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</p:sldMasterIdLst>
  <p:notesMasterIdLst>
    <p:notesMasterId r:id="rId18"/>
  </p:notesMasterIdLst>
  <p:sldIdLst>
    <p:sldId id="256" r:id="rId2"/>
    <p:sldId id="313" r:id="rId3"/>
    <p:sldId id="314" r:id="rId4"/>
    <p:sldId id="315" r:id="rId5"/>
    <p:sldId id="316" r:id="rId6"/>
    <p:sldId id="317" r:id="rId7"/>
    <p:sldId id="318" r:id="rId8"/>
    <p:sldId id="321" r:id="rId9"/>
    <p:sldId id="328" r:id="rId10"/>
    <p:sldId id="319" r:id="rId11"/>
    <p:sldId id="320" r:id="rId12"/>
    <p:sldId id="329" r:id="rId13"/>
    <p:sldId id="330" r:id="rId14"/>
    <p:sldId id="331" r:id="rId15"/>
    <p:sldId id="326" r:id="rId16"/>
    <p:sldId id="324" r:id="rId17"/>
  </p:sldIdLst>
  <p:sldSz cx="9144000" cy="5143500" type="screen16x9"/>
  <p:notesSz cx="6858000" cy="9144000"/>
  <p:embeddedFontLst>
    <p:embeddedFont>
      <p:font typeface="Baloo 2" panose="020B0604020202020204" charset="-18"/>
      <p:regular r:id="rId19"/>
      <p:bold r:id="rId20"/>
    </p:embeddedFont>
    <p:embeddedFont>
      <p:font typeface="Bebas Neue" panose="020B0606020202050201" pitchFamily="34" charset="-18"/>
      <p:regular r:id="rId21"/>
    </p:embeddedFont>
    <p:embeddedFont>
      <p:font typeface="Nunito Light" pitchFamily="2" charset="-18"/>
      <p:regular r:id="rId22"/>
      <p:italic r:id="rId23"/>
    </p:embeddedFont>
    <p:embeddedFont>
      <p:font typeface="Rubik" panose="020B0604020202020204" charset="-79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93BB90C-C7DE-430D-A94E-3D4B883DD27E}">
  <a:tblStyle styleId="{E93BB90C-C7DE-430D-A94E-3D4B883DD2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2C296DF-162A-4AEB-8A81-8A1229DC1E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242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5" name="Google Shape;1154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6" name="Google Shape;1154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flipH="1">
            <a:off x="3346185" y="36"/>
            <a:ext cx="5797744" cy="5143535"/>
            <a:chOff x="1442025" y="727825"/>
            <a:chExt cx="804025" cy="713300"/>
          </a:xfrm>
        </p:grpSpPr>
        <p:sp>
          <p:nvSpPr>
            <p:cNvPr id="10" name="Google Shape;10;p2"/>
            <p:cNvSpPr/>
            <p:nvPr/>
          </p:nvSpPr>
          <p:spPr>
            <a:xfrm>
              <a:off x="1442025" y="727825"/>
              <a:ext cx="449950" cy="713300"/>
            </a:xfrm>
            <a:custGeom>
              <a:avLst/>
              <a:gdLst/>
              <a:ahLst/>
              <a:cxnLst/>
              <a:rect l="l" t="t" r="r" b="b"/>
              <a:pathLst>
                <a:path w="17998" h="28532" extrusionOk="0">
                  <a:moveTo>
                    <a:pt x="1" y="0"/>
                  </a:moveTo>
                  <a:lnTo>
                    <a:pt x="1" y="6180"/>
                  </a:lnTo>
                  <a:lnTo>
                    <a:pt x="13704" y="28532"/>
                  </a:lnTo>
                  <a:lnTo>
                    <a:pt x="17997" y="28532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564075" y="727825"/>
              <a:ext cx="508900" cy="713300"/>
            </a:xfrm>
            <a:custGeom>
              <a:avLst/>
              <a:gdLst/>
              <a:ahLst/>
              <a:cxnLst/>
              <a:rect l="l" t="t" r="r" b="b"/>
              <a:pathLst>
                <a:path w="20356" h="28532" extrusionOk="0">
                  <a:moveTo>
                    <a:pt x="0" y="0"/>
                  </a:moveTo>
                  <a:lnTo>
                    <a:pt x="17494" y="28532"/>
                  </a:lnTo>
                  <a:lnTo>
                    <a:pt x="20356" y="28532"/>
                  </a:lnTo>
                  <a:lnTo>
                    <a:pt x="2863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737125" y="727825"/>
              <a:ext cx="508925" cy="713300"/>
            </a:xfrm>
            <a:custGeom>
              <a:avLst/>
              <a:gdLst/>
              <a:ahLst/>
              <a:cxnLst/>
              <a:rect l="l" t="t" r="r" b="b"/>
              <a:pathLst>
                <a:path w="20357" h="28532" extrusionOk="0">
                  <a:moveTo>
                    <a:pt x="0" y="0"/>
                  </a:moveTo>
                  <a:lnTo>
                    <a:pt x="17493" y="28532"/>
                  </a:lnTo>
                  <a:lnTo>
                    <a:pt x="20357" y="28532"/>
                  </a:lnTo>
                  <a:lnTo>
                    <a:pt x="2863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2"/>
          <p:cNvSpPr/>
          <p:nvPr/>
        </p:nvSpPr>
        <p:spPr>
          <a:xfrm>
            <a:off x="-489550" y="1354275"/>
            <a:ext cx="1300500" cy="3621234"/>
          </a:xfrm>
          <a:custGeom>
            <a:avLst/>
            <a:gdLst/>
            <a:ahLst/>
            <a:cxnLst/>
            <a:rect l="l" t="t" r="r" b="b"/>
            <a:pathLst>
              <a:path w="22006" h="61273" extrusionOk="0">
                <a:moveTo>
                  <a:pt x="7971" y="14965"/>
                </a:moveTo>
                <a:cubicBezTo>
                  <a:pt x="7982" y="14977"/>
                  <a:pt x="7993" y="14988"/>
                  <a:pt x="8004" y="15000"/>
                </a:cubicBezTo>
                <a:cubicBezTo>
                  <a:pt x="8035" y="15033"/>
                  <a:pt x="8068" y="15065"/>
                  <a:pt x="8100" y="15097"/>
                </a:cubicBezTo>
                <a:cubicBezTo>
                  <a:pt x="8102" y="15130"/>
                  <a:pt x="8106" y="15162"/>
                  <a:pt x="8110" y="15194"/>
                </a:cubicBezTo>
                <a:cubicBezTo>
                  <a:pt x="8108" y="15283"/>
                  <a:pt x="8118" y="15369"/>
                  <a:pt x="8110" y="15445"/>
                </a:cubicBezTo>
                <a:cubicBezTo>
                  <a:pt x="8102" y="15520"/>
                  <a:pt x="8102" y="15592"/>
                  <a:pt x="8088" y="15650"/>
                </a:cubicBezTo>
                <a:cubicBezTo>
                  <a:pt x="8078" y="15699"/>
                  <a:pt x="8072" y="15744"/>
                  <a:pt x="8062" y="15779"/>
                </a:cubicBezTo>
                <a:cubicBezTo>
                  <a:pt x="7991" y="15731"/>
                  <a:pt x="7925" y="15678"/>
                  <a:pt x="7857" y="15625"/>
                </a:cubicBezTo>
                <a:cubicBezTo>
                  <a:pt x="7781" y="15556"/>
                  <a:pt x="7704" y="15491"/>
                  <a:pt x="7629" y="15416"/>
                </a:cubicBezTo>
                <a:cubicBezTo>
                  <a:pt x="7542" y="15332"/>
                  <a:pt x="7453" y="15246"/>
                  <a:pt x="7362" y="15158"/>
                </a:cubicBezTo>
                <a:cubicBezTo>
                  <a:pt x="7441" y="15146"/>
                  <a:pt x="7516" y="15139"/>
                  <a:pt x="7583" y="15116"/>
                </a:cubicBezTo>
                <a:cubicBezTo>
                  <a:pt x="7653" y="15099"/>
                  <a:pt x="7716" y="15081"/>
                  <a:pt x="7769" y="15059"/>
                </a:cubicBezTo>
                <a:cubicBezTo>
                  <a:pt x="7824" y="15037"/>
                  <a:pt x="7872" y="15020"/>
                  <a:pt x="7909" y="14998"/>
                </a:cubicBezTo>
                <a:cubicBezTo>
                  <a:pt x="7934" y="14986"/>
                  <a:pt x="7953" y="14975"/>
                  <a:pt x="7971" y="14965"/>
                </a:cubicBezTo>
                <a:close/>
                <a:moveTo>
                  <a:pt x="8588" y="15511"/>
                </a:moveTo>
                <a:cubicBezTo>
                  <a:pt x="8733" y="15614"/>
                  <a:pt x="8878" y="15716"/>
                  <a:pt x="9031" y="15817"/>
                </a:cubicBezTo>
                <a:cubicBezTo>
                  <a:pt x="9121" y="15880"/>
                  <a:pt x="9213" y="15936"/>
                  <a:pt x="9306" y="15992"/>
                </a:cubicBezTo>
                <a:cubicBezTo>
                  <a:pt x="9397" y="16050"/>
                  <a:pt x="9489" y="16108"/>
                  <a:pt x="9583" y="16161"/>
                </a:cubicBezTo>
                <a:cubicBezTo>
                  <a:pt x="9669" y="16210"/>
                  <a:pt x="9755" y="16261"/>
                  <a:pt x="9844" y="16309"/>
                </a:cubicBezTo>
                <a:cubicBezTo>
                  <a:pt x="9834" y="16338"/>
                  <a:pt x="9825" y="16367"/>
                  <a:pt x="9817" y="16393"/>
                </a:cubicBezTo>
                <a:cubicBezTo>
                  <a:pt x="9797" y="16444"/>
                  <a:pt x="9780" y="16492"/>
                  <a:pt x="9764" y="16535"/>
                </a:cubicBezTo>
                <a:cubicBezTo>
                  <a:pt x="9750" y="16575"/>
                  <a:pt x="9727" y="16622"/>
                  <a:pt x="9713" y="16654"/>
                </a:cubicBezTo>
                <a:cubicBezTo>
                  <a:pt x="9704" y="16676"/>
                  <a:pt x="9696" y="16693"/>
                  <a:pt x="9690" y="16709"/>
                </a:cubicBezTo>
                <a:lnTo>
                  <a:pt x="9447" y="16597"/>
                </a:lnTo>
                <a:cubicBezTo>
                  <a:pt x="9355" y="16553"/>
                  <a:pt x="9263" y="16502"/>
                  <a:pt x="9170" y="16454"/>
                </a:cubicBezTo>
                <a:cubicBezTo>
                  <a:pt x="9077" y="16407"/>
                  <a:pt x="8987" y="16354"/>
                  <a:pt x="8896" y="16303"/>
                </a:cubicBezTo>
                <a:cubicBezTo>
                  <a:pt x="8806" y="16251"/>
                  <a:pt x="8714" y="16200"/>
                  <a:pt x="8626" y="16143"/>
                </a:cubicBezTo>
                <a:lnTo>
                  <a:pt x="8509" y="16071"/>
                </a:lnTo>
                <a:cubicBezTo>
                  <a:pt x="8517" y="16042"/>
                  <a:pt x="8530" y="15991"/>
                  <a:pt x="8548" y="15918"/>
                </a:cubicBezTo>
                <a:cubicBezTo>
                  <a:pt x="8565" y="15862"/>
                  <a:pt x="8567" y="15792"/>
                  <a:pt x="8579" y="15714"/>
                </a:cubicBezTo>
                <a:cubicBezTo>
                  <a:pt x="8589" y="15651"/>
                  <a:pt x="8588" y="15583"/>
                  <a:pt x="8588" y="15511"/>
                </a:cubicBezTo>
                <a:close/>
                <a:moveTo>
                  <a:pt x="10348" y="16563"/>
                </a:moveTo>
                <a:cubicBezTo>
                  <a:pt x="10385" y="16580"/>
                  <a:pt x="10422" y="16596"/>
                  <a:pt x="10459" y="16613"/>
                </a:cubicBezTo>
                <a:cubicBezTo>
                  <a:pt x="10558" y="16661"/>
                  <a:pt x="10661" y="16701"/>
                  <a:pt x="10764" y="16740"/>
                </a:cubicBezTo>
                <a:cubicBezTo>
                  <a:pt x="10868" y="16777"/>
                  <a:pt x="10970" y="16823"/>
                  <a:pt x="11077" y="16852"/>
                </a:cubicBezTo>
                <a:lnTo>
                  <a:pt x="11395" y="16950"/>
                </a:lnTo>
                <a:lnTo>
                  <a:pt x="11789" y="17065"/>
                </a:lnTo>
                <a:cubicBezTo>
                  <a:pt x="11930" y="17092"/>
                  <a:pt x="12073" y="17113"/>
                  <a:pt x="12217" y="17136"/>
                </a:cubicBezTo>
                <a:cubicBezTo>
                  <a:pt x="12300" y="17142"/>
                  <a:pt x="12381" y="17144"/>
                  <a:pt x="12463" y="17147"/>
                </a:cubicBezTo>
                <a:cubicBezTo>
                  <a:pt x="12463" y="17170"/>
                  <a:pt x="12461" y="17194"/>
                  <a:pt x="12460" y="17216"/>
                </a:cubicBezTo>
                <a:cubicBezTo>
                  <a:pt x="12454" y="17216"/>
                  <a:pt x="12447" y="17215"/>
                  <a:pt x="12439" y="17215"/>
                </a:cubicBezTo>
                <a:cubicBezTo>
                  <a:pt x="12427" y="17215"/>
                  <a:pt x="12414" y="17216"/>
                  <a:pt x="12401" y="17218"/>
                </a:cubicBezTo>
                <a:lnTo>
                  <a:pt x="12365" y="17222"/>
                </a:lnTo>
                <a:lnTo>
                  <a:pt x="12003" y="17267"/>
                </a:lnTo>
                <a:cubicBezTo>
                  <a:pt x="11962" y="17267"/>
                  <a:pt x="11921" y="17267"/>
                  <a:pt x="11881" y="17267"/>
                </a:cubicBezTo>
                <a:cubicBezTo>
                  <a:pt x="11799" y="17267"/>
                  <a:pt x="11718" y="17267"/>
                  <a:pt x="11636" y="17267"/>
                </a:cubicBezTo>
                <a:cubicBezTo>
                  <a:pt x="11515" y="17251"/>
                  <a:pt x="11393" y="17238"/>
                  <a:pt x="11270" y="17220"/>
                </a:cubicBezTo>
                <a:lnTo>
                  <a:pt x="10911" y="17132"/>
                </a:lnTo>
                <a:lnTo>
                  <a:pt x="10892" y="17127"/>
                </a:lnTo>
                <a:lnTo>
                  <a:pt x="10597" y="17048"/>
                </a:lnTo>
                <a:cubicBezTo>
                  <a:pt x="10498" y="17026"/>
                  <a:pt x="10402" y="16985"/>
                  <a:pt x="10305" y="16955"/>
                </a:cubicBezTo>
                <a:cubicBezTo>
                  <a:pt x="10285" y="16948"/>
                  <a:pt x="10266" y="16942"/>
                  <a:pt x="10247" y="16935"/>
                </a:cubicBezTo>
                <a:cubicBezTo>
                  <a:pt x="10252" y="16916"/>
                  <a:pt x="10259" y="16891"/>
                  <a:pt x="10269" y="16861"/>
                </a:cubicBezTo>
                <a:cubicBezTo>
                  <a:pt x="10280" y="16822"/>
                  <a:pt x="10292" y="16788"/>
                  <a:pt x="10307" y="16726"/>
                </a:cubicBezTo>
                <a:cubicBezTo>
                  <a:pt x="10319" y="16677"/>
                  <a:pt x="10334" y="16622"/>
                  <a:pt x="10348" y="16563"/>
                </a:cubicBezTo>
                <a:close/>
                <a:moveTo>
                  <a:pt x="11449" y="0"/>
                </a:moveTo>
                <a:cubicBezTo>
                  <a:pt x="11387" y="0"/>
                  <a:pt x="11338" y="49"/>
                  <a:pt x="11338" y="109"/>
                </a:cubicBezTo>
                <a:cubicBezTo>
                  <a:pt x="11338" y="109"/>
                  <a:pt x="11337" y="412"/>
                  <a:pt x="11265" y="868"/>
                </a:cubicBezTo>
                <a:cubicBezTo>
                  <a:pt x="11217" y="1184"/>
                  <a:pt x="11138" y="1572"/>
                  <a:pt x="11028" y="1972"/>
                </a:cubicBezTo>
                <a:cubicBezTo>
                  <a:pt x="11020" y="1970"/>
                  <a:pt x="11010" y="1969"/>
                  <a:pt x="11001" y="1967"/>
                </a:cubicBezTo>
                <a:cubicBezTo>
                  <a:pt x="10980" y="1964"/>
                  <a:pt x="10955" y="1959"/>
                  <a:pt x="10927" y="1948"/>
                </a:cubicBezTo>
                <a:cubicBezTo>
                  <a:pt x="10898" y="1938"/>
                  <a:pt x="10865" y="1931"/>
                  <a:pt x="10835" y="1914"/>
                </a:cubicBezTo>
                <a:cubicBezTo>
                  <a:pt x="10802" y="1900"/>
                  <a:pt x="10768" y="1880"/>
                  <a:pt x="10732" y="1857"/>
                </a:cubicBezTo>
                <a:cubicBezTo>
                  <a:pt x="10695" y="1836"/>
                  <a:pt x="10663" y="1803"/>
                  <a:pt x="10625" y="1774"/>
                </a:cubicBezTo>
                <a:cubicBezTo>
                  <a:pt x="10592" y="1740"/>
                  <a:pt x="10555" y="1707"/>
                  <a:pt x="10523" y="1664"/>
                </a:cubicBezTo>
                <a:cubicBezTo>
                  <a:pt x="10488" y="1626"/>
                  <a:pt x="10459" y="1579"/>
                  <a:pt x="10427" y="1533"/>
                </a:cubicBezTo>
                <a:cubicBezTo>
                  <a:pt x="10307" y="1347"/>
                  <a:pt x="10215" y="1129"/>
                  <a:pt x="10146" y="965"/>
                </a:cubicBezTo>
                <a:cubicBezTo>
                  <a:pt x="10074" y="799"/>
                  <a:pt x="10027" y="688"/>
                  <a:pt x="10027" y="688"/>
                </a:cubicBezTo>
                <a:cubicBezTo>
                  <a:pt x="10011" y="649"/>
                  <a:pt x="9972" y="626"/>
                  <a:pt x="9931" y="626"/>
                </a:cubicBezTo>
                <a:cubicBezTo>
                  <a:pt x="9921" y="626"/>
                  <a:pt x="9912" y="627"/>
                  <a:pt x="9902" y="630"/>
                </a:cubicBezTo>
                <a:cubicBezTo>
                  <a:pt x="9848" y="648"/>
                  <a:pt x="9818" y="704"/>
                  <a:pt x="9834" y="759"/>
                </a:cubicBezTo>
                <a:lnTo>
                  <a:pt x="9834" y="760"/>
                </a:lnTo>
                <a:cubicBezTo>
                  <a:pt x="9834" y="760"/>
                  <a:pt x="9870" y="874"/>
                  <a:pt x="9923" y="1046"/>
                </a:cubicBezTo>
                <a:cubicBezTo>
                  <a:pt x="9977" y="1219"/>
                  <a:pt x="10048" y="1454"/>
                  <a:pt x="10165" y="1684"/>
                </a:cubicBezTo>
                <a:cubicBezTo>
                  <a:pt x="10197" y="1741"/>
                  <a:pt x="10226" y="1798"/>
                  <a:pt x="10265" y="1852"/>
                </a:cubicBezTo>
                <a:cubicBezTo>
                  <a:pt x="10300" y="1909"/>
                  <a:pt x="10343" y="1959"/>
                  <a:pt x="10383" y="2009"/>
                </a:cubicBezTo>
                <a:cubicBezTo>
                  <a:pt x="10429" y="2053"/>
                  <a:pt x="10471" y="2102"/>
                  <a:pt x="10520" y="2138"/>
                </a:cubicBezTo>
                <a:cubicBezTo>
                  <a:pt x="10567" y="2179"/>
                  <a:pt x="10614" y="2211"/>
                  <a:pt x="10661" y="2237"/>
                </a:cubicBezTo>
                <a:cubicBezTo>
                  <a:pt x="10706" y="2267"/>
                  <a:pt x="10752" y="2285"/>
                  <a:pt x="10792" y="2303"/>
                </a:cubicBezTo>
                <a:cubicBezTo>
                  <a:pt x="10832" y="2322"/>
                  <a:pt x="10869" y="2334"/>
                  <a:pt x="10898" y="2341"/>
                </a:cubicBezTo>
                <a:cubicBezTo>
                  <a:pt x="10906" y="2343"/>
                  <a:pt x="10911" y="2346"/>
                  <a:pt x="10916" y="2347"/>
                </a:cubicBezTo>
                <a:cubicBezTo>
                  <a:pt x="10898" y="2400"/>
                  <a:pt x="10882" y="2453"/>
                  <a:pt x="10864" y="2505"/>
                </a:cubicBezTo>
                <a:cubicBezTo>
                  <a:pt x="10765" y="2795"/>
                  <a:pt x="10651" y="3077"/>
                  <a:pt x="10525" y="3330"/>
                </a:cubicBezTo>
                <a:cubicBezTo>
                  <a:pt x="10399" y="3583"/>
                  <a:pt x="10260" y="3805"/>
                  <a:pt x="10125" y="3976"/>
                </a:cubicBezTo>
                <a:cubicBezTo>
                  <a:pt x="10056" y="4060"/>
                  <a:pt x="9991" y="4133"/>
                  <a:pt x="9929" y="4190"/>
                </a:cubicBezTo>
                <a:cubicBezTo>
                  <a:pt x="9867" y="4249"/>
                  <a:pt x="9808" y="4294"/>
                  <a:pt x="9763" y="4323"/>
                </a:cubicBezTo>
                <a:cubicBezTo>
                  <a:pt x="9752" y="4329"/>
                  <a:pt x="9744" y="4335"/>
                  <a:pt x="9734" y="4342"/>
                </a:cubicBezTo>
                <a:cubicBezTo>
                  <a:pt x="9690" y="3907"/>
                  <a:pt x="9704" y="3476"/>
                  <a:pt x="9729" y="3142"/>
                </a:cubicBezTo>
                <a:cubicBezTo>
                  <a:pt x="9760" y="2753"/>
                  <a:pt x="9800" y="2493"/>
                  <a:pt x="9800" y="2493"/>
                </a:cubicBezTo>
                <a:cubicBezTo>
                  <a:pt x="9805" y="2457"/>
                  <a:pt x="9781" y="2423"/>
                  <a:pt x="9745" y="2415"/>
                </a:cubicBezTo>
                <a:cubicBezTo>
                  <a:pt x="9741" y="2414"/>
                  <a:pt x="9737" y="2414"/>
                  <a:pt x="9733" y="2414"/>
                </a:cubicBezTo>
                <a:cubicBezTo>
                  <a:pt x="9700" y="2414"/>
                  <a:pt x="9672" y="2436"/>
                  <a:pt x="9664" y="2469"/>
                </a:cubicBezTo>
                <a:lnTo>
                  <a:pt x="9664" y="2471"/>
                </a:lnTo>
                <a:cubicBezTo>
                  <a:pt x="9664" y="2471"/>
                  <a:pt x="9651" y="2536"/>
                  <a:pt x="9630" y="2649"/>
                </a:cubicBezTo>
                <a:cubicBezTo>
                  <a:pt x="9609" y="2763"/>
                  <a:pt x="9579" y="2925"/>
                  <a:pt x="9552" y="3123"/>
                </a:cubicBezTo>
                <a:cubicBezTo>
                  <a:pt x="9500" y="3504"/>
                  <a:pt x="9452" y="4018"/>
                  <a:pt x="9494" y="4541"/>
                </a:cubicBezTo>
                <a:cubicBezTo>
                  <a:pt x="9482" y="4587"/>
                  <a:pt x="9486" y="4637"/>
                  <a:pt x="9509" y="4682"/>
                </a:cubicBezTo>
                <a:cubicBezTo>
                  <a:pt x="9536" y="4922"/>
                  <a:pt x="9584" y="5161"/>
                  <a:pt x="9669" y="5380"/>
                </a:cubicBezTo>
                <a:cubicBezTo>
                  <a:pt x="9715" y="5504"/>
                  <a:pt x="9777" y="5621"/>
                  <a:pt x="9845" y="5726"/>
                </a:cubicBezTo>
                <a:cubicBezTo>
                  <a:pt x="9914" y="5833"/>
                  <a:pt x="9995" y="5924"/>
                  <a:pt x="10079" y="6002"/>
                </a:cubicBezTo>
                <a:cubicBezTo>
                  <a:pt x="10121" y="6040"/>
                  <a:pt x="10165" y="6072"/>
                  <a:pt x="10206" y="6104"/>
                </a:cubicBezTo>
                <a:cubicBezTo>
                  <a:pt x="10250" y="6131"/>
                  <a:pt x="10292" y="6158"/>
                  <a:pt x="10334" y="6181"/>
                </a:cubicBezTo>
                <a:cubicBezTo>
                  <a:pt x="10376" y="6201"/>
                  <a:pt x="10415" y="6220"/>
                  <a:pt x="10452" y="6237"/>
                </a:cubicBezTo>
                <a:cubicBezTo>
                  <a:pt x="10489" y="6252"/>
                  <a:pt x="10525" y="6262"/>
                  <a:pt x="10556" y="6274"/>
                </a:cubicBezTo>
                <a:cubicBezTo>
                  <a:pt x="10619" y="6298"/>
                  <a:pt x="10670" y="6304"/>
                  <a:pt x="10705" y="6312"/>
                </a:cubicBezTo>
                <a:cubicBezTo>
                  <a:pt x="10739" y="6321"/>
                  <a:pt x="10758" y="6325"/>
                  <a:pt x="10758" y="6325"/>
                </a:cubicBezTo>
                <a:cubicBezTo>
                  <a:pt x="10760" y="6326"/>
                  <a:pt x="10764" y="6326"/>
                  <a:pt x="10769" y="6327"/>
                </a:cubicBezTo>
                <a:cubicBezTo>
                  <a:pt x="10780" y="6329"/>
                  <a:pt x="10791" y="6330"/>
                  <a:pt x="10801" y="6330"/>
                </a:cubicBezTo>
                <a:cubicBezTo>
                  <a:pt x="10815" y="6330"/>
                  <a:pt x="10828" y="6328"/>
                  <a:pt x="10842" y="6326"/>
                </a:cubicBezTo>
                <a:lnTo>
                  <a:pt x="10842" y="6326"/>
                </a:lnTo>
                <a:cubicBezTo>
                  <a:pt x="10832" y="6405"/>
                  <a:pt x="10823" y="6482"/>
                  <a:pt x="10813" y="6562"/>
                </a:cubicBezTo>
                <a:cubicBezTo>
                  <a:pt x="10734" y="7335"/>
                  <a:pt x="10718" y="8220"/>
                  <a:pt x="10858" y="9172"/>
                </a:cubicBezTo>
                <a:cubicBezTo>
                  <a:pt x="10903" y="9409"/>
                  <a:pt x="10933" y="9653"/>
                  <a:pt x="10994" y="9897"/>
                </a:cubicBezTo>
                <a:cubicBezTo>
                  <a:pt x="11062" y="10140"/>
                  <a:pt x="11124" y="10395"/>
                  <a:pt x="11200" y="10643"/>
                </a:cubicBezTo>
                <a:cubicBezTo>
                  <a:pt x="11291" y="10883"/>
                  <a:pt x="11381" y="11127"/>
                  <a:pt x="11475" y="11376"/>
                </a:cubicBezTo>
                <a:cubicBezTo>
                  <a:pt x="11566" y="11615"/>
                  <a:pt x="11661" y="11859"/>
                  <a:pt x="11754" y="12105"/>
                </a:cubicBezTo>
                <a:cubicBezTo>
                  <a:pt x="11935" y="12630"/>
                  <a:pt x="12077" y="13182"/>
                  <a:pt x="12188" y="13757"/>
                </a:cubicBezTo>
                <a:cubicBezTo>
                  <a:pt x="12178" y="13757"/>
                  <a:pt x="12167" y="13754"/>
                  <a:pt x="12146" y="13754"/>
                </a:cubicBezTo>
                <a:cubicBezTo>
                  <a:pt x="12112" y="13752"/>
                  <a:pt x="12061" y="13757"/>
                  <a:pt x="11999" y="13747"/>
                </a:cubicBezTo>
                <a:cubicBezTo>
                  <a:pt x="11935" y="13742"/>
                  <a:pt x="11859" y="13732"/>
                  <a:pt x="11773" y="13714"/>
                </a:cubicBezTo>
                <a:cubicBezTo>
                  <a:pt x="11687" y="13695"/>
                  <a:pt x="11593" y="13668"/>
                  <a:pt x="11492" y="13630"/>
                </a:cubicBezTo>
                <a:cubicBezTo>
                  <a:pt x="11392" y="13590"/>
                  <a:pt x="11285" y="13540"/>
                  <a:pt x="11180" y="13471"/>
                </a:cubicBezTo>
                <a:cubicBezTo>
                  <a:pt x="11074" y="13406"/>
                  <a:pt x="10971" y="13318"/>
                  <a:pt x="10869" y="13223"/>
                </a:cubicBezTo>
                <a:cubicBezTo>
                  <a:pt x="10667" y="13029"/>
                  <a:pt x="10483" y="12775"/>
                  <a:pt x="10335" y="12497"/>
                </a:cubicBezTo>
                <a:cubicBezTo>
                  <a:pt x="10036" y="11936"/>
                  <a:pt x="9878" y="11292"/>
                  <a:pt x="9798" y="10808"/>
                </a:cubicBezTo>
                <a:cubicBezTo>
                  <a:pt x="9759" y="10567"/>
                  <a:pt x="9737" y="10361"/>
                  <a:pt x="9726" y="10219"/>
                </a:cubicBezTo>
                <a:cubicBezTo>
                  <a:pt x="9720" y="10148"/>
                  <a:pt x="9716" y="10091"/>
                  <a:pt x="9713" y="10052"/>
                </a:cubicBezTo>
                <a:cubicBezTo>
                  <a:pt x="9711" y="10012"/>
                  <a:pt x="9710" y="9991"/>
                  <a:pt x="9710" y="9991"/>
                </a:cubicBezTo>
                <a:cubicBezTo>
                  <a:pt x="9702" y="9888"/>
                  <a:pt x="9617" y="9805"/>
                  <a:pt x="9513" y="9805"/>
                </a:cubicBezTo>
                <a:cubicBezTo>
                  <a:pt x="9511" y="9805"/>
                  <a:pt x="9510" y="9805"/>
                  <a:pt x="9509" y="9805"/>
                </a:cubicBezTo>
                <a:cubicBezTo>
                  <a:pt x="9398" y="9807"/>
                  <a:pt x="9311" y="9897"/>
                  <a:pt x="9312" y="10007"/>
                </a:cubicBezTo>
                <a:cubicBezTo>
                  <a:pt x="9312" y="10007"/>
                  <a:pt x="9312" y="10028"/>
                  <a:pt x="9313" y="10068"/>
                </a:cubicBezTo>
                <a:cubicBezTo>
                  <a:pt x="9314" y="10108"/>
                  <a:pt x="9316" y="10168"/>
                  <a:pt x="9317" y="10243"/>
                </a:cubicBezTo>
                <a:cubicBezTo>
                  <a:pt x="9323" y="10397"/>
                  <a:pt x="9334" y="10612"/>
                  <a:pt x="9364" y="10871"/>
                </a:cubicBezTo>
                <a:cubicBezTo>
                  <a:pt x="9425" y="11388"/>
                  <a:pt x="9556" y="12082"/>
                  <a:pt x="9864" y="12734"/>
                </a:cubicBezTo>
                <a:cubicBezTo>
                  <a:pt x="10016" y="13060"/>
                  <a:pt x="10216" y="13372"/>
                  <a:pt x="10459" y="13629"/>
                </a:cubicBezTo>
                <a:cubicBezTo>
                  <a:pt x="10582" y="13754"/>
                  <a:pt x="10709" y="13873"/>
                  <a:pt x="10845" y="13966"/>
                </a:cubicBezTo>
                <a:cubicBezTo>
                  <a:pt x="10980" y="14063"/>
                  <a:pt x="11118" y="14139"/>
                  <a:pt x="11251" y="14199"/>
                </a:cubicBezTo>
                <a:cubicBezTo>
                  <a:pt x="11384" y="14257"/>
                  <a:pt x="11512" y="14301"/>
                  <a:pt x="11626" y="14331"/>
                </a:cubicBezTo>
                <a:cubicBezTo>
                  <a:pt x="11740" y="14360"/>
                  <a:pt x="11841" y="14378"/>
                  <a:pt x="11924" y="14390"/>
                </a:cubicBezTo>
                <a:cubicBezTo>
                  <a:pt x="12008" y="14405"/>
                  <a:pt x="12073" y="14405"/>
                  <a:pt x="12119" y="14410"/>
                </a:cubicBezTo>
                <a:cubicBezTo>
                  <a:pt x="12163" y="14414"/>
                  <a:pt x="12188" y="14416"/>
                  <a:pt x="12188" y="14416"/>
                </a:cubicBezTo>
                <a:cubicBezTo>
                  <a:pt x="12192" y="14416"/>
                  <a:pt x="12198" y="14416"/>
                  <a:pt x="12201" y="14417"/>
                </a:cubicBezTo>
                <a:cubicBezTo>
                  <a:pt x="12204" y="14417"/>
                  <a:pt x="12206" y="14417"/>
                  <a:pt x="12209" y="14417"/>
                </a:cubicBezTo>
                <a:cubicBezTo>
                  <a:pt x="12240" y="14417"/>
                  <a:pt x="12270" y="14412"/>
                  <a:pt x="12299" y="14403"/>
                </a:cubicBezTo>
                <a:cubicBezTo>
                  <a:pt x="12343" y="14721"/>
                  <a:pt x="12380" y="15043"/>
                  <a:pt x="12407" y="15368"/>
                </a:cubicBezTo>
                <a:cubicBezTo>
                  <a:pt x="12418" y="15513"/>
                  <a:pt x="12428" y="15657"/>
                  <a:pt x="12439" y="15804"/>
                </a:cubicBezTo>
                <a:cubicBezTo>
                  <a:pt x="12448" y="15950"/>
                  <a:pt x="12449" y="16097"/>
                  <a:pt x="12456" y="16244"/>
                </a:cubicBezTo>
                <a:cubicBezTo>
                  <a:pt x="12463" y="16367"/>
                  <a:pt x="12463" y="16489"/>
                  <a:pt x="12464" y="16611"/>
                </a:cubicBezTo>
                <a:lnTo>
                  <a:pt x="12263" y="16611"/>
                </a:lnTo>
                <a:cubicBezTo>
                  <a:pt x="12142" y="16595"/>
                  <a:pt x="12020" y="16581"/>
                  <a:pt x="11898" y="16564"/>
                </a:cubicBezTo>
                <a:lnTo>
                  <a:pt x="11538" y="16475"/>
                </a:lnTo>
                <a:lnTo>
                  <a:pt x="11519" y="16470"/>
                </a:lnTo>
                <a:lnTo>
                  <a:pt x="11225" y="16391"/>
                </a:lnTo>
                <a:cubicBezTo>
                  <a:pt x="11125" y="16369"/>
                  <a:pt x="11029" y="16329"/>
                  <a:pt x="10932" y="16299"/>
                </a:cubicBezTo>
                <a:cubicBezTo>
                  <a:pt x="10912" y="16292"/>
                  <a:pt x="10893" y="16285"/>
                  <a:pt x="10874" y="16278"/>
                </a:cubicBezTo>
                <a:cubicBezTo>
                  <a:pt x="10879" y="16260"/>
                  <a:pt x="10887" y="16235"/>
                  <a:pt x="10896" y="16204"/>
                </a:cubicBezTo>
                <a:cubicBezTo>
                  <a:pt x="10907" y="16167"/>
                  <a:pt x="10920" y="16131"/>
                  <a:pt x="10934" y="16070"/>
                </a:cubicBezTo>
                <a:cubicBezTo>
                  <a:pt x="10948" y="16013"/>
                  <a:pt x="10966" y="15949"/>
                  <a:pt x="10981" y="15880"/>
                </a:cubicBezTo>
                <a:cubicBezTo>
                  <a:pt x="10992" y="15809"/>
                  <a:pt x="11009" y="15736"/>
                  <a:pt x="11018" y="15655"/>
                </a:cubicBezTo>
                <a:cubicBezTo>
                  <a:pt x="11028" y="15575"/>
                  <a:pt x="11035" y="15489"/>
                  <a:pt x="11035" y="15397"/>
                </a:cubicBezTo>
                <a:cubicBezTo>
                  <a:pt x="11040" y="15309"/>
                  <a:pt x="11030" y="15214"/>
                  <a:pt x="11021" y="15121"/>
                </a:cubicBezTo>
                <a:cubicBezTo>
                  <a:pt x="11010" y="15027"/>
                  <a:pt x="10991" y="14933"/>
                  <a:pt x="10967" y="14842"/>
                </a:cubicBezTo>
                <a:cubicBezTo>
                  <a:pt x="10941" y="14752"/>
                  <a:pt x="10914" y="14662"/>
                  <a:pt x="10880" y="14578"/>
                </a:cubicBezTo>
                <a:cubicBezTo>
                  <a:pt x="10848" y="14493"/>
                  <a:pt x="10811" y="14416"/>
                  <a:pt x="10775" y="14341"/>
                </a:cubicBezTo>
                <a:cubicBezTo>
                  <a:pt x="10702" y="14190"/>
                  <a:pt x="10627" y="14060"/>
                  <a:pt x="10566" y="13948"/>
                </a:cubicBezTo>
                <a:cubicBezTo>
                  <a:pt x="10438" y="13727"/>
                  <a:pt x="10353" y="13579"/>
                  <a:pt x="10353" y="13579"/>
                </a:cubicBezTo>
                <a:cubicBezTo>
                  <a:pt x="10327" y="13535"/>
                  <a:pt x="10280" y="13510"/>
                  <a:pt x="10232" y="13510"/>
                </a:cubicBezTo>
                <a:cubicBezTo>
                  <a:pt x="10215" y="13510"/>
                  <a:pt x="10197" y="13513"/>
                  <a:pt x="10180" y="13520"/>
                </a:cubicBezTo>
                <a:cubicBezTo>
                  <a:pt x="10109" y="13550"/>
                  <a:pt x="10078" y="13631"/>
                  <a:pt x="10106" y="13701"/>
                </a:cubicBezTo>
                <a:cubicBezTo>
                  <a:pt x="10106" y="13701"/>
                  <a:pt x="10173" y="13858"/>
                  <a:pt x="10273" y="14091"/>
                </a:cubicBezTo>
                <a:cubicBezTo>
                  <a:pt x="10370" y="14323"/>
                  <a:pt x="10496" y="14632"/>
                  <a:pt x="10539" y="14931"/>
                </a:cubicBezTo>
                <a:cubicBezTo>
                  <a:pt x="10547" y="15006"/>
                  <a:pt x="10555" y="15080"/>
                  <a:pt x="10553" y="15152"/>
                </a:cubicBezTo>
                <a:cubicBezTo>
                  <a:pt x="10552" y="15226"/>
                  <a:pt x="10551" y="15296"/>
                  <a:pt x="10539" y="15365"/>
                </a:cubicBezTo>
                <a:cubicBezTo>
                  <a:pt x="10530" y="15434"/>
                  <a:pt x="10516" y="15500"/>
                  <a:pt x="10500" y="15562"/>
                </a:cubicBezTo>
                <a:cubicBezTo>
                  <a:pt x="10487" y="15625"/>
                  <a:pt x="10465" y="15684"/>
                  <a:pt x="10449" y="15737"/>
                </a:cubicBezTo>
                <a:cubicBezTo>
                  <a:pt x="10431" y="15782"/>
                  <a:pt x="10417" y="15821"/>
                  <a:pt x="10403" y="15858"/>
                </a:cubicBezTo>
                <a:cubicBezTo>
                  <a:pt x="10401" y="15835"/>
                  <a:pt x="10399" y="15811"/>
                  <a:pt x="10397" y="15787"/>
                </a:cubicBezTo>
                <a:cubicBezTo>
                  <a:pt x="10386" y="15693"/>
                  <a:pt x="10366" y="15599"/>
                  <a:pt x="10343" y="15508"/>
                </a:cubicBezTo>
                <a:cubicBezTo>
                  <a:pt x="10317" y="15417"/>
                  <a:pt x="10290" y="15328"/>
                  <a:pt x="10255" y="15245"/>
                </a:cubicBezTo>
                <a:cubicBezTo>
                  <a:pt x="10223" y="15160"/>
                  <a:pt x="10186" y="15081"/>
                  <a:pt x="10151" y="15007"/>
                </a:cubicBezTo>
                <a:cubicBezTo>
                  <a:pt x="10078" y="14857"/>
                  <a:pt x="10003" y="14725"/>
                  <a:pt x="9940" y="14613"/>
                </a:cubicBezTo>
                <a:cubicBezTo>
                  <a:pt x="9813" y="14392"/>
                  <a:pt x="9728" y="14246"/>
                  <a:pt x="9728" y="14246"/>
                </a:cubicBezTo>
                <a:cubicBezTo>
                  <a:pt x="9703" y="14201"/>
                  <a:pt x="9657" y="14176"/>
                  <a:pt x="9608" y="14176"/>
                </a:cubicBezTo>
                <a:cubicBezTo>
                  <a:pt x="9590" y="14176"/>
                  <a:pt x="9571" y="14180"/>
                  <a:pt x="9553" y="14187"/>
                </a:cubicBezTo>
                <a:cubicBezTo>
                  <a:pt x="9483" y="14216"/>
                  <a:pt x="9451" y="14297"/>
                  <a:pt x="9481" y="14368"/>
                </a:cubicBezTo>
                <a:cubicBezTo>
                  <a:pt x="9481" y="14368"/>
                  <a:pt x="9547" y="14523"/>
                  <a:pt x="9647" y="14757"/>
                </a:cubicBezTo>
                <a:cubicBezTo>
                  <a:pt x="9744" y="14990"/>
                  <a:pt x="9870" y="15298"/>
                  <a:pt x="9913" y="15597"/>
                </a:cubicBezTo>
                <a:cubicBezTo>
                  <a:pt x="9922" y="15671"/>
                  <a:pt x="9929" y="15746"/>
                  <a:pt x="9928" y="15819"/>
                </a:cubicBezTo>
                <a:cubicBezTo>
                  <a:pt x="9928" y="15833"/>
                  <a:pt x="9926" y="15848"/>
                  <a:pt x="9926" y="15862"/>
                </a:cubicBezTo>
                <a:cubicBezTo>
                  <a:pt x="9883" y="15838"/>
                  <a:pt x="9843" y="15817"/>
                  <a:pt x="9800" y="15796"/>
                </a:cubicBezTo>
                <a:cubicBezTo>
                  <a:pt x="9707" y="15750"/>
                  <a:pt x="9616" y="15697"/>
                  <a:pt x="9526" y="15645"/>
                </a:cubicBezTo>
                <a:cubicBezTo>
                  <a:pt x="9435" y="15593"/>
                  <a:pt x="9344" y="15543"/>
                  <a:pt x="9256" y="15485"/>
                </a:cubicBezTo>
                <a:lnTo>
                  <a:pt x="9139" y="15413"/>
                </a:lnTo>
                <a:cubicBezTo>
                  <a:pt x="9147" y="15384"/>
                  <a:pt x="9159" y="15333"/>
                  <a:pt x="9178" y="15261"/>
                </a:cubicBezTo>
                <a:cubicBezTo>
                  <a:pt x="9195" y="15203"/>
                  <a:pt x="9196" y="15134"/>
                  <a:pt x="9208" y="15056"/>
                </a:cubicBezTo>
                <a:cubicBezTo>
                  <a:pt x="9222" y="14976"/>
                  <a:pt x="9217" y="14890"/>
                  <a:pt x="9219" y="14795"/>
                </a:cubicBezTo>
                <a:cubicBezTo>
                  <a:pt x="9223" y="14700"/>
                  <a:pt x="9206" y="14602"/>
                  <a:pt x="9197" y="14495"/>
                </a:cubicBezTo>
                <a:cubicBezTo>
                  <a:pt x="9180" y="14391"/>
                  <a:pt x="9165" y="14281"/>
                  <a:pt x="9139" y="14169"/>
                </a:cubicBezTo>
                <a:cubicBezTo>
                  <a:pt x="9112" y="14060"/>
                  <a:pt x="9085" y="13945"/>
                  <a:pt x="9045" y="13833"/>
                </a:cubicBezTo>
                <a:cubicBezTo>
                  <a:pt x="9011" y="13719"/>
                  <a:pt x="8962" y="13609"/>
                  <a:pt x="8919" y="13497"/>
                </a:cubicBezTo>
                <a:cubicBezTo>
                  <a:pt x="8868" y="13388"/>
                  <a:pt x="8819" y="13278"/>
                  <a:pt x="8759" y="13175"/>
                </a:cubicBezTo>
                <a:cubicBezTo>
                  <a:pt x="8729" y="13124"/>
                  <a:pt x="8700" y="13073"/>
                  <a:pt x="8671" y="13023"/>
                </a:cubicBezTo>
                <a:cubicBezTo>
                  <a:pt x="8641" y="12973"/>
                  <a:pt x="8606" y="12927"/>
                  <a:pt x="8574" y="12879"/>
                </a:cubicBezTo>
                <a:cubicBezTo>
                  <a:pt x="8515" y="12784"/>
                  <a:pt x="8437" y="12702"/>
                  <a:pt x="8372" y="12620"/>
                </a:cubicBezTo>
                <a:cubicBezTo>
                  <a:pt x="8299" y="12545"/>
                  <a:pt x="8232" y="12471"/>
                  <a:pt x="8160" y="12412"/>
                </a:cubicBezTo>
                <a:cubicBezTo>
                  <a:pt x="8084" y="12354"/>
                  <a:pt x="8027" y="12297"/>
                  <a:pt x="7951" y="12257"/>
                </a:cubicBezTo>
                <a:cubicBezTo>
                  <a:pt x="7882" y="12218"/>
                  <a:pt x="7815" y="12173"/>
                  <a:pt x="7772" y="12160"/>
                </a:cubicBezTo>
                <a:cubicBezTo>
                  <a:pt x="7679" y="12125"/>
                  <a:pt x="7626" y="12104"/>
                  <a:pt x="7626" y="12104"/>
                </a:cubicBezTo>
                <a:cubicBezTo>
                  <a:pt x="7610" y="12098"/>
                  <a:pt x="7593" y="12095"/>
                  <a:pt x="7577" y="12095"/>
                </a:cubicBezTo>
                <a:cubicBezTo>
                  <a:pt x="7524" y="12095"/>
                  <a:pt x="7475" y="12125"/>
                  <a:pt x="7450" y="12175"/>
                </a:cubicBezTo>
                <a:cubicBezTo>
                  <a:pt x="7419" y="12244"/>
                  <a:pt x="7448" y="12327"/>
                  <a:pt x="7517" y="12358"/>
                </a:cubicBezTo>
                <a:lnTo>
                  <a:pt x="7520" y="12358"/>
                </a:lnTo>
                <a:cubicBezTo>
                  <a:pt x="7520" y="12358"/>
                  <a:pt x="7571" y="12382"/>
                  <a:pt x="7661" y="12424"/>
                </a:cubicBezTo>
                <a:cubicBezTo>
                  <a:pt x="7687" y="12434"/>
                  <a:pt x="7707" y="12447"/>
                  <a:pt x="7725" y="12463"/>
                </a:cubicBezTo>
                <a:cubicBezTo>
                  <a:pt x="7745" y="12478"/>
                  <a:pt x="7767" y="12492"/>
                  <a:pt x="7792" y="12509"/>
                </a:cubicBezTo>
                <a:cubicBezTo>
                  <a:pt x="7840" y="12536"/>
                  <a:pt x="7892" y="12594"/>
                  <a:pt x="7950" y="12643"/>
                </a:cubicBezTo>
                <a:cubicBezTo>
                  <a:pt x="8005" y="12697"/>
                  <a:pt x="8060" y="12765"/>
                  <a:pt x="8118" y="12834"/>
                </a:cubicBezTo>
                <a:cubicBezTo>
                  <a:pt x="8170" y="12909"/>
                  <a:pt x="8232" y="12983"/>
                  <a:pt x="8281" y="13073"/>
                </a:cubicBezTo>
                <a:cubicBezTo>
                  <a:pt x="8306" y="13116"/>
                  <a:pt x="8334" y="13159"/>
                  <a:pt x="8357" y="13205"/>
                </a:cubicBezTo>
                <a:cubicBezTo>
                  <a:pt x="8381" y="13252"/>
                  <a:pt x="8404" y="13299"/>
                  <a:pt x="8426" y="13347"/>
                </a:cubicBezTo>
                <a:cubicBezTo>
                  <a:pt x="8473" y="13441"/>
                  <a:pt x="8512" y="13544"/>
                  <a:pt x="8551" y="13645"/>
                </a:cubicBezTo>
                <a:cubicBezTo>
                  <a:pt x="8584" y="13747"/>
                  <a:pt x="8621" y="13849"/>
                  <a:pt x="8643" y="13953"/>
                </a:cubicBezTo>
                <a:cubicBezTo>
                  <a:pt x="8673" y="14055"/>
                  <a:pt x="8690" y="14157"/>
                  <a:pt x="8707" y="14256"/>
                </a:cubicBezTo>
                <a:cubicBezTo>
                  <a:pt x="8724" y="14354"/>
                  <a:pt x="8732" y="14450"/>
                  <a:pt x="8739" y="14540"/>
                </a:cubicBezTo>
                <a:cubicBezTo>
                  <a:pt x="8738" y="14629"/>
                  <a:pt x="8749" y="14715"/>
                  <a:pt x="8739" y="14791"/>
                </a:cubicBezTo>
                <a:cubicBezTo>
                  <a:pt x="8733" y="14868"/>
                  <a:pt x="8733" y="14938"/>
                  <a:pt x="8718" y="14996"/>
                </a:cubicBezTo>
                <a:cubicBezTo>
                  <a:pt x="8707" y="15045"/>
                  <a:pt x="8702" y="15091"/>
                  <a:pt x="8691" y="15125"/>
                </a:cubicBezTo>
                <a:cubicBezTo>
                  <a:pt x="8643" y="15092"/>
                  <a:pt x="8597" y="15057"/>
                  <a:pt x="8552" y="15022"/>
                </a:cubicBezTo>
                <a:cubicBezTo>
                  <a:pt x="8541" y="14961"/>
                  <a:pt x="8531" y="14900"/>
                  <a:pt x="8516" y="14839"/>
                </a:cubicBezTo>
                <a:cubicBezTo>
                  <a:pt x="8489" y="14729"/>
                  <a:pt x="8462" y="14614"/>
                  <a:pt x="8421" y="14503"/>
                </a:cubicBezTo>
                <a:cubicBezTo>
                  <a:pt x="8388" y="14389"/>
                  <a:pt x="8339" y="14279"/>
                  <a:pt x="8294" y="14167"/>
                </a:cubicBezTo>
                <a:cubicBezTo>
                  <a:pt x="8244" y="14057"/>
                  <a:pt x="8194" y="13948"/>
                  <a:pt x="8134" y="13845"/>
                </a:cubicBezTo>
                <a:cubicBezTo>
                  <a:pt x="8105" y="13794"/>
                  <a:pt x="8076" y="13743"/>
                  <a:pt x="8047" y="13693"/>
                </a:cubicBezTo>
                <a:cubicBezTo>
                  <a:pt x="8016" y="13643"/>
                  <a:pt x="7981" y="13597"/>
                  <a:pt x="7949" y="13549"/>
                </a:cubicBezTo>
                <a:cubicBezTo>
                  <a:pt x="7890" y="13454"/>
                  <a:pt x="7813" y="13372"/>
                  <a:pt x="7747" y="13290"/>
                </a:cubicBezTo>
                <a:cubicBezTo>
                  <a:pt x="7675" y="13214"/>
                  <a:pt x="7607" y="13141"/>
                  <a:pt x="7534" y="13081"/>
                </a:cubicBezTo>
                <a:cubicBezTo>
                  <a:pt x="7459" y="13024"/>
                  <a:pt x="7402" y="12967"/>
                  <a:pt x="7326" y="12927"/>
                </a:cubicBezTo>
                <a:cubicBezTo>
                  <a:pt x="7257" y="12888"/>
                  <a:pt x="7191" y="12843"/>
                  <a:pt x="7146" y="12829"/>
                </a:cubicBezTo>
                <a:cubicBezTo>
                  <a:pt x="7054" y="12794"/>
                  <a:pt x="7001" y="12774"/>
                  <a:pt x="7001" y="12774"/>
                </a:cubicBezTo>
                <a:cubicBezTo>
                  <a:pt x="6985" y="12768"/>
                  <a:pt x="6968" y="12765"/>
                  <a:pt x="6952" y="12765"/>
                </a:cubicBezTo>
                <a:cubicBezTo>
                  <a:pt x="6899" y="12765"/>
                  <a:pt x="6850" y="12795"/>
                  <a:pt x="6825" y="12844"/>
                </a:cubicBezTo>
                <a:cubicBezTo>
                  <a:pt x="6793" y="12913"/>
                  <a:pt x="6824" y="12996"/>
                  <a:pt x="6893" y="13028"/>
                </a:cubicBezTo>
                <a:lnTo>
                  <a:pt x="6894" y="13028"/>
                </a:lnTo>
                <a:cubicBezTo>
                  <a:pt x="6894" y="13028"/>
                  <a:pt x="6947" y="13052"/>
                  <a:pt x="7037" y="13094"/>
                </a:cubicBezTo>
                <a:cubicBezTo>
                  <a:pt x="7061" y="13104"/>
                  <a:pt x="7082" y="13116"/>
                  <a:pt x="7101" y="13132"/>
                </a:cubicBezTo>
                <a:cubicBezTo>
                  <a:pt x="7120" y="13147"/>
                  <a:pt x="7143" y="13162"/>
                  <a:pt x="7167" y="13179"/>
                </a:cubicBezTo>
                <a:cubicBezTo>
                  <a:pt x="7214" y="13206"/>
                  <a:pt x="7267" y="13264"/>
                  <a:pt x="7325" y="13313"/>
                </a:cubicBezTo>
                <a:cubicBezTo>
                  <a:pt x="7380" y="13366"/>
                  <a:pt x="7436" y="13434"/>
                  <a:pt x="7494" y="13503"/>
                </a:cubicBezTo>
                <a:cubicBezTo>
                  <a:pt x="7545" y="13579"/>
                  <a:pt x="7607" y="13652"/>
                  <a:pt x="7656" y="13743"/>
                </a:cubicBezTo>
                <a:cubicBezTo>
                  <a:pt x="7681" y="13786"/>
                  <a:pt x="7709" y="13829"/>
                  <a:pt x="7733" y="13875"/>
                </a:cubicBezTo>
                <a:cubicBezTo>
                  <a:pt x="7756" y="13921"/>
                  <a:pt x="7779" y="13969"/>
                  <a:pt x="7802" y="14017"/>
                </a:cubicBezTo>
                <a:cubicBezTo>
                  <a:pt x="7848" y="14111"/>
                  <a:pt x="7887" y="14214"/>
                  <a:pt x="7926" y="14315"/>
                </a:cubicBezTo>
                <a:cubicBezTo>
                  <a:pt x="7946" y="14375"/>
                  <a:pt x="7965" y="14437"/>
                  <a:pt x="7984" y="14498"/>
                </a:cubicBezTo>
                <a:cubicBezTo>
                  <a:pt x="7920" y="14438"/>
                  <a:pt x="7858" y="14376"/>
                  <a:pt x="7790" y="14318"/>
                </a:cubicBezTo>
                <a:cubicBezTo>
                  <a:pt x="7704" y="14247"/>
                  <a:pt x="7622" y="14174"/>
                  <a:pt x="7515" y="14107"/>
                </a:cubicBezTo>
                <a:cubicBezTo>
                  <a:pt x="7412" y="14031"/>
                  <a:pt x="7320" y="13997"/>
                  <a:pt x="7224" y="13946"/>
                </a:cubicBezTo>
                <a:cubicBezTo>
                  <a:pt x="7202" y="13934"/>
                  <a:pt x="7178" y="13929"/>
                  <a:pt x="7154" y="13929"/>
                </a:cubicBezTo>
                <a:cubicBezTo>
                  <a:pt x="7101" y="13929"/>
                  <a:pt x="7049" y="13956"/>
                  <a:pt x="7022" y="14006"/>
                </a:cubicBezTo>
                <a:cubicBezTo>
                  <a:pt x="6981" y="14079"/>
                  <a:pt x="7006" y="14172"/>
                  <a:pt x="7079" y="14214"/>
                </a:cubicBezTo>
                <a:lnTo>
                  <a:pt x="7086" y="14217"/>
                </a:lnTo>
                <a:cubicBezTo>
                  <a:pt x="7176" y="14269"/>
                  <a:pt x="7283" y="14317"/>
                  <a:pt x="7346" y="14375"/>
                </a:cubicBezTo>
                <a:cubicBezTo>
                  <a:pt x="7420" y="14424"/>
                  <a:pt x="7495" y="14496"/>
                  <a:pt x="7570" y="14562"/>
                </a:cubicBezTo>
                <a:cubicBezTo>
                  <a:pt x="7613" y="14604"/>
                  <a:pt x="7656" y="14650"/>
                  <a:pt x="7698" y="14693"/>
                </a:cubicBezTo>
                <a:cubicBezTo>
                  <a:pt x="7677" y="14705"/>
                  <a:pt x="7655" y="14715"/>
                  <a:pt x="7628" y="14729"/>
                </a:cubicBezTo>
                <a:cubicBezTo>
                  <a:pt x="7588" y="14751"/>
                  <a:pt x="7540" y="14769"/>
                  <a:pt x="7487" y="14786"/>
                </a:cubicBezTo>
                <a:cubicBezTo>
                  <a:pt x="7436" y="14809"/>
                  <a:pt x="7374" y="14818"/>
                  <a:pt x="7311" y="14834"/>
                </a:cubicBezTo>
                <a:cubicBezTo>
                  <a:pt x="7247" y="14843"/>
                  <a:pt x="7178" y="14857"/>
                  <a:pt x="7107" y="14858"/>
                </a:cubicBezTo>
                <a:cubicBezTo>
                  <a:pt x="7075" y="14860"/>
                  <a:pt x="7042" y="14860"/>
                  <a:pt x="7010" y="14860"/>
                </a:cubicBezTo>
                <a:cubicBezTo>
                  <a:pt x="6973" y="14831"/>
                  <a:pt x="6933" y="14804"/>
                  <a:pt x="6890" y="14775"/>
                </a:cubicBezTo>
                <a:cubicBezTo>
                  <a:pt x="6788" y="14700"/>
                  <a:pt x="6695" y="14666"/>
                  <a:pt x="6599" y="14614"/>
                </a:cubicBezTo>
                <a:cubicBezTo>
                  <a:pt x="6577" y="14603"/>
                  <a:pt x="6553" y="14597"/>
                  <a:pt x="6529" y="14597"/>
                </a:cubicBezTo>
                <a:cubicBezTo>
                  <a:pt x="6477" y="14597"/>
                  <a:pt x="6425" y="14625"/>
                  <a:pt x="6397" y="14674"/>
                </a:cubicBezTo>
                <a:cubicBezTo>
                  <a:pt x="6385" y="14695"/>
                  <a:pt x="6380" y="14720"/>
                  <a:pt x="6379" y="14743"/>
                </a:cubicBezTo>
                <a:cubicBezTo>
                  <a:pt x="6319" y="14722"/>
                  <a:pt x="6258" y="14701"/>
                  <a:pt x="6202" y="14676"/>
                </a:cubicBezTo>
                <a:cubicBezTo>
                  <a:pt x="6062" y="14616"/>
                  <a:pt x="5937" y="14545"/>
                  <a:pt x="5832" y="14481"/>
                </a:cubicBezTo>
                <a:cubicBezTo>
                  <a:pt x="5779" y="14450"/>
                  <a:pt x="5736" y="14416"/>
                  <a:pt x="5694" y="14389"/>
                </a:cubicBezTo>
                <a:cubicBezTo>
                  <a:pt x="5653" y="14363"/>
                  <a:pt x="5619" y="14334"/>
                  <a:pt x="5589" y="14310"/>
                </a:cubicBezTo>
                <a:cubicBezTo>
                  <a:pt x="5530" y="14264"/>
                  <a:pt x="5497" y="14238"/>
                  <a:pt x="5497" y="14238"/>
                </a:cubicBezTo>
                <a:cubicBezTo>
                  <a:pt x="5482" y="14226"/>
                  <a:pt x="5464" y="14220"/>
                  <a:pt x="5445" y="14220"/>
                </a:cubicBezTo>
                <a:cubicBezTo>
                  <a:pt x="5422" y="14220"/>
                  <a:pt x="5399" y="14229"/>
                  <a:pt x="5382" y="14248"/>
                </a:cubicBezTo>
                <a:cubicBezTo>
                  <a:pt x="5350" y="14283"/>
                  <a:pt x="5352" y="14337"/>
                  <a:pt x="5386" y="14369"/>
                </a:cubicBezTo>
                <a:cubicBezTo>
                  <a:pt x="5386" y="14369"/>
                  <a:pt x="5417" y="14398"/>
                  <a:pt x="5471" y="14449"/>
                </a:cubicBezTo>
                <a:cubicBezTo>
                  <a:pt x="5497" y="14474"/>
                  <a:pt x="5530" y="14504"/>
                  <a:pt x="5573" y="14539"/>
                </a:cubicBezTo>
                <a:cubicBezTo>
                  <a:pt x="5615" y="14573"/>
                  <a:pt x="5661" y="14614"/>
                  <a:pt x="5715" y="14652"/>
                </a:cubicBezTo>
                <a:cubicBezTo>
                  <a:pt x="5821" y="14731"/>
                  <a:pt x="5949" y="14816"/>
                  <a:pt x="6097" y="14895"/>
                </a:cubicBezTo>
                <a:cubicBezTo>
                  <a:pt x="6170" y="14935"/>
                  <a:pt x="6248" y="14971"/>
                  <a:pt x="6330" y="15007"/>
                </a:cubicBezTo>
                <a:cubicBezTo>
                  <a:pt x="6411" y="15040"/>
                  <a:pt x="6495" y="15072"/>
                  <a:pt x="6582" y="15097"/>
                </a:cubicBezTo>
                <a:cubicBezTo>
                  <a:pt x="6668" y="15125"/>
                  <a:pt x="6757" y="15142"/>
                  <a:pt x="6847" y="15160"/>
                </a:cubicBezTo>
                <a:cubicBezTo>
                  <a:pt x="6853" y="15161"/>
                  <a:pt x="6859" y="15161"/>
                  <a:pt x="6865" y="15162"/>
                </a:cubicBezTo>
                <a:lnTo>
                  <a:pt x="6944" y="15234"/>
                </a:lnTo>
                <a:cubicBezTo>
                  <a:pt x="6989" y="15275"/>
                  <a:pt x="7032" y="15320"/>
                  <a:pt x="7074" y="15364"/>
                </a:cubicBezTo>
                <a:cubicBezTo>
                  <a:pt x="7053" y="15376"/>
                  <a:pt x="7031" y="15386"/>
                  <a:pt x="7004" y="15400"/>
                </a:cubicBezTo>
                <a:cubicBezTo>
                  <a:pt x="6964" y="15421"/>
                  <a:pt x="6916" y="15440"/>
                  <a:pt x="6863" y="15458"/>
                </a:cubicBezTo>
                <a:cubicBezTo>
                  <a:pt x="6810" y="15480"/>
                  <a:pt x="6750" y="15489"/>
                  <a:pt x="6687" y="15505"/>
                </a:cubicBezTo>
                <a:cubicBezTo>
                  <a:pt x="6623" y="15514"/>
                  <a:pt x="6554" y="15529"/>
                  <a:pt x="6482" y="15529"/>
                </a:cubicBezTo>
                <a:cubicBezTo>
                  <a:pt x="6453" y="15531"/>
                  <a:pt x="6424" y="15532"/>
                  <a:pt x="6394" y="15532"/>
                </a:cubicBezTo>
                <a:cubicBezTo>
                  <a:pt x="6349" y="15532"/>
                  <a:pt x="6304" y="15530"/>
                  <a:pt x="6258" y="15527"/>
                </a:cubicBezTo>
                <a:cubicBezTo>
                  <a:pt x="6181" y="15518"/>
                  <a:pt x="6102" y="15511"/>
                  <a:pt x="6026" y="15492"/>
                </a:cubicBezTo>
                <a:cubicBezTo>
                  <a:pt x="5947" y="15477"/>
                  <a:pt x="5870" y="15454"/>
                  <a:pt x="5794" y="15431"/>
                </a:cubicBezTo>
                <a:cubicBezTo>
                  <a:pt x="5720" y="15405"/>
                  <a:pt x="5645" y="15379"/>
                  <a:pt x="5576" y="15347"/>
                </a:cubicBezTo>
                <a:cubicBezTo>
                  <a:pt x="5437" y="15287"/>
                  <a:pt x="5310" y="15216"/>
                  <a:pt x="5207" y="15151"/>
                </a:cubicBezTo>
                <a:cubicBezTo>
                  <a:pt x="5154" y="15121"/>
                  <a:pt x="5109" y="15087"/>
                  <a:pt x="5069" y="15060"/>
                </a:cubicBezTo>
                <a:cubicBezTo>
                  <a:pt x="5028" y="15033"/>
                  <a:pt x="4992" y="15006"/>
                  <a:pt x="4964" y="14981"/>
                </a:cubicBezTo>
                <a:cubicBezTo>
                  <a:pt x="4905" y="14935"/>
                  <a:pt x="4872" y="14910"/>
                  <a:pt x="4872" y="14910"/>
                </a:cubicBezTo>
                <a:cubicBezTo>
                  <a:pt x="4856" y="14898"/>
                  <a:pt x="4837" y="14892"/>
                  <a:pt x="4818" y="14892"/>
                </a:cubicBezTo>
                <a:cubicBezTo>
                  <a:pt x="4796" y="14892"/>
                  <a:pt x="4773" y="14901"/>
                  <a:pt x="4756" y="14919"/>
                </a:cubicBezTo>
                <a:cubicBezTo>
                  <a:pt x="4725" y="14954"/>
                  <a:pt x="4726" y="15008"/>
                  <a:pt x="4761" y="15040"/>
                </a:cubicBezTo>
                <a:cubicBezTo>
                  <a:pt x="4761" y="15040"/>
                  <a:pt x="4790" y="15070"/>
                  <a:pt x="4846" y="15119"/>
                </a:cubicBezTo>
                <a:cubicBezTo>
                  <a:pt x="4872" y="15145"/>
                  <a:pt x="4905" y="15176"/>
                  <a:pt x="4948" y="15210"/>
                </a:cubicBezTo>
                <a:cubicBezTo>
                  <a:pt x="4990" y="15245"/>
                  <a:pt x="5035" y="15285"/>
                  <a:pt x="5090" y="15323"/>
                </a:cubicBezTo>
                <a:cubicBezTo>
                  <a:pt x="5194" y="15402"/>
                  <a:pt x="5324" y="15487"/>
                  <a:pt x="5471" y="15566"/>
                </a:cubicBezTo>
                <a:cubicBezTo>
                  <a:pt x="5544" y="15606"/>
                  <a:pt x="5623" y="15642"/>
                  <a:pt x="5704" y="15678"/>
                </a:cubicBezTo>
                <a:cubicBezTo>
                  <a:pt x="5785" y="15711"/>
                  <a:pt x="5870" y="15743"/>
                  <a:pt x="5957" y="15768"/>
                </a:cubicBezTo>
                <a:cubicBezTo>
                  <a:pt x="6043" y="15796"/>
                  <a:pt x="6132" y="15814"/>
                  <a:pt x="6220" y="15831"/>
                </a:cubicBezTo>
                <a:cubicBezTo>
                  <a:pt x="6310" y="15846"/>
                  <a:pt x="6399" y="15856"/>
                  <a:pt x="6486" y="15857"/>
                </a:cubicBezTo>
                <a:cubicBezTo>
                  <a:pt x="6507" y="15859"/>
                  <a:pt x="6527" y="15859"/>
                  <a:pt x="6547" y="15859"/>
                </a:cubicBezTo>
                <a:cubicBezTo>
                  <a:pt x="6614" y="15859"/>
                  <a:pt x="6678" y="15853"/>
                  <a:pt x="6739" y="15849"/>
                </a:cubicBezTo>
                <a:cubicBezTo>
                  <a:pt x="6819" y="15836"/>
                  <a:pt x="6896" y="15830"/>
                  <a:pt x="6965" y="15808"/>
                </a:cubicBezTo>
                <a:cubicBezTo>
                  <a:pt x="7034" y="15790"/>
                  <a:pt x="7098" y="15772"/>
                  <a:pt x="7151" y="15750"/>
                </a:cubicBezTo>
                <a:cubicBezTo>
                  <a:pt x="7206" y="15729"/>
                  <a:pt x="7254" y="15711"/>
                  <a:pt x="7291" y="15689"/>
                </a:cubicBezTo>
                <a:cubicBezTo>
                  <a:pt x="7315" y="15677"/>
                  <a:pt x="7336" y="15666"/>
                  <a:pt x="7353" y="15656"/>
                </a:cubicBezTo>
                <a:cubicBezTo>
                  <a:pt x="7363" y="15668"/>
                  <a:pt x="7374" y="15679"/>
                  <a:pt x="7387" y="15691"/>
                </a:cubicBezTo>
                <a:cubicBezTo>
                  <a:pt x="7459" y="15769"/>
                  <a:pt x="7542" y="15847"/>
                  <a:pt x="7621" y="15923"/>
                </a:cubicBezTo>
                <a:cubicBezTo>
                  <a:pt x="7706" y="15997"/>
                  <a:pt x="7791" y="16075"/>
                  <a:pt x="7886" y="16140"/>
                </a:cubicBezTo>
                <a:cubicBezTo>
                  <a:pt x="8058" y="16263"/>
                  <a:pt x="8233" y="16388"/>
                  <a:pt x="8416" y="16508"/>
                </a:cubicBezTo>
                <a:cubicBezTo>
                  <a:pt x="8505" y="16571"/>
                  <a:pt x="8599" y="16627"/>
                  <a:pt x="8690" y="16683"/>
                </a:cubicBezTo>
                <a:cubicBezTo>
                  <a:pt x="8782" y="16741"/>
                  <a:pt x="8873" y="16799"/>
                  <a:pt x="8968" y="16852"/>
                </a:cubicBezTo>
                <a:cubicBezTo>
                  <a:pt x="9062" y="16906"/>
                  <a:pt x="9155" y="16963"/>
                  <a:pt x="9253" y="17015"/>
                </a:cubicBezTo>
                <a:lnTo>
                  <a:pt x="9543" y="17165"/>
                </a:lnTo>
                <a:cubicBezTo>
                  <a:pt x="9641" y="17215"/>
                  <a:pt x="9743" y="17256"/>
                  <a:pt x="9843" y="17303"/>
                </a:cubicBezTo>
                <a:cubicBezTo>
                  <a:pt x="9941" y="17351"/>
                  <a:pt x="10045" y="17390"/>
                  <a:pt x="10148" y="17430"/>
                </a:cubicBezTo>
                <a:cubicBezTo>
                  <a:pt x="10252" y="17467"/>
                  <a:pt x="10353" y="17513"/>
                  <a:pt x="10460" y="17542"/>
                </a:cubicBezTo>
                <a:lnTo>
                  <a:pt x="10778" y="17640"/>
                </a:lnTo>
                <a:lnTo>
                  <a:pt x="11173" y="17755"/>
                </a:lnTo>
                <a:cubicBezTo>
                  <a:pt x="11313" y="17782"/>
                  <a:pt x="11456" y="17803"/>
                  <a:pt x="11600" y="17826"/>
                </a:cubicBezTo>
                <a:cubicBezTo>
                  <a:pt x="11746" y="17835"/>
                  <a:pt x="11890" y="17840"/>
                  <a:pt x="12035" y="17845"/>
                </a:cubicBezTo>
                <a:lnTo>
                  <a:pt x="12447" y="17810"/>
                </a:lnTo>
                <a:lnTo>
                  <a:pt x="12447" y="17810"/>
                </a:lnTo>
                <a:cubicBezTo>
                  <a:pt x="12434" y="18062"/>
                  <a:pt x="12417" y="18314"/>
                  <a:pt x="12392" y="18567"/>
                </a:cubicBezTo>
                <a:cubicBezTo>
                  <a:pt x="12379" y="18569"/>
                  <a:pt x="12365" y="18571"/>
                  <a:pt x="12353" y="18575"/>
                </a:cubicBezTo>
                <a:lnTo>
                  <a:pt x="12327" y="18583"/>
                </a:lnTo>
                <a:cubicBezTo>
                  <a:pt x="12327" y="18583"/>
                  <a:pt x="12278" y="18597"/>
                  <a:pt x="12193" y="18623"/>
                </a:cubicBezTo>
                <a:cubicBezTo>
                  <a:pt x="12151" y="18636"/>
                  <a:pt x="12099" y="18652"/>
                  <a:pt x="12039" y="18669"/>
                </a:cubicBezTo>
                <a:cubicBezTo>
                  <a:pt x="11980" y="18687"/>
                  <a:pt x="11912" y="18709"/>
                  <a:pt x="11837" y="18723"/>
                </a:cubicBezTo>
                <a:cubicBezTo>
                  <a:pt x="11762" y="18739"/>
                  <a:pt x="11680" y="18756"/>
                  <a:pt x="11594" y="18773"/>
                </a:cubicBezTo>
                <a:cubicBezTo>
                  <a:pt x="11508" y="18794"/>
                  <a:pt x="11414" y="18797"/>
                  <a:pt x="11318" y="18812"/>
                </a:cubicBezTo>
                <a:cubicBezTo>
                  <a:pt x="11223" y="18824"/>
                  <a:pt x="11125" y="18838"/>
                  <a:pt x="11023" y="18838"/>
                </a:cubicBezTo>
                <a:cubicBezTo>
                  <a:pt x="10922" y="18841"/>
                  <a:pt x="10818" y="18847"/>
                  <a:pt x="10714" y="18849"/>
                </a:cubicBezTo>
                <a:lnTo>
                  <a:pt x="10403" y="18836"/>
                </a:lnTo>
                <a:cubicBezTo>
                  <a:pt x="10301" y="18836"/>
                  <a:pt x="10200" y="18817"/>
                  <a:pt x="10101" y="18809"/>
                </a:cubicBezTo>
                <a:cubicBezTo>
                  <a:pt x="10004" y="18797"/>
                  <a:pt x="9909" y="18791"/>
                  <a:pt x="9821" y="18771"/>
                </a:cubicBezTo>
                <a:cubicBezTo>
                  <a:pt x="9732" y="18756"/>
                  <a:pt x="9649" y="18743"/>
                  <a:pt x="9573" y="18728"/>
                </a:cubicBezTo>
                <a:cubicBezTo>
                  <a:pt x="9418" y="18701"/>
                  <a:pt x="9282" y="18663"/>
                  <a:pt x="9191" y="18644"/>
                </a:cubicBezTo>
                <a:cubicBezTo>
                  <a:pt x="9098" y="18623"/>
                  <a:pt x="9045" y="18611"/>
                  <a:pt x="9045" y="18611"/>
                </a:cubicBezTo>
                <a:cubicBezTo>
                  <a:pt x="9031" y="18608"/>
                  <a:pt x="9016" y="18606"/>
                  <a:pt x="9001" y="18606"/>
                </a:cubicBezTo>
                <a:cubicBezTo>
                  <a:pt x="8916" y="18606"/>
                  <a:pt x="8837" y="18660"/>
                  <a:pt x="8811" y="18745"/>
                </a:cubicBezTo>
                <a:cubicBezTo>
                  <a:pt x="8779" y="18850"/>
                  <a:pt x="8838" y="18961"/>
                  <a:pt x="8942" y="18993"/>
                </a:cubicBezTo>
                <a:cubicBezTo>
                  <a:pt x="8942" y="18993"/>
                  <a:pt x="8994" y="19009"/>
                  <a:pt x="9086" y="19036"/>
                </a:cubicBezTo>
                <a:cubicBezTo>
                  <a:pt x="9179" y="19063"/>
                  <a:pt x="9303" y="19107"/>
                  <a:pt x="9467" y="19149"/>
                </a:cubicBezTo>
                <a:cubicBezTo>
                  <a:pt x="9550" y="19169"/>
                  <a:pt x="9638" y="19191"/>
                  <a:pt x="9733" y="19216"/>
                </a:cubicBezTo>
                <a:cubicBezTo>
                  <a:pt x="9828" y="19242"/>
                  <a:pt x="9929" y="19256"/>
                  <a:pt x="10032" y="19276"/>
                </a:cubicBezTo>
                <a:cubicBezTo>
                  <a:pt x="10137" y="19293"/>
                  <a:pt x="10243" y="19320"/>
                  <a:pt x="10355" y="19330"/>
                </a:cubicBezTo>
                <a:cubicBezTo>
                  <a:pt x="10467" y="19341"/>
                  <a:pt x="10579" y="19355"/>
                  <a:pt x="10692" y="19367"/>
                </a:cubicBezTo>
                <a:cubicBezTo>
                  <a:pt x="10807" y="19373"/>
                  <a:pt x="10921" y="19376"/>
                  <a:pt x="11032" y="19381"/>
                </a:cubicBezTo>
                <a:cubicBezTo>
                  <a:pt x="11066" y="19383"/>
                  <a:pt x="11100" y="19383"/>
                  <a:pt x="11133" y="19383"/>
                </a:cubicBezTo>
                <a:cubicBezTo>
                  <a:pt x="11211" y="19383"/>
                  <a:pt x="11288" y="19379"/>
                  <a:pt x="11364" y="19375"/>
                </a:cubicBezTo>
                <a:cubicBezTo>
                  <a:pt x="11471" y="19367"/>
                  <a:pt x="11577" y="19370"/>
                  <a:pt x="11674" y="19354"/>
                </a:cubicBezTo>
                <a:cubicBezTo>
                  <a:pt x="11773" y="19340"/>
                  <a:pt x="11866" y="19328"/>
                  <a:pt x="11951" y="19317"/>
                </a:cubicBezTo>
                <a:cubicBezTo>
                  <a:pt x="12037" y="19307"/>
                  <a:pt x="12115" y="19290"/>
                  <a:pt x="12184" y="19274"/>
                </a:cubicBezTo>
                <a:cubicBezTo>
                  <a:pt x="12233" y="19264"/>
                  <a:pt x="12276" y="19253"/>
                  <a:pt x="12316" y="19245"/>
                </a:cubicBezTo>
                <a:lnTo>
                  <a:pt x="12316" y="19245"/>
                </a:lnTo>
                <a:cubicBezTo>
                  <a:pt x="12289" y="19451"/>
                  <a:pt x="12259" y="19657"/>
                  <a:pt x="12223" y="19860"/>
                </a:cubicBezTo>
                <a:lnTo>
                  <a:pt x="12184" y="20073"/>
                </a:lnTo>
                <a:lnTo>
                  <a:pt x="12131" y="20314"/>
                </a:lnTo>
                <a:cubicBezTo>
                  <a:pt x="12103" y="20476"/>
                  <a:pt x="12073" y="20638"/>
                  <a:pt x="12060" y="20801"/>
                </a:cubicBezTo>
                <a:cubicBezTo>
                  <a:pt x="11992" y="21452"/>
                  <a:pt x="12034" y="22094"/>
                  <a:pt x="12066" y="22719"/>
                </a:cubicBezTo>
                <a:cubicBezTo>
                  <a:pt x="12100" y="23342"/>
                  <a:pt x="12131" y="23963"/>
                  <a:pt x="12068" y="24548"/>
                </a:cubicBezTo>
                <a:cubicBezTo>
                  <a:pt x="12023" y="24910"/>
                  <a:pt x="11956" y="25272"/>
                  <a:pt x="11881" y="25632"/>
                </a:cubicBezTo>
                <a:cubicBezTo>
                  <a:pt x="11849" y="25623"/>
                  <a:pt x="11816" y="25611"/>
                  <a:pt x="11779" y="25597"/>
                </a:cubicBezTo>
                <a:cubicBezTo>
                  <a:pt x="11723" y="25580"/>
                  <a:pt x="11672" y="25552"/>
                  <a:pt x="11614" y="25526"/>
                </a:cubicBezTo>
                <a:cubicBezTo>
                  <a:pt x="11559" y="25494"/>
                  <a:pt x="11498" y="25464"/>
                  <a:pt x="11445" y="25422"/>
                </a:cubicBezTo>
                <a:cubicBezTo>
                  <a:pt x="11387" y="25383"/>
                  <a:pt x="11337" y="25335"/>
                  <a:pt x="11284" y="25287"/>
                </a:cubicBezTo>
                <a:cubicBezTo>
                  <a:pt x="11237" y="25233"/>
                  <a:pt x="11190" y="25178"/>
                  <a:pt x="11152" y="25116"/>
                </a:cubicBezTo>
                <a:cubicBezTo>
                  <a:pt x="11130" y="25087"/>
                  <a:pt x="11115" y="25054"/>
                  <a:pt x="11099" y="25022"/>
                </a:cubicBezTo>
                <a:cubicBezTo>
                  <a:pt x="11083" y="24990"/>
                  <a:pt x="11064" y="24958"/>
                  <a:pt x="11056" y="24923"/>
                </a:cubicBezTo>
                <a:cubicBezTo>
                  <a:pt x="11043" y="24889"/>
                  <a:pt x="11031" y="24856"/>
                  <a:pt x="11021" y="24822"/>
                </a:cubicBezTo>
                <a:cubicBezTo>
                  <a:pt x="11013" y="24788"/>
                  <a:pt x="11006" y="24752"/>
                  <a:pt x="10999" y="24719"/>
                </a:cubicBezTo>
                <a:cubicBezTo>
                  <a:pt x="10983" y="24651"/>
                  <a:pt x="10984" y="24581"/>
                  <a:pt x="10977" y="24517"/>
                </a:cubicBezTo>
                <a:cubicBezTo>
                  <a:pt x="10979" y="24450"/>
                  <a:pt x="10978" y="24388"/>
                  <a:pt x="10982" y="24331"/>
                </a:cubicBezTo>
                <a:cubicBezTo>
                  <a:pt x="10989" y="24272"/>
                  <a:pt x="10995" y="24219"/>
                  <a:pt x="11003" y="24172"/>
                </a:cubicBezTo>
                <a:cubicBezTo>
                  <a:pt x="11009" y="24125"/>
                  <a:pt x="11021" y="24085"/>
                  <a:pt x="11027" y="24050"/>
                </a:cubicBezTo>
                <a:cubicBezTo>
                  <a:pt x="11042" y="23982"/>
                  <a:pt x="11050" y="23944"/>
                  <a:pt x="11050" y="23944"/>
                </a:cubicBezTo>
                <a:lnTo>
                  <a:pt x="11052" y="23933"/>
                </a:lnTo>
                <a:cubicBezTo>
                  <a:pt x="11066" y="23874"/>
                  <a:pt x="11030" y="23814"/>
                  <a:pt x="10971" y="23796"/>
                </a:cubicBezTo>
                <a:cubicBezTo>
                  <a:pt x="10960" y="23793"/>
                  <a:pt x="10950" y="23792"/>
                  <a:pt x="10939" y="23792"/>
                </a:cubicBezTo>
                <a:cubicBezTo>
                  <a:pt x="10888" y="23792"/>
                  <a:pt x="10841" y="23825"/>
                  <a:pt x="10827" y="23876"/>
                </a:cubicBezTo>
                <a:cubicBezTo>
                  <a:pt x="10827" y="23876"/>
                  <a:pt x="10814" y="23917"/>
                  <a:pt x="10793" y="23991"/>
                </a:cubicBezTo>
                <a:cubicBezTo>
                  <a:pt x="10785" y="24028"/>
                  <a:pt x="10769" y="24071"/>
                  <a:pt x="10758" y="24123"/>
                </a:cubicBezTo>
                <a:cubicBezTo>
                  <a:pt x="10748" y="24177"/>
                  <a:pt x="10737" y="24235"/>
                  <a:pt x="10724" y="24300"/>
                </a:cubicBezTo>
                <a:cubicBezTo>
                  <a:pt x="10717" y="24367"/>
                  <a:pt x="10712" y="24438"/>
                  <a:pt x="10706" y="24516"/>
                </a:cubicBezTo>
                <a:cubicBezTo>
                  <a:pt x="10710" y="24592"/>
                  <a:pt x="10705" y="24675"/>
                  <a:pt x="10718" y="24760"/>
                </a:cubicBezTo>
                <a:cubicBezTo>
                  <a:pt x="10724" y="24803"/>
                  <a:pt x="10731" y="24846"/>
                  <a:pt x="10738" y="24890"/>
                </a:cubicBezTo>
                <a:cubicBezTo>
                  <a:pt x="10748" y="24934"/>
                  <a:pt x="10761" y="24976"/>
                  <a:pt x="10774" y="25021"/>
                </a:cubicBezTo>
                <a:cubicBezTo>
                  <a:pt x="10785" y="25065"/>
                  <a:pt x="10804" y="25107"/>
                  <a:pt x="10822" y="25150"/>
                </a:cubicBezTo>
                <a:cubicBezTo>
                  <a:pt x="10839" y="25193"/>
                  <a:pt x="10857" y="25237"/>
                  <a:pt x="10882" y="25277"/>
                </a:cubicBezTo>
                <a:cubicBezTo>
                  <a:pt x="10926" y="25361"/>
                  <a:pt x="10983" y="25435"/>
                  <a:pt x="11041" y="25508"/>
                </a:cubicBezTo>
                <a:cubicBezTo>
                  <a:pt x="11104" y="25575"/>
                  <a:pt x="11165" y="25643"/>
                  <a:pt x="11234" y="25696"/>
                </a:cubicBezTo>
                <a:cubicBezTo>
                  <a:pt x="11300" y="25754"/>
                  <a:pt x="11373" y="25795"/>
                  <a:pt x="11439" y="25840"/>
                </a:cubicBezTo>
                <a:cubicBezTo>
                  <a:pt x="11509" y="25878"/>
                  <a:pt x="11573" y="25916"/>
                  <a:pt x="11637" y="25941"/>
                </a:cubicBezTo>
                <a:cubicBezTo>
                  <a:pt x="11695" y="25968"/>
                  <a:pt x="11749" y="25989"/>
                  <a:pt x="11800" y="26006"/>
                </a:cubicBezTo>
                <a:cubicBezTo>
                  <a:pt x="11773" y="26121"/>
                  <a:pt x="11747" y="26235"/>
                  <a:pt x="11720" y="26348"/>
                </a:cubicBezTo>
                <a:cubicBezTo>
                  <a:pt x="11696" y="26445"/>
                  <a:pt x="11672" y="26543"/>
                  <a:pt x="11649" y="26640"/>
                </a:cubicBezTo>
                <a:cubicBezTo>
                  <a:pt x="11646" y="26639"/>
                  <a:pt x="11643" y="26638"/>
                  <a:pt x="11638" y="26638"/>
                </a:cubicBezTo>
                <a:lnTo>
                  <a:pt x="11622" y="26635"/>
                </a:lnTo>
                <a:cubicBezTo>
                  <a:pt x="11622" y="26635"/>
                  <a:pt x="11531" y="26621"/>
                  <a:pt x="11371" y="26596"/>
                </a:cubicBezTo>
                <a:cubicBezTo>
                  <a:pt x="11296" y="26574"/>
                  <a:pt x="11197" y="26560"/>
                  <a:pt x="11095" y="26522"/>
                </a:cubicBezTo>
                <a:cubicBezTo>
                  <a:pt x="10991" y="26489"/>
                  <a:pt x="10879" y="26441"/>
                  <a:pt x="10767" y="26376"/>
                </a:cubicBezTo>
                <a:cubicBezTo>
                  <a:pt x="10713" y="26340"/>
                  <a:pt x="10653" y="26308"/>
                  <a:pt x="10604" y="26260"/>
                </a:cubicBezTo>
                <a:cubicBezTo>
                  <a:pt x="10578" y="26238"/>
                  <a:pt x="10549" y="26218"/>
                  <a:pt x="10524" y="26192"/>
                </a:cubicBezTo>
                <a:cubicBezTo>
                  <a:pt x="10500" y="26166"/>
                  <a:pt x="10476" y="26140"/>
                  <a:pt x="10451" y="26114"/>
                </a:cubicBezTo>
                <a:cubicBezTo>
                  <a:pt x="10358" y="26002"/>
                  <a:pt x="10271" y="25872"/>
                  <a:pt x="10215" y="25715"/>
                </a:cubicBezTo>
                <a:cubicBezTo>
                  <a:pt x="10094" y="25407"/>
                  <a:pt x="10053" y="25029"/>
                  <a:pt x="10050" y="24649"/>
                </a:cubicBezTo>
                <a:cubicBezTo>
                  <a:pt x="10046" y="24266"/>
                  <a:pt x="10072" y="23875"/>
                  <a:pt x="10088" y="23504"/>
                </a:cubicBezTo>
                <a:cubicBezTo>
                  <a:pt x="10104" y="23132"/>
                  <a:pt x="10109" y="22779"/>
                  <a:pt x="10077" y="22469"/>
                </a:cubicBezTo>
                <a:cubicBezTo>
                  <a:pt x="10069" y="22392"/>
                  <a:pt x="10061" y="22317"/>
                  <a:pt x="10047" y="22247"/>
                </a:cubicBezTo>
                <a:cubicBezTo>
                  <a:pt x="10036" y="22177"/>
                  <a:pt x="10021" y="22109"/>
                  <a:pt x="10005" y="22045"/>
                </a:cubicBezTo>
                <a:cubicBezTo>
                  <a:pt x="9993" y="21981"/>
                  <a:pt x="9972" y="21923"/>
                  <a:pt x="9954" y="21868"/>
                </a:cubicBezTo>
                <a:cubicBezTo>
                  <a:pt x="9937" y="21815"/>
                  <a:pt x="9918" y="21763"/>
                  <a:pt x="9896" y="21716"/>
                </a:cubicBezTo>
                <a:cubicBezTo>
                  <a:pt x="9875" y="21672"/>
                  <a:pt x="9855" y="21626"/>
                  <a:pt x="9838" y="21594"/>
                </a:cubicBezTo>
                <a:cubicBezTo>
                  <a:pt x="9821" y="21565"/>
                  <a:pt x="9806" y="21541"/>
                  <a:pt x="9796" y="21521"/>
                </a:cubicBezTo>
                <a:cubicBezTo>
                  <a:pt x="9771" y="21481"/>
                  <a:pt x="9760" y="21460"/>
                  <a:pt x="9760" y="21460"/>
                </a:cubicBezTo>
                <a:cubicBezTo>
                  <a:pt x="9724" y="21399"/>
                  <a:pt x="9660" y="21365"/>
                  <a:pt x="9594" y="21365"/>
                </a:cubicBezTo>
                <a:cubicBezTo>
                  <a:pt x="9561" y="21365"/>
                  <a:pt x="9528" y="21374"/>
                  <a:pt x="9497" y="21392"/>
                </a:cubicBezTo>
                <a:cubicBezTo>
                  <a:pt x="9405" y="21445"/>
                  <a:pt x="9375" y="21563"/>
                  <a:pt x="9429" y="21656"/>
                </a:cubicBezTo>
                <a:cubicBezTo>
                  <a:pt x="9429" y="21656"/>
                  <a:pt x="9441" y="21677"/>
                  <a:pt x="9465" y="21716"/>
                </a:cubicBezTo>
                <a:cubicBezTo>
                  <a:pt x="9477" y="21737"/>
                  <a:pt x="9492" y="21760"/>
                  <a:pt x="9508" y="21790"/>
                </a:cubicBezTo>
                <a:cubicBezTo>
                  <a:pt x="9522" y="21817"/>
                  <a:pt x="9531" y="21844"/>
                  <a:pt x="9546" y="21877"/>
                </a:cubicBezTo>
                <a:cubicBezTo>
                  <a:pt x="9561" y="21908"/>
                  <a:pt x="9575" y="21946"/>
                  <a:pt x="9590" y="21992"/>
                </a:cubicBezTo>
                <a:cubicBezTo>
                  <a:pt x="9604" y="22035"/>
                  <a:pt x="9621" y="22083"/>
                  <a:pt x="9632" y="22137"/>
                </a:cubicBezTo>
                <a:cubicBezTo>
                  <a:pt x="9646" y="22191"/>
                  <a:pt x="9659" y="22248"/>
                  <a:pt x="9668" y="22311"/>
                </a:cubicBezTo>
                <a:cubicBezTo>
                  <a:pt x="9680" y="22371"/>
                  <a:pt x="9688" y="22438"/>
                  <a:pt x="9695" y="22507"/>
                </a:cubicBezTo>
                <a:cubicBezTo>
                  <a:pt x="9717" y="22726"/>
                  <a:pt x="9720" y="22982"/>
                  <a:pt x="9711" y="23259"/>
                </a:cubicBezTo>
                <a:cubicBezTo>
                  <a:pt x="9697" y="23253"/>
                  <a:pt x="9686" y="23247"/>
                  <a:pt x="9673" y="23240"/>
                </a:cubicBezTo>
                <a:cubicBezTo>
                  <a:pt x="9643" y="23225"/>
                  <a:pt x="9611" y="23208"/>
                  <a:pt x="9577" y="23190"/>
                </a:cubicBezTo>
                <a:cubicBezTo>
                  <a:pt x="9541" y="23173"/>
                  <a:pt x="9510" y="23155"/>
                  <a:pt x="9481" y="23134"/>
                </a:cubicBezTo>
                <a:cubicBezTo>
                  <a:pt x="9450" y="23113"/>
                  <a:pt x="9417" y="23092"/>
                  <a:pt x="9385" y="23071"/>
                </a:cubicBezTo>
                <a:cubicBezTo>
                  <a:pt x="9354" y="23049"/>
                  <a:pt x="9317" y="23029"/>
                  <a:pt x="9286" y="23004"/>
                </a:cubicBezTo>
                <a:cubicBezTo>
                  <a:pt x="9224" y="22950"/>
                  <a:pt x="9162" y="22897"/>
                  <a:pt x="9105" y="22847"/>
                </a:cubicBezTo>
                <a:cubicBezTo>
                  <a:pt x="9046" y="22797"/>
                  <a:pt x="8998" y="22735"/>
                  <a:pt x="8955" y="22689"/>
                </a:cubicBezTo>
                <a:cubicBezTo>
                  <a:pt x="8868" y="22595"/>
                  <a:pt x="8809" y="22531"/>
                  <a:pt x="8809" y="22531"/>
                </a:cubicBezTo>
                <a:lnTo>
                  <a:pt x="8803" y="22523"/>
                </a:lnTo>
                <a:cubicBezTo>
                  <a:pt x="8773" y="22490"/>
                  <a:pt x="8731" y="22473"/>
                  <a:pt x="8688" y="22473"/>
                </a:cubicBezTo>
                <a:cubicBezTo>
                  <a:pt x="8653" y="22473"/>
                  <a:pt x="8618" y="22484"/>
                  <a:pt x="8588" y="22509"/>
                </a:cubicBezTo>
                <a:cubicBezTo>
                  <a:pt x="8520" y="22563"/>
                  <a:pt x="8510" y="22663"/>
                  <a:pt x="8565" y="22731"/>
                </a:cubicBezTo>
                <a:cubicBezTo>
                  <a:pt x="8565" y="22731"/>
                  <a:pt x="8622" y="22801"/>
                  <a:pt x="8708" y="22906"/>
                </a:cubicBezTo>
                <a:cubicBezTo>
                  <a:pt x="8754" y="22958"/>
                  <a:pt x="8798" y="23023"/>
                  <a:pt x="8861" y="23084"/>
                </a:cubicBezTo>
                <a:cubicBezTo>
                  <a:pt x="8925" y="23146"/>
                  <a:pt x="8993" y="23213"/>
                  <a:pt x="9059" y="23279"/>
                </a:cubicBezTo>
                <a:cubicBezTo>
                  <a:pt x="9095" y="23311"/>
                  <a:pt x="9137" y="23338"/>
                  <a:pt x="9174" y="23368"/>
                </a:cubicBezTo>
                <a:cubicBezTo>
                  <a:pt x="9212" y="23395"/>
                  <a:pt x="9250" y="23423"/>
                  <a:pt x="9287" y="23449"/>
                </a:cubicBezTo>
                <a:cubicBezTo>
                  <a:pt x="9324" y="23477"/>
                  <a:pt x="9360" y="23503"/>
                  <a:pt x="9392" y="23520"/>
                </a:cubicBezTo>
                <a:cubicBezTo>
                  <a:pt x="9425" y="23539"/>
                  <a:pt x="9456" y="23557"/>
                  <a:pt x="9483" y="23575"/>
                </a:cubicBezTo>
                <a:cubicBezTo>
                  <a:pt x="9597" y="23641"/>
                  <a:pt x="9674" y="23686"/>
                  <a:pt x="9674" y="23686"/>
                </a:cubicBezTo>
                <a:lnTo>
                  <a:pt x="9676" y="23688"/>
                </a:lnTo>
                <a:cubicBezTo>
                  <a:pt x="9679" y="23689"/>
                  <a:pt x="9682" y="23692"/>
                  <a:pt x="9685" y="23693"/>
                </a:cubicBezTo>
                <a:cubicBezTo>
                  <a:pt x="9686" y="23693"/>
                  <a:pt x="9688" y="23694"/>
                  <a:pt x="9690" y="23694"/>
                </a:cubicBezTo>
                <a:cubicBezTo>
                  <a:pt x="9674" y="24001"/>
                  <a:pt x="9655" y="24324"/>
                  <a:pt x="9659" y="24654"/>
                </a:cubicBezTo>
                <a:cubicBezTo>
                  <a:pt x="9663" y="25056"/>
                  <a:pt x="9700" y="25478"/>
                  <a:pt x="9848" y="25859"/>
                </a:cubicBezTo>
                <a:cubicBezTo>
                  <a:pt x="9918" y="26050"/>
                  <a:pt x="10029" y="26224"/>
                  <a:pt x="10152" y="26371"/>
                </a:cubicBezTo>
                <a:cubicBezTo>
                  <a:pt x="10185" y="26406"/>
                  <a:pt x="10217" y="26441"/>
                  <a:pt x="10249" y="26475"/>
                </a:cubicBezTo>
                <a:cubicBezTo>
                  <a:pt x="10282" y="26509"/>
                  <a:pt x="10319" y="26537"/>
                  <a:pt x="10352" y="26566"/>
                </a:cubicBezTo>
                <a:cubicBezTo>
                  <a:pt x="10419" y="26627"/>
                  <a:pt x="10494" y="26670"/>
                  <a:pt x="10565" y="26714"/>
                </a:cubicBezTo>
                <a:cubicBezTo>
                  <a:pt x="10707" y="26798"/>
                  <a:pt x="10845" y="26857"/>
                  <a:pt x="10971" y="26897"/>
                </a:cubicBezTo>
                <a:cubicBezTo>
                  <a:pt x="11094" y="26942"/>
                  <a:pt x="11205" y="26959"/>
                  <a:pt x="11293" y="26984"/>
                </a:cubicBezTo>
                <a:cubicBezTo>
                  <a:pt x="11426" y="27006"/>
                  <a:pt x="11516" y="27020"/>
                  <a:pt x="11555" y="27026"/>
                </a:cubicBezTo>
                <a:cubicBezTo>
                  <a:pt x="11478" y="27347"/>
                  <a:pt x="11404" y="27669"/>
                  <a:pt x="11341" y="27996"/>
                </a:cubicBezTo>
                <a:lnTo>
                  <a:pt x="10487" y="27469"/>
                </a:lnTo>
                <a:lnTo>
                  <a:pt x="10479" y="27466"/>
                </a:lnTo>
                <a:cubicBezTo>
                  <a:pt x="10461" y="27454"/>
                  <a:pt x="10440" y="27449"/>
                  <a:pt x="10420" y="27449"/>
                </a:cubicBezTo>
                <a:cubicBezTo>
                  <a:pt x="10387" y="27449"/>
                  <a:pt x="10355" y="27463"/>
                  <a:pt x="10333" y="27489"/>
                </a:cubicBezTo>
                <a:cubicBezTo>
                  <a:pt x="10291" y="27537"/>
                  <a:pt x="10298" y="27610"/>
                  <a:pt x="10345" y="27650"/>
                </a:cubicBezTo>
                <a:lnTo>
                  <a:pt x="11210" y="28377"/>
                </a:lnTo>
                <a:lnTo>
                  <a:pt x="11213" y="28380"/>
                </a:lnTo>
                <a:cubicBezTo>
                  <a:pt x="11220" y="28386"/>
                  <a:pt x="11228" y="28392"/>
                  <a:pt x="11236" y="28396"/>
                </a:cubicBezTo>
                <a:cubicBezTo>
                  <a:pt x="11245" y="28402"/>
                  <a:pt x="11254" y="28405"/>
                  <a:pt x="11264" y="28409"/>
                </a:cubicBezTo>
                <a:cubicBezTo>
                  <a:pt x="11252" y="28478"/>
                  <a:pt x="11240" y="28548"/>
                  <a:pt x="11231" y="28616"/>
                </a:cubicBezTo>
                <a:cubicBezTo>
                  <a:pt x="11212" y="28765"/>
                  <a:pt x="11195" y="28914"/>
                  <a:pt x="11178" y="29063"/>
                </a:cubicBezTo>
                <a:cubicBezTo>
                  <a:pt x="11165" y="29202"/>
                  <a:pt x="11153" y="29338"/>
                  <a:pt x="11142" y="29476"/>
                </a:cubicBezTo>
                <a:cubicBezTo>
                  <a:pt x="11083" y="29415"/>
                  <a:pt x="11022" y="29346"/>
                  <a:pt x="10951" y="29279"/>
                </a:cubicBezTo>
                <a:cubicBezTo>
                  <a:pt x="10791" y="29116"/>
                  <a:pt x="10596" y="28934"/>
                  <a:pt x="10391" y="28748"/>
                </a:cubicBezTo>
                <a:cubicBezTo>
                  <a:pt x="10290" y="28654"/>
                  <a:pt x="10182" y="28558"/>
                  <a:pt x="10081" y="28458"/>
                </a:cubicBezTo>
                <a:cubicBezTo>
                  <a:pt x="9977" y="28360"/>
                  <a:pt x="9879" y="28256"/>
                  <a:pt x="9782" y="28153"/>
                </a:cubicBezTo>
                <a:lnTo>
                  <a:pt x="9647" y="27992"/>
                </a:lnTo>
                <a:cubicBezTo>
                  <a:pt x="9601" y="27937"/>
                  <a:pt x="9565" y="27881"/>
                  <a:pt x="9525" y="27824"/>
                </a:cubicBezTo>
                <a:cubicBezTo>
                  <a:pt x="9482" y="27770"/>
                  <a:pt x="9451" y="27711"/>
                  <a:pt x="9418" y="27653"/>
                </a:cubicBezTo>
                <a:cubicBezTo>
                  <a:pt x="9383" y="27596"/>
                  <a:pt x="9351" y="27537"/>
                  <a:pt x="9328" y="27478"/>
                </a:cubicBezTo>
                <a:cubicBezTo>
                  <a:pt x="9303" y="27418"/>
                  <a:pt x="9272" y="27361"/>
                  <a:pt x="9251" y="27302"/>
                </a:cubicBezTo>
                <a:cubicBezTo>
                  <a:pt x="9232" y="27243"/>
                  <a:pt x="9213" y="27184"/>
                  <a:pt x="9195" y="27127"/>
                </a:cubicBezTo>
                <a:cubicBezTo>
                  <a:pt x="9158" y="27012"/>
                  <a:pt x="9143" y="26897"/>
                  <a:pt x="9118" y="26794"/>
                </a:cubicBezTo>
                <a:cubicBezTo>
                  <a:pt x="9103" y="26690"/>
                  <a:pt x="9094" y="26591"/>
                  <a:pt x="9084" y="26505"/>
                </a:cubicBezTo>
                <a:cubicBezTo>
                  <a:pt x="9071" y="26419"/>
                  <a:pt x="9076" y="26341"/>
                  <a:pt x="9073" y="26277"/>
                </a:cubicBezTo>
                <a:cubicBezTo>
                  <a:pt x="9069" y="26151"/>
                  <a:pt x="9068" y="26079"/>
                  <a:pt x="9068" y="26079"/>
                </a:cubicBezTo>
                <a:lnTo>
                  <a:pt x="9068" y="26069"/>
                </a:lnTo>
                <a:cubicBezTo>
                  <a:pt x="9065" y="26006"/>
                  <a:pt x="9015" y="25956"/>
                  <a:pt x="8953" y="25953"/>
                </a:cubicBezTo>
                <a:cubicBezTo>
                  <a:pt x="8951" y="25953"/>
                  <a:pt x="8950" y="25953"/>
                  <a:pt x="8949" y="25953"/>
                </a:cubicBezTo>
                <a:cubicBezTo>
                  <a:pt x="8886" y="25953"/>
                  <a:pt x="8832" y="26002"/>
                  <a:pt x="8829" y="26068"/>
                </a:cubicBezTo>
                <a:cubicBezTo>
                  <a:pt x="8829" y="26068"/>
                  <a:pt x="8826" y="26143"/>
                  <a:pt x="8820" y="26276"/>
                </a:cubicBezTo>
                <a:cubicBezTo>
                  <a:pt x="8820" y="26342"/>
                  <a:pt x="8809" y="26424"/>
                  <a:pt x="8815" y="26517"/>
                </a:cubicBezTo>
                <a:cubicBezTo>
                  <a:pt x="8820" y="26610"/>
                  <a:pt x="8821" y="26717"/>
                  <a:pt x="8830" y="26831"/>
                </a:cubicBezTo>
                <a:cubicBezTo>
                  <a:pt x="8850" y="26946"/>
                  <a:pt x="8857" y="27074"/>
                  <a:pt x="8891" y="27203"/>
                </a:cubicBezTo>
                <a:cubicBezTo>
                  <a:pt x="8907" y="27269"/>
                  <a:pt x="8924" y="27336"/>
                  <a:pt x="8941" y="27405"/>
                </a:cubicBezTo>
                <a:cubicBezTo>
                  <a:pt x="8959" y="27475"/>
                  <a:pt x="8989" y="27542"/>
                  <a:pt x="9012" y="27612"/>
                </a:cubicBezTo>
                <a:cubicBezTo>
                  <a:pt x="9037" y="27682"/>
                  <a:pt x="9068" y="27751"/>
                  <a:pt x="9103" y="27819"/>
                </a:cubicBezTo>
                <a:cubicBezTo>
                  <a:pt x="9138" y="27887"/>
                  <a:pt x="9169" y="27958"/>
                  <a:pt x="9212" y="28024"/>
                </a:cubicBezTo>
                <a:cubicBezTo>
                  <a:pt x="9254" y="28089"/>
                  <a:pt x="9292" y="28158"/>
                  <a:pt x="9337" y="28222"/>
                </a:cubicBezTo>
                <a:lnTo>
                  <a:pt x="9475" y="28410"/>
                </a:lnTo>
                <a:cubicBezTo>
                  <a:pt x="9574" y="28530"/>
                  <a:pt x="9671" y="28649"/>
                  <a:pt x="9772" y="28759"/>
                </a:cubicBezTo>
                <a:cubicBezTo>
                  <a:pt x="9872" y="28870"/>
                  <a:pt x="9973" y="28974"/>
                  <a:pt x="10069" y="29077"/>
                </a:cubicBezTo>
                <a:cubicBezTo>
                  <a:pt x="10261" y="29279"/>
                  <a:pt x="10435" y="29465"/>
                  <a:pt x="10578" y="29627"/>
                </a:cubicBezTo>
                <a:cubicBezTo>
                  <a:pt x="10652" y="29709"/>
                  <a:pt x="10708" y="29785"/>
                  <a:pt x="10764" y="29850"/>
                </a:cubicBezTo>
                <a:cubicBezTo>
                  <a:pt x="10819" y="29913"/>
                  <a:pt x="10865" y="29978"/>
                  <a:pt x="10905" y="30030"/>
                </a:cubicBezTo>
                <a:cubicBezTo>
                  <a:pt x="10983" y="30135"/>
                  <a:pt x="11027" y="30194"/>
                  <a:pt x="11027" y="30194"/>
                </a:cubicBezTo>
                <a:cubicBezTo>
                  <a:pt x="11031" y="30199"/>
                  <a:pt x="11035" y="30205"/>
                  <a:pt x="11040" y="30209"/>
                </a:cubicBezTo>
                <a:cubicBezTo>
                  <a:pt x="11051" y="30222"/>
                  <a:pt x="11063" y="30232"/>
                  <a:pt x="11077" y="30243"/>
                </a:cubicBezTo>
                <a:cubicBezTo>
                  <a:pt x="11059" y="30440"/>
                  <a:pt x="11042" y="30637"/>
                  <a:pt x="11026" y="30833"/>
                </a:cubicBezTo>
                <a:cubicBezTo>
                  <a:pt x="11022" y="30880"/>
                  <a:pt x="11021" y="30928"/>
                  <a:pt x="11016" y="30974"/>
                </a:cubicBezTo>
                <a:cubicBezTo>
                  <a:pt x="10955" y="30949"/>
                  <a:pt x="10870" y="30916"/>
                  <a:pt x="10761" y="30871"/>
                </a:cubicBezTo>
                <a:cubicBezTo>
                  <a:pt x="10705" y="30847"/>
                  <a:pt x="10637" y="30827"/>
                  <a:pt x="10570" y="30792"/>
                </a:cubicBezTo>
                <a:cubicBezTo>
                  <a:pt x="10504" y="30757"/>
                  <a:pt x="10432" y="30719"/>
                  <a:pt x="10356" y="30678"/>
                </a:cubicBezTo>
                <a:cubicBezTo>
                  <a:pt x="10281" y="30635"/>
                  <a:pt x="10196" y="30598"/>
                  <a:pt x="10116" y="30545"/>
                </a:cubicBezTo>
                <a:cubicBezTo>
                  <a:pt x="10037" y="30489"/>
                  <a:pt x="9953" y="30430"/>
                  <a:pt x="9867" y="30371"/>
                </a:cubicBezTo>
                <a:cubicBezTo>
                  <a:pt x="9825" y="30339"/>
                  <a:pt x="9777" y="30312"/>
                  <a:pt x="9737" y="30275"/>
                </a:cubicBezTo>
                <a:cubicBezTo>
                  <a:pt x="9697" y="30238"/>
                  <a:pt x="9654" y="30199"/>
                  <a:pt x="9613" y="30161"/>
                </a:cubicBezTo>
                <a:cubicBezTo>
                  <a:pt x="9570" y="30122"/>
                  <a:pt x="9528" y="30084"/>
                  <a:pt x="9484" y="30044"/>
                </a:cubicBezTo>
                <a:lnTo>
                  <a:pt x="9418" y="29984"/>
                </a:lnTo>
                <a:lnTo>
                  <a:pt x="9358" y="29915"/>
                </a:lnTo>
                <a:cubicBezTo>
                  <a:pt x="9278" y="29822"/>
                  <a:pt x="9197" y="29727"/>
                  <a:pt x="9113" y="29630"/>
                </a:cubicBezTo>
                <a:cubicBezTo>
                  <a:pt x="9039" y="29523"/>
                  <a:pt x="8963" y="29414"/>
                  <a:pt x="8888" y="29303"/>
                </a:cubicBezTo>
                <a:cubicBezTo>
                  <a:pt x="8807" y="29196"/>
                  <a:pt x="8745" y="29071"/>
                  <a:pt x="8672" y="28952"/>
                </a:cubicBezTo>
                <a:cubicBezTo>
                  <a:pt x="8637" y="28893"/>
                  <a:pt x="8602" y="28832"/>
                  <a:pt x="8566" y="28772"/>
                </a:cubicBezTo>
                <a:cubicBezTo>
                  <a:pt x="8532" y="28710"/>
                  <a:pt x="8499" y="28643"/>
                  <a:pt x="8465" y="28579"/>
                </a:cubicBezTo>
                <a:cubicBezTo>
                  <a:pt x="8399" y="28451"/>
                  <a:pt x="8327" y="28318"/>
                  <a:pt x="8265" y="28189"/>
                </a:cubicBezTo>
                <a:cubicBezTo>
                  <a:pt x="8209" y="28059"/>
                  <a:pt x="8139" y="27936"/>
                  <a:pt x="8098" y="27799"/>
                </a:cubicBezTo>
                <a:cubicBezTo>
                  <a:pt x="7995" y="27536"/>
                  <a:pt x="7938" y="27254"/>
                  <a:pt x="7893" y="26978"/>
                </a:cubicBezTo>
                <a:cubicBezTo>
                  <a:pt x="7853" y="26697"/>
                  <a:pt x="7831" y="26417"/>
                  <a:pt x="7824" y="26143"/>
                </a:cubicBezTo>
                <a:cubicBezTo>
                  <a:pt x="7813" y="25868"/>
                  <a:pt x="7811" y="25600"/>
                  <a:pt x="7806" y="25343"/>
                </a:cubicBezTo>
                <a:cubicBezTo>
                  <a:pt x="7799" y="25087"/>
                  <a:pt x="7793" y="24841"/>
                  <a:pt x="7772" y="24614"/>
                </a:cubicBezTo>
                <a:cubicBezTo>
                  <a:pt x="7765" y="24501"/>
                  <a:pt x="7751" y="24391"/>
                  <a:pt x="7736" y="24288"/>
                </a:cubicBezTo>
                <a:cubicBezTo>
                  <a:pt x="7725" y="24184"/>
                  <a:pt x="7710" y="24086"/>
                  <a:pt x="7691" y="23995"/>
                </a:cubicBezTo>
                <a:cubicBezTo>
                  <a:pt x="7660" y="23811"/>
                  <a:pt x="7613" y="23649"/>
                  <a:pt x="7577" y="23514"/>
                </a:cubicBezTo>
                <a:cubicBezTo>
                  <a:pt x="7542" y="23381"/>
                  <a:pt x="7502" y="23293"/>
                  <a:pt x="7479" y="23225"/>
                </a:cubicBezTo>
                <a:cubicBezTo>
                  <a:pt x="7455" y="23160"/>
                  <a:pt x="7443" y="23124"/>
                  <a:pt x="7443" y="23124"/>
                </a:cubicBezTo>
                <a:cubicBezTo>
                  <a:pt x="7418" y="23052"/>
                  <a:pt x="7351" y="23008"/>
                  <a:pt x="7278" y="23008"/>
                </a:cubicBezTo>
                <a:cubicBezTo>
                  <a:pt x="7259" y="23008"/>
                  <a:pt x="7239" y="23011"/>
                  <a:pt x="7220" y="23018"/>
                </a:cubicBezTo>
                <a:cubicBezTo>
                  <a:pt x="7128" y="23050"/>
                  <a:pt x="7081" y="23150"/>
                  <a:pt x="7113" y="23241"/>
                </a:cubicBezTo>
                <a:cubicBezTo>
                  <a:pt x="7113" y="23241"/>
                  <a:pt x="7125" y="23275"/>
                  <a:pt x="7150" y="23342"/>
                </a:cubicBezTo>
                <a:cubicBezTo>
                  <a:pt x="7170" y="23407"/>
                  <a:pt x="7212" y="23507"/>
                  <a:pt x="7244" y="23625"/>
                </a:cubicBezTo>
                <a:cubicBezTo>
                  <a:pt x="7274" y="23743"/>
                  <a:pt x="7315" y="23884"/>
                  <a:pt x="7343" y="24059"/>
                </a:cubicBezTo>
                <a:cubicBezTo>
                  <a:pt x="7362" y="24144"/>
                  <a:pt x="7375" y="24236"/>
                  <a:pt x="7386" y="24333"/>
                </a:cubicBezTo>
                <a:cubicBezTo>
                  <a:pt x="7399" y="24431"/>
                  <a:pt x="7411" y="24534"/>
                  <a:pt x="7418" y="24643"/>
                </a:cubicBezTo>
                <a:cubicBezTo>
                  <a:pt x="7421" y="24677"/>
                  <a:pt x="7423" y="24714"/>
                  <a:pt x="7426" y="24750"/>
                </a:cubicBezTo>
                <a:cubicBezTo>
                  <a:pt x="7423" y="24750"/>
                  <a:pt x="7421" y="24751"/>
                  <a:pt x="7420" y="24751"/>
                </a:cubicBezTo>
                <a:cubicBezTo>
                  <a:pt x="7394" y="24753"/>
                  <a:pt x="7368" y="24760"/>
                  <a:pt x="7336" y="24762"/>
                </a:cubicBezTo>
                <a:cubicBezTo>
                  <a:pt x="7290" y="24767"/>
                  <a:pt x="7239" y="24771"/>
                  <a:pt x="7184" y="24771"/>
                </a:cubicBezTo>
                <a:cubicBezTo>
                  <a:pt x="7085" y="24771"/>
                  <a:pt x="6977" y="24760"/>
                  <a:pt x="6875" y="24728"/>
                </a:cubicBezTo>
                <a:cubicBezTo>
                  <a:pt x="6836" y="24718"/>
                  <a:pt x="6799" y="24700"/>
                  <a:pt x="6762" y="24686"/>
                </a:cubicBezTo>
                <a:cubicBezTo>
                  <a:pt x="6726" y="24667"/>
                  <a:pt x="6691" y="24649"/>
                  <a:pt x="6662" y="24625"/>
                </a:cubicBezTo>
                <a:cubicBezTo>
                  <a:pt x="6630" y="24606"/>
                  <a:pt x="6604" y="24580"/>
                  <a:pt x="6578" y="24556"/>
                </a:cubicBezTo>
                <a:cubicBezTo>
                  <a:pt x="6555" y="24532"/>
                  <a:pt x="6532" y="24507"/>
                  <a:pt x="6514" y="24481"/>
                </a:cubicBezTo>
                <a:cubicBezTo>
                  <a:pt x="6496" y="24457"/>
                  <a:pt x="6480" y="24433"/>
                  <a:pt x="6469" y="24409"/>
                </a:cubicBezTo>
                <a:cubicBezTo>
                  <a:pt x="6455" y="24386"/>
                  <a:pt x="6445" y="24368"/>
                  <a:pt x="6439" y="24349"/>
                </a:cubicBezTo>
                <a:cubicBezTo>
                  <a:pt x="6426" y="24315"/>
                  <a:pt x="6417" y="24295"/>
                  <a:pt x="6417" y="24295"/>
                </a:cubicBezTo>
                <a:lnTo>
                  <a:pt x="6412" y="24284"/>
                </a:lnTo>
                <a:cubicBezTo>
                  <a:pt x="6397" y="24247"/>
                  <a:pt x="6360" y="24224"/>
                  <a:pt x="6320" y="24224"/>
                </a:cubicBezTo>
                <a:cubicBezTo>
                  <a:pt x="6312" y="24224"/>
                  <a:pt x="6304" y="24225"/>
                  <a:pt x="6296" y="24227"/>
                </a:cubicBezTo>
                <a:cubicBezTo>
                  <a:pt x="6245" y="24241"/>
                  <a:pt x="6213" y="24295"/>
                  <a:pt x="6227" y="24347"/>
                </a:cubicBezTo>
                <a:cubicBezTo>
                  <a:pt x="6227" y="24347"/>
                  <a:pt x="6234" y="24372"/>
                  <a:pt x="6246" y="24417"/>
                </a:cubicBezTo>
                <a:cubicBezTo>
                  <a:pt x="6251" y="24439"/>
                  <a:pt x="6261" y="24468"/>
                  <a:pt x="6274" y="24498"/>
                </a:cubicBezTo>
                <a:cubicBezTo>
                  <a:pt x="6284" y="24530"/>
                  <a:pt x="6300" y="24564"/>
                  <a:pt x="6321" y="24599"/>
                </a:cubicBezTo>
                <a:cubicBezTo>
                  <a:pt x="6341" y="24636"/>
                  <a:pt x="6367" y="24672"/>
                  <a:pt x="6395" y="24712"/>
                </a:cubicBezTo>
                <a:cubicBezTo>
                  <a:pt x="6426" y="24748"/>
                  <a:pt x="6458" y="24789"/>
                  <a:pt x="6497" y="24824"/>
                </a:cubicBezTo>
                <a:cubicBezTo>
                  <a:pt x="6535" y="24861"/>
                  <a:pt x="6580" y="24891"/>
                  <a:pt x="6624" y="24923"/>
                </a:cubicBezTo>
                <a:cubicBezTo>
                  <a:pt x="6671" y="24952"/>
                  <a:pt x="6719" y="24980"/>
                  <a:pt x="6769" y="25002"/>
                </a:cubicBezTo>
                <a:cubicBezTo>
                  <a:pt x="6971" y="25095"/>
                  <a:pt x="7189" y="25120"/>
                  <a:pt x="7347" y="25124"/>
                </a:cubicBezTo>
                <a:cubicBezTo>
                  <a:pt x="7359" y="25124"/>
                  <a:pt x="7370" y="25124"/>
                  <a:pt x="7381" y="25124"/>
                </a:cubicBezTo>
                <a:cubicBezTo>
                  <a:pt x="7403" y="25124"/>
                  <a:pt x="7424" y="25124"/>
                  <a:pt x="7444" y="25124"/>
                </a:cubicBezTo>
                <a:cubicBezTo>
                  <a:pt x="7446" y="25197"/>
                  <a:pt x="7448" y="25273"/>
                  <a:pt x="7449" y="25348"/>
                </a:cubicBezTo>
                <a:cubicBezTo>
                  <a:pt x="7455" y="25602"/>
                  <a:pt x="7455" y="25872"/>
                  <a:pt x="7464" y="26154"/>
                </a:cubicBezTo>
                <a:cubicBezTo>
                  <a:pt x="7473" y="26436"/>
                  <a:pt x="7492" y="26730"/>
                  <a:pt x="7533" y="27030"/>
                </a:cubicBezTo>
                <a:cubicBezTo>
                  <a:pt x="7582" y="27328"/>
                  <a:pt x="7641" y="27634"/>
                  <a:pt x="7755" y="27925"/>
                </a:cubicBezTo>
                <a:cubicBezTo>
                  <a:pt x="7799" y="28074"/>
                  <a:pt x="7874" y="28212"/>
                  <a:pt x="7936" y="28355"/>
                </a:cubicBezTo>
                <a:cubicBezTo>
                  <a:pt x="8002" y="28493"/>
                  <a:pt x="8070" y="28620"/>
                  <a:pt x="8138" y="28750"/>
                </a:cubicBezTo>
                <a:cubicBezTo>
                  <a:pt x="8172" y="28816"/>
                  <a:pt x="8203" y="28881"/>
                  <a:pt x="8239" y="28945"/>
                </a:cubicBezTo>
                <a:cubicBezTo>
                  <a:pt x="8277" y="29010"/>
                  <a:pt x="8314" y="29074"/>
                  <a:pt x="8351" y="29137"/>
                </a:cubicBezTo>
                <a:cubicBezTo>
                  <a:pt x="8428" y="29264"/>
                  <a:pt x="8491" y="29394"/>
                  <a:pt x="8576" y="29511"/>
                </a:cubicBezTo>
                <a:cubicBezTo>
                  <a:pt x="8658" y="29630"/>
                  <a:pt x="8739" y="29747"/>
                  <a:pt x="8818" y="29859"/>
                </a:cubicBezTo>
                <a:cubicBezTo>
                  <a:pt x="8908" y="29966"/>
                  <a:pt x="8996" y="30071"/>
                  <a:pt x="9084" y="30172"/>
                </a:cubicBezTo>
                <a:lnTo>
                  <a:pt x="9148" y="30247"/>
                </a:lnTo>
                <a:lnTo>
                  <a:pt x="9220" y="30313"/>
                </a:lnTo>
                <a:cubicBezTo>
                  <a:pt x="9267" y="30358"/>
                  <a:pt x="9314" y="30401"/>
                  <a:pt x="9361" y="30444"/>
                </a:cubicBezTo>
                <a:cubicBezTo>
                  <a:pt x="9408" y="30486"/>
                  <a:pt x="9452" y="30529"/>
                  <a:pt x="9498" y="30570"/>
                </a:cubicBezTo>
                <a:cubicBezTo>
                  <a:pt x="9543" y="30611"/>
                  <a:pt x="9595" y="30642"/>
                  <a:pt x="9642" y="30677"/>
                </a:cubicBezTo>
                <a:cubicBezTo>
                  <a:pt x="9737" y="30744"/>
                  <a:pt x="9829" y="30810"/>
                  <a:pt x="9915" y="30870"/>
                </a:cubicBezTo>
                <a:cubicBezTo>
                  <a:pt x="10004" y="30929"/>
                  <a:pt x="10096" y="30971"/>
                  <a:pt x="10176" y="31018"/>
                </a:cubicBezTo>
                <a:cubicBezTo>
                  <a:pt x="10260" y="31063"/>
                  <a:pt x="10338" y="31104"/>
                  <a:pt x="10409" y="31142"/>
                </a:cubicBezTo>
                <a:cubicBezTo>
                  <a:pt x="10483" y="31180"/>
                  <a:pt x="10553" y="31203"/>
                  <a:pt x="10614" y="31231"/>
                </a:cubicBezTo>
                <a:cubicBezTo>
                  <a:pt x="10830" y="31318"/>
                  <a:pt x="10966" y="31373"/>
                  <a:pt x="10998" y="31386"/>
                </a:cubicBezTo>
                <a:cubicBezTo>
                  <a:pt x="10993" y="31488"/>
                  <a:pt x="10988" y="31589"/>
                  <a:pt x="10981" y="31690"/>
                </a:cubicBezTo>
                <a:cubicBezTo>
                  <a:pt x="10965" y="31975"/>
                  <a:pt x="10949" y="32256"/>
                  <a:pt x="10933" y="32533"/>
                </a:cubicBezTo>
                <a:cubicBezTo>
                  <a:pt x="10926" y="32672"/>
                  <a:pt x="10915" y="32810"/>
                  <a:pt x="10912" y="32948"/>
                </a:cubicBezTo>
                <a:cubicBezTo>
                  <a:pt x="10909" y="33086"/>
                  <a:pt x="10907" y="33223"/>
                  <a:pt x="10904" y="33359"/>
                </a:cubicBezTo>
                <a:cubicBezTo>
                  <a:pt x="10898" y="33724"/>
                  <a:pt x="10891" y="34082"/>
                  <a:pt x="10886" y="34433"/>
                </a:cubicBezTo>
                <a:cubicBezTo>
                  <a:pt x="10818" y="34387"/>
                  <a:pt x="10742" y="34326"/>
                  <a:pt x="10658" y="34263"/>
                </a:cubicBezTo>
                <a:cubicBezTo>
                  <a:pt x="10490" y="34130"/>
                  <a:pt x="10299" y="33969"/>
                  <a:pt x="10106" y="33783"/>
                </a:cubicBezTo>
                <a:cubicBezTo>
                  <a:pt x="10008" y="33692"/>
                  <a:pt x="9911" y="33593"/>
                  <a:pt x="9813" y="33491"/>
                </a:cubicBezTo>
                <a:cubicBezTo>
                  <a:pt x="9714" y="33390"/>
                  <a:pt x="9621" y="33282"/>
                  <a:pt x="9526" y="33175"/>
                </a:cubicBezTo>
                <a:cubicBezTo>
                  <a:pt x="9451" y="33083"/>
                  <a:pt x="9374" y="32992"/>
                  <a:pt x="9303" y="32900"/>
                </a:cubicBezTo>
                <a:cubicBezTo>
                  <a:pt x="9325" y="32878"/>
                  <a:pt x="9342" y="32849"/>
                  <a:pt x="9351" y="32817"/>
                </a:cubicBezTo>
                <a:cubicBezTo>
                  <a:pt x="9351" y="32817"/>
                  <a:pt x="9377" y="32729"/>
                  <a:pt x="9415" y="32594"/>
                </a:cubicBezTo>
                <a:cubicBezTo>
                  <a:pt x="9425" y="32561"/>
                  <a:pt x="9435" y="32525"/>
                  <a:pt x="9446" y="32486"/>
                </a:cubicBezTo>
                <a:cubicBezTo>
                  <a:pt x="9458" y="32449"/>
                  <a:pt x="9463" y="32407"/>
                  <a:pt x="9473" y="32364"/>
                </a:cubicBezTo>
                <a:cubicBezTo>
                  <a:pt x="9489" y="32279"/>
                  <a:pt x="9507" y="32189"/>
                  <a:pt x="9525" y="32098"/>
                </a:cubicBezTo>
                <a:cubicBezTo>
                  <a:pt x="9535" y="32006"/>
                  <a:pt x="9544" y="31912"/>
                  <a:pt x="9554" y="31825"/>
                </a:cubicBezTo>
                <a:cubicBezTo>
                  <a:pt x="9559" y="31782"/>
                  <a:pt x="9567" y="31738"/>
                  <a:pt x="9565" y="31701"/>
                </a:cubicBezTo>
                <a:cubicBezTo>
                  <a:pt x="9567" y="31662"/>
                  <a:pt x="9567" y="31626"/>
                  <a:pt x="9568" y="31593"/>
                </a:cubicBezTo>
                <a:cubicBezTo>
                  <a:pt x="9570" y="31460"/>
                  <a:pt x="9574" y="31371"/>
                  <a:pt x="9574" y="31371"/>
                </a:cubicBezTo>
                <a:cubicBezTo>
                  <a:pt x="9575" y="31302"/>
                  <a:pt x="9525" y="31242"/>
                  <a:pt x="9453" y="31235"/>
                </a:cubicBezTo>
                <a:cubicBezTo>
                  <a:pt x="9448" y="31234"/>
                  <a:pt x="9443" y="31234"/>
                  <a:pt x="9438" y="31234"/>
                </a:cubicBezTo>
                <a:cubicBezTo>
                  <a:pt x="9370" y="31234"/>
                  <a:pt x="9313" y="31285"/>
                  <a:pt x="9305" y="31353"/>
                </a:cubicBezTo>
                <a:cubicBezTo>
                  <a:pt x="9305" y="31353"/>
                  <a:pt x="9294" y="31440"/>
                  <a:pt x="9280" y="31573"/>
                </a:cubicBezTo>
                <a:cubicBezTo>
                  <a:pt x="9276" y="31607"/>
                  <a:pt x="9272" y="31642"/>
                  <a:pt x="9267" y="31679"/>
                </a:cubicBezTo>
                <a:cubicBezTo>
                  <a:pt x="9265" y="31719"/>
                  <a:pt x="9255" y="31754"/>
                  <a:pt x="9246" y="31793"/>
                </a:cubicBezTo>
                <a:cubicBezTo>
                  <a:pt x="9230" y="31870"/>
                  <a:pt x="9214" y="31953"/>
                  <a:pt x="9197" y="32034"/>
                </a:cubicBezTo>
                <a:cubicBezTo>
                  <a:pt x="9174" y="32117"/>
                  <a:pt x="9149" y="32198"/>
                  <a:pt x="9128" y="32275"/>
                </a:cubicBezTo>
                <a:cubicBezTo>
                  <a:pt x="9116" y="32314"/>
                  <a:pt x="9108" y="32351"/>
                  <a:pt x="9095" y="32385"/>
                </a:cubicBezTo>
                <a:cubicBezTo>
                  <a:pt x="9081" y="32420"/>
                  <a:pt x="9070" y="32452"/>
                  <a:pt x="9058" y="32481"/>
                </a:cubicBezTo>
                <a:cubicBezTo>
                  <a:pt x="9049" y="32501"/>
                  <a:pt x="9044" y="32517"/>
                  <a:pt x="9038" y="32534"/>
                </a:cubicBezTo>
                <a:cubicBezTo>
                  <a:pt x="9032" y="32525"/>
                  <a:pt x="9026" y="32517"/>
                  <a:pt x="9020" y="32508"/>
                </a:cubicBezTo>
                <a:cubicBezTo>
                  <a:pt x="8943" y="32397"/>
                  <a:pt x="8882" y="32284"/>
                  <a:pt x="8819" y="32181"/>
                </a:cubicBezTo>
                <a:cubicBezTo>
                  <a:pt x="8766" y="32072"/>
                  <a:pt x="8706" y="31974"/>
                  <a:pt x="8667" y="31875"/>
                </a:cubicBezTo>
                <a:cubicBezTo>
                  <a:pt x="8627" y="31778"/>
                  <a:pt x="8585" y="31690"/>
                  <a:pt x="8564" y="31609"/>
                </a:cubicBezTo>
                <a:cubicBezTo>
                  <a:pt x="8541" y="31528"/>
                  <a:pt x="8510" y="31459"/>
                  <a:pt x="8504" y="31400"/>
                </a:cubicBezTo>
                <a:cubicBezTo>
                  <a:pt x="8481" y="31281"/>
                  <a:pt x="8468" y="31215"/>
                  <a:pt x="8468" y="31215"/>
                </a:cubicBezTo>
                <a:lnTo>
                  <a:pt x="8465" y="31199"/>
                </a:lnTo>
                <a:cubicBezTo>
                  <a:pt x="8454" y="31141"/>
                  <a:pt x="8403" y="31101"/>
                  <a:pt x="8345" y="31101"/>
                </a:cubicBezTo>
                <a:cubicBezTo>
                  <a:pt x="8339" y="31101"/>
                  <a:pt x="8333" y="31101"/>
                  <a:pt x="8327" y="31102"/>
                </a:cubicBezTo>
                <a:cubicBezTo>
                  <a:pt x="8261" y="31113"/>
                  <a:pt x="8215" y="31174"/>
                  <a:pt x="8226" y="31241"/>
                </a:cubicBezTo>
                <a:cubicBezTo>
                  <a:pt x="8226" y="31241"/>
                  <a:pt x="8238" y="31318"/>
                  <a:pt x="8260" y="31451"/>
                </a:cubicBezTo>
                <a:cubicBezTo>
                  <a:pt x="8266" y="31519"/>
                  <a:pt x="8295" y="31594"/>
                  <a:pt x="8318" y="31687"/>
                </a:cubicBezTo>
                <a:cubicBezTo>
                  <a:pt x="8339" y="31778"/>
                  <a:pt x="8382" y="31874"/>
                  <a:pt x="8421" y="31980"/>
                </a:cubicBezTo>
                <a:cubicBezTo>
                  <a:pt x="8459" y="32088"/>
                  <a:pt x="8520" y="32194"/>
                  <a:pt x="8573" y="32312"/>
                </a:cubicBezTo>
                <a:cubicBezTo>
                  <a:pt x="8635" y="32426"/>
                  <a:pt x="8698" y="32546"/>
                  <a:pt x="8773" y="32665"/>
                </a:cubicBezTo>
                <a:cubicBezTo>
                  <a:pt x="8847" y="32784"/>
                  <a:pt x="8926" y="32905"/>
                  <a:pt x="9012" y="33023"/>
                </a:cubicBezTo>
                <a:cubicBezTo>
                  <a:pt x="9095" y="33145"/>
                  <a:pt x="9190" y="33260"/>
                  <a:pt x="9281" y="33378"/>
                </a:cubicBezTo>
                <a:cubicBezTo>
                  <a:pt x="9377" y="33492"/>
                  <a:pt x="9469" y="33608"/>
                  <a:pt x="9569" y="33717"/>
                </a:cubicBezTo>
                <a:cubicBezTo>
                  <a:pt x="9668" y="33826"/>
                  <a:pt x="9765" y="33932"/>
                  <a:pt x="9865" y="34031"/>
                </a:cubicBezTo>
                <a:cubicBezTo>
                  <a:pt x="10059" y="34231"/>
                  <a:pt x="10254" y="34405"/>
                  <a:pt x="10425" y="34552"/>
                </a:cubicBezTo>
                <a:cubicBezTo>
                  <a:pt x="10515" y="34622"/>
                  <a:pt x="10590" y="34688"/>
                  <a:pt x="10668" y="34744"/>
                </a:cubicBezTo>
                <a:cubicBezTo>
                  <a:pt x="10743" y="34799"/>
                  <a:pt x="10809" y="34852"/>
                  <a:pt x="10862" y="34887"/>
                </a:cubicBezTo>
                <a:cubicBezTo>
                  <a:pt x="10871" y="34892"/>
                  <a:pt x="10876" y="34894"/>
                  <a:pt x="10882" y="34900"/>
                </a:cubicBezTo>
                <a:lnTo>
                  <a:pt x="10882" y="34948"/>
                </a:lnTo>
                <a:cubicBezTo>
                  <a:pt x="10902" y="35454"/>
                  <a:pt x="10919" y="35945"/>
                  <a:pt x="10936" y="36415"/>
                </a:cubicBezTo>
                <a:cubicBezTo>
                  <a:pt x="10939" y="36473"/>
                  <a:pt x="10940" y="36532"/>
                  <a:pt x="10942" y="36590"/>
                </a:cubicBezTo>
                <a:lnTo>
                  <a:pt x="10945" y="36676"/>
                </a:lnTo>
                <a:lnTo>
                  <a:pt x="10945" y="36687"/>
                </a:lnTo>
                <a:lnTo>
                  <a:pt x="10947" y="36726"/>
                </a:lnTo>
                <a:lnTo>
                  <a:pt x="10950" y="36747"/>
                </a:lnTo>
                <a:lnTo>
                  <a:pt x="10956" y="36790"/>
                </a:lnTo>
                <a:cubicBezTo>
                  <a:pt x="10963" y="36856"/>
                  <a:pt x="10972" y="36921"/>
                  <a:pt x="10979" y="36988"/>
                </a:cubicBezTo>
                <a:cubicBezTo>
                  <a:pt x="10965" y="36977"/>
                  <a:pt x="10950" y="36966"/>
                  <a:pt x="10934" y="36955"/>
                </a:cubicBezTo>
                <a:cubicBezTo>
                  <a:pt x="10820" y="36859"/>
                  <a:pt x="10670" y="36754"/>
                  <a:pt x="10525" y="36605"/>
                </a:cubicBezTo>
                <a:cubicBezTo>
                  <a:pt x="10450" y="36533"/>
                  <a:pt x="10368" y="36458"/>
                  <a:pt x="10292" y="36368"/>
                </a:cubicBezTo>
                <a:cubicBezTo>
                  <a:pt x="10216" y="36281"/>
                  <a:pt x="10129" y="36193"/>
                  <a:pt x="10054" y="36088"/>
                </a:cubicBezTo>
                <a:cubicBezTo>
                  <a:pt x="9974" y="35987"/>
                  <a:pt x="9893" y="35881"/>
                  <a:pt x="9818" y="35762"/>
                </a:cubicBezTo>
                <a:cubicBezTo>
                  <a:pt x="9738" y="35648"/>
                  <a:pt x="9663" y="35525"/>
                  <a:pt x="9587" y="35395"/>
                </a:cubicBezTo>
                <a:cubicBezTo>
                  <a:pt x="9434" y="35139"/>
                  <a:pt x="9290" y="34856"/>
                  <a:pt x="9143" y="34558"/>
                </a:cubicBezTo>
                <a:cubicBezTo>
                  <a:pt x="8997" y="34261"/>
                  <a:pt x="8847" y="33948"/>
                  <a:pt x="8687" y="33633"/>
                </a:cubicBezTo>
                <a:cubicBezTo>
                  <a:pt x="8522" y="33319"/>
                  <a:pt x="8352" y="33003"/>
                  <a:pt x="8148" y="32694"/>
                </a:cubicBezTo>
                <a:cubicBezTo>
                  <a:pt x="8048" y="32537"/>
                  <a:pt x="7947" y="32406"/>
                  <a:pt x="7839" y="32250"/>
                </a:cubicBezTo>
                <a:cubicBezTo>
                  <a:pt x="7735" y="32109"/>
                  <a:pt x="7634" y="31969"/>
                  <a:pt x="7533" y="31827"/>
                </a:cubicBezTo>
                <a:cubicBezTo>
                  <a:pt x="7429" y="31690"/>
                  <a:pt x="7347" y="31540"/>
                  <a:pt x="7255" y="31400"/>
                </a:cubicBezTo>
                <a:cubicBezTo>
                  <a:pt x="7209" y="31327"/>
                  <a:pt x="7166" y="31257"/>
                  <a:pt x="7121" y="31187"/>
                </a:cubicBezTo>
                <a:cubicBezTo>
                  <a:pt x="7082" y="31114"/>
                  <a:pt x="7042" y="31040"/>
                  <a:pt x="7004" y="30969"/>
                </a:cubicBezTo>
                <a:cubicBezTo>
                  <a:pt x="6940" y="30844"/>
                  <a:pt x="6868" y="30725"/>
                  <a:pt x="6813" y="30600"/>
                </a:cubicBezTo>
                <a:cubicBezTo>
                  <a:pt x="6807" y="30576"/>
                  <a:pt x="6797" y="30552"/>
                  <a:pt x="6781" y="30531"/>
                </a:cubicBezTo>
                <a:cubicBezTo>
                  <a:pt x="6718" y="30391"/>
                  <a:pt x="6658" y="30253"/>
                  <a:pt x="6598" y="30119"/>
                </a:cubicBezTo>
                <a:cubicBezTo>
                  <a:pt x="6543" y="29980"/>
                  <a:pt x="6499" y="29840"/>
                  <a:pt x="6451" y="29707"/>
                </a:cubicBezTo>
                <a:cubicBezTo>
                  <a:pt x="6427" y="29641"/>
                  <a:pt x="6404" y="29576"/>
                  <a:pt x="6382" y="29511"/>
                </a:cubicBezTo>
                <a:cubicBezTo>
                  <a:pt x="6364" y="29446"/>
                  <a:pt x="6346" y="29381"/>
                  <a:pt x="6330" y="29318"/>
                </a:cubicBezTo>
                <a:cubicBezTo>
                  <a:pt x="6295" y="29192"/>
                  <a:pt x="6263" y="29071"/>
                  <a:pt x="6233" y="28956"/>
                </a:cubicBezTo>
                <a:cubicBezTo>
                  <a:pt x="6203" y="28840"/>
                  <a:pt x="6186" y="28728"/>
                  <a:pt x="6165" y="28625"/>
                </a:cubicBezTo>
                <a:cubicBezTo>
                  <a:pt x="6124" y="28418"/>
                  <a:pt x="6086" y="28237"/>
                  <a:pt x="6071" y="28079"/>
                </a:cubicBezTo>
                <a:cubicBezTo>
                  <a:pt x="6029" y="27771"/>
                  <a:pt x="6006" y="27595"/>
                  <a:pt x="6006" y="27595"/>
                </a:cubicBezTo>
                <a:cubicBezTo>
                  <a:pt x="5995" y="27517"/>
                  <a:pt x="5929" y="27461"/>
                  <a:pt x="5852" y="27461"/>
                </a:cubicBezTo>
                <a:cubicBezTo>
                  <a:pt x="5846" y="27461"/>
                  <a:pt x="5839" y="27461"/>
                  <a:pt x="5832" y="27462"/>
                </a:cubicBezTo>
                <a:cubicBezTo>
                  <a:pt x="5747" y="27472"/>
                  <a:pt x="5689" y="27549"/>
                  <a:pt x="5699" y="27634"/>
                </a:cubicBezTo>
                <a:cubicBezTo>
                  <a:pt x="5699" y="27634"/>
                  <a:pt x="5723" y="27812"/>
                  <a:pt x="5761" y="28120"/>
                </a:cubicBezTo>
                <a:cubicBezTo>
                  <a:pt x="5776" y="28272"/>
                  <a:pt x="5813" y="28462"/>
                  <a:pt x="5854" y="28680"/>
                </a:cubicBezTo>
                <a:cubicBezTo>
                  <a:pt x="5856" y="28690"/>
                  <a:pt x="5858" y="28700"/>
                  <a:pt x="5859" y="28710"/>
                </a:cubicBezTo>
                <a:cubicBezTo>
                  <a:pt x="5836" y="28706"/>
                  <a:pt x="5809" y="28701"/>
                  <a:pt x="5778" y="28697"/>
                </a:cubicBezTo>
                <a:cubicBezTo>
                  <a:pt x="5714" y="28689"/>
                  <a:pt x="5640" y="28676"/>
                  <a:pt x="5561" y="28664"/>
                </a:cubicBezTo>
                <a:cubicBezTo>
                  <a:pt x="5522" y="28658"/>
                  <a:pt x="5480" y="28653"/>
                  <a:pt x="5439" y="28646"/>
                </a:cubicBezTo>
                <a:cubicBezTo>
                  <a:pt x="5399" y="28638"/>
                  <a:pt x="5354" y="28636"/>
                  <a:pt x="5315" y="28625"/>
                </a:cubicBezTo>
                <a:cubicBezTo>
                  <a:pt x="4987" y="28547"/>
                  <a:pt x="4662" y="28471"/>
                  <a:pt x="4662" y="28471"/>
                </a:cubicBezTo>
                <a:lnTo>
                  <a:pt x="4654" y="28468"/>
                </a:lnTo>
                <a:cubicBezTo>
                  <a:pt x="4646" y="28466"/>
                  <a:pt x="4638" y="28465"/>
                  <a:pt x="4630" y="28465"/>
                </a:cubicBezTo>
                <a:cubicBezTo>
                  <a:pt x="4585" y="28465"/>
                  <a:pt x="4543" y="28491"/>
                  <a:pt x="4527" y="28536"/>
                </a:cubicBezTo>
                <a:cubicBezTo>
                  <a:pt x="4506" y="28593"/>
                  <a:pt x="4534" y="28655"/>
                  <a:pt x="4591" y="28676"/>
                </a:cubicBezTo>
                <a:cubicBezTo>
                  <a:pt x="4591" y="28676"/>
                  <a:pt x="4918" y="28800"/>
                  <a:pt x="5247" y="28923"/>
                </a:cubicBezTo>
                <a:cubicBezTo>
                  <a:pt x="5288" y="28940"/>
                  <a:pt x="5329" y="28947"/>
                  <a:pt x="5369" y="28961"/>
                </a:cubicBezTo>
                <a:cubicBezTo>
                  <a:pt x="5410" y="28973"/>
                  <a:pt x="5450" y="28983"/>
                  <a:pt x="5489" y="28995"/>
                </a:cubicBezTo>
                <a:cubicBezTo>
                  <a:pt x="5566" y="29018"/>
                  <a:pt x="5638" y="29037"/>
                  <a:pt x="5699" y="29057"/>
                </a:cubicBezTo>
                <a:lnTo>
                  <a:pt x="5906" y="29116"/>
                </a:lnTo>
                <a:lnTo>
                  <a:pt x="5910" y="29117"/>
                </a:lnTo>
                <a:cubicBezTo>
                  <a:pt x="5917" y="29120"/>
                  <a:pt x="5926" y="29121"/>
                  <a:pt x="5933" y="29122"/>
                </a:cubicBezTo>
                <a:cubicBezTo>
                  <a:pt x="5936" y="29124"/>
                  <a:pt x="5939" y="29124"/>
                  <a:pt x="5941" y="29124"/>
                </a:cubicBezTo>
                <a:cubicBezTo>
                  <a:pt x="5944" y="29124"/>
                  <a:pt x="5947" y="29124"/>
                  <a:pt x="5950" y="29125"/>
                </a:cubicBezTo>
                <a:cubicBezTo>
                  <a:pt x="5975" y="29215"/>
                  <a:pt x="5998" y="29307"/>
                  <a:pt x="6024" y="29404"/>
                </a:cubicBezTo>
                <a:cubicBezTo>
                  <a:pt x="6041" y="29470"/>
                  <a:pt x="6059" y="29537"/>
                  <a:pt x="6077" y="29605"/>
                </a:cubicBezTo>
                <a:cubicBezTo>
                  <a:pt x="6099" y="29672"/>
                  <a:pt x="6124" y="29741"/>
                  <a:pt x="6146" y="29810"/>
                </a:cubicBezTo>
                <a:cubicBezTo>
                  <a:pt x="6195" y="29949"/>
                  <a:pt x="6240" y="30093"/>
                  <a:pt x="6296" y="30238"/>
                </a:cubicBezTo>
                <a:cubicBezTo>
                  <a:pt x="6314" y="30276"/>
                  <a:pt x="6331" y="30317"/>
                  <a:pt x="6347" y="30356"/>
                </a:cubicBezTo>
                <a:cubicBezTo>
                  <a:pt x="6247" y="30323"/>
                  <a:pt x="6129" y="30281"/>
                  <a:pt x="5996" y="30230"/>
                </a:cubicBezTo>
                <a:cubicBezTo>
                  <a:pt x="5597" y="30073"/>
                  <a:pt x="5072" y="29823"/>
                  <a:pt x="4611" y="29492"/>
                </a:cubicBezTo>
                <a:cubicBezTo>
                  <a:pt x="4380" y="29329"/>
                  <a:pt x="4167" y="29143"/>
                  <a:pt x="3996" y="28949"/>
                </a:cubicBezTo>
                <a:cubicBezTo>
                  <a:pt x="3827" y="28755"/>
                  <a:pt x="3702" y="28552"/>
                  <a:pt x="3641" y="28367"/>
                </a:cubicBezTo>
                <a:cubicBezTo>
                  <a:pt x="3606" y="28275"/>
                  <a:pt x="3592" y="28189"/>
                  <a:pt x="3583" y="28111"/>
                </a:cubicBezTo>
                <a:cubicBezTo>
                  <a:pt x="3574" y="28035"/>
                  <a:pt x="3573" y="27968"/>
                  <a:pt x="3580" y="27913"/>
                </a:cubicBezTo>
                <a:cubicBezTo>
                  <a:pt x="3582" y="27856"/>
                  <a:pt x="3593" y="27814"/>
                  <a:pt x="3598" y="27785"/>
                </a:cubicBezTo>
                <a:cubicBezTo>
                  <a:pt x="3603" y="27755"/>
                  <a:pt x="3605" y="27739"/>
                  <a:pt x="3605" y="27739"/>
                </a:cubicBezTo>
                <a:lnTo>
                  <a:pt x="3609" y="27721"/>
                </a:lnTo>
                <a:cubicBezTo>
                  <a:pt x="3626" y="27629"/>
                  <a:pt x="3567" y="27540"/>
                  <a:pt x="3475" y="27521"/>
                </a:cubicBezTo>
                <a:cubicBezTo>
                  <a:pt x="3464" y="27519"/>
                  <a:pt x="3453" y="27518"/>
                  <a:pt x="3442" y="27518"/>
                </a:cubicBezTo>
                <a:cubicBezTo>
                  <a:pt x="3361" y="27518"/>
                  <a:pt x="3289" y="27574"/>
                  <a:pt x="3271" y="27655"/>
                </a:cubicBezTo>
                <a:cubicBezTo>
                  <a:pt x="3271" y="27655"/>
                  <a:pt x="3268" y="27675"/>
                  <a:pt x="3260" y="27714"/>
                </a:cubicBezTo>
                <a:cubicBezTo>
                  <a:pt x="3252" y="27753"/>
                  <a:pt x="3238" y="27808"/>
                  <a:pt x="3234" y="27882"/>
                </a:cubicBezTo>
                <a:cubicBezTo>
                  <a:pt x="3227" y="27955"/>
                  <a:pt x="3227" y="28045"/>
                  <a:pt x="3234" y="28146"/>
                </a:cubicBezTo>
                <a:cubicBezTo>
                  <a:pt x="3245" y="28247"/>
                  <a:pt x="3265" y="28361"/>
                  <a:pt x="3306" y="28478"/>
                </a:cubicBezTo>
                <a:cubicBezTo>
                  <a:pt x="3382" y="28715"/>
                  <a:pt x="3532" y="28960"/>
                  <a:pt x="3722" y="29183"/>
                </a:cubicBezTo>
                <a:cubicBezTo>
                  <a:pt x="3914" y="29404"/>
                  <a:pt x="4146" y="29610"/>
                  <a:pt x="4393" y="29790"/>
                </a:cubicBezTo>
                <a:cubicBezTo>
                  <a:pt x="4886" y="30152"/>
                  <a:pt x="5432" y="30417"/>
                  <a:pt x="5852" y="30588"/>
                </a:cubicBezTo>
                <a:cubicBezTo>
                  <a:pt x="6061" y="30673"/>
                  <a:pt x="6241" y="30733"/>
                  <a:pt x="6369" y="30774"/>
                </a:cubicBezTo>
                <a:cubicBezTo>
                  <a:pt x="6436" y="30795"/>
                  <a:pt x="6485" y="30808"/>
                  <a:pt x="6517" y="30817"/>
                </a:cubicBezTo>
                <a:cubicBezTo>
                  <a:pt x="6534" y="30822"/>
                  <a:pt x="6546" y="30826"/>
                  <a:pt x="6555" y="30828"/>
                </a:cubicBezTo>
                <a:cubicBezTo>
                  <a:pt x="6604" y="30927"/>
                  <a:pt x="6660" y="31022"/>
                  <a:pt x="6709" y="31123"/>
                </a:cubicBezTo>
                <a:lnTo>
                  <a:pt x="6830" y="31350"/>
                </a:lnTo>
                <a:cubicBezTo>
                  <a:pt x="6874" y="31423"/>
                  <a:pt x="6920" y="31498"/>
                  <a:pt x="6966" y="31572"/>
                </a:cubicBezTo>
                <a:cubicBezTo>
                  <a:pt x="7060" y="31719"/>
                  <a:pt x="7144" y="31875"/>
                  <a:pt x="7252" y="32017"/>
                </a:cubicBezTo>
                <a:cubicBezTo>
                  <a:pt x="7354" y="32162"/>
                  <a:pt x="7459" y="32309"/>
                  <a:pt x="7563" y="32454"/>
                </a:cubicBezTo>
                <a:cubicBezTo>
                  <a:pt x="7655" y="32591"/>
                  <a:pt x="7771" y="32743"/>
                  <a:pt x="7859" y="32886"/>
                </a:cubicBezTo>
                <a:cubicBezTo>
                  <a:pt x="8044" y="33173"/>
                  <a:pt x="8212" y="33485"/>
                  <a:pt x="8368" y="33792"/>
                </a:cubicBezTo>
                <a:cubicBezTo>
                  <a:pt x="8523" y="34102"/>
                  <a:pt x="8669" y="34412"/>
                  <a:pt x="8813" y="34715"/>
                </a:cubicBezTo>
                <a:cubicBezTo>
                  <a:pt x="8958" y="35017"/>
                  <a:pt x="9106" y="35309"/>
                  <a:pt x="9262" y="35580"/>
                </a:cubicBezTo>
                <a:cubicBezTo>
                  <a:pt x="9281" y="35612"/>
                  <a:pt x="9299" y="35642"/>
                  <a:pt x="9317" y="35674"/>
                </a:cubicBezTo>
                <a:lnTo>
                  <a:pt x="9293" y="35669"/>
                </a:lnTo>
                <a:cubicBezTo>
                  <a:pt x="9275" y="35665"/>
                  <a:pt x="9255" y="35663"/>
                  <a:pt x="9233" y="35659"/>
                </a:cubicBezTo>
                <a:cubicBezTo>
                  <a:pt x="9216" y="35652"/>
                  <a:pt x="9197" y="35645"/>
                  <a:pt x="9179" y="35639"/>
                </a:cubicBezTo>
                <a:cubicBezTo>
                  <a:pt x="9142" y="35626"/>
                  <a:pt x="9101" y="35612"/>
                  <a:pt x="9057" y="35596"/>
                </a:cubicBezTo>
                <a:cubicBezTo>
                  <a:pt x="8970" y="35575"/>
                  <a:pt x="8867" y="35511"/>
                  <a:pt x="8756" y="35462"/>
                </a:cubicBezTo>
                <a:cubicBezTo>
                  <a:pt x="8645" y="35408"/>
                  <a:pt x="8533" y="35328"/>
                  <a:pt x="8411" y="35252"/>
                </a:cubicBezTo>
                <a:cubicBezTo>
                  <a:pt x="8297" y="35161"/>
                  <a:pt x="8167" y="35079"/>
                  <a:pt x="8050" y="34969"/>
                </a:cubicBezTo>
                <a:cubicBezTo>
                  <a:pt x="7991" y="34916"/>
                  <a:pt x="7930" y="34862"/>
                  <a:pt x="7867" y="34808"/>
                </a:cubicBezTo>
                <a:cubicBezTo>
                  <a:pt x="7809" y="34750"/>
                  <a:pt x="7749" y="34691"/>
                  <a:pt x="7688" y="34632"/>
                </a:cubicBezTo>
                <a:cubicBezTo>
                  <a:pt x="7565" y="34515"/>
                  <a:pt x="7454" y="34382"/>
                  <a:pt x="7337" y="34255"/>
                </a:cubicBezTo>
                <a:cubicBezTo>
                  <a:pt x="7228" y="34121"/>
                  <a:pt x="7112" y="33992"/>
                  <a:pt x="7010" y="33856"/>
                </a:cubicBezTo>
                <a:cubicBezTo>
                  <a:pt x="6904" y="33721"/>
                  <a:pt x="6805" y="33586"/>
                  <a:pt x="6713" y="33452"/>
                </a:cubicBezTo>
                <a:cubicBezTo>
                  <a:pt x="6617" y="33320"/>
                  <a:pt x="6534" y="33186"/>
                  <a:pt x="6450" y="33061"/>
                </a:cubicBezTo>
                <a:cubicBezTo>
                  <a:pt x="6372" y="32934"/>
                  <a:pt x="6298" y="32815"/>
                  <a:pt x="6232" y="32702"/>
                </a:cubicBezTo>
                <a:cubicBezTo>
                  <a:pt x="6170" y="32587"/>
                  <a:pt x="6108" y="32485"/>
                  <a:pt x="6061" y="32391"/>
                </a:cubicBezTo>
                <a:cubicBezTo>
                  <a:pt x="6013" y="32296"/>
                  <a:pt x="5970" y="32215"/>
                  <a:pt x="5938" y="32147"/>
                </a:cubicBezTo>
                <a:cubicBezTo>
                  <a:pt x="5875" y="32011"/>
                  <a:pt x="5839" y="31932"/>
                  <a:pt x="5839" y="31932"/>
                </a:cubicBezTo>
                <a:lnTo>
                  <a:pt x="5837" y="31926"/>
                </a:lnTo>
                <a:cubicBezTo>
                  <a:pt x="5814" y="31877"/>
                  <a:pt x="5766" y="31848"/>
                  <a:pt x="5715" y="31848"/>
                </a:cubicBezTo>
                <a:cubicBezTo>
                  <a:pt x="5697" y="31848"/>
                  <a:pt x="5680" y="31852"/>
                  <a:pt x="5662" y="31859"/>
                </a:cubicBezTo>
                <a:cubicBezTo>
                  <a:pt x="5594" y="31889"/>
                  <a:pt x="5564" y="31966"/>
                  <a:pt x="5593" y="32034"/>
                </a:cubicBezTo>
                <a:cubicBezTo>
                  <a:pt x="5593" y="32034"/>
                  <a:pt x="5629" y="32117"/>
                  <a:pt x="5692" y="32262"/>
                </a:cubicBezTo>
                <a:cubicBezTo>
                  <a:pt x="5722" y="32335"/>
                  <a:pt x="5766" y="32418"/>
                  <a:pt x="5814" y="32517"/>
                </a:cubicBezTo>
                <a:cubicBezTo>
                  <a:pt x="5860" y="32617"/>
                  <a:pt x="5922" y="32723"/>
                  <a:pt x="5982" y="32841"/>
                </a:cubicBezTo>
                <a:cubicBezTo>
                  <a:pt x="6046" y="32959"/>
                  <a:pt x="6120" y="33085"/>
                  <a:pt x="6198" y="33218"/>
                </a:cubicBezTo>
                <a:cubicBezTo>
                  <a:pt x="6280" y="33346"/>
                  <a:pt x="6362" y="33487"/>
                  <a:pt x="6458" y="33624"/>
                </a:cubicBezTo>
                <a:cubicBezTo>
                  <a:pt x="6550" y="33763"/>
                  <a:pt x="6649" y="33906"/>
                  <a:pt x="6755" y="34047"/>
                </a:cubicBezTo>
                <a:cubicBezTo>
                  <a:pt x="6856" y="34191"/>
                  <a:pt x="6973" y="34327"/>
                  <a:pt x="7083" y="34469"/>
                </a:cubicBezTo>
                <a:cubicBezTo>
                  <a:pt x="7203" y="34603"/>
                  <a:pt x="7314" y="34744"/>
                  <a:pt x="7441" y="34871"/>
                </a:cubicBezTo>
                <a:cubicBezTo>
                  <a:pt x="7503" y="34935"/>
                  <a:pt x="7564" y="34999"/>
                  <a:pt x="7625" y="35060"/>
                </a:cubicBezTo>
                <a:cubicBezTo>
                  <a:pt x="7691" y="35121"/>
                  <a:pt x="7755" y="35179"/>
                  <a:pt x="7816" y="35236"/>
                </a:cubicBezTo>
                <a:cubicBezTo>
                  <a:pt x="7938" y="35355"/>
                  <a:pt x="8077" y="35450"/>
                  <a:pt x="8198" y="35549"/>
                </a:cubicBezTo>
                <a:cubicBezTo>
                  <a:pt x="8331" y="35638"/>
                  <a:pt x="8452" y="35725"/>
                  <a:pt x="8576" y="35792"/>
                </a:cubicBezTo>
                <a:cubicBezTo>
                  <a:pt x="8706" y="35854"/>
                  <a:pt x="8809" y="35921"/>
                  <a:pt x="8930" y="35958"/>
                </a:cubicBezTo>
                <a:cubicBezTo>
                  <a:pt x="8988" y="35978"/>
                  <a:pt x="9042" y="35998"/>
                  <a:pt x="9092" y="36015"/>
                </a:cubicBezTo>
                <a:cubicBezTo>
                  <a:pt x="9118" y="36022"/>
                  <a:pt x="9142" y="36032"/>
                  <a:pt x="9164" y="36040"/>
                </a:cubicBezTo>
                <a:cubicBezTo>
                  <a:pt x="9186" y="36044"/>
                  <a:pt x="9206" y="36048"/>
                  <a:pt x="9224" y="36052"/>
                </a:cubicBezTo>
                <a:cubicBezTo>
                  <a:pt x="9376" y="36081"/>
                  <a:pt x="9462" y="36099"/>
                  <a:pt x="9462" y="36099"/>
                </a:cubicBezTo>
                <a:cubicBezTo>
                  <a:pt x="9463" y="36099"/>
                  <a:pt x="9464" y="36099"/>
                  <a:pt x="9466" y="36100"/>
                </a:cubicBezTo>
                <a:cubicBezTo>
                  <a:pt x="9477" y="36102"/>
                  <a:pt x="9488" y="36103"/>
                  <a:pt x="9499" y="36103"/>
                </a:cubicBezTo>
                <a:cubicBezTo>
                  <a:pt x="9528" y="36103"/>
                  <a:pt x="9556" y="36096"/>
                  <a:pt x="9581" y="36084"/>
                </a:cubicBezTo>
                <a:cubicBezTo>
                  <a:pt x="9637" y="36165"/>
                  <a:pt x="9696" y="36244"/>
                  <a:pt x="9753" y="36318"/>
                </a:cubicBezTo>
                <a:cubicBezTo>
                  <a:pt x="9833" y="36431"/>
                  <a:pt x="9924" y="36526"/>
                  <a:pt x="10006" y="36622"/>
                </a:cubicBezTo>
                <a:cubicBezTo>
                  <a:pt x="10088" y="36719"/>
                  <a:pt x="10175" y="36802"/>
                  <a:pt x="10256" y="36880"/>
                </a:cubicBezTo>
                <a:cubicBezTo>
                  <a:pt x="10414" y="37042"/>
                  <a:pt x="10574" y="37157"/>
                  <a:pt x="10697" y="37261"/>
                </a:cubicBezTo>
                <a:cubicBezTo>
                  <a:pt x="10827" y="37360"/>
                  <a:pt x="10934" y="37426"/>
                  <a:pt x="11005" y="37477"/>
                </a:cubicBezTo>
                <a:cubicBezTo>
                  <a:pt x="11020" y="37486"/>
                  <a:pt x="11031" y="37494"/>
                  <a:pt x="11042" y="37502"/>
                </a:cubicBezTo>
                <a:cubicBezTo>
                  <a:pt x="11052" y="37595"/>
                  <a:pt x="11064" y="37688"/>
                  <a:pt x="11075" y="37780"/>
                </a:cubicBezTo>
                <a:cubicBezTo>
                  <a:pt x="11121" y="38126"/>
                  <a:pt x="11174" y="38461"/>
                  <a:pt x="11243" y="38781"/>
                </a:cubicBezTo>
                <a:cubicBezTo>
                  <a:pt x="11186" y="38758"/>
                  <a:pt x="11130" y="38731"/>
                  <a:pt x="11066" y="38701"/>
                </a:cubicBezTo>
                <a:cubicBezTo>
                  <a:pt x="10888" y="38609"/>
                  <a:pt x="10669" y="38510"/>
                  <a:pt x="10424" y="38367"/>
                </a:cubicBezTo>
                <a:cubicBezTo>
                  <a:pt x="10175" y="38233"/>
                  <a:pt x="9905" y="38066"/>
                  <a:pt x="9615" y="37874"/>
                </a:cubicBezTo>
                <a:cubicBezTo>
                  <a:pt x="9326" y="37680"/>
                  <a:pt x="9020" y="37461"/>
                  <a:pt x="8707" y="37211"/>
                </a:cubicBezTo>
                <a:cubicBezTo>
                  <a:pt x="8552" y="37086"/>
                  <a:pt x="8390" y="36957"/>
                  <a:pt x="8233" y="36818"/>
                </a:cubicBezTo>
                <a:cubicBezTo>
                  <a:pt x="8071" y="36682"/>
                  <a:pt x="7912" y="36537"/>
                  <a:pt x="7751" y="36388"/>
                </a:cubicBezTo>
                <a:cubicBezTo>
                  <a:pt x="7428" y="36092"/>
                  <a:pt x="7106" y="35771"/>
                  <a:pt x="6783" y="35441"/>
                </a:cubicBezTo>
                <a:cubicBezTo>
                  <a:pt x="6461" y="35108"/>
                  <a:pt x="6139" y="34766"/>
                  <a:pt x="5820" y="34419"/>
                </a:cubicBezTo>
                <a:cubicBezTo>
                  <a:pt x="5499" y="34069"/>
                  <a:pt x="5179" y="33721"/>
                  <a:pt x="4863" y="33377"/>
                </a:cubicBezTo>
                <a:cubicBezTo>
                  <a:pt x="4545" y="33050"/>
                  <a:pt x="4267" y="32697"/>
                  <a:pt x="4002" y="32346"/>
                </a:cubicBezTo>
                <a:cubicBezTo>
                  <a:pt x="3860" y="32158"/>
                  <a:pt x="3722" y="31974"/>
                  <a:pt x="3585" y="31791"/>
                </a:cubicBezTo>
                <a:cubicBezTo>
                  <a:pt x="3614" y="31768"/>
                  <a:pt x="3636" y="31737"/>
                  <a:pt x="3648" y="31699"/>
                </a:cubicBezTo>
                <a:cubicBezTo>
                  <a:pt x="3648" y="31699"/>
                  <a:pt x="3654" y="31678"/>
                  <a:pt x="3665" y="31642"/>
                </a:cubicBezTo>
                <a:cubicBezTo>
                  <a:pt x="3674" y="31607"/>
                  <a:pt x="3695" y="31557"/>
                  <a:pt x="3707" y="31495"/>
                </a:cubicBezTo>
                <a:cubicBezTo>
                  <a:pt x="3721" y="31434"/>
                  <a:pt x="3737" y="31363"/>
                  <a:pt x="3744" y="31284"/>
                </a:cubicBezTo>
                <a:cubicBezTo>
                  <a:pt x="3757" y="31206"/>
                  <a:pt x="3757" y="31124"/>
                  <a:pt x="3759" y="31041"/>
                </a:cubicBezTo>
                <a:cubicBezTo>
                  <a:pt x="3757" y="30961"/>
                  <a:pt x="3755" y="30880"/>
                  <a:pt x="3746" y="30804"/>
                </a:cubicBezTo>
                <a:cubicBezTo>
                  <a:pt x="3741" y="30730"/>
                  <a:pt x="3727" y="30659"/>
                  <a:pt x="3718" y="30599"/>
                </a:cubicBezTo>
                <a:cubicBezTo>
                  <a:pt x="3709" y="30540"/>
                  <a:pt x="3696" y="30497"/>
                  <a:pt x="3691" y="30462"/>
                </a:cubicBezTo>
                <a:cubicBezTo>
                  <a:pt x="3685" y="30430"/>
                  <a:pt x="3681" y="30412"/>
                  <a:pt x="3681" y="30412"/>
                </a:cubicBezTo>
                <a:cubicBezTo>
                  <a:pt x="3666" y="30344"/>
                  <a:pt x="3607" y="30296"/>
                  <a:pt x="3538" y="30296"/>
                </a:cubicBezTo>
                <a:cubicBezTo>
                  <a:pt x="3532" y="30296"/>
                  <a:pt x="3527" y="30297"/>
                  <a:pt x="3521" y="30297"/>
                </a:cubicBezTo>
                <a:cubicBezTo>
                  <a:pt x="3441" y="30307"/>
                  <a:pt x="3386" y="30380"/>
                  <a:pt x="3396" y="30459"/>
                </a:cubicBezTo>
                <a:cubicBezTo>
                  <a:pt x="3396" y="30459"/>
                  <a:pt x="3398" y="30477"/>
                  <a:pt x="3402" y="30510"/>
                </a:cubicBezTo>
                <a:cubicBezTo>
                  <a:pt x="3404" y="30542"/>
                  <a:pt x="3414" y="30592"/>
                  <a:pt x="3417" y="30643"/>
                </a:cubicBezTo>
                <a:cubicBezTo>
                  <a:pt x="3419" y="30695"/>
                  <a:pt x="3425" y="30754"/>
                  <a:pt x="3424" y="30822"/>
                </a:cubicBezTo>
                <a:cubicBezTo>
                  <a:pt x="3427" y="30889"/>
                  <a:pt x="3422" y="30959"/>
                  <a:pt x="3418" y="31028"/>
                </a:cubicBezTo>
                <a:cubicBezTo>
                  <a:pt x="3408" y="31095"/>
                  <a:pt x="3403" y="31164"/>
                  <a:pt x="3387" y="31225"/>
                </a:cubicBezTo>
                <a:cubicBezTo>
                  <a:pt x="3376" y="31288"/>
                  <a:pt x="3358" y="31343"/>
                  <a:pt x="3344" y="31391"/>
                </a:cubicBezTo>
                <a:cubicBezTo>
                  <a:pt x="3338" y="31413"/>
                  <a:pt x="3331" y="31432"/>
                  <a:pt x="3323" y="31448"/>
                </a:cubicBezTo>
                <a:cubicBezTo>
                  <a:pt x="3290" y="31405"/>
                  <a:pt x="3257" y="31363"/>
                  <a:pt x="3224" y="31321"/>
                </a:cubicBezTo>
                <a:cubicBezTo>
                  <a:pt x="2965" y="30999"/>
                  <a:pt x="2695" y="30709"/>
                  <a:pt x="2414" y="30471"/>
                </a:cubicBezTo>
                <a:cubicBezTo>
                  <a:pt x="2289" y="30364"/>
                  <a:pt x="2161" y="30269"/>
                  <a:pt x="2035" y="30183"/>
                </a:cubicBezTo>
                <a:cubicBezTo>
                  <a:pt x="2037" y="30173"/>
                  <a:pt x="2040" y="30161"/>
                  <a:pt x="2044" y="30145"/>
                </a:cubicBezTo>
                <a:cubicBezTo>
                  <a:pt x="2050" y="30124"/>
                  <a:pt x="2055" y="30097"/>
                  <a:pt x="2062" y="30067"/>
                </a:cubicBezTo>
                <a:cubicBezTo>
                  <a:pt x="2071" y="30037"/>
                  <a:pt x="2077" y="30003"/>
                  <a:pt x="2083" y="29956"/>
                </a:cubicBezTo>
                <a:cubicBezTo>
                  <a:pt x="2088" y="29912"/>
                  <a:pt x="2094" y="29866"/>
                  <a:pt x="2101" y="29817"/>
                </a:cubicBezTo>
                <a:cubicBezTo>
                  <a:pt x="2109" y="29766"/>
                  <a:pt x="2105" y="29718"/>
                  <a:pt x="2109" y="29665"/>
                </a:cubicBezTo>
                <a:cubicBezTo>
                  <a:pt x="2116" y="29562"/>
                  <a:pt x="2103" y="29451"/>
                  <a:pt x="2094" y="29343"/>
                </a:cubicBezTo>
                <a:cubicBezTo>
                  <a:pt x="2085" y="29289"/>
                  <a:pt x="2076" y="29234"/>
                  <a:pt x="2068" y="29181"/>
                </a:cubicBezTo>
                <a:cubicBezTo>
                  <a:pt x="2061" y="29128"/>
                  <a:pt x="2044" y="29078"/>
                  <a:pt x="2032" y="29029"/>
                </a:cubicBezTo>
                <a:cubicBezTo>
                  <a:pt x="2019" y="28979"/>
                  <a:pt x="2009" y="28931"/>
                  <a:pt x="1992" y="28889"/>
                </a:cubicBezTo>
                <a:cubicBezTo>
                  <a:pt x="1977" y="28845"/>
                  <a:pt x="1962" y="28804"/>
                  <a:pt x="1950" y="28766"/>
                </a:cubicBezTo>
                <a:cubicBezTo>
                  <a:pt x="1924" y="28691"/>
                  <a:pt x="1892" y="28631"/>
                  <a:pt x="1875" y="28589"/>
                </a:cubicBezTo>
                <a:cubicBezTo>
                  <a:pt x="1856" y="28546"/>
                  <a:pt x="1846" y="28522"/>
                  <a:pt x="1846" y="28522"/>
                </a:cubicBezTo>
                <a:cubicBezTo>
                  <a:pt x="1828" y="28482"/>
                  <a:pt x="1788" y="28458"/>
                  <a:pt x="1746" y="28458"/>
                </a:cubicBezTo>
                <a:cubicBezTo>
                  <a:pt x="1736" y="28458"/>
                  <a:pt x="1726" y="28459"/>
                  <a:pt x="1716" y="28462"/>
                </a:cubicBezTo>
                <a:cubicBezTo>
                  <a:pt x="1658" y="28479"/>
                  <a:pt x="1627" y="28541"/>
                  <a:pt x="1645" y="28598"/>
                </a:cubicBezTo>
                <a:lnTo>
                  <a:pt x="1648" y="28606"/>
                </a:lnTo>
                <a:cubicBezTo>
                  <a:pt x="1648" y="28606"/>
                  <a:pt x="1656" y="28630"/>
                  <a:pt x="1668" y="28671"/>
                </a:cubicBezTo>
                <a:cubicBezTo>
                  <a:pt x="1680" y="28712"/>
                  <a:pt x="1702" y="28769"/>
                  <a:pt x="1717" y="28841"/>
                </a:cubicBezTo>
                <a:cubicBezTo>
                  <a:pt x="1725" y="28877"/>
                  <a:pt x="1734" y="28915"/>
                  <a:pt x="1743" y="28957"/>
                </a:cubicBezTo>
                <a:cubicBezTo>
                  <a:pt x="1754" y="28997"/>
                  <a:pt x="1758" y="29042"/>
                  <a:pt x="1765" y="29085"/>
                </a:cubicBezTo>
                <a:cubicBezTo>
                  <a:pt x="1770" y="29131"/>
                  <a:pt x="1781" y="29176"/>
                  <a:pt x="1781" y="29223"/>
                </a:cubicBezTo>
                <a:cubicBezTo>
                  <a:pt x="1784" y="29270"/>
                  <a:pt x="1786" y="29318"/>
                  <a:pt x="1789" y="29366"/>
                </a:cubicBezTo>
                <a:cubicBezTo>
                  <a:pt x="1785" y="29461"/>
                  <a:pt x="1787" y="29556"/>
                  <a:pt x="1770" y="29642"/>
                </a:cubicBezTo>
                <a:cubicBezTo>
                  <a:pt x="1764" y="29685"/>
                  <a:pt x="1760" y="29731"/>
                  <a:pt x="1750" y="29766"/>
                </a:cubicBezTo>
                <a:cubicBezTo>
                  <a:pt x="1741" y="29803"/>
                  <a:pt x="1733" y="29838"/>
                  <a:pt x="1725" y="29870"/>
                </a:cubicBezTo>
                <a:cubicBezTo>
                  <a:pt x="1720" y="29901"/>
                  <a:pt x="1709" y="29933"/>
                  <a:pt x="1697" y="29962"/>
                </a:cubicBezTo>
                <a:cubicBezTo>
                  <a:pt x="1695" y="29970"/>
                  <a:pt x="1693" y="29975"/>
                  <a:pt x="1690" y="29981"/>
                </a:cubicBezTo>
                <a:cubicBezTo>
                  <a:pt x="1651" y="29960"/>
                  <a:pt x="1611" y="29939"/>
                  <a:pt x="1572" y="29920"/>
                </a:cubicBezTo>
                <a:cubicBezTo>
                  <a:pt x="1301" y="29790"/>
                  <a:pt x="1050" y="29710"/>
                  <a:pt x="841" y="29657"/>
                </a:cubicBezTo>
                <a:cubicBezTo>
                  <a:pt x="632" y="29608"/>
                  <a:pt x="467" y="29580"/>
                  <a:pt x="352" y="29567"/>
                </a:cubicBezTo>
                <a:cubicBezTo>
                  <a:pt x="239" y="29553"/>
                  <a:pt x="178" y="29547"/>
                  <a:pt x="178" y="29547"/>
                </a:cubicBezTo>
                <a:cubicBezTo>
                  <a:pt x="172" y="29546"/>
                  <a:pt x="167" y="29546"/>
                  <a:pt x="161" y="29546"/>
                </a:cubicBezTo>
                <a:cubicBezTo>
                  <a:pt x="86" y="29546"/>
                  <a:pt x="21" y="29600"/>
                  <a:pt x="12" y="29675"/>
                </a:cubicBezTo>
                <a:cubicBezTo>
                  <a:pt x="1" y="29758"/>
                  <a:pt x="58" y="29834"/>
                  <a:pt x="141" y="29844"/>
                </a:cubicBezTo>
                <a:lnTo>
                  <a:pt x="149" y="29845"/>
                </a:lnTo>
                <a:cubicBezTo>
                  <a:pt x="149" y="29845"/>
                  <a:pt x="206" y="29854"/>
                  <a:pt x="312" y="29867"/>
                </a:cubicBezTo>
                <a:cubicBezTo>
                  <a:pt x="419" y="29882"/>
                  <a:pt x="573" y="29909"/>
                  <a:pt x="765" y="29957"/>
                </a:cubicBezTo>
                <a:cubicBezTo>
                  <a:pt x="957" y="30009"/>
                  <a:pt x="1186" y="30085"/>
                  <a:pt x="1433" y="30209"/>
                </a:cubicBezTo>
                <a:cubicBezTo>
                  <a:pt x="1680" y="30329"/>
                  <a:pt x="1940" y="30502"/>
                  <a:pt x="2196" y="30727"/>
                </a:cubicBezTo>
                <a:cubicBezTo>
                  <a:pt x="2454" y="30951"/>
                  <a:pt x="2705" y="31230"/>
                  <a:pt x="2950" y="31544"/>
                </a:cubicBezTo>
                <a:cubicBezTo>
                  <a:pt x="2983" y="31587"/>
                  <a:pt x="3017" y="31630"/>
                  <a:pt x="3050" y="31674"/>
                </a:cubicBezTo>
                <a:cubicBezTo>
                  <a:pt x="3014" y="31669"/>
                  <a:pt x="2976" y="31663"/>
                  <a:pt x="2934" y="31657"/>
                </a:cubicBezTo>
                <a:cubicBezTo>
                  <a:pt x="2804" y="31639"/>
                  <a:pt x="2654" y="31619"/>
                  <a:pt x="2492" y="31596"/>
                </a:cubicBezTo>
                <a:cubicBezTo>
                  <a:pt x="2331" y="31575"/>
                  <a:pt x="2163" y="31544"/>
                  <a:pt x="1994" y="31517"/>
                </a:cubicBezTo>
                <a:cubicBezTo>
                  <a:pt x="1912" y="31498"/>
                  <a:pt x="1830" y="31479"/>
                  <a:pt x="1749" y="31461"/>
                </a:cubicBezTo>
                <a:cubicBezTo>
                  <a:pt x="1667" y="31445"/>
                  <a:pt x="1590" y="31421"/>
                  <a:pt x="1516" y="31397"/>
                </a:cubicBezTo>
                <a:cubicBezTo>
                  <a:pt x="1444" y="31371"/>
                  <a:pt x="1367" y="31355"/>
                  <a:pt x="1302" y="31326"/>
                </a:cubicBezTo>
                <a:cubicBezTo>
                  <a:pt x="1237" y="31299"/>
                  <a:pt x="1175" y="31272"/>
                  <a:pt x="1119" y="31248"/>
                </a:cubicBezTo>
                <a:cubicBezTo>
                  <a:pt x="1061" y="31225"/>
                  <a:pt x="1011" y="31199"/>
                  <a:pt x="968" y="31172"/>
                </a:cubicBezTo>
                <a:cubicBezTo>
                  <a:pt x="925" y="31147"/>
                  <a:pt x="888" y="31124"/>
                  <a:pt x="857" y="31107"/>
                </a:cubicBezTo>
                <a:cubicBezTo>
                  <a:pt x="795" y="31071"/>
                  <a:pt x="759" y="31050"/>
                  <a:pt x="759" y="31050"/>
                </a:cubicBezTo>
                <a:lnTo>
                  <a:pt x="743" y="31040"/>
                </a:lnTo>
                <a:cubicBezTo>
                  <a:pt x="722" y="31028"/>
                  <a:pt x="698" y="31022"/>
                  <a:pt x="675" y="31022"/>
                </a:cubicBezTo>
                <a:cubicBezTo>
                  <a:pt x="631" y="31022"/>
                  <a:pt x="587" y="31044"/>
                  <a:pt x="561" y="31084"/>
                </a:cubicBezTo>
                <a:cubicBezTo>
                  <a:pt x="520" y="31147"/>
                  <a:pt x="538" y="31232"/>
                  <a:pt x="601" y="31273"/>
                </a:cubicBezTo>
                <a:cubicBezTo>
                  <a:pt x="601" y="31273"/>
                  <a:pt x="639" y="31299"/>
                  <a:pt x="706" y="31342"/>
                </a:cubicBezTo>
                <a:cubicBezTo>
                  <a:pt x="739" y="31364"/>
                  <a:pt x="780" y="31390"/>
                  <a:pt x="827" y="31421"/>
                </a:cubicBezTo>
                <a:cubicBezTo>
                  <a:pt x="873" y="31453"/>
                  <a:pt x="926" y="31486"/>
                  <a:pt x="990" y="31512"/>
                </a:cubicBezTo>
                <a:cubicBezTo>
                  <a:pt x="1051" y="31541"/>
                  <a:pt x="1119" y="31575"/>
                  <a:pt x="1190" y="31608"/>
                </a:cubicBezTo>
                <a:cubicBezTo>
                  <a:pt x="1260" y="31644"/>
                  <a:pt x="1338" y="31666"/>
                  <a:pt x="1418" y="31695"/>
                </a:cubicBezTo>
                <a:cubicBezTo>
                  <a:pt x="1498" y="31725"/>
                  <a:pt x="1580" y="31756"/>
                  <a:pt x="1667" y="31777"/>
                </a:cubicBezTo>
                <a:cubicBezTo>
                  <a:pt x="1752" y="31800"/>
                  <a:pt x="1838" y="31823"/>
                  <a:pt x="1924" y="31847"/>
                </a:cubicBezTo>
                <a:cubicBezTo>
                  <a:pt x="2097" y="31885"/>
                  <a:pt x="2271" y="31924"/>
                  <a:pt x="2433" y="31953"/>
                </a:cubicBezTo>
                <a:cubicBezTo>
                  <a:pt x="2593" y="31981"/>
                  <a:pt x="2743" y="32009"/>
                  <a:pt x="2870" y="32033"/>
                </a:cubicBezTo>
                <a:cubicBezTo>
                  <a:pt x="3124" y="32081"/>
                  <a:pt x="3296" y="32117"/>
                  <a:pt x="3296" y="32117"/>
                </a:cubicBezTo>
                <a:cubicBezTo>
                  <a:pt x="3299" y="32117"/>
                  <a:pt x="3301" y="32118"/>
                  <a:pt x="3304" y="32118"/>
                </a:cubicBezTo>
                <a:cubicBezTo>
                  <a:pt x="3314" y="32120"/>
                  <a:pt x="3324" y="32121"/>
                  <a:pt x="3333" y="32121"/>
                </a:cubicBezTo>
                <a:cubicBezTo>
                  <a:pt x="3348" y="32121"/>
                  <a:pt x="3362" y="32119"/>
                  <a:pt x="3375" y="32117"/>
                </a:cubicBezTo>
                <a:cubicBezTo>
                  <a:pt x="3483" y="32266"/>
                  <a:pt x="3593" y="32418"/>
                  <a:pt x="3706" y="32572"/>
                </a:cubicBezTo>
                <a:cubicBezTo>
                  <a:pt x="3786" y="32681"/>
                  <a:pt x="3868" y="32789"/>
                  <a:pt x="3951" y="32899"/>
                </a:cubicBezTo>
                <a:lnTo>
                  <a:pt x="1614" y="32518"/>
                </a:lnTo>
                <a:cubicBezTo>
                  <a:pt x="1608" y="32517"/>
                  <a:pt x="1602" y="32517"/>
                  <a:pt x="1596" y="32517"/>
                </a:cubicBezTo>
                <a:cubicBezTo>
                  <a:pt x="1547" y="32517"/>
                  <a:pt x="1503" y="32551"/>
                  <a:pt x="1493" y="32599"/>
                </a:cubicBezTo>
                <a:cubicBezTo>
                  <a:pt x="1479" y="32656"/>
                  <a:pt x="1515" y="32714"/>
                  <a:pt x="1572" y="32727"/>
                </a:cubicBezTo>
                <a:lnTo>
                  <a:pt x="4321" y="33358"/>
                </a:lnTo>
                <a:cubicBezTo>
                  <a:pt x="4405" y="33457"/>
                  <a:pt x="4491" y="33555"/>
                  <a:pt x="4581" y="33649"/>
                </a:cubicBezTo>
                <a:cubicBezTo>
                  <a:pt x="4693" y="33776"/>
                  <a:pt x="4805" y="33901"/>
                  <a:pt x="4920" y="34029"/>
                </a:cubicBezTo>
                <a:cubicBezTo>
                  <a:pt x="4857" y="34020"/>
                  <a:pt x="4793" y="34012"/>
                  <a:pt x="4723" y="34006"/>
                </a:cubicBezTo>
                <a:cubicBezTo>
                  <a:pt x="4610" y="33990"/>
                  <a:pt x="4490" y="33986"/>
                  <a:pt x="4360" y="33976"/>
                </a:cubicBezTo>
                <a:cubicBezTo>
                  <a:pt x="4232" y="33970"/>
                  <a:pt x="4097" y="33965"/>
                  <a:pt x="3960" y="33963"/>
                </a:cubicBezTo>
                <a:cubicBezTo>
                  <a:pt x="3687" y="33960"/>
                  <a:pt x="3395" y="33958"/>
                  <a:pt x="3102" y="33955"/>
                </a:cubicBezTo>
                <a:cubicBezTo>
                  <a:pt x="2957" y="33952"/>
                  <a:pt x="2812" y="33949"/>
                  <a:pt x="2672" y="33943"/>
                </a:cubicBezTo>
                <a:cubicBezTo>
                  <a:pt x="2529" y="33939"/>
                  <a:pt x="2392" y="33926"/>
                  <a:pt x="2258" y="33915"/>
                </a:cubicBezTo>
                <a:cubicBezTo>
                  <a:pt x="2126" y="33898"/>
                  <a:pt x="1998" y="33888"/>
                  <a:pt x="1877" y="33863"/>
                </a:cubicBezTo>
                <a:cubicBezTo>
                  <a:pt x="1758" y="33842"/>
                  <a:pt x="1646" y="33821"/>
                  <a:pt x="1546" y="33792"/>
                </a:cubicBezTo>
                <a:cubicBezTo>
                  <a:pt x="1495" y="33778"/>
                  <a:pt x="1446" y="33765"/>
                  <a:pt x="1399" y="33753"/>
                </a:cubicBezTo>
                <a:cubicBezTo>
                  <a:pt x="1354" y="33737"/>
                  <a:pt x="1312" y="33723"/>
                  <a:pt x="1271" y="33708"/>
                </a:cubicBezTo>
                <a:cubicBezTo>
                  <a:pt x="1191" y="33681"/>
                  <a:pt x="1121" y="33655"/>
                  <a:pt x="1068" y="33627"/>
                </a:cubicBezTo>
                <a:cubicBezTo>
                  <a:pt x="958" y="33576"/>
                  <a:pt x="896" y="33547"/>
                  <a:pt x="896" y="33547"/>
                </a:cubicBezTo>
                <a:lnTo>
                  <a:pt x="882" y="33540"/>
                </a:lnTo>
                <a:cubicBezTo>
                  <a:pt x="863" y="33531"/>
                  <a:pt x="844" y="33527"/>
                  <a:pt x="824" y="33527"/>
                </a:cubicBezTo>
                <a:cubicBezTo>
                  <a:pt x="772" y="33527"/>
                  <a:pt x="722" y="33556"/>
                  <a:pt x="696" y="33606"/>
                </a:cubicBezTo>
                <a:cubicBezTo>
                  <a:pt x="662" y="33676"/>
                  <a:pt x="690" y="33760"/>
                  <a:pt x="760" y="33794"/>
                </a:cubicBezTo>
                <a:cubicBezTo>
                  <a:pt x="760" y="33794"/>
                  <a:pt x="829" y="33829"/>
                  <a:pt x="949" y="33888"/>
                </a:cubicBezTo>
                <a:cubicBezTo>
                  <a:pt x="1009" y="33919"/>
                  <a:pt x="1083" y="33949"/>
                  <a:pt x="1170" y="33981"/>
                </a:cubicBezTo>
                <a:cubicBezTo>
                  <a:pt x="1215" y="33997"/>
                  <a:pt x="1261" y="34016"/>
                  <a:pt x="1309" y="34034"/>
                </a:cubicBezTo>
                <a:cubicBezTo>
                  <a:pt x="1360" y="34049"/>
                  <a:pt x="1412" y="34064"/>
                  <a:pt x="1466" y="34080"/>
                </a:cubicBezTo>
                <a:cubicBezTo>
                  <a:pt x="1574" y="34114"/>
                  <a:pt x="1695" y="34140"/>
                  <a:pt x="1822" y="34165"/>
                </a:cubicBezTo>
                <a:cubicBezTo>
                  <a:pt x="1950" y="34194"/>
                  <a:pt x="2084" y="34208"/>
                  <a:pt x="2223" y="34229"/>
                </a:cubicBezTo>
                <a:cubicBezTo>
                  <a:pt x="2363" y="34242"/>
                  <a:pt x="2507" y="34261"/>
                  <a:pt x="2651" y="34267"/>
                </a:cubicBezTo>
                <a:cubicBezTo>
                  <a:pt x="2797" y="34278"/>
                  <a:pt x="2945" y="34284"/>
                  <a:pt x="3092" y="34289"/>
                </a:cubicBezTo>
                <a:cubicBezTo>
                  <a:pt x="3382" y="34299"/>
                  <a:pt x="3674" y="34310"/>
                  <a:pt x="3947" y="34318"/>
                </a:cubicBezTo>
                <a:cubicBezTo>
                  <a:pt x="4082" y="34323"/>
                  <a:pt x="4211" y="34332"/>
                  <a:pt x="4335" y="34340"/>
                </a:cubicBezTo>
                <a:cubicBezTo>
                  <a:pt x="4456" y="34352"/>
                  <a:pt x="4573" y="34359"/>
                  <a:pt x="4677" y="34377"/>
                </a:cubicBezTo>
                <a:cubicBezTo>
                  <a:pt x="4782" y="34390"/>
                  <a:pt x="4878" y="34403"/>
                  <a:pt x="4957" y="34421"/>
                </a:cubicBezTo>
                <a:cubicBezTo>
                  <a:pt x="5038" y="34438"/>
                  <a:pt x="5106" y="34448"/>
                  <a:pt x="5170" y="34469"/>
                </a:cubicBezTo>
                <a:cubicBezTo>
                  <a:pt x="5288" y="34502"/>
                  <a:pt x="5356" y="34521"/>
                  <a:pt x="5361" y="34522"/>
                </a:cubicBezTo>
                <a:cubicBezTo>
                  <a:pt x="5412" y="34581"/>
                  <a:pt x="5465" y="34638"/>
                  <a:pt x="5517" y="34697"/>
                </a:cubicBezTo>
                <a:cubicBezTo>
                  <a:pt x="5497" y="34698"/>
                  <a:pt x="5478" y="34699"/>
                  <a:pt x="5458" y="34702"/>
                </a:cubicBezTo>
                <a:lnTo>
                  <a:pt x="5319" y="34729"/>
                </a:lnTo>
                <a:cubicBezTo>
                  <a:pt x="5228" y="34752"/>
                  <a:pt x="5140" y="34782"/>
                  <a:pt x="5058" y="34818"/>
                </a:cubicBezTo>
                <a:cubicBezTo>
                  <a:pt x="4975" y="34853"/>
                  <a:pt x="4897" y="34893"/>
                  <a:pt x="4821" y="34936"/>
                </a:cubicBezTo>
                <a:cubicBezTo>
                  <a:pt x="4670" y="35020"/>
                  <a:pt x="4532" y="35111"/>
                  <a:pt x="4395" y="35197"/>
                </a:cubicBezTo>
                <a:cubicBezTo>
                  <a:pt x="4258" y="35284"/>
                  <a:pt x="4124" y="35366"/>
                  <a:pt x="3986" y="35431"/>
                </a:cubicBezTo>
                <a:cubicBezTo>
                  <a:pt x="3981" y="35434"/>
                  <a:pt x="3976" y="35437"/>
                  <a:pt x="3971" y="35438"/>
                </a:cubicBezTo>
                <a:lnTo>
                  <a:pt x="3742" y="35563"/>
                </a:lnTo>
                <a:cubicBezTo>
                  <a:pt x="3704" y="35584"/>
                  <a:pt x="3664" y="35596"/>
                  <a:pt x="3625" y="35615"/>
                </a:cubicBezTo>
                <a:lnTo>
                  <a:pt x="3508" y="35664"/>
                </a:lnTo>
                <a:cubicBezTo>
                  <a:pt x="3469" y="35677"/>
                  <a:pt x="3429" y="35686"/>
                  <a:pt x="3389" y="35698"/>
                </a:cubicBezTo>
                <a:cubicBezTo>
                  <a:pt x="3349" y="35708"/>
                  <a:pt x="3309" y="35724"/>
                  <a:pt x="3268" y="35729"/>
                </a:cubicBezTo>
                <a:cubicBezTo>
                  <a:pt x="3227" y="35732"/>
                  <a:pt x="3185" y="35739"/>
                  <a:pt x="3143" y="35744"/>
                </a:cubicBezTo>
                <a:cubicBezTo>
                  <a:pt x="3145" y="35733"/>
                  <a:pt x="3145" y="35722"/>
                  <a:pt x="3146" y="35711"/>
                </a:cubicBezTo>
                <a:cubicBezTo>
                  <a:pt x="3146" y="35679"/>
                  <a:pt x="3142" y="35650"/>
                  <a:pt x="3137" y="35617"/>
                </a:cubicBezTo>
                <a:cubicBezTo>
                  <a:pt x="3116" y="35491"/>
                  <a:pt x="3058" y="35355"/>
                  <a:pt x="2977" y="35236"/>
                </a:cubicBezTo>
                <a:cubicBezTo>
                  <a:pt x="2897" y="35117"/>
                  <a:pt x="2795" y="35017"/>
                  <a:pt x="2706" y="34953"/>
                </a:cubicBezTo>
                <a:cubicBezTo>
                  <a:pt x="2662" y="34921"/>
                  <a:pt x="2621" y="34898"/>
                  <a:pt x="2590" y="34884"/>
                </a:cubicBezTo>
                <a:cubicBezTo>
                  <a:pt x="2560" y="34871"/>
                  <a:pt x="2542" y="34862"/>
                  <a:pt x="2542" y="34862"/>
                </a:cubicBezTo>
                <a:cubicBezTo>
                  <a:pt x="2526" y="34855"/>
                  <a:pt x="2508" y="34852"/>
                  <a:pt x="2491" y="34852"/>
                </a:cubicBezTo>
                <a:cubicBezTo>
                  <a:pt x="2453" y="34852"/>
                  <a:pt x="2415" y="34870"/>
                  <a:pt x="2392" y="34904"/>
                </a:cubicBezTo>
                <a:cubicBezTo>
                  <a:pt x="2355" y="34959"/>
                  <a:pt x="2369" y="35034"/>
                  <a:pt x="2424" y="35073"/>
                </a:cubicBezTo>
                <a:lnTo>
                  <a:pt x="2440" y="35084"/>
                </a:lnTo>
                <a:cubicBezTo>
                  <a:pt x="2440" y="35084"/>
                  <a:pt x="2450" y="35090"/>
                  <a:pt x="2467" y="35102"/>
                </a:cubicBezTo>
                <a:cubicBezTo>
                  <a:pt x="2486" y="35113"/>
                  <a:pt x="2510" y="35133"/>
                  <a:pt x="2537" y="35160"/>
                </a:cubicBezTo>
                <a:cubicBezTo>
                  <a:pt x="2592" y="35213"/>
                  <a:pt x="2658" y="35302"/>
                  <a:pt x="2701" y="35398"/>
                </a:cubicBezTo>
                <a:cubicBezTo>
                  <a:pt x="2748" y="35494"/>
                  <a:pt x="2770" y="35596"/>
                  <a:pt x="2769" y="35656"/>
                </a:cubicBezTo>
                <a:cubicBezTo>
                  <a:pt x="2768" y="35669"/>
                  <a:pt x="2767" y="35684"/>
                  <a:pt x="2765" y="35691"/>
                </a:cubicBezTo>
                <a:cubicBezTo>
                  <a:pt x="2763" y="35693"/>
                  <a:pt x="2765" y="35690"/>
                  <a:pt x="2763" y="35697"/>
                </a:cubicBezTo>
                <a:cubicBezTo>
                  <a:pt x="2757" y="35716"/>
                  <a:pt x="2752" y="35727"/>
                  <a:pt x="2751" y="35732"/>
                </a:cubicBezTo>
                <a:cubicBezTo>
                  <a:pt x="2672" y="35718"/>
                  <a:pt x="2592" y="35711"/>
                  <a:pt x="2513" y="35686"/>
                </a:cubicBezTo>
                <a:cubicBezTo>
                  <a:pt x="2428" y="35663"/>
                  <a:pt x="2342" y="35647"/>
                  <a:pt x="2258" y="35617"/>
                </a:cubicBezTo>
                <a:lnTo>
                  <a:pt x="2003" y="35533"/>
                </a:lnTo>
                <a:lnTo>
                  <a:pt x="1998" y="35532"/>
                </a:lnTo>
                <a:cubicBezTo>
                  <a:pt x="1985" y="35528"/>
                  <a:pt x="1972" y="35526"/>
                  <a:pt x="1960" y="35526"/>
                </a:cubicBezTo>
                <a:cubicBezTo>
                  <a:pt x="1911" y="35526"/>
                  <a:pt x="1865" y="35556"/>
                  <a:pt x="1848" y="35606"/>
                </a:cubicBezTo>
                <a:cubicBezTo>
                  <a:pt x="1824" y="35668"/>
                  <a:pt x="1856" y="35737"/>
                  <a:pt x="1919" y="35760"/>
                </a:cubicBezTo>
                <a:lnTo>
                  <a:pt x="2180" y="35857"/>
                </a:lnTo>
                <a:cubicBezTo>
                  <a:pt x="2268" y="35892"/>
                  <a:pt x="2360" y="35913"/>
                  <a:pt x="2450" y="35941"/>
                </a:cubicBezTo>
                <a:cubicBezTo>
                  <a:pt x="2540" y="35971"/>
                  <a:pt x="2637" y="35984"/>
                  <a:pt x="2730" y="36003"/>
                </a:cubicBezTo>
                <a:cubicBezTo>
                  <a:pt x="2776" y="36014"/>
                  <a:pt x="2824" y="36021"/>
                  <a:pt x="2874" y="36022"/>
                </a:cubicBezTo>
                <a:lnTo>
                  <a:pt x="3020" y="36032"/>
                </a:lnTo>
                <a:cubicBezTo>
                  <a:pt x="3038" y="36033"/>
                  <a:pt x="3055" y="36034"/>
                  <a:pt x="3073" y="36034"/>
                </a:cubicBezTo>
                <a:cubicBezTo>
                  <a:pt x="3155" y="36034"/>
                  <a:pt x="3236" y="36020"/>
                  <a:pt x="3317" y="36016"/>
                </a:cubicBezTo>
                <a:cubicBezTo>
                  <a:pt x="3366" y="36010"/>
                  <a:pt x="3414" y="35996"/>
                  <a:pt x="3462" y="35985"/>
                </a:cubicBezTo>
                <a:cubicBezTo>
                  <a:pt x="3509" y="35973"/>
                  <a:pt x="3559" y="35964"/>
                  <a:pt x="3605" y="35950"/>
                </a:cubicBezTo>
                <a:lnTo>
                  <a:pt x="3742" y="35898"/>
                </a:lnTo>
                <a:cubicBezTo>
                  <a:pt x="3788" y="35879"/>
                  <a:pt x="3836" y="35865"/>
                  <a:pt x="3878" y="35844"/>
                </a:cubicBezTo>
                <a:lnTo>
                  <a:pt x="4121" y="35721"/>
                </a:lnTo>
                <a:lnTo>
                  <a:pt x="4121" y="35721"/>
                </a:lnTo>
                <a:cubicBezTo>
                  <a:pt x="4440" y="35581"/>
                  <a:pt x="4715" y="35387"/>
                  <a:pt x="4991" y="35248"/>
                </a:cubicBezTo>
                <a:cubicBezTo>
                  <a:pt x="5061" y="35213"/>
                  <a:pt x="5130" y="35181"/>
                  <a:pt x="5199" y="35155"/>
                </a:cubicBezTo>
                <a:cubicBezTo>
                  <a:pt x="5268" y="35128"/>
                  <a:pt x="5337" y="35108"/>
                  <a:pt x="5405" y="35092"/>
                </a:cubicBezTo>
                <a:lnTo>
                  <a:pt x="5507" y="35076"/>
                </a:lnTo>
                <a:lnTo>
                  <a:pt x="5608" y="35071"/>
                </a:lnTo>
                <a:lnTo>
                  <a:pt x="5702" y="35076"/>
                </a:lnTo>
                <a:lnTo>
                  <a:pt x="5822" y="35096"/>
                </a:lnTo>
                <a:cubicBezTo>
                  <a:pt x="5825" y="35096"/>
                  <a:pt x="5827" y="35097"/>
                  <a:pt x="5830" y="35097"/>
                </a:cubicBezTo>
                <a:cubicBezTo>
                  <a:pt x="5837" y="35099"/>
                  <a:pt x="5844" y="35099"/>
                  <a:pt x="5851" y="35099"/>
                </a:cubicBezTo>
                <a:cubicBezTo>
                  <a:pt x="5861" y="35099"/>
                  <a:pt x="5870" y="35098"/>
                  <a:pt x="5879" y="35096"/>
                </a:cubicBezTo>
                <a:cubicBezTo>
                  <a:pt x="6076" y="35313"/>
                  <a:pt x="6273" y="35528"/>
                  <a:pt x="6470" y="35739"/>
                </a:cubicBezTo>
                <a:cubicBezTo>
                  <a:pt x="6483" y="35750"/>
                  <a:pt x="6495" y="35764"/>
                  <a:pt x="6506" y="35776"/>
                </a:cubicBezTo>
                <a:cubicBezTo>
                  <a:pt x="6361" y="35776"/>
                  <a:pt x="6173" y="35764"/>
                  <a:pt x="5980" y="35756"/>
                </a:cubicBezTo>
                <a:cubicBezTo>
                  <a:pt x="5910" y="35753"/>
                  <a:pt x="5839" y="35751"/>
                  <a:pt x="5770" y="35751"/>
                </a:cubicBezTo>
                <a:cubicBezTo>
                  <a:pt x="5728" y="35751"/>
                  <a:pt x="5687" y="35751"/>
                  <a:pt x="5646" y="35753"/>
                </a:cubicBezTo>
                <a:cubicBezTo>
                  <a:pt x="5539" y="35757"/>
                  <a:pt x="5438" y="35767"/>
                  <a:pt x="5352" y="35786"/>
                </a:cubicBezTo>
                <a:cubicBezTo>
                  <a:pt x="5308" y="35797"/>
                  <a:pt x="5269" y="35803"/>
                  <a:pt x="5235" y="35818"/>
                </a:cubicBezTo>
                <a:cubicBezTo>
                  <a:pt x="5200" y="35831"/>
                  <a:pt x="5171" y="35840"/>
                  <a:pt x="5147" y="35852"/>
                </a:cubicBezTo>
                <a:cubicBezTo>
                  <a:pt x="5101" y="35877"/>
                  <a:pt x="5074" y="35892"/>
                  <a:pt x="5074" y="35892"/>
                </a:cubicBezTo>
                <a:cubicBezTo>
                  <a:pt x="5050" y="35903"/>
                  <a:pt x="5038" y="35931"/>
                  <a:pt x="5048" y="35958"/>
                </a:cubicBezTo>
                <a:cubicBezTo>
                  <a:pt x="5055" y="35981"/>
                  <a:pt x="5077" y="35996"/>
                  <a:pt x="5100" y="35996"/>
                </a:cubicBezTo>
                <a:cubicBezTo>
                  <a:pt x="5106" y="35996"/>
                  <a:pt x="5112" y="35996"/>
                  <a:pt x="5118" y="35994"/>
                </a:cubicBezTo>
                <a:lnTo>
                  <a:pt x="5127" y="35991"/>
                </a:lnTo>
                <a:cubicBezTo>
                  <a:pt x="5127" y="35991"/>
                  <a:pt x="5151" y="35983"/>
                  <a:pt x="5192" y="35969"/>
                </a:cubicBezTo>
                <a:cubicBezTo>
                  <a:pt x="5213" y="35962"/>
                  <a:pt x="5240" y="35959"/>
                  <a:pt x="5271" y="35952"/>
                </a:cubicBezTo>
                <a:cubicBezTo>
                  <a:pt x="5300" y="35945"/>
                  <a:pt x="5337" y="35945"/>
                  <a:pt x="5374" y="35942"/>
                </a:cubicBezTo>
                <a:cubicBezTo>
                  <a:pt x="5393" y="35941"/>
                  <a:pt x="5413" y="35940"/>
                  <a:pt x="5434" y="35940"/>
                </a:cubicBezTo>
                <a:cubicBezTo>
                  <a:pt x="5497" y="35940"/>
                  <a:pt x="5567" y="35945"/>
                  <a:pt x="5641" y="35955"/>
                </a:cubicBezTo>
                <a:cubicBezTo>
                  <a:pt x="5740" y="35966"/>
                  <a:pt x="5846" y="35987"/>
                  <a:pt x="5951" y="36009"/>
                </a:cubicBezTo>
                <a:cubicBezTo>
                  <a:pt x="6164" y="36052"/>
                  <a:pt x="6380" y="36104"/>
                  <a:pt x="6557" y="36127"/>
                </a:cubicBezTo>
                <a:cubicBezTo>
                  <a:pt x="6601" y="36132"/>
                  <a:pt x="6640" y="36138"/>
                  <a:pt x="6682" y="36139"/>
                </a:cubicBezTo>
                <a:cubicBezTo>
                  <a:pt x="6715" y="36141"/>
                  <a:pt x="6750" y="36144"/>
                  <a:pt x="6772" y="36144"/>
                </a:cubicBezTo>
                <a:cubicBezTo>
                  <a:pt x="6776" y="36144"/>
                  <a:pt x="6779" y="36144"/>
                  <a:pt x="6782" y="36144"/>
                </a:cubicBezTo>
                <a:lnTo>
                  <a:pt x="6862" y="36144"/>
                </a:lnTo>
                <a:cubicBezTo>
                  <a:pt x="7054" y="36340"/>
                  <a:pt x="7248" y="36533"/>
                  <a:pt x="7442" y="36718"/>
                </a:cubicBezTo>
                <a:cubicBezTo>
                  <a:pt x="7464" y="36740"/>
                  <a:pt x="7489" y="36760"/>
                  <a:pt x="7511" y="36783"/>
                </a:cubicBezTo>
                <a:cubicBezTo>
                  <a:pt x="7490" y="36786"/>
                  <a:pt x="7470" y="36792"/>
                  <a:pt x="7450" y="36802"/>
                </a:cubicBezTo>
                <a:cubicBezTo>
                  <a:pt x="7450" y="36802"/>
                  <a:pt x="7415" y="36820"/>
                  <a:pt x="7355" y="36851"/>
                </a:cubicBezTo>
                <a:cubicBezTo>
                  <a:pt x="7324" y="36867"/>
                  <a:pt x="7287" y="36886"/>
                  <a:pt x="7245" y="36908"/>
                </a:cubicBezTo>
                <a:cubicBezTo>
                  <a:pt x="7224" y="36919"/>
                  <a:pt x="7202" y="36930"/>
                  <a:pt x="7177" y="36942"/>
                </a:cubicBezTo>
                <a:cubicBezTo>
                  <a:pt x="7155" y="36952"/>
                  <a:pt x="7133" y="36958"/>
                  <a:pt x="7107" y="36968"/>
                </a:cubicBezTo>
                <a:cubicBezTo>
                  <a:pt x="7058" y="36985"/>
                  <a:pt x="7006" y="37004"/>
                  <a:pt x="6951" y="37024"/>
                </a:cubicBezTo>
                <a:cubicBezTo>
                  <a:pt x="6896" y="37046"/>
                  <a:pt x="6826" y="37054"/>
                  <a:pt x="6762" y="37072"/>
                </a:cubicBezTo>
                <a:cubicBezTo>
                  <a:pt x="6694" y="37086"/>
                  <a:pt x="6627" y="37106"/>
                  <a:pt x="6553" y="37111"/>
                </a:cubicBezTo>
                <a:cubicBezTo>
                  <a:pt x="6481" y="37120"/>
                  <a:pt x="6406" y="37128"/>
                  <a:pt x="6334" y="37138"/>
                </a:cubicBezTo>
                <a:cubicBezTo>
                  <a:pt x="6260" y="37139"/>
                  <a:pt x="6185" y="37142"/>
                  <a:pt x="6112" y="37143"/>
                </a:cubicBezTo>
                <a:cubicBezTo>
                  <a:pt x="6093" y="37144"/>
                  <a:pt x="6075" y="37145"/>
                  <a:pt x="6056" y="37145"/>
                </a:cubicBezTo>
                <a:cubicBezTo>
                  <a:pt x="6001" y="37145"/>
                  <a:pt x="5947" y="37141"/>
                  <a:pt x="5895" y="37137"/>
                </a:cubicBezTo>
                <a:cubicBezTo>
                  <a:pt x="5825" y="37131"/>
                  <a:pt x="5757" y="37130"/>
                  <a:pt x="5693" y="37121"/>
                </a:cubicBezTo>
                <a:cubicBezTo>
                  <a:pt x="5629" y="37111"/>
                  <a:pt x="5569" y="37102"/>
                  <a:pt x="5512" y="37094"/>
                </a:cubicBezTo>
                <a:cubicBezTo>
                  <a:pt x="5400" y="37080"/>
                  <a:pt x="5310" y="37052"/>
                  <a:pt x="5246" y="37040"/>
                </a:cubicBezTo>
                <a:cubicBezTo>
                  <a:pt x="5182" y="37025"/>
                  <a:pt x="5145" y="37016"/>
                  <a:pt x="5145" y="37016"/>
                </a:cubicBezTo>
                <a:lnTo>
                  <a:pt x="5134" y="37014"/>
                </a:lnTo>
                <a:cubicBezTo>
                  <a:pt x="5124" y="37012"/>
                  <a:pt x="5114" y="37011"/>
                  <a:pt x="5104" y="37011"/>
                </a:cubicBezTo>
                <a:cubicBezTo>
                  <a:pt x="5047" y="37011"/>
                  <a:pt x="4994" y="37050"/>
                  <a:pt x="4977" y="37107"/>
                </a:cubicBezTo>
                <a:cubicBezTo>
                  <a:pt x="4957" y="37178"/>
                  <a:pt x="4997" y="37250"/>
                  <a:pt x="5067" y="37271"/>
                </a:cubicBezTo>
                <a:cubicBezTo>
                  <a:pt x="5067" y="37271"/>
                  <a:pt x="5106" y="37281"/>
                  <a:pt x="5173" y="37301"/>
                </a:cubicBezTo>
                <a:cubicBezTo>
                  <a:pt x="5242" y="37318"/>
                  <a:pt x="5338" y="37355"/>
                  <a:pt x="5458" y="37375"/>
                </a:cubicBezTo>
                <a:cubicBezTo>
                  <a:pt x="5518" y="37386"/>
                  <a:pt x="5583" y="37399"/>
                  <a:pt x="5651" y="37413"/>
                </a:cubicBezTo>
                <a:cubicBezTo>
                  <a:pt x="5720" y="37426"/>
                  <a:pt x="5793" y="37431"/>
                  <a:pt x="5869" y="37442"/>
                </a:cubicBezTo>
                <a:cubicBezTo>
                  <a:pt x="5944" y="37451"/>
                  <a:pt x="6023" y="37462"/>
                  <a:pt x="6103" y="37462"/>
                </a:cubicBezTo>
                <a:cubicBezTo>
                  <a:pt x="6185" y="37465"/>
                  <a:pt x="6266" y="37466"/>
                  <a:pt x="6348" y="37468"/>
                </a:cubicBezTo>
                <a:cubicBezTo>
                  <a:pt x="6431" y="37463"/>
                  <a:pt x="6513" y="37458"/>
                  <a:pt x="6595" y="37452"/>
                </a:cubicBezTo>
                <a:cubicBezTo>
                  <a:pt x="6675" y="37451"/>
                  <a:pt x="6755" y="37433"/>
                  <a:pt x="6831" y="37420"/>
                </a:cubicBezTo>
                <a:cubicBezTo>
                  <a:pt x="6908" y="37405"/>
                  <a:pt x="6981" y="37401"/>
                  <a:pt x="7054" y="37376"/>
                </a:cubicBezTo>
                <a:cubicBezTo>
                  <a:pt x="7126" y="37353"/>
                  <a:pt x="7193" y="37333"/>
                  <a:pt x="7256" y="37313"/>
                </a:cubicBezTo>
                <a:cubicBezTo>
                  <a:pt x="7287" y="37302"/>
                  <a:pt x="7319" y="37295"/>
                  <a:pt x="7345" y="37284"/>
                </a:cubicBezTo>
                <a:cubicBezTo>
                  <a:pt x="7369" y="37274"/>
                  <a:pt x="7393" y="37263"/>
                  <a:pt x="7414" y="37252"/>
                </a:cubicBezTo>
                <a:cubicBezTo>
                  <a:pt x="7458" y="37232"/>
                  <a:pt x="7495" y="37215"/>
                  <a:pt x="7527" y="37201"/>
                </a:cubicBezTo>
                <a:cubicBezTo>
                  <a:pt x="7590" y="37174"/>
                  <a:pt x="7626" y="37158"/>
                  <a:pt x="7626" y="37158"/>
                </a:cubicBezTo>
                <a:cubicBezTo>
                  <a:pt x="7628" y="37157"/>
                  <a:pt x="7632" y="37155"/>
                  <a:pt x="7634" y="37153"/>
                </a:cubicBezTo>
                <a:cubicBezTo>
                  <a:pt x="7697" y="37121"/>
                  <a:pt x="7734" y="37059"/>
                  <a:pt x="7740" y="36994"/>
                </a:cubicBezTo>
                <a:cubicBezTo>
                  <a:pt x="7802" y="37052"/>
                  <a:pt x="7866" y="37110"/>
                  <a:pt x="7930" y="37164"/>
                </a:cubicBezTo>
                <a:cubicBezTo>
                  <a:pt x="8089" y="37311"/>
                  <a:pt x="8253" y="37445"/>
                  <a:pt x="8413" y="37577"/>
                </a:cubicBezTo>
                <a:cubicBezTo>
                  <a:pt x="8636" y="37760"/>
                  <a:pt x="8856" y="37929"/>
                  <a:pt x="9070" y="38084"/>
                </a:cubicBezTo>
                <a:cubicBezTo>
                  <a:pt x="8992" y="38084"/>
                  <a:pt x="8909" y="38084"/>
                  <a:pt x="8823" y="38088"/>
                </a:cubicBezTo>
                <a:cubicBezTo>
                  <a:pt x="8176" y="38104"/>
                  <a:pt x="7340" y="38233"/>
                  <a:pt x="6512" y="38297"/>
                </a:cubicBezTo>
                <a:cubicBezTo>
                  <a:pt x="6277" y="38313"/>
                  <a:pt x="6043" y="38325"/>
                  <a:pt x="5815" y="38325"/>
                </a:cubicBezTo>
                <a:cubicBezTo>
                  <a:pt x="5640" y="38325"/>
                  <a:pt x="5468" y="38318"/>
                  <a:pt x="5303" y="38302"/>
                </a:cubicBezTo>
                <a:cubicBezTo>
                  <a:pt x="5112" y="38286"/>
                  <a:pt x="4931" y="38254"/>
                  <a:pt x="4763" y="38215"/>
                </a:cubicBezTo>
                <a:cubicBezTo>
                  <a:pt x="4721" y="38205"/>
                  <a:pt x="4684" y="38191"/>
                  <a:pt x="4646" y="38180"/>
                </a:cubicBezTo>
                <a:cubicBezTo>
                  <a:pt x="4642" y="38146"/>
                  <a:pt x="4635" y="38095"/>
                  <a:pt x="4626" y="38032"/>
                </a:cubicBezTo>
                <a:cubicBezTo>
                  <a:pt x="4620" y="37973"/>
                  <a:pt x="4608" y="37904"/>
                  <a:pt x="4592" y="37829"/>
                </a:cubicBezTo>
                <a:cubicBezTo>
                  <a:pt x="4576" y="37753"/>
                  <a:pt x="4560" y="37674"/>
                  <a:pt x="4543" y="37593"/>
                </a:cubicBezTo>
                <a:cubicBezTo>
                  <a:pt x="4527" y="37516"/>
                  <a:pt x="4511" y="37440"/>
                  <a:pt x="4496" y="37369"/>
                </a:cubicBezTo>
                <a:cubicBezTo>
                  <a:pt x="4480" y="37297"/>
                  <a:pt x="4468" y="37232"/>
                  <a:pt x="4463" y="37179"/>
                </a:cubicBezTo>
                <a:cubicBezTo>
                  <a:pt x="4448" y="37070"/>
                  <a:pt x="4439" y="36998"/>
                  <a:pt x="4439" y="36998"/>
                </a:cubicBezTo>
                <a:lnTo>
                  <a:pt x="4434" y="36972"/>
                </a:lnTo>
                <a:lnTo>
                  <a:pt x="4434" y="36971"/>
                </a:lnTo>
                <a:cubicBezTo>
                  <a:pt x="4424" y="36893"/>
                  <a:pt x="4357" y="36837"/>
                  <a:pt x="4281" y="36837"/>
                </a:cubicBezTo>
                <a:cubicBezTo>
                  <a:pt x="4273" y="36837"/>
                  <a:pt x="4266" y="36838"/>
                  <a:pt x="4259" y="36839"/>
                </a:cubicBezTo>
                <a:cubicBezTo>
                  <a:pt x="4174" y="36851"/>
                  <a:pt x="4115" y="36929"/>
                  <a:pt x="4128" y="37013"/>
                </a:cubicBezTo>
                <a:cubicBezTo>
                  <a:pt x="4128" y="37013"/>
                  <a:pt x="4140" y="37096"/>
                  <a:pt x="4158" y="37223"/>
                </a:cubicBezTo>
                <a:cubicBezTo>
                  <a:pt x="4166" y="37288"/>
                  <a:pt x="4179" y="37357"/>
                  <a:pt x="4197" y="37429"/>
                </a:cubicBezTo>
                <a:cubicBezTo>
                  <a:pt x="4213" y="37502"/>
                  <a:pt x="4230" y="37580"/>
                  <a:pt x="4247" y="37658"/>
                </a:cubicBezTo>
                <a:cubicBezTo>
                  <a:pt x="4263" y="37731"/>
                  <a:pt x="4280" y="37805"/>
                  <a:pt x="4295" y="37872"/>
                </a:cubicBezTo>
                <a:cubicBezTo>
                  <a:pt x="4312" y="37940"/>
                  <a:pt x="4325" y="38007"/>
                  <a:pt x="4332" y="38067"/>
                </a:cubicBezTo>
                <a:lnTo>
                  <a:pt x="4332" y="38069"/>
                </a:lnTo>
                <a:cubicBezTo>
                  <a:pt x="4323" y="38066"/>
                  <a:pt x="4312" y="38062"/>
                  <a:pt x="4304" y="38057"/>
                </a:cubicBezTo>
                <a:cubicBezTo>
                  <a:pt x="4234" y="38030"/>
                  <a:pt x="4173" y="37991"/>
                  <a:pt x="4112" y="37962"/>
                </a:cubicBezTo>
                <a:cubicBezTo>
                  <a:pt x="4054" y="37928"/>
                  <a:pt x="4001" y="37891"/>
                  <a:pt x="3948" y="37860"/>
                </a:cubicBezTo>
                <a:cubicBezTo>
                  <a:pt x="3852" y="37787"/>
                  <a:pt x="3769" y="37721"/>
                  <a:pt x="3708" y="37660"/>
                </a:cubicBezTo>
                <a:cubicBezTo>
                  <a:pt x="3642" y="37603"/>
                  <a:pt x="3602" y="37547"/>
                  <a:pt x="3570" y="37514"/>
                </a:cubicBezTo>
                <a:cubicBezTo>
                  <a:pt x="3539" y="37479"/>
                  <a:pt x="3522" y="37461"/>
                  <a:pt x="3522" y="37461"/>
                </a:cubicBezTo>
                <a:lnTo>
                  <a:pt x="3514" y="37452"/>
                </a:lnTo>
                <a:cubicBezTo>
                  <a:pt x="3490" y="37426"/>
                  <a:pt x="3458" y="37413"/>
                  <a:pt x="3426" y="37413"/>
                </a:cubicBezTo>
                <a:cubicBezTo>
                  <a:pt x="3399" y="37413"/>
                  <a:pt x="3372" y="37422"/>
                  <a:pt x="3350" y="37441"/>
                </a:cubicBezTo>
                <a:cubicBezTo>
                  <a:pt x="3300" y="37483"/>
                  <a:pt x="3295" y="37557"/>
                  <a:pt x="3336" y="37607"/>
                </a:cubicBezTo>
                <a:cubicBezTo>
                  <a:pt x="3336" y="37607"/>
                  <a:pt x="3353" y="37628"/>
                  <a:pt x="3386" y="37668"/>
                </a:cubicBezTo>
                <a:cubicBezTo>
                  <a:pt x="3421" y="37706"/>
                  <a:pt x="3466" y="37769"/>
                  <a:pt x="3536" y="37835"/>
                </a:cubicBezTo>
                <a:cubicBezTo>
                  <a:pt x="3603" y="37906"/>
                  <a:pt x="3693" y="37982"/>
                  <a:pt x="3801" y="38066"/>
                </a:cubicBezTo>
                <a:cubicBezTo>
                  <a:pt x="3857" y="38103"/>
                  <a:pt x="3917" y="38146"/>
                  <a:pt x="3980" y="38185"/>
                </a:cubicBezTo>
                <a:cubicBezTo>
                  <a:pt x="4046" y="38221"/>
                  <a:pt x="4114" y="38264"/>
                  <a:pt x="4190" y="38297"/>
                </a:cubicBezTo>
                <a:cubicBezTo>
                  <a:pt x="4341" y="38369"/>
                  <a:pt x="4509" y="38430"/>
                  <a:pt x="4689" y="38480"/>
                </a:cubicBezTo>
                <a:cubicBezTo>
                  <a:pt x="4872" y="38528"/>
                  <a:pt x="5066" y="38567"/>
                  <a:pt x="5268" y="38588"/>
                </a:cubicBezTo>
                <a:cubicBezTo>
                  <a:pt x="5503" y="38616"/>
                  <a:pt x="5747" y="38627"/>
                  <a:pt x="5993" y="38627"/>
                </a:cubicBezTo>
                <a:cubicBezTo>
                  <a:pt x="6170" y="38627"/>
                  <a:pt x="6349" y="38621"/>
                  <a:pt x="6527" y="38613"/>
                </a:cubicBezTo>
                <a:cubicBezTo>
                  <a:pt x="7372" y="38567"/>
                  <a:pt x="8200" y="38460"/>
                  <a:pt x="8816" y="38460"/>
                </a:cubicBezTo>
                <a:cubicBezTo>
                  <a:pt x="8819" y="38460"/>
                  <a:pt x="8822" y="38460"/>
                  <a:pt x="8825" y="38460"/>
                </a:cubicBezTo>
                <a:cubicBezTo>
                  <a:pt x="8844" y="38460"/>
                  <a:pt x="8863" y="38460"/>
                  <a:pt x="8881" y="38460"/>
                </a:cubicBezTo>
                <a:cubicBezTo>
                  <a:pt x="9014" y="38460"/>
                  <a:pt x="9135" y="38463"/>
                  <a:pt x="9242" y="38471"/>
                </a:cubicBezTo>
                <a:cubicBezTo>
                  <a:pt x="9362" y="38478"/>
                  <a:pt x="9473" y="38489"/>
                  <a:pt x="9552" y="38504"/>
                </a:cubicBezTo>
                <a:cubicBezTo>
                  <a:pt x="9617" y="38512"/>
                  <a:pt x="9675" y="38524"/>
                  <a:pt x="9721" y="38534"/>
                </a:cubicBezTo>
                <a:cubicBezTo>
                  <a:pt x="9878" y="38632"/>
                  <a:pt x="10029" y="38726"/>
                  <a:pt x="10172" y="38806"/>
                </a:cubicBezTo>
                <a:cubicBezTo>
                  <a:pt x="10286" y="38875"/>
                  <a:pt x="10397" y="38934"/>
                  <a:pt x="10502" y="38991"/>
                </a:cubicBezTo>
                <a:cubicBezTo>
                  <a:pt x="10310" y="39034"/>
                  <a:pt x="10140" y="39100"/>
                  <a:pt x="9966" y="39169"/>
                </a:cubicBezTo>
                <a:cubicBezTo>
                  <a:pt x="9645" y="39299"/>
                  <a:pt x="9300" y="39437"/>
                  <a:pt x="8722" y="39437"/>
                </a:cubicBezTo>
                <a:cubicBezTo>
                  <a:pt x="8293" y="39437"/>
                  <a:pt x="7735" y="39361"/>
                  <a:pt x="6965" y="39147"/>
                </a:cubicBezTo>
                <a:cubicBezTo>
                  <a:pt x="6947" y="39142"/>
                  <a:pt x="6930" y="39140"/>
                  <a:pt x="6913" y="39140"/>
                </a:cubicBezTo>
                <a:cubicBezTo>
                  <a:pt x="6826" y="39140"/>
                  <a:pt x="6746" y="39197"/>
                  <a:pt x="6722" y="39285"/>
                </a:cubicBezTo>
                <a:cubicBezTo>
                  <a:pt x="6692" y="39391"/>
                  <a:pt x="6755" y="39499"/>
                  <a:pt x="6860" y="39529"/>
                </a:cubicBezTo>
                <a:cubicBezTo>
                  <a:pt x="7665" y="39752"/>
                  <a:pt x="8262" y="39832"/>
                  <a:pt x="8727" y="39832"/>
                </a:cubicBezTo>
                <a:cubicBezTo>
                  <a:pt x="9380" y="39832"/>
                  <a:pt x="9771" y="39674"/>
                  <a:pt x="10115" y="39536"/>
                </a:cubicBezTo>
                <a:cubicBezTo>
                  <a:pt x="10384" y="39429"/>
                  <a:pt x="10612" y="39338"/>
                  <a:pt x="10927" y="39338"/>
                </a:cubicBezTo>
                <a:cubicBezTo>
                  <a:pt x="10992" y="39338"/>
                  <a:pt x="11061" y="39342"/>
                  <a:pt x="11134" y="39350"/>
                </a:cubicBezTo>
                <a:cubicBezTo>
                  <a:pt x="11134" y="39352"/>
                  <a:pt x="11132" y="39353"/>
                  <a:pt x="11131" y="39355"/>
                </a:cubicBezTo>
                <a:cubicBezTo>
                  <a:pt x="11131" y="39355"/>
                  <a:pt x="11115" y="39408"/>
                  <a:pt x="11088" y="39501"/>
                </a:cubicBezTo>
                <a:cubicBezTo>
                  <a:pt x="11073" y="39550"/>
                  <a:pt x="11057" y="39597"/>
                  <a:pt x="11037" y="39652"/>
                </a:cubicBezTo>
                <a:cubicBezTo>
                  <a:pt x="11020" y="39708"/>
                  <a:pt x="10994" y="39772"/>
                  <a:pt x="10966" y="39843"/>
                </a:cubicBezTo>
                <a:cubicBezTo>
                  <a:pt x="10912" y="39986"/>
                  <a:pt x="10837" y="40146"/>
                  <a:pt x="10747" y="40317"/>
                </a:cubicBezTo>
                <a:cubicBezTo>
                  <a:pt x="10701" y="40401"/>
                  <a:pt x="10654" y="40487"/>
                  <a:pt x="10600" y="40571"/>
                </a:cubicBezTo>
                <a:cubicBezTo>
                  <a:pt x="10550" y="40657"/>
                  <a:pt x="10488" y="40738"/>
                  <a:pt x="10429" y="40822"/>
                </a:cubicBezTo>
                <a:cubicBezTo>
                  <a:pt x="10427" y="40826"/>
                  <a:pt x="10424" y="40830"/>
                  <a:pt x="10420" y="40832"/>
                </a:cubicBezTo>
                <a:cubicBezTo>
                  <a:pt x="10358" y="40826"/>
                  <a:pt x="10297" y="40819"/>
                  <a:pt x="10233" y="40812"/>
                </a:cubicBezTo>
                <a:cubicBezTo>
                  <a:pt x="9661" y="40748"/>
                  <a:pt x="9075" y="40682"/>
                  <a:pt x="8525" y="40682"/>
                </a:cubicBezTo>
                <a:cubicBezTo>
                  <a:pt x="8345" y="40682"/>
                  <a:pt x="8169" y="40689"/>
                  <a:pt x="7998" y="40706"/>
                </a:cubicBezTo>
                <a:cubicBezTo>
                  <a:pt x="7889" y="40716"/>
                  <a:pt x="7809" y="40814"/>
                  <a:pt x="7819" y="40923"/>
                </a:cubicBezTo>
                <a:cubicBezTo>
                  <a:pt x="7829" y="41025"/>
                  <a:pt x="7917" y="41102"/>
                  <a:pt x="8017" y="41102"/>
                </a:cubicBezTo>
                <a:cubicBezTo>
                  <a:pt x="8023" y="41102"/>
                  <a:pt x="8030" y="41102"/>
                  <a:pt x="8036" y="41101"/>
                </a:cubicBezTo>
                <a:cubicBezTo>
                  <a:pt x="8195" y="41086"/>
                  <a:pt x="8360" y="41079"/>
                  <a:pt x="8530" y="41079"/>
                </a:cubicBezTo>
                <a:cubicBezTo>
                  <a:pt x="9033" y="41079"/>
                  <a:pt x="9578" y="41137"/>
                  <a:pt x="10112" y="41198"/>
                </a:cubicBezTo>
                <a:cubicBezTo>
                  <a:pt x="10087" y="41223"/>
                  <a:pt x="10063" y="41248"/>
                  <a:pt x="10039" y="41273"/>
                </a:cubicBezTo>
                <a:cubicBezTo>
                  <a:pt x="9967" y="41336"/>
                  <a:pt x="9903" y="41404"/>
                  <a:pt x="9833" y="41455"/>
                </a:cubicBezTo>
                <a:cubicBezTo>
                  <a:pt x="9765" y="41512"/>
                  <a:pt x="9700" y="41561"/>
                  <a:pt x="9636" y="41603"/>
                </a:cubicBezTo>
                <a:cubicBezTo>
                  <a:pt x="9575" y="41649"/>
                  <a:pt x="9514" y="41684"/>
                  <a:pt x="9461" y="41715"/>
                </a:cubicBezTo>
                <a:cubicBezTo>
                  <a:pt x="9408" y="41748"/>
                  <a:pt x="9361" y="41774"/>
                  <a:pt x="9320" y="41792"/>
                </a:cubicBezTo>
                <a:cubicBezTo>
                  <a:pt x="9240" y="41832"/>
                  <a:pt x="9194" y="41854"/>
                  <a:pt x="9194" y="41854"/>
                </a:cubicBezTo>
                <a:lnTo>
                  <a:pt x="9179" y="41862"/>
                </a:lnTo>
                <a:cubicBezTo>
                  <a:pt x="9091" y="41906"/>
                  <a:pt x="9047" y="42010"/>
                  <a:pt x="9080" y="42104"/>
                </a:cubicBezTo>
                <a:cubicBezTo>
                  <a:pt x="9109" y="42185"/>
                  <a:pt x="9185" y="42236"/>
                  <a:pt x="9267" y="42236"/>
                </a:cubicBezTo>
                <a:cubicBezTo>
                  <a:pt x="9289" y="42236"/>
                  <a:pt x="9311" y="42233"/>
                  <a:pt x="9332" y="42225"/>
                </a:cubicBezTo>
                <a:cubicBezTo>
                  <a:pt x="9332" y="42225"/>
                  <a:pt x="9388" y="42205"/>
                  <a:pt x="9483" y="42172"/>
                </a:cubicBezTo>
                <a:cubicBezTo>
                  <a:pt x="9532" y="42156"/>
                  <a:pt x="9590" y="42132"/>
                  <a:pt x="9654" y="42103"/>
                </a:cubicBezTo>
                <a:cubicBezTo>
                  <a:pt x="9721" y="42075"/>
                  <a:pt x="9795" y="42042"/>
                  <a:pt x="9871" y="42000"/>
                </a:cubicBezTo>
                <a:cubicBezTo>
                  <a:pt x="9951" y="41959"/>
                  <a:pt x="10034" y="41911"/>
                  <a:pt x="10119" y="41857"/>
                </a:cubicBezTo>
                <a:cubicBezTo>
                  <a:pt x="10206" y="41806"/>
                  <a:pt x="10290" y="41740"/>
                  <a:pt x="10382" y="41676"/>
                </a:cubicBezTo>
                <a:cubicBezTo>
                  <a:pt x="10467" y="41607"/>
                  <a:pt x="10558" y="41538"/>
                  <a:pt x="10642" y="41458"/>
                </a:cubicBezTo>
                <a:cubicBezTo>
                  <a:pt x="10730" y="41383"/>
                  <a:pt x="10811" y="41298"/>
                  <a:pt x="10895" y="41214"/>
                </a:cubicBezTo>
                <a:cubicBezTo>
                  <a:pt x="10973" y="41126"/>
                  <a:pt x="11055" y="41041"/>
                  <a:pt x="11125" y="40949"/>
                </a:cubicBezTo>
                <a:cubicBezTo>
                  <a:pt x="11199" y="40860"/>
                  <a:pt x="11265" y="40768"/>
                  <a:pt x="11331" y="40678"/>
                </a:cubicBezTo>
                <a:cubicBezTo>
                  <a:pt x="11456" y="40497"/>
                  <a:pt x="11566" y="40322"/>
                  <a:pt x="11648" y="40167"/>
                </a:cubicBezTo>
                <a:lnTo>
                  <a:pt x="11668" y="40130"/>
                </a:lnTo>
                <a:cubicBezTo>
                  <a:pt x="11801" y="40433"/>
                  <a:pt x="11949" y="40705"/>
                  <a:pt x="12102" y="40937"/>
                </a:cubicBezTo>
                <a:cubicBezTo>
                  <a:pt x="12187" y="41056"/>
                  <a:pt x="12267" y="41170"/>
                  <a:pt x="12342" y="41277"/>
                </a:cubicBezTo>
                <a:cubicBezTo>
                  <a:pt x="12426" y="41375"/>
                  <a:pt x="12503" y="41470"/>
                  <a:pt x="12576" y="41558"/>
                </a:cubicBezTo>
                <a:cubicBezTo>
                  <a:pt x="12725" y="41729"/>
                  <a:pt x="12874" y="41870"/>
                  <a:pt x="12984" y="41981"/>
                </a:cubicBezTo>
                <a:cubicBezTo>
                  <a:pt x="13027" y="42019"/>
                  <a:pt x="13065" y="42053"/>
                  <a:pt x="13099" y="42082"/>
                </a:cubicBezTo>
                <a:cubicBezTo>
                  <a:pt x="12945" y="42263"/>
                  <a:pt x="12795" y="42453"/>
                  <a:pt x="12656" y="42660"/>
                </a:cubicBezTo>
                <a:cubicBezTo>
                  <a:pt x="12407" y="43036"/>
                  <a:pt x="12204" y="43415"/>
                  <a:pt x="12019" y="43804"/>
                </a:cubicBezTo>
                <a:cubicBezTo>
                  <a:pt x="11836" y="44193"/>
                  <a:pt x="11684" y="44594"/>
                  <a:pt x="11568" y="44992"/>
                </a:cubicBezTo>
                <a:cubicBezTo>
                  <a:pt x="11453" y="45391"/>
                  <a:pt x="11376" y="45790"/>
                  <a:pt x="11338" y="46175"/>
                </a:cubicBezTo>
                <a:cubicBezTo>
                  <a:pt x="11300" y="46558"/>
                  <a:pt x="11304" y="46929"/>
                  <a:pt x="11336" y="47269"/>
                </a:cubicBezTo>
                <a:cubicBezTo>
                  <a:pt x="11401" y="47950"/>
                  <a:pt x="11595" y="48499"/>
                  <a:pt x="11758" y="48862"/>
                </a:cubicBezTo>
                <a:cubicBezTo>
                  <a:pt x="11839" y="49044"/>
                  <a:pt x="11914" y="49183"/>
                  <a:pt x="11966" y="49275"/>
                </a:cubicBezTo>
                <a:cubicBezTo>
                  <a:pt x="12019" y="49368"/>
                  <a:pt x="12047" y="49417"/>
                  <a:pt x="12047" y="49417"/>
                </a:cubicBezTo>
                <a:cubicBezTo>
                  <a:pt x="12047" y="49418"/>
                  <a:pt x="12050" y="49421"/>
                  <a:pt x="12050" y="49423"/>
                </a:cubicBezTo>
                <a:cubicBezTo>
                  <a:pt x="12051" y="49426"/>
                  <a:pt x="12054" y="49428"/>
                  <a:pt x="12055" y="49431"/>
                </a:cubicBezTo>
                <a:cubicBezTo>
                  <a:pt x="12015" y="49502"/>
                  <a:pt x="11975" y="49572"/>
                  <a:pt x="11935" y="49646"/>
                </a:cubicBezTo>
                <a:cubicBezTo>
                  <a:pt x="11657" y="50172"/>
                  <a:pt x="11365" y="50704"/>
                  <a:pt x="11090" y="51244"/>
                </a:cubicBezTo>
                <a:cubicBezTo>
                  <a:pt x="10819" y="51786"/>
                  <a:pt x="10535" y="52321"/>
                  <a:pt x="10280" y="52861"/>
                </a:cubicBezTo>
                <a:cubicBezTo>
                  <a:pt x="10189" y="53048"/>
                  <a:pt x="10100" y="53232"/>
                  <a:pt x="10013" y="53416"/>
                </a:cubicBezTo>
                <a:cubicBezTo>
                  <a:pt x="9972" y="53227"/>
                  <a:pt x="9931" y="53038"/>
                  <a:pt x="9892" y="52854"/>
                </a:cubicBezTo>
                <a:cubicBezTo>
                  <a:pt x="9606" y="51557"/>
                  <a:pt x="9335" y="50330"/>
                  <a:pt x="9580" y="48811"/>
                </a:cubicBezTo>
                <a:cubicBezTo>
                  <a:pt x="9615" y="48584"/>
                  <a:pt x="9644" y="48360"/>
                  <a:pt x="9670" y="48140"/>
                </a:cubicBezTo>
                <a:cubicBezTo>
                  <a:pt x="9695" y="48135"/>
                  <a:pt x="9717" y="48127"/>
                  <a:pt x="9738" y="48113"/>
                </a:cubicBezTo>
                <a:cubicBezTo>
                  <a:pt x="10305" y="47732"/>
                  <a:pt x="10680" y="47283"/>
                  <a:pt x="10858" y="46778"/>
                </a:cubicBezTo>
                <a:cubicBezTo>
                  <a:pt x="10893" y="46674"/>
                  <a:pt x="10839" y="46563"/>
                  <a:pt x="10737" y="46525"/>
                </a:cubicBezTo>
                <a:cubicBezTo>
                  <a:pt x="10715" y="46518"/>
                  <a:pt x="10693" y="46514"/>
                  <a:pt x="10672" y="46514"/>
                </a:cubicBezTo>
                <a:cubicBezTo>
                  <a:pt x="10589" y="46514"/>
                  <a:pt x="10514" y="46566"/>
                  <a:pt x="10486" y="46648"/>
                </a:cubicBezTo>
                <a:cubicBezTo>
                  <a:pt x="10359" y="47009"/>
                  <a:pt x="10103" y="47340"/>
                  <a:pt x="9724" y="47635"/>
                </a:cubicBezTo>
                <a:cubicBezTo>
                  <a:pt x="9809" y="46693"/>
                  <a:pt x="9814" y="45793"/>
                  <a:pt x="9739" y="44888"/>
                </a:cubicBezTo>
                <a:lnTo>
                  <a:pt x="9739" y="44888"/>
                </a:lnTo>
                <a:cubicBezTo>
                  <a:pt x="9755" y="44892"/>
                  <a:pt x="9770" y="44898"/>
                  <a:pt x="9787" y="44898"/>
                </a:cubicBezTo>
                <a:cubicBezTo>
                  <a:pt x="9796" y="44898"/>
                  <a:pt x="9805" y="44898"/>
                  <a:pt x="9813" y="44897"/>
                </a:cubicBezTo>
                <a:cubicBezTo>
                  <a:pt x="10717" y="44780"/>
                  <a:pt x="11090" y="43984"/>
                  <a:pt x="11134" y="43339"/>
                </a:cubicBezTo>
                <a:cubicBezTo>
                  <a:pt x="11142" y="43230"/>
                  <a:pt x="11060" y="43135"/>
                  <a:pt x="10950" y="43128"/>
                </a:cubicBezTo>
                <a:cubicBezTo>
                  <a:pt x="10945" y="43127"/>
                  <a:pt x="10940" y="43127"/>
                  <a:pt x="10935" y="43127"/>
                </a:cubicBezTo>
                <a:cubicBezTo>
                  <a:pt x="10835" y="43127"/>
                  <a:pt x="10747" y="43207"/>
                  <a:pt x="10739" y="43310"/>
                </a:cubicBezTo>
                <a:cubicBezTo>
                  <a:pt x="10705" y="43807"/>
                  <a:pt x="10428" y="44416"/>
                  <a:pt x="9763" y="44503"/>
                </a:cubicBezTo>
                <a:cubicBezTo>
                  <a:pt x="9743" y="44505"/>
                  <a:pt x="9724" y="44512"/>
                  <a:pt x="9705" y="44520"/>
                </a:cubicBezTo>
                <a:cubicBezTo>
                  <a:pt x="9662" y="44116"/>
                  <a:pt x="9606" y="43709"/>
                  <a:pt x="9530" y="43294"/>
                </a:cubicBezTo>
                <a:cubicBezTo>
                  <a:pt x="9512" y="43198"/>
                  <a:pt x="9428" y="43132"/>
                  <a:pt x="9334" y="43132"/>
                </a:cubicBezTo>
                <a:cubicBezTo>
                  <a:pt x="9323" y="43132"/>
                  <a:pt x="9312" y="43133"/>
                  <a:pt x="9300" y="43135"/>
                </a:cubicBezTo>
                <a:cubicBezTo>
                  <a:pt x="9192" y="43155"/>
                  <a:pt x="9121" y="43257"/>
                  <a:pt x="9141" y="43366"/>
                </a:cubicBezTo>
                <a:cubicBezTo>
                  <a:pt x="9468" y="45175"/>
                  <a:pt x="9484" y="46835"/>
                  <a:pt x="9192" y="48749"/>
                </a:cubicBezTo>
                <a:cubicBezTo>
                  <a:pt x="8937" y="50342"/>
                  <a:pt x="9213" y="51603"/>
                  <a:pt x="9509" y="52937"/>
                </a:cubicBezTo>
                <a:cubicBezTo>
                  <a:pt x="9585" y="53287"/>
                  <a:pt x="9663" y="53644"/>
                  <a:pt x="9733" y="54014"/>
                </a:cubicBezTo>
                <a:cubicBezTo>
                  <a:pt x="9667" y="54158"/>
                  <a:pt x="9599" y="54302"/>
                  <a:pt x="9532" y="54444"/>
                </a:cubicBezTo>
                <a:cubicBezTo>
                  <a:pt x="9297" y="54965"/>
                  <a:pt x="9077" y="55487"/>
                  <a:pt x="8884" y="55975"/>
                </a:cubicBezTo>
                <a:cubicBezTo>
                  <a:pt x="8783" y="56217"/>
                  <a:pt x="8698" y="56460"/>
                  <a:pt x="8609" y="56692"/>
                </a:cubicBezTo>
                <a:cubicBezTo>
                  <a:pt x="8520" y="56923"/>
                  <a:pt x="8441" y="57151"/>
                  <a:pt x="8366" y="57368"/>
                </a:cubicBezTo>
                <a:cubicBezTo>
                  <a:pt x="8339" y="57440"/>
                  <a:pt x="8315" y="57511"/>
                  <a:pt x="8291" y="57581"/>
                </a:cubicBezTo>
                <a:cubicBezTo>
                  <a:pt x="7670" y="56700"/>
                  <a:pt x="7138" y="55250"/>
                  <a:pt x="6936" y="54176"/>
                </a:cubicBezTo>
                <a:cubicBezTo>
                  <a:pt x="6943" y="54176"/>
                  <a:pt x="6951" y="54176"/>
                  <a:pt x="6958" y="54175"/>
                </a:cubicBezTo>
                <a:cubicBezTo>
                  <a:pt x="6983" y="54174"/>
                  <a:pt x="7009" y="54173"/>
                  <a:pt x="7038" y="54171"/>
                </a:cubicBezTo>
                <a:cubicBezTo>
                  <a:pt x="7068" y="54165"/>
                  <a:pt x="7098" y="54159"/>
                  <a:pt x="7129" y="54152"/>
                </a:cubicBezTo>
                <a:cubicBezTo>
                  <a:pt x="7196" y="54137"/>
                  <a:pt x="7271" y="54122"/>
                  <a:pt x="7345" y="54086"/>
                </a:cubicBezTo>
                <a:cubicBezTo>
                  <a:pt x="7384" y="54070"/>
                  <a:pt x="7422" y="54054"/>
                  <a:pt x="7463" y="54037"/>
                </a:cubicBezTo>
                <a:cubicBezTo>
                  <a:pt x="7500" y="54014"/>
                  <a:pt x="7539" y="53990"/>
                  <a:pt x="7579" y="53967"/>
                </a:cubicBezTo>
                <a:cubicBezTo>
                  <a:pt x="7661" y="53923"/>
                  <a:pt x="7729" y="53854"/>
                  <a:pt x="7808" y="53791"/>
                </a:cubicBezTo>
                <a:cubicBezTo>
                  <a:pt x="7874" y="53719"/>
                  <a:pt x="7950" y="53650"/>
                  <a:pt x="8007" y="53567"/>
                </a:cubicBezTo>
                <a:cubicBezTo>
                  <a:pt x="8070" y="53487"/>
                  <a:pt x="8123" y="53400"/>
                  <a:pt x="8177" y="53314"/>
                </a:cubicBezTo>
                <a:cubicBezTo>
                  <a:pt x="8227" y="53227"/>
                  <a:pt x="8272" y="53136"/>
                  <a:pt x="8312" y="53046"/>
                </a:cubicBezTo>
                <a:cubicBezTo>
                  <a:pt x="8350" y="52955"/>
                  <a:pt x="8386" y="52865"/>
                  <a:pt x="8413" y="52776"/>
                </a:cubicBezTo>
                <a:cubicBezTo>
                  <a:pt x="8445" y="52688"/>
                  <a:pt x="8462" y="52599"/>
                  <a:pt x="8483" y="52516"/>
                </a:cubicBezTo>
                <a:cubicBezTo>
                  <a:pt x="8499" y="52432"/>
                  <a:pt x="8515" y="52353"/>
                  <a:pt x="8524" y="52278"/>
                </a:cubicBezTo>
                <a:cubicBezTo>
                  <a:pt x="8531" y="52203"/>
                  <a:pt x="8542" y="52138"/>
                  <a:pt x="8542" y="52073"/>
                </a:cubicBezTo>
                <a:cubicBezTo>
                  <a:pt x="8543" y="52010"/>
                  <a:pt x="8548" y="51951"/>
                  <a:pt x="8543" y="51910"/>
                </a:cubicBezTo>
                <a:cubicBezTo>
                  <a:pt x="8538" y="51828"/>
                  <a:pt x="8536" y="51782"/>
                  <a:pt x="8536" y="51782"/>
                </a:cubicBezTo>
                <a:cubicBezTo>
                  <a:pt x="8531" y="51710"/>
                  <a:pt x="8470" y="51653"/>
                  <a:pt x="8399" y="51653"/>
                </a:cubicBezTo>
                <a:cubicBezTo>
                  <a:pt x="8397" y="51653"/>
                  <a:pt x="8396" y="51653"/>
                  <a:pt x="8395" y="51653"/>
                </a:cubicBezTo>
                <a:cubicBezTo>
                  <a:pt x="8319" y="51655"/>
                  <a:pt x="8260" y="51718"/>
                  <a:pt x="8262" y="51793"/>
                </a:cubicBezTo>
                <a:cubicBezTo>
                  <a:pt x="8262" y="51793"/>
                  <a:pt x="8264" y="51840"/>
                  <a:pt x="8265" y="51924"/>
                </a:cubicBezTo>
                <a:cubicBezTo>
                  <a:pt x="8266" y="51967"/>
                  <a:pt x="8260" y="52006"/>
                  <a:pt x="8256" y="52058"/>
                </a:cubicBezTo>
                <a:cubicBezTo>
                  <a:pt x="8255" y="52107"/>
                  <a:pt x="8243" y="52171"/>
                  <a:pt x="8234" y="52236"/>
                </a:cubicBezTo>
                <a:cubicBezTo>
                  <a:pt x="8223" y="52302"/>
                  <a:pt x="8206" y="52373"/>
                  <a:pt x="8189" y="52446"/>
                </a:cubicBezTo>
                <a:cubicBezTo>
                  <a:pt x="8166" y="52520"/>
                  <a:pt x="8148" y="52599"/>
                  <a:pt x="8116" y="52676"/>
                </a:cubicBezTo>
                <a:cubicBezTo>
                  <a:pt x="8089" y="52756"/>
                  <a:pt x="8054" y="52834"/>
                  <a:pt x="8017" y="52913"/>
                </a:cubicBezTo>
                <a:cubicBezTo>
                  <a:pt x="7980" y="52991"/>
                  <a:pt x="7936" y="53068"/>
                  <a:pt x="7892" y="53143"/>
                </a:cubicBezTo>
                <a:cubicBezTo>
                  <a:pt x="7844" y="53216"/>
                  <a:pt x="7796" y="53287"/>
                  <a:pt x="7739" y="53351"/>
                </a:cubicBezTo>
                <a:cubicBezTo>
                  <a:pt x="7688" y="53420"/>
                  <a:pt x="7624" y="53471"/>
                  <a:pt x="7570" y="53527"/>
                </a:cubicBezTo>
                <a:cubicBezTo>
                  <a:pt x="7506" y="53572"/>
                  <a:pt x="7452" y="53626"/>
                  <a:pt x="7389" y="53654"/>
                </a:cubicBezTo>
                <a:cubicBezTo>
                  <a:pt x="7358" y="53671"/>
                  <a:pt x="7329" y="53687"/>
                  <a:pt x="7302" y="53703"/>
                </a:cubicBezTo>
                <a:cubicBezTo>
                  <a:pt x="7271" y="53713"/>
                  <a:pt x="7243" y="53724"/>
                  <a:pt x="7214" y="53735"/>
                </a:cubicBezTo>
                <a:cubicBezTo>
                  <a:pt x="7160" y="53760"/>
                  <a:pt x="7107" y="53766"/>
                  <a:pt x="7059" y="53775"/>
                </a:cubicBezTo>
                <a:cubicBezTo>
                  <a:pt x="7036" y="53779"/>
                  <a:pt x="7015" y="53783"/>
                  <a:pt x="6994" y="53787"/>
                </a:cubicBezTo>
                <a:lnTo>
                  <a:pt x="6937" y="53787"/>
                </a:lnTo>
                <a:cubicBezTo>
                  <a:pt x="6914" y="53787"/>
                  <a:pt x="6893" y="53787"/>
                  <a:pt x="6877" y="53788"/>
                </a:cubicBezTo>
                <a:cubicBezTo>
                  <a:pt x="6858" y="53633"/>
                  <a:pt x="6848" y="53489"/>
                  <a:pt x="6850" y="53365"/>
                </a:cubicBezTo>
                <a:cubicBezTo>
                  <a:pt x="6848" y="52879"/>
                  <a:pt x="6983" y="52369"/>
                  <a:pt x="7124" y="51830"/>
                </a:cubicBezTo>
                <a:cubicBezTo>
                  <a:pt x="7225" y="51446"/>
                  <a:pt x="7330" y="51044"/>
                  <a:pt x="7387" y="50635"/>
                </a:cubicBezTo>
                <a:cubicBezTo>
                  <a:pt x="7950" y="50500"/>
                  <a:pt x="8351" y="50102"/>
                  <a:pt x="8579" y="49452"/>
                </a:cubicBezTo>
                <a:cubicBezTo>
                  <a:pt x="8615" y="49348"/>
                  <a:pt x="8559" y="49236"/>
                  <a:pt x="8457" y="49199"/>
                </a:cubicBezTo>
                <a:cubicBezTo>
                  <a:pt x="8436" y="49192"/>
                  <a:pt x="8414" y="49188"/>
                  <a:pt x="8393" y="49188"/>
                </a:cubicBezTo>
                <a:cubicBezTo>
                  <a:pt x="8311" y="49188"/>
                  <a:pt x="8235" y="49240"/>
                  <a:pt x="8206" y="49322"/>
                </a:cubicBezTo>
                <a:cubicBezTo>
                  <a:pt x="8043" y="49789"/>
                  <a:pt x="7786" y="50083"/>
                  <a:pt x="7425" y="50214"/>
                </a:cubicBezTo>
                <a:cubicBezTo>
                  <a:pt x="7448" y="49543"/>
                  <a:pt x="7288" y="48860"/>
                  <a:pt x="6708" y="48208"/>
                </a:cubicBezTo>
                <a:cubicBezTo>
                  <a:pt x="6685" y="48168"/>
                  <a:pt x="6654" y="48118"/>
                  <a:pt x="6617" y="48052"/>
                </a:cubicBezTo>
                <a:cubicBezTo>
                  <a:pt x="6569" y="47977"/>
                  <a:pt x="6521" y="47885"/>
                  <a:pt x="6469" y="47780"/>
                </a:cubicBezTo>
                <a:cubicBezTo>
                  <a:pt x="6443" y="47728"/>
                  <a:pt x="6415" y="47673"/>
                  <a:pt x="6384" y="47614"/>
                </a:cubicBezTo>
                <a:cubicBezTo>
                  <a:pt x="6355" y="47555"/>
                  <a:pt x="6329" y="47489"/>
                  <a:pt x="6299" y="47422"/>
                </a:cubicBezTo>
                <a:cubicBezTo>
                  <a:pt x="6270" y="47354"/>
                  <a:pt x="6238" y="47285"/>
                  <a:pt x="6209" y="47210"/>
                </a:cubicBezTo>
                <a:cubicBezTo>
                  <a:pt x="6181" y="47136"/>
                  <a:pt x="6153" y="47058"/>
                  <a:pt x="6124" y="46978"/>
                </a:cubicBezTo>
                <a:cubicBezTo>
                  <a:pt x="6061" y="46822"/>
                  <a:pt x="6018" y="46648"/>
                  <a:pt x="5963" y="46472"/>
                </a:cubicBezTo>
                <a:cubicBezTo>
                  <a:pt x="5921" y="46293"/>
                  <a:pt x="5869" y="46110"/>
                  <a:pt x="5837" y="45918"/>
                </a:cubicBezTo>
                <a:cubicBezTo>
                  <a:pt x="5797" y="45728"/>
                  <a:pt x="5773" y="45532"/>
                  <a:pt x="5745" y="45338"/>
                </a:cubicBezTo>
                <a:cubicBezTo>
                  <a:pt x="5728" y="45141"/>
                  <a:pt x="5704" y="44946"/>
                  <a:pt x="5699" y="44750"/>
                </a:cubicBezTo>
                <a:cubicBezTo>
                  <a:pt x="5688" y="44556"/>
                  <a:pt x="5691" y="44365"/>
                  <a:pt x="5693" y="44180"/>
                </a:cubicBezTo>
                <a:cubicBezTo>
                  <a:pt x="5698" y="43995"/>
                  <a:pt x="5708" y="43815"/>
                  <a:pt x="5723" y="43647"/>
                </a:cubicBezTo>
                <a:cubicBezTo>
                  <a:pt x="5740" y="43478"/>
                  <a:pt x="5753" y="43318"/>
                  <a:pt x="5778" y="43171"/>
                </a:cubicBezTo>
                <a:cubicBezTo>
                  <a:pt x="5798" y="43023"/>
                  <a:pt x="5821" y="42890"/>
                  <a:pt x="5846" y="42772"/>
                </a:cubicBezTo>
                <a:cubicBezTo>
                  <a:pt x="5869" y="42654"/>
                  <a:pt x="5889" y="42550"/>
                  <a:pt x="5911" y="42468"/>
                </a:cubicBezTo>
                <a:cubicBezTo>
                  <a:pt x="5953" y="42300"/>
                  <a:pt x="5976" y="42205"/>
                  <a:pt x="5976" y="42205"/>
                </a:cubicBezTo>
                <a:lnTo>
                  <a:pt x="5979" y="42197"/>
                </a:lnTo>
                <a:cubicBezTo>
                  <a:pt x="6001" y="42104"/>
                  <a:pt x="5946" y="42010"/>
                  <a:pt x="5853" y="41986"/>
                </a:cubicBezTo>
                <a:cubicBezTo>
                  <a:pt x="5838" y="41982"/>
                  <a:pt x="5824" y="41980"/>
                  <a:pt x="5810" y="41980"/>
                </a:cubicBezTo>
                <a:cubicBezTo>
                  <a:pt x="5732" y="41980"/>
                  <a:pt x="5661" y="42033"/>
                  <a:pt x="5640" y="42112"/>
                </a:cubicBezTo>
                <a:cubicBezTo>
                  <a:pt x="5640" y="42112"/>
                  <a:pt x="5614" y="42212"/>
                  <a:pt x="5570" y="42388"/>
                </a:cubicBezTo>
                <a:cubicBezTo>
                  <a:pt x="5545" y="42474"/>
                  <a:pt x="5524" y="42581"/>
                  <a:pt x="5500" y="42704"/>
                </a:cubicBezTo>
                <a:cubicBezTo>
                  <a:pt x="5471" y="42827"/>
                  <a:pt x="5448" y="42967"/>
                  <a:pt x="5426" y="43119"/>
                </a:cubicBezTo>
                <a:cubicBezTo>
                  <a:pt x="5401" y="43266"/>
                  <a:pt x="5385" y="43426"/>
                  <a:pt x="5367" y="43595"/>
                </a:cubicBezTo>
                <a:cubicBezTo>
                  <a:pt x="5324" y="43574"/>
                  <a:pt x="5300" y="43547"/>
                  <a:pt x="5257" y="43520"/>
                </a:cubicBezTo>
                <a:cubicBezTo>
                  <a:pt x="5218" y="43494"/>
                  <a:pt x="5171" y="43446"/>
                  <a:pt x="5120" y="43400"/>
                </a:cubicBezTo>
                <a:cubicBezTo>
                  <a:pt x="5069" y="43355"/>
                  <a:pt x="5022" y="43291"/>
                  <a:pt x="4966" y="43231"/>
                </a:cubicBezTo>
                <a:cubicBezTo>
                  <a:pt x="4918" y="43164"/>
                  <a:pt x="4862" y="43098"/>
                  <a:pt x="4814" y="43018"/>
                </a:cubicBezTo>
                <a:cubicBezTo>
                  <a:pt x="4763" y="42943"/>
                  <a:pt x="4714" y="42861"/>
                  <a:pt x="4666" y="42776"/>
                </a:cubicBezTo>
                <a:cubicBezTo>
                  <a:pt x="4617" y="42692"/>
                  <a:pt x="4575" y="42600"/>
                  <a:pt x="4529" y="42511"/>
                </a:cubicBezTo>
                <a:cubicBezTo>
                  <a:pt x="4357" y="42148"/>
                  <a:pt x="4214" y="41766"/>
                  <a:pt x="4109" y="41475"/>
                </a:cubicBezTo>
                <a:cubicBezTo>
                  <a:pt x="4003" y="41183"/>
                  <a:pt x="3932" y="40987"/>
                  <a:pt x="3932" y="40987"/>
                </a:cubicBezTo>
                <a:cubicBezTo>
                  <a:pt x="3909" y="40924"/>
                  <a:pt x="3848" y="40884"/>
                  <a:pt x="3784" y="40884"/>
                </a:cubicBezTo>
                <a:cubicBezTo>
                  <a:pt x="3768" y="40884"/>
                  <a:pt x="3751" y="40886"/>
                  <a:pt x="3735" y="40892"/>
                </a:cubicBezTo>
                <a:cubicBezTo>
                  <a:pt x="3652" y="40920"/>
                  <a:pt x="3607" y="41009"/>
                  <a:pt x="3635" y="41092"/>
                </a:cubicBezTo>
                <a:lnTo>
                  <a:pt x="3636" y="41096"/>
                </a:lnTo>
                <a:cubicBezTo>
                  <a:pt x="3636" y="41096"/>
                  <a:pt x="3701" y="41290"/>
                  <a:pt x="3800" y="41583"/>
                </a:cubicBezTo>
                <a:cubicBezTo>
                  <a:pt x="3859" y="41761"/>
                  <a:pt x="3931" y="41976"/>
                  <a:pt x="4019" y="42204"/>
                </a:cubicBezTo>
                <a:cubicBezTo>
                  <a:pt x="4003" y="42204"/>
                  <a:pt x="3988" y="42205"/>
                  <a:pt x="3971" y="42205"/>
                </a:cubicBezTo>
                <a:cubicBezTo>
                  <a:pt x="3932" y="42207"/>
                  <a:pt x="3889" y="42208"/>
                  <a:pt x="3845" y="42208"/>
                </a:cubicBezTo>
                <a:cubicBezTo>
                  <a:pt x="3822" y="42208"/>
                  <a:pt x="3798" y="42208"/>
                  <a:pt x="3774" y="42207"/>
                </a:cubicBezTo>
                <a:cubicBezTo>
                  <a:pt x="3704" y="42204"/>
                  <a:pt x="3629" y="42202"/>
                  <a:pt x="3554" y="42199"/>
                </a:cubicBezTo>
                <a:cubicBezTo>
                  <a:pt x="3244" y="42178"/>
                  <a:pt x="2929" y="42143"/>
                  <a:pt x="2929" y="42143"/>
                </a:cubicBezTo>
                <a:cubicBezTo>
                  <a:pt x="2925" y="42143"/>
                  <a:pt x="2921" y="42142"/>
                  <a:pt x="2918" y="42142"/>
                </a:cubicBezTo>
                <a:cubicBezTo>
                  <a:pt x="2878" y="42142"/>
                  <a:pt x="2843" y="42168"/>
                  <a:pt x="2832" y="42208"/>
                </a:cubicBezTo>
                <a:cubicBezTo>
                  <a:pt x="2817" y="42256"/>
                  <a:pt x="2845" y="42306"/>
                  <a:pt x="2895" y="42321"/>
                </a:cubicBezTo>
                <a:lnTo>
                  <a:pt x="2896" y="42321"/>
                </a:lnTo>
                <a:cubicBezTo>
                  <a:pt x="2896" y="42321"/>
                  <a:pt x="3199" y="42409"/>
                  <a:pt x="3513" y="42485"/>
                </a:cubicBezTo>
                <a:cubicBezTo>
                  <a:pt x="3593" y="42502"/>
                  <a:pt x="3674" y="42518"/>
                  <a:pt x="3752" y="42534"/>
                </a:cubicBezTo>
                <a:cubicBezTo>
                  <a:pt x="3830" y="42552"/>
                  <a:pt x="3897" y="42561"/>
                  <a:pt x="3956" y="42568"/>
                </a:cubicBezTo>
                <a:cubicBezTo>
                  <a:pt x="4073" y="42584"/>
                  <a:pt x="4152" y="42593"/>
                  <a:pt x="4152" y="42593"/>
                </a:cubicBezTo>
                <a:cubicBezTo>
                  <a:pt x="4160" y="42595"/>
                  <a:pt x="4169" y="42595"/>
                  <a:pt x="4178" y="42595"/>
                </a:cubicBezTo>
                <a:cubicBezTo>
                  <a:pt x="4188" y="42617"/>
                  <a:pt x="4197" y="42640"/>
                  <a:pt x="4208" y="42661"/>
                </a:cubicBezTo>
                <a:cubicBezTo>
                  <a:pt x="4253" y="42756"/>
                  <a:pt x="4296" y="42853"/>
                  <a:pt x="4347" y="42947"/>
                </a:cubicBezTo>
                <a:cubicBezTo>
                  <a:pt x="4396" y="43041"/>
                  <a:pt x="4447" y="43132"/>
                  <a:pt x="4502" y="43218"/>
                </a:cubicBezTo>
                <a:cubicBezTo>
                  <a:pt x="4553" y="43305"/>
                  <a:pt x="4617" y="43385"/>
                  <a:pt x="4670" y="43462"/>
                </a:cubicBezTo>
                <a:cubicBezTo>
                  <a:pt x="4732" y="43536"/>
                  <a:pt x="4785" y="43608"/>
                  <a:pt x="4848" y="43667"/>
                </a:cubicBezTo>
                <a:cubicBezTo>
                  <a:pt x="4911" y="43727"/>
                  <a:pt x="4961" y="43782"/>
                  <a:pt x="5026" y="43828"/>
                </a:cubicBezTo>
                <a:cubicBezTo>
                  <a:pt x="5085" y="43872"/>
                  <a:pt x="5143" y="43920"/>
                  <a:pt x="5179" y="43937"/>
                </a:cubicBezTo>
                <a:cubicBezTo>
                  <a:pt x="5257" y="43982"/>
                  <a:pt x="5301" y="44009"/>
                  <a:pt x="5301" y="44009"/>
                </a:cubicBezTo>
                <a:cubicBezTo>
                  <a:pt x="5303" y="44009"/>
                  <a:pt x="5305" y="44011"/>
                  <a:pt x="5306" y="44011"/>
                </a:cubicBezTo>
                <a:cubicBezTo>
                  <a:pt x="5316" y="44016"/>
                  <a:pt x="5326" y="44021"/>
                  <a:pt x="5337" y="44023"/>
                </a:cubicBezTo>
                <a:cubicBezTo>
                  <a:pt x="5335" y="44071"/>
                  <a:pt x="5332" y="44118"/>
                  <a:pt x="5331" y="44166"/>
                </a:cubicBezTo>
                <a:cubicBezTo>
                  <a:pt x="5326" y="44360"/>
                  <a:pt x="5322" y="44560"/>
                  <a:pt x="5333" y="44762"/>
                </a:cubicBezTo>
                <a:cubicBezTo>
                  <a:pt x="5336" y="44966"/>
                  <a:pt x="5358" y="45170"/>
                  <a:pt x="5375" y="45376"/>
                </a:cubicBezTo>
                <a:cubicBezTo>
                  <a:pt x="5402" y="45580"/>
                  <a:pt x="5426" y="45785"/>
                  <a:pt x="5466" y="45984"/>
                </a:cubicBezTo>
                <a:cubicBezTo>
                  <a:pt x="5497" y="46183"/>
                  <a:pt x="5550" y="46374"/>
                  <a:pt x="5592" y="46562"/>
                </a:cubicBezTo>
                <a:cubicBezTo>
                  <a:pt x="5534" y="46552"/>
                  <a:pt x="5468" y="46542"/>
                  <a:pt x="5391" y="46532"/>
                </a:cubicBezTo>
                <a:cubicBezTo>
                  <a:pt x="5139" y="46494"/>
                  <a:pt x="4806" y="46441"/>
                  <a:pt x="4496" y="46343"/>
                </a:cubicBezTo>
                <a:cubicBezTo>
                  <a:pt x="4418" y="46316"/>
                  <a:pt x="4342" y="46289"/>
                  <a:pt x="4268" y="46255"/>
                </a:cubicBezTo>
                <a:cubicBezTo>
                  <a:pt x="4194" y="46227"/>
                  <a:pt x="4125" y="46188"/>
                  <a:pt x="4057" y="46153"/>
                </a:cubicBezTo>
                <a:cubicBezTo>
                  <a:pt x="3924" y="46079"/>
                  <a:pt x="3809" y="45995"/>
                  <a:pt x="3716" y="45915"/>
                </a:cubicBezTo>
                <a:cubicBezTo>
                  <a:pt x="3667" y="45878"/>
                  <a:pt x="3629" y="45835"/>
                  <a:pt x="3592" y="45801"/>
                </a:cubicBezTo>
                <a:cubicBezTo>
                  <a:pt x="3555" y="45768"/>
                  <a:pt x="3527" y="45734"/>
                  <a:pt x="3503" y="45707"/>
                </a:cubicBezTo>
                <a:cubicBezTo>
                  <a:pt x="3455" y="45653"/>
                  <a:pt x="3427" y="45622"/>
                  <a:pt x="3427" y="45622"/>
                </a:cubicBezTo>
                <a:lnTo>
                  <a:pt x="3422" y="45616"/>
                </a:lnTo>
                <a:cubicBezTo>
                  <a:pt x="3404" y="45597"/>
                  <a:pt x="3380" y="45587"/>
                  <a:pt x="3356" y="45587"/>
                </a:cubicBezTo>
                <a:cubicBezTo>
                  <a:pt x="3338" y="45587"/>
                  <a:pt x="3320" y="45593"/>
                  <a:pt x="3304" y="45605"/>
                </a:cubicBezTo>
                <a:cubicBezTo>
                  <a:pt x="3265" y="45633"/>
                  <a:pt x="3257" y="45689"/>
                  <a:pt x="3286" y="45727"/>
                </a:cubicBezTo>
                <a:cubicBezTo>
                  <a:pt x="3286" y="45727"/>
                  <a:pt x="3313" y="45763"/>
                  <a:pt x="3359" y="45825"/>
                </a:cubicBezTo>
                <a:cubicBezTo>
                  <a:pt x="3382" y="45857"/>
                  <a:pt x="3410" y="45894"/>
                  <a:pt x="3448" y="45934"/>
                </a:cubicBezTo>
                <a:cubicBezTo>
                  <a:pt x="3485" y="45974"/>
                  <a:pt x="3522" y="46024"/>
                  <a:pt x="3571" y="46068"/>
                </a:cubicBezTo>
                <a:cubicBezTo>
                  <a:pt x="3666" y="46164"/>
                  <a:pt x="3786" y="46266"/>
                  <a:pt x="3927" y="46361"/>
                </a:cubicBezTo>
                <a:cubicBezTo>
                  <a:pt x="3998" y="46406"/>
                  <a:pt x="4072" y="46454"/>
                  <a:pt x="4152" y="46494"/>
                </a:cubicBezTo>
                <a:cubicBezTo>
                  <a:pt x="4230" y="46536"/>
                  <a:pt x="4312" y="46572"/>
                  <a:pt x="4395" y="46608"/>
                </a:cubicBezTo>
                <a:cubicBezTo>
                  <a:pt x="4727" y="46744"/>
                  <a:pt x="5071" y="46826"/>
                  <a:pt x="5322" y="46886"/>
                </a:cubicBezTo>
                <a:cubicBezTo>
                  <a:pt x="5519" y="46930"/>
                  <a:pt x="5662" y="46966"/>
                  <a:pt x="5715" y="46977"/>
                </a:cubicBezTo>
                <a:cubicBezTo>
                  <a:pt x="5729" y="47019"/>
                  <a:pt x="5741" y="47062"/>
                  <a:pt x="5757" y="47103"/>
                </a:cubicBezTo>
                <a:cubicBezTo>
                  <a:pt x="5788" y="47186"/>
                  <a:pt x="5816" y="47268"/>
                  <a:pt x="5845" y="47347"/>
                </a:cubicBezTo>
                <a:cubicBezTo>
                  <a:pt x="5874" y="47425"/>
                  <a:pt x="5909" y="47498"/>
                  <a:pt x="5938" y="47572"/>
                </a:cubicBezTo>
                <a:cubicBezTo>
                  <a:pt x="5968" y="47643"/>
                  <a:pt x="5996" y="47712"/>
                  <a:pt x="6027" y="47776"/>
                </a:cubicBezTo>
                <a:cubicBezTo>
                  <a:pt x="6059" y="47842"/>
                  <a:pt x="6090" y="47902"/>
                  <a:pt x="6118" y="47960"/>
                </a:cubicBezTo>
                <a:cubicBezTo>
                  <a:pt x="6176" y="48077"/>
                  <a:pt x="6228" y="48174"/>
                  <a:pt x="6273" y="48248"/>
                </a:cubicBezTo>
                <a:cubicBezTo>
                  <a:pt x="6295" y="48286"/>
                  <a:pt x="6315" y="48322"/>
                  <a:pt x="6334" y="48352"/>
                </a:cubicBezTo>
                <a:cubicBezTo>
                  <a:pt x="6342" y="48380"/>
                  <a:pt x="6355" y="48406"/>
                  <a:pt x="6377" y="48428"/>
                </a:cubicBezTo>
                <a:cubicBezTo>
                  <a:pt x="6380" y="48433"/>
                  <a:pt x="6382" y="48437"/>
                  <a:pt x="6385" y="48439"/>
                </a:cubicBezTo>
                <a:cubicBezTo>
                  <a:pt x="6404" y="48470"/>
                  <a:pt x="6414" y="48487"/>
                  <a:pt x="6414" y="48487"/>
                </a:cubicBezTo>
                <a:lnTo>
                  <a:pt x="6415" y="48488"/>
                </a:lnTo>
                <a:cubicBezTo>
                  <a:pt x="6432" y="48518"/>
                  <a:pt x="6458" y="48541"/>
                  <a:pt x="6485" y="48557"/>
                </a:cubicBezTo>
                <a:cubicBezTo>
                  <a:pt x="7289" y="49539"/>
                  <a:pt x="7043" y="50569"/>
                  <a:pt x="6757" y="51654"/>
                </a:cubicBezTo>
                <a:cubicBezTo>
                  <a:pt x="6735" y="51653"/>
                  <a:pt x="6703" y="51650"/>
                  <a:pt x="6664" y="51648"/>
                </a:cubicBezTo>
                <a:cubicBezTo>
                  <a:pt x="6642" y="51646"/>
                  <a:pt x="6617" y="51645"/>
                  <a:pt x="6591" y="51642"/>
                </a:cubicBezTo>
                <a:cubicBezTo>
                  <a:pt x="6568" y="51639"/>
                  <a:pt x="6549" y="51634"/>
                  <a:pt x="6526" y="51630"/>
                </a:cubicBezTo>
                <a:cubicBezTo>
                  <a:pt x="6479" y="51621"/>
                  <a:pt x="6427" y="51618"/>
                  <a:pt x="6364" y="51596"/>
                </a:cubicBezTo>
                <a:cubicBezTo>
                  <a:pt x="6334" y="51586"/>
                  <a:pt x="6302" y="51577"/>
                  <a:pt x="6268" y="51568"/>
                </a:cubicBezTo>
                <a:cubicBezTo>
                  <a:pt x="6235" y="51555"/>
                  <a:pt x="6203" y="51541"/>
                  <a:pt x="6169" y="51528"/>
                </a:cubicBezTo>
                <a:cubicBezTo>
                  <a:pt x="6098" y="51504"/>
                  <a:pt x="6032" y="51460"/>
                  <a:pt x="5959" y="51422"/>
                </a:cubicBezTo>
                <a:cubicBezTo>
                  <a:pt x="5891" y="51377"/>
                  <a:pt x="5816" y="51332"/>
                  <a:pt x="5751" y="51272"/>
                </a:cubicBezTo>
                <a:cubicBezTo>
                  <a:pt x="5680" y="51219"/>
                  <a:pt x="5617" y="51153"/>
                  <a:pt x="5550" y="51090"/>
                </a:cubicBezTo>
                <a:cubicBezTo>
                  <a:pt x="5489" y="51020"/>
                  <a:pt x="5423" y="50954"/>
                  <a:pt x="5368" y="50879"/>
                </a:cubicBezTo>
                <a:cubicBezTo>
                  <a:pt x="5308" y="50808"/>
                  <a:pt x="5257" y="50731"/>
                  <a:pt x="5205" y="50659"/>
                </a:cubicBezTo>
                <a:cubicBezTo>
                  <a:pt x="5107" y="50508"/>
                  <a:pt x="5019" y="50363"/>
                  <a:pt x="4953" y="50234"/>
                </a:cubicBezTo>
                <a:cubicBezTo>
                  <a:pt x="4884" y="50106"/>
                  <a:pt x="4831" y="49995"/>
                  <a:pt x="4794" y="49917"/>
                </a:cubicBezTo>
                <a:cubicBezTo>
                  <a:pt x="4758" y="49838"/>
                  <a:pt x="4736" y="49795"/>
                  <a:pt x="4736" y="49795"/>
                </a:cubicBezTo>
                <a:lnTo>
                  <a:pt x="4735" y="49793"/>
                </a:lnTo>
                <a:cubicBezTo>
                  <a:pt x="4714" y="49748"/>
                  <a:pt x="4669" y="49720"/>
                  <a:pt x="4621" y="49720"/>
                </a:cubicBezTo>
                <a:cubicBezTo>
                  <a:pt x="4608" y="49720"/>
                  <a:pt x="4594" y="49722"/>
                  <a:pt x="4581" y="49727"/>
                </a:cubicBezTo>
                <a:cubicBezTo>
                  <a:pt x="4516" y="49750"/>
                  <a:pt x="4481" y="49820"/>
                  <a:pt x="4503" y="49885"/>
                </a:cubicBezTo>
                <a:cubicBezTo>
                  <a:pt x="4503" y="49885"/>
                  <a:pt x="4519" y="49933"/>
                  <a:pt x="4549" y="50017"/>
                </a:cubicBezTo>
                <a:cubicBezTo>
                  <a:pt x="4578" y="50101"/>
                  <a:pt x="4620" y="50220"/>
                  <a:pt x="4679" y="50361"/>
                </a:cubicBezTo>
                <a:cubicBezTo>
                  <a:pt x="4736" y="50503"/>
                  <a:pt x="4812" y="50666"/>
                  <a:pt x="4901" y="50840"/>
                </a:cubicBezTo>
                <a:cubicBezTo>
                  <a:pt x="4949" y="50925"/>
                  <a:pt x="4997" y="51013"/>
                  <a:pt x="5054" y="51100"/>
                </a:cubicBezTo>
                <a:cubicBezTo>
                  <a:pt x="5107" y="51188"/>
                  <a:pt x="5172" y="51272"/>
                  <a:pt x="5236" y="51359"/>
                </a:cubicBezTo>
                <a:cubicBezTo>
                  <a:pt x="5305" y="51441"/>
                  <a:pt x="5373" y="51525"/>
                  <a:pt x="5452" y="51600"/>
                </a:cubicBezTo>
                <a:cubicBezTo>
                  <a:pt x="5524" y="51678"/>
                  <a:pt x="5611" y="51745"/>
                  <a:pt x="5691" y="51810"/>
                </a:cubicBezTo>
                <a:cubicBezTo>
                  <a:pt x="5777" y="51869"/>
                  <a:pt x="5858" y="51932"/>
                  <a:pt x="5946" y="51974"/>
                </a:cubicBezTo>
                <a:cubicBezTo>
                  <a:pt x="5989" y="51996"/>
                  <a:pt x="6029" y="52021"/>
                  <a:pt x="6072" y="52041"/>
                </a:cubicBezTo>
                <a:cubicBezTo>
                  <a:pt x="6114" y="52058"/>
                  <a:pt x="6156" y="52075"/>
                  <a:pt x="6196" y="52091"/>
                </a:cubicBezTo>
                <a:cubicBezTo>
                  <a:pt x="6273" y="52126"/>
                  <a:pt x="6357" y="52145"/>
                  <a:pt x="6427" y="52166"/>
                </a:cubicBezTo>
                <a:cubicBezTo>
                  <a:pt x="6463" y="52175"/>
                  <a:pt x="6499" y="52186"/>
                  <a:pt x="6527" y="52191"/>
                </a:cubicBezTo>
                <a:cubicBezTo>
                  <a:pt x="6553" y="52195"/>
                  <a:pt x="6576" y="52198"/>
                  <a:pt x="6598" y="52203"/>
                </a:cubicBezTo>
                <a:cubicBezTo>
                  <a:pt x="6605" y="52204"/>
                  <a:pt x="6608" y="52204"/>
                  <a:pt x="6616" y="52206"/>
                </a:cubicBezTo>
                <a:cubicBezTo>
                  <a:pt x="6527" y="52575"/>
                  <a:pt x="6458" y="52946"/>
                  <a:pt x="6453" y="53307"/>
                </a:cubicBezTo>
                <a:lnTo>
                  <a:pt x="6449" y="53307"/>
                </a:lnTo>
                <a:cubicBezTo>
                  <a:pt x="6401" y="53302"/>
                  <a:pt x="6353" y="53291"/>
                  <a:pt x="6300" y="53278"/>
                </a:cubicBezTo>
                <a:cubicBezTo>
                  <a:pt x="6246" y="53267"/>
                  <a:pt x="6185" y="53251"/>
                  <a:pt x="6114" y="53229"/>
                </a:cubicBezTo>
                <a:cubicBezTo>
                  <a:pt x="6045" y="53211"/>
                  <a:pt x="5971" y="53182"/>
                  <a:pt x="5894" y="53152"/>
                </a:cubicBezTo>
                <a:cubicBezTo>
                  <a:pt x="5815" y="53126"/>
                  <a:pt x="5737" y="53083"/>
                  <a:pt x="5654" y="53046"/>
                </a:cubicBezTo>
                <a:cubicBezTo>
                  <a:pt x="5574" y="53001"/>
                  <a:pt x="5489" y="52961"/>
                  <a:pt x="5407" y="52909"/>
                </a:cubicBezTo>
                <a:cubicBezTo>
                  <a:pt x="5368" y="52883"/>
                  <a:pt x="5326" y="52857"/>
                  <a:pt x="5285" y="52831"/>
                </a:cubicBezTo>
                <a:lnTo>
                  <a:pt x="5167" y="52746"/>
                </a:lnTo>
                <a:cubicBezTo>
                  <a:pt x="5088" y="52690"/>
                  <a:pt x="5014" y="52626"/>
                  <a:pt x="4944" y="52563"/>
                </a:cubicBezTo>
                <a:cubicBezTo>
                  <a:pt x="4874" y="52498"/>
                  <a:pt x="4806" y="52432"/>
                  <a:pt x="4748" y="52365"/>
                </a:cubicBezTo>
                <a:cubicBezTo>
                  <a:pt x="4684" y="52299"/>
                  <a:pt x="4638" y="52228"/>
                  <a:pt x="4586" y="52164"/>
                </a:cubicBezTo>
                <a:cubicBezTo>
                  <a:pt x="4544" y="52095"/>
                  <a:pt x="4497" y="52034"/>
                  <a:pt x="4465" y="51972"/>
                </a:cubicBezTo>
                <a:cubicBezTo>
                  <a:pt x="4433" y="51909"/>
                  <a:pt x="4401" y="51853"/>
                  <a:pt x="4384" y="51800"/>
                </a:cubicBezTo>
                <a:cubicBezTo>
                  <a:pt x="4365" y="51749"/>
                  <a:pt x="4343" y="51703"/>
                  <a:pt x="4335" y="51665"/>
                </a:cubicBezTo>
                <a:cubicBezTo>
                  <a:pt x="4315" y="51589"/>
                  <a:pt x="4304" y="51545"/>
                  <a:pt x="4304" y="51545"/>
                </a:cubicBezTo>
                <a:lnTo>
                  <a:pt x="4296" y="51522"/>
                </a:lnTo>
                <a:cubicBezTo>
                  <a:pt x="4274" y="51438"/>
                  <a:pt x="4198" y="51382"/>
                  <a:pt x="4114" y="51382"/>
                </a:cubicBezTo>
                <a:cubicBezTo>
                  <a:pt x="4099" y="51382"/>
                  <a:pt x="4083" y="51384"/>
                  <a:pt x="4068" y="51388"/>
                </a:cubicBezTo>
                <a:cubicBezTo>
                  <a:pt x="3967" y="51414"/>
                  <a:pt x="3906" y="51517"/>
                  <a:pt x="3932" y="51618"/>
                </a:cubicBezTo>
                <a:cubicBezTo>
                  <a:pt x="3932" y="51618"/>
                  <a:pt x="3947" y="51674"/>
                  <a:pt x="3972" y="51773"/>
                </a:cubicBezTo>
                <a:cubicBezTo>
                  <a:pt x="3982" y="51824"/>
                  <a:pt x="4008" y="51878"/>
                  <a:pt x="4032" y="51945"/>
                </a:cubicBezTo>
                <a:cubicBezTo>
                  <a:pt x="4055" y="52011"/>
                  <a:pt x="4093" y="52079"/>
                  <a:pt x="4131" y="52155"/>
                </a:cubicBezTo>
                <a:cubicBezTo>
                  <a:pt x="4171" y="52232"/>
                  <a:pt x="4224" y="52305"/>
                  <a:pt x="4274" y="52387"/>
                </a:cubicBezTo>
                <a:cubicBezTo>
                  <a:pt x="4333" y="52461"/>
                  <a:pt x="4390" y="52546"/>
                  <a:pt x="4461" y="52621"/>
                </a:cubicBezTo>
                <a:cubicBezTo>
                  <a:pt x="4529" y="52700"/>
                  <a:pt x="4604" y="52773"/>
                  <a:pt x="4684" y="52847"/>
                </a:cubicBezTo>
                <a:cubicBezTo>
                  <a:pt x="4764" y="52919"/>
                  <a:pt x="4848" y="52991"/>
                  <a:pt x="4936" y="53056"/>
                </a:cubicBezTo>
                <a:lnTo>
                  <a:pt x="5069" y="53153"/>
                </a:lnTo>
                <a:cubicBezTo>
                  <a:pt x="5114" y="53182"/>
                  <a:pt x="5160" y="53212"/>
                  <a:pt x="5205" y="53240"/>
                </a:cubicBezTo>
                <a:cubicBezTo>
                  <a:pt x="5294" y="53301"/>
                  <a:pt x="5390" y="53347"/>
                  <a:pt x="5480" y="53397"/>
                </a:cubicBezTo>
                <a:cubicBezTo>
                  <a:pt x="5574" y="53439"/>
                  <a:pt x="5661" y="53485"/>
                  <a:pt x="5751" y="53517"/>
                </a:cubicBezTo>
                <a:cubicBezTo>
                  <a:pt x="5838" y="53553"/>
                  <a:pt x="5922" y="53584"/>
                  <a:pt x="6001" y="53606"/>
                </a:cubicBezTo>
                <a:cubicBezTo>
                  <a:pt x="6079" y="53633"/>
                  <a:pt x="6155" y="53652"/>
                  <a:pt x="6224" y="53666"/>
                </a:cubicBezTo>
                <a:cubicBezTo>
                  <a:pt x="6293" y="53682"/>
                  <a:pt x="6351" y="53695"/>
                  <a:pt x="6395" y="53700"/>
                </a:cubicBezTo>
                <a:cubicBezTo>
                  <a:pt x="6427" y="53703"/>
                  <a:pt x="6451" y="53707"/>
                  <a:pt x="6472" y="53711"/>
                </a:cubicBezTo>
                <a:cubicBezTo>
                  <a:pt x="6536" y="54367"/>
                  <a:pt x="6771" y="55271"/>
                  <a:pt x="7110" y="56131"/>
                </a:cubicBezTo>
                <a:cubicBezTo>
                  <a:pt x="7098" y="56130"/>
                  <a:pt x="7087" y="56127"/>
                  <a:pt x="7074" y="56126"/>
                </a:cubicBezTo>
                <a:cubicBezTo>
                  <a:pt x="6983" y="56111"/>
                  <a:pt x="6837" y="56093"/>
                  <a:pt x="6675" y="56073"/>
                </a:cubicBezTo>
                <a:cubicBezTo>
                  <a:pt x="6522" y="56055"/>
                  <a:pt x="6347" y="56034"/>
                  <a:pt x="6161" y="56010"/>
                </a:cubicBezTo>
                <a:lnTo>
                  <a:pt x="6161" y="56007"/>
                </a:lnTo>
                <a:cubicBezTo>
                  <a:pt x="6157" y="55977"/>
                  <a:pt x="6155" y="55939"/>
                  <a:pt x="6145" y="55900"/>
                </a:cubicBezTo>
                <a:cubicBezTo>
                  <a:pt x="6135" y="55865"/>
                  <a:pt x="6127" y="55821"/>
                  <a:pt x="6112" y="55781"/>
                </a:cubicBezTo>
                <a:cubicBezTo>
                  <a:pt x="6056" y="55620"/>
                  <a:pt x="5963" y="55436"/>
                  <a:pt x="5866" y="55263"/>
                </a:cubicBezTo>
                <a:cubicBezTo>
                  <a:pt x="5769" y="55087"/>
                  <a:pt x="5672" y="54918"/>
                  <a:pt x="5608" y="54793"/>
                </a:cubicBezTo>
                <a:cubicBezTo>
                  <a:pt x="5593" y="54763"/>
                  <a:pt x="5580" y="54734"/>
                  <a:pt x="5569" y="54711"/>
                </a:cubicBezTo>
                <a:cubicBezTo>
                  <a:pt x="5559" y="54689"/>
                  <a:pt x="5551" y="54670"/>
                  <a:pt x="5543" y="54654"/>
                </a:cubicBezTo>
                <a:cubicBezTo>
                  <a:pt x="5528" y="54614"/>
                  <a:pt x="5521" y="54591"/>
                  <a:pt x="5521" y="54591"/>
                </a:cubicBezTo>
                <a:lnTo>
                  <a:pt x="5519" y="54588"/>
                </a:lnTo>
                <a:cubicBezTo>
                  <a:pt x="5493" y="54514"/>
                  <a:pt x="5423" y="54467"/>
                  <a:pt x="5349" y="54467"/>
                </a:cubicBezTo>
                <a:cubicBezTo>
                  <a:pt x="5331" y="54467"/>
                  <a:pt x="5312" y="54470"/>
                  <a:pt x="5293" y="54476"/>
                </a:cubicBezTo>
                <a:cubicBezTo>
                  <a:pt x="5198" y="54506"/>
                  <a:pt x="5146" y="54609"/>
                  <a:pt x="5176" y="54702"/>
                </a:cubicBezTo>
                <a:lnTo>
                  <a:pt x="5198" y="54766"/>
                </a:lnTo>
                <a:cubicBezTo>
                  <a:pt x="5207" y="54790"/>
                  <a:pt x="5219" y="54819"/>
                  <a:pt x="5232" y="54854"/>
                </a:cubicBezTo>
                <a:cubicBezTo>
                  <a:pt x="5246" y="54883"/>
                  <a:pt x="5261" y="54918"/>
                  <a:pt x="5277" y="54954"/>
                </a:cubicBezTo>
                <a:cubicBezTo>
                  <a:pt x="5345" y="55095"/>
                  <a:pt x="5441" y="55268"/>
                  <a:pt x="5529" y="55440"/>
                </a:cubicBezTo>
                <a:cubicBezTo>
                  <a:pt x="5620" y="55611"/>
                  <a:pt x="5702" y="55783"/>
                  <a:pt x="5739" y="55903"/>
                </a:cubicBezTo>
                <a:cubicBezTo>
                  <a:pt x="5745" y="55920"/>
                  <a:pt x="5747" y="55934"/>
                  <a:pt x="5752" y="55949"/>
                </a:cubicBezTo>
                <a:cubicBezTo>
                  <a:pt x="5670" y="55934"/>
                  <a:pt x="5586" y="55918"/>
                  <a:pt x="5503" y="55900"/>
                </a:cubicBezTo>
                <a:cubicBezTo>
                  <a:pt x="5401" y="55876"/>
                  <a:pt x="5299" y="55849"/>
                  <a:pt x="5203" y="55817"/>
                </a:cubicBezTo>
                <a:cubicBezTo>
                  <a:pt x="5155" y="55802"/>
                  <a:pt x="5107" y="55785"/>
                  <a:pt x="5059" y="55769"/>
                </a:cubicBezTo>
                <a:cubicBezTo>
                  <a:pt x="5014" y="55748"/>
                  <a:pt x="4969" y="55730"/>
                  <a:pt x="4925" y="55710"/>
                </a:cubicBezTo>
                <a:cubicBezTo>
                  <a:pt x="4880" y="55693"/>
                  <a:pt x="4840" y="55668"/>
                  <a:pt x="4800" y="55646"/>
                </a:cubicBezTo>
                <a:cubicBezTo>
                  <a:pt x="4761" y="55624"/>
                  <a:pt x="4719" y="55605"/>
                  <a:pt x="4684" y="55578"/>
                </a:cubicBezTo>
                <a:cubicBezTo>
                  <a:pt x="4613" y="55529"/>
                  <a:pt x="4544" y="55483"/>
                  <a:pt x="4491" y="55429"/>
                </a:cubicBezTo>
                <a:cubicBezTo>
                  <a:pt x="4463" y="55404"/>
                  <a:pt x="4434" y="55382"/>
                  <a:pt x="4410" y="55356"/>
                </a:cubicBezTo>
                <a:cubicBezTo>
                  <a:pt x="4386" y="55329"/>
                  <a:pt x="4365" y="55306"/>
                  <a:pt x="4346" y="55282"/>
                </a:cubicBezTo>
                <a:cubicBezTo>
                  <a:pt x="4326" y="55259"/>
                  <a:pt x="4306" y="55237"/>
                  <a:pt x="4289" y="55217"/>
                </a:cubicBezTo>
                <a:cubicBezTo>
                  <a:pt x="4273" y="55196"/>
                  <a:pt x="4259" y="55174"/>
                  <a:pt x="4247" y="55156"/>
                </a:cubicBezTo>
                <a:cubicBezTo>
                  <a:pt x="4198" y="55082"/>
                  <a:pt x="4169" y="55039"/>
                  <a:pt x="4169" y="55039"/>
                </a:cubicBezTo>
                <a:lnTo>
                  <a:pt x="4161" y="55026"/>
                </a:lnTo>
                <a:cubicBezTo>
                  <a:pt x="4140" y="54995"/>
                  <a:pt x="4104" y="54977"/>
                  <a:pt x="4068" y="54977"/>
                </a:cubicBezTo>
                <a:cubicBezTo>
                  <a:pt x="4048" y="54977"/>
                  <a:pt x="4027" y="54982"/>
                  <a:pt x="4009" y="54994"/>
                </a:cubicBezTo>
                <a:cubicBezTo>
                  <a:pt x="3956" y="55025"/>
                  <a:pt x="3939" y="55095"/>
                  <a:pt x="3971" y="55148"/>
                </a:cubicBezTo>
                <a:cubicBezTo>
                  <a:pt x="3971" y="55148"/>
                  <a:pt x="4001" y="55197"/>
                  <a:pt x="4054" y="55285"/>
                </a:cubicBezTo>
                <a:cubicBezTo>
                  <a:pt x="4066" y="55306"/>
                  <a:pt x="4080" y="55332"/>
                  <a:pt x="4097" y="55356"/>
                </a:cubicBezTo>
                <a:cubicBezTo>
                  <a:pt x="4115" y="55381"/>
                  <a:pt x="4137" y="55407"/>
                  <a:pt x="4158" y="55435"/>
                </a:cubicBezTo>
                <a:cubicBezTo>
                  <a:pt x="4181" y="55462"/>
                  <a:pt x="4204" y="55492"/>
                  <a:pt x="4229" y="55524"/>
                </a:cubicBezTo>
                <a:cubicBezTo>
                  <a:pt x="4256" y="55553"/>
                  <a:pt x="4288" y="55583"/>
                  <a:pt x="4317" y="55613"/>
                </a:cubicBezTo>
                <a:cubicBezTo>
                  <a:pt x="4378" y="55678"/>
                  <a:pt x="4453" y="55736"/>
                  <a:pt x="4534" y="55796"/>
                </a:cubicBezTo>
                <a:cubicBezTo>
                  <a:pt x="4573" y="55829"/>
                  <a:pt x="4619" y="55853"/>
                  <a:pt x="4663" y="55881"/>
                </a:cubicBezTo>
                <a:cubicBezTo>
                  <a:pt x="4709" y="55908"/>
                  <a:pt x="4752" y="55939"/>
                  <a:pt x="4803" y="55961"/>
                </a:cubicBezTo>
                <a:cubicBezTo>
                  <a:pt x="4852" y="55985"/>
                  <a:pt x="4901" y="56009"/>
                  <a:pt x="4950" y="56034"/>
                </a:cubicBezTo>
                <a:cubicBezTo>
                  <a:pt x="5002" y="56055"/>
                  <a:pt x="5054" y="56076"/>
                  <a:pt x="5106" y="56097"/>
                </a:cubicBezTo>
                <a:cubicBezTo>
                  <a:pt x="5210" y="56138"/>
                  <a:pt x="5320" y="56172"/>
                  <a:pt x="5427" y="56201"/>
                </a:cubicBezTo>
                <a:cubicBezTo>
                  <a:pt x="5863" y="56322"/>
                  <a:pt x="6300" y="56382"/>
                  <a:pt x="6619" y="56439"/>
                </a:cubicBezTo>
                <a:cubicBezTo>
                  <a:pt x="6782" y="56467"/>
                  <a:pt x="6906" y="56490"/>
                  <a:pt x="7002" y="56510"/>
                </a:cubicBezTo>
                <a:cubicBezTo>
                  <a:pt x="7095" y="56529"/>
                  <a:pt x="7150" y="56540"/>
                  <a:pt x="7150" y="56540"/>
                </a:cubicBezTo>
                <a:cubicBezTo>
                  <a:pt x="7153" y="56540"/>
                  <a:pt x="7156" y="56542"/>
                  <a:pt x="7159" y="56542"/>
                </a:cubicBezTo>
                <a:cubicBezTo>
                  <a:pt x="7170" y="56543"/>
                  <a:pt x="7180" y="56544"/>
                  <a:pt x="7190" y="56544"/>
                </a:cubicBezTo>
                <a:cubicBezTo>
                  <a:pt x="7219" y="56544"/>
                  <a:pt x="7247" y="56537"/>
                  <a:pt x="7271" y="56526"/>
                </a:cubicBezTo>
                <a:cubicBezTo>
                  <a:pt x="7523" y="57102"/>
                  <a:pt x="7820" y="57634"/>
                  <a:pt x="8139" y="58030"/>
                </a:cubicBezTo>
                <a:cubicBezTo>
                  <a:pt x="8080" y="58214"/>
                  <a:pt x="8025" y="58390"/>
                  <a:pt x="7969" y="58555"/>
                </a:cubicBezTo>
                <a:cubicBezTo>
                  <a:pt x="7862" y="58912"/>
                  <a:pt x="7767" y="59225"/>
                  <a:pt x="7691" y="59481"/>
                </a:cubicBezTo>
                <a:cubicBezTo>
                  <a:pt x="7546" y="59997"/>
                  <a:pt x="7463" y="60292"/>
                  <a:pt x="7463" y="60292"/>
                </a:cubicBezTo>
                <a:cubicBezTo>
                  <a:pt x="7459" y="60309"/>
                  <a:pt x="7454" y="60329"/>
                  <a:pt x="7450" y="60346"/>
                </a:cubicBezTo>
                <a:cubicBezTo>
                  <a:pt x="7365" y="60764"/>
                  <a:pt x="7633" y="61172"/>
                  <a:pt x="8052" y="61257"/>
                </a:cubicBezTo>
                <a:cubicBezTo>
                  <a:pt x="8105" y="61267"/>
                  <a:pt x="8157" y="61272"/>
                  <a:pt x="8208" y="61272"/>
                </a:cubicBezTo>
                <a:cubicBezTo>
                  <a:pt x="8568" y="61272"/>
                  <a:pt x="8889" y="61021"/>
                  <a:pt x="8963" y="60655"/>
                </a:cubicBezTo>
                <a:lnTo>
                  <a:pt x="8967" y="60642"/>
                </a:lnTo>
                <a:cubicBezTo>
                  <a:pt x="8967" y="60642"/>
                  <a:pt x="9026" y="60351"/>
                  <a:pt x="9130" y="59843"/>
                </a:cubicBezTo>
                <a:cubicBezTo>
                  <a:pt x="9187" y="59591"/>
                  <a:pt x="9256" y="59283"/>
                  <a:pt x="9335" y="58932"/>
                </a:cubicBezTo>
                <a:cubicBezTo>
                  <a:pt x="9424" y="58582"/>
                  <a:pt x="9515" y="58184"/>
                  <a:pt x="9636" y="57758"/>
                </a:cubicBezTo>
                <a:cubicBezTo>
                  <a:pt x="9694" y="57544"/>
                  <a:pt x="9754" y="57321"/>
                  <a:pt x="9823" y="57092"/>
                </a:cubicBezTo>
                <a:cubicBezTo>
                  <a:pt x="9893" y="56864"/>
                  <a:pt x="9957" y="56624"/>
                  <a:pt x="10039" y="56382"/>
                </a:cubicBezTo>
                <a:cubicBezTo>
                  <a:pt x="10121" y="56120"/>
                  <a:pt x="10209" y="55855"/>
                  <a:pt x="10302" y="55585"/>
                </a:cubicBezTo>
                <a:cubicBezTo>
                  <a:pt x="11013" y="55272"/>
                  <a:pt x="11653" y="54997"/>
                  <a:pt x="12254" y="54997"/>
                </a:cubicBezTo>
                <a:cubicBezTo>
                  <a:pt x="12456" y="54997"/>
                  <a:pt x="12654" y="55028"/>
                  <a:pt x="12849" y="55100"/>
                </a:cubicBezTo>
                <a:cubicBezTo>
                  <a:pt x="13102" y="55192"/>
                  <a:pt x="13333" y="55232"/>
                  <a:pt x="13546" y="55232"/>
                </a:cubicBezTo>
                <a:cubicBezTo>
                  <a:pt x="14021" y="55232"/>
                  <a:pt x="14410" y="55034"/>
                  <a:pt x="14767" y="54779"/>
                </a:cubicBezTo>
                <a:cubicBezTo>
                  <a:pt x="14964" y="54907"/>
                  <a:pt x="15229" y="54991"/>
                  <a:pt x="15528" y="54991"/>
                </a:cubicBezTo>
                <a:cubicBezTo>
                  <a:pt x="15851" y="54991"/>
                  <a:pt x="16212" y="54896"/>
                  <a:pt x="16575" y="54660"/>
                </a:cubicBezTo>
                <a:cubicBezTo>
                  <a:pt x="16666" y="54600"/>
                  <a:pt x="16692" y="54478"/>
                  <a:pt x="16633" y="54386"/>
                </a:cubicBezTo>
                <a:cubicBezTo>
                  <a:pt x="16595" y="54328"/>
                  <a:pt x="16532" y="54297"/>
                  <a:pt x="16467" y="54297"/>
                </a:cubicBezTo>
                <a:cubicBezTo>
                  <a:pt x="16430" y="54297"/>
                  <a:pt x="16393" y="54307"/>
                  <a:pt x="16360" y="54328"/>
                </a:cubicBezTo>
                <a:cubicBezTo>
                  <a:pt x="16052" y="54527"/>
                  <a:pt x="15771" y="54596"/>
                  <a:pt x="15536" y="54596"/>
                </a:cubicBezTo>
                <a:cubicBezTo>
                  <a:pt x="15368" y="54596"/>
                  <a:pt x="15224" y="54561"/>
                  <a:pt x="15112" y="54513"/>
                </a:cubicBezTo>
                <a:cubicBezTo>
                  <a:pt x="15154" y="54478"/>
                  <a:pt x="15196" y="54444"/>
                  <a:pt x="15238" y="54410"/>
                </a:cubicBezTo>
                <a:cubicBezTo>
                  <a:pt x="15606" y="54109"/>
                  <a:pt x="15988" y="53796"/>
                  <a:pt x="16464" y="53615"/>
                </a:cubicBezTo>
                <a:cubicBezTo>
                  <a:pt x="16567" y="53575"/>
                  <a:pt x="16617" y="53462"/>
                  <a:pt x="16579" y="53359"/>
                </a:cubicBezTo>
                <a:cubicBezTo>
                  <a:pt x="16549" y="53280"/>
                  <a:pt x="16473" y="53232"/>
                  <a:pt x="16394" y="53232"/>
                </a:cubicBezTo>
                <a:cubicBezTo>
                  <a:pt x="16370" y="53232"/>
                  <a:pt x="16347" y="53236"/>
                  <a:pt x="16324" y="53245"/>
                </a:cubicBezTo>
                <a:cubicBezTo>
                  <a:pt x="15787" y="53451"/>
                  <a:pt x="15361" y="53797"/>
                  <a:pt x="14986" y="54105"/>
                </a:cubicBezTo>
                <a:cubicBezTo>
                  <a:pt x="14501" y="54502"/>
                  <a:pt x="14092" y="54836"/>
                  <a:pt x="13548" y="54836"/>
                </a:cubicBezTo>
                <a:cubicBezTo>
                  <a:pt x="13377" y="54836"/>
                  <a:pt x="13191" y="54803"/>
                  <a:pt x="12985" y="54728"/>
                </a:cubicBezTo>
                <a:cubicBezTo>
                  <a:pt x="12743" y="54639"/>
                  <a:pt x="12501" y="54601"/>
                  <a:pt x="12257" y="54601"/>
                </a:cubicBezTo>
                <a:cubicBezTo>
                  <a:pt x="11677" y="54601"/>
                  <a:pt x="11088" y="54815"/>
                  <a:pt x="10482" y="55074"/>
                </a:cubicBezTo>
                <a:cubicBezTo>
                  <a:pt x="10505" y="55007"/>
                  <a:pt x="10529" y="54940"/>
                  <a:pt x="10555" y="54871"/>
                </a:cubicBezTo>
                <a:cubicBezTo>
                  <a:pt x="10638" y="54654"/>
                  <a:pt x="10722" y="54429"/>
                  <a:pt x="10808" y="54208"/>
                </a:cubicBezTo>
                <a:cubicBezTo>
                  <a:pt x="10941" y="54224"/>
                  <a:pt x="11073" y="54233"/>
                  <a:pt x="11201" y="54233"/>
                </a:cubicBezTo>
                <a:cubicBezTo>
                  <a:pt x="12078" y="54233"/>
                  <a:pt x="12878" y="53867"/>
                  <a:pt x="13585" y="53315"/>
                </a:cubicBezTo>
                <a:cubicBezTo>
                  <a:pt x="14847" y="53218"/>
                  <a:pt x="15862" y="52617"/>
                  <a:pt x="16931" y="51983"/>
                </a:cubicBezTo>
                <a:cubicBezTo>
                  <a:pt x="17123" y="51868"/>
                  <a:pt x="17318" y="51752"/>
                  <a:pt x="17514" y="51639"/>
                </a:cubicBezTo>
                <a:cubicBezTo>
                  <a:pt x="17609" y="51585"/>
                  <a:pt x="17642" y="51464"/>
                  <a:pt x="17588" y="51369"/>
                </a:cubicBezTo>
                <a:cubicBezTo>
                  <a:pt x="17551" y="51306"/>
                  <a:pt x="17484" y="51270"/>
                  <a:pt x="17416" y="51270"/>
                </a:cubicBezTo>
                <a:cubicBezTo>
                  <a:pt x="17382" y="51270"/>
                  <a:pt x="17349" y="51279"/>
                  <a:pt x="17318" y="51297"/>
                </a:cubicBezTo>
                <a:cubicBezTo>
                  <a:pt x="17120" y="51411"/>
                  <a:pt x="16923" y="51527"/>
                  <a:pt x="16729" y="51642"/>
                </a:cubicBezTo>
                <a:cubicBezTo>
                  <a:pt x="15876" y="52149"/>
                  <a:pt x="15060" y="52632"/>
                  <a:pt x="14135" y="52834"/>
                </a:cubicBezTo>
                <a:cubicBezTo>
                  <a:pt x="14678" y="52307"/>
                  <a:pt x="15155" y="51686"/>
                  <a:pt x="15557" y="51075"/>
                </a:cubicBezTo>
                <a:cubicBezTo>
                  <a:pt x="16711" y="51065"/>
                  <a:pt x="17589" y="50862"/>
                  <a:pt x="18378" y="49913"/>
                </a:cubicBezTo>
                <a:cubicBezTo>
                  <a:pt x="18449" y="49830"/>
                  <a:pt x="18436" y="49704"/>
                  <a:pt x="18353" y="49634"/>
                </a:cubicBezTo>
                <a:cubicBezTo>
                  <a:pt x="18316" y="49603"/>
                  <a:pt x="18271" y="49588"/>
                  <a:pt x="18227" y="49588"/>
                </a:cubicBezTo>
                <a:cubicBezTo>
                  <a:pt x="18170" y="49588"/>
                  <a:pt x="18113" y="49613"/>
                  <a:pt x="18074" y="49660"/>
                </a:cubicBezTo>
                <a:cubicBezTo>
                  <a:pt x="17436" y="50426"/>
                  <a:pt x="16745" y="50636"/>
                  <a:pt x="15812" y="50672"/>
                </a:cubicBezTo>
                <a:cubicBezTo>
                  <a:pt x="16017" y="50336"/>
                  <a:pt x="16200" y="50008"/>
                  <a:pt x="16356" y="49711"/>
                </a:cubicBezTo>
                <a:cubicBezTo>
                  <a:pt x="16431" y="49559"/>
                  <a:pt x="16509" y="49401"/>
                  <a:pt x="16588" y="49242"/>
                </a:cubicBezTo>
                <a:cubicBezTo>
                  <a:pt x="17586" y="49094"/>
                  <a:pt x="18503" y="48131"/>
                  <a:pt x="19106" y="47414"/>
                </a:cubicBezTo>
                <a:cubicBezTo>
                  <a:pt x="19177" y="47331"/>
                  <a:pt x="19167" y="47206"/>
                  <a:pt x="19083" y="47136"/>
                </a:cubicBezTo>
                <a:cubicBezTo>
                  <a:pt x="19045" y="47104"/>
                  <a:pt x="19000" y="47089"/>
                  <a:pt x="18955" y="47089"/>
                </a:cubicBezTo>
                <a:cubicBezTo>
                  <a:pt x="18898" y="47089"/>
                  <a:pt x="18843" y="47113"/>
                  <a:pt x="18803" y="47159"/>
                </a:cubicBezTo>
                <a:cubicBezTo>
                  <a:pt x="18481" y="47542"/>
                  <a:pt x="17681" y="48487"/>
                  <a:pt x="16820" y="48778"/>
                </a:cubicBezTo>
                <a:cubicBezTo>
                  <a:pt x="17251" y="47938"/>
                  <a:pt x="17742" y="47050"/>
                  <a:pt x="18327" y="46243"/>
                </a:cubicBezTo>
                <a:cubicBezTo>
                  <a:pt x="18335" y="46247"/>
                  <a:pt x="18346" y="46249"/>
                  <a:pt x="18356" y="46252"/>
                </a:cubicBezTo>
                <a:cubicBezTo>
                  <a:pt x="18558" y="46292"/>
                  <a:pt x="18749" y="46307"/>
                  <a:pt x="18931" y="46307"/>
                </a:cubicBezTo>
                <a:cubicBezTo>
                  <a:pt x="19237" y="46307"/>
                  <a:pt x="19517" y="46261"/>
                  <a:pt x="19788" y="46200"/>
                </a:cubicBezTo>
                <a:cubicBezTo>
                  <a:pt x="19833" y="46968"/>
                  <a:pt x="20309" y="47658"/>
                  <a:pt x="21018" y="47967"/>
                </a:cubicBezTo>
                <a:cubicBezTo>
                  <a:pt x="21043" y="47978"/>
                  <a:pt x="21071" y="47985"/>
                  <a:pt x="21096" y="47985"/>
                </a:cubicBezTo>
                <a:cubicBezTo>
                  <a:pt x="21172" y="47985"/>
                  <a:pt x="21245" y="47940"/>
                  <a:pt x="21278" y="47866"/>
                </a:cubicBezTo>
                <a:cubicBezTo>
                  <a:pt x="21322" y="47767"/>
                  <a:pt x="21277" y="47650"/>
                  <a:pt x="21176" y="47606"/>
                </a:cubicBezTo>
                <a:cubicBezTo>
                  <a:pt x="20587" y="47348"/>
                  <a:pt x="20195" y="46766"/>
                  <a:pt x="20179" y="46125"/>
                </a:cubicBezTo>
                <a:cubicBezTo>
                  <a:pt x="20179" y="46119"/>
                  <a:pt x="20178" y="46112"/>
                  <a:pt x="20177" y="46107"/>
                </a:cubicBezTo>
                <a:cubicBezTo>
                  <a:pt x="20515" y="46020"/>
                  <a:pt x="20836" y="45941"/>
                  <a:pt x="21190" y="45923"/>
                </a:cubicBezTo>
                <a:cubicBezTo>
                  <a:pt x="21299" y="45917"/>
                  <a:pt x="21383" y="45824"/>
                  <a:pt x="21378" y="45715"/>
                </a:cubicBezTo>
                <a:cubicBezTo>
                  <a:pt x="21373" y="45610"/>
                  <a:pt x="21287" y="45527"/>
                  <a:pt x="21182" y="45527"/>
                </a:cubicBezTo>
                <a:cubicBezTo>
                  <a:pt x="21178" y="45527"/>
                  <a:pt x="21174" y="45527"/>
                  <a:pt x="21171" y="45527"/>
                </a:cubicBezTo>
                <a:cubicBezTo>
                  <a:pt x="20774" y="45547"/>
                  <a:pt x="20418" y="45638"/>
                  <a:pt x="20072" y="45726"/>
                </a:cubicBezTo>
                <a:cubicBezTo>
                  <a:pt x="19697" y="45822"/>
                  <a:pt x="19337" y="45911"/>
                  <a:pt x="18938" y="45911"/>
                </a:cubicBezTo>
                <a:cubicBezTo>
                  <a:pt x="18827" y="45911"/>
                  <a:pt x="18713" y="45904"/>
                  <a:pt x="18595" y="45889"/>
                </a:cubicBezTo>
                <a:cubicBezTo>
                  <a:pt x="19456" y="44792"/>
                  <a:pt x="20511" y="43895"/>
                  <a:pt x="21851" y="43558"/>
                </a:cubicBezTo>
                <a:cubicBezTo>
                  <a:pt x="21941" y="43525"/>
                  <a:pt x="22005" y="43417"/>
                  <a:pt x="21979" y="43310"/>
                </a:cubicBezTo>
                <a:cubicBezTo>
                  <a:pt x="21956" y="43220"/>
                  <a:pt x="21876" y="43161"/>
                  <a:pt x="21787" y="43161"/>
                </a:cubicBezTo>
                <a:cubicBezTo>
                  <a:pt x="21770" y="43161"/>
                  <a:pt x="21754" y="43163"/>
                  <a:pt x="21737" y="43167"/>
                </a:cubicBezTo>
                <a:cubicBezTo>
                  <a:pt x="18763" y="43915"/>
                  <a:pt x="17155" y="47159"/>
                  <a:pt x="15984" y="49525"/>
                </a:cubicBezTo>
                <a:cubicBezTo>
                  <a:pt x="15441" y="50564"/>
                  <a:pt x="14566" y="51977"/>
                  <a:pt x="13452" y="52895"/>
                </a:cubicBezTo>
                <a:cubicBezTo>
                  <a:pt x="13468" y="52797"/>
                  <a:pt x="13486" y="52691"/>
                  <a:pt x="13505" y="52583"/>
                </a:cubicBezTo>
                <a:cubicBezTo>
                  <a:pt x="13522" y="52494"/>
                  <a:pt x="13542" y="52406"/>
                  <a:pt x="13559" y="52323"/>
                </a:cubicBezTo>
                <a:cubicBezTo>
                  <a:pt x="13575" y="52239"/>
                  <a:pt x="13596" y="52163"/>
                  <a:pt x="13615" y="52097"/>
                </a:cubicBezTo>
                <a:cubicBezTo>
                  <a:pt x="13651" y="51968"/>
                  <a:pt x="13675" y="51882"/>
                  <a:pt x="13675" y="51882"/>
                </a:cubicBezTo>
                <a:lnTo>
                  <a:pt x="13679" y="51866"/>
                </a:lnTo>
                <a:cubicBezTo>
                  <a:pt x="13705" y="51768"/>
                  <a:pt x="13655" y="51666"/>
                  <a:pt x="13559" y="51629"/>
                </a:cubicBezTo>
                <a:cubicBezTo>
                  <a:pt x="13536" y="51620"/>
                  <a:pt x="13513" y="51616"/>
                  <a:pt x="13489" y="51616"/>
                </a:cubicBezTo>
                <a:cubicBezTo>
                  <a:pt x="13410" y="51616"/>
                  <a:pt x="13335" y="51663"/>
                  <a:pt x="13305" y="51741"/>
                </a:cubicBezTo>
                <a:cubicBezTo>
                  <a:pt x="13305" y="51741"/>
                  <a:pt x="13271" y="51832"/>
                  <a:pt x="13218" y="51969"/>
                </a:cubicBezTo>
                <a:cubicBezTo>
                  <a:pt x="13189" y="52037"/>
                  <a:pt x="13161" y="52118"/>
                  <a:pt x="13135" y="52204"/>
                </a:cubicBezTo>
                <a:cubicBezTo>
                  <a:pt x="13109" y="52291"/>
                  <a:pt x="13078" y="52382"/>
                  <a:pt x="13051" y="52475"/>
                </a:cubicBezTo>
                <a:cubicBezTo>
                  <a:pt x="13002" y="52660"/>
                  <a:pt x="12952" y="52846"/>
                  <a:pt x="12918" y="52980"/>
                </a:cubicBezTo>
                <a:cubicBezTo>
                  <a:pt x="12885" y="53116"/>
                  <a:pt x="12863" y="53207"/>
                  <a:pt x="12863" y="53207"/>
                </a:cubicBezTo>
                <a:lnTo>
                  <a:pt x="12863" y="53208"/>
                </a:lnTo>
                <a:cubicBezTo>
                  <a:pt x="12861" y="53217"/>
                  <a:pt x="12859" y="53224"/>
                  <a:pt x="12858" y="53233"/>
                </a:cubicBezTo>
                <a:cubicBezTo>
                  <a:pt x="12853" y="53261"/>
                  <a:pt x="12855" y="53288"/>
                  <a:pt x="12859" y="53315"/>
                </a:cubicBezTo>
                <a:cubicBezTo>
                  <a:pt x="12339" y="53629"/>
                  <a:pt x="11776" y="53823"/>
                  <a:pt x="11180" y="53823"/>
                </a:cubicBezTo>
                <a:cubicBezTo>
                  <a:pt x="11101" y="53823"/>
                  <a:pt x="11021" y="53819"/>
                  <a:pt x="10941" y="53812"/>
                </a:cubicBezTo>
                <a:cubicBezTo>
                  <a:pt x="11017" y="53625"/>
                  <a:pt x="11092" y="53436"/>
                  <a:pt x="11168" y="53246"/>
                </a:cubicBezTo>
                <a:cubicBezTo>
                  <a:pt x="11382" y="52697"/>
                  <a:pt x="11627" y="52150"/>
                  <a:pt x="11858" y="51597"/>
                </a:cubicBezTo>
                <a:cubicBezTo>
                  <a:pt x="12018" y="51225"/>
                  <a:pt x="12183" y="50858"/>
                  <a:pt x="12348" y="50491"/>
                </a:cubicBezTo>
                <a:cubicBezTo>
                  <a:pt x="12413" y="50495"/>
                  <a:pt x="12480" y="50500"/>
                  <a:pt x="12543" y="50500"/>
                </a:cubicBezTo>
                <a:cubicBezTo>
                  <a:pt x="13718" y="50500"/>
                  <a:pt x="14384" y="49915"/>
                  <a:pt x="14928" y="49273"/>
                </a:cubicBezTo>
                <a:cubicBezTo>
                  <a:pt x="14999" y="49189"/>
                  <a:pt x="14988" y="49064"/>
                  <a:pt x="14905" y="48993"/>
                </a:cubicBezTo>
                <a:cubicBezTo>
                  <a:pt x="14868" y="48962"/>
                  <a:pt x="14823" y="48947"/>
                  <a:pt x="14778" y="48947"/>
                </a:cubicBezTo>
                <a:cubicBezTo>
                  <a:pt x="14722" y="48947"/>
                  <a:pt x="14666" y="48970"/>
                  <a:pt x="14627" y="49016"/>
                </a:cubicBezTo>
                <a:cubicBezTo>
                  <a:pt x="14177" y="49547"/>
                  <a:pt x="13609" y="50102"/>
                  <a:pt x="12539" y="50102"/>
                </a:cubicBezTo>
                <a:cubicBezTo>
                  <a:pt x="12534" y="50102"/>
                  <a:pt x="12529" y="50102"/>
                  <a:pt x="12524" y="50102"/>
                </a:cubicBezTo>
                <a:cubicBezTo>
                  <a:pt x="12545" y="50055"/>
                  <a:pt x="12566" y="50007"/>
                  <a:pt x="12588" y="49961"/>
                </a:cubicBezTo>
                <a:cubicBezTo>
                  <a:pt x="12840" y="49427"/>
                  <a:pt x="13088" y="48902"/>
                  <a:pt x="13329" y="48392"/>
                </a:cubicBezTo>
                <a:cubicBezTo>
                  <a:pt x="13466" y="48118"/>
                  <a:pt x="13600" y="47847"/>
                  <a:pt x="13731" y="47582"/>
                </a:cubicBezTo>
                <a:cubicBezTo>
                  <a:pt x="14502" y="47561"/>
                  <a:pt x="15284" y="47339"/>
                  <a:pt x="15980" y="47138"/>
                </a:cubicBezTo>
                <a:cubicBezTo>
                  <a:pt x="16108" y="47101"/>
                  <a:pt x="16234" y="47066"/>
                  <a:pt x="16356" y="47031"/>
                </a:cubicBezTo>
                <a:cubicBezTo>
                  <a:pt x="16460" y="47003"/>
                  <a:pt x="16522" y="46893"/>
                  <a:pt x="16494" y="46789"/>
                </a:cubicBezTo>
                <a:cubicBezTo>
                  <a:pt x="16469" y="46702"/>
                  <a:pt x="16390" y="46643"/>
                  <a:pt x="16303" y="46643"/>
                </a:cubicBezTo>
                <a:cubicBezTo>
                  <a:pt x="16286" y="46643"/>
                  <a:pt x="16268" y="46646"/>
                  <a:pt x="16250" y="46651"/>
                </a:cubicBezTo>
                <a:cubicBezTo>
                  <a:pt x="16127" y="46685"/>
                  <a:pt x="16000" y="46721"/>
                  <a:pt x="15872" y="46758"/>
                </a:cubicBezTo>
                <a:cubicBezTo>
                  <a:pt x="15264" y="46933"/>
                  <a:pt x="14591" y="47124"/>
                  <a:pt x="13934" y="47175"/>
                </a:cubicBezTo>
                <a:cubicBezTo>
                  <a:pt x="13974" y="47097"/>
                  <a:pt x="14013" y="47018"/>
                  <a:pt x="14053" y="46940"/>
                </a:cubicBezTo>
                <a:cubicBezTo>
                  <a:pt x="14292" y="46482"/>
                  <a:pt x="14516" y="46050"/>
                  <a:pt x="14725" y="45649"/>
                </a:cubicBezTo>
                <a:cubicBezTo>
                  <a:pt x="14731" y="45638"/>
                  <a:pt x="14736" y="45627"/>
                  <a:pt x="14744" y="45616"/>
                </a:cubicBezTo>
                <a:cubicBezTo>
                  <a:pt x="15033" y="45671"/>
                  <a:pt x="15320" y="45699"/>
                  <a:pt x="15603" y="45699"/>
                </a:cubicBezTo>
                <a:cubicBezTo>
                  <a:pt x="16745" y="45699"/>
                  <a:pt x="17812" y="45265"/>
                  <a:pt x="18621" y="44448"/>
                </a:cubicBezTo>
                <a:cubicBezTo>
                  <a:pt x="18699" y="44371"/>
                  <a:pt x="18697" y="44245"/>
                  <a:pt x="18620" y="44169"/>
                </a:cubicBezTo>
                <a:cubicBezTo>
                  <a:pt x="18581" y="44131"/>
                  <a:pt x="18531" y="44111"/>
                  <a:pt x="18480" y="44111"/>
                </a:cubicBezTo>
                <a:cubicBezTo>
                  <a:pt x="18430" y="44111"/>
                  <a:pt x="18379" y="44131"/>
                  <a:pt x="18340" y="44171"/>
                </a:cubicBezTo>
                <a:cubicBezTo>
                  <a:pt x="17601" y="44916"/>
                  <a:pt x="16658" y="45305"/>
                  <a:pt x="15626" y="45305"/>
                </a:cubicBezTo>
                <a:cubicBezTo>
                  <a:pt x="15403" y="45305"/>
                  <a:pt x="15176" y="45287"/>
                  <a:pt x="14946" y="45251"/>
                </a:cubicBezTo>
                <a:cubicBezTo>
                  <a:pt x="15077" y="45010"/>
                  <a:pt x="15202" y="44782"/>
                  <a:pt x="15315" y="44575"/>
                </a:cubicBezTo>
                <a:cubicBezTo>
                  <a:pt x="15488" y="44251"/>
                  <a:pt x="15655" y="43978"/>
                  <a:pt x="15784" y="43748"/>
                </a:cubicBezTo>
                <a:cubicBezTo>
                  <a:pt x="16047" y="43291"/>
                  <a:pt x="16197" y="43029"/>
                  <a:pt x="16197" y="43029"/>
                </a:cubicBezTo>
                <a:cubicBezTo>
                  <a:pt x="16225" y="42981"/>
                  <a:pt x="16210" y="42919"/>
                  <a:pt x="16164" y="42887"/>
                </a:cubicBezTo>
                <a:cubicBezTo>
                  <a:pt x="16145" y="42875"/>
                  <a:pt x="16125" y="42869"/>
                  <a:pt x="16104" y="42869"/>
                </a:cubicBezTo>
                <a:cubicBezTo>
                  <a:pt x="16069" y="42869"/>
                  <a:pt x="16036" y="42885"/>
                  <a:pt x="16015" y="42916"/>
                </a:cubicBezTo>
                <a:cubicBezTo>
                  <a:pt x="16015" y="42916"/>
                  <a:pt x="15847" y="43166"/>
                  <a:pt x="15554" y="43605"/>
                </a:cubicBezTo>
                <a:cubicBezTo>
                  <a:pt x="15409" y="43825"/>
                  <a:pt x="15224" y="44085"/>
                  <a:pt x="15029" y="44399"/>
                </a:cubicBezTo>
                <a:cubicBezTo>
                  <a:pt x="14831" y="44711"/>
                  <a:pt x="14607" y="45061"/>
                  <a:pt x="14363" y="45442"/>
                </a:cubicBezTo>
                <a:cubicBezTo>
                  <a:pt x="14126" y="45829"/>
                  <a:pt x="13870" y="46248"/>
                  <a:pt x="13600" y="46691"/>
                </a:cubicBezTo>
                <a:cubicBezTo>
                  <a:pt x="13333" y="47137"/>
                  <a:pt x="13061" y="47613"/>
                  <a:pt x="12774" y="48102"/>
                </a:cubicBezTo>
                <a:cubicBezTo>
                  <a:pt x="12701" y="48230"/>
                  <a:pt x="12629" y="48360"/>
                  <a:pt x="12556" y="48491"/>
                </a:cubicBezTo>
                <a:cubicBezTo>
                  <a:pt x="12553" y="48487"/>
                  <a:pt x="12552" y="48483"/>
                  <a:pt x="12549" y="48477"/>
                </a:cubicBezTo>
                <a:cubicBezTo>
                  <a:pt x="12409" y="48179"/>
                  <a:pt x="12244" y="47730"/>
                  <a:pt x="12181" y="47161"/>
                </a:cubicBezTo>
                <a:cubicBezTo>
                  <a:pt x="12151" y="46877"/>
                  <a:pt x="12142" y="46566"/>
                  <a:pt x="12172" y="46234"/>
                </a:cubicBezTo>
                <a:cubicBezTo>
                  <a:pt x="12200" y="45903"/>
                  <a:pt x="12262" y="45556"/>
                  <a:pt x="12359" y="45201"/>
                </a:cubicBezTo>
                <a:cubicBezTo>
                  <a:pt x="12457" y="44846"/>
                  <a:pt x="12588" y="44484"/>
                  <a:pt x="12749" y="44128"/>
                </a:cubicBezTo>
                <a:cubicBezTo>
                  <a:pt x="12912" y="43773"/>
                  <a:pt x="13100" y="43411"/>
                  <a:pt x="13310" y="43087"/>
                </a:cubicBezTo>
                <a:cubicBezTo>
                  <a:pt x="13731" y="42448"/>
                  <a:pt x="14358" y="41877"/>
                  <a:pt x="14848" y="41202"/>
                </a:cubicBezTo>
                <a:cubicBezTo>
                  <a:pt x="14911" y="41118"/>
                  <a:pt x="14968" y="41032"/>
                  <a:pt x="15027" y="40945"/>
                </a:cubicBezTo>
                <a:cubicBezTo>
                  <a:pt x="15082" y="40859"/>
                  <a:pt x="15144" y="40758"/>
                  <a:pt x="15189" y="40674"/>
                </a:cubicBezTo>
                <a:lnTo>
                  <a:pt x="15256" y="40550"/>
                </a:lnTo>
                <a:lnTo>
                  <a:pt x="15272" y="40520"/>
                </a:lnTo>
                <a:lnTo>
                  <a:pt x="15293" y="40477"/>
                </a:lnTo>
                <a:lnTo>
                  <a:pt x="15325" y="40410"/>
                </a:lnTo>
                <a:cubicBezTo>
                  <a:pt x="15369" y="40321"/>
                  <a:pt x="15407" y="40231"/>
                  <a:pt x="15444" y="40142"/>
                </a:cubicBezTo>
                <a:cubicBezTo>
                  <a:pt x="15529" y="39942"/>
                  <a:pt x="15598" y="39746"/>
                  <a:pt x="15656" y="39554"/>
                </a:cubicBezTo>
                <a:cubicBezTo>
                  <a:pt x="15761" y="39514"/>
                  <a:pt x="15877" y="39467"/>
                  <a:pt x="15999" y="39417"/>
                </a:cubicBezTo>
                <a:cubicBezTo>
                  <a:pt x="16375" y="39265"/>
                  <a:pt x="16841" y="39077"/>
                  <a:pt x="17110" y="39026"/>
                </a:cubicBezTo>
                <a:cubicBezTo>
                  <a:pt x="17218" y="39007"/>
                  <a:pt x="17288" y="38903"/>
                  <a:pt x="17268" y="38795"/>
                </a:cubicBezTo>
                <a:cubicBezTo>
                  <a:pt x="17251" y="38700"/>
                  <a:pt x="17166" y="38633"/>
                  <a:pt x="17073" y="38633"/>
                </a:cubicBezTo>
                <a:cubicBezTo>
                  <a:pt x="17061" y="38633"/>
                  <a:pt x="17049" y="38634"/>
                  <a:pt x="17037" y="38637"/>
                </a:cubicBezTo>
                <a:cubicBezTo>
                  <a:pt x="16731" y="38695"/>
                  <a:pt x="16263" y="38882"/>
                  <a:pt x="15852" y="39049"/>
                </a:cubicBezTo>
                <a:cubicBezTo>
                  <a:pt x="15830" y="39057"/>
                  <a:pt x="15810" y="39065"/>
                  <a:pt x="15790" y="39074"/>
                </a:cubicBezTo>
                <a:cubicBezTo>
                  <a:pt x="15941" y="38468"/>
                  <a:pt x="16021" y="37967"/>
                  <a:pt x="16084" y="37619"/>
                </a:cubicBezTo>
                <a:cubicBezTo>
                  <a:pt x="16096" y="37553"/>
                  <a:pt x="16107" y="37497"/>
                  <a:pt x="16116" y="37442"/>
                </a:cubicBezTo>
                <a:cubicBezTo>
                  <a:pt x="16123" y="37439"/>
                  <a:pt x="16129" y="37435"/>
                  <a:pt x="16135" y="37431"/>
                </a:cubicBezTo>
                <a:cubicBezTo>
                  <a:pt x="16135" y="37431"/>
                  <a:pt x="16189" y="37396"/>
                  <a:pt x="16281" y="37332"/>
                </a:cubicBezTo>
                <a:cubicBezTo>
                  <a:pt x="16327" y="37300"/>
                  <a:pt x="16383" y="37261"/>
                  <a:pt x="16447" y="37217"/>
                </a:cubicBezTo>
                <a:cubicBezTo>
                  <a:pt x="16479" y="37195"/>
                  <a:pt x="16513" y="37173"/>
                  <a:pt x="16549" y="37147"/>
                </a:cubicBezTo>
                <a:cubicBezTo>
                  <a:pt x="16585" y="37121"/>
                  <a:pt x="16625" y="37085"/>
                  <a:pt x="16666" y="37052"/>
                </a:cubicBezTo>
                <a:cubicBezTo>
                  <a:pt x="16747" y="36984"/>
                  <a:pt x="16834" y="36909"/>
                  <a:pt x="16926" y="36833"/>
                </a:cubicBezTo>
                <a:cubicBezTo>
                  <a:pt x="17021" y="36756"/>
                  <a:pt x="17097" y="36662"/>
                  <a:pt x="17188" y="36572"/>
                </a:cubicBezTo>
                <a:cubicBezTo>
                  <a:pt x="17276" y="36480"/>
                  <a:pt x="17369" y="36388"/>
                  <a:pt x="17447" y="36281"/>
                </a:cubicBezTo>
                <a:cubicBezTo>
                  <a:pt x="17528" y="36176"/>
                  <a:pt x="17613" y="36072"/>
                  <a:pt x="17693" y="35964"/>
                </a:cubicBezTo>
                <a:cubicBezTo>
                  <a:pt x="17732" y="35904"/>
                  <a:pt x="17771" y="35846"/>
                  <a:pt x="17808" y="35786"/>
                </a:cubicBezTo>
                <a:cubicBezTo>
                  <a:pt x="17867" y="35838"/>
                  <a:pt x="17945" y="35871"/>
                  <a:pt x="18030" y="35874"/>
                </a:cubicBezTo>
                <a:cubicBezTo>
                  <a:pt x="18030" y="35874"/>
                  <a:pt x="18080" y="35876"/>
                  <a:pt x="18168" y="35878"/>
                </a:cubicBezTo>
                <a:cubicBezTo>
                  <a:pt x="18212" y="35879"/>
                  <a:pt x="18265" y="35881"/>
                  <a:pt x="18326" y="35883"/>
                </a:cubicBezTo>
                <a:cubicBezTo>
                  <a:pt x="18356" y="35884"/>
                  <a:pt x="18389" y="35884"/>
                  <a:pt x="18423" y="35886"/>
                </a:cubicBezTo>
                <a:cubicBezTo>
                  <a:pt x="18458" y="35886"/>
                  <a:pt x="18500" y="35883"/>
                  <a:pt x="18541" y="35882"/>
                </a:cubicBezTo>
                <a:cubicBezTo>
                  <a:pt x="18623" y="35878"/>
                  <a:pt x="18714" y="35874"/>
                  <a:pt x="18809" y="35868"/>
                </a:cubicBezTo>
                <a:cubicBezTo>
                  <a:pt x="18905" y="35866"/>
                  <a:pt x="18999" y="35847"/>
                  <a:pt x="19098" y="35835"/>
                </a:cubicBezTo>
                <a:cubicBezTo>
                  <a:pt x="19196" y="35823"/>
                  <a:pt x="19300" y="35812"/>
                  <a:pt x="19401" y="35786"/>
                </a:cubicBezTo>
                <a:cubicBezTo>
                  <a:pt x="19497" y="35765"/>
                  <a:pt x="19595" y="35745"/>
                  <a:pt x="19692" y="35724"/>
                </a:cubicBezTo>
                <a:cubicBezTo>
                  <a:pt x="19722" y="35746"/>
                  <a:pt x="19753" y="35770"/>
                  <a:pt x="19797" y="35797"/>
                </a:cubicBezTo>
                <a:cubicBezTo>
                  <a:pt x="19841" y="35825"/>
                  <a:pt x="19891" y="35855"/>
                  <a:pt x="19941" y="35887"/>
                </a:cubicBezTo>
                <a:cubicBezTo>
                  <a:pt x="19992" y="35921"/>
                  <a:pt x="20048" y="35943"/>
                  <a:pt x="20105" y="35973"/>
                </a:cubicBezTo>
                <a:cubicBezTo>
                  <a:pt x="20164" y="36001"/>
                  <a:pt x="20221" y="36035"/>
                  <a:pt x="20287" y="36054"/>
                </a:cubicBezTo>
                <a:cubicBezTo>
                  <a:pt x="20351" y="36078"/>
                  <a:pt x="20417" y="36100"/>
                  <a:pt x="20482" y="36123"/>
                </a:cubicBezTo>
                <a:cubicBezTo>
                  <a:pt x="20550" y="36138"/>
                  <a:pt x="20619" y="36153"/>
                  <a:pt x="20685" y="36168"/>
                </a:cubicBezTo>
                <a:cubicBezTo>
                  <a:pt x="20752" y="36186"/>
                  <a:pt x="20821" y="36185"/>
                  <a:pt x="20886" y="36190"/>
                </a:cubicBezTo>
                <a:cubicBezTo>
                  <a:pt x="20934" y="36191"/>
                  <a:pt x="20981" y="36198"/>
                  <a:pt x="21027" y="36198"/>
                </a:cubicBezTo>
                <a:cubicBezTo>
                  <a:pt x="21043" y="36198"/>
                  <a:pt x="21060" y="36197"/>
                  <a:pt x="21076" y="36195"/>
                </a:cubicBezTo>
                <a:cubicBezTo>
                  <a:pt x="21136" y="36187"/>
                  <a:pt x="21193" y="36182"/>
                  <a:pt x="21246" y="36177"/>
                </a:cubicBezTo>
                <a:cubicBezTo>
                  <a:pt x="21299" y="36174"/>
                  <a:pt x="21345" y="36161"/>
                  <a:pt x="21386" y="36149"/>
                </a:cubicBezTo>
                <a:cubicBezTo>
                  <a:pt x="21428" y="36137"/>
                  <a:pt x="21464" y="36128"/>
                  <a:pt x="21494" y="36120"/>
                </a:cubicBezTo>
                <a:cubicBezTo>
                  <a:pt x="21554" y="36102"/>
                  <a:pt x="21587" y="36094"/>
                  <a:pt x="21587" y="36094"/>
                </a:cubicBezTo>
                <a:cubicBezTo>
                  <a:pt x="21664" y="36072"/>
                  <a:pt x="21711" y="35993"/>
                  <a:pt x="21693" y="35913"/>
                </a:cubicBezTo>
                <a:cubicBezTo>
                  <a:pt x="21675" y="35845"/>
                  <a:pt x="21614" y="35798"/>
                  <a:pt x="21545" y="35798"/>
                </a:cubicBezTo>
                <a:cubicBezTo>
                  <a:pt x="21533" y="35798"/>
                  <a:pt x="21522" y="35800"/>
                  <a:pt x="21510" y="35802"/>
                </a:cubicBezTo>
                <a:lnTo>
                  <a:pt x="21485" y="35809"/>
                </a:lnTo>
                <a:cubicBezTo>
                  <a:pt x="21485" y="35809"/>
                  <a:pt x="21457" y="35815"/>
                  <a:pt x="21408" y="35828"/>
                </a:cubicBezTo>
                <a:cubicBezTo>
                  <a:pt x="21384" y="35834"/>
                  <a:pt x="21353" y="35841"/>
                  <a:pt x="21321" y="35850"/>
                </a:cubicBezTo>
                <a:cubicBezTo>
                  <a:pt x="21285" y="35860"/>
                  <a:pt x="21248" y="35870"/>
                  <a:pt x="21205" y="35870"/>
                </a:cubicBezTo>
                <a:cubicBezTo>
                  <a:pt x="21162" y="35874"/>
                  <a:pt x="21114" y="35877"/>
                  <a:pt x="21065" y="35881"/>
                </a:cubicBezTo>
                <a:cubicBezTo>
                  <a:pt x="21054" y="35883"/>
                  <a:pt x="21042" y="35884"/>
                  <a:pt x="21030" y="35884"/>
                </a:cubicBezTo>
                <a:cubicBezTo>
                  <a:pt x="20991" y="35884"/>
                  <a:pt x="20950" y="35875"/>
                  <a:pt x="20909" y="35874"/>
                </a:cubicBezTo>
                <a:cubicBezTo>
                  <a:pt x="20855" y="35868"/>
                  <a:pt x="20800" y="35868"/>
                  <a:pt x="20743" y="35851"/>
                </a:cubicBezTo>
                <a:cubicBezTo>
                  <a:pt x="20688" y="35838"/>
                  <a:pt x="20631" y="35825"/>
                  <a:pt x="20573" y="35812"/>
                </a:cubicBezTo>
                <a:cubicBezTo>
                  <a:pt x="20519" y="35791"/>
                  <a:pt x="20463" y="35770"/>
                  <a:pt x="20408" y="35749"/>
                </a:cubicBezTo>
                <a:cubicBezTo>
                  <a:pt x="20353" y="35732"/>
                  <a:pt x="20303" y="35701"/>
                  <a:pt x="20253" y="35676"/>
                </a:cubicBezTo>
                <a:cubicBezTo>
                  <a:pt x="20205" y="35649"/>
                  <a:pt x="20153" y="35629"/>
                  <a:pt x="20114" y="35599"/>
                </a:cubicBezTo>
                <a:lnTo>
                  <a:pt x="20112" y="35597"/>
                </a:lnTo>
                <a:cubicBezTo>
                  <a:pt x="20175" y="35576"/>
                  <a:pt x="20237" y="35552"/>
                  <a:pt x="20298" y="35530"/>
                </a:cubicBezTo>
                <a:cubicBezTo>
                  <a:pt x="20390" y="35494"/>
                  <a:pt x="20481" y="35466"/>
                  <a:pt x="20561" y="35426"/>
                </a:cubicBezTo>
                <a:cubicBezTo>
                  <a:pt x="20642" y="35389"/>
                  <a:pt x="20720" y="35353"/>
                  <a:pt x="20791" y="35321"/>
                </a:cubicBezTo>
                <a:cubicBezTo>
                  <a:pt x="20935" y="35259"/>
                  <a:pt x="21045" y="35188"/>
                  <a:pt x="21125" y="35147"/>
                </a:cubicBezTo>
                <a:cubicBezTo>
                  <a:pt x="21205" y="35103"/>
                  <a:pt x="21249" y="35079"/>
                  <a:pt x="21249" y="35079"/>
                </a:cubicBezTo>
                <a:cubicBezTo>
                  <a:pt x="21336" y="35032"/>
                  <a:pt x="21375" y="34925"/>
                  <a:pt x="21336" y="34834"/>
                </a:cubicBezTo>
                <a:cubicBezTo>
                  <a:pt x="21305" y="34759"/>
                  <a:pt x="21232" y="34713"/>
                  <a:pt x="21156" y="34713"/>
                </a:cubicBezTo>
                <a:cubicBezTo>
                  <a:pt x="21131" y="34713"/>
                  <a:pt x="21106" y="34718"/>
                  <a:pt x="21081" y="34729"/>
                </a:cubicBezTo>
                <a:lnTo>
                  <a:pt x="21069" y="34734"/>
                </a:lnTo>
                <a:cubicBezTo>
                  <a:pt x="21069" y="34734"/>
                  <a:pt x="21024" y="34752"/>
                  <a:pt x="20945" y="34786"/>
                </a:cubicBezTo>
                <a:cubicBezTo>
                  <a:pt x="20865" y="34816"/>
                  <a:pt x="20758" y="34872"/>
                  <a:pt x="20620" y="34916"/>
                </a:cubicBezTo>
                <a:cubicBezTo>
                  <a:pt x="20551" y="34940"/>
                  <a:pt x="20477" y="34965"/>
                  <a:pt x="20399" y="34991"/>
                </a:cubicBezTo>
                <a:cubicBezTo>
                  <a:pt x="20386" y="34996"/>
                  <a:pt x="20371" y="35000"/>
                  <a:pt x="20358" y="35004"/>
                </a:cubicBezTo>
                <a:cubicBezTo>
                  <a:pt x="20343" y="34975"/>
                  <a:pt x="20329" y="34943"/>
                  <a:pt x="20312" y="34905"/>
                </a:cubicBezTo>
                <a:cubicBezTo>
                  <a:pt x="20250" y="34770"/>
                  <a:pt x="20185" y="34582"/>
                  <a:pt x="20170" y="34393"/>
                </a:cubicBezTo>
                <a:cubicBezTo>
                  <a:pt x="20153" y="34202"/>
                  <a:pt x="20191" y="34018"/>
                  <a:pt x="20255" y="33898"/>
                </a:cubicBezTo>
                <a:cubicBezTo>
                  <a:pt x="20269" y="33866"/>
                  <a:pt x="20286" y="33840"/>
                  <a:pt x="20301" y="33815"/>
                </a:cubicBezTo>
                <a:cubicBezTo>
                  <a:pt x="20316" y="33792"/>
                  <a:pt x="20329" y="33772"/>
                  <a:pt x="20342" y="33756"/>
                </a:cubicBezTo>
                <a:cubicBezTo>
                  <a:pt x="20367" y="33724"/>
                  <a:pt x="20381" y="33705"/>
                  <a:pt x="20381" y="33705"/>
                </a:cubicBezTo>
                <a:lnTo>
                  <a:pt x="20390" y="33693"/>
                </a:lnTo>
                <a:cubicBezTo>
                  <a:pt x="20434" y="33636"/>
                  <a:pt x="20425" y="33554"/>
                  <a:pt x="20369" y="33507"/>
                </a:cubicBezTo>
                <a:cubicBezTo>
                  <a:pt x="20344" y="33487"/>
                  <a:pt x="20314" y="33477"/>
                  <a:pt x="20284" y="33477"/>
                </a:cubicBezTo>
                <a:cubicBezTo>
                  <a:pt x="20245" y="33477"/>
                  <a:pt x="20206" y="33494"/>
                  <a:pt x="20180" y="33526"/>
                </a:cubicBezTo>
                <a:cubicBezTo>
                  <a:pt x="20180" y="33526"/>
                  <a:pt x="20162" y="33548"/>
                  <a:pt x="20128" y="33590"/>
                </a:cubicBezTo>
                <a:cubicBezTo>
                  <a:pt x="20111" y="33609"/>
                  <a:pt x="20093" y="33635"/>
                  <a:pt x="20072" y="33666"/>
                </a:cubicBezTo>
                <a:cubicBezTo>
                  <a:pt x="20051" y="33697"/>
                  <a:pt x="20030" y="33731"/>
                  <a:pt x="20010" y="33773"/>
                </a:cubicBezTo>
                <a:cubicBezTo>
                  <a:pt x="19987" y="33813"/>
                  <a:pt x="19968" y="33858"/>
                  <a:pt x="19951" y="33907"/>
                </a:cubicBezTo>
                <a:cubicBezTo>
                  <a:pt x="19933" y="33957"/>
                  <a:pt x="19919" y="34010"/>
                  <a:pt x="19907" y="34064"/>
                </a:cubicBezTo>
                <a:cubicBezTo>
                  <a:pt x="19896" y="34119"/>
                  <a:pt x="19886" y="34177"/>
                  <a:pt x="19883" y="34235"/>
                </a:cubicBezTo>
                <a:cubicBezTo>
                  <a:pt x="19878" y="34294"/>
                  <a:pt x="19880" y="34353"/>
                  <a:pt x="19883" y="34412"/>
                </a:cubicBezTo>
                <a:cubicBezTo>
                  <a:pt x="19897" y="34649"/>
                  <a:pt x="19968" y="34869"/>
                  <a:pt x="20035" y="35025"/>
                </a:cubicBezTo>
                <a:cubicBezTo>
                  <a:pt x="20043" y="35044"/>
                  <a:pt x="20052" y="35064"/>
                  <a:pt x="20061" y="35085"/>
                </a:cubicBezTo>
                <a:cubicBezTo>
                  <a:pt x="20002" y="35101"/>
                  <a:pt x="19942" y="35116"/>
                  <a:pt x="19881" y="35124"/>
                </a:cubicBezTo>
                <a:cubicBezTo>
                  <a:pt x="19790" y="35142"/>
                  <a:pt x="19695" y="35159"/>
                  <a:pt x="19601" y="35177"/>
                </a:cubicBezTo>
                <a:cubicBezTo>
                  <a:pt x="19508" y="35188"/>
                  <a:pt x="19413" y="35198"/>
                  <a:pt x="19320" y="35208"/>
                </a:cubicBezTo>
                <a:cubicBezTo>
                  <a:pt x="19228" y="35222"/>
                  <a:pt x="19136" y="35222"/>
                  <a:pt x="19047" y="35224"/>
                </a:cubicBezTo>
                <a:cubicBezTo>
                  <a:pt x="18980" y="35224"/>
                  <a:pt x="18913" y="35230"/>
                  <a:pt x="18850" y="35230"/>
                </a:cubicBezTo>
                <a:cubicBezTo>
                  <a:pt x="18831" y="35230"/>
                  <a:pt x="18813" y="35230"/>
                  <a:pt x="18795" y="35228"/>
                </a:cubicBezTo>
                <a:cubicBezTo>
                  <a:pt x="18718" y="35224"/>
                  <a:pt x="18645" y="35220"/>
                  <a:pt x="18578" y="35218"/>
                </a:cubicBezTo>
                <a:cubicBezTo>
                  <a:pt x="18542" y="35217"/>
                  <a:pt x="18512" y="35214"/>
                  <a:pt x="18480" y="35212"/>
                </a:cubicBezTo>
                <a:cubicBezTo>
                  <a:pt x="18446" y="35208"/>
                  <a:pt x="18414" y="35203"/>
                  <a:pt x="18383" y="35198"/>
                </a:cubicBezTo>
                <a:cubicBezTo>
                  <a:pt x="18322" y="35191"/>
                  <a:pt x="18270" y="35185"/>
                  <a:pt x="18227" y="35177"/>
                </a:cubicBezTo>
                <a:cubicBezTo>
                  <a:pt x="18202" y="35175"/>
                  <a:pt x="18182" y="35172"/>
                  <a:pt x="18164" y="35170"/>
                </a:cubicBezTo>
                <a:cubicBezTo>
                  <a:pt x="18200" y="35103"/>
                  <a:pt x="18234" y="35037"/>
                  <a:pt x="18260" y="34970"/>
                </a:cubicBezTo>
                <a:cubicBezTo>
                  <a:pt x="18304" y="34867"/>
                  <a:pt x="18346" y="34767"/>
                  <a:pt x="18386" y="34676"/>
                </a:cubicBezTo>
                <a:cubicBezTo>
                  <a:pt x="18427" y="34586"/>
                  <a:pt x="18455" y="34501"/>
                  <a:pt x="18482" y="34426"/>
                </a:cubicBezTo>
                <a:cubicBezTo>
                  <a:pt x="18506" y="34350"/>
                  <a:pt x="18530" y="34283"/>
                  <a:pt x="18548" y="34229"/>
                </a:cubicBezTo>
                <a:cubicBezTo>
                  <a:pt x="18585" y="34119"/>
                  <a:pt x="18606" y="34059"/>
                  <a:pt x="18606" y="34059"/>
                </a:cubicBezTo>
                <a:cubicBezTo>
                  <a:pt x="18638" y="33964"/>
                  <a:pt x="18593" y="33858"/>
                  <a:pt x="18500" y="33816"/>
                </a:cubicBezTo>
                <a:cubicBezTo>
                  <a:pt x="18475" y="33806"/>
                  <a:pt x="18449" y="33800"/>
                  <a:pt x="18423" y="33800"/>
                </a:cubicBezTo>
                <a:cubicBezTo>
                  <a:pt x="18348" y="33800"/>
                  <a:pt x="18275" y="33844"/>
                  <a:pt x="18244" y="33917"/>
                </a:cubicBezTo>
                <a:lnTo>
                  <a:pt x="18238" y="33931"/>
                </a:lnTo>
                <a:cubicBezTo>
                  <a:pt x="18238" y="33931"/>
                  <a:pt x="18213" y="33989"/>
                  <a:pt x="18170" y="34087"/>
                </a:cubicBezTo>
                <a:cubicBezTo>
                  <a:pt x="18149" y="34137"/>
                  <a:pt x="18123" y="34198"/>
                  <a:pt x="18094" y="34267"/>
                </a:cubicBezTo>
                <a:cubicBezTo>
                  <a:pt x="18064" y="34336"/>
                  <a:pt x="18031" y="34415"/>
                  <a:pt x="17985" y="34496"/>
                </a:cubicBezTo>
                <a:cubicBezTo>
                  <a:pt x="17943" y="34579"/>
                  <a:pt x="17897" y="34666"/>
                  <a:pt x="17846" y="34760"/>
                </a:cubicBezTo>
                <a:cubicBezTo>
                  <a:pt x="17801" y="34856"/>
                  <a:pt x="17734" y="34946"/>
                  <a:pt x="17675" y="35044"/>
                </a:cubicBezTo>
                <a:cubicBezTo>
                  <a:pt x="17611" y="35140"/>
                  <a:pt x="17555" y="35245"/>
                  <a:pt x="17478" y="35339"/>
                </a:cubicBezTo>
                <a:cubicBezTo>
                  <a:pt x="17405" y="35434"/>
                  <a:pt x="17332" y="35530"/>
                  <a:pt x="17257" y="35627"/>
                </a:cubicBezTo>
                <a:cubicBezTo>
                  <a:pt x="17177" y="35717"/>
                  <a:pt x="17094" y="35804"/>
                  <a:pt x="17015" y="35893"/>
                </a:cubicBezTo>
                <a:cubicBezTo>
                  <a:pt x="16937" y="35983"/>
                  <a:pt x="16847" y="36057"/>
                  <a:pt x="16763" y="36133"/>
                </a:cubicBezTo>
                <a:cubicBezTo>
                  <a:pt x="16678" y="36205"/>
                  <a:pt x="16601" y="36287"/>
                  <a:pt x="16518" y="36340"/>
                </a:cubicBezTo>
                <a:cubicBezTo>
                  <a:pt x="16438" y="36398"/>
                  <a:pt x="16363" y="36452"/>
                  <a:pt x="16293" y="36503"/>
                </a:cubicBezTo>
                <a:cubicBezTo>
                  <a:pt x="16257" y="36527"/>
                  <a:pt x="16228" y="36553"/>
                  <a:pt x="16192" y="36574"/>
                </a:cubicBezTo>
                <a:cubicBezTo>
                  <a:pt x="16166" y="36589"/>
                  <a:pt x="16143" y="36602"/>
                  <a:pt x="16120" y="36616"/>
                </a:cubicBezTo>
                <a:cubicBezTo>
                  <a:pt x="16091" y="36591"/>
                  <a:pt x="16056" y="36575"/>
                  <a:pt x="16015" y="36570"/>
                </a:cubicBezTo>
                <a:cubicBezTo>
                  <a:pt x="16015" y="36570"/>
                  <a:pt x="15979" y="36567"/>
                  <a:pt x="15916" y="36558"/>
                </a:cubicBezTo>
                <a:cubicBezTo>
                  <a:pt x="15901" y="36557"/>
                  <a:pt x="15885" y="36554"/>
                  <a:pt x="15866" y="36552"/>
                </a:cubicBezTo>
                <a:cubicBezTo>
                  <a:pt x="15852" y="36549"/>
                  <a:pt x="15835" y="36545"/>
                  <a:pt x="15817" y="36541"/>
                </a:cubicBezTo>
                <a:cubicBezTo>
                  <a:pt x="15782" y="36535"/>
                  <a:pt x="15742" y="36526"/>
                  <a:pt x="15696" y="36510"/>
                </a:cubicBezTo>
                <a:cubicBezTo>
                  <a:pt x="15650" y="36499"/>
                  <a:pt x="15601" y="36480"/>
                  <a:pt x="15550" y="36458"/>
                </a:cubicBezTo>
                <a:cubicBezTo>
                  <a:pt x="15498" y="36440"/>
                  <a:pt x="15448" y="36409"/>
                  <a:pt x="15393" y="36383"/>
                </a:cubicBezTo>
                <a:cubicBezTo>
                  <a:pt x="15342" y="36350"/>
                  <a:pt x="15287" y="36320"/>
                  <a:pt x="15237" y="36280"/>
                </a:cubicBezTo>
                <a:cubicBezTo>
                  <a:pt x="15186" y="36242"/>
                  <a:pt x="15138" y="36198"/>
                  <a:pt x="15090" y="36154"/>
                </a:cubicBezTo>
                <a:cubicBezTo>
                  <a:pt x="15046" y="36106"/>
                  <a:pt x="15000" y="36062"/>
                  <a:pt x="14964" y="36010"/>
                </a:cubicBezTo>
                <a:cubicBezTo>
                  <a:pt x="14922" y="35961"/>
                  <a:pt x="14892" y="35905"/>
                  <a:pt x="14860" y="35855"/>
                </a:cubicBezTo>
                <a:cubicBezTo>
                  <a:pt x="14833" y="35802"/>
                  <a:pt x="14804" y="35750"/>
                  <a:pt x="14787" y="35698"/>
                </a:cubicBezTo>
                <a:cubicBezTo>
                  <a:pt x="14768" y="35647"/>
                  <a:pt x="14750" y="35597"/>
                  <a:pt x="14742" y="35551"/>
                </a:cubicBezTo>
                <a:cubicBezTo>
                  <a:pt x="14729" y="35505"/>
                  <a:pt x="14724" y="35461"/>
                  <a:pt x="14719" y="35422"/>
                </a:cubicBezTo>
                <a:cubicBezTo>
                  <a:pt x="14714" y="35383"/>
                  <a:pt x="14711" y="35349"/>
                  <a:pt x="14713" y="35321"/>
                </a:cubicBezTo>
                <a:lnTo>
                  <a:pt x="14713" y="35232"/>
                </a:lnTo>
                <a:lnTo>
                  <a:pt x="14713" y="35214"/>
                </a:lnTo>
                <a:cubicBezTo>
                  <a:pt x="14713" y="35145"/>
                  <a:pt x="14658" y="35087"/>
                  <a:pt x="14588" y="35084"/>
                </a:cubicBezTo>
                <a:cubicBezTo>
                  <a:pt x="14585" y="35083"/>
                  <a:pt x="14582" y="35083"/>
                  <a:pt x="14580" y="35083"/>
                </a:cubicBezTo>
                <a:cubicBezTo>
                  <a:pt x="14510" y="35083"/>
                  <a:pt x="14452" y="35137"/>
                  <a:pt x="14447" y="35208"/>
                </a:cubicBezTo>
                <a:cubicBezTo>
                  <a:pt x="14447" y="35208"/>
                  <a:pt x="14444" y="35248"/>
                  <a:pt x="14440" y="35319"/>
                </a:cubicBezTo>
                <a:cubicBezTo>
                  <a:pt x="14437" y="35353"/>
                  <a:pt x="14438" y="35395"/>
                  <a:pt x="14442" y="35445"/>
                </a:cubicBezTo>
                <a:cubicBezTo>
                  <a:pt x="14443" y="35494"/>
                  <a:pt x="14448" y="35548"/>
                  <a:pt x="14460" y="35608"/>
                </a:cubicBezTo>
                <a:cubicBezTo>
                  <a:pt x="14468" y="35668"/>
                  <a:pt x="14485" y="35730"/>
                  <a:pt x="14507" y="35797"/>
                </a:cubicBezTo>
                <a:cubicBezTo>
                  <a:pt x="14525" y="35863"/>
                  <a:pt x="14556" y="35930"/>
                  <a:pt x="14586" y="35998"/>
                </a:cubicBezTo>
                <a:cubicBezTo>
                  <a:pt x="14620" y="36064"/>
                  <a:pt x="14657" y="36133"/>
                  <a:pt x="14703" y="36197"/>
                </a:cubicBezTo>
                <a:cubicBezTo>
                  <a:pt x="14745" y="36264"/>
                  <a:pt x="14799" y="36323"/>
                  <a:pt x="14849" y="36384"/>
                </a:cubicBezTo>
                <a:cubicBezTo>
                  <a:pt x="14905" y="36441"/>
                  <a:pt x="14960" y="36500"/>
                  <a:pt x="15021" y="36548"/>
                </a:cubicBezTo>
                <a:cubicBezTo>
                  <a:pt x="15080" y="36601"/>
                  <a:pt x="15145" y="36642"/>
                  <a:pt x="15205" y="36686"/>
                </a:cubicBezTo>
                <a:cubicBezTo>
                  <a:pt x="15271" y="36723"/>
                  <a:pt x="15331" y="36764"/>
                  <a:pt x="15394" y="36791"/>
                </a:cubicBezTo>
                <a:cubicBezTo>
                  <a:pt x="15433" y="36809"/>
                  <a:pt x="15470" y="36827"/>
                  <a:pt x="15506" y="36841"/>
                </a:cubicBezTo>
                <a:cubicBezTo>
                  <a:pt x="15495" y="36865"/>
                  <a:pt x="15486" y="36891"/>
                  <a:pt x="15481" y="36919"/>
                </a:cubicBezTo>
                <a:cubicBezTo>
                  <a:pt x="15481" y="36919"/>
                  <a:pt x="15441" y="37125"/>
                  <a:pt x="15370" y="37484"/>
                </a:cubicBezTo>
                <a:cubicBezTo>
                  <a:pt x="15310" y="37787"/>
                  <a:pt x="15237" y="38201"/>
                  <a:pt x="15122" y="38673"/>
                </a:cubicBezTo>
                <a:cubicBezTo>
                  <a:pt x="15119" y="38673"/>
                  <a:pt x="15117" y="38672"/>
                  <a:pt x="15114" y="38672"/>
                </a:cubicBezTo>
                <a:cubicBezTo>
                  <a:pt x="15056" y="38661"/>
                  <a:pt x="14993" y="38647"/>
                  <a:pt x="14917" y="38621"/>
                </a:cubicBezTo>
                <a:cubicBezTo>
                  <a:pt x="14880" y="38609"/>
                  <a:pt x="14842" y="38597"/>
                  <a:pt x="14800" y="38585"/>
                </a:cubicBezTo>
                <a:cubicBezTo>
                  <a:pt x="14762" y="38569"/>
                  <a:pt x="14720" y="38552"/>
                  <a:pt x="14679" y="38536"/>
                </a:cubicBezTo>
                <a:cubicBezTo>
                  <a:pt x="14594" y="38507"/>
                  <a:pt x="14513" y="38455"/>
                  <a:pt x="14424" y="38412"/>
                </a:cubicBezTo>
                <a:cubicBezTo>
                  <a:pt x="14342" y="38358"/>
                  <a:pt x="14252" y="38310"/>
                  <a:pt x="14172" y="38243"/>
                </a:cubicBezTo>
                <a:cubicBezTo>
                  <a:pt x="14087" y="38184"/>
                  <a:pt x="14009" y="38112"/>
                  <a:pt x="13933" y="38040"/>
                </a:cubicBezTo>
                <a:cubicBezTo>
                  <a:pt x="13862" y="37963"/>
                  <a:pt x="13785" y="37890"/>
                  <a:pt x="13726" y="37805"/>
                </a:cubicBezTo>
                <a:cubicBezTo>
                  <a:pt x="13660" y="37726"/>
                  <a:pt x="13609" y="37637"/>
                  <a:pt x="13557" y="37552"/>
                </a:cubicBezTo>
                <a:cubicBezTo>
                  <a:pt x="13533" y="37510"/>
                  <a:pt x="13515" y="37466"/>
                  <a:pt x="13494" y="37424"/>
                </a:cubicBezTo>
                <a:cubicBezTo>
                  <a:pt x="13472" y="37381"/>
                  <a:pt x="13453" y="37340"/>
                  <a:pt x="13439" y="37297"/>
                </a:cubicBezTo>
                <a:cubicBezTo>
                  <a:pt x="13408" y="37213"/>
                  <a:pt x="13380" y="37133"/>
                  <a:pt x="13366" y="37057"/>
                </a:cubicBezTo>
                <a:cubicBezTo>
                  <a:pt x="13358" y="37019"/>
                  <a:pt x="13348" y="36982"/>
                  <a:pt x="13341" y="36947"/>
                </a:cubicBezTo>
                <a:cubicBezTo>
                  <a:pt x="13337" y="36911"/>
                  <a:pt x="13333" y="36878"/>
                  <a:pt x="13331" y="36846"/>
                </a:cubicBezTo>
                <a:cubicBezTo>
                  <a:pt x="13321" y="36784"/>
                  <a:pt x="13317" y="36728"/>
                  <a:pt x="13320" y="36682"/>
                </a:cubicBezTo>
                <a:lnTo>
                  <a:pt x="13320" y="36538"/>
                </a:lnTo>
                <a:lnTo>
                  <a:pt x="13320" y="36510"/>
                </a:lnTo>
                <a:cubicBezTo>
                  <a:pt x="13320" y="36398"/>
                  <a:pt x="13232" y="36302"/>
                  <a:pt x="13116" y="36296"/>
                </a:cubicBezTo>
                <a:cubicBezTo>
                  <a:pt x="13111" y="36295"/>
                  <a:pt x="13106" y="36295"/>
                  <a:pt x="13101" y="36295"/>
                </a:cubicBezTo>
                <a:cubicBezTo>
                  <a:pt x="12988" y="36295"/>
                  <a:pt x="12895" y="36384"/>
                  <a:pt x="12888" y="36498"/>
                </a:cubicBezTo>
                <a:cubicBezTo>
                  <a:pt x="12888" y="36498"/>
                  <a:pt x="12884" y="36562"/>
                  <a:pt x="12877" y="36676"/>
                </a:cubicBezTo>
                <a:cubicBezTo>
                  <a:pt x="12872" y="36734"/>
                  <a:pt x="12874" y="36803"/>
                  <a:pt x="12880" y="36883"/>
                </a:cubicBezTo>
                <a:cubicBezTo>
                  <a:pt x="12882" y="36923"/>
                  <a:pt x="12885" y="36965"/>
                  <a:pt x="12888" y="37010"/>
                </a:cubicBezTo>
                <a:cubicBezTo>
                  <a:pt x="12893" y="37054"/>
                  <a:pt x="12902" y="37100"/>
                  <a:pt x="12911" y="37149"/>
                </a:cubicBezTo>
                <a:cubicBezTo>
                  <a:pt x="12924" y="37248"/>
                  <a:pt x="12953" y="37349"/>
                  <a:pt x="12986" y="37457"/>
                </a:cubicBezTo>
                <a:cubicBezTo>
                  <a:pt x="12999" y="37511"/>
                  <a:pt x="13023" y="37564"/>
                  <a:pt x="13045" y="37619"/>
                </a:cubicBezTo>
                <a:cubicBezTo>
                  <a:pt x="13068" y="37674"/>
                  <a:pt x="13087" y="37731"/>
                  <a:pt x="13116" y="37785"/>
                </a:cubicBezTo>
                <a:cubicBezTo>
                  <a:pt x="13173" y="37893"/>
                  <a:pt x="13232" y="38005"/>
                  <a:pt x="13306" y="38109"/>
                </a:cubicBezTo>
                <a:cubicBezTo>
                  <a:pt x="13374" y="38218"/>
                  <a:pt x="13462" y="38316"/>
                  <a:pt x="13546" y="38415"/>
                </a:cubicBezTo>
                <a:cubicBezTo>
                  <a:pt x="13636" y="38508"/>
                  <a:pt x="13726" y="38603"/>
                  <a:pt x="13826" y="38682"/>
                </a:cubicBezTo>
                <a:cubicBezTo>
                  <a:pt x="13921" y="38769"/>
                  <a:pt x="14028" y="38834"/>
                  <a:pt x="14126" y="38907"/>
                </a:cubicBezTo>
                <a:cubicBezTo>
                  <a:pt x="14232" y="38966"/>
                  <a:pt x="14331" y="39034"/>
                  <a:pt x="14433" y="39078"/>
                </a:cubicBezTo>
                <a:cubicBezTo>
                  <a:pt x="14484" y="39102"/>
                  <a:pt x="14533" y="39126"/>
                  <a:pt x="14581" y="39148"/>
                </a:cubicBezTo>
                <a:cubicBezTo>
                  <a:pt x="14630" y="39167"/>
                  <a:pt x="14678" y="39185"/>
                  <a:pt x="14725" y="39203"/>
                </a:cubicBezTo>
                <a:cubicBezTo>
                  <a:pt x="14803" y="39235"/>
                  <a:pt x="14884" y="39258"/>
                  <a:pt x="14959" y="39276"/>
                </a:cubicBezTo>
                <a:cubicBezTo>
                  <a:pt x="14900" y="39464"/>
                  <a:pt x="14832" y="39655"/>
                  <a:pt x="14748" y="39844"/>
                </a:cubicBezTo>
                <a:cubicBezTo>
                  <a:pt x="14715" y="39922"/>
                  <a:pt x="14681" y="39999"/>
                  <a:pt x="14642" y="40074"/>
                </a:cubicBezTo>
                <a:lnTo>
                  <a:pt x="14614" y="40132"/>
                </a:lnTo>
                <a:lnTo>
                  <a:pt x="14608" y="40146"/>
                </a:lnTo>
                <a:lnTo>
                  <a:pt x="14603" y="40153"/>
                </a:lnTo>
                <a:lnTo>
                  <a:pt x="14603" y="40154"/>
                </a:lnTo>
                <a:lnTo>
                  <a:pt x="14588" y="40183"/>
                </a:lnTo>
                <a:lnTo>
                  <a:pt x="14519" y="40306"/>
                </a:lnTo>
                <a:cubicBezTo>
                  <a:pt x="14474" y="40386"/>
                  <a:pt x="14434" y="40446"/>
                  <a:pt x="14386" y="40522"/>
                </a:cubicBezTo>
                <a:cubicBezTo>
                  <a:pt x="14336" y="40594"/>
                  <a:pt x="14285" y="40668"/>
                  <a:pt x="14229" y="40742"/>
                </a:cubicBezTo>
                <a:cubicBezTo>
                  <a:pt x="14036" y="41002"/>
                  <a:pt x="13804" y="41261"/>
                  <a:pt x="13560" y="41527"/>
                </a:cubicBezTo>
                <a:cubicBezTo>
                  <a:pt x="13523" y="41496"/>
                  <a:pt x="13485" y="41463"/>
                  <a:pt x="13438" y="41422"/>
                </a:cubicBezTo>
                <a:cubicBezTo>
                  <a:pt x="13343" y="41324"/>
                  <a:pt x="13225" y="41216"/>
                  <a:pt x="13094" y="41067"/>
                </a:cubicBezTo>
                <a:cubicBezTo>
                  <a:pt x="13030" y="40992"/>
                  <a:pt x="12961" y="40911"/>
                  <a:pt x="12886" y="40823"/>
                </a:cubicBezTo>
                <a:cubicBezTo>
                  <a:pt x="12821" y="40731"/>
                  <a:pt x="12748" y="40633"/>
                  <a:pt x="12674" y="40529"/>
                </a:cubicBezTo>
                <a:cubicBezTo>
                  <a:pt x="12391" y="40104"/>
                  <a:pt x="12121" y="39535"/>
                  <a:pt x="11943" y="38827"/>
                </a:cubicBezTo>
                <a:cubicBezTo>
                  <a:pt x="11851" y="38473"/>
                  <a:pt x="11784" y="38085"/>
                  <a:pt x="11727" y="37667"/>
                </a:cubicBezTo>
                <a:cubicBezTo>
                  <a:pt x="11699" y="37456"/>
                  <a:pt x="11670" y="37239"/>
                  <a:pt x="11643" y="37019"/>
                </a:cubicBezTo>
                <a:cubicBezTo>
                  <a:pt x="11628" y="36905"/>
                  <a:pt x="11614" y="36792"/>
                  <a:pt x="11599" y="36676"/>
                </a:cubicBezTo>
                <a:lnTo>
                  <a:pt x="11594" y="36633"/>
                </a:lnTo>
                <a:lnTo>
                  <a:pt x="11593" y="36622"/>
                </a:lnTo>
                <a:lnTo>
                  <a:pt x="11593" y="36618"/>
                </a:lnTo>
                <a:lnTo>
                  <a:pt x="11588" y="36532"/>
                </a:lnTo>
                <a:lnTo>
                  <a:pt x="11580" y="36356"/>
                </a:lnTo>
                <a:cubicBezTo>
                  <a:pt x="11579" y="36323"/>
                  <a:pt x="11578" y="36287"/>
                  <a:pt x="11575" y="36253"/>
                </a:cubicBezTo>
                <a:cubicBezTo>
                  <a:pt x="12704" y="35948"/>
                  <a:pt x="13386" y="34813"/>
                  <a:pt x="14048" y="33710"/>
                </a:cubicBezTo>
                <a:cubicBezTo>
                  <a:pt x="14077" y="33661"/>
                  <a:pt x="14108" y="33611"/>
                  <a:pt x="14137" y="33561"/>
                </a:cubicBezTo>
                <a:cubicBezTo>
                  <a:pt x="14151" y="33556"/>
                  <a:pt x="14163" y="33554"/>
                  <a:pt x="14174" y="33545"/>
                </a:cubicBezTo>
                <a:lnTo>
                  <a:pt x="14187" y="33538"/>
                </a:lnTo>
                <a:cubicBezTo>
                  <a:pt x="14187" y="33538"/>
                  <a:pt x="14203" y="33527"/>
                  <a:pt x="14229" y="33508"/>
                </a:cubicBezTo>
                <a:cubicBezTo>
                  <a:pt x="14257" y="33491"/>
                  <a:pt x="14293" y="33460"/>
                  <a:pt x="14343" y="33434"/>
                </a:cubicBezTo>
                <a:cubicBezTo>
                  <a:pt x="14393" y="33406"/>
                  <a:pt x="14448" y="33370"/>
                  <a:pt x="14514" y="33342"/>
                </a:cubicBezTo>
                <a:cubicBezTo>
                  <a:pt x="14546" y="33327"/>
                  <a:pt x="14580" y="33309"/>
                  <a:pt x="14614" y="33298"/>
                </a:cubicBezTo>
                <a:cubicBezTo>
                  <a:pt x="14649" y="33284"/>
                  <a:pt x="14684" y="33271"/>
                  <a:pt x="14720" y="33257"/>
                </a:cubicBezTo>
                <a:cubicBezTo>
                  <a:pt x="14757" y="33244"/>
                  <a:pt x="14793" y="33236"/>
                  <a:pt x="14828" y="33225"/>
                </a:cubicBezTo>
                <a:cubicBezTo>
                  <a:pt x="14864" y="33215"/>
                  <a:pt x="14899" y="33205"/>
                  <a:pt x="14933" y="33200"/>
                </a:cubicBezTo>
                <a:cubicBezTo>
                  <a:pt x="14968" y="33193"/>
                  <a:pt x="15001" y="33188"/>
                  <a:pt x="15033" y="33183"/>
                </a:cubicBezTo>
                <a:cubicBezTo>
                  <a:pt x="15063" y="33182"/>
                  <a:pt x="15089" y="33178"/>
                  <a:pt x="15116" y="33177"/>
                </a:cubicBezTo>
                <a:cubicBezTo>
                  <a:pt x="15134" y="33177"/>
                  <a:pt x="15151" y="33174"/>
                  <a:pt x="15170" y="33174"/>
                </a:cubicBezTo>
                <a:cubicBezTo>
                  <a:pt x="15176" y="33174"/>
                  <a:pt x="15183" y="33174"/>
                  <a:pt x="15190" y="33175"/>
                </a:cubicBezTo>
                <a:cubicBezTo>
                  <a:pt x="15215" y="33176"/>
                  <a:pt x="15236" y="33178"/>
                  <a:pt x="15255" y="33181"/>
                </a:cubicBezTo>
                <a:cubicBezTo>
                  <a:pt x="15291" y="33183"/>
                  <a:pt x="15312" y="33184"/>
                  <a:pt x="15312" y="33184"/>
                </a:cubicBezTo>
                <a:cubicBezTo>
                  <a:pt x="15315" y="33184"/>
                  <a:pt x="15318" y="33184"/>
                  <a:pt x="15322" y="33184"/>
                </a:cubicBezTo>
                <a:cubicBezTo>
                  <a:pt x="15388" y="33184"/>
                  <a:pt x="15447" y="33137"/>
                  <a:pt x="15457" y="33070"/>
                </a:cubicBezTo>
                <a:cubicBezTo>
                  <a:pt x="15469" y="32996"/>
                  <a:pt x="15420" y="32925"/>
                  <a:pt x="15346" y="32913"/>
                </a:cubicBezTo>
                <a:cubicBezTo>
                  <a:pt x="15346" y="32913"/>
                  <a:pt x="15325" y="32909"/>
                  <a:pt x="15289" y="32904"/>
                </a:cubicBezTo>
                <a:cubicBezTo>
                  <a:pt x="15272" y="32901"/>
                  <a:pt x="15250" y="32897"/>
                  <a:pt x="15225" y="32894"/>
                </a:cubicBezTo>
                <a:cubicBezTo>
                  <a:pt x="15203" y="32888"/>
                  <a:pt x="15169" y="32886"/>
                  <a:pt x="15131" y="32885"/>
                </a:cubicBezTo>
                <a:cubicBezTo>
                  <a:pt x="15094" y="32884"/>
                  <a:pt x="15055" y="32883"/>
                  <a:pt x="15013" y="32883"/>
                </a:cubicBezTo>
                <a:cubicBezTo>
                  <a:pt x="14974" y="32885"/>
                  <a:pt x="14933" y="32889"/>
                  <a:pt x="14891" y="32891"/>
                </a:cubicBezTo>
                <a:cubicBezTo>
                  <a:pt x="14848" y="32895"/>
                  <a:pt x="14804" y="32901"/>
                  <a:pt x="14762" y="32909"/>
                </a:cubicBezTo>
                <a:cubicBezTo>
                  <a:pt x="14718" y="32918"/>
                  <a:pt x="14673" y="32923"/>
                  <a:pt x="14630" y="32936"/>
                </a:cubicBezTo>
                <a:cubicBezTo>
                  <a:pt x="14589" y="32948"/>
                  <a:pt x="14548" y="32958"/>
                  <a:pt x="14507" y="32969"/>
                </a:cubicBezTo>
                <a:cubicBezTo>
                  <a:pt x="15041" y="32146"/>
                  <a:pt x="15616" y="31497"/>
                  <a:pt x="16438" y="31497"/>
                </a:cubicBezTo>
                <a:cubicBezTo>
                  <a:pt x="16559" y="31497"/>
                  <a:pt x="16685" y="31511"/>
                  <a:pt x="16818" y="31541"/>
                </a:cubicBezTo>
                <a:cubicBezTo>
                  <a:pt x="16833" y="31545"/>
                  <a:pt x="16848" y="31546"/>
                  <a:pt x="16862" y="31546"/>
                </a:cubicBezTo>
                <a:cubicBezTo>
                  <a:pt x="16952" y="31546"/>
                  <a:pt x="17034" y="31484"/>
                  <a:pt x="17054" y="31392"/>
                </a:cubicBezTo>
                <a:cubicBezTo>
                  <a:pt x="17078" y="31286"/>
                  <a:pt x="17012" y="31180"/>
                  <a:pt x="16905" y="31156"/>
                </a:cubicBezTo>
                <a:cubicBezTo>
                  <a:pt x="16735" y="31118"/>
                  <a:pt x="16573" y="31100"/>
                  <a:pt x="16419" y="31100"/>
                </a:cubicBezTo>
                <a:cubicBezTo>
                  <a:pt x="15157" y="31100"/>
                  <a:pt x="14422" y="32321"/>
                  <a:pt x="13710" y="33506"/>
                </a:cubicBezTo>
                <a:cubicBezTo>
                  <a:pt x="13109" y="34507"/>
                  <a:pt x="12488" y="35538"/>
                  <a:pt x="11557" y="35842"/>
                </a:cubicBezTo>
                <a:cubicBezTo>
                  <a:pt x="11543" y="35531"/>
                  <a:pt x="11530" y="35214"/>
                  <a:pt x="11515" y="34889"/>
                </a:cubicBezTo>
                <a:cubicBezTo>
                  <a:pt x="11510" y="34386"/>
                  <a:pt x="11521" y="33871"/>
                  <a:pt x="11525" y="33338"/>
                </a:cubicBezTo>
                <a:cubicBezTo>
                  <a:pt x="11526" y="33205"/>
                  <a:pt x="11527" y="33071"/>
                  <a:pt x="11529" y="32937"/>
                </a:cubicBezTo>
                <a:cubicBezTo>
                  <a:pt x="11529" y="32911"/>
                  <a:pt x="11530" y="32884"/>
                  <a:pt x="11531" y="32855"/>
                </a:cubicBezTo>
                <a:cubicBezTo>
                  <a:pt x="12912" y="32621"/>
                  <a:pt x="13863" y="31355"/>
                  <a:pt x="14783" y="30127"/>
                </a:cubicBezTo>
                <a:cubicBezTo>
                  <a:pt x="14869" y="30011"/>
                  <a:pt x="14955" y="29898"/>
                  <a:pt x="15043" y="29782"/>
                </a:cubicBezTo>
                <a:cubicBezTo>
                  <a:pt x="15055" y="29798"/>
                  <a:pt x="15070" y="29814"/>
                  <a:pt x="15088" y="29825"/>
                </a:cubicBezTo>
                <a:cubicBezTo>
                  <a:pt x="15436" y="30041"/>
                  <a:pt x="15898" y="30143"/>
                  <a:pt x="16375" y="30143"/>
                </a:cubicBezTo>
                <a:cubicBezTo>
                  <a:pt x="17084" y="30143"/>
                  <a:pt x="17824" y="29919"/>
                  <a:pt x="18267" y="29503"/>
                </a:cubicBezTo>
                <a:cubicBezTo>
                  <a:pt x="18347" y="29429"/>
                  <a:pt x="18351" y="29303"/>
                  <a:pt x="18277" y="29223"/>
                </a:cubicBezTo>
                <a:cubicBezTo>
                  <a:pt x="18238" y="29182"/>
                  <a:pt x="18185" y="29161"/>
                  <a:pt x="18132" y="29161"/>
                </a:cubicBezTo>
                <a:cubicBezTo>
                  <a:pt x="18083" y="29161"/>
                  <a:pt x="18035" y="29178"/>
                  <a:pt x="17998" y="29214"/>
                </a:cubicBezTo>
                <a:cubicBezTo>
                  <a:pt x="17631" y="29558"/>
                  <a:pt x="16982" y="29746"/>
                  <a:pt x="16370" y="29746"/>
                </a:cubicBezTo>
                <a:cubicBezTo>
                  <a:pt x="15965" y="29746"/>
                  <a:pt x="15577" y="29664"/>
                  <a:pt x="15298" y="29490"/>
                </a:cubicBezTo>
                <a:cubicBezTo>
                  <a:pt x="15290" y="29487"/>
                  <a:pt x="15283" y="29485"/>
                  <a:pt x="15274" y="29483"/>
                </a:cubicBezTo>
                <a:cubicBezTo>
                  <a:pt x="15858" y="28735"/>
                  <a:pt x="16478" y="28054"/>
                  <a:pt x="17203" y="27745"/>
                </a:cubicBezTo>
                <a:cubicBezTo>
                  <a:pt x="17304" y="27702"/>
                  <a:pt x="17351" y="27585"/>
                  <a:pt x="17307" y="27485"/>
                </a:cubicBezTo>
                <a:cubicBezTo>
                  <a:pt x="17276" y="27410"/>
                  <a:pt x="17204" y="27365"/>
                  <a:pt x="17127" y="27365"/>
                </a:cubicBezTo>
                <a:cubicBezTo>
                  <a:pt x="17101" y="27365"/>
                  <a:pt x="17074" y="27371"/>
                  <a:pt x="17048" y="27382"/>
                </a:cubicBezTo>
                <a:cubicBezTo>
                  <a:pt x="16017" y="27821"/>
                  <a:pt x="15229" y="28876"/>
                  <a:pt x="14466" y="29893"/>
                </a:cubicBezTo>
                <a:cubicBezTo>
                  <a:pt x="13615" y="31032"/>
                  <a:pt x="12733" y="32206"/>
                  <a:pt x="11550" y="32453"/>
                </a:cubicBezTo>
                <a:cubicBezTo>
                  <a:pt x="11562" y="32204"/>
                  <a:pt x="11573" y="31950"/>
                  <a:pt x="11585" y="31695"/>
                </a:cubicBezTo>
                <a:cubicBezTo>
                  <a:pt x="11600" y="31414"/>
                  <a:pt x="11610" y="31130"/>
                  <a:pt x="11630" y="30844"/>
                </a:cubicBezTo>
                <a:cubicBezTo>
                  <a:pt x="11647" y="30611"/>
                  <a:pt x="11665" y="30375"/>
                  <a:pt x="11684" y="30138"/>
                </a:cubicBezTo>
                <a:cubicBezTo>
                  <a:pt x="11708" y="30148"/>
                  <a:pt x="11736" y="30155"/>
                  <a:pt x="11764" y="30155"/>
                </a:cubicBezTo>
                <a:cubicBezTo>
                  <a:pt x="11773" y="30155"/>
                  <a:pt x="11781" y="30154"/>
                  <a:pt x="11790" y="30153"/>
                </a:cubicBezTo>
                <a:cubicBezTo>
                  <a:pt x="11790" y="30153"/>
                  <a:pt x="11878" y="30139"/>
                  <a:pt x="12031" y="30117"/>
                </a:cubicBezTo>
                <a:cubicBezTo>
                  <a:pt x="12108" y="30110"/>
                  <a:pt x="12195" y="30078"/>
                  <a:pt x="12297" y="30051"/>
                </a:cubicBezTo>
                <a:cubicBezTo>
                  <a:pt x="12402" y="30026"/>
                  <a:pt x="12510" y="29977"/>
                  <a:pt x="12630" y="29928"/>
                </a:cubicBezTo>
                <a:cubicBezTo>
                  <a:pt x="12691" y="29905"/>
                  <a:pt x="12751" y="29875"/>
                  <a:pt x="12811" y="29841"/>
                </a:cubicBezTo>
                <a:cubicBezTo>
                  <a:pt x="12872" y="29808"/>
                  <a:pt x="12934" y="29775"/>
                  <a:pt x="12998" y="29739"/>
                </a:cubicBezTo>
                <a:cubicBezTo>
                  <a:pt x="13060" y="29700"/>
                  <a:pt x="13121" y="29658"/>
                  <a:pt x="13185" y="29616"/>
                </a:cubicBezTo>
                <a:cubicBezTo>
                  <a:pt x="13249" y="29574"/>
                  <a:pt x="13315" y="29531"/>
                  <a:pt x="13374" y="29479"/>
                </a:cubicBezTo>
                <a:cubicBezTo>
                  <a:pt x="13435" y="29430"/>
                  <a:pt x="13499" y="29381"/>
                  <a:pt x="13562" y="29330"/>
                </a:cubicBezTo>
                <a:cubicBezTo>
                  <a:pt x="13621" y="29276"/>
                  <a:pt x="13682" y="29219"/>
                  <a:pt x="13742" y="29164"/>
                </a:cubicBezTo>
                <a:cubicBezTo>
                  <a:pt x="13805" y="29110"/>
                  <a:pt x="13860" y="29049"/>
                  <a:pt x="13918" y="28988"/>
                </a:cubicBezTo>
                <a:cubicBezTo>
                  <a:pt x="13974" y="28927"/>
                  <a:pt x="14035" y="28868"/>
                  <a:pt x="14087" y="28805"/>
                </a:cubicBezTo>
                <a:cubicBezTo>
                  <a:pt x="14193" y="28676"/>
                  <a:pt x="14300" y="28549"/>
                  <a:pt x="14393" y="28414"/>
                </a:cubicBezTo>
                <a:cubicBezTo>
                  <a:pt x="14492" y="28284"/>
                  <a:pt x="14574" y="28144"/>
                  <a:pt x="14656" y="28013"/>
                </a:cubicBezTo>
                <a:cubicBezTo>
                  <a:pt x="14731" y="27877"/>
                  <a:pt x="14805" y="27746"/>
                  <a:pt x="14865" y="27617"/>
                </a:cubicBezTo>
                <a:cubicBezTo>
                  <a:pt x="14923" y="27486"/>
                  <a:pt x="14984" y="27364"/>
                  <a:pt x="15022" y="27246"/>
                </a:cubicBezTo>
                <a:cubicBezTo>
                  <a:pt x="15066" y="27129"/>
                  <a:pt x="15104" y="27022"/>
                  <a:pt x="15129" y="26920"/>
                </a:cubicBezTo>
                <a:cubicBezTo>
                  <a:pt x="15155" y="26820"/>
                  <a:pt x="15182" y="26731"/>
                  <a:pt x="15191" y="26662"/>
                </a:cubicBezTo>
                <a:cubicBezTo>
                  <a:pt x="15216" y="26523"/>
                  <a:pt x="15230" y="26443"/>
                  <a:pt x="15230" y="26443"/>
                </a:cubicBezTo>
                <a:cubicBezTo>
                  <a:pt x="15240" y="26383"/>
                  <a:pt x="15200" y="26322"/>
                  <a:pt x="15139" y="26310"/>
                </a:cubicBezTo>
                <a:cubicBezTo>
                  <a:pt x="15131" y="26309"/>
                  <a:pt x="15123" y="26308"/>
                  <a:pt x="15116" y="26308"/>
                </a:cubicBezTo>
                <a:cubicBezTo>
                  <a:pt x="15062" y="26308"/>
                  <a:pt x="15014" y="26345"/>
                  <a:pt x="15002" y="26400"/>
                </a:cubicBezTo>
                <a:cubicBezTo>
                  <a:pt x="15002" y="26400"/>
                  <a:pt x="14985" y="26478"/>
                  <a:pt x="14956" y="26618"/>
                </a:cubicBezTo>
                <a:cubicBezTo>
                  <a:pt x="14944" y="26689"/>
                  <a:pt x="14917" y="26765"/>
                  <a:pt x="14889" y="26854"/>
                </a:cubicBezTo>
                <a:cubicBezTo>
                  <a:pt x="14866" y="26943"/>
                  <a:pt x="14826" y="27043"/>
                  <a:pt x="14780" y="27153"/>
                </a:cubicBezTo>
                <a:cubicBezTo>
                  <a:pt x="14741" y="27263"/>
                  <a:pt x="14681" y="27377"/>
                  <a:pt x="14623" y="27499"/>
                </a:cubicBezTo>
                <a:cubicBezTo>
                  <a:pt x="14561" y="27619"/>
                  <a:pt x="14487" y="27740"/>
                  <a:pt x="14411" y="27867"/>
                </a:cubicBezTo>
                <a:cubicBezTo>
                  <a:pt x="14327" y="27989"/>
                  <a:pt x="14247" y="28118"/>
                  <a:pt x="14149" y="28239"/>
                </a:cubicBezTo>
                <a:cubicBezTo>
                  <a:pt x="14059" y="28363"/>
                  <a:pt x="13953" y="28480"/>
                  <a:pt x="13849" y="28597"/>
                </a:cubicBezTo>
                <a:cubicBezTo>
                  <a:pt x="13797" y="28658"/>
                  <a:pt x="13738" y="28709"/>
                  <a:pt x="13684" y="28765"/>
                </a:cubicBezTo>
                <a:cubicBezTo>
                  <a:pt x="13630" y="28821"/>
                  <a:pt x="13575" y="28876"/>
                  <a:pt x="13515" y="28925"/>
                </a:cubicBezTo>
                <a:cubicBezTo>
                  <a:pt x="13456" y="28975"/>
                  <a:pt x="13400" y="29025"/>
                  <a:pt x="13343" y="29074"/>
                </a:cubicBezTo>
                <a:cubicBezTo>
                  <a:pt x="13283" y="29118"/>
                  <a:pt x="13222" y="29163"/>
                  <a:pt x="13164" y="29205"/>
                </a:cubicBezTo>
                <a:cubicBezTo>
                  <a:pt x="13108" y="29250"/>
                  <a:pt x="13047" y="29288"/>
                  <a:pt x="12987" y="29324"/>
                </a:cubicBezTo>
                <a:cubicBezTo>
                  <a:pt x="12928" y="29361"/>
                  <a:pt x="12870" y="29397"/>
                  <a:pt x="12815" y="29431"/>
                </a:cubicBezTo>
                <a:cubicBezTo>
                  <a:pt x="12757" y="29461"/>
                  <a:pt x="12699" y="29489"/>
                  <a:pt x="12644" y="29516"/>
                </a:cubicBezTo>
                <a:cubicBezTo>
                  <a:pt x="12589" y="29546"/>
                  <a:pt x="12535" y="29570"/>
                  <a:pt x="12481" y="29588"/>
                </a:cubicBezTo>
                <a:cubicBezTo>
                  <a:pt x="12375" y="29627"/>
                  <a:pt x="12279" y="29669"/>
                  <a:pt x="12190" y="29685"/>
                </a:cubicBezTo>
                <a:cubicBezTo>
                  <a:pt x="12103" y="29705"/>
                  <a:pt x="12027" y="29732"/>
                  <a:pt x="11961" y="29734"/>
                </a:cubicBezTo>
                <a:cubicBezTo>
                  <a:pt x="11834" y="29749"/>
                  <a:pt x="11761" y="29758"/>
                  <a:pt x="11761" y="29758"/>
                </a:cubicBezTo>
                <a:lnTo>
                  <a:pt x="11733" y="29760"/>
                </a:lnTo>
                <a:lnTo>
                  <a:pt x="11728" y="29760"/>
                </a:lnTo>
                <a:cubicBezTo>
                  <a:pt x="11721" y="29761"/>
                  <a:pt x="11715" y="29764"/>
                  <a:pt x="11707" y="29766"/>
                </a:cubicBezTo>
                <a:cubicBezTo>
                  <a:pt x="11725" y="29543"/>
                  <a:pt x="11742" y="29322"/>
                  <a:pt x="11759" y="29099"/>
                </a:cubicBezTo>
                <a:cubicBezTo>
                  <a:pt x="11775" y="28950"/>
                  <a:pt x="11792" y="28801"/>
                  <a:pt x="11808" y="28653"/>
                </a:cubicBezTo>
                <a:cubicBezTo>
                  <a:pt x="11828" y="28505"/>
                  <a:pt x="11855" y="28367"/>
                  <a:pt x="11878" y="28222"/>
                </a:cubicBezTo>
                <a:cubicBezTo>
                  <a:pt x="11981" y="27644"/>
                  <a:pt x="12124" y="27049"/>
                  <a:pt x="12264" y="26446"/>
                </a:cubicBezTo>
                <a:cubicBezTo>
                  <a:pt x="12288" y="26351"/>
                  <a:pt x="12308" y="26253"/>
                  <a:pt x="12329" y="26156"/>
                </a:cubicBezTo>
                <a:cubicBezTo>
                  <a:pt x="12426" y="26150"/>
                  <a:pt x="12603" y="26136"/>
                  <a:pt x="12828" y="26120"/>
                </a:cubicBezTo>
                <a:cubicBezTo>
                  <a:pt x="12916" y="26114"/>
                  <a:pt x="13012" y="26104"/>
                  <a:pt x="13114" y="26093"/>
                </a:cubicBezTo>
                <a:cubicBezTo>
                  <a:pt x="13215" y="26085"/>
                  <a:pt x="13323" y="26067"/>
                  <a:pt x="13434" y="26053"/>
                </a:cubicBezTo>
                <a:cubicBezTo>
                  <a:pt x="13546" y="26032"/>
                  <a:pt x="13661" y="26014"/>
                  <a:pt x="13778" y="25981"/>
                </a:cubicBezTo>
                <a:cubicBezTo>
                  <a:pt x="13895" y="25954"/>
                  <a:pt x="14013" y="25912"/>
                  <a:pt x="14132" y="25869"/>
                </a:cubicBezTo>
                <a:lnTo>
                  <a:pt x="14305" y="25793"/>
                </a:lnTo>
                <a:cubicBezTo>
                  <a:pt x="14362" y="25764"/>
                  <a:pt x="14415" y="25729"/>
                  <a:pt x="14469" y="25697"/>
                </a:cubicBezTo>
                <a:cubicBezTo>
                  <a:pt x="14526" y="25667"/>
                  <a:pt x="14573" y="25625"/>
                  <a:pt x="14623" y="25586"/>
                </a:cubicBezTo>
                <a:cubicBezTo>
                  <a:pt x="14671" y="25548"/>
                  <a:pt x="14720" y="25511"/>
                  <a:pt x="14761" y="25463"/>
                </a:cubicBezTo>
                <a:cubicBezTo>
                  <a:pt x="14801" y="25417"/>
                  <a:pt x="14844" y="25375"/>
                  <a:pt x="14881" y="25331"/>
                </a:cubicBezTo>
                <a:cubicBezTo>
                  <a:pt x="14915" y="25283"/>
                  <a:pt x="14948" y="25237"/>
                  <a:pt x="14979" y="25190"/>
                </a:cubicBezTo>
                <a:cubicBezTo>
                  <a:pt x="15013" y="25145"/>
                  <a:pt x="15035" y="25097"/>
                  <a:pt x="15058" y="25051"/>
                </a:cubicBezTo>
                <a:cubicBezTo>
                  <a:pt x="15081" y="25004"/>
                  <a:pt x="15103" y="24959"/>
                  <a:pt x="15123" y="24917"/>
                </a:cubicBezTo>
                <a:cubicBezTo>
                  <a:pt x="15161" y="24827"/>
                  <a:pt x="15184" y="24740"/>
                  <a:pt x="15209" y="24666"/>
                </a:cubicBezTo>
                <a:cubicBezTo>
                  <a:pt x="15237" y="24587"/>
                  <a:pt x="15239" y="24533"/>
                  <a:pt x="15252" y="24482"/>
                </a:cubicBezTo>
                <a:cubicBezTo>
                  <a:pt x="15272" y="24382"/>
                  <a:pt x="15283" y="24325"/>
                  <a:pt x="15283" y="24325"/>
                </a:cubicBezTo>
                <a:lnTo>
                  <a:pt x="15283" y="24323"/>
                </a:lnTo>
                <a:cubicBezTo>
                  <a:pt x="15300" y="24236"/>
                  <a:pt x="15245" y="24151"/>
                  <a:pt x="15156" y="24132"/>
                </a:cubicBezTo>
                <a:cubicBezTo>
                  <a:pt x="15145" y="24130"/>
                  <a:pt x="15134" y="24129"/>
                  <a:pt x="15122" y="24129"/>
                </a:cubicBezTo>
                <a:cubicBezTo>
                  <a:pt x="15046" y="24129"/>
                  <a:pt x="14979" y="24181"/>
                  <a:pt x="14963" y="24258"/>
                </a:cubicBezTo>
                <a:cubicBezTo>
                  <a:pt x="14963" y="24258"/>
                  <a:pt x="14950" y="24316"/>
                  <a:pt x="14929" y="24414"/>
                </a:cubicBezTo>
                <a:cubicBezTo>
                  <a:pt x="14923" y="24439"/>
                  <a:pt x="14918" y="24466"/>
                  <a:pt x="14912" y="24497"/>
                </a:cubicBezTo>
                <a:cubicBezTo>
                  <a:pt x="14906" y="24529"/>
                  <a:pt x="14899" y="24559"/>
                  <a:pt x="14886" y="24586"/>
                </a:cubicBezTo>
                <a:cubicBezTo>
                  <a:pt x="14864" y="24644"/>
                  <a:pt x="14846" y="24711"/>
                  <a:pt x="14815" y="24783"/>
                </a:cubicBezTo>
                <a:cubicBezTo>
                  <a:pt x="14798" y="24817"/>
                  <a:pt x="14778" y="24853"/>
                  <a:pt x="14759" y="24891"/>
                </a:cubicBezTo>
                <a:cubicBezTo>
                  <a:pt x="14741" y="24929"/>
                  <a:pt x="14720" y="24969"/>
                  <a:pt x="14693" y="25003"/>
                </a:cubicBezTo>
                <a:cubicBezTo>
                  <a:pt x="14667" y="25039"/>
                  <a:pt x="14641" y="25076"/>
                  <a:pt x="14614" y="25113"/>
                </a:cubicBezTo>
                <a:cubicBezTo>
                  <a:pt x="14584" y="25147"/>
                  <a:pt x="14549" y="25179"/>
                  <a:pt x="14516" y="25214"/>
                </a:cubicBezTo>
                <a:cubicBezTo>
                  <a:pt x="14485" y="25251"/>
                  <a:pt x="14446" y="25279"/>
                  <a:pt x="14406" y="25309"/>
                </a:cubicBezTo>
                <a:cubicBezTo>
                  <a:pt x="14366" y="25338"/>
                  <a:pt x="14329" y="25373"/>
                  <a:pt x="14282" y="25395"/>
                </a:cubicBezTo>
                <a:cubicBezTo>
                  <a:pt x="14237" y="25418"/>
                  <a:pt x="14194" y="25448"/>
                  <a:pt x="14146" y="25470"/>
                </a:cubicBezTo>
                <a:lnTo>
                  <a:pt x="14001" y="25533"/>
                </a:lnTo>
                <a:cubicBezTo>
                  <a:pt x="13900" y="25568"/>
                  <a:pt x="13799" y="25603"/>
                  <a:pt x="13692" y="25625"/>
                </a:cubicBezTo>
                <a:cubicBezTo>
                  <a:pt x="13588" y="25651"/>
                  <a:pt x="13481" y="25666"/>
                  <a:pt x="13379" y="25683"/>
                </a:cubicBezTo>
                <a:cubicBezTo>
                  <a:pt x="13273" y="25695"/>
                  <a:pt x="13173" y="25710"/>
                  <a:pt x="13077" y="25717"/>
                </a:cubicBezTo>
                <a:cubicBezTo>
                  <a:pt x="12980" y="25725"/>
                  <a:pt x="12888" y="25733"/>
                  <a:pt x="12801" y="25736"/>
                </a:cubicBezTo>
                <a:cubicBezTo>
                  <a:pt x="12646" y="25745"/>
                  <a:pt x="12514" y="25752"/>
                  <a:pt x="12417" y="25758"/>
                </a:cubicBezTo>
                <a:cubicBezTo>
                  <a:pt x="12494" y="25373"/>
                  <a:pt x="12563" y="24980"/>
                  <a:pt x="12610" y="24583"/>
                </a:cubicBezTo>
                <a:cubicBezTo>
                  <a:pt x="12668" y="23982"/>
                  <a:pt x="12640" y="23403"/>
                  <a:pt x="12605" y="22831"/>
                </a:cubicBezTo>
                <a:cubicBezTo>
                  <a:pt x="12645" y="22831"/>
                  <a:pt x="12688" y="22831"/>
                  <a:pt x="12733" y="22827"/>
                </a:cubicBezTo>
                <a:cubicBezTo>
                  <a:pt x="12836" y="22821"/>
                  <a:pt x="12948" y="22802"/>
                  <a:pt x="13066" y="22773"/>
                </a:cubicBezTo>
                <a:cubicBezTo>
                  <a:pt x="13541" y="22656"/>
                  <a:pt x="14089" y="22348"/>
                  <a:pt x="14580" y="21979"/>
                </a:cubicBezTo>
                <a:cubicBezTo>
                  <a:pt x="15072" y="21612"/>
                  <a:pt x="15517" y="21191"/>
                  <a:pt x="15830" y="20857"/>
                </a:cubicBezTo>
                <a:cubicBezTo>
                  <a:pt x="16144" y="20525"/>
                  <a:pt x="16329" y="20277"/>
                  <a:pt x="16329" y="20277"/>
                </a:cubicBezTo>
                <a:lnTo>
                  <a:pt x="16331" y="20275"/>
                </a:lnTo>
                <a:cubicBezTo>
                  <a:pt x="16368" y="20224"/>
                  <a:pt x="16360" y="20153"/>
                  <a:pt x="16309" y="20112"/>
                </a:cubicBezTo>
                <a:cubicBezTo>
                  <a:pt x="16288" y="20096"/>
                  <a:pt x="16263" y="20087"/>
                  <a:pt x="16237" y="20087"/>
                </a:cubicBezTo>
                <a:cubicBezTo>
                  <a:pt x="16203" y="20087"/>
                  <a:pt x="16168" y="20103"/>
                  <a:pt x="16145" y="20132"/>
                </a:cubicBezTo>
                <a:cubicBezTo>
                  <a:pt x="16145" y="20132"/>
                  <a:pt x="15963" y="20366"/>
                  <a:pt x="15650" y="20684"/>
                </a:cubicBezTo>
                <a:cubicBezTo>
                  <a:pt x="15337" y="21001"/>
                  <a:pt x="14894" y="21403"/>
                  <a:pt x="14410" y="21745"/>
                </a:cubicBezTo>
                <a:cubicBezTo>
                  <a:pt x="13930" y="22090"/>
                  <a:pt x="13400" y="22365"/>
                  <a:pt x="12991" y="22454"/>
                </a:cubicBezTo>
                <a:cubicBezTo>
                  <a:pt x="12889" y="22477"/>
                  <a:pt x="12795" y="22489"/>
                  <a:pt x="12714" y="22493"/>
                </a:cubicBezTo>
                <a:cubicBezTo>
                  <a:pt x="12696" y="22493"/>
                  <a:pt x="12678" y="22494"/>
                  <a:pt x="12662" y="22494"/>
                </a:cubicBezTo>
                <a:cubicBezTo>
                  <a:pt x="12634" y="22494"/>
                  <a:pt x="12608" y="22493"/>
                  <a:pt x="12583" y="22491"/>
                </a:cubicBezTo>
                <a:cubicBezTo>
                  <a:pt x="12548" y="21924"/>
                  <a:pt x="12518" y="21365"/>
                  <a:pt x="12571" y="20822"/>
                </a:cubicBezTo>
                <a:cubicBezTo>
                  <a:pt x="12581" y="20673"/>
                  <a:pt x="12607" y="20527"/>
                  <a:pt x="12630" y="20381"/>
                </a:cubicBezTo>
                <a:lnTo>
                  <a:pt x="12676" y="20165"/>
                </a:lnTo>
                <a:lnTo>
                  <a:pt x="12689" y="20097"/>
                </a:lnTo>
                <a:lnTo>
                  <a:pt x="12699" y="20039"/>
                </a:lnTo>
                <a:lnTo>
                  <a:pt x="12721" y="19920"/>
                </a:lnTo>
                <a:cubicBezTo>
                  <a:pt x="12722" y="19911"/>
                  <a:pt x="12724" y="19905"/>
                  <a:pt x="12724" y="19897"/>
                </a:cubicBezTo>
                <a:cubicBezTo>
                  <a:pt x="12732" y="19897"/>
                  <a:pt x="12742" y="19897"/>
                  <a:pt x="12751" y="19895"/>
                </a:cubicBezTo>
                <a:cubicBezTo>
                  <a:pt x="13762" y="19751"/>
                  <a:pt x="14452" y="18335"/>
                  <a:pt x="14502" y="17381"/>
                </a:cubicBezTo>
                <a:cubicBezTo>
                  <a:pt x="14508" y="17272"/>
                  <a:pt x="14425" y="17179"/>
                  <a:pt x="14315" y="17174"/>
                </a:cubicBezTo>
                <a:cubicBezTo>
                  <a:pt x="14312" y="17173"/>
                  <a:pt x="14309" y="17173"/>
                  <a:pt x="14306" y="17173"/>
                </a:cubicBezTo>
                <a:cubicBezTo>
                  <a:pt x="14201" y="17173"/>
                  <a:pt x="14113" y="17256"/>
                  <a:pt x="14108" y="17362"/>
                </a:cubicBezTo>
                <a:cubicBezTo>
                  <a:pt x="14069" y="18111"/>
                  <a:pt x="13526" y="19293"/>
                  <a:pt x="12785" y="19484"/>
                </a:cubicBezTo>
                <a:cubicBezTo>
                  <a:pt x="12809" y="19318"/>
                  <a:pt x="12828" y="19150"/>
                  <a:pt x="12846" y="18984"/>
                </a:cubicBezTo>
                <a:cubicBezTo>
                  <a:pt x="12912" y="18362"/>
                  <a:pt x="12943" y="17741"/>
                  <a:pt x="12952" y="17129"/>
                </a:cubicBezTo>
                <a:lnTo>
                  <a:pt x="13088" y="17117"/>
                </a:lnTo>
                <a:cubicBezTo>
                  <a:pt x="13093" y="17117"/>
                  <a:pt x="13097" y="17115"/>
                  <a:pt x="13101" y="17115"/>
                </a:cubicBezTo>
                <a:cubicBezTo>
                  <a:pt x="13257" y="17096"/>
                  <a:pt x="13368" y="16953"/>
                  <a:pt x="13348" y="16796"/>
                </a:cubicBezTo>
                <a:cubicBezTo>
                  <a:pt x="13346" y="16778"/>
                  <a:pt x="13341" y="16761"/>
                  <a:pt x="13336" y="16743"/>
                </a:cubicBezTo>
                <a:cubicBezTo>
                  <a:pt x="13375" y="16731"/>
                  <a:pt x="13418" y="16716"/>
                  <a:pt x="13463" y="16703"/>
                </a:cubicBezTo>
                <a:cubicBezTo>
                  <a:pt x="13506" y="16682"/>
                  <a:pt x="13553" y="16663"/>
                  <a:pt x="13599" y="16639"/>
                </a:cubicBezTo>
                <a:cubicBezTo>
                  <a:pt x="13691" y="16588"/>
                  <a:pt x="13784" y="16525"/>
                  <a:pt x="13869" y="16450"/>
                </a:cubicBezTo>
                <a:cubicBezTo>
                  <a:pt x="13954" y="16373"/>
                  <a:pt x="14034" y="16286"/>
                  <a:pt x="14103" y="16190"/>
                </a:cubicBezTo>
                <a:cubicBezTo>
                  <a:pt x="14245" y="16001"/>
                  <a:pt x="14350" y="15783"/>
                  <a:pt x="14433" y="15563"/>
                </a:cubicBezTo>
                <a:cubicBezTo>
                  <a:pt x="14598" y="15124"/>
                  <a:pt x="14670" y="14673"/>
                  <a:pt x="14702" y="14335"/>
                </a:cubicBezTo>
                <a:cubicBezTo>
                  <a:pt x="14734" y="13997"/>
                  <a:pt x="14724" y="13766"/>
                  <a:pt x="14724" y="13766"/>
                </a:cubicBezTo>
                <a:lnTo>
                  <a:pt x="14724" y="13760"/>
                </a:lnTo>
                <a:cubicBezTo>
                  <a:pt x="14718" y="13657"/>
                  <a:pt x="14633" y="13573"/>
                  <a:pt x="14528" y="13572"/>
                </a:cubicBezTo>
                <a:cubicBezTo>
                  <a:pt x="14527" y="13572"/>
                  <a:pt x="14525" y="13571"/>
                  <a:pt x="14524" y="13571"/>
                </a:cubicBezTo>
                <a:cubicBezTo>
                  <a:pt x="14417" y="13571"/>
                  <a:pt x="14329" y="13659"/>
                  <a:pt x="14329" y="13766"/>
                </a:cubicBezTo>
                <a:cubicBezTo>
                  <a:pt x="14329" y="13766"/>
                  <a:pt x="14327" y="13903"/>
                  <a:pt x="14300" y="14119"/>
                </a:cubicBezTo>
                <a:cubicBezTo>
                  <a:pt x="14228" y="14040"/>
                  <a:pt x="14151" y="13946"/>
                  <a:pt x="14075" y="13839"/>
                </a:cubicBezTo>
                <a:cubicBezTo>
                  <a:pt x="14040" y="13785"/>
                  <a:pt x="14002" y="13729"/>
                  <a:pt x="13973" y="13669"/>
                </a:cubicBezTo>
                <a:cubicBezTo>
                  <a:pt x="13939" y="13611"/>
                  <a:pt x="13915" y="13548"/>
                  <a:pt x="13889" y="13484"/>
                </a:cubicBezTo>
                <a:lnTo>
                  <a:pt x="13857" y="13389"/>
                </a:lnTo>
                <a:lnTo>
                  <a:pt x="13835" y="13291"/>
                </a:lnTo>
                <a:cubicBezTo>
                  <a:pt x="13824" y="13226"/>
                  <a:pt x="13811" y="13160"/>
                  <a:pt x="13811" y="13095"/>
                </a:cubicBezTo>
                <a:cubicBezTo>
                  <a:pt x="13808" y="13031"/>
                  <a:pt x="13810" y="12969"/>
                  <a:pt x="13817" y="12909"/>
                </a:cubicBezTo>
                <a:cubicBezTo>
                  <a:pt x="13818" y="12850"/>
                  <a:pt x="13834" y="12793"/>
                  <a:pt x="13841" y="12742"/>
                </a:cubicBezTo>
                <a:cubicBezTo>
                  <a:pt x="13850" y="12690"/>
                  <a:pt x="13865" y="12644"/>
                  <a:pt x="13874" y="12604"/>
                </a:cubicBezTo>
                <a:cubicBezTo>
                  <a:pt x="13882" y="12564"/>
                  <a:pt x="13898" y="12524"/>
                  <a:pt x="13908" y="12493"/>
                </a:cubicBezTo>
                <a:cubicBezTo>
                  <a:pt x="13929" y="12431"/>
                  <a:pt x="13942" y="12395"/>
                  <a:pt x="13942" y="12395"/>
                </a:cubicBezTo>
                <a:cubicBezTo>
                  <a:pt x="13959" y="12345"/>
                  <a:pt x="13935" y="12287"/>
                  <a:pt x="13885" y="12266"/>
                </a:cubicBezTo>
                <a:cubicBezTo>
                  <a:pt x="13871" y="12260"/>
                  <a:pt x="13857" y="12258"/>
                  <a:pt x="13843" y="12258"/>
                </a:cubicBezTo>
                <a:cubicBezTo>
                  <a:pt x="13803" y="12258"/>
                  <a:pt x="13764" y="12281"/>
                  <a:pt x="13748" y="12320"/>
                </a:cubicBezTo>
                <a:cubicBezTo>
                  <a:pt x="13748" y="12320"/>
                  <a:pt x="13734" y="12355"/>
                  <a:pt x="13707" y="12415"/>
                </a:cubicBezTo>
                <a:cubicBezTo>
                  <a:pt x="13693" y="12446"/>
                  <a:pt x="13676" y="12479"/>
                  <a:pt x="13661" y="12528"/>
                </a:cubicBezTo>
                <a:cubicBezTo>
                  <a:pt x="13647" y="12574"/>
                  <a:pt x="13625" y="12627"/>
                  <a:pt x="13609" y="12686"/>
                </a:cubicBezTo>
                <a:cubicBezTo>
                  <a:pt x="13597" y="12744"/>
                  <a:pt x="13575" y="12807"/>
                  <a:pt x="13567" y="12876"/>
                </a:cubicBezTo>
                <a:cubicBezTo>
                  <a:pt x="13555" y="12945"/>
                  <a:pt x="13546" y="13019"/>
                  <a:pt x="13545" y="13095"/>
                </a:cubicBezTo>
                <a:cubicBezTo>
                  <a:pt x="13539" y="13173"/>
                  <a:pt x="13546" y="13253"/>
                  <a:pt x="13554" y="13333"/>
                </a:cubicBezTo>
                <a:cubicBezTo>
                  <a:pt x="13559" y="13373"/>
                  <a:pt x="13566" y="13414"/>
                  <a:pt x="13572" y="13456"/>
                </a:cubicBezTo>
                <a:lnTo>
                  <a:pt x="13602" y="13577"/>
                </a:lnTo>
                <a:cubicBezTo>
                  <a:pt x="13625" y="13654"/>
                  <a:pt x="13651" y="13734"/>
                  <a:pt x="13684" y="13808"/>
                </a:cubicBezTo>
                <a:cubicBezTo>
                  <a:pt x="13715" y="13883"/>
                  <a:pt x="13753" y="13951"/>
                  <a:pt x="13789" y="14019"/>
                </a:cubicBezTo>
                <a:cubicBezTo>
                  <a:pt x="13868" y="14149"/>
                  <a:pt x="13946" y="14265"/>
                  <a:pt x="14021" y="14356"/>
                </a:cubicBezTo>
                <a:cubicBezTo>
                  <a:pt x="14093" y="14450"/>
                  <a:pt x="14157" y="14524"/>
                  <a:pt x="14204" y="14574"/>
                </a:cubicBezTo>
                <a:cubicBezTo>
                  <a:pt x="14210" y="14583"/>
                  <a:pt x="14215" y="14588"/>
                  <a:pt x="14221" y="14594"/>
                </a:cubicBezTo>
                <a:cubicBezTo>
                  <a:pt x="14168" y="14844"/>
                  <a:pt x="14088" y="15122"/>
                  <a:pt x="13975" y="15379"/>
                </a:cubicBezTo>
                <a:cubicBezTo>
                  <a:pt x="13892" y="15562"/>
                  <a:pt x="13794" y="15735"/>
                  <a:pt x="13683" y="15866"/>
                </a:cubicBezTo>
                <a:cubicBezTo>
                  <a:pt x="13629" y="15934"/>
                  <a:pt x="13570" y="15988"/>
                  <a:pt x="13513" y="16035"/>
                </a:cubicBezTo>
                <a:cubicBezTo>
                  <a:pt x="13455" y="16082"/>
                  <a:pt x="13398" y="16114"/>
                  <a:pt x="13345" y="16139"/>
                </a:cubicBezTo>
                <a:cubicBezTo>
                  <a:pt x="13318" y="16152"/>
                  <a:pt x="13292" y="16158"/>
                  <a:pt x="13267" y="16169"/>
                </a:cubicBezTo>
                <a:cubicBezTo>
                  <a:pt x="13242" y="16176"/>
                  <a:pt x="13217" y="16183"/>
                  <a:pt x="13195" y="16188"/>
                </a:cubicBezTo>
                <a:cubicBezTo>
                  <a:pt x="13172" y="16192"/>
                  <a:pt x="13150" y="16194"/>
                  <a:pt x="13130" y="16198"/>
                </a:cubicBezTo>
                <a:cubicBezTo>
                  <a:pt x="13113" y="16199"/>
                  <a:pt x="13097" y="16199"/>
                  <a:pt x="13083" y="16200"/>
                </a:cubicBezTo>
                <a:cubicBezTo>
                  <a:pt x="13077" y="16200"/>
                  <a:pt x="13070" y="16201"/>
                  <a:pt x="13064" y="16201"/>
                </a:cubicBezTo>
                <a:cubicBezTo>
                  <a:pt x="13053" y="16201"/>
                  <a:pt x="13044" y="16200"/>
                  <a:pt x="13035" y="16200"/>
                </a:cubicBezTo>
                <a:cubicBezTo>
                  <a:pt x="13017" y="16199"/>
                  <a:pt x="13001" y="16199"/>
                  <a:pt x="12990" y="16198"/>
                </a:cubicBezTo>
                <a:cubicBezTo>
                  <a:pt x="12964" y="16195"/>
                  <a:pt x="12950" y="16195"/>
                  <a:pt x="12950" y="16195"/>
                </a:cubicBezTo>
                <a:lnTo>
                  <a:pt x="12936" y="16195"/>
                </a:lnTo>
                <a:cubicBezTo>
                  <a:pt x="12929" y="16051"/>
                  <a:pt x="12926" y="15907"/>
                  <a:pt x="12916" y="15764"/>
                </a:cubicBezTo>
                <a:cubicBezTo>
                  <a:pt x="12905" y="15614"/>
                  <a:pt x="12891" y="15465"/>
                  <a:pt x="12879" y="15316"/>
                </a:cubicBezTo>
                <a:cubicBezTo>
                  <a:pt x="12772" y="14130"/>
                  <a:pt x="12541" y="12988"/>
                  <a:pt x="12174" y="11951"/>
                </a:cubicBezTo>
                <a:cubicBezTo>
                  <a:pt x="12145" y="11878"/>
                  <a:pt x="12119" y="11808"/>
                  <a:pt x="12089" y="11735"/>
                </a:cubicBezTo>
                <a:cubicBezTo>
                  <a:pt x="12093" y="11735"/>
                  <a:pt x="12094" y="11735"/>
                  <a:pt x="12099" y="11734"/>
                </a:cubicBezTo>
                <a:cubicBezTo>
                  <a:pt x="12128" y="11729"/>
                  <a:pt x="12171" y="11722"/>
                  <a:pt x="12211" y="11711"/>
                </a:cubicBezTo>
                <a:cubicBezTo>
                  <a:pt x="12258" y="11701"/>
                  <a:pt x="12294" y="11684"/>
                  <a:pt x="12337" y="11666"/>
                </a:cubicBezTo>
                <a:cubicBezTo>
                  <a:pt x="12380" y="11650"/>
                  <a:pt x="12422" y="11626"/>
                  <a:pt x="12466" y="11599"/>
                </a:cubicBezTo>
                <a:cubicBezTo>
                  <a:pt x="12556" y="11546"/>
                  <a:pt x="12641" y="11473"/>
                  <a:pt x="12721" y="11388"/>
                </a:cubicBezTo>
                <a:cubicBezTo>
                  <a:pt x="12798" y="11302"/>
                  <a:pt x="12870" y="11204"/>
                  <a:pt x="12933" y="11098"/>
                </a:cubicBezTo>
                <a:cubicBezTo>
                  <a:pt x="12997" y="10991"/>
                  <a:pt x="13053" y="10877"/>
                  <a:pt x="13102" y="10757"/>
                </a:cubicBezTo>
                <a:cubicBezTo>
                  <a:pt x="13202" y="10520"/>
                  <a:pt x="13279" y="10262"/>
                  <a:pt x="13338" y="10005"/>
                </a:cubicBezTo>
                <a:cubicBezTo>
                  <a:pt x="13459" y="9487"/>
                  <a:pt x="13514" y="8968"/>
                  <a:pt x="13540" y="8578"/>
                </a:cubicBezTo>
                <a:cubicBezTo>
                  <a:pt x="13567" y="8189"/>
                  <a:pt x="13559" y="7923"/>
                  <a:pt x="13559" y="7923"/>
                </a:cubicBezTo>
                <a:lnTo>
                  <a:pt x="13559" y="7921"/>
                </a:lnTo>
                <a:cubicBezTo>
                  <a:pt x="13556" y="7827"/>
                  <a:pt x="13481" y="7752"/>
                  <a:pt x="13386" y="7751"/>
                </a:cubicBezTo>
                <a:cubicBezTo>
                  <a:pt x="13385" y="7751"/>
                  <a:pt x="13384" y="7751"/>
                  <a:pt x="13382" y="7751"/>
                </a:cubicBezTo>
                <a:cubicBezTo>
                  <a:pt x="13287" y="7751"/>
                  <a:pt x="13210" y="7827"/>
                  <a:pt x="13209" y="7923"/>
                </a:cubicBezTo>
                <a:cubicBezTo>
                  <a:pt x="13209" y="7923"/>
                  <a:pt x="13204" y="8171"/>
                  <a:pt x="13163" y="8546"/>
                </a:cubicBezTo>
                <a:cubicBezTo>
                  <a:pt x="13156" y="8607"/>
                  <a:pt x="13149" y="8668"/>
                  <a:pt x="13141" y="8734"/>
                </a:cubicBezTo>
                <a:cubicBezTo>
                  <a:pt x="13134" y="8734"/>
                  <a:pt x="13129" y="8732"/>
                  <a:pt x="13119" y="8732"/>
                </a:cubicBezTo>
                <a:cubicBezTo>
                  <a:pt x="13101" y="8732"/>
                  <a:pt x="13078" y="8729"/>
                  <a:pt x="13053" y="8721"/>
                </a:cubicBezTo>
                <a:cubicBezTo>
                  <a:pt x="13027" y="8718"/>
                  <a:pt x="12998" y="8710"/>
                  <a:pt x="12968" y="8697"/>
                </a:cubicBezTo>
                <a:cubicBezTo>
                  <a:pt x="12936" y="8687"/>
                  <a:pt x="12906" y="8667"/>
                  <a:pt x="12869" y="8651"/>
                </a:cubicBezTo>
                <a:cubicBezTo>
                  <a:pt x="12836" y="8630"/>
                  <a:pt x="12799" y="8609"/>
                  <a:pt x="12764" y="8578"/>
                </a:cubicBezTo>
                <a:cubicBezTo>
                  <a:pt x="12692" y="8524"/>
                  <a:pt x="12621" y="8447"/>
                  <a:pt x="12552" y="8367"/>
                </a:cubicBezTo>
                <a:cubicBezTo>
                  <a:pt x="12415" y="8204"/>
                  <a:pt x="12291" y="8014"/>
                  <a:pt x="12192" y="7874"/>
                </a:cubicBezTo>
                <a:cubicBezTo>
                  <a:pt x="12142" y="7805"/>
                  <a:pt x="12098" y="7741"/>
                  <a:pt x="12068" y="7704"/>
                </a:cubicBezTo>
                <a:cubicBezTo>
                  <a:pt x="12038" y="7666"/>
                  <a:pt x="12020" y="7642"/>
                  <a:pt x="12020" y="7642"/>
                </a:cubicBezTo>
                <a:cubicBezTo>
                  <a:pt x="11999" y="7616"/>
                  <a:pt x="11968" y="7601"/>
                  <a:pt x="11936" y="7601"/>
                </a:cubicBezTo>
                <a:cubicBezTo>
                  <a:pt x="11917" y="7601"/>
                  <a:pt x="11897" y="7607"/>
                  <a:pt x="11880" y="7618"/>
                </a:cubicBezTo>
                <a:cubicBezTo>
                  <a:pt x="11829" y="7650"/>
                  <a:pt x="11815" y="7715"/>
                  <a:pt x="11847" y="7765"/>
                </a:cubicBezTo>
                <a:cubicBezTo>
                  <a:pt x="11847" y="7765"/>
                  <a:pt x="11860" y="7789"/>
                  <a:pt x="11887" y="7831"/>
                </a:cubicBezTo>
                <a:cubicBezTo>
                  <a:pt x="11916" y="7874"/>
                  <a:pt x="11946" y="7929"/>
                  <a:pt x="11988" y="8004"/>
                </a:cubicBezTo>
                <a:cubicBezTo>
                  <a:pt x="12072" y="8149"/>
                  <a:pt x="12174" y="8352"/>
                  <a:pt x="12310" y="8550"/>
                </a:cubicBezTo>
                <a:cubicBezTo>
                  <a:pt x="12379" y="8649"/>
                  <a:pt x="12453" y="8747"/>
                  <a:pt x="12541" y="8831"/>
                </a:cubicBezTo>
                <a:cubicBezTo>
                  <a:pt x="12582" y="8873"/>
                  <a:pt x="12631" y="8911"/>
                  <a:pt x="12677" y="8945"/>
                </a:cubicBezTo>
                <a:cubicBezTo>
                  <a:pt x="12726" y="8977"/>
                  <a:pt x="12769" y="9008"/>
                  <a:pt x="12817" y="9030"/>
                </a:cubicBezTo>
                <a:cubicBezTo>
                  <a:pt x="12864" y="9054"/>
                  <a:pt x="12908" y="9072"/>
                  <a:pt x="12949" y="9085"/>
                </a:cubicBezTo>
                <a:cubicBezTo>
                  <a:pt x="12991" y="9099"/>
                  <a:pt x="13025" y="9109"/>
                  <a:pt x="13055" y="9114"/>
                </a:cubicBezTo>
                <a:cubicBezTo>
                  <a:pt x="13066" y="9115"/>
                  <a:pt x="13075" y="9118"/>
                  <a:pt x="13083" y="9119"/>
                </a:cubicBezTo>
                <a:cubicBezTo>
                  <a:pt x="13041" y="9369"/>
                  <a:pt x="12986" y="9636"/>
                  <a:pt x="12913" y="9896"/>
                </a:cubicBezTo>
                <a:cubicBezTo>
                  <a:pt x="12848" y="10134"/>
                  <a:pt x="12767" y="10367"/>
                  <a:pt x="12672" y="10568"/>
                </a:cubicBezTo>
                <a:cubicBezTo>
                  <a:pt x="12625" y="10669"/>
                  <a:pt x="12573" y="10761"/>
                  <a:pt x="12520" y="10841"/>
                </a:cubicBezTo>
                <a:cubicBezTo>
                  <a:pt x="12469" y="10924"/>
                  <a:pt x="12411" y="10989"/>
                  <a:pt x="12358" y="11044"/>
                </a:cubicBezTo>
                <a:cubicBezTo>
                  <a:pt x="12304" y="11096"/>
                  <a:pt x="12252" y="11138"/>
                  <a:pt x="12205" y="11161"/>
                </a:cubicBezTo>
                <a:cubicBezTo>
                  <a:pt x="12182" y="11174"/>
                  <a:pt x="12161" y="11187"/>
                  <a:pt x="12140" y="11192"/>
                </a:cubicBezTo>
                <a:cubicBezTo>
                  <a:pt x="12120" y="11199"/>
                  <a:pt x="12100" y="11208"/>
                  <a:pt x="12089" y="11208"/>
                </a:cubicBezTo>
                <a:cubicBezTo>
                  <a:pt x="12077" y="11209"/>
                  <a:pt x="12070" y="11213"/>
                  <a:pt x="12057" y="11217"/>
                </a:cubicBezTo>
                <a:cubicBezTo>
                  <a:pt x="12036" y="11218"/>
                  <a:pt x="12018" y="11219"/>
                  <a:pt x="12002" y="11219"/>
                </a:cubicBezTo>
                <a:cubicBezTo>
                  <a:pt x="11971" y="11220"/>
                  <a:pt x="11955" y="11222"/>
                  <a:pt x="11955" y="11222"/>
                </a:cubicBezTo>
                <a:cubicBezTo>
                  <a:pt x="11951" y="11222"/>
                  <a:pt x="11948" y="11222"/>
                  <a:pt x="11943" y="11223"/>
                </a:cubicBezTo>
                <a:cubicBezTo>
                  <a:pt x="11923" y="11224"/>
                  <a:pt x="11905" y="11229"/>
                  <a:pt x="11887" y="11235"/>
                </a:cubicBezTo>
                <a:cubicBezTo>
                  <a:pt x="11882" y="11223"/>
                  <a:pt x="11879" y="11209"/>
                  <a:pt x="11873" y="11197"/>
                </a:cubicBezTo>
                <a:cubicBezTo>
                  <a:pt x="11780" y="10956"/>
                  <a:pt x="11689" y="10719"/>
                  <a:pt x="11600" y="10485"/>
                </a:cubicBezTo>
                <a:cubicBezTo>
                  <a:pt x="11525" y="10249"/>
                  <a:pt x="11469" y="10018"/>
                  <a:pt x="11402" y="9792"/>
                </a:cubicBezTo>
                <a:cubicBezTo>
                  <a:pt x="11344" y="9563"/>
                  <a:pt x="11312" y="9327"/>
                  <a:pt x="11267" y="9103"/>
                </a:cubicBezTo>
                <a:cubicBezTo>
                  <a:pt x="11125" y="8194"/>
                  <a:pt x="11132" y="7341"/>
                  <a:pt x="11203" y="6594"/>
                </a:cubicBezTo>
                <a:cubicBezTo>
                  <a:pt x="11275" y="5846"/>
                  <a:pt x="11403" y="5200"/>
                  <a:pt x="11545" y="4678"/>
                </a:cubicBezTo>
                <a:cubicBezTo>
                  <a:pt x="11563" y="4607"/>
                  <a:pt x="11582" y="4540"/>
                  <a:pt x="11600" y="4473"/>
                </a:cubicBezTo>
                <a:cubicBezTo>
                  <a:pt x="11609" y="4474"/>
                  <a:pt x="11616" y="4476"/>
                  <a:pt x="11624" y="4476"/>
                </a:cubicBezTo>
                <a:cubicBezTo>
                  <a:pt x="11624" y="4476"/>
                  <a:pt x="11680" y="4474"/>
                  <a:pt x="11780" y="4473"/>
                </a:cubicBezTo>
                <a:cubicBezTo>
                  <a:pt x="11831" y="4472"/>
                  <a:pt x="11886" y="4474"/>
                  <a:pt x="11964" y="4467"/>
                </a:cubicBezTo>
                <a:cubicBezTo>
                  <a:pt x="12036" y="4460"/>
                  <a:pt x="12121" y="4456"/>
                  <a:pt x="12210" y="4444"/>
                </a:cubicBezTo>
                <a:cubicBezTo>
                  <a:pt x="12300" y="4428"/>
                  <a:pt x="12396" y="4420"/>
                  <a:pt x="12497" y="4393"/>
                </a:cubicBezTo>
                <a:cubicBezTo>
                  <a:pt x="12598" y="4370"/>
                  <a:pt x="12705" y="4343"/>
                  <a:pt x="12812" y="4302"/>
                </a:cubicBezTo>
                <a:cubicBezTo>
                  <a:pt x="12867" y="4285"/>
                  <a:pt x="12922" y="4264"/>
                  <a:pt x="12975" y="4237"/>
                </a:cubicBezTo>
                <a:cubicBezTo>
                  <a:pt x="13028" y="4210"/>
                  <a:pt x="13083" y="4189"/>
                  <a:pt x="13136" y="4157"/>
                </a:cubicBezTo>
                <a:cubicBezTo>
                  <a:pt x="13188" y="4125"/>
                  <a:pt x="13242" y="4091"/>
                  <a:pt x="13295" y="4059"/>
                </a:cubicBezTo>
                <a:cubicBezTo>
                  <a:pt x="13346" y="4022"/>
                  <a:pt x="13394" y="3983"/>
                  <a:pt x="13442" y="3945"/>
                </a:cubicBezTo>
                <a:cubicBezTo>
                  <a:pt x="13492" y="3907"/>
                  <a:pt x="13533" y="3856"/>
                  <a:pt x="13576" y="3813"/>
                </a:cubicBezTo>
                <a:cubicBezTo>
                  <a:pt x="13622" y="3769"/>
                  <a:pt x="13659" y="3719"/>
                  <a:pt x="13694" y="3669"/>
                </a:cubicBezTo>
                <a:cubicBezTo>
                  <a:pt x="13773" y="3572"/>
                  <a:pt x="13826" y="3463"/>
                  <a:pt x="13879" y="3360"/>
                </a:cubicBezTo>
                <a:cubicBezTo>
                  <a:pt x="13925" y="3251"/>
                  <a:pt x="13966" y="3148"/>
                  <a:pt x="13990" y="3046"/>
                </a:cubicBezTo>
                <a:cubicBezTo>
                  <a:pt x="14022" y="2945"/>
                  <a:pt x="14033" y="2846"/>
                  <a:pt x="14047" y="2757"/>
                </a:cubicBezTo>
                <a:cubicBezTo>
                  <a:pt x="14063" y="2669"/>
                  <a:pt x="14060" y="2586"/>
                  <a:pt x="14067" y="2512"/>
                </a:cubicBezTo>
                <a:cubicBezTo>
                  <a:pt x="14074" y="2440"/>
                  <a:pt x="14069" y="2377"/>
                  <a:pt x="14067" y="2325"/>
                </a:cubicBezTo>
                <a:cubicBezTo>
                  <a:pt x="14063" y="2222"/>
                  <a:pt x="14061" y="2162"/>
                  <a:pt x="14061" y="2162"/>
                </a:cubicBezTo>
                <a:cubicBezTo>
                  <a:pt x="14059" y="2080"/>
                  <a:pt x="13991" y="2015"/>
                  <a:pt x="13909" y="2015"/>
                </a:cubicBezTo>
                <a:cubicBezTo>
                  <a:pt x="13825" y="2015"/>
                  <a:pt x="13757" y="2084"/>
                  <a:pt x="13757" y="2167"/>
                </a:cubicBezTo>
                <a:lnTo>
                  <a:pt x="13757" y="2180"/>
                </a:lnTo>
                <a:cubicBezTo>
                  <a:pt x="13757" y="2180"/>
                  <a:pt x="13757" y="2233"/>
                  <a:pt x="13758" y="2326"/>
                </a:cubicBezTo>
                <a:cubicBezTo>
                  <a:pt x="13758" y="2373"/>
                  <a:pt x="13761" y="2432"/>
                  <a:pt x="13753" y="2495"/>
                </a:cubicBezTo>
                <a:cubicBezTo>
                  <a:pt x="13745" y="2559"/>
                  <a:pt x="13748" y="2634"/>
                  <a:pt x="13731" y="2711"/>
                </a:cubicBezTo>
                <a:cubicBezTo>
                  <a:pt x="13716" y="2788"/>
                  <a:pt x="13705" y="2873"/>
                  <a:pt x="13676" y="2957"/>
                </a:cubicBezTo>
                <a:cubicBezTo>
                  <a:pt x="13655" y="3044"/>
                  <a:pt x="13618" y="3128"/>
                  <a:pt x="13580" y="3216"/>
                </a:cubicBezTo>
                <a:cubicBezTo>
                  <a:pt x="13533" y="3298"/>
                  <a:pt x="13489" y="3387"/>
                  <a:pt x="13423" y="3462"/>
                </a:cubicBezTo>
                <a:cubicBezTo>
                  <a:pt x="13395" y="3501"/>
                  <a:pt x="13364" y="3542"/>
                  <a:pt x="13327" y="3574"/>
                </a:cubicBezTo>
                <a:cubicBezTo>
                  <a:pt x="13289" y="3606"/>
                  <a:pt x="13259" y="3648"/>
                  <a:pt x="13216" y="3676"/>
                </a:cubicBezTo>
                <a:cubicBezTo>
                  <a:pt x="13176" y="3705"/>
                  <a:pt x="13136" y="3737"/>
                  <a:pt x="13096" y="3766"/>
                </a:cubicBezTo>
                <a:cubicBezTo>
                  <a:pt x="13051" y="3791"/>
                  <a:pt x="13008" y="3817"/>
                  <a:pt x="12965" y="3841"/>
                </a:cubicBezTo>
                <a:cubicBezTo>
                  <a:pt x="12923" y="3867"/>
                  <a:pt x="12874" y="3883"/>
                  <a:pt x="12830" y="3904"/>
                </a:cubicBezTo>
                <a:cubicBezTo>
                  <a:pt x="12785" y="3925"/>
                  <a:pt x="12740" y="3941"/>
                  <a:pt x="12692" y="3956"/>
                </a:cubicBezTo>
                <a:cubicBezTo>
                  <a:pt x="12599" y="3989"/>
                  <a:pt x="12508" y="4009"/>
                  <a:pt x="12419" y="4027"/>
                </a:cubicBezTo>
                <a:cubicBezTo>
                  <a:pt x="12331" y="4049"/>
                  <a:pt x="12243" y="4053"/>
                  <a:pt x="12167" y="4067"/>
                </a:cubicBezTo>
                <a:cubicBezTo>
                  <a:pt x="12088" y="4075"/>
                  <a:pt x="12017" y="4075"/>
                  <a:pt x="11953" y="4081"/>
                </a:cubicBezTo>
                <a:cubicBezTo>
                  <a:pt x="11922" y="4083"/>
                  <a:pt x="11891" y="4084"/>
                  <a:pt x="11861" y="4084"/>
                </a:cubicBezTo>
                <a:cubicBezTo>
                  <a:pt x="11841" y="4084"/>
                  <a:pt x="11822" y="4084"/>
                  <a:pt x="11805" y="4084"/>
                </a:cubicBezTo>
                <a:cubicBezTo>
                  <a:pt x="11796" y="4084"/>
                  <a:pt x="11788" y="4084"/>
                  <a:pt x="11780" y="4084"/>
                </a:cubicBezTo>
                <a:lnTo>
                  <a:pt x="11719" y="4084"/>
                </a:lnTo>
                <a:cubicBezTo>
                  <a:pt x="11795" y="3844"/>
                  <a:pt x="11866" y="3643"/>
                  <a:pt x="11924" y="3487"/>
                </a:cubicBezTo>
                <a:cubicBezTo>
                  <a:pt x="11977" y="3353"/>
                  <a:pt x="12018" y="3250"/>
                  <a:pt x="12049" y="3183"/>
                </a:cubicBezTo>
                <a:lnTo>
                  <a:pt x="12092" y="3083"/>
                </a:lnTo>
                <a:lnTo>
                  <a:pt x="12097" y="3074"/>
                </a:lnTo>
                <a:cubicBezTo>
                  <a:pt x="12135" y="2985"/>
                  <a:pt x="12097" y="2881"/>
                  <a:pt x="12007" y="2841"/>
                </a:cubicBezTo>
                <a:cubicBezTo>
                  <a:pt x="11984" y="2831"/>
                  <a:pt x="11959" y="2826"/>
                  <a:pt x="11934" y="2826"/>
                </a:cubicBezTo>
                <a:cubicBezTo>
                  <a:pt x="11867" y="2826"/>
                  <a:pt x="11802" y="2864"/>
                  <a:pt x="11772" y="2930"/>
                </a:cubicBezTo>
                <a:cubicBezTo>
                  <a:pt x="11772" y="2930"/>
                  <a:pt x="11754" y="2968"/>
                  <a:pt x="11721" y="3041"/>
                </a:cubicBezTo>
                <a:cubicBezTo>
                  <a:pt x="11688" y="3112"/>
                  <a:pt x="11646" y="3218"/>
                  <a:pt x="11589" y="3357"/>
                </a:cubicBezTo>
                <a:cubicBezTo>
                  <a:pt x="11482" y="3636"/>
                  <a:pt x="11334" y="4048"/>
                  <a:pt x="11185" y="4585"/>
                </a:cubicBezTo>
                <a:cubicBezTo>
                  <a:pt x="11077" y="4976"/>
                  <a:pt x="10975" y="5435"/>
                  <a:pt x="10895" y="5955"/>
                </a:cubicBezTo>
                <a:cubicBezTo>
                  <a:pt x="10876" y="5945"/>
                  <a:pt x="10858" y="5938"/>
                  <a:pt x="10837" y="5935"/>
                </a:cubicBezTo>
                <a:lnTo>
                  <a:pt x="10818" y="5933"/>
                </a:lnTo>
                <a:cubicBezTo>
                  <a:pt x="10818" y="5933"/>
                  <a:pt x="10805" y="5929"/>
                  <a:pt x="10778" y="5925"/>
                </a:cubicBezTo>
                <a:cubicBezTo>
                  <a:pt x="10753" y="5920"/>
                  <a:pt x="10712" y="5919"/>
                  <a:pt x="10667" y="5904"/>
                </a:cubicBezTo>
                <a:cubicBezTo>
                  <a:pt x="10642" y="5898"/>
                  <a:pt x="10617" y="5891"/>
                  <a:pt x="10589" y="5883"/>
                </a:cubicBezTo>
                <a:cubicBezTo>
                  <a:pt x="10562" y="5872"/>
                  <a:pt x="10534" y="5860"/>
                  <a:pt x="10503" y="5849"/>
                </a:cubicBezTo>
                <a:cubicBezTo>
                  <a:pt x="10473" y="5833"/>
                  <a:pt x="10441" y="5817"/>
                  <a:pt x="10408" y="5800"/>
                </a:cubicBezTo>
                <a:cubicBezTo>
                  <a:pt x="10377" y="5779"/>
                  <a:pt x="10343" y="5757"/>
                  <a:pt x="10311" y="5732"/>
                </a:cubicBezTo>
                <a:cubicBezTo>
                  <a:pt x="10248" y="5679"/>
                  <a:pt x="10181" y="5615"/>
                  <a:pt x="10122" y="5535"/>
                </a:cubicBezTo>
                <a:cubicBezTo>
                  <a:pt x="10064" y="5455"/>
                  <a:pt x="10007" y="5364"/>
                  <a:pt x="9962" y="5259"/>
                </a:cubicBezTo>
                <a:cubicBezTo>
                  <a:pt x="9892" y="5109"/>
                  <a:pt x="9839" y="4935"/>
                  <a:pt x="9801" y="4755"/>
                </a:cubicBezTo>
                <a:cubicBezTo>
                  <a:pt x="9809" y="4750"/>
                  <a:pt x="9818" y="4745"/>
                  <a:pt x="9832" y="4738"/>
                </a:cubicBezTo>
                <a:cubicBezTo>
                  <a:pt x="9848" y="4728"/>
                  <a:pt x="9867" y="4717"/>
                  <a:pt x="9892" y="4705"/>
                </a:cubicBezTo>
                <a:cubicBezTo>
                  <a:pt x="9918" y="4686"/>
                  <a:pt x="9950" y="4664"/>
                  <a:pt x="9984" y="4642"/>
                </a:cubicBezTo>
                <a:cubicBezTo>
                  <a:pt x="10051" y="4593"/>
                  <a:pt x="10121" y="4536"/>
                  <a:pt x="10195" y="4461"/>
                </a:cubicBezTo>
                <a:cubicBezTo>
                  <a:pt x="10269" y="4388"/>
                  <a:pt x="10343" y="4298"/>
                  <a:pt x="10419" y="4200"/>
                </a:cubicBezTo>
                <a:cubicBezTo>
                  <a:pt x="10568" y="3999"/>
                  <a:pt x="10709" y="3750"/>
                  <a:pt x="10833" y="3477"/>
                </a:cubicBezTo>
                <a:cubicBezTo>
                  <a:pt x="10957" y="3201"/>
                  <a:pt x="11067" y="2903"/>
                  <a:pt x="11158" y="2600"/>
                </a:cubicBezTo>
                <a:cubicBezTo>
                  <a:pt x="11342" y="1992"/>
                  <a:pt x="11455" y="1372"/>
                  <a:pt x="11510" y="901"/>
                </a:cubicBezTo>
                <a:cubicBezTo>
                  <a:pt x="11567" y="431"/>
                  <a:pt x="11557" y="109"/>
                  <a:pt x="11557" y="109"/>
                </a:cubicBezTo>
                <a:lnTo>
                  <a:pt x="11557" y="107"/>
                </a:lnTo>
                <a:cubicBezTo>
                  <a:pt x="11556" y="48"/>
                  <a:pt x="11508" y="0"/>
                  <a:pt x="114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-66312" y="4470797"/>
            <a:ext cx="1559077" cy="961097"/>
            <a:chOff x="1635550" y="539500"/>
            <a:chExt cx="4241232" cy="2615231"/>
          </a:xfrm>
        </p:grpSpPr>
        <p:sp>
          <p:nvSpPr>
            <p:cNvPr id="15" name="Google Shape;15;p2"/>
            <p:cNvSpPr/>
            <p:nvPr/>
          </p:nvSpPr>
          <p:spPr>
            <a:xfrm>
              <a:off x="1635550" y="539500"/>
              <a:ext cx="4241232" cy="2613459"/>
            </a:xfrm>
            <a:custGeom>
              <a:avLst/>
              <a:gdLst/>
              <a:ahLst/>
              <a:cxnLst/>
              <a:rect l="l" t="t" r="r" b="b"/>
              <a:pathLst>
                <a:path w="56420" h="34765" extrusionOk="0">
                  <a:moveTo>
                    <a:pt x="29291" y="0"/>
                  </a:moveTo>
                  <a:cubicBezTo>
                    <a:pt x="27823" y="0"/>
                    <a:pt x="26534" y="606"/>
                    <a:pt x="25186" y="1245"/>
                  </a:cubicBezTo>
                  <a:cubicBezTo>
                    <a:pt x="24235" y="1694"/>
                    <a:pt x="23417" y="1844"/>
                    <a:pt x="22728" y="1844"/>
                  </a:cubicBezTo>
                  <a:cubicBezTo>
                    <a:pt x="21606" y="1844"/>
                    <a:pt x="20828" y="1447"/>
                    <a:pt x="20382" y="1296"/>
                  </a:cubicBezTo>
                  <a:cubicBezTo>
                    <a:pt x="18722" y="737"/>
                    <a:pt x="17029" y="446"/>
                    <a:pt x="15307" y="446"/>
                  </a:cubicBezTo>
                  <a:cubicBezTo>
                    <a:pt x="14753" y="446"/>
                    <a:pt x="14196" y="476"/>
                    <a:pt x="13636" y="537"/>
                  </a:cubicBezTo>
                  <a:cubicBezTo>
                    <a:pt x="11546" y="766"/>
                    <a:pt x="9839" y="1674"/>
                    <a:pt x="8708" y="3510"/>
                  </a:cubicBezTo>
                  <a:cubicBezTo>
                    <a:pt x="8362" y="4074"/>
                    <a:pt x="7989" y="4633"/>
                    <a:pt x="7727" y="5238"/>
                  </a:cubicBezTo>
                  <a:cubicBezTo>
                    <a:pt x="6933" y="7067"/>
                    <a:pt x="5765" y="8013"/>
                    <a:pt x="3839" y="9782"/>
                  </a:cubicBezTo>
                  <a:cubicBezTo>
                    <a:pt x="895" y="12487"/>
                    <a:pt x="1" y="17832"/>
                    <a:pt x="3134" y="22448"/>
                  </a:cubicBezTo>
                  <a:cubicBezTo>
                    <a:pt x="5000" y="25197"/>
                    <a:pt x="7151" y="27667"/>
                    <a:pt x="9822" y="29672"/>
                  </a:cubicBezTo>
                  <a:cubicBezTo>
                    <a:pt x="11976" y="31289"/>
                    <a:pt x="12663" y="31138"/>
                    <a:pt x="18082" y="33660"/>
                  </a:cubicBezTo>
                  <a:cubicBezTo>
                    <a:pt x="19637" y="34384"/>
                    <a:pt x="21237" y="34764"/>
                    <a:pt x="22922" y="34764"/>
                  </a:cubicBezTo>
                  <a:cubicBezTo>
                    <a:pt x="23178" y="34764"/>
                    <a:pt x="23436" y="34755"/>
                    <a:pt x="23696" y="34738"/>
                  </a:cubicBezTo>
                  <a:cubicBezTo>
                    <a:pt x="30252" y="34293"/>
                    <a:pt x="31644" y="34670"/>
                    <a:pt x="35377" y="34293"/>
                  </a:cubicBezTo>
                  <a:cubicBezTo>
                    <a:pt x="37800" y="34046"/>
                    <a:pt x="40065" y="33257"/>
                    <a:pt x="42369" y="32586"/>
                  </a:cubicBezTo>
                  <a:lnTo>
                    <a:pt x="45175" y="31401"/>
                  </a:lnTo>
                  <a:cubicBezTo>
                    <a:pt x="45873" y="31105"/>
                    <a:pt x="46566" y="30732"/>
                    <a:pt x="46953" y="30090"/>
                  </a:cubicBezTo>
                  <a:cubicBezTo>
                    <a:pt x="47538" y="29121"/>
                    <a:pt x="52664" y="23916"/>
                    <a:pt x="54436" y="18809"/>
                  </a:cubicBezTo>
                  <a:cubicBezTo>
                    <a:pt x="56420" y="13093"/>
                    <a:pt x="55304" y="8541"/>
                    <a:pt x="53554" y="6333"/>
                  </a:cubicBezTo>
                  <a:cubicBezTo>
                    <a:pt x="52672" y="5218"/>
                    <a:pt x="51525" y="4632"/>
                    <a:pt x="50246" y="4632"/>
                  </a:cubicBezTo>
                  <a:cubicBezTo>
                    <a:pt x="49791" y="4632"/>
                    <a:pt x="49318" y="4706"/>
                    <a:pt x="48835" y="4858"/>
                  </a:cubicBezTo>
                  <a:cubicBezTo>
                    <a:pt x="46854" y="5480"/>
                    <a:pt x="45125" y="6880"/>
                    <a:pt x="43061" y="6880"/>
                  </a:cubicBezTo>
                  <a:cubicBezTo>
                    <a:pt x="42404" y="6880"/>
                    <a:pt x="41713" y="6738"/>
                    <a:pt x="40968" y="6384"/>
                  </a:cubicBezTo>
                  <a:cubicBezTo>
                    <a:pt x="39098" y="5494"/>
                    <a:pt x="38259" y="4981"/>
                    <a:pt x="37313" y="4672"/>
                  </a:cubicBezTo>
                  <a:cubicBezTo>
                    <a:pt x="34976" y="3905"/>
                    <a:pt x="35049" y="2532"/>
                    <a:pt x="32765" y="1114"/>
                  </a:cubicBezTo>
                  <a:cubicBezTo>
                    <a:pt x="31460" y="304"/>
                    <a:pt x="30331" y="0"/>
                    <a:pt x="292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" name="Google Shape;16;p2"/>
            <p:cNvGrpSpPr/>
            <p:nvPr/>
          </p:nvGrpSpPr>
          <p:grpSpPr>
            <a:xfrm>
              <a:off x="1749964" y="580244"/>
              <a:ext cx="4029374" cy="2574487"/>
              <a:chOff x="1749964" y="580244"/>
              <a:chExt cx="4029374" cy="2574487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3556388" y="654591"/>
                <a:ext cx="2198345" cy="2481527"/>
              </a:xfrm>
              <a:custGeom>
                <a:avLst/>
                <a:gdLst/>
                <a:ahLst/>
                <a:cxnLst/>
                <a:rect l="l" t="t" r="r" b="b"/>
                <a:pathLst>
                  <a:path w="29244" h="33010" extrusionOk="0">
                    <a:moveTo>
                      <a:pt x="631" y="1"/>
                    </a:moveTo>
                    <a:cubicBezTo>
                      <a:pt x="422" y="1"/>
                      <a:pt x="208" y="34"/>
                      <a:pt x="0" y="100"/>
                    </a:cubicBezTo>
                    <a:cubicBezTo>
                      <a:pt x="254" y="172"/>
                      <a:pt x="462" y="241"/>
                      <a:pt x="689" y="266"/>
                    </a:cubicBezTo>
                    <a:cubicBezTo>
                      <a:pt x="4692" y="677"/>
                      <a:pt x="4639" y="3068"/>
                      <a:pt x="9723" y="3399"/>
                    </a:cubicBezTo>
                    <a:cubicBezTo>
                      <a:pt x="10703" y="3462"/>
                      <a:pt x="11102" y="3629"/>
                      <a:pt x="12747" y="4273"/>
                    </a:cubicBezTo>
                    <a:cubicBezTo>
                      <a:pt x="15043" y="5174"/>
                      <a:pt x="16692" y="5973"/>
                      <a:pt x="18247" y="5973"/>
                    </a:cubicBezTo>
                    <a:cubicBezTo>
                      <a:pt x="18649" y="5973"/>
                      <a:pt x="19046" y="5919"/>
                      <a:pt x="19445" y="5800"/>
                    </a:cubicBezTo>
                    <a:cubicBezTo>
                      <a:pt x="20251" y="5560"/>
                      <a:pt x="21376" y="5355"/>
                      <a:pt x="22417" y="5355"/>
                    </a:cubicBezTo>
                    <a:cubicBezTo>
                      <a:pt x="23083" y="5355"/>
                      <a:pt x="23715" y="5439"/>
                      <a:pt x="24206" y="5651"/>
                    </a:cubicBezTo>
                    <a:cubicBezTo>
                      <a:pt x="25361" y="6151"/>
                      <a:pt x="26381" y="6835"/>
                      <a:pt x="27185" y="7829"/>
                    </a:cubicBezTo>
                    <a:cubicBezTo>
                      <a:pt x="28952" y="10014"/>
                      <a:pt x="28648" y="11514"/>
                      <a:pt x="28895" y="12962"/>
                    </a:cubicBezTo>
                    <a:cubicBezTo>
                      <a:pt x="28942" y="13231"/>
                      <a:pt x="28969" y="13491"/>
                      <a:pt x="28935" y="13785"/>
                    </a:cubicBezTo>
                    <a:cubicBezTo>
                      <a:pt x="28602" y="14308"/>
                      <a:pt x="28508" y="14920"/>
                      <a:pt x="28473" y="15569"/>
                    </a:cubicBezTo>
                    <a:cubicBezTo>
                      <a:pt x="28101" y="16016"/>
                      <a:pt x="28632" y="15536"/>
                      <a:pt x="24683" y="19408"/>
                    </a:cubicBezTo>
                    <a:cubicBezTo>
                      <a:pt x="21733" y="22303"/>
                      <a:pt x="21682" y="23984"/>
                      <a:pt x="19770" y="25381"/>
                    </a:cubicBezTo>
                    <a:cubicBezTo>
                      <a:pt x="17653" y="26930"/>
                      <a:pt x="16457" y="26804"/>
                      <a:pt x="15041" y="28203"/>
                    </a:cubicBezTo>
                    <a:cubicBezTo>
                      <a:pt x="14524" y="28716"/>
                      <a:pt x="13958" y="29168"/>
                      <a:pt x="13388" y="29616"/>
                    </a:cubicBezTo>
                    <a:cubicBezTo>
                      <a:pt x="11546" y="31060"/>
                      <a:pt x="10228" y="30367"/>
                      <a:pt x="7590" y="31872"/>
                    </a:cubicBezTo>
                    <a:cubicBezTo>
                      <a:pt x="5760" y="32917"/>
                      <a:pt x="5918" y="32607"/>
                      <a:pt x="5618" y="32931"/>
                    </a:cubicBezTo>
                    <a:cubicBezTo>
                      <a:pt x="5680" y="32963"/>
                      <a:pt x="5729" y="33010"/>
                      <a:pt x="5771" y="33010"/>
                    </a:cubicBezTo>
                    <a:cubicBezTo>
                      <a:pt x="5773" y="33010"/>
                      <a:pt x="5776" y="33010"/>
                      <a:pt x="5778" y="33009"/>
                    </a:cubicBezTo>
                    <a:cubicBezTo>
                      <a:pt x="5900" y="32997"/>
                      <a:pt x="6027" y="32980"/>
                      <a:pt x="6136" y="32929"/>
                    </a:cubicBezTo>
                    <a:cubicBezTo>
                      <a:pt x="6531" y="32748"/>
                      <a:pt x="6927" y="32568"/>
                      <a:pt x="7305" y="32355"/>
                    </a:cubicBezTo>
                    <a:cubicBezTo>
                      <a:pt x="9469" y="31138"/>
                      <a:pt x="9930" y="31272"/>
                      <a:pt x="11495" y="30883"/>
                    </a:cubicBezTo>
                    <a:cubicBezTo>
                      <a:pt x="14264" y="30197"/>
                      <a:pt x="14703" y="28242"/>
                      <a:pt x="17357" y="27148"/>
                    </a:cubicBezTo>
                    <a:cubicBezTo>
                      <a:pt x="22406" y="25070"/>
                      <a:pt x="21395" y="22670"/>
                      <a:pt x="25427" y="19147"/>
                    </a:cubicBezTo>
                    <a:cubicBezTo>
                      <a:pt x="26541" y="18174"/>
                      <a:pt x="25799" y="18671"/>
                      <a:pt x="27900" y="16612"/>
                    </a:cubicBezTo>
                    <a:cubicBezTo>
                      <a:pt x="28271" y="16248"/>
                      <a:pt x="28469" y="16101"/>
                      <a:pt x="28608" y="15687"/>
                    </a:cubicBezTo>
                    <a:cubicBezTo>
                      <a:pt x="29071" y="14284"/>
                      <a:pt x="29244" y="14041"/>
                      <a:pt x="29104" y="12600"/>
                    </a:cubicBezTo>
                    <a:cubicBezTo>
                      <a:pt x="29046" y="12002"/>
                      <a:pt x="28863" y="10521"/>
                      <a:pt x="28648" y="9921"/>
                    </a:cubicBezTo>
                    <a:cubicBezTo>
                      <a:pt x="27762" y="7454"/>
                      <a:pt x="25791" y="5788"/>
                      <a:pt x="23713" y="5219"/>
                    </a:cubicBezTo>
                    <a:cubicBezTo>
                      <a:pt x="23321" y="5111"/>
                      <a:pt x="22924" y="5076"/>
                      <a:pt x="22526" y="5076"/>
                    </a:cubicBezTo>
                    <a:cubicBezTo>
                      <a:pt x="22117" y="5076"/>
                      <a:pt x="21708" y="5113"/>
                      <a:pt x="21302" y="5143"/>
                    </a:cubicBezTo>
                    <a:cubicBezTo>
                      <a:pt x="19819" y="5257"/>
                      <a:pt x="19352" y="5734"/>
                      <a:pt x="18264" y="5734"/>
                    </a:cubicBezTo>
                    <a:cubicBezTo>
                      <a:pt x="18016" y="5734"/>
                      <a:pt x="17737" y="5710"/>
                      <a:pt x="17405" y="5650"/>
                    </a:cubicBezTo>
                    <a:cubicBezTo>
                      <a:pt x="15171" y="5250"/>
                      <a:pt x="11937" y="3440"/>
                      <a:pt x="10442" y="3239"/>
                    </a:cubicBezTo>
                    <a:cubicBezTo>
                      <a:pt x="9915" y="3168"/>
                      <a:pt x="8263" y="3112"/>
                      <a:pt x="7030" y="2655"/>
                    </a:cubicBezTo>
                    <a:cubicBezTo>
                      <a:pt x="4571" y="1742"/>
                      <a:pt x="4438" y="1137"/>
                      <a:pt x="3308" y="686"/>
                    </a:cubicBezTo>
                    <a:cubicBezTo>
                      <a:pt x="2537" y="380"/>
                      <a:pt x="1744" y="150"/>
                      <a:pt x="922" y="24"/>
                    </a:cubicBezTo>
                    <a:cubicBezTo>
                      <a:pt x="827" y="8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776651" y="682105"/>
                <a:ext cx="1793240" cy="2145645"/>
              </a:xfrm>
              <a:custGeom>
                <a:avLst/>
                <a:gdLst/>
                <a:ahLst/>
                <a:cxnLst/>
                <a:rect l="l" t="t" r="r" b="b"/>
                <a:pathLst>
                  <a:path w="23855" h="28542" extrusionOk="0">
                    <a:moveTo>
                      <a:pt x="18057" y="1"/>
                    </a:moveTo>
                    <a:cubicBezTo>
                      <a:pt x="17010" y="1"/>
                      <a:pt x="15486" y="84"/>
                      <a:pt x="14088" y="114"/>
                    </a:cubicBezTo>
                    <a:cubicBezTo>
                      <a:pt x="13602" y="124"/>
                      <a:pt x="13145" y="222"/>
                      <a:pt x="12709" y="435"/>
                    </a:cubicBezTo>
                    <a:cubicBezTo>
                      <a:pt x="12100" y="734"/>
                      <a:pt x="10696" y="1192"/>
                      <a:pt x="9744" y="2505"/>
                    </a:cubicBezTo>
                    <a:cubicBezTo>
                      <a:pt x="9646" y="2640"/>
                      <a:pt x="9051" y="3254"/>
                      <a:pt x="8660" y="3704"/>
                    </a:cubicBezTo>
                    <a:cubicBezTo>
                      <a:pt x="8155" y="4286"/>
                      <a:pt x="7607" y="4820"/>
                      <a:pt x="6988" y="5280"/>
                    </a:cubicBezTo>
                    <a:cubicBezTo>
                      <a:pt x="6223" y="5847"/>
                      <a:pt x="5466" y="6426"/>
                      <a:pt x="4632" y="6897"/>
                    </a:cubicBezTo>
                    <a:cubicBezTo>
                      <a:pt x="3033" y="7798"/>
                      <a:pt x="1811" y="8797"/>
                      <a:pt x="871" y="10422"/>
                    </a:cubicBezTo>
                    <a:cubicBezTo>
                      <a:pt x="0" y="11930"/>
                      <a:pt x="270" y="12664"/>
                      <a:pt x="232" y="13654"/>
                    </a:cubicBezTo>
                    <a:cubicBezTo>
                      <a:pt x="207" y="14336"/>
                      <a:pt x="456" y="15024"/>
                      <a:pt x="494" y="15172"/>
                    </a:cubicBezTo>
                    <a:cubicBezTo>
                      <a:pt x="796" y="16337"/>
                      <a:pt x="1270" y="17127"/>
                      <a:pt x="3010" y="19569"/>
                    </a:cubicBezTo>
                    <a:cubicBezTo>
                      <a:pt x="4634" y="21847"/>
                      <a:pt x="4532" y="22732"/>
                      <a:pt x="6072" y="24822"/>
                    </a:cubicBezTo>
                    <a:cubicBezTo>
                      <a:pt x="6638" y="25588"/>
                      <a:pt x="7257" y="26316"/>
                      <a:pt x="7749" y="27137"/>
                    </a:cubicBezTo>
                    <a:cubicBezTo>
                      <a:pt x="7911" y="27408"/>
                      <a:pt x="8146" y="27607"/>
                      <a:pt x="8380" y="27815"/>
                    </a:cubicBezTo>
                    <a:cubicBezTo>
                      <a:pt x="8707" y="28103"/>
                      <a:pt x="9157" y="28190"/>
                      <a:pt x="9460" y="28512"/>
                    </a:cubicBezTo>
                    <a:cubicBezTo>
                      <a:pt x="9479" y="28532"/>
                      <a:pt x="9505" y="28542"/>
                      <a:pt x="9533" y="28542"/>
                    </a:cubicBezTo>
                    <a:cubicBezTo>
                      <a:pt x="9579" y="28542"/>
                      <a:pt x="9630" y="28515"/>
                      <a:pt x="9661" y="28461"/>
                    </a:cubicBezTo>
                    <a:cubicBezTo>
                      <a:pt x="7866" y="26525"/>
                      <a:pt x="8374" y="24858"/>
                      <a:pt x="7280" y="24045"/>
                    </a:cubicBezTo>
                    <a:cubicBezTo>
                      <a:pt x="7227" y="24007"/>
                      <a:pt x="7037" y="23902"/>
                      <a:pt x="6899" y="23902"/>
                    </a:cubicBezTo>
                    <a:cubicBezTo>
                      <a:pt x="6808" y="23902"/>
                      <a:pt x="6739" y="23948"/>
                      <a:pt x="6750" y="24090"/>
                    </a:cubicBezTo>
                    <a:cubicBezTo>
                      <a:pt x="7304" y="24407"/>
                      <a:pt x="7466" y="24474"/>
                      <a:pt x="7766" y="25465"/>
                    </a:cubicBezTo>
                    <a:cubicBezTo>
                      <a:pt x="7964" y="26120"/>
                      <a:pt x="8181" y="26767"/>
                      <a:pt x="8521" y="27367"/>
                    </a:cubicBezTo>
                    <a:cubicBezTo>
                      <a:pt x="8565" y="27444"/>
                      <a:pt x="8570" y="27544"/>
                      <a:pt x="8589" y="27635"/>
                    </a:cubicBezTo>
                    <a:cubicBezTo>
                      <a:pt x="8002" y="27256"/>
                      <a:pt x="7893" y="26873"/>
                      <a:pt x="6748" y="25340"/>
                    </a:cubicBezTo>
                    <a:cubicBezTo>
                      <a:pt x="4415" y="22215"/>
                      <a:pt x="5020" y="21799"/>
                      <a:pt x="2986" y="19062"/>
                    </a:cubicBezTo>
                    <a:cubicBezTo>
                      <a:pt x="272" y="15407"/>
                      <a:pt x="671" y="14866"/>
                      <a:pt x="424" y="12821"/>
                    </a:cubicBezTo>
                    <a:cubicBezTo>
                      <a:pt x="308" y="11859"/>
                      <a:pt x="1200" y="9280"/>
                      <a:pt x="3935" y="7547"/>
                    </a:cubicBezTo>
                    <a:cubicBezTo>
                      <a:pt x="5409" y="6613"/>
                      <a:pt x="5693" y="6634"/>
                      <a:pt x="7581" y="5073"/>
                    </a:cubicBezTo>
                    <a:cubicBezTo>
                      <a:pt x="9522" y="3468"/>
                      <a:pt x="10163" y="1951"/>
                      <a:pt x="11602" y="1212"/>
                    </a:cubicBezTo>
                    <a:cubicBezTo>
                      <a:pt x="12005" y="1003"/>
                      <a:pt x="12428" y="830"/>
                      <a:pt x="12837" y="629"/>
                    </a:cubicBezTo>
                    <a:cubicBezTo>
                      <a:pt x="13331" y="387"/>
                      <a:pt x="13862" y="306"/>
                      <a:pt x="14400" y="304"/>
                    </a:cubicBezTo>
                    <a:cubicBezTo>
                      <a:pt x="15015" y="301"/>
                      <a:pt x="16904" y="298"/>
                      <a:pt x="18462" y="298"/>
                    </a:cubicBezTo>
                    <a:cubicBezTo>
                      <a:pt x="19691" y="298"/>
                      <a:pt x="20715" y="300"/>
                      <a:pt x="20746" y="306"/>
                    </a:cubicBezTo>
                    <a:cubicBezTo>
                      <a:pt x="21022" y="357"/>
                      <a:pt x="21297" y="375"/>
                      <a:pt x="21571" y="375"/>
                    </a:cubicBezTo>
                    <a:cubicBezTo>
                      <a:pt x="22205" y="375"/>
                      <a:pt x="22838" y="278"/>
                      <a:pt x="23471" y="263"/>
                    </a:cubicBezTo>
                    <a:cubicBezTo>
                      <a:pt x="23532" y="262"/>
                      <a:pt x="23601" y="250"/>
                      <a:pt x="23649" y="218"/>
                    </a:cubicBezTo>
                    <a:cubicBezTo>
                      <a:pt x="23717" y="173"/>
                      <a:pt x="23854" y="194"/>
                      <a:pt x="23834" y="20"/>
                    </a:cubicBezTo>
                    <a:cubicBezTo>
                      <a:pt x="23658" y="17"/>
                      <a:pt x="23483" y="13"/>
                      <a:pt x="23309" y="13"/>
                    </a:cubicBezTo>
                    <a:cubicBezTo>
                      <a:pt x="23090" y="13"/>
                      <a:pt x="22872" y="20"/>
                      <a:pt x="22654" y="43"/>
                    </a:cubicBezTo>
                    <a:cubicBezTo>
                      <a:pt x="22424" y="68"/>
                      <a:pt x="22191" y="108"/>
                      <a:pt x="21960" y="108"/>
                    </a:cubicBezTo>
                    <a:cubicBezTo>
                      <a:pt x="21945" y="108"/>
                      <a:pt x="21930" y="108"/>
                      <a:pt x="21915" y="107"/>
                    </a:cubicBezTo>
                    <a:cubicBezTo>
                      <a:pt x="21711" y="102"/>
                      <a:pt x="21506" y="101"/>
                      <a:pt x="21302" y="101"/>
                    </a:cubicBezTo>
                    <a:cubicBezTo>
                      <a:pt x="21043" y="101"/>
                      <a:pt x="20783" y="103"/>
                      <a:pt x="20524" y="103"/>
                    </a:cubicBezTo>
                    <a:cubicBezTo>
                      <a:pt x="19994" y="103"/>
                      <a:pt x="19463" y="93"/>
                      <a:pt x="18933" y="35"/>
                    </a:cubicBezTo>
                    <a:cubicBezTo>
                      <a:pt x="18711" y="11"/>
                      <a:pt x="18411" y="1"/>
                      <a:pt x="180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193185" y="1986823"/>
                <a:ext cx="1526378" cy="1148674"/>
              </a:xfrm>
              <a:custGeom>
                <a:avLst/>
                <a:gdLst/>
                <a:ahLst/>
                <a:cxnLst/>
                <a:rect l="l" t="t" r="r" b="b"/>
                <a:pathLst>
                  <a:path w="20305" h="15280" extrusionOk="0">
                    <a:moveTo>
                      <a:pt x="20191" y="1"/>
                    </a:moveTo>
                    <a:cubicBezTo>
                      <a:pt x="20184" y="1"/>
                      <a:pt x="20177" y="2"/>
                      <a:pt x="20173" y="5"/>
                    </a:cubicBezTo>
                    <a:cubicBezTo>
                      <a:pt x="20093" y="68"/>
                      <a:pt x="20007" y="128"/>
                      <a:pt x="19939" y="204"/>
                    </a:cubicBezTo>
                    <a:cubicBezTo>
                      <a:pt x="18424" y="1892"/>
                      <a:pt x="16897" y="2177"/>
                      <a:pt x="15145" y="5422"/>
                    </a:cubicBezTo>
                    <a:cubicBezTo>
                      <a:pt x="14665" y="6313"/>
                      <a:pt x="13482" y="8006"/>
                      <a:pt x="12648" y="8563"/>
                    </a:cubicBezTo>
                    <a:cubicBezTo>
                      <a:pt x="10053" y="10293"/>
                      <a:pt x="9569" y="10481"/>
                      <a:pt x="8390" y="11359"/>
                    </a:cubicBezTo>
                    <a:cubicBezTo>
                      <a:pt x="7689" y="11880"/>
                      <a:pt x="6784" y="12285"/>
                      <a:pt x="5639" y="13164"/>
                    </a:cubicBezTo>
                    <a:cubicBezTo>
                      <a:pt x="4109" y="14340"/>
                      <a:pt x="2711" y="14623"/>
                      <a:pt x="320" y="15026"/>
                    </a:cubicBezTo>
                    <a:cubicBezTo>
                      <a:pt x="196" y="15046"/>
                      <a:pt x="74" y="15065"/>
                      <a:pt x="0" y="15272"/>
                    </a:cubicBezTo>
                    <a:cubicBezTo>
                      <a:pt x="112" y="15272"/>
                      <a:pt x="204" y="15280"/>
                      <a:pt x="287" y="15280"/>
                    </a:cubicBezTo>
                    <a:cubicBezTo>
                      <a:pt x="333" y="15280"/>
                      <a:pt x="376" y="15277"/>
                      <a:pt x="418" y="15269"/>
                    </a:cubicBezTo>
                    <a:cubicBezTo>
                      <a:pt x="1070" y="15153"/>
                      <a:pt x="1720" y="15041"/>
                      <a:pt x="2367" y="14903"/>
                    </a:cubicBezTo>
                    <a:cubicBezTo>
                      <a:pt x="4834" y="14376"/>
                      <a:pt x="5483" y="13528"/>
                      <a:pt x="7211" y="12485"/>
                    </a:cubicBezTo>
                    <a:cubicBezTo>
                      <a:pt x="8954" y="11431"/>
                      <a:pt x="8356" y="11710"/>
                      <a:pt x="10484" y="10339"/>
                    </a:cubicBezTo>
                    <a:cubicBezTo>
                      <a:pt x="12453" y="9070"/>
                      <a:pt x="12732" y="8947"/>
                      <a:pt x="13252" y="8454"/>
                    </a:cubicBezTo>
                    <a:cubicBezTo>
                      <a:pt x="14863" y="6927"/>
                      <a:pt x="15361" y="5540"/>
                      <a:pt x="16335" y="4115"/>
                    </a:cubicBezTo>
                    <a:cubicBezTo>
                      <a:pt x="17606" y="2256"/>
                      <a:pt x="19444" y="1565"/>
                      <a:pt x="20224" y="224"/>
                    </a:cubicBezTo>
                    <a:cubicBezTo>
                      <a:pt x="20263" y="154"/>
                      <a:pt x="20305" y="75"/>
                      <a:pt x="20228" y="2"/>
                    </a:cubicBezTo>
                    <a:lnTo>
                      <a:pt x="20228" y="2"/>
                    </a:lnTo>
                    <a:cubicBezTo>
                      <a:pt x="20226" y="2"/>
                      <a:pt x="20223" y="2"/>
                      <a:pt x="20220" y="2"/>
                    </a:cubicBezTo>
                    <a:cubicBezTo>
                      <a:pt x="20211" y="2"/>
                      <a:pt x="20200" y="1"/>
                      <a:pt x="201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451109" y="2563858"/>
                <a:ext cx="1835261" cy="506078"/>
              </a:xfrm>
              <a:custGeom>
                <a:avLst/>
                <a:gdLst/>
                <a:ahLst/>
                <a:cxnLst/>
                <a:rect l="l" t="t" r="r" b="b"/>
                <a:pathLst>
                  <a:path w="24414" h="6732" extrusionOk="0">
                    <a:moveTo>
                      <a:pt x="22" y="0"/>
                    </a:moveTo>
                    <a:cubicBezTo>
                      <a:pt x="22" y="138"/>
                      <a:pt x="0" y="222"/>
                      <a:pt x="25" y="291"/>
                    </a:cubicBezTo>
                    <a:cubicBezTo>
                      <a:pt x="583" y="1807"/>
                      <a:pt x="806" y="2660"/>
                      <a:pt x="1961" y="3626"/>
                    </a:cubicBezTo>
                    <a:cubicBezTo>
                      <a:pt x="3724" y="5098"/>
                      <a:pt x="5520" y="5783"/>
                      <a:pt x="8011" y="6361"/>
                    </a:cubicBezTo>
                    <a:cubicBezTo>
                      <a:pt x="9269" y="6653"/>
                      <a:pt x="10049" y="6732"/>
                      <a:pt x="11374" y="6732"/>
                    </a:cubicBezTo>
                    <a:cubicBezTo>
                      <a:pt x="11808" y="6732"/>
                      <a:pt x="12300" y="6723"/>
                      <a:pt x="12886" y="6711"/>
                    </a:cubicBezTo>
                    <a:cubicBezTo>
                      <a:pt x="13667" y="6696"/>
                      <a:pt x="14859" y="6435"/>
                      <a:pt x="16379" y="5701"/>
                    </a:cubicBezTo>
                    <a:cubicBezTo>
                      <a:pt x="16929" y="5437"/>
                      <a:pt x="17527" y="4863"/>
                      <a:pt x="17747" y="4112"/>
                    </a:cubicBezTo>
                    <a:cubicBezTo>
                      <a:pt x="19011" y="3345"/>
                      <a:pt x="20164" y="3238"/>
                      <a:pt x="24199" y="2332"/>
                    </a:cubicBezTo>
                    <a:cubicBezTo>
                      <a:pt x="24261" y="2318"/>
                      <a:pt x="24310" y="2243"/>
                      <a:pt x="24414" y="2156"/>
                    </a:cubicBezTo>
                    <a:cubicBezTo>
                      <a:pt x="24288" y="2142"/>
                      <a:pt x="24209" y="2123"/>
                      <a:pt x="24140" y="2123"/>
                    </a:cubicBezTo>
                    <a:cubicBezTo>
                      <a:pt x="24128" y="2123"/>
                      <a:pt x="24116" y="2123"/>
                      <a:pt x="24104" y="2125"/>
                    </a:cubicBezTo>
                    <a:cubicBezTo>
                      <a:pt x="23776" y="2168"/>
                      <a:pt x="23446" y="2206"/>
                      <a:pt x="23124" y="2277"/>
                    </a:cubicBezTo>
                    <a:cubicBezTo>
                      <a:pt x="19592" y="3062"/>
                      <a:pt x="18750" y="3262"/>
                      <a:pt x="17827" y="3772"/>
                    </a:cubicBezTo>
                    <a:cubicBezTo>
                      <a:pt x="17799" y="3787"/>
                      <a:pt x="17758" y="3780"/>
                      <a:pt x="17725" y="3783"/>
                    </a:cubicBezTo>
                    <a:cubicBezTo>
                      <a:pt x="17682" y="3693"/>
                      <a:pt x="17640" y="3606"/>
                      <a:pt x="17599" y="3520"/>
                    </a:cubicBezTo>
                    <a:cubicBezTo>
                      <a:pt x="17558" y="3525"/>
                      <a:pt x="17517" y="3531"/>
                      <a:pt x="17477" y="3535"/>
                    </a:cubicBezTo>
                    <a:cubicBezTo>
                      <a:pt x="17460" y="3633"/>
                      <a:pt x="17427" y="3733"/>
                      <a:pt x="17430" y="3830"/>
                    </a:cubicBezTo>
                    <a:cubicBezTo>
                      <a:pt x="17466" y="4826"/>
                      <a:pt x="16673" y="5271"/>
                      <a:pt x="15945" y="5615"/>
                    </a:cubicBezTo>
                    <a:cubicBezTo>
                      <a:pt x="15041" y="6041"/>
                      <a:pt x="14097" y="6344"/>
                      <a:pt x="13099" y="6429"/>
                    </a:cubicBezTo>
                    <a:cubicBezTo>
                      <a:pt x="12605" y="6471"/>
                      <a:pt x="12117" y="6491"/>
                      <a:pt x="11636" y="6491"/>
                    </a:cubicBezTo>
                    <a:cubicBezTo>
                      <a:pt x="8153" y="6491"/>
                      <a:pt x="5031" y="5441"/>
                      <a:pt x="2950" y="4043"/>
                    </a:cubicBezTo>
                    <a:cubicBezTo>
                      <a:pt x="545" y="2428"/>
                      <a:pt x="760" y="84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2685351" y="1357091"/>
                <a:ext cx="462161" cy="745360"/>
              </a:xfrm>
              <a:custGeom>
                <a:avLst/>
                <a:gdLst/>
                <a:ahLst/>
                <a:cxnLst/>
                <a:rect l="l" t="t" r="r" b="b"/>
                <a:pathLst>
                  <a:path w="6148" h="9915" extrusionOk="0">
                    <a:moveTo>
                      <a:pt x="2600" y="0"/>
                    </a:moveTo>
                    <a:cubicBezTo>
                      <a:pt x="2097" y="0"/>
                      <a:pt x="1232" y="281"/>
                      <a:pt x="659" y="1208"/>
                    </a:cubicBezTo>
                    <a:cubicBezTo>
                      <a:pt x="0" y="2273"/>
                      <a:pt x="54" y="3249"/>
                      <a:pt x="243" y="4262"/>
                    </a:cubicBezTo>
                    <a:cubicBezTo>
                      <a:pt x="369" y="4931"/>
                      <a:pt x="457" y="5611"/>
                      <a:pt x="684" y="6255"/>
                    </a:cubicBezTo>
                    <a:cubicBezTo>
                      <a:pt x="825" y="6654"/>
                      <a:pt x="891" y="7053"/>
                      <a:pt x="862" y="7471"/>
                    </a:cubicBezTo>
                    <a:cubicBezTo>
                      <a:pt x="817" y="8137"/>
                      <a:pt x="953" y="8789"/>
                      <a:pt x="1000" y="9450"/>
                    </a:cubicBezTo>
                    <a:cubicBezTo>
                      <a:pt x="1015" y="9663"/>
                      <a:pt x="1034" y="9673"/>
                      <a:pt x="1237" y="9915"/>
                    </a:cubicBezTo>
                    <a:cubicBezTo>
                      <a:pt x="1287" y="9088"/>
                      <a:pt x="1105" y="9461"/>
                      <a:pt x="1136" y="7981"/>
                    </a:cubicBezTo>
                    <a:cubicBezTo>
                      <a:pt x="1143" y="7656"/>
                      <a:pt x="1223" y="7322"/>
                      <a:pt x="1177" y="7006"/>
                    </a:cubicBezTo>
                    <a:cubicBezTo>
                      <a:pt x="1131" y="6682"/>
                      <a:pt x="1234" y="6390"/>
                      <a:pt x="1265" y="6086"/>
                    </a:cubicBezTo>
                    <a:cubicBezTo>
                      <a:pt x="1368" y="5024"/>
                      <a:pt x="1828" y="4181"/>
                      <a:pt x="2298" y="3752"/>
                    </a:cubicBezTo>
                    <a:cubicBezTo>
                      <a:pt x="2596" y="3481"/>
                      <a:pt x="2946" y="3360"/>
                      <a:pt x="3308" y="3360"/>
                    </a:cubicBezTo>
                    <a:cubicBezTo>
                      <a:pt x="4432" y="3360"/>
                      <a:pt x="5677" y="4519"/>
                      <a:pt x="5857" y="5939"/>
                    </a:cubicBezTo>
                    <a:cubicBezTo>
                      <a:pt x="5870" y="6050"/>
                      <a:pt x="5916" y="6135"/>
                      <a:pt x="6041" y="6161"/>
                    </a:cubicBezTo>
                    <a:cubicBezTo>
                      <a:pt x="6148" y="5990"/>
                      <a:pt x="6124" y="5796"/>
                      <a:pt x="6083" y="5624"/>
                    </a:cubicBezTo>
                    <a:cubicBezTo>
                      <a:pt x="5797" y="4438"/>
                      <a:pt x="5139" y="3549"/>
                      <a:pt x="3948" y="3167"/>
                    </a:cubicBezTo>
                    <a:cubicBezTo>
                      <a:pt x="3722" y="3095"/>
                      <a:pt x="3494" y="3057"/>
                      <a:pt x="3272" y="3057"/>
                    </a:cubicBezTo>
                    <a:cubicBezTo>
                      <a:pt x="2707" y="3057"/>
                      <a:pt x="2176" y="3299"/>
                      <a:pt x="1792" y="3835"/>
                    </a:cubicBezTo>
                    <a:cubicBezTo>
                      <a:pt x="1223" y="4629"/>
                      <a:pt x="1087" y="5358"/>
                      <a:pt x="1003" y="5643"/>
                    </a:cubicBezTo>
                    <a:cubicBezTo>
                      <a:pt x="970" y="5759"/>
                      <a:pt x="1023" y="5900"/>
                      <a:pt x="883" y="6012"/>
                    </a:cubicBezTo>
                    <a:cubicBezTo>
                      <a:pt x="656" y="5221"/>
                      <a:pt x="704" y="5019"/>
                      <a:pt x="467" y="3696"/>
                    </a:cubicBezTo>
                    <a:cubicBezTo>
                      <a:pt x="190" y="2155"/>
                      <a:pt x="1112" y="325"/>
                      <a:pt x="2630" y="325"/>
                    </a:cubicBezTo>
                    <a:cubicBezTo>
                      <a:pt x="2829" y="325"/>
                      <a:pt x="3037" y="356"/>
                      <a:pt x="3255" y="423"/>
                    </a:cubicBezTo>
                    <a:cubicBezTo>
                      <a:pt x="5456" y="1105"/>
                      <a:pt x="5712" y="2731"/>
                      <a:pt x="5917" y="3469"/>
                    </a:cubicBezTo>
                    <a:cubicBezTo>
                      <a:pt x="6091" y="3379"/>
                      <a:pt x="6107" y="3364"/>
                      <a:pt x="6100" y="3263"/>
                    </a:cubicBezTo>
                    <a:cubicBezTo>
                      <a:pt x="5994" y="1824"/>
                      <a:pt x="4806" y="327"/>
                      <a:pt x="2765" y="12"/>
                    </a:cubicBezTo>
                    <a:cubicBezTo>
                      <a:pt x="2716" y="4"/>
                      <a:pt x="2660" y="0"/>
                      <a:pt x="26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3487830" y="1206293"/>
                <a:ext cx="566951" cy="574638"/>
              </a:xfrm>
              <a:custGeom>
                <a:avLst/>
                <a:gdLst/>
                <a:ahLst/>
                <a:cxnLst/>
                <a:rect l="l" t="t" r="r" b="b"/>
                <a:pathLst>
                  <a:path w="7542" h="7644" extrusionOk="0">
                    <a:moveTo>
                      <a:pt x="3108" y="1"/>
                    </a:moveTo>
                    <a:cubicBezTo>
                      <a:pt x="2989" y="1"/>
                      <a:pt x="2870" y="4"/>
                      <a:pt x="2750" y="9"/>
                    </a:cubicBezTo>
                    <a:cubicBezTo>
                      <a:pt x="2329" y="29"/>
                      <a:pt x="678" y="610"/>
                      <a:pt x="265" y="2332"/>
                    </a:cubicBezTo>
                    <a:cubicBezTo>
                      <a:pt x="86" y="3076"/>
                      <a:pt x="1" y="3830"/>
                      <a:pt x="101" y="4603"/>
                    </a:cubicBezTo>
                    <a:cubicBezTo>
                      <a:pt x="160" y="5060"/>
                      <a:pt x="198" y="5509"/>
                      <a:pt x="510" y="5842"/>
                    </a:cubicBezTo>
                    <a:cubicBezTo>
                      <a:pt x="544" y="6441"/>
                      <a:pt x="358" y="7035"/>
                      <a:pt x="752" y="7643"/>
                    </a:cubicBezTo>
                    <a:cubicBezTo>
                      <a:pt x="760" y="7483"/>
                      <a:pt x="791" y="7396"/>
                      <a:pt x="762" y="7334"/>
                    </a:cubicBezTo>
                    <a:cubicBezTo>
                      <a:pt x="647" y="7075"/>
                      <a:pt x="660" y="6800"/>
                      <a:pt x="695" y="6540"/>
                    </a:cubicBezTo>
                    <a:cubicBezTo>
                      <a:pt x="788" y="5844"/>
                      <a:pt x="921" y="5154"/>
                      <a:pt x="1175" y="4493"/>
                    </a:cubicBezTo>
                    <a:cubicBezTo>
                      <a:pt x="1448" y="3786"/>
                      <a:pt x="2088" y="2893"/>
                      <a:pt x="2847" y="2787"/>
                    </a:cubicBezTo>
                    <a:cubicBezTo>
                      <a:pt x="2978" y="2769"/>
                      <a:pt x="3111" y="2763"/>
                      <a:pt x="3245" y="2763"/>
                    </a:cubicBezTo>
                    <a:cubicBezTo>
                      <a:pt x="3504" y="2763"/>
                      <a:pt x="3765" y="2786"/>
                      <a:pt x="4024" y="2790"/>
                    </a:cubicBezTo>
                    <a:cubicBezTo>
                      <a:pt x="6832" y="3583"/>
                      <a:pt x="6954" y="5386"/>
                      <a:pt x="7229" y="5733"/>
                    </a:cubicBezTo>
                    <a:cubicBezTo>
                      <a:pt x="7358" y="5711"/>
                      <a:pt x="7382" y="5623"/>
                      <a:pt x="7359" y="5547"/>
                    </a:cubicBezTo>
                    <a:cubicBezTo>
                      <a:pt x="7291" y="5308"/>
                      <a:pt x="7220" y="5069"/>
                      <a:pt x="7123" y="4843"/>
                    </a:cubicBezTo>
                    <a:cubicBezTo>
                      <a:pt x="6579" y="3568"/>
                      <a:pt x="4908" y="2461"/>
                      <a:pt x="3421" y="2461"/>
                    </a:cubicBezTo>
                    <a:cubicBezTo>
                      <a:pt x="2765" y="2461"/>
                      <a:pt x="2145" y="2677"/>
                      <a:pt x="1673" y="3189"/>
                    </a:cubicBezTo>
                    <a:cubicBezTo>
                      <a:pt x="881" y="4048"/>
                      <a:pt x="783" y="4792"/>
                      <a:pt x="595" y="5566"/>
                    </a:cubicBezTo>
                    <a:cubicBezTo>
                      <a:pt x="530" y="5516"/>
                      <a:pt x="478" y="5496"/>
                      <a:pt x="468" y="5465"/>
                    </a:cubicBezTo>
                    <a:cubicBezTo>
                      <a:pt x="391" y="5188"/>
                      <a:pt x="311" y="4913"/>
                      <a:pt x="307" y="4617"/>
                    </a:cubicBezTo>
                    <a:cubicBezTo>
                      <a:pt x="295" y="3380"/>
                      <a:pt x="374" y="1868"/>
                      <a:pt x="1338" y="1032"/>
                    </a:cubicBezTo>
                    <a:cubicBezTo>
                      <a:pt x="1866" y="576"/>
                      <a:pt x="2452" y="260"/>
                      <a:pt x="3167" y="260"/>
                    </a:cubicBezTo>
                    <a:cubicBezTo>
                      <a:pt x="3214" y="260"/>
                      <a:pt x="3261" y="261"/>
                      <a:pt x="3309" y="264"/>
                    </a:cubicBezTo>
                    <a:cubicBezTo>
                      <a:pt x="6865" y="472"/>
                      <a:pt x="7096" y="2613"/>
                      <a:pt x="7271" y="3006"/>
                    </a:cubicBezTo>
                    <a:cubicBezTo>
                      <a:pt x="7293" y="3052"/>
                      <a:pt x="7356" y="3080"/>
                      <a:pt x="7417" y="3131"/>
                    </a:cubicBezTo>
                    <a:cubicBezTo>
                      <a:pt x="7482" y="2978"/>
                      <a:pt x="7542" y="3041"/>
                      <a:pt x="7388" y="2534"/>
                    </a:cubicBezTo>
                    <a:cubicBezTo>
                      <a:pt x="7181" y="1862"/>
                      <a:pt x="6836" y="1293"/>
                      <a:pt x="6235" y="892"/>
                    </a:cubicBezTo>
                    <a:cubicBezTo>
                      <a:pt x="5276" y="257"/>
                      <a:pt x="4224" y="1"/>
                      <a:pt x="3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772062" y="2461396"/>
                <a:ext cx="1223658" cy="674320"/>
              </a:xfrm>
              <a:custGeom>
                <a:avLst/>
                <a:gdLst/>
                <a:ahLst/>
                <a:cxnLst/>
                <a:rect l="l" t="t" r="r" b="b"/>
                <a:pathLst>
                  <a:path w="16278" h="8970" extrusionOk="0">
                    <a:moveTo>
                      <a:pt x="16116" y="1"/>
                    </a:moveTo>
                    <a:cubicBezTo>
                      <a:pt x="16014" y="1"/>
                      <a:pt x="15931" y="64"/>
                      <a:pt x="15850" y="106"/>
                    </a:cubicBezTo>
                    <a:cubicBezTo>
                      <a:pt x="14419" y="843"/>
                      <a:pt x="12115" y="907"/>
                      <a:pt x="10605" y="2738"/>
                    </a:cubicBezTo>
                    <a:cubicBezTo>
                      <a:pt x="9700" y="3836"/>
                      <a:pt x="8814" y="4688"/>
                      <a:pt x="7018" y="5420"/>
                    </a:cubicBezTo>
                    <a:cubicBezTo>
                      <a:pt x="5863" y="5891"/>
                      <a:pt x="4158" y="6494"/>
                      <a:pt x="3079" y="7232"/>
                    </a:cubicBezTo>
                    <a:cubicBezTo>
                      <a:pt x="1969" y="7993"/>
                      <a:pt x="1579" y="8285"/>
                      <a:pt x="593" y="8609"/>
                    </a:cubicBezTo>
                    <a:cubicBezTo>
                      <a:pt x="25" y="8798"/>
                      <a:pt x="230" y="8696"/>
                      <a:pt x="0" y="8896"/>
                    </a:cubicBezTo>
                    <a:cubicBezTo>
                      <a:pt x="77" y="8951"/>
                      <a:pt x="149" y="8969"/>
                      <a:pt x="218" y="8969"/>
                    </a:cubicBezTo>
                    <a:cubicBezTo>
                      <a:pt x="294" y="8969"/>
                      <a:pt x="367" y="8946"/>
                      <a:pt x="441" y="8924"/>
                    </a:cubicBezTo>
                    <a:cubicBezTo>
                      <a:pt x="1698" y="8544"/>
                      <a:pt x="2046" y="8200"/>
                      <a:pt x="3168" y="7479"/>
                    </a:cubicBezTo>
                    <a:cubicBezTo>
                      <a:pt x="5230" y="6150"/>
                      <a:pt x="7641" y="5852"/>
                      <a:pt x="9392" y="4442"/>
                    </a:cubicBezTo>
                    <a:cubicBezTo>
                      <a:pt x="10547" y="3512"/>
                      <a:pt x="10842" y="2845"/>
                      <a:pt x="11488" y="2331"/>
                    </a:cubicBezTo>
                    <a:cubicBezTo>
                      <a:pt x="13291" y="896"/>
                      <a:pt x="15497" y="1114"/>
                      <a:pt x="16278" y="53"/>
                    </a:cubicBezTo>
                    <a:cubicBezTo>
                      <a:pt x="16218" y="15"/>
                      <a:pt x="16165" y="1"/>
                      <a:pt x="16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819010" y="1826327"/>
                <a:ext cx="354288" cy="612827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8152" extrusionOk="0">
                    <a:moveTo>
                      <a:pt x="1744" y="0"/>
                    </a:moveTo>
                    <a:cubicBezTo>
                      <a:pt x="1641" y="0"/>
                      <a:pt x="1542" y="11"/>
                      <a:pt x="1450" y="32"/>
                    </a:cubicBezTo>
                    <a:cubicBezTo>
                      <a:pt x="578" y="229"/>
                      <a:pt x="127" y="1466"/>
                      <a:pt x="74" y="2340"/>
                    </a:cubicBezTo>
                    <a:cubicBezTo>
                      <a:pt x="1" y="3523"/>
                      <a:pt x="220" y="5534"/>
                      <a:pt x="668" y="6192"/>
                    </a:cubicBezTo>
                    <a:cubicBezTo>
                      <a:pt x="712" y="6816"/>
                      <a:pt x="623" y="7417"/>
                      <a:pt x="764" y="8151"/>
                    </a:cubicBezTo>
                    <a:cubicBezTo>
                      <a:pt x="820" y="7941"/>
                      <a:pt x="851" y="7870"/>
                      <a:pt x="856" y="7797"/>
                    </a:cubicBezTo>
                    <a:cubicBezTo>
                      <a:pt x="980" y="5614"/>
                      <a:pt x="897" y="4991"/>
                      <a:pt x="1425" y="4230"/>
                    </a:cubicBezTo>
                    <a:cubicBezTo>
                      <a:pt x="1663" y="3883"/>
                      <a:pt x="1980" y="3714"/>
                      <a:pt x="2345" y="3714"/>
                    </a:cubicBezTo>
                    <a:cubicBezTo>
                      <a:pt x="2452" y="3714"/>
                      <a:pt x="2562" y="3728"/>
                      <a:pt x="2676" y="3756"/>
                    </a:cubicBezTo>
                    <a:cubicBezTo>
                      <a:pt x="3417" y="3939"/>
                      <a:pt x="4291" y="4525"/>
                      <a:pt x="4312" y="5753"/>
                    </a:cubicBezTo>
                    <a:cubicBezTo>
                      <a:pt x="4313" y="5805"/>
                      <a:pt x="4347" y="5858"/>
                      <a:pt x="4383" y="5952"/>
                    </a:cubicBezTo>
                    <a:cubicBezTo>
                      <a:pt x="4453" y="5860"/>
                      <a:pt x="4527" y="5805"/>
                      <a:pt x="4544" y="5736"/>
                    </a:cubicBezTo>
                    <a:cubicBezTo>
                      <a:pt x="4712" y="5059"/>
                      <a:pt x="4111" y="3836"/>
                      <a:pt x="2859" y="3508"/>
                    </a:cubicBezTo>
                    <a:cubicBezTo>
                      <a:pt x="2640" y="3451"/>
                      <a:pt x="2448" y="3422"/>
                      <a:pt x="2276" y="3422"/>
                    </a:cubicBezTo>
                    <a:cubicBezTo>
                      <a:pt x="1790" y="3422"/>
                      <a:pt x="1469" y="3651"/>
                      <a:pt x="1169" y="4080"/>
                    </a:cubicBezTo>
                    <a:cubicBezTo>
                      <a:pt x="784" y="4632"/>
                      <a:pt x="699" y="5306"/>
                      <a:pt x="637" y="5580"/>
                    </a:cubicBezTo>
                    <a:cubicBezTo>
                      <a:pt x="436" y="4436"/>
                      <a:pt x="163" y="2930"/>
                      <a:pt x="504" y="1700"/>
                    </a:cubicBezTo>
                    <a:cubicBezTo>
                      <a:pt x="633" y="1241"/>
                      <a:pt x="792" y="787"/>
                      <a:pt x="1177" y="468"/>
                    </a:cubicBezTo>
                    <a:cubicBezTo>
                      <a:pt x="1399" y="333"/>
                      <a:pt x="1608" y="274"/>
                      <a:pt x="1809" y="274"/>
                    </a:cubicBezTo>
                    <a:cubicBezTo>
                      <a:pt x="2037" y="274"/>
                      <a:pt x="2253" y="351"/>
                      <a:pt x="2465" y="479"/>
                    </a:cubicBezTo>
                    <a:cubicBezTo>
                      <a:pt x="4045" y="1433"/>
                      <a:pt x="4158" y="2788"/>
                      <a:pt x="4378" y="3521"/>
                    </a:cubicBezTo>
                    <a:cubicBezTo>
                      <a:pt x="4533" y="3146"/>
                      <a:pt x="4491" y="2840"/>
                      <a:pt x="4400" y="2552"/>
                    </a:cubicBezTo>
                    <a:cubicBezTo>
                      <a:pt x="3842" y="789"/>
                      <a:pt x="2630" y="0"/>
                      <a:pt x="17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3199313" y="1993138"/>
                <a:ext cx="854110" cy="385873"/>
              </a:xfrm>
              <a:custGeom>
                <a:avLst/>
                <a:gdLst/>
                <a:ahLst/>
                <a:cxnLst/>
                <a:rect l="l" t="t" r="r" b="b"/>
                <a:pathLst>
                  <a:path w="11362" h="5133" extrusionOk="0">
                    <a:moveTo>
                      <a:pt x="9436" y="1"/>
                    </a:moveTo>
                    <a:cubicBezTo>
                      <a:pt x="8698" y="1"/>
                      <a:pt x="8032" y="576"/>
                      <a:pt x="7755" y="1196"/>
                    </a:cubicBezTo>
                    <a:cubicBezTo>
                      <a:pt x="7534" y="1687"/>
                      <a:pt x="7344" y="2190"/>
                      <a:pt x="7306" y="2738"/>
                    </a:cubicBezTo>
                    <a:cubicBezTo>
                      <a:pt x="7304" y="2772"/>
                      <a:pt x="7267" y="2805"/>
                      <a:pt x="7246" y="2838"/>
                    </a:cubicBezTo>
                    <a:lnTo>
                      <a:pt x="7073" y="2902"/>
                    </a:lnTo>
                    <a:cubicBezTo>
                      <a:pt x="7028" y="3088"/>
                      <a:pt x="7015" y="3326"/>
                      <a:pt x="6748" y="3746"/>
                    </a:cubicBezTo>
                    <a:cubicBezTo>
                      <a:pt x="6138" y="4705"/>
                      <a:pt x="5543" y="4589"/>
                      <a:pt x="4735" y="4746"/>
                    </a:cubicBezTo>
                    <a:cubicBezTo>
                      <a:pt x="4382" y="4814"/>
                      <a:pt x="4032" y="4843"/>
                      <a:pt x="3683" y="4843"/>
                    </a:cubicBezTo>
                    <a:cubicBezTo>
                      <a:pt x="3024" y="4843"/>
                      <a:pt x="2371" y="4738"/>
                      <a:pt x="1721" y="4589"/>
                    </a:cubicBezTo>
                    <a:cubicBezTo>
                      <a:pt x="707" y="4357"/>
                      <a:pt x="65" y="3406"/>
                      <a:pt x="302" y="2516"/>
                    </a:cubicBezTo>
                    <a:cubicBezTo>
                      <a:pt x="311" y="2482"/>
                      <a:pt x="305" y="2445"/>
                      <a:pt x="305" y="2411"/>
                    </a:cubicBezTo>
                    <a:cubicBezTo>
                      <a:pt x="266" y="2378"/>
                      <a:pt x="232" y="2363"/>
                      <a:pt x="200" y="2363"/>
                    </a:cubicBezTo>
                    <a:cubicBezTo>
                      <a:pt x="136" y="2363"/>
                      <a:pt x="82" y="2423"/>
                      <a:pt x="14" y="2514"/>
                    </a:cubicBezTo>
                    <a:cubicBezTo>
                      <a:pt x="9" y="2694"/>
                      <a:pt x="0" y="2919"/>
                      <a:pt x="3" y="3144"/>
                    </a:cubicBezTo>
                    <a:cubicBezTo>
                      <a:pt x="9" y="3592"/>
                      <a:pt x="355" y="4384"/>
                      <a:pt x="1207" y="4749"/>
                    </a:cubicBezTo>
                    <a:cubicBezTo>
                      <a:pt x="1669" y="4946"/>
                      <a:pt x="2592" y="5133"/>
                      <a:pt x="3701" y="5133"/>
                    </a:cubicBezTo>
                    <a:cubicBezTo>
                      <a:pt x="4244" y="5133"/>
                      <a:pt x="4832" y="5088"/>
                      <a:pt x="5432" y="4978"/>
                    </a:cubicBezTo>
                    <a:cubicBezTo>
                      <a:pt x="6121" y="4853"/>
                      <a:pt x="6664" y="4510"/>
                      <a:pt x="6984" y="3862"/>
                    </a:cubicBezTo>
                    <a:cubicBezTo>
                      <a:pt x="7205" y="3416"/>
                      <a:pt x="7125" y="3549"/>
                      <a:pt x="7282" y="3416"/>
                    </a:cubicBezTo>
                    <a:cubicBezTo>
                      <a:pt x="7385" y="3622"/>
                      <a:pt x="7387" y="3647"/>
                      <a:pt x="7409" y="3647"/>
                    </a:cubicBezTo>
                    <a:cubicBezTo>
                      <a:pt x="7416" y="3647"/>
                      <a:pt x="7425" y="3645"/>
                      <a:pt x="7440" y="3645"/>
                    </a:cubicBezTo>
                    <a:cubicBezTo>
                      <a:pt x="7551" y="3278"/>
                      <a:pt x="7269" y="3056"/>
                      <a:pt x="8003" y="1381"/>
                    </a:cubicBezTo>
                    <a:cubicBezTo>
                      <a:pt x="8222" y="884"/>
                      <a:pt x="8596" y="546"/>
                      <a:pt x="9114" y="362"/>
                    </a:cubicBezTo>
                    <a:cubicBezTo>
                      <a:pt x="9228" y="322"/>
                      <a:pt x="9344" y="303"/>
                      <a:pt x="9461" y="303"/>
                    </a:cubicBezTo>
                    <a:cubicBezTo>
                      <a:pt x="10047" y="303"/>
                      <a:pt x="10638" y="772"/>
                      <a:pt x="10965" y="1295"/>
                    </a:cubicBezTo>
                    <a:cubicBezTo>
                      <a:pt x="11073" y="1466"/>
                      <a:pt x="11165" y="1649"/>
                      <a:pt x="11275" y="1846"/>
                    </a:cubicBezTo>
                    <a:cubicBezTo>
                      <a:pt x="11354" y="1586"/>
                      <a:pt x="11362" y="1551"/>
                      <a:pt x="11333" y="1480"/>
                    </a:cubicBezTo>
                    <a:cubicBezTo>
                      <a:pt x="11057" y="818"/>
                      <a:pt x="10610" y="334"/>
                      <a:pt x="9919" y="86"/>
                    </a:cubicBezTo>
                    <a:cubicBezTo>
                      <a:pt x="9757" y="28"/>
                      <a:pt x="9595" y="1"/>
                      <a:pt x="94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3351465" y="2741419"/>
                <a:ext cx="1052340" cy="413312"/>
              </a:xfrm>
              <a:custGeom>
                <a:avLst/>
                <a:gdLst/>
                <a:ahLst/>
                <a:cxnLst/>
                <a:rect l="l" t="t" r="r" b="b"/>
                <a:pathLst>
                  <a:path w="13999" h="5498" extrusionOk="0">
                    <a:moveTo>
                      <a:pt x="13904" y="0"/>
                    </a:moveTo>
                    <a:cubicBezTo>
                      <a:pt x="13477" y="0"/>
                      <a:pt x="13100" y="136"/>
                      <a:pt x="12714" y="239"/>
                    </a:cubicBezTo>
                    <a:cubicBezTo>
                      <a:pt x="9935" y="978"/>
                      <a:pt x="8563" y="2318"/>
                      <a:pt x="7593" y="2831"/>
                    </a:cubicBezTo>
                    <a:cubicBezTo>
                      <a:pt x="6987" y="3152"/>
                      <a:pt x="6420" y="3532"/>
                      <a:pt x="5861" y="3923"/>
                    </a:cubicBezTo>
                    <a:cubicBezTo>
                      <a:pt x="4596" y="4805"/>
                      <a:pt x="2663" y="5076"/>
                      <a:pt x="1296" y="5106"/>
                    </a:cubicBezTo>
                    <a:cubicBezTo>
                      <a:pt x="862" y="5115"/>
                      <a:pt x="442" y="5211"/>
                      <a:pt x="26" y="5262"/>
                    </a:cubicBezTo>
                    <a:cubicBezTo>
                      <a:pt x="15" y="5334"/>
                      <a:pt x="8" y="5371"/>
                      <a:pt x="0" y="5425"/>
                    </a:cubicBezTo>
                    <a:cubicBezTo>
                      <a:pt x="95" y="5467"/>
                      <a:pt x="163" y="5498"/>
                      <a:pt x="389" y="5498"/>
                    </a:cubicBezTo>
                    <a:cubicBezTo>
                      <a:pt x="713" y="5498"/>
                      <a:pt x="1362" y="5434"/>
                      <a:pt x="2882" y="5247"/>
                    </a:cubicBezTo>
                    <a:cubicBezTo>
                      <a:pt x="5091" y="4975"/>
                      <a:pt x="5664" y="4320"/>
                      <a:pt x="7464" y="3198"/>
                    </a:cubicBezTo>
                    <a:cubicBezTo>
                      <a:pt x="7956" y="2893"/>
                      <a:pt x="8469" y="2619"/>
                      <a:pt x="8947" y="2292"/>
                    </a:cubicBezTo>
                    <a:cubicBezTo>
                      <a:pt x="9783" y="1721"/>
                      <a:pt x="11294" y="972"/>
                      <a:pt x="12472" y="639"/>
                    </a:cubicBezTo>
                    <a:cubicBezTo>
                      <a:pt x="12927" y="511"/>
                      <a:pt x="13365" y="314"/>
                      <a:pt x="13807" y="140"/>
                    </a:cubicBezTo>
                    <a:cubicBezTo>
                      <a:pt x="13878" y="112"/>
                      <a:pt x="13936" y="49"/>
                      <a:pt x="13999" y="3"/>
                    </a:cubicBezTo>
                    <a:cubicBezTo>
                      <a:pt x="13967" y="1"/>
                      <a:pt x="13935" y="0"/>
                      <a:pt x="139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803896" y="2264290"/>
                <a:ext cx="726467" cy="749119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9965" extrusionOk="0">
                    <a:moveTo>
                      <a:pt x="9600" y="1"/>
                    </a:moveTo>
                    <a:cubicBezTo>
                      <a:pt x="9117" y="717"/>
                      <a:pt x="8836" y="1560"/>
                      <a:pt x="8481" y="1976"/>
                    </a:cubicBezTo>
                    <a:cubicBezTo>
                      <a:pt x="5956" y="4936"/>
                      <a:pt x="6413" y="4125"/>
                      <a:pt x="4448" y="6700"/>
                    </a:cubicBezTo>
                    <a:cubicBezTo>
                      <a:pt x="2813" y="8846"/>
                      <a:pt x="335" y="9630"/>
                      <a:pt x="0" y="9848"/>
                    </a:cubicBezTo>
                    <a:cubicBezTo>
                      <a:pt x="8" y="9884"/>
                      <a:pt x="18" y="9921"/>
                      <a:pt x="27" y="9957"/>
                    </a:cubicBezTo>
                    <a:cubicBezTo>
                      <a:pt x="78" y="9957"/>
                      <a:pt x="131" y="9964"/>
                      <a:pt x="182" y="9964"/>
                    </a:cubicBezTo>
                    <a:cubicBezTo>
                      <a:pt x="210" y="9964"/>
                      <a:pt x="238" y="9962"/>
                      <a:pt x="264" y="9955"/>
                    </a:cubicBezTo>
                    <a:cubicBezTo>
                      <a:pt x="501" y="9882"/>
                      <a:pt x="744" y="9816"/>
                      <a:pt x="966" y="9710"/>
                    </a:cubicBezTo>
                    <a:cubicBezTo>
                      <a:pt x="2927" y="8771"/>
                      <a:pt x="4075" y="7747"/>
                      <a:pt x="4994" y="6485"/>
                    </a:cubicBezTo>
                    <a:cubicBezTo>
                      <a:pt x="5723" y="5484"/>
                      <a:pt x="8024" y="3016"/>
                      <a:pt x="8571" y="2434"/>
                    </a:cubicBezTo>
                    <a:cubicBezTo>
                      <a:pt x="9176" y="1790"/>
                      <a:pt x="9420" y="960"/>
                      <a:pt x="9649" y="221"/>
                    </a:cubicBezTo>
                    <a:cubicBezTo>
                      <a:pt x="9663" y="175"/>
                      <a:pt x="9626" y="113"/>
                      <a:pt x="96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612733" y="1160888"/>
                <a:ext cx="507865" cy="473452"/>
              </a:xfrm>
              <a:custGeom>
                <a:avLst/>
                <a:gdLst/>
                <a:ahLst/>
                <a:cxnLst/>
                <a:rect l="l" t="t" r="r" b="b"/>
                <a:pathLst>
                  <a:path w="6756" h="6298" extrusionOk="0">
                    <a:moveTo>
                      <a:pt x="2429" y="0"/>
                    </a:moveTo>
                    <a:cubicBezTo>
                      <a:pt x="632" y="0"/>
                      <a:pt x="0" y="2030"/>
                      <a:pt x="197" y="3972"/>
                    </a:cubicBezTo>
                    <a:cubicBezTo>
                      <a:pt x="350" y="5492"/>
                      <a:pt x="356" y="5591"/>
                      <a:pt x="504" y="6180"/>
                    </a:cubicBezTo>
                    <a:cubicBezTo>
                      <a:pt x="516" y="6225"/>
                      <a:pt x="544" y="6298"/>
                      <a:pt x="607" y="6298"/>
                    </a:cubicBezTo>
                    <a:cubicBezTo>
                      <a:pt x="624" y="6298"/>
                      <a:pt x="644" y="6292"/>
                      <a:pt x="668" y="6278"/>
                    </a:cubicBezTo>
                    <a:cubicBezTo>
                      <a:pt x="650" y="6049"/>
                      <a:pt x="631" y="5827"/>
                      <a:pt x="616" y="5602"/>
                    </a:cubicBezTo>
                    <a:cubicBezTo>
                      <a:pt x="602" y="5396"/>
                      <a:pt x="620" y="5183"/>
                      <a:pt x="581" y="4983"/>
                    </a:cubicBezTo>
                    <a:cubicBezTo>
                      <a:pt x="457" y="4367"/>
                      <a:pt x="485" y="3745"/>
                      <a:pt x="471" y="3124"/>
                    </a:cubicBezTo>
                    <a:cubicBezTo>
                      <a:pt x="463" y="2747"/>
                      <a:pt x="512" y="2374"/>
                      <a:pt x="631" y="2023"/>
                    </a:cubicBezTo>
                    <a:cubicBezTo>
                      <a:pt x="854" y="1350"/>
                      <a:pt x="1115" y="687"/>
                      <a:pt x="1856" y="404"/>
                    </a:cubicBezTo>
                    <a:cubicBezTo>
                      <a:pt x="2140" y="366"/>
                      <a:pt x="2374" y="347"/>
                      <a:pt x="2583" y="347"/>
                    </a:cubicBezTo>
                    <a:cubicBezTo>
                      <a:pt x="2984" y="347"/>
                      <a:pt x="3296" y="414"/>
                      <a:pt x="3703" y="538"/>
                    </a:cubicBezTo>
                    <a:cubicBezTo>
                      <a:pt x="5506" y="1087"/>
                      <a:pt x="6048" y="1961"/>
                      <a:pt x="6648" y="3181"/>
                    </a:cubicBezTo>
                    <a:cubicBezTo>
                      <a:pt x="6755" y="3050"/>
                      <a:pt x="6744" y="2903"/>
                      <a:pt x="6701" y="2773"/>
                    </a:cubicBezTo>
                    <a:cubicBezTo>
                      <a:pt x="6169" y="1122"/>
                      <a:pt x="4458" y="227"/>
                      <a:pt x="2739" y="20"/>
                    </a:cubicBezTo>
                    <a:cubicBezTo>
                      <a:pt x="2632" y="7"/>
                      <a:pt x="2529" y="0"/>
                      <a:pt x="24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474188" y="2379983"/>
                <a:ext cx="409014" cy="226352"/>
              </a:xfrm>
              <a:custGeom>
                <a:avLst/>
                <a:gdLst/>
                <a:ahLst/>
                <a:cxnLst/>
                <a:rect l="l" t="t" r="r" b="b"/>
                <a:pathLst>
                  <a:path w="5441" h="3011" extrusionOk="0">
                    <a:moveTo>
                      <a:pt x="70" y="1"/>
                    </a:moveTo>
                    <a:cubicBezTo>
                      <a:pt x="54" y="467"/>
                      <a:pt x="74" y="238"/>
                      <a:pt x="0" y="867"/>
                    </a:cubicBezTo>
                    <a:cubicBezTo>
                      <a:pt x="384" y="2209"/>
                      <a:pt x="1827" y="3010"/>
                      <a:pt x="3298" y="3010"/>
                    </a:cubicBezTo>
                    <a:cubicBezTo>
                      <a:pt x="3803" y="3010"/>
                      <a:pt x="4311" y="2916"/>
                      <a:pt x="4781" y="2717"/>
                    </a:cubicBezTo>
                    <a:cubicBezTo>
                      <a:pt x="5015" y="2619"/>
                      <a:pt x="5441" y="2280"/>
                      <a:pt x="5237" y="2114"/>
                    </a:cubicBezTo>
                    <a:lnTo>
                      <a:pt x="5237" y="2114"/>
                    </a:lnTo>
                    <a:cubicBezTo>
                      <a:pt x="4837" y="2480"/>
                      <a:pt x="4165" y="2676"/>
                      <a:pt x="3438" y="2676"/>
                    </a:cubicBezTo>
                    <a:cubicBezTo>
                      <a:pt x="2204" y="2676"/>
                      <a:pt x="811" y="2111"/>
                      <a:pt x="319" y="849"/>
                    </a:cubicBezTo>
                    <a:lnTo>
                      <a:pt x="319" y="849"/>
                    </a:lnTo>
                    <a:cubicBezTo>
                      <a:pt x="1041" y="1465"/>
                      <a:pt x="1799" y="1671"/>
                      <a:pt x="2634" y="1671"/>
                    </a:cubicBezTo>
                    <a:cubicBezTo>
                      <a:pt x="2970" y="1671"/>
                      <a:pt x="3318" y="1638"/>
                      <a:pt x="3682" y="1584"/>
                    </a:cubicBezTo>
                    <a:cubicBezTo>
                      <a:pt x="4131" y="1518"/>
                      <a:pt x="4579" y="1443"/>
                      <a:pt x="4993" y="1244"/>
                    </a:cubicBezTo>
                    <a:cubicBezTo>
                      <a:pt x="5097" y="1193"/>
                      <a:pt x="5219" y="1155"/>
                      <a:pt x="5224" y="1007"/>
                    </a:cubicBezTo>
                    <a:cubicBezTo>
                      <a:pt x="5205" y="997"/>
                      <a:pt x="5187" y="976"/>
                      <a:pt x="5175" y="976"/>
                    </a:cubicBezTo>
                    <a:cubicBezTo>
                      <a:pt x="5174" y="976"/>
                      <a:pt x="5173" y="977"/>
                      <a:pt x="5173" y="977"/>
                    </a:cubicBezTo>
                    <a:cubicBezTo>
                      <a:pt x="4557" y="1189"/>
                      <a:pt x="3718" y="1336"/>
                      <a:pt x="2902" y="1336"/>
                    </a:cubicBezTo>
                    <a:cubicBezTo>
                      <a:pt x="1667" y="1336"/>
                      <a:pt x="483" y="1001"/>
                      <a:pt x="198" y="52"/>
                    </a:cubicBezTo>
                    <a:cubicBezTo>
                      <a:pt x="193" y="30"/>
                      <a:pt x="136" y="27"/>
                      <a:pt x="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515684" y="2658277"/>
                <a:ext cx="1053543" cy="319569"/>
              </a:xfrm>
              <a:custGeom>
                <a:avLst/>
                <a:gdLst/>
                <a:ahLst/>
                <a:cxnLst/>
                <a:rect l="l" t="t" r="r" b="b"/>
                <a:pathLst>
                  <a:path w="14015" h="4251" extrusionOk="0">
                    <a:moveTo>
                      <a:pt x="87" y="1"/>
                    </a:moveTo>
                    <a:cubicBezTo>
                      <a:pt x="0" y="145"/>
                      <a:pt x="71" y="208"/>
                      <a:pt x="120" y="266"/>
                    </a:cubicBezTo>
                    <a:cubicBezTo>
                      <a:pt x="2328" y="2890"/>
                      <a:pt x="4083" y="3481"/>
                      <a:pt x="7156" y="3979"/>
                    </a:cubicBezTo>
                    <a:cubicBezTo>
                      <a:pt x="8012" y="4118"/>
                      <a:pt x="8552" y="4251"/>
                      <a:pt x="10147" y="4251"/>
                    </a:cubicBezTo>
                    <a:cubicBezTo>
                      <a:pt x="10525" y="4251"/>
                      <a:pt x="10963" y="4243"/>
                      <a:pt x="11479" y="4227"/>
                    </a:cubicBezTo>
                    <a:cubicBezTo>
                      <a:pt x="12404" y="4197"/>
                      <a:pt x="13670" y="3776"/>
                      <a:pt x="14002" y="3232"/>
                    </a:cubicBezTo>
                    <a:cubicBezTo>
                      <a:pt x="14014" y="3211"/>
                      <a:pt x="13989" y="3167"/>
                      <a:pt x="13975" y="3110"/>
                    </a:cubicBezTo>
                    <a:cubicBezTo>
                      <a:pt x="13637" y="3316"/>
                      <a:pt x="12792" y="3933"/>
                      <a:pt x="11373" y="3971"/>
                    </a:cubicBezTo>
                    <a:cubicBezTo>
                      <a:pt x="10917" y="3983"/>
                      <a:pt x="10533" y="3989"/>
                      <a:pt x="10202" y="3989"/>
                    </a:cubicBezTo>
                    <a:cubicBezTo>
                      <a:pt x="8652" y="3989"/>
                      <a:pt x="8291" y="3866"/>
                      <a:pt x="7297" y="3725"/>
                    </a:cubicBezTo>
                    <a:cubicBezTo>
                      <a:pt x="3103" y="3133"/>
                      <a:pt x="2156" y="2060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2037654" y="1628244"/>
                <a:ext cx="318581" cy="428046"/>
              </a:xfrm>
              <a:custGeom>
                <a:avLst/>
                <a:gdLst/>
                <a:ahLst/>
                <a:cxnLst/>
                <a:rect l="l" t="t" r="r" b="b"/>
                <a:pathLst>
                  <a:path w="4238" h="5694" extrusionOk="0">
                    <a:moveTo>
                      <a:pt x="1840" y="1"/>
                    </a:moveTo>
                    <a:cubicBezTo>
                      <a:pt x="1212" y="1"/>
                      <a:pt x="755" y="308"/>
                      <a:pt x="496" y="915"/>
                    </a:cubicBezTo>
                    <a:cubicBezTo>
                      <a:pt x="148" y="1726"/>
                      <a:pt x="0" y="2353"/>
                      <a:pt x="231" y="3704"/>
                    </a:cubicBezTo>
                    <a:cubicBezTo>
                      <a:pt x="350" y="4408"/>
                      <a:pt x="116" y="5270"/>
                      <a:pt x="524" y="5608"/>
                    </a:cubicBezTo>
                    <a:cubicBezTo>
                      <a:pt x="536" y="5640"/>
                      <a:pt x="536" y="5693"/>
                      <a:pt x="564" y="5693"/>
                    </a:cubicBezTo>
                    <a:cubicBezTo>
                      <a:pt x="576" y="5693"/>
                      <a:pt x="593" y="5683"/>
                      <a:pt x="619" y="5657"/>
                    </a:cubicBezTo>
                    <a:cubicBezTo>
                      <a:pt x="589" y="5637"/>
                      <a:pt x="561" y="5619"/>
                      <a:pt x="531" y="5599"/>
                    </a:cubicBezTo>
                    <a:cubicBezTo>
                      <a:pt x="524" y="5435"/>
                      <a:pt x="547" y="5261"/>
                      <a:pt x="505" y="5107"/>
                    </a:cubicBezTo>
                    <a:cubicBezTo>
                      <a:pt x="330" y="4461"/>
                      <a:pt x="446" y="3823"/>
                      <a:pt x="579" y="3202"/>
                    </a:cubicBezTo>
                    <a:cubicBezTo>
                      <a:pt x="692" y="2674"/>
                      <a:pt x="979" y="2254"/>
                      <a:pt x="1738" y="2254"/>
                    </a:cubicBezTo>
                    <a:cubicBezTo>
                      <a:pt x="1770" y="2254"/>
                      <a:pt x="1802" y="2255"/>
                      <a:pt x="1836" y="2257"/>
                    </a:cubicBezTo>
                    <a:cubicBezTo>
                      <a:pt x="1841" y="2257"/>
                      <a:pt x="1846" y="2257"/>
                      <a:pt x="1851" y="2257"/>
                    </a:cubicBezTo>
                    <a:cubicBezTo>
                      <a:pt x="1866" y="2257"/>
                      <a:pt x="1882" y="2256"/>
                      <a:pt x="1898" y="2256"/>
                    </a:cubicBezTo>
                    <a:cubicBezTo>
                      <a:pt x="1919" y="2256"/>
                      <a:pt x="1939" y="2257"/>
                      <a:pt x="1960" y="2261"/>
                    </a:cubicBezTo>
                    <a:cubicBezTo>
                      <a:pt x="2699" y="2381"/>
                      <a:pt x="3527" y="2662"/>
                      <a:pt x="3644" y="3709"/>
                    </a:cubicBezTo>
                    <a:cubicBezTo>
                      <a:pt x="3647" y="3737"/>
                      <a:pt x="3686" y="3761"/>
                      <a:pt x="3732" y="3816"/>
                    </a:cubicBezTo>
                    <a:cubicBezTo>
                      <a:pt x="3791" y="3689"/>
                      <a:pt x="3838" y="3581"/>
                      <a:pt x="3881" y="3491"/>
                    </a:cubicBezTo>
                    <a:cubicBezTo>
                      <a:pt x="3785" y="2991"/>
                      <a:pt x="3560" y="2607"/>
                      <a:pt x="3146" y="2355"/>
                    </a:cubicBezTo>
                    <a:cubicBezTo>
                      <a:pt x="2752" y="2115"/>
                      <a:pt x="2246" y="1959"/>
                      <a:pt x="1771" y="1959"/>
                    </a:cubicBezTo>
                    <a:cubicBezTo>
                      <a:pt x="1302" y="1959"/>
                      <a:pt x="863" y="2112"/>
                      <a:pt x="588" y="2489"/>
                    </a:cubicBezTo>
                    <a:cubicBezTo>
                      <a:pt x="492" y="2622"/>
                      <a:pt x="423" y="2772"/>
                      <a:pt x="334" y="2926"/>
                    </a:cubicBezTo>
                    <a:cubicBezTo>
                      <a:pt x="287" y="2382"/>
                      <a:pt x="468" y="1506"/>
                      <a:pt x="721" y="1011"/>
                    </a:cubicBezTo>
                    <a:cubicBezTo>
                      <a:pt x="973" y="520"/>
                      <a:pt x="1335" y="270"/>
                      <a:pt x="1833" y="270"/>
                    </a:cubicBezTo>
                    <a:cubicBezTo>
                      <a:pt x="1916" y="270"/>
                      <a:pt x="2004" y="277"/>
                      <a:pt x="2095" y="291"/>
                    </a:cubicBezTo>
                    <a:cubicBezTo>
                      <a:pt x="4132" y="610"/>
                      <a:pt x="3755" y="1608"/>
                      <a:pt x="4084" y="1807"/>
                    </a:cubicBezTo>
                    <a:cubicBezTo>
                      <a:pt x="4109" y="1757"/>
                      <a:pt x="4148" y="1711"/>
                      <a:pt x="4153" y="1662"/>
                    </a:cubicBezTo>
                    <a:cubicBezTo>
                      <a:pt x="4237" y="623"/>
                      <a:pt x="3033" y="73"/>
                      <a:pt x="1972" y="5"/>
                    </a:cubicBezTo>
                    <a:cubicBezTo>
                      <a:pt x="1927" y="2"/>
                      <a:pt x="1884" y="1"/>
                      <a:pt x="1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4624381" y="1347845"/>
                <a:ext cx="472835" cy="356630"/>
              </a:xfrm>
              <a:custGeom>
                <a:avLst/>
                <a:gdLst/>
                <a:ahLst/>
                <a:cxnLst/>
                <a:rect l="l" t="t" r="r" b="b"/>
                <a:pathLst>
                  <a:path w="6290" h="4744" extrusionOk="0">
                    <a:moveTo>
                      <a:pt x="5330" y="0"/>
                    </a:moveTo>
                    <a:cubicBezTo>
                      <a:pt x="5124" y="0"/>
                      <a:pt x="4909" y="67"/>
                      <a:pt x="4694" y="205"/>
                    </a:cubicBezTo>
                    <a:cubicBezTo>
                      <a:pt x="4124" y="567"/>
                      <a:pt x="3651" y="1024"/>
                      <a:pt x="3422" y="1677"/>
                    </a:cubicBezTo>
                    <a:cubicBezTo>
                      <a:pt x="3357" y="1684"/>
                      <a:pt x="3301" y="1690"/>
                      <a:pt x="3236" y="1698"/>
                    </a:cubicBezTo>
                    <a:cubicBezTo>
                      <a:pt x="3212" y="1814"/>
                      <a:pt x="3187" y="1932"/>
                      <a:pt x="3166" y="2039"/>
                    </a:cubicBezTo>
                    <a:cubicBezTo>
                      <a:pt x="2931" y="2336"/>
                      <a:pt x="2624" y="2509"/>
                      <a:pt x="2331" y="2703"/>
                    </a:cubicBezTo>
                    <a:cubicBezTo>
                      <a:pt x="2089" y="2864"/>
                      <a:pt x="1846" y="2938"/>
                      <a:pt x="1602" y="2938"/>
                    </a:cubicBezTo>
                    <a:cubicBezTo>
                      <a:pt x="1359" y="2938"/>
                      <a:pt x="1114" y="2865"/>
                      <a:pt x="867" y="2734"/>
                    </a:cubicBezTo>
                    <a:cubicBezTo>
                      <a:pt x="581" y="2583"/>
                      <a:pt x="359" y="2386"/>
                      <a:pt x="297" y="2015"/>
                    </a:cubicBezTo>
                    <a:cubicBezTo>
                      <a:pt x="220" y="2095"/>
                      <a:pt x="165" y="2152"/>
                      <a:pt x="122" y="2197"/>
                    </a:cubicBezTo>
                    <a:cubicBezTo>
                      <a:pt x="165" y="2510"/>
                      <a:pt x="336" y="2714"/>
                      <a:pt x="575" y="2855"/>
                    </a:cubicBezTo>
                    <a:cubicBezTo>
                      <a:pt x="1008" y="3108"/>
                      <a:pt x="1325" y="3238"/>
                      <a:pt x="1629" y="3238"/>
                    </a:cubicBezTo>
                    <a:cubicBezTo>
                      <a:pt x="2085" y="3238"/>
                      <a:pt x="2513" y="2948"/>
                      <a:pt x="3264" y="2346"/>
                    </a:cubicBezTo>
                    <a:cubicBezTo>
                      <a:pt x="3334" y="2399"/>
                      <a:pt x="3380" y="2436"/>
                      <a:pt x="3422" y="2467"/>
                    </a:cubicBezTo>
                    <a:cubicBezTo>
                      <a:pt x="3497" y="3393"/>
                      <a:pt x="3200" y="3963"/>
                      <a:pt x="2457" y="4299"/>
                    </a:cubicBezTo>
                    <a:cubicBezTo>
                      <a:pt x="2168" y="4430"/>
                      <a:pt x="1917" y="4477"/>
                      <a:pt x="1695" y="4477"/>
                    </a:cubicBezTo>
                    <a:cubicBezTo>
                      <a:pt x="1273" y="4477"/>
                      <a:pt x="952" y="4306"/>
                      <a:pt x="665" y="4212"/>
                    </a:cubicBezTo>
                    <a:cubicBezTo>
                      <a:pt x="370" y="4115"/>
                      <a:pt x="283" y="3802"/>
                      <a:pt x="74" y="3602"/>
                    </a:cubicBezTo>
                    <a:cubicBezTo>
                      <a:pt x="39" y="3668"/>
                      <a:pt x="0" y="3707"/>
                      <a:pt x="6" y="3735"/>
                    </a:cubicBezTo>
                    <a:cubicBezTo>
                      <a:pt x="149" y="4335"/>
                      <a:pt x="947" y="4744"/>
                      <a:pt x="1763" y="4744"/>
                    </a:cubicBezTo>
                    <a:cubicBezTo>
                      <a:pt x="2490" y="4744"/>
                      <a:pt x="3231" y="4419"/>
                      <a:pt x="3534" y="3616"/>
                    </a:cubicBezTo>
                    <a:cubicBezTo>
                      <a:pt x="3667" y="3265"/>
                      <a:pt x="3774" y="2909"/>
                      <a:pt x="3666" y="2494"/>
                    </a:cubicBezTo>
                    <a:cubicBezTo>
                      <a:pt x="3583" y="2368"/>
                      <a:pt x="3482" y="2214"/>
                      <a:pt x="3386" y="2065"/>
                    </a:cubicBezTo>
                    <a:cubicBezTo>
                      <a:pt x="3769" y="1469"/>
                      <a:pt x="3825" y="1104"/>
                      <a:pt x="4870" y="427"/>
                    </a:cubicBezTo>
                    <a:cubicBezTo>
                      <a:pt x="5038" y="318"/>
                      <a:pt x="5187" y="276"/>
                      <a:pt x="5322" y="276"/>
                    </a:cubicBezTo>
                    <a:cubicBezTo>
                      <a:pt x="5696" y="276"/>
                      <a:pt x="5967" y="593"/>
                      <a:pt x="6265" y="681"/>
                    </a:cubicBezTo>
                    <a:cubicBezTo>
                      <a:pt x="6276" y="636"/>
                      <a:pt x="6290" y="611"/>
                      <a:pt x="6283" y="600"/>
                    </a:cubicBezTo>
                    <a:cubicBezTo>
                      <a:pt x="6028" y="207"/>
                      <a:pt x="5693" y="0"/>
                      <a:pt x="53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420399" y="1002496"/>
                <a:ext cx="613483" cy="410531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5461" extrusionOk="0">
                    <a:moveTo>
                      <a:pt x="3229" y="1"/>
                    </a:moveTo>
                    <a:cubicBezTo>
                      <a:pt x="2917" y="1"/>
                      <a:pt x="2625" y="32"/>
                      <a:pt x="2361" y="90"/>
                    </a:cubicBezTo>
                    <a:cubicBezTo>
                      <a:pt x="1133" y="363"/>
                      <a:pt x="382" y="1356"/>
                      <a:pt x="181" y="2310"/>
                    </a:cubicBezTo>
                    <a:cubicBezTo>
                      <a:pt x="1" y="3169"/>
                      <a:pt x="32" y="4039"/>
                      <a:pt x="184" y="4902"/>
                    </a:cubicBezTo>
                    <a:cubicBezTo>
                      <a:pt x="216" y="5078"/>
                      <a:pt x="294" y="5246"/>
                      <a:pt x="362" y="5460"/>
                    </a:cubicBezTo>
                    <a:cubicBezTo>
                      <a:pt x="475" y="5276"/>
                      <a:pt x="455" y="5122"/>
                      <a:pt x="413" y="4993"/>
                    </a:cubicBezTo>
                    <a:cubicBezTo>
                      <a:pt x="325" y="4732"/>
                      <a:pt x="256" y="3534"/>
                      <a:pt x="442" y="2527"/>
                    </a:cubicBezTo>
                    <a:cubicBezTo>
                      <a:pt x="738" y="929"/>
                      <a:pt x="1928" y="260"/>
                      <a:pt x="3293" y="260"/>
                    </a:cubicBezTo>
                    <a:cubicBezTo>
                      <a:pt x="4768" y="260"/>
                      <a:pt x="6448" y="1042"/>
                      <a:pt x="7424" y="2278"/>
                    </a:cubicBezTo>
                    <a:cubicBezTo>
                      <a:pt x="8058" y="3081"/>
                      <a:pt x="7797" y="2897"/>
                      <a:pt x="8161" y="2976"/>
                    </a:cubicBezTo>
                    <a:cubicBezTo>
                      <a:pt x="7801" y="2278"/>
                      <a:pt x="7408" y="1756"/>
                      <a:pt x="6878" y="1336"/>
                    </a:cubicBezTo>
                    <a:cubicBezTo>
                      <a:pt x="5690" y="391"/>
                      <a:pt x="4335" y="1"/>
                      <a:pt x="3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582023" y="1578704"/>
                <a:ext cx="473963" cy="358359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4767" extrusionOk="0">
                    <a:moveTo>
                      <a:pt x="2303" y="0"/>
                    </a:moveTo>
                    <a:cubicBezTo>
                      <a:pt x="2031" y="0"/>
                      <a:pt x="1782" y="41"/>
                      <a:pt x="1572" y="127"/>
                    </a:cubicBezTo>
                    <a:cubicBezTo>
                      <a:pt x="144" y="704"/>
                      <a:pt x="1" y="2791"/>
                      <a:pt x="156" y="4306"/>
                    </a:cubicBezTo>
                    <a:cubicBezTo>
                      <a:pt x="173" y="4472"/>
                      <a:pt x="196" y="4676"/>
                      <a:pt x="393" y="4766"/>
                    </a:cubicBezTo>
                    <a:cubicBezTo>
                      <a:pt x="394" y="4665"/>
                      <a:pt x="421" y="4555"/>
                      <a:pt x="388" y="4466"/>
                    </a:cubicBezTo>
                    <a:cubicBezTo>
                      <a:pt x="159" y="3836"/>
                      <a:pt x="250" y="303"/>
                      <a:pt x="2308" y="303"/>
                    </a:cubicBezTo>
                    <a:cubicBezTo>
                      <a:pt x="2441" y="303"/>
                      <a:pt x="2582" y="317"/>
                      <a:pt x="2732" y="349"/>
                    </a:cubicBezTo>
                    <a:cubicBezTo>
                      <a:pt x="3347" y="477"/>
                      <a:pt x="3909" y="724"/>
                      <a:pt x="4439" y="1060"/>
                    </a:cubicBezTo>
                    <a:cubicBezTo>
                      <a:pt x="5692" y="1856"/>
                      <a:pt x="5831" y="2910"/>
                      <a:pt x="6033" y="3746"/>
                    </a:cubicBezTo>
                    <a:cubicBezTo>
                      <a:pt x="6305" y="3653"/>
                      <a:pt x="6199" y="3423"/>
                      <a:pt x="6156" y="3084"/>
                    </a:cubicBezTo>
                    <a:cubicBezTo>
                      <a:pt x="5909" y="1193"/>
                      <a:pt x="3771" y="0"/>
                      <a:pt x="23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515003" y="2136795"/>
                <a:ext cx="562591" cy="248529"/>
              </a:xfrm>
              <a:custGeom>
                <a:avLst/>
                <a:gdLst/>
                <a:ahLst/>
                <a:cxnLst/>
                <a:rect l="l" t="t" r="r" b="b"/>
                <a:pathLst>
                  <a:path w="7484" h="3306" extrusionOk="0">
                    <a:moveTo>
                      <a:pt x="7410" y="0"/>
                    </a:moveTo>
                    <a:cubicBezTo>
                      <a:pt x="7337" y="0"/>
                      <a:pt x="7301" y="55"/>
                      <a:pt x="7265" y="102"/>
                    </a:cubicBezTo>
                    <a:cubicBezTo>
                      <a:pt x="6232" y="1422"/>
                      <a:pt x="6054" y="1734"/>
                      <a:pt x="5598" y="1912"/>
                    </a:cubicBezTo>
                    <a:cubicBezTo>
                      <a:pt x="5263" y="2043"/>
                      <a:pt x="4936" y="2111"/>
                      <a:pt x="4617" y="2111"/>
                    </a:cubicBezTo>
                    <a:cubicBezTo>
                      <a:pt x="4123" y="2111"/>
                      <a:pt x="3650" y="1947"/>
                      <a:pt x="3203" y="1595"/>
                    </a:cubicBezTo>
                    <a:cubicBezTo>
                      <a:pt x="3050" y="1475"/>
                      <a:pt x="2959" y="1319"/>
                      <a:pt x="2938" y="1129"/>
                    </a:cubicBezTo>
                    <a:cubicBezTo>
                      <a:pt x="2972" y="988"/>
                      <a:pt x="3005" y="855"/>
                      <a:pt x="3037" y="719"/>
                    </a:cubicBezTo>
                    <a:lnTo>
                      <a:pt x="3037" y="719"/>
                    </a:lnTo>
                    <a:cubicBezTo>
                      <a:pt x="2766" y="789"/>
                      <a:pt x="2677" y="1010"/>
                      <a:pt x="2637" y="1267"/>
                    </a:cubicBezTo>
                    <a:cubicBezTo>
                      <a:pt x="2456" y="1218"/>
                      <a:pt x="2298" y="1182"/>
                      <a:pt x="2144" y="1131"/>
                    </a:cubicBezTo>
                    <a:cubicBezTo>
                      <a:pt x="2040" y="1096"/>
                      <a:pt x="1940" y="1080"/>
                      <a:pt x="1843" y="1080"/>
                    </a:cubicBezTo>
                    <a:cubicBezTo>
                      <a:pt x="1593" y="1080"/>
                      <a:pt x="1369" y="1189"/>
                      <a:pt x="1171" y="1369"/>
                    </a:cubicBezTo>
                    <a:cubicBezTo>
                      <a:pt x="769" y="1730"/>
                      <a:pt x="428" y="2146"/>
                      <a:pt x="166" y="2622"/>
                    </a:cubicBezTo>
                    <a:cubicBezTo>
                      <a:pt x="34" y="2863"/>
                      <a:pt x="29" y="2902"/>
                      <a:pt x="0" y="3306"/>
                    </a:cubicBezTo>
                    <a:cubicBezTo>
                      <a:pt x="439" y="2658"/>
                      <a:pt x="795" y="2008"/>
                      <a:pt x="1511" y="1484"/>
                    </a:cubicBezTo>
                    <a:cubicBezTo>
                      <a:pt x="1661" y="1455"/>
                      <a:pt x="1808" y="1439"/>
                      <a:pt x="1950" y="1439"/>
                    </a:cubicBezTo>
                    <a:cubicBezTo>
                      <a:pt x="2321" y="1439"/>
                      <a:pt x="2656" y="1552"/>
                      <a:pt x="2937" y="1870"/>
                    </a:cubicBezTo>
                    <a:cubicBezTo>
                      <a:pt x="3250" y="2028"/>
                      <a:pt x="3551" y="2209"/>
                      <a:pt x="3876" y="2339"/>
                    </a:cubicBezTo>
                    <a:cubicBezTo>
                      <a:pt x="4140" y="2444"/>
                      <a:pt x="4425" y="2492"/>
                      <a:pt x="4706" y="2492"/>
                    </a:cubicBezTo>
                    <a:cubicBezTo>
                      <a:pt x="5391" y="2492"/>
                      <a:pt x="6058" y="2207"/>
                      <a:pt x="6372" y="1770"/>
                    </a:cubicBezTo>
                    <a:cubicBezTo>
                      <a:pt x="7467" y="241"/>
                      <a:pt x="7468" y="170"/>
                      <a:pt x="7483" y="15"/>
                    </a:cubicBezTo>
                    <a:cubicBezTo>
                      <a:pt x="7455" y="5"/>
                      <a:pt x="7431" y="0"/>
                      <a:pt x="74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091854" y="586860"/>
                <a:ext cx="729549" cy="498936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6637" extrusionOk="0">
                    <a:moveTo>
                      <a:pt x="9124" y="1"/>
                    </a:moveTo>
                    <a:cubicBezTo>
                      <a:pt x="8358" y="1"/>
                      <a:pt x="7094" y="328"/>
                      <a:pt x="6086" y="895"/>
                    </a:cubicBezTo>
                    <a:cubicBezTo>
                      <a:pt x="3813" y="2173"/>
                      <a:pt x="2585" y="3802"/>
                      <a:pt x="811" y="5996"/>
                    </a:cubicBezTo>
                    <a:cubicBezTo>
                      <a:pt x="616" y="6237"/>
                      <a:pt x="388" y="6384"/>
                      <a:pt x="75" y="6398"/>
                    </a:cubicBezTo>
                    <a:cubicBezTo>
                      <a:pt x="54" y="6399"/>
                      <a:pt x="35" y="6445"/>
                      <a:pt x="0" y="6491"/>
                    </a:cubicBezTo>
                    <a:cubicBezTo>
                      <a:pt x="119" y="6548"/>
                      <a:pt x="227" y="6599"/>
                      <a:pt x="305" y="6637"/>
                    </a:cubicBezTo>
                    <a:cubicBezTo>
                      <a:pt x="671" y="6575"/>
                      <a:pt x="905" y="6370"/>
                      <a:pt x="1106" y="6127"/>
                    </a:cubicBezTo>
                    <a:cubicBezTo>
                      <a:pt x="2722" y="4189"/>
                      <a:pt x="3690" y="2694"/>
                      <a:pt x="5675" y="1438"/>
                    </a:cubicBezTo>
                    <a:cubicBezTo>
                      <a:pt x="7410" y="343"/>
                      <a:pt x="8171" y="377"/>
                      <a:pt x="9704" y="119"/>
                    </a:cubicBezTo>
                    <a:cubicBezTo>
                      <a:pt x="9589" y="39"/>
                      <a:pt x="9385" y="1"/>
                      <a:pt x="9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3246748" y="2336983"/>
                <a:ext cx="552142" cy="201168"/>
              </a:xfrm>
              <a:custGeom>
                <a:avLst/>
                <a:gdLst/>
                <a:ahLst/>
                <a:cxnLst/>
                <a:rect l="l" t="t" r="r" b="b"/>
                <a:pathLst>
                  <a:path w="7345" h="2676" extrusionOk="0">
                    <a:moveTo>
                      <a:pt x="7114" y="0"/>
                    </a:moveTo>
                    <a:cubicBezTo>
                      <a:pt x="7094" y="167"/>
                      <a:pt x="7107" y="342"/>
                      <a:pt x="7047" y="488"/>
                    </a:cubicBezTo>
                    <a:cubicBezTo>
                      <a:pt x="6313" y="2351"/>
                      <a:pt x="4922" y="2195"/>
                      <a:pt x="3670" y="2367"/>
                    </a:cubicBezTo>
                    <a:cubicBezTo>
                      <a:pt x="3652" y="2369"/>
                      <a:pt x="3628" y="2370"/>
                      <a:pt x="3599" y="2370"/>
                    </a:cubicBezTo>
                    <a:cubicBezTo>
                      <a:pt x="3346" y="2370"/>
                      <a:pt x="2697" y="2291"/>
                      <a:pt x="2497" y="2266"/>
                    </a:cubicBezTo>
                    <a:cubicBezTo>
                      <a:pt x="701" y="2046"/>
                      <a:pt x="393" y="905"/>
                      <a:pt x="164" y="400"/>
                    </a:cubicBezTo>
                    <a:cubicBezTo>
                      <a:pt x="96" y="458"/>
                      <a:pt x="23" y="491"/>
                      <a:pt x="17" y="530"/>
                    </a:cubicBezTo>
                    <a:cubicBezTo>
                      <a:pt x="4" y="629"/>
                      <a:pt x="0" y="741"/>
                      <a:pt x="34" y="832"/>
                    </a:cubicBezTo>
                    <a:cubicBezTo>
                      <a:pt x="532" y="2198"/>
                      <a:pt x="1614" y="2676"/>
                      <a:pt x="3511" y="2676"/>
                    </a:cubicBezTo>
                    <a:cubicBezTo>
                      <a:pt x="3794" y="2676"/>
                      <a:pt x="4095" y="2665"/>
                      <a:pt x="4415" y="2645"/>
                    </a:cubicBezTo>
                    <a:cubicBezTo>
                      <a:pt x="5039" y="2606"/>
                      <a:pt x="5643" y="2459"/>
                      <a:pt x="6183" y="2125"/>
                    </a:cubicBezTo>
                    <a:cubicBezTo>
                      <a:pt x="6804" y="1738"/>
                      <a:pt x="7253" y="937"/>
                      <a:pt x="7345" y="316"/>
                    </a:cubicBezTo>
                    <a:cubicBezTo>
                      <a:pt x="7270" y="115"/>
                      <a:pt x="7269" y="116"/>
                      <a:pt x="71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3236675" y="2455758"/>
                <a:ext cx="589202" cy="221541"/>
              </a:xfrm>
              <a:custGeom>
                <a:avLst/>
                <a:gdLst/>
                <a:ahLst/>
                <a:cxnLst/>
                <a:rect l="l" t="t" r="r" b="b"/>
                <a:pathLst>
                  <a:path w="7838" h="2947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3" y="78"/>
                      <a:pt x="0" y="163"/>
                      <a:pt x="29" y="231"/>
                    </a:cubicBezTo>
                    <a:cubicBezTo>
                      <a:pt x="465" y="1322"/>
                      <a:pt x="1199" y="2227"/>
                      <a:pt x="2324" y="2593"/>
                    </a:cubicBezTo>
                    <a:cubicBezTo>
                      <a:pt x="3098" y="2845"/>
                      <a:pt x="3824" y="2947"/>
                      <a:pt x="4469" y="2947"/>
                    </a:cubicBezTo>
                    <a:cubicBezTo>
                      <a:pt x="5803" y="2947"/>
                      <a:pt x="6791" y="2511"/>
                      <a:pt x="7146" y="2066"/>
                    </a:cubicBezTo>
                    <a:cubicBezTo>
                      <a:pt x="7499" y="1624"/>
                      <a:pt x="7775" y="1144"/>
                      <a:pt x="7835" y="568"/>
                    </a:cubicBezTo>
                    <a:cubicBezTo>
                      <a:pt x="7838" y="546"/>
                      <a:pt x="7793" y="518"/>
                      <a:pt x="7770" y="491"/>
                    </a:cubicBezTo>
                    <a:cubicBezTo>
                      <a:pt x="7654" y="535"/>
                      <a:pt x="7634" y="635"/>
                      <a:pt x="7601" y="734"/>
                    </a:cubicBezTo>
                    <a:cubicBezTo>
                      <a:pt x="7217" y="1959"/>
                      <a:pt x="6212" y="2536"/>
                      <a:pt x="5279" y="2562"/>
                    </a:cubicBezTo>
                    <a:cubicBezTo>
                      <a:pt x="5196" y="2564"/>
                      <a:pt x="5112" y="2565"/>
                      <a:pt x="5029" y="2565"/>
                    </a:cubicBezTo>
                    <a:cubicBezTo>
                      <a:pt x="4823" y="2565"/>
                      <a:pt x="4616" y="2560"/>
                      <a:pt x="4410" y="2560"/>
                    </a:cubicBezTo>
                    <a:cubicBezTo>
                      <a:pt x="4287" y="2560"/>
                      <a:pt x="4163" y="2562"/>
                      <a:pt x="4039" y="2567"/>
                    </a:cubicBezTo>
                    <a:cubicBezTo>
                      <a:pt x="4000" y="2569"/>
                      <a:pt x="3959" y="2570"/>
                      <a:pt x="3919" y="2570"/>
                    </a:cubicBezTo>
                    <a:cubicBezTo>
                      <a:pt x="3161" y="2570"/>
                      <a:pt x="2201" y="2277"/>
                      <a:pt x="1634" y="1882"/>
                    </a:cubicBezTo>
                    <a:cubicBezTo>
                      <a:pt x="724" y="1249"/>
                      <a:pt x="542" y="38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749964" y="1856472"/>
                <a:ext cx="408412" cy="716718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9534" extrusionOk="0">
                    <a:moveTo>
                      <a:pt x="36" y="1"/>
                    </a:moveTo>
                    <a:cubicBezTo>
                      <a:pt x="27" y="87"/>
                      <a:pt x="0" y="152"/>
                      <a:pt x="18" y="202"/>
                    </a:cubicBezTo>
                    <a:cubicBezTo>
                      <a:pt x="891" y="2687"/>
                      <a:pt x="1926" y="3446"/>
                      <a:pt x="3015" y="5769"/>
                    </a:cubicBezTo>
                    <a:cubicBezTo>
                      <a:pt x="3978" y="7826"/>
                      <a:pt x="4234" y="8507"/>
                      <a:pt x="5213" y="9487"/>
                    </a:cubicBezTo>
                    <a:cubicBezTo>
                      <a:pt x="5243" y="9516"/>
                      <a:pt x="5279" y="9534"/>
                      <a:pt x="5316" y="9534"/>
                    </a:cubicBezTo>
                    <a:cubicBezTo>
                      <a:pt x="5355" y="9534"/>
                      <a:pt x="5396" y="9515"/>
                      <a:pt x="5433" y="9469"/>
                    </a:cubicBezTo>
                    <a:cubicBezTo>
                      <a:pt x="4767" y="8522"/>
                      <a:pt x="4129" y="7553"/>
                      <a:pt x="3664" y="6486"/>
                    </a:cubicBezTo>
                    <a:cubicBezTo>
                      <a:pt x="2317" y="3402"/>
                      <a:pt x="1028" y="2352"/>
                      <a:pt x="190" y="115"/>
                    </a:cubicBezTo>
                    <a:cubicBezTo>
                      <a:pt x="175" y="72"/>
                      <a:pt x="104" y="49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3387398" y="848089"/>
                <a:ext cx="553495" cy="324681"/>
              </a:xfrm>
              <a:custGeom>
                <a:avLst/>
                <a:gdLst/>
                <a:ahLst/>
                <a:cxnLst/>
                <a:rect l="l" t="t" r="r" b="b"/>
                <a:pathLst>
                  <a:path w="7363" h="4319" extrusionOk="0">
                    <a:moveTo>
                      <a:pt x="3781" y="1"/>
                    </a:moveTo>
                    <a:cubicBezTo>
                      <a:pt x="2659" y="1"/>
                      <a:pt x="1573" y="452"/>
                      <a:pt x="1009" y="1494"/>
                    </a:cubicBezTo>
                    <a:cubicBezTo>
                      <a:pt x="96" y="3180"/>
                      <a:pt x="81" y="3608"/>
                      <a:pt x="3" y="4205"/>
                    </a:cubicBezTo>
                    <a:cubicBezTo>
                      <a:pt x="0" y="4240"/>
                      <a:pt x="31" y="4280"/>
                      <a:pt x="45" y="4318"/>
                    </a:cubicBezTo>
                    <a:cubicBezTo>
                      <a:pt x="74" y="4298"/>
                      <a:pt x="115" y="4285"/>
                      <a:pt x="131" y="4257"/>
                    </a:cubicBezTo>
                    <a:cubicBezTo>
                      <a:pt x="355" y="3841"/>
                      <a:pt x="200" y="3334"/>
                      <a:pt x="1269" y="1655"/>
                    </a:cubicBezTo>
                    <a:cubicBezTo>
                      <a:pt x="1869" y="713"/>
                      <a:pt x="2812" y="315"/>
                      <a:pt x="3783" y="315"/>
                    </a:cubicBezTo>
                    <a:cubicBezTo>
                      <a:pt x="5145" y="315"/>
                      <a:pt x="6562" y="1099"/>
                      <a:pt x="7164" y="2263"/>
                    </a:cubicBezTo>
                    <a:lnTo>
                      <a:pt x="7362" y="2263"/>
                    </a:lnTo>
                    <a:cubicBezTo>
                      <a:pt x="7274" y="2048"/>
                      <a:pt x="7221" y="1892"/>
                      <a:pt x="7145" y="1749"/>
                    </a:cubicBezTo>
                    <a:cubicBezTo>
                      <a:pt x="6556" y="666"/>
                      <a:pt x="5143" y="1"/>
                      <a:pt x="37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084369" y="964684"/>
                <a:ext cx="694970" cy="375649"/>
              </a:xfrm>
              <a:custGeom>
                <a:avLst/>
                <a:gdLst/>
                <a:ahLst/>
                <a:cxnLst/>
                <a:rect l="l" t="t" r="r" b="b"/>
                <a:pathLst>
                  <a:path w="9245" h="4997" extrusionOk="0">
                    <a:moveTo>
                      <a:pt x="2275" y="1"/>
                    </a:moveTo>
                    <a:cubicBezTo>
                      <a:pt x="1298" y="1"/>
                      <a:pt x="528" y="121"/>
                      <a:pt x="147" y="141"/>
                    </a:cubicBezTo>
                    <a:cubicBezTo>
                      <a:pt x="128" y="142"/>
                      <a:pt x="109" y="156"/>
                      <a:pt x="78" y="171"/>
                    </a:cubicBezTo>
                    <a:cubicBezTo>
                      <a:pt x="58" y="211"/>
                      <a:pt x="34" y="262"/>
                      <a:pt x="0" y="334"/>
                    </a:cubicBezTo>
                    <a:cubicBezTo>
                      <a:pt x="165" y="376"/>
                      <a:pt x="296" y="392"/>
                      <a:pt x="423" y="392"/>
                    </a:cubicBezTo>
                    <a:cubicBezTo>
                      <a:pt x="793" y="392"/>
                      <a:pt x="1138" y="261"/>
                      <a:pt x="2214" y="261"/>
                    </a:cubicBezTo>
                    <a:cubicBezTo>
                      <a:pt x="2437" y="261"/>
                      <a:pt x="2692" y="266"/>
                      <a:pt x="2984" y="280"/>
                    </a:cubicBezTo>
                    <a:cubicBezTo>
                      <a:pt x="4992" y="375"/>
                      <a:pt x="6763" y="1207"/>
                      <a:pt x="7933" y="2301"/>
                    </a:cubicBezTo>
                    <a:cubicBezTo>
                      <a:pt x="8716" y="3033"/>
                      <a:pt x="8803" y="3757"/>
                      <a:pt x="9123" y="4996"/>
                    </a:cubicBezTo>
                    <a:cubicBezTo>
                      <a:pt x="9244" y="4472"/>
                      <a:pt x="9173" y="4074"/>
                      <a:pt x="9051" y="3674"/>
                    </a:cubicBezTo>
                    <a:cubicBezTo>
                      <a:pt x="8912" y="3217"/>
                      <a:pt x="8755" y="2768"/>
                      <a:pt x="8430" y="2402"/>
                    </a:cubicBezTo>
                    <a:cubicBezTo>
                      <a:pt x="8374" y="2340"/>
                      <a:pt x="7798" y="1790"/>
                      <a:pt x="7505" y="1578"/>
                    </a:cubicBezTo>
                    <a:cubicBezTo>
                      <a:pt x="5702" y="274"/>
                      <a:pt x="3752" y="1"/>
                      <a:pt x="2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4497713" y="2318641"/>
                <a:ext cx="357671" cy="298219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3967" extrusionOk="0">
                    <a:moveTo>
                      <a:pt x="2235" y="1"/>
                    </a:moveTo>
                    <a:cubicBezTo>
                      <a:pt x="1846" y="1"/>
                      <a:pt x="1438" y="138"/>
                      <a:pt x="1167" y="436"/>
                    </a:cubicBezTo>
                    <a:cubicBezTo>
                      <a:pt x="868" y="764"/>
                      <a:pt x="637" y="1123"/>
                      <a:pt x="474" y="1530"/>
                    </a:cubicBezTo>
                    <a:cubicBezTo>
                      <a:pt x="371" y="1786"/>
                      <a:pt x="361" y="2045"/>
                      <a:pt x="452" y="2431"/>
                    </a:cubicBezTo>
                    <a:cubicBezTo>
                      <a:pt x="608" y="1891"/>
                      <a:pt x="672" y="1388"/>
                      <a:pt x="1267" y="752"/>
                    </a:cubicBezTo>
                    <a:cubicBezTo>
                      <a:pt x="1549" y="448"/>
                      <a:pt x="1893" y="298"/>
                      <a:pt x="2244" y="298"/>
                    </a:cubicBezTo>
                    <a:cubicBezTo>
                      <a:pt x="2589" y="298"/>
                      <a:pt x="2941" y="444"/>
                      <a:pt x="3247" y="735"/>
                    </a:cubicBezTo>
                    <a:cubicBezTo>
                      <a:pt x="3257" y="743"/>
                      <a:pt x="3246" y="772"/>
                      <a:pt x="3245" y="793"/>
                    </a:cubicBezTo>
                    <a:cubicBezTo>
                      <a:pt x="3235" y="809"/>
                      <a:pt x="3228" y="832"/>
                      <a:pt x="3213" y="838"/>
                    </a:cubicBezTo>
                    <a:cubicBezTo>
                      <a:pt x="3177" y="856"/>
                      <a:pt x="3138" y="872"/>
                      <a:pt x="3098" y="879"/>
                    </a:cubicBezTo>
                    <a:cubicBezTo>
                      <a:pt x="1402" y="1198"/>
                      <a:pt x="898" y="2388"/>
                      <a:pt x="13" y="3867"/>
                    </a:cubicBezTo>
                    <a:cubicBezTo>
                      <a:pt x="1" y="3888"/>
                      <a:pt x="24" y="3933"/>
                      <a:pt x="31" y="3967"/>
                    </a:cubicBezTo>
                    <a:cubicBezTo>
                      <a:pt x="224" y="3943"/>
                      <a:pt x="215" y="3778"/>
                      <a:pt x="1008" y="2712"/>
                    </a:cubicBezTo>
                    <a:cubicBezTo>
                      <a:pt x="2174" y="1146"/>
                      <a:pt x="2928" y="1197"/>
                      <a:pt x="3911" y="1087"/>
                    </a:cubicBezTo>
                    <a:cubicBezTo>
                      <a:pt x="4447" y="1316"/>
                      <a:pt x="4566" y="1376"/>
                      <a:pt x="4629" y="1376"/>
                    </a:cubicBezTo>
                    <a:cubicBezTo>
                      <a:pt x="4666" y="1376"/>
                      <a:pt x="4684" y="1355"/>
                      <a:pt x="4757" y="1335"/>
                    </a:cubicBezTo>
                    <a:cubicBezTo>
                      <a:pt x="4492" y="915"/>
                      <a:pt x="4042" y="906"/>
                      <a:pt x="3811" y="815"/>
                    </a:cubicBezTo>
                    <a:cubicBezTo>
                      <a:pt x="3442" y="541"/>
                      <a:pt x="3207" y="335"/>
                      <a:pt x="2942" y="178"/>
                    </a:cubicBezTo>
                    <a:cubicBezTo>
                      <a:pt x="2746" y="62"/>
                      <a:pt x="2495" y="1"/>
                      <a:pt x="22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4644753" y="1628995"/>
                <a:ext cx="512225" cy="307992"/>
              </a:xfrm>
              <a:custGeom>
                <a:avLst/>
                <a:gdLst/>
                <a:ahLst/>
                <a:cxnLst/>
                <a:rect l="l" t="t" r="r" b="b"/>
                <a:pathLst>
                  <a:path w="6814" h="4097" extrusionOk="0">
                    <a:moveTo>
                      <a:pt x="6119" y="1"/>
                    </a:moveTo>
                    <a:cubicBezTo>
                      <a:pt x="5823" y="1"/>
                      <a:pt x="5517" y="127"/>
                      <a:pt x="5332" y="369"/>
                    </a:cubicBezTo>
                    <a:cubicBezTo>
                      <a:pt x="4909" y="927"/>
                      <a:pt x="4884" y="1102"/>
                      <a:pt x="4646" y="1661"/>
                    </a:cubicBezTo>
                    <a:cubicBezTo>
                      <a:pt x="4641" y="1661"/>
                      <a:pt x="4637" y="1661"/>
                      <a:pt x="4633" y="1661"/>
                    </a:cubicBezTo>
                    <a:cubicBezTo>
                      <a:pt x="4535" y="1661"/>
                      <a:pt x="4491" y="1539"/>
                      <a:pt x="4401" y="1539"/>
                    </a:cubicBezTo>
                    <a:cubicBezTo>
                      <a:pt x="4379" y="1539"/>
                      <a:pt x="4354" y="1547"/>
                      <a:pt x="4325" y="1565"/>
                    </a:cubicBezTo>
                    <a:cubicBezTo>
                      <a:pt x="4350" y="1684"/>
                      <a:pt x="4376" y="1802"/>
                      <a:pt x="4405" y="1939"/>
                    </a:cubicBezTo>
                    <a:cubicBezTo>
                      <a:pt x="4005" y="2918"/>
                      <a:pt x="3334" y="3561"/>
                      <a:pt x="2242" y="3762"/>
                    </a:cubicBezTo>
                    <a:cubicBezTo>
                      <a:pt x="2125" y="3784"/>
                      <a:pt x="2011" y="3793"/>
                      <a:pt x="1899" y="3793"/>
                    </a:cubicBezTo>
                    <a:cubicBezTo>
                      <a:pt x="1618" y="3793"/>
                      <a:pt x="1352" y="3737"/>
                      <a:pt x="1080" y="3686"/>
                    </a:cubicBezTo>
                    <a:cubicBezTo>
                      <a:pt x="682" y="3610"/>
                      <a:pt x="435" y="3422"/>
                      <a:pt x="93" y="3037"/>
                    </a:cubicBezTo>
                    <a:lnTo>
                      <a:pt x="93" y="3037"/>
                    </a:lnTo>
                    <a:cubicBezTo>
                      <a:pt x="1" y="3273"/>
                      <a:pt x="85" y="3448"/>
                      <a:pt x="269" y="3580"/>
                    </a:cubicBezTo>
                    <a:cubicBezTo>
                      <a:pt x="737" y="3918"/>
                      <a:pt x="1277" y="4086"/>
                      <a:pt x="1838" y="4096"/>
                    </a:cubicBezTo>
                    <a:cubicBezTo>
                      <a:pt x="1862" y="4096"/>
                      <a:pt x="1886" y="4097"/>
                      <a:pt x="1909" y="4097"/>
                    </a:cubicBezTo>
                    <a:cubicBezTo>
                      <a:pt x="3870" y="4097"/>
                      <a:pt x="4291" y="2639"/>
                      <a:pt x="4563" y="2492"/>
                    </a:cubicBezTo>
                    <a:cubicBezTo>
                      <a:pt x="4641" y="2525"/>
                      <a:pt x="4698" y="2549"/>
                      <a:pt x="4754" y="2574"/>
                    </a:cubicBezTo>
                    <a:cubicBezTo>
                      <a:pt x="4772" y="2535"/>
                      <a:pt x="4806" y="2498"/>
                      <a:pt x="4804" y="2463"/>
                    </a:cubicBezTo>
                    <a:cubicBezTo>
                      <a:pt x="4764" y="1870"/>
                      <a:pt x="5038" y="1385"/>
                      <a:pt x="5322" y="897"/>
                    </a:cubicBezTo>
                    <a:cubicBezTo>
                      <a:pt x="5520" y="553"/>
                      <a:pt x="5788" y="321"/>
                      <a:pt x="6255" y="292"/>
                    </a:cubicBezTo>
                    <a:cubicBezTo>
                      <a:pt x="6609" y="524"/>
                      <a:pt x="6665" y="569"/>
                      <a:pt x="6710" y="569"/>
                    </a:cubicBezTo>
                    <a:cubicBezTo>
                      <a:pt x="6732" y="569"/>
                      <a:pt x="6752" y="558"/>
                      <a:pt x="6802" y="553"/>
                    </a:cubicBezTo>
                    <a:cubicBezTo>
                      <a:pt x="6806" y="474"/>
                      <a:pt x="6811" y="397"/>
                      <a:pt x="6813" y="343"/>
                    </a:cubicBezTo>
                    <a:cubicBezTo>
                      <a:pt x="6665" y="112"/>
                      <a:pt x="6397" y="1"/>
                      <a:pt x="6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032198" y="1612307"/>
                <a:ext cx="541392" cy="312728"/>
              </a:xfrm>
              <a:custGeom>
                <a:avLst/>
                <a:gdLst/>
                <a:ahLst/>
                <a:cxnLst/>
                <a:rect l="l" t="t" r="r" b="b"/>
                <a:pathLst>
                  <a:path w="7202" h="4160" extrusionOk="0">
                    <a:moveTo>
                      <a:pt x="7179" y="1"/>
                    </a:moveTo>
                    <a:lnTo>
                      <a:pt x="7179" y="1"/>
                    </a:lnTo>
                    <a:cubicBezTo>
                      <a:pt x="6363" y="503"/>
                      <a:pt x="5809" y="1398"/>
                      <a:pt x="5113" y="1919"/>
                    </a:cubicBezTo>
                    <a:cubicBezTo>
                      <a:pt x="4641" y="2273"/>
                      <a:pt x="4089" y="2452"/>
                      <a:pt x="3547" y="2452"/>
                    </a:cubicBezTo>
                    <a:cubicBezTo>
                      <a:pt x="2953" y="2452"/>
                      <a:pt x="2372" y="2237"/>
                      <a:pt x="1920" y="1803"/>
                    </a:cubicBezTo>
                    <a:cubicBezTo>
                      <a:pt x="1878" y="1761"/>
                      <a:pt x="1818" y="1738"/>
                      <a:pt x="1754" y="1701"/>
                    </a:cubicBezTo>
                    <a:cubicBezTo>
                      <a:pt x="1714" y="1747"/>
                      <a:pt x="1680" y="1788"/>
                      <a:pt x="1647" y="1828"/>
                    </a:cubicBezTo>
                    <a:cubicBezTo>
                      <a:pt x="1393" y="1839"/>
                      <a:pt x="1143" y="1884"/>
                      <a:pt x="972" y="2086"/>
                    </a:cubicBezTo>
                    <a:cubicBezTo>
                      <a:pt x="228" y="2968"/>
                      <a:pt x="0" y="4160"/>
                      <a:pt x="275" y="4160"/>
                    </a:cubicBezTo>
                    <a:cubicBezTo>
                      <a:pt x="299" y="4160"/>
                      <a:pt x="326" y="4151"/>
                      <a:pt x="356" y="4133"/>
                    </a:cubicBezTo>
                    <a:cubicBezTo>
                      <a:pt x="470" y="3386"/>
                      <a:pt x="791" y="2736"/>
                      <a:pt x="1362" y="2184"/>
                    </a:cubicBezTo>
                    <a:cubicBezTo>
                      <a:pt x="1552" y="2237"/>
                      <a:pt x="1724" y="2283"/>
                      <a:pt x="1890" y="2328"/>
                    </a:cubicBezTo>
                    <a:cubicBezTo>
                      <a:pt x="1952" y="2306"/>
                      <a:pt x="2010" y="2287"/>
                      <a:pt x="2040" y="2277"/>
                    </a:cubicBezTo>
                    <a:cubicBezTo>
                      <a:pt x="2265" y="2390"/>
                      <a:pt x="2458" y="2522"/>
                      <a:pt x="2672" y="2587"/>
                    </a:cubicBezTo>
                    <a:cubicBezTo>
                      <a:pt x="3058" y="2703"/>
                      <a:pt x="3401" y="2757"/>
                      <a:pt x="3711" y="2757"/>
                    </a:cubicBezTo>
                    <a:cubicBezTo>
                      <a:pt x="5153" y="2757"/>
                      <a:pt x="5909" y="1600"/>
                      <a:pt x="7175" y="174"/>
                    </a:cubicBezTo>
                    <a:cubicBezTo>
                      <a:pt x="7201" y="146"/>
                      <a:pt x="7179" y="75"/>
                      <a:pt x="7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3681778" y="1805429"/>
                <a:ext cx="354213" cy="342046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550" extrusionOk="0">
                    <a:moveTo>
                      <a:pt x="2357" y="1"/>
                    </a:moveTo>
                    <a:cubicBezTo>
                      <a:pt x="1449" y="1"/>
                      <a:pt x="532" y="526"/>
                      <a:pt x="194" y="1756"/>
                    </a:cubicBezTo>
                    <a:cubicBezTo>
                      <a:pt x="0" y="2465"/>
                      <a:pt x="7" y="3190"/>
                      <a:pt x="53" y="3914"/>
                    </a:cubicBezTo>
                    <a:cubicBezTo>
                      <a:pt x="71" y="4212"/>
                      <a:pt x="96" y="4244"/>
                      <a:pt x="372" y="4549"/>
                    </a:cubicBezTo>
                    <a:cubicBezTo>
                      <a:pt x="336" y="4330"/>
                      <a:pt x="300" y="4110"/>
                      <a:pt x="268" y="3890"/>
                    </a:cubicBezTo>
                    <a:cubicBezTo>
                      <a:pt x="255" y="3789"/>
                      <a:pt x="235" y="3685"/>
                      <a:pt x="242" y="3585"/>
                    </a:cubicBezTo>
                    <a:cubicBezTo>
                      <a:pt x="311" y="2648"/>
                      <a:pt x="395" y="1675"/>
                      <a:pt x="914" y="1048"/>
                    </a:cubicBezTo>
                    <a:cubicBezTo>
                      <a:pt x="1145" y="769"/>
                      <a:pt x="1412" y="521"/>
                      <a:pt x="1755" y="436"/>
                    </a:cubicBezTo>
                    <a:cubicBezTo>
                      <a:pt x="1973" y="383"/>
                      <a:pt x="2181" y="358"/>
                      <a:pt x="2379" y="358"/>
                    </a:cubicBezTo>
                    <a:cubicBezTo>
                      <a:pt x="3562" y="358"/>
                      <a:pt x="4354" y="1251"/>
                      <a:pt x="4401" y="2284"/>
                    </a:cubicBezTo>
                    <a:cubicBezTo>
                      <a:pt x="4404" y="2414"/>
                      <a:pt x="4331" y="2569"/>
                      <a:pt x="4492" y="2679"/>
                    </a:cubicBezTo>
                    <a:cubicBezTo>
                      <a:pt x="4712" y="2459"/>
                      <a:pt x="4708" y="2184"/>
                      <a:pt x="4646" y="1927"/>
                    </a:cubicBezTo>
                    <a:cubicBezTo>
                      <a:pt x="4579" y="1648"/>
                      <a:pt x="4480" y="1369"/>
                      <a:pt x="4344" y="1118"/>
                    </a:cubicBezTo>
                    <a:cubicBezTo>
                      <a:pt x="3963" y="415"/>
                      <a:pt x="3163" y="1"/>
                      <a:pt x="2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3022354" y="1020763"/>
                <a:ext cx="360227" cy="241462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3212" extrusionOk="0">
                    <a:moveTo>
                      <a:pt x="76" y="1"/>
                    </a:moveTo>
                    <a:cubicBezTo>
                      <a:pt x="48" y="48"/>
                      <a:pt x="30" y="79"/>
                      <a:pt x="0" y="129"/>
                    </a:cubicBezTo>
                    <a:cubicBezTo>
                      <a:pt x="42" y="188"/>
                      <a:pt x="84" y="261"/>
                      <a:pt x="140" y="317"/>
                    </a:cubicBezTo>
                    <a:cubicBezTo>
                      <a:pt x="523" y="699"/>
                      <a:pt x="1207" y="978"/>
                      <a:pt x="1726" y="1138"/>
                    </a:cubicBezTo>
                    <a:cubicBezTo>
                      <a:pt x="2032" y="1233"/>
                      <a:pt x="2333" y="1279"/>
                      <a:pt x="2628" y="1279"/>
                    </a:cubicBezTo>
                    <a:cubicBezTo>
                      <a:pt x="3141" y="1279"/>
                      <a:pt x="3638" y="1138"/>
                      <a:pt x="4120" y="864"/>
                    </a:cubicBezTo>
                    <a:cubicBezTo>
                      <a:pt x="4223" y="806"/>
                      <a:pt x="4319" y="734"/>
                      <a:pt x="4441" y="654"/>
                    </a:cubicBezTo>
                    <a:cubicBezTo>
                      <a:pt x="4485" y="767"/>
                      <a:pt x="4520" y="861"/>
                      <a:pt x="4547" y="930"/>
                    </a:cubicBezTo>
                    <a:cubicBezTo>
                      <a:pt x="4432" y="1598"/>
                      <a:pt x="3931" y="2681"/>
                      <a:pt x="3267" y="2822"/>
                    </a:cubicBezTo>
                    <a:cubicBezTo>
                      <a:pt x="3083" y="2861"/>
                      <a:pt x="2909" y="2879"/>
                      <a:pt x="2745" y="2879"/>
                    </a:cubicBezTo>
                    <a:cubicBezTo>
                      <a:pt x="1983" y="2879"/>
                      <a:pt x="1444" y="2494"/>
                      <a:pt x="1221" y="2036"/>
                    </a:cubicBezTo>
                    <a:cubicBezTo>
                      <a:pt x="1193" y="1979"/>
                      <a:pt x="1158" y="1926"/>
                      <a:pt x="1084" y="1926"/>
                    </a:cubicBezTo>
                    <a:cubicBezTo>
                      <a:pt x="1064" y="1926"/>
                      <a:pt x="1042" y="1930"/>
                      <a:pt x="1017" y="1938"/>
                    </a:cubicBezTo>
                    <a:cubicBezTo>
                      <a:pt x="941" y="2208"/>
                      <a:pt x="1179" y="2382"/>
                      <a:pt x="1247" y="2607"/>
                    </a:cubicBezTo>
                    <a:cubicBezTo>
                      <a:pt x="1395" y="2710"/>
                      <a:pt x="1541" y="2821"/>
                      <a:pt x="1699" y="2911"/>
                    </a:cubicBezTo>
                    <a:cubicBezTo>
                      <a:pt x="2042" y="3109"/>
                      <a:pt x="2414" y="3211"/>
                      <a:pt x="2773" y="3211"/>
                    </a:cubicBezTo>
                    <a:cubicBezTo>
                      <a:pt x="3328" y="3211"/>
                      <a:pt x="3848" y="2965"/>
                      <a:pt x="4171" y="2440"/>
                    </a:cubicBezTo>
                    <a:cubicBezTo>
                      <a:pt x="4378" y="2103"/>
                      <a:pt x="4547" y="1753"/>
                      <a:pt x="4669" y="1374"/>
                    </a:cubicBezTo>
                    <a:cubicBezTo>
                      <a:pt x="4792" y="993"/>
                      <a:pt x="4713" y="688"/>
                      <a:pt x="4443" y="405"/>
                    </a:cubicBezTo>
                    <a:cubicBezTo>
                      <a:pt x="4021" y="635"/>
                      <a:pt x="3459" y="998"/>
                      <a:pt x="2648" y="998"/>
                    </a:cubicBezTo>
                    <a:cubicBezTo>
                      <a:pt x="2385" y="998"/>
                      <a:pt x="2095" y="959"/>
                      <a:pt x="1776" y="866"/>
                    </a:cubicBezTo>
                    <a:cubicBezTo>
                      <a:pt x="1154" y="683"/>
                      <a:pt x="570" y="433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3533987" y="580244"/>
                <a:ext cx="774051" cy="263263"/>
              </a:xfrm>
              <a:custGeom>
                <a:avLst/>
                <a:gdLst/>
                <a:ahLst/>
                <a:cxnLst/>
                <a:rect l="l" t="t" r="r" b="b"/>
                <a:pathLst>
                  <a:path w="10297" h="3502" extrusionOk="0">
                    <a:moveTo>
                      <a:pt x="2033" y="0"/>
                    </a:moveTo>
                    <a:cubicBezTo>
                      <a:pt x="1593" y="0"/>
                      <a:pt x="1159" y="119"/>
                      <a:pt x="722" y="172"/>
                    </a:cubicBezTo>
                    <a:cubicBezTo>
                      <a:pt x="559" y="191"/>
                      <a:pt x="396" y="234"/>
                      <a:pt x="239" y="282"/>
                    </a:cubicBezTo>
                    <a:cubicBezTo>
                      <a:pt x="169" y="305"/>
                      <a:pt x="110" y="369"/>
                      <a:pt x="1" y="446"/>
                    </a:cubicBezTo>
                    <a:cubicBezTo>
                      <a:pt x="104" y="495"/>
                      <a:pt x="197" y="514"/>
                      <a:pt x="300" y="514"/>
                    </a:cubicBezTo>
                    <a:cubicBezTo>
                      <a:pt x="581" y="514"/>
                      <a:pt x="932" y="369"/>
                      <a:pt x="1736" y="287"/>
                    </a:cubicBezTo>
                    <a:cubicBezTo>
                      <a:pt x="1880" y="272"/>
                      <a:pt x="2024" y="265"/>
                      <a:pt x="2170" y="265"/>
                    </a:cubicBezTo>
                    <a:cubicBezTo>
                      <a:pt x="3741" y="265"/>
                      <a:pt x="5421" y="1083"/>
                      <a:pt x="6665" y="1890"/>
                    </a:cubicBezTo>
                    <a:cubicBezTo>
                      <a:pt x="7064" y="2150"/>
                      <a:pt x="7485" y="2377"/>
                      <a:pt x="7879" y="2642"/>
                    </a:cubicBezTo>
                    <a:cubicBezTo>
                      <a:pt x="8528" y="3076"/>
                      <a:pt x="9257" y="3299"/>
                      <a:pt x="10002" y="3482"/>
                    </a:cubicBezTo>
                    <a:cubicBezTo>
                      <a:pt x="10043" y="3492"/>
                      <a:pt x="10086" y="3501"/>
                      <a:pt x="10129" y="3501"/>
                    </a:cubicBezTo>
                    <a:cubicBezTo>
                      <a:pt x="10186" y="3501"/>
                      <a:pt x="10244" y="3484"/>
                      <a:pt x="10296" y="3426"/>
                    </a:cubicBezTo>
                    <a:cubicBezTo>
                      <a:pt x="10088" y="3235"/>
                      <a:pt x="9815" y="3193"/>
                      <a:pt x="9563" y="3119"/>
                    </a:cubicBezTo>
                    <a:cubicBezTo>
                      <a:pt x="7223" y="2417"/>
                      <a:pt x="5888" y="394"/>
                      <a:pt x="2260" y="12"/>
                    </a:cubicBezTo>
                    <a:cubicBezTo>
                      <a:pt x="2184" y="4"/>
                      <a:pt x="2108" y="0"/>
                      <a:pt x="20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587099" y="960925"/>
                <a:ext cx="482232" cy="305962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4070" extrusionOk="0">
                    <a:moveTo>
                      <a:pt x="2578" y="1"/>
                    </a:moveTo>
                    <a:cubicBezTo>
                      <a:pt x="2542" y="1"/>
                      <a:pt x="2507" y="1"/>
                      <a:pt x="2470" y="2"/>
                    </a:cubicBezTo>
                    <a:cubicBezTo>
                      <a:pt x="2076" y="13"/>
                      <a:pt x="1750" y="154"/>
                      <a:pt x="1467" y="422"/>
                    </a:cubicBezTo>
                    <a:cubicBezTo>
                      <a:pt x="716" y="1133"/>
                      <a:pt x="23" y="2733"/>
                      <a:pt x="0" y="4069"/>
                    </a:cubicBezTo>
                    <a:cubicBezTo>
                      <a:pt x="128" y="4058"/>
                      <a:pt x="162" y="3955"/>
                      <a:pt x="169" y="3865"/>
                    </a:cubicBezTo>
                    <a:cubicBezTo>
                      <a:pt x="245" y="2831"/>
                      <a:pt x="1206" y="376"/>
                      <a:pt x="2332" y="287"/>
                    </a:cubicBezTo>
                    <a:cubicBezTo>
                      <a:pt x="2439" y="279"/>
                      <a:pt x="2546" y="274"/>
                      <a:pt x="2651" y="274"/>
                    </a:cubicBezTo>
                    <a:cubicBezTo>
                      <a:pt x="3297" y="274"/>
                      <a:pt x="3896" y="442"/>
                      <a:pt x="4429" y="863"/>
                    </a:cubicBezTo>
                    <a:cubicBezTo>
                      <a:pt x="5594" y="1783"/>
                      <a:pt x="5996" y="2642"/>
                      <a:pt x="6309" y="3131"/>
                    </a:cubicBezTo>
                    <a:lnTo>
                      <a:pt x="6415" y="3093"/>
                    </a:lnTo>
                    <a:cubicBezTo>
                      <a:pt x="6403" y="3017"/>
                      <a:pt x="6406" y="2934"/>
                      <a:pt x="6376" y="2867"/>
                    </a:cubicBezTo>
                    <a:cubicBezTo>
                      <a:pt x="5948" y="1866"/>
                      <a:pt x="5210" y="1121"/>
                      <a:pt x="4365" y="473"/>
                    </a:cubicBezTo>
                    <a:cubicBezTo>
                      <a:pt x="4058" y="238"/>
                      <a:pt x="3380" y="1"/>
                      <a:pt x="2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872458" y="738936"/>
                <a:ext cx="694669" cy="87203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160" extrusionOk="0">
                    <a:moveTo>
                      <a:pt x="7995" y="1"/>
                    </a:moveTo>
                    <a:cubicBezTo>
                      <a:pt x="7152" y="1"/>
                      <a:pt x="6386" y="350"/>
                      <a:pt x="4463" y="596"/>
                    </a:cubicBezTo>
                    <a:cubicBezTo>
                      <a:pt x="3972" y="658"/>
                      <a:pt x="3485" y="758"/>
                      <a:pt x="2988" y="758"/>
                    </a:cubicBezTo>
                    <a:cubicBezTo>
                      <a:pt x="2967" y="758"/>
                      <a:pt x="2946" y="758"/>
                      <a:pt x="2925" y="758"/>
                    </a:cubicBezTo>
                    <a:cubicBezTo>
                      <a:pt x="2921" y="757"/>
                      <a:pt x="2916" y="757"/>
                      <a:pt x="2912" y="757"/>
                    </a:cubicBezTo>
                    <a:cubicBezTo>
                      <a:pt x="2774" y="757"/>
                      <a:pt x="2634" y="791"/>
                      <a:pt x="2497" y="808"/>
                    </a:cubicBezTo>
                    <a:cubicBezTo>
                      <a:pt x="2058" y="864"/>
                      <a:pt x="1617" y="884"/>
                      <a:pt x="1180" y="884"/>
                    </a:cubicBezTo>
                    <a:cubicBezTo>
                      <a:pt x="902" y="884"/>
                      <a:pt x="625" y="876"/>
                      <a:pt x="350" y="863"/>
                    </a:cubicBezTo>
                    <a:cubicBezTo>
                      <a:pt x="306" y="778"/>
                      <a:pt x="383" y="675"/>
                      <a:pt x="263" y="649"/>
                    </a:cubicBezTo>
                    <a:lnTo>
                      <a:pt x="263" y="649"/>
                    </a:lnTo>
                    <a:cubicBezTo>
                      <a:pt x="1" y="740"/>
                      <a:pt x="56" y="1145"/>
                      <a:pt x="543" y="1154"/>
                    </a:cubicBezTo>
                    <a:cubicBezTo>
                      <a:pt x="767" y="1158"/>
                      <a:pt x="944" y="1160"/>
                      <a:pt x="1094" y="1160"/>
                    </a:cubicBezTo>
                    <a:cubicBezTo>
                      <a:pt x="1743" y="1160"/>
                      <a:pt x="1884" y="1123"/>
                      <a:pt x="3076" y="1022"/>
                    </a:cubicBezTo>
                    <a:cubicBezTo>
                      <a:pt x="3383" y="998"/>
                      <a:pt x="3691" y="1003"/>
                      <a:pt x="3997" y="925"/>
                    </a:cubicBezTo>
                    <a:cubicBezTo>
                      <a:pt x="4316" y="845"/>
                      <a:pt x="4647" y="807"/>
                      <a:pt x="4975" y="783"/>
                    </a:cubicBezTo>
                    <a:cubicBezTo>
                      <a:pt x="6251" y="686"/>
                      <a:pt x="6939" y="277"/>
                      <a:pt x="8339" y="277"/>
                    </a:cubicBezTo>
                    <a:cubicBezTo>
                      <a:pt x="8606" y="277"/>
                      <a:pt x="8898" y="291"/>
                      <a:pt x="9225" y="326"/>
                    </a:cubicBezTo>
                    <a:cubicBezTo>
                      <a:pt x="9055" y="103"/>
                      <a:pt x="9240" y="187"/>
                      <a:pt x="8608" y="62"/>
                    </a:cubicBezTo>
                    <a:cubicBezTo>
                      <a:pt x="8390" y="19"/>
                      <a:pt x="8190" y="1"/>
                      <a:pt x="79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3227804" y="2045534"/>
                <a:ext cx="450058" cy="201243"/>
              </a:xfrm>
              <a:custGeom>
                <a:avLst/>
                <a:gdLst/>
                <a:ahLst/>
                <a:cxnLst/>
                <a:rect l="l" t="t" r="r" b="b"/>
                <a:pathLst>
                  <a:path w="5987" h="2677" extrusionOk="0">
                    <a:moveTo>
                      <a:pt x="5928" y="1"/>
                    </a:moveTo>
                    <a:cubicBezTo>
                      <a:pt x="5808" y="23"/>
                      <a:pt x="5769" y="116"/>
                      <a:pt x="5741" y="215"/>
                    </a:cubicBezTo>
                    <a:cubicBezTo>
                      <a:pt x="5602" y="702"/>
                      <a:pt x="5318" y="1109"/>
                      <a:pt x="5031" y="1513"/>
                    </a:cubicBezTo>
                    <a:cubicBezTo>
                      <a:pt x="4518" y="2235"/>
                      <a:pt x="3434" y="2347"/>
                      <a:pt x="2543" y="2375"/>
                    </a:cubicBezTo>
                    <a:cubicBezTo>
                      <a:pt x="2523" y="2376"/>
                      <a:pt x="2503" y="2376"/>
                      <a:pt x="2482" y="2376"/>
                    </a:cubicBezTo>
                    <a:cubicBezTo>
                      <a:pt x="2217" y="2376"/>
                      <a:pt x="1943" y="2329"/>
                      <a:pt x="1686" y="2261"/>
                    </a:cubicBezTo>
                    <a:cubicBezTo>
                      <a:pt x="975" y="2072"/>
                      <a:pt x="371" y="1745"/>
                      <a:pt x="225" y="926"/>
                    </a:cubicBezTo>
                    <a:cubicBezTo>
                      <a:pt x="213" y="855"/>
                      <a:pt x="143" y="794"/>
                      <a:pt x="98" y="729"/>
                    </a:cubicBezTo>
                    <a:cubicBezTo>
                      <a:pt x="59" y="757"/>
                      <a:pt x="39" y="765"/>
                      <a:pt x="34" y="777"/>
                    </a:cubicBezTo>
                    <a:cubicBezTo>
                      <a:pt x="19" y="816"/>
                      <a:pt x="0" y="855"/>
                      <a:pt x="1" y="894"/>
                    </a:cubicBezTo>
                    <a:cubicBezTo>
                      <a:pt x="33" y="2172"/>
                      <a:pt x="1268" y="2676"/>
                      <a:pt x="2617" y="2676"/>
                    </a:cubicBezTo>
                    <a:cubicBezTo>
                      <a:pt x="3193" y="2676"/>
                      <a:pt x="3790" y="2584"/>
                      <a:pt x="4323" y="2421"/>
                    </a:cubicBezTo>
                    <a:cubicBezTo>
                      <a:pt x="5164" y="2166"/>
                      <a:pt x="5836" y="990"/>
                      <a:pt x="5981" y="106"/>
                    </a:cubicBezTo>
                    <a:cubicBezTo>
                      <a:pt x="5986" y="75"/>
                      <a:pt x="5947" y="36"/>
                      <a:pt x="59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4073132" y="1514957"/>
                <a:ext cx="504032" cy="192824"/>
              </a:xfrm>
              <a:custGeom>
                <a:avLst/>
                <a:gdLst/>
                <a:ahLst/>
                <a:cxnLst/>
                <a:rect l="l" t="t" r="r" b="b"/>
                <a:pathLst>
                  <a:path w="6705" h="2565" extrusionOk="0">
                    <a:moveTo>
                      <a:pt x="4902" y="1"/>
                    </a:moveTo>
                    <a:cubicBezTo>
                      <a:pt x="4333" y="1"/>
                      <a:pt x="3785" y="302"/>
                      <a:pt x="3514" y="896"/>
                    </a:cubicBezTo>
                    <a:cubicBezTo>
                      <a:pt x="3447" y="1043"/>
                      <a:pt x="3414" y="1208"/>
                      <a:pt x="3368" y="1362"/>
                    </a:cubicBezTo>
                    <a:cubicBezTo>
                      <a:pt x="3222" y="1488"/>
                      <a:pt x="2884" y="1948"/>
                      <a:pt x="1653" y="2290"/>
                    </a:cubicBezTo>
                    <a:cubicBezTo>
                      <a:pt x="1529" y="2324"/>
                      <a:pt x="1439" y="2343"/>
                      <a:pt x="1345" y="2343"/>
                    </a:cubicBezTo>
                    <a:cubicBezTo>
                      <a:pt x="1113" y="2343"/>
                      <a:pt x="854" y="2229"/>
                      <a:pt x="0" y="1944"/>
                    </a:cubicBezTo>
                    <a:lnTo>
                      <a:pt x="0" y="1944"/>
                    </a:lnTo>
                    <a:cubicBezTo>
                      <a:pt x="20" y="2022"/>
                      <a:pt x="17" y="2074"/>
                      <a:pt x="41" y="2090"/>
                    </a:cubicBezTo>
                    <a:cubicBezTo>
                      <a:pt x="443" y="2347"/>
                      <a:pt x="865" y="2564"/>
                      <a:pt x="1363" y="2564"/>
                    </a:cubicBezTo>
                    <a:cubicBezTo>
                      <a:pt x="1586" y="2564"/>
                      <a:pt x="1824" y="2521"/>
                      <a:pt x="2082" y="2418"/>
                    </a:cubicBezTo>
                    <a:cubicBezTo>
                      <a:pt x="2545" y="2233"/>
                      <a:pt x="2989" y="2022"/>
                      <a:pt x="3365" y="1690"/>
                    </a:cubicBezTo>
                    <a:cubicBezTo>
                      <a:pt x="3417" y="1738"/>
                      <a:pt x="3461" y="1779"/>
                      <a:pt x="3539" y="1850"/>
                    </a:cubicBezTo>
                    <a:cubicBezTo>
                      <a:pt x="3608" y="1375"/>
                      <a:pt x="3620" y="794"/>
                      <a:pt x="4425" y="402"/>
                    </a:cubicBezTo>
                    <a:cubicBezTo>
                      <a:pt x="4573" y="330"/>
                      <a:pt x="4718" y="294"/>
                      <a:pt x="4864" y="294"/>
                    </a:cubicBezTo>
                    <a:cubicBezTo>
                      <a:pt x="4993" y="294"/>
                      <a:pt x="5124" y="322"/>
                      <a:pt x="5260" y="378"/>
                    </a:cubicBezTo>
                    <a:cubicBezTo>
                      <a:pt x="5902" y="647"/>
                      <a:pt x="6307" y="1094"/>
                      <a:pt x="6406" y="1796"/>
                    </a:cubicBezTo>
                    <a:cubicBezTo>
                      <a:pt x="6416" y="1867"/>
                      <a:pt x="6402" y="1963"/>
                      <a:pt x="6523" y="1969"/>
                    </a:cubicBezTo>
                    <a:cubicBezTo>
                      <a:pt x="6690" y="1864"/>
                      <a:pt x="6704" y="1700"/>
                      <a:pt x="6664" y="1535"/>
                    </a:cubicBezTo>
                    <a:cubicBezTo>
                      <a:pt x="6413" y="506"/>
                      <a:pt x="5640" y="1"/>
                      <a:pt x="49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709256" y="2716085"/>
                <a:ext cx="765857" cy="138923"/>
              </a:xfrm>
              <a:custGeom>
                <a:avLst/>
                <a:gdLst/>
                <a:ahLst/>
                <a:cxnLst/>
                <a:rect l="l" t="t" r="r" b="b"/>
                <a:pathLst>
                  <a:path w="10188" h="184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3" y="443"/>
                      <a:pt x="13" y="45"/>
                      <a:pt x="1494" y="772"/>
                    </a:cubicBezTo>
                    <a:cubicBezTo>
                      <a:pt x="3615" y="1811"/>
                      <a:pt x="5298" y="1713"/>
                      <a:pt x="6177" y="1787"/>
                    </a:cubicBezTo>
                    <a:cubicBezTo>
                      <a:pt x="6662" y="1827"/>
                      <a:pt x="6863" y="1848"/>
                      <a:pt x="7042" y="1848"/>
                    </a:cubicBezTo>
                    <a:cubicBezTo>
                      <a:pt x="7255" y="1848"/>
                      <a:pt x="7437" y="1818"/>
                      <a:pt x="8029" y="1755"/>
                    </a:cubicBezTo>
                    <a:cubicBezTo>
                      <a:pt x="10047" y="1541"/>
                      <a:pt x="10121" y="1702"/>
                      <a:pt x="10187" y="1478"/>
                    </a:cubicBezTo>
                    <a:cubicBezTo>
                      <a:pt x="10089" y="1455"/>
                      <a:pt x="9948" y="1445"/>
                      <a:pt x="9771" y="1445"/>
                    </a:cubicBezTo>
                    <a:cubicBezTo>
                      <a:pt x="9107" y="1445"/>
                      <a:pt x="7938" y="1574"/>
                      <a:pt x="6599" y="1574"/>
                    </a:cubicBezTo>
                    <a:cubicBezTo>
                      <a:pt x="5119" y="1574"/>
                      <a:pt x="3432" y="1417"/>
                      <a:pt x="1987" y="757"/>
                    </a:cubicBezTo>
                    <a:cubicBezTo>
                      <a:pt x="1423" y="498"/>
                      <a:pt x="846" y="272"/>
                      <a:pt x="273" y="35"/>
                    </a:cubicBezTo>
                    <a:cubicBezTo>
                      <a:pt x="223" y="14"/>
                      <a:pt x="164" y="2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145260" y="1881805"/>
                <a:ext cx="344591" cy="387302"/>
              </a:xfrm>
              <a:custGeom>
                <a:avLst/>
                <a:gdLst/>
                <a:ahLst/>
                <a:cxnLst/>
                <a:rect l="l" t="t" r="r" b="b"/>
                <a:pathLst>
                  <a:path w="4584" h="5152" extrusionOk="0">
                    <a:moveTo>
                      <a:pt x="4489" y="1"/>
                    </a:moveTo>
                    <a:cubicBezTo>
                      <a:pt x="4414" y="1"/>
                      <a:pt x="4354" y="60"/>
                      <a:pt x="4296" y="95"/>
                    </a:cubicBezTo>
                    <a:cubicBezTo>
                      <a:pt x="3834" y="377"/>
                      <a:pt x="3426" y="723"/>
                      <a:pt x="3060" y="1122"/>
                    </a:cubicBezTo>
                    <a:cubicBezTo>
                      <a:pt x="192" y="4247"/>
                      <a:pt x="65" y="4170"/>
                      <a:pt x="1" y="5121"/>
                    </a:cubicBezTo>
                    <a:cubicBezTo>
                      <a:pt x="36" y="5131"/>
                      <a:pt x="73" y="5140"/>
                      <a:pt x="108" y="5152"/>
                    </a:cubicBezTo>
                    <a:cubicBezTo>
                      <a:pt x="144" y="5083"/>
                      <a:pt x="189" y="5015"/>
                      <a:pt x="216" y="4941"/>
                    </a:cubicBezTo>
                    <a:cubicBezTo>
                      <a:pt x="386" y="4486"/>
                      <a:pt x="671" y="4111"/>
                      <a:pt x="1014" y="3771"/>
                    </a:cubicBezTo>
                    <a:cubicBezTo>
                      <a:pt x="2764" y="2035"/>
                      <a:pt x="3099" y="1476"/>
                      <a:pt x="4566" y="129"/>
                    </a:cubicBezTo>
                    <a:cubicBezTo>
                      <a:pt x="4584" y="112"/>
                      <a:pt x="4573" y="62"/>
                      <a:pt x="4576" y="28"/>
                    </a:cubicBezTo>
                    <a:cubicBezTo>
                      <a:pt x="4545" y="8"/>
                      <a:pt x="4516" y="1"/>
                      <a:pt x="44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4443814" y="1058350"/>
                <a:ext cx="646032" cy="165159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2197" extrusionOk="0">
                    <a:moveTo>
                      <a:pt x="114" y="1"/>
                    </a:moveTo>
                    <a:cubicBezTo>
                      <a:pt x="1" y="87"/>
                      <a:pt x="18" y="168"/>
                      <a:pt x="81" y="226"/>
                    </a:cubicBezTo>
                    <a:cubicBezTo>
                      <a:pt x="334" y="462"/>
                      <a:pt x="660" y="552"/>
                      <a:pt x="982" y="608"/>
                    </a:cubicBezTo>
                    <a:cubicBezTo>
                      <a:pt x="5118" y="1324"/>
                      <a:pt x="4441" y="630"/>
                      <a:pt x="7196" y="2017"/>
                    </a:cubicBezTo>
                    <a:cubicBezTo>
                      <a:pt x="7240" y="2056"/>
                      <a:pt x="7283" y="2097"/>
                      <a:pt x="7327" y="2136"/>
                    </a:cubicBezTo>
                    <a:lnTo>
                      <a:pt x="7441" y="2196"/>
                    </a:lnTo>
                    <a:cubicBezTo>
                      <a:pt x="7422" y="2158"/>
                      <a:pt x="7401" y="2118"/>
                      <a:pt x="7382" y="2080"/>
                    </a:cubicBezTo>
                    <a:cubicBezTo>
                      <a:pt x="7342" y="2036"/>
                      <a:pt x="7302" y="1994"/>
                      <a:pt x="7260" y="1950"/>
                    </a:cubicBezTo>
                    <a:cubicBezTo>
                      <a:pt x="7333" y="1668"/>
                      <a:pt x="7484" y="1923"/>
                      <a:pt x="8391" y="1244"/>
                    </a:cubicBezTo>
                    <a:cubicBezTo>
                      <a:pt x="8482" y="1176"/>
                      <a:pt x="8594" y="1094"/>
                      <a:pt x="8536" y="919"/>
                    </a:cubicBezTo>
                    <a:lnTo>
                      <a:pt x="8536" y="919"/>
                    </a:lnTo>
                    <a:cubicBezTo>
                      <a:pt x="8046" y="1252"/>
                      <a:pt x="7578" y="1628"/>
                      <a:pt x="6930" y="1629"/>
                    </a:cubicBezTo>
                    <a:cubicBezTo>
                      <a:pt x="4637" y="511"/>
                      <a:pt x="5119" y="1050"/>
                      <a:pt x="1669" y="487"/>
                    </a:cubicBezTo>
                    <a:cubicBezTo>
                      <a:pt x="1121" y="399"/>
                      <a:pt x="563" y="355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190142" y="1807684"/>
                <a:ext cx="349176" cy="138322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840" extrusionOk="0">
                    <a:moveTo>
                      <a:pt x="4541" y="0"/>
                    </a:moveTo>
                    <a:cubicBezTo>
                      <a:pt x="4452" y="481"/>
                      <a:pt x="4091" y="706"/>
                      <a:pt x="3802" y="989"/>
                    </a:cubicBezTo>
                    <a:cubicBezTo>
                      <a:pt x="3450" y="1333"/>
                      <a:pt x="2940" y="1483"/>
                      <a:pt x="2414" y="1483"/>
                    </a:cubicBezTo>
                    <a:cubicBezTo>
                      <a:pt x="1455" y="1483"/>
                      <a:pt x="443" y="985"/>
                      <a:pt x="237" y="253"/>
                    </a:cubicBezTo>
                    <a:cubicBezTo>
                      <a:pt x="224" y="204"/>
                      <a:pt x="163" y="171"/>
                      <a:pt x="131" y="137"/>
                    </a:cubicBezTo>
                    <a:cubicBezTo>
                      <a:pt x="11" y="176"/>
                      <a:pt x="1" y="260"/>
                      <a:pt x="16" y="340"/>
                    </a:cubicBezTo>
                    <a:cubicBezTo>
                      <a:pt x="182" y="1259"/>
                      <a:pt x="1347" y="1839"/>
                      <a:pt x="2414" y="1839"/>
                    </a:cubicBezTo>
                    <a:cubicBezTo>
                      <a:pt x="2873" y="1839"/>
                      <a:pt x="3314" y="1732"/>
                      <a:pt x="3650" y="1498"/>
                    </a:cubicBezTo>
                    <a:cubicBezTo>
                      <a:pt x="4041" y="1224"/>
                      <a:pt x="4410" y="922"/>
                      <a:pt x="4627" y="456"/>
                    </a:cubicBezTo>
                    <a:cubicBezTo>
                      <a:pt x="4627" y="66"/>
                      <a:pt x="4645" y="197"/>
                      <a:pt x="45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823480" y="2186786"/>
                <a:ext cx="253181" cy="244619"/>
              </a:xfrm>
              <a:custGeom>
                <a:avLst/>
                <a:gdLst/>
                <a:ahLst/>
                <a:cxnLst/>
                <a:rect l="l" t="t" r="r" b="b"/>
                <a:pathLst>
                  <a:path w="3368" h="3254" extrusionOk="0">
                    <a:moveTo>
                      <a:pt x="1222" y="1"/>
                    </a:moveTo>
                    <a:cubicBezTo>
                      <a:pt x="1018" y="1"/>
                      <a:pt x="814" y="54"/>
                      <a:pt x="625" y="175"/>
                    </a:cubicBezTo>
                    <a:cubicBezTo>
                      <a:pt x="39" y="551"/>
                      <a:pt x="0" y="1842"/>
                      <a:pt x="50" y="2558"/>
                    </a:cubicBezTo>
                    <a:cubicBezTo>
                      <a:pt x="66" y="2774"/>
                      <a:pt x="106" y="3004"/>
                      <a:pt x="277" y="3173"/>
                    </a:cubicBezTo>
                    <a:cubicBezTo>
                      <a:pt x="293" y="3204"/>
                      <a:pt x="304" y="3254"/>
                      <a:pt x="332" y="3254"/>
                    </a:cubicBezTo>
                    <a:cubicBezTo>
                      <a:pt x="345" y="3254"/>
                      <a:pt x="362" y="3243"/>
                      <a:pt x="386" y="3213"/>
                    </a:cubicBezTo>
                    <a:cubicBezTo>
                      <a:pt x="388" y="3211"/>
                      <a:pt x="336" y="3166"/>
                      <a:pt x="310" y="3140"/>
                    </a:cubicBezTo>
                    <a:cubicBezTo>
                      <a:pt x="301" y="2131"/>
                      <a:pt x="136" y="695"/>
                      <a:pt x="1029" y="338"/>
                    </a:cubicBezTo>
                    <a:cubicBezTo>
                      <a:pt x="1102" y="338"/>
                      <a:pt x="1187" y="328"/>
                      <a:pt x="1274" y="328"/>
                    </a:cubicBezTo>
                    <a:cubicBezTo>
                      <a:pt x="1328" y="328"/>
                      <a:pt x="1382" y="332"/>
                      <a:pt x="1434" y="345"/>
                    </a:cubicBezTo>
                    <a:cubicBezTo>
                      <a:pt x="1851" y="449"/>
                      <a:pt x="2367" y="801"/>
                      <a:pt x="2619" y="1001"/>
                    </a:cubicBezTo>
                    <a:cubicBezTo>
                      <a:pt x="2951" y="1263"/>
                      <a:pt x="3028" y="1614"/>
                      <a:pt x="3218" y="2100"/>
                    </a:cubicBezTo>
                    <a:cubicBezTo>
                      <a:pt x="3339" y="2023"/>
                      <a:pt x="3344" y="1896"/>
                      <a:pt x="3368" y="1754"/>
                    </a:cubicBezTo>
                    <a:cubicBezTo>
                      <a:pt x="3334" y="1634"/>
                      <a:pt x="3316" y="1483"/>
                      <a:pt x="3249" y="1359"/>
                    </a:cubicBezTo>
                    <a:cubicBezTo>
                      <a:pt x="2889" y="680"/>
                      <a:pt x="2299" y="271"/>
                      <a:pt x="1584" y="56"/>
                    </a:cubicBezTo>
                    <a:cubicBezTo>
                      <a:pt x="1465" y="20"/>
                      <a:pt x="1344" y="1"/>
                      <a:pt x="1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2900347" y="2307590"/>
                <a:ext cx="304900" cy="294310"/>
              </a:xfrm>
              <a:custGeom>
                <a:avLst/>
                <a:gdLst/>
                <a:ahLst/>
                <a:cxnLst/>
                <a:rect l="l" t="t" r="r" b="b"/>
                <a:pathLst>
                  <a:path w="4056" h="3915" extrusionOk="0">
                    <a:moveTo>
                      <a:pt x="1708" y="1"/>
                    </a:moveTo>
                    <a:cubicBezTo>
                      <a:pt x="1249" y="1"/>
                      <a:pt x="872" y="177"/>
                      <a:pt x="681" y="465"/>
                    </a:cubicBezTo>
                    <a:cubicBezTo>
                      <a:pt x="130" y="1291"/>
                      <a:pt x="223" y="2733"/>
                      <a:pt x="12" y="3705"/>
                    </a:cubicBezTo>
                    <a:cubicBezTo>
                      <a:pt x="0" y="3753"/>
                      <a:pt x="39" y="3814"/>
                      <a:pt x="67" y="3914"/>
                    </a:cubicBezTo>
                    <a:cubicBezTo>
                      <a:pt x="135" y="3817"/>
                      <a:pt x="206" y="3758"/>
                      <a:pt x="220" y="3685"/>
                    </a:cubicBezTo>
                    <a:cubicBezTo>
                      <a:pt x="633" y="1593"/>
                      <a:pt x="501" y="746"/>
                      <a:pt x="1238" y="335"/>
                    </a:cubicBezTo>
                    <a:cubicBezTo>
                      <a:pt x="1396" y="298"/>
                      <a:pt x="1550" y="281"/>
                      <a:pt x="1701" y="281"/>
                    </a:cubicBezTo>
                    <a:cubicBezTo>
                      <a:pt x="2690" y="281"/>
                      <a:pt x="3489" y="1021"/>
                      <a:pt x="3807" y="1552"/>
                    </a:cubicBezTo>
                    <a:cubicBezTo>
                      <a:pt x="3844" y="1614"/>
                      <a:pt x="3884" y="1673"/>
                      <a:pt x="3938" y="1758"/>
                    </a:cubicBezTo>
                    <a:cubicBezTo>
                      <a:pt x="4055" y="1544"/>
                      <a:pt x="3991" y="1397"/>
                      <a:pt x="3885" y="1261"/>
                    </a:cubicBezTo>
                    <a:cubicBezTo>
                      <a:pt x="3188" y="359"/>
                      <a:pt x="2364" y="1"/>
                      <a:pt x="17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4071930" y="2055983"/>
                <a:ext cx="365714" cy="180495"/>
              </a:xfrm>
              <a:custGeom>
                <a:avLst/>
                <a:gdLst/>
                <a:ahLst/>
                <a:cxnLst/>
                <a:rect l="l" t="t" r="r" b="b"/>
                <a:pathLst>
                  <a:path w="4865" h="2401" extrusionOk="0">
                    <a:moveTo>
                      <a:pt x="4809" y="0"/>
                    </a:moveTo>
                    <a:lnTo>
                      <a:pt x="4809" y="0"/>
                    </a:lnTo>
                    <a:cubicBezTo>
                      <a:pt x="4654" y="269"/>
                      <a:pt x="4587" y="450"/>
                      <a:pt x="4464" y="580"/>
                    </a:cubicBezTo>
                    <a:cubicBezTo>
                      <a:pt x="4138" y="923"/>
                      <a:pt x="3809" y="1268"/>
                      <a:pt x="3439" y="1566"/>
                    </a:cubicBezTo>
                    <a:cubicBezTo>
                      <a:pt x="3014" y="1908"/>
                      <a:pt x="2528" y="2061"/>
                      <a:pt x="2056" y="2061"/>
                    </a:cubicBezTo>
                    <a:cubicBezTo>
                      <a:pt x="1620" y="2061"/>
                      <a:pt x="1196" y="1930"/>
                      <a:pt x="841" y="1695"/>
                    </a:cubicBezTo>
                    <a:cubicBezTo>
                      <a:pt x="451" y="1437"/>
                      <a:pt x="563" y="1531"/>
                      <a:pt x="40" y="930"/>
                    </a:cubicBezTo>
                    <a:lnTo>
                      <a:pt x="40" y="930"/>
                    </a:lnTo>
                    <a:cubicBezTo>
                      <a:pt x="1" y="1181"/>
                      <a:pt x="5" y="1229"/>
                      <a:pt x="96" y="1341"/>
                    </a:cubicBezTo>
                    <a:cubicBezTo>
                      <a:pt x="596" y="1958"/>
                      <a:pt x="1410" y="2401"/>
                      <a:pt x="2155" y="2401"/>
                    </a:cubicBezTo>
                    <a:cubicBezTo>
                      <a:pt x="2308" y="2401"/>
                      <a:pt x="2459" y="2382"/>
                      <a:pt x="2603" y="2342"/>
                    </a:cubicBezTo>
                    <a:cubicBezTo>
                      <a:pt x="3606" y="2063"/>
                      <a:pt x="4233" y="1340"/>
                      <a:pt x="4775" y="517"/>
                    </a:cubicBezTo>
                    <a:cubicBezTo>
                      <a:pt x="4864" y="382"/>
                      <a:pt x="4826" y="234"/>
                      <a:pt x="48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2118315" y="1962392"/>
                <a:ext cx="246265" cy="244770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3256" extrusionOk="0">
                    <a:moveTo>
                      <a:pt x="1420" y="1"/>
                    </a:moveTo>
                    <a:cubicBezTo>
                      <a:pt x="960" y="1"/>
                      <a:pt x="534" y="235"/>
                      <a:pt x="297" y="780"/>
                    </a:cubicBezTo>
                    <a:cubicBezTo>
                      <a:pt x="49" y="1351"/>
                      <a:pt x="1" y="1942"/>
                      <a:pt x="98" y="2539"/>
                    </a:cubicBezTo>
                    <a:cubicBezTo>
                      <a:pt x="134" y="2767"/>
                      <a:pt x="173" y="3039"/>
                      <a:pt x="426" y="3177"/>
                    </a:cubicBezTo>
                    <a:cubicBezTo>
                      <a:pt x="452" y="3204"/>
                      <a:pt x="497" y="3256"/>
                      <a:pt x="504" y="3256"/>
                    </a:cubicBezTo>
                    <a:cubicBezTo>
                      <a:pt x="504" y="3256"/>
                      <a:pt x="505" y="3256"/>
                      <a:pt x="505" y="3256"/>
                    </a:cubicBezTo>
                    <a:cubicBezTo>
                      <a:pt x="589" y="3194"/>
                      <a:pt x="528" y="3161"/>
                      <a:pt x="474" y="3130"/>
                    </a:cubicBezTo>
                    <a:cubicBezTo>
                      <a:pt x="470" y="3088"/>
                      <a:pt x="475" y="3043"/>
                      <a:pt x="459" y="3007"/>
                    </a:cubicBezTo>
                    <a:cubicBezTo>
                      <a:pt x="54" y="2092"/>
                      <a:pt x="416" y="296"/>
                      <a:pt x="1450" y="296"/>
                    </a:cubicBezTo>
                    <a:cubicBezTo>
                      <a:pt x="1612" y="296"/>
                      <a:pt x="1791" y="340"/>
                      <a:pt x="1985" y="439"/>
                    </a:cubicBezTo>
                    <a:cubicBezTo>
                      <a:pt x="2467" y="681"/>
                      <a:pt x="2807" y="1056"/>
                      <a:pt x="3006" y="1549"/>
                    </a:cubicBezTo>
                    <a:cubicBezTo>
                      <a:pt x="3000" y="1653"/>
                      <a:pt x="2993" y="1749"/>
                      <a:pt x="2985" y="1853"/>
                    </a:cubicBezTo>
                    <a:cubicBezTo>
                      <a:pt x="3192" y="1817"/>
                      <a:pt x="3250" y="1693"/>
                      <a:pt x="3276" y="1518"/>
                    </a:cubicBezTo>
                    <a:cubicBezTo>
                      <a:pt x="3001" y="613"/>
                      <a:pt x="2165" y="1"/>
                      <a:pt x="14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4112523" y="2261584"/>
                <a:ext cx="350379" cy="217782"/>
              </a:xfrm>
              <a:custGeom>
                <a:avLst/>
                <a:gdLst/>
                <a:ahLst/>
                <a:cxnLst/>
                <a:rect l="l" t="t" r="r" b="b"/>
                <a:pathLst>
                  <a:path w="4661" h="2897" extrusionOk="0">
                    <a:moveTo>
                      <a:pt x="4482" y="0"/>
                    </a:moveTo>
                    <a:lnTo>
                      <a:pt x="4482" y="0"/>
                    </a:lnTo>
                    <a:cubicBezTo>
                      <a:pt x="4510" y="310"/>
                      <a:pt x="4469" y="539"/>
                      <a:pt x="4357" y="752"/>
                    </a:cubicBezTo>
                    <a:cubicBezTo>
                      <a:pt x="3654" y="2089"/>
                      <a:pt x="2670" y="2572"/>
                      <a:pt x="1826" y="2572"/>
                    </a:cubicBezTo>
                    <a:cubicBezTo>
                      <a:pt x="1088" y="2572"/>
                      <a:pt x="457" y="2203"/>
                      <a:pt x="215" y="1714"/>
                    </a:cubicBezTo>
                    <a:cubicBezTo>
                      <a:pt x="194" y="1674"/>
                      <a:pt x="147" y="1647"/>
                      <a:pt x="104" y="1606"/>
                    </a:cubicBezTo>
                    <a:lnTo>
                      <a:pt x="104" y="1606"/>
                    </a:lnTo>
                    <a:cubicBezTo>
                      <a:pt x="0" y="1835"/>
                      <a:pt x="97" y="1995"/>
                      <a:pt x="220" y="2138"/>
                    </a:cubicBezTo>
                    <a:cubicBezTo>
                      <a:pt x="642" y="2634"/>
                      <a:pt x="1246" y="2897"/>
                      <a:pt x="1882" y="2897"/>
                    </a:cubicBezTo>
                    <a:cubicBezTo>
                      <a:pt x="2922" y="2897"/>
                      <a:pt x="4049" y="2196"/>
                      <a:pt x="4606" y="669"/>
                    </a:cubicBezTo>
                    <a:cubicBezTo>
                      <a:pt x="4660" y="522"/>
                      <a:pt x="4647" y="346"/>
                      <a:pt x="4646" y="184"/>
                    </a:cubicBezTo>
                    <a:cubicBezTo>
                      <a:pt x="4646" y="144"/>
                      <a:pt x="4576" y="102"/>
                      <a:pt x="44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2941843" y="836888"/>
                <a:ext cx="501927" cy="129151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1718" extrusionOk="0">
                    <a:moveTo>
                      <a:pt x="6514" y="0"/>
                    </a:moveTo>
                    <a:cubicBezTo>
                      <a:pt x="6357" y="0"/>
                      <a:pt x="6270" y="79"/>
                      <a:pt x="6173" y="123"/>
                    </a:cubicBezTo>
                    <a:cubicBezTo>
                      <a:pt x="4831" y="737"/>
                      <a:pt x="4548" y="944"/>
                      <a:pt x="3319" y="1324"/>
                    </a:cubicBezTo>
                    <a:cubicBezTo>
                      <a:pt x="3030" y="1413"/>
                      <a:pt x="2722" y="1454"/>
                      <a:pt x="2410" y="1454"/>
                    </a:cubicBezTo>
                    <a:cubicBezTo>
                      <a:pt x="1595" y="1454"/>
                      <a:pt x="759" y="1174"/>
                      <a:pt x="202" y="738"/>
                    </a:cubicBezTo>
                    <a:cubicBezTo>
                      <a:pt x="171" y="713"/>
                      <a:pt x="139" y="700"/>
                      <a:pt x="109" y="700"/>
                    </a:cubicBezTo>
                    <a:cubicBezTo>
                      <a:pt x="69" y="700"/>
                      <a:pt x="32" y="723"/>
                      <a:pt x="1" y="773"/>
                    </a:cubicBezTo>
                    <a:cubicBezTo>
                      <a:pt x="73" y="957"/>
                      <a:pt x="217" y="1081"/>
                      <a:pt x="379" y="1171"/>
                    </a:cubicBezTo>
                    <a:cubicBezTo>
                      <a:pt x="1001" y="1514"/>
                      <a:pt x="1654" y="1717"/>
                      <a:pt x="2336" y="1717"/>
                    </a:cubicBezTo>
                    <a:cubicBezTo>
                      <a:pt x="2576" y="1717"/>
                      <a:pt x="2821" y="1692"/>
                      <a:pt x="3068" y="1639"/>
                    </a:cubicBezTo>
                    <a:cubicBezTo>
                      <a:pt x="4176" y="1398"/>
                      <a:pt x="5525" y="835"/>
                      <a:pt x="6677" y="25"/>
                    </a:cubicBezTo>
                    <a:cubicBezTo>
                      <a:pt x="6615" y="7"/>
                      <a:pt x="6561" y="0"/>
                      <a:pt x="65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3219009" y="1929616"/>
                <a:ext cx="343162" cy="158619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2110" extrusionOk="0">
                    <a:moveTo>
                      <a:pt x="4279" y="0"/>
                    </a:moveTo>
                    <a:cubicBezTo>
                      <a:pt x="4266" y="0"/>
                      <a:pt x="4260" y="17"/>
                      <a:pt x="4264" y="50"/>
                    </a:cubicBezTo>
                    <a:cubicBezTo>
                      <a:pt x="4266" y="74"/>
                      <a:pt x="4313" y="96"/>
                      <a:pt x="4340" y="118"/>
                    </a:cubicBezTo>
                    <a:cubicBezTo>
                      <a:pt x="4256" y="586"/>
                      <a:pt x="3986" y="952"/>
                      <a:pt x="3676" y="1287"/>
                    </a:cubicBezTo>
                    <a:cubicBezTo>
                      <a:pt x="3445" y="1538"/>
                      <a:pt x="3139" y="1679"/>
                      <a:pt x="2800" y="1708"/>
                    </a:cubicBezTo>
                    <a:cubicBezTo>
                      <a:pt x="2541" y="1731"/>
                      <a:pt x="2293" y="1748"/>
                      <a:pt x="2055" y="1748"/>
                    </a:cubicBezTo>
                    <a:cubicBezTo>
                      <a:pt x="1362" y="1748"/>
                      <a:pt x="763" y="1605"/>
                      <a:pt x="264" y="1058"/>
                    </a:cubicBezTo>
                    <a:cubicBezTo>
                      <a:pt x="216" y="1007"/>
                      <a:pt x="173" y="923"/>
                      <a:pt x="92" y="923"/>
                    </a:cubicBezTo>
                    <a:cubicBezTo>
                      <a:pt x="72" y="923"/>
                      <a:pt x="50" y="928"/>
                      <a:pt x="25" y="940"/>
                    </a:cubicBezTo>
                    <a:cubicBezTo>
                      <a:pt x="21" y="986"/>
                      <a:pt x="1" y="1033"/>
                      <a:pt x="16" y="1062"/>
                    </a:cubicBezTo>
                    <a:cubicBezTo>
                      <a:pt x="428" y="1851"/>
                      <a:pt x="1297" y="2110"/>
                      <a:pt x="2185" y="2110"/>
                    </a:cubicBezTo>
                    <a:cubicBezTo>
                      <a:pt x="2310" y="2110"/>
                      <a:pt x="2435" y="2104"/>
                      <a:pt x="2559" y="2095"/>
                    </a:cubicBezTo>
                    <a:cubicBezTo>
                      <a:pt x="3713" y="2005"/>
                      <a:pt x="4565" y="931"/>
                      <a:pt x="4451" y="169"/>
                    </a:cubicBezTo>
                    <a:cubicBezTo>
                      <a:pt x="4447" y="140"/>
                      <a:pt x="4395" y="118"/>
                      <a:pt x="4365" y="92"/>
                    </a:cubicBezTo>
                    <a:cubicBezTo>
                      <a:pt x="4327" y="31"/>
                      <a:pt x="4296" y="0"/>
                      <a:pt x="42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4958829" y="1646962"/>
                <a:ext cx="1128" cy="112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7" y="1"/>
                    </a:moveTo>
                    <a:cubicBezTo>
                      <a:pt x="4" y="2"/>
                      <a:pt x="3" y="3"/>
                      <a:pt x="0" y="4"/>
                    </a:cubicBezTo>
                    <a:cubicBezTo>
                      <a:pt x="1" y="7"/>
                      <a:pt x="1" y="12"/>
                      <a:pt x="1" y="14"/>
                    </a:cubicBezTo>
                    <a:lnTo>
                      <a:pt x="15" y="14"/>
                    </a:lnTo>
                    <a:cubicBezTo>
                      <a:pt x="13" y="10"/>
                      <a:pt x="9" y="4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4640694" y="1648090"/>
                <a:ext cx="320385" cy="168918"/>
              </a:xfrm>
              <a:custGeom>
                <a:avLst/>
                <a:gdLst/>
                <a:ahLst/>
                <a:cxnLst/>
                <a:rect l="l" t="t" r="r" b="b"/>
                <a:pathLst>
                  <a:path w="4262" h="2247" extrusionOk="0">
                    <a:moveTo>
                      <a:pt x="4067" y="0"/>
                    </a:moveTo>
                    <a:cubicBezTo>
                      <a:pt x="3822" y="645"/>
                      <a:pt x="3419" y="1153"/>
                      <a:pt x="2877" y="1558"/>
                    </a:cubicBezTo>
                    <a:cubicBezTo>
                      <a:pt x="2491" y="1845"/>
                      <a:pt x="2029" y="1951"/>
                      <a:pt x="1715" y="1951"/>
                    </a:cubicBezTo>
                    <a:cubicBezTo>
                      <a:pt x="1621" y="1951"/>
                      <a:pt x="1540" y="1941"/>
                      <a:pt x="1478" y="1924"/>
                    </a:cubicBezTo>
                    <a:cubicBezTo>
                      <a:pt x="1018" y="1794"/>
                      <a:pt x="578" y="1610"/>
                      <a:pt x="289" y="1187"/>
                    </a:cubicBezTo>
                    <a:cubicBezTo>
                      <a:pt x="266" y="1047"/>
                      <a:pt x="243" y="911"/>
                      <a:pt x="206" y="697"/>
                    </a:cubicBezTo>
                    <a:cubicBezTo>
                      <a:pt x="108" y="856"/>
                      <a:pt x="47" y="953"/>
                      <a:pt x="1" y="1029"/>
                    </a:cubicBezTo>
                    <a:cubicBezTo>
                      <a:pt x="107" y="1647"/>
                      <a:pt x="907" y="2247"/>
                      <a:pt x="1815" y="2247"/>
                    </a:cubicBezTo>
                    <a:cubicBezTo>
                      <a:pt x="2309" y="2247"/>
                      <a:pt x="2836" y="2069"/>
                      <a:pt x="3299" y="1619"/>
                    </a:cubicBezTo>
                    <a:cubicBezTo>
                      <a:pt x="3660" y="1269"/>
                      <a:pt x="4262" y="506"/>
                      <a:pt x="42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3847386" y="2376074"/>
                <a:ext cx="255812" cy="22357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974" extrusionOk="0">
                    <a:moveTo>
                      <a:pt x="1901" y="0"/>
                    </a:moveTo>
                    <a:cubicBezTo>
                      <a:pt x="1571" y="0"/>
                      <a:pt x="1248" y="119"/>
                      <a:pt x="995" y="384"/>
                    </a:cubicBezTo>
                    <a:cubicBezTo>
                      <a:pt x="392" y="1016"/>
                      <a:pt x="75" y="1984"/>
                      <a:pt x="2" y="2870"/>
                    </a:cubicBezTo>
                    <a:cubicBezTo>
                      <a:pt x="0" y="2903"/>
                      <a:pt x="40" y="2940"/>
                      <a:pt x="60" y="2974"/>
                    </a:cubicBezTo>
                    <a:cubicBezTo>
                      <a:pt x="156" y="2965"/>
                      <a:pt x="206" y="2904"/>
                      <a:pt x="215" y="2814"/>
                    </a:cubicBezTo>
                    <a:cubicBezTo>
                      <a:pt x="282" y="2134"/>
                      <a:pt x="617" y="1561"/>
                      <a:pt x="932" y="977"/>
                    </a:cubicBezTo>
                    <a:cubicBezTo>
                      <a:pt x="1248" y="394"/>
                      <a:pt x="1696" y="394"/>
                      <a:pt x="2034" y="323"/>
                    </a:cubicBezTo>
                    <a:cubicBezTo>
                      <a:pt x="2697" y="530"/>
                      <a:pt x="2759" y="575"/>
                      <a:pt x="3286" y="1250"/>
                    </a:cubicBezTo>
                    <a:cubicBezTo>
                      <a:pt x="3402" y="1064"/>
                      <a:pt x="3353" y="926"/>
                      <a:pt x="3275" y="801"/>
                    </a:cubicBezTo>
                    <a:cubicBezTo>
                      <a:pt x="2972" y="304"/>
                      <a:pt x="2427" y="0"/>
                      <a:pt x="19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4085611" y="2183929"/>
                <a:ext cx="361429" cy="165460"/>
              </a:xfrm>
              <a:custGeom>
                <a:avLst/>
                <a:gdLst/>
                <a:ahLst/>
                <a:cxnLst/>
                <a:rect l="l" t="t" r="r" b="b"/>
                <a:pathLst>
                  <a:path w="4808" h="2201" extrusionOk="0">
                    <a:moveTo>
                      <a:pt x="4688" y="0"/>
                    </a:moveTo>
                    <a:cubicBezTo>
                      <a:pt x="4466" y="400"/>
                      <a:pt x="4126" y="701"/>
                      <a:pt x="3792" y="1006"/>
                    </a:cubicBezTo>
                    <a:cubicBezTo>
                      <a:pt x="3263" y="1490"/>
                      <a:pt x="2674" y="1854"/>
                      <a:pt x="1937" y="1909"/>
                    </a:cubicBezTo>
                    <a:cubicBezTo>
                      <a:pt x="1257" y="1802"/>
                      <a:pt x="579" y="1694"/>
                      <a:pt x="118" y="1103"/>
                    </a:cubicBezTo>
                    <a:lnTo>
                      <a:pt x="118" y="1103"/>
                    </a:lnTo>
                    <a:cubicBezTo>
                      <a:pt x="0" y="1216"/>
                      <a:pt x="51" y="1304"/>
                      <a:pt x="123" y="1384"/>
                    </a:cubicBezTo>
                    <a:cubicBezTo>
                      <a:pt x="602" y="1920"/>
                      <a:pt x="1270" y="2201"/>
                      <a:pt x="1945" y="2201"/>
                    </a:cubicBezTo>
                    <a:cubicBezTo>
                      <a:pt x="2406" y="2201"/>
                      <a:pt x="2870" y="2070"/>
                      <a:pt x="3278" y="1800"/>
                    </a:cubicBezTo>
                    <a:cubicBezTo>
                      <a:pt x="3747" y="1490"/>
                      <a:pt x="4151" y="1102"/>
                      <a:pt x="4509" y="673"/>
                    </a:cubicBezTo>
                    <a:cubicBezTo>
                      <a:pt x="4626" y="534"/>
                      <a:pt x="4700" y="357"/>
                      <a:pt x="4777" y="191"/>
                    </a:cubicBezTo>
                    <a:cubicBezTo>
                      <a:pt x="4806" y="127"/>
                      <a:pt x="4808" y="34"/>
                      <a:pt x="46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4660615" y="1923677"/>
                <a:ext cx="301517" cy="170347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2266" extrusionOk="0">
                    <a:moveTo>
                      <a:pt x="3760" y="0"/>
                    </a:moveTo>
                    <a:cubicBezTo>
                      <a:pt x="3744" y="50"/>
                      <a:pt x="3717" y="87"/>
                      <a:pt x="3721" y="124"/>
                    </a:cubicBezTo>
                    <a:cubicBezTo>
                      <a:pt x="3766" y="664"/>
                      <a:pt x="3513" y="1081"/>
                      <a:pt x="3164" y="1453"/>
                    </a:cubicBezTo>
                    <a:cubicBezTo>
                      <a:pt x="2853" y="1785"/>
                      <a:pt x="2424" y="1929"/>
                      <a:pt x="1970" y="1929"/>
                    </a:cubicBezTo>
                    <a:cubicBezTo>
                      <a:pt x="1390" y="1929"/>
                      <a:pt x="769" y="1695"/>
                      <a:pt x="296" y="1320"/>
                    </a:cubicBezTo>
                    <a:cubicBezTo>
                      <a:pt x="220" y="1054"/>
                      <a:pt x="256" y="1155"/>
                      <a:pt x="149" y="947"/>
                    </a:cubicBezTo>
                    <a:cubicBezTo>
                      <a:pt x="81" y="1038"/>
                      <a:pt x="34" y="1099"/>
                      <a:pt x="1" y="1145"/>
                    </a:cubicBezTo>
                    <a:cubicBezTo>
                      <a:pt x="121" y="1873"/>
                      <a:pt x="1338" y="2199"/>
                      <a:pt x="2085" y="2265"/>
                    </a:cubicBezTo>
                    <a:cubicBezTo>
                      <a:pt x="2553" y="2158"/>
                      <a:pt x="3518" y="2146"/>
                      <a:pt x="3952" y="577"/>
                    </a:cubicBezTo>
                    <a:cubicBezTo>
                      <a:pt x="4010" y="363"/>
                      <a:pt x="3991" y="141"/>
                      <a:pt x="37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2423596" y="2263238"/>
                <a:ext cx="372254" cy="148471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1975" extrusionOk="0">
                    <a:moveTo>
                      <a:pt x="23" y="1"/>
                    </a:moveTo>
                    <a:cubicBezTo>
                      <a:pt x="23" y="142"/>
                      <a:pt x="0" y="228"/>
                      <a:pt x="28" y="295"/>
                    </a:cubicBezTo>
                    <a:cubicBezTo>
                      <a:pt x="267" y="869"/>
                      <a:pt x="1874" y="1975"/>
                      <a:pt x="2846" y="1975"/>
                    </a:cubicBezTo>
                    <a:cubicBezTo>
                      <a:pt x="2878" y="1975"/>
                      <a:pt x="2910" y="1973"/>
                      <a:pt x="2940" y="1971"/>
                    </a:cubicBezTo>
                    <a:cubicBezTo>
                      <a:pt x="3473" y="1928"/>
                      <a:pt x="4012" y="1864"/>
                      <a:pt x="4512" y="1649"/>
                    </a:cubicBezTo>
                    <a:cubicBezTo>
                      <a:pt x="4659" y="1585"/>
                      <a:pt x="4788" y="1477"/>
                      <a:pt x="4917" y="1376"/>
                    </a:cubicBezTo>
                    <a:cubicBezTo>
                      <a:pt x="4947" y="1351"/>
                      <a:pt x="4938" y="1276"/>
                      <a:pt x="4952" y="1190"/>
                    </a:cubicBezTo>
                    <a:lnTo>
                      <a:pt x="4952" y="1190"/>
                    </a:lnTo>
                    <a:cubicBezTo>
                      <a:pt x="4453" y="1443"/>
                      <a:pt x="3725" y="1629"/>
                      <a:pt x="3036" y="1629"/>
                    </a:cubicBezTo>
                    <a:cubicBezTo>
                      <a:pt x="2661" y="1629"/>
                      <a:pt x="2297" y="1574"/>
                      <a:pt x="1989" y="1443"/>
                    </a:cubicBezTo>
                    <a:cubicBezTo>
                      <a:pt x="786" y="931"/>
                      <a:pt x="431" y="392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4298052" y="1326947"/>
                <a:ext cx="257165" cy="167866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2233" extrusionOk="0">
                    <a:moveTo>
                      <a:pt x="1454" y="1"/>
                    </a:moveTo>
                    <a:cubicBezTo>
                      <a:pt x="1190" y="1"/>
                      <a:pt x="952" y="89"/>
                      <a:pt x="781" y="282"/>
                    </a:cubicBezTo>
                    <a:cubicBezTo>
                      <a:pt x="290" y="837"/>
                      <a:pt x="14" y="1478"/>
                      <a:pt x="0" y="2233"/>
                    </a:cubicBezTo>
                    <a:cubicBezTo>
                      <a:pt x="164" y="2199"/>
                      <a:pt x="182" y="2074"/>
                      <a:pt x="204" y="1959"/>
                    </a:cubicBezTo>
                    <a:cubicBezTo>
                      <a:pt x="308" y="1440"/>
                      <a:pt x="570" y="998"/>
                      <a:pt x="887" y="587"/>
                    </a:cubicBezTo>
                    <a:cubicBezTo>
                      <a:pt x="1039" y="392"/>
                      <a:pt x="1223" y="299"/>
                      <a:pt x="1439" y="299"/>
                    </a:cubicBezTo>
                    <a:cubicBezTo>
                      <a:pt x="1526" y="299"/>
                      <a:pt x="1617" y="313"/>
                      <a:pt x="1714" y="343"/>
                    </a:cubicBezTo>
                    <a:cubicBezTo>
                      <a:pt x="2684" y="636"/>
                      <a:pt x="2853" y="1252"/>
                      <a:pt x="3285" y="2130"/>
                    </a:cubicBezTo>
                    <a:cubicBezTo>
                      <a:pt x="3327" y="2103"/>
                      <a:pt x="3377" y="2074"/>
                      <a:pt x="3421" y="2047"/>
                    </a:cubicBezTo>
                    <a:cubicBezTo>
                      <a:pt x="3330" y="842"/>
                      <a:pt x="2269" y="1"/>
                      <a:pt x="1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3192923" y="1667334"/>
                <a:ext cx="306478" cy="129752"/>
              </a:xfrm>
              <a:custGeom>
                <a:avLst/>
                <a:gdLst/>
                <a:ahLst/>
                <a:cxnLst/>
                <a:rect l="l" t="t" r="r" b="b"/>
                <a:pathLst>
                  <a:path w="4077" h="1726" extrusionOk="0">
                    <a:moveTo>
                      <a:pt x="138" y="0"/>
                    </a:moveTo>
                    <a:cubicBezTo>
                      <a:pt x="1" y="354"/>
                      <a:pt x="65" y="635"/>
                      <a:pt x="296" y="883"/>
                    </a:cubicBezTo>
                    <a:cubicBezTo>
                      <a:pt x="785" y="1404"/>
                      <a:pt x="1404" y="1685"/>
                      <a:pt x="2100" y="1722"/>
                    </a:cubicBezTo>
                    <a:cubicBezTo>
                      <a:pt x="2138" y="1724"/>
                      <a:pt x="2176" y="1725"/>
                      <a:pt x="2213" y="1725"/>
                    </a:cubicBezTo>
                    <a:cubicBezTo>
                      <a:pt x="2938" y="1725"/>
                      <a:pt x="3497" y="1334"/>
                      <a:pt x="3945" y="770"/>
                    </a:cubicBezTo>
                    <a:cubicBezTo>
                      <a:pt x="4007" y="692"/>
                      <a:pt x="4037" y="586"/>
                      <a:pt x="4063" y="488"/>
                    </a:cubicBezTo>
                    <a:cubicBezTo>
                      <a:pt x="4077" y="436"/>
                      <a:pt x="4050" y="373"/>
                      <a:pt x="4037" y="282"/>
                    </a:cubicBezTo>
                    <a:cubicBezTo>
                      <a:pt x="3981" y="347"/>
                      <a:pt x="3941" y="386"/>
                      <a:pt x="3913" y="431"/>
                    </a:cubicBezTo>
                    <a:cubicBezTo>
                      <a:pt x="3580" y="1005"/>
                      <a:pt x="2848" y="1383"/>
                      <a:pt x="2153" y="1383"/>
                    </a:cubicBezTo>
                    <a:cubicBezTo>
                      <a:pt x="1962" y="1383"/>
                      <a:pt x="1774" y="1355"/>
                      <a:pt x="1598" y="1294"/>
                    </a:cubicBezTo>
                    <a:cubicBezTo>
                      <a:pt x="848" y="1037"/>
                      <a:pt x="348" y="747"/>
                      <a:pt x="244" y="167"/>
                    </a:cubicBezTo>
                    <a:cubicBezTo>
                      <a:pt x="235" y="118"/>
                      <a:pt x="188" y="75"/>
                      <a:pt x="1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2013147" y="1515332"/>
                <a:ext cx="326399" cy="138472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1842" extrusionOk="0">
                    <a:moveTo>
                      <a:pt x="2020" y="1"/>
                    </a:moveTo>
                    <a:cubicBezTo>
                      <a:pt x="1543" y="1"/>
                      <a:pt x="1093" y="150"/>
                      <a:pt x="669" y="408"/>
                    </a:cubicBezTo>
                    <a:cubicBezTo>
                      <a:pt x="287" y="642"/>
                      <a:pt x="38" y="981"/>
                      <a:pt x="0" y="1456"/>
                    </a:cubicBezTo>
                    <a:cubicBezTo>
                      <a:pt x="155" y="1454"/>
                      <a:pt x="189" y="1347"/>
                      <a:pt x="220" y="1263"/>
                    </a:cubicBezTo>
                    <a:cubicBezTo>
                      <a:pt x="424" y="750"/>
                      <a:pt x="1127" y="288"/>
                      <a:pt x="1998" y="288"/>
                    </a:cubicBezTo>
                    <a:cubicBezTo>
                      <a:pt x="2449" y="288"/>
                      <a:pt x="2945" y="411"/>
                      <a:pt x="3440" y="716"/>
                    </a:cubicBezTo>
                    <a:cubicBezTo>
                      <a:pt x="3808" y="943"/>
                      <a:pt x="3988" y="1440"/>
                      <a:pt x="4189" y="1842"/>
                    </a:cubicBezTo>
                    <a:cubicBezTo>
                      <a:pt x="4225" y="1817"/>
                      <a:pt x="4304" y="1793"/>
                      <a:pt x="4311" y="1757"/>
                    </a:cubicBezTo>
                    <a:cubicBezTo>
                      <a:pt x="4330" y="1658"/>
                      <a:pt x="4341" y="1547"/>
                      <a:pt x="4313" y="1453"/>
                    </a:cubicBezTo>
                    <a:cubicBezTo>
                      <a:pt x="3973" y="293"/>
                      <a:pt x="2871" y="137"/>
                      <a:pt x="2572" y="67"/>
                    </a:cubicBezTo>
                    <a:cubicBezTo>
                      <a:pt x="2384" y="22"/>
                      <a:pt x="2200" y="1"/>
                      <a:pt x="20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5163903" y="1477971"/>
                <a:ext cx="313620" cy="219210"/>
              </a:xfrm>
              <a:custGeom>
                <a:avLst/>
                <a:gdLst/>
                <a:ahLst/>
                <a:cxnLst/>
                <a:rect l="l" t="t" r="r" b="b"/>
                <a:pathLst>
                  <a:path w="4172" h="2916" extrusionOk="0">
                    <a:moveTo>
                      <a:pt x="4037" y="0"/>
                    </a:moveTo>
                    <a:cubicBezTo>
                      <a:pt x="3485" y="1005"/>
                      <a:pt x="3557" y="2470"/>
                      <a:pt x="1583" y="2621"/>
                    </a:cubicBezTo>
                    <a:cubicBezTo>
                      <a:pt x="1519" y="2625"/>
                      <a:pt x="1457" y="2628"/>
                      <a:pt x="1394" y="2628"/>
                    </a:cubicBezTo>
                    <a:cubicBezTo>
                      <a:pt x="914" y="2628"/>
                      <a:pt x="467" y="2482"/>
                      <a:pt x="54" y="2147"/>
                    </a:cubicBezTo>
                    <a:cubicBezTo>
                      <a:pt x="31" y="2258"/>
                      <a:pt x="16" y="2331"/>
                      <a:pt x="1" y="2408"/>
                    </a:cubicBezTo>
                    <a:cubicBezTo>
                      <a:pt x="455" y="2746"/>
                      <a:pt x="1015" y="2916"/>
                      <a:pt x="1566" y="2916"/>
                    </a:cubicBezTo>
                    <a:cubicBezTo>
                      <a:pt x="2410" y="2916"/>
                      <a:pt x="3231" y="2515"/>
                      <a:pt x="3606" y="1708"/>
                    </a:cubicBezTo>
                    <a:cubicBezTo>
                      <a:pt x="3788" y="1313"/>
                      <a:pt x="3966" y="917"/>
                      <a:pt x="4036" y="483"/>
                    </a:cubicBezTo>
                    <a:cubicBezTo>
                      <a:pt x="4059" y="346"/>
                      <a:pt x="4171" y="220"/>
                      <a:pt x="40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2202285" y="1015050"/>
                <a:ext cx="375787" cy="258301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436" extrusionOk="0">
                    <a:moveTo>
                      <a:pt x="4982" y="1"/>
                    </a:moveTo>
                    <a:cubicBezTo>
                      <a:pt x="4735" y="1"/>
                      <a:pt x="4529" y="121"/>
                      <a:pt x="4333" y="249"/>
                    </a:cubicBezTo>
                    <a:cubicBezTo>
                      <a:pt x="1972" y="1795"/>
                      <a:pt x="1691" y="2629"/>
                      <a:pt x="118" y="3279"/>
                    </a:cubicBezTo>
                    <a:cubicBezTo>
                      <a:pt x="75" y="3297"/>
                      <a:pt x="47" y="3349"/>
                      <a:pt x="1" y="3399"/>
                    </a:cubicBezTo>
                    <a:cubicBezTo>
                      <a:pt x="89" y="3413"/>
                      <a:pt x="170" y="3435"/>
                      <a:pt x="271" y="3435"/>
                    </a:cubicBezTo>
                    <a:cubicBezTo>
                      <a:pt x="508" y="3435"/>
                      <a:pt x="852" y="3312"/>
                      <a:pt x="1648" y="2674"/>
                    </a:cubicBezTo>
                    <a:cubicBezTo>
                      <a:pt x="2026" y="2372"/>
                      <a:pt x="3555" y="988"/>
                      <a:pt x="4999" y="1"/>
                    </a:cubicBezTo>
                    <a:cubicBezTo>
                      <a:pt x="4993" y="1"/>
                      <a:pt x="4987" y="1"/>
                      <a:pt x="49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4743306" y="2189642"/>
                <a:ext cx="1428" cy="1278"/>
              </a:xfrm>
              <a:custGeom>
                <a:avLst/>
                <a:gdLst/>
                <a:ahLst/>
                <a:cxnLst/>
                <a:rect l="l" t="t" r="r" b="b"/>
                <a:pathLst>
                  <a:path w="19" h="17" extrusionOk="0">
                    <a:moveTo>
                      <a:pt x="5" y="1"/>
                    </a:moveTo>
                    <a:cubicBezTo>
                      <a:pt x="3" y="6"/>
                      <a:pt x="2" y="12"/>
                      <a:pt x="0" y="16"/>
                    </a:cubicBezTo>
                    <a:cubicBezTo>
                      <a:pt x="6" y="14"/>
                      <a:pt x="12" y="13"/>
                      <a:pt x="18" y="12"/>
                    </a:cubicBezTo>
                    <a:lnTo>
                      <a:pt x="8" y="2"/>
                    </a:lnTo>
                    <a:cubicBezTo>
                      <a:pt x="7" y="2"/>
                      <a:pt x="6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4707298" y="2013059"/>
                <a:ext cx="312718" cy="197560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2628" extrusionOk="0">
                    <a:moveTo>
                      <a:pt x="4043" y="0"/>
                    </a:moveTo>
                    <a:lnTo>
                      <a:pt x="4043" y="0"/>
                    </a:lnTo>
                    <a:cubicBezTo>
                      <a:pt x="4004" y="104"/>
                      <a:pt x="3965" y="159"/>
                      <a:pt x="3970" y="210"/>
                    </a:cubicBezTo>
                    <a:cubicBezTo>
                      <a:pt x="3991" y="452"/>
                      <a:pt x="3894" y="658"/>
                      <a:pt x="3770" y="850"/>
                    </a:cubicBezTo>
                    <a:cubicBezTo>
                      <a:pt x="3424" y="1389"/>
                      <a:pt x="2880" y="2355"/>
                      <a:pt x="1673" y="2355"/>
                    </a:cubicBezTo>
                    <a:cubicBezTo>
                      <a:pt x="1552" y="2355"/>
                      <a:pt x="1423" y="2345"/>
                      <a:pt x="1287" y="2324"/>
                    </a:cubicBezTo>
                    <a:cubicBezTo>
                      <a:pt x="815" y="2251"/>
                      <a:pt x="358" y="2093"/>
                      <a:pt x="132" y="1596"/>
                    </a:cubicBezTo>
                    <a:cubicBezTo>
                      <a:pt x="124" y="1578"/>
                      <a:pt x="68" y="1579"/>
                      <a:pt x="2" y="1565"/>
                    </a:cubicBezTo>
                    <a:lnTo>
                      <a:pt x="2" y="1565"/>
                    </a:lnTo>
                    <a:cubicBezTo>
                      <a:pt x="7" y="1653"/>
                      <a:pt x="1" y="1736"/>
                      <a:pt x="19" y="1809"/>
                    </a:cubicBezTo>
                    <a:cubicBezTo>
                      <a:pt x="85" y="2063"/>
                      <a:pt x="314" y="2182"/>
                      <a:pt x="485" y="2351"/>
                    </a:cubicBezTo>
                    <a:cubicBezTo>
                      <a:pt x="699" y="2422"/>
                      <a:pt x="909" y="2510"/>
                      <a:pt x="1127" y="2558"/>
                    </a:cubicBezTo>
                    <a:cubicBezTo>
                      <a:pt x="1337" y="2605"/>
                      <a:pt x="1536" y="2627"/>
                      <a:pt x="1726" y="2627"/>
                    </a:cubicBezTo>
                    <a:cubicBezTo>
                      <a:pt x="2773" y="2627"/>
                      <a:pt x="3529" y="1946"/>
                      <a:pt x="4025" y="887"/>
                    </a:cubicBezTo>
                    <a:cubicBezTo>
                      <a:pt x="4154" y="611"/>
                      <a:pt x="4160" y="337"/>
                      <a:pt x="4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2904557" y="2486805"/>
                <a:ext cx="303998" cy="208160"/>
              </a:xfrm>
              <a:custGeom>
                <a:avLst/>
                <a:gdLst/>
                <a:ahLst/>
                <a:cxnLst/>
                <a:rect l="l" t="t" r="r" b="b"/>
                <a:pathLst>
                  <a:path w="4044" h="2769" extrusionOk="0">
                    <a:moveTo>
                      <a:pt x="2121" y="1"/>
                    </a:moveTo>
                    <a:cubicBezTo>
                      <a:pt x="1021" y="1"/>
                      <a:pt x="462" y="914"/>
                      <a:pt x="99" y="2118"/>
                    </a:cubicBezTo>
                    <a:cubicBezTo>
                      <a:pt x="40" y="2314"/>
                      <a:pt x="1" y="2521"/>
                      <a:pt x="126" y="2769"/>
                    </a:cubicBezTo>
                    <a:cubicBezTo>
                      <a:pt x="276" y="2366"/>
                      <a:pt x="588" y="1621"/>
                      <a:pt x="724" y="1316"/>
                    </a:cubicBezTo>
                    <a:cubicBezTo>
                      <a:pt x="926" y="866"/>
                      <a:pt x="1231" y="511"/>
                      <a:pt x="1691" y="315"/>
                    </a:cubicBezTo>
                    <a:cubicBezTo>
                      <a:pt x="1849" y="289"/>
                      <a:pt x="2001" y="276"/>
                      <a:pt x="2149" y="276"/>
                    </a:cubicBezTo>
                    <a:cubicBezTo>
                      <a:pt x="2866" y="276"/>
                      <a:pt x="3472" y="579"/>
                      <a:pt x="3969" y="1154"/>
                    </a:cubicBezTo>
                    <a:cubicBezTo>
                      <a:pt x="4043" y="1084"/>
                      <a:pt x="4028" y="1135"/>
                      <a:pt x="4040" y="980"/>
                    </a:cubicBezTo>
                    <a:cubicBezTo>
                      <a:pt x="3693" y="436"/>
                      <a:pt x="3178" y="163"/>
                      <a:pt x="2560" y="45"/>
                    </a:cubicBezTo>
                    <a:cubicBezTo>
                      <a:pt x="2405" y="15"/>
                      <a:pt x="2259" y="1"/>
                      <a:pt x="21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4404874" y="1679738"/>
                <a:ext cx="195073" cy="198161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636" extrusionOk="0">
                    <a:moveTo>
                      <a:pt x="1248" y="0"/>
                    </a:moveTo>
                    <a:cubicBezTo>
                      <a:pt x="1102" y="0"/>
                      <a:pt x="951" y="41"/>
                      <a:pt x="797" y="132"/>
                    </a:cubicBezTo>
                    <a:cubicBezTo>
                      <a:pt x="408" y="560"/>
                      <a:pt x="227" y="1077"/>
                      <a:pt x="91" y="1629"/>
                    </a:cubicBezTo>
                    <a:cubicBezTo>
                      <a:pt x="0" y="1997"/>
                      <a:pt x="46" y="2310"/>
                      <a:pt x="257" y="2636"/>
                    </a:cubicBezTo>
                    <a:cubicBezTo>
                      <a:pt x="192" y="1759"/>
                      <a:pt x="414" y="991"/>
                      <a:pt x="1057" y="315"/>
                    </a:cubicBezTo>
                    <a:cubicBezTo>
                      <a:pt x="1220" y="338"/>
                      <a:pt x="1348" y="333"/>
                      <a:pt x="1459" y="374"/>
                    </a:cubicBezTo>
                    <a:cubicBezTo>
                      <a:pt x="1794" y="502"/>
                      <a:pt x="2082" y="919"/>
                      <a:pt x="2214" y="1242"/>
                    </a:cubicBezTo>
                    <a:cubicBezTo>
                      <a:pt x="2260" y="1356"/>
                      <a:pt x="2245" y="1501"/>
                      <a:pt x="2311" y="1597"/>
                    </a:cubicBezTo>
                    <a:cubicBezTo>
                      <a:pt x="2383" y="1702"/>
                      <a:pt x="2215" y="1856"/>
                      <a:pt x="2395" y="1918"/>
                    </a:cubicBezTo>
                    <a:cubicBezTo>
                      <a:pt x="2498" y="1901"/>
                      <a:pt x="2526" y="1820"/>
                      <a:pt x="2533" y="1737"/>
                    </a:cubicBezTo>
                    <a:cubicBezTo>
                      <a:pt x="2595" y="1103"/>
                      <a:pt x="2330" y="603"/>
                      <a:pt x="1843" y="226"/>
                    </a:cubicBezTo>
                    <a:cubicBezTo>
                      <a:pt x="1658" y="84"/>
                      <a:pt x="1458" y="0"/>
                      <a:pt x="1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3758079" y="2647827"/>
                <a:ext cx="425476" cy="111109"/>
              </a:xfrm>
              <a:custGeom>
                <a:avLst/>
                <a:gdLst/>
                <a:ahLst/>
                <a:cxnLst/>
                <a:rect l="l" t="t" r="r" b="b"/>
                <a:pathLst>
                  <a:path w="5660" h="1478" extrusionOk="0">
                    <a:moveTo>
                      <a:pt x="4858" y="1"/>
                    </a:moveTo>
                    <a:cubicBezTo>
                      <a:pt x="3940" y="1"/>
                      <a:pt x="2442" y="744"/>
                      <a:pt x="164" y="1288"/>
                    </a:cubicBezTo>
                    <a:cubicBezTo>
                      <a:pt x="132" y="1295"/>
                      <a:pt x="111" y="1344"/>
                      <a:pt x="0" y="1477"/>
                    </a:cubicBezTo>
                    <a:cubicBezTo>
                      <a:pt x="476" y="1393"/>
                      <a:pt x="842" y="1356"/>
                      <a:pt x="1194" y="1259"/>
                    </a:cubicBezTo>
                    <a:cubicBezTo>
                      <a:pt x="2575" y="876"/>
                      <a:pt x="4336" y="320"/>
                      <a:pt x="4336" y="320"/>
                    </a:cubicBezTo>
                    <a:cubicBezTo>
                      <a:pt x="4532" y="288"/>
                      <a:pt x="4728" y="253"/>
                      <a:pt x="4923" y="253"/>
                    </a:cubicBezTo>
                    <a:cubicBezTo>
                      <a:pt x="5133" y="253"/>
                      <a:pt x="5340" y="294"/>
                      <a:pt x="5539" y="424"/>
                    </a:cubicBezTo>
                    <a:cubicBezTo>
                      <a:pt x="5541" y="425"/>
                      <a:pt x="5543" y="425"/>
                      <a:pt x="5545" y="425"/>
                    </a:cubicBezTo>
                    <a:cubicBezTo>
                      <a:pt x="5563" y="425"/>
                      <a:pt x="5605" y="395"/>
                      <a:pt x="5660" y="369"/>
                    </a:cubicBezTo>
                    <a:cubicBezTo>
                      <a:pt x="5468" y="107"/>
                      <a:pt x="5204" y="1"/>
                      <a:pt x="48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4237312" y="1151867"/>
                <a:ext cx="282423" cy="174180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317" extrusionOk="0">
                    <a:moveTo>
                      <a:pt x="1625" y="1"/>
                    </a:moveTo>
                    <a:cubicBezTo>
                      <a:pt x="1544" y="20"/>
                      <a:pt x="1464" y="46"/>
                      <a:pt x="1384" y="57"/>
                    </a:cubicBezTo>
                    <a:cubicBezTo>
                      <a:pt x="551" y="178"/>
                      <a:pt x="128" y="1130"/>
                      <a:pt x="53" y="1916"/>
                    </a:cubicBezTo>
                    <a:lnTo>
                      <a:pt x="186" y="2317"/>
                    </a:lnTo>
                    <a:cubicBezTo>
                      <a:pt x="412" y="1842"/>
                      <a:pt x="0" y="1868"/>
                      <a:pt x="789" y="712"/>
                    </a:cubicBezTo>
                    <a:cubicBezTo>
                      <a:pt x="968" y="448"/>
                      <a:pt x="1329" y="332"/>
                      <a:pt x="1638" y="291"/>
                    </a:cubicBezTo>
                    <a:cubicBezTo>
                      <a:pt x="2569" y="403"/>
                      <a:pt x="3148" y="1019"/>
                      <a:pt x="3696" y="1695"/>
                    </a:cubicBezTo>
                    <a:cubicBezTo>
                      <a:pt x="3756" y="1458"/>
                      <a:pt x="3756" y="1457"/>
                      <a:pt x="3717" y="1395"/>
                    </a:cubicBezTo>
                    <a:cubicBezTo>
                      <a:pt x="3244" y="634"/>
                      <a:pt x="2580" y="154"/>
                      <a:pt x="16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423897" y="2201069"/>
                <a:ext cx="333089" cy="100810"/>
              </a:xfrm>
              <a:custGeom>
                <a:avLst/>
                <a:gdLst/>
                <a:ahLst/>
                <a:cxnLst/>
                <a:rect l="l" t="t" r="r" b="b"/>
                <a:pathLst>
                  <a:path w="4431" h="1341" extrusionOk="0">
                    <a:moveTo>
                      <a:pt x="136" y="1"/>
                    </a:moveTo>
                    <a:cubicBezTo>
                      <a:pt x="1" y="88"/>
                      <a:pt x="40" y="52"/>
                      <a:pt x="11" y="146"/>
                    </a:cubicBezTo>
                    <a:cubicBezTo>
                      <a:pt x="77" y="383"/>
                      <a:pt x="241" y="567"/>
                      <a:pt x="456" y="696"/>
                    </a:cubicBezTo>
                    <a:cubicBezTo>
                      <a:pt x="1261" y="1184"/>
                      <a:pt x="1831" y="1341"/>
                      <a:pt x="2360" y="1341"/>
                    </a:cubicBezTo>
                    <a:cubicBezTo>
                      <a:pt x="2819" y="1341"/>
                      <a:pt x="3248" y="1223"/>
                      <a:pt x="3774" y="1101"/>
                    </a:cubicBezTo>
                    <a:cubicBezTo>
                      <a:pt x="4389" y="959"/>
                      <a:pt x="4407" y="700"/>
                      <a:pt x="4431" y="638"/>
                    </a:cubicBezTo>
                    <a:cubicBezTo>
                      <a:pt x="4387" y="638"/>
                      <a:pt x="4353" y="632"/>
                      <a:pt x="4326" y="632"/>
                    </a:cubicBezTo>
                    <a:cubicBezTo>
                      <a:pt x="4312" y="632"/>
                      <a:pt x="4299" y="634"/>
                      <a:pt x="4288" y="639"/>
                    </a:cubicBezTo>
                    <a:cubicBezTo>
                      <a:pt x="3706" y="893"/>
                      <a:pt x="3101" y="993"/>
                      <a:pt x="2481" y="993"/>
                    </a:cubicBezTo>
                    <a:cubicBezTo>
                      <a:pt x="2356" y="993"/>
                      <a:pt x="2230" y="989"/>
                      <a:pt x="2104" y="981"/>
                    </a:cubicBezTo>
                    <a:cubicBezTo>
                      <a:pt x="1263" y="929"/>
                      <a:pt x="664" y="622"/>
                      <a:pt x="1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867196" y="2666095"/>
                <a:ext cx="463063" cy="85399"/>
              </a:xfrm>
              <a:custGeom>
                <a:avLst/>
                <a:gdLst/>
                <a:ahLst/>
                <a:cxnLst/>
                <a:rect l="l" t="t" r="r" b="b"/>
                <a:pathLst>
                  <a:path w="6160" h="1136" extrusionOk="0">
                    <a:moveTo>
                      <a:pt x="3694" y="1"/>
                    </a:moveTo>
                    <a:cubicBezTo>
                      <a:pt x="3011" y="1"/>
                      <a:pt x="2329" y="87"/>
                      <a:pt x="1807" y="192"/>
                    </a:cubicBezTo>
                    <a:cubicBezTo>
                      <a:pt x="1153" y="324"/>
                      <a:pt x="567" y="624"/>
                      <a:pt x="21" y="1006"/>
                    </a:cubicBezTo>
                    <a:cubicBezTo>
                      <a:pt x="3" y="1018"/>
                      <a:pt x="10" y="1068"/>
                      <a:pt x="1" y="1135"/>
                    </a:cubicBezTo>
                    <a:cubicBezTo>
                      <a:pt x="516" y="1037"/>
                      <a:pt x="1171" y="331"/>
                      <a:pt x="2938" y="269"/>
                    </a:cubicBezTo>
                    <a:cubicBezTo>
                      <a:pt x="3274" y="257"/>
                      <a:pt x="3583" y="245"/>
                      <a:pt x="3872" y="245"/>
                    </a:cubicBezTo>
                    <a:cubicBezTo>
                      <a:pt x="4741" y="245"/>
                      <a:pt x="5428" y="351"/>
                      <a:pt x="6135" y="876"/>
                    </a:cubicBezTo>
                    <a:cubicBezTo>
                      <a:pt x="6140" y="774"/>
                      <a:pt x="6159" y="718"/>
                      <a:pt x="6140" y="701"/>
                    </a:cubicBezTo>
                    <a:cubicBezTo>
                      <a:pt x="5617" y="171"/>
                      <a:pt x="4654" y="1"/>
                      <a:pt x="36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2400142" y="2107177"/>
                <a:ext cx="339479" cy="10321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1373" extrusionOk="0">
                    <a:moveTo>
                      <a:pt x="132" y="0"/>
                    </a:moveTo>
                    <a:lnTo>
                      <a:pt x="132" y="0"/>
                    </a:lnTo>
                    <a:cubicBezTo>
                      <a:pt x="0" y="162"/>
                      <a:pt x="88" y="290"/>
                      <a:pt x="177" y="400"/>
                    </a:cubicBezTo>
                    <a:cubicBezTo>
                      <a:pt x="719" y="1070"/>
                      <a:pt x="1467" y="1372"/>
                      <a:pt x="2291" y="1372"/>
                    </a:cubicBezTo>
                    <a:cubicBezTo>
                      <a:pt x="2848" y="1372"/>
                      <a:pt x="3440" y="1235"/>
                      <a:pt x="4028" y="979"/>
                    </a:cubicBezTo>
                    <a:cubicBezTo>
                      <a:pt x="4217" y="896"/>
                      <a:pt x="4389" y="777"/>
                      <a:pt x="4492" y="587"/>
                    </a:cubicBezTo>
                    <a:cubicBezTo>
                      <a:pt x="4516" y="544"/>
                      <a:pt x="4501" y="479"/>
                      <a:pt x="4504" y="401"/>
                    </a:cubicBezTo>
                    <a:lnTo>
                      <a:pt x="4504" y="401"/>
                    </a:lnTo>
                    <a:cubicBezTo>
                      <a:pt x="4327" y="517"/>
                      <a:pt x="4185" y="631"/>
                      <a:pt x="4023" y="708"/>
                    </a:cubicBezTo>
                    <a:cubicBezTo>
                      <a:pt x="3447" y="978"/>
                      <a:pt x="2887" y="1091"/>
                      <a:pt x="2380" y="1091"/>
                    </a:cubicBezTo>
                    <a:cubicBezTo>
                      <a:pt x="1372" y="1091"/>
                      <a:pt x="575" y="641"/>
                      <a:pt x="276" y="76"/>
                    </a:cubicBezTo>
                    <a:cubicBezTo>
                      <a:pt x="255" y="36"/>
                      <a:pt x="180" y="24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4136804" y="2440347"/>
                <a:ext cx="317754" cy="12772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1699" extrusionOk="0">
                    <a:moveTo>
                      <a:pt x="4175" y="0"/>
                    </a:moveTo>
                    <a:cubicBezTo>
                      <a:pt x="3587" y="822"/>
                      <a:pt x="2911" y="1391"/>
                      <a:pt x="1914" y="1391"/>
                    </a:cubicBezTo>
                    <a:cubicBezTo>
                      <a:pt x="1826" y="1391"/>
                      <a:pt x="1736" y="1386"/>
                      <a:pt x="1643" y="1377"/>
                    </a:cubicBezTo>
                    <a:cubicBezTo>
                      <a:pt x="693" y="1286"/>
                      <a:pt x="435" y="1011"/>
                      <a:pt x="50" y="791"/>
                    </a:cubicBezTo>
                    <a:cubicBezTo>
                      <a:pt x="30" y="862"/>
                      <a:pt x="1" y="905"/>
                      <a:pt x="12" y="933"/>
                    </a:cubicBezTo>
                    <a:cubicBezTo>
                      <a:pt x="181" y="1358"/>
                      <a:pt x="1195" y="1698"/>
                      <a:pt x="2017" y="1698"/>
                    </a:cubicBezTo>
                    <a:cubicBezTo>
                      <a:pt x="2269" y="1698"/>
                      <a:pt x="2504" y="1666"/>
                      <a:pt x="2690" y="1595"/>
                    </a:cubicBezTo>
                    <a:cubicBezTo>
                      <a:pt x="3159" y="1415"/>
                      <a:pt x="3578" y="1145"/>
                      <a:pt x="3915" y="770"/>
                    </a:cubicBezTo>
                    <a:cubicBezTo>
                      <a:pt x="4035" y="635"/>
                      <a:pt x="4120" y="463"/>
                      <a:pt x="4200" y="299"/>
                    </a:cubicBezTo>
                    <a:cubicBezTo>
                      <a:pt x="4227" y="243"/>
                      <a:pt x="4190" y="155"/>
                      <a:pt x="41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4064863" y="1947883"/>
                <a:ext cx="308282" cy="131406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1748" extrusionOk="0">
                    <a:moveTo>
                      <a:pt x="3984" y="0"/>
                    </a:moveTo>
                    <a:cubicBezTo>
                      <a:pt x="3870" y="314"/>
                      <a:pt x="3702" y="568"/>
                      <a:pt x="3450" y="745"/>
                    </a:cubicBezTo>
                    <a:cubicBezTo>
                      <a:pt x="2658" y="1303"/>
                      <a:pt x="2291" y="1485"/>
                      <a:pt x="1786" y="1485"/>
                    </a:cubicBezTo>
                    <a:cubicBezTo>
                      <a:pt x="1687" y="1485"/>
                      <a:pt x="1582" y="1478"/>
                      <a:pt x="1468" y="1465"/>
                    </a:cubicBezTo>
                    <a:cubicBezTo>
                      <a:pt x="800" y="1392"/>
                      <a:pt x="382" y="1104"/>
                      <a:pt x="122" y="536"/>
                    </a:cubicBezTo>
                    <a:cubicBezTo>
                      <a:pt x="0" y="686"/>
                      <a:pt x="43" y="840"/>
                      <a:pt x="89" y="993"/>
                    </a:cubicBezTo>
                    <a:cubicBezTo>
                      <a:pt x="583" y="1490"/>
                      <a:pt x="1174" y="1747"/>
                      <a:pt x="1779" y="1747"/>
                    </a:cubicBezTo>
                    <a:cubicBezTo>
                      <a:pt x="2161" y="1747"/>
                      <a:pt x="2548" y="1645"/>
                      <a:pt x="2919" y="1435"/>
                    </a:cubicBezTo>
                    <a:cubicBezTo>
                      <a:pt x="3205" y="1273"/>
                      <a:pt x="3469" y="1064"/>
                      <a:pt x="3717" y="849"/>
                    </a:cubicBezTo>
                    <a:cubicBezTo>
                      <a:pt x="3852" y="731"/>
                      <a:pt x="3945" y="558"/>
                      <a:pt x="4038" y="398"/>
                    </a:cubicBezTo>
                    <a:cubicBezTo>
                      <a:pt x="4100" y="289"/>
                      <a:pt x="4101" y="159"/>
                      <a:pt x="39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5146538" y="1317324"/>
                <a:ext cx="320385" cy="248829"/>
              </a:xfrm>
              <a:custGeom>
                <a:avLst/>
                <a:gdLst/>
                <a:ahLst/>
                <a:cxnLst/>
                <a:rect l="l" t="t" r="r" b="b"/>
                <a:pathLst>
                  <a:path w="4262" h="3310" extrusionOk="0">
                    <a:moveTo>
                      <a:pt x="3913" y="1"/>
                    </a:moveTo>
                    <a:lnTo>
                      <a:pt x="3913" y="1"/>
                    </a:lnTo>
                    <a:cubicBezTo>
                      <a:pt x="3947" y="550"/>
                      <a:pt x="3946" y="665"/>
                      <a:pt x="3801" y="963"/>
                    </a:cubicBezTo>
                    <a:cubicBezTo>
                      <a:pt x="3341" y="1915"/>
                      <a:pt x="2661" y="2634"/>
                      <a:pt x="1623" y="2960"/>
                    </a:cubicBezTo>
                    <a:cubicBezTo>
                      <a:pt x="1332" y="3051"/>
                      <a:pt x="1040" y="3122"/>
                      <a:pt x="743" y="3122"/>
                    </a:cubicBezTo>
                    <a:cubicBezTo>
                      <a:pt x="572" y="3122"/>
                      <a:pt x="398" y="3098"/>
                      <a:pt x="223" y="3040"/>
                    </a:cubicBezTo>
                    <a:cubicBezTo>
                      <a:pt x="214" y="3037"/>
                      <a:pt x="205" y="3036"/>
                      <a:pt x="195" y="3036"/>
                    </a:cubicBezTo>
                    <a:cubicBezTo>
                      <a:pt x="149" y="3036"/>
                      <a:pt x="89" y="3062"/>
                      <a:pt x="1" y="3078"/>
                    </a:cubicBezTo>
                    <a:cubicBezTo>
                      <a:pt x="95" y="3153"/>
                      <a:pt x="149" y="3228"/>
                      <a:pt x="217" y="3243"/>
                    </a:cubicBezTo>
                    <a:cubicBezTo>
                      <a:pt x="438" y="3287"/>
                      <a:pt x="657" y="3309"/>
                      <a:pt x="872" y="3309"/>
                    </a:cubicBezTo>
                    <a:cubicBezTo>
                      <a:pt x="2253" y="3309"/>
                      <a:pt x="3464" y="2418"/>
                      <a:pt x="4034" y="968"/>
                    </a:cubicBezTo>
                    <a:cubicBezTo>
                      <a:pt x="4261" y="386"/>
                      <a:pt x="4039" y="218"/>
                      <a:pt x="39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183076" y="1526533"/>
                <a:ext cx="264307" cy="132684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1765" extrusionOk="0">
                    <a:moveTo>
                      <a:pt x="147" y="0"/>
                    </a:moveTo>
                    <a:cubicBezTo>
                      <a:pt x="0" y="455"/>
                      <a:pt x="94" y="782"/>
                      <a:pt x="357" y="1093"/>
                    </a:cubicBezTo>
                    <a:cubicBezTo>
                      <a:pt x="766" y="1580"/>
                      <a:pt x="1274" y="1764"/>
                      <a:pt x="1771" y="1764"/>
                    </a:cubicBezTo>
                    <a:cubicBezTo>
                      <a:pt x="2312" y="1764"/>
                      <a:pt x="2840" y="1546"/>
                      <a:pt x="3211" y="1262"/>
                    </a:cubicBezTo>
                    <a:cubicBezTo>
                      <a:pt x="3392" y="1124"/>
                      <a:pt x="3516" y="924"/>
                      <a:pt x="3425" y="647"/>
                    </a:cubicBezTo>
                    <a:lnTo>
                      <a:pt x="3425" y="647"/>
                    </a:lnTo>
                    <a:cubicBezTo>
                      <a:pt x="3283" y="809"/>
                      <a:pt x="3176" y="985"/>
                      <a:pt x="3022" y="1096"/>
                    </a:cubicBezTo>
                    <a:cubicBezTo>
                      <a:pt x="2761" y="1283"/>
                      <a:pt x="2223" y="1448"/>
                      <a:pt x="1856" y="1452"/>
                    </a:cubicBezTo>
                    <a:cubicBezTo>
                      <a:pt x="1852" y="1452"/>
                      <a:pt x="1848" y="1452"/>
                      <a:pt x="1844" y="1452"/>
                    </a:cubicBezTo>
                    <a:cubicBezTo>
                      <a:pt x="1477" y="1452"/>
                      <a:pt x="1006" y="1255"/>
                      <a:pt x="769" y="1065"/>
                    </a:cubicBezTo>
                    <a:cubicBezTo>
                      <a:pt x="307" y="699"/>
                      <a:pt x="248" y="288"/>
                      <a:pt x="1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4947478" y="1450984"/>
                <a:ext cx="161696" cy="196132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2609" extrusionOk="0">
                    <a:moveTo>
                      <a:pt x="1349" y="1"/>
                    </a:moveTo>
                    <a:cubicBezTo>
                      <a:pt x="950" y="1"/>
                      <a:pt x="716" y="403"/>
                      <a:pt x="655" y="485"/>
                    </a:cubicBezTo>
                    <a:cubicBezTo>
                      <a:pt x="312" y="944"/>
                      <a:pt x="154" y="1477"/>
                      <a:pt x="42" y="2030"/>
                    </a:cubicBezTo>
                    <a:cubicBezTo>
                      <a:pt x="0" y="2238"/>
                      <a:pt x="48" y="2431"/>
                      <a:pt x="159" y="2609"/>
                    </a:cubicBezTo>
                    <a:cubicBezTo>
                      <a:pt x="266" y="2552"/>
                      <a:pt x="267" y="2452"/>
                      <a:pt x="265" y="2350"/>
                    </a:cubicBezTo>
                    <a:cubicBezTo>
                      <a:pt x="250" y="1831"/>
                      <a:pt x="453" y="1378"/>
                      <a:pt x="707" y="947"/>
                    </a:cubicBezTo>
                    <a:cubicBezTo>
                      <a:pt x="842" y="717"/>
                      <a:pt x="997" y="490"/>
                      <a:pt x="1269" y="362"/>
                    </a:cubicBezTo>
                    <a:cubicBezTo>
                      <a:pt x="1658" y="390"/>
                      <a:pt x="1527" y="322"/>
                      <a:pt x="2020" y="853"/>
                    </a:cubicBezTo>
                    <a:cubicBezTo>
                      <a:pt x="2137" y="691"/>
                      <a:pt x="2150" y="651"/>
                      <a:pt x="2131" y="592"/>
                    </a:cubicBezTo>
                    <a:cubicBezTo>
                      <a:pt x="2025" y="264"/>
                      <a:pt x="1789" y="70"/>
                      <a:pt x="1462" y="11"/>
                    </a:cubicBezTo>
                    <a:cubicBezTo>
                      <a:pt x="1423" y="4"/>
                      <a:pt x="1386" y="1"/>
                      <a:pt x="13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4459675" y="1874589"/>
                <a:ext cx="170341" cy="16553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2202" extrusionOk="0">
                    <a:moveTo>
                      <a:pt x="885" y="1"/>
                    </a:moveTo>
                    <a:cubicBezTo>
                      <a:pt x="794" y="41"/>
                      <a:pt x="685" y="92"/>
                      <a:pt x="614" y="124"/>
                    </a:cubicBezTo>
                    <a:cubicBezTo>
                      <a:pt x="236" y="565"/>
                      <a:pt x="1" y="1513"/>
                      <a:pt x="291" y="2096"/>
                    </a:cubicBezTo>
                    <a:cubicBezTo>
                      <a:pt x="314" y="2141"/>
                      <a:pt x="376" y="2166"/>
                      <a:pt x="420" y="2202"/>
                    </a:cubicBezTo>
                    <a:cubicBezTo>
                      <a:pt x="423" y="1471"/>
                      <a:pt x="359" y="945"/>
                      <a:pt x="788" y="400"/>
                    </a:cubicBezTo>
                    <a:cubicBezTo>
                      <a:pt x="871" y="364"/>
                      <a:pt x="946" y="349"/>
                      <a:pt x="1016" y="349"/>
                    </a:cubicBezTo>
                    <a:cubicBezTo>
                      <a:pt x="1156" y="349"/>
                      <a:pt x="1277" y="409"/>
                      <a:pt x="1397" y="490"/>
                    </a:cubicBezTo>
                    <a:cubicBezTo>
                      <a:pt x="1733" y="715"/>
                      <a:pt x="1764" y="757"/>
                      <a:pt x="2011" y="1454"/>
                    </a:cubicBezTo>
                    <a:cubicBezTo>
                      <a:pt x="2061" y="1416"/>
                      <a:pt x="2134" y="1390"/>
                      <a:pt x="2145" y="1347"/>
                    </a:cubicBezTo>
                    <a:cubicBezTo>
                      <a:pt x="2266" y="863"/>
                      <a:pt x="1823" y="96"/>
                      <a:pt x="8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138122" y="1368894"/>
                <a:ext cx="309034" cy="158319"/>
              </a:xfrm>
              <a:custGeom>
                <a:avLst/>
                <a:gdLst/>
                <a:ahLst/>
                <a:cxnLst/>
                <a:rect l="l" t="t" r="r" b="b"/>
                <a:pathLst>
                  <a:path w="4111" h="2106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" y="259"/>
                      <a:pt x="66" y="468"/>
                      <a:pt x="179" y="659"/>
                    </a:cubicBezTo>
                    <a:cubicBezTo>
                      <a:pt x="826" y="1761"/>
                      <a:pt x="1713" y="2105"/>
                      <a:pt x="2463" y="2105"/>
                    </a:cubicBezTo>
                    <a:cubicBezTo>
                      <a:pt x="3392" y="2105"/>
                      <a:pt x="4111" y="1576"/>
                      <a:pt x="3898" y="1311"/>
                    </a:cubicBezTo>
                    <a:lnTo>
                      <a:pt x="3898" y="1311"/>
                    </a:lnTo>
                    <a:cubicBezTo>
                      <a:pt x="3739" y="1437"/>
                      <a:pt x="3599" y="1616"/>
                      <a:pt x="3419" y="1678"/>
                    </a:cubicBezTo>
                    <a:cubicBezTo>
                      <a:pt x="3108" y="1785"/>
                      <a:pt x="2809" y="1835"/>
                      <a:pt x="2525" y="1835"/>
                    </a:cubicBezTo>
                    <a:cubicBezTo>
                      <a:pt x="1372" y="1835"/>
                      <a:pt x="483" y="1018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4072531" y="1809488"/>
                <a:ext cx="263404" cy="138021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1836" extrusionOk="0">
                    <a:moveTo>
                      <a:pt x="3494" y="0"/>
                    </a:moveTo>
                    <a:lnTo>
                      <a:pt x="3494" y="0"/>
                    </a:lnTo>
                    <a:cubicBezTo>
                      <a:pt x="3148" y="423"/>
                      <a:pt x="2800" y="940"/>
                      <a:pt x="2189" y="1289"/>
                    </a:cubicBezTo>
                    <a:cubicBezTo>
                      <a:pt x="1893" y="1459"/>
                      <a:pt x="1597" y="1548"/>
                      <a:pt x="1307" y="1548"/>
                    </a:cubicBezTo>
                    <a:cubicBezTo>
                      <a:pt x="959" y="1548"/>
                      <a:pt x="618" y="1420"/>
                      <a:pt x="294" y="1148"/>
                    </a:cubicBezTo>
                    <a:cubicBezTo>
                      <a:pt x="223" y="1090"/>
                      <a:pt x="198" y="971"/>
                      <a:pt x="83" y="971"/>
                    </a:cubicBezTo>
                    <a:cubicBezTo>
                      <a:pt x="77" y="971"/>
                      <a:pt x="71" y="971"/>
                      <a:pt x="65" y="972"/>
                    </a:cubicBezTo>
                    <a:lnTo>
                      <a:pt x="1" y="1068"/>
                    </a:lnTo>
                    <a:cubicBezTo>
                      <a:pt x="101" y="1349"/>
                      <a:pt x="632" y="1836"/>
                      <a:pt x="1358" y="1836"/>
                    </a:cubicBezTo>
                    <a:cubicBezTo>
                      <a:pt x="1914" y="1836"/>
                      <a:pt x="2584" y="1551"/>
                      <a:pt x="3263" y="671"/>
                    </a:cubicBezTo>
                    <a:cubicBezTo>
                      <a:pt x="3384" y="515"/>
                      <a:pt x="3503" y="344"/>
                      <a:pt x="34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393752" y="1969157"/>
                <a:ext cx="289790" cy="117799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1567" extrusionOk="0">
                    <a:moveTo>
                      <a:pt x="3450" y="0"/>
                    </a:moveTo>
                    <a:lnTo>
                      <a:pt x="3450" y="0"/>
                    </a:lnTo>
                    <a:cubicBezTo>
                      <a:pt x="3060" y="843"/>
                      <a:pt x="2193" y="1271"/>
                      <a:pt x="1386" y="1271"/>
                    </a:cubicBezTo>
                    <a:cubicBezTo>
                      <a:pt x="841" y="1271"/>
                      <a:pt x="323" y="1075"/>
                      <a:pt x="1" y="680"/>
                    </a:cubicBezTo>
                    <a:lnTo>
                      <a:pt x="1" y="680"/>
                    </a:lnTo>
                    <a:cubicBezTo>
                      <a:pt x="25" y="772"/>
                      <a:pt x="22" y="893"/>
                      <a:pt x="81" y="951"/>
                    </a:cubicBezTo>
                    <a:cubicBezTo>
                      <a:pt x="528" y="1397"/>
                      <a:pt x="1027" y="1566"/>
                      <a:pt x="1504" y="1566"/>
                    </a:cubicBezTo>
                    <a:cubicBezTo>
                      <a:pt x="2757" y="1566"/>
                      <a:pt x="3855" y="399"/>
                      <a:pt x="34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4187171" y="1047225"/>
                <a:ext cx="239049" cy="163581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2176" extrusionOk="0">
                    <a:moveTo>
                      <a:pt x="1841" y="1"/>
                    </a:moveTo>
                    <a:cubicBezTo>
                      <a:pt x="1771" y="1"/>
                      <a:pt x="1701" y="3"/>
                      <a:pt x="1630" y="8"/>
                    </a:cubicBezTo>
                    <a:cubicBezTo>
                      <a:pt x="1240" y="34"/>
                      <a:pt x="914" y="194"/>
                      <a:pt x="682" y="513"/>
                    </a:cubicBezTo>
                    <a:cubicBezTo>
                      <a:pt x="311" y="1020"/>
                      <a:pt x="0" y="1514"/>
                      <a:pt x="44" y="2015"/>
                    </a:cubicBezTo>
                    <a:cubicBezTo>
                      <a:pt x="50" y="2075"/>
                      <a:pt x="24" y="2175"/>
                      <a:pt x="148" y="2175"/>
                    </a:cubicBezTo>
                    <a:cubicBezTo>
                      <a:pt x="273" y="1617"/>
                      <a:pt x="534" y="1135"/>
                      <a:pt x="896" y="701"/>
                    </a:cubicBezTo>
                    <a:cubicBezTo>
                      <a:pt x="1154" y="391"/>
                      <a:pt x="1455" y="281"/>
                      <a:pt x="1784" y="281"/>
                    </a:cubicBezTo>
                    <a:cubicBezTo>
                      <a:pt x="2190" y="281"/>
                      <a:pt x="2639" y="449"/>
                      <a:pt x="3105" y="620"/>
                    </a:cubicBezTo>
                    <a:cubicBezTo>
                      <a:pt x="3130" y="594"/>
                      <a:pt x="3155" y="569"/>
                      <a:pt x="3179" y="543"/>
                    </a:cubicBezTo>
                    <a:cubicBezTo>
                      <a:pt x="3130" y="485"/>
                      <a:pt x="3093" y="415"/>
                      <a:pt x="3033" y="370"/>
                    </a:cubicBezTo>
                    <a:cubicBezTo>
                      <a:pt x="2675" y="97"/>
                      <a:pt x="2269" y="1"/>
                      <a:pt x="1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185972" y="2123715"/>
                <a:ext cx="169364" cy="165460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2201" extrusionOk="0">
                    <a:moveTo>
                      <a:pt x="1107" y="1"/>
                    </a:moveTo>
                    <a:cubicBezTo>
                      <a:pt x="676" y="1"/>
                      <a:pt x="228" y="355"/>
                      <a:pt x="60" y="1322"/>
                    </a:cubicBezTo>
                    <a:cubicBezTo>
                      <a:pt x="0" y="1658"/>
                      <a:pt x="102" y="1966"/>
                      <a:pt x="361" y="2201"/>
                    </a:cubicBezTo>
                    <a:cubicBezTo>
                      <a:pt x="297" y="1814"/>
                      <a:pt x="231" y="1457"/>
                      <a:pt x="391" y="1097"/>
                    </a:cubicBezTo>
                    <a:cubicBezTo>
                      <a:pt x="541" y="756"/>
                      <a:pt x="667" y="401"/>
                      <a:pt x="1064" y="291"/>
                    </a:cubicBezTo>
                    <a:cubicBezTo>
                      <a:pt x="1600" y="473"/>
                      <a:pt x="1648" y="522"/>
                      <a:pt x="1801" y="964"/>
                    </a:cubicBezTo>
                    <a:cubicBezTo>
                      <a:pt x="1845" y="1092"/>
                      <a:pt x="1824" y="1260"/>
                      <a:pt x="2010" y="1331"/>
                    </a:cubicBezTo>
                    <a:cubicBezTo>
                      <a:pt x="2252" y="665"/>
                      <a:pt x="1696" y="1"/>
                      <a:pt x="1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4511996" y="2031552"/>
                <a:ext cx="141550" cy="190042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2528" extrusionOk="0">
                    <a:moveTo>
                      <a:pt x="1169" y="1"/>
                    </a:moveTo>
                    <a:cubicBezTo>
                      <a:pt x="716" y="1"/>
                      <a:pt x="555" y="123"/>
                      <a:pt x="381" y="554"/>
                    </a:cubicBezTo>
                    <a:cubicBezTo>
                      <a:pt x="147" y="1133"/>
                      <a:pt x="1" y="1731"/>
                      <a:pt x="83" y="2363"/>
                    </a:cubicBezTo>
                    <a:cubicBezTo>
                      <a:pt x="92" y="2425"/>
                      <a:pt x="71" y="2522"/>
                      <a:pt x="186" y="2527"/>
                    </a:cubicBezTo>
                    <a:cubicBezTo>
                      <a:pt x="203" y="2487"/>
                      <a:pt x="229" y="2450"/>
                      <a:pt x="229" y="2414"/>
                    </a:cubicBezTo>
                    <a:cubicBezTo>
                      <a:pt x="226" y="1801"/>
                      <a:pt x="443" y="1244"/>
                      <a:pt x="682" y="695"/>
                    </a:cubicBezTo>
                    <a:cubicBezTo>
                      <a:pt x="764" y="502"/>
                      <a:pt x="882" y="334"/>
                      <a:pt x="1105" y="285"/>
                    </a:cubicBezTo>
                    <a:cubicBezTo>
                      <a:pt x="1403" y="339"/>
                      <a:pt x="1594" y="499"/>
                      <a:pt x="1653" y="799"/>
                    </a:cubicBezTo>
                    <a:cubicBezTo>
                      <a:pt x="1629" y="889"/>
                      <a:pt x="1539" y="984"/>
                      <a:pt x="1673" y="1061"/>
                    </a:cubicBezTo>
                    <a:cubicBezTo>
                      <a:pt x="1848" y="972"/>
                      <a:pt x="1883" y="818"/>
                      <a:pt x="1867" y="643"/>
                    </a:cubicBezTo>
                    <a:cubicBezTo>
                      <a:pt x="1839" y="313"/>
                      <a:pt x="1609" y="144"/>
                      <a:pt x="1357" y="7"/>
                    </a:cubicBezTo>
                    <a:cubicBezTo>
                      <a:pt x="1289" y="3"/>
                      <a:pt x="1227" y="1"/>
                      <a:pt x="1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5137667" y="1908266"/>
                <a:ext cx="206875" cy="241537"/>
              </a:xfrm>
              <a:custGeom>
                <a:avLst/>
                <a:gdLst/>
                <a:ahLst/>
                <a:cxnLst/>
                <a:rect l="l" t="t" r="r" b="b"/>
                <a:pathLst>
                  <a:path w="2752" h="3213" extrusionOk="0">
                    <a:moveTo>
                      <a:pt x="2275" y="1"/>
                    </a:moveTo>
                    <a:cubicBezTo>
                      <a:pt x="2089" y="1"/>
                      <a:pt x="1912" y="66"/>
                      <a:pt x="1755" y="191"/>
                    </a:cubicBezTo>
                    <a:cubicBezTo>
                      <a:pt x="1133" y="685"/>
                      <a:pt x="334" y="2195"/>
                      <a:pt x="28" y="2963"/>
                    </a:cubicBezTo>
                    <a:cubicBezTo>
                      <a:pt x="1" y="3033"/>
                      <a:pt x="8" y="3115"/>
                      <a:pt x="0" y="3192"/>
                    </a:cubicBezTo>
                    <a:cubicBezTo>
                      <a:pt x="23" y="3198"/>
                      <a:pt x="44" y="3205"/>
                      <a:pt x="67" y="3213"/>
                    </a:cubicBezTo>
                    <a:cubicBezTo>
                      <a:pt x="425" y="2559"/>
                      <a:pt x="689" y="1956"/>
                      <a:pt x="1588" y="770"/>
                    </a:cubicBezTo>
                    <a:cubicBezTo>
                      <a:pt x="1869" y="399"/>
                      <a:pt x="2054" y="284"/>
                      <a:pt x="2408" y="284"/>
                    </a:cubicBezTo>
                    <a:cubicBezTo>
                      <a:pt x="2491" y="284"/>
                      <a:pt x="2583" y="290"/>
                      <a:pt x="2687" y="301"/>
                    </a:cubicBezTo>
                    <a:cubicBezTo>
                      <a:pt x="2751" y="134"/>
                      <a:pt x="2627" y="69"/>
                      <a:pt x="2516" y="36"/>
                    </a:cubicBezTo>
                    <a:cubicBezTo>
                      <a:pt x="2434" y="12"/>
                      <a:pt x="2354" y="1"/>
                      <a:pt x="2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372102" y="1857073"/>
                <a:ext cx="276560" cy="10103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1344" extrusionOk="0">
                    <a:moveTo>
                      <a:pt x="3574" y="0"/>
                    </a:moveTo>
                    <a:cubicBezTo>
                      <a:pt x="3309" y="410"/>
                      <a:pt x="2903" y="646"/>
                      <a:pt x="2482" y="869"/>
                    </a:cubicBezTo>
                    <a:cubicBezTo>
                      <a:pt x="2209" y="1013"/>
                      <a:pt x="1920" y="1076"/>
                      <a:pt x="1637" y="1076"/>
                    </a:cubicBezTo>
                    <a:cubicBezTo>
                      <a:pt x="1008" y="1076"/>
                      <a:pt x="411" y="766"/>
                      <a:pt x="107" y="355"/>
                    </a:cubicBezTo>
                    <a:lnTo>
                      <a:pt x="107" y="355"/>
                    </a:lnTo>
                    <a:cubicBezTo>
                      <a:pt x="0" y="494"/>
                      <a:pt x="45" y="606"/>
                      <a:pt x="132" y="703"/>
                    </a:cubicBezTo>
                    <a:cubicBezTo>
                      <a:pt x="533" y="1148"/>
                      <a:pt x="1075" y="1343"/>
                      <a:pt x="1620" y="1343"/>
                    </a:cubicBezTo>
                    <a:cubicBezTo>
                      <a:pt x="2430" y="1343"/>
                      <a:pt x="3247" y="911"/>
                      <a:pt x="3615" y="221"/>
                    </a:cubicBezTo>
                    <a:cubicBezTo>
                      <a:pt x="3654" y="149"/>
                      <a:pt x="3678" y="74"/>
                      <a:pt x="35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365562" y="1632303"/>
                <a:ext cx="221609" cy="99005"/>
              </a:xfrm>
              <a:custGeom>
                <a:avLst/>
                <a:gdLst/>
                <a:ahLst/>
                <a:cxnLst/>
                <a:rect l="l" t="t" r="r" b="b"/>
                <a:pathLst>
                  <a:path w="2948" h="1317" extrusionOk="0">
                    <a:moveTo>
                      <a:pt x="2822" y="1"/>
                    </a:moveTo>
                    <a:cubicBezTo>
                      <a:pt x="2645" y="346"/>
                      <a:pt x="2649" y="353"/>
                      <a:pt x="2401" y="509"/>
                    </a:cubicBezTo>
                    <a:cubicBezTo>
                      <a:pt x="1888" y="834"/>
                      <a:pt x="1523" y="969"/>
                      <a:pt x="1214" y="969"/>
                    </a:cubicBezTo>
                    <a:cubicBezTo>
                      <a:pt x="824" y="969"/>
                      <a:pt x="524" y="752"/>
                      <a:pt x="132" y="427"/>
                    </a:cubicBezTo>
                    <a:cubicBezTo>
                      <a:pt x="78" y="475"/>
                      <a:pt x="51" y="502"/>
                      <a:pt x="0" y="548"/>
                    </a:cubicBezTo>
                    <a:cubicBezTo>
                      <a:pt x="397" y="1071"/>
                      <a:pt x="769" y="1316"/>
                      <a:pt x="1203" y="1316"/>
                    </a:cubicBezTo>
                    <a:cubicBezTo>
                      <a:pt x="1451" y="1316"/>
                      <a:pt x="1718" y="1237"/>
                      <a:pt x="2021" y="1084"/>
                    </a:cubicBezTo>
                    <a:cubicBezTo>
                      <a:pt x="2083" y="1053"/>
                      <a:pt x="2433" y="915"/>
                      <a:pt x="2833" y="440"/>
                    </a:cubicBezTo>
                    <a:cubicBezTo>
                      <a:pt x="2940" y="314"/>
                      <a:pt x="2947" y="148"/>
                      <a:pt x="28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5155408" y="1232904"/>
                <a:ext cx="232358" cy="218083"/>
              </a:xfrm>
              <a:custGeom>
                <a:avLst/>
                <a:gdLst/>
                <a:ahLst/>
                <a:cxnLst/>
                <a:rect l="l" t="t" r="r" b="b"/>
                <a:pathLst>
                  <a:path w="3091" h="2901" extrusionOk="0">
                    <a:moveTo>
                      <a:pt x="2565" y="0"/>
                    </a:moveTo>
                    <a:cubicBezTo>
                      <a:pt x="2556" y="0"/>
                      <a:pt x="2547" y="1"/>
                      <a:pt x="2538" y="3"/>
                    </a:cubicBezTo>
                    <a:cubicBezTo>
                      <a:pt x="2631" y="496"/>
                      <a:pt x="2618" y="607"/>
                      <a:pt x="2402" y="1053"/>
                    </a:cubicBezTo>
                    <a:cubicBezTo>
                      <a:pt x="2045" y="1795"/>
                      <a:pt x="1225" y="2639"/>
                      <a:pt x="452" y="2639"/>
                    </a:cubicBezTo>
                    <a:cubicBezTo>
                      <a:pt x="379" y="2639"/>
                      <a:pt x="306" y="2632"/>
                      <a:pt x="234" y="2616"/>
                    </a:cubicBezTo>
                    <a:cubicBezTo>
                      <a:pt x="196" y="2608"/>
                      <a:pt x="157" y="2589"/>
                      <a:pt x="116" y="2589"/>
                    </a:cubicBezTo>
                    <a:cubicBezTo>
                      <a:pt x="79" y="2589"/>
                      <a:pt x="40" y="2606"/>
                      <a:pt x="1" y="2665"/>
                    </a:cubicBezTo>
                    <a:cubicBezTo>
                      <a:pt x="132" y="2841"/>
                      <a:pt x="360" y="2811"/>
                      <a:pt x="542" y="2901"/>
                    </a:cubicBezTo>
                    <a:cubicBezTo>
                      <a:pt x="2698" y="2426"/>
                      <a:pt x="3091" y="0"/>
                      <a:pt x="25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4598221" y="1368894"/>
                <a:ext cx="263480" cy="122084"/>
              </a:xfrm>
              <a:custGeom>
                <a:avLst/>
                <a:gdLst/>
                <a:ahLst/>
                <a:cxnLst/>
                <a:rect l="l" t="t" r="r" b="b"/>
                <a:pathLst>
                  <a:path w="3505" h="1624" extrusionOk="0">
                    <a:moveTo>
                      <a:pt x="3377" y="0"/>
                    </a:moveTo>
                    <a:lnTo>
                      <a:pt x="3377" y="0"/>
                    </a:lnTo>
                    <a:cubicBezTo>
                      <a:pt x="3169" y="675"/>
                      <a:pt x="2696" y="1026"/>
                      <a:pt x="2123" y="1244"/>
                    </a:cubicBezTo>
                    <a:cubicBezTo>
                      <a:pt x="1901" y="1329"/>
                      <a:pt x="1688" y="1362"/>
                      <a:pt x="1487" y="1362"/>
                    </a:cubicBezTo>
                    <a:cubicBezTo>
                      <a:pt x="893" y="1362"/>
                      <a:pt x="411" y="1071"/>
                      <a:pt x="161" y="975"/>
                    </a:cubicBezTo>
                    <a:cubicBezTo>
                      <a:pt x="155" y="972"/>
                      <a:pt x="149" y="971"/>
                      <a:pt x="142" y="971"/>
                    </a:cubicBezTo>
                    <a:cubicBezTo>
                      <a:pt x="105" y="971"/>
                      <a:pt x="53" y="1005"/>
                      <a:pt x="0" y="1021"/>
                    </a:cubicBezTo>
                    <a:cubicBezTo>
                      <a:pt x="484" y="1445"/>
                      <a:pt x="1038" y="1623"/>
                      <a:pt x="1542" y="1623"/>
                    </a:cubicBezTo>
                    <a:cubicBezTo>
                      <a:pt x="1990" y="1623"/>
                      <a:pt x="2399" y="1483"/>
                      <a:pt x="2687" y="1249"/>
                    </a:cubicBezTo>
                    <a:cubicBezTo>
                      <a:pt x="2910" y="1066"/>
                      <a:pt x="3113" y="856"/>
                      <a:pt x="3306" y="643"/>
                    </a:cubicBezTo>
                    <a:cubicBezTo>
                      <a:pt x="3453" y="483"/>
                      <a:pt x="3505" y="286"/>
                      <a:pt x="33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5085948" y="1128488"/>
                <a:ext cx="183496" cy="200792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2671" extrusionOk="0">
                    <a:moveTo>
                      <a:pt x="2082" y="1"/>
                    </a:moveTo>
                    <a:cubicBezTo>
                      <a:pt x="2078" y="1"/>
                      <a:pt x="2075" y="1"/>
                      <a:pt x="2071" y="1"/>
                    </a:cubicBezTo>
                    <a:cubicBezTo>
                      <a:pt x="2052" y="160"/>
                      <a:pt x="2224" y="238"/>
                      <a:pt x="2232" y="341"/>
                    </a:cubicBezTo>
                    <a:cubicBezTo>
                      <a:pt x="2163" y="748"/>
                      <a:pt x="1976" y="1073"/>
                      <a:pt x="1749" y="1367"/>
                    </a:cubicBezTo>
                    <a:cubicBezTo>
                      <a:pt x="1314" y="1931"/>
                      <a:pt x="819" y="2420"/>
                      <a:pt x="39" y="2452"/>
                    </a:cubicBezTo>
                    <a:cubicBezTo>
                      <a:pt x="26" y="2452"/>
                      <a:pt x="14" y="2477"/>
                      <a:pt x="1" y="2493"/>
                    </a:cubicBezTo>
                    <a:cubicBezTo>
                      <a:pt x="46" y="2622"/>
                      <a:pt x="146" y="2670"/>
                      <a:pt x="253" y="2670"/>
                    </a:cubicBezTo>
                    <a:cubicBezTo>
                      <a:pt x="286" y="2670"/>
                      <a:pt x="319" y="2666"/>
                      <a:pt x="351" y="2658"/>
                    </a:cubicBezTo>
                    <a:cubicBezTo>
                      <a:pt x="1366" y="2414"/>
                      <a:pt x="2042" y="1642"/>
                      <a:pt x="2376" y="677"/>
                    </a:cubicBezTo>
                    <a:cubicBezTo>
                      <a:pt x="2433" y="515"/>
                      <a:pt x="2441" y="356"/>
                      <a:pt x="2380" y="196"/>
                    </a:cubicBezTo>
                    <a:cubicBezTo>
                      <a:pt x="2307" y="101"/>
                      <a:pt x="2242" y="1"/>
                      <a:pt x="20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5111507" y="1841287"/>
                <a:ext cx="143955" cy="23627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3143" extrusionOk="0">
                    <a:moveTo>
                      <a:pt x="1513" y="1"/>
                    </a:moveTo>
                    <a:cubicBezTo>
                      <a:pt x="1227" y="1"/>
                      <a:pt x="1005" y="163"/>
                      <a:pt x="834" y="404"/>
                    </a:cubicBezTo>
                    <a:cubicBezTo>
                      <a:pt x="1" y="1582"/>
                      <a:pt x="0" y="2851"/>
                      <a:pt x="118" y="3082"/>
                    </a:cubicBezTo>
                    <a:cubicBezTo>
                      <a:pt x="134" y="3112"/>
                      <a:pt x="180" y="3125"/>
                      <a:pt x="213" y="3143"/>
                    </a:cubicBezTo>
                    <a:cubicBezTo>
                      <a:pt x="221" y="3103"/>
                      <a:pt x="236" y="3065"/>
                      <a:pt x="236" y="3025"/>
                    </a:cubicBezTo>
                    <a:cubicBezTo>
                      <a:pt x="221" y="2185"/>
                      <a:pt x="751" y="523"/>
                      <a:pt x="1510" y="253"/>
                    </a:cubicBezTo>
                    <a:cubicBezTo>
                      <a:pt x="1547" y="242"/>
                      <a:pt x="1581" y="239"/>
                      <a:pt x="1612" y="239"/>
                    </a:cubicBezTo>
                    <a:cubicBezTo>
                      <a:pt x="1680" y="239"/>
                      <a:pt x="1734" y="256"/>
                      <a:pt x="1783" y="256"/>
                    </a:cubicBezTo>
                    <a:cubicBezTo>
                      <a:pt x="1831" y="256"/>
                      <a:pt x="1872" y="240"/>
                      <a:pt x="1915" y="174"/>
                    </a:cubicBezTo>
                    <a:cubicBezTo>
                      <a:pt x="1838" y="121"/>
                      <a:pt x="1768" y="36"/>
                      <a:pt x="1684" y="19"/>
                    </a:cubicBezTo>
                    <a:cubicBezTo>
                      <a:pt x="1625" y="7"/>
                      <a:pt x="1568" y="1"/>
                      <a:pt x="15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115269" y="1216441"/>
                <a:ext cx="827" cy="902"/>
              </a:xfrm>
              <a:custGeom>
                <a:avLst/>
                <a:gdLst/>
                <a:ahLst/>
                <a:cxnLst/>
                <a:rect l="l" t="t" r="r" b="b"/>
                <a:pathLst>
                  <a:path w="11" h="12" extrusionOk="0">
                    <a:moveTo>
                      <a:pt x="0" y="1"/>
                    </a:moveTo>
                    <a:cubicBezTo>
                      <a:pt x="0" y="4"/>
                      <a:pt x="3" y="9"/>
                      <a:pt x="3" y="12"/>
                    </a:cubicBezTo>
                    <a:cubicBezTo>
                      <a:pt x="5" y="11"/>
                      <a:pt x="8" y="10"/>
                      <a:pt x="11" y="10"/>
                    </a:cubicBezTo>
                    <a:lnTo>
                      <a:pt x="11" y="9"/>
                    </a:lnTo>
                    <a:cubicBezTo>
                      <a:pt x="8" y="5"/>
                      <a:pt x="4" y="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3101738" y="1217193"/>
                <a:ext cx="232133" cy="152680"/>
              </a:xfrm>
              <a:custGeom>
                <a:avLst/>
                <a:gdLst/>
                <a:ahLst/>
                <a:cxnLst/>
                <a:rect l="l" t="t" r="r" b="b"/>
                <a:pathLst>
                  <a:path w="3088" h="2031" extrusionOk="0">
                    <a:moveTo>
                      <a:pt x="183" y="1"/>
                    </a:moveTo>
                    <a:cubicBezTo>
                      <a:pt x="0" y="73"/>
                      <a:pt x="19" y="225"/>
                      <a:pt x="73" y="356"/>
                    </a:cubicBezTo>
                    <a:cubicBezTo>
                      <a:pt x="598" y="1595"/>
                      <a:pt x="1477" y="2030"/>
                      <a:pt x="2152" y="2030"/>
                    </a:cubicBezTo>
                    <a:cubicBezTo>
                      <a:pt x="2584" y="2030"/>
                      <a:pt x="2932" y="1851"/>
                      <a:pt x="3048" y="1591"/>
                    </a:cubicBezTo>
                    <a:cubicBezTo>
                      <a:pt x="3088" y="1502"/>
                      <a:pt x="3088" y="1394"/>
                      <a:pt x="2964" y="1296"/>
                    </a:cubicBezTo>
                    <a:cubicBezTo>
                      <a:pt x="2868" y="1826"/>
                      <a:pt x="2414" y="1692"/>
                      <a:pt x="2140" y="1788"/>
                    </a:cubicBezTo>
                    <a:cubicBezTo>
                      <a:pt x="1627" y="1753"/>
                      <a:pt x="1240" y="1558"/>
                      <a:pt x="929" y="1245"/>
                    </a:cubicBezTo>
                    <a:cubicBezTo>
                      <a:pt x="581" y="896"/>
                      <a:pt x="299" y="493"/>
                      <a:pt x="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368343" y="1759046"/>
                <a:ext cx="223713" cy="65853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876" extrusionOk="0">
                    <a:moveTo>
                      <a:pt x="2894" y="1"/>
                    </a:moveTo>
                    <a:cubicBezTo>
                      <a:pt x="2406" y="327"/>
                      <a:pt x="1864" y="496"/>
                      <a:pt x="1282" y="597"/>
                    </a:cubicBezTo>
                    <a:cubicBezTo>
                      <a:pt x="430" y="406"/>
                      <a:pt x="499" y="394"/>
                      <a:pt x="3" y="22"/>
                    </a:cubicBezTo>
                    <a:lnTo>
                      <a:pt x="3" y="22"/>
                    </a:lnTo>
                    <a:cubicBezTo>
                      <a:pt x="16" y="143"/>
                      <a:pt x="0" y="217"/>
                      <a:pt x="30" y="252"/>
                    </a:cubicBezTo>
                    <a:cubicBezTo>
                      <a:pt x="399" y="708"/>
                      <a:pt x="870" y="876"/>
                      <a:pt x="1331" y="876"/>
                    </a:cubicBezTo>
                    <a:cubicBezTo>
                      <a:pt x="1903" y="876"/>
                      <a:pt x="2462" y="618"/>
                      <a:pt x="2802" y="327"/>
                    </a:cubicBezTo>
                    <a:cubicBezTo>
                      <a:pt x="2874" y="268"/>
                      <a:pt x="2919" y="174"/>
                      <a:pt x="2976" y="96"/>
                    </a:cubicBezTo>
                    <a:cubicBezTo>
                      <a:pt x="2948" y="64"/>
                      <a:pt x="2921" y="32"/>
                      <a:pt x="28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4576571" y="1276129"/>
                <a:ext cx="268817" cy="98404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1309" extrusionOk="0">
                    <a:moveTo>
                      <a:pt x="3575" y="0"/>
                    </a:moveTo>
                    <a:cubicBezTo>
                      <a:pt x="3047" y="551"/>
                      <a:pt x="2486" y="800"/>
                      <a:pt x="1894" y="991"/>
                    </a:cubicBezTo>
                    <a:cubicBezTo>
                      <a:pt x="1745" y="1039"/>
                      <a:pt x="1590" y="1059"/>
                      <a:pt x="1436" y="1059"/>
                    </a:cubicBezTo>
                    <a:cubicBezTo>
                      <a:pt x="934" y="1059"/>
                      <a:pt x="440" y="840"/>
                      <a:pt x="206" y="629"/>
                    </a:cubicBezTo>
                    <a:cubicBezTo>
                      <a:pt x="189" y="614"/>
                      <a:pt x="161" y="612"/>
                      <a:pt x="124" y="612"/>
                    </a:cubicBezTo>
                    <a:cubicBezTo>
                      <a:pt x="108" y="612"/>
                      <a:pt x="90" y="612"/>
                      <a:pt x="70" y="612"/>
                    </a:cubicBezTo>
                    <a:cubicBezTo>
                      <a:pt x="49" y="612"/>
                      <a:pt x="26" y="612"/>
                      <a:pt x="1" y="610"/>
                    </a:cubicBezTo>
                    <a:lnTo>
                      <a:pt x="1" y="610"/>
                    </a:lnTo>
                    <a:cubicBezTo>
                      <a:pt x="231" y="917"/>
                      <a:pt x="228" y="992"/>
                      <a:pt x="879" y="1209"/>
                    </a:cubicBezTo>
                    <a:cubicBezTo>
                      <a:pt x="1069" y="1273"/>
                      <a:pt x="1258" y="1308"/>
                      <a:pt x="1451" y="1308"/>
                    </a:cubicBezTo>
                    <a:cubicBezTo>
                      <a:pt x="1601" y="1308"/>
                      <a:pt x="1753" y="1287"/>
                      <a:pt x="1910" y="1240"/>
                    </a:cubicBezTo>
                    <a:cubicBezTo>
                      <a:pt x="2412" y="1088"/>
                      <a:pt x="2865" y="852"/>
                      <a:pt x="3282" y="544"/>
                    </a:cubicBezTo>
                    <a:cubicBezTo>
                      <a:pt x="3414" y="445"/>
                      <a:pt x="3514" y="319"/>
                      <a:pt x="35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356090" y="1519768"/>
                <a:ext cx="193118" cy="99381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1322" extrusionOk="0">
                    <a:moveTo>
                      <a:pt x="2462" y="0"/>
                    </a:moveTo>
                    <a:lnTo>
                      <a:pt x="2462" y="0"/>
                    </a:lnTo>
                    <a:cubicBezTo>
                      <a:pt x="2157" y="559"/>
                      <a:pt x="1624" y="956"/>
                      <a:pt x="1019" y="956"/>
                    </a:cubicBezTo>
                    <a:cubicBezTo>
                      <a:pt x="719" y="956"/>
                      <a:pt x="402" y="858"/>
                      <a:pt x="86" y="633"/>
                    </a:cubicBezTo>
                    <a:cubicBezTo>
                      <a:pt x="61" y="686"/>
                      <a:pt x="36" y="737"/>
                      <a:pt x="0" y="816"/>
                    </a:cubicBezTo>
                    <a:cubicBezTo>
                      <a:pt x="295" y="1208"/>
                      <a:pt x="699" y="1236"/>
                      <a:pt x="1066" y="1322"/>
                    </a:cubicBezTo>
                    <a:cubicBezTo>
                      <a:pt x="1354" y="1246"/>
                      <a:pt x="1923" y="1188"/>
                      <a:pt x="2461" y="451"/>
                    </a:cubicBezTo>
                    <a:cubicBezTo>
                      <a:pt x="2557" y="319"/>
                      <a:pt x="2568" y="168"/>
                      <a:pt x="24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4541239" y="1188100"/>
                <a:ext cx="310462" cy="50217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668" extrusionOk="0">
                    <a:moveTo>
                      <a:pt x="3981" y="1"/>
                    </a:moveTo>
                    <a:cubicBezTo>
                      <a:pt x="3913" y="1"/>
                      <a:pt x="3845" y="25"/>
                      <a:pt x="3777" y="44"/>
                    </a:cubicBezTo>
                    <a:cubicBezTo>
                      <a:pt x="3156" y="223"/>
                      <a:pt x="2433" y="482"/>
                      <a:pt x="1628" y="482"/>
                    </a:cubicBezTo>
                    <a:cubicBezTo>
                      <a:pt x="1236" y="482"/>
                      <a:pt x="824" y="421"/>
                      <a:pt x="395" y="258"/>
                    </a:cubicBezTo>
                    <a:cubicBezTo>
                      <a:pt x="286" y="218"/>
                      <a:pt x="171" y="192"/>
                      <a:pt x="1" y="141"/>
                    </a:cubicBezTo>
                    <a:lnTo>
                      <a:pt x="1" y="141"/>
                    </a:lnTo>
                    <a:cubicBezTo>
                      <a:pt x="57" y="245"/>
                      <a:pt x="71" y="311"/>
                      <a:pt x="109" y="333"/>
                    </a:cubicBezTo>
                    <a:cubicBezTo>
                      <a:pt x="439" y="513"/>
                      <a:pt x="788" y="637"/>
                      <a:pt x="1166" y="652"/>
                    </a:cubicBezTo>
                    <a:cubicBezTo>
                      <a:pt x="1289" y="656"/>
                      <a:pt x="1468" y="668"/>
                      <a:pt x="1694" y="668"/>
                    </a:cubicBezTo>
                    <a:cubicBezTo>
                      <a:pt x="2265" y="668"/>
                      <a:pt x="3130" y="589"/>
                      <a:pt x="4104" y="99"/>
                    </a:cubicBezTo>
                    <a:cubicBezTo>
                      <a:pt x="4116" y="91"/>
                      <a:pt x="4121" y="68"/>
                      <a:pt x="4130" y="51"/>
                    </a:cubicBezTo>
                    <a:cubicBezTo>
                      <a:pt x="4081" y="14"/>
                      <a:pt x="4031" y="1"/>
                      <a:pt x="39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247990" y="1181560"/>
                <a:ext cx="250475" cy="130729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1739" extrusionOk="0">
                    <a:moveTo>
                      <a:pt x="3331" y="0"/>
                    </a:moveTo>
                    <a:lnTo>
                      <a:pt x="3331" y="0"/>
                    </a:lnTo>
                    <a:cubicBezTo>
                      <a:pt x="2319" y="816"/>
                      <a:pt x="1598" y="1560"/>
                      <a:pt x="172" y="1560"/>
                    </a:cubicBezTo>
                    <a:cubicBezTo>
                      <a:pt x="120" y="1560"/>
                      <a:pt x="68" y="1559"/>
                      <a:pt x="15" y="1557"/>
                    </a:cubicBezTo>
                    <a:cubicBezTo>
                      <a:pt x="9" y="1597"/>
                      <a:pt x="4" y="1634"/>
                      <a:pt x="0" y="1672"/>
                    </a:cubicBezTo>
                    <a:cubicBezTo>
                      <a:pt x="192" y="1717"/>
                      <a:pt x="382" y="1739"/>
                      <a:pt x="568" y="1739"/>
                    </a:cubicBezTo>
                    <a:cubicBezTo>
                      <a:pt x="1614" y="1739"/>
                      <a:pt x="2556" y="1065"/>
                      <a:pt x="3272" y="231"/>
                    </a:cubicBezTo>
                    <a:cubicBezTo>
                      <a:pt x="3304" y="193"/>
                      <a:pt x="3302" y="123"/>
                      <a:pt x="33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2266859" y="2284888"/>
                <a:ext cx="104415" cy="12697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689" extrusionOk="0">
                    <a:moveTo>
                      <a:pt x="798" y="0"/>
                    </a:moveTo>
                    <a:cubicBezTo>
                      <a:pt x="645" y="63"/>
                      <a:pt x="483" y="113"/>
                      <a:pt x="397" y="271"/>
                    </a:cubicBezTo>
                    <a:cubicBezTo>
                      <a:pt x="180" y="672"/>
                      <a:pt x="0" y="1084"/>
                      <a:pt x="122" y="1559"/>
                    </a:cubicBezTo>
                    <a:cubicBezTo>
                      <a:pt x="181" y="1596"/>
                      <a:pt x="229" y="1629"/>
                      <a:pt x="319" y="1688"/>
                    </a:cubicBezTo>
                    <a:cubicBezTo>
                      <a:pt x="280" y="1186"/>
                      <a:pt x="446" y="776"/>
                      <a:pt x="727" y="380"/>
                    </a:cubicBezTo>
                    <a:lnTo>
                      <a:pt x="1014" y="380"/>
                    </a:lnTo>
                    <a:cubicBezTo>
                      <a:pt x="1069" y="500"/>
                      <a:pt x="1115" y="604"/>
                      <a:pt x="1165" y="713"/>
                    </a:cubicBezTo>
                    <a:cubicBezTo>
                      <a:pt x="1352" y="565"/>
                      <a:pt x="1389" y="449"/>
                      <a:pt x="1307" y="308"/>
                    </a:cubicBezTo>
                    <a:cubicBezTo>
                      <a:pt x="1193" y="114"/>
                      <a:pt x="1012" y="32"/>
                      <a:pt x="7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934587" y="879662"/>
                <a:ext cx="225442" cy="68334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909" extrusionOk="0">
                    <a:moveTo>
                      <a:pt x="107" y="1"/>
                    </a:moveTo>
                    <a:cubicBezTo>
                      <a:pt x="52" y="1"/>
                      <a:pt x="18" y="28"/>
                      <a:pt x="1" y="95"/>
                    </a:cubicBezTo>
                    <a:cubicBezTo>
                      <a:pt x="97" y="303"/>
                      <a:pt x="301" y="372"/>
                      <a:pt x="487" y="455"/>
                    </a:cubicBezTo>
                    <a:cubicBezTo>
                      <a:pt x="960" y="667"/>
                      <a:pt x="1445" y="851"/>
                      <a:pt x="1969" y="885"/>
                    </a:cubicBezTo>
                    <a:cubicBezTo>
                      <a:pt x="2104" y="894"/>
                      <a:pt x="2240" y="909"/>
                      <a:pt x="2386" y="909"/>
                    </a:cubicBezTo>
                    <a:cubicBezTo>
                      <a:pt x="2569" y="909"/>
                      <a:pt x="2768" y="885"/>
                      <a:pt x="2999" y="795"/>
                    </a:cubicBezTo>
                    <a:cubicBezTo>
                      <a:pt x="2450" y="695"/>
                      <a:pt x="2044" y="631"/>
                      <a:pt x="1643" y="548"/>
                    </a:cubicBezTo>
                    <a:cubicBezTo>
                      <a:pt x="768" y="366"/>
                      <a:pt x="305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2350527" y="1409337"/>
                <a:ext cx="201613" cy="82317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1095" extrusionOk="0">
                    <a:moveTo>
                      <a:pt x="2439" y="1"/>
                    </a:moveTo>
                    <a:lnTo>
                      <a:pt x="2439" y="1"/>
                    </a:lnTo>
                    <a:cubicBezTo>
                      <a:pt x="2272" y="145"/>
                      <a:pt x="2116" y="306"/>
                      <a:pt x="1935" y="427"/>
                    </a:cubicBezTo>
                    <a:cubicBezTo>
                      <a:pt x="1517" y="708"/>
                      <a:pt x="1178" y="797"/>
                      <a:pt x="896" y="797"/>
                    </a:cubicBezTo>
                    <a:cubicBezTo>
                      <a:pt x="536" y="797"/>
                      <a:pt x="269" y="652"/>
                      <a:pt x="48" y="578"/>
                    </a:cubicBezTo>
                    <a:cubicBezTo>
                      <a:pt x="30" y="649"/>
                      <a:pt x="1" y="699"/>
                      <a:pt x="14" y="719"/>
                    </a:cubicBezTo>
                    <a:cubicBezTo>
                      <a:pt x="62" y="782"/>
                      <a:pt x="115" y="849"/>
                      <a:pt x="182" y="892"/>
                    </a:cubicBezTo>
                    <a:cubicBezTo>
                      <a:pt x="419" y="1036"/>
                      <a:pt x="669" y="1094"/>
                      <a:pt x="914" y="1094"/>
                    </a:cubicBezTo>
                    <a:cubicBezTo>
                      <a:pt x="1834" y="1094"/>
                      <a:pt x="2682" y="264"/>
                      <a:pt x="24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4070576" y="1752732"/>
                <a:ext cx="216497" cy="81039"/>
              </a:xfrm>
              <a:custGeom>
                <a:avLst/>
                <a:gdLst/>
                <a:ahLst/>
                <a:cxnLst/>
                <a:rect l="l" t="t" r="r" b="b"/>
                <a:pathLst>
                  <a:path w="2880" h="1078" extrusionOk="0">
                    <a:moveTo>
                      <a:pt x="2776" y="0"/>
                    </a:moveTo>
                    <a:cubicBezTo>
                      <a:pt x="2489" y="375"/>
                      <a:pt x="2076" y="567"/>
                      <a:pt x="1653" y="743"/>
                    </a:cubicBezTo>
                    <a:cubicBezTo>
                      <a:pt x="1475" y="816"/>
                      <a:pt x="1315" y="847"/>
                      <a:pt x="1167" y="847"/>
                    </a:cubicBezTo>
                    <a:cubicBezTo>
                      <a:pt x="736" y="847"/>
                      <a:pt x="408" y="587"/>
                      <a:pt x="32" y="362"/>
                    </a:cubicBezTo>
                    <a:cubicBezTo>
                      <a:pt x="29" y="420"/>
                      <a:pt x="1" y="493"/>
                      <a:pt x="24" y="526"/>
                    </a:cubicBezTo>
                    <a:cubicBezTo>
                      <a:pt x="318" y="918"/>
                      <a:pt x="715" y="1077"/>
                      <a:pt x="1127" y="1077"/>
                    </a:cubicBezTo>
                    <a:cubicBezTo>
                      <a:pt x="1763" y="1077"/>
                      <a:pt x="2433" y="699"/>
                      <a:pt x="2813" y="209"/>
                    </a:cubicBezTo>
                    <a:cubicBezTo>
                      <a:pt x="2864" y="143"/>
                      <a:pt x="2880" y="65"/>
                      <a:pt x="27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2333387" y="1297328"/>
                <a:ext cx="185000" cy="9990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329" extrusionOk="0">
                    <a:moveTo>
                      <a:pt x="2292" y="1"/>
                    </a:moveTo>
                    <a:cubicBezTo>
                      <a:pt x="2031" y="342"/>
                      <a:pt x="2065" y="400"/>
                      <a:pt x="1512" y="739"/>
                    </a:cubicBezTo>
                    <a:cubicBezTo>
                      <a:pt x="923" y="1102"/>
                      <a:pt x="905" y="951"/>
                      <a:pt x="524" y="1047"/>
                    </a:cubicBezTo>
                    <a:cubicBezTo>
                      <a:pt x="508" y="1051"/>
                      <a:pt x="492" y="1053"/>
                      <a:pt x="476" y="1053"/>
                    </a:cubicBezTo>
                    <a:cubicBezTo>
                      <a:pt x="350" y="1053"/>
                      <a:pt x="243" y="934"/>
                      <a:pt x="120" y="934"/>
                    </a:cubicBezTo>
                    <a:cubicBezTo>
                      <a:pt x="82" y="934"/>
                      <a:pt x="42" y="945"/>
                      <a:pt x="0" y="975"/>
                    </a:cubicBezTo>
                    <a:cubicBezTo>
                      <a:pt x="144" y="1192"/>
                      <a:pt x="192" y="1248"/>
                      <a:pt x="287" y="1272"/>
                    </a:cubicBezTo>
                    <a:cubicBezTo>
                      <a:pt x="430" y="1307"/>
                      <a:pt x="571" y="1329"/>
                      <a:pt x="712" y="1329"/>
                    </a:cubicBezTo>
                    <a:cubicBezTo>
                      <a:pt x="877" y="1329"/>
                      <a:pt x="1039" y="1299"/>
                      <a:pt x="1198" y="1222"/>
                    </a:cubicBezTo>
                    <a:cubicBezTo>
                      <a:pt x="1651" y="1004"/>
                      <a:pt x="2460" y="439"/>
                      <a:pt x="2394" y="66"/>
                    </a:cubicBezTo>
                    <a:cubicBezTo>
                      <a:pt x="2359" y="44"/>
                      <a:pt x="2326" y="22"/>
                      <a:pt x="22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4078770" y="1509920"/>
                <a:ext cx="198906" cy="67206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894" extrusionOk="0">
                    <a:moveTo>
                      <a:pt x="2442" y="0"/>
                    </a:moveTo>
                    <a:lnTo>
                      <a:pt x="2442" y="0"/>
                    </a:lnTo>
                    <a:cubicBezTo>
                      <a:pt x="1876" y="443"/>
                      <a:pt x="1769" y="494"/>
                      <a:pt x="1081" y="643"/>
                    </a:cubicBezTo>
                    <a:cubicBezTo>
                      <a:pt x="710" y="589"/>
                      <a:pt x="342" y="532"/>
                      <a:pt x="61" y="191"/>
                    </a:cubicBezTo>
                    <a:cubicBezTo>
                      <a:pt x="39" y="297"/>
                      <a:pt x="1" y="364"/>
                      <a:pt x="21" y="404"/>
                    </a:cubicBezTo>
                    <a:cubicBezTo>
                      <a:pt x="129" y="619"/>
                      <a:pt x="320" y="745"/>
                      <a:pt x="541" y="817"/>
                    </a:cubicBezTo>
                    <a:cubicBezTo>
                      <a:pt x="703" y="871"/>
                      <a:pt x="866" y="894"/>
                      <a:pt x="1026" y="894"/>
                    </a:cubicBezTo>
                    <a:cubicBezTo>
                      <a:pt x="1895" y="894"/>
                      <a:pt x="2646" y="208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5015585" y="1124729"/>
                <a:ext cx="146511" cy="120506"/>
              </a:xfrm>
              <a:custGeom>
                <a:avLst/>
                <a:gdLst/>
                <a:ahLst/>
                <a:cxnLst/>
                <a:rect l="l" t="t" r="r" b="b"/>
                <a:pathLst>
                  <a:path w="1949" h="1603" extrusionOk="0">
                    <a:moveTo>
                      <a:pt x="1898" y="0"/>
                    </a:moveTo>
                    <a:cubicBezTo>
                      <a:pt x="1846" y="15"/>
                      <a:pt x="1776" y="13"/>
                      <a:pt x="1745" y="46"/>
                    </a:cubicBezTo>
                    <a:cubicBezTo>
                      <a:pt x="1229" y="594"/>
                      <a:pt x="945" y="1168"/>
                      <a:pt x="137" y="1455"/>
                    </a:cubicBezTo>
                    <a:cubicBezTo>
                      <a:pt x="97" y="1469"/>
                      <a:pt x="70" y="1518"/>
                      <a:pt x="0" y="1590"/>
                    </a:cubicBezTo>
                    <a:cubicBezTo>
                      <a:pt x="56" y="1599"/>
                      <a:pt x="110" y="1603"/>
                      <a:pt x="163" y="1603"/>
                    </a:cubicBezTo>
                    <a:cubicBezTo>
                      <a:pt x="893" y="1603"/>
                      <a:pt x="1362" y="833"/>
                      <a:pt x="1949" y="87"/>
                    </a:cubicBezTo>
                    <a:cubicBezTo>
                      <a:pt x="1932" y="58"/>
                      <a:pt x="1916" y="30"/>
                      <a:pt x="18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2287531" y="2422832"/>
                <a:ext cx="141625" cy="52547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699" extrusionOk="0">
                    <a:moveTo>
                      <a:pt x="966" y="1"/>
                    </a:moveTo>
                    <a:cubicBezTo>
                      <a:pt x="671" y="1"/>
                      <a:pt x="361" y="63"/>
                      <a:pt x="0" y="228"/>
                    </a:cubicBezTo>
                    <a:cubicBezTo>
                      <a:pt x="165" y="267"/>
                      <a:pt x="317" y="277"/>
                      <a:pt x="461" y="277"/>
                    </a:cubicBezTo>
                    <a:cubicBezTo>
                      <a:pt x="601" y="277"/>
                      <a:pt x="734" y="268"/>
                      <a:pt x="865" y="268"/>
                    </a:cubicBezTo>
                    <a:cubicBezTo>
                      <a:pt x="996" y="268"/>
                      <a:pt x="1124" y="277"/>
                      <a:pt x="1255" y="313"/>
                    </a:cubicBezTo>
                    <a:cubicBezTo>
                      <a:pt x="1326" y="363"/>
                      <a:pt x="1425" y="438"/>
                      <a:pt x="1532" y="499"/>
                    </a:cubicBezTo>
                    <a:cubicBezTo>
                      <a:pt x="1638" y="559"/>
                      <a:pt x="1705" y="699"/>
                      <a:pt x="1851" y="699"/>
                    </a:cubicBezTo>
                    <a:cubicBezTo>
                      <a:pt x="1861" y="699"/>
                      <a:pt x="1872" y="698"/>
                      <a:pt x="1883" y="696"/>
                    </a:cubicBezTo>
                    <a:cubicBezTo>
                      <a:pt x="1791" y="357"/>
                      <a:pt x="1791" y="357"/>
                      <a:pt x="1302" y="26"/>
                    </a:cubicBezTo>
                    <a:cubicBezTo>
                      <a:pt x="1191" y="10"/>
                      <a:pt x="1080" y="1"/>
                      <a:pt x="9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4060052" y="1331908"/>
                <a:ext cx="129447" cy="54276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722" extrusionOk="0">
                    <a:moveTo>
                      <a:pt x="1670" y="1"/>
                    </a:moveTo>
                    <a:cubicBezTo>
                      <a:pt x="1505" y="104"/>
                      <a:pt x="1349" y="226"/>
                      <a:pt x="1174" y="306"/>
                    </a:cubicBezTo>
                    <a:cubicBezTo>
                      <a:pt x="842" y="456"/>
                      <a:pt x="552" y="471"/>
                      <a:pt x="280" y="471"/>
                    </a:cubicBezTo>
                    <a:cubicBezTo>
                      <a:pt x="217" y="471"/>
                      <a:pt x="155" y="470"/>
                      <a:pt x="94" y="470"/>
                    </a:cubicBezTo>
                    <a:cubicBezTo>
                      <a:pt x="63" y="470"/>
                      <a:pt x="32" y="470"/>
                      <a:pt x="1" y="471"/>
                    </a:cubicBezTo>
                    <a:cubicBezTo>
                      <a:pt x="74" y="555"/>
                      <a:pt x="103" y="617"/>
                      <a:pt x="150" y="639"/>
                    </a:cubicBezTo>
                    <a:cubicBezTo>
                      <a:pt x="275" y="696"/>
                      <a:pt x="400" y="722"/>
                      <a:pt x="526" y="722"/>
                    </a:cubicBezTo>
                    <a:cubicBezTo>
                      <a:pt x="659" y="722"/>
                      <a:pt x="791" y="693"/>
                      <a:pt x="924" y="643"/>
                    </a:cubicBezTo>
                    <a:cubicBezTo>
                      <a:pt x="1228" y="527"/>
                      <a:pt x="1558" y="454"/>
                      <a:pt x="1710" y="117"/>
                    </a:cubicBezTo>
                    <a:cubicBezTo>
                      <a:pt x="1722" y="93"/>
                      <a:pt x="1688" y="48"/>
                      <a:pt x="16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4080875" y="1430160"/>
                <a:ext cx="130048" cy="39091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520" extrusionOk="0">
                    <a:moveTo>
                      <a:pt x="98" y="1"/>
                    </a:moveTo>
                    <a:cubicBezTo>
                      <a:pt x="56" y="73"/>
                      <a:pt x="29" y="118"/>
                      <a:pt x="0" y="169"/>
                    </a:cubicBezTo>
                    <a:cubicBezTo>
                      <a:pt x="206" y="388"/>
                      <a:pt x="447" y="520"/>
                      <a:pt x="721" y="520"/>
                    </a:cubicBezTo>
                    <a:cubicBezTo>
                      <a:pt x="738" y="520"/>
                      <a:pt x="754" y="519"/>
                      <a:pt x="771" y="518"/>
                    </a:cubicBezTo>
                    <a:cubicBezTo>
                      <a:pt x="1075" y="499"/>
                      <a:pt x="1380" y="425"/>
                      <a:pt x="1635" y="239"/>
                    </a:cubicBezTo>
                    <a:cubicBezTo>
                      <a:pt x="1689" y="199"/>
                      <a:pt x="1698" y="101"/>
                      <a:pt x="1730" y="30"/>
                    </a:cubicBezTo>
                    <a:lnTo>
                      <a:pt x="1723" y="23"/>
                    </a:lnTo>
                    <a:cubicBezTo>
                      <a:pt x="1297" y="165"/>
                      <a:pt x="1049" y="267"/>
                      <a:pt x="810" y="267"/>
                    </a:cubicBezTo>
                    <a:cubicBezTo>
                      <a:pt x="603" y="267"/>
                      <a:pt x="402" y="191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3997057" y="1023169"/>
                <a:ext cx="125989" cy="36986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492" extrusionOk="0">
                    <a:moveTo>
                      <a:pt x="41" y="0"/>
                    </a:moveTo>
                    <a:cubicBezTo>
                      <a:pt x="28" y="0"/>
                      <a:pt x="14" y="0"/>
                      <a:pt x="0" y="1"/>
                    </a:cubicBezTo>
                    <a:cubicBezTo>
                      <a:pt x="60" y="236"/>
                      <a:pt x="60" y="239"/>
                      <a:pt x="119" y="267"/>
                    </a:cubicBezTo>
                    <a:cubicBezTo>
                      <a:pt x="442" y="417"/>
                      <a:pt x="776" y="491"/>
                      <a:pt x="1119" y="491"/>
                    </a:cubicBezTo>
                    <a:cubicBezTo>
                      <a:pt x="1241" y="491"/>
                      <a:pt x="1364" y="482"/>
                      <a:pt x="1488" y="463"/>
                    </a:cubicBezTo>
                    <a:cubicBezTo>
                      <a:pt x="1532" y="456"/>
                      <a:pt x="1565" y="383"/>
                      <a:pt x="1602" y="340"/>
                    </a:cubicBezTo>
                    <a:cubicBezTo>
                      <a:pt x="1675" y="311"/>
                      <a:pt x="1656" y="327"/>
                      <a:pt x="1662" y="271"/>
                    </a:cubicBezTo>
                    <a:lnTo>
                      <a:pt x="1662" y="271"/>
                    </a:lnTo>
                    <a:cubicBezTo>
                      <a:pt x="1638" y="290"/>
                      <a:pt x="1613" y="309"/>
                      <a:pt x="1589" y="328"/>
                    </a:cubicBezTo>
                    <a:cubicBezTo>
                      <a:pt x="1330" y="285"/>
                      <a:pt x="1071" y="236"/>
                      <a:pt x="811" y="197"/>
                    </a:cubicBezTo>
                    <a:cubicBezTo>
                      <a:pt x="552" y="160"/>
                      <a:pt x="317" y="0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4044717" y="1247789"/>
                <a:ext cx="84795" cy="23981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319" extrusionOk="0">
                    <a:moveTo>
                      <a:pt x="1128" y="1"/>
                    </a:moveTo>
                    <a:lnTo>
                      <a:pt x="1128" y="1"/>
                    </a:lnTo>
                    <a:cubicBezTo>
                      <a:pt x="415" y="143"/>
                      <a:pt x="723" y="112"/>
                      <a:pt x="1" y="128"/>
                    </a:cubicBezTo>
                    <a:cubicBezTo>
                      <a:pt x="58" y="215"/>
                      <a:pt x="91" y="263"/>
                      <a:pt x="119" y="305"/>
                    </a:cubicBezTo>
                    <a:cubicBezTo>
                      <a:pt x="243" y="313"/>
                      <a:pt x="343" y="319"/>
                      <a:pt x="429" y="319"/>
                    </a:cubicBezTo>
                    <a:cubicBezTo>
                      <a:pt x="732" y="319"/>
                      <a:pt x="848" y="250"/>
                      <a:pt x="11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3536993" y="637226"/>
                <a:ext cx="22251" cy="6841"/>
              </a:xfrm>
              <a:custGeom>
                <a:avLst/>
                <a:gdLst/>
                <a:ahLst/>
                <a:cxnLst/>
                <a:rect l="l" t="t" r="r" b="b"/>
                <a:pathLst>
                  <a:path w="296" h="91" extrusionOk="0">
                    <a:moveTo>
                      <a:pt x="295" y="1"/>
                    </a:moveTo>
                    <a:cubicBezTo>
                      <a:pt x="197" y="9"/>
                      <a:pt x="123" y="14"/>
                      <a:pt x="0" y="25"/>
                    </a:cubicBezTo>
                    <a:cubicBezTo>
                      <a:pt x="93" y="68"/>
                      <a:pt x="141" y="90"/>
                      <a:pt x="178" y="90"/>
                    </a:cubicBezTo>
                    <a:cubicBezTo>
                      <a:pt x="218" y="90"/>
                      <a:pt x="243" y="62"/>
                      <a:pt x="2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2029084" y="1409939"/>
                <a:ext cx="327451" cy="138172"/>
              </a:xfrm>
              <a:custGeom>
                <a:avLst/>
                <a:gdLst/>
                <a:ahLst/>
                <a:cxnLst/>
                <a:rect l="l" t="t" r="r" b="b"/>
                <a:pathLst>
                  <a:path w="4356" h="1838" extrusionOk="0">
                    <a:moveTo>
                      <a:pt x="1667" y="1"/>
                    </a:moveTo>
                    <a:cubicBezTo>
                      <a:pt x="1443" y="1"/>
                      <a:pt x="1217" y="17"/>
                      <a:pt x="994" y="29"/>
                    </a:cubicBezTo>
                    <a:cubicBezTo>
                      <a:pt x="701" y="45"/>
                      <a:pt x="428" y="139"/>
                      <a:pt x="236" y="384"/>
                    </a:cubicBezTo>
                    <a:cubicBezTo>
                      <a:pt x="107" y="434"/>
                      <a:pt x="0" y="501"/>
                      <a:pt x="23" y="661"/>
                    </a:cubicBezTo>
                    <a:cubicBezTo>
                      <a:pt x="151" y="642"/>
                      <a:pt x="231" y="556"/>
                      <a:pt x="298" y="451"/>
                    </a:cubicBezTo>
                    <a:cubicBezTo>
                      <a:pt x="551" y="369"/>
                      <a:pt x="800" y="238"/>
                      <a:pt x="1061" y="214"/>
                    </a:cubicBezTo>
                    <a:cubicBezTo>
                      <a:pt x="1224" y="198"/>
                      <a:pt x="1378" y="191"/>
                      <a:pt x="1525" y="191"/>
                    </a:cubicBezTo>
                    <a:cubicBezTo>
                      <a:pt x="3351" y="191"/>
                      <a:pt x="3922" y="1324"/>
                      <a:pt x="4338" y="1837"/>
                    </a:cubicBezTo>
                    <a:cubicBezTo>
                      <a:pt x="4338" y="1701"/>
                      <a:pt x="4356" y="1636"/>
                      <a:pt x="4334" y="1590"/>
                    </a:cubicBezTo>
                    <a:cubicBezTo>
                      <a:pt x="3898" y="635"/>
                      <a:pt x="3104" y="173"/>
                      <a:pt x="2109" y="29"/>
                    </a:cubicBezTo>
                    <a:cubicBezTo>
                      <a:pt x="1963" y="8"/>
                      <a:pt x="1815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3611491" y="1936983"/>
                <a:ext cx="601" cy="1052"/>
              </a:xfrm>
              <a:custGeom>
                <a:avLst/>
                <a:gdLst/>
                <a:ahLst/>
                <a:cxnLst/>
                <a:rect l="l" t="t" r="r" b="b"/>
                <a:pathLst>
                  <a:path w="8" h="14" extrusionOk="0">
                    <a:moveTo>
                      <a:pt x="1" y="0"/>
                    </a:moveTo>
                    <a:lnTo>
                      <a:pt x="1" y="8"/>
                    </a:lnTo>
                    <a:cubicBezTo>
                      <a:pt x="3" y="10"/>
                      <a:pt x="7" y="11"/>
                      <a:pt x="8" y="14"/>
                    </a:cubicBezTo>
                    <a:cubicBezTo>
                      <a:pt x="7" y="10"/>
                      <a:pt x="7" y="6"/>
                      <a:pt x="4" y="3"/>
                    </a:cubicBezTo>
                    <a:cubicBezTo>
                      <a:pt x="3" y="2"/>
                      <a:pt x="2" y="2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3612017" y="1937960"/>
                <a:ext cx="5863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78" h="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8" y="27"/>
                      <a:pt x="5" y="68"/>
                      <a:pt x="29" y="68"/>
                    </a:cubicBezTo>
                    <a:cubicBezTo>
                      <a:pt x="39" y="68"/>
                      <a:pt x="54" y="61"/>
                      <a:pt x="77" y="40"/>
                    </a:cubicBezTo>
                    <a:cubicBezTo>
                      <a:pt x="51" y="27"/>
                      <a:pt x="27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4491098" y="2040046"/>
                <a:ext cx="451" cy="677"/>
              </a:xfrm>
              <a:custGeom>
                <a:avLst/>
                <a:gdLst/>
                <a:ahLst/>
                <a:cxnLst/>
                <a:rect l="l" t="t" r="r" b="b"/>
                <a:pathLst>
                  <a:path w="6" h="9" extrusionOk="0">
                    <a:moveTo>
                      <a:pt x="1" y="1"/>
                    </a:moveTo>
                    <a:lnTo>
                      <a:pt x="1" y="4"/>
                    </a:lnTo>
                    <a:cubicBezTo>
                      <a:pt x="3" y="7"/>
                      <a:pt x="4" y="8"/>
                      <a:pt x="5" y="8"/>
                    </a:cubicBezTo>
                    <a:cubicBezTo>
                      <a:pt x="5" y="6"/>
                      <a:pt x="4" y="4"/>
                      <a:pt x="4" y="2"/>
                    </a:cubicBezTo>
                    <a:cubicBezTo>
                      <a:pt x="3" y="2"/>
                      <a:pt x="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4491474" y="2040648"/>
                <a:ext cx="4510" cy="5413"/>
              </a:xfrm>
              <a:custGeom>
                <a:avLst/>
                <a:gdLst/>
                <a:ahLst/>
                <a:cxnLst/>
                <a:rect l="l" t="t" r="r" b="b"/>
                <a:pathLst>
                  <a:path w="60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71"/>
                      <a:pt x="11" y="51"/>
                      <a:pt x="60" y="58"/>
                    </a:cubicBezTo>
                    <a:cubicBezTo>
                      <a:pt x="40" y="39"/>
                      <a:pt x="20" y="21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5127293" y="2077483"/>
                <a:ext cx="677" cy="752"/>
              </a:xfrm>
              <a:custGeom>
                <a:avLst/>
                <a:gdLst/>
                <a:ahLst/>
                <a:cxnLst/>
                <a:rect l="l" t="t" r="r" b="b"/>
                <a:pathLst>
                  <a:path w="9" h="10" extrusionOk="0">
                    <a:moveTo>
                      <a:pt x="3" y="1"/>
                    </a:moveTo>
                    <a:cubicBezTo>
                      <a:pt x="3" y="2"/>
                      <a:pt x="1" y="4"/>
                      <a:pt x="1" y="6"/>
                    </a:cubicBezTo>
                    <a:cubicBezTo>
                      <a:pt x="4" y="6"/>
                      <a:pt x="8" y="7"/>
                      <a:pt x="9" y="10"/>
                    </a:cubicBezTo>
                    <a:cubicBezTo>
                      <a:pt x="8" y="6"/>
                      <a:pt x="8" y="5"/>
                      <a:pt x="5" y="2"/>
                    </a:cubicBezTo>
                    <a:cubicBezTo>
                      <a:pt x="4" y="2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5127894" y="2078159"/>
                <a:ext cx="5713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76" h="69" extrusionOk="0">
                    <a:moveTo>
                      <a:pt x="1" y="1"/>
                    </a:moveTo>
                    <a:cubicBezTo>
                      <a:pt x="9" y="26"/>
                      <a:pt x="6" y="69"/>
                      <a:pt x="29" y="69"/>
                    </a:cubicBezTo>
                    <a:cubicBezTo>
                      <a:pt x="38" y="69"/>
                      <a:pt x="53" y="61"/>
                      <a:pt x="75" y="40"/>
                    </a:cubicBezTo>
                    <a:cubicBezTo>
                      <a:pt x="50" y="27"/>
                      <a:pt x="24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2027430" y="1459779"/>
                <a:ext cx="3458" cy="2932"/>
              </a:xfrm>
              <a:custGeom>
                <a:avLst/>
                <a:gdLst/>
                <a:ahLst/>
                <a:cxnLst/>
                <a:rect l="l" t="t" r="r" b="b"/>
                <a:pathLst>
                  <a:path w="46" h="39" extrusionOk="0">
                    <a:moveTo>
                      <a:pt x="45" y="0"/>
                    </a:moveTo>
                    <a:cubicBezTo>
                      <a:pt x="41" y="0"/>
                      <a:pt x="39" y="1"/>
                      <a:pt x="36" y="1"/>
                    </a:cubicBezTo>
                    <a:cubicBezTo>
                      <a:pt x="12" y="28"/>
                      <a:pt x="0" y="39"/>
                      <a:pt x="2" y="39"/>
                    </a:cubicBezTo>
                    <a:cubicBezTo>
                      <a:pt x="4" y="39"/>
                      <a:pt x="18" y="29"/>
                      <a:pt x="46" y="11"/>
                    </a:cubicBezTo>
                    <a:cubicBezTo>
                      <a:pt x="45" y="7"/>
                      <a:pt x="45" y="2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4210399" y="1427304"/>
                <a:ext cx="6089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81" h="69" extrusionOk="0">
                    <a:moveTo>
                      <a:pt x="65" y="1"/>
                    </a:moveTo>
                    <a:lnTo>
                      <a:pt x="65" y="1"/>
                    </a:lnTo>
                    <a:cubicBezTo>
                      <a:pt x="43" y="21"/>
                      <a:pt x="20" y="41"/>
                      <a:pt x="0" y="61"/>
                    </a:cubicBezTo>
                    <a:lnTo>
                      <a:pt x="7" y="68"/>
                    </a:lnTo>
                    <a:cubicBezTo>
                      <a:pt x="80" y="39"/>
                      <a:pt x="60" y="52"/>
                      <a:pt x="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3798899" y="2527850"/>
                <a:ext cx="356618" cy="183277"/>
              </a:xfrm>
              <a:custGeom>
                <a:avLst/>
                <a:gdLst/>
                <a:ahLst/>
                <a:cxnLst/>
                <a:rect l="l" t="t" r="r" b="b"/>
                <a:pathLst>
                  <a:path w="4744" h="2438" extrusionOk="0">
                    <a:moveTo>
                      <a:pt x="3364" y="0"/>
                    </a:moveTo>
                    <a:cubicBezTo>
                      <a:pt x="2198" y="164"/>
                      <a:pt x="895" y="1368"/>
                      <a:pt x="217" y="2197"/>
                    </a:cubicBezTo>
                    <a:cubicBezTo>
                      <a:pt x="183" y="2245"/>
                      <a:pt x="147" y="2294"/>
                      <a:pt x="113" y="2342"/>
                    </a:cubicBezTo>
                    <a:cubicBezTo>
                      <a:pt x="73" y="2363"/>
                      <a:pt x="1" y="2371"/>
                      <a:pt x="74" y="2438"/>
                    </a:cubicBezTo>
                    <a:cubicBezTo>
                      <a:pt x="94" y="2412"/>
                      <a:pt x="113" y="2388"/>
                      <a:pt x="135" y="2363"/>
                    </a:cubicBezTo>
                    <a:lnTo>
                      <a:pt x="282" y="2262"/>
                    </a:lnTo>
                    <a:cubicBezTo>
                      <a:pt x="1495" y="1333"/>
                      <a:pt x="2460" y="342"/>
                      <a:pt x="3443" y="342"/>
                    </a:cubicBezTo>
                    <a:cubicBezTo>
                      <a:pt x="3734" y="342"/>
                      <a:pt x="4026" y="429"/>
                      <a:pt x="4327" y="630"/>
                    </a:cubicBezTo>
                    <a:cubicBezTo>
                      <a:pt x="4433" y="701"/>
                      <a:pt x="4522" y="817"/>
                      <a:pt x="4664" y="817"/>
                    </a:cubicBezTo>
                    <a:cubicBezTo>
                      <a:pt x="4669" y="817"/>
                      <a:pt x="4674" y="817"/>
                      <a:pt x="4680" y="816"/>
                    </a:cubicBezTo>
                    <a:cubicBezTo>
                      <a:pt x="4744" y="671"/>
                      <a:pt x="4653" y="599"/>
                      <a:pt x="4584" y="535"/>
                    </a:cubicBezTo>
                    <a:cubicBezTo>
                      <a:pt x="4240" y="209"/>
                      <a:pt x="3812" y="71"/>
                      <a:pt x="33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" name="Google Shape;132;p2"/>
            <p:cNvSpPr/>
            <p:nvPr/>
          </p:nvSpPr>
          <p:spPr>
            <a:xfrm>
              <a:off x="1865582" y="666093"/>
              <a:ext cx="3784710" cy="2239238"/>
            </a:xfrm>
            <a:custGeom>
              <a:avLst/>
              <a:gdLst/>
              <a:ahLst/>
              <a:cxnLst/>
              <a:rect l="l" t="t" r="r" b="b"/>
              <a:pathLst>
                <a:path w="50347" h="29787" extrusionOk="0">
                  <a:moveTo>
                    <a:pt x="23136" y="0"/>
                  </a:moveTo>
                  <a:cubicBezTo>
                    <a:pt x="23107" y="0"/>
                    <a:pt x="23078" y="1"/>
                    <a:pt x="23050" y="2"/>
                  </a:cubicBezTo>
                  <a:cubicBezTo>
                    <a:pt x="21728" y="64"/>
                    <a:pt x="20762" y="889"/>
                    <a:pt x="20121" y="2031"/>
                  </a:cubicBezTo>
                  <a:cubicBezTo>
                    <a:pt x="17590" y="6543"/>
                    <a:pt x="21097" y="13578"/>
                    <a:pt x="23981" y="20565"/>
                  </a:cubicBezTo>
                  <a:cubicBezTo>
                    <a:pt x="24512" y="21856"/>
                    <a:pt x="25496" y="24601"/>
                    <a:pt x="25440" y="25932"/>
                  </a:cubicBezTo>
                  <a:cubicBezTo>
                    <a:pt x="25380" y="27400"/>
                    <a:pt x="24375" y="28306"/>
                    <a:pt x="23109" y="28306"/>
                  </a:cubicBezTo>
                  <a:cubicBezTo>
                    <a:pt x="22943" y="28306"/>
                    <a:pt x="22773" y="28291"/>
                    <a:pt x="22599" y="28259"/>
                  </a:cubicBezTo>
                  <a:cubicBezTo>
                    <a:pt x="21622" y="28079"/>
                    <a:pt x="20090" y="26913"/>
                    <a:pt x="19239" y="25059"/>
                  </a:cubicBezTo>
                  <a:cubicBezTo>
                    <a:pt x="18199" y="22789"/>
                    <a:pt x="18224" y="20471"/>
                    <a:pt x="18160" y="17242"/>
                  </a:cubicBezTo>
                  <a:cubicBezTo>
                    <a:pt x="18151" y="16808"/>
                    <a:pt x="18206" y="16373"/>
                    <a:pt x="18208" y="15939"/>
                  </a:cubicBezTo>
                  <a:cubicBezTo>
                    <a:pt x="18210" y="15608"/>
                    <a:pt x="18167" y="15278"/>
                    <a:pt x="18159" y="14948"/>
                  </a:cubicBezTo>
                  <a:cubicBezTo>
                    <a:pt x="18132" y="13948"/>
                    <a:pt x="18167" y="12147"/>
                    <a:pt x="17693" y="9883"/>
                  </a:cubicBezTo>
                  <a:cubicBezTo>
                    <a:pt x="17276" y="7890"/>
                    <a:pt x="16390" y="5023"/>
                    <a:pt x="15315" y="3312"/>
                  </a:cubicBezTo>
                  <a:cubicBezTo>
                    <a:pt x="14421" y="1890"/>
                    <a:pt x="13280" y="1105"/>
                    <a:pt x="12152" y="1105"/>
                  </a:cubicBezTo>
                  <a:cubicBezTo>
                    <a:pt x="11125" y="1105"/>
                    <a:pt x="10109" y="1754"/>
                    <a:pt x="9298" y="3162"/>
                  </a:cubicBezTo>
                  <a:cubicBezTo>
                    <a:pt x="8161" y="5139"/>
                    <a:pt x="7838" y="7645"/>
                    <a:pt x="8068" y="9777"/>
                  </a:cubicBezTo>
                  <a:cubicBezTo>
                    <a:pt x="8469" y="13486"/>
                    <a:pt x="12500" y="21148"/>
                    <a:pt x="12677" y="24884"/>
                  </a:cubicBezTo>
                  <a:cubicBezTo>
                    <a:pt x="12816" y="25341"/>
                    <a:pt x="12672" y="25791"/>
                    <a:pt x="12604" y="26236"/>
                  </a:cubicBezTo>
                  <a:cubicBezTo>
                    <a:pt x="12566" y="26476"/>
                    <a:pt x="12454" y="26714"/>
                    <a:pt x="12177" y="26822"/>
                  </a:cubicBezTo>
                  <a:cubicBezTo>
                    <a:pt x="12150" y="26824"/>
                    <a:pt x="12124" y="26825"/>
                    <a:pt x="12097" y="26825"/>
                  </a:cubicBezTo>
                  <a:cubicBezTo>
                    <a:pt x="11240" y="26825"/>
                    <a:pt x="10113" y="25919"/>
                    <a:pt x="9546" y="25244"/>
                  </a:cubicBezTo>
                  <a:cubicBezTo>
                    <a:pt x="6879" y="22070"/>
                    <a:pt x="7607" y="14579"/>
                    <a:pt x="7321" y="11726"/>
                  </a:cubicBezTo>
                  <a:cubicBezTo>
                    <a:pt x="7064" y="9166"/>
                    <a:pt x="5884" y="7924"/>
                    <a:pt x="4443" y="7924"/>
                  </a:cubicBezTo>
                  <a:cubicBezTo>
                    <a:pt x="3924" y="7924"/>
                    <a:pt x="3372" y="8085"/>
                    <a:pt x="2816" y="8404"/>
                  </a:cubicBezTo>
                  <a:cubicBezTo>
                    <a:pt x="0" y="10021"/>
                    <a:pt x="142" y="15501"/>
                    <a:pt x="2172" y="18678"/>
                  </a:cubicBezTo>
                  <a:cubicBezTo>
                    <a:pt x="2554" y="19275"/>
                    <a:pt x="3941" y="21230"/>
                    <a:pt x="4425" y="21801"/>
                  </a:cubicBezTo>
                  <a:cubicBezTo>
                    <a:pt x="5313" y="22849"/>
                    <a:pt x="5252" y="23865"/>
                    <a:pt x="5305" y="24009"/>
                  </a:cubicBezTo>
                  <a:cubicBezTo>
                    <a:pt x="5336" y="24095"/>
                    <a:pt x="5415" y="24161"/>
                    <a:pt x="5476" y="24240"/>
                  </a:cubicBezTo>
                  <a:cubicBezTo>
                    <a:pt x="5850" y="23875"/>
                    <a:pt x="5938" y="23737"/>
                    <a:pt x="5935" y="23371"/>
                  </a:cubicBezTo>
                  <a:cubicBezTo>
                    <a:pt x="5915" y="20714"/>
                    <a:pt x="2390" y="18281"/>
                    <a:pt x="2161" y="14115"/>
                  </a:cubicBezTo>
                  <a:cubicBezTo>
                    <a:pt x="2011" y="13385"/>
                    <a:pt x="2176" y="12675"/>
                    <a:pt x="2289" y="11961"/>
                  </a:cubicBezTo>
                  <a:cubicBezTo>
                    <a:pt x="2529" y="10447"/>
                    <a:pt x="3717" y="9289"/>
                    <a:pt x="4716" y="9289"/>
                  </a:cubicBezTo>
                  <a:cubicBezTo>
                    <a:pt x="5608" y="9289"/>
                    <a:pt x="6348" y="10213"/>
                    <a:pt x="6125" y="12633"/>
                  </a:cubicBezTo>
                  <a:cubicBezTo>
                    <a:pt x="5781" y="16362"/>
                    <a:pt x="5719" y="22275"/>
                    <a:pt x="7693" y="25456"/>
                  </a:cubicBezTo>
                  <a:cubicBezTo>
                    <a:pt x="8675" y="27040"/>
                    <a:pt x="10544" y="28377"/>
                    <a:pt x="12060" y="28377"/>
                  </a:cubicBezTo>
                  <a:cubicBezTo>
                    <a:pt x="13082" y="28377"/>
                    <a:pt x="13943" y="27769"/>
                    <a:pt x="14264" y="26219"/>
                  </a:cubicBezTo>
                  <a:cubicBezTo>
                    <a:pt x="15013" y="22599"/>
                    <a:pt x="11325" y="15898"/>
                    <a:pt x="10004" y="11367"/>
                  </a:cubicBezTo>
                  <a:cubicBezTo>
                    <a:pt x="9473" y="9545"/>
                    <a:pt x="9347" y="7934"/>
                    <a:pt x="9803" y="5972"/>
                  </a:cubicBezTo>
                  <a:cubicBezTo>
                    <a:pt x="10261" y="4003"/>
                    <a:pt x="10920" y="3175"/>
                    <a:pt x="11508" y="2656"/>
                  </a:cubicBezTo>
                  <a:cubicBezTo>
                    <a:pt x="11742" y="2451"/>
                    <a:pt x="11981" y="2361"/>
                    <a:pt x="12226" y="2361"/>
                  </a:cubicBezTo>
                  <a:cubicBezTo>
                    <a:pt x="12475" y="2361"/>
                    <a:pt x="12731" y="2454"/>
                    <a:pt x="12996" y="2617"/>
                  </a:cubicBezTo>
                  <a:cubicBezTo>
                    <a:pt x="14110" y="3301"/>
                    <a:pt x="14792" y="4739"/>
                    <a:pt x="15242" y="5963"/>
                  </a:cubicBezTo>
                  <a:cubicBezTo>
                    <a:pt x="17620" y="12431"/>
                    <a:pt x="16360" y="16272"/>
                    <a:pt x="16839" y="21565"/>
                  </a:cubicBezTo>
                  <a:cubicBezTo>
                    <a:pt x="17080" y="24229"/>
                    <a:pt x="17857" y="26618"/>
                    <a:pt x="19884" y="28432"/>
                  </a:cubicBezTo>
                  <a:cubicBezTo>
                    <a:pt x="20492" y="28979"/>
                    <a:pt x="21155" y="29437"/>
                    <a:pt x="21955" y="29646"/>
                  </a:cubicBezTo>
                  <a:cubicBezTo>
                    <a:pt x="22317" y="29741"/>
                    <a:pt x="22680" y="29786"/>
                    <a:pt x="23035" y="29786"/>
                  </a:cubicBezTo>
                  <a:cubicBezTo>
                    <a:pt x="24990" y="29786"/>
                    <a:pt x="26710" y="28407"/>
                    <a:pt x="26861" y="26281"/>
                  </a:cubicBezTo>
                  <a:cubicBezTo>
                    <a:pt x="27139" y="22386"/>
                    <a:pt x="22680" y="15908"/>
                    <a:pt x="21294" y="8916"/>
                  </a:cubicBezTo>
                  <a:cubicBezTo>
                    <a:pt x="20881" y="6828"/>
                    <a:pt x="20602" y="3382"/>
                    <a:pt x="22171" y="1960"/>
                  </a:cubicBezTo>
                  <a:cubicBezTo>
                    <a:pt x="22534" y="1631"/>
                    <a:pt x="22867" y="1490"/>
                    <a:pt x="23222" y="1490"/>
                  </a:cubicBezTo>
                  <a:cubicBezTo>
                    <a:pt x="23531" y="1490"/>
                    <a:pt x="23856" y="1597"/>
                    <a:pt x="24229" y="1780"/>
                  </a:cubicBezTo>
                  <a:cubicBezTo>
                    <a:pt x="31158" y="5164"/>
                    <a:pt x="26956" y="15931"/>
                    <a:pt x="29081" y="23695"/>
                  </a:cubicBezTo>
                  <a:cubicBezTo>
                    <a:pt x="29855" y="26520"/>
                    <a:pt x="31379" y="27713"/>
                    <a:pt x="32762" y="27713"/>
                  </a:cubicBezTo>
                  <a:cubicBezTo>
                    <a:pt x="33573" y="27713"/>
                    <a:pt x="34335" y="27302"/>
                    <a:pt x="34869" y="26569"/>
                  </a:cubicBezTo>
                  <a:cubicBezTo>
                    <a:pt x="36163" y="24793"/>
                    <a:pt x="35827" y="22586"/>
                    <a:pt x="35821" y="22369"/>
                  </a:cubicBezTo>
                  <a:cubicBezTo>
                    <a:pt x="35685" y="17663"/>
                    <a:pt x="31537" y="8502"/>
                    <a:pt x="31015" y="5511"/>
                  </a:cubicBezTo>
                  <a:cubicBezTo>
                    <a:pt x="30955" y="5163"/>
                    <a:pt x="30997" y="4857"/>
                    <a:pt x="31147" y="4570"/>
                  </a:cubicBezTo>
                  <a:cubicBezTo>
                    <a:pt x="31277" y="4463"/>
                    <a:pt x="31176" y="4509"/>
                    <a:pt x="31497" y="4388"/>
                  </a:cubicBezTo>
                  <a:cubicBezTo>
                    <a:pt x="31838" y="4476"/>
                    <a:pt x="32027" y="4464"/>
                    <a:pt x="32516" y="4812"/>
                  </a:cubicBezTo>
                  <a:cubicBezTo>
                    <a:pt x="34736" y="6386"/>
                    <a:pt x="35460" y="8287"/>
                    <a:pt x="35649" y="10796"/>
                  </a:cubicBezTo>
                  <a:cubicBezTo>
                    <a:pt x="35836" y="13286"/>
                    <a:pt x="35570" y="19597"/>
                    <a:pt x="38049" y="22667"/>
                  </a:cubicBezTo>
                  <a:cubicBezTo>
                    <a:pt x="38962" y="23799"/>
                    <a:pt x="40037" y="24226"/>
                    <a:pt x="40780" y="24226"/>
                  </a:cubicBezTo>
                  <a:cubicBezTo>
                    <a:pt x="40910" y="24226"/>
                    <a:pt x="41030" y="24213"/>
                    <a:pt x="41137" y="24188"/>
                  </a:cubicBezTo>
                  <a:cubicBezTo>
                    <a:pt x="42395" y="23898"/>
                    <a:pt x="43234" y="23146"/>
                    <a:pt x="43644" y="21929"/>
                  </a:cubicBezTo>
                  <a:cubicBezTo>
                    <a:pt x="44285" y="20024"/>
                    <a:pt x="43104" y="17277"/>
                    <a:pt x="42084" y="14187"/>
                  </a:cubicBezTo>
                  <a:cubicBezTo>
                    <a:pt x="41131" y="11299"/>
                    <a:pt x="40749" y="9873"/>
                    <a:pt x="40926" y="8197"/>
                  </a:cubicBezTo>
                  <a:cubicBezTo>
                    <a:pt x="40934" y="8124"/>
                    <a:pt x="40991" y="8056"/>
                    <a:pt x="41037" y="7955"/>
                  </a:cubicBezTo>
                  <a:cubicBezTo>
                    <a:pt x="42120" y="8379"/>
                    <a:pt x="42789" y="9722"/>
                    <a:pt x="42893" y="10866"/>
                  </a:cubicBezTo>
                  <a:cubicBezTo>
                    <a:pt x="42953" y="11525"/>
                    <a:pt x="43049" y="12181"/>
                    <a:pt x="43115" y="12840"/>
                  </a:cubicBezTo>
                  <a:cubicBezTo>
                    <a:pt x="43207" y="13783"/>
                    <a:pt x="43513" y="14656"/>
                    <a:pt x="43975" y="15478"/>
                  </a:cubicBezTo>
                  <a:cubicBezTo>
                    <a:pt x="44528" y="16461"/>
                    <a:pt x="45390" y="17224"/>
                    <a:pt x="46506" y="17224"/>
                  </a:cubicBezTo>
                  <a:cubicBezTo>
                    <a:pt x="46570" y="17224"/>
                    <a:pt x="46635" y="17221"/>
                    <a:pt x="46701" y="17216"/>
                  </a:cubicBezTo>
                  <a:cubicBezTo>
                    <a:pt x="48657" y="17063"/>
                    <a:pt x="49826" y="15663"/>
                    <a:pt x="50211" y="13812"/>
                  </a:cubicBezTo>
                  <a:cubicBezTo>
                    <a:pt x="50282" y="13469"/>
                    <a:pt x="50346" y="13111"/>
                    <a:pt x="50324" y="12765"/>
                  </a:cubicBezTo>
                  <a:cubicBezTo>
                    <a:pt x="50245" y="11568"/>
                    <a:pt x="49867" y="10458"/>
                    <a:pt x="49269" y="9418"/>
                  </a:cubicBezTo>
                  <a:cubicBezTo>
                    <a:pt x="47146" y="5732"/>
                    <a:pt x="44679" y="5647"/>
                    <a:pt x="44013" y="5423"/>
                  </a:cubicBezTo>
                  <a:cubicBezTo>
                    <a:pt x="43885" y="5380"/>
                    <a:pt x="43762" y="5359"/>
                    <a:pt x="43640" y="5359"/>
                  </a:cubicBezTo>
                  <a:cubicBezTo>
                    <a:pt x="43439" y="5359"/>
                    <a:pt x="43243" y="5417"/>
                    <a:pt x="43043" y="5532"/>
                  </a:cubicBezTo>
                  <a:cubicBezTo>
                    <a:pt x="42891" y="5804"/>
                    <a:pt x="42931" y="5716"/>
                    <a:pt x="42915" y="5854"/>
                  </a:cubicBezTo>
                  <a:cubicBezTo>
                    <a:pt x="42969" y="6026"/>
                    <a:pt x="43087" y="6137"/>
                    <a:pt x="43251" y="6195"/>
                  </a:cubicBezTo>
                  <a:cubicBezTo>
                    <a:pt x="43524" y="6293"/>
                    <a:pt x="44929" y="6642"/>
                    <a:pt x="45882" y="7423"/>
                  </a:cubicBezTo>
                  <a:cubicBezTo>
                    <a:pt x="47975" y="9141"/>
                    <a:pt x="49900" y="12200"/>
                    <a:pt x="48509" y="14658"/>
                  </a:cubicBezTo>
                  <a:cubicBezTo>
                    <a:pt x="48114" y="15358"/>
                    <a:pt x="47360" y="15911"/>
                    <a:pt x="46664" y="15911"/>
                  </a:cubicBezTo>
                  <a:cubicBezTo>
                    <a:pt x="46353" y="15911"/>
                    <a:pt x="46054" y="15801"/>
                    <a:pt x="45804" y="15546"/>
                  </a:cubicBezTo>
                  <a:cubicBezTo>
                    <a:pt x="44245" y="13963"/>
                    <a:pt x="44637" y="11940"/>
                    <a:pt x="44119" y="10007"/>
                  </a:cubicBezTo>
                  <a:cubicBezTo>
                    <a:pt x="43599" y="8069"/>
                    <a:pt x="42026" y="6560"/>
                    <a:pt x="40840" y="6560"/>
                  </a:cubicBezTo>
                  <a:cubicBezTo>
                    <a:pt x="39624" y="6560"/>
                    <a:pt x="38815" y="8147"/>
                    <a:pt x="39968" y="12489"/>
                  </a:cubicBezTo>
                  <a:cubicBezTo>
                    <a:pt x="41303" y="17508"/>
                    <a:pt x="43652" y="21339"/>
                    <a:pt x="41255" y="22633"/>
                  </a:cubicBezTo>
                  <a:cubicBezTo>
                    <a:pt x="41097" y="22719"/>
                    <a:pt x="40931" y="22761"/>
                    <a:pt x="40760" y="22761"/>
                  </a:cubicBezTo>
                  <a:cubicBezTo>
                    <a:pt x="39540" y="22761"/>
                    <a:pt x="38097" y="20615"/>
                    <a:pt x="37644" y="16880"/>
                  </a:cubicBezTo>
                  <a:cubicBezTo>
                    <a:pt x="37583" y="16385"/>
                    <a:pt x="37572" y="15886"/>
                    <a:pt x="37503" y="15396"/>
                  </a:cubicBezTo>
                  <a:cubicBezTo>
                    <a:pt x="37368" y="14430"/>
                    <a:pt x="37388" y="13454"/>
                    <a:pt x="37324" y="12483"/>
                  </a:cubicBezTo>
                  <a:cubicBezTo>
                    <a:pt x="37206" y="10746"/>
                    <a:pt x="37133" y="8820"/>
                    <a:pt x="36309" y="7218"/>
                  </a:cubicBezTo>
                  <a:cubicBezTo>
                    <a:pt x="35477" y="5596"/>
                    <a:pt x="33650" y="3479"/>
                    <a:pt x="31855" y="3128"/>
                  </a:cubicBezTo>
                  <a:cubicBezTo>
                    <a:pt x="31707" y="3100"/>
                    <a:pt x="31564" y="3086"/>
                    <a:pt x="31426" y="3086"/>
                  </a:cubicBezTo>
                  <a:cubicBezTo>
                    <a:pt x="30100" y="3086"/>
                    <a:pt x="29250" y="4363"/>
                    <a:pt x="29469" y="5786"/>
                  </a:cubicBezTo>
                  <a:cubicBezTo>
                    <a:pt x="29699" y="7270"/>
                    <a:pt x="29937" y="7951"/>
                    <a:pt x="31266" y="11456"/>
                  </a:cubicBezTo>
                  <a:cubicBezTo>
                    <a:pt x="32653" y="15111"/>
                    <a:pt x="33920" y="18612"/>
                    <a:pt x="34345" y="22487"/>
                  </a:cubicBezTo>
                  <a:cubicBezTo>
                    <a:pt x="34495" y="23856"/>
                    <a:pt x="34147" y="26094"/>
                    <a:pt x="32748" y="26337"/>
                  </a:cubicBezTo>
                  <a:cubicBezTo>
                    <a:pt x="29252" y="25864"/>
                    <a:pt x="30223" y="16178"/>
                    <a:pt x="29983" y="12848"/>
                  </a:cubicBezTo>
                  <a:cubicBezTo>
                    <a:pt x="29914" y="11918"/>
                    <a:pt x="29970" y="10983"/>
                    <a:pt x="29848" y="10054"/>
                  </a:cubicBezTo>
                  <a:cubicBezTo>
                    <a:pt x="29773" y="9480"/>
                    <a:pt x="29773" y="8894"/>
                    <a:pt x="29676" y="8325"/>
                  </a:cubicBezTo>
                  <a:cubicBezTo>
                    <a:pt x="29217" y="5646"/>
                    <a:pt x="28392" y="3240"/>
                    <a:pt x="26271" y="1472"/>
                  </a:cubicBezTo>
                  <a:cubicBezTo>
                    <a:pt x="25497" y="826"/>
                    <a:pt x="24162" y="0"/>
                    <a:pt x="23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2"/>
          <p:cNvSpPr txBox="1">
            <a:spLocks noGrp="1"/>
          </p:cNvSpPr>
          <p:nvPr>
            <p:ph type="ctrTitle"/>
          </p:nvPr>
        </p:nvSpPr>
        <p:spPr>
          <a:xfrm>
            <a:off x="987025" y="539488"/>
            <a:ext cx="7033800" cy="25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7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"/>
          <p:cNvSpPr txBox="1">
            <a:spLocks noGrp="1"/>
          </p:cNvSpPr>
          <p:nvPr>
            <p:ph type="subTitle" idx="1"/>
          </p:nvPr>
        </p:nvSpPr>
        <p:spPr>
          <a:xfrm>
            <a:off x="1195738" y="3198413"/>
            <a:ext cx="3682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4"/>
          <p:cNvGrpSpPr/>
          <p:nvPr/>
        </p:nvGrpSpPr>
        <p:grpSpPr>
          <a:xfrm>
            <a:off x="232" y="47"/>
            <a:ext cx="9144075" cy="5140234"/>
            <a:chOff x="4816200" y="976400"/>
            <a:chExt cx="1559225" cy="876500"/>
          </a:xfrm>
        </p:grpSpPr>
        <p:sp>
          <p:nvSpPr>
            <p:cNvPr id="143" name="Google Shape;143;p4"/>
            <p:cNvSpPr/>
            <p:nvPr/>
          </p:nvSpPr>
          <p:spPr>
            <a:xfrm>
              <a:off x="6068900" y="976400"/>
              <a:ext cx="306525" cy="281050"/>
            </a:xfrm>
            <a:custGeom>
              <a:avLst/>
              <a:gdLst/>
              <a:ahLst/>
              <a:cxnLst/>
              <a:rect l="l" t="t" r="r" b="b"/>
              <a:pathLst>
                <a:path w="12261" h="11242" extrusionOk="0">
                  <a:moveTo>
                    <a:pt x="1" y="0"/>
                  </a:moveTo>
                  <a:lnTo>
                    <a:pt x="12261" y="11241"/>
                  </a:lnTo>
                  <a:lnTo>
                    <a:pt x="12261" y="8724"/>
                  </a:lnTo>
                  <a:lnTo>
                    <a:pt x="2747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5431975" y="976400"/>
              <a:ext cx="943450" cy="865050"/>
            </a:xfrm>
            <a:custGeom>
              <a:avLst/>
              <a:gdLst/>
              <a:ahLst/>
              <a:cxnLst/>
              <a:rect l="l" t="t" r="r" b="b"/>
              <a:pathLst>
                <a:path w="37738" h="34602" extrusionOk="0">
                  <a:moveTo>
                    <a:pt x="0" y="0"/>
                  </a:moveTo>
                  <a:lnTo>
                    <a:pt x="37738" y="34602"/>
                  </a:lnTo>
                  <a:lnTo>
                    <a:pt x="37738" y="28863"/>
                  </a:lnTo>
                  <a:lnTo>
                    <a:pt x="6258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4816200" y="1250900"/>
              <a:ext cx="656525" cy="602000"/>
            </a:xfrm>
            <a:custGeom>
              <a:avLst/>
              <a:gdLst/>
              <a:ahLst/>
              <a:cxnLst/>
              <a:rect l="l" t="t" r="r" b="b"/>
              <a:pathLst>
                <a:path w="26261" h="24080" extrusionOk="0">
                  <a:moveTo>
                    <a:pt x="1" y="1"/>
                  </a:moveTo>
                  <a:lnTo>
                    <a:pt x="1" y="2515"/>
                  </a:lnTo>
                  <a:lnTo>
                    <a:pt x="1" y="5738"/>
                  </a:lnTo>
                  <a:lnTo>
                    <a:pt x="20004" y="24080"/>
                  </a:lnTo>
                  <a:lnTo>
                    <a:pt x="26260" y="240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5943850" y="976400"/>
              <a:ext cx="431575" cy="395675"/>
            </a:xfrm>
            <a:custGeom>
              <a:avLst/>
              <a:gdLst/>
              <a:ahLst/>
              <a:cxnLst/>
              <a:rect l="l" t="t" r="r" b="b"/>
              <a:pathLst>
                <a:path w="17263" h="15827" extrusionOk="0">
                  <a:moveTo>
                    <a:pt x="0" y="0"/>
                  </a:moveTo>
                  <a:lnTo>
                    <a:pt x="17263" y="15826"/>
                  </a:lnTo>
                  <a:lnTo>
                    <a:pt x="17263" y="14388"/>
                  </a:lnTo>
                  <a:lnTo>
                    <a:pt x="1571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6200475" y="976400"/>
              <a:ext cx="174950" cy="160400"/>
            </a:xfrm>
            <a:custGeom>
              <a:avLst/>
              <a:gdLst/>
              <a:ahLst/>
              <a:cxnLst/>
              <a:rect l="l" t="t" r="r" b="b"/>
              <a:pathLst>
                <a:path w="6998" h="6416" extrusionOk="0">
                  <a:moveTo>
                    <a:pt x="1" y="0"/>
                  </a:moveTo>
                  <a:lnTo>
                    <a:pt x="6998" y="6416"/>
                  </a:lnTo>
                  <a:lnTo>
                    <a:pt x="6998" y="4977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5781100" y="976400"/>
              <a:ext cx="594325" cy="544925"/>
            </a:xfrm>
            <a:custGeom>
              <a:avLst/>
              <a:gdLst/>
              <a:ahLst/>
              <a:cxnLst/>
              <a:rect l="l" t="t" r="r" b="b"/>
              <a:pathLst>
                <a:path w="23773" h="21797" extrusionOk="0">
                  <a:moveTo>
                    <a:pt x="1" y="0"/>
                  </a:moveTo>
                  <a:lnTo>
                    <a:pt x="23773" y="21796"/>
                  </a:lnTo>
                  <a:lnTo>
                    <a:pt x="23773" y="19278"/>
                  </a:lnTo>
                  <a:lnTo>
                    <a:pt x="2746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5656075" y="976400"/>
              <a:ext cx="719350" cy="659550"/>
            </a:xfrm>
            <a:custGeom>
              <a:avLst/>
              <a:gdLst/>
              <a:ahLst/>
              <a:cxnLst/>
              <a:rect l="l" t="t" r="r" b="b"/>
              <a:pathLst>
                <a:path w="28774" h="26382" extrusionOk="0">
                  <a:moveTo>
                    <a:pt x="1" y="0"/>
                  </a:moveTo>
                  <a:lnTo>
                    <a:pt x="28774" y="26382"/>
                  </a:lnTo>
                  <a:lnTo>
                    <a:pt x="28774" y="24943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5316750" y="976400"/>
              <a:ext cx="995225" cy="876500"/>
            </a:xfrm>
            <a:custGeom>
              <a:avLst/>
              <a:gdLst/>
              <a:ahLst/>
              <a:cxnLst/>
              <a:rect l="l" t="t" r="r" b="b"/>
              <a:pathLst>
                <a:path w="39809" h="35060" extrusionOk="0">
                  <a:moveTo>
                    <a:pt x="1" y="0"/>
                  </a:moveTo>
                  <a:lnTo>
                    <a:pt x="38240" y="35060"/>
                  </a:lnTo>
                  <a:lnTo>
                    <a:pt x="39809" y="35060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4966325" y="976400"/>
              <a:ext cx="995200" cy="876500"/>
            </a:xfrm>
            <a:custGeom>
              <a:avLst/>
              <a:gdLst/>
              <a:ahLst/>
              <a:cxnLst/>
              <a:rect l="l" t="t" r="r" b="b"/>
              <a:pathLst>
                <a:path w="39808" h="35060" extrusionOk="0">
                  <a:moveTo>
                    <a:pt x="0" y="0"/>
                  </a:moveTo>
                  <a:lnTo>
                    <a:pt x="38237" y="35060"/>
                  </a:lnTo>
                  <a:lnTo>
                    <a:pt x="39807" y="35060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4816200" y="1522775"/>
              <a:ext cx="360025" cy="330125"/>
            </a:xfrm>
            <a:custGeom>
              <a:avLst/>
              <a:gdLst/>
              <a:ahLst/>
              <a:cxnLst/>
              <a:rect l="l" t="t" r="r" b="b"/>
              <a:pathLst>
                <a:path w="14401" h="13205" extrusionOk="0">
                  <a:moveTo>
                    <a:pt x="1" y="0"/>
                  </a:moveTo>
                  <a:lnTo>
                    <a:pt x="1" y="1440"/>
                  </a:lnTo>
                  <a:lnTo>
                    <a:pt x="12830" y="13205"/>
                  </a:lnTo>
                  <a:lnTo>
                    <a:pt x="14401" y="132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18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4"/>
          <p:cNvSpPr txBox="1">
            <a:spLocks noGrp="1"/>
          </p:cNvSpPr>
          <p:nvPr>
            <p:ph type="body" idx="1"/>
          </p:nvPr>
        </p:nvSpPr>
        <p:spPr>
          <a:xfrm>
            <a:off x="2714850" y="1339525"/>
            <a:ext cx="3714300" cy="25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">
    <p:spTree>
      <p:nvGrpSpPr>
        <p:cNvPr id="1" name="Shape 5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0" name="Google Shape;5250;p21"/>
          <p:cNvGrpSpPr/>
          <p:nvPr/>
        </p:nvGrpSpPr>
        <p:grpSpPr>
          <a:xfrm>
            <a:off x="0" y="0"/>
            <a:ext cx="8777518" cy="5143484"/>
            <a:chOff x="0" y="0"/>
            <a:chExt cx="8777518" cy="5143484"/>
          </a:xfrm>
        </p:grpSpPr>
        <p:sp>
          <p:nvSpPr>
            <p:cNvPr id="5251" name="Google Shape;5251;p21"/>
            <p:cNvSpPr/>
            <p:nvPr/>
          </p:nvSpPr>
          <p:spPr>
            <a:xfrm>
              <a:off x="0" y="1610824"/>
              <a:ext cx="3852620" cy="3532656"/>
            </a:xfrm>
            <a:custGeom>
              <a:avLst/>
              <a:gdLst/>
              <a:ahLst/>
              <a:cxnLst/>
              <a:rect l="l" t="t" r="r" b="b"/>
              <a:pathLst>
                <a:path w="26261" h="24080" extrusionOk="0">
                  <a:moveTo>
                    <a:pt x="1" y="1"/>
                  </a:moveTo>
                  <a:lnTo>
                    <a:pt x="1" y="2515"/>
                  </a:lnTo>
                  <a:lnTo>
                    <a:pt x="1" y="5738"/>
                  </a:lnTo>
                  <a:lnTo>
                    <a:pt x="20004" y="24080"/>
                  </a:lnTo>
                  <a:lnTo>
                    <a:pt x="26260" y="240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1"/>
            <p:cNvSpPr/>
            <p:nvPr/>
          </p:nvSpPr>
          <p:spPr>
            <a:xfrm>
              <a:off x="2937338" y="0"/>
              <a:ext cx="5840179" cy="5143477"/>
            </a:xfrm>
            <a:custGeom>
              <a:avLst/>
              <a:gdLst/>
              <a:ahLst/>
              <a:cxnLst/>
              <a:rect l="l" t="t" r="r" b="b"/>
              <a:pathLst>
                <a:path w="39809" h="35060" extrusionOk="0">
                  <a:moveTo>
                    <a:pt x="1" y="0"/>
                  </a:moveTo>
                  <a:lnTo>
                    <a:pt x="38240" y="35060"/>
                  </a:lnTo>
                  <a:lnTo>
                    <a:pt x="39809" y="35060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FFFFFF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1"/>
            <p:cNvSpPr/>
            <p:nvPr/>
          </p:nvSpPr>
          <p:spPr>
            <a:xfrm>
              <a:off x="880967" y="0"/>
              <a:ext cx="5840033" cy="5143477"/>
            </a:xfrm>
            <a:custGeom>
              <a:avLst/>
              <a:gdLst/>
              <a:ahLst/>
              <a:cxnLst/>
              <a:rect l="l" t="t" r="r" b="b"/>
              <a:pathLst>
                <a:path w="39808" h="35060" extrusionOk="0">
                  <a:moveTo>
                    <a:pt x="0" y="0"/>
                  </a:moveTo>
                  <a:lnTo>
                    <a:pt x="38237" y="35060"/>
                  </a:lnTo>
                  <a:lnTo>
                    <a:pt x="39807" y="35060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FFFFFF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1"/>
            <p:cNvSpPr/>
            <p:nvPr/>
          </p:nvSpPr>
          <p:spPr>
            <a:xfrm>
              <a:off x="0" y="3206244"/>
              <a:ext cx="2112699" cy="1937240"/>
            </a:xfrm>
            <a:custGeom>
              <a:avLst/>
              <a:gdLst/>
              <a:ahLst/>
              <a:cxnLst/>
              <a:rect l="l" t="t" r="r" b="b"/>
              <a:pathLst>
                <a:path w="14401" h="13205" extrusionOk="0">
                  <a:moveTo>
                    <a:pt x="1" y="0"/>
                  </a:moveTo>
                  <a:lnTo>
                    <a:pt x="1" y="1440"/>
                  </a:lnTo>
                  <a:lnTo>
                    <a:pt x="12830" y="13205"/>
                  </a:lnTo>
                  <a:lnTo>
                    <a:pt x="14401" y="132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5" name="Google Shape;5255;p21"/>
          <p:cNvSpPr/>
          <p:nvPr/>
        </p:nvSpPr>
        <p:spPr>
          <a:xfrm rot="-1303475" flipH="1">
            <a:off x="2846518" y="4519279"/>
            <a:ext cx="674359" cy="995664"/>
          </a:xfrm>
          <a:custGeom>
            <a:avLst/>
            <a:gdLst/>
            <a:ahLst/>
            <a:cxnLst/>
            <a:rect l="l" t="t" r="r" b="b"/>
            <a:pathLst>
              <a:path w="36748" h="54257" extrusionOk="0">
                <a:moveTo>
                  <a:pt x="31884" y="21135"/>
                </a:moveTo>
                <a:cubicBezTo>
                  <a:pt x="31884" y="21135"/>
                  <a:pt x="31884" y="21135"/>
                  <a:pt x="31884" y="21135"/>
                </a:cubicBezTo>
                <a:lnTo>
                  <a:pt x="31884" y="21135"/>
                </a:lnTo>
                <a:cubicBezTo>
                  <a:pt x="31884" y="21135"/>
                  <a:pt x="31884" y="21135"/>
                  <a:pt x="31884" y="21135"/>
                </a:cubicBezTo>
                <a:close/>
                <a:moveTo>
                  <a:pt x="13681" y="0"/>
                </a:moveTo>
                <a:lnTo>
                  <a:pt x="13603" y="27"/>
                </a:lnTo>
                <a:cubicBezTo>
                  <a:pt x="13606" y="980"/>
                  <a:pt x="13840" y="1895"/>
                  <a:pt x="14408" y="2660"/>
                </a:cubicBezTo>
                <a:cubicBezTo>
                  <a:pt x="15063" y="3406"/>
                  <a:pt x="15145" y="4342"/>
                  <a:pt x="15607" y="5194"/>
                </a:cubicBezTo>
                <a:cubicBezTo>
                  <a:pt x="15607" y="5194"/>
                  <a:pt x="15653" y="5266"/>
                  <a:pt x="15689" y="5325"/>
                </a:cubicBezTo>
                <a:cubicBezTo>
                  <a:pt x="15637" y="5632"/>
                  <a:pt x="15583" y="5937"/>
                  <a:pt x="15530" y="6243"/>
                </a:cubicBezTo>
                <a:cubicBezTo>
                  <a:pt x="15020" y="6018"/>
                  <a:pt x="14427" y="5419"/>
                  <a:pt x="14347" y="4852"/>
                </a:cubicBezTo>
                <a:cubicBezTo>
                  <a:pt x="14165" y="4048"/>
                  <a:pt x="13724" y="3392"/>
                  <a:pt x="13111" y="2820"/>
                </a:cubicBezTo>
                <a:lnTo>
                  <a:pt x="13034" y="2851"/>
                </a:lnTo>
                <a:cubicBezTo>
                  <a:pt x="13022" y="3294"/>
                  <a:pt x="13127" y="3692"/>
                  <a:pt x="13270" y="4072"/>
                </a:cubicBezTo>
                <a:cubicBezTo>
                  <a:pt x="13517" y="4869"/>
                  <a:pt x="14351" y="5305"/>
                  <a:pt x="14679" y="6068"/>
                </a:cubicBezTo>
                <a:cubicBezTo>
                  <a:pt x="14858" y="6366"/>
                  <a:pt x="14989" y="6733"/>
                  <a:pt x="15399" y="6966"/>
                </a:cubicBezTo>
                <a:cubicBezTo>
                  <a:pt x="15262" y="7716"/>
                  <a:pt x="15118" y="8466"/>
                  <a:pt x="14971" y="9214"/>
                </a:cubicBezTo>
                <a:cubicBezTo>
                  <a:pt x="14430" y="9012"/>
                  <a:pt x="14034" y="8372"/>
                  <a:pt x="13860" y="7838"/>
                </a:cubicBezTo>
                <a:cubicBezTo>
                  <a:pt x="13542" y="7113"/>
                  <a:pt x="13037" y="6542"/>
                  <a:pt x="12407" y="6043"/>
                </a:cubicBezTo>
                <a:lnTo>
                  <a:pt x="12337" y="6085"/>
                </a:lnTo>
                <a:cubicBezTo>
                  <a:pt x="12384" y="6504"/>
                  <a:pt x="12524" y="6877"/>
                  <a:pt x="12696" y="7230"/>
                </a:cubicBezTo>
                <a:cubicBezTo>
                  <a:pt x="12980" y="7997"/>
                  <a:pt x="13756" y="8401"/>
                  <a:pt x="14243" y="9003"/>
                </a:cubicBezTo>
                <a:cubicBezTo>
                  <a:pt x="14445" y="9234"/>
                  <a:pt x="14603" y="9510"/>
                  <a:pt x="14855" y="9717"/>
                </a:cubicBezTo>
                <a:cubicBezTo>
                  <a:pt x="14858" y="9722"/>
                  <a:pt x="14863" y="9727"/>
                  <a:pt x="14868" y="9731"/>
                </a:cubicBezTo>
                <a:cubicBezTo>
                  <a:pt x="14766" y="10242"/>
                  <a:pt x="14660" y="10752"/>
                  <a:pt x="14553" y="11261"/>
                </a:cubicBezTo>
                <a:cubicBezTo>
                  <a:pt x="14398" y="11190"/>
                  <a:pt x="14233" y="11078"/>
                  <a:pt x="14119" y="10950"/>
                </a:cubicBezTo>
                <a:cubicBezTo>
                  <a:pt x="13876" y="10722"/>
                  <a:pt x="13765" y="10386"/>
                  <a:pt x="13662" y="10061"/>
                </a:cubicBezTo>
                <a:cubicBezTo>
                  <a:pt x="13427" y="9403"/>
                  <a:pt x="12990" y="8901"/>
                  <a:pt x="12428" y="8466"/>
                </a:cubicBezTo>
                <a:lnTo>
                  <a:pt x="12356" y="8503"/>
                </a:lnTo>
                <a:cubicBezTo>
                  <a:pt x="12362" y="8882"/>
                  <a:pt x="12463" y="9217"/>
                  <a:pt x="12597" y="9535"/>
                </a:cubicBezTo>
                <a:cubicBezTo>
                  <a:pt x="12805" y="10228"/>
                  <a:pt x="13522" y="10570"/>
                  <a:pt x="13922" y="11118"/>
                </a:cubicBezTo>
                <a:cubicBezTo>
                  <a:pt x="14110" y="11347"/>
                  <a:pt x="14224" y="11596"/>
                  <a:pt x="14440" y="11788"/>
                </a:cubicBezTo>
                <a:cubicBezTo>
                  <a:pt x="14271" y="12571"/>
                  <a:pt x="14095" y="13352"/>
                  <a:pt x="13915" y="14134"/>
                </a:cubicBezTo>
                <a:cubicBezTo>
                  <a:pt x="13835" y="13986"/>
                  <a:pt x="13757" y="13842"/>
                  <a:pt x="13698" y="13687"/>
                </a:cubicBezTo>
                <a:cubicBezTo>
                  <a:pt x="13531" y="13334"/>
                  <a:pt x="13478" y="12932"/>
                  <a:pt x="13393" y="12540"/>
                </a:cubicBezTo>
                <a:cubicBezTo>
                  <a:pt x="13185" y="11763"/>
                  <a:pt x="12725" y="11105"/>
                  <a:pt x="12115" y="10568"/>
                </a:cubicBezTo>
                <a:lnTo>
                  <a:pt x="12044" y="10607"/>
                </a:lnTo>
                <a:cubicBezTo>
                  <a:pt x="12139" y="11408"/>
                  <a:pt x="12375" y="12150"/>
                  <a:pt x="12837" y="12799"/>
                </a:cubicBezTo>
                <a:cubicBezTo>
                  <a:pt x="13341" y="13357"/>
                  <a:pt x="13714" y="14137"/>
                  <a:pt x="13633" y="14874"/>
                </a:cubicBezTo>
                <a:lnTo>
                  <a:pt x="13595" y="15302"/>
                </a:lnTo>
                <a:cubicBezTo>
                  <a:pt x="13595" y="15302"/>
                  <a:pt x="13614" y="15294"/>
                  <a:pt x="13646" y="15281"/>
                </a:cubicBezTo>
                <a:lnTo>
                  <a:pt x="13646" y="15281"/>
                </a:lnTo>
                <a:cubicBezTo>
                  <a:pt x="13628" y="15361"/>
                  <a:pt x="13607" y="15440"/>
                  <a:pt x="13589" y="15521"/>
                </a:cubicBezTo>
                <a:cubicBezTo>
                  <a:pt x="13505" y="15847"/>
                  <a:pt x="13411" y="16170"/>
                  <a:pt x="13309" y="16489"/>
                </a:cubicBezTo>
                <a:cubicBezTo>
                  <a:pt x="12930" y="16164"/>
                  <a:pt x="12798" y="15569"/>
                  <a:pt x="12609" y="15127"/>
                </a:cubicBezTo>
                <a:cubicBezTo>
                  <a:pt x="12311" y="14602"/>
                  <a:pt x="11928" y="14153"/>
                  <a:pt x="11408" y="13808"/>
                </a:cubicBezTo>
                <a:lnTo>
                  <a:pt x="11338" y="13851"/>
                </a:lnTo>
                <a:cubicBezTo>
                  <a:pt x="11363" y="14179"/>
                  <a:pt x="11463" y="14464"/>
                  <a:pt x="11575" y="14744"/>
                </a:cubicBezTo>
                <a:cubicBezTo>
                  <a:pt x="11782" y="15331"/>
                  <a:pt x="12216" y="15748"/>
                  <a:pt x="12677" y="16139"/>
                </a:cubicBezTo>
                <a:cubicBezTo>
                  <a:pt x="12882" y="16336"/>
                  <a:pt x="13016" y="16578"/>
                  <a:pt x="13198" y="16827"/>
                </a:cubicBezTo>
                <a:cubicBezTo>
                  <a:pt x="12994" y="17443"/>
                  <a:pt x="12771" y="18052"/>
                  <a:pt x="12554" y="18663"/>
                </a:cubicBezTo>
                <a:cubicBezTo>
                  <a:pt x="12267" y="18369"/>
                  <a:pt x="12128" y="17973"/>
                  <a:pt x="11947" y="17603"/>
                </a:cubicBezTo>
                <a:cubicBezTo>
                  <a:pt x="11638" y="17167"/>
                  <a:pt x="11231" y="16833"/>
                  <a:pt x="10716" y="16635"/>
                </a:cubicBezTo>
                <a:lnTo>
                  <a:pt x="10653" y="16689"/>
                </a:lnTo>
                <a:cubicBezTo>
                  <a:pt x="10704" y="16981"/>
                  <a:pt x="10817" y="17218"/>
                  <a:pt x="10940" y="17446"/>
                </a:cubicBezTo>
                <a:cubicBezTo>
                  <a:pt x="11172" y="17943"/>
                  <a:pt x="11626" y="18209"/>
                  <a:pt x="12056" y="18501"/>
                </a:cubicBezTo>
                <a:cubicBezTo>
                  <a:pt x="12219" y="18632"/>
                  <a:pt x="12341" y="18799"/>
                  <a:pt x="12443" y="18978"/>
                </a:cubicBezTo>
                <a:cubicBezTo>
                  <a:pt x="12241" y="19560"/>
                  <a:pt x="12050" y="20145"/>
                  <a:pt x="11894" y="20741"/>
                </a:cubicBezTo>
                <a:cubicBezTo>
                  <a:pt x="11796" y="20461"/>
                  <a:pt x="11732" y="20168"/>
                  <a:pt x="11663" y="19862"/>
                </a:cubicBezTo>
                <a:cubicBezTo>
                  <a:pt x="11434" y="19312"/>
                  <a:pt x="11001" y="18880"/>
                  <a:pt x="10438" y="18646"/>
                </a:cubicBezTo>
                <a:lnTo>
                  <a:pt x="10377" y="18700"/>
                </a:lnTo>
                <a:cubicBezTo>
                  <a:pt x="10512" y="19274"/>
                  <a:pt x="10725" y="19761"/>
                  <a:pt x="11084" y="20202"/>
                </a:cubicBezTo>
                <a:cubicBezTo>
                  <a:pt x="11273" y="20400"/>
                  <a:pt x="11511" y="20582"/>
                  <a:pt x="11641" y="20824"/>
                </a:cubicBezTo>
                <a:cubicBezTo>
                  <a:pt x="11710" y="20947"/>
                  <a:pt x="11752" y="21077"/>
                  <a:pt x="11779" y="21214"/>
                </a:cubicBezTo>
                <a:cubicBezTo>
                  <a:pt x="11667" y="21710"/>
                  <a:pt x="11583" y="22215"/>
                  <a:pt x="11541" y="22733"/>
                </a:cubicBezTo>
                <a:cubicBezTo>
                  <a:pt x="11358" y="22501"/>
                  <a:pt x="11214" y="22238"/>
                  <a:pt x="11045" y="21989"/>
                </a:cubicBezTo>
                <a:cubicBezTo>
                  <a:pt x="10682" y="21606"/>
                  <a:pt x="10232" y="21343"/>
                  <a:pt x="9694" y="21237"/>
                </a:cubicBezTo>
                <a:lnTo>
                  <a:pt x="9642" y="21300"/>
                </a:lnTo>
                <a:cubicBezTo>
                  <a:pt x="9738" y="21576"/>
                  <a:pt x="9885" y="21789"/>
                  <a:pt x="10041" y="21992"/>
                </a:cubicBezTo>
                <a:cubicBezTo>
                  <a:pt x="10339" y="22438"/>
                  <a:pt x="10811" y="22637"/>
                  <a:pt x="11266" y="22869"/>
                </a:cubicBezTo>
                <a:cubicBezTo>
                  <a:pt x="11362" y="22929"/>
                  <a:pt x="11445" y="23001"/>
                  <a:pt x="11519" y="23081"/>
                </a:cubicBezTo>
                <a:cubicBezTo>
                  <a:pt x="11518" y="23126"/>
                  <a:pt x="11516" y="23170"/>
                  <a:pt x="11514" y="23213"/>
                </a:cubicBezTo>
                <a:cubicBezTo>
                  <a:pt x="11459" y="23799"/>
                  <a:pt x="11610" y="24344"/>
                  <a:pt x="11827" y="24878"/>
                </a:cubicBezTo>
                <a:cubicBezTo>
                  <a:pt x="11782" y="24820"/>
                  <a:pt x="11736" y="24759"/>
                  <a:pt x="11692" y="24695"/>
                </a:cubicBezTo>
                <a:cubicBezTo>
                  <a:pt x="11241" y="24229"/>
                  <a:pt x="10618" y="23996"/>
                  <a:pt x="9960" y="23984"/>
                </a:cubicBezTo>
                <a:lnTo>
                  <a:pt x="9924" y="24057"/>
                </a:lnTo>
                <a:cubicBezTo>
                  <a:pt x="10316" y="24568"/>
                  <a:pt x="10752" y="24968"/>
                  <a:pt x="11331" y="25211"/>
                </a:cubicBezTo>
                <a:cubicBezTo>
                  <a:pt x="11641" y="25287"/>
                  <a:pt x="11922" y="25424"/>
                  <a:pt x="12154" y="25617"/>
                </a:cubicBezTo>
                <a:cubicBezTo>
                  <a:pt x="12367" y="26077"/>
                  <a:pt x="12576" y="26541"/>
                  <a:pt x="12693" y="27029"/>
                </a:cubicBezTo>
                <a:cubicBezTo>
                  <a:pt x="12724" y="27146"/>
                  <a:pt x="12753" y="27263"/>
                  <a:pt x="12782" y="27380"/>
                </a:cubicBezTo>
                <a:cubicBezTo>
                  <a:pt x="12638" y="27226"/>
                  <a:pt x="12492" y="27070"/>
                  <a:pt x="12324" y="26949"/>
                </a:cubicBezTo>
                <a:cubicBezTo>
                  <a:pt x="11958" y="26741"/>
                  <a:pt x="11558" y="26610"/>
                  <a:pt x="11135" y="26610"/>
                </a:cubicBezTo>
                <a:cubicBezTo>
                  <a:pt x="11042" y="26610"/>
                  <a:pt x="10948" y="26616"/>
                  <a:pt x="10853" y="26629"/>
                </a:cubicBezTo>
                <a:lnTo>
                  <a:pt x="10825" y="26706"/>
                </a:lnTo>
                <a:cubicBezTo>
                  <a:pt x="11156" y="27103"/>
                  <a:pt x="11539" y="27370"/>
                  <a:pt x="11982" y="27589"/>
                </a:cubicBezTo>
                <a:cubicBezTo>
                  <a:pt x="12293" y="27692"/>
                  <a:pt x="12618" y="27741"/>
                  <a:pt x="12900" y="27878"/>
                </a:cubicBezTo>
                <a:cubicBezTo>
                  <a:pt x="13024" y="28429"/>
                  <a:pt x="13133" y="28986"/>
                  <a:pt x="13230" y="29550"/>
                </a:cubicBezTo>
                <a:cubicBezTo>
                  <a:pt x="13039" y="29381"/>
                  <a:pt x="12866" y="29194"/>
                  <a:pt x="12667" y="29013"/>
                </a:cubicBezTo>
                <a:cubicBezTo>
                  <a:pt x="12370" y="28828"/>
                  <a:pt x="12036" y="28732"/>
                  <a:pt x="11691" y="28732"/>
                </a:cubicBezTo>
                <a:cubicBezTo>
                  <a:pt x="11540" y="28732"/>
                  <a:pt x="11387" y="28750"/>
                  <a:pt x="11234" y="28787"/>
                </a:cubicBezTo>
                <a:lnTo>
                  <a:pt x="11211" y="28865"/>
                </a:lnTo>
                <a:cubicBezTo>
                  <a:pt x="11545" y="29240"/>
                  <a:pt x="11916" y="29491"/>
                  <a:pt x="12368" y="29641"/>
                </a:cubicBezTo>
                <a:cubicBezTo>
                  <a:pt x="12585" y="29697"/>
                  <a:pt x="12843" y="29687"/>
                  <a:pt x="13054" y="29777"/>
                </a:cubicBezTo>
                <a:cubicBezTo>
                  <a:pt x="13144" y="29811"/>
                  <a:pt x="13224" y="29862"/>
                  <a:pt x="13294" y="29922"/>
                </a:cubicBezTo>
                <a:cubicBezTo>
                  <a:pt x="13526" y="31341"/>
                  <a:pt x="13693" y="32788"/>
                  <a:pt x="13868" y="34233"/>
                </a:cubicBezTo>
                <a:cubicBezTo>
                  <a:pt x="13800" y="34324"/>
                  <a:pt x="13733" y="34415"/>
                  <a:pt x="13665" y="34507"/>
                </a:cubicBezTo>
                <a:cubicBezTo>
                  <a:pt x="12322" y="36419"/>
                  <a:pt x="11140" y="38423"/>
                  <a:pt x="10072" y="40489"/>
                </a:cubicBezTo>
                <a:cubicBezTo>
                  <a:pt x="10406" y="38683"/>
                  <a:pt x="10438" y="36815"/>
                  <a:pt x="10175" y="34992"/>
                </a:cubicBezTo>
                <a:cubicBezTo>
                  <a:pt x="10430" y="34610"/>
                  <a:pt x="10869" y="34365"/>
                  <a:pt x="11214" y="34082"/>
                </a:cubicBezTo>
                <a:cubicBezTo>
                  <a:pt x="11604" y="33700"/>
                  <a:pt x="11991" y="33322"/>
                  <a:pt x="12361" y="32822"/>
                </a:cubicBezTo>
                <a:lnTo>
                  <a:pt x="12324" y="32749"/>
                </a:lnTo>
                <a:cubicBezTo>
                  <a:pt x="12001" y="32771"/>
                  <a:pt x="11710" y="32878"/>
                  <a:pt x="11440" y="33019"/>
                </a:cubicBezTo>
                <a:cubicBezTo>
                  <a:pt x="10742" y="33307"/>
                  <a:pt x="10424" y="33938"/>
                  <a:pt x="10109" y="34566"/>
                </a:cubicBezTo>
                <a:cubicBezTo>
                  <a:pt x="9983" y="33838"/>
                  <a:pt x="9812" y="33121"/>
                  <a:pt x="9593" y="32419"/>
                </a:cubicBezTo>
                <a:cubicBezTo>
                  <a:pt x="9868" y="31940"/>
                  <a:pt x="10381" y="31654"/>
                  <a:pt x="10793" y="31307"/>
                </a:cubicBezTo>
                <a:cubicBezTo>
                  <a:pt x="11214" y="30863"/>
                  <a:pt x="11562" y="30383"/>
                  <a:pt x="11798" y="29797"/>
                </a:cubicBezTo>
                <a:lnTo>
                  <a:pt x="11742" y="29737"/>
                </a:lnTo>
                <a:cubicBezTo>
                  <a:pt x="11423" y="29841"/>
                  <a:pt x="11162" y="30011"/>
                  <a:pt x="10912" y="30193"/>
                </a:cubicBezTo>
                <a:cubicBezTo>
                  <a:pt x="10183" y="30639"/>
                  <a:pt x="9980" y="31475"/>
                  <a:pt x="9494" y="32116"/>
                </a:cubicBezTo>
                <a:cubicBezTo>
                  <a:pt x="9318" y="31587"/>
                  <a:pt x="9115" y="31068"/>
                  <a:pt x="8883" y="30560"/>
                </a:cubicBezTo>
                <a:cubicBezTo>
                  <a:pt x="9169" y="30138"/>
                  <a:pt x="9641" y="29868"/>
                  <a:pt x="10024" y="29545"/>
                </a:cubicBezTo>
                <a:cubicBezTo>
                  <a:pt x="10445" y="29102"/>
                  <a:pt x="10793" y="28623"/>
                  <a:pt x="11028" y="28036"/>
                </a:cubicBezTo>
                <a:lnTo>
                  <a:pt x="10972" y="27976"/>
                </a:lnTo>
                <a:cubicBezTo>
                  <a:pt x="10653" y="28080"/>
                  <a:pt x="10392" y="28250"/>
                  <a:pt x="10143" y="28432"/>
                </a:cubicBezTo>
                <a:cubicBezTo>
                  <a:pt x="9433" y="28867"/>
                  <a:pt x="9221" y="29670"/>
                  <a:pt x="8764" y="30303"/>
                </a:cubicBezTo>
                <a:cubicBezTo>
                  <a:pt x="8632" y="30029"/>
                  <a:pt x="8494" y="29758"/>
                  <a:pt x="8348" y="29492"/>
                </a:cubicBezTo>
                <a:cubicBezTo>
                  <a:pt x="8245" y="29301"/>
                  <a:pt x="8137" y="29113"/>
                  <a:pt x="8029" y="28926"/>
                </a:cubicBezTo>
                <a:cubicBezTo>
                  <a:pt x="8200" y="28439"/>
                  <a:pt x="8660" y="28107"/>
                  <a:pt x="9000" y="27743"/>
                </a:cubicBezTo>
                <a:cubicBezTo>
                  <a:pt x="9337" y="27315"/>
                  <a:pt x="9672" y="26888"/>
                  <a:pt x="9971" y="26344"/>
                </a:cubicBezTo>
                <a:lnTo>
                  <a:pt x="9925" y="26278"/>
                </a:lnTo>
                <a:cubicBezTo>
                  <a:pt x="9608" y="26343"/>
                  <a:pt x="9334" y="26488"/>
                  <a:pt x="9084" y="26662"/>
                </a:cubicBezTo>
                <a:cubicBezTo>
                  <a:pt x="8337" y="27094"/>
                  <a:pt x="8142" y="27903"/>
                  <a:pt x="7867" y="28652"/>
                </a:cubicBezTo>
                <a:cubicBezTo>
                  <a:pt x="7671" y="28327"/>
                  <a:pt x="7467" y="28007"/>
                  <a:pt x="7255" y="27689"/>
                </a:cubicBezTo>
                <a:cubicBezTo>
                  <a:pt x="7772" y="26557"/>
                  <a:pt x="8649" y="25658"/>
                  <a:pt x="9324" y="24568"/>
                </a:cubicBezTo>
                <a:lnTo>
                  <a:pt x="9275" y="24503"/>
                </a:lnTo>
                <a:cubicBezTo>
                  <a:pt x="8107" y="24883"/>
                  <a:pt x="7110" y="25798"/>
                  <a:pt x="6780" y="26993"/>
                </a:cubicBezTo>
                <a:cubicBezTo>
                  <a:pt x="6638" y="26792"/>
                  <a:pt x="6496" y="26593"/>
                  <a:pt x="6355" y="26393"/>
                </a:cubicBezTo>
                <a:cubicBezTo>
                  <a:pt x="6824" y="25261"/>
                  <a:pt x="7795" y="24432"/>
                  <a:pt x="8615" y="23519"/>
                </a:cubicBezTo>
                <a:lnTo>
                  <a:pt x="8578" y="23446"/>
                </a:lnTo>
                <a:cubicBezTo>
                  <a:pt x="7340" y="23607"/>
                  <a:pt x="6171" y="24494"/>
                  <a:pt x="5866" y="25721"/>
                </a:cubicBezTo>
                <a:cubicBezTo>
                  <a:pt x="5751" y="25567"/>
                  <a:pt x="5638" y="25413"/>
                  <a:pt x="5523" y="25259"/>
                </a:cubicBezTo>
                <a:cubicBezTo>
                  <a:pt x="5369" y="25020"/>
                  <a:pt x="5230" y="24775"/>
                  <a:pt x="5100" y="24526"/>
                </a:cubicBezTo>
                <a:cubicBezTo>
                  <a:pt x="6230" y="23702"/>
                  <a:pt x="7022" y="22654"/>
                  <a:pt x="8218" y="21875"/>
                </a:cubicBezTo>
                <a:lnTo>
                  <a:pt x="8207" y="21794"/>
                </a:lnTo>
                <a:cubicBezTo>
                  <a:pt x="8098" y="21779"/>
                  <a:pt x="7991" y="21772"/>
                  <a:pt x="7886" y="21772"/>
                </a:cubicBezTo>
                <a:cubicBezTo>
                  <a:pt x="6532" y="21772"/>
                  <a:pt x="5494" y="22958"/>
                  <a:pt x="4880" y="24075"/>
                </a:cubicBezTo>
                <a:cubicBezTo>
                  <a:pt x="4762" y="23815"/>
                  <a:pt x="4655" y="23549"/>
                  <a:pt x="4558" y="23281"/>
                </a:cubicBezTo>
                <a:cubicBezTo>
                  <a:pt x="5823" y="22671"/>
                  <a:pt x="7049" y="21810"/>
                  <a:pt x="7520" y="20428"/>
                </a:cubicBezTo>
                <a:lnTo>
                  <a:pt x="7455" y="20378"/>
                </a:lnTo>
                <a:cubicBezTo>
                  <a:pt x="6457" y="20939"/>
                  <a:pt x="5621" y="21538"/>
                  <a:pt x="4837" y="22335"/>
                </a:cubicBezTo>
                <a:cubicBezTo>
                  <a:pt x="4682" y="22480"/>
                  <a:pt x="4543" y="22645"/>
                  <a:pt x="4399" y="22809"/>
                </a:cubicBezTo>
                <a:cubicBezTo>
                  <a:pt x="4282" y="22433"/>
                  <a:pt x="4183" y="22050"/>
                  <a:pt x="4099" y="21662"/>
                </a:cubicBezTo>
                <a:lnTo>
                  <a:pt x="4099" y="21662"/>
                </a:lnTo>
                <a:cubicBezTo>
                  <a:pt x="4135" y="21666"/>
                  <a:pt x="4172" y="21671"/>
                  <a:pt x="4209" y="21672"/>
                </a:cubicBezTo>
                <a:cubicBezTo>
                  <a:pt x="5691" y="21570"/>
                  <a:pt x="6792" y="20317"/>
                  <a:pt x="7304" y="19006"/>
                </a:cubicBezTo>
                <a:lnTo>
                  <a:pt x="7242" y="18953"/>
                </a:lnTo>
                <a:cubicBezTo>
                  <a:pt x="6610" y="19286"/>
                  <a:pt x="6089" y="19689"/>
                  <a:pt x="5584" y="20091"/>
                </a:cubicBezTo>
                <a:cubicBezTo>
                  <a:pt x="5101" y="20506"/>
                  <a:pt x="4639" y="20962"/>
                  <a:pt x="4145" y="21228"/>
                </a:cubicBezTo>
                <a:cubicBezTo>
                  <a:pt x="4104" y="21246"/>
                  <a:pt x="4061" y="21260"/>
                  <a:pt x="4021" y="21272"/>
                </a:cubicBezTo>
                <a:cubicBezTo>
                  <a:pt x="3947" y="20880"/>
                  <a:pt x="3886" y="20484"/>
                  <a:pt x="3838" y="20085"/>
                </a:cubicBezTo>
                <a:lnTo>
                  <a:pt x="3838" y="20085"/>
                </a:lnTo>
                <a:cubicBezTo>
                  <a:pt x="3853" y="20086"/>
                  <a:pt x="3868" y="20086"/>
                  <a:pt x="3883" y="20086"/>
                </a:cubicBezTo>
                <a:cubicBezTo>
                  <a:pt x="5193" y="20086"/>
                  <a:pt x="6327" y="19120"/>
                  <a:pt x="6721" y="17652"/>
                </a:cubicBezTo>
                <a:lnTo>
                  <a:pt x="6652" y="17608"/>
                </a:lnTo>
                <a:cubicBezTo>
                  <a:pt x="6053" y="18029"/>
                  <a:pt x="5539" y="18449"/>
                  <a:pt x="5016" y="18805"/>
                </a:cubicBezTo>
                <a:cubicBezTo>
                  <a:pt x="4524" y="19161"/>
                  <a:pt x="4120" y="19382"/>
                  <a:pt x="3776" y="19498"/>
                </a:cubicBezTo>
                <a:cubicBezTo>
                  <a:pt x="3764" y="19368"/>
                  <a:pt x="3752" y="19237"/>
                  <a:pt x="3741" y="19105"/>
                </a:cubicBezTo>
                <a:cubicBezTo>
                  <a:pt x="4444" y="18919"/>
                  <a:pt x="5087" y="18571"/>
                  <a:pt x="5574" y="18024"/>
                </a:cubicBezTo>
                <a:cubicBezTo>
                  <a:pt x="6087" y="17466"/>
                  <a:pt x="6394" y="16690"/>
                  <a:pt x="6339" y="15936"/>
                </a:cubicBezTo>
                <a:lnTo>
                  <a:pt x="6259" y="15918"/>
                </a:lnTo>
                <a:cubicBezTo>
                  <a:pt x="5610" y="16946"/>
                  <a:pt x="4728" y="17771"/>
                  <a:pt x="3691" y="18370"/>
                </a:cubicBezTo>
                <a:cubicBezTo>
                  <a:pt x="3683" y="18226"/>
                  <a:pt x="3675" y="18081"/>
                  <a:pt x="3668" y="17936"/>
                </a:cubicBezTo>
                <a:cubicBezTo>
                  <a:pt x="4231" y="17646"/>
                  <a:pt x="4701" y="17211"/>
                  <a:pt x="5028" y="16669"/>
                </a:cubicBezTo>
                <a:cubicBezTo>
                  <a:pt x="5318" y="16139"/>
                  <a:pt x="5481" y="15489"/>
                  <a:pt x="5313" y="14879"/>
                </a:cubicBezTo>
                <a:lnTo>
                  <a:pt x="5231" y="14867"/>
                </a:lnTo>
                <a:cubicBezTo>
                  <a:pt x="4609" y="15774"/>
                  <a:pt x="4071" y="16506"/>
                  <a:pt x="3514" y="17390"/>
                </a:cubicBezTo>
                <a:cubicBezTo>
                  <a:pt x="3204" y="17062"/>
                  <a:pt x="3163" y="16492"/>
                  <a:pt x="3160" y="16056"/>
                </a:cubicBezTo>
                <a:cubicBezTo>
                  <a:pt x="3060" y="15467"/>
                  <a:pt x="2811" y="14946"/>
                  <a:pt x="2422" y="14469"/>
                </a:cubicBezTo>
                <a:lnTo>
                  <a:pt x="2342" y="14486"/>
                </a:lnTo>
                <a:cubicBezTo>
                  <a:pt x="2200" y="15096"/>
                  <a:pt x="2257" y="15705"/>
                  <a:pt x="2518" y="16260"/>
                </a:cubicBezTo>
                <a:cubicBezTo>
                  <a:pt x="2668" y="16525"/>
                  <a:pt x="2887" y="16761"/>
                  <a:pt x="3016" y="17026"/>
                </a:cubicBezTo>
                <a:cubicBezTo>
                  <a:pt x="3157" y="17301"/>
                  <a:pt x="3250" y="17642"/>
                  <a:pt x="3442" y="17961"/>
                </a:cubicBezTo>
                <a:cubicBezTo>
                  <a:pt x="3413" y="18119"/>
                  <a:pt x="3389" y="18275"/>
                  <a:pt x="3367" y="18433"/>
                </a:cubicBezTo>
                <a:cubicBezTo>
                  <a:pt x="2677" y="18125"/>
                  <a:pt x="2120" y="17535"/>
                  <a:pt x="1913" y="16782"/>
                </a:cubicBezTo>
                <a:cubicBezTo>
                  <a:pt x="1579" y="15951"/>
                  <a:pt x="1122" y="15244"/>
                  <a:pt x="566" y="14523"/>
                </a:cubicBezTo>
                <a:lnTo>
                  <a:pt x="487" y="14547"/>
                </a:lnTo>
                <a:cubicBezTo>
                  <a:pt x="482" y="15482"/>
                  <a:pt x="794" y="16405"/>
                  <a:pt x="1419" y="17096"/>
                </a:cubicBezTo>
                <a:cubicBezTo>
                  <a:pt x="2137" y="17706"/>
                  <a:pt x="2598" y="18441"/>
                  <a:pt x="3298" y="19059"/>
                </a:cubicBezTo>
                <a:cubicBezTo>
                  <a:pt x="3283" y="19240"/>
                  <a:pt x="3272" y="19419"/>
                  <a:pt x="3266" y="19600"/>
                </a:cubicBezTo>
                <a:cubicBezTo>
                  <a:pt x="3247" y="19600"/>
                  <a:pt x="3228" y="19601"/>
                  <a:pt x="3209" y="19601"/>
                </a:cubicBezTo>
                <a:cubicBezTo>
                  <a:pt x="2084" y="19601"/>
                  <a:pt x="1627" y="18235"/>
                  <a:pt x="66" y="17429"/>
                </a:cubicBezTo>
                <a:lnTo>
                  <a:pt x="0" y="17477"/>
                </a:lnTo>
                <a:cubicBezTo>
                  <a:pt x="90" y="17853"/>
                  <a:pt x="276" y="18167"/>
                  <a:pt x="491" y="18460"/>
                </a:cubicBezTo>
                <a:cubicBezTo>
                  <a:pt x="898" y="19099"/>
                  <a:pt x="1618" y="19401"/>
                  <a:pt x="2305" y="19619"/>
                </a:cubicBezTo>
                <a:cubicBezTo>
                  <a:pt x="2624" y="19811"/>
                  <a:pt x="2944" y="19940"/>
                  <a:pt x="3259" y="20013"/>
                </a:cubicBezTo>
                <a:cubicBezTo>
                  <a:pt x="3259" y="20417"/>
                  <a:pt x="3282" y="20822"/>
                  <a:pt x="3330" y="21224"/>
                </a:cubicBezTo>
                <a:cubicBezTo>
                  <a:pt x="2988" y="21101"/>
                  <a:pt x="2663" y="20859"/>
                  <a:pt x="2396" y="20650"/>
                </a:cubicBezTo>
                <a:cubicBezTo>
                  <a:pt x="1815" y="20304"/>
                  <a:pt x="1199" y="20081"/>
                  <a:pt x="512" y="19974"/>
                </a:cubicBezTo>
                <a:lnTo>
                  <a:pt x="468" y="20043"/>
                </a:lnTo>
                <a:cubicBezTo>
                  <a:pt x="672" y="20353"/>
                  <a:pt x="932" y="20583"/>
                  <a:pt x="1207" y="20790"/>
                </a:cubicBezTo>
                <a:cubicBezTo>
                  <a:pt x="1753" y="21261"/>
                  <a:pt x="2474" y="21354"/>
                  <a:pt x="3156" y="21446"/>
                </a:cubicBezTo>
                <a:cubicBezTo>
                  <a:pt x="3226" y="21460"/>
                  <a:pt x="3296" y="21478"/>
                  <a:pt x="3365" y="21495"/>
                </a:cubicBezTo>
                <a:cubicBezTo>
                  <a:pt x="3427" y="21914"/>
                  <a:pt x="3514" y="22329"/>
                  <a:pt x="3631" y="22735"/>
                </a:cubicBezTo>
                <a:cubicBezTo>
                  <a:pt x="3331" y="22493"/>
                  <a:pt x="3048" y="22223"/>
                  <a:pt x="2709" y="22038"/>
                </a:cubicBezTo>
                <a:cubicBezTo>
                  <a:pt x="2334" y="21876"/>
                  <a:pt x="1925" y="21773"/>
                  <a:pt x="1515" y="21773"/>
                </a:cubicBezTo>
                <a:cubicBezTo>
                  <a:pt x="1269" y="21773"/>
                  <a:pt x="1023" y="21810"/>
                  <a:pt x="785" y="21893"/>
                </a:cubicBezTo>
                <a:lnTo>
                  <a:pt x="781" y="21974"/>
                </a:lnTo>
                <a:cubicBezTo>
                  <a:pt x="1072" y="22137"/>
                  <a:pt x="1347" y="22256"/>
                  <a:pt x="1619" y="22382"/>
                </a:cubicBezTo>
                <a:cubicBezTo>
                  <a:pt x="2284" y="22760"/>
                  <a:pt x="3118" y="22750"/>
                  <a:pt x="3757" y="23138"/>
                </a:cubicBezTo>
                <a:cubicBezTo>
                  <a:pt x="3870" y="23468"/>
                  <a:pt x="4003" y="23794"/>
                  <a:pt x="4159" y="24111"/>
                </a:cubicBezTo>
                <a:cubicBezTo>
                  <a:pt x="4226" y="24251"/>
                  <a:pt x="4303" y="24388"/>
                  <a:pt x="4385" y="24519"/>
                </a:cubicBezTo>
                <a:cubicBezTo>
                  <a:pt x="4378" y="24519"/>
                  <a:pt x="4372" y="24519"/>
                  <a:pt x="4366" y="24519"/>
                </a:cubicBezTo>
                <a:cubicBezTo>
                  <a:pt x="3958" y="24519"/>
                  <a:pt x="3540" y="24181"/>
                  <a:pt x="3194" y="24001"/>
                </a:cubicBezTo>
                <a:cubicBezTo>
                  <a:pt x="2560" y="23703"/>
                  <a:pt x="1895" y="23536"/>
                  <a:pt x="1177" y="23509"/>
                </a:cubicBezTo>
                <a:lnTo>
                  <a:pt x="1142" y="23583"/>
                </a:lnTo>
                <a:cubicBezTo>
                  <a:pt x="1393" y="23868"/>
                  <a:pt x="1688" y="24070"/>
                  <a:pt x="1992" y="24250"/>
                </a:cubicBezTo>
                <a:cubicBezTo>
                  <a:pt x="2607" y="24664"/>
                  <a:pt x="3346" y="24701"/>
                  <a:pt x="4058" y="24732"/>
                </a:cubicBezTo>
                <a:cubicBezTo>
                  <a:pt x="4185" y="24746"/>
                  <a:pt x="4344" y="24773"/>
                  <a:pt x="4500" y="24773"/>
                </a:cubicBezTo>
                <a:cubicBezTo>
                  <a:pt x="4518" y="24773"/>
                  <a:pt x="4536" y="24773"/>
                  <a:pt x="4554" y="24772"/>
                </a:cubicBezTo>
                <a:cubicBezTo>
                  <a:pt x="4895" y="25253"/>
                  <a:pt x="5313" y="25680"/>
                  <a:pt x="5715" y="26108"/>
                </a:cubicBezTo>
                <a:cubicBezTo>
                  <a:pt x="5512" y="26172"/>
                  <a:pt x="5303" y="26203"/>
                  <a:pt x="5094" y="26203"/>
                </a:cubicBezTo>
                <a:cubicBezTo>
                  <a:pt x="4663" y="26203"/>
                  <a:pt x="4232" y="26071"/>
                  <a:pt x="3861" y="25821"/>
                </a:cubicBezTo>
                <a:cubicBezTo>
                  <a:pt x="3158" y="25463"/>
                  <a:pt x="2442" y="25286"/>
                  <a:pt x="1647" y="25162"/>
                </a:cubicBezTo>
                <a:lnTo>
                  <a:pt x="1604" y="25232"/>
                </a:lnTo>
                <a:cubicBezTo>
                  <a:pt x="2129" y="25874"/>
                  <a:pt x="2873" y="26321"/>
                  <a:pt x="3697" y="26407"/>
                </a:cubicBezTo>
                <a:cubicBezTo>
                  <a:pt x="3771" y="26404"/>
                  <a:pt x="3844" y="26403"/>
                  <a:pt x="3916" y="26403"/>
                </a:cubicBezTo>
                <a:cubicBezTo>
                  <a:pt x="4679" y="26403"/>
                  <a:pt x="5370" y="26549"/>
                  <a:pt x="6142" y="26574"/>
                </a:cubicBezTo>
                <a:cubicBezTo>
                  <a:pt x="6201" y="26642"/>
                  <a:pt x="6259" y="26710"/>
                  <a:pt x="6315" y="26779"/>
                </a:cubicBezTo>
                <a:cubicBezTo>
                  <a:pt x="6443" y="26959"/>
                  <a:pt x="6567" y="27139"/>
                  <a:pt x="6685" y="27322"/>
                </a:cubicBezTo>
                <a:cubicBezTo>
                  <a:pt x="6344" y="27468"/>
                  <a:pt x="5976" y="27546"/>
                  <a:pt x="5607" y="27546"/>
                </a:cubicBezTo>
                <a:cubicBezTo>
                  <a:pt x="5280" y="27546"/>
                  <a:pt x="4952" y="27485"/>
                  <a:pt x="4639" y="27357"/>
                </a:cubicBezTo>
                <a:cubicBezTo>
                  <a:pt x="4220" y="27245"/>
                  <a:pt x="3803" y="27197"/>
                  <a:pt x="3382" y="27197"/>
                </a:cubicBezTo>
                <a:cubicBezTo>
                  <a:pt x="3011" y="27197"/>
                  <a:pt x="2636" y="27234"/>
                  <a:pt x="2254" y="27299"/>
                </a:cubicBezTo>
                <a:lnTo>
                  <a:pt x="2237" y="27379"/>
                </a:lnTo>
                <a:cubicBezTo>
                  <a:pt x="2839" y="27750"/>
                  <a:pt x="3512" y="27973"/>
                  <a:pt x="4206" y="27973"/>
                </a:cubicBezTo>
                <a:cubicBezTo>
                  <a:pt x="4337" y="27973"/>
                  <a:pt x="4468" y="27965"/>
                  <a:pt x="4600" y="27949"/>
                </a:cubicBezTo>
                <a:cubicBezTo>
                  <a:pt x="5021" y="27835"/>
                  <a:pt x="5425" y="27810"/>
                  <a:pt x="5831" y="27810"/>
                </a:cubicBezTo>
                <a:cubicBezTo>
                  <a:pt x="6136" y="27810"/>
                  <a:pt x="6442" y="27824"/>
                  <a:pt x="6757" y="27824"/>
                </a:cubicBezTo>
                <a:cubicBezTo>
                  <a:pt x="6836" y="27824"/>
                  <a:pt x="6915" y="27823"/>
                  <a:pt x="6995" y="27821"/>
                </a:cubicBezTo>
                <a:cubicBezTo>
                  <a:pt x="7187" y="28146"/>
                  <a:pt x="7367" y="28477"/>
                  <a:pt x="7535" y="28814"/>
                </a:cubicBezTo>
                <a:cubicBezTo>
                  <a:pt x="7069" y="28727"/>
                  <a:pt x="6599" y="28657"/>
                  <a:pt x="6124" y="28657"/>
                </a:cubicBezTo>
                <a:cubicBezTo>
                  <a:pt x="5935" y="28657"/>
                  <a:pt x="5746" y="28668"/>
                  <a:pt x="5555" y="28694"/>
                </a:cubicBezTo>
                <a:cubicBezTo>
                  <a:pt x="4777" y="28807"/>
                  <a:pt x="3973" y="29124"/>
                  <a:pt x="3445" y="29737"/>
                </a:cubicBezTo>
                <a:lnTo>
                  <a:pt x="3485" y="29809"/>
                </a:lnTo>
                <a:cubicBezTo>
                  <a:pt x="4125" y="29729"/>
                  <a:pt x="5052" y="29661"/>
                  <a:pt x="5679" y="29561"/>
                </a:cubicBezTo>
                <a:cubicBezTo>
                  <a:pt x="6262" y="29489"/>
                  <a:pt x="7125" y="29251"/>
                  <a:pt x="7707" y="29171"/>
                </a:cubicBezTo>
                <a:cubicBezTo>
                  <a:pt x="7907" y="29598"/>
                  <a:pt x="8085" y="30033"/>
                  <a:pt x="8249" y="30475"/>
                </a:cubicBezTo>
                <a:cubicBezTo>
                  <a:pt x="8025" y="30434"/>
                  <a:pt x="7800" y="30400"/>
                  <a:pt x="7572" y="30400"/>
                </a:cubicBezTo>
                <a:cubicBezTo>
                  <a:pt x="7556" y="30400"/>
                  <a:pt x="7540" y="30400"/>
                  <a:pt x="7524" y="30400"/>
                </a:cubicBezTo>
                <a:cubicBezTo>
                  <a:pt x="7493" y="30399"/>
                  <a:pt x="7462" y="30399"/>
                  <a:pt x="7430" y="30399"/>
                </a:cubicBezTo>
                <a:cubicBezTo>
                  <a:pt x="6342" y="30399"/>
                  <a:pt x="4948" y="30917"/>
                  <a:pt x="4787" y="32132"/>
                </a:cubicBezTo>
                <a:lnTo>
                  <a:pt x="4862" y="32166"/>
                </a:lnTo>
                <a:cubicBezTo>
                  <a:pt x="5412" y="31700"/>
                  <a:pt x="5982" y="31565"/>
                  <a:pt x="6639" y="31384"/>
                </a:cubicBezTo>
                <a:cubicBezTo>
                  <a:pt x="7214" y="31223"/>
                  <a:pt x="7809" y="31043"/>
                  <a:pt x="8404" y="30914"/>
                </a:cubicBezTo>
                <a:cubicBezTo>
                  <a:pt x="8548" y="31336"/>
                  <a:pt x="8675" y="31764"/>
                  <a:pt x="8789" y="32197"/>
                </a:cubicBezTo>
                <a:cubicBezTo>
                  <a:pt x="8639" y="32176"/>
                  <a:pt x="8488" y="32160"/>
                  <a:pt x="8336" y="32160"/>
                </a:cubicBezTo>
                <a:cubicBezTo>
                  <a:pt x="8321" y="32160"/>
                  <a:pt x="8307" y="32161"/>
                  <a:pt x="8293" y="32161"/>
                </a:cubicBezTo>
                <a:cubicBezTo>
                  <a:pt x="8263" y="32160"/>
                  <a:pt x="8232" y="32160"/>
                  <a:pt x="8202" y="32160"/>
                </a:cubicBezTo>
                <a:cubicBezTo>
                  <a:pt x="7113" y="32160"/>
                  <a:pt x="5717" y="32677"/>
                  <a:pt x="5557" y="33893"/>
                </a:cubicBezTo>
                <a:lnTo>
                  <a:pt x="5632" y="33928"/>
                </a:lnTo>
                <a:cubicBezTo>
                  <a:pt x="6181" y="33461"/>
                  <a:pt x="6751" y="33328"/>
                  <a:pt x="7409" y="33144"/>
                </a:cubicBezTo>
                <a:cubicBezTo>
                  <a:pt x="7903" y="33006"/>
                  <a:pt x="8412" y="32855"/>
                  <a:pt x="8922" y="32732"/>
                </a:cubicBezTo>
                <a:cubicBezTo>
                  <a:pt x="9084" y="33426"/>
                  <a:pt x="9211" y="34132"/>
                  <a:pt x="9310" y="34844"/>
                </a:cubicBezTo>
                <a:cubicBezTo>
                  <a:pt x="8765" y="34683"/>
                  <a:pt x="8202" y="34570"/>
                  <a:pt x="7639" y="34570"/>
                </a:cubicBezTo>
                <a:cubicBezTo>
                  <a:pt x="7260" y="34570"/>
                  <a:pt x="6880" y="34621"/>
                  <a:pt x="6506" y="34744"/>
                </a:cubicBezTo>
                <a:cubicBezTo>
                  <a:pt x="6123" y="34864"/>
                  <a:pt x="5750" y="35047"/>
                  <a:pt x="5448" y="35324"/>
                </a:cubicBezTo>
                <a:lnTo>
                  <a:pt x="5479" y="35400"/>
                </a:lnTo>
                <a:cubicBezTo>
                  <a:pt x="6041" y="35405"/>
                  <a:pt x="6819" y="35447"/>
                  <a:pt x="7430" y="35447"/>
                </a:cubicBezTo>
                <a:cubicBezTo>
                  <a:pt x="7519" y="35447"/>
                  <a:pt x="7605" y="35446"/>
                  <a:pt x="7686" y="35444"/>
                </a:cubicBezTo>
                <a:cubicBezTo>
                  <a:pt x="7692" y="35444"/>
                  <a:pt x="7698" y="35444"/>
                  <a:pt x="7705" y="35444"/>
                </a:cubicBezTo>
                <a:cubicBezTo>
                  <a:pt x="8178" y="35444"/>
                  <a:pt x="8832" y="35368"/>
                  <a:pt x="9374" y="35336"/>
                </a:cubicBezTo>
                <a:cubicBezTo>
                  <a:pt x="9621" y="37438"/>
                  <a:pt x="9618" y="39587"/>
                  <a:pt x="9482" y="41668"/>
                </a:cubicBezTo>
                <a:cubicBezTo>
                  <a:pt x="7494" y="45721"/>
                  <a:pt x="5911" y="49984"/>
                  <a:pt x="4410" y="54227"/>
                </a:cubicBezTo>
                <a:lnTo>
                  <a:pt x="4486" y="54257"/>
                </a:lnTo>
                <a:cubicBezTo>
                  <a:pt x="6703" y="49594"/>
                  <a:pt x="8747" y="44806"/>
                  <a:pt x="11176" y="40252"/>
                </a:cubicBezTo>
                <a:cubicBezTo>
                  <a:pt x="11827" y="39968"/>
                  <a:pt x="12475" y="39681"/>
                  <a:pt x="13123" y="39396"/>
                </a:cubicBezTo>
                <a:cubicBezTo>
                  <a:pt x="13369" y="39430"/>
                  <a:pt x="13614" y="39484"/>
                  <a:pt x="13830" y="39594"/>
                </a:cubicBezTo>
                <a:cubicBezTo>
                  <a:pt x="14098" y="39724"/>
                  <a:pt x="14313" y="39963"/>
                  <a:pt x="14544" y="40160"/>
                </a:cubicBezTo>
                <a:cubicBezTo>
                  <a:pt x="15043" y="40530"/>
                  <a:pt x="15616" y="40711"/>
                  <a:pt x="16249" y="40761"/>
                </a:cubicBezTo>
                <a:lnTo>
                  <a:pt x="16291" y="40691"/>
                </a:lnTo>
                <a:cubicBezTo>
                  <a:pt x="16113" y="40399"/>
                  <a:pt x="15883" y="40190"/>
                  <a:pt x="15641" y="40002"/>
                </a:cubicBezTo>
                <a:cubicBezTo>
                  <a:pt x="15171" y="39558"/>
                  <a:pt x="14503" y="39554"/>
                  <a:pt x="13934" y="39367"/>
                </a:cubicBezTo>
                <a:cubicBezTo>
                  <a:pt x="13814" y="39319"/>
                  <a:pt x="13698" y="39260"/>
                  <a:pt x="13586" y="39192"/>
                </a:cubicBezTo>
                <a:cubicBezTo>
                  <a:pt x="14126" y="38954"/>
                  <a:pt x="14664" y="38719"/>
                  <a:pt x="15205" y="38487"/>
                </a:cubicBezTo>
                <a:cubicBezTo>
                  <a:pt x="15452" y="38555"/>
                  <a:pt x="15705" y="38588"/>
                  <a:pt x="15934" y="38676"/>
                </a:cubicBezTo>
                <a:cubicBezTo>
                  <a:pt x="16242" y="38776"/>
                  <a:pt x="16499" y="38980"/>
                  <a:pt x="16743" y="39217"/>
                </a:cubicBezTo>
                <a:cubicBezTo>
                  <a:pt x="17222" y="39652"/>
                  <a:pt x="17826" y="39816"/>
                  <a:pt x="18472" y="39816"/>
                </a:cubicBezTo>
                <a:cubicBezTo>
                  <a:pt x="18510" y="39816"/>
                  <a:pt x="18548" y="39816"/>
                  <a:pt x="18586" y="39815"/>
                </a:cubicBezTo>
                <a:lnTo>
                  <a:pt x="18619" y="39740"/>
                </a:lnTo>
                <a:cubicBezTo>
                  <a:pt x="18180" y="39212"/>
                  <a:pt x="17651" y="38824"/>
                  <a:pt x="16973" y="38726"/>
                </a:cubicBezTo>
                <a:cubicBezTo>
                  <a:pt x="16509" y="38714"/>
                  <a:pt x="16134" y="38505"/>
                  <a:pt x="15797" y="38235"/>
                </a:cubicBezTo>
                <a:cubicBezTo>
                  <a:pt x="16320" y="38012"/>
                  <a:pt x="16844" y="37793"/>
                  <a:pt x="17370" y="37579"/>
                </a:cubicBezTo>
                <a:cubicBezTo>
                  <a:pt x="17932" y="37856"/>
                  <a:pt x="18608" y="37874"/>
                  <a:pt x="19055" y="38354"/>
                </a:cubicBezTo>
                <a:cubicBezTo>
                  <a:pt x="19509" y="38892"/>
                  <a:pt x="20143" y="39156"/>
                  <a:pt x="20853" y="39156"/>
                </a:cubicBezTo>
                <a:cubicBezTo>
                  <a:pt x="20893" y="39156"/>
                  <a:pt x="20934" y="39155"/>
                  <a:pt x="20975" y="39153"/>
                </a:cubicBezTo>
                <a:lnTo>
                  <a:pt x="21010" y="39079"/>
                </a:lnTo>
                <a:cubicBezTo>
                  <a:pt x="20787" y="38750"/>
                  <a:pt x="20512" y="38533"/>
                  <a:pt x="20225" y="38343"/>
                </a:cubicBezTo>
                <a:cubicBezTo>
                  <a:pt x="19650" y="37934"/>
                  <a:pt x="18817" y="38103"/>
                  <a:pt x="18350" y="37497"/>
                </a:cubicBezTo>
                <a:cubicBezTo>
                  <a:pt x="18286" y="37426"/>
                  <a:pt x="18214" y="37349"/>
                  <a:pt x="18137" y="37273"/>
                </a:cubicBezTo>
                <a:cubicBezTo>
                  <a:pt x="18539" y="37113"/>
                  <a:pt x="18943" y="36958"/>
                  <a:pt x="19349" y="36806"/>
                </a:cubicBezTo>
                <a:cubicBezTo>
                  <a:pt x="20161" y="36945"/>
                  <a:pt x="21097" y="36825"/>
                  <a:pt x="21850" y="37202"/>
                </a:cubicBezTo>
                <a:cubicBezTo>
                  <a:pt x="22587" y="37746"/>
                  <a:pt x="23349" y="38087"/>
                  <a:pt x="24283" y="38087"/>
                </a:cubicBezTo>
                <a:cubicBezTo>
                  <a:pt x="24313" y="38087"/>
                  <a:pt x="24342" y="38087"/>
                  <a:pt x="24372" y="38086"/>
                </a:cubicBezTo>
                <a:lnTo>
                  <a:pt x="24407" y="38011"/>
                </a:lnTo>
                <a:cubicBezTo>
                  <a:pt x="23761" y="37267"/>
                  <a:pt x="22903" y="36957"/>
                  <a:pt x="21951" y="36916"/>
                </a:cubicBezTo>
                <a:cubicBezTo>
                  <a:pt x="21475" y="36814"/>
                  <a:pt x="21045" y="36573"/>
                  <a:pt x="20604" y="36353"/>
                </a:cubicBezTo>
                <a:cubicBezTo>
                  <a:pt x="20827" y="36275"/>
                  <a:pt x="21051" y="36199"/>
                  <a:pt x="21276" y="36124"/>
                </a:cubicBezTo>
                <a:cubicBezTo>
                  <a:pt x="21550" y="36030"/>
                  <a:pt x="21832" y="35946"/>
                  <a:pt x="22121" y="35867"/>
                </a:cubicBezTo>
                <a:cubicBezTo>
                  <a:pt x="22619" y="36167"/>
                  <a:pt x="23193" y="36340"/>
                  <a:pt x="23761" y="36465"/>
                </a:cubicBezTo>
                <a:cubicBezTo>
                  <a:pt x="24357" y="36598"/>
                  <a:pt x="24983" y="36509"/>
                  <a:pt x="25558" y="36619"/>
                </a:cubicBezTo>
                <a:cubicBezTo>
                  <a:pt x="26052" y="36684"/>
                  <a:pt x="26564" y="36895"/>
                  <a:pt x="27083" y="36895"/>
                </a:cubicBezTo>
                <a:cubicBezTo>
                  <a:pt x="27172" y="36895"/>
                  <a:pt x="27262" y="36888"/>
                  <a:pt x="27352" y="36874"/>
                </a:cubicBezTo>
                <a:cubicBezTo>
                  <a:pt x="27951" y="36792"/>
                  <a:pt x="28559" y="36610"/>
                  <a:pt x="29037" y="36181"/>
                </a:cubicBezTo>
                <a:lnTo>
                  <a:pt x="29005" y="36105"/>
                </a:lnTo>
                <a:cubicBezTo>
                  <a:pt x="28864" y="36100"/>
                  <a:pt x="28726" y="36098"/>
                  <a:pt x="28590" y="36098"/>
                </a:cubicBezTo>
                <a:cubicBezTo>
                  <a:pt x="28137" y="36098"/>
                  <a:pt x="27713" y="36123"/>
                  <a:pt x="27283" y="36146"/>
                </a:cubicBezTo>
                <a:cubicBezTo>
                  <a:pt x="26788" y="36150"/>
                  <a:pt x="26280" y="36375"/>
                  <a:pt x="25759" y="36375"/>
                </a:cubicBezTo>
                <a:cubicBezTo>
                  <a:pt x="25701" y="36375"/>
                  <a:pt x="25643" y="36372"/>
                  <a:pt x="25585" y="36366"/>
                </a:cubicBezTo>
                <a:cubicBezTo>
                  <a:pt x="25008" y="36324"/>
                  <a:pt x="24478" y="36029"/>
                  <a:pt x="23971" y="35789"/>
                </a:cubicBezTo>
                <a:cubicBezTo>
                  <a:pt x="23791" y="35716"/>
                  <a:pt x="23616" y="35635"/>
                  <a:pt x="23443" y="35551"/>
                </a:cubicBezTo>
                <a:cubicBezTo>
                  <a:pt x="23771" y="35479"/>
                  <a:pt x="24102" y="35409"/>
                  <a:pt x="24434" y="35335"/>
                </a:cubicBezTo>
                <a:cubicBezTo>
                  <a:pt x="25059" y="35617"/>
                  <a:pt x="25689" y="35904"/>
                  <a:pt x="26391" y="35954"/>
                </a:cubicBezTo>
                <a:cubicBezTo>
                  <a:pt x="26506" y="35965"/>
                  <a:pt x="26622" y="35970"/>
                  <a:pt x="26739" y="35970"/>
                </a:cubicBezTo>
                <a:cubicBezTo>
                  <a:pt x="27400" y="35970"/>
                  <a:pt x="28068" y="35800"/>
                  <a:pt x="28631" y="35440"/>
                </a:cubicBezTo>
                <a:lnTo>
                  <a:pt x="28615" y="35360"/>
                </a:lnTo>
                <a:cubicBezTo>
                  <a:pt x="27870" y="35212"/>
                  <a:pt x="27189" y="35131"/>
                  <a:pt x="26455" y="35082"/>
                </a:cubicBezTo>
                <a:cubicBezTo>
                  <a:pt x="26198" y="35063"/>
                  <a:pt x="25933" y="35062"/>
                  <a:pt x="25669" y="35062"/>
                </a:cubicBezTo>
                <a:cubicBezTo>
                  <a:pt x="25642" y="35062"/>
                  <a:pt x="25616" y="35062"/>
                  <a:pt x="25589" y="35062"/>
                </a:cubicBezTo>
                <a:cubicBezTo>
                  <a:pt x="25796" y="35008"/>
                  <a:pt x="26000" y="34951"/>
                  <a:pt x="26204" y="34889"/>
                </a:cubicBezTo>
                <a:cubicBezTo>
                  <a:pt x="26206" y="34918"/>
                  <a:pt x="26207" y="34945"/>
                  <a:pt x="26211" y="34973"/>
                </a:cubicBezTo>
                <a:lnTo>
                  <a:pt x="26523" y="35010"/>
                </a:lnTo>
                <a:cubicBezTo>
                  <a:pt x="26723" y="35051"/>
                  <a:pt x="26922" y="35068"/>
                  <a:pt x="27118" y="35068"/>
                </a:cubicBezTo>
                <a:cubicBezTo>
                  <a:pt x="28017" y="35068"/>
                  <a:pt x="28877" y="34706"/>
                  <a:pt x="29771" y="34595"/>
                </a:cubicBezTo>
                <a:cubicBezTo>
                  <a:pt x="30877" y="34534"/>
                  <a:pt x="31910" y="33910"/>
                  <a:pt x="32480" y="32945"/>
                </a:cubicBezTo>
                <a:lnTo>
                  <a:pt x="32425" y="32884"/>
                </a:lnTo>
                <a:cubicBezTo>
                  <a:pt x="31410" y="33244"/>
                  <a:pt x="30542" y="33665"/>
                  <a:pt x="29657" y="34241"/>
                </a:cubicBezTo>
                <a:cubicBezTo>
                  <a:pt x="29310" y="34443"/>
                  <a:pt x="28934" y="34515"/>
                  <a:pt x="28550" y="34515"/>
                </a:cubicBezTo>
                <a:cubicBezTo>
                  <a:pt x="28213" y="34515"/>
                  <a:pt x="27871" y="34460"/>
                  <a:pt x="27536" y="34390"/>
                </a:cubicBezTo>
                <a:cubicBezTo>
                  <a:pt x="28182" y="34088"/>
                  <a:pt x="28779" y="33705"/>
                  <a:pt x="29292" y="33191"/>
                </a:cubicBezTo>
                <a:cubicBezTo>
                  <a:pt x="29676" y="32966"/>
                  <a:pt x="30371" y="32705"/>
                  <a:pt x="30851" y="32429"/>
                </a:cubicBezTo>
                <a:cubicBezTo>
                  <a:pt x="31393" y="32121"/>
                  <a:pt x="31847" y="31803"/>
                  <a:pt x="32375" y="31425"/>
                </a:cubicBezTo>
                <a:lnTo>
                  <a:pt x="32362" y="31344"/>
                </a:lnTo>
                <a:cubicBezTo>
                  <a:pt x="32174" y="31294"/>
                  <a:pt x="31986" y="31271"/>
                  <a:pt x="31799" y="31271"/>
                </a:cubicBezTo>
                <a:cubicBezTo>
                  <a:pt x="31297" y="31271"/>
                  <a:pt x="30807" y="31439"/>
                  <a:pt x="30372" y="31703"/>
                </a:cubicBezTo>
                <a:cubicBezTo>
                  <a:pt x="30406" y="31643"/>
                  <a:pt x="30441" y="31581"/>
                  <a:pt x="30472" y="31522"/>
                </a:cubicBezTo>
                <a:cubicBezTo>
                  <a:pt x="31645" y="30943"/>
                  <a:pt x="32866" y="30469"/>
                  <a:pt x="33827" y="29512"/>
                </a:cubicBezTo>
                <a:lnTo>
                  <a:pt x="33801" y="29436"/>
                </a:lnTo>
                <a:cubicBezTo>
                  <a:pt x="33723" y="29430"/>
                  <a:pt x="33645" y="29427"/>
                  <a:pt x="33567" y="29427"/>
                </a:cubicBezTo>
                <a:cubicBezTo>
                  <a:pt x="32629" y="29427"/>
                  <a:pt x="31757" y="29850"/>
                  <a:pt x="31050" y="30449"/>
                </a:cubicBezTo>
                <a:cubicBezTo>
                  <a:pt x="31289" y="30029"/>
                  <a:pt x="31553" y="29625"/>
                  <a:pt x="31894" y="29266"/>
                </a:cubicBezTo>
                <a:cubicBezTo>
                  <a:pt x="32049" y="29194"/>
                  <a:pt x="32212" y="29136"/>
                  <a:pt x="32381" y="29098"/>
                </a:cubicBezTo>
                <a:cubicBezTo>
                  <a:pt x="33557" y="28746"/>
                  <a:pt x="34579" y="28202"/>
                  <a:pt x="35830" y="28202"/>
                </a:cubicBezTo>
                <a:cubicBezTo>
                  <a:pt x="35842" y="28202"/>
                  <a:pt x="35854" y="28203"/>
                  <a:pt x="35866" y="28203"/>
                </a:cubicBezTo>
                <a:lnTo>
                  <a:pt x="35902" y="28129"/>
                </a:lnTo>
                <a:cubicBezTo>
                  <a:pt x="35495" y="27768"/>
                  <a:pt x="35011" y="27621"/>
                  <a:pt x="34512" y="27621"/>
                </a:cubicBezTo>
                <a:cubicBezTo>
                  <a:pt x="34272" y="27621"/>
                  <a:pt x="34028" y="27655"/>
                  <a:pt x="33788" y="27716"/>
                </a:cubicBezTo>
                <a:cubicBezTo>
                  <a:pt x="34725" y="27084"/>
                  <a:pt x="35732" y="26546"/>
                  <a:pt x="36747" y="26025"/>
                </a:cubicBezTo>
                <a:lnTo>
                  <a:pt x="36721" y="25949"/>
                </a:lnTo>
                <a:cubicBezTo>
                  <a:pt x="35755" y="26185"/>
                  <a:pt x="34812" y="26526"/>
                  <a:pt x="33917" y="26976"/>
                </a:cubicBezTo>
                <a:cubicBezTo>
                  <a:pt x="33932" y="26771"/>
                  <a:pt x="33879" y="26556"/>
                  <a:pt x="33757" y="26369"/>
                </a:cubicBezTo>
                <a:cubicBezTo>
                  <a:pt x="33550" y="26082"/>
                  <a:pt x="33714" y="25902"/>
                  <a:pt x="33849" y="25644"/>
                </a:cubicBezTo>
                <a:cubicBezTo>
                  <a:pt x="33905" y="25360"/>
                  <a:pt x="33736" y="25132"/>
                  <a:pt x="33464" y="24977"/>
                </a:cubicBezTo>
                <a:lnTo>
                  <a:pt x="33382" y="24992"/>
                </a:lnTo>
                <a:cubicBezTo>
                  <a:pt x="33183" y="25222"/>
                  <a:pt x="33068" y="25439"/>
                  <a:pt x="33169" y="25699"/>
                </a:cubicBezTo>
                <a:cubicBezTo>
                  <a:pt x="33231" y="25803"/>
                  <a:pt x="33367" y="25908"/>
                  <a:pt x="33397" y="26021"/>
                </a:cubicBezTo>
                <a:cubicBezTo>
                  <a:pt x="33463" y="26301"/>
                  <a:pt x="33047" y="26608"/>
                  <a:pt x="33037" y="26971"/>
                </a:cubicBezTo>
                <a:cubicBezTo>
                  <a:pt x="33035" y="27113"/>
                  <a:pt x="33058" y="27243"/>
                  <a:pt x="33112" y="27414"/>
                </a:cubicBezTo>
                <a:lnTo>
                  <a:pt x="33093" y="27427"/>
                </a:lnTo>
                <a:cubicBezTo>
                  <a:pt x="32652" y="27692"/>
                  <a:pt x="32213" y="27995"/>
                  <a:pt x="31813" y="28342"/>
                </a:cubicBezTo>
                <a:cubicBezTo>
                  <a:pt x="31906" y="27749"/>
                  <a:pt x="31814" y="27135"/>
                  <a:pt x="31553" y="26546"/>
                </a:cubicBezTo>
                <a:lnTo>
                  <a:pt x="31470" y="26549"/>
                </a:lnTo>
                <a:cubicBezTo>
                  <a:pt x="31259" y="27061"/>
                  <a:pt x="31185" y="27557"/>
                  <a:pt x="31117" y="28048"/>
                </a:cubicBezTo>
                <a:cubicBezTo>
                  <a:pt x="31050" y="28363"/>
                  <a:pt x="31116" y="28711"/>
                  <a:pt x="31113" y="29038"/>
                </a:cubicBezTo>
                <a:cubicBezTo>
                  <a:pt x="30873" y="29321"/>
                  <a:pt x="30662" y="29628"/>
                  <a:pt x="30494" y="29960"/>
                </a:cubicBezTo>
                <a:cubicBezTo>
                  <a:pt x="30404" y="29455"/>
                  <a:pt x="30228" y="28981"/>
                  <a:pt x="29877" y="28583"/>
                </a:cubicBezTo>
                <a:lnTo>
                  <a:pt x="29798" y="28607"/>
                </a:lnTo>
                <a:cubicBezTo>
                  <a:pt x="29687" y="29147"/>
                  <a:pt x="29721" y="29634"/>
                  <a:pt x="29773" y="30111"/>
                </a:cubicBezTo>
                <a:cubicBezTo>
                  <a:pt x="29809" y="30441"/>
                  <a:pt x="30000" y="30784"/>
                  <a:pt x="30044" y="31124"/>
                </a:cubicBezTo>
                <a:cubicBezTo>
                  <a:pt x="29819" y="31693"/>
                  <a:pt x="29571" y="32181"/>
                  <a:pt x="29285" y="32597"/>
                </a:cubicBezTo>
                <a:cubicBezTo>
                  <a:pt x="29358" y="32306"/>
                  <a:pt x="29482" y="32017"/>
                  <a:pt x="29503" y="31732"/>
                </a:cubicBezTo>
                <a:cubicBezTo>
                  <a:pt x="29507" y="31236"/>
                  <a:pt x="29441" y="30767"/>
                  <a:pt x="29203" y="30306"/>
                </a:cubicBezTo>
                <a:lnTo>
                  <a:pt x="29122" y="30302"/>
                </a:lnTo>
                <a:cubicBezTo>
                  <a:pt x="28982" y="30533"/>
                  <a:pt x="28907" y="30768"/>
                  <a:pt x="28853" y="31005"/>
                </a:cubicBezTo>
                <a:cubicBezTo>
                  <a:pt x="28734" y="31489"/>
                  <a:pt x="28747" y="31962"/>
                  <a:pt x="28921" y="32434"/>
                </a:cubicBezTo>
                <a:cubicBezTo>
                  <a:pt x="28980" y="32617"/>
                  <a:pt x="28995" y="32804"/>
                  <a:pt x="28986" y="32992"/>
                </a:cubicBezTo>
                <a:cubicBezTo>
                  <a:pt x="28486" y="33585"/>
                  <a:pt x="27879" y="34008"/>
                  <a:pt x="27103" y="34301"/>
                </a:cubicBezTo>
                <a:cubicBezTo>
                  <a:pt x="27089" y="34298"/>
                  <a:pt x="27077" y="34295"/>
                  <a:pt x="27063" y="34291"/>
                </a:cubicBezTo>
                <a:cubicBezTo>
                  <a:pt x="27222" y="33436"/>
                  <a:pt x="27515" y="32612"/>
                  <a:pt x="27774" y="31743"/>
                </a:cubicBezTo>
                <a:lnTo>
                  <a:pt x="27708" y="31696"/>
                </a:lnTo>
                <a:cubicBezTo>
                  <a:pt x="27257" y="32025"/>
                  <a:pt x="26900" y="32456"/>
                  <a:pt x="26626" y="32945"/>
                </a:cubicBezTo>
                <a:cubicBezTo>
                  <a:pt x="26339" y="33446"/>
                  <a:pt x="26188" y="33993"/>
                  <a:pt x="26179" y="34574"/>
                </a:cubicBezTo>
                <a:cubicBezTo>
                  <a:pt x="25791" y="34662"/>
                  <a:pt x="25367" y="34728"/>
                  <a:pt x="24905" y="34779"/>
                </a:cubicBezTo>
                <a:cubicBezTo>
                  <a:pt x="24742" y="34790"/>
                  <a:pt x="24579" y="34802"/>
                  <a:pt x="24416" y="34817"/>
                </a:cubicBezTo>
                <a:cubicBezTo>
                  <a:pt x="24468" y="34681"/>
                  <a:pt x="24556" y="34545"/>
                  <a:pt x="24655" y="34433"/>
                </a:cubicBezTo>
                <a:cubicBezTo>
                  <a:pt x="25232" y="33827"/>
                  <a:pt x="25572" y="33144"/>
                  <a:pt x="25749" y="32286"/>
                </a:cubicBezTo>
                <a:lnTo>
                  <a:pt x="25683" y="32238"/>
                </a:lnTo>
                <a:cubicBezTo>
                  <a:pt x="25418" y="32384"/>
                  <a:pt x="25205" y="32570"/>
                  <a:pt x="25015" y="32775"/>
                </a:cubicBezTo>
                <a:cubicBezTo>
                  <a:pt x="24439" y="33330"/>
                  <a:pt x="24254" y="34073"/>
                  <a:pt x="24152" y="34843"/>
                </a:cubicBezTo>
                <a:cubicBezTo>
                  <a:pt x="23606" y="34898"/>
                  <a:pt x="23067" y="34977"/>
                  <a:pt x="22531" y="35076"/>
                </a:cubicBezTo>
                <a:lnTo>
                  <a:pt x="22531" y="35074"/>
                </a:lnTo>
                <a:cubicBezTo>
                  <a:pt x="22565" y="34637"/>
                  <a:pt x="22805" y="34197"/>
                  <a:pt x="22961" y="33776"/>
                </a:cubicBezTo>
                <a:lnTo>
                  <a:pt x="22899" y="33722"/>
                </a:lnTo>
                <a:cubicBezTo>
                  <a:pt x="22387" y="33998"/>
                  <a:pt x="21731" y="34610"/>
                  <a:pt x="21746" y="35235"/>
                </a:cubicBezTo>
                <a:cubicBezTo>
                  <a:pt x="21257" y="35343"/>
                  <a:pt x="20771" y="35467"/>
                  <a:pt x="20289" y="35608"/>
                </a:cubicBezTo>
                <a:cubicBezTo>
                  <a:pt x="20351" y="35460"/>
                  <a:pt x="20400" y="35307"/>
                  <a:pt x="20439" y="35150"/>
                </a:cubicBezTo>
                <a:cubicBezTo>
                  <a:pt x="20482" y="34959"/>
                  <a:pt x="20507" y="34747"/>
                  <a:pt x="20460" y="34545"/>
                </a:cubicBezTo>
                <a:lnTo>
                  <a:pt x="20379" y="34535"/>
                </a:lnTo>
                <a:cubicBezTo>
                  <a:pt x="19961" y="35041"/>
                  <a:pt x="19480" y="35509"/>
                  <a:pt x="19040" y="36004"/>
                </a:cubicBezTo>
                <a:cubicBezTo>
                  <a:pt x="18772" y="36098"/>
                  <a:pt x="18504" y="36194"/>
                  <a:pt x="18239" y="36295"/>
                </a:cubicBezTo>
                <a:cubicBezTo>
                  <a:pt x="18334" y="35919"/>
                  <a:pt x="18347" y="35524"/>
                  <a:pt x="18264" y="35130"/>
                </a:cubicBezTo>
                <a:lnTo>
                  <a:pt x="18184" y="35111"/>
                </a:lnTo>
                <a:cubicBezTo>
                  <a:pt x="17739" y="35653"/>
                  <a:pt x="17391" y="36169"/>
                  <a:pt x="17093" y="36761"/>
                </a:cubicBezTo>
                <a:cubicBezTo>
                  <a:pt x="16832" y="36873"/>
                  <a:pt x="16573" y="36990"/>
                  <a:pt x="16314" y="37108"/>
                </a:cubicBezTo>
                <a:cubicBezTo>
                  <a:pt x="16510" y="36726"/>
                  <a:pt x="16675" y="36322"/>
                  <a:pt x="16747" y="35855"/>
                </a:cubicBezTo>
                <a:lnTo>
                  <a:pt x="16679" y="35810"/>
                </a:lnTo>
                <a:cubicBezTo>
                  <a:pt x="15849" y="36288"/>
                  <a:pt x="15304" y="36987"/>
                  <a:pt x="14892" y="37809"/>
                </a:cubicBezTo>
                <a:cubicBezTo>
                  <a:pt x="14783" y="37865"/>
                  <a:pt x="14676" y="37922"/>
                  <a:pt x="14569" y="37981"/>
                </a:cubicBezTo>
                <a:cubicBezTo>
                  <a:pt x="14684" y="37800"/>
                  <a:pt x="14787" y="37607"/>
                  <a:pt x="14870" y="37405"/>
                </a:cubicBezTo>
                <a:cubicBezTo>
                  <a:pt x="14982" y="37139"/>
                  <a:pt x="15074" y="36837"/>
                  <a:pt x="15058" y="36520"/>
                </a:cubicBezTo>
                <a:lnTo>
                  <a:pt x="14980" y="36492"/>
                </a:lnTo>
                <a:cubicBezTo>
                  <a:pt x="14128" y="37202"/>
                  <a:pt x="13363" y="37965"/>
                  <a:pt x="12848" y="38957"/>
                </a:cubicBezTo>
                <a:cubicBezTo>
                  <a:pt x="12342" y="39261"/>
                  <a:pt x="11843" y="39575"/>
                  <a:pt x="11351" y="39899"/>
                </a:cubicBezTo>
                <a:cubicBezTo>
                  <a:pt x="12258" y="38216"/>
                  <a:pt x="13223" y="36567"/>
                  <a:pt x="14268" y="34969"/>
                </a:cubicBezTo>
                <a:cubicBezTo>
                  <a:pt x="15306" y="33533"/>
                  <a:pt x="16238" y="32033"/>
                  <a:pt x="17083" y="30486"/>
                </a:cubicBezTo>
                <a:cubicBezTo>
                  <a:pt x="17582" y="30656"/>
                  <a:pt x="18073" y="30773"/>
                  <a:pt x="18555" y="30842"/>
                </a:cubicBezTo>
                <a:cubicBezTo>
                  <a:pt x="18865" y="31929"/>
                  <a:pt x="20004" y="32583"/>
                  <a:pt x="21100" y="32583"/>
                </a:cubicBezTo>
                <a:cubicBezTo>
                  <a:pt x="21142" y="32583"/>
                  <a:pt x="21183" y="32582"/>
                  <a:pt x="21225" y="32580"/>
                </a:cubicBezTo>
                <a:cubicBezTo>
                  <a:pt x="21390" y="32563"/>
                  <a:pt x="21550" y="32549"/>
                  <a:pt x="21712" y="32513"/>
                </a:cubicBezTo>
                <a:lnTo>
                  <a:pt x="21725" y="32432"/>
                </a:lnTo>
                <a:cubicBezTo>
                  <a:pt x="21446" y="32260"/>
                  <a:pt x="21178" y="32116"/>
                  <a:pt x="20923" y="31970"/>
                </a:cubicBezTo>
                <a:cubicBezTo>
                  <a:pt x="20404" y="31663"/>
                  <a:pt x="19854" y="31344"/>
                  <a:pt x="19428" y="30919"/>
                </a:cubicBezTo>
                <a:lnTo>
                  <a:pt x="19428" y="30919"/>
                </a:lnTo>
                <a:cubicBezTo>
                  <a:pt x="19504" y="30921"/>
                  <a:pt x="19580" y="30923"/>
                  <a:pt x="19655" y="30923"/>
                </a:cubicBezTo>
                <a:cubicBezTo>
                  <a:pt x="19924" y="30923"/>
                  <a:pt x="20191" y="30908"/>
                  <a:pt x="20453" y="30880"/>
                </a:cubicBezTo>
                <a:cubicBezTo>
                  <a:pt x="20636" y="31040"/>
                  <a:pt x="20858" y="31199"/>
                  <a:pt x="20990" y="31296"/>
                </a:cubicBezTo>
                <a:cubicBezTo>
                  <a:pt x="21523" y="31665"/>
                  <a:pt x="22221" y="31999"/>
                  <a:pt x="22899" y="31999"/>
                </a:cubicBezTo>
                <a:cubicBezTo>
                  <a:pt x="23180" y="31999"/>
                  <a:pt x="23458" y="31941"/>
                  <a:pt x="23719" y="31805"/>
                </a:cubicBezTo>
                <a:lnTo>
                  <a:pt x="23702" y="31725"/>
                </a:lnTo>
                <a:cubicBezTo>
                  <a:pt x="23192" y="31603"/>
                  <a:pt x="22626" y="31208"/>
                  <a:pt x="22170" y="30973"/>
                </a:cubicBezTo>
                <a:cubicBezTo>
                  <a:pt x="21978" y="30873"/>
                  <a:pt x="21782" y="30776"/>
                  <a:pt x="21584" y="30681"/>
                </a:cubicBezTo>
                <a:cubicBezTo>
                  <a:pt x="22084" y="30555"/>
                  <a:pt x="22571" y="30387"/>
                  <a:pt x="23048" y="30178"/>
                </a:cubicBezTo>
                <a:cubicBezTo>
                  <a:pt x="23659" y="30628"/>
                  <a:pt x="24372" y="30932"/>
                  <a:pt x="25142" y="30947"/>
                </a:cubicBezTo>
                <a:cubicBezTo>
                  <a:pt x="25428" y="30947"/>
                  <a:pt x="25759" y="30909"/>
                  <a:pt x="26009" y="30714"/>
                </a:cubicBezTo>
                <a:lnTo>
                  <a:pt x="25984" y="30635"/>
                </a:lnTo>
                <a:cubicBezTo>
                  <a:pt x="25716" y="30577"/>
                  <a:pt x="25505" y="30451"/>
                  <a:pt x="25276" y="30343"/>
                </a:cubicBezTo>
                <a:cubicBezTo>
                  <a:pt x="24838" y="30111"/>
                  <a:pt x="24383" y="29914"/>
                  <a:pt x="23914" y="29753"/>
                </a:cubicBezTo>
                <a:cubicBezTo>
                  <a:pt x="24242" y="29574"/>
                  <a:pt x="24564" y="29379"/>
                  <a:pt x="24881" y="29167"/>
                </a:cubicBezTo>
                <a:cubicBezTo>
                  <a:pt x="25359" y="29549"/>
                  <a:pt x="25953" y="29798"/>
                  <a:pt x="26558" y="29798"/>
                </a:cubicBezTo>
                <a:cubicBezTo>
                  <a:pt x="26767" y="29798"/>
                  <a:pt x="26978" y="29768"/>
                  <a:pt x="27185" y="29704"/>
                </a:cubicBezTo>
                <a:cubicBezTo>
                  <a:pt x="27482" y="29608"/>
                  <a:pt x="27757" y="29423"/>
                  <a:pt x="27921" y="29170"/>
                </a:cubicBezTo>
                <a:lnTo>
                  <a:pt x="27876" y="29101"/>
                </a:lnTo>
                <a:cubicBezTo>
                  <a:pt x="27785" y="29108"/>
                  <a:pt x="27698" y="29111"/>
                  <a:pt x="27614" y="29111"/>
                </a:cubicBezTo>
                <a:cubicBezTo>
                  <a:pt x="27173" y="29111"/>
                  <a:pt x="26823" y="29024"/>
                  <a:pt x="26430" y="28927"/>
                </a:cubicBezTo>
                <a:cubicBezTo>
                  <a:pt x="26157" y="28875"/>
                  <a:pt x="25826" y="28795"/>
                  <a:pt x="25511" y="28724"/>
                </a:cubicBezTo>
                <a:cubicBezTo>
                  <a:pt x="25780" y="28524"/>
                  <a:pt x="26044" y="28314"/>
                  <a:pt x="26302" y="28097"/>
                </a:cubicBezTo>
                <a:cubicBezTo>
                  <a:pt x="26589" y="28192"/>
                  <a:pt x="26875" y="28293"/>
                  <a:pt x="27172" y="28314"/>
                </a:cubicBezTo>
                <a:cubicBezTo>
                  <a:pt x="27343" y="28339"/>
                  <a:pt x="27522" y="28352"/>
                  <a:pt x="27703" y="28352"/>
                </a:cubicBezTo>
                <a:cubicBezTo>
                  <a:pt x="28553" y="28352"/>
                  <a:pt x="29464" y="28061"/>
                  <a:pt x="29878" y="27281"/>
                </a:cubicBezTo>
                <a:lnTo>
                  <a:pt x="29824" y="27220"/>
                </a:lnTo>
                <a:cubicBezTo>
                  <a:pt x="28848" y="27450"/>
                  <a:pt x="27853" y="27466"/>
                  <a:pt x="26869" y="27602"/>
                </a:cubicBezTo>
                <a:cubicBezTo>
                  <a:pt x="27146" y="27352"/>
                  <a:pt x="27416" y="27093"/>
                  <a:pt x="27679" y="26828"/>
                </a:cubicBezTo>
                <a:cubicBezTo>
                  <a:pt x="27814" y="26725"/>
                  <a:pt x="27948" y="26620"/>
                  <a:pt x="28080" y="26512"/>
                </a:cubicBezTo>
                <a:cubicBezTo>
                  <a:pt x="28411" y="26540"/>
                  <a:pt x="28750" y="26568"/>
                  <a:pt x="29087" y="26568"/>
                </a:cubicBezTo>
                <a:cubicBezTo>
                  <a:pt x="29721" y="26568"/>
                  <a:pt x="30348" y="26469"/>
                  <a:pt x="30893" y="26087"/>
                </a:cubicBezTo>
                <a:cubicBezTo>
                  <a:pt x="31182" y="25898"/>
                  <a:pt x="31457" y="25644"/>
                  <a:pt x="31606" y="25313"/>
                </a:cubicBezTo>
                <a:lnTo>
                  <a:pt x="31552" y="25252"/>
                </a:lnTo>
                <a:cubicBezTo>
                  <a:pt x="30910" y="25408"/>
                  <a:pt x="30352" y="25463"/>
                  <a:pt x="29740" y="25640"/>
                </a:cubicBezTo>
                <a:lnTo>
                  <a:pt x="28860" y="25931"/>
                </a:lnTo>
                <a:cubicBezTo>
                  <a:pt x="28794" y="25956"/>
                  <a:pt x="28727" y="25986"/>
                  <a:pt x="28660" y="26014"/>
                </a:cubicBezTo>
                <a:cubicBezTo>
                  <a:pt x="29002" y="25704"/>
                  <a:pt x="29332" y="25378"/>
                  <a:pt x="29641" y="25037"/>
                </a:cubicBezTo>
                <a:cubicBezTo>
                  <a:pt x="29798" y="25005"/>
                  <a:pt x="29957" y="24979"/>
                  <a:pt x="30109" y="24945"/>
                </a:cubicBezTo>
                <a:cubicBezTo>
                  <a:pt x="30920" y="24743"/>
                  <a:pt x="31586" y="24327"/>
                  <a:pt x="32200" y="23760"/>
                </a:cubicBezTo>
                <a:lnTo>
                  <a:pt x="32193" y="23679"/>
                </a:lnTo>
                <a:cubicBezTo>
                  <a:pt x="32032" y="23623"/>
                  <a:pt x="31871" y="23604"/>
                  <a:pt x="31714" y="23604"/>
                </a:cubicBezTo>
                <a:cubicBezTo>
                  <a:pt x="31570" y="23604"/>
                  <a:pt x="31430" y="23620"/>
                  <a:pt x="31297" y="23642"/>
                </a:cubicBezTo>
                <a:cubicBezTo>
                  <a:pt x="31049" y="23674"/>
                  <a:pt x="30818" y="23746"/>
                  <a:pt x="30601" y="23845"/>
                </a:cubicBezTo>
                <a:cubicBezTo>
                  <a:pt x="30771" y="23601"/>
                  <a:pt x="30933" y="23352"/>
                  <a:pt x="31084" y="23097"/>
                </a:cubicBezTo>
                <a:cubicBezTo>
                  <a:pt x="31516" y="22968"/>
                  <a:pt x="32005" y="22963"/>
                  <a:pt x="32421" y="22804"/>
                </a:cubicBezTo>
                <a:cubicBezTo>
                  <a:pt x="32990" y="22632"/>
                  <a:pt x="33434" y="22345"/>
                  <a:pt x="33936" y="21989"/>
                </a:cubicBezTo>
                <a:lnTo>
                  <a:pt x="33930" y="21909"/>
                </a:lnTo>
                <a:cubicBezTo>
                  <a:pt x="33689" y="21802"/>
                  <a:pt x="33437" y="21765"/>
                  <a:pt x="33192" y="21765"/>
                </a:cubicBezTo>
                <a:cubicBezTo>
                  <a:pt x="33122" y="21765"/>
                  <a:pt x="33053" y="21768"/>
                  <a:pt x="32985" y="21774"/>
                </a:cubicBezTo>
                <a:cubicBezTo>
                  <a:pt x="32341" y="21794"/>
                  <a:pt x="31887" y="22101"/>
                  <a:pt x="31441" y="22437"/>
                </a:cubicBezTo>
                <a:cubicBezTo>
                  <a:pt x="31642" y="22031"/>
                  <a:pt x="31814" y="21609"/>
                  <a:pt x="31957" y="21172"/>
                </a:cubicBezTo>
                <a:cubicBezTo>
                  <a:pt x="31957" y="21172"/>
                  <a:pt x="31885" y="21135"/>
                  <a:pt x="31884" y="21135"/>
                </a:cubicBezTo>
                <a:lnTo>
                  <a:pt x="31884" y="21135"/>
                </a:lnTo>
                <a:cubicBezTo>
                  <a:pt x="31612" y="21457"/>
                  <a:pt x="31346" y="21781"/>
                  <a:pt x="31086" y="22106"/>
                </a:cubicBezTo>
                <a:cubicBezTo>
                  <a:pt x="31082" y="22076"/>
                  <a:pt x="31076" y="22045"/>
                  <a:pt x="31068" y="22015"/>
                </a:cubicBezTo>
                <a:cubicBezTo>
                  <a:pt x="30984" y="21633"/>
                  <a:pt x="30799" y="21247"/>
                  <a:pt x="30410" y="21039"/>
                </a:cubicBezTo>
                <a:lnTo>
                  <a:pt x="30341" y="21085"/>
                </a:lnTo>
                <a:cubicBezTo>
                  <a:pt x="30310" y="21490"/>
                  <a:pt x="30325" y="21798"/>
                  <a:pt x="30345" y="22117"/>
                </a:cubicBezTo>
                <a:cubicBezTo>
                  <a:pt x="30345" y="22350"/>
                  <a:pt x="30464" y="22581"/>
                  <a:pt x="30527" y="22815"/>
                </a:cubicBezTo>
                <a:cubicBezTo>
                  <a:pt x="30191" y="23246"/>
                  <a:pt x="29858" y="23680"/>
                  <a:pt x="29527" y="24112"/>
                </a:cubicBezTo>
                <a:cubicBezTo>
                  <a:pt x="29560" y="23999"/>
                  <a:pt x="29587" y="23886"/>
                  <a:pt x="29593" y="23772"/>
                </a:cubicBezTo>
                <a:cubicBezTo>
                  <a:pt x="29586" y="23339"/>
                  <a:pt x="29506" y="22925"/>
                  <a:pt x="29256" y="22542"/>
                </a:cubicBezTo>
                <a:lnTo>
                  <a:pt x="29175" y="22544"/>
                </a:lnTo>
                <a:cubicBezTo>
                  <a:pt x="28934" y="22938"/>
                  <a:pt x="28860" y="23344"/>
                  <a:pt x="28859" y="23780"/>
                </a:cubicBezTo>
                <a:cubicBezTo>
                  <a:pt x="28880" y="24072"/>
                  <a:pt x="29044" y="24367"/>
                  <a:pt x="29098" y="24668"/>
                </a:cubicBezTo>
                <a:cubicBezTo>
                  <a:pt x="28796" y="25056"/>
                  <a:pt x="28493" y="25441"/>
                  <a:pt x="28181" y="25823"/>
                </a:cubicBezTo>
                <a:cubicBezTo>
                  <a:pt x="28261" y="25644"/>
                  <a:pt x="28338" y="25462"/>
                  <a:pt x="28358" y="25292"/>
                </a:cubicBezTo>
                <a:cubicBezTo>
                  <a:pt x="28410" y="24838"/>
                  <a:pt x="28412" y="24375"/>
                  <a:pt x="28236" y="23883"/>
                </a:cubicBezTo>
                <a:lnTo>
                  <a:pt x="28155" y="23870"/>
                </a:lnTo>
                <a:cubicBezTo>
                  <a:pt x="27713" y="24495"/>
                  <a:pt x="27518" y="25174"/>
                  <a:pt x="27682" y="25898"/>
                </a:cubicBezTo>
                <a:cubicBezTo>
                  <a:pt x="27722" y="26045"/>
                  <a:pt x="27715" y="26223"/>
                  <a:pt x="27726" y="26371"/>
                </a:cubicBezTo>
                <a:cubicBezTo>
                  <a:pt x="27651" y="26461"/>
                  <a:pt x="27575" y="26550"/>
                  <a:pt x="27498" y="26640"/>
                </a:cubicBezTo>
                <a:cubicBezTo>
                  <a:pt x="27102" y="26998"/>
                  <a:pt x="26684" y="27331"/>
                  <a:pt x="26253" y="27636"/>
                </a:cubicBezTo>
                <a:cubicBezTo>
                  <a:pt x="26242" y="27598"/>
                  <a:pt x="26237" y="27554"/>
                  <a:pt x="26244" y="27514"/>
                </a:cubicBezTo>
                <a:cubicBezTo>
                  <a:pt x="26243" y="27384"/>
                  <a:pt x="26273" y="27247"/>
                  <a:pt x="26331" y="27119"/>
                </a:cubicBezTo>
                <a:cubicBezTo>
                  <a:pt x="26790" y="26381"/>
                  <a:pt x="27134" y="25601"/>
                  <a:pt x="27068" y="24695"/>
                </a:cubicBezTo>
                <a:lnTo>
                  <a:pt x="26994" y="24662"/>
                </a:lnTo>
                <a:cubicBezTo>
                  <a:pt x="26743" y="24865"/>
                  <a:pt x="26574" y="25106"/>
                  <a:pt x="26420" y="25354"/>
                </a:cubicBezTo>
                <a:cubicBezTo>
                  <a:pt x="25933" y="26066"/>
                  <a:pt x="26067" y="26930"/>
                  <a:pt x="25986" y="27747"/>
                </a:cubicBezTo>
                <a:cubicBezTo>
                  <a:pt x="25988" y="27765"/>
                  <a:pt x="25991" y="27789"/>
                  <a:pt x="25994" y="27815"/>
                </a:cubicBezTo>
                <a:cubicBezTo>
                  <a:pt x="25658" y="28040"/>
                  <a:pt x="25314" y="28250"/>
                  <a:pt x="24961" y="28445"/>
                </a:cubicBezTo>
                <a:cubicBezTo>
                  <a:pt x="24889" y="28050"/>
                  <a:pt x="25147" y="27602"/>
                  <a:pt x="25412" y="27304"/>
                </a:cubicBezTo>
                <a:cubicBezTo>
                  <a:pt x="25707" y="26813"/>
                  <a:pt x="25851" y="26290"/>
                  <a:pt x="25895" y="25697"/>
                </a:cubicBezTo>
                <a:lnTo>
                  <a:pt x="25826" y="25653"/>
                </a:lnTo>
                <a:cubicBezTo>
                  <a:pt x="25540" y="25813"/>
                  <a:pt x="25338" y="26032"/>
                  <a:pt x="25163" y="26269"/>
                </a:cubicBezTo>
                <a:cubicBezTo>
                  <a:pt x="24745" y="26739"/>
                  <a:pt x="24772" y="27390"/>
                  <a:pt x="24737" y="27969"/>
                </a:cubicBezTo>
                <a:cubicBezTo>
                  <a:pt x="24710" y="28176"/>
                  <a:pt x="24652" y="28387"/>
                  <a:pt x="24628" y="28623"/>
                </a:cubicBezTo>
                <a:cubicBezTo>
                  <a:pt x="24137" y="28878"/>
                  <a:pt x="23631" y="29103"/>
                  <a:pt x="23113" y="29300"/>
                </a:cubicBezTo>
                <a:cubicBezTo>
                  <a:pt x="23065" y="28883"/>
                  <a:pt x="23318" y="28411"/>
                  <a:pt x="23618" y="28120"/>
                </a:cubicBezTo>
                <a:cubicBezTo>
                  <a:pt x="23996" y="27615"/>
                  <a:pt x="24178" y="27046"/>
                  <a:pt x="24271" y="26406"/>
                </a:cubicBezTo>
                <a:lnTo>
                  <a:pt x="24203" y="26359"/>
                </a:lnTo>
                <a:cubicBezTo>
                  <a:pt x="23629" y="26700"/>
                  <a:pt x="23195" y="27220"/>
                  <a:pt x="23048" y="27866"/>
                </a:cubicBezTo>
                <a:cubicBezTo>
                  <a:pt x="22990" y="28193"/>
                  <a:pt x="22994" y="28530"/>
                  <a:pt x="22904" y="28833"/>
                </a:cubicBezTo>
                <a:cubicBezTo>
                  <a:pt x="22860" y="29022"/>
                  <a:pt x="22784" y="29219"/>
                  <a:pt x="22741" y="29437"/>
                </a:cubicBezTo>
                <a:cubicBezTo>
                  <a:pt x="22068" y="29673"/>
                  <a:pt x="21377" y="29862"/>
                  <a:pt x="20675" y="30005"/>
                </a:cubicBezTo>
                <a:cubicBezTo>
                  <a:pt x="20705" y="29841"/>
                  <a:pt x="20768" y="29671"/>
                  <a:pt x="20827" y="29563"/>
                </a:cubicBezTo>
                <a:cubicBezTo>
                  <a:pt x="20974" y="29263"/>
                  <a:pt x="21251" y="29035"/>
                  <a:pt x="21494" y="28796"/>
                </a:cubicBezTo>
                <a:cubicBezTo>
                  <a:pt x="21964" y="28283"/>
                  <a:pt x="22251" y="27672"/>
                  <a:pt x="22419" y="26982"/>
                </a:cubicBezTo>
                <a:lnTo>
                  <a:pt x="22353" y="26933"/>
                </a:lnTo>
                <a:cubicBezTo>
                  <a:pt x="22017" y="27105"/>
                  <a:pt x="21758" y="27343"/>
                  <a:pt x="21523" y="27597"/>
                </a:cubicBezTo>
                <a:cubicBezTo>
                  <a:pt x="20982" y="28078"/>
                  <a:pt x="20884" y="28830"/>
                  <a:pt x="20608" y="29454"/>
                </a:cubicBezTo>
                <a:cubicBezTo>
                  <a:pt x="20502" y="29699"/>
                  <a:pt x="20359" y="29868"/>
                  <a:pt x="20264" y="30084"/>
                </a:cubicBezTo>
                <a:cubicBezTo>
                  <a:pt x="19891" y="30149"/>
                  <a:pt x="19514" y="30201"/>
                  <a:pt x="19137" y="30241"/>
                </a:cubicBezTo>
                <a:cubicBezTo>
                  <a:pt x="19263" y="29689"/>
                  <a:pt x="19582" y="29191"/>
                  <a:pt x="20029" y="28821"/>
                </a:cubicBezTo>
                <a:cubicBezTo>
                  <a:pt x="20527" y="28280"/>
                  <a:pt x="20833" y="27653"/>
                  <a:pt x="21043" y="26934"/>
                </a:cubicBezTo>
                <a:cubicBezTo>
                  <a:pt x="21043" y="26934"/>
                  <a:pt x="20979" y="26884"/>
                  <a:pt x="20979" y="26882"/>
                </a:cubicBezTo>
                <a:cubicBezTo>
                  <a:pt x="20317" y="27249"/>
                  <a:pt x="19777" y="27794"/>
                  <a:pt x="19503" y="28496"/>
                </a:cubicBezTo>
                <a:cubicBezTo>
                  <a:pt x="19343" y="29186"/>
                  <a:pt x="19038" y="29714"/>
                  <a:pt x="18657" y="30283"/>
                </a:cubicBezTo>
                <a:cubicBezTo>
                  <a:pt x="18255" y="30313"/>
                  <a:pt x="17851" y="30328"/>
                  <a:pt x="17447" y="30328"/>
                </a:cubicBezTo>
                <a:cubicBezTo>
                  <a:pt x="17357" y="30328"/>
                  <a:pt x="17266" y="30327"/>
                  <a:pt x="17175" y="30326"/>
                </a:cubicBezTo>
                <a:cubicBezTo>
                  <a:pt x="17972" y="28858"/>
                  <a:pt x="18690" y="27347"/>
                  <a:pt x="19352" y="25811"/>
                </a:cubicBezTo>
                <a:cubicBezTo>
                  <a:pt x="19355" y="25834"/>
                  <a:pt x="19363" y="25872"/>
                  <a:pt x="19363" y="25872"/>
                </a:cubicBezTo>
                <a:cubicBezTo>
                  <a:pt x="20518" y="25643"/>
                  <a:pt x="21633" y="25256"/>
                  <a:pt x="22683" y="24735"/>
                </a:cubicBezTo>
                <a:cubicBezTo>
                  <a:pt x="23168" y="24888"/>
                  <a:pt x="23626" y="25123"/>
                  <a:pt x="24127" y="25228"/>
                </a:cubicBezTo>
                <a:cubicBezTo>
                  <a:pt x="24244" y="25240"/>
                  <a:pt x="24363" y="25247"/>
                  <a:pt x="24483" y="25247"/>
                </a:cubicBezTo>
                <a:cubicBezTo>
                  <a:pt x="25051" y="25247"/>
                  <a:pt x="25634" y="25098"/>
                  <a:pt x="26077" y="24731"/>
                </a:cubicBezTo>
                <a:lnTo>
                  <a:pt x="26052" y="24654"/>
                </a:lnTo>
                <a:cubicBezTo>
                  <a:pt x="25705" y="24607"/>
                  <a:pt x="25402" y="24596"/>
                  <a:pt x="25095" y="24568"/>
                </a:cubicBezTo>
                <a:cubicBezTo>
                  <a:pt x="24896" y="24528"/>
                  <a:pt x="24693" y="24515"/>
                  <a:pt x="24489" y="24515"/>
                </a:cubicBezTo>
                <a:cubicBezTo>
                  <a:pt x="24126" y="24515"/>
                  <a:pt x="23758" y="24556"/>
                  <a:pt x="23396" y="24556"/>
                </a:cubicBezTo>
                <a:cubicBezTo>
                  <a:pt x="23283" y="24556"/>
                  <a:pt x="23171" y="24552"/>
                  <a:pt x="23060" y="24541"/>
                </a:cubicBezTo>
                <a:cubicBezTo>
                  <a:pt x="23583" y="24260"/>
                  <a:pt x="24089" y="23948"/>
                  <a:pt x="24574" y="23602"/>
                </a:cubicBezTo>
                <a:cubicBezTo>
                  <a:pt x="24619" y="23604"/>
                  <a:pt x="24664" y="23604"/>
                  <a:pt x="24708" y="23604"/>
                </a:cubicBezTo>
                <a:cubicBezTo>
                  <a:pt x="24892" y="23604"/>
                  <a:pt x="25071" y="23595"/>
                  <a:pt x="25241" y="23595"/>
                </a:cubicBezTo>
                <a:cubicBezTo>
                  <a:pt x="25267" y="23595"/>
                  <a:pt x="25292" y="23595"/>
                  <a:pt x="25317" y="23596"/>
                </a:cubicBezTo>
                <a:cubicBezTo>
                  <a:pt x="25329" y="23596"/>
                  <a:pt x="25342" y="23596"/>
                  <a:pt x="25354" y="23596"/>
                </a:cubicBezTo>
                <a:cubicBezTo>
                  <a:pt x="25699" y="23596"/>
                  <a:pt x="26053" y="23666"/>
                  <a:pt x="26414" y="23684"/>
                </a:cubicBezTo>
                <a:cubicBezTo>
                  <a:pt x="26417" y="23684"/>
                  <a:pt x="26419" y="23684"/>
                  <a:pt x="26421" y="23684"/>
                </a:cubicBezTo>
                <a:cubicBezTo>
                  <a:pt x="27163" y="23684"/>
                  <a:pt x="27859" y="23349"/>
                  <a:pt x="28385" y="22824"/>
                </a:cubicBezTo>
                <a:lnTo>
                  <a:pt x="28354" y="22749"/>
                </a:lnTo>
                <a:cubicBezTo>
                  <a:pt x="28282" y="22745"/>
                  <a:pt x="28212" y="22743"/>
                  <a:pt x="28143" y="22743"/>
                </a:cubicBezTo>
                <a:cubicBezTo>
                  <a:pt x="27843" y="22743"/>
                  <a:pt x="27563" y="22777"/>
                  <a:pt x="27288" y="22820"/>
                </a:cubicBezTo>
                <a:cubicBezTo>
                  <a:pt x="26590" y="22844"/>
                  <a:pt x="26002" y="23334"/>
                  <a:pt x="25319" y="23347"/>
                </a:cubicBezTo>
                <a:cubicBezTo>
                  <a:pt x="25191" y="23346"/>
                  <a:pt x="25062" y="23326"/>
                  <a:pt x="24940" y="23292"/>
                </a:cubicBezTo>
                <a:cubicBezTo>
                  <a:pt x="25302" y="22924"/>
                  <a:pt x="25617" y="22522"/>
                  <a:pt x="25897" y="22097"/>
                </a:cubicBezTo>
                <a:cubicBezTo>
                  <a:pt x="26254" y="22087"/>
                  <a:pt x="26608" y="22001"/>
                  <a:pt x="26916" y="21914"/>
                </a:cubicBezTo>
                <a:cubicBezTo>
                  <a:pt x="27311" y="21809"/>
                  <a:pt x="27704" y="21756"/>
                  <a:pt x="28126" y="21731"/>
                </a:cubicBezTo>
                <a:cubicBezTo>
                  <a:pt x="28968" y="21657"/>
                  <a:pt x="29688" y="21159"/>
                  <a:pt x="30181" y="20481"/>
                </a:cubicBezTo>
                <a:lnTo>
                  <a:pt x="30135" y="20412"/>
                </a:lnTo>
                <a:cubicBezTo>
                  <a:pt x="29327" y="20553"/>
                  <a:pt x="28618" y="20774"/>
                  <a:pt x="27953" y="21234"/>
                </a:cubicBezTo>
                <a:cubicBezTo>
                  <a:pt x="27629" y="21508"/>
                  <a:pt x="27226" y="21623"/>
                  <a:pt x="26821" y="21623"/>
                </a:cubicBezTo>
                <a:cubicBezTo>
                  <a:pt x="26623" y="21623"/>
                  <a:pt x="26424" y="21595"/>
                  <a:pt x="26234" y="21545"/>
                </a:cubicBezTo>
                <a:cubicBezTo>
                  <a:pt x="26505" y="21071"/>
                  <a:pt x="26742" y="20575"/>
                  <a:pt x="26960" y="20072"/>
                </a:cubicBezTo>
                <a:cubicBezTo>
                  <a:pt x="26997" y="20074"/>
                  <a:pt x="27034" y="20075"/>
                  <a:pt x="27070" y="20075"/>
                </a:cubicBezTo>
                <a:cubicBezTo>
                  <a:pt x="27475" y="20075"/>
                  <a:pt x="27844" y="19921"/>
                  <a:pt x="28156" y="19778"/>
                </a:cubicBezTo>
                <a:cubicBezTo>
                  <a:pt x="28704" y="19496"/>
                  <a:pt x="29351" y="19523"/>
                  <a:pt x="29933" y="19350"/>
                </a:cubicBezTo>
                <a:cubicBezTo>
                  <a:pt x="30507" y="19115"/>
                  <a:pt x="31010" y="18779"/>
                  <a:pt x="31399" y="18263"/>
                </a:cubicBezTo>
                <a:lnTo>
                  <a:pt x="31360" y="18191"/>
                </a:lnTo>
                <a:cubicBezTo>
                  <a:pt x="30724" y="18243"/>
                  <a:pt x="30189" y="18425"/>
                  <a:pt x="29640" y="18687"/>
                </a:cubicBezTo>
                <a:cubicBezTo>
                  <a:pt x="29150" y="18992"/>
                  <a:pt x="28686" y="19451"/>
                  <a:pt x="28078" y="19474"/>
                </a:cubicBezTo>
                <a:cubicBezTo>
                  <a:pt x="28023" y="19478"/>
                  <a:pt x="27967" y="19480"/>
                  <a:pt x="27910" y="19480"/>
                </a:cubicBezTo>
                <a:cubicBezTo>
                  <a:pt x="27716" y="19480"/>
                  <a:pt x="27522" y="19457"/>
                  <a:pt x="27355" y="19422"/>
                </a:cubicBezTo>
                <a:cubicBezTo>
                  <a:pt x="27375" y="19289"/>
                  <a:pt x="27396" y="19157"/>
                  <a:pt x="27414" y="19025"/>
                </a:cubicBezTo>
                <a:cubicBezTo>
                  <a:pt x="27555" y="18722"/>
                  <a:pt x="27727" y="18349"/>
                  <a:pt x="27727" y="18349"/>
                </a:cubicBezTo>
                <a:cubicBezTo>
                  <a:pt x="27809" y="18207"/>
                  <a:pt x="27890" y="18063"/>
                  <a:pt x="27969" y="17920"/>
                </a:cubicBezTo>
                <a:cubicBezTo>
                  <a:pt x="28166" y="18026"/>
                  <a:pt x="28379" y="18066"/>
                  <a:pt x="28587" y="18066"/>
                </a:cubicBezTo>
                <a:cubicBezTo>
                  <a:pt x="28763" y="18066"/>
                  <a:pt x="28935" y="18037"/>
                  <a:pt x="29091" y="17997"/>
                </a:cubicBezTo>
                <a:cubicBezTo>
                  <a:pt x="29758" y="17828"/>
                  <a:pt x="30017" y="17249"/>
                  <a:pt x="30547" y="16981"/>
                </a:cubicBezTo>
                <a:cubicBezTo>
                  <a:pt x="30724" y="16910"/>
                  <a:pt x="30954" y="16928"/>
                  <a:pt x="31149" y="16875"/>
                </a:cubicBezTo>
                <a:cubicBezTo>
                  <a:pt x="31538" y="16727"/>
                  <a:pt x="31809" y="16419"/>
                  <a:pt x="31950" y="16004"/>
                </a:cubicBezTo>
                <a:lnTo>
                  <a:pt x="31903" y="15937"/>
                </a:lnTo>
                <a:cubicBezTo>
                  <a:pt x="31860" y="15933"/>
                  <a:pt x="31818" y="15931"/>
                  <a:pt x="31778" y="15931"/>
                </a:cubicBezTo>
                <a:cubicBezTo>
                  <a:pt x="31592" y="15931"/>
                  <a:pt x="31435" y="15969"/>
                  <a:pt x="31284" y="16017"/>
                </a:cubicBezTo>
                <a:cubicBezTo>
                  <a:pt x="30840" y="16110"/>
                  <a:pt x="30701" y="16473"/>
                  <a:pt x="30419" y="16750"/>
                </a:cubicBezTo>
                <a:cubicBezTo>
                  <a:pt x="30119" y="16992"/>
                  <a:pt x="29656" y="16903"/>
                  <a:pt x="29316" y="17021"/>
                </a:cubicBezTo>
                <a:cubicBezTo>
                  <a:pt x="28860" y="17111"/>
                  <a:pt x="28543" y="17290"/>
                  <a:pt x="28174" y="17535"/>
                </a:cubicBezTo>
                <a:cubicBezTo>
                  <a:pt x="28363" y="17172"/>
                  <a:pt x="28541" y="16806"/>
                  <a:pt x="28708" y="16433"/>
                </a:cubicBezTo>
                <a:cubicBezTo>
                  <a:pt x="28794" y="16450"/>
                  <a:pt x="28880" y="16457"/>
                  <a:pt x="28966" y="16457"/>
                </a:cubicBezTo>
                <a:cubicBezTo>
                  <a:pt x="29226" y="16457"/>
                  <a:pt x="29482" y="16388"/>
                  <a:pt x="29709" y="16290"/>
                </a:cubicBezTo>
                <a:cubicBezTo>
                  <a:pt x="30363" y="15992"/>
                  <a:pt x="30494" y="15377"/>
                  <a:pt x="30957" y="14964"/>
                </a:cubicBezTo>
                <a:cubicBezTo>
                  <a:pt x="31112" y="14847"/>
                  <a:pt x="31345" y="14804"/>
                  <a:pt x="31520" y="14695"/>
                </a:cubicBezTo>
                <a:cubicBezTo>
                  <a:pt x="31861" y="14442"/>
                  <a:pt x="32041" y="14053"/>
                  <a:pt x="32044" y="13607"/>
                </a:cubicBezTo>
                <a:lnTo>
                  <a:pt x="31978" y="13560"/>
                </a:lnTo>
                <a:cubicBezTo>
                  <a:pt x="31740" y="13618"/>
                  <a:pt x="31570" y="13719"/>
                  <a:pt x="31410" y="13829"/>
                </a:cubicBezTo>
                <a:cubicBezTo>
                  <a:pt x="31025" y="14038"/>
                  <a:pt x="30974" y="14441"/>
                  <a:pt x="30775" y="14775"/>
                </a:cubicBezTo>
                <a:cubicBezTo>
                  <a:pt x="30544" y="15084"/>
                  <a:pt x="30069" y="15107"/>
                  <a:pt x="29760" y="15286"/>
                </a:cubicBezTo>
                <a:cubicBezTo>
                  <a:pt x="29458" y="15415"/>
                  <a:pt x="29226" y="15556"/>
                  <a:pt x="29002" y="15733"/>
                </a:cubicBezTo>
                <a:cubicBezTo>
                  <a:pt x="29186" y="15267"/>
                  <a:pt x="29348" y="14794"/>
                  <a:pt x="29484" y="14315"/>
                </a:cubicBezTo>
                <a:cubicBezTo>
                  <a:pt x="29953" y="14296"/>
                  <a:pt x="30345" y="14052"/>
                  <a:pt x="30612" y="13676"/>
                </a:cubicBezTo>
                <a:cubicBezTo>
                  <a:pt x="30847" y="13430"/>
                  <a:pt x="30872" y="12987"/>
                  <a:pt x="31149" y="12777"/>
                </a:cubicBezTo>
                <a:cubicBezTo>
                  <a:pt x="31278" y="12671"/>
                  <a:pt x="31489" y="12634"/>
                  <a:pt x="31639" y="12538"/>
                </a:cubicBezTo>
                <a:cubicBezTo>
                  <a:pt x="31935" y="12309"/>
                  <a:pt x="32059" y="11961"/>
                  <a:pt x="32032" y="11565"/>
                </a:cubicBezTo>
                <a:cubicBezTo>
                  <a:pt x="32004" y="11539"/>
                  <a:pt x="31968" y="11528"/>
                  <a:pt x="31926" y="11528"/>
                </a:cubicBezTo>
                <a:cubicBezTo>
                  <a:pt x="31766" y="11528"/>
                  <a:pt x="31531" y="11689"/>
                  <a:pt x="31448" y="11736"/>
                </a:cubicBezTo>
                <a:cubicBezTo>
                  <a:pt x="31082" y="11938"/>
                  <a:pt x="31106" y="12279"/>
                  <a:pt x="30954" y="12599"/>
                </a:cubicBezTo>
                <a:cubicBezTo>
                  <a:pt x="30678" y="12954"/>
                  <a:pt x="30066" y="13005"/>
                  <a:pt x="29719" y="13356"/>
                </a:cubicBezTo>
                <a:cubicBezTo>
                  <a:pt x="29827" y="12824"/>
                  <a:pt x="29905" y="12283"/>
                  <a:pt x="29941" y="11734"/>
                </a:cubicBezTo>
                <a:lnTo>
                  <a:pt x="29861" y="11714"/>
                </a:lnTo>
                <a:cubicBezTo>
                  <a:pt x="28837" y="13772"/>
                  <a:pt x="28237" y="15915"/>
                  <a:pt x="27543" y="18069"/>
                </a:cubicBezTo>
                <a:cubicBezTo>
                  <a:pt x="27591" y="17637"/>
                  <a:pt x="27621" y="17199"/>
                  <a:pt x="27615" y="16740"/>
                </a:cubicBezTo>
                <a:lnTo>
                  <a:pt x="27539" y="16710"/>
                </a:lnTo>
                <a:cubicBezTo>
                  <a:pt x="26786" y="17525"/>
                  <a:pt x="26441" y="18611"/>
                  <a:pt x="26572" y="19714"/>
                </a:cubicBezTo>
                <a:cubicBezTo>
                  <a:pt x="26572" y="19714"/>
                  <a:pt x="26587" y="19857"/>
                  <a:pt x="26595" y="19942"/>
                </a:cubicBezTo>
                <a:cubicBezTo>
                  <a:pt x="26553" y="20008"/>
                  <a:pt x="26509" y="20073"/>
                  <a:pt x="26464" y="20139"/>
                </a:cubicBezTo>
                <a:cubicBezTo>
                  <a:pt x="26525" y="19618"/>
                  <a:pt x="26562" y="19093"/>
                  <a:pt x="26513" y="18529"/>
                </a:cubicBezTo>
                <a:lnTo>
                  <a:pt x="26435" y="18504"/>
                </a:lnTo>
                <a:cubicBezTo>
                  <a:pt x="26060" y="18970"/>
                  <a:pt x="25830" y="19495"/>
                  <a:pt x="25651" y="20025"/>
                </a:cubicBezTo>
                <a:cubicBezTo>
                  <a:pt x="25476" y="20527"/>
                  <a:pt x="25420" y="21058"/>
                  <a:pt x="25377" y="21590"/>
                </a:cubicBezTo>
                <a:cubicBezTo>
                  <a:pt x="25212" y="21794"/>
                  <a:pt x="25045" y="21994"/>
                  <a:pt x="24871" y="22182"/>
                </a:cubicBezTo>
                <a:cubicBezTo>
                  <a:pt x="24925" y="22022"/>
                  <a:pt x="24982" y="21864"/>
                  <a:pt x="25038" y="21712"/>
                </a:cubicBezTo>
                <a:cubicBezTo>
                  <a:pt x="25213" y="21183"/>
                  <a:pt x="25434" y="20656"/>
                  <a:pt x="25621" y="20038"/>
                </a:cubicBezTo>
                <a:lnTo>
                  <a:pt x="25558" y="19985"/>
                </a:lnTo>
                <a:cubicBezTo>
                  <a:pt x="24710" y="20465"/>
                  <a:pt x="24090" y="21342"/>
                  <a:pt x="23969" y="22316"/>
                </a:cubicBezTo>
                <a:cubicBezTo>
                  <a:pt x="23936" y="22541"/>
                  <a:pt x="23925" y="22780"/>
                  <a:pt x="23950" y="23020"/>
                </a:cubicBezTo>
                <a:cubicBezTo>
                  <a:pt x="23748" y="23166"/>
                  <a:pt x="23533" y="23299"/>
                  <a:pt x="23308" y="23413"/>
                </a:cubicBezTo>
                <a:cubicBezTo>
                  <a:pt x="23131" y="23515"/>
                  <a:pt x="22954" y="23620"/>
                  <a:pt x="22778" y="23727"/>
                </a:cubicBezTo>
                <a:cubicBezTo>
                  <a:pt x="23283" y="22617"/>
                  <a:pt x="23770" y="21558"/>
                  <a:pt x="24218" y="20354"/>
                </a:cubicBezTo>
                <a:lnTo>
                  <a:pt x="24157" y="20300"/>
                </a:lnTo>
                <a:cubicBezTo>
                  <a:pt x="23435" y="20691"/>
                  <a:pt x="22894" y="21366"/>
                  <a:pt x="22560" y="22102"/>
                </a:cubicBezTo>
                <a:cubicBezTo>
                  <a:pt x="22278" y="22749"/>
                  <a:pt x="22161" y="23431"/>
                  <a:pt x="22124" y="24125"/>
                </a:cubicBezTo>
                <a:cubicBezTo>
                  <a:pt x="21210" y="24690"/>
                  <a:pt x="20301" y="25266"/>
                  <a:pt x="19362" y="25782"/>
                </a:cubicBezTo>
                <a:cubicBezTo>
                  <a:pt x="19889" y="24557"/>
                  <a:pt x="20376" y="23315"/>
                  <a:pt x="20835" y="22066"/>
                </a:cubicBezTo>
                <a:cubicBezTo>
                  <a:pt x="21099" y="22018"/>
                  <a:pt x="21221" y="21947"/>
                  <a:pt x="21405" y="21896"/>
                </a:cubicBezTo>
                <a:cubicBezTo>
                  <a:pt x="22203" y="21655"/>
                  <a:pt x="23126" y="21343"/>
                  <a:pt x="23618" y="20578"/>
                </a:cubicBezTo>
                <a:cubicBezTo>
                  <a:pt x="23882" y="20197"/>
                  <a:pt x="24011" y="19769"/>
                  <a:pt x="24058" y="19342"/>
                </a:cubicBezTo>
                <a:lnTo>
                  <a:pt x="23984" y="19309"/>
                </a:lnTo>
                <a:cubicBezTo>
                  <a:pt x="23696" y="19624"/>
                  <a:pt x="23427" y="19923"/>
                  <a:pt x="23139" y="20149"/>
                </a:cubicBezTo>
                <a:cubicBezTo>
                  <a:pt x="22547" y="20616"/>
                  <a:pt x="21843" y="20793"/>
                  <a:pt x="21161" y="21153"/>
                </a:cubicBezTo>
                <a:cubicBezTo>
                  <a:pt x="21268" y="20849"/>
                  <a:pt x="21372" y="20545"/>
                  <a:pt x="21471" y="20238"/>
                </a:cubicBezTo>
                <a:cubicBezTo>
                  <a:pt x="22686" y="19838"/>
                  <a:pt x="23882" y="19087"/>
                  <a:pt x="24317" y="17814"/>
                </a:cubicBezTo>
                <a:lnTo>
                  <a:pt x="24251" y="17766"/>
                </a:lnTo>
                <a:cubicBezTo>
                  <a:pt x="23542" y="18164"/>
                  <a:pt x="22562" y="18737"/>
                  <a:pt x="21783" y="19253"/>
                </a:cubicBezTo>
                <a:cubicBezTo>
                  <a:pt x="21884" y="18919"/>
                  <a:pt x="21981" y="18583"/>
                  <a:pt x="22073" y="18247"/>
                </a:cubicBezTo>
                <a:cubicBezTo>
                  <a:pt x="23283" y="18158"/>
                  <a:pt x="24493" y="16823"/>
                  <a:pt x="24829" y="15647"/>
                </a:cubicBezTo>
                <a:lnTo>
                  <a:pt x="24763" y="15599"/>
                </a:lnTo>
                <a:cubicBezTo>
                  <a:pt x="24138" y="15983"/>
                  <a:pt x="23617" y="16409"/>
                  <a:pt x="23099" y="16806"/>
                </a:cubicBezTo>
                <a:cubicBezTo>
                  <a:pt x="22855" y="16997"/>
                  <a:pt x="22574" y="17250"/>
                  <a:pt x="22282" y="17450"/>
                </a:cubicBezTo>
                <a:cubicBezTo>
                  <a:pt x="22379" y="17059"/>
                  <a:pt x="22469" y="16665"/>
                  <a:pt x="22552" y="16271"/>
                </a:cubicBezTo>
                <a:cubicBezTo>
                  <a:pt x="24067" y="16238"/>
                  <a:pt x="25477" y="14293"/>
                  <a:pt x="25875" y="13001"/>
                </a:cubicBezTo>
                <a:lnTo>
                  <a:pt x="25808" y="12954"/>
                </a:lnTo>
                <a:cubicBezTo>
                  <a:pt x="24593" y="13735"/>
                  <a:pt x="23739" y="14940"/>
                  <a:pt x="22651" y="15770"/>
                </a:cubicBezTo>
                <a:cubicBezTo>
                  <a:pt x="22702" y="15508"/>
                  <a:pt x="22749" y="15246"/>
                  <a:pt x="22791" y="14983"/>
                </a:cubicBezTo>
                <a:cubicBezTo>
                  <a:pt x="22814" y="14760"/>
                  <a:pt x="22839" y="14537"/>
                  <a:pt x="22862" y="14312"/>
                </a:cubicBezTo>
                <a:cubicBezTo>
                  <a:pt x="23546" y="14002"/>
                  <a:pt x="24205" y="13558"/>
                  <a:pt x="24753" y="13034"/>
                </a:cubicBezTo>
                <a:cubicBezTo>
                  <a:pt x="25348" y="12433"/>
                  <a:pt x="25855" y="11663"/>
                  <a:pt x="25978" y="10779"/>
                </a:cubicBezTo>
                <a:lnTo>
                  <a:pt x="25906" y="10743"/>
                </a:lnTo>
                <a:cubicBezTo>
                  <a:pt x="25083" y="11516"/>
                  <a:pt x="24064" y="12453"/>
                  <a:pt x="23299" y="13283"/>
                </a:cubicBezTo>
                <a:cubicBezTo>
                  <a:pt x="23170" y="13414"/>
                  <a:pt x="23047" y="13559"/>
                  <a:pt x="22924" y="13702"/>
                </a:cubicBezTo>
                <a:cubicBezTo>
                  <a:pt x="22958" y="13359"/>
                  <a:pt x="22991" y="13015"/>
                  <a:pt x="23025" y="12671"/>
                </a:cubicBezTo>
                <a:cubicBezTo>
                  <a:pt x="23719" y="11960"/>
                  <a:pt x="24409" y="11235"/>
                  <a:pt x="25120" y="10550"/>
                </a:cubicBezTo>
                <a:cubicBezTo>
                  <a:pt x="25877" y="9811"/>
                  <a:pt x="26594" y="9047"/>
                  <a:pt x="27587" y="8619"/>
                </a:cubicBezTo>
                <a:lnTo>
                  <a:pt x="27577" y="8537"/>
                </a:lnTo>
                <a:cubicBezTo>
                  <a:pt x="27519" y="8533"/>
                  <a:pt x="27461" y="8531"/>
                  <a:pt x="27404" y="8531"/>
                </a:cubicBezTo>
                <a:cubicBezTo>
                  <a:pt x="26311" y="8531"/>
                  <a:pt x="25313" y="9232"/>
                  <a:pt x="24522" y="9919"/>
                </a:cubicBezTo>
                <a:cubicBezTo>
                  <a:pt x="24008" y="10406"/>
                  <a:pt x="23544" y="10937"/>
                  <a:pt x="23140" y="11509"/>
                </a:cubicBezTo>
                <a:cubicBezTo>
                  <a:pt x="23176" y="11156"/>
                  <a:pt x="23213" y="10804"/>
                  <a:pt x="23254" y="10451"/>
                </a:cubicBezTo>
                <a:cubicBezTo>
                  <a:pt x="23505" y="10161"/>
                  <a:pt x="24041" y="9540"/>
                  <a:pt x="24041" y="9540"/>
                </a:cubicBezTo>
                <a:cubicBezTo>
                  <a:pt x="24997" y="8529"/>
                  <a:pt x="25757" y="7345"/>
                  <a:pt x="26903" y="6535"/>
                </a:cubicBezTo>
                <a:lnTo>
                  <a:pt x="26880" y="6457"/>
                </a:lnTo>
                <a:cubicBezTo>
                  <a:pt x="25413" y="6658"/>
                  <a:pt x="24286" y="7845"/>
                  <a:pt x="23435" y="8973"/>
                </a:cubicBezTo>
                <a:cubicBezTo>
                  <a:pt x="23525" y="8325"/>
                  <a:pt x="23627" y="7679"/>
                  <a:pt x="23748" y="7038"/>
                </a:cubicBezTo>
                <a:cubicBezTo>
                  <a:pt x="24623" y="6425"/>
                  <a:pt x="25481" y="5715"/>
                  <a:pt x="26275" y="5026"/>
                </a:cubicBezTo>
                <a:cubicBezTo>
                  <a:pt x="26561" y="4787"/>
                  <a:pt x="26843" y="4544"/>
                  <a:pt x="27167" y="4310"/>
                </a:cubicBezTo>
                <a:lnTo>
                  <a:pt x="27145" y="4231"/>
                </a:lnTo>
                <a:cubicBezTo>
                  <a:pt x="27136" y="4231"/>
                  <a:pt x="27127" y="4231"/>
                  <a:pt x="27118" y="4231"/>
                </a:cubicBezTo>
                <a:cubicBezTo>
                  <a:pt x="26310" y="4231"/>
                  <a:pt x="25548" y="4617"/>
                  <a:pt x="24902" y="5065"/>
                </a:cubicBezTo>
                <a:cubicBezTo>
                  <a:pt x="24575" y="5311"/>
                  <a:pt x="24272" y="5580"/>
                  <a:pt x="23995" y="5873"/>
                </a:cubicBezTo>
                <a:cubicBezTo>
                  <a:pt x="24042" y="5667"/>
                  <a:pt x="24093" y="5462"/>
                  <a:pt x="24148" y="5255"/>
                </a:cubicBezTo>
                <a:cubicBezTo>
                  <a:pt x="24402" y="4985"/>
                  <a:pt x="24675" y="4730"/>
                  <a:pt x="24931" y="4490"/>
                </a:cubicBezTo>
                <a:cubicBezTo>
                  <a:pt x="25854" y="3641"/>
                  <a:pt x="26725" y="2827"/>
                  <a:pt x="27924" y="2374"/>
                </a:cubicBezTo>
                <a:lnTo>
                  <a:pt x="27923" y="2291"/>
                </a:lnTo>
                <a:cubicBezTo>
                  <a:pt x="27712" y="2233"/>
                  <a:pt x="27502" y="2207"/>
                  <a:pt x="27294" y="2207"/>
                </a:cubicBezTo>
                <a:cubicBezTo>
                  <a:pt x="26250" y="2207"/>
                  <a:pt x="25268" y="2882"/>
                  <a:pt x="24615" y="3698"/>
                </a:cubicBezTo>
                <a:cubicBezTo>
                  <a:pt x="24933" y="2772"/>
                  <a:pt x="25321" y="1865"/>
                  <a:pt x="25802" y="987"/>
                </a:cubicBezTo>
                <a:lnTo>
                  <a:pt x="25736" y="939"/>
                </a:lnTo>
                <a:cubicBezTo>
                  <a:pt x="25000" y="1918"/>
                  <a:pt x="24476" y="3032"/>
                  <a:pt x="24032" y="4168"/>
                </a:cubicBezTo>
                <a:cubicBezTo>
                  <a:pt x="23987" y="4279"/>
                  <a:pt x="23942" y="4393"/>
                  <a:pt x="23900" y="4505"/>
                </a:cubicBezTo>
                <a:cubicBezTo>
                  <a:pt x="23844" y="4019"/>
                  <a:pt x="23829" y="3534"/>
                  <a:pt x="23748" y="3049"/>
                </a:cubicBezTo>
                <a:cubicBezTo>
                  <a:pt x="23548" y="2318"/>
                  <a:pt x="23246" y="1631"/>
                  <a:pt x="22756" y="1036"/>
                </a:cubicBezTo>
                <a:lnTo>
                  <a:pt x="22679" y="1063"/>
                </a:lnTo>
                <a:cubicBezTo>
                  <a:pt x="22669" y="1828"/>
                  <a:pt x="22825" y="2544"/>
                  <a:pt x="23055" y="3255"/>
                </a:cubicBezTo>
                <a:cubicBezTo>
                  <a:pt x="23282" y="3811"/>
                  <a:pt x="23661" y="4370"/>
                  <a:pt x="23727" y="4981"/>
                </a:cubicBezTo>
                <a:cubicBezTo>
                  <a:pt x="23592" y="5367"/>
                  <a:pt x="23471" y="5756"/>
                  <a:pt x="23361" y="6148"/>
                </a:cubicBezTo>
                <a:cubicBezTo>
                  <a:pt x="23155" y="5626"/>
                  <a:pt x="23011" y="5095"/>
                  <a:pt x="22879" y="4529"/>
                </a:cubicBezTo>
                <a:cubicBezTo>
                  <a:pt x="22582" y="3742"/>
                  <a:pt x="22068" y="3060"/>
                  <a:pt x="21383" y="2555"/>
                </a:cubicBezTo>
                <a:lnTo>
                  <a:pt x="21316" y="2602"/>
                </a:lnTo>
                <a:cubicBezTo>
                  <a:pt x="21528" y="3410"/>
                  <a:pt x="21837" y="4140"/>
                  <a:pt x="22288" y="4826"/>
                </a:cubicBezTo>
                <a:cubicBezTo>
                  <a:pt x="22756" y="5376"/>
                  <a:pt x="23134" y="6011"/>
                  <a:pt x="23206" y="6733"/>
                </a:cubicBezTo>
                <a:cubicBezTo>
                  <a:pt x="23016" y="7483"/>
                  <a:pt x="22867" y="8243"/>
                  <a:pt x="22743" y="9007"/>
                </a:cubicBezTo>
                <a:cubicBezTo>
                  <a:pt x="22707" y="8904"/>
                  <a:pt x="22671" y="8803"/>
                  <a:pt x="22639" y="8700"/>
                </a:cubicBezTo>
                <a:cubicBezTo>
                  <a:pt x="22215" y="7003"/>
                  <a:pt x="21809" y="5254"/>
                  <a:pt x="20538" y="3947"/>
                </a:cubicBezTo>
                <a:lnTo>
                  <a:pt x="20465" y="3984"/>
                </a:lnTo>
                <a:cubicBezTo>
                  <a:pt x="20574" y="4572"/>
                  <a:pt x="20753" y="5121"/>
                  <a:pt x="20949" y="5660"/>
                </a:cubicBezTo>
                <a:cubicBezTo>
                  <a:pt x="21422" y="7113"/>
                  <a:pt x="22607" y="8414"/>
                  <a:pt x="22601" y="9978"/>
                </a:cubicBezTo>
                <a:cubicBezTo>
                  <a:pt x="22533" y="10480"/>
                  <a:pt x="22474" y="10980"/>
                  <a:pt x="22422" y="11482"/>
                </a:cubicBezTo>
                <a:cubicBezTo>
                  <a:pt x="22185" y="10816"/>
                  <a:pt x="22002" y="10134"/>
                  <a:pt x="21815" y="9440"/>
                </a:cubicBezTo>
                <a:cubicBezTo>
                  <a:pt x="21416" y="8382"/>
                  <a:pt x="20827" y="7407"/>
                  <a:pt x="20040" y="6584"/>
                </a:cubicBezTo>
                <a:lnTo>
                  <a:pt x="19969" y="6626"/>
                </a:lnTo>
                <a:cubicBezTo>
                  <a:pt x="20262" y="7715"/>
                  <a:pt x="20672" y="8733"/>
                  <a:pt x="21200" y="9717"/>
                </a:cubicBezTo>
                <a:cubicBezTo>
                  <a:pt x="21723" y="10472"/>
                  <a:pt x="22133" y="11293"/>
                  <a:pt x="22355" y="12173"/>
                </a:cubicBezTo>
                <a:cubicBezTo>
                  <a:pt x="22300" y="12756"/>
                  <a:pt x="22251" y="13337"/>
                  <a:pt x="22202" y="13917"/>
                </a:cubicBezTo>
                <a:cubicBezTo>
                  <a:pt x="22113" y="13807"/>
                  <a:pt x="22037" y="13671"/>
                  <a:pt x="21989" y="13538"/>
                </a:cubicBezTo>
                <a:cubicBezTo>
                  <a:pt x="21718" y="12572"/>
                  <a:pt x="21321" y="11671"/>
                  <a:pt x="20655" y="10892"/>
                </a:cubicBezTo>
                <a:lnTo>
                  <a:pt x="20578" y="10918"/>
                </a:lnTo>
                <a:cubicBezTo>
                  <a:pt x="20553" y="11280"/>
                  <a:pt x="20607" y="11619"/>
                  <a:pt x="20683" y="11953"/>
                </a:cubicBezTo>
                <a:cubicBezTo>
                  <a:pt x="20836" y="12638"/>
                  <a:pt x="21159" y="13255"/>
                  <a:pt x="21681" y="13736"/>
                </a:cubicBezTo>
                <a:cubicBezTo>
                  <a:pt x="21861" y="13910"/>
                  <a:pt x="21994" y="14098"/>
                  <a:pt x="22174" y="14249"/>
                </a:cubicBezTo>
                <a:cubicBezTo>
                  <a:pt x="22156" y="14462"/>
                  <a:pt x="22138" y="14675"/>
                  <a:pt x="22121" y="14888"/>
                </a:cubicBezTo>
                <a:cubicBezTo>
                  <a:pt x="22087" y="15227"/>
                  <a:pt x="22048" y="15565"/>
                  <a:pt x="22002" y="15903"/>
                </a:cubicBezTo>
                <a:cubicBezTo>
                  <a:pt x="21560" y="15754"/>
                  <a:pt x="21249" y="15148"/>
                  <a:pt x="21059" y="14746"/>
                </a:cubicBezTo>
                <a:cubicBezTo>
                  <a:pt x="20676" y="14133"/>
                  <a:pt x="20245" y="13545"/>
                  <a:pt x="19661" y="12995"/>
                </a:cubicBezTo>
                <a:lnTo>
                  <a:pt x="19587" y="13029"/>
                </a:lnTo>
                <a:cubicBezTo>
                  <a:pt x="19610" y="13441"/>
                  <a:pt x="19736" y="13813"/>
                  <a:pt x="19886" y="14171"/>
                </a:cubicBezTo>
                <a:cubicBezTo>
                  <a:pt x="20242" y="15117"/>
                  <a:pt x="21109" y="15702"/>
                  <a:pt x="21965" y="16169"/>
                </a:cubicBezTo>
                <a:cubicBezTo>
                  <a:pt x="21891" y="16691"/>
                  <a:pt x="21803" y="17212"/>
                  <a:pt x="21702" y="17730"/>
                </a:cubicBezTo>
                <a:cubicBezTo>
                  <a:pt x="21625" y="17750"/>
                  <a:pt x="21548" y="17761"/>
                  <a:pt x="21472" y="17761"/>
                </a:cubicBezTo>
                <a:cubicBezTo>
                  <a:pt x="21231" y="17761"/>
                  <a:pt x="20995" y="17654"/>
                  <a:pt x="20776" y="17376"/>
                </a:cubicBezTo>
                <a:cubicBezTo>
                  <a:pt x="20255" y="16481"/>
                  <a:pt x="19939" y="15570"/>
                  <a:pt x="19099" y="14818"/>
                </a:cubicBezTo>
                <a:lnTo>
                  <a:pt x="19023" y="14849"/>
                </a:lnTo>
                <a:cubicBezTo>
                  <a:pt x="19015" y="15232"/>
                  <a:pt x="19107" y="15580"/>
                  <a:pt x="19227" y="15918"/>
                </a:cubicBezTo>
                <a:cubicBezTo>
                  <a:pt x="19434" y="16639"/>
                  <a:pt x="20013" y="17137"/>
                  <a:pt x="20590" y="17564"/>
                </a:cubicBezTo>
                <a:cubicBezTo>
                  <a:pt x="20904" y="17930"/>
                  <a:pt x="21249" y="18134"/>
                  <a:pt x="21606" y="18211"/>
                </a:cubicBezTo>
                <a:cubicBezTo>
                  <a:pt x="21508" y="18672"/>
                  <a:pt x="21400" y="19131"/>
                  <a:pt x="21283" y="19587"/>
                </a:cubicBezTo>
                <a:cubicBezTo>
                  <a:pt x="20989" y="19571"/>
                  <a:pt x="20670" y="19517"/>
                  <a:pt x="20399" y="19348"/>
                </a:cubicBezTo>
                <a:cubicBezTo>
                  <a:pt x="20067" y="19156"/>
                  <a:pt x="19860" y="18810"/>
                  <a:pt x="19709" y="18461"/>
                </a:cubicBezTo>
                <a:cubicBezTo>
                  <a:pt x="19373" y="17753"/>
                  <a:pt x="18935" y="17183"/>
                  <a:pt x="18402" y="16580"/>
                </a:cubicBezTo>
                <a:cubicBezTo>
                  <a:pt x="18402" y="16580"/>
                  <a:pt x="18326" y="16606"/>
                  <a:pt x="18324" y="16606"/>
                </a:cubicBezTo>
                <a:cubicBezTo>
                  <a:pt x="18302" y="17438"/>
                  <a:pt x="18610" y="18284"/>
                  <a:pt x="19258" y="18820"/>
                </a:cubicBezTo>
                <a:cubicBezTo>
                  <a:pt x="19934" y="19251"/>
                  <a:pt x="20426" y="19800"/>
                  <a:pt x="21133" y="20149"/>
                </a:cubicBezTo>
                <a:cubicBezTo>
                  <a:pt x="21021" y="20553"/>
                  <a:pt x="20902" y="20955"/>
                  <a:pt x="20776" y="21356"/>
                </a:cubicBezTo>
                <a:cubicBezTo>
                  <a:pt x="20641" y="21430"/>
                  <a:pt x="20541" y="21476"/>
                  <a:pt x="20401" y="21476"/>
                </a:cubicBezTo>
                <a:cubicBezTo>
                  <a:pt x="20340" y="21476"/>
                  <a:pt x="20272" y="21467"/>
                  <a:pt x="20189" y="21448"/>
                </a:cubicBezTo>
                <a:cubicBezTo>
                  <a:pt x="19392" y="21261"/>
                  <a:pt x="18990" y="20406"/>
                  <a:pt x="18705" y="19706"/>
                </a:cubicBezTo>
                <a:cubicBezTo>
                  <a:pt x="18322" y="19007"/>
                  <a:pt x="17870" y="18350"/>
                  <a:pt x="17266" y="17737"/>
                </a:cubicBezTo>
                <a:lnTo>
                  <a:pt x="17191" y="17771"/>
                </a:lnTo>
                <a:cubicBezTo>
                  <a:pt x="17225" y="18210"/>
                  <a:pt x="17355" y="18610"/>
                  <a:pt x="17510" y="18999"/>
                </a:cubicBezTo>
                <a:cubicBezTo>
                  <a:pt x="17875" y="20041"/>
                  <a:pt x="18976" y="20907"/>
                  <a:pt x="19998" y="21853"/>
                </a:cubicBezTo>
                <a:cubicBezTo>
                  <a:pt x="20146" y="21952"/>
                  <a:pt x="20330" y="22045"/>
                  <a:pt x="20540" y="22071"/>
                </a:cubicBezTo>
                <a:cubicBezTo>
                  <a:pt x="19782" y="24302"/>
                  <a:pt x="18791" y="26456"/>
                  <a:pt x="17617" y="28492"/>
                </a:cubicBezTo>
                <a:cubicBezTo>
                  <a:pt x="16530" y="30399"/>
                  <a:pt x="15324" y="32232"/>
                  <a:pt x="14034" y="33994"/>
                </a:cubicBezTo>
                <a:cubicBezTo>
                  <a:pt x="14087" y="32700"/>
                  <a:pt x="14126" y="31362"/>
                  <a:pt x="14042" y="30039"/>
                </a:cubicBezTo>
                <a:cubicBezTo>
                  <a:pt x="14691" y="29535"/>
                  <a:pt x="15264" y="29051"/>
                  <a:pt x="15985" y="28509"/>
                </a:cubicBezTo>
                <a:lnTo>
                  <a:pt x="15978" y="28428"/>
                </a:lnTo>
                <a:cubicBezTo>
                  <a:pt x="15790" y="28355"/>
                  <a:pt x="15602" y="28321"/>
                  <a:pt x="15417" y="28321"/>
                </a:cubicBezTo>
                <a:cubicBezTo>
                  <a:pt x="14854" y="28321"/>
                  <a:pt x="14326" y="28632"/>
                  <a:pt x="13957" y="29077"/>
                </a:cubicBezTo>
                <a:cubicBezTo>
                  <a:pt x="13912" y="28683"/>
                  <a:pt x="13852" y="28294"/>
                  <a:pt x="13778" y="27907"/>
                </a:cubicBezTo>
                <a:cubicBezTo>
                  <a:pt x="13915" y="27810"/>
                  <a:pt x="14055" y="27719"/>
                  <a:pt x="14182" y="27620"/>
                </a:cubicBezTo>
                <a:cubicBezTo>
                  <a:pt x="14870" y="27121"/>
                  <a:pt x="15439" y="26609"/>
                  <a:pt x="16093" y="25981"/>
                </a:cubicBezTo>
                <a:lnTo>
                  <a:pt x="16070" y="25902"/>
                </a:lnTo>
                <a:cubicBezTo>
                  <a:pt x="15970" y="25888"/>
                  <a:pt x="15871" y="25881"/>
                  <a:pt x="15773" y="25881"/>
                </a:cubicBezTo>
                <a:cubicBezTo>
                  <a:pt x="14876" y="25881"/>
                  <a:pt x="14107" y="26456"/>
                  <a:pt x="13619" y="27200"/>
                </a:cubicBezTo>
                <a:cubicBezTo>
                  <a:pt x="13527" y="26831"/>
                  <a:pt x="13415" y="26466"/>
                  <a:pt x="13284" y="26109"/>
                </a:cubicBezTo>
                <a:cubicBezTo>
                  <a:pt x="13738" y="25640"/>
                  <a:pt x="14198" y="25157"/>
                  <a:pt x="14660" y="24717"/>
                </a:cubicBezTo>
                <a:lnTo>
                  <a:pt x="15244" y="24160"/>
                </a:lnTo>
                <a:lnTo>
                  <a:pt x="15218" y="24083"/>
                </a:lnTo>
                <a:cubicBezTo>
                  <a:pt x="15146" y="24075"/>
                  <a:pt x="15074" y="24071"/>
                  <a:pt x="15003" y="24071"/>
                </a:cubicBezTo>
                <a:cubicBezTo>
                  <a:pt x="14487" y="24071"/>
                  <a:pt x="13983" y="24278"/>
                  <a:pt x="13576" y="24589"/>
                </a:cubicBezTo>
                <a:cubicBezTo>
                  <a:pt x="13326" y="24791"/>
                  <a:pt x="13116" y="25029"/>
                  <a:pt x="12948" y="25296"/>
                </a:cubicBezTo>
                <a:cubicBezTo>
                  <a:pt x="12882" y="25152"/>
                  <a:pt x="12811" y="25011"/>
                  <a:pt x="12736" y="24871"/>
                </a:cubicBezTo>
                <a:cubicBezTo>
                  <a:pt x="12465" y="24392"/>
                  <a:pt x="12330" y="23879"/>
                  <a:pt x="12282" y="23349"/>
                </a:cubicBezTo>
                <a:cubicBezTo>
                  <a:pt x="13175" y="22991"/>
                  <a:pt x="14028" y="22527"/>
                  <a:pt x="14844" y="22020"/>
                </a:cubicBezTo>
                <a:lnTo>
                  <a:pt x="14842" y="21938"/>
                </a:lnTo>
                <a:cubicBezTo>
                  <a:pt x="14598" y="21840"/>
                  <a:pt x="14351" y="21796"/>
                  <a:pt x="14105" y="21796"/>
                </a:cubicBezTo>
                <a:cubicBezTo>
                  <a:pt x="13432" y="21796"/>
                  <a:pt x="12774" y="22128"/>
                  <a:pt x="12266" y="22596"/>
                </a:cubicBezTo>
                <a:cubicBezTo>
                  <a:pt x="12277" y="22291"/>
                  <a:pt x="12310" y="21983"/>
                  <a:pt x="12356" y="21675"/>
                </a:cubicBezTo>
                <a:cubicBezTo>
                  <a:pt x="13319" y="21277"/>
                  <a:pt x="14110" y="20698"/>
                  <a:pt x="14792" y="19863"/>
                </a:cubicBezTo>
                <a:lnTo>
                  <a:pt x="14759" y="19789"/>
                </a:lnTo>
                <a:cubicBezTo>
                  <a:pt x="14752" y="19789"/>
                  <a:pt x="14744" y="19789"/>
                  <a:pt x="14737" y="19789"/>
                </a:cubicBezTo>
                <a:cubicBezTo>
                  <a:pt x="14137" y="19789"/>
                  <a:pt x="13607" y="20005"/>
                  <a:pt x="13132" y="20264"/>
                </a:cubicBezTo>
                <a:cubicBezTo>
                  <a:pt x="12917" y="20399"/>
                  <a:pt x="12714" y="20548"/>
                  <a:pt x="12524" y="20709"/>
                </a:cubicBezTo>
                <a:cubicBezTo>
                  <a:pt x="12612" y="20264"/>
                  <a:pt x="12707" y="19822"/>
                  <a:pt x="12781" y="19394"/>
                </a:cubicBezTo>
                <a:cubicBezTo>
                  <a:pt x="12798" y="19311"/>
                  <a:pt x="12815" y="19230"/>
                  <a:pt x="12835" y="19147"/>
                </a:cubicBezTo>
                <a:cubicBezTo>
                  <a:pt x="13878" y="18873"/>
                  <a:pt x="14773" y="18334"/>
                  <a:pt x="15637" y="17684"/>
                </a:cubicBezTo>
                <a:lnTo>
                  <a:pt x="15638" y="17603"/>
                </a:lnTo>
                <a:cubicBezTo>
                  <a:pt x="15471" y="17531"/>
                  <a:pt x="15296" y="17506"/>
                  <a:pt x="15125" y="17506"/>
                </a:cubicBezTo>
                <a:cubicBezTo>
                  <a:pt x="14987" y="17506"/>
                  <a:pt x="14852" y="17522"/>
                  <a:pt x="14724" y="17542"/>
                </a:cubicBezTo>
                <a:cubicBezTo>
                  <a:pt x="14075" y="17651"/>
                  <a:pt x="13504" y="17965"/>
                  <a:pt x="13015" y="18385"/>
                </a:cubicBezTo>
                <a:cubicBezTo>
                  <a:pt x="13141" y="17887"/>
                  <a:pt x="13282" y="17391"/>
                  <a:pt x="13432" y="16899"/>
                </a:cubicBezTo>
                <a:cubicBezTo>
                  <a:pt x="14070" y="16712"/>
                  <a:pt x="14690" y="16487"/>
                  <a:pt x="15265" y="16158"/>
                </a:cubicBezTo>
                <a:cubicBezTo>
                  <a:pt x="15839" y="15808"/>
                  <a:pt x="16349" y="15389"/>
                  <a:pt x="16776" y="14846"/>
                </a:cubicBezTo>
                <a:lnTo>
                  <a:pt x="16737" y="14775"/>
                </a:lnTo>
                <a:cubicBezTo>
                  <a:pt x="16388" y="14812"/>
                  <a:pt x="16061" y="14893"/>
                  <a:pt x="15748" y="15001"/>
                </a:cubicBezTo>
                <a:cubicBezTo>
                  <a:pt x="14959" y="15255"/>
                  <a:pt x="14264" y="15702"/>
                  <a:pt x="13639" y="16237"/>
                </a:cubicBezTo>
                <a:cubicBezTo>
                  <a:pt x="13757" y="15867"/>
                  <a:pt x="13880" y="15499"/>
                  <a:pt x="14005" y="15131"/>
                </a:cubicBezTo>
                <a:cubicBezTo>
                  <a:pt x="14058" y="15108"/>
                  <a:pt x="14095" y="15094"/>
                  <a:pt x="14095" y="15094"/>
                </a:cubicBezTo>
                <a:cubicBezTo>
                  <a:pt x="15306" y="14534"/>
                  <a:pt x="16403" y="13770"/>
                  <a:pt x="17121" y="12606"/>
                </a:cubicBezTo>
                <a:lnTo>
                  <a:pt x="17069" y="12542"/>
                </a:lnTo>
                <a:cubicBezTo>
                  <a:pt x="16052" y="12882"/>
                  <a:pt x="15173" y="13405"/>
                  <a:pt x="14369" y="14059"/>
                </a:cubicBezTo>
                <a:cubicBezTo>
                  <a:pt x="14608" y="13359"/>
                  <a:pt x="14845" y="12659"/>
                  <a:pt x="15065" y="11952"/>
                </a:cubicBezTo>
                <a:cubicBezTo>
                  <a:pt x="16120" y="11806"/>
                  <a:pt x="17168" y="11301"/>
                  <a:pt x="17635" y="10291"/>
                </a:cubicBezTo>
                <a:lnTo>
                  <a:pt x="17577" y="10233"/>
                </a:lnTo>
                <a:lnTo>
                  <a:pt x="16105" y="10743"/>
                </a:lnTo>
                <a:cubicBezTo>
                  <a:pt x="15866" y="10826"/>
                  <a:pt x="15573" y="10956"/>
                  <a:pt x="15292" y="11084"/>
                </a:cubicBezTo>
                <a:cubicBezTo>
                  <a:pt x="15386" y="10693"/>
                  <a:pt x="15473" y="10301"/>
                  <a:pt x="15552" y="9907"/>
                </a:cubicBezTo>
                <a:cubicBezTo>
                  <a:pt x="16803" y="9811"/>
                  <a:pt x="18010" y="9007"/>
                  <a:pt x="18348" y="7765"/>
                </a:cubicBezTo>
                <a:lnTo>
                  <a:pt x="18281" y="7719"/>
                </a:lnTo>
                <a:cubicBezTo>
                  <a:pt x="17731" y="8072"/>
                  <a:pt x="17264" y="8378"/>
                  <a:pt x="16752" y="8617"/>
                </a:cubicBezTo>
                <a:cubicBezTo>
                  <a:pt x="16458" y="8764"/>
                  <a:pt x="16063" y="8959"/>
                  <a:pt x="15700" y="9108"/>
                </a:cubicBezTo>
                <a:cubicBezTo>
                  <a:pt x="15814" y="8434"/>
                  <a:pt x="15902" y="7755"/>
                  <a:pt x="15960" y="7074"/>
                </a:cubicBezTo>
                <a:cubicBezTo>
                  <a:pt x="16970" y="6992"/>
                  <a:pt x="17925" y="6325"/>
                  <a:pt x="18263" y="5364"/>
                </a:cubicBezTo>
                <a:lnTo>
                  <a:pt x="18200" y="5311"/>
                </a:lnTo>
                <a:cubicBezTo>
                  <a:pt x="17728" y="5538"/>
                  <a:pt x="17329" y="5740"/>
                  <a:pt x="16910" y="5897"/>
                </a:cubicBezTo>
                <a:cubicBezTo>
                  <a:pt x="16665" y="5982"/>
                  <a:pt x="16316" y="6122"/>
                  <a:pt x="16016" y="6224"/>
                </a:cubicBezTo>
                <a:cubicBezTo>
                  <a:pt x="16029" y="5924"/>
                  <a:pt x="16037" y="5623"/>
                  <a:pt x="16038" y="5323"/>
                </a:cubicBezTo>
                <a:cubicBezTo>
                  <a:pt x="16364" y="5225"/>
                  <a:pt x="16681" y="5102"/>
                  <a:pt x="16960" y="4942"/>
                </a:cubicBezTo>
                <a:cubicBezTo>
                  <a:pt x="17817" y="4446"/>
                  <a:pt x="18475" y="3529"/>
                  <a:pt x="18577" y="2544"/>
                </a:cubicBezTo>
                <a:lnTo>
                  <a:pt x="18502" y="2509"/>
                </a:lnTo>
                <a:cubicBezTo>
                  <a:pt x="17720" y="3311"/>
                  <a:pt x="16950" y="3974"/>
                  <a:pt x="16024" y="4505"/>
                </a:cubicBezTo>
                <a:cubicBezTo>
                  <a:pt x="16017" y="4327"/>
                  <a:pt x="16008" y="4152"/>
                  <a:pt x="15995" y="3975"/>
                </a:cubicBezTo>
                <a:lnTo>
                  <a:pt x="15915" y="3975"/>
                </a:lnTo>
                <a:cubicBezTo>
                  <a:pt x="15893" y="4109"/>
                  <a:pt x="15871" y="4244"/>
                  <a:pt x="15850" y="4377"/>
                </a:cubicBezTo>
                <a:cubicBezTo>
                  <a:pt x="15378" y="3830"/>
                  <a:pt x="14950" y="3204"/>
                  <a:pt x="14876" y="2458"/>
                </a:cubicBezTo>
                <a:cubicBezTo>
                  <a:pt x="14713" y="1530"/>
                  <a:pt x="14280" y="734"/>
                  <a:pt x="13681" y="0"/>
                </a:cubicBezTo>
                <a:close/>
              </a:path>
            </a:pathLst>
          </a:custGeom>
          <a:solidFill>
            <a:srgbClr val="024C7F">
              <a:alpha val="35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6" name="Google Shape;5256;p21"/>
          <p:cNvSpPr/>
          <p:nvPr/>
        </p:nvSpPr>
        <p:spPr>
          <a:xfrm rot="1303475">
            <a:off x="5542893" y="4519279"/>
            <a:ext cx="674359" cy="995664"/>
          </a:xfrm>
          <a:custGeom>
            <a:avLst/>
            <a:gdLst/>
            <a:ahLst/>
            <a:cxnLst/>
            <a:rect l="l" t="t" r="r" b="b"/>
            <a:pathLst>
              <a:path w="36748" h="54257" extrusionOk="0">
                <a:moveTo>
                  <a:pt x="31884" y="21135"/>
                </a:moveTo>
                <a:cubicBezTo>
                  <a:pt x="31884" y="21135"/>
                  <a:pt x="31884" y="21135"/>
                  <a:pt x="31884" y="21135"/>
                </a:cubicBezTo>
                <a:lnTo>
                  <a:pt x="31884" y="21135"/>
                </a:lnTo>
                <a:cubicBezTo>
                  <a:pt x="31884" y="21135"/>
                  <a:pt x="31884" y="21135"/>
                  <a:pt x="31884" y="21135"/>
                </a:cubicBezTo>
                <a:close/>
                <a:moveTo>
                  <a:pt x="13681" y="0"/>
                </a:moveTo>
                <a:lnTo>
                  <a:pt x="13603" y="27"/>
                </a:lnTo>
                <a:cubicBezTo>
                  <a:pt x="13606" y="980"/>
                  <a:pt x="13840" y="1895"/>
                  <a:pt x="14408" y="2660"/>
                </a:cubicBezTo>
                <a:cubicBezTo>
                  <a:pt x="15063" y="3406"/>
                  <a:pt x="15145" y="4342"/>
                  <a:pt x="15607" y="5194"/>
                </a:cubicBezTo>
                <a:cubicBezTo>
                  <a:pt x="15607" y="5194"/>
                  <a:pt x="15653" y="5266"/>
                  <a:pt x="15689" y="5325"/>
                </a:cubicBezTo>
                <a:cubicBezTo>
                  <a:pt x="15637" y="5632"/>
                  <a:pt x="15583" y="5937"/>
                  <a:pt x="15530" y="6243"/>
                </a:cubicBezTo>
                <a:cubicBezTo>
                  <a:pt x="15020" y="6018"/>
                  <a:pt x="14427" y="5419"/>
                  <a:pt x="14347" y="4852"/>
                </a:cubicBezTo>
                <a:cubicBezTo>
                  <a:pt x="14165" y="4048"/>
                  <a:pt x="13724" y="3392"/>
                  <a:pt x="13111" y="2820"/>
                </a:cubicBezTo>
                <a:lnTo>
                  <a:pt x="13034" y="2851"/>
                </a:lnTo>
                <a:cubicBezTo>
                  <a:pt x="13022" y="3294"/>
                  <a:pt x="13127" y="3692"/>
                  <a:pt x="13270" y="4072"/>
                </a:cubicBezTo>
                <a:cubicBezTo>
                  <a:pt x="13517" y="4869"/>
                  <a:pt x="14351" y="5305"/>
                  <a:pt x="14679" y="6068"/>
                </a:cubicBezTo>
                <a:cubicBezTo>
                  <a:pt x="14858" y="6366"/>
                  <a:pt x="14989" y="6733"/>
                  <a:pt x="15399" y="6966"/>
                </a:cubicBezTo>
                <a:cubicBezTo>
                  <a:pt x="15262" y="7716"/>
                  <a:pt x="15118" y="8466"/>
                  <a:pt x="14971" y="9214"/>
                </a:cubicBezTo>
                <a:cubicBezTo>
                  <a:pt x="14430" y="9012"/>
                  <a:pt x="14034" y="8372"/>
                  <a:pt x="13860" y="7838"/>
                </a:cubicBezTo>
                <a:cubicBezTo>
                  <a:pt x="13542" y="7113"/>
                  <a:pt x="13037" y="6542"/>
                  <a:pt x="12407" y="6043"/>
                </a:cubicBezTo>
                <a:lnTo>
                  <a:pt x="12337" y="6085"/>
                </a:lnTo>
                <a:cubicBezTo>
                  <a:pt x="12384" y="6504"/>
                  <a:pt x="12524" y="6877"/>
                  <a:pt x="12696" y="7230"/>
                </a:cubicBezTo>
                <a:cubicBezTo>
                  <a:pt x="12980" y="7997"/>
                  <a:pt x="13756" y="8401"/>
                  <a:pt x="14243" y="9003"/>
                </a:cubicBezTo>
                <a:cubicBezTo>
                  <a:pt x="14445" y="9234"/>
                  <a:pt x="14603" y="9510"/>
                  <a:pt x="14855" y="9717"/>
                </a:cubicBezTo>
                <a:cubicBezTo>
                  <a:pt x="14858" y="9722"/>
                  <a:pt x="14863" y="9727"/>
                  <a:pt x="14868" y="9731"/>
                </a:cubicBezTo>
                <a:cubicBezTo>
                  <a:pt x="14766" y="10242"/>
                  <a:pt x="14660" y="10752"/>
                  <a:pt x="14553" y="11261"/>
                </a:cubicBezTo>
                <a:cubicBezTo>
                  <a:pt x="14398" y="11190"/>
                  <a:pt x="14233" y="11078"/>
                  <a:pt x="14119" y="10950"/>
                </a:cubicBezTo>
                <a:cubicBezTo>
                  <a:pt x="13876" y="10722"/>
                  <a:pt x="13765" y="10386"/>
                  <a:pt x="13662" y="10061"/>
                </a:cubicBezTo>
                <a:cubicBezTo>
                  <a:pt x="13427" y="9403"/>
                  <a:pt x="12990" y="8901"/>
                  <a:pt x="12428" y="8466"/>
                </a:cubicBezTo>
                <a:lnTo>
                  <a:pt x="12356" y="8503"/>
                </a:lnTo>
                <a:cubicBezTo>
                  <a:pt x="12362" y="8882"/>
                  <a:pt x="12463" y="9217"/>
                  <a:pt x="12597" y="9535"/>
                </a:cubicBezTo>
                <a:cubicBezTo>
                  <a:pt x="12805" y="10228"/>
                  <a:pt x="13522" y="10570"/>
                  <a:pt x="13922" y="11118"/>
                </a:cubicBezTo>
                <a:cubicBezTo>
                  <a:pt x="14110" y="11347"/>
                  <a:pt x="14224" y="11596"/>
                  <a:pt x="14440" y="11788"/>
                </a:cubicBezTo>
                <a:cubicBezTo>
                  <a:pt x="14271" y="12571"/>
                  <a:pt x="14095" y="13352"/>
                  <a:pt x="13915" y="14134"/>
                </a:cubicBezTo>
                <a:cubicBezTo>
                  <a:pt x="13835" y="13986"/>
                  <a:pt x="13757" y="13842"/>
                  <a:pt x="13698" y="13687"/>
                </a:cubicBezTo>
                <a:cubicBezTo>
                  <a:pt x="13531" y="13334"/>
                  <a:pt x="13478" y="12932"/>
                  <a:pt x="13393" y="12540"/>
                </a:cubicBezTo>
                <a:cubicBezTo>
                  <a:pt x="13185" y="11763"/>
                  <a:pt x="12725" y="11105"/>
                  <a:pt x="12115" y="10568"/>
                </a:cubicBezTo>
                <a:lnTo>
                  <a:pt x="12044" y="10607"/>
                </a:lnTo>
                <a:cubicBezTo>
                  <a:pt x="12139" y="11408"/>
                  <a:pt x="12375" y="12150"/>
                  <a:pt x="12837" y="12799"/>
                </a:cubicBezTo>
                <a:cubicBezTo>
                  <a:pt x="13341" y="13357"/>
                  <a:pt x="13714" y="14137"/>
                  <a:pt x="13633" y="14874"/>
                </a:cubicBezTo>
                <a:lnTo>
                  <a:pt x="13595" y="15302"/>
                </a:lnTo>
                <a:cubicBezTo>
                  <a:pt x="13595" y="15302"/>
                  <a:pt x="13614" y="15294"/>
                  <a:pt x="13646" y="15281"/>
                </a:cubicBezTo>
                <a:lnTo>
                  <a:pt x="13646" y="15281"/>
                </a:lnTo>
                <a:cubicBezTo>
                  <a:pt x="13628" y="15361"/>
                  <a:pt x="13607" y="15440"/>
                  <a:pt x="13589" y="15521"/>
                </a:cubicBezTo>
                <a:cubicBezTo>
                  <a:pt x="13505" y="15847"/>
                  <a:pt x="13411" y="16170"/>
                  <a:pt x="13309" y="16489"/>
                </a:cubicBezTo>
                <a:cubicBezTo>
                  <a:pt x="12930" y="16164"/>
                  <a:pt x="12798" y="15569"/>
                  <a:pt x="12609" y="15127"/>
                </a:cubicBezTo>
                <a:cubicBezTo>
                  <a:pt x="12311" y="14602"/>
                  <a:pt x="11928" y="14153"/>
                  <a:pt x="11408" y="13808"/>
                </a:cubicBezTo>
                <a:lnTo>
                  <a:pt x="11338" y="13851"/>
                </a:lnTo>
                <a:cubicBezTo>
                  <a:pt x="11363" y="14179"/>
                  <a:pt x="11463" y="14464"/>
                  <a:pt x="11575" y="14744"/>
                </a:cubicBezTo>
                <a:cubicBezTo>
                  <a:pt x="11782" y="15331"/>
                  <a:pt x="12216" y="15748"/>
                  <a:pt x="12677" y="16139"/>
                </a:cubicBezTo>
                <a:cubicBezTo>
                  <a:pt x="12882" y="16336"/>
                  <a:pt x="13016" y="16578"/>
                  <a:pt x="13198" y="16827"/>
                </a:cubicBezTo>
                <a:cubicBezTo>
                  <a:pt x="12994" y="17443"/>
                  <a:pt x="12771" y="18052"/>
                  <a:pt x="12554" y="18663"/>
                </a:cubicBezTo>
                <a:cubicBezTo>
                  <a:pt x="12267" y="18369"/>
                  <a:pt x="12128" y="17973"/>
                  <a:pt x="11947" y="17603"/>
                </a:cubicBezTo>
                <a:cubicBezTo>
                  <a:pt x="11638" y="17167"/>
                  <a:pt x="11231" y="16833"/>
                  <a:pt x="10716" y="16635"/>
                </a:cubicBezTo>
                <a:lnTo>
                  <a:pt x="10653" y="16689"/>
                </a:lnTo>
                <a:cubicBezTo>
                  <a:pt x="10704" y="16981"/>
                  <a:pt x="10817" y="17218"/>
                  <a:pt x="10940" y="17446"/>
                </a:cubicBezTo>
                <a:cubicBezTo>
                  <a:pt x="11172" y="17943"/>
                  <a:pt x="11626" y="18209"/>
                  <a:pt x="12056" y="18501"/>
                </a:cubicBezTo>
                <a:cubicBezTo>
                  <a:pt x="12219" y="18632"/>
                  <a:pt x="12341" y="18799"/>
                  <a:pt x="12443" y="18978"/>
                </a:cubicBezTo>
                <a:cubicBezTo>
                  <a:pt x="12241" y="19560"/>
                  <a:pt x="12050" y="20145"/>
                  <a:pt x="11894" y="20741"/>
                </a:cubicBezTo>
                <a:cubicBezTo>
                  <a:pt x="11796" y="20461"/>
                  <a:pt x="11732" y="20168"/>
                  <a:pt x="11663" y="19862"/>
                </a:cubicBezTo>
                <a:cubicBezTo>
                  <a:pt x="11434" y="19312"/>
                  <a:pt x="11001" y="18880"/>
                  <a:pt x="10438" y="18646"/>
                </a:cubicBezTo>
                <a:lnTo>
                  <a:pt x="10377" y="18700"/>
                </a:lnTo>
                <a:cubicBezTo>
                  <a:pt x="10512" y="19274"/>
                  <a:pt x="10725" y="19761"/>
                  <a:pt x="11084" y="20202"/>
                </a:cubicBezTo>
                <a:cubicBezTo>
                  <a:pt x="11273" y="20400"/>
                  <a:pt x="11511" y="20582"/>
                  <a:pt x="11641" y="20824"/>
                </a:cubicBezTo>
                <a:cubicBezTo>
                  <a:pt x="11710" y="20947"/>
                  <a:pt x="11752" y="21077"/>
                  <a:pt x="11779" y="21214"/>
                </a:cubicBezTo>
                <a:cubicBezTo>
                  <a:pt x="11667" y="21710"/>
                  <a:pt x="11583" y="22215"/>
                  <a:pt x="11541" y="22733"/>
                </a:cubicBezTo>
                <a:cubicBezTo>
                  <a:pt x="11358" y="22501"/>
                  <a:pt x="11214" y="22238"/>
                  <a:pt x="11045" y="21989"/>
                </a:cubicBezTo>
                <a:cubicBezTo>
                  <a:pt x="10682" y="21606"/>
                  <a:pt x="10232" y="21343"/>
                  <a:pt x="9694" y="21237"/>
                </a:cubicBezTo>
                <a:lnTo>
                  <a:pt x="9642" y="21300"/>
                </a:lnTo>
                <a:cubicBezTo>
                  <a:pt x="9738" y="21576"/>
                  <a:pt x="9885" y="21789"/>
                  <a:pt x="10041" y="21992"/>
                </a:cubicBezTo>
                <a:cubicBezTo>
                  <a:pt x="10339" y="22438"/>
                  <a:pt x="10811" y="22637"/>
                  <a:pt x="11266" y="22869"/>
                </a:cubicBezTo>
                <a:cubicBezTo>
                  <a:pt x="11362" y="22929"/>
                  <a:pt x="11445" y="23001"/>
                  <a:pt x="11519" y="23081"/>
                </a:cubicBezTo>
                <a:cubicBezTo>
                  <a:pt x="11518" y="23126"/>
                  <a:pt x="11516" y="23170"/>
                  <a:pt x="11514" y="23213"/>
                </a:cubicBezTo>
                <a:cubicBezTo>
                  <a:pt x="11459" y="23799"/>
                  <a:pt x="11610" y="24344"/>
                  <a:pt x="11827" y="24878"/>
                </a:cubicBezTo>
                <a:cubicBezTo>
                  <a:pt x="11782" y="24820"/>
                  <a:pt x="11736" y="24759"/>
                  <a:pt x="11692" y="24695"/>
                </a:cubicBezTo>
                <a:cubicBezTo>
                  <a:pt x="11241" y="24229"/>
                  <a:pt x="10618" y="23996"/>
                  <a:pt x="9960" y="23984"/>
                </a:cubicBezTo>
                <a:lnTo>
                  <a:pt x="9924" y="24057"/>
                </a:lnTo>
                <a:cubicBezTo>
                  <a:pt x="10316" y="24568"/>
                  <a:pt x="10752" y="24968"/>
                  <a:pt x="11331" y="25211"/>
                </a:cubicBezTo>
                <a:cubicBezTo>
                  <a:pt x="11641" y="25287"/>
                  <a:pt x="11922" y="25424"/>
                  <a:pt x="12154" y="25617"/>
                </a:cubicBezTo>
                <a:cubicBezTo>
                  <a:pt x="12367" y="26077"/>
                  <a:pt x="12576" y="26541"/>
                  <a:pt x="12693" y="27029"/>
                </a:cubicBezTo>
                <a:cubicBezTo>
                  <a:pt x="12724" y="27146"/>
                  <a:pt x="12753" y="27263"/>
                  <a:pt x="12782" y="27380"/>
                </a:cubicBezTo>
                <a:cubicBezTo>
                  <a:pt x="12638" y="27226"/>
                  <a:pt x="12492" y="27070"/>
                  <a:pt x="12324" y="26949"/>
                </a:cubicBezTo>
                <a:cubicBezTo>
                  <a:pt x="11958" y="26741"/>
                  <a:pt x="11558" y="26610"/>
                  <a:pt x="11135" y="26610"/>
                </a:cubicBezTo>
                <a:cubicBezTo>
                  <a:pt x="11042" y="26610"/>
                  <a:pt x="10948" y="26616"/>
                  <a:pt x="10853" y="26629"/>
                </a:cubicBezTo>
                <a:lnTo>
                  <a:pt x="10825" y="26706"/>
                </a:lnTo>
                <a:cubicBezTo>
                  <a:pt x="11156" y="27103"/>
                  <a:pt x="11539" y="27370"/>
                  <a:pt x="11982" y="27589"/>
                </a:cubicBezTo>
                <a:cubicBezTo>
                  <a:pt x="12293" y="27692"/>
                  <a:pt x="12618" y="27741"/>
                  <a:pt x="12900" y="27878"/>
                </a:cubicBezTo>
                <a:cubicBezTo>
                  <a:pt x="13024" y="28429"/>
                  <a:pt x="13133" y="28986"/>
                  <a:pt x="13230" y="29550"/>
                </a:cubicBezTo>
                <a:cubicBezTo>
                  <a:pt x="13039" y="29381"/>
                  <a:pt x="12866" y="29194"/>
                  <a:pt x="12667" y="29013"/>
                </a:cubicBezTo>
                <a:cubicBezTo>
                  <a:pt x="12370" y="28828"/>
                  <a:pt x="12036" y="28732"/>
                  <a:pt x="11691" y="28732"/>
                </a:cubicBezTo>
                <a:cubicBezTo>
                  <a:pt x="11540" y="28732"/>
                  <a:pt x="11387" y="28750"/>
                  <a:pt x="11234" y="28787"/>
                </a:cubicBezTo>
                <a:lnTo>
                  <a:pt x="11211" y="28865"/>
                </a:lnTo>
                <a:cubicBezTo>
                  <a:pt x="11545" y="29240"/>
                  <a:pt x="11916" y="29491"/>
                  <a:pt x="12368" y="29641"/>
                </a:cubicBezTo>
                <a:cubicBezTo>
                  <a:pt x="12585" y="29697"/>
                  <a:pt x="12843" y="29687"/>
                  <a:pt x="13054" y="29777"/>
                </a:cubicBezTo>
                <a:cubicBezTo>
                  <a:pt x="13144" y="29811"/>
                  <a:pt x="13224" y="29862"/>
                  <a:pt x="13294" y="29922"/>
                </a:cubicBezTo>
                <a:cubicBezTo>
                  <a:pt x="13526" y="31341"/>
                  <a:pt x="13693" y="32788"/>
                  <a:pt x="13868" y="34233"/>
                </a:cubicBezTo>
                <a:cubicBezTo>
                  <a:pt x="13800" y="34324"/>
                  <a:pt x="13733" y="34415"/>
                  <a:pt x="13665" y="34507"/>
                </a:cubicBezTo>
                <a:cubicBezTo>
                  <a:pt x="12322" y="36419"/>
                  <a:pt x="11140" y="38423"/>
                  <a:pt x="10072" y="40489"/>
                </a:cubicBezTo>
                <a:cubicBezTo>
                  <a:pt x="10406" y="38683"/>
                  <a:pt x="10438" y="36815"/>
                  <a:pt x="10175" y="34992"/>
                </a:cubicBezTo>
                <a:cubicBezTo>
                  <a:pt x="10430" y="34610"/>
                  <a:pt x="10869" y="34365"/>
                  <a:pt x="11214" y="34082"/>
                </a:cubicBezTo>
                <a:cubicBezTo>
                  <a:pt x="11604" y="33700"/>
                  <a:pt x="11991" y="33322"/>
                  <a:pt x="12361" y="32822"/>
                </a:cubicBezTo>
                <a:lnTo>
                  <a:pt x="12324" y="32749"/>
                </a:lnTo>
                <a:cubicBezTo>
                  <a:pt x="12001" y="32771"/>
                  <a:pt x="11710" y="32878"/>
                  <a:pt x="11440" y="33019"/>
                </a:cubicBezTo>
                <a:cubicBezTo>
                  <a:pt x="10742" y="33307"/>
                  <a:pt x="10424" y="33938"/>
                  <a:pt x="10109" y="34566"/>
                </a:cubicBezTo>
                <a:cubicBezTo>
                  <a:pt x="9983" y="33838"/>
                  <a:pt x="9812" y="33121"/>
                  <a:pt x="9593" y="32419"/>
                </a:cubicBezTo>
                <a:cubicBezTo>
                  <a:pt x="9868" y="31940"/>
                  <a:pt x="10381" y="31654"/>
                  <a:pt x="10793" y="31307"/>
                </a:cubicBezTo>
                <a:cubicBezTo>
                  <a:pt x="11214" y="30863"/>
                  <a:pt x="11562" y="30383"/>
                  <a:pt x="11798" y="29797"/>
                </a:cubicBezTo>
                <a:lnTo>
                  <a:pt x="11742" y="29737"/>
                </a:lnTo>
                <a:cubicBezTo>
                  <a:pt x="11423" y="29841"/>
                  <a:pt x="11162" y="30011"/>
                  <a:pt x="10912" y="30193"/>
                </a:cubicBezTo>
                <a:cubicBezTo>
                  <a:pt x="10183" y="30639"/>
                  <a:pt x="9980" y="31475"/>
                  <a:pt x="9494" y="32116"/>
                </a:cubicBezTo>
                <a:cubicBezTo>
                  <a:pt x="9318" y="31587"/>
                  <a:pt x="9115" y="31068"/>
                  <a:pt x="8883" y="30560"/>
                </a:cubicBezTo>
                <a:cubicBezTo>
                  <a:pt x="9169" y="30138"/>
                  <a:pt x="9641" y="29868"/>
                  <a:pt x="10024" y="29545"/>
                </a:cubicBezTo>
                <a:cubicBezTo>
                  <a:pt x="10445" y="29102"/>
                  <a:pt x="10793" y="28623"/>
                  <a:pt x="11028" y="28036"/>
                </a:cubicBezTo>
                <a:lnTo>
                  <a:pt x="10972" y="27976"/>
                </a:lnTo>
                <a:cubicBezTo>
                  <a:pt x="10653" y="28080"/>
                  <a:pt x="10392" y="28250"/>
                  <a:pt x="10143" y="28432"/>
                </a:cubicBezTo>
                <a:cubicBezTo>
                  <a:pt x="9433" y="28867"/>
                  <a:pt x="9221" y="29670"/>
                  <a:pt x="8764" y="30303"/>
                </a:cubicBezTo>
                <a:cubicBezTo>
                  <a:pt x="8632" y="30029"/>
                  <a:pt x="8494" y="29758"/>
                  <a:pt x="8348" y="29492"/>
                </a:cubicBezTo>
                <a:cubicBezTo>
                  <a:pt x="8245" y="29301"/>
                  <a:pt x="8137" y="29113"/>
                  <a:pt x="8029" y="28926"/>
                </a:cubicBezTo>
                <a:cubicBezTo>
                  <a:pt x="8200" y="28439"/>
                  <a:pt x="8660" y="28107"/>
                  <a:pt x="9000" y="27743"/>
                </a:cubicBezTo>
                <a:cubicBezTo>
                  <a:pt x="9337" y="27315"/>
                  <a:pt x="9672" y="26888"/>
                  <a:pt x="9971" y="26344"/>
                </a:cubicBezTo>
                <a:lnTo>
                  <a:pt x="9925" y="26278"/>
                </a:lnTo>
                <a:cubicBezTo>
                  <a:pt x="9608" y="26343"/>
                  <a:pt x="9334" y="26488"/>
                  <a:pt x="9084" y="26662"/>
                </a:cubicBezTo>
                <a:cubicBezTo>
                  <a:pt x="8337" y="27094"/>
                  <a:pt x="8142" y="27903"/>
                  <a:pt x="7867" y="28652"/>
                </a:cubicBezTo>
                <a:cubicBezTo>
                  <a:pt x="7671" y="28327"/>
                  <a:pt x="7467" y="28007"/>
                  <a:pt x="7255" y="27689"/>
                </a:cubicBezTo>
                <a:cubicBezTo>
                  <a:pt x="7772" y="26557"/>
                  <a:pt x="8649" y="25658"/>
                  <a:pt x="9324" y="24568"/>
                </a:cubicBezTo>
                <a:lnTo>
                  <a:pt x="9275" y="24503"/>
                </a:lnTo>
                <a:cubicBezTo>
                  <a:pt x="8107" y="24883"/>
                  <a:pt x="7110" y="25798"/>
                  <a:pt x="6780" y="26993"/>
                </a:cubicBezTo>
                <a:cubicBezTo>
                  <a:pt x="6638" y="26792"/>
                  <a:pt x="6496" y="26593"/>
                  <a:pt x="6355" y="26393"/>
                </a:cubicBezTo>
                <a:cubicBezTo>
                  <a:pt x="6824" y="25261"/>
                  <a:pt x="7795" y="24432"/>
                  <a:pt x="8615" y="23519"/>
                </a:cubicBezTo>
                <a:lnTo>
                  <a:pt x="8578" y="23446"/>
                </a:lnTo>
                <a:cubicBezTo>
                  <a:pt x="7340" y="23607"/>
                  <a:pt x="6171" y="24494"/>
                  <a:pt x="5866" y="25721"/>
                </a:cubicBezTo>
                <a:cubicBezTo>
                  <a:pt x="5751" y="25567"/>
                  <a:pt x="5638" y="25413"/>
                  <a:pt x="5523" y="25259"/>
                </a:cubicBezTo>
                <a:cubicBezTo>
                  <a:pt x="5369" y="25020"/>
                  <a:pt x="5230" y="24775"/>
                  <a:pt x="5100" y="24526"/>
                </a:cubicBezTo>
                <a:cubicBezTo>
                  <a:pt x="6230" y="23702"/>
                  <a:pt x="7022" y="22654"/>
                  <a:pt x="8218" y="21875"/>
                </a:cubicBezTo>
                <a:lnTo>
                  <a:pt x="8207" y="21794"/>
                </a:lnTo>
                <a:cubicBezTo>
                  <a:pt x="8098" y="21779"/>
                  <a:pt x="7991" y="21772"/>
                  <a:pt x="7886" y="21772"/>
                </a:cubicBezTo>
                <a:cubicBezTo>
                  <a:pt x="6532" y="21772"/>
                  <a:pt x="5494" y="22958"/>
                  <a:pt x="4880" y="24075"/>
                </a:cubicBezTo>
                <a:cubicBezTo>
                  <a:pt x="4762" y="23815"/>
                  <a:pt x="4655" y="23549"/>
                  <a:pt x="4558" y="23281"/>
                </a:cubicBezTo>
                <a:cubicBezTo>
                  <a:pt x="5823" y="22671"/>
                  <a:pt x="7049" y="21810"/>
                  <a:pt x="7520" y="20428"/>
                </a:cubicBezTo>
                <a:lnTo>
                  <a:pt x="7455" y="20378"/>
                </a:lnTo>
                <a:cubicBezTo>
                  <a:pt x="6457" y="20939"/>
                  <a:pt x="5621" y="21538"/>
                  <a:pt x="4837" y="22335"/>
                </a:cubicBezTo>
                <a:cubicBezTo>
                  <a:pt x="4682" y="22480"/>
                  <a:pt x="4543" y="22645"/>
                  <a:pt x="4399" y="22809"/>
                </a:cubicBezTo>
                <a:cubicBezTo>
                  <a:pt x="4282" y="22433"/>
                  <a:pt x="4183" y="22050"/>
                  <a:pt x="4099" y="21662"/>
                </a:cubicBezTo>
                <a:lnTo>
                  <a:pt x="4099" y="21662"/>
                </a:lnTo>
                <a:cubicBezTo>
                  <a:pt x="4135" y="21666"/>
                  <a:pt x="4172" y="21671"/>
                  <a:pt x="4209" y="21672"/>
                </a:cubicBezTo>
                <a:cubicBezTo>
                  <a:pt x="5691" y="21570"/>
                  <a:pt x="6792" y="20317"/>
                  <a:pt x="7304" y="19006"/>
                </a:cubicBezTo>
                <a:lnTo>
                  <a:pt x="7242" y="18953"/>
                </a:lnTo>
                <a:cubicBezTo>
                  <a:pt x="6610" y="19286"/>
                  <a:pt x="6089" y="19689"/>
                  <a:pt x="5584" y="20091"/>
                </a:cubicBezTo>
                <a:cubicBezTo>
                  <a:pt x="5101" y="20506"/>
                  <a:pt x="4639" y="20962"/>
                  <a:pt x="4145" y="21228"/>
                </a:cubicBezTo>
                <a:cubicBezTo>
                  <a:pt x="4104" y="21246"/>
                  <a:pt x="4061" y="21260"/>
                  <a:pt x="4021" y="21272"/>
                </a:cubicBezTo>
                <a:cubicBezTo>
                  <a:pt x="3947" y="20880"/>
                  <a:pt x="3886" y="20484"/>
                  <a:pt x="3838" y="20085"/>
                </a:cubicBezTo>
                <a:lnTo>
                  <a:pt x="3838" y="20085"/>
                </a:lnTo>
                <a:cubicBezTo>
                  <a:pt x="3853" y="20086"/>
                  <a:pt x="3868" y="20086"/>
                  <a:pt x="3883" y="20086"/>
                </a:cubicBezTo>
                <a:cubicBezTo>
                  <a:pt x="5193" y="20086"/>
                  <a:pt x="6327" y="19120"/>
                  <a:pt x="6721" y="17652"/>
                </a:cubicBezTo>
                <a:lnTo>
                  <a:pt x="6652" y="17608"/>
                </a:lnTo>
                <a:cubicBezTo>
                  <a:pt x="6053" y="18029"/>
                  <a:pt x="5539" y="18449"/>
                  <a:pt x="5016" y="18805"/>
                </a:cubicBezTo>
                <a:cubicBezTo>
                  <a:pt x="4524" y="19161"/>
                  <a:pt x="4120" y="19382"/>
                  <a:pt x="3776" y="19498"/>
                </a:cubicBezTo>
                <a:cubicBezTo>
                  <a:pt x="3764" y="19368"/>
                  <a:pt x="3752" y="19237"/>
                  <a:pt x="3741" y="19105"/>
                </a:cubicBezTo>
                <a:cubicBezTo>
                  <a:pt x="4444" y="18919"/>
                  <a:pt x="5087" y="18571"/>
                  <a:pt x="5574" y="18024"/>
                </a:cubicBezTo>
                <a:cubicBezTo>
                  <a:pt x="6087" y="17466"/>
                  <a:pt x="6394" y="16690"/>
                  <a:pt x="6339" y="15936"/>
                </a:cubicBezTo>
                <a:lnTo>
                  <a:pt x="6259" y="15918"/>
                </a:lnTo>
                <a:cubicBezTo>
                  <a:pt x="5610" y="16946"/>
                  <a:pt x="4728" y="17771"/>
                  <a:pt x="3691" y="18370"/>
                </a:cubicBezTo>
                <a:cubicBezTo>
                  <a:pt x="3683" y="18226"/>
                  <a:pt x="3675" y="18081"/>
                  <a:pt x="3668" y="17936"/>
                </a:cubicBezTo>
                <a:cubicBezTo>
                  <a:pt x="4231" y="17646"/>
                  <a:pt x="4701" y="17211"/>
                  <a:pt x="5028" y="16669"/>
                </a:cubicBezTo>
                <a:cubicBezTo>
                  <a:pt x="5318" y="16139"/>
                  <a:pt x="5481" y="15489"/>
                  <a:pt x="5313" y="14879"/>
                </a:cubicBezTo>
                <a:lnTo>
                  <a:pt x="5231" y="14867"/>
                </a:lnTo>
                <a:cubicBezTo>
                  <a:pt x="4609" y="15774"/>
                  <a:pt x="4071" y="16506"/>
                  <a:pt x="3514" y="17390"/>
                </a:cubicBezTo>
                <a:cubicBezTo>
                  <a:pt x="3204" y="17062"/>
                  <a:pt x="3163" y="16492"/>
                  <a:pt x="3160" y="16056"/>
                </a:cubicBezTo>
                <a:cubicBezTo>
                  <a:pt x="3060" y="15467"/>
                  <a:pt x="2811" y="14946"/>
                  <a:pt x="2422" y="14469"/>
                </a:cubicBezTo>
                <a:lnTo>
                  <a:pt x="2342" y="14486"/>
                </a:lnTo>
                <a:cubicBezTo>
                  <a:pt x="2200" y="15096"/>
                  <a:pt x="2257" y="15705"/>
                  <a:pt x="2518" y="16260"/>
                </a:cubicBezTo>
                <a:cubicBezTo>
                  <a:pt x="2668" y="16525"/>
                  <a:pt x="2887" y="16761"/>
                  <a:pt x="3016" y="17026"/>
                </a:cubicBezTo>
                <a:cubicBezTo>
                  <a:pt x="3157" y="17301"/>
                  <a:pt x="3250" y="17642"/>
                  <a:pt x="3442" y="17961"/>
                </a:cubicBezTo>
                <a:cubicBezTo>
                  <a:pt x="3413" y="18119"/>
                  <a:pt x="3389" y="18275"/>
                  <a:pt x="3367" y="18433"/>
                </a:cubicBezTo>
                <a:cubicBezTo>
                  <a:pt x="2677" y="18125"/>
                  <a:pt x="2120" y="17535"/>
                  <a:pt x="1913" y="16782"/>
                </a:cubicBezTo>
                <a:cubicBezTo>
                  <a:pt x="1579" y="15951"/>
                  <a:pt x="1122" y="15244"/>
                  <a:pt x="566" y="14523"/>
                </a:cubicBezTo>
                <a:lnTo>
                  <a:pt x="487" y="14547"/>
                </a:lnTo>
                <a:cubicBezTo>
                  <a:pt x="482" y="15482"/>
                  <a:pt x="794" y="16405"/>
                  <a:pt x="1419" y="17096"/>
                </a:cubicBezTo>
                <a:cubicBezTo>
                  <a:pt x="2137" y="17706"/>
                  <a:pt x="2598" y="18441"/>
                  <a:pt x="3298" y="19059"/>
                </a:cubicBezTo>
                <a:cubicBezTo>
                  <a:pt x="3283" y="19240"/>
                  <a:pt x="3272" y="19419"/>
                  <a:pt x="3266" y="19600"/>
                </a:cubicBezTo>
                <a:cubicBezTo>
                  <a:pt x="3247" y="19600"/>
                  <a:pt x="3228" y="19601"/>
                  <a:pt x="3209" y="19601"/>
                </a:cubicBezTo>
                <a:cubicBezTo>
                  <a:pt x="2084" y="19601"/>
                  <a:pt x="1627" y="18235"/>
                  <a:pt x="66" y="17429"/>
                </a:cubicBezTo>
                <a:lnTo>
                  <a:pt x="0" y="17477"/>
                </a:lnTo>
                <a:cubicBezTo>
                  <a:pt x="90" y="17853"/>
                  <a:pt x="276" y="18167"/>
                  <a:pt x="491" y="18460"/>
                </a:cubicBezTo>
                <a:cubicBezTo>
                  <a:pt x="898" y="19099"/>
                  <a:pt x="1618" y="19401"/>
                  <a:pt x="2305" y="19619"/>
                </a:cubicBezTo>
                <a:cubicBezTo>
                  <a:pt x="2624" y="19811"/>
                  <a:pt x="2944" y="19940"/>
                  <a:pt x="3259" y="20013"/>
                </a:cubicBezTo>
                <a:cubicBezTo>
                  <a:pt x="3259" y="20417"/>
                  <a:pt x="3282" y="20822"/>
                  <a:pt x="3330" y="21224"/>
                </a:cubicBezTo>
                <a:cubicBezTo>
                  <a:pt x="2988" y="21101"/>
                  <a:pt x="2663" y="20859"/>
                  <a:pt x="2396" y="20650"/>
                </a:cubicBezTo>
                <a:cubicBezTo>
                  <a:pt x="1815" y="20304"/>
                  <a:pt x="1199" y="20081"/>
                  <a:pt x="512" y="19974"/>
                </a:cubicBezTo>
                <a:lnTo>
                  <a:pt x="468" y="20043"/>
                </a:lnTo>
                <a:cubicBezTo>
                  <a:pt x="672" y="20353"/>
                  <a:pt x="932" y="20583"/>
                  <a:pt x="1207" y="20790"/>
                </a:cubicBezTo>
                <a:cubicBezTo>
                  <a:pt x="1753" y="21261"/>
                  <a:pt x="2474" y="21354"/>
                  <a:pt x="3156" y="21446"/>
                </a:cubicBezTo>
                <a:cubicBezTo>
                  <a:pt x="3226" y="21460"/>
                  <a:pt x="3296" y="21478"/>
                  <a:pt x="3365" y="21495"/>
                </a:cubicBezTo>
                <a:cubicBezTo>
                  <a:pt x="3427" y="21914"/>
                  <a:pt x="3514" y="22329"/>
                  <a:pt x="3631" y="22735"/>
                </a:cubicBezTo>
                <a:cubicBezTo>
                  <a:pt x="3331" y="22493"/>
                  <a:pt x="3048" y="22223"/>
                  <a:pt x="2709" y="22038"/>
                </a:cubicBezTo>
                <a:cubicBezTo>
                  <a:pt x="2334" y="21876"/>
                  <a:pt x="1925" y="21773"/>
                  <a:pt x="1515" y="21773"/>
                </a:cubicBezTo>
                <a:cubicBezTo>
                  <a:pt x="1269" y="21773"/>
                  <a:pt x="1023" y="21810"/>
                  <a:pt x="785" y="21893"/>
                </a:cubicBezTo>
                <a:lnTo>
                  <a:pt x="781" y="21974"/>
                </a:lnTo>
                <a:cubicBezTo>
                  <a:pt x="1072" y="22137"/>
                  <a:pt x="1347" y="22256"/>
                  <a:pt x="1619" y="22382"/>
                </a:cubicBezTo>
                <a:cubicBezTo>
                  <a:pt x="2284" y="22760"/>
                  <a:pt x="3118" y="22750"/>
                  <a:pt x="3757" y="23138"/>
                </a:cubicBezTo>
                <a:cubicBezTo>
                  <a:pt x="3870" y="23468"/>
                  <a:pt x="4003" y="23794"/>
                  <a:pt x="4159" y="24111"/>
                </a:cubicBezTo>
                <a:cubicBezTo>
                  <a:pt x="4226" y="24251"/>
                  <a:pt x="4303" y="24388"/>
                  <a:pt x="4385" y="24519"/>
                </a:cubicBezTo>
                <a:cubicBezTo>
                  <a:pt x="4378" y="24519"/>
                  <a:pt x="4372" y="24519"/>
                  <a:pt x="4366" y="24519"/>
                </a:cubicBezTo>
                <a:cubicBezTo>
                  <a:pt x="3958" y="24519"/>
                  <a:pt x="3540" y="24181"/>
                  <a:pt x="3194" y="24001"/>
                </a:cubicBezTo>
                <a:cubicBezTo>
                  <a:pt x="2560" y="23703"/>
                  <a:pt x="1895" y="23536"/>
                  <a:pt x="1177" y="23509"/>
                </a:cubicBezTo>
                <a:lnTo>
                  <a:pt x="1142" y="23583"/>
                </a:lnTo>
                <a:cubicBezTo>
                  <a:pt x="1393" y="23868"/>
                  <a:pt x="1688" y="24070"/>
                  <a:pt x="1992" y="24250"/>
                </a:cubicBezTo>
                <a:cubicBezTo>
                  <a:pt x="2607" y="24664"/>
                  <a:pt x="3346" y="24701"/>
                  <a:pt x="4058" y="24732"/>
                </a:cubicBezTo>
                <a:cubicBezTo>
                  <a:pt x="4185" y="24746"/>
                  <a:pt x="4344" y="24773"/>
                  <a:pt x="4500" y="24773"/>
                </a:cubicBezTo>
                <a:cubicBezTo>
                  <a:pt x="4518" y="24773"/>
                  <a:pt x="4536" y="24773"/>
                  <a:pt x="4554" y="24772"/>
                </a:cubicBezTo>
                <a:cubicBezTo>
                  <a:pt x="4895" y="25253"/>
                  <a:pt x="5313" y="25680"/>
                  <a:pt x="5715" y="26108"/>
                </a:cubicBezTo>
                <a:cubicBezTo>
                  <a:pt x="5512" y="26172"/>
                  <a:pt x="5303" y="26203"/>
                  <a:pt x="5094" y="26203"/>
                </a:cubicBezTo>
                <a:cubicBezTo>
                  <a:pt x="4663" y="26203"/>
                  <a:pt x="4232" y="26071"/>
                  <a:pt x="3861" y="25821"/>
                </a:cubicBezTo>
                <a:cubicBezTo>
                  <a:pt x="3158" y="25463"/>
                  <a:pt x="2442" y="25286"/>
                  <a:pt x="1647" y="25162"/>
                </a:cubicBezTo>
                <a:lnTo>
                  <a:pt x="1604" y="25232"/>
                </a:lnTo>
                <a:cubicBezTo>
                  <a:pt x="2129" y="25874"/>
                  <a:pt x="2873" y="26321"/>
                  <a:pt x="3697" y="26407"/>
                </a:cubicBezTo>
                <a:cubicBezTo>
                  <a:pt x="3771" y="26404"/>
                  <a:pt x="3844" y="26403"/>
                  <a:pt x="3916" y="26403"/>
                </a:cubicBezTo>
                <a:cubicBezTo>
                  <a:pt x="4679" y="26403"/>
                  <a:pt x="5370" y="26549"/>
                  <a:pt x="6142" y="26574"/>
                </a:cubicBezTo>
                <a:cubicBezTo>
                  <a:pt x="6201" y="26642"/>
                  <a:pt x="6259" y="26710"/>
                  <a:pt x="6315" y="26779"/>
                </a:cubicBezTo>
                <a:cubicBezTo>
                  <a:pt x="6443" y="26959"/>
                  <a:pt x="6567" y="27139"/>
                  <a:pt x="6685" y="27322"/>
                </a:cubicBezTo>
                <a:cubicBezTo>
                  <a:pt x="6344" y="27468"/>
                  <a:pt x="5976" y="27546"/>
                  <a:pt x="5607" y="27546"/>
                </a:cubicBezTo>
                <a:cubicBezTo>
                  <a:pt x="5280" y="27546"/>
                  <a:pt x="4952" y="27485"/>
                  <a:pt x="4639" y="27357"/>
                </a:cubicBezTo>
                <a:cubicBezTo>
                  <a:pt x="4220" y="27245"/>
                  <a:pt x="3803" y="27197"/>
                  <a:pt x="3382" y="27197"/>
                </a:cubicBezTo>
                <a:cubicBezTo>
                  <a:pt x="3011" y="27197"/>
                  <a:pt x="2636" y="27234"/>
                  <a:pt x="2254" y="27299"/>
                </a:cubicBezTo>
                <a:lnTo>
                  <a:pt x="2237" y="27379"/>
                </a:lnTo>
                <a:cubicBezTo>
                  <a:pt x="2839" y="27750"/>
                  <a:pt x="3512" y="27973"/>
                  <a:pt x="4206" y="27973"/>
                </a:cubicBezTo>
                <a:cubicBezTo>
                  <a:pt x="4337" y="27973"/>
                  <a:pt x="4468" y="27965"/>
                  <a:pt x="4600" y="27949"/>
                </a:cubicBezTo>
                <a:cubicBezTo>
                  <a:pt x="5021" y="27835"/>
                  <a:pt x="5425" y="27810"/>
                  <a:pt x="5831" y="27810"/>
                </a:cubicBezTo>
                <a:cubicBezTo>
                  <a:pt x="6136" y="27810"/>
                  <a:pt x="6442" y="27824"/>
                  <a:pt x="6757" y="27824"/>
                </a:cubicBezTo>
                <a:cubicBezTo>
                  <a:pt x="6836" y="27824"/>
                  <a:pt x="6915" y="27823"/>
                  <a:pt x="6995" y="27821"/>
                </a:cubicBezTo>
                <a:cubicBezTo>
                  <a:pt x="7187" y="28146"/>
                  <a:pt x="7367" y="28477"/>
                  <a:pt x="7535" y="28814"/>
                </a:cubicBezTo>
                <a:cubicBezTo>
                  <a:pt x="7069" y="28727"/>
                  <a:pt x="6599" y="28657"/>
                  <a:pt x="6124" y="28657"/>
                </a:cubicBezTo>
                <a:cubicBezTo>
                  <a:pt x="5935" y="28657"/>
                  <a:pt x="5746" y="28668"/>
                  <a:pt x="5555" y="28694"/>
                </a:cubicBezTo>
                <a:cubicBezTo>
                  <a:pt x="4777" y="28807"/>
                  <a:pt x="3973" y="29124"/>
                  <a:pt x="3445" y="29737"/>
                </a:cubicBezTo>
                <a:lnTo>
                  <a:pt x="3485" y="29809"/>
                </a:lnTo>
                <a:cubicBezTo>
                  <a:pt x="4125" y="29729"/>
                  <a:pt x="5052" y="29661"/>
                  <a:pt x="5679" y="29561"/>
                </a:cubicBezTo>
                <a:cubicBezTo>
                  <a:pt x="6262" y="29489"/>
                  <a:pt x="7125" y="29251"/>
                  <a:pt x="7707" y="29171"/>
                </a:cubicBezTo>
                <a:cubicBezTo>
                  <a:pt x="7907" y="29598"/>
                  <a:pt x="8085" y="30033"/>
                  <a:pt x="8249" y="30475"/>
                </a:cubicBezTo>
                <a:cubicBezTo>
                  <a:pt x="8025" y="30434"/>
                  <a:pt x="7800" y="30400"/>
                  <a:pt x="7572" y="30400"/>
                </a:cubicBezTo>
                <a:cubicBezTo>
                  <a:pt x="7556" y="30400"/>
                  <a:pt x="7540" y="30400"/>
                  <a:pt x="7524" y="30400"/>
                </a:cubicBezTo>
                <a:cubicBezTo>
                  <a:pt x="7493" y="30399"/>
                  <a:pt x="7462" y="30399"/>
                  <a:pt x="7430" y="30399"/>
                </a:cubicBezTo>
                <a:cubicBezTo>
                  <a:pt x="6342" y="30399"/>
                  <a:pt x="4948" y="30917"/>
                  <a:pt x="4787" y="32132"/>
                </a:cubicBezTo>
                <a:lnTo>
                  <a:pt x="4862" y="32166"/>
                </a:lnTo>
                <a:cubicBezTo>
                  <a:pt x="5412" y="31700"/>
                  <a:pt x="5982" y="31565"/>
                  <a:pt x="6639" y="31384"/>
                </a:cubicBezTo>
                <a:cubicBezTo>
                  <a:pt x="7214" y="31223"/>
                  <a:pt x="7809" y="31043"/>
                  <a:pt x="8404" y="30914"/>
                </a:cubicBezTo>
                <a:cubicBezTo>
                  <a:pt x="8548" y="31336"/>
                  <a:pt x="8675" y="31764"/>
                  <a:pt x="8789" y="32197"/>
                </a:cubicBezTo>
                <a:cubicBezTo>
                  <a:pt x="8639" y="32176"/>
                  <a:pt x="8488" y="32160"/>
                  <a:pt x="8336" y="32160"/>
                </a:cubicBezTo>
                <a:cubicBezTo>
                  <a:pt x="8321" y="32160"/>
                  <a:pt x="8307" y="32161"/>
                  <a:pt x="8293" y="32161"/>
                </a:cubicBezTo>
                <a:cubicBezTo>
                  <a:pt x="8263" y="32160"/>
                  <a:pt x="8232" y="32160"/>
                  <a:pt x="8202" y="32160"/>
                </a:cubicBezTo>
                <a:cubicBezTo>
                  <a:pt x="7113" y="32160"/>
                  <a:pt x="5717" y="32677"/>
                  <a:pt x="5557" y="33893"/>
                </a:cubicBezTo>
                <a:lnTo>
                  <a:pt x="5632" y="33928"/>
                </a:lnTo>
                <a:cubicBezTo>
                  <a:pt x="6181" y="33461"/>
                  <a:pt x="6751" y="33328"/>
                  <a:pt x="7409" y="33144"/>
                </a:cubicBezTo>
                <a:cubicBezTo>
                  <a:pt x="7903" y="33006"/>
                  <a:pt x="8412" y="32855"/>
                  <a:pt x="8922" y="32732"/>
                </a:cubicBezTo>
                <a:cubicBezTo>
                  <a:pt x="9084" y="33426"/>
                  <a:pt x="9211" y="34132"/>
                  <a:pt x="9310" y="34844"/>
                </a:cubicBezTo>
                <a:cubicBezTo>
                  <a:pt x="8765" y="34683"/>
                  <a:pt x="8202" y="34570"/>
                  <a:pt x="7639" y="34570"/>
                </a:cubicBezTo>
                <a:cubicBezTo>
                  <a:pt x="7260" y="34570"/>
                  <a:pt x="6880" y="34621"/>
                  <a:pt x="6506" y="34744"/>
                </a:cubicBezTo>
                <a:cubicBezTo>
                  <a:pt x="6123" y="34864"/>
                  <a:pt x="5750" y="35047"/>
                  <a:pt x="5448" y="35324"/>
                </a:cubicBezTo>
                <a:lnTo>
                  <a:pt x="5479" y="35400"/>
                </a:lnTo>
                <a:cubicBezTo>
                  <a:pt x="6041" y="35405"/>
                  <a:pt x="6819" y="35447"/>
                  <a:pt x="7430" y="35447"/>
                </a:cubicBezTo>
                <a:cubicBezTo>
                  <a:pt x="7519" y="35447"/>
                  <a:pt x="7605" y="35446"/>
                  <a:pt x="7686" y="35444"/>
                </a:cubicBezTo>
                <a:cubicBezTo>
                  <a:pt x="7692" y="35444"/>
                  <a:pt x="7698" y="35444"/>
                  <a:pt x="7705" y="35444"/>
                </a:cubicBezTo>
                <a:cubicBezTo>
                  <a:pt x="8178" y="35444"/>
                  <a:pt x="8832" y="35368"/>
                  <a:pt x="9374" y="35336"/>
                </a:cubicBezTo>
                <a:cubicBezTo>
                  <a:pt x="9621" y="37438"/>
                  <a:pt x="9618" y="39587"/>
                  <a:pt x="9482" y="41668"/>
                </a:cubicBezTo>
                <a:cubicBezTo>
                  <a:pt x="7494" y="45721"/>
                  <a:pt x="5911" y="49984"/>
                  <a:pt x="4410" y="54227"/>
                </a:cubicBezTo>
                <a:lnTo>
                  <a:pt x="4486" y="54257"/>
                </a:lnTo>
                <a:cubicBezTo>
                  <a:pt x="6703" y="49594"/>
                  <a:pt x="8747" y="44806"/>
                  <a:pt x="11176" y="40252"/>
                </a:cubicBezTo>
                <a:cubicBezTo>
                  <a:pt x="11827" y="39968"/>
                  <a:pt x="12475" y="39681"/>
                  <a:pt x="13123" y="39396"/>
                </a:cubicBezTo>
                <a:cubicBezTo>
                  <a:pt x="13369" y="39430"/>
                  <a:pt x="13614" y="39484"/>
                  <a:pt x="13830" y="39594"/>
                </a:cubicBezTo>
                <a:cubicBezTo>
                  <a:pt x="14098" y="39724"/>
                  <a:pt x="14313" y="39963"/>
                  <a:pt x="14544" y="40160"/>
                </a:cubicBezTo>
                <a:cubicBezTo>
                  <a:pt x="15043" y="40530"/>
                  <a:pt x="15616" y="40711"/>
                  <a:pt x="16249" y="40761"/>
                </a:cubicBezTo>
                <a:lnTo>
                  <a:pt x="16291" y="40691"/>
                </a:lnTo>
                <a:cubicBezTo>
                  <a:pt x="16113" y="40399"/>
                  <a:pt x="15883" y="40190"/>
                  <a:pt x="15641" y="40002"/>
                </a:cubicBezTo>
                <a:cubicBezTo>
                  <a:pt x="15171" y="39558"/>
                  <a:pt x="14503" y="39554"/>
                  <a:pt x="13934" y="39367"/>
                </a:cubicBezTo>
                <a:cubicBezTo>
                  <a:pt x="13814" y="39319"/>
                  <a:pt x="13698" y="39260"/>
                  <a:pt x="13586" y="39192"/>
                </a:cubicBezTo>
                <a:cubicBezTo>
                  <a:pt x="14126" y="38954"/>
                  <a:pt x="14664" y="38719"/>
                  <a:pt x="15205" y="38487"/>
                </a:cubicBezTo>
                <a:cubicBezTo>
                  <a:pt x="15452" y="38555"/>
                  <a:pt x="15705" y="38588"/>
                  <a:pt x="15934" y="38676"/>
                </a:cubicBezTo>
                <a:cubicBezTo>
                  <a:pt x="16242" y="38776"/>
                  <a:pt x="16499" y="38980"/>
                  <a:pt x="16743" y="39217"/>
                </a:cubicBezTo>
                <a:cubicBezTo>
                  <a:pt x="17222" y="39652"/>
                  <a:pt x="17826" y="39816"/>
                  <a:pt x="18472" y="39816"/>
                </a:cubicBezTo>
                <a:cubicBezTo>
                  <a:pt x="18510" y="39816"/>
                  <a:pt x="18548" y="39816"/>
                  <a:pt x="18586" y="39815"/>
                </a:cubicBezTo>
                <a:lnTo>
                  <a:pt x="18619" y="39740"/>
                </a:lnTo>
                <a:cubicBezTo>
                  <a:pt x="18180" y="39212"/>
                  <a:pt x="17651" y="38824"/>
                  <a:pt x="16973" y="38726"/>
                </a:cubicBezTo>
                <a:cubicBezTo>
                  <a:pt x="16509" y="38714"/>
                  <a:pt x="16134" y="38505"/>
                  <a:pt x="15797" y="38235"/>
                </a:cubicBezTo>
                <a:cubicBezTo>
                  <a:pt x="16320" y="38012"/>
                  <a:pt x="16844" y="37793"/>
                  <a:pt x="17370" y="37579"/>
                </a:cubicBezTo>
                <a:cubicBezTo>
                  <a:pt x="17932" y="37856"/>
                  <a:pt x="18608" y="37874"/>
                  <a:pt x="19055" y="38354"/>
                </a:cubicBezTo>
                <a:cubicBezTo>
                  <a:pt x="19509" y="38892"/>
                  <a:pt x="20143" y="39156"/>
                  <a:pt x="20853" y="39156"/>
                </a:cubicBezTo>
                <a:cubicBezTo>
                  <a:pt x="20893" y="39156"/>
                  <a:pt x="20934" y="39155"/>
                  <a:pt x="20975" y="39153"/>
                </a:cubicBezTo>
                <a:lnTo>
                  <a:pt x="21010" y="39079"/>
                </a:lnTo>
                <a:cubicBezTo>
                  <a:pt x="20787" y="38750"/>
                  <a:pt x="20512" y="38533"/>
                  <a:pt x="20225" y="38343"/>
                </a:cubicBezTo>
                <a:cubicBezTo>
                  <a:pt x="19650" y="37934"/>
                  <a:pt x="18817" y="38103"/>
                  <a:pt x="18350" y="37497"/>
                </a:cubicBezTo>
                <a:cubicBezTo>
                  <a:pt x="18286" y="37426"/>
                  <a:pt x="18214" y="37349"/>
                  <a:pt x="18137" y="37273"/>
                </a:cubicBezTo>
                <a:cubicBezTo>
                  <a:pt x="18539" y="37113"/>
                  <a:pt x="18943" y="36958"/>
                  <a:pt x="19349" y="36806"/>
                </a:cubicBezTo>
                <a:cubicBezTo>
                  <a:pt x="20161" y="36945"/>
                  <a:pt x="21097" y="36825"/>
                  <a:pt x="21850" y="37202"/>
                </a:cubicBezTo>
                <a:cubicBezTo>
                  <a:pt x="22587" y="37746"/>
                  <a:pt x="23349" y="38087"/>
                  <a:pt x="24283" y="38087"/>
                </a:cubicBezTo>
                <a:cubicBezTo>
                  <a:pt x="24313" y="38087"/>
                  <a:pt x="24342" y="38087"/>
                  <a:pt x="24372" y="38086"/>
                </a:cubicBezTo>
                <a:lnTo>
                  <a:pt x="24407" y="38011"/>
                </a:lnTo>
                <a:cubicBezTo>
                  <a:pt x="23761" y="37267"/>
                  <a:pt x="22903" y="36957"/>
                  <a:pt x="21951" y="36916"/>
                </a:cubicBezTo>
                <a:cubicBezTo>
                  <a:pt x="21475" y="36814"/>
                  <a:pt x="21045" y="36573"/>
                  <a:pt x="20604" y="36353"/>
                </a:cubicBezTo>
                <a:cubicBezTo>
                  <a:pt x="20827" y="36275"/>
                  <a:pt x="21051" y="36199"/>
                  <a:pt x="21276" y="36124"/>
                </a:cubicBezTo>
                <a:cubicBezTo>
                  <a:pt x="21550" y="36030"/>
                  <a:pt x="21832" y="35946"/>
                  <a:pt x="22121" y="35867"/>
                </a:cubicBezTo>
                <a:cubicBezTo>
                  <a:pt x="22619" y="36167"/>
                  <a:pt x="23193" y="36340"/>
                  <a:pt x="23761" y="36465"/>
                </a:cubicBezTo>
                <a:cubicBezTo>
                  <a:pt x="24357" y="36598"/>
                  <a:pt x="24983" y="36509"/>
                  <a:pt x="25558" y="36619"/>
                </a:cubicBezTo>
                <a:cubicBezTo>
                  <a:pt x="26052" y="36684"/>
                  <a:pt x="26564" y="36895"/>
                  <a:pt x="27083" y="36895"/>
                </a:cubicBezTo>
                <a:cubicBezTo>
                  <a:pt x="27172" y="36895"/>
                  <a:pt x="27262" y="36888"/>
                  <a:pt x="27352" y="36874"/>
                </a:cubicBezTo>
                <a:cubicBezTo>
                  <a:pt x="27951" y="36792"/>
                  <a:pt x="28559" y="36610"/>
                  <a:pt x="29037" y="36181"/>
                </a:cubicBezTo>
                <a:lnTo>
                  <a:pt x="29005" y="36105"/>
                </a:lnTo>
                <a:cubicBezTo>
                  <a:pt x="28864" y="36100"/>
                  <a:pt x="28726" y="36098"/>
                  <a:pt x="28590" y="36098"/>
                </a:cubicBezTo>
                <a:cubicBezTo>
                  <a:pt x="28137" y="36098"/>
                  <a:pt x="27713" y="36123"/>
                  <a:pt x="27283" y="36146"/>
                </a:cubicBezTo>
                <a:cubicBezTo>
                  <a:pt x="26788" y="36150"/>
                  <a:pt x="26280" y="36375"/>
                  <a:pt x="25759" y="36375"/>
                </a:cubicBezTo>
                <a:cubicBezTo>
                  <a:pt x="25701" y="36375"/>
                  <a:pt x="25643" y="36372"/>
                  <a:pt x="25585" y="36366"/>
                </a:cubicBezTo>
                <a:cubicBezTo>
                  <a:pt x="25008" y="36324"/>
                  <a:pt x="24478" y="36029"/>
                  <a:pt x="23971" y="35789"/>
                </a:cubicBezTo>
                <a:cubicBezTo>
                  <a:pt x="23791" y="35716"/>
                  <a:pt x="23616" y="35635"/>
                  <a:pt x="23443" y="35551"/>
                </a:cubicBezTo>
                <a:cubicBezTo>
                  <a:pt x="23771" y="35479"/>
                  <a:pt x="24102" y="35409"/>
                  <a:pt x="24434" y="35335"/>
                </a:cubicBezTo>
                <a:cubicBezTo>
                  <a:pt x="25059" y="35617"/>
                  <a:pt x="25689" y="35904"/>
                  <a:pt x="26391" y="35954"/>
                </a:cubicBezTo>
                <a:cubicBezTo>
                  <a:pt x="26506" y="35965"/>
                  <a:pt x="26622" y="35970"/>
                  <a:pt x="26739" y="35970"/>
                </a:cubicBezTo>
                <a:cubicBezTo>
                  <a:pt x="27400" y="35970"/>
                  <a:pt x="28068" y="35800"/>
                  <a:pt x="28631" y="35440"/>
                </a:cubicBezTo>
                <a:lnTo>
                  <a:pt x="28615" y="35360"/>
                </a:lnTo>
                <a:cubicBezTo>
                  <a:pt x="27870" y="35212"/>
                  <a:pt x="27189" y="35131"/>
                  <a:pt x="26455" y="35082"/>
                </a:cubicBezTo>
                <a:cubicBezTo>
                  <a:pt x="26198" y="35063"/>
                  <a:pt x="25933" y="35062"/>
                  <a:pt x="25669" y="35062"/>
                </a:cubicBezTo>
                <a:cubicBezTo>
                  <a:pt x="25642" y="35062"/>
                  <a:pt x="25616" y="35062"/>
                  <a:pt x="25589" y="35062"/>
                </a:cubicBezTo>
                <a:cubicBezTo>
                  <a:pt x="25796" y="35008"/>
                  <a:pt x="26000" y="34951"/>
                  <a:pt x="26204" y="34889"/>
                </a:cubicBezTo>
                <a:cubicBezTo>
                  <a:pt x="26206" y="34918"/>
                  <a:pt x="26207" y="34945"/>
                  <a:pt x="26211" y="34973"/>
                </a:cubicBezTo>
                <a:lnTo>
                  <a:pt x="26523" y="35010"/>
                </a:lnTo>
                <a:cubicBezTo>
                  <a:pt x="26723" y="35051"/>
                  <a:pt x="26922" y="35068"/>
                  <a:pt x="27118" y="35068"/>
                </a:cubicBezTo>
                <a:cubicBezTo>
                  <a:pt x="28017" y="35068"/>
                  <a:pt x="28877" y="34706"/>
                  <a:pt x="29771" y="34595"/>
                </a:cubicBezTo>
                <a:cubicBezTo>
                  <a:pt x="30877" y="34534"/>
                  <a:pt x="31910" y="33910"/>
                  <a:pt x="32480" y="32945"/>
                </a:cubicBezTo>
                <a:lnTo>
                  <a:pt x="32425" y="32884"/>
                </a:lnTo>
                <a:cubicBezTo>
                  <a:pt x="31410" y="33244"/>
                  <a:pt x="30542" y="33665"/>
                  <a:pt x="29657" y="34241"/>
                </a:cubicBezTo>
                <a:cubicBezTo>
                  <a:pt x="29310" y="34443"/>
                  <a:pt x="28934" y="34515"/>
                  <a:pt x="28550" y="34515"/>
                </a:cubicBezTo>
                <a:cubicBezTo>
                  <a:pt x="28213" y="34515"/>
                  <a:pt x="27871" y="34460"/>
                  <a:pt x="27536" y="34390"/>
                </a:cubicBezTo>
                <a:cubicBezTo>
                  <a:pt x="28182" y="34088"/>
                  <a:pt x="28779" y="33705"/>
                  <a:pt x="29292" y="33191"/>
                </a:cubicBezTo>
                <a:cubicBezTo>
                  <a:pt x="29676" y="32966"/>
                  <a:pt x="30371" y="32705"/>
                  <a:pt x="30851" y="32429"/>
                </a:cubicBezTo>
                <a:cubicBezTo>
                  <a:pt x="31393" y="32121"/>
                  <a:pt x="31847" y="31803"/>
                  <a:pt x="32375" y="31425"/>
                </a:cubicBezTo>
                <a:lnTo>
                  <a:pt x="32362" y="31344"/>
                </a:lnTo>
                <a:cubicBezTo>
                  <a:pt x="32174" y="31294"/>
                  <a:pt x="31986" y="31271"/>
                  <a:pt x="31799" y="31271"/>
                </a:cubicBezTo>
                <a:cubicBezTo>
                  <a:pt x="31297" y="31271"/>
                  <a:pt x="30807" y="31439"/>
                  <a:pt x="30372" y="31703"/>
                </a:cubicBezTo>
                <a:cubicBezTo>
                  <a:pt x="30406" y="31643"/>
                  <a:pt x="30441" y="31581"/>
                  <a:pt x="30472" y="31522"/>
                </a:cubicBezTo>
                <a:cubicBezTo>
                  <a:pt x="31645" y="30943"/>
                  <a:pt x="32866" y="30469"/>
                  <a:pt x="33827" y="29512"/>
                </a:cubicBezTo>
                <a:lnTo>
                  <a:pt x="33801" y="29436"/>
                </a:lnTo>
                <a:cubicBezTo>
                  <a:pt x="33723" y="29430"/>
                  <a:pt x="33645" y="29427"/>
                  <a:pt x="33567" y="29427"/>
                </a:cubicBezTo>
                <a:cubicBezTo>
                  <a:pt x="32629" y="29427"/>
                  <a:pt x="31757" y="29850"/>
                  <a:pt x="31050" y="30449"/>
                </a:cubicBezTo>
                <a:cubicBezTo>
                  <a:pt x="31289" y="30029"/>
                  <a:pt x="31553" y="29625"/>
                  <a:pt x="31894" y="29266"/>
                </a:cubicBezTo>
                <a:cubicBezTo>
                  <a:pt x="32049" y="29194"/>
                  <a:pt x="32212" y="29136"/>
                  <a:pt x="32381" y="29098"/>
                </a:cubicBezTo>
                <a:cubicBezTo>
                  <a:pt x="33557" y="28746"/>
                  <a:pt x="34579" y="28202"/>
                  <a:pt x="35830" y="28202"/>
                </a:cubicBezTo>
                <a:cubicBezTo>
                  <a:pt x="35842" y="28202"/>
                  <a:pt x="35854" y="28203"/>
                  <a:pt x="35866" y="28203"/>
                </a:cubicBezTo>
                <a:lnTo>
                  <a:pt x="35902" y="28129"/>
                </a:lnTo>
                <a:cubicBezTo>
                  <a:pt x="35495" y="27768"/>
                  <a:pt x="35011" y="27621"/>
                  <a:pt x="34512" y="27621"/>
                </a:cubicBezTo>
                <a:cubicBezTo>
                  <a:pt x="34272" y="27621"/>
                  <a:pt x="34028" y="27655"/>
                  <a:pt x="33788" y="27716"/>
                </a:cubicBezTo>
                <a:cubicBezTo>
                  <a:pt x="34725" y="27084"/>
                  <a:pt x="35732" y="26546"/>
                  <a:pt x="36747" y="26025"/>
                </a:cubicBezTo>
                <a:lnTo>
                  <a:pt x="36721" y="25949"/>
                </a:lnTo>
                <a:cubicBezTo>
                  <a:pt x="35755" y="26185"/>
                  <a:pt x="34812" y="26526"/>
                  <a:pt x="33917" y="26976"/>
                </a:cubicBezTo>
                <a:cubicBezTo>
                  <a:pt x="33932" y="26771"/>
                  <a:pt x="33879" y="26556"/>
                  <a:pt x="33757" y="26369"/>
                </a:cubicBezTo>
                <a:cubicBezTo>
                  <a:pt x="33550" y="26082"/>
                  <a:pt x="33714" y="25902"/>
                  <a:pt x="33849" y="25644"/>
                </a:cubicBezTo>
                <a:cubicBezTo>
                  <a:pt x="33905" y="25360"/>
                  <a:pt x="33736" y="25132"/>
                  <a:pt x="33464" y="24977"/>
                </a:cubicBezTo>
                <a:lnTo>
                  <a:pt x="33382" y="24992"/>
                </a:lnTo>
                <a:cubicBezTo>
                  <a:pt x="33183" y="25222"/>
                  <a:pt x="33068" y="25439"/>
                  <a:pt x="33169" y="25699"/>
                </a:cubicBezTo>
                <a:cubicBezTo>
                  <a:pt x="33231" y="25803"/>
                  <a:pt x="33367" y="25908"/>
                  <a:pt x="33397" y="26021"/>
                </a:cubicBezTo>
                <a:cubicBezTo>
                  <a:pt x="33463" y="26301"/>
                  <a:pt x="33047" y="26608"/>
                  <a:pt x="33037" y="26971"/>
                </a:cubicBezTo>
                <a:cubicBezTo>
                  <a:pt x="33035" y="27113"/>
                  <a:pt x="33058" y="27243"/>
                  <a:pt x="33112" y="27414"/>
                </a:cubicBezTo>
                <a:lnTo>
                  <a:pt x="33093" y="27427"/>
                </a:lnTo>
                <a:cubicBezTo>
                  <a:pt x="32652" y="27692"/>
                  <a:pt x="32213" y="27995"/>
                  <a:pt x="31813" y="28342"/>
                </a:cubicBezTo>
                <a:cubicBezTo>
                  <a:pt x="31906" y="27749"/>
                  <a:pt x="31814" y="27135"/>
                  <a:pt x="31553" y="26546"/>
                </a:cubicBezTo>
                <a:lnTo>
                  <a:pt x="31470" y="26549"/>
                </a:lnTo>
                <a:cubicBezTo>
                  <a:pt x="31259" y="27061"/>
                  <a:pt x="31185" y="27557"/>
                  <a:pt x="31117" y="28048"/>
                </a:cubicBezTo>
                <a:cubicBezTo>
                  <a:pt x="31050" y="28363"/>
                  <a:pt x="31116" y="28711"/>
                  <a:pt x="31113" y="29038"/>
                </a:cubicBezTo>
                <a:cubicBezTo>
                  <a:pt x="30873" y="29321"/>
                  <a:pt x="30662" y="29628"/>
                  <a:pt x="30494" y="29960"/>
                </a:cubicBezTo>
                <a:cubicBezTo>
                  <a:pt x="30404" y="29455"/>
                  <a:pt x="30228" y="28981"/>
                  <a:pt x="29877" y="28583"/>
                </a:cubicBezTo>
                <a:lnTo>
                  <a:pt x="29798" y="28607"/>
                </a:lnTo>
                <a:cubicBezTo>
                  <a:pt x="29687" y="29147"/>
                  <a:pt x="29721" y="29634"/>
                  <a:pt x="29773" y="30111"/>
                </a:cubicBezTo>
                <a:cubicBezTo>
                  <a:pt x="29809" y="30441"/>
                  <a:pt x="30000" y="30784"/>
                  <a:pt x="30044" y="31124"/>
                </a:cubicBezTo>
                <a:cubicBezTo>
                  <a:pt x="29819" y="31693"/>
                  <a:pt x="29571" y="32181"/>
                  <a:pt x="29285" y="32597"/>
                </a:cubicBezTo>
                <a:cubicBezTo>
                  <a:pt x="29358" y="32306"/>
                  <a:pt x="29482" y="32017"/>
                  <a:pt x="29503" y="31732"/>
                </a:cubicBezTo>
                <a:cubicBezTo>
                  <a:pt x="29507" y="31236"/>
                  <a:pt x="29441" y="30767"/>
                  <a:pt x="29203" y="30306"/>
                </a:cubicBezTo>
                <a:lnTo>
                  <a:pt x="29122" y="30302"/>
                </a:lnTo>
                <a:cubicBezTo>
                  <a:pt x="28982" y="30533"/>
                  <a:pt x="28907" y="30768"/>
                  <a:pt x="28853" y="31005"/>
                </a:cubicBezTo>
                <a:cubicBezTo>
                  <a:pt x="28734" y="31489"/>
                  <a:pt x="28747" y="31962"/>
                  <a:pt x="28921" y="32434"/>
                </a:cubicBezTo>
                <a:cubicBezTo>
                  <a:pt x="28980" y="32617"/>
                  <a:pt x="28995" y="32804"/>
                  <a:pt x="28986" y="32992"/>
                </a:cubicBezTo>
                <a:cubicBezTo>
                  <a:pt x="28486" y="33585"/>
                  <a:pt x="27879" y="34008"/>
                  <a:pt x="27103" y="34301"/>
                </a:cubicBezTo>
                <a:cubicBezTo>
                  <a:pt x="27089" y="34298"/>
                  <a:pt x="27077" y="34295"/>
                  <a:pt x="27063" y="34291"/>
                </a:cubicBezTo>
                <a:cubicBezTo>
                  <a:pt x="27222" y="33436"/>
                  <a:pt x="27515" y="32612"/>
                  <a:pt x="27774" y="31743"/>
                </a:cubicBezTo>
                <a:lnTo>
                  <a:pt x="27708" y="31696"/>
                </a:lnTo>
                <a:cubicBezTo>
                  <a:pt x="27257" y="32025"/>
                  <a:pt x="26900" y="32456"/>
                  <a:pt x="26626" y="32945"/>
                </a:cubicBezTo>
                <a:cubicBezTo>
                  <a:pt x="26339" y="33446"/>
                  <a:pt x="26188" y="33993"/>
                  <a:pt x="26179" y="34574"/>
                </a:cubicBezTo>
                <a:cubicBezTo>
                  <a:pt x="25791" y="34662"/>
                  <a:pt x="25367" y="34728"/>
                  <a:pt x="24905" y="34779"/>
                </a:cubicBezTo>
                <a:cubicBezTo>
                  <a:pt x="24742" y="34790"/>
                  <a:pt x="24579" y="34802"/>
                  <a:pt x="24416" y="34817"/>
                </a:cubicBezTo>
                <a:cubicBezTo>
                  <a:pt x="24468" y="34681"/>
                  <a:pt x="24556" y="34545"/>
                  <a:pt x="24655" y="34433"/>
                </a:cubicBezTo>
                <a:cubicBezTo>
                  <a:pt x="25232" y="33827"/>
                  <a:pt x="25572" y="33144"/>
                  <a:pt x="25749" y="32286"/>
                </a:cubicBezTo>
                <a:lnTo>
                  <a:pt x="25683" y="32238"/>
                </a:lnTo>
                <a:cubicBezTo>
                  <a:pt x="25418" y="32384"/>
                  <a:pt x="25205" y="32570"/>
                  <a:pt x="25015" y="32775"/>
                </a:cubicBezTo>
                <a:cubicBezTo>
                  <a:pt x="24439" y="33330"/>
                  <a:pt x="24254" y="34073"/>
                  <a:pt x="24152" y="34843"/>
                </a:cubicBezTo>
                <a:cubicBezTo>
                  <a:pt x="23606" y="34898"/>
                  <a:pt x="23067" y="34977"/>
                  <a:pt x="22531" y="35076"/>
                </a:cubicBezTo>
                <a:lnTo>
                  <a:pt x="22531" y="35074"/>
                </a:lnTo>
                <a:cubicBezTo>
                  <a:pt x="22565" y="34637"/>
                  <a:pt x="22805" y="34197"/>
                  <a:pt x="22961" y="33776"/>
                </a:cubicBezTo>
                <a:lnTo>
                  <a:pt x="22899" y="33722"/>
                </a:lnTo>
                <a:cubicBezTo>
                  <a:pt x="22387" y="33998"/>
                  <a:pt x="21731" y="34610"/>
                  <a:pt x="21746" y="35235"/>
                </a:cubicBezTo>
                <a:cubicBezTo>
                  <a:pt x="21257" y="35343"/>
                  <a:pt x="20771" y="35467"/>
                  <a:pt x="20289" y="35608"/>
                </a:cubicBezTo>
                <a:cubicBezTo>
                  <a:pt x="20351" y="35460"/>
                  <a:pt x="20400" y="35307"/>
                  <a:pt x="20439" y="35150"/>
                </a:cubicBezTo>
                <a:cubicBezTo>
                  <a:pt x="20482" y="34959"/>
                  <a:pt x="20507" y="34747"/>
                  <a:pt x="20460" y="34545"/>
                </a:cubicBezTo>
                <a:lnTo>
                  <a:pt x="20379" y="34535"/>
                </a:lnTo>
                <a:cubicBezTo>
                  <a:pt x="19961" y="35041"/>
                  <a:pt x="19480" y="35509"/>
                  <a:pt x="19040" y="36004"/>
                </a:cubicBezTo>
                <a:cubicBezTo>
                  <a:pt x="18772" y="36098"/>
                  <a:pt x="18504" y="36194"/>
                  <a:pt x="18239" y="36295"/>
                </a:cubicBezTo>
                <a:cubicBezTo>
                  <a:pt x="18334" y="35919"/>
                  <a:pt x="18347" y="35524"/>
                  <a:pt x="18264" y="35130"/>
                </a:cubicBezTo>
                <a:lnTo>
                  <a:pt x="18184" y="35111"/>
                </a:lnTo>
                <a:cubicBezTo>
                  <a:pt x="17739" y="35653"/>
                  <a:pt x="17391" y="36169"/>
                  <a:pt x="17093" y="36761"/>
                </a:cubicBezTo>
                <a:cubicBezTo>
                  <a:pt x="16832" y="36873"/>
                  <a:pt x="16573" y="36990"/>
                  <a:pt x="16314" y="37108"/>
                </a:cubicBezTo>
                <a:cubicBezTo>
                  <a:pt x="16510" y="36726"/>
                  <a:pt x="16675" y="36322"/>
                  <a:pt x="16747" y="35855"/>
                </a:cubicBezTo>
                <a:lnTo>
                  <a:pt x="16679" y="35810"/>
                </a:lnTo>
                <a:cubicBezTo>
                  <a:pt x="15849" y="36288"/>
                  <a:pt x="15304" y="36987"/>
                  <a:pt x="14892" y="37809"/>
                </a:cubicBezTo>
                <a:cubicBezTo>
                  <a:pt x="14783" y="37865"/>
                  <a:pt x="14676" y="37922"/>
                  <a:pt x="14569" y="37981"/>
                </a:cubicBezTo>
                <a:cubicBezTo>
                  <a:pt x="14684" y="37800"/>
                  <a:pt x="14787" y="37607"/>
                  <a:pt x="14870" y="37405"/>
                </a:cubicBezTo>
                <a:cubicBezTo>
                  <a:pt x="14982" y="37139"/>
                  <a:pt x="15074" y="36837"/>
                  <a:pt x="15058" y="36520"/>
                </a:cubicBezTo>
                <a:lnTo>
                  <a:pt x="14980" y="36492"/>
                </a:lnTo>
                <a:cubicBezTo>
                  <a:pt x="14128" y="37202"/>
                  <a:pt x="13363" y="37965"/>
                  <a:pt x="12848" y="38957"/>
                </a:cubicBezTo>
                <a:cubicBezTo>
                  <a:pt x="12342" y="39261"/>
                  <a:pt x="11843" y="39575"/>
                  <a:pt x="11351" y="39899"/>
                </a:cubicBezTo>
                <a:cubicBezTo>
                  <a:pt x="12258" y="38216"/>
                  <a:pt x="13223" y="36567"/>
                  <a:pt x="14268" y="34969"/>
                </a:cubicBezTo>
                <a:cubicBezTo>
                  <a:pt x="15306" y="33533"/>
                  <a:pt x="16238" y="32033"/>
                  <a:pt x="17083" y="30486"/>
                </a:cubicBezTo>
                <a:cubicBezTo>
                  <a:pt x="17582" y="30656"/>
                  <a:pt x="18073" y="30773"/>
                  <a:pt x="18555" y="30842"/>
                </a:cubicBezTo>
                <a:cubicBezTo>
                  <a:pt x="18865" y="31929"/>
                  <a:pt x="20004" y="32583"/>
                  <a:pt x="21100" y="32583"/>
                </a:cubicBezTo>
                <a:cubicBezTo>
                  <a:pt x="21142" y="32583"/>
                  <a:pt x="21183" y="32582"/>
                  <a:pt x="21225" y="32580"/>
                </a:cubicBezTo>
                <a:cubicBezTo>
                  <a:pt x="21390" y="32563"/>
                  <a:pt x="21550" y="32549"/>
                  <a:pt x="21712" y="32513"/>
                </a:cubicBezTo>
                <a:lnTo>
                  <a:pt x="21725" y="32432"/>
                </a:lnTo>
                <a:cubicBezTo>
                  <a:pt x="21446" y="32260"/>
                  <a:pt x="21178" y="32116"/>
                  <a:pt x="20923" y="31970"/>
                </a:cubicBezTo>
                <a:cubicBezTo>
                  <a:pt x="20404" y="31663"/>
                  <a:pt x="19854" y="31344"/>
                  <a:pt x="19428" y="30919"/>
                </a:cubicBezTo>
                <a:lnTo>
                  <a:pt x="19428" y="30919"/>
                </a:lnTo>
                <a:cubicBezTo>
                  <a:pt x="19504" y="30921"/>
                  <a:pt x="19580" y="30923"/>
                  <a:pt x="19655" y="30923"/>
                </a:cubicBezTo>
                <a:cubicBezTo>
                  <a:pt x="19924" y="30923"/>
                  <a:pt x="20191" y="30908"/>
                  <a:pt x="20453" y="30880"/>
                </a:cubicBezTo>
                <a:cubicBezTo>
                  <a:pt x="20636" y="31040"/>
                  <a:pt x="20858" y="31199"/>
                  <a:pt x="20990" y="31296"/>
                </a:cubicBezTo>
                <a:cubicBezTo>
                  <a:pt x="21523" y="31665"/>
                  <a:pt x="22221" y="31999"/>
                  <a:pt x="22899" y="31999"/>
                </a:cubicBezTo>
                <a:cubicBezTo>
                  <a:pt x="23180" y="31999"/>
                  <a:pt x="23458" y="31941"/>
                  <a:pt x="23719" y="31805"/>
                </a:cubicBezTo>
                <a:lnTo>
                  <a:pt x="23702" y="31725"/>
                </a:lnTo>
                <a:cubicBezTo>
                  <a:pt x="23192" y="31603"/>
                  <a:pt x="22626" y="31208"/>
                  <a:pt x="22170" y="30973"/>
                </a:cubicBezTo>
                <a:cubicBezTo>
                  <a:pt x="21978" y="30873"/>
                  <a:pt x="21782" y="30776"/>
                  <a:pt x="21584" y="30681"/>
                </a:cubicBezTo>
                <a:cubicBezTo>
                  <a:pt x="22084" y="30555"/>
                  <a:pt x="22571" y="30387"/>
                  <a:pt x="23048" y="30178"/>
                </a:cubicBezTo>
                <a:cubicBezTo>
                  <a:pt x="23659" y="30628"/>
                  <a:pt x="24372" y="30932"/>
                  <a:pt x="25142" y="30947"/>
                </a:cubicBezTo>
                <a:cubicBezTo>
                  <a:pt x="25428" y="30947"/>
                  <a:pt x="25759" y="30909"/>
                  <a:pt x="26009" y="30714"/>
                </a:cubicBezTo>
                <a:lnTo>
                  <a:pt x="25984" y="30635"/>
                </a:lnTo>
                <a:cubicBezTo>
                  <a:pt x="25716" y="30577"/>
                  <a:pt x="25505" y="30451"/>
                  <a:pt x="25276" y="30343"/>
                </a:cubicBezTo>
                <a:cubicBezTo>
                  <a:pt x="24838" y="30111"/>
                  <a:pt x="24383" y="29914"/>
                  <a:pt x="23914" y="29753"/>
                </a:cubicBezTo>
                <a:cubicBezTo>
                  <a:pt x="24242" y="29574"/>
                  <a:pt x="24564" y="29379"/>
                  <a:pt x="24881" y="29167"/>
                </a:cubicBezTo>
                <a:cubicBezTo>
                  <a:pt x="25359" y="29549"/>
                  <a:pt x="25953" y="29798"/>
                  <a:pt x="26558" y="29798"/>
                </a:cubicBezTo>
                <a:cubicBezTo>
                  <a:pt x="26767" y="29798"/>
                  <a:pt x="26978" y="29768"/>
                  <a:pt x="27185" y="29704"/>
                </a:cubicBezTo>
                <a:cubicBezTo>
                  <a:pt x="27482" y="29608"/>
                  <a:pt x="27757" y="29423"/>
                  <a:pt x="27921" y="29170"/>
                </a:cubicBezTo>
                <a:lnTo>
                  <a:pt x="27876" y="29101"/>
                </a:lnTo>
                <a:cubicBezTo>
                  <a:pt x="27785" y="29108"/>
                  <a:pt x="27698" y="29111"/>
                  <a:pt x="27614" y="29111"/>
                </a:cubicBezTo>
                <a:cubicBezTo>
                  <a:pt x="27173" y="29111"/>
                  <a:pt x="26823" y="29024"/>
                  <a:pt x="26430" y="28927"/>
                </a:cubicBezTo>
                <a:cubicBezTo>
                  <a:pt x="26157" y="28875"/>
                  <a:pt x="25826" y="28795"/>
                  <a:pt x="25511" y="28724"/>
                </a:cubicBezTo>
                <a:cubicBezTo>
                  <a:pt x="25780" y="28524"/>
                  <a:pt x="26044" y="28314"/>
                  <a:pt x="26302" y="28097"/>
                </a:cubicBezTo>
                <a:cubicBezTo>
                  <a:pt x="26589" y="28192"/>
                  <a:pt x="26875" y="28293"/>
                  <a:pt x="27172" y="28314"/>
                </a:cubicBezTo>
                <a:cubicBezTo>
                  <a:pt x="27343" y="28339"/>
                  <a:pt x="27522" y="28352"/>
                  <a:pt x="27703" y="28352"/>
                </a:cubicBezTo>
                <a:cubicBezTo>
                  <a:pt x="28553" y="28352"/>
                  <a:pt x="29464" y="28061"/>
                  <a:pt x="29878" y="27281"/>
                </a:cubicBezTo>
                <a:lnTo>
                  <a:pt x="29824" y="27220"/>
                </a:lnTo>
                <a:cubicBezTo>
                  <a:pt x="28848" y="27450"/>
                  <a:pt x="27853" y="27466"/>
                  <a:pt x="26869" y="27602"/>
                </a:cubicBezTo>
                <a:cubicBezTo>
                  <a:pt x="27146" y="27352"/>
                  <a:pt x="27416" y="27093"/>
                  <a:pt x="27679" y="26828"/>
                </a:cubicBezTo>
                <a:cubicBezTo>
                  <a:pt x="27814" y="26725"/>
                  <a:pt x="27948" y="26620"/>
                  <a:pt x="28080" y="26512"/>
                </a:cubicBezTo>
                <a:cubicBezTo>
                  <a:pt x="28411" y="26540"/>
                  <a:pt x="28750" y="26568"/>
                  <a:pt x="29087" y="26568"/>
                </a:cubicBezTo>
                <a:cubicBezTo>
                  <a:pt x="29721" y="26568"/>
                  <a:pt x="30348" y="26469"/>
                  <a:pt x="30893" y="26087"/>
                </a:cubicBezTo>
                <a:cubicBezTo>
                  <a:pt x="31182" y="25898"/>
                  <a:pt x="31457" y="25644"/>
                  <a:pt x="31606" y="25313"/>
                </a:cubicBezTo>
                <a:lnTo>
                  <a:pt x="31552" y="25252"/>
                </a:lnTo>
                <a:cubicBezTo>
                  <a:pt x="30910" y="25408"/>
                  <a:pt x="30352" y="25463"/>
                  <a:pt x="29740" y="25640"/>
                </a:cubicBezTo>
                <a:lnTo>
                  <a:pt x="28860" y="25931"/>
                </a:lnTo>
                <a:cubicBezTo>
                  <a:pt x="28794" y="25956"/>
                  <a:pt x="28727" y="25986"/>
                  <a:pt x="28660" y="26014"/>
                </a:cubicBezTo>
                <a:cubicBezTo>
                  <a:pt x="29002" y="25704"/>
                  <a:pt x="29332" y="25378"/>
                  <a:pt x="29641" y="25037"/>
                </a:cubicBezTo>
                <a:cubicBezTo>
                  <a:pt x="29798" y="25005"/>
                  <a:pt x="29957" y="24979"/>
                  <a:pt x="30109" y="24945"/>
                </a:cubicBezTo>
                <a:cubicBezTo>
                  <a:pt x="30920" y="24743"/>
                  <a:pt x="31586" y="24327"/>
                  <a:pt x="32200" y="23760"/>
                </a:cubicBezTo>
                <a:lnTo>
                  <a:pt x="32193" y="23679"/>
                </a:lnTo>
                <a:cubicBezTo>
                  <a:pt x="32032" y="23623"/>
                  <a:pt x="31871" y="23604"/>
                  <a:pt x="31714" y="23604"/>
                </a:cubicBezTo>
                <a:cubicBezTo>
                  <a:pt x="31570" y="23604"/>
                  <a:pt x="31430" y="23620"/>
                  <a:pt x="31297" y="23642"/>
                </a:cubicBezTo>
                <a:cubicBezTo>
                  <a:pt x="31049" y="23674"/>
                  <a:pt x="30818" y="23746"/>
                  <a:pt x="30601" y="23845"/>
                </a:cubicBezTo>
                <a:cubicBezTo>
                  <a:pt x="30771" y="23601"/>
                  <a:pt x="30933" y="23352"/>
                  <a:pt x="31084" y="23097"/>
                </a:cubicBezTo>
                <a:cubicBezTo>
                  <a:pt x="31516" y="22968"/>
                  <a:pt x="32005" y="22963"/>
                  <a:pt x="32421" y="22804"/>
                </a:cubicBezTo>
                <a:cubicBezTo>
                  <a:pt x="32990" y="22632"/>
                  <a:pt x="33434" y="22345"/>
                  <a:pt x="33936" y="21989"/>
                </a:cubicBezTo>
                <a:lnTo>
                  <a:pt x="33930" y="21909"/>
                </a:lnTo>
                <a:cubicBezTo>
                  <a:pt x="33689" y="21802"/>
                  <a:pt x="33437" y="21765"/>
                  <a:pt x="33192" y="21765"/>
                </a:cubicBezTo>
                <a:cubicBezTo>
                  <a:pt x="33122" y="21765"/>
                  <a:pt x="33053" y="21768"/>
                  <a:pt x="32985" y="21774"/>
                </a:cubicBezTo>
                <a:cubicBezTo>
                  <a:pt x="32341" y="21794"/>
                  <a:pt x="31887" y="22101"/>
                  <a:pt x="31441" y="22437"/>
                </a:cubicBezTo>
                <a:cubicBezTo>
                  <a:pt x="31642" y="22031"/>
                  <a:pt x="31814" y="21609"/>
                  <a:pt x="31957" y="21172"/>
                </a:cubicBezTo>
                <a:cubicBezTo>
                  <a:pt x="31957" y="21172"/>
                  <a:pt x="31885" y="21135"/>
                  <a:pt x="31884" y="21135"/>
                </a:cubicBezTo>
                <a:lnTo>
                  <a:pt x="31884" y="21135"/>
                </a:lnTo>
                <a:cubicBezTo>
                  <a:pt x="31612" y="21457"/>
                  <a:pt x="31346" y="21781"/>
                  <a:pt x="31086" y="22106"/>
                </a:cubicBezTo>
                <a:cubicBezTo>
                  <a:pt x="31082" y="22076"/>
                  <a:pt x="31076" y="22045"/>
                  <a:pt x="31068" y="22015"/>
                </a:cubicBezTo>
                <a:cubicBezTo>
                  <a:pt x="30984" y="21633"/>
                  <a:pt x="30799" y="21247"/>
                  <a:pt x="30410" y="21039"/>
                </a:cubicBezTo>
                <a:lnTo>
                  <a:pt x="30341" y="21085"/>
                </a:lnTo>
                <a:cubicBezTo>
                  <a:pt x="30310" y="21490"/>
                  <a:pt x="30325" y="21798"/>
                  <a:pt x="30345" y="22117"/>
                </a:cubicBezTo>
                <a:cubicBezTo>
                  <a:pt x="30345" y="22350"/>
                  <a:pt x="30464" y="22581"/>
                  <a:pt x="30527" y="22815"/>
                </a:cubicBezTo>
                <a:cubicBezTo>
                  <a:pt x="30191" y="23246"/>
                  <a:pt x="29858" y="23680"/>
                  <a:pt x="29527" y="24112"/>
                </a:cubicBezTo>
                <a:cubicBezTo>
                  <a:pt x="29560" y="23999"/>
                  <a:pt x="29587" y="23886"/>
                  <a:pt x="29593" y="23772"/>
                </a:cubicBezTo>
                <a:cubicBezTo>
                  <a:pt x="29586" y="23339"/>
                  <a:pt x="29506" y="22925"/>
                  <a:pt x="29256" y="22542"/>
                </a:cubicBezTo>
                <a:lnTo>
                  <a:pt x="29175" y="22544"/>
                </a:lnTo>
                <a:cubicBezTo>
                  <a:pt x="28934" y="22938"/>
                  <a:pt x="28860" y="23344"/>
                  <a:pt x="28859" y="23780"/>
                </a:cubicBezTo>
                <a:cubicBezTo>
                  <a:pt x="28880" y="24072"/>
                  <a:pt x="29044" y="24367"/>
                  <a:pt x="29098" y="24668"/>
                </a:cubicBezTo>
                <a:cubicBezTo>
                  <a:pt x="28796" y="25056"/>
                  <a:pt x="28493" y="25441"/>
                  <a:pt x="28181" y="25823"/>
                </a:cubicBezTo>
                <a:cubicBezTo>
                  <a:pt x="28261" y="25644"/>
                  <a:pt x="28338" y="25462"/>
                  <a:pt x="28358" y="25292"/>
                </a:cubicBezTo>
                <a:cubicBezTo>
                  <a:pt x="28410" y="24838"/>
                  <a:pt x="28412" y="24375"/>
                  <a:pt x="28236" y="23883"/>
                </a:cubicBezTo>
                <a:lnTo>
                  <a:pt x="28155" y="23870"/>
                </a:lnTo>
                <a:cubicBezTo>
                  <a:pt x="27713" y="24495"/>
                  <a:pt x="27518" y="25174"/>
                  <a:pt x="27682" y="25898"/>
                </a:cubicBezTo>
                <a:cubicBezTo>
                  <a:pt x="27722" y="26045"/>
                  <a:pt x="27715" y="26223"/>
                  <a:pt x="27726" y="26371"/>
                </a:cubicBezTo>
                <a:cubicBezTo>
                  <a:pt x="27651" y="26461"/>
                  <a:pt x="27575" y="26550"/>
                  <a:pt x="27498" y="26640"/>
                </a:cubicBezTo>
                <a:cubicBezTo>
                  <a:pt x="27102" y="26998"/>
                  <a:pt x="26684" y="27331"/>
                  <a:pt x="26253" y="27636"/>
                </a:cubicBezTo>
                <a:cubicBezTo>
                  <a:pt x="26242" y="27598"/>
                  <a:pt x="26237" y="27554"/>
                  <a:pt x="26244" y="27514"/>
                </a:cubicBezTo>
                <a:cubicBezTo>
                  <a:pt x="26243" y="27384"/>
                  <a:pt x="26273" y="27247"/>
                  <a:pt x="26331" y="27119"/>
                </a:cubicBezTo>
                <a:cubicBezTo>
                  <a:pt x="26790" y="26381"/>
                  <a:pt x="27134" y="25601"/>
                  <a:pt x="27068" y="24695"/>
                </a:cubicBezTo>
                <a:lnTo>
                  <a:pt x="26994" y="24662"/>
                </a:lnTo>
                <a:cubicBezTo>
                  <a:pt x="26743" y="24865"/>
                  <a:pt x="26574" y="25106"/>
                  <a:pt x="26420" y="25354"/>
                </a:cubicBezTo>
                <a:cubicBezTo>
                  <a:pt x="25933" y="26066"/>
                  <a:pt x="26067" y="26930"/>
                  <a:pt x="25986" y="27747"/>
                </a:cubicBezTo>
                <a:cubicBezTo>
                  <a:pt x="25988" y="27765"/>
                  <a:pt x="25991" y="27789"/>
                  <a:pt x="25994" y="27815"/>
                </a:cubicBezTo>
                <a:cubicBezTo>
                  <a:pt x="25658" y="28040"/>
                  <a:pt x="25314" y="28250"/>
                  <a:pt x="24961" y="28445"/>
                </a:cubicBezTo>
                <a:cubicBezTo>
                  <a:pt x="24889" y="28050"/>
                  <a:pt x="25147" y="27602"/>
                  <a:pt x="25412" y="27304"/>
                </a:cubicBezTo>
                <a:cubicBezTo>
                  <a:pt x="25707" y="26813"/>
                  <a:pt x="25851" y="26290"/>
                  <a:pt x="25895" y="25697"/>
                </a:cubicBezTo>
                <a:lnTo>
                  <a:pt x="25826" y="25653"/>
                </a:lnTo>
                <a:cubicBezTo>
                  <a:pt x="25540" y="25813"/>
                  <a:pt x="25338" y="26032"/>
                  <a:pt x="25163" y="26269"/>
                </a:cubicBezTo>
                <a:cubicBezTo>
                  <a:pt x="24745" y="26739"/>
                  <a:pt x="24772" y="27390"/>
                  <a:pt x="24737" y="27969"/>
                </a:cubicBezTo>
                <a:cubicBezTo>
                  <a:pt x="24710" y="28176"/>
                  <a:pt x="24652" y="28387"/>
                  <a:pt x="24628" y="28623"/>
                </a:cubicBezTo>
                <a:cubicBezTo>
                  <a:pt x="24137" y="28878"/>
                  <a:pt x="23631" y="29103"/>
                  <a:pt x="23113" y="29300"/>
                </a:cubicBezTo>
                <a:cubicBezTo>
                  <a:pt x="23065" y="28883"/>
                  <a:pt x="23318" y="28411"/>
                  <a:pt x="23618" y="28120"/>
                </a:cubicBezTo>
                <a:cubicBezTo>
                  <a:pt x="23996" y="27615"/>
                  <a:pt x="24178" y="27046"/>
                  <a:pt x="24271" y="26406"/>
                </a:cubicBezTo>
                <a:lnTo>
                  <a:pt x="24203" y="26359"/>
                </a:lnTo>
                <a:cubicBezTo>
                  <a:pt x="23629" y="26700"/>
                  <a:pt x="23195" y="27220"/>
                  <a:pt x="23048" y="27866"/>
                </a:cubicBezTo>
                <a:cubicBezTo>
                  <a:pt x="22990" y="28193"/>
                  <a:pt x="22994" y="28530"/>
                  <a:pt x="22904" y="28833"/>
                </a:cubicBezTo>
                <a:cubicBezTo>
                  <a:pt x="22860" y="29022"/>
                  <a:pt x="22784" y="29219"/>
                  <a:pt x="22741" y="29437"/>
                </a:cubicBezTo>
                <a:cubicBezTo>
                  <a:pt x="22068" y="29673"/>
                  <a:pt x="21377" y="29862"/>
                  <a:pt x="20675" y="30005"/>
                </a:cubicBezTo>
                <a:cubicBezTo>
                  <a:pt x="20705" y="29841"/>
                  <a:pt x="20768" y="29671"/>
                  <a:pt x="20827" y="29563"/>
                </a:cubicBezTo>
                <a:cubicBezTo>
                  <a:pt x="20974" y="29263"/>
                  <a:pt x="21251" y="29035"/>
                  <a:pt x="21494" y="28796"/>
                </a:cubicBezTo>
                <a:cubicBezTo>
                  <a:pt x="21964" y="28283"/>
                  <a:pt x="22251" y="27672"/>
                  <a:pt x="22419" y="26982"/>
                </a:cubicBezTo>
                <a:lnTo>
                  <a:pt x="22353" y="26933"/>
                </a:lnTo>
                <a:cubicBezTo>
                  <a:pt x="22017" y="27105"/>
                  <a:pt x="21758" y="27343"/>
                  <a:pt x="21523" y="27597"/>
                </a:cubicBezTo>
                <a:cubicBezTo>
                  <a:pt x="20982" y="28078"/>
                  <a:pt x="20884" y="28830"/>
                  <a:pt x="20608" y="29454"/>
                </a:cubicBezTo>
                <a:cubicBezTo>
                  <a:pt x="20502" y="29699"/>
                  <a:pt x="20359" y="29868"/>
                  <a:pt x="20264" y="30084"/>
                </a:cubicBezTo>
                <a:cubicBezTo>
                  <a:pt x="19891" y="30149"/>
                  <a:pt x="19514" y="30201"/>
                  <a:pt x="19137" y="30241"/>
                </a:cubicBezTo>
                <a:cubicBezTo>
                  <a:pt x="19263" y="29689"/>
                  <a:pt x="19582" y="29191"/>
                  <a:pt x="20029" y="28821"/>
                </a:cubicBezTo>
                <a:cubicBezTo>
                  <a:pt x="20527" y="28280"/>
                  <a:pt x="20833" y="27653"/>
                  <a:pt x="21043" y="26934"/>
                </a:cubicBezTo>
                <a:cubicBezTo>
                  <a:pt x="21043" y="26934"/>
                  <a:pt x="20979" y="26884"/>
                  <a:pt x="20979" y="26882"/>
                </a:cubicBezTo>
                <a:cubicBezTo>
                  <a:pt x="20317" y="27249"/>
                  <a:pt x="19777" y="27794"/>
                  <a:pt x="19503" y="28496"/>
                </a:cubicBezTo>
                <a:cubicBezTo>
                  <a:pt x="19343" y="29186"/>
                  <a:pt x="19038" y="29714"/>
                  <a:pt x="18657" y="30283"/>
                </a:cubicBezTo>
                <a:cubicBezTo>
                  <a:pt x="18255" y="30313"/>
                  <a:pt x="17851" y="30328"/>
                  <a:pt x="17447" y="30328"/>
                </a:cubicBezTo>
                <a:cubicBezTo>
                  <a:pt x="17357" y="30328"/>
                  <a:pt x="17266" y="30327"/>
                  <a:pt x="17175" y="30326"/>
                </a:cubicBezTo>
                <a:cubicBezTo>
                  <a:pt x="17972" y="28858"/>
                  <a:pt x="18690" y="27347"/>
                  <a:pt x="19352" y="25811"/>
                </a:cubicBezTo>
                <a:cubicBezTo>
                  <a:pt x="19355" y="25834"/>
                  <a:pt x="19363" y="25872"/>
                  <a:pt x="19363" y="25872"/>
                </a:cubicBezTo>
                <a:cubicBezTo>
                  <a:pt x="20518" y="25643"/>
                  <a:pt x="21633" y="25256"/>
                  <a:pt x="22683" y="24735"/>
                </a:cubicBezTo>
                <a:cubicBezTo>
                  <a:pt x="23168" y="24888"/>
                  <a:pt x="23626" y="25123"/>
                  <a:pt x="24127" y="25228"/>
                </a:cubicBezTo>
                <a:cubicBezTo>
                  <a:pt x="24244" y="25240"/>
                  <a:pt x="24363" y="25247"/>
                  <a:pt x="24483" y="25247"/>
                </a:cubicBezTo>
                <a:cubicBezTo>
                  <a:pt x="25051" y="25247"/>
                  <a:pt x="25634" y="25098"/>
                  <a:pt x="26077" y="24731"/>
                </a:cubicBezTo>
                <a:lnTo>
                  <a:pt x="26052" y="24654"/>
                </a:lnTo>
                <a:cubicBezTo>
                  <a:pt x="25705" y="24607"/>
                  <a:pt x="25402" y="24596"/>
                  <a:pt x="25095" y="24568"/>
                </a:cubicBezTo>
                <a:cubicBezTo>
                  <a:pt x="24896" y="24528"/>
                  <a:pt x="24693" y="24515"/>
                  <a:pt x="24489" y="24515"/>
                </a:cubicBezTo>
                <a:cubicBezTo>
                  <a:pt x="24126" y="24515"/>
                  <a:pt x="23758" y="24556"/>
                  <a:pt x="23396" y="24556"/>
                </a:cubicBezTo>
                <a:cubicBezTo>
                  <a:pt x="23283" y="24556"/>
                  <a:pt x="23171" y="24552"/>
                  <a:pt x="23060" y="24541"/>
                </a:cubicBezTo>
                <a:cubicBezTo>
                  <a:pt x="23583" y="24260"/>
                  <a:pt x="24089" y="23948"/>
                  <a:pt x="24574" y="23602"/>
                </a:cubicBezTo>
                <a:cubicBezTo>
                  <a:pt x="24619" y="23604"/>
                  <a:pt x="24664" y="23604"/>
                  <a:pt x="24708" y="23604"/>
                </a:cubicBezTo>
                <a:cubicBezTo>
                  <a:pt x="24892" y="23604"/>
                  <a:pt x="25071" y="23595"/>
                  <a:pt x="25241" y="23595"/>
                </a:cubicBezTo>
                <a:cubicBezTo>
                  <a:pt x="25267" y="23595"/>
                  <a:pt x="25292" y="23595"/>
                  <a:pt x="25317" y="23596"/>
                </a:cubicBezTo>
                <a:cubicBezTo>
                  <a:pt x="25329" y="23596"/>
                  <a:pt x="25342" y="23596"/>
                  <a:pt x="25354" y="23596"/>
                </a:cubicBezTo>
                <a:cubicBezTo>
                  <a:pt x="25699" y="23596"/>
                  <a:pt x="26053" y="23666"/>
                  <a:pt x="26414" y="23684"/>
                </a:cubicBezTo>
                <a:cubicBezTo>
                  <a:pt x="26417" y="23684"/>
                  <a:pt x="26419" y="23684"/>
                  <a:pt x="26421" y="23684"/>
                </a:cubicBezTo>
                <a:cubicBezTo>
                  <a:pt x="27163" y="23684"/>
                  <a:pt x="27859" y="23349"/>
                  <a:pt x="28385" y="22824"/>
                </a:cubicBezTo>
                <a:lnTo>
                  <a:pt x="28354" y="22749"/>
                </a:lnTo>
                <a:cubicBezTo>
                  <a:pt x="28282" y="22745"/>
                  <a:pt x="28212" y="22743"/>
                  <a:pt x="28143" y="22743"/>
                </a:cubicBezTo>
                <a:cubicBezTo>
                  <a:pt x="27843" y="22743"/>
                  <a:pt x="27563" y="22777"/>
                  <a:pt x="27288" y="22820"/>
                </a:cubicBezTo>
                <a:cubicBezTo>
                  <a:pt x="26590" y="22844"/>
                  <a:pt x="26002" y="23334"/>
                  <a:pt x="25319" y="23347"/>
                </a:cubicBezTo>
                <a:cubicBezTo>
                  <a:pt x="25191" y="23346"/>
                  <a:pt x="25062" y="23326"/>
                  <a:pt x="24940" y="23292"/>
                </a:cubicBezTo>
                <a:cubicBezTo>
                  <a:pt x="25302" y="22924"/>
                  <a:pt x="25617" y="22522"/>
                  <a:pt x="25897" y="22097"/>
                </a:cubicBezTo>
                <a:cubicBezTo>
                  <a:pt x="26254" y="22087"/>
                  <a:pt x="26608" y="22001"/>
                  <a:pt x="26916" y="21914"/>
                </a:cubicBezTo>
                <a:cubicBezTo>
                  <a:pt x="27311" y="21809"/>
                  <a:pt x="27704" y="21756"/>
                  <a:pt x="28126" y="21731"/>
                </a:cubicBezTo>
                <a:cubicBezTo>
                  <a:pt x="28968" y="21657"/>
                  <a:pt x="29688" y="21159"/>
                  <a:pt x="30181" y="20481"/>
                </a:cubicBezTo>
                <a:lnTo>
                  <a:pt x="30135" y="20412"/>
                </a:lnTo>
                <a:cubicBezTo>
                  <a:pt x="29327" y="20553"/>
                  <a:pt x="28618" y="20774"/>
                  <a:pt x="27953" y="21234"/>
                </a:cubicBezTo>
                <a:cubicBezTo>
                  <a:pt x="27629" y="21508"/>
                  <a:pt x="27226" y="21623"/>
                  <a:pt x="26821" y="21623"/>
                </a:cubicBezTo>
                <a:cubicBezTo>
                  <a:pt x="26623" y="21623"/>
                  <a:pt x="26424" y="21595"/>
                  <a:pt x="26234" y="21545"/>
                </a:cubicBezTo>
                <a:cubicBezTo>
                  <a:pt x="26505" y="21071"/>
                  <a:pt x="26742" y="20575"/>
                  <a:pt x="26960" y="20072"/>
                </a:cubicBezTo>
                <a:cubicBezTo>
                  <a:pt x="26997" y="20074"/>
                  <a:pt x="27034" y="20075"/>
                  <a:pt x="27070" y="20075"/>
                </a:cubicBezTo>
                <a:cubicBezTo>
                  <a:pt x="27475" y="20075"/>
                  <a:pt x="27844" y="19921"/>
                  <a:pt x="28156" y="19778"/>
                </a:cubicBezTo>
                <a:cubicBezTo>
                  <a:pt x="28704" y="19496"/>
                  <a:pt x="29351" y="19523"/>
                  <a:pt x="29933" y="19350"/>
                </a:cubicBezTo>
                <a:cubicBezTo>
                  <a:pt x="30507" y="19115"/>
                  <a:pt x="31010" y="18779"/>
                  <a:pt x="31399" y="18263"/>
                </a:cubicBezTo>
                <a:lnTo>
                  <a:pt x="31360" y="18191"/>
                </a:lnTo>
                <a:cubicBezTo>
                  <a:pt x="30724" y="18243"/>
                  <a:pt x="30189" y="18425"/>
                  <a:pt x="29640" y="18687"/>
                </a:cubicBezTo>
                <a:cubicBezTo>
                  <a:pt x="29150" y="18992"/>
                  <a:pt x="28686" y="19451"/>
                  <a:pt x="28078" y="19474"/>
                </a:cubicBezTo>
                <a:cubicBezTo>
                  <a:pt x="28023" y="19478"/>
                  <a:pt x="27967" y="19480"/>
                  <a:pt x="27910" y="19480"/>
                </a:cubicBezTo>
                <a:cubicBezTo>
                  <a:pt x="27716" y="19480"/>
                  <a:pt x="27522" y="19457"/>
                  <a:pt x="27355" y="19422"/>
                </a:cubicBezTo>
                <a:cubicBezTo>
                  <a:pt x="27375" y="19289"/>
                  <a:pt x="27396" y="19157"/>
                  <a:pt x="27414" y="19025"/>
                </a:cubicBezTo>
                <a:cubicBezTo>
                  <a:pt x="27555" y="18722"/>
                  <a:pt x="27727" y="18349"/>
                  <a:pt x="27727" y="18349"/>
                </a:cubicBezTo>
                <a:cubicBezTo>
                  <a:pt x="27809" y="18207"/>
                  <a:pt x="27890" y="18063"/>
                  <a:pt x="27969" y="17920"/>
                </a:cubicBezTo>
                <a:cubicBezTo>
                  <a:pt x="28166" y="18026"/>
                  <a:pt x="28379" y="18066"/>
                  <a:pt x="28587" y="18066"/>
                </a:cubicBezTo>
                <a:cubicBezTo>
                  <a:pt x="28763" y="18066"/>
                  <a:pt x="28935" y="18037"/>
                  <a:pt x="29091" y="17997"/>
                </a:cubicBezTo>
                <a:cubicBezTo>
                  <a:pt x="29758" y="17828"/>
                  <a:pt x="30017" y="17249"/>
                  <a:pt x="30547" y="16981"/>
                </a:cubicBezTo>
                <a:cubicBezTo>
                  <a:pt x="30724" y="16910"/>
                  <a:pt x="30954" y="16928"/>
                  <a:pt x="31149" y="16875"/>
                </a:cubicBezTo>
                <a:cubicBezTo>
                  <a:pt x="31538" y="16727"/>
                  <a:pt x="31809" y="16419"/>
                  <a:pt x="31950" y="16004"/>
                </a:cubicBezTo>
                <a:lnTo>
                  <a:pt x="31903" y="15937"/>
                </a:lnTo>
                <a:cubicBezTo>
                  <a:pt x="31860" y="15933"/>
                  <a:pt x="31818" y="15931"/>
                  <a:pt x="31778" y="15931"/>
                </a:cubicBezTo>
                <a:cubicBezTo>
                  <a:pt x="31592" y="15931"/>
                  <a:pt x="31435" y="15969"/>
                  <a:pt x="31284" y="16017"/>
                </a:cubicBezTo>
                <a:cubicBezTo>
                  <a:pt x="30840" y="16110"/>
                  <a:pt x="30701" y="16473"/>
                  <a:pt x="30419" y="16750"/>
                </a:cubicBezTo>
                <a:cubicBezTo>
                  <a:pt x="30119" y="16992"/>
                  <a:pt x="29656" y="16903"/>
                  <a:pt x="29316" y="17021"/>
                </a:cubicBezTo>
                <a:cubicBezTo>
                  <a:pt x="28860" y="17111"/>
                  <a:pt x="28543" y="17290"/>
                  <a:pt x="28174" y="17535"/>
                </a:cubicBezTo>
                <a:cubicBezTo>
                  <a:pt x="28363" y="17172"/>
                  <a:pt x="28541" y="16806"/>
                  <a:pt x="28708" y="16433"/>
                </a:cubicBezTo>
                <a:cubicBezTo>
                  <a:pt x="28794" y="16450"/>
                  <a:pt x="28880" y="16457"/>
                  <a:pt x="28966" y="16457"/>
                </a:cubicBezTo>
                <a:cubicBezTo>
                  <a:pt x="29226" y="16457"/>
                  <a:pt x="29482" y="16388"/>
                  <a:pt x="29709" y="16290"/>
                </a:cubicBezTo>
                <a:cubicBezTo>
                  <a:pt x="30363" y="15992"/>
                  <a:pt x="30494" y="15377"/>
                  <a:pt x="30957" y="14964"/>
                </a:cubicBezTo>
                <a:cubicBezTo>
                  <a:pt x="31112" y="14847"/>
                  <a:pt x="31345" y="14804"/>
                  <a:pt x="31520" y="14695"/>
                </a:cubicBezTo>
                <a:cubicBezTo>
                  <a:pt x="31861" y="14442"/>
                  <a:pt x="32041" y="14053"/>
                  <a:pt x="32044" y="13607"/>
                </a:cubicBezTo>
                <a:lnTo>
                  <a:pt x="31978" y="13560"/>
                </a:lnTo>
                <a:cubicBezTo>
                  <a:pt x="31740" y="13618"/>
                  <a:pt x="31570" y="13719"/>
                  <a:pt x="31410" y="13829"/>
                </a:cubicBezTo>
                <a:cubicBezTo>
                  <a:pt x="31025" y="14038"/>
                  <a:pt x="30974" y="14441"/>
                  <a:pt x="30775" y="14775"/>
                </a:cubicBezTo>
                <a:cubicBezTo>
                  <a:pt x="30544" y="15084"/>
                  <a:pt x="30069" y="15107"/>
                  <a:pt x="29760" y="15286"/>
                </a:cubicBezTo>
                <a:cubicBezTo>
                  <a:pt x="29458" y="15415"/>
                  <a:pt x="29226" y="15556"/>
                  <a:pt x="29002" y="15733"/>
                </a:cubicBezTo>
                <a:cubicBezTo>
                  <a:pt x="29186" y="15267"/>
                  <a:pt x="29348" y="14794"/>
                  <a:pt x="29484" y="14315"/>
                </a:cubicBezTo>
                <a:cubicBezTo>
                  <a:pt x="29953" y="14296"/>
                  <a:pt x="30345" y="14052"/>
                  <a:pt x="30612" y="13676"/>
                </a:cubicBezTo>
                <a:cubicBezTo>
                  <a:pt x="30847" y="13430"/>
                  <a:pt x="30872" y="12987"/>
                  <a:pt x="31149" y="12777"/>
                </a:cubicBezTo>
                <a:cubicBezTo>
                  <a:pt x="31278" y="12671"/>
                  <a:pt x="31489" y="12634"/>
                  <a:pt x="31639" y="12538"/>
                </a:cubicBezTo>
                <a:cubicBezTo>
                  <a:pt x="31935" y="12309"/>
                  <a:pt x="32059" y="11961"/>
                  <a:pt x="32032" y="11565"/>
                </a:cubicBezTo>
                <a:cubicBezTo>
                  <a:pt x="32004" y="11539"/>
                  <a:pt x="31968" y="11528"/>
                  <a:pt x="31926" y="11528"/>
                </a:cubicBezTo>
                <a:cubicBezTo>
                  <a:pt x="31766" y="11528"/>
                  <a:pt x="31531" y="11689"/>
                  <a:pt x="31448" y="11736"/>
                </a:cubicBezTo>
                <a:cubicBezTo>
                  <a:pt x="31082" y="11938"/>
                  <a:pt x="31106" y="12279"/>
                  <a:pt x="30954" y="12599"/>
                </a:cubicBezTo>
                <a:cubicBezTo>
                  <a:pt x="30678" y="12954"/>
                  <a:pt x="30066" y="13005"/>
                  <a:pt x="29719" y="13356"/>
                </a:cubicBezTo>
                <a:cubicBezTo>
                  <a:pt x="29827" y="12824"/>
                  <a:pt x="29905" y="12283"/>
                  <a:pt x="29941" y="11734"/>
                </a:cubicBezTo>
                <a:lnTo>
                  <a:pt x="29861" y="11714"/>
                </a:lnTo>
                <a:cubicBezTo>
                  <a:pt x="28837" y="13772"/>
                  <a:pt x="28237" y="15915"/>
                  <a:pt x="27543" y="18069"/>
                </a:cubicBezTo>
                <a:cubicBezTo>
                  <a:pt x="27591" y="17637"/>
                  <a:pt x="27621" y="17199"/>
                  <a:pt x="27615" y="16740"/>
                </a:cubicBezTo>
                <a:lnTo>
                  <a:pt x="27539" y="16710"/>
                </a:lnTo>
                <a:cubicBezTo>
                  <a:pt x="26786" y="17525"/>
                  <a:pt x="26441" y="18611"/>
                  <a:pt x="26572" y="19714"/>
                </a:cubicBezTo>
                <a:cubicBezTo>
                  <a:pt x="26572" y="19714"/>
                  <a:pt x="26587" y="19857"/>
                  <a:pt x="26595" y="19942"/>
                </a:cubicBezTo>
                <a:cubicBezTo>
                  <a:pt x="26553" y="20008"/>
                  <a:pt x="26509" y="20073"/>
                  <a:pt x="26464" y="20139"/>
                </a:cubicBezTo>
                <a:cubicBezTo>
                  <a:pt x="26525" y="19618"/>
                  <a:pt x="26562" y="19093"/>
                  <a:pt x="26513" y="18529"/>
                </a:cubicBezTo>
                <a:lnTo>
                  <a:pt x="26435" y="18504"/>
                </a:lnTo>
                <a:cubicBezTo>
                  <a:pt x="26060" y="18970"/>
                  <a:pt x="25830" y="19495"/>
                  <a:pt x="25651" y="20025"/>
                </a:cubicBezTo>
                <a:cubicBezTo>
                  <a:pt x="25476" y="20527"/>
                  <a:pt x="25420" y="21058"/>
                  <a:pt x="25377" y="21590"/>
                </a:cubicBezTo>
                <a:cubicBezTo>
                  <a:pt x="25212" y="21794"/>
                  <a:pt x="25045" y="21994"/>
                  <a:pt x="24871" y="22182"/>
                </a:cubicBezTo>
                <a:cubicBezTo>
                  <a:pt x="24925" y="22022"/>
                  <a:pt x="24982" y="21864"/>
                  <a:pt x="25038" y="21712"/>
                </a:cubicBezTo>
                <a:cubicBezTo>
                  <a:pt x="25213" y="21183"/>
                  <a:pt x="25434" y="20656"/>
                  <a:pt x="25621" y="20038"/>
                </a:cubicBezTo>
                <a:lnTo>
                  <a:pt x="25558" y="19985"/>
                </a:lnTo>
                <a:cubicBezTo>
                  <a:pt x="24710" y="20465"/>
                  <a:pt x="24090" y="21342"/>
                  <a:pt x="23969" y="22316"/>
                </a:cubicBezTo>
                <a:cubicBezTo>
                  <a:pt x="23936" y="22541"/>
                  <a:pt x="23925" y="22780"/>
                  <a:pt x="23950" y="23020"/>
                </a:cubicBezTo>
                <a:cubicBezTo>
                  <a:pt x="23748" y="23166"/>
                  <a:pt x="23533" y="23299"/>
                  <a:pt x="23308" y="23413"/>
                </a:cubicBezTo>
                <a:cubicBezTo>
                  <a:pt x="23131" y="23515"/>
                  <a:pt x="22954" y="23620"/>
                  <a:pt x="22778" y="23727"/>
                </a:cubicBezTo>
                <a:cubicBezTo>
                  <a:pt x="23283" y="22617"/>
                  <a:pt x="23770" y="21558"/>
                  <a:pt x="24218" y="20354"/>
                </a:cubicBezTo>
                <a:lnTo>
                  <a:pt x="24157" y="20300"/>
                </a:lnTo>
                <a:cubicBezTo>
                  <a:pt x="23435" y="20691"/>
                  <a:pt x="22894" y="21366"/>
                  <a:pt x="22560" y="22102"/>
                </a:cubicBezTo>
                <a:cubicBezTo>
                  <a:pt x="22278" y="22749"/>
                  <a:pt x="22161" y="23431"/>
                  <a:pt x="22124" y="24125"/>
                </a:cubicBezTo>
                <a:cubicBezTo>
                  <a:pt x="21210" y="24690"/>
                  <a:pt x="20301" y="25266"/>
                  <a:pt x="19362" y="25782"/>
                </a:cubicBezTo>
                <a:cubicBezTo>
                  <a:pt x="19889" y="24557"/>
                  <a:pt x="20376" y="23315"/>
                  <a:pt x="20835" y="22066"/>
                </a:cubicBezTo>
                <a:cubicBezTo>
                  <a:pt x="21099" y="22018"/>
                  <a:pt x="21221" y="21947"/>
                  <a:pt x="21405" y="21896"/>
                </a:cubicBezTo>
                <a:cubicBezTo>
                  <a:pt x="22203" y="21655"/>
                  <a:pt x="23126" y="21343"/>
                  <a:pt x="23618" y="20578"/>
                </a:cubicBezTo>
                <a:cubicBezTo>
                  <a:pt x="23882" y="20197"/>
                  <a:pt x="24011" y="19769"/>
                  <a:pt x="24058" y="19342"/>
                </a:cubicBezTo>
                <a:lnTo>
                  <a:pt x="23984" y="19309"/>
                </a:lnTo>
                <a:cubicBezTo>
                  <a:pt x="23696" y="19624"/>
                  <a:pt x="23427" y="19923"/>
                  <a:pt x="23139" y="20149"/>
                </a:cubicBezTo>
                <a:cubicBezTo>
                  <a:pt x="22547" y="20616"/>
                  <a:pt x="21843" y="20793"/>
                  <a:pt x="21161" y="21153"/>
                </a:cubicBezTo>
                <a:cubicBezTo>
                  <a:pt x="21268" y="20849"/>
                  <a:pt x="21372" y="20545"/>
                  <a:pt x="21471" y="20238"/>
                </a:cubicBezTo>
                <a:cubicBezTo>
                  <a:pt x="22686" y="19838"/>
                  <a:pt x="23882" y="19087"/>
                  <a:pt x="24317" y="17814"/>
                </a:cubicBezTo>
                <a:lnTo>
                  <a:pt x="24251" y="17766"/>
                </a:lnTo>
                <a:cubicBezTo>
                  <a:pt x="23542" y="18164"/>
                  <a:pt x="22562" y="18737"/>
                  <a:pt x="21783" y="19253"/>
                </a:cubicBezTo>
                <a:cubicBezTo>
                  <a:pt x="21884" y="18919"/>
                  <a:pt x="21981" y="18583"/>
                  <a:pt x="22073" y="18247"/>
                </a:cubicBezTo>
                <a:cubicBezTo>
                  <a:pt x="23283" y="18158"/>
                  <a:pt x="24493" y="16823"/>
                  <a:pt x="24829" y="15647"/>
                </a:cubicBezTo>
                <a:lnTo>
                  <a:pt x="24763" y="15599"/>
                </a:lnTo>
                <a:cubicBezTo>
                  <a:pt x="24138" y="15983"/>
                  <a:pt x="23617" y="16409"/>
                  <a:pt x="23099" y="16806"/>
                </a:cubicBezTo>
                <a:cubicBezTo>
                  <a:pt x="22855" y="16997"/>
                  <a:pt x="22574" y="17250"/>
                  <a:pt x="22282" y="17450"/>
                </a:cubicBezTo>
                <a:cubicBezTo>
                  <a:pt x="22379" y="17059"/>
                  <a:pt x="22469" y="16665"/>
                  <a:pt x="22552" y="16271"/>
                </a:cubicBezTo>
                <a:cubicBezTo>
                  <a:pt x="24067" y="16238"/>
                  <a:pt x="25477" y="14293"/>
                  <a:pt x="25875" y="13001"/>
                </a:cubicBezTo>
                <a:lnTo>
                  <a:pt x="25808" y="12954"/>
                </a:lnTo>
                <a:cubicBezTo>
                  <a:pt x="24593" y="13735"/>
                  <a:pt x="23739" y="14940"/>
                  <a:pt x="22651" y="15770"/>
                </a:cubicBezTo>
                <a:cubicBezTo>
                  <a:pt x="22702" y="15508"/>
                  <a:pt x="22749" y="15246"/>
                  <a:pt x="22791" y="14983"/>
                </a:cubicBezTo>
                <a:cubicBezTo>
                  <a:pt x="22814" y="14760"/>
                  <a:pt x="22839" y="14537"/>
                  <a:pt x="22862" y="14312"/>
                </a:cubicBezTo>
                <a:cubicBezTo>
                  <a:pt x="23546" y="14002"/>
                  <a:pt x="24205" y="13558"/>
                  <a:pt x="24753" y="13034"/>
                </a:cubicBezTo>
                <a:cubicBezTo>
                  <a:pt x="25348" y="12433"/>
                  <a:pt x="25855" y="11663"/>
                  <a:pt x="25978" y="10779"/>
                </a:cubicBezTo>
                <a:lnTo>
                  <a:pt x="25906" y="10743"/>
                </a:lnTo>
                <a:cubicBezTo>
                  <a:pt x="25083" y="11516"/>
                  <a:pt x="24064" y="12453"/>
                  <a:pt x="23299" y="13283"/>
                </a:cubicBezTo>
                <a:cubicBezTo>
                  <a:pt x="23170" y="13414"/>
                  <a:pt x="23047" y="13559"/>
                  <a:pt x="22924" y="13702"/>
                </a:cubicBezTo>
                <a:cubicBezTo>
                  <a:pt x="22958" y="13359"/>
                  <a:pt x="22991" y="13015"/>
                  <a:pt x="23025" y="12671"/>
                </a:cubicBezTo>
                <a:cubicBezTo>
                  <a:pt x="23719" y="11960"/>
                  <a:pt x="24409" y="11235"/>
                  <a:pt x="25120" y="10550"/>
                </a:cubicBezTo>
                <a:cubicBezTo>
                  <a:pt x="25877" y="9811"/>
                  <a:pt x="26594" y="9047"/>
                  <a:pt x="27587" y="8619"/>
                </a:cubicBezTo>
                <a:lnTo>
                  <a:pt x="27577" y="8537"/>
                </a:lnTo>
                <a:cubicBezTo>
                  <a:pt x="27519" y="8533"/>
                  <a:pt x="27461" y="8531"/>
                  <a:pt x="27404" y="8531"/>
                </a:cubicBezTo>
                <a:cubicBezTo>
                  <a:pt x="26311" y="8531"/>
                  <a:pt x="25313" y="9232"/>
                  <a:pt x="24522" y="9919"/>
                </a:cubicBezTo>
                <a:cubicBezTo>
                  <a:pt x="24008" y="10406"/>
                  <a:pt x="23544" y="10937"/>
                  <a:pt x="23140" y="11509"/>
                </a:cubicBezTo>
                <a:cubicBezTo>
                  <a:pt x="23176" y="11156"/>
                  <a:pt x="23213" y="10804"/>
                  <a:pt x="23254" y="10451"/>
                </a:cubicBezTo>
                <a:cubicBezTo>
                  <a:pt x="23505" y="10161"/>
                  <a:pt x="24041" y="9540"/>
                  <a:pt x="24041" y="9540"/>
                </a:cubicBezTo>
                <a:cubicBezTo>
                  <a:pt x="24997" y="8529"/>
                  <a:pt x="25757" y="7345"/>
                  <a:pt x="26903" y="6535"/>
                </a:cubicBezTo>
                <a:lnTo>
                  <a:pt x="26880" y="6457"/>
                </a:lnTo>
                <a:cubicBezTo>
                  <a:pt x="25413" y="6658"/>
                  <a:pt x="24286" y="7845"/>
                  <a:pt x="23435" y="8973"/>
                </a:cubicBezTo>
                <a:cubicBezTo>
                  <a:pt x="23525" y="8325"/>
                  <a:pt x="23627" y="7679"/>
                  <a:pt x="23748" y="7038"/>
                </a:cubicBezTo>
                <a:cubicBezTo>
                  <a:pt x="24623" y="6425"/>
                  <a:pt x="25481" y="5715"/>
                  <a:pt x="26275" y="5026"/>
                </a:cubicBezTo>
                <a:cubicBezTo>
                  <a:pt x="26561" y="4787"/>
                  <a:pt x="26843" y="4544"/>
                  <a:pt x="27167" y="4310"/>
                </a:cubicBezTo>
                <a:lnTo>
                  <a:pt x="27145" y="4231"/>
                </a:lnTo>
                <a:cubicBezTo>
                  <a:pt x="27136" y="4231"/>
                  <a:pt x="27127" y="4231"/>
                  <a:pt x="27118" y="4231"/>
                </a:cubicBezTo>
                <a:cubicBezTo>
                  <a:pt x="26310" y="4231"/>
                  <a:pt x="25548" y="4617"/>
                  <a:pt x="24902" y="5065"/>
                </a:cubicBezTo>
                <a:cubicBezTo>
                  <a:pt x="24575" y="5311"/>
                  <a:pt x="24272" y="5580"/>
                  <a:pt x="23995" y="5873"/>
                </a:cubicBezTo>
                <a:cubicBezTo>
                  <a:pt x="24042" y="5667"/>
                  <a:pt x="24093" y="5462"/>
                  <a:pt x="24148" y="5255"/>
                </a:cubicBezTo>
                <a:cubicBezTo>
                  <a:pt x="24402" y="4985"/>
                  <a:pt x="24675" y="4730"/>
                  <a:pt x="24931" y="4490"/>
                </a:cubicBezTo>
                <a:cubicBezTo>
                  <a:pt x="25854" y="3641"/>
                  <a:pt x="26725" y="2827"/>
                  <a:pt x="27924" y="2374"/>
                </a:cubicBezTo>
                <a:lnTo>
                  <a:pt x="27923" y="2291"/>
                </a:lnTo>
                <a:cubicBezTo>
                  <a:pt x="27712" y="2233"/>
                  <a:pt x="27502" y="2207"/>
                  <a:pt x="27294" y="2207"/>
                </a:cubicBezTo>
                <a:cubicBezTo>
                  <a:pt x="26250" y="2207"/>
                  <a:pt x="25268" y="2882"/>
                  <a:pt x="24615" y="3698"/>
                </a:cubicBezTo>
                <a:cubicBezTo>
                  <a:pt x="24933" y="2772"/>
                  <a:pt x="25321" y="1865"/>
                  <a:pt x="25802" y="987"/>
                </a:cubicBezTo>
                <a:lnTo>
                  <a:pt x="25736" y="939"/>
                </a:lnTo>
                <a:cubicBezTo>
                  <a:pt x="25000" y="1918"/>
                  <a:pt x="24476" y="3032"/>
                  <a:pt x="24032" y="4168"/>
                </a:cubicBezTo>
                <a:cubicBezTo>
                  <a:pt x="23987" y="4279"/>
                  <a:pt x="23942" y="4393"/>
                  <a:pt x="23900" y="4505"/>
                </a:cubicBezTo>
                <a:cubicBezTo>
                  <a:pt x="23844" y="4019"/>
                  <a:pt x="23829" y="3534"/>
                  <a:pt x="23748" y="3049"/>
                </a:cubicBezTo>
                <a:cubicBezTo>
                  <a:pt x="23548" y="2318"/>
                  <a:pt x="23246" y="1631"/>
                  <a:pt x="22756" y="1036"/>
                </a:cubicBezTo>
                <a:lnTo>
                  <a:pt x="22679" y="1063"/>
                </a:lnTo>
                <a:cubicBezTo>
                  <a:pt x="22669" y="1828"/>
                  <a:pt x="22825" y="2544"/>
                  <a:pt x="23055" y="3255"/>
                </a:cubicBezTo>
                <a:cubicBezTo>
                  <a:pt x="23282" y="3811"/>
                  <a:pt x="23661" y="4370"/>
                  <a:pt x="23727" y="4981"/>
                </a:cubicBezTo>
                <a:cubicBezTo>
                  <a:pt x="23592" y="5367"/>
                  <a:pt x="23471" y="5756"/>
                  <a:pt x="23361" y="6148"/>
                </a:cubicBezTo>
                <a:cubicBezTo>
                  <a:pt x="23155" y="5626"/>
                  <a:pt x="23011" y="5095"/>
                  <a:pt x="22879" y="4529"/>
                </a:cubicBezTo>
                <a:cubicBezTo>
                  <a:pt x="22582" y="3742"/>
                  <a:pt x="22068" y="3060"/>
                  <a:pt x="21383" y="2555"/>
                </a:cubicBezTo>
                <a:lnTo>
                  <a:pt x="21316" y="2602"/>
                </a:lnTo>
                <a:cubicBezTo>
                  <a:pt x="21528" y="3410"/>
                  <a:pt x="21837" y="4140"/>
                  <a:pt x="22288" y="4826"/>
                </a:cubicBezTo>
                <a:cubicBezTo>
                  <a:pt x="22756" y="5376"/>
                  <a:pt x="23134" y="6011"/>
                  <a:pt x="23206" y="6733"/>
                </a:cubicBezTo>
                <a:cubicBezTo>
                  <a:pt x="23016" y="7483"/>
                  <a:pt x="22867" y="8243"/>
                  <a:pt x="22743" y="9007"/>
                </a:cubicBezTo>
                <a:cubicBezTo>
                  <a:pt x="22707" y="8904"/>
                  <a:pt x="22671" y="8803"/>
                  <a:pt x="22639" y="8700"/>
                </a:cubicBezTo>
                <a:cubicBezTo>
                  <a:pt x="22215" y="7003"/>
                  <a:pt x="21809" y="5254"/>
                  <a:pt x="20538" y="3947"/>
                </a:cubicBezTo>
                <a:lnTo>
                  <a:pt x="20465" y="3984"/>
                </a:lnTo>
                <a:cubicBezTo>
                  <a:pt x="20574" y="4572"/>
                  <a:pt x="20753" y="5121"/>
                  <a:pt x="20949" y="5660"/>
                </a:cubicBezTo>
                <a:cubicBezTo>
                  <a:pt x="21422" y="7113"/>
                  <a:pt x="22607" y="8414"/>
                  <a:pt x="22601" y="9978"/>
                </a:cubicBezTo>
                <a:cubicBezTo>
                  <a:pt x="22533" y="10480"/>
                  <a:pt x="22474" y="10980"/>
                  <a:pt x="22422" y="11482"/>
                </a:cubicBezTo>
                <a:cubicBezTo>
                  <a:pt x="22185" y="10816"/>
                  <a:pt x="22002" y="10134"/>
                  <a:pt x="21815" y="9440"/>
                </a:cubicBezTo>
                <a:cubicBezTo>
                  <a:pt x="21416" y="8382"/>
                  <a:pt x="20827" y="7407"/>
                  <a:pt x="20040" y="6584"/>
                </a:cubicBezTo>
                <a:lnTo>
                  <a:pt x="19969" y="6626"/>
                </a:lnTo>
                <a:cubicBezTo>
                  <a:pt x="20262" y="7715"/>
                  <a:pt x="20672" y="8733"/>
                  <a:pt x="21200" y="9717"/>
                </a:cubicBezTo>
                <a:cubicBezTo>
                  <a:pt x="21723" y="10472"/>
                  <a:pt x="22133" y="11293"/>
                  <a:pt x="22355" y="12173"/>
                </a:cubicBezTo>
                <a:cubicBezTo>
                  <a:pt x="22300" y="12756"/>
                  <a:pt x="22251" y="13337"/>
                  <a:pt x="22202" y="13917"/>
                </a:cubicBezTo>
                <a:cubicBezTo>
                  <a:pt x="22113" y="13807"/>
                  <a:pt x="22037" y="13671"/>
                  <a:pt x="21989" y="13538"/>
                </a:cubicBezTo>
                <a:cubicBezTo>
                  <a:pt x="21718" y="12572"/>
                  <a:pt x="21321" y="11671"/>
                  <a:pt x="20655" y="10892"/>
                </a:cubicBezTo>
                <a:lnTo>
                  <a:pt x="20578" y="10918"/>
                </a:lnTo>
                <a:cubicBezTo>
                  <a:pt x="20553" y="11280"/>
                  <a:pt x="20607" y="11619"/>
                  <a:pt x="20683" y="11953"/>
                </a:cubicBezTo>
                <a:cubicBezTo>
                  <a:pt x="20836" y="12638"/>
                  <a:pt x="21159" y="13255"/>
                  <a:pt x="21681" y="13736"/>
                </a:cubicBezTo>
                <a:cubicBezTo>
                  <a:pt x="21861" y="13910"/>
                  <a:pt x="21994" y="14098"/>
                  <a:pt x="22174" y="14249"/>
                </a:cubicBezTo>
                <a:cubicBezTo>
                  <a:pt x="22156" y="14462"/>
                  <a:pt x="22138" y="14675"/>
                  <a:pt x="22121" y="14888"/>
                </a:cubicBezTo>
                <a:cubicBezTo>
                  <a:pt x="22087" y="15227"/>
                  <a:pt x="22048" y="15565"/>
                  <a:pt x="22002" y="15903"/>
                </a:cubicBezTo>
                <a:cubicBezTo>
                  <a:pt x="21560" y="15754"/>
                  <a:pt x="21249" y="15148"/>
                  <a:pt x="21059" y="14746"/>
                </a:cubicBezTo>
                <a:cubicBezTo>
                  <a:pt x="20676" y="14133"/>
                  <a:pt x="20245" y="13545"/>
                  <a:pt x="19661" y="12995"/>
                </a:cubicBezTo>
                <a:lnTo>
                  <a:pt x="19587" y="13029"/>
                </a:lnTo>
                <a:cubicBezTo>
                  <a:pt x="19610" y="13441"/>
                  <a:pt x="19736" y="13813"/>
                  <a:pt x="19886" y="14171"/>
                </a:cubicBezTo>
                <a:cubicBezTo>
                  <a:pt x="20242" y="15117"/>
                  <a:pt x="21109" y="15702"/>
                  <a:pt x="21965" y="16169"/>
                </a:cubicBezTo>
                <a:cubicBezTo>
                  <a:pt x="21891" y="16691"/>
                  <a:pt x="21803" y="17212"/>
                  <a:pt x="21702" y="17730"/>
                </a:cubicBezTo>
                <a:cubicBezTo>
                  <a:pt x="21625" y="17750"/>
                  <a:pt x="21548" y="17761"/>
                  <a:pt x="21472" y="17761"/>
                </a:cubicBezTo>
                <a:cubicBezTo>
                  <a:pt x="21231" y="17761"/>
                  <a:pt x="20995" y="17654"/>
                  <a:pt x="20776" y="17376"/>
                </a:cubicBezTo>
                <a:cubicBezTo>
                  <a:pt x="20255" y="16481"/>
                  <a:pt x="19939" y="15570"/>
                  <a:pt x="19099" y="14818"/>
                </a:cubicBezTo>
                <a:lnTo>
                  <a:pt x="19023" y="14849"/>
                </a:lnTo>
                <a:cubicBezTo>
                  <a:pt x="19015" y="15232"/>
                  <a:pt x="19107" y="15580"/>
                  <a:pt x="19227" y="15918"/>
                </a:cubicBezTo>
                <a:cubicBezTo>
                  <a:pt x="19434" y="16639"/>
                  <a:pt x="20013" y="17137"/>
                  <a:pt x="20590" y="17564"/>
                </a:cubicBezTo>
                <a:cubicBezTo>
                  <a:pt x="20904" y="17930"/>
                  <a:pt x="21249" y="18134"/>
                  <a:pt x="21606" y="18211"/>
                </a:cubicBezTo>
                <a:cubicBezTo>
                  <a:pt x="21508" y="18672"/>
                  <a:pt x="21400" y="19131"/>
                  <a:pt x="21283" y="19587"/>
                </a:cubicBezTo>
                <a:cubicBezTo>
                  <a:pt x="20989" y="19571"/>
                  <a:pt x="20670" y="19517"/>
                  <a:pt x="20399" y="19348"/>
                </a:cubicBezTo>
                <a:cubicBezTo>
                  <a:pt x="20067" y="19156"/>
                  <a:pt x="19860" y="18810"/>
                  <a:pt x="19709" y="18461"/>
                </a:cubicBezTo>
                <a:cubicBezTo>
                  <a:pt x="19373" y="17753"/>
                  <a:pt x="18935" y="17183"/>
                  <a:pt x="18402" y="16580"/>
                </a:cubicBezTo>
                <a:cubicBezTo>
                  <a:pt x="18402" y="16580"/>
                  <a:pt x="18326" y="16606"/>
                  <a:pt x="18324" y="16606"/>
                </a:cubicBezTo>
                <a:cubicBezTo>
                  <a:pt x="18302" y="17438"/>
                  <a:pt x="18610" y="18284"/>
                  <a:pt x="19258" y="18820"/>
                </a:cubicBezTo>
                <a:cubicBezTo>
                  <a:pt x="19934" y="19251"/>
                  <a:pt x="20426" y="19800"/>
                  <a:pt x="21133" y="20149"/>
                </a:cubicBezTo>
                <a:cubicBezTo>
                  <a:pt x="21021" y="20553"/>
                  <a:pt x="20902" y="20955"/>
                  <a:pt x="20776" y="21356"/>
                </a:cubicBezTo>
                <a:cubicBezTo>
                  <a:pt x="20641" y="21430"/>
                  <a:pt x="20541" y="21476"/>
                  <a:pt x="20401" y="21476"/>
                </a:cubicBezTo>
                <a:cubicBezTo>
                  <a:pt x="20340" y="21476"/>
                  <a:pt x="20272" y="21467"/>
                  <a:pt x="20189" y="21448"/>
                </a:cubicBezTo>
                <a:cubicBezTo>
                  <a:pt x="19392" y="21261"/>
                  <a:pt x="18990" y="20406"/>
                  <a:pt x="18705" y="19706"/>
                </a:cubicBezTo>
                <a:cubicBezTo>
                  <a:pt x="18322" y="19007"/>
                  <a:pt x="17870" y="18350"/>
                  <a:pt x="17266" y="17737"/>
                </a:cubicBezTo>
                <a:lnTo>
                  <a:pt x="17191" y="17771"/>
                </a:lnTo>
                <a:cubicBezTo>
                  <a:pt x="17225" y="18210"/>
                  <a:pt x="17355" y="18610"/>
                  <a:pt x="17510" y="18999"/>
                </a:cubicBezTo>
                <a:cubicBezTo>
                  <a:pt x="17875" y="20041"/>
                  <a:pt x="18976" y="20907"/>
                  <a:pt x="19998" y="21853"/>
                </a:cubicBezTo>
                <a:cubicBezTo>
                  <a:pt x="20146" y="21952"/>
                  <a:pt x="20330" y="22045"/>
                  <a:pt x="20540" y="22071"/>
                </a:cubicBezTo>
                <a:cubicBezTo>
                  <a:pt x="19782" y="24302"/>
                  <a:pt x="18791" y="26456"/>
                  <a:pt x="17617" y="28492"/>
                </a:cubicBezTo>
                <a:cubicBezTo>
                  <a:pt x="16530" y="30399"/>
                  <a:pt x="15324" y="32232"/>
                  <a:pt x="14034" y="33994"/>
                </a:cubicBezTo>
                <a:cubicBezTo>
                  <a:pt x="14087" y="32700"/>
                  <a:pt x="14126" y="31362"/>
                  <a:pt x="14042" y="30039"/>
                </a:cubicBezTo>
                <a:cubicBezTo>
                  <a:pt x="14691" y="29535"/>
                  <a:pt x="15264" y="29051"/>
                  <a:pt x="15985" y="28509"/>
                </a:cubicBezTo>
                <a:lnTo>
                  <a:pt x="15978" y="28428"/>
                </a:lnTo>
                <a:cubicBezTo>
                  <a:pt x="15790" y="28355"/>
                  <a:pt x="15602" y="28321"/>
                  <a:pt x="15417" y="28321"/>
                </a:cubicBezTo>
                <a:cubicBezTo>
                  <a:pt x="14854" y="28321"/>
                  <a:pt x="14326" y="28632"/>
                  <a:pt x="13957" y="29077"/>
                </a:cubicBezTo>
                <a:cubicBezTo>
                  <a:pt x="13912" y="28683"/>
                  <a:pt x="13852" y="28294"/>
                  <a:pt x="13778" y="27907"/>
                </a:cubicBezTo>
                <a:cubicBezTo>
                  <a:pt x="13915" y="27810"/>
                  <a:pt x="14055" y="27719"/>
                  <a:pt x="14182" y="27620"/>
                </a:cubicBezTo>
                <a:cubicBezTo>
                  <a:pt x="14870" y="27121"/>
                  <a:pt x="15439" y="26609"/>
                  <a:pt x="16093" y="25981"/>
                </a:cubicBezTo>
                <a:lnTo>
                  <a:pt x="16070" y="25902"/>
                </a:lnTo>
                <a:cubicBezTo>
                  <a:pt x="15970" y="25888"/>
                  <a:pt x="15871" y="25881"/>
                  <a:pt x="15773" y="25881"/>
                </a:cubicBezTo>
                <a:cubicBezTo>
                  <a:pt x="14876" y="25881"/>
                  <a:pt x="14107" y="26456"/>
                  <a:pt x="13619" y="27200"/>
                </a:cubicBezTo>
                <a:cubicBezTo>
                  <a:pt x="13527" y="26831"/>
                  <a:pt x="13415" y="26466"/>
                  <a:pt x="13284" y="26109"/>
                </a:cubicBezTo>
                <a:cubicBezTo>
                  <a:pt x="13738" y="25640"/>
                  <a:pt x="14198" y="25157"/>
                  <a:pt x="14660" y="24717"/>
                </a:cubicBezTo>
                <a:lnTo>
                  <a:pt x="15244" y="24160"/>
                </a:lnTo>
                <a:lnTo>
                  <a:pt x="15218" y="24083"/>
                </a:lnTo>
                <a:cubicBezTo>
                  <a:pt x="15146" y="24075"/>
                  <a:pt x="15074" y="24071"/>
                  <a:pt x="15003" y="24071"/>
                </a:cubicBezTo>
                <a:cubicBezTo>
                  <a:pt x="14487" y="24071"/>
                  <a:pt x="13983" y="24278"/>
                  <a:pt x="13576" y="24589"/>
                </a:cubicBezTo>
                <a:cubicBezTo>
                  <a:pt x="13326" y="24791"/>
                  <a:pt x="13116" y="25029"/>
                  <a:pt x="12948" y="25296"/>
                </a:cubicBezTo>
                <a:cubicBezTo>
                  <a:pt x="12882" y="25152"/>
                  <a:pt x="12811" y="25011"/>
                  <a:pt x="12736" y="24871"/>
                </a:cubicBezTo>
                <a:cubicBezTo>
                  <a:pt x="12465" y="24392"/>
                  <a:pt x="12330" y="23879"/>
                  <a:pt x="12282" y="23349"/>
                </a:cubicBezTo>
                <a:cubicBezTo>
                  <a:pt x="13175" y="22991"/>
                  <a:pt x="14028" y="22527"/>
                  <a:pt x="14844" y="22020"/>
                </a:cubicBezTo>
                <a:lnTo>
                  <a:pt x="14842" y="21938"/>
                </a:lnTo>
                <a:cubicBezTo>
                  <a:pt x="14598" y="21840"/>
                  <a:pt x="14351" y="21796"/>
                  <a:pt x="14105" y="21796"/>
                </a:cubicBezTo>
                <a:cubicBezTo>
                  <a:pt x="13432" y="21796"/>
                  <a:pt x="12774" y="22128"/>
                  <a:pt x="12266" y="22596"/>
                </a:cubicBezTo>
                <a:cubicBezTo>
                  <a:pt x="12277" y="22291"/>
                  <a:pt x="12310" y="21983"/>
                  <a:pt x="12356" y="21675"/>
                </a:cubicBezTo>
                <a:cubicBezTo>
                  <a:pt x="13319" y="21277"/>
                  <a:pt x="14110" y="20698"/>
                  <a:pt x="14792" y="19863"/>
                </a:cubicBezTo>
                <a:lnTo>
                  <a:pt x="14759" y="19789"/>
                </a:lnTo>
                <a:cubicBezTo>
                  <a:pt x="14752" y="19789"/>
                  <a:pt x="14744" y="19789"/>
                  <a:pt x="14737" y="19789"/>
                </a:cubicBezTo>
                <a:cubicBezTo>
                  <a:pt x="14137" y="19789"/>
                  <a:pt x="13607" y="20005"/>
                  <a:pt x="13132" y="20264"/>
                </a:cubicBezTo>
                <a:cubicBezTo>
                  <a:pt x="12917" y="20399"/>
                  <a:pt x="12714" y="20548"/>
                  <a:pt x="12524" y="20709"/>
                </a:cubicBezTo>
                <a:cubicBezTo>
                  <a:pt x="12612" y="20264"/>
                  <a:pt x="12707" y="19822"/>
                  <a:pt x="12781" y="19394"/>
                </a:cubicBezTo>
                <a:cubicBezTo>
                  <a:pt x="12798" y="19311"/>
                  <a:pt x="12815" y="19230"/>
                  <a:pt x="12835" y="19147"/>
                </a:cubicBezTo>
                <a:cubicBezTo>
                  <a:pt x="13878" y="18873"/>
                  <a:pt x="14773" y="18334"/>
                  <a:pt x="15637" y="17684"/>
                </a:cubicBezTo>
                <a:lnTo>
                  <a:pt x="15638" y="17603"/>
                </a:lnTo>
                <a:cubicBezTo>
                  <a:pt x="15471" y="17531"/>
                  <a:pt x="15296" y="17506"/>
                  <a:pt x="15125" y="17506"/>
                </a:cubicBezTo>
                <a:cubicBezTo>
                  <a:pt x="14987" y="17506"/>
                  <a:pt x="14852" y="17522"/>
                  <a:pt x="14724" y="17542"/>
                </a:cubicBezTo>
                <a:cubicBezTo>
                  <a:pt x="14075" y="17651"/>
                  <a:pt x="13504" y="17965"/>
                  <a:pt x="13015" y="18385"/>
                </a:cubicBezTo>
                <a:cubicBezTo>
                  <a:pt x="13141" y="17887"/>
                  <a:pt x="13282" y="17391"/>
                  <a:pt x="13432" y="16899"/>
                </a:cubicBezTo>
                <a:cubicBezTo>
                  <a:pt x="14070" y="16712"/>
                  <a:pt x="14690" y="16487"/>
                  <a:pt x="15265" y="16158"/>
                </a:cubicBezTo>
                <a:cubicBezTo>
                  <a:pt x="15839" y="15808"/>
                  <a:pt x="16349" y="15389"/>
                  <a:pt x="16776" y="14846"/>
                </a:cubicBezTo>
                <a:lnTo>
                  <a:pt x="16737" y="14775"/>
                </a:lnTo>
                <a:cubicBezTo>
                  <a:pt x="16388" y="14812"/>
                  <a:pt x="16061" y="14893"/>
                  <a:pt x="15748" y="15001"/>
                </a:cubicBezTo>
                <a:cubicBezTo>
                  <a:pt x="14959" y="15255"/>
                  <a:pt x="14264" y="15702"/>
                  <a:pt x="13639" y="16237"/>
                </a:cubicBezTo>
                <a:cubicBezTo>
                  <a:pt x="13757" y="15867"/>
                  <a:pt x="13880" y="15499"/>
                  <a:pt x="14005" y="15131"/>
                </a:cubicBezTo>
                <a:cubicBezTo>
                  <a:pt x="14058" y="15108"/>
                  <a:pt x="14095" y="15094"/>
                  <a:pt x="14095" y="15094"/>
                </a:cubicBezTo>
                <a:cubicBezTo>
                  <a:pt x="15306" y="14534"/>
                  <a:pt x="16403" y="13770"/>
                  <a:pt x="17121" y="12606"/>
                </a:cubicBezTo>
                <a:lnTo>
                  <a:pt x="17069" y="12542"/>
                </a:lnTo>
                <a:cubicBezTo>
                  <a:pt x="16052" y="12882"/>
                  <a:pt x="15173" y="13405"/>
                  <a:pt x="14369" y="14059"/>
                </a:cubicBezTo>
                <a:cubicBezTo>
                  <a:pt x="14608" y="13359"/>
                  <a:pt x="14845" y="12659"/>
                  <a:pt x="15065" y="11952"/>
                </a:cubicBezTo>
                <a:cubicBezTo>
                  <a:pt x="16120" y="11806"/>
                  <a:pt x="17168" y="11301"/>
                  <a:pt x="17635" y="10291"/>
                </a:cubicBezTo>
                <a:lnTo>
                  <a:pt x="17577" y="10233"/>
                </a:lnTo>
                <a:lnTo>
                  <a:pt x="16105" y="10743"/>
                </a:lnTo>
                <a:cubicBezTo>
                  <a:pt x="15866" y="10826"/>
                  <a:pt x="15573" y="10956"/>
                  <a:pt x="15292" y="11084"/>
                </a:cubicBezTo>
                <a:cubicBezTo>
                  <a:pt x="15386" y="10693"/>
                  <a:pt x="15473" y="10301"/>
                  <a:pt x="15552" y="9907"/>
                </a:cubicBezTo>
                <a:cubicBezTo>
                  <a:pt x="16803" y="9811"/>
                  <a:pt x="18010" y="9007"/>
                  <a:pt x="18348" y="7765"/>
                </a:cubicBezTo>
                <a:lnTo>
                  <a:pt x="18281" y="7719"/>
                </a:lnTo>
                <a:cubicBezTo>
                  <a:pt x="17731" y="8072"/>
                  <a:pt x="17264" y="8378"/>
                  <a:pt x="16752" y="8617"/>
                </a:cubicBezTo>
                <a:cubicBezTo>
                  <a:pt x="16458" y="8764"/>
                  <a:pt x="16063" y="8959"/>
                  <a:pt x="15700" y="9108"/>
                </a:cubicBezTo>
                <a:cubicBezTo>
                  <a:pt x="15814" y="8434"/>
                  <a:pt x="15902" y="7755"/>
                  <a:pt x="15960" y="7074"/>
                </a:cubicBezTo>
                <a:cubicBezTo>
                  <a:pt x="16970" y="6992"/>
                  <a:pt x="17925" y="6325"/>
                  <a:pt x="18263" y="5364"/>
                </a:cubicBezTo>
                <a:lnTo>
                  <a:pt x="18200" y="5311"/>
                </a:lnTo>
                <a:cubicBezTo>
                  <a:pt x="17728" y="5538"/>
                  <a:pt x="17329" y="5740"/>
                  <a:pt x="16910" y="5897"/>
                </a:cubicBezTo>
                <a:cubicBezTo>
                  <a:pt x="16665" y="5982"/>
                  <a:pt x="16316" y="6122"/>
                  <a:pt x="16016" y="6224"/>
                </a:cubicBezTo>
                <a:cubicBezTo>
                  <a:pt x="16029" y="5924"/>
                  <a:pt x="16037" y="5623"/>
                  <a:pt x="16038" y="5323"/>
                </a:cubicBezTo>
                <a:cubicBezTo>
                  <a:pt x="16364" y="5225"/>
                  <a:pt x="16681" y="5102"/>
                  <a:pt x="16960" y="4942"/>
                </a:cubicBezTo>
                <a:cubicBezTo>
                  <a:pt x="17817" y="4446"/>
                  <a:pt x="18475" y="3529"/>
                  <a:pt x="18577" y="2544"/>
                </a:cubicBezTo>
                <a:lnTo>
                  <a:pt x="18502" y="2509"/>
                </a:lnTo>
                <a:cubicBezTo>
                  <a:pt x="17720" y="3311"/>
                  <a:pt x="16950" y="3974"/>
                  <a:pt x="16024" y="4505"/>
                </a:cubicBezTo>
                <a:cubicBezTo>
                  <a:pt x="16017" y="4327"/>
                  <a:pt x="16008" y="4152"/>
                  <a:pt x="15995" y="3975"/>
                </a:cubicBezTo>
                <a:lnTo>
                  <a:pt x="15915" y="3975"/>
                </a:lnTo>
                <a:cubicBezTo>
                  <a:pt x="15893" y="4109"/>
                  <a:pt x="15871" y="4244"/>
                  <a:pt x="15850" y="4377"/>
                </a:cubicBezTo>
                <a:cubicBezTo>
                  <a:pt x="15378" y="3830"/>
                  <a:pt x="14950" y="3204"/>
                  <a:pt x="14876" y="2458"/>
                </a:cubicBezTo>
                <a:cubicBezTo>
                  <a:pt x="14713" y="1530"/>
                  <a:pt x="14280" y="734"/>
                  <a:pt x="13681" y="0"/>
                </a:cubicBezTo>
                <a:close/>
              </a:path>
            </a:pathLst>
          </a:custGeom>
          <a:solidFill>
            <a:srgbClr val="024C7F">
              <a:alpha val="35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57" name="Google Shape;5257;p21"/>
          <p:cNvGrpSpPr/>
          <p:nvPr/>
        </p:nvGrpSpPr>
        <p:grpSpPr>
          <a:xfrm rot="-1204513">
            <a:off x="4972614" y="4788465"/>
            <a:ext cx="789539" cy="771523"/>
            <a:chOff x="3117725" y="2452025"/>
            <a:chExt cx="1280775" cy="1251550"/>
          </a:xfrm>
        </p:grpSpPr>
        <p:sp>
          <p:nvSpPr>
            <p:cNvPr id="5258" name="Google Shape;5258;p21"/>
            <p:cNvSpPr/>
            <p:nvPr/>
          </p:nvSpPr>
          <p:spPr>
            <a:xfrm>
              <a:off x="3117725" y="2452025"/>
              <a:ext cx="1280775" cy="1251550"/>
            </a:xfrm>
            <a:custGeom>
              <a:avLst/>
              <a:gdLst/>
              <a:ahLst/>
              <a:cxnLst/>
              <a:rect l="l" t="t" r="r" b="b"/>
              <a:pathLst>
                <a:path w="51231" h="50062" extrusionOk="0">
                  <a:moveTo>
                    <a:pt x="25013" y="0"/>
                  </a:moveTo>
                  <a:cubicBezTo>
                    <a:pt x="24888" y="0"/>
                    <a:pt x="24631" y="217"/>
                    <a:pt x="24564" y="377"/>
                  </a:cubicBezTo>
                  <a:cubicBezTo>
                    <a:pt x="24253" y="1140"/>
                    <a:pt x="24328" y="1210"/>
                    <a:pt x="23724" y="2804"/>
                  </a:cubicBezTo>
                  <a:cubicBezTo>
                    <a:pt x="23096" y="1907"/>
                    <a:pt x="23438" y="802"/>
                    <a:pt x="22596" y="165"/>
                  </a:cubicBezTo>
                  <a:cubicBezTo>
                    <a:pt x="22534" y="520"/>
                    <a:pt x="22484" y="802"/>
                    <a:pt x="22406" y="1249"/>
                  </a:cubicBezTo>
                  <a:cubicBezTo>
                    <a:pt x="22204" y="926"/>
                    <a:pt x="22125" y="749"/>
                    <a:pt x="22001" y="616"/>
                  </a:cubicBezTo>
                  <a:cubicBezTo>
                    <a:pt x="21801" y="400"/>
                    <a:pt x="21538" y="25"/>
                    <a:pt x="21362" y="25"/>
                  </a:cubicBezTo>
                  <a:cubicBezTo>
                    <a:pt x="21354" y="25"/>
                    <a:pt x="21347" y="26"/>
                    <a:pt x="21339" y="27"/>
                  </a:cubicBezTo>
                  <a:cubicBezTo>
                    <a:pt x="21077" y="80"/>
                    <a:pt x="20878" y="447"/>
                    <a:pt x="20623" y="709"/>
                  </a:cubicBezTo>
                  <a:cubicBezTo>
                    <a:pt x="20474" y="545"/>
                    <a:pt x="20324" y="464"/>
                    <a:pt x="20178" y="464"/>
                  </a:cubicBezTo>
                  <a:cubicBezTo>
                    <a:pt x="19966" y="464"/>
                    <a:pt x="19764" y="635"/>
                    <a:pt x="19594" y="973"/>
                  </a:cubicBezTo>
                  <a:cubicBezTo>
                    <a:pt x="19403" y="749"/>
                    <a:pt x="19277" y="561"/>
                    <a:pt x="19114" y="415"/>
                  </a:cubicBezTo>
                  <a:cubicBezTo>
                    <a:pt x="18928" y="250"/>
                    <a:pt x="18777" y="183"/>
                    <a:pt x="18656" y="183"/>
                  </a:cubicBezTo>
                  <a:cubicBezTo>
                    <a:pt x="18129" y="183"/>
                    <a:pt x="18139" y="1444"/>
                    <a:pt x="18128" y="1549"/>
                  </a:cubicBezTo>
                  <a:cubicBezTo>
                    <a:pt x="18106" y="1752"/>
                    <a:pt x="18078" y="1955"/>
                    <a:pt x="18034" y="2308"/>
                  </a:cubicBezTo>
                  <a:cubicBezTo>
                    <a:pt x="17654" y="1940"/>
                    <a:pt x="17388" y="1681"/>
                    <a:pt x="17067" y="1369"/>
                  </a:cubicBezTo>
                  <a:cubicBezTo>
                    <a:pt x="16935" y="1756"/>
                    <a:pt x="16845" y="2021"/>
                    <a:pt x="16738" y="2338"/>
                  </a:cubicBezTo>
                  <a:cubicBezTo>
                    <a:pt x="16342" y="2006"/>
                    <a:pt x="16154" y="1348"/>
                    <a:pt x="15641" y="1348"/>
                  </a:cubicBezTo>
                  <a:cubicBezTo>
                    <a:pt x="15516" y="1348"/>
                    <a:pt x="15373" y="1387"/>
                    <a:pt x="15203" y="1478"/>
                  </a:cubicBezTo>
                  <a:cubicBezTo>
                    <a:pt x="14830" y="1266"/>
                    <a:pt x="14659" y="733"/>
                    <a:pt x="14088" y="733"/>
                  </a:cubicBezTo>
                  <a:cubicBezTo>
                    <a:pt x="14013" y="733"/>
                    <a:pt x="13931" y="742"/>
                    <a:pt x="13841" y="762"/>
                  </a:cubicBezTo>
                  <a:cubicBezTo>
                    <a:pt x="14011" y="1553"/>
                    <a:pt x="14174" y="2314"/>
                    <a:pt x="14347" y="3110"/>
                  </a:cubicBezTo>
                  <a:cubicBezTo>
                    <a:pt x="14064" y="3241"/>
                    <a:pt x="13813" y="3358"/>
                    <a:pt x="13548" y="3480"/>
                  </a:cubicBezTo>
                  <a:cubicBezTo>
                    <a:pt x="12971" y="2988"/>
                    <a:pt x="12422" y="2518"/>
                    <a:pt x="11812" y="1996"/>
                  </a:cubicBezTo>
                  <a:cubicBezTo>
                    <a:pt x="11794" y="2264"/>
                    <a:pt x="11780" y="2464"/>
                    <a:pt x="11766" y="2672"/>
                  </a:cubicBezTo>
                  <a:cubicBezTo>
                    <a:pt x="11438" y="2586"/>
                    <a:pt x="11151" y="2510"/>
                    <a:pt x="10697" y="2392"/>
                  </a:cubicBezTo>
                  <a:lnTo>
                    <a:pt x="10697" y="2392"/>
                  </a:lnTo>
                  <a:cubicBezTo>
                    <a:pt x="10797" y="3519"/>
                    <a:pt x="10683" y="3045"/>
                    <a:pt x="11090" y="4135"/>
                  </a:cubicBezTo>
                  <a:cubicBezTo>
                    <a:pt x="10758" y="4081"/>
                    <a:pt x="10533" y="4043"/>
                    <a:pt x="10326" y="4009"/>
                  </a:cubicBezTo>
                  <a:lnTo>
                    <a:pt x="10326" y="4009"/>
                  </a:lnTo>
                  <a:cubicBezTo>
                    <a:pt x="10033" y="4685"/>
                    <a:pt x="11270" y="5233"/>
                    <a:pt x="10381" y="5896"/>
                  </a:cubicBezTo>
                  <a:cubicBezTo>
                    <a:pt x="9956" y="5667"/>
                    <a:pt x="9553" y="5448"/>
                    <a:pt x="9005" y="5153"/>
                  </a:cubicBezTo>
                  <a:lnTo>
                    <a:pt x="9005" y="5153"/>
                  </a:lnTo>
                  <a:cubicBezTo>
                    <a:pt x="9120" y="5513"/>
                    <a:pt x="9174" y="5683"/>
                    <a:pt x="9229" y="5853"/>
                  </a:cubicBezTo>
                  <a:cubicBezTo>
                    <a:pt x="9015" y="5924"/>
                    <a:pt x="8801" y="5997"/>
                    <a:pt x="8649" y="6047"/>
                  </a:cubicBezTo>
                  <a:cubicBezTo>
                    <a:pt x="8436" y="6743"/>
                    <a:pt x="9472" y="7374"/>
                    <a:pt x="8638" y="7982"/>
                  </a:cubicBezTo>
                  <a:cubicBezTo>
                    <a:pt x="8095" y="7854"/>
                    <a:pt x="7742" y="7366"/>
                    <a:pt x="7103" y="7366"/>
                  </a:cubicBezTo>
                  <a:cubicBezTo>
                    <a:pt x="7041" y="7366"/>
                    <a:pt x="6976" y="7371"/>
                    <a:pt x="6908" y="7381"/>
                  </a:cubicBezTo>
                  <a:cubicBezTo>
                    <a:pt x="7240" y="8057"/>
                    <a:pt x="7528" y="8645"/>
                    <a:pt x="7884" y="9370"/>
                  </a:cubicBezTo>
                  <a:cubicBezTo>
                    <a:pt x="6965" y="9125"/>
                    <a:pt x="6502" y="8331"/>
                    <a:pt x="5533" y="8331"/>
                  </a:cubicBezTo>
                  <a:cubicBezTo>
                    <a:pt x="5516" y="8331"/>
                    <a:pt x="5499" y="8331"/>
                    <a:pt x="5482" y="8332"/>
                  </a:cubicBezTo>
                  <a:cubicBezTo>
                    <a:pt x="6015" y="8919"/>
                    <a:pt x="5663" y="9372"/>
                    <a:pt x="5548" y="9859"/>
                  </a:cubicBezTo>
                  <a:lnTo>
                    <a:pt x="5548" y="9859"/>
                  </a:lnTo>
                  <a:cubicBezTo>
                    <a:pt x="5008" y="9694"/>
                    <a:pt x="4579" y="9302"/>
                    <a:pt x="3983" y="9302"/>
                  </a:cubicBezTo>
                  <a:cubicBezTo>
                    <a:pt x="3906" y="9302"/>
                    <a:pt x="3827" y="9308"/>
                    <a:pt x="3745" y="9322"/>
                  </a:cubicBezTo>
                  <a:cubicBezTo>
                    <a:pt x="3998" y="10450"/>
                    <a:pt x="5089" y="10880"/>
                    <a:pt x="5658" y="11798"/>
                  </a:cubicBezTo>
                  <a:cubicBezTo>
                    <a:pt x="5222" y="11780"/>
                    <a:pt x="4841" y="11583"/>
                    <a:pt x="4459" y="11583"/>
                  </a:cubicBezTo>
                  <a:cubicBezTo>
                    <a:pt x="4300" y="11583"/>
                    <a:pt x="4141" y="11617"/>
                    <a:pt x="3978" y="11711"/>
                  </a:cubicBezTo>
                  <a:cubicBezTo>
                    <a:pt x="4131" y="12624"/>
                    <a:pt x="5202" y="12782"/>
                    <a:pt x="5568" y="13769"/>
                  </a:cubicBezTo>
                  <a:cubicBezTo>
                    <a:pt x="4458" y="13412"/>
                    <a:pt x="3643" y="12803"/>
                    <a:pt x="2649" y="12570"/>
                  </a:cubicBezTo>
                  <a:lnTo>
                    <a:pt x="2649" y="12570"/>
                  </a:lnTo>
                  <a:cubicBezTo>
                    <a:pt x="2904" y="13205"/>
                    <a:pt x="3090" y="13317"/>
                    <a:pt x="4556" y="14618"/>
                  </a:cubicBezTo>
                  <a:cubicBezTo>
                    <a:pt x="4748" y="14787"/>
                    <a:pt x="5017" y="14961"/>
                    <a:pt x="4798" y="15233"/>
                  </a:cubicBezTo>
                  <a:cubicBezTo>
                    <a:pt x="4660" y="15405"/>
                    <a:pt x="4276" y="15433"/>
                    <a:pt x="3721" y="15433"/>
                  </a:cubicBezTo>
                  <a:cubicBezTo>
                    <a:pt x="3452" y="15433"/>
                    <a:pt x="3143" y="15427"/>
                    <a:pt x="2803" y="15427"/>
                  </a:cubicBezTo>
                  <a:cubicBezTo>
                    <a:pt x="3034" y="15770"/>
                    <a:pt x="3179" y="15988"/>
                    <a:pt x="3331" y="16213"/>
                  </a:cubicBezTo>
                  <a:cubicBezTo>
                    <a:pt x="3238" y="16235"/>
                    <a:pt x="3143" y="16243"/>
                    <a:pt x="3047" y="16243"/>
                  </a:cubicBezTo>
                  <a:cubicBezTo>
                    <a:pt x="2818" y="16243"/>
                    <a:pt x="2584" y="16198"/>
                    <a:pt x="2355" y="16198"/>
                  </a:cubicBezTo>
                  <a:cubicBezTo>
                    <a:pt x="2111" y="16198"/>
                    <a:pt x="1872" y="16248"/>
                    <a:pt x="1646" y="16456"/>
                  </a:cubicBezTo>
                  <a:cubicBezTo>
                    <a:pt x="2133" y="17286"/>
                    <a:pt x="3129" y="17409"/>
                    <a:pt x="3861" y="18111"/>
                  </a:cubicBezTo>
                  <a:cubicBezTo>
                    <a:pt x="2791" y="18058"/>
                    <a:pt x="1850" y="17592"/>
                    <a:pt x="857" y="17592"/>
                  </a:cubicBezTo>
                  <a:cubicBezTo>
                    <a:pt x="605" y="17592"/>
                    <a:pt x="349" y="17622"/>
                    <a:pt x="87" y="17696"/>
                  </a:cubicBezTo>
                  <a:cubicBezTo>
                    <a:pt x="447" y="18697"/>
                    <a:pt x="1513" y="18751"/>
                    <a:pt x="2083" y="19424"/>
                  </a:cubicBezTo>
                  <a:cubicBezTo>
                    <a:pt x="1461" y="19504"/>
                    <a:pt x="915" y="19576"/>
                    <a:pt x="205" y="19668"/>
                  </a:cubicBezTo>
                  <a:cubicBezTo>
                    <a:pt x="1062" y="20689"/>
                    <a:pt x="2255" y="20788"/>
                    <a:pt x="3122" y="21467"/>
                  </a:cubicBezTo>
                  <a:cubicBezTo>
                    <a:pt x="2918" y="21506"/>
                    <a:pt x="2714" y="21517"/>
                    <a:pt x="2507" y="21517"/>
                  </a:cubicBezTo>
                  <a:cubicBezTo>
                    <a:pt x="2209" y="21517"/>
                    <a:pt x="1906" y="21493"/>
                    <a:pt x="1595" y="21493"/>
                  </a:cubicBezTo>
                  <a:cubicBezTo>
                    <a:pt x="1211" y="21493"/>
                    <a:pt x="815" y="21530"/>
                    <a:pt x="401" y="21692"/>
                  </a:cubicBezTo>
                  <a:cubicBezTo>
                    <a:pt x="885" y="22036"/>
                    <a:pt x="702" y="22095"/>
                    <a:pt x="2643" y="22684"/>
                  </a:cubicBezTo>
                  <a:cubicBezTo>
                    <a:pt x="3004" y="22795"/>
                    <a:pt x="3223" y="22946"/>
                    <a:pt x="2993" y="23426"/>
                  </a:cubicBezTo>
                  <a:cubicBezTo>
                    <a:pt x="2016" y="23509"/>
                    <a:pt x="961" y="23388"/>
                    <a:pt x="0" y="23926"/>
                  </a:cubicBezTo>
                  <a:cubicBezTo>
                    <a:pt x="504" y="24289"/>
                    <a:pt x="813" y="24406"/>
                    <a:pt x="2800" y="24794"/>
                  </a:cubicBezTo>
                  <a:cubicBezTo>
                    <a:pt x="3078" y="24847"/>
                    <a:pt x="3301" y="24912"/>
                    <a:pt x="3256" y="25302"/>
                  </a:cubicBezTo>
                  <a:cubicBezTo>
                    <a:pt x="2598" y="25568"/>
                    <a:pt x="1759" y="25290"/>
                    <a:pt x="1074" y="25904"/>
                  </a:cubicBezTo>
                  <a:cubicBezTo>
                    <a:pt x="1857" y="26335"/>
                    <a:pt x="1461" y="26175"/>
                    <a:pt x="2532" y="26496"/>
                  </a:cubicBezTo>
                  <a:cubicBezTo>
                    <a:pt x="1839" y="26676"/>
                    <a:pt x="1347" y="26802"/>
                    <a:pt x="853" y="26929"/>
                  </a:cubicBezTo>
                  <a:cubicBezTo>
                    <a:pt x="854" y="26995"/>
                    <a:pt x="856" y="27062"/>
                    <a:pt x="858" y="27130"/>
                  </a:cubicBezTo>
                  <a:cubicBezTo>
                    <a:pt x="1298" y="27315"/>
                    <a:pt x="1739" y="27499"/>
                    <a:pt x="2243" y="27709"/>
                  </a:cubicBezTo>
                  <a:cubicBezTo>
                    <a:pt x="2001" y="27874"/>
                    <a:pt x="1832" y="27968"/>
                    <a:pt x="1690" y="28092"/>
                  </a:cubicBezTo>
                  <a:cubicBezTo>
                    <a:pt x="597" y="29051"/>
                    <a:pt x="2245" y="29361"/>
                    <a:pt x="2718" y="29511"/>
                  </a:cubicBezTo>
                  <a:cubicBezTo>
                    <a:pt x="2374" y="29857"/>
                    <a:pt x="2083" y="30149"/>
                    <a:pt x="1648" y="30586"/>
                  </a:cubicBezTo>
                  <a:cubicBezTo>
                    <a:pt x="2302" y="30740"/>
                    <a:pt x="2736" y="30843"/>
                    <a:pt x="3215" y="30958"/>
                  </a:cubicBezTo>
                  <a:cubicBezTo>
                    <a:pt x="2752" y="31393"/>
                    <a:pt x="1961" y="31353"/>
                    <a:pt x="1871" y="32239"/>
                  </a:cubicBezTo>
                  <a:cubicBezTo>
                    <a:pt x="2868" y="32349"/>
                    <a:pt x="3265" y="32379"/>
                    <a:pt x="3490" y="32379"/>
                  </a:cubicBezTo>
                  <a:cubicBezTo>
                    <a:pt x="3769" y="32379"/>
                    <a:pt x="3783" y="32332"/>
                    <a:pt x="4348" y="32332"/>
                  </a:cubicBezTo>
                  <a:cubicBezTo>
                    <a:pt x="4375" y="32332"/>
                    <a:pt x="4405" y="32333"/>
                    <a:pt x="4436" y="32333"/>
                  </a:cubicBezTo>
                  <a:cubicBezTo>
                    <a:pt x="4437" y="32333"/>
                    <a:pt x="4439" y="32333"/>
                    <a:pt x="4441" y="32333"/>
                  </a:cubicBezTo>
                  <a:cubicBezTo>
                    <a:pt x="4647" y="32333"/>
                    <a:pt x="4866" y="32264"/>
                    <a:pt x="5089" y="32264"/>
                  </a:cubicBezTo>
                  <a:cubicBezTo>
                    <a:pt x="5296" y="32264"/>
                    <a:pt x="5506" y="32323"/>
                    <a:pt x="5713" y="32553"/>
                  </a:cubicBezTo>
                  <a:cubicBezTo>
                    <a:pt x="3794" y="33389"/>
                    <a:pt x="3313" y="33479"/>
                    <a:pt x="3269" y="34252"/>
                  </a:cubicBezTo>
                  <a:cubicBezTo>
                    <a:pt x="3637" y="34252"/>
                    <a:pt x="3982" y="34257"/>
                    <a:pt x="4317" y="34257"/>
                  </a:cubicBezTo>
                  <a:cubicBezTo>
                    <a:pt x="4527" y="34257"/>
                    <a:pt x="4733" y="34255"/>
                    <a:pt x="4938" y="34249"/>
                  </a:cubicBezTo>
                  <a:cubicBezTo>
                    <a:pt x="5344" y="34236"/>
                    <a:pt x="5749" y="34166"/>
                    <a:pt x="6211" y="34166"/>
                  </a:cubicBezTo>
                  <a:cubicBezTo>
                    <a:pt x="6364" y="34166"/>
                    <a:pt x="6522" y="34174"/>
                    <a:pt x="6688" y="34193"/>
                  </a:cubicBezTo>
                  <a:cubicBezTo>
                    <a:pt x="5974" y="34829"/>
                    <a:pt x="5129" y="35043"/>
                    <a:pt x="4745" y="35916"/>
                  </a:cubicBezTo>
                  <a:cubicBezTo>
                    <a:pt x="5000" y="36021"/>
                    <a:pt x="5248" y="36060"/>
                    <a:pt x="5492" y="36060"/>
                  </a:cubicBezTo>
                  <a:cubicBezTo>
                    <a:pt x="6219" y="36060"/>
                    <a:pt x="6918" y="35716"/>
                    <a:pt x="7676" y="35716"/>
                  </a:cubicBezTo>
                  <a:cubicBezTo>
                    <a:pt x="7693" y="35716"/>
                    <a:pt x="7709" y="35717"/>
                    <a:pt x="7725" y="35717"/>
                  </a:cubicBezTo>
                  <a:cubicBezTo>
                    <a:pt x="7124" y="36432"/>
                    <a:pt x="6111" y="36668"/>
                    <a:pt x="5906" y="37686"/>
                  </a:cubicBezTo>
                  <a:cubicBezTo>
                    <a:pt x="6038" y="37723"/>
                    <a:pt x="6166" y="37738"/>
                    <a:pt x="6291" y="37738"/>
                  </a:cubicBezTo>
                  <a:cubicBezTo>
                    <a:pt x="6872" y="37738"/>
                    <a:pt x="7385" y="37402"/>
                    <a:pt x="7971" y="37360"/>
                  </a:cubicBezTo>
                  <a:lnTo>
                    <a:pt x="7971" y="37360"/>
                  </a:lnTo>
                  <a:cubicBezTo>
                    <a:pt x="7714" y="37753"/>
                    <a:pt x="7500" y="38077"/>
                    <a:pt x="7286" y="38402"/>
                  </a:cubicBezTo>
                  <a:cubicBezTo>
                    <a:pt x="7323" y="38458"/>
                    <a:pt x="7361" y="38511"/>
                    <a:pt x="7399" y="38566"/>
                  </a:cubicBezTo>
                  <a:cubicBezTo>
                    <a:pt x="8142" y="38353"/>
                    <a:pt x="8883" y="38140"/>
                    <a:pt x="9821" y="37873"/>
                  </a:cubicBezTo>
                  <a:lnTo>
                    <a:pt x="9821" y="37873"/>
                  </a:lnTo>
                  <a:cubicBezTo>
                    <a:pt x="9157" y="38962"/>
                    <a:pt x="8121" y="39676"/>
                    <a:pt x="8258" y="40978"/>
                  </a:cubicBezTo>
                  <a:cubicBezTo>
                    <a:pt x="8299" y="40981"/>
                    <a:pt x="8338" y="40982"/>
                    <a:pt x="8377" y="40982"/>
                  </a:cubicBezTo>
                  <a:cubicBezTo>
                    <a:pt x="9031" y="40982"/>
                    <a:pt x="9466" y="40646"/>
                    <a:pt x="9937" y="40401"/>
                  </a:cubicBezTo>
                  <a:cubicBezTo>
                    <a:pt x="10409" y="40157"/>
                    <a:pt x="10689" y="39573"/>
                    <a:pt x="11359" y="39547"/>
                  </a:cubicBezTo>
                  <a:lnTo>
                    <a:pt x="11359" y="39547"/>
                  </a:lnTo>
                  <a:cubicBezTo>
                    <a:pt x="11233" y="40287"/>
                    <a:pt x="10531" y="40882"/>
                    <a:pt x="11030" y="41620"/>
                  </a:cubicBezTo>
                  <a:cubicBezTo>
                    <a:pt x="11036" y="41620"/>
                    <a:pt x="11042" y="41620"/>
                    <a:pt x="11048" y="41620"/>
                  </a:cubicBezTo>
                  <a:cubicBezTo>
                    <a:pt x="11835" y="41620"/>
                    <a:pt x="12120" y="40718"/>
                    <a:pt x="12931" y="40690"/>
                  </a:cubicBezTo>
                  <a:lnTo>
                    <a:pt x="12931" y="40690"/>
                  </a:lnTo>
                  <a:cubicBezTo>
                    <a:pt x="12775" y="41704"/>
                    <a:pt x="11763" y="42411"/>
                    <a:pt x="12070" y="43558"/>
                  </a:cubicBezTo>
                  <a:cubicBezTo>
                    <a:pt x="13068" y="43087"/>
                    <a:pt x="13576" y="42193"/>
                    <a:pt x="14326" y="41534"/>
                  </a:cubicBezTo>
                  <a:cubicBezTo>
                    <a:pt x="14701" y="41694"/>
                    <a:pt x="15047" y="41844"/>
                    <a:pt x="15367" y="41981"/>
                  </a:cubicBezTo>
                  <a:cubicBezTo>
                    <a:pt x="15451" y="42317"/>
                    <a:pt x="15524" y="42607"/>
                    <a:pt x="15585" y="42847"/>
                  </a:cubicBezTo>
                  <a:cubicBezTo>
                    <a:pt x="15618" y="42854"/>
                    <a:pt x="15649" y="42857"/>
                    <a:pt x="15679" y="42857"/>
                  </a:cubicBezTo>
                  <a:cubicBezTo>
                    <a:pt x="16011" y="42857"/>
                    <a:pt x="16220" y="42468"/>
                    <a:pt x="16515" y="42468"/>
                  </a:cubicBezTo>
                  <a:cubicBezTo>
                    <a:pt x="16614" y="42468"/>
                    <a:pt x="16722" y="42512"/>
                    <a:pt x="16848" y="42628"/>
                  </a:cubicBezTo>
                  <a:cubicBezTo>
                    <a:pt x="16761" y="43549"/>
                    <a:pt x="16104" y="44451"/>
                    <a:pt x="16674" y="45568"/>
                  </a:cubicBezTo>
                  <a:cubicBezTo>
                    <a:pt x="17119" y="45221"/>
                    <a:pt x="17456" y="44960"/>
                    <a:pt x="17828" y="44669"/>
                  </a:cubicBezTo>
                  <a:cubicBezTo>
                    <a:pt x="17997" y="44785"/>
                    <a:pt x="18168" y="44905"/>
                    <a:pt x="18316" y="45006"/>
                  </a:cubicBezTo>
                  <a:cubicBezTo>
                    <a:pt x="18291" y="45632"/>
                    <a:pt x="17897" y="46190"/>
                    <a:pt x="18302" y="46929"/>
                  </a:cubicBezTo>
                  <a:cubicBezTo>
                    <a:pt x="19571" y="45626"/>
                    <a:pt x="19050" y="46252"/>
                    <a:pt x="20268" y="44600"/>
                  </a:cubicBezTo>
                  <a:cubicBezTo>
                    <a:pt x="20367" y="45014"/>
                    <a:pt x="20438" y="45306"/>
                    <a:pt x="20513" y="45621"/>
                  </a:cubicBezTo>
                  <a:cubicBezTo>
                    <a:pt x="20760" y="45589"/>
                    <a:pt x="20957" y="45564"/>
                    <a:pt x="21181" y="45535"/>
                  </a:cubicBezTo>
                  <a:lnTo>
                    <a:pt x="21181" y="45535"/>
                  </a:lnTo>
                  <a:cubicBezTo>
                    <a:pt x="21241" y="46167"/>
                    <a:pt x="21082" y="46799"/>
                    <a:pt x="21610" y="47396"/>
                  </a:cubicBezTo>
                  <a:cubicBezTo>
                    <a:pt x="22310" y="46477"/>
                    <a:pt x="22418" y="46310"/>
                    <a:pt x="22575" y="46287"/>
                  </a:cubicBezTo>
                  <a:cubicBezTo>
                    <a:pt x="23143" y="46206"/>
                    <a:pt x="23194" y="45778"/>
                    <a:pt x="23510" y="44674"/>
                  </a:cubicBezTo>
                  <a:cubicBezTo>
                    <a:pt x="24579" y="44848"/>
                    <a:pt x="23955" y="46218"/>
                    <a:pt x="24927" y="46456"/>
                  </a:cubicBezTo>
                  <a:cubicBezTo>
                    <a:pt x="25106" y="46021"/>
                    <a:pt x="25276" y="45610"/>
                    <a:pt x="25517" y="45027"/>
                  </a:cubicBezTo>
                  <a:cubicBezTo>
                    <a:pt x="26257" y="46034"/>
                    <a:pt x="25979" y="47377"/>
                    <a:pt x="27015" y="48071"/>
                  </a:cubicBezTo>
                  <a:cubicBezTo>
                    <a:pt x="27642" y="47323"/>
                    <a:pt x="27285" y="46476"/>
                    <a:pt x="27464" y="45718"/>
                  </a:cubicBezTo>
                  <a:cubicBezTo>
                    <a:pt x="27524" y="45712"/>
                    <a:pt x="27580" y="45710"/>
                    <a:pt x="27634" y="45710"/>
                  </a:cubicBezTo>
                  <a:cubicBezTo>
                    <a:pt x="28110" y="45710"/>
                    <a:pt x="28363" y="45942"/>
                    <a:pt x="28506" y="46454"/>
                  </a:cubicBezTo>
                  <a:cubicBezTo>
                    <a:pt x="28659" y="46997"/>
                    <a:pt x="28935" y="47513"/>
                    <a:pt x="29212" y="48010"/>
                  </a:cubicBezTo>
                  <a:cubicBezTo>
                    <a:pt x="29289" y="48150"/>
                    <a:pt x="29536" y="48292"/>
                    <a:pt x="29695" y="48292"/>
                  </a:cubicBezTo>
                  <a:cubicBezTo>
                    <a:pt x="29713" y="48292"/>
                    <a:pt x="29730" y="48290"/>
                    <a:pt x="29745" y="48287"/>
                  </a:cubicBezTo>
                  <a:cubicBezTo>
                    <a:pt x="29900" y="48248"/>
                    <a:pt x="30072" y="47991"/>
                    <a:pt x="30112" y="47802"/>
                  </a:cubicBezTo>
                  <a:cubicBezTo>
                    <a:pt x="30214" y="47329"/>
                    <a:pt x="30100" y="47277"/>
                    <a:pt x="30270" y="46214"/>
                  </a:cubicBezTo>
                  <a:cubicBezTo>
                    <a:pt x="30762" y="46403"/>
                    <a:pt x="30697" y="46826"/>
                    <a:pt x="30864" y="47104"/>
                  </a:cubicBezTo>
                  <a:cubicBezTo>
                    <a:pt x="31172" y="47618"/>
                    <a:pt x="31449" y="48157"/>
                    <a:pt x="31818" y="48622"/>
                  </a:cubicBezTo>
                  <a:cubicBezTo>
                    <a:pt x="32001" y="48853"/>
                    <a:pt x="32272" y="48966"/>
                    <a:pt x="32544" y="48966"/>
                  </a:cubicBezTo>
                  <a:cubicBezTo>
                    <a:pt x="33048" y="48966"/>
                    <a:pt x="33552" y="48577"/>
                    <a:pt x="33483" y="47837"/>
                  </a:cubicBezTo>
                  <a:cubicBezTo>
                    <a:pt x="33442" y="47403"/>
                    <a:pt x="33340" y="46975"/>
                    <a:pt x="33261" y="46527"/>
                  </a:cubicBezTo>
                  <a:cubicBezTo>
                    <a:pt x="33413" y="46467"/>
                    <a:pt x="33545" y="46438"/>
                    <a:pt x="33663" y="46438"/>
                  </a:cubicBezTo>
                  <a:cubicBezTo>
                    <a:pt x="33972" y="46438"/>
                    <a:pt x="34174" y="46638"/>
                    <a:pt x="34346" y="46984"/>
                  </a:cubicBezTo>
                  <a:cubicBezTo>
                    <a:pt x="34715" y="47724"/>
                    <a:pt x="35112" y="48453"/>
                    <a:pt x="35537" y="49163"/>
                  </a:cubicBezTo>
                  <a:cubicBezTo>
                    <a:pt x="35721" y="49470"/>
                    <a:pt x="35907" y="49842"/>
                    <a:pt x="36429" y="49853"/>
                  </a:cubicBezTo>
                  <a:cubicBezTo>
                    <a:pt x="36813" y="48685"/>
                    <a:pt x="36001" y="47730"/>
                    <a:pt x="35870" y="46682"/>
                  </a:cubicBezTo>
                  <a:cubicBezTo>
                    <a:pt x="36039" y="46643"/>
                    <a:pt x="36194" y="46623"/>
                    <a:pt x="36338" y="46623"/>
                  </a:cubicBezTo>
                  <a:cubicBezTo>
                    <a:pt x="36843" y="46623"/>
                    <a:pt x="37206" y="46866"/>
                    <a:pt x="37527" y="47357"/>
                  </a:cubicBezTo>
                  <a:cubicBezTo>
                    <a:pt x="37940" y="47989"/>
                    <a:pt x="38503" y="48527"/>
                    <a:pt x="39026" y="49081"/>
                  </a:cubicBezTo>
                  <a:cubicBezTo>
                    <a:pt x="39122" y="49184"/>
                    <a:pt x="39315" y="49274"/>
                    <a:pt x="39456" y="49274"/>
                  </a:cubicBezTo>
                  <a:cubicBezTo>
                    <a:pt x="39482" y="49274"/>
                    <a:pt x="39506" y="49271"/>
                    <a:pt x="39528" y="49265"/>
                  </a:cubicBezTo>
                  <a:cubicBezTo>
                    <a:pt x="39686" y="49215"/>
                    <a:pt x="39791" y="48992"/>
                    <a:pt x="39898" y="48868"/>
                  </a:cubicBezTo>
                  <a:cubicBezTo>
                    <a:pt x="40368" y="49239"/>
                    <a:pt x="40780" y="49650"/>
                    <a:pt x="41269" y="49926"/>
                  </a:cubicBezTo>
                  <a:cubicBezTo>
                    <a:pt x="41432" y="50018"/>
                    <a:pt x="41586" y="50061"/>
                    <a:pt x="41721" y="50061"/>
                  </a:cubicBezTo>
                  <a:cubicBezTo>
                    <a:pt x="42073" y="50061"/>
                    <a:pt x="42298" y="49770"/>
                    <a:pt x="42228" y="49293"/>
                  </a:cubicBezTo>
                  <a:cubicBezTo>
                    <a:pt x="42119" y="48552"/>
                    <a:pt x="41570" y="47384"/>
                    <a:pt x="41266" y="46730"/>
                  </a:cubicBezTo>
                  <a:lnTo>
                    <a:pt x="41266" y="46730"/>
                  </a:lnTo>
                  <a:cubicBezTo>
                    <a:pt x="41992" y="47065"/>
                    <a:pt x="42409" y="47724"/>
                    <a:pt x="43188" y="47924"/>
                  </a:cubicBezTo>
                  <a:cubicBezTo>
                    <a:pt x="43541" y="47215"/>
                    <a:pt x="42891" y="46757"/>
                    <a:pt x="42886" y="46131"/>
                  </a:cubicBezTo>
                  <a:cubicBezTo>
                    <a:pt x="43209" y="45990"/>
                    <a:pt x="43554" y="45841"/>
                    <a:pt x="43917" y="45684"/>
                  </a:cubicBezTo>
                  <a:cubicBezTo>
                    <a:pt x="44567" y="46036"/>
                    <a:pt x="44895" y="46727"/>
                    <a:pt x="45803" y="46797"/>
                  </a:cubicBezTo>
                  <a:cubicBezTo>
                    <a:pt x="45625" y="46101"/>
                    <a:pt x="45473" y="45499"/>
                    <a:pt x="45266" y="44687"/>
                  </a:cubicBezTo>
                  <a:lnTo>
                    <a:pt x="45266" y="44687"/>
                  </a:lnTo>
                  <a:cubicBezTo>
                    <a:pt x="45759" y="44962"/>
                    <a:pt x="46043" y="45160"/>
                    <a:pt x="46358" y="45284"/>
                  </a:cubicBezTo>
                  <a:cubicBezTo>
                    <a:pt x="46857" y="45482"/>
                    <a:pt x="47365" y="45705"/>
                    <a:pt x="47888" y="45778"/>
                  </a:cubicBezTo>
                  <a:cubicBezTo>
                    <a:pt x="47933" y="45784"/>
                    <a:pt x="47976" y="45787"/>
                    <a:pt x="48017" y="45787"/>
                  </a:cubicBezTo>
                  <a:cubicBezTo>
                    <a:pt x="48469" y="45787"/>
                    <a:pt x="48657" y="45425"/>
                    <a:pt x="48402" y="44995"/>
                  </a:cubicBezTo>
                  <a:cubicBezTo>
                    <a:pt x="48130" y="44537"/>
                    <a:pt x="47728" y="44160"/>
                    <a:pt x="47396" y="43737"/>
                  </a:cubicBezTo>
                  <a:cubicBezTo>
                    <a:pt x="47302" y="43615"/>
                    <a:pt x="47246" y="43463"/>
                    <a:pt x="47090" y="43176"/>
                  </a:cubicBezTo>
                  <a:lnTo>
                    <a:pt x="47090" y="43176"/>
                  </a:lnTo>
                  <a:cubicBezTo>
                    <a:pt x="47724" y="43371"/>
                    <a:pt x="48211" y="43759"/>
                    <a:pt x="48758" y="43759"/>
                  </a:cubicBezTo>
                  <a:cubicBezTo>
                    <a:pt x="48914" y="43759"/>
                    <a:pt x="49075" y="43727"/>
                    <a:pt x="49246" y="43650"/>
                  </a:cubicBezTo>
                  <a:cubicBezTo>
                    <a:pt x="49334" y="42824"/>
                    <a:pt x="48554" y="42482"/>
                    <a:pt x="48258" y="41878"/>
                  </a:cubicBezTo>
                  <a:cubicBezTo>
                    <a:pt x="48547" y="41230"/>
                    <a:pt x="48827" y="40599"/>
                    <a:pt x="49113" y="39957"/>
                  </a:cubicBezTo>
                  <a:cubicBezTo>
                    <a:pt x="49420" y="39996"/>
                    <a:pt x="49685" y="40065"/>
                    <a:pt x="49943" y="40065"/>
                  </a:cubicBezTo>
                  <a:cubicBezTo>
                    <a:pt x="49964" y="40065"/>
                    <a:pt x="49984" y="40064"/>
                    <a:pt x="50004" y="40063"/>
                  </a:cubicBezTo>
                  <a:cubicBezTo>
                    <a:pt x="50459" y="40043"/>
                    <a:pt x="50601" y="39706"/>
                    <a:pt x="50330" y="39340"/>
                  </a:cubicBezTo>
                  <a:cubicBezTo>
                    <a:pt x="50236" y="39214"/>
                    <a:pt x="50126" y="39077"/>
                    <a:pt x="49992" y="39005"/>
                  </a:cubicBezTo>
                  <a:cubicBezTo>
                    <a:pt x="49242" y="38604"/>
                    <a:pt x="49362" y="38012"/>
                    <a:pt x="49592" y="37382"/>
                  </a:cubicBezTo>
                  <a:lnTo>
                    <a:pt x="51210" y="37382"/>
                  </a:lnTo>
                  <a:cubicBezTo>
                    <a:pt x="51190" y="36630"/>
                    <a:pt x="50640" y="36359"/>
                    <a:pt x="50211" y="36018"/>
                  </a:cubicBezTo>
                  <a:cubicBezTo>
                    <a:pt x="49547" y="35490"/>
                    <a:pt x="49537" y="35502"/>
                    <a:pt x="49784" y="34604"/>
                  </a:cubicBezTo>
                  <a:cubicBezTo>
                    <a:pt x="49889" y="34562"/>
                    <a:pt x="50000" y="34550"/>
                    <a:pt x="50114" y="34550"/>
                  </a:cubicBezTo>
                  <a:cubicBezTo>
                    <a:pt x="50270" y="34550"/>
                    <a:pt x="50431" y="34572"/>
                    <a:pt x="50590" y="34572"/>
                  </a:cubicBezTo>
                  <a:cubicBezTo>
                    <a:pt x="50814" y="34572"/>
                    <a:pt x="51035" y="34528"/>
                    <a:pt x="51231" y="34316"/>
                  </a:cubicBezTo>
                  <a:cubicBezTo>
                    <a:pt x="50911" y="33664"/>
                    <a:pt x="50206" y="33558"/>
                    <a:pt x="49691" y="33134"/>
                  </a:cubicBezTo>
                  <a:cubicBezTo>
                    <a:pt x="49652" y="32510"/>
                    <a:pt x="49610" y="31857"/>
                    <a:pt x="49568" y="31192"/>
                  </a:cubicBezTo>
                  <a:cubicBezTo>
                    <a:pt x="49979" y="31139"/>
                    <a:pt x="50301" y="31135"/>
                    <a:pt x="50601" y="31049"/>
                  </a:cubicBezTo>
                  <a:cubicBezTo>
                    <a:pt x="51038" y="30924"/>
                    <a:pt x="51130" y="30566"/>
                    <a:pt x="50803" y="30257"/>
                  </a:cubicBezTo>
                  <a:cubicBezTo>
                    <a:pt x="50576" y="30042"/>
                    <a:pt x="50302" y="29840"/>
                    <a:pt x="50012" y="29736"/>
                  </a:cubicBezTo>
                  <a:cubicBezTo>
                    <a:pt x="49283" y="29477"/>
                    <a:pt x="48937" y="29009"/>
                    <a:pt x="49023" y="28209"/>
                  </a:cubicBezTo>
                  <a:cubicBezTo>
                    <a:pt x="49314" y="28129"/>
                    <a:pt x="49607" y="28048"/>
                    <a:pt x="50059" y="27924"/>
                  </a:cubicBezTo>
                  <a:cubicBezTo>
                    <a:pt x="49541" y="27252"/>
                    <a:pt x="49574" y="27106"/>
                    <a:pt x="48785" y="26779"/>
                  </a:cubicBezTo>
                  <a:cubicBezTo>
                    <a:pt x="48426" y="26631"/>
                    <a:pt x="48213" y="26405"/>
                    <a:pt x="48251" y="25977"/>
                  </a:cubicBezTo>
                  <a:cubicBezTo>
                    <a:pt x="48899" y="25889"/>
                    <a:pt x="49541" y="25802"/>
                    <a:pt x="50418" y="25684"/>
                  </a:cubicBezTo>
                  <a:cubicBezTo>
                    <a:pt x="50061" y="25366"/>
                    <a:pt x="49911" y="25168"/>
                    <a:pt x="49709" y="25066"/>
                  </a:cubicBezTo>
                  <a:cubicBezTo>
                    <a:pt x="49282" y="24853"/>
                    <a:pt x="48847" y="24602"/>
                    <a:pt x="48387" y="24524"/>
                  </a:cubicBezTo>
                  <a:cubicBezTo>
                    <a:pt x="47265" y="24335"/>
                    <a:pt x="46993" y="23507"/>
                    <a:pt x="46733" y="22662"/>
                  </a:cubicBezTo>
                  <a:cubicBezTo>
                    <a:pt x="47129" y="22405"/>
                    <a:pt x="47457" y="22188"/>
                    <a:pt x="47818" y="21950"/>
                  </a:cubicBezTo>
                  <a:cubicBezTo>
                    <a:pt x="47615" y="21718"/>
                    <a:pt x="47495" y="21580"/>
                    <a:pt x="47351" y="21415"/>
                  </a:cubicBezTo>
                  <a:cubicBezTo>
                    <a:pt x="48275" y="21055"/>
                    <a:pt x="48294" y="21060"/>
                    <a:pt x="48432" y="20977"/>
                  </a:cubicBezTo>
                  <a:cubicBezTo>
                    <a:pt x="48891" y="20705"/>
                    <a:pt x="48887" y="20367"/>
                    <a:pt x="48395" y="20153"/>
                  </a:cubicBezTo>
                  <a:cubicBezTo>
                    <a:pt x="48020" y="19990"/>
                    <a:pt x="47610" y="19895"/>
                    <a:pt x="47207" y="19808"/>
                  </a:cubicBezTo>
                  <a:cubicBezTo>
                    <a:pt x="46761" y="19711"/>
                    <a:pt x="46306" y="19657"/>
                    <a:pt x="45782" y="19574"/>
                  </a:cubicBezTo>
                  <a:cubicBezTo>
                    <a:pt x="46329" y="19008"/>
                    <a:pt x="47229" y="18952"/>
                    <a:pt x="47409" y="18057"/>
                  </a:cubicBezTo>
                  <a:cubicBezTo>
                    <a:pt x="47003" y="17857"/>
                    <a:pt x="46596" y="17794"/>
                    <a:pt x="46185" y="17794"/>
                  </a:cubicBezTo>
                  <a:cubicBezTo>
                    <a:pt x="45493" y="17794"/>
                    <a:pt x="44790" y="17972"/>
                    <a:pt x="44061" y="17972"/>
                  </a:cubicBezTo>
                  <a:cubicBezTo>
                    <a:pt x="44000" y="17972"/>
                    <a:pt x="43939" y="17971"/>
                    <a:pt x="43877" y="17968"/>
                  </a:cubicBezTo>
                  <a:cubicBezTo>
                    <a:pt x="44442" y="17251"/>
                    <a:pt x="45438" y="17092"/>
                    <a:pt x="45572" y="16112"/>
                  </a:cubicBezTo>
                  <a:cubicBezTo>
                    <a:pt x="45310" y="16029"/>
                    <a:pt x="45055" y="15997"/>
                    <a:pt x="44804" y="15997"/>
                  </a:cubicBezTo>
                  <a:cubicBezTo>
                    <a:pt x="44083" y="15997"/>
                    <a:pt x="43398" y="16264"/>
                    <a:pt x="42666" y="16364"/>
                  </a:cubicBezTo>
                  <a:cubicBezTo>
                    <a:pt x="42482" y="16147"/>
                    <a:pt x="42290" y="15917"/>
                    <a:pt x="42088" y="15678"/>
                  </a:cubicBezTo>
                  <a:cubicBezTo>
                    <a:pt x="42752" y="14935"/>
                    <a:pt x="43829" y="14614"/>
                    <a:pt x="44023" y="13359"/>
                  </a:cubicBezTo>
                  <a:lnTo>
                    <a:pt x="44023" y="13359"/>
                  </a:lnTo>
                  <a:cubicBezTo>
                    <a:pt x="43446" y="13401"/>
                    <a:pt x="42995" y="13432"/>
                    <a:pt x="42536" y="13466"/>
                  </a:cubicBezTo>
                  <a:cubicBezTo>
                    <a:pt x="42708" y="12683"/>
                    <a:pt x="42652" y="12391"/>
                    <a:pt x="42197" y="12391"/>
                  </a:cubicBezTo>
                  <a:cubicBezTo>
                    <a:pt x="41819" y="12391"/>
                    <a:pt x="41167" y="12591"/>
                    <a:pt x="40143" y="12877"/>
                  </a:cubicBezTo>
                  <a:cubicBezTo>
                    <a:pt x="40401" y="12282"/>
                    <a:pt x="41095" y="11998"/>
                    <a:pt x="40981" y="11159"/>
                  </a:cubicBezTo>
                  <a:lnTo>
                    <a:pt x="40981" y="11159"/>
                  </a:lnTo>
                  <a:cubicBezTo>
                    <a:pt x="39974" y="11306"/>
                    <a:pt x="40018" y="11148"/>
                    <a:pt x="38474" y="11924"/>
                  </a:cubicBezTo>
                  <a:cubicBezTo>
                    <a:pt x="38338" y="11992"/>
                    <a:pt x="38216" y="12031"/>
                    <a:pt x="38106" y="12031"/>
                  </a:cubicBezTo>
                  <a:cubicBezTo>
                    <a:pt x="37938" y="12031"/>
                    <a:pt x="37800" y="11939"/>
                    <a:pt x="37691" y="11716"/>
                  </a:cubicBezTo>
                  <a:cubicBezTo>
                    <a:pt x="38709" y="10406"/>
                    <a:pt x="38709" y="10406"/>
                    <a:pt x="38752" y="9758"/>
                  </a:cubicBezTo>
                  <a:cubicBezTo>
                    <a:pt x="38587" y="9699"/>
                    <a:pt x="38430" y="9673"/>
                    <a:pt x="38279" y="9673"/>
                  </a:cubicBezTo>
                  <a:cubicBezTo>
                    <a:pt x="37470" y="9673"/>
                    <a:pt x="36818" y="10395"/>
                    <a:pt x="35969" y="10468"/>
                  </a:cubicBezTo>
                  <a:cubicBezTo>
                    <a:pt x="36368" y="9798"/>
                    <a:pt x="36720" y="9206"/>
                    <a:pt x="37135" y="8506"/>
                  </a:cubicBezTo>
                  <a:cubicBezTo>
                    <a:pt x="36416" y="8412"/>
                    <a:pt x="36529" y="7913"/>
                    <a:pt x="36462" y="7346"/>
                  </a:cubicBezTo>
                  <a:lnTo>
                    <a:pt x="36462" y="7346"/>
                  </a:lnTo>
                  <a:cubicBezTo>
                    <a:pt x="35752" y="7745"/>
                    <a:pt x="35139" y="8089"/>
                    <a:pt x="34468" y="8468"/>
                  </a:cubicBezTo>
                  <a:cubicBezTo>
                    <a:pt x="34562" y="8039"/>
                    <a:pt x="34694" y="7672"/>
                    <a:pt x="34707" y="7302"/>
                  </a:cubicBezTo>
                  <a:cubicBezTo>
                    <a:pt x="34716" y="7050"/>
                    <a:pt x="34617" y="6727"/>
                    <a:pt x="34445" y="6562"/>
                  </a:cubicBezTo>
                  <a:cubicBezTo>
                    <a:pt x="34424" y="6542"/>
                    <a:pt x="34386" y="6533"/>
                    <a:pt x="34337" y="6533"/>
                  </a:cubicBezTo>
                  <a:cubicBezTo>
                    <a:pt x="34182" y="6533"/>
                    <a:pt x="33922" y="6627"/>
                    <a:pt x="33780" y="6725"/>
                  </a:cubicBezTo>
                  <a:cubicBezTo>
                    <a:pt x="33414" y="6981"/>
                    <a:pt x="33099" y="7306"/>
                    <a:pt x="32638" y="7712"/>
                  </a:cubicBezTo>
                  <a:cubicBezTo>
                    <a:pt x="33025" y="6205"/>
                    <a:pt x="33238" y="5692"/>
                    <a:pt x="32760" y="5510"/>
                  </a:cubicBezTo>
                  <a:cubicBezTo>
                    <a:pt x="32726" y="5497"/>
                    <a:pt x="32689" y="5491"/>
                    <a:pt x="32649" y="5491"/>
                  </a:cubicBezTo>
                  <a:cubicBezTo>
                    <a:pt x="32434" y="5491"/>
                    <a:pt x="32155" y="5662"/>
                    <a:pt x="31912" y="5727"/>
                  </a:cubicBezTo>
                  <a:cubicBezTo>
                    <a:pt x="31898" y="5731"/>
                    <a:pt x="31883" y="5732"/>
                    <a:pt x="31868" y="5732"/>
                  </a:cubicBezTo>
                  <a:cubicBezTo>
                    <a:pt x="31826" y="5732"/>
                    <a:pt x="31780" y="5722"/>
                    <a:pt x="31736" y="5718"/>
                  </a:cubicBezTo>
                  <a:cubicBezTo>
                    <a:pt x="31702" y="5262"/>
                    <a:pt x="31670" y="4806"/>
                    <a:pt x="31627" y="4212"/>
                  </a:cubicBezTo>
                  <a:cubicBezTo>
                    <a:pt x="30534" y="4622"/>
                    <a:pt x="30402" y="5688"/>
                    <a:pt x="29752" y="6309"/>
                  </a:cubicBezTo>
                  <a:cubicBezTo>
                    <a:pt x="29348" y="6115"/>
                    <a:pt x="29290" y="5820"/>
                    <a:pt x="29335" y="5436"/>
                  </a:cubicBezTo>
                  <a:cubicBezTo>
                    <a:pt x="29385" y="4995"/>
                    <a:pt x="29409" y="4545"/>
                    <a:pt x="29385" y="4104"/>
                  </a:cubicBezTo>
                  <a:cubicBezTo>
                    <a:pt x="29375" y="3923"/>
                    <a:pt x="29211" y="3751"/>
                    <a:pt x="29057" y="3467"/>
                  </a:cubicBezTo>
                  <a:cubicBezTo>
                    <a:pt x="28686" y="3820"/>
                    <a:pt x="28405" y="4089"/>
                    <a:pt x="28071" y="4408"/>
                  </a:cubicBezTo>
                  <a:cubicBezTo>
                    <a:pt x="28071" y="3827"/>
                    <a:pt x="28100" y="3324"/>
                    <a:pt x="28057" y="2827"/>
                  </a:cubicBezTo>
                  <a:cubicBezTo>
                    <a:pt x="28041" y="2640"/>
                    <a:pt x="27897" y="2357"/>
                    <a:pt x="27752" y="2315"/>
                  </a:cubicBezTo>
                  <a:cubicBezTo>
                    <a:pt x="27735" y="2310"/>
                    <a:pt x="27717" y="2308"/>
                    <a:pt x="27697" y="2308"/>
                  </a:cubicBezTo>
                  <a:cubicBezTo>
                    <a:pt x="27543" y="2308"/>
                    <a:pt x="27317" y="2441"/>
                    <a:pt x="27207" y="2569"/>
                  </a:cubicBezTo>
                  <a:cubicBezTo>
                    <a:pt x="26958" y="2859"/>
                    <a:pt x="26775" y="3204"/>
                    <a:pt x="26511" y="3610"/>
                  </a:cubicBezTo>
                  <a:cubicBezTo>
                    <a:pt x="26372" y="3103"/>
                    <a:pt x="26360" y="2506"/>
                    <a:pt x="26159" y="2433"/>
                  </a:cubicBezTo>
                  <a:cubicBezTo>
                    <a:pt x="25669" y="2259"/>
                    <a:pt x="25792" y="1930"/>
                    <a:pt x="25739" y="1620"/>
                  </a:cubicBezTo>
                  <a:cubicBezTo>
                    <a:pt x="25627" y="966"/>
                    <a:pt x="25618" y="194"/>
                    <a:pt x="25038" y="4"/>
                  </a:cubicBezTo>
                  <a:cubicBezTo>
                    <a:pt x="25030" y="1"/>
                    <a:pt x="25022" y="0"/>
                    <a:pt x="250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1"/>
            <p:cNvSpPr/>
            <p:nvPr/>
          </p:nvSpPr>
          <p:spPr>
            <a:xfrm>
              <a:off x="3157075" y="2479275"/>
              <a:ext cx="1203250" cy="1125375"/>
            </a:xfrm>
            <a:custGeom>
              <a:avLst/>
              <a:gdLst/>
              <a:ahLst/>
              <a:cxnLst/>
              <a:rect l="l" t="t" r="r" b="b"/>
              <a:pathLst>
                <a:path w="48130" h="45015" extrusionOk="0">
                  <a:moveTo>
                    <a:pt x="25590" y="14566"/>
                  </a:moveTo>
                  <a:lnTo>
                    <a:pt x="25590" y="14566"/>
                  </a:lnTo>
                  <a:cubicBezTo>
                    <a:pt x="25574" y="14647"/>
                    <a:pt x="25557" y="14731"/>
                    <a:pt x="25537" y="14834"/>
                  </a:cubicBezTo>
                  <a:cubicBezTo>
                    <a:pt x="25422" y="14692"/>
                    <a:pt x="25479" y="14620"/>
                    <a:pt x="25590" y="14566"/>
                  </a:cubicBezTo>
                  <a:close/>
                  <a:moveTo>
                    <a:pt x="26462" y="27583"/>
                  </a:moveTo>
                  <a:cubicBezTo>
                    <a:pt x="26507" y="27761"/>
                    <a:pt x="26529" y="27850"/>
                    <a:pt x="26548" y="27933"/>
                  </a:cubicBezTo>
                  <a:lnTo>
                    <a:pt x="26548" y="27933"/>
                  </a:lnTo>
                  <a:cubicBezTo>
                    <a:pt x="26428" y="27901"/>
                    <a:pt x="26397" y="27816"/>
                    <a:pt x="26462" y="27583"/>
                  </a:cubicBezTo>
                  <a:close/>
                  <a:moveTo>
                    <a:pt x="20900" y="0"/>
                  </a:moveTo>
                  <a:cubicBezTo>
                    <a:pt x="20590" y="1013"/>
                    <a:pt x="20758" y="1895"/>
                    <a:pt x="20867" y="3376"/>
                  </a:cubicBezTo>
                  <a:cubicBezTo>
                    <a:pt x="20983" y="4920"/>
                    <a:pt x="21581" y="7555"/>
                    <a:pt x="21936" y="14200"/>
                  </a:cubicBezTo>
                  <a:cubicBezTo>
                    <a:pt x="22078" y="16852"/>
                    <a:pt x="21980" y="15651"/>
                    <a:pt x="22269" y="21261"/>
                  </a:cubicBezTo>
                  <a:cubicBezTo>
                    <a:pt x="22270" y="21294"/>
                    <a:pt x="22186" y="21333"/>
                    <a:pt x="22105" y="21400"/>
                  </a:cubicBezTo>
                  <a:cubicBezTo>
                    <a:pt x="21789" y="20988"/>
                    <a:pt x="21901" y="20987"/>
                    <a:pt x="20910" y="18009"/>
                  </a:cubicBezTo>
                  <a:cubicBezTo>
                    <a:pt x="20279" y="16111"/>
                    <a:pt x="19197" y="12925"/>
                    <a:pt x="18493" y="11070"/>
                  </a:cubicBezTo>
                  <a:cubicBezTo>
                    <a:pt x="17616" y="8765"/>
                    <a:pt x="18257" y="10647"/>
                    <a:pt x="15951" y="4174"/>
                  </a:cubicBezTo>
                  <a:cubicBezTo>
                    <a:pt x="15748" y="3605"/>
                    <a:pt x="15571" y="3025"/>
                    <a:pt x="15340" y="2467"/>
                  </a:cubicBezTo>
                  <a:cubicBezTo>
                    <a:pt x="15113" y="1920"/>
                    <a:pt x="15019" y="1312"/>
                    <a:pt x="14668" y="810"/>
                  </a:cubicBezTo>
                  <a:cubicBezTo>
                    <a:pt x="14447" y="941"/>
                    <a:pt x="14494" y="1114"/>
                    <a:pt x="14517" y="1250"/>
                  </a:cubicBezTo>
                  <a:cubicBezTo>
                    <a:pt x="15027" y="4171"/>
                    <a:pt x="17824" y="11729"/>
                    <a:pt x="20272" y="18634"/>
                  </a:cubicBezTo>
                  <a:cubicBezTo>
                    <a:pt x="20315" y="18761"/>
                    <a:pt x="20458" y="18887"/>
                    <a:pt x="20301" y="19056"/>
                  </a:cubicBezTo>
                  <a:cubicBezTo>
                    <a:pt x="18538" y="16522"/>
                    <a:pt x="19969" y="18296"/>
                    <a:pt x="12207" y="8038"/>
                  </a:cubicBezTo>
                  <a:cubicBezTo>
                    <a:pt x="11438" y="7021"/>
                    <a:pt x="10621" y="6040"/>
                    <a:pt x="9686" y="5167"/>
                  </a:cubicBezTo>
                  <a:cubicBezTo>
                    <a:pt x="9630" y="5115"/>
                    <a:pt x="9575" y="5028"/>
                    <a:pt x="9481" y="5028"/>
                  </a:cubicBezTo>
                  <a:cubicBezTo>
                    <a:pt x="9444" y="5028"/>
                    <a:pt x="9402" y="5042"/>
                    <a:pt x="9350" y="5077"/>
                  </a:cubicBezTo>
                  <a:cubicBezTo>
                    <a:pt x="9367" y="5150"/>
                    <a:pt x="9365" y="5247"/>
                    <a:pt x="9407" y="5314"/>
                  </a:cubicBezTo>
                  <a:cubicBezTo>
                    <a:pt x="9431" y="5352"/>
                    <a:pt x="16368" y="14586"/>
                    <a:pt x="20624" y="21371"/>
                  </a:cubicBezTo>
                  <a:cubicBezTo>
                    <a:pt x="20661" y="21428"/>
                    <a:pt x="20659" y="21512"/>
                    <a:pt x="20692" y="21655"/>
                  </a:cubicBezTo>
                  <a:cubicBezTo>
                    <a:pt x="20385" y="21489"/>
                    <a:pt x="11082" y="14138"/>
                    <a:pt x="10769" y="13907"/>
                  </a:cubicBezTo>
                  <a:cubicBezTo>
                    <a:pt x="5022" y="9665"/>
                    <a:pt x="4739" y="9718"/>
                    <a:pt x="3648" y="9103"/>
                  </a:cubicBezTo>
                  <a:cubicBezTo>
                    <a:pt x="3586" y="9068"/>
                    <a:pt x="3519" y="9023"/>
                    <a:pt x="3443" y="9023"/>
                  </a:cubicBezTo>
                  <a:cubicBezTo>
                    <a:pt x="3391" y="9023"/>
                    <a:pt x="3336" y="9043"/>
                    <a:pt x="3276" y="9099"/>
                  </a:cubicBezTo>
                  <a:cubicBezTo>
                    <a:pt x="3293" y="9250"/>
                    <a:pt x="3406" y="9354"/>
                    <a:pt x="3523" y="9448"/>
                  </a:cubicBezTo>
                  <a:cubicBezTo>
                    <a:pt x="4068" y="9888"/>
                    <a:pt x="4604" y="10343"/>
                    <a:pt x="5167" y="10758"/>
                  </a:cubicBezTo>
                  <a:cubicBezTo>
                    <a:pt x="9790" y="14170"/>
                    <a:pt x="10269" y="14835"/>
                    <a:pt x="15237" y="18665"/>
                  </a:cubicBezTo>
                  <a:cubicBezTo>
                    <a:pt x="17766" y="20613"/>
                    <a:pt x="19042" y="21434"/>
                    <a:pt x="20044" y="22331"/>
                  </a:cubicBezTo>
                  <a:cubicBezTo>
                    <a:pt x="20042" y="22599"/>
                    <a:pt x="20037" y="22791"/>
                    <a:pt x="19779" y="22882"/>
                  </a:cubicBezTo>
                  <a:cubicBezTo>
                    <a:pt x="17520" y="22229"/>
                    <a:pt x="3114" y="17864"/>
                    <a:pt x="347" y="17864"/>
                  </a:cubicBezTo>
                  <a:cubicBezTo>
                    <a:pt x="195" y="17864"/>
                    <a:pt x="78" y="17877"/>
                    <a:pt x="0" y="17905"/>
                  </a:cubicBezTo>
                  <a:cubicBezTo>
                    <a:pt x="301" y="18532"/>
                    <a:pt x="1370" y="18465"/>
                    <a:pt x="17777" y="23288"/>
                  </a:cubicBezTo>
                  <a:cubicBezTo>
                    <a:pt x="18171" y="23404"/>
                    <a:pt x="18584" y="23474"/>
                    <a:pt x="19097" y="23733"/>
                  </a:cubicBezTo>
                  <a:cubicBezTo>
                    <a:pt x="17349" y="23839"/>
                    <a:pt x="16689" y="23706"/>
                    <a:pt x="15614" y="23874"/>
                  </a:cubicBezTo>
                  <a:cubicBezTo>
                    <a:pt x="15551" y="23884"/>
                    <a:pt x="15468" y="23888"/>
                    <a:pt x="15370" y="23888"/>
                  </a:cubicBezTo>
                  <a:cubicBezTo>
                    <a:pt x="14908" y="23888"/>
                    <a:pt x="14109" y="23798"/>
                    <a:pt x="13519" y="23781"/>
                  </a:cubicBezTo>
                  <a:cubicBezTo>
                    <a:pt x="12340" y="23748"/>
                    <a:pt x="11159" y="23751"/>
                    <a:pt x="9981" y="23692"/>
                  </a:cubicBezTo>
                  <a:cubicBezTo>
                    <a:pt x="9246" y="23655"/>
                    <a:pt x="8512" y="23581"/>
                    <a:pt x="7772" y="23581"/>
                  </a:cubicBezTo>
                  <a:cubicBezTo>
                    <a:pt x="7746" y="23581"/>
                    <a:pt x="7720" y="23581"/>
                    <a:pt x="7694" y="23581"/>
                  </a:cubicBezTo>
                  <a:cubicBezTo>
                    <a:pt x="3684" y="23612"/>
                    <a:pt x="3549" y="23502"/>
                    <a:pt x="666" y="24064"/>
                  </a:cubicBezTo>
                  <a:cubicBezTo>
                    <a:pt x="572" y="24082"/>
                    <a:pt x="407" y="24097"/>
                    <a:pt x="476" y="24322"/>
                  </a:cubicBezTo>
                  <a:cubicBezTo>
                    <a:pt x="2711" y="24460"/>
                    <a:pt x="2913" y="24476"/>
                    <a:pt x="3483" y="24476"/>
                  </a:cubicBezTo>
                  <a:cubicBezTo>
                    <a:pt x="3654" y="24476"/>
                    <a:pt x="3857" y="24474"/>
                    <a:pt x="4158" y="24474"/>
                  </a:cubicBezTo>
                  <a:cubicBezTo>
                    <a:pt x="4567" y="24474"/>
                    <a:pt x="5155" y="24477"/>
                    <a:pt x="6086" y="24489"/>
                  </a:cubicBezTo>
                  <a:cubicBezTo>
                    <a:pt x="8955" y="24527"/>
                    <a:pt x="10487" y="24712"/>
                    <a:pt x="18792" y="24712"/>
                  </a:cubicBezTo>
                  <a:cubicBezTo>
                    <a:pt x="17602" y="25343"/>
                    <a:pt x="18253" y="24983"/>
                    <a:pt x="16380" y="25819"/>
                  </a:cubicBezTo>
                  <a:cubicBezTo>
                    <a:pt x="13068" y="27300"/>
                    <a:pt x="14224" y="26728"/>
                    <a:pt x="7049" y="30646"/>
                  </a:cubicBezTo>
                  <a:cubicBezTo>
                    <a:pt x="6203" y="31106"/>
                    <a:pt x="6148" y="31092"/>
                    <a:pt x="4909" y="32067"/>
                  </a:cubicBezTo>
                  <a:cubicBezTo>
                    <a:pt x="4857" y="32107"/>
                    <a:pt x="4857" y="32216"/>
                    <a:pt x="4836" y="32284"/>
                  </a:cubicBezTo>
                  <a:cubicBezTo>
                    <a:pt x="4909" y="32331"/>
                    <a:pt x="4975" y="32348"/>
                    <a:pt x="5038" y="32348"/>
                  </a:cubicBezTo>
                  <a:cubicBezTo>
                    <a:pt x="5137" y="32348"/>
                    <a:pt x="5227" y="32306"/>
                    <a:pt x="5319" y="32278"/>
                  </a:cubicBezTo>
                  <a:cubicBezTo>
                    <a:pt x="6423" y="31948"/>
                    <a:pt x="7449" y="31431"/>
                    <a:pt x="8481" y="30939"/>
                  </a:cubicBezTo>
                  <a:cubicBezTo>
                    <a:pt x="9717" y="30349"/>
                    <a:pt x="10934" y="29718"/>
                    <a:pt x="12136" y="29063"/>
                  </a:cubicBezTo>
                  <a:cubicBezTo>
                    <a:pt x="14516" y="27765"/>
                    <a:pt x="17001" y="26689"/>
                    <a:pt x="19447" y="25534"/>
                  </a:cubicBezTo>
                  <a:cubicBezTo>
                    <a:pt x="19449" y="25533"/>
                    <a:pt x="19451" y="25533"/>
                    <a:pt x="19453" y="25533"/>
                  </a:cubicBezTo>
                  <a:cubicBezTo>
                    <a:pt x="19476" y="25533"/>
                    <a:pt x="19518" y="25576"/>
                    <a:pt x="19525" y="25581"/>
                  </a:cubicBezTo>
                  <a:cubicBezTo>
                    <a:pt x="17904" y="27068"/>
                    <a:pt x="9034" y="35048"/>
                    <a:pt x="8436" y="37424"/>
                  </a:cubicBezTo>
                  <a:cubicBezTo>
                    <a:pt x="8530" y="37490"/>
                    <a:pt x="8611" y="37517"/>
                    <a:pt x="8685" y="37517"/>
                  </a:cubicBezTo>
                  <a:cubicBezTo>
                    <a:pt x="8799" y="37517"/>
                    <a:pt x="8894" y="37453"/>
                    <a:pt x="8984" y="37375"/>
                  </a:cubicBezTo>
                  <a:cubicBezTo>
                    <a:pt x="9737" y="36735"/>
                    <a:pt x="10485" y="36090"/>
                    <a:pt x="11151" y="35356"/>
                  </a:cubicBezTo>
                  <a:cubicBezTo>
                    <a:pt x="12089" y="34324"/>
                    <a:pt x="18396" y="27938"/>
                    <a:pt x="19025" y="27624"/>
                  </a:cubicBezTo>
                  <a:lnTo>
                    <a:pt x="19025" y="27624"/>
                  </a:lnTo>
                  <a:cubicBezTo>
                    <a:pt x="19242" y="27926"/>
                    <a:pt x="19016" y="27695"/>
                    <a:pt x="14336" y="36341"/>
                  </a:cubicBezTo>
                  <a:cubicBezTo>
                    <a:pt x="13728" y="37462"/>
                    <a:pt x="13282" y="38658"/>
                    <a:pt x="12869" y="39864"/>
                  </a:cubicBezTo>
                  <a:cubicBezTo>
                    <a:pt x="12796" y="40072"/>
                    <a:pt x="12701" y="40282"/>
                    <a:pt x="12866" y="40541"/>
                  </a:cubicBezTo>
                  <a:cubicBezTo>
                    <a:pt x="12964" y="40471"/>
                    <a:pt x="13079" y="40422"/>
                    <a:pt x="13147" y="40334"/>
                  </a:cubicBezTo>
                  <a:cubicBezTo>
                    <a:pt x="13796" y="39499"/>
                    <a:pt x="13494" y="40077"/>
                    <a:pt x="16374" y="34924"/>
                  </a:cubicBezTo>
                  <a:cubicBezTo>
                    <a:pt x="20458" y="27624"/>
                    <a:pt x="20662" y="27315"/>
                    <a:pt x="21524" y="25525"/>
                  </a:cubicBezTo>
                  <a:cubicBezTo>
                    <a:pt x="21600" y="25618"/>
                    <a:pt x="21696" y="25681"/>
                    <a:pt x="21705" y="25756"/>
                  </a:cubicBezTo>
                  <a:cubicBezTo>
                    <a:pt x="21754" y="26165"/>
                    <a:pt x="21698" y="26077"/>
                    <a:pt x="20751" y="30511"/>
                  </a:cubicBezTo>
                  <a:cubicBezTo>
                    <a:pt x="18796" y="39665"/>
                    <a:pt x="18431" y="40710"/>
                    <a:pt x="18926" y="42411"/>
                  </a:cubicBezTo>
                  <a:cubicBezTo>
                    <a:pt x="18948" y="42489"/>
                    <a:pt x="19023" y="42553"/>
                    <a:pt x="19101" y="42663"/>
                  </a:cubicBezTo>
                  <a:cubicBezTo>
                    <a:pt x="19216" y="42565"/>
                    <a:pt x="19343" y="42506"/>
                    <a:pt x="19393" y="42407"/>
                  </a:cubicBezTo>
                  <a:cubicBezTo>
                    <a:pt x="19566" y="42069"/>
                    <a:pt x="19765" y="41731"/>
                    <a:pt x="19858" y="41368"/>
                  </a:cubicBezTo>
                  <a:cubicBezTo>
                    <a:pt x="20047" y="40632"/>
                    <a:pt x="20058" y="40508"/>
                    <a:pt x="21417" y="33221"/>
                  </a:cubicBezTo>
                  <a:cubicBezTo>
                    <a:pt x="22152" y="29280"/>
                    <a:pt x="22182" y="28791"/>
                    <a:pt x="22345" y="28791"/>
                  </a:cubicBezTo>
                  <a:cubicBezTo>
                    <a:pt x="22374" y="28791"/>
                    <a:pt x="22406" y="28806"/>
                    <a:pt x="22447" y="28820"/>
                  </a:cubicBezTo>
                  <a:cubicBezTo>
                    <a:pt x="23854" y="34702"/>
                    <a:pt x="24635" y="42706"/>
                    <a:pt x="26890" y="44671"/>
                  </a:cubicBezTo>
                  <a:cubicBezTo>
                    <a:pt x="26983" y="44536"/>
                    <a:pt x="27094" y="44446"/>
                    <a:pt x="27105" y="44344"/>
                  </a:cubicBezTo>
                  <a:cubicBezTo>
                    <a:pt x="27263" y="42984"/>
                    <a:pt x="26983" y="42941"/>
                    <a:pt x="26381" y="40043"/>
                  </a:cubicBezTo>
                  <a:cubicBezTo>
                    <a:pt x="24628" y="31594"/>
                    <a:pt x="24391" y="29343"/>
                    <a:pt x="23047" y="25654"/>
                  </a:cubicBezTo>
                  <a:cubicBezTo>
                    <a:pt x="22945" y="25374"/>
                    <a:pt x="22876" y="25102"/>
                    <a:pt x="23041" y="24831"/>
                  </a:cubicBezTo>
                  <a:cubicBezTo>
                    <a:pt x="23106" y="24726"/>
                    <a:pt x="23161" y="24593"/>
                    <a:pt x="23308" y="24593"/>
                  </a:cubicBezTo>
                  <a:cubicBezTo>
                    <a:pt x="23338" y="24593"/>
                    <a:pt x="23371" y="24599"/>
                    <a:pt x="23409" y="24611"/>
                  </a:cubicBezTo>
                  <a:cubicBezTo>
                    <a:pt x="24248" y="26563"/>
                    <a:pt x="25256" y="28445"/>
                    <a:pt x="26254" y="30329"/>
                  </a:cubicBezTo>
                  <a:cubicBezTo>
                    <a:pt x="29662" y="36750"/>
                    <a:pt x="30703" y="40190"/>
                    <a:pt x="33252" y="44012"/>
                  </a:cubicBezTo>
                  <a:cubicBezTo>
                    <a:pt x="33476" y="44349"/>
                    <a:pt x="33804" y="44624"/>
                    <a:pt x="34116" y="44891"/>
                  </a:cubicBezTo>
                  <a:cubicBezTo>
                    <a:pt x="34203" y="44966"/>
                    <a:pt x="34307" y="45014"/>
                    <a:pt x="34414" y="45014"/>
                  </a:cubicBezTo>
                  <a:cubicBezTo>
                    <a:pt x="34517" y="45014"/>
                    <a:pt x="34624" y="44970"/>
                    <a:pt x="34725" y="44862"/>
                  </a:cubicBezTo>
                  <a:cubicBezTo>
                    <a:pt x="34203" y="43169"/>
                    <a:pt x="26765" y="28842"/>
                    <a:pt x="26572" y="27967"/>
                  </a:cubicBezTo>
                  <a:lnTo>
                    <a:pt x="26572" y="27967"/>
                  </a:lnTo>
                  <a:cubicBezTo>
                    <a:pt x="26892" y="28230"/>
                    <a:pt x="26788" y="27985"/>
                    <a:pt x="28231" y="29994"/>
                  </a:cubicBezTo>
                  <a:cubicBezTo>
                    <a:pt x="32586" y="36057"/>
                    <a:pt x="35819" y="38969"/>
                    <a:pt x="37337" y="40801"/>
                  </a:cubicBezTo>
                  <a:cubicBezTo>
                    <a:pt x="38097" y="41719"/>
                    <a:pt x="39030" y="42441"/>
                    <a:pt x="39898" y="43234"/>
                  </a:cubicBezTo>
                  <a:cubicBezTo>
                    <a:pt x="40335" y="43633"/>
                    <a:pt x="40818" y="44015"/>
                    <a:pt x="41476" y="44126"/>
                  </a:cubicBezTo>
                  <a:cubicBezTo>
                    <a:pt x="41521" y="44078"/>
                    <a:pt x="41563" y="44033"/>
                    <a:pt x="41630" y="43965"/>
                  </a:cubicBezTo>
                  <a:cubicBezTo>
                    <a:pt x="41471" y="43567"/>
                    <a:pt x="41308" y="43195"/>
                    <a:pt x="41039" y="42877"/>
                  </a:cubicBezTo>
                  <a:cubicBezTo>
                    <a:pt x="38078" y="39368"/>
                    <a:pt x="37955" y="39195"/>
                    <a:pt x="37148" y="38285"/>
                  </a:cubicBezTo>
                  <a:cubicBezTo>
                    <a:pt x="32402" y="32923"/>
                    <a:pt x="34027" y="35211"/>
                    <a:pt x="27087" y="26399"/>
                  </a:cubicBezTo>
                  <a:cubicBezTo>
                    <a:pt x="27036" y="26335"/>
                    <a:pt x="27017" y="26246"/>
                    <a:pt x="26982" y="26166"/>
                  </a:cubicBezTo>
                  <a:cubicBezTo>
                    <a:pt x="27022" y="26145"/>
                    <a:pt x="27057" y="26137"/>
                    <a:pt x="27088" y="26137"/>
                  </a:cubicBezTo>
                  <a:cubicBezTo>
                    <a:pt x="27192" y="26137"/>
                    <a:pt x="27250" y="26232"/>
                    <a:pt x="27317" y="26279"/>
                  </a:cubicBezTo>
                  <a:cubicBezTo>
                    <a:pt x="32177" y="29692"/>
                    <a:pt x="30586" y="28640"/>
                    <a:pt x="34839" y="31852"/>
                  </a:cubicBezTo>
                  <a:cubicBezTo>
                    <a:pt x="36035" y="32757"/>
                    <a:pt x="44866" y="39400"/>
                    <a:pt x="47035" y="39400"/>
                  </a:cubicBezTo>
                  <a:cubicBezTo>
                    <a:pt x="47197" y="39400"/>
                    <a:pt x="47322" y="39363"/>
                    <a:pt x="47404" y="39283"/>
                  </a:cubicBezTo>
                  <a:cubicBezTo>
                    <a:pt x="47334" y="39165"/>
                    <a:pt x="47082" y="38463"/>
                    <a:pt x="45629" y="37508"/>
                  </a:cubicBezTo>
                  <a:cubicBezTo>
                    <a:pt x="34643" y="30282"/>
                    <a:pt x="38647" y="32763"/>
                    <a:pt x="30124" y="26678"/>
                  </a:cubicBezTo>
                  <a:cubicBezTo>
                    <a:pt x="29376" y="26142"/>
                    <a:pt x="28583" y="25670"/>
                    <a:pt x="27798" y="25163"/>
                  </a:cubicBezTo>
                  <a:cubicBezTo>
                    <a:pt x="27846" y="25132"/>
                    <a:pt x="27850" y="25101"/>
                    <a:pt x="27919" y="25101"/>
                  </a:cubicBezTo>
                  <a:cubicBezTo>
                    <a:pt x="28176" y="25101"/>
                    <a:pt x="29344" y="25537"/>
                    <a:pt x="37175" y="28065"/>
                  </a:cubicBezTo>
                  <a:cubicBezTo>
                    <a:pt x="43311" y="30045"/>
                    <a:pt x="44591" y="30465"/>
                    <a:pt x="46329" y="30714"/>
                  </a:cubicBezTo>
                  <a:cubicBezTo>
                    <a:pt x="46767" y="30777"/>
                    <a:pt x="47217" y="30782"/>
                    <a:pt x="47660" y="30791"/>
                  </a:cubicBezTo>
                  <a:cubicBezTo>
                    <a:pt x="47663" y="30791"/>
                    <a:pt x="47666" y="30791"/>
                    <a:pt x="47670" y="30791"/>
                  </a:cubicBezTo>
                  <a:cubicBezTo>
                    <a:pt x="47857" y="30791"/>
                    <a:pt x="48039" y="30728"/>
                    <a:pt x="48130" y="30478"/>
                  </a:cubicBezTo>
                  <a:cubicBezTo>
                    <a:pt x="47988" y="30376"/>
                    <a:pt x="47843" y="30252"/>
                    <a:pt x="47681" y="30161"/>
                  </a:cubicBezTo>
                  <a:cubicBezTo>
                    <a:pt x="47015" y="29782"/>
                    <a:pt x="46307" y="29495"/>
                    <a:pt x="45583" y="29249"/>
                  </a:cubicBezTo>
                  <a:cubicBezTo>
                    <a:pt x="35947" y="25990"/>
                    <a:pt x="40299" y="27253"/>
                    <a:pt x="26780" y="23043"/>
                  </a:cubicBezTo>
                  <a:cubicBezTo>
                    <a:pt x="39656" y="22278"/>
                    <a:pt x="45911" y="22925"/>
                    <a:pt x="46429" y="21700"/>
                  </a:cubicBezTo>
                  <a:cubicBezTo>
                    <a:pt x="46359" y="21631"/>
                    <a:pt x="46289" y="21512"/>
                    <a:pt x="46190" y="21475"/>
                  </a:cubicBezTo>
                  <a:cubicBezTo>
                    <a:pt x="45771" y="21320"/>
                    <a:pt x="45342" y="21219"/>
                    <a:pt x="44886" y="21219"/>
                  </a:cubicBezTo>
                  <a:cubicBezTo>
                    <a:pt x="43751" y="21218"/>
                    <a:pt x="42614" y="21195"/>
                    <a:pt x="41477" y="21195"/>
                  </a:cubicBezTo>
                  <a:cubicBezTo>
                    <a:pt x="41275" y="21195"/>
                    <a:pt x="41072" y="21196"/>
                    <a:pt x="40870" y="21197"/>
                  </a:cubicBezTo>
                  <a:cubicBezTo>
                    <a:pt x="38514" y="21219"/>
                    <a:pt x="36157" y="21196"/>
                    <a:pt x="33802" y="21372"/>
                  </a:cubicBezTo>
                  <a:cubicBezTo>
                    <a:pt x="32344" y="21480"/>
                    <a:pt x="30875" y="21468"/>
                    <a:pt x="29414" y="21590"/>
                  </a:cubicBezTo>
                  <a:cubicBezTo>
                    <a:pt x="28622" y="21654"/>
                    <a:pt x="27822" y="21596"/>
                    <a:pt x="27034" y="21756"/>
                  </a:cubicBezTo>
                  <a:cubicBezTo>
                    <a:pt x="26974" y="21768"/>
                    <a:pt x="26912" y="21772"/>
                    <a:pt x="26841" y="21772"/>
                  </a:cubicBezTo>
                  <a:cubicBezTo>
                    <a:pt x="26719" y="21772"/>
                    <a:pt x="26569" y="21761"/>
                    <a:pt x="26352" y="21761"/>
                  </a:cubicBezTo>
                  <a:cubicBezTo>
                    <a:pt x="36995" y="16789"/>
                    <a:pt x="40540" y="16302"/>
                    <a:pt x="40894" y="14825"/>
                  </a:cubicBezTo>
                  <a:cubicBezTo>
                    <a:pt x="40725" y="14774"/>
                    <a:pt x="40585" y="14708"/>
                    <a:pt x="40441" y="14696"/>
                  </a:cubicBezTo>
                  <a:cubicBezTo>
                    <a:pt x="40386" y="14692"/>
                    <a:pt x="40328" y="14690"/>
                    <a:pt x="40268" y="14690"/>
                  </a:cubicBezTo>
                  <a:cubicBezTo>
                    <a:pt x="38063" y="14690"/>
                    <a:pt x="32319" y="17494"/>
                    <a:pt x="24683" y="21113"/>
                  </a:cubicBezTo>
                  <a:cubicBezTo>
                    <a:pt x="24620" y="21143"/>
                    <a:pt x="24555" y="21193"/>
                    <a:pt x="24488" y="21193"/>
                  </a:cubicBezTo>
                  <a:cubicBezTo>
                    <a:pt x="24447" y="21193"/>
                    <a:pt x="24406" y="21174"/>
                    <a:pt x="24364" y="21123"/>
                  </a:cubicBezTo>
                  <a:cubicBezTo>
                    <a:pt x="29896" y="16313"/>
                    <a:pt x="30270" y="16019"/>
                    <a:pt x="33721" y="12251"/>
                  </a:cubicBezTo>
                  <a:cubicBezTo>
                    <a:pt x="35135" y="10707"/>
                    <a:pt x="35233" y="10437"/>
                    <a:pt x="35527" y="9920"/>
                  </a:cubicBezTo>
                  <a:cubicBezTo>
                    <a:pt x="35595" y="9802"/>
                    <a:pt x="35553" y="9678"/>
                    <a:pt x="35366" y="9594"/>
                  </a:cubicBezTo>
                  <a:cubicBezTo>
                    <a:pt x="33880" y="10288"/>
                    <a:pt x="33283" y="11872"/>
                    <a:pt x="24751" y="19255"/>
                  </a:cubicBezTo>
                  <a:cubicBezTo>
                    <a:pt x="24572" y="18825"/>
                    <a:pt x="26036" y="17099"/>
                    <a:pt x="30509" y="8390"/>
                  </a:cubicBezTo>
                  <a:cubicBezTo>
                    <a:pt x="30742" y="7933"/>
                    <a:pt x="30866" y="7438"/>
                    <a:pt x="30950" y="6935"/>
                  </a:cubicBezTo>
                  <a:cubicBezTo>
                    <a:pt x="30980" y="6746"/>
                    <a:pt x="30952" y="6545"/>
                    <a:pt x="30641" y="6523"/>
                  </a:cubicBezTo>
                  <a:cubicBezTo>
                    <a:pt x="30230" y="6802"/>
                    <a:pt x="29845" y="7274"/>
                    <a:pt x="29022" y="8703"/>
                  </a:cubicBezTo>
                  <a:cubicBezTo>
                    <a:pt x="25366" y="15035"/>
                    <a:pt x="25952" y="14140"/>
                    <a:pt x="25626" y="14498"/>
                  </a:cubicBezTo>
                  <a:lnTo>
                    <a:pt x="25626" y="14498"/>
                  </a:lnTo>
                  <a:cubicBezTo>
                    <a:pt x="25987" y="12723"/>
                    <a:pt x="29096" y="4070"/>
                    <a:pt x="28609" y="2204"/>
                  </a:cubicBezTo>
                  <a:lnTo>
                    <a:pt x="28609" y="2204"/>
                  </a:lnTo>
                  <a:cubicBezTo>
                    <a:pt x="28296" y="2213"/>
                    <a:pt x="28215" y="2452"/>
                    <a:pt x="28142" y="2648"/>
                  </a:cubicBezTo>
                  <a:cubicBezTo>
                    <a:pt x="26874" y="6011"/>
                    <a:pt x="27745" y="3562"/>
                    <a:pt x="23294" y="17928"/>
                  </a:cubicBezTo>
                  <a:cubicBezTo>
                    <a:pt x="23245" y="18080"/>
                    <a:pt x="23215" y="18235"/>
                    <a:pt x="23019" y="18261"/>
                  </a:cubicBezTo>
                  <a:cubicBezTo>
                    <a:pt x="22287" y="9709"/>
                    <a:pt x="22845" y="14408"/>
                    <a:pt x="22186" y="8275"/>
                  </a:cubicBezTo>
                  <a:cubicBezTo>
                    <a:pt x="22082" y="7297"/>
                    <a:pt x="21456" y="1234"/>
                    <a:pt x="209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0" name="Google Shape;5260;p21"/>
          <p:cNvGrpSpPr/>
          <p:nvPr/>
        </p:nvGrpSpPr>
        <p:grpSpPr>
          <a:xfrm rot="-2700000">
            <a:off x="3347500" y="4823033"/>
            <a:ext cx="789541" cy="771525"/>
            <a:chOff x="3117725" y="2452025"/>
            <a:chExt cx="1280775" cy="1251550"/>
          </a:xfrm>
        </p:grpSpPr>
        <p:sp>
          <p:nvSpPr>
            <p:cNvPr id="5261" name="Google Shape;5261;p21"/>
            <p:cNvSpPr/>
            <p:nvPr/>
          </p:nvSpPr>
          <p:spPr>
            <a:xfrm>
              <a:off x="3117725" y="2452025"/>
              <a:ext cx="1280775" cy="1251550"/>
            </a:xfrm>
            <a:custGeom>
              <a:avLst/>
              <a:gdLst/>
              <a:ahLst/>
              <a:cxnLst/>
              <a:rect l="l" t="t" r="r" b="b"/>
              <a:pathLst>
                <a:path w="51231" h="50062" extrusionOk="0">
                  <a:moveTo>
                    <a:pt x="25013" y="0"/>
                  </a:moveTo>
                  <a:cubicBezTo>
                    <a:pt x="24888" y="0"/>
                    <a:pt x="24631" y="217"/>
                    <a:pt x="24564" y="377"/>
                  </a:cubicBezTo>
                  <a:cubicBezTo>
                    <a:pt x="24253" y="1140"/>
                    <a:pt x="24328" y="1210"/>
                    <a:pt x="23724" y="2804"/>
                  </a:cubicBezTo>
                  <a:cubicBezTo>
                    <a:pt x="23096" y="1907"/>
                    <a:pt x="23438" y="802"/>
                    <a:pt x="22596" y="165"/>
                  </a:cubicBezTo>
                  <a:cubicBezTo>
                    <a:pt x="22534" y="520"/>
                    <a:pt x="22484" y="802"/>
                    <a:pt x="22406" y="1249"/>
                  </a:cubicBezTo>
                  <a:cubicBezTo>
                    <a:pt x="22204" y="926"/>
                    <a:pt x="22125" y="749"/>
                    <a:pt x="22001" y="616"/>
                  </a:cubicBezTo>
                  <a:cubicBezTo>
                    <a:pt x="21801" y="400"/>
                    <a:pt x="21538" y="25"/>
                    <a:pt x="21362" y="25"/>
                  </a:cubicBezTo>
                  <a:cubicBezTo>
                    <a:pt x="21354" y="25"/>
                    <a:pt x="21347" y="26"/>
                    <a:pt x="21339" y="27"/>
                  </a:cubicBezTo>
                  <a:cubicBezTo>
                    <a:pt x="21077" y="80"/>
                    <a:pt x="20878" y="447"/>
                    <a:pt x="20623" y="709"/>
                  </a:cubicBezTo>
                  <a:cubicBezTo>
                    <a:pt x="20474" y="545"/>
                    <a:pt x="20324" y="464"/>
                    <a:pt x="20178" y="464"/>
                  </a:cubicBezTo>
                  <a:cubicBezTo>
                    <a:pt x="19966" y="464"/>
                    <a:pt x="19764" y="635"/>
                    <a:pt x="19594" y="973"/>
                  </a:cubicBezTo>
                  <a:cubicBezTo>
                    <a:pt x="19403" y="749"/>
                    <a:pt x="19277" y="561"/>
                    <a:pt x="19114" y="415"/>
                  </a:cubicBezTo>
                  <a:cubicBezTo>
                    <a:pt x="18928" y="250"/>
                    <a:pt x="18777" y="183"/>
                    <a:pt x="18656" y="183"/>
                  </a:cubicBezTo>
                  <a:cubicBezTo>
                    <a:pt x="18129" y="183"/>
                    <a:pt x="18139" y="1444"/>
                    <a:pt x="18128" y="1549"/>
                  </a:cubicBezTo>
                  <a:cubicBezTo>
                    <a:pt x="18106" y="1752"/>
                    <a:pt x="18078" y="1955"/>
                    <a:pt x="18034" y="2308"/>
                  </a:cubicBezTo>
                  <a:cubicBezTo>
                    <a:pt x="17654" y="1940"/>
                    <a:pt x="17388" y="1681"/>
                    <a:pt x="17067" y="1369"/>
                  </a:cubicBezTo>
                  <a:cubicBezTo>
                    <a:pt x="16935" y="1756"/>
                    <a:pt x="16845" y="2021"/>
                    <a:pt x="16738" y="2338"/>
                  </a:cubicBezTo>
                  <a:cubicBezTo>
                    <a:pt x="16342" y="2006"/>
                    <a:pt x="16154" y="1348"/>
                    <a:pt x="15641" y="1348"/>
                  </a:cubicBezTo>
                  <a:cubicBezTo>
                    <a:pt x="15516" y="1348"/>
                    <a:pt x="15373" y="1387"/>
                    <a:pt x="15203" y="1478"/>
                  </a:cubicBezTo>
                  <a:cubicBezTo>
                    <a:pt x="14830" y="1266"/>
                    <a:pt x="14659" y="733"/>
                    <a:pt x="14088" y="733"/>
                  </a:cubicBezTo>
                  <a:cubicBezTo>
                    <a:pt x="14013" y="733"/>
                    <a:pt x="13931" y="742"/>
                    <a:pt x="13841" y="762"/>
                  </a:cubicBezTo>
                  <a:cubicBezTo>
                    <a:pt x="14011" y="1553"/>
                    <a:pt x="14174" y="2314"/>
                    <a:pt x="14347" y="3110"/>
                  </a:cubicBezTo>
                  <a:cubicBezTo>
                    <a:pt x="14064" y="3241"/>
                    <a:pt x="13813" y="3358"/>
                    <a:pt x="13548" y="3480"/>
                  </a:cubicBezTo>
                  <a:cubicBezTo>
                    <a:pt x="12971" y="2988"/>
                    <a:pt x="12422" y="2518"/>
                    <a:pt x="11812" y="1996"/>
                  </a:cubicBezTo>
                  <a:cubicBezTo>
                    <a:pt x="11794" y="2264"/>
                    <a:pt x="11780" y="2464"/>
                    <a:pt x="11766" y="2672"/>
                  </a:cubicBezTo>
                  <a:cubicBezTo>
                    <a:pt x="11438" y="2586"/>
                    <a:pt x="11151" y="2510"/>
                    <a:pt x="10697" y="2392"/>
                  </a:cubicBezTo>
                  <a:lnTo>
                    <a:pt x="10697" y="2392"/>
                  </a:lnTo>
                  <a:cubicBezTo>
                    <a:pt x="10797" y="3519"/>
                    <a:pt x="10683" y="3045"/>
                    <a:pt x="11090" y="4135"/>
                  </a:cubicBezTo>
                  <a:cubicBezTo>
                    <a:pt x="10758" y="4081"/>
                    <a:pt x="10533" y="4043"/>
                    <a:pt x="10326" y="4009"/>
                  </a:cubicBezTo>
                  <a:lnTo>
                    <a:pt x="10326" y="4009"/>
                  </a:lnTo>
                  <a:cubicBezTo>
                    <a:pt x="10033" y="4685"/>
                    <a:pt x="11270" y="5233"/>
                    <a:pt x="10381" y="5896"/>
                  </a:cubicBezTo>
                  <a:cubicBezTo>
                    <a:pt x="9956" y="5667"/>
                    <a:pt x="9553" y="5448"/>
                    <a:pt x="9005" y="5153"/>
                  </a:cubicBezTo>
                  <a:lnTo>
                    <a:pt x="9005" y="5153"/>
                  </a:lnTo>
                  <a:cubicBezTo>
                    <a:pt x="9120" y="5513"/>
                    <a:pt x="9174" y="5683"/>
                    <a:pt x="9229" y="5853"/>
                  </a:cubicBezTo>
                  <a:cubicBezTo>
                    <a:pt x="9015" y="5924"/>
                    <a:pt x="8801" y="5997"/>
                    <a:pt x="8649" y="6047"/>
                  </a:cubicBezTo>
                  <a:cubicBezTo>
                    <a:pt x="8436" y="6743"/>
                    <a:pt x="9472" y="7374"/>
                    <a:pt x="8638" y="7982"/>
                  </a:cubicBezTo>
                  <a:cubicBezTo>
                    <a:pt x="8095" y="7854"/>
                    <a:pt x="7742" y="7366"/>
                    <a:pt x="7103" y="7366"/>
                  </a:cubicBezTo>
                  <a:cubicBezTo>
                    <a:pt x="7041" y="7366"/>
                    <a:pt x="6976" y="7371"/>
                    <a:pt x="6908" y="7381"/>
                  </a:cubicBezTo>
                  <a:cubicBezTo>
                    <a:pt x="7240" y="8057"/>
                    <a:pt x="7528" y="8645"/>
                    <a:pt x="7884" y="9370"/>
                  </a:cubicBezTo>
                  <a:cubicBezTo>
                    <a:pt x="6965" y="9125"/>
                    <a:pt x="6502" y="8331"/>
                    <a:pt x="5533" y="8331"/>
                  </a:cubicBezTo>
                  <a:cubicBezTo>
                    <a:pt x="5516" y="8331"/>
                    <a:pt x="5499" y="8331"/>
                    <a:pt x="5482" y="8332"/>
                  </a:cubicBezTo>
                  <a:cubicBezTo>
                    <a:pt x="6015" y="8919"/>
                    <a:pt x="5663" y="9372"/>
                    <a:pt x="5548" y="9859"/>
                  </a:cubicBezTo>
                  <a:lnTo>
                    <a:pt x="5548" y="9859"/>
                  </a:lnTo>
                  <a:cubicBezTo>
                    <a:pt x="5008" y="9694"/>
                    <a:pt x="4579" y="9302"/>
                    <a:pt x="3983" y="9302"/>
                  </a:cubicBezTo>
                  <a:cubicBezTo>
                    <a:pt x="3906" y="9302"/>
                    <a:pt x="3827" y="9308"/>
                    <a:pt x="3745" y="9322"/>
                  </a:cubicBezTo>
                  <a:cubicBezTo>
                    <a:pt x="3998" y="10450"/>
                    <a:pt x="5089" y="10880"/>
                    <a:pt x="5658" y="11798"/>
                  </a:cubicBezTo>
                  <a:cubicBezTo>
                    <a:pt x="5222" y="11780"/>
                    <a:pt x="4841" y="11583"/>
                    <a:pt x="4459" y="11583"/>
                  </a:cubicBezTo>
                  <a:cubicBezTo>
                    <a:pt x="4300" y="11583"/>
                    <a:pt x="4141" y="11617"/>
                    <a:pt x="3978" y="11711"/>
                  </a:cubicBezTo>
                  <a:cubicBezTo>
                    <a:pt x="4131" y="12624"/>
                    <a:pt x="5202" y="12782"/>
                    <a:pt x="5568" y="13769"/>
                  </a:cubicBezTo>
                  <a:cubicBezTo>
                    <a:pt x="4458" y="13412"/>
                    <a:pt x="3643" y="12803"/>
                    <a:pt x="2649" y="12570"/>
                  </a:cubicBezTo>
                  <a:lnTo>
                    <a:pt x="2649" y="12570"/>
                  </a:lnTo>
                  <a:cubicBezTo>
                    <a:pt x="2904" y="13205"/>
                    <a:pt x="3090" y="13317"/>
                    <a:pt x="4556" y="14618"/>
                  </a:cubicBezTo>
                  <a:cubicBezTo>
                    <a:pt x="4748" y="14787"/>
                    <a:pt x="5017" y="14961"/>
                    <a:pt x="4798" y="15233"/>
                  </a:cubicBezTo>
                  <a:cubicBezTo>
                    <a:pt x="4660" y="15405"/>
                    <a:pt x="4276" y="15433"/>
                    <a:pt x="3721" y="15433"/>
                  </a:cubicBezTo>
                  <a:cubicBezTo>
                    <a:pt x="3452" y="15433"/>
                    <a:pt x="3143" y="15427"/>
                    <a:pt x="2803" y="15427"/>
                  </a:cubicBezTo>
                  <a:cubicBezTo>
                    <a:pt x="3034" y="15770"/>
                    <a:pt x="3179" y="15988"/>
                    <a:pt x="3331" y="16213"/>
                  </a:cubicBezTo>
                  <a:cubicBezTo>
                    <a:pt x="3238" y="16235"/>
                    <a:pt x="3143" y="16243"/>
                    <a:pt x="3047" y="16243"/>
                  </a:cubicBezTo>
                  <a:cubicBezTo>
                    <a:pt x="2818" y="16243"/>
                    <a:pt x="2584" y="16198"/>
                    <a:pt x="2355" y="16198"/>
                  </a:cubicBezTo>
                  <a:cubicBezTo>
                    <a:pt x="2111" y="16198"/>
                    <a:pt x="1872" y="16248"/>
                    <a:pt x="1646" y="16456"/>
                  </a:cubicBezTo>
                  <a:cubicBezTo>
                    <a:pt x="2133" y="17286"/>
                    <a:pt x="3129" y="17409"/>
                    <a:pt x="3861" y="18111"/>
                  </a:cubicBezTo>
                  <a:cubicBezTo>
                    <a:pt x="2791" y="18058"/>
                    <a:pt x="1850" y="17592"/>
                    <a:pt x="857" y="17592"/>
                  </a:cubicBezTo>
                  <a:cubicBezTo>
                    <a:pt x="605" y="17592"/>
                    <a:pt x="349" y="17622"/>
                    <a:pt x="87" y="17696"/>
                  </a:cubicBezTo>
                  <a:cubicBezTo>
                    <a:pt x="447" y="18697"/>
                    <a:pt x="1513" y="18751"/>
                    <a:pt x="2083" y="19424"/>
                  </a:cubicBezTo>
                  <a:cubicBezTo>
                    <a:pt x="1461" y="19504"/>
                    <a:pt x="915" y="19576"/>
                    <a:pt x="205" y="19668"/>
                  </a:cubicBezTo>
                  <a:cubicBezTo>
                    <a:pt x="1062" y="20689"/>
                    <a:pt x="2255" y="20788"/>
                    <a:pt x="3122" y="21467"/>
                  </a:cubicBezTo>
                  <a:cubicBezTo>
                    <a:pt x="2918" y="21506"/>
                    <a:pt x="2714" y="21517"/>
                    <a:pt x="2507" y="21517"/>
                  </a:cubicBezTo>
                  <a:cubicBezTo>
                    <a:pt x="2209" y="21517"/>
                    <a:pt x="1906" y="21493"/>
                    <a:pt x="1595" y="21493"/>
                  </a:cubicBezTo>
                  <a:cubicBezTo>
                    <a:pt x="1211" y="21493"/>
                    <a:pt x="815" y="21530"/>
                    <a:pt x="401" y="21692"/>
                  </a:cubicBezTo>
                  <a:cubicBezTo>
                    <a:pt x="885" y="22036"/>
                    <a:pt x="702" y="22095"/>
                    <a:pt x="2643" y="22684"/>
                  </a:cubicBezTo>
                  <a:cubicBezTo>
                    <a:pt x="3004" y="22795"/>
                    <a:pt x="3223" y="22946"/>
                    <a:pt x="2993" y="23426"/>
                  </a:cubicBezTo>
                  <a:cubicBezTo>
                    <a:pt x="2016" y="23509"/>
                    <a:pt x="961" y="23388"/>
                    <a:pt x="0" y="23926"/>
                  </a:cubicBezTo>
                  <a:cubicBezTo>
                    <a:pt x="504" y="24289"/>
                    <a:pt x="813" y="24406"/>
                    <a:pt x="2800" y="24794"/>
                  </a:cubicBezTo>
                  <a:cubicBezTo>
                    <a:pt x="3078" y="24847"/>
                    <a:pt x="3301" y="24912"/>
                    <a:pt x="3256" y="25302"/>
                  </a:cubicBezTo>
                  <a:cubicBezTo>
                    <a:pt x="2598" y="25568"/>
                    <a:pt x="1759" y="25290"/>
                    <a:pt x="1074" y="25904"/>
                  </a:cubicBezTo>
                  <a:cubicBezTo>
                    <a:pt x="1857" y="26335"/>
                    <a:pt x="1461" y="26175"/>
                    <a:pt x="2532" y="26496"/>
                  </a:cubicBezTo>
                  <a:cubicBezTo>
                    <a:pt x="1839" y="26676"/>
                    <a:pt x="1347" y="26802"/>
                    <a:pt x="853" y="26929"/>
                  </a:cubicBezTo>
                  <a:cubicBezTo>
                    <a:pt x="854" y="26995"/>
                    <a:pt x="856" y="27062"/>
                    <a:pt x="858" y="27130"/>
                  </a:cubicBezTo>
                  <a:cubicBezTo>
                    <a:pt x="1298" y="27315"/>
                    <a:pt x="1739" y="27499"/>
                    <a:pt x="2243" y="27709"/>
                  </a:cubicBezTo>
                  <a:cubicBezTo>
                    <a:pt x="2001" y="27874"/>
                    <a:pt x="1832" y="27968"/>
                    <a:pt x="1690" y="28092"/>
                  </a:cubicBezTo>
                  <a:cubicBezTo>
                    <a:pt x="597" y="29051"/>
                    <a:pt x="2245" y="29361"/>
                    <a:pt x="2718" y="29511"/>
                  </a:cubicBezTo>
                  <a:cubicBezTo>
                    <a:pt x="2374" y="29857"/>
                    <a:pt x="2083" y="30149"/>
                    <a:pt x="1648" y="30586"/>
                  </a:cubicBezTo>
                  <a:cubicBezTo>
                    <a:pt x="2302" y="30740"/>
                    <a:pt x="2736" y="30843"/>
                    <a:pt x="3215" y="30958"/>
                  </a:cubicBezTo>
                  <a:cubicBezTo>
                    <a:pt x="2752" y="31393"/>
                    <a:pt x="1961" y="31353"/>
                    <a:pt x="1871" y="32239"/>
                  </a:cubicBezTo>
                  <a:cubicBezTo>
                    <a:pt x="2868" y="32349"/>
                    <a:pt x="3265" y="32379"/>
                    <a:pt x="3490" y="32379"/>
                  </a:cubicBezTo>
                  <a:cubicBezTo>
                    <a:pt x="3769" y="32379"/>
                    <a:pt x="3783" y="32332"/>
                    <a:pt x="4348" y="32332"/>
                  </a:cubicBezTo>
                  <a:cubicBezTo>
                    <a:pt x="4375" y="32332"/>
                    <a:pt x="4405" y="32333"/>
                    <a:pt x="4436" y="32333"/>
                  </a:cubicBezTo>
                  <a:cubicBezTo>
                    <a:pt x="4437" y="32333"/>
                    <a:pt x="4439" y="32333"/>
                    <a:pt x="4441" y="32333"/>
                  </a:cubicBezTo>
                  <a:cubicBezTo>
                    <a:pt x="4647" y="32333"/>
                    <a:pt x="4866" y="32264"/>
                    <a:pt x="5089" y="32264"/>
                  </a:cubicBezTo>
                  <a:cubicBezTo>
                    <a:pt x="5296" y="32264"/>
                    <a:pt x="5506" y="32323"/>
                    <a:pt x="5713" y="32553"/>
                  </a:cubicBezTo>
                  <a:cubicBezTo>
                    <a:pt x="3794" y="33389"/>
                    <a:pt x="3313" y="33479"/>
                    <a:pt x="3269" y="34252"/>
                  </a:cubicBezTo>
                  <a:cubicBezTo>
                    <a:pt x="3637" y="34252"/>
                    <a:pt x="3982" y="34257"/>
                    <a:pt x="4317" y="34257"/>
                  </a:cubicBezTo>
                  <a:cubicBezTo>
                    <a:pt x="4527" y="34257"/>
                    <a:pt x="4733" y="34255"/>
                    <a:pt x="4938" y="34249"/>
                  </a:cubicBezTo>
                  <a:cubicBezTo>
                    <a:pt x="5344" y="34236"/>
                    <a:pt x="5749" y="34166"/>
                    <a:pt x="6211" y="34166"/>
                  </a:cubicBezTo>
                  <a:cubicBezTo>
                    <a:pt x="6364" y="34166"/>
                    <a:pt x="6522" y="34174"/>
                    <a:pt x="6688" y="34193"/>
                  </a:cubicBezTo>
                  <a:cubicBezTo>
                    <a:pt x="5974" y="34829"/>
                    <a:pt x="5129" y="35043"/>
                    <a:pt x="4745" y="35916"/>
                  </a:cubicBezTo>
                  <a:cubicBezTo>
                    <a:pt x="5000" y="36021"/>
                    <a:pt x="5248" y="36060"/>
                    <a:pt x="5492" y="36060"/>
                  </a:cubicBezTo>
                  <a:cubicBezTo>
                    <a:pt x="6219" y="36060"/>
                    <a:pt x="6918" y="35716"/>
                    <a:pt x="7676" y="35716"/>
                  </a:cubicBezTo>
                  <a:cubicBezTo>
                    <a:pt x="7693" y="35716"/>
                    <a:pt x="7709" y="35717"/>
                    <a:pt x="7725" y="35717"/>
                  </a:cubicBezTo>
                  <a:cubicBezTo>
                    <a:pt x="7124" y="36432"/>
                    <a:pt x="6111" y="36668"/>
                    <a:pt x="5906" y="37686"/>
                  </a:cubicBezTo>
                  <a:cubicBezTo>
                    <a:pt x="6038" y="37723"/>
                    <a:pt x="6166" y="37738"/>
                    <a:pt x="6291" y="37738"/>
                  </a:cubicBezTo>
                  <a:cubicBezTo>
                    <a:pt x="6872" y="37738"/>
                    <a:pt x="7385" y="37402"/>
                    <a:pt x="7971" y="37360"/>
                  </a:cubicBezTo>
                  <a:lnTo>
                    <a:pt x="7971" y="37360"/>
                  </a:lnTo>
                  <a:cubicBezTo>
                    <a:pt x="7714" y="37753"/>
                    <a:pt x="7500" y="38077"/>
                    <a:pt x="7286" y="38402"/>
                  </a:cubicBezTo>
                  <a:cubicBezTo>
                    <a:pt x="7323" y="38458"/>
                    <a:pt x="7361" y="38511"/>
                    <a:pt x="7399" y="38566"/>
                  </a:cubicBezTo>
                  <a:cubicBezTo>
                    <a:pt x="8142" y="38353"/>
                    <a:pt x="8883" y="38140"/>
                    <a:pt x="9821" y="37873"/>
                  </a:cubicBezTo>
                  <a:lnTo>
                    <a:pt x="9821" y="37873"/>
                  </a:lnTo>
                  <a:cubicBezTo>
                    <a:pt x="9157" y="38962"/>
                    <a:pt x="8121" y="39676"/>
                    <a:pt x="8258" y="40978"/>
                  </a:cubicBezTo>
                  <a:cubicBezTo>
                    <a:pt x="8299" y="40981"/>
                    <a:pt x="8338" y="40982"/>
                    <a:pt x="8377" y="40982"/>
                  </a:cubicBezTo>
                  <a:cubicBezTo>
                    <a:pt x="9031" y="40982"/>
                    <a:pt x="9466" y="40646"/>
                    <a:pt x="9937" y="40401"/>
                  </a:cubicBezTo>
                  <a:cubicBezTo>
                    <a:pt x="10409" y="40157"/>
                    <a:pt x="10689" y="39573"/>
                    <a:pt x="11359" y="39547"/>
                  </a:cubicBezTo>
                  <a:lnTo>
                    <a:pt x="11359" y="39547"/>
                  </a:lnTo>
                  <a:cubicBezTo>
                    <a:pt x="11233" y="40287"/>
                    <a:pt x="10531" y="40882"/>
                    <a:pt x="11030" y="41620"/>
                  </a:cubicBezTo>
                  <a:cubicBezTo>
                    <a:pt x="11036" y="41620"/>
                    <a:pt x="11042" y="41620"/>
                    <a:pt x="11048" y="41620"/>
                  </a:cubicBezTo>
                  <a:cubicBezTo>
                    <a:pt x="11835" y="41620"/>
                    <a:pt x="12120" y="40718"/>
                    <a:pt x="12931" y="40690"/>
                  </a:cubicBezTo>
                  <a:lnTo>
                    <a:pt x="12931" y="40690"/>
                  </a:lnTo>
                  <a:cubicBezTo>
                    <a:pt x="12775" y="41704"/>
                    <a:pt x="11763" y="42411"/>
                    <a:pt x="12070" y="43558"/>
                  </a:cubicBezTo>
                  <a:cubicBezTo>
                    <a:pt x="13068" y="43087"/>
                    <a:pt x="13576" y="42193"/>
                    <a:pt x="14326" y="41534"/>
                  </a:cubicBezTo>
                  <a:cubicBezTo>
                    <a:pt x="14701" y="41694"/>
                    <a:pt x="15047" y="41844"/>
                    <a:pt x="15367" y="41981"/>
                  </a:cubicBezTo>
                  <a:cubicBezTo>
                    <a:pt x="15451" y="42317"/>
                    <a:pt x="15524" y="42607"/>
                    <a:pt x="15585" y="42847"/>
                  </a:cubicBezTo>
                  <a:cubicBezTo>
                    <a:pt x="15618" y="42854"/>
                    <a:pt x="15649" y="42857"/>
                    <a:pt x="15679" y="42857"/>
                  </a:cubicBezTo>
                  <a:cubicBezTo>
                    <a:pt x="16011" y="42857"/>
                    <a:pt x="16220" y="42468"/>
                    <a:pt x="16515" y="42468"/>
                  </a:cubicBezTo>
                  <a:cubicBezTo>
                    <a:pt x="16614" y="42468"/>
                    <a:pt x="16722" y="42512"/>
                    <a:pt x="16848" y="42628"/>
                  </a:cubicBezTo>
                  <a:cubicBezTo>
                    <a:pt x="16761" y="43549"/>
                    <a:pt x="16104" y="44451"/>
                    <a:pt x="16674" y="45568"/>
                  </a:cubicBezTo>
                  <a:cubicBezTo>
                    <a:pt x="17119" y="45221"/>
                    <a:pt x="17456" y="44960"/>
                    <a:pt x="17828" y="44669"/>
                  </a:cubicBezTo>
                  <a:cubicBezTo>
                    <a:pt x="17997" y="44785"/>
                    <a:pt x="18168" y="44905"/>
                    <a:pt x="18316" y="45006"/>
                  </a:cubicBezTo>
                  <a:cubicBezTo>
                    <a:pt x="18291" y="45632"/>
                    <a:pt x="17897" y="46190"/>
                    <a:pt x="18302" y="46929"/>
                  </a:cubicBezTo>
                  <a:cubicBezTo>
                    <a:pt x="19571" y="45626"/>
                    <a:pt x="19050" y="46252"/>
                    <a:pt x="20268" y="44600"/>
                  </a:cubicBezTo>
                  <a:cubicBezTo>
                    <a:pt x="20367" y="45014"/>
                    <a:pt x="20438" y="45306"/>
                    <a:pt x="20513" y="45621"/>
                  </a:cubicBezTo>
                  <a:cubicBezTo>
                    <a:pt x="20760" y="45589"/>
                    <a:pt x="20957" y="45564"/>
                    <a:pt x="21181" y="45535"/>
                  </a:cubicBezTo>
                  <a:lnTo>
                    <a:pt x="21181" y="45535"/>
                  </a:lnTo>
                  <a:cubicBezTo>
                    <a:pt x="21241" y="46167"/>
                    <a:pt x="21082" y="46799"/>
                    <a:pt x="21610" y="47396"/>
                  </a:cubicBezTo>
                  <a:cubicBezTo>
                    <a:pt x="22310" y="46477"/>
                    <a:pt x="22418" y="46310"/>
                    <a:pt x="22575" y="46287"/>
                  </a:cubicBezTo>
                  <a:cubicBezTo>
                    <a:pt x="23143" y="46206"/>
                    <a:pt x="23194" y="45778"/>
                    <a:pt x="23510" y="44674"/>
                  </a:cubicBezTo>
                  <a:cubicBezTo>
                    <a:pt x="24579" y="44848"/>
                    <a:pt x="23955" y="46218"/>
                    <a:pt x="24927" y="46456"/>
                  </a:cubicBezTo>
                  <a:cubicBezTo>
                    <a:pt x="25106" y="46021"/>
                    <a:pt x="25276" y="45610"/>
                    <a:pt x="25517" y="45027"/>
                  </a:cubicBezTo>
                  <a:cubicBezTo>
                    <a:pt x="26257" y="46034"/>
                    <a:pt x="25979" y="47377"/>
                    <a:pt x="27015" y="48071"/>
                  </a:cubicBezTo>
                  <a:cubicBezTo>
                    <a:pt x="27642" y="47323"/>
                    <a:pt x="27285" y="46476"/>
                    <a:pt x="27464" y="45718"/>
                  </a:cubicBezTo>
                  <a:cubicBezTo>
                    <a:pt x="27524" y="45712"/>
                    <a:pt x="27580" y="45710"/>
                    <a:pt x="27634" y="45710"/>
                  </a:cubicBezTo>
                  <a:cubicBezTo>
                    <a:pt x="28110" y="45710"/>
                    <a:pt x="28363" y="45942"/>
                    <a:pt x="28506" y="46454"/>
                  </a:cubicBezTo>
                  <a:cubicBezTo>
                    <a:pt x="28659" y="46997"/>
                    <a:pt x="28935" y="47513"/>
                    <a:pt x="29212" y="48010"/>
                  </a:cubicBezTo>
                  <a:cubicBezTo>
                    <a:pt x="29289" y="48150"/>
                    <a:pt x="29536" y="48292"/>
                    <a:pt x="29695" y="48292"/>
                  </a:cubicBezTo>
                  <a:cubicBezTo>
                    <a:pt x="29713" y="48292"/>
                    <a:pt x="29730" y="48290"/>
                    <a:pt x="29745" y="48287"/>
                  </a:cubicBezTo>
                  <a:cubicBezTo>
                    <a:pt x="29900" y="48248"/>
                    <a:pt x="30072" y="47991"/>
                    <a:pt x="30112" y="47802"/>
                  </a:cubicBezTo>
                  <a:cubicBezTo>
                    <a:pt x="30214" y="47329"/>
                    <a:pt x="30100" y="47277"/>
                    <a:pt x="30270" y="46214"/>
                  </a:cubicBezTo>
                  <a:cubicBezTo>
                    <a:pt x="30762" y="46403"/>
                    <a:pt x="30697" y="46826"/>
                    <a:pt x="30864" y="47104"/>
                  </a:cubicBezTo>
                  <a:cubicBezTo>
                    <a:pt x="31172" y="47618"/>
                    <a:pt x="31449" y="48157"/>
                    <a:pt x="31818" y="48622"/>
                  </a:cubicBezTo>
                  <a:cubicBezTo>
                    <a:pt x="32001" y="48853"/>
                    <a:pt x="32272" y="48966"/>
                    <a:pt x="32544" y="48966"/>
                  </a:cubicBezTo>
                  <a:cubicBezTo>
                    <a:pt x="33048" y="48966"/>
                    <a:pt x="33552" y="48577"/>
                    <a:pt x="33483" y="47837"/>
                  </a:cubicBezTo>
                  <a:cubicBezTo>
                    <a:pt x="33442" y="47403"/>
                    <a:pt x="33340" y="46975"/>
                    <a:pt x="33261" y="46527"/>
                  </a:cubicBezTo>
                  <a:cubicBezTo>
                    <a:pt x="33413" y="46467"/>
                    <a:pt x="33545" y="46438"/>
                    <a:pt x="33663" y="46438"/>
                  </a:cubicBezTo>
                  <a:cubicBezTo>
                    <a:pt x="33972" y="46438"/>
                    <a:pt x="34174" y="46638"/>
                    <a:pt x="34346" y="46984"/>
                  </a:cubicBezTo>
                  <a:cubicBezTo>
                    <a:pt x="34715" y="47724"/>
                    <a:pt x="35112" y="48453"/>
                    <a:pt x="35537" y="49163"/>
                  </a:cubicBezTo>
                  <a:cubicBezTo>
                    <a:pt x="35721" y="49470"/>
                    <a:pt x="35907" y="49842"/>
                    <a:pt x="36429" y="49853"/>
                  </a:cubicBezTo>
                  <a:cubicBezTo>
                    <a:pt x="36813" y="48685"/>
                    <a:pt x="36001" y="47730"/>
                    <a:pt x="35870" y="46682"/>
                  </a:cubicBezTo>
                  <a:cubicBezTo>
                    <a:pt x="36039" y="46643"/>
                    <a:pt x="36194" y="46623"/>
                    <a:pt x="36338" y="46623"/>
                  </a:cubicBezTo>
                  <a:cubicBezTo>
                    <a:pt x="36843" y="46623"/>
                    <a:pt x="37206" y="46866"/>
                    <a:pt x="37527" y="47357"/>
                  </a:cubicBezTo>
                  <a:cubicBezTo>
                    <a:pt x="37940" y="47989"/>
                    <a:pt x="38503" y="48527"/>
                    <a:pt x="39026" y="49081"/>
                  </a:cubicBezTo>
                  <a:cubicBezTo>
                    <a:pt x="39122" y="49184"/>
                    <a:pt x="39315" y="49274"/>
                    <a:pt x="39456" y="49274"/>
                  </a:cubicBezTo>
                  <a:cubicBezTo>
                    <a:pt x="39482" y="49274"/>
                    <a:pt x="39506" y="49271"/>
                    <a:pt x="39528" y="49265"/>
                  </a:cubicBezTo>
                  <a:cubicBezTo>
                    <a:pt x="39686" y="49215"/>
                    <a:pt x="39791" y="48992"/>
                    <a:pt x="39898" y="48868"/>
                  </a:cubicBezTo>
                  <a:cubicBezTo>
                    <a:pt x="40368" y="49239"/>
                    <a:pt x="40780" y="49650"/>
                    <a:pt x="41269" y="49926"/>
                  </a:cubicBezTo>
                  <a:cubicBezTo>
                    <a:pt x="41432" y="50018"/>
                    <a:pt x="41586" y="50061"/>
                    <a:pt x="41721" y="50061"/>
                  </a:cubicBezTo>
                  <a:cubicBezTo>
                    <a:pt x="42073" y="50061"/>
                    <a:pt x="42298" y="49770"/>
                    <a:pt x="42228" y="49293"/>
                  </a:cubicBezTo>
                  <a:cubicBezTo>
                    <a:pt x="42119" y="48552"/>
                    <a:pt x="41570" y="47384"/>
                    <a:pt x="41266" y="46730"/>
                  </a:cubicBezTo>
                  <a:lnTo>
                    <a:pt x="41266" y="46730"/>
                  </a:lnTo>
                  <a:cubicBezTo>
                    <a:pt x="41992" y="47065"/>
                    <a:pt x="42409" y="47724"/>
                    <a:pt x="43188" y="47924"/>
                  </a:cubicBezTo>
                  <a:cubicBezTo>
                    <a:pt x="43541" y="47215"/>
                    <a:pt x="42891" y="46757"/>
                    <a:pt x="42886" y="46131"/>
                  </a:cubicBezTo>
                  <a:cubicBezTo>
                    <a:pt x="43209" y="45990"/>
                    <a:pt x="43554" y="45841"/>
                    <a:pt x="43917" y="45684"/>
                  </a:cubicBezTo>
                  <a:cubicBezTo>
                    <a:pt x="44567" y="46036"/>
                    <a:pt x="44895" y="46727"/>
                    <a:pt x="45803" y="46797"/>
                  </a:cubicBezTo>
                  <a:cubicBezTo>
                    <a:pt x="45625" y="46101"/>
                    <a:pt x="45473" y="45499"/>
                    <a:pt x="45266" y="44687"/>
                  </a:cubicBezTo>
                  <a:lnTo>
                    <a:pt x="45266" y="44687"/>
                  </a:lnTo>
                  <a:cubicBezTo>
                    <a:pt x="45759" y="44962"/>
                    <a:pt x="46043" y="45160"/>
                    <a:pt x="46358" y="45284"/>
                  </a:cubicBezTo>
                  <a:cubicBezTo>
                    <a:pt x="46857" y="45482"/>
                    <a:pt x="47365" y="45705"/>
                    <a:pt x="47888" y="45778"/>
                  </a:cubicBezTo>
                  <a:cubicBezTo>
                    <a:pt x="47933" y="45784"/>
                    <a:pt x="47976" y="45787"/>
                    <a:pt x="48017" y="45787"/>
                  </a:cubicBezTo>
                  <a:cubicBezTo>
                    <a:pt x="48469" y="45787"/>
                    <a:pt x="48657" y="45425"/>
                    <a:pt x="48402" y="44995"/>
                  </a:cubicBezTo>
                  <a:cubicBezTo>
                    <a:pt x="48130" y="44537"/>
                    <a:pt x="47728" y="44160"/>
                    <a:pt x="47396" y="43737"/>
                  </a:cubicBezTo>
                  <a:cubicBezTo>
                    <a:pt x="47302" y="43615"/>
                    <a:pt x="47246" y="43463"/>
                    <a:pt x="47090" y="43176"/>
                  </a:cubicBezTo>
                  <a:lnTo>
                    <a:pt x="47090" y="43176"/>
                  </a:lnTo>
                  <a:cubicBezTo>
                    <a:pt x="47724" y="43371"/>
                    <a:pt x="48211" y="43759"/>
                    <a:pt x="48758" y="43759"/>
                  </a:cubicBezTo>
                  <a:cubicBezTo>
                    <a:pt x="48914" y="43759"/>
                    <a:pt x="49075" y="43727"/>
                    <a:pt x="49246" y="43650"/>
                  </a:cubicBezTo>
                  <a:cubicBezTo>
                    <a:pt x="49334" y="42824"/>
                    <a:pt x="48554" y="42482"/>
                    <a:pt x="48258" y="41878"/>
                  </a:cubicBezTo>
                  <a:cubicBezTo>
                    <a:pt x="48547" y="41230"/>
                    <a:pt x="48827" y="40599"/>
                    <a:pt x="49113" y="39957"/>
                  </a:cubicBezTo>
                  <a:cubicBezTo>
                    <a:pt x="49420" y="39996"/>
                    <a:pt x="49685" y="40065"/>
                    <a:pt x="49943" y="40065"/>
                  </a:cubicBezTo>
                  <a:cubicBezTo>
                    <a:pt x="49964" y="40065"/>
                    <a:pt x="49984" y="40064"/>
                    <a:pt x="50004" y="40063"/>
                  </a:cubicBezTo>
                  <a:cubicBezTo>
                    <a:pt x="50459" y="40043"/>
                    <a:pt x="50601" y="39706"/>
                    <a:pt x="50330" y="39340"/>
                  </a:cubicBezTo>
                  <a:cubicBezTo>
                    <a:pt x="50236" y="39214"/>
                    <a:pt x="50126" y="39077"/>
                    <a:pt x="49992" y="39005"/>
                  </a:cubicBezTo>
                  <a:cubicBezTo>
                    <a:pt x="49242" y="38604"/>
                    <a:pt x="49362" y="38012"/>
                    <a:pt x="49592" y="37382"/>
                  </a:cubicBezTo>
                  <a:lnTo>
                    <a:pt x="51210" y="37382"/>
                  </a:lnTo>
                  <a:cubicBezTo>
                    <a:pt x="51190" y="36630"/>
                    <a:pt x="50640" y="36359"/>
                    <a:pt x="50211" y="36018"/>
                  </a:cubicBezTo>
                  <a:cubicBezTo>
                    <a:pt x="49547" y="35490"/>
                    <a:pt x="49537" y="35502"/>
                    <a:pt x="49784" y="34604"/>
                  </a:cubicBezTo>
                  <a:cubicBezTo>
                    <a:pt x="49889" y="34562"/>
                    <a:pt x="50000" y="34550"/>
                    <a:pt x="50114" y="34550"/>
                  </a:cubicBezTo>
                  <a:cubicBezTo>
                    <a:pt x="50270" y="34550"/>
                    <a:pt x="50431" y="34572"/>
                    <a:pt x="50590" y="34572"/>
                  </a:cubicBezTo>
                  <a:cubicBezTo>
                    <a:pt x="50814" y="34572"/>
                    <a:pt x="51035" y="34528"/>
                    <a:pt x="51231" y="34316"/>
                  </a:cubicBezTo>
                  <a:cubicBezTo>
                    <a:pt x="50911" y="33664"/>
                    <a:pt x="50206" y="33558"/>
                    <a:pt x="49691" y="33134"/>
                  </a:cubicBezTo>
                  <a:cubicBezTo>
                    <a:pt x="49652" y="32510"/>
                    <a:pt x="49610" y="31857"/>
                    <a:pt x="49568" y="31192"/>
                  </a:cubicBezTo>
                  <a:cubicBezTo>
                    <a:pt x="49979" y="31139"/>
                    <a:pt x="50301" y="31135"/>
                    <a:pt x="50601" y="31049"/>
                  </a:cubicBezTo>
                  <a:cubicBezTo>
                    <a:pt x="51038" y="30924"/>
                    <a:pt x="51130" y="30566"/>
                    <a:pt x="50803" y="30257"/>
                  </a:cubicBezTo>
                  <a:cubicBezTo>
                    <a:pt x="50576" y="30042"/>
                    <a:pt x="50302" y="29840"/>
                    <a:pt x="50012" y="29736"/>
                  </a:cubicBezTo>
                  <a:cubicBezTo>
                    <a:pt x="49283" y="29477"/>
                    <a:pt x="48937" y="29009"/>
                    <a:pt x="49023" y="28209"/>
                  </a:cubicBezTo>
                  <a:cubicBezTo>
                    <a:pt x="49314" y="28129"/>
                    <a:pt x="49607" y="28048"/>
                    <a:pt x="50059" y="27924"/>
                  </a:cubicBezTo>
                  <a:cubicBezTo>
                    <a:pt x="49541" y="27252"/>
                    <a:pt x="49574" y="27106"/>
                    <a:pt x="48785" y="26779"/>
                  </a:cubicBezTo>
                  <a:cubicBezTo>
                    <a:pt x="48426" y="26631"/>
                    <a:pt x="48213" y="26405"/>
                    <a:pt x="48251" y="25977"/>
                  </a:cubicBezTo>
                  <a:cubicBezTo>
                    <a:pt x="48899" y="25889"/>
                    <a:pt x="49541" y="25802"/>
                    <a:pt x="50418" y="25684"/>
                  </a:cubicBezTo>
                  <a:cubicBezTo>
                    <a:pt x="50061" y="25366"/>
                    <a:pt x="49911" y="25168"/>
                    <a:pt x="49709" y="25066"/>
                  </a:cubicBezTo>
                  <a:cubicBezTo>
                    <a:pt x="49282" y="24853"/>
                    <a:pt x="48847" y="24602"/>
                    <a:pt x="48387" y="24524"/>
                  </a:cubicBezTo>
                  <a:cubicBezTo>
                    <a:pt x="47265" y="24335"/>
                    <a:pt x="46993" y="23507"/>
                    <a:pt x="46733" y="22662"/>
                  </a:cubicBezTo>
                  <a:cubicBezTo>
                    <a:pt x="47129" y="22405"/>
                    <a:pt x="47457" y="22188"/>
                    <a:pt x="47818" y="21950"/>
                  </a:cubicBezTo>
                  <a:cubicBezTo>
                    <a:pt x="47615" y="21718"/>
                    <a:pt x="47495" y="21580"/>
                    <a:pt x="47351" y="21415"/>
                  </a:cubicBezTo>
                  <a:cubicBezTo>
                    <a:pt x="48275" y="21055"/>
                    <a:pt x="48294" y="21060"/>
                    <a:pt x="48432" y="20977"/>
                  </a:cubicBezTo>
                  <a:cubicBezTo>
                    <a:pt x="48891" y="20705"/>
                    <a:pt x="48887" y="20367"/>
                    <a:pt x="48395" y="20153"/>
                  </a:cubicBezTo>
                  <a:cubicBezTo>
                    <a:pt x="48020" y="19990"/>
                    <a:pt x="47610" y="19895"/>
                    <a:pt x="47207" y="19808"/>
                  </a:cubicBezTo>
                  <a:cubicBezTo>
                    <a:pt x="46761" y="19711"/>
                    <a:pt x="46306" y="19657"/>
                    <a:pt x="45782" y="19574"/>
                  </a:cubicBezTo>
                  <a:cubicBezTo>
                    <a:pt x="46329" y="19008"/>
                    <a:pt x="47229" y="18952"/>
                    <a:pt x="47409" y="18057"/>
                  </a:cubicBezTo>
                  <a:cubicBezTo>
                    <a:pt x="47003" y="17857"/>
                    <a:pt x="46596" y="17794"/>
                    <a:pt x="46185" y="17794"/>
                  </a:cubicBezTo>
                  <a:cubicBezTo>
                    <a:pt x="45493" y="17794"/>
                    <a:pt x="44790" y="17972"/>
                    <a:pt x="44061" y="17972"/>
                  </a:cubicBezTo>
                  <a:cubicBezTo>
                    <a:pt x="44000" y="17972"/>
                    <a:pt x="43939" y="17971"/>
                    <a:pt x="43877" y="17968"/>
                  </a:cubicBezTo>
                  <a:cubicBezTo>
                    <a:pt x="44442" y="17251"/>
                    <a:pt x="45438" y="17092"/>
                    <a:pt x="45572" y="16112"/>
                  </a:cubicBezTo>
                  <a:cubicBezTo>
                    <a:pt x="45310" y="16029"/>
                    <a:pt x="45055" y="15997"/>
                    <a:pt x="44804" y="15997"/>
                  </a:cubicBezTo>
                  <a:cubicBezTo>
                    <a:pt x="44083" y="15997"/>
                    <a:pt x="43398" y="16264"/>
                    <a:pt x="42666" y="16364"/>
                  </a:cubicBezTo>
                  <a:cubicBezTo>
                    <a:pt x="42482" y="16147"/>
                    <a:pt x="42290" y="15917"/>
                    <a:pt x="42088" y="15678"/>
                  </a:cubicBezTo>
                  <a:cubicBezTo>
                    <a:pt x="42752" y="14935"/>
                    <a:pt x="43829" y="14614"/>
                    <a:pt x="44023" y="13359"/>
                  </a:cubicBezTo>
                  <a:lnTo>
                    <a:pt x="44023" y="13359"/>
                  </a:lnTo>
                  <a:cubicBezTo>
                    <a:pt x="43446" y="13401"/>
                    <a:pt x="42995" y="13432"/>
                    <a:pt x="42536" y="13466"/>
                  </a:cubicBezTo>
                  <a:cubicBezTo>
                    <a:pt x="42708" y="12683"/>
                    <a:pt x="42652" y="12391"/>
                    <a:pt x="42197" y="12391"/>
                  </a:cubicBezTo>
                  <a:cubicBezTo>
                    <a:pt x="41819" y="12391"/>
                    <a:pt x="41167" y="12591"/>
                    <a:pt x="40143" y="12877"/>
                  </a:cubicBezTo>
                  <a:cubicBezTo>
                    <a:pt x="40401" y="12282"/>
                    <a:pt x="41095" y="11998"/>
                    <a:pt x="40981" y="11159"/>
                  </a:cubicBezTo>
                  <a:lnTo>
                    <a:pt x="40981" y="11159"/>
                  </a:lnTo>
                  <a:cubicBezTo>
                    <a:pt x="39974" y="11306"/>
                    <a:pt x="40018" y="11148"/>
                    <a:pt x="38474" y="11924"/>
                  </a:cubicBezTo>
                  <a:cubicBezTo>
                    <a:pt x="38338" y="11992"/>
                    <a:pt x="38216" y="12031"/>
                    <a:pt x="38106" y="12031"/>
                  </a:cubicBezTo>
                  <a:cubicBezTo>
                    <a:pt x="37938" y="12031"/>
                    <a:pt x="37800" y="11939"/>
                    <a:pt x="37691" y="11716"/>
                  </a:cubicBezTo>
                  <a:cubicBezTo>
                    <a:pt x="38709" y="10406"/>
                    <a:pt x="38709" y="10406"/>
                    <a:pt x="38752" y="9758"/>
                  </a:cubicBezTo>
                  <a:cubicBezTo>
                    <a:pt x="38587" y="9699"/>
                    <a:pt x="38430" y="9673"/>
                    <a:pt x="38279" y="9673"/>
                  </a:cubicBezTo>
                  <a:cubicBezTo>
                    <a:pt x="37470" y="9673"/>
                    <a:pt x="36818" y="10395"/>
                    <a:pt x="35969" y="10468"/>
                  </a:cubicBezTo>
                  <a:cubicBezTo>
                    <a:pt x="36368" y="9798"/>
                    <a:pt x="36720" y="9206"/>
                    <a:pt x="37135" y="8506"/>
                  </a:cubicBezTo>
                  <a:cubicBezTo>
                    <a:pt x="36416" y="8412"/>
                    <a:pt x="36529" y="7913"/>
                    <a:pt x="36462" y="7346"/>
                  </a:cubicBezTo>
                  <a:lnTo>
                    <a:pt x="36462" y="7346"/>
                  </a:lnTo>
                  <a:cubicBezTo>
                    <a:pt x="35752" y="7745"/>
                    <a:pt x="35139" y="8089"/>
                    <a:pt x="34468" y="8468"/>
                  </a:cubicBezTo>
                  <a:cubicBezTo>
                    <a:pt x="34562" y="8039"/>
                    <a:pt x="34694" y="7672"/>
                    <a:pt x="34707" y="7302"/>
                  </a:cubicBezTo>
                  <a:cubicBezTo>
                    <a:pt x="34716" y="7050"/>
                    <a:pt x="34617" y="6727"/>
                    <a:pt x="34445" y="6562"/>
                  </a:cubicBezTo>
                  <a:cubicBezTo>
                    <a:pt x="34424" y="6542"/>
                    <a:pt x="34386" y="6533"/>
                    <a:pt x="34337" y="6533"/>
                  </a:cubicBezTo>
                  <a:cubicBezTo>
                    <a:pt x="34182" y="6533"/>
                    <a:pt x="33922" y="6627"/>
                    <a:pt x="33780" y="6725"/>
                  </a:cubicBezTo>
                  <a:cubicBezTo>
                    <a:pt x="33414" y="6981"/>
                    <a:pt x="33099" y="7306"/>
                    <a:pt x="32638" y="7712"/>
                  </a:cubicBezTo>
                  <a:cubicBezTo>
                    <a:pt x="33025" y="6205"/>
                    <a:pt x="33238" y="5692"/>
                    <a:pt x="32760" y="5510"/>
                  </a:cubicBezTo>
                  <a:cubicBezTo>
                    <a:pt x="32726" y="5497"/>
                    <a:pt x="32689" y="5491"/>
                    <a:pt x="32649" y="5491"/>
                  </a:cubicBezTo>
                  <a:cubicBezTo>
                    <a:pt x="32434" y="5491"/>
                    <a:pt x="32155" y="5662"/>
                    <a:pt x="31912" y="5727"/>
                  </a:cubicBezTo>
                  <a:cubicBezTo>
                    <a:pt x="31898" y="5731"/>
                    <a:pt x="31883" y="5732"/>
                    <a:pt x="31868" y="5732"/>
                  </a:cubicBezTo>
                  <a:cubicBezTo>
                    <a:pt x="31826" y="5732"/>
                    <a:pt x="31780" y="5722"/>
                    <a:pt x="31736" y="5718"/>
                  </a:cubicBezTo>
                  <a:cubicBezTo>
                    <a:pt x="31702" y="5262"/>
                    <a:pt x="31670" y="4806"/>
                    <a:pt x="31627" y="4212"/>
                  </a:cubicBezTo>
                  <a:cubicBezTo>
                    <a:pt x="30534" y="4622"/>
                    <a:pt x="30402" y="5688"/>
                    <a:pt x="29752" y="6309"/>
                  </a:cubicBezTo>
                  <a:cubicBezTo>
                    <a:pt x="29348" y="6115"/>
                    <a:pt x="29290" y="5820"/>
                    <a:pt x="29335" y="5436"/>
                  </a:cubicBezTo>
                  <a:cubicBezTo>
                    <a:pt x="29385" y="4995"/>
                    <a:pt x="29409" y="4545"/>
                    <a:pt x="29385" y="4104"/>
                  </a:cubicBezTo>
                  <a:cubicBezTo>
                    <a:pt x="29375" y="3923"/>
                    <a:pt x="29211" y="3751"/>
                    <a:pt x="29057" y="3467"/>
                  </a:cubicBezTo>
                  <a:cubicBezTo>
                    <a:pt x="28686" y="3820"/>
                    <a:pt x="28405" y="4089"/>
                    <a:pt x="28071" y="4408"/>
                  </a:cubicBezTo>
                  <a:cubicBezTo>
                    <a:pt x="28071" y="3827"/>
                    <a:pt x="28100" y="3324"/>
                    <a:pt x="28057" y="2827"/>
                  </a:cubicBezTo>
                  <a:cubicBezTo>
                    <a:pt x="28041" y="2640"/>
                    <a:pt x="27897" y="2357"/>
                    <a:pt x="27752" y="2315"/>
                  </a:cubicBezTo>
                  <a:cubicBezTo>
                    <a:pt x="27735" y="2310"/>
                    <a:pt x="27717" y="2308"/>
                    <a:pt x="27697" y="2308"/>
                  </a:cubicBezTo>
                  <a:cubicBezTo>
                    <a:pt x="27543" y="2308"/>
                    <a:pt x="27317" y="2441"/>
                    <a:pt x="27207" y="2569"/>
                  </a:cubicBezTo>
                  <a:cubicBezTo>
                    <a:pt x="26958" y="2859"/>
                    <a:pt x="26775" y="3204"/>
                    <a:pt x="26511" y="3610"/>
                  </a:cubicBezTo>
                  <a:cubicBezTo>
                    <a:pt x="26372" y="3103"/>
                    <a:pt x="26360" y="2506"/>
                    <a:pt x="26159" y="2433"/>
                  </a:cubicBezTo>
                  <a:cubicBezTo>
                    <a:pt x="25669" y="2259"/>
                    <a:pt x="25792" y="1930"/>
                    <a:pt x="25739" y="1620"/>
                  </a:cubicBezTo>
                  <a:cubicBezTo>
                    <a:pt x="25627" y="966"/>
                    <a:pt x="25618" y="194"/>
                    <a:pt x="25038" y="4"/>
                  </a:cubicBezTo>
                  <a:cubicBezTo>
                    <a:pt x="25030" y="1"/>
                    <a:pt x="25022" y="0"/>
                    <a:pt x="250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1"/>
            <p:cNvSpPr/>
            <p:nvPr/>
          </p:nvSpPr>
          <p:spPr>
            <a:xfrm>
              <a:off x="3157075" y="2479275"/>
              <a:ext cx="1203250" cy="1125375"/>
            </a:xfrm>
            <a:custGeom>
              <a:avLst/>
              <a:gdLst/>
              <a:ahLst/>
              <a:cxnLst/>
              <a:rect l="l" t="t" r="r" b="b"/>
              <a:pathLst>
                <a:path w="48130" h="45015" extrusionOk="0">
                  <a:moveTo>
                    <a:pt x="25590" y="14566"/>
                  </a:moveTo>
                  <a:lnTo>
                    <a:pt x="25590" y="14566"/>
                  </a:lnTo>
                  <a:cubicBezTo>
                    <a:pt x="25574" y="14647"/>
                    <a:pt x="25557" y="14731"/>
                    <a:pt x="25537" y="14834"/>
                  </a:cubicBezTo>
                  <a:cubicBezTo>
                    <a:pt x="25422" y="14692"/>
                    <a:pt x="25479" y="14620"/>
                    <a:pt x="25590" y="14566"/>
                  </a:cubicBezTo>
                  <a:close/>
                  <a:moveTo>
                    <a:pt x="26462" y="27583"/>
                  </a:moveTo>
                  <a:cubicBezTo>
                    <a:pt x="26507" y="27761"/>
                    <a:pt x="26529" y="27850"/>
                    <a:pt x="26548" y="27933"/>
                  </a:cubicBezTo>
                  <a:lnTo>
                    <a:pt x="26548" y="27933"/>
                  </a:lnTo>
                  <a:cubicBezTo>
                    <a:pt x="26428" y="27901"/>
                    <a:pt x="26397" y="27816"/>
                    <a:pt x="26462" y="27583"/>
                  </a:cubicBezTo>
                  <a:close/>
                  <a:moveTo>
                    <a:pt x="20900" y="0"/>
                  </a:moveTo>
                  <a:cubicBezTo>
                    <a:pt x="20590" y="1013"/>
                    <a:pt x="20758" y="1895"/>
                    <a:pt x="20867" y="3376"/>
                  </a:cubicBezTo>
                  <a:cubicBezTo>
                    <a:pt x="20983" y="4920"/>
                    <a:pt x="21581" y="7555"/>
                    <a:pt x="21936" y="14200"/>
                  </a:cubicBezTo>
                  <a:cubicBezTo>
                    <a:pt x="22078" y="16852"/>
                    <a:pt x="21980" y="15651"/>
                    <a:pt x="22269" y="21261"/>
                  </a:cubicBezTo>
                  <a:cubicBezTo>
                    <a:pt x="22270" y="21294"/>
                    <a:pt x="22186" y="21333"/>
                    <a:pt x="22105" y="21400"/>
                  </a:cubicBezTo>
                  <a:cubicBezTo>
                    <a:pt x="21789" y="20988"/>
                    <a:pt x="21901" y="20987"/>
                    <a:pt x="20910" y="18009"/>
                  </a:cubicBezTo>
                  <a:cubicBezTo>
                    <a:pt x="20279" y="16111"/>
                    <a:pt x="19197" y="12925"/>
                    <a:pt x="18493" y="11070"/>
                  </a:cubicBezTo>
                  <a:cubicBezTo>
                    <a:pt x="17616" y="8765"/>
                    <a:pt x="18257" y="10647"/>
                    <a:pt x="15951" y="4174"/>
                  </a:cubicBezTo>
                  <a:cubicBezTo>
                    <a:pt x="15748" y="3605"/>
                    <a:pt x="15571" y="3025"/>
                    <a:pt x="15340" y="2467"/>
                  </a:cubicBezTo>
                  <a:cubicBezTo>
                    <a:pt x="15113" y="1920"/>
                    <a:pt x="15019" y="1312"/>
                    <a:pt x="14668" y="810"/>
                  </a:cubicBezTo>
                  <a:cubicBezTo>
                    <a:pt x="14447" y="941"/>
                    <a:pt x="14494" y="1114"/>
                    <a:pt x="14517" y="1250"/>
                  </a:cubicBezTo>
                  <a:cubicBezTo>
                    <a:pt x="15027" y="4171"/>
                    <a:pt x="17824" y="11729"/>
                    <a:pt x="20272" y="18634"/>
                  </a:cubicBezTo>
                  <a:cubicBezTo>
                    <a:pt x="20315" y="18761"/>
                    <a:pt x="20458" y="18887"/>
                    <a:pt x="20301" y="19056"/>
                  </a:cubicBezTo>
                  <a:cubicBezTo>
                    <a:pt x="18538" y="16522"/>
                    <a:pt x="19969" y="18296"/>
                    <a:pt x="12207" y="8038"/>
                  </a:cubicBezTo>
                  <a:cubicBezTo>
                    <a:pt x="11438" y="7021"/>
                    <a:pt x="10621" y="6040"/>
                    <a:pt x="9686" y="5167"/>
                  </a:cubicBezTo>
                  <a:cubicBezTo>
                    <a:pt x="9630" y="5115"/>
                    <a:pt x="9575" y="5028"/>
                    <a:pt x="9481" y="5028"/>
                  </a:cubicBezTo>
                  <a:cubicBezTo>
                    <a:pt x="9444" y="5028"/>
                    <a:pt x="9402" y="5042"/>
                    <a:pt x="9350" y="5077"/>
                  </a:cubicBezTo>
                  <a:cubicBezTo>
                    <a:pt x="9367" y="5150"/>
                    <a:pt x="9365" y="5247"/>
                    <a:pt x="9407" y="5314"/>
                  </a:cubicBezTo>
                  <a:cubicBezTo>
                    <a:pt x="9431" y="5352"/>
                    <a:pt x="16368" y="14586"/>
                    <a:pt x="20624" y="21371"/>
                  </a:cubicBezTo>
                  <a:cubicBezTo>
                    <a:pt x="20661" y="21428"/>
                    <a:pt x="20659" y="21512"/>
                    <a:pt x="20692" y="21655"/>
                  </a:cubicBezTo>
                  <a:cubicBezTo>
                    <a:pt x="20385" y="21489"/>
                    <a:pt x="11082" y="14138"/>
                    <a:pt x="10769" y="13907"/>
                  </a:cubicBezTo>
                  <a:cubicBezTo>
                    <a:pt x="5022" y="9665"/>
                    <a:pt x="4739" y="9718"/>
                    <a:pt x="3648" y="9103"/>
                  </a:cubicBezTo>
                  <a:cubicBezTo>
                    <a:pt x="3586" y="9068"/>
                    <a:pt x="3519" y="9023"/>
                    <a:pt x="3443" y="9023"/>
                  </a:cubicBezTo>
                  <a:cubicBezTo>
                    <a:pt x="3391" y="9023"/>
                    <a:pt x="3336" y="9043"/>
                    <a:pt x="3276" y="9099"/>
                  </a:cubicBezTo>
                  <a:cubicBezTo>
                    <a:pt x="3293" y="9250"/>
                    <a:pt x="3406" y="9354"/>
                    <a:pt x="3523" y="9448"/>
                  </a:cubicBezTo>
                  <a:cubicBezTo>
                    <a:pt x="4068" y="9888"/>
                    <a:pt x="4604" y="10343"/>
                    <a:pt x="5167" y="10758"/>
                  </a:cubicBezTo>
                  <a:cubicBezTo>
                    <a:pt x="9790" y="14170"/>
                    <a:pt x="10269" y="14835"/>
                    <a:pt x="15237" y="18665"/>
                  </a:cubicBezTo>
                  <a:cubicBezTo>
                    <a:pt x="17766" y="20613"/>
                    <a:pt x="19042" y="21434"/>
                    <a:pt x="20044" y="22331"/>
                  </a:cubicBezTo>
                  <a:cubicBezTo>
                    <a:pt x="20042" y="22599"/>
                    <a:pt x="20037" y="22791"/>
                    <a:pt x="19779" y="22882"/>
                  </a:cubicBezTo>
                  <a:cubicBezTo>
                    <a:pt x="17520" y="22229"/>
                    <a:pt x="3114" y="17864"/>
                    <a:pt x="347" y="17864"/>
                  </a:cubicBezTo>
                  <a:cubicBezTo>
                    <a:pt x="195" y="17864"/>
                    <a:pt x="78" y="17877"/>
                    <a:pt x="0" y="17905"/>
                  </a:cubicBezTo>
                  <a:cubicBezTo>
                    <a:pt x="301" y="18532"/>
                    <a:pt x="1370" y="18465"/>
                    <a:pt x="17777" y="23288"/>
                  </a:cubicBezTo>
                  <a:cubicBezTo>
                    <a:pt x="18171" y="23404"/>
                    <a:pt x="18584" y="23474"/>
                    <a:pt x="19097" y="23733"/>
                  </a:cubicBezTo>
                  <a:cubicBezTo>
                    <a:pt x="17349" y="23839"/>
                    <a:pt x="16689" y="23706"/>
                    <a:pt x="15614" y="23874"/>
                  </a:cubicBezTo>
                  <a:cubicBezTo>
                    <a:pt x="15551" y="23884"/>
                    <a:pt x="15468" y="23888"/>
                    <a:pt x="15370" y="23888"/>
                  </a:cubicBezTo>
                  <a:cubicBezTo>
                    <a:pt x="14908" y="23888"/>
                    <a:pt x="14109" y="23798"/>
                    <a:pt x="13519" y="23781"/>
                  </a:cubicBezTo>
                  <a:cubicBezTo>
                    <a:pt x="12340" y="23748"/>
                    <a:pt x="11159" y="23751"/>
                    <a:pt x="9981" y="23692"/>
                  </a:cubicBezTo>
                  <a:cubicBezTo>
                    <a:pt x="9246" y="23655"/>
                    <a:pt x="8512" y="23581"/>
                    <a:pt x="7772" y="23581"/>
                  </a:cubicBezTo>
                  <a:cubicBezTo>
                    <a:pt x="7746" y="23581"/>
                    <a:pt x="7720" y="23581"/>
                    <a:pt x="7694" y="23581"/>
                  </a:cubicBezTo>
                  <a:cubicBezTo>
                    <a:pt x="3684" y="23612"/>
                    <a:pt x="3549" y="23502"/>
                    <a:pt x="666" y="24064"/>
                  </a:cubicBezTo>
                  <a:cubicBezTo>
                    <a:pt x="572" y="24082"/>
                    <a:pt x="407" y="24097"/>
                    <a:pt x="476" y="24322"/>
                  </a:cubicBezTo>
                  <a:cubicBezTo>
                    <a:pt x="2711" y="24460"/>
                    <a:pt x="2913" y="24476"/>
                    <a:pt x="3483" y="24476"/>
                  </a:cubicBezTo>
                  <a:cubicBezTo>
                    <a:pt x="3654" y="24476"/>
                    <a:pt x="3857" y="24474"/>
                    <a:pt x="4158" y="24474"/>
                  </a:cubicBezTo>
                  <a:cubicBezTo>
                    <a:pt x="4567" y="24474"/>
                    <a:pt x="5155" y="24477"/>
                    <a:pt x="6086" y="24489"/>
                  </a:cubicBezTo>
                  <a:cubicBezTo>
                    <a:pt x="8955" y="24527"/>
                    <a:pt x="10487" y="24712"/>
                    <a:pt x="18792" y="24712"/>
                  </a:cubicBezTo>
                  <a:cubicBezTo>
                    <a:pt x="17602" y="25343"/>
                    <a:pt x="18253" y="24983"/>
                    <a:pt x="16380" y="25819"/>
                  </a:cubicBezTo>
                  <a:cubicBezTo>
                    <a:pt x="13068" y="27300"/>
                    <a:pt x="14224" y="26728"/>
                    <a:pt x="7049" y="30646"/>
                  </a:cubicBezTo>
                  <a:cubicBezTo>
                    <a:pt x="6203" y="31106"/>
                    <a:pt x="6148" y="31092"/>
                    <a:pt x="4909" y="32067"/>
                  </a:cubicBezTo>
                  <a:cubicBezTo>
                    <a:pt x="4857" y="32107"/>
                    <a:pt x="4857" y="32216"/>
                    <a:pt x="4836" y="32284"/>
                  </a:cubicBezTo>
                  <a:cubicBezTo>
                    <a:pt x="4909" y="32331"/>
                    <a:pt x="4975" y="32348"/>
                    <a:pt x="5038" y="32348"/>
                  </a:cubicBezTo>
                  <a:cubicBezTo>
                    <a:pt x="5137" y="32348"/>
                    <a:pt x="5227" y="32306"/>
                    <a:pt x="5319" y="32278"/>
                  </a:cubicBezTo>
                  <a:cubicBezTo>
                    <a:pt x="6423" y="31948"/>
                    <a:pt x="7449" y="31431"/>
                    <a:pt x="8481" y="30939"/>
                  </a:cubicBezTo>
                  <a:cubicBezTo>
                    <a:pt x="9717" y="30349"/>
                    <a:pt x="10934" y="29718"/>
                    <a:pt x="12136" y="29063"/>
                  </a:cubicBezTo>
                  <a:cubicBezTo>
                    <a:pt x="14516" y="27765"/>
                    <a:pt x="17001" y="26689"/>
                    <a:pt x="19447" y="25534"/>
                  </a:cubicBezTo>
                  <a:cubicBezTo>
                    <a:pt x="19449" y="25533"/>
                    <a:pt x="19451" y="25533"/>
                    <a:pt x="19453" y="25533"/>
                  </a:cubicBezTo>
                  <a:cubicBezTo>
                    <a:pt x="19476" y="25533"/>
                    <a:pt x="19518" y="25576"/>
                    <a:pt x="19525" y="25581"/>
                  </a:cubicBezTo>
                  <a:cubicBezTo>
                    <a:pt x="17904" y="27068"/>
                    <a:pt x="9034" y="35048"/>
                    <a:pt x="8436" y="37424"/>
                  </a:cubicBezTo>
                  <a:cubicBezTo>
                    <a:pt x="8530" y="37490"/>
                    <a:pt x="8611" y="37517"/>
                    <a:pt x="8685" y="37517"/>
                  </a:cubicBezTo>
                  <a:cubicBezTo>
                    <a:pt x="8799" y="37517"/>
                    <a:pt x="8894" y="37453"/>
                    <a:pt x="8984" y="37375"/>
                  </a:cubicBezTo>
                  <a:cubicBezTo>
                    <a:pt x="9737" y="36735"/>
                    <a:pt x="10485" y="36090"/>
                    <a:pt x="11151" y="35356"/>
                  </a:cubicBezTo>
                  <a:cubicBezTo>
                    <a:pt x="12089" y="34324"/>
                    <a:pt x="18396" y="27938"/>
                    <a:pt x="19025" y="27624"/>
                  </a:cubicBezTo>
                  <a:lnTo>
                    <a:pt x="19025" y="27624"/>
                  </a:lnTo>
                  <a:cubicBezTo>
                    <a:pt x="19242" y="27926"/>
                    <a:pt x="19016" y="27695"/>
                    <a:pt x="14336" y="36341"/>
                  </a:cubicBezTo>
                  <a:cubicBezTo>
                    <a:pt x="13728" y="37462"/>
                    <a:pt x="13282" y="38658"/>
                    <a:pt x="12869" y="39864"/>
                  </a:cubicBezTo>
                  <a:cubicBezTo>
                    <a:pt x="12796" y="40072"/>
                    <a:pt x="12701" y="40282"/>
                    <a:pt x="12866" y="40541"/>
                  </a:cubicBezTo>
                  <a:cubicBezTo>
                    <a:pt x="12964" y="40471"/>
                    <a:pt x="13079" y="40422"/>
                    <a:pt x="13147" y="40334"/>
                  </a:cubicBezTo>
                  <a:cubicBezTo>
                    <a:pt x="13796" y="39499"/>
                    <a:pt x="13494" y="40077"/>
                    <a:pt x="16374" y="34924"/>
                  </a:cubicBezTo>
                  <a:cubicBezTo>
                    <a:pt x="20458" y="27624"/>
                    <a:pt x="20662" y="27315"/>
                    <a:pt x="21524" y="25525"/>
                  </a:cubicBezTo>
                  <a:cubicBezTo>
                    <a:pt x="21600" y="25618"/>
                    <a:pt x="21696" y="25681"/>
                    <a:pt x="21705" y="25756"/>
                  </a:cubicBezTo>
                  <a:cubicBezTo>
                    <a:pt x="21754" y="26165"/>
                    <a:pt x="21698" y="26077"/>
                    <a:pt x="20751" y="30511"/>
                  </a:cubicBezTo>
                  <a:cubicBezTo>
                    <a:pt x="18796" y="39665"/>
                    <a:pt x="18431" y="40710"/>
                    <a:pt x="18926" y="42411"/>
                  </a:cubicBezTo>
                  <a:cubicBezTo>
                    <a:pt x="18948" y="42489"/>
                    <a:pt x="19023" y="42553"/>
                    <a:pt x="19101" y="42663"/>
                  </a:cubicBezTo>
                  <a:cubicBezTo>
                    <a:pt x="19216" y="42565"/>
                    <a:pt x="19343" y="42506"/>
                    <a:pt x="19393" y="42407"/>
                  </a:cubicBezTo>
                  <a:cubicBezTo>
                    <a:pt x="19566" y="42069"/>
                    <a:pt x="19765" y="41731"/>
                    <a:pt x="19858" y="41368"/>
                  </a:cubicBezTo>
                  <a:cubicBezTo>
                    <a:pt x="20047" y="40632"/>
                    <a:pt x="20058" y="40508"/>
                    <a:pt x="21417" y="33221"/>
                  </a:cubicBezTo>
                  <a:cubicBezTo>
                    <a:pt x="22152" y="29280"/>
                    <a:pt x="22182" y="28791"/>
                    <a:pt x="22345" y="28791"/>
                  </a:cubicBezTo>
                  <a:cubicBezTo>
                    <a:pt x="22374" y="28791"/>
                    <a:pt x="22406" y="28806"/>
                    <a:pt x="22447" y="28820"/>
                  </a:cubicBezTo>
                  <a:cubicBezTo>
                    <a:pt x="23854" y="34702"/>
                    <a:pt x="24635" y="42706"/>
                    <a:pt x="26890" y="44671"/>
                  </a:cubicBezTo>
                  <a:cubicBezTo>
                    <a:pt x="26983" y="44536"/>
                    <a:pt x="27094" y="44446"/>
                    <a:pt x="27105" y="44344"/>
                  </a:cubicBezTo>
                  <a:cubicBezTo>
                    <a:pt x="27263" y="42984"/>
                    <a:pt x="26983" y="42941"/>
                    <a:pt x="26381" y="40043"/>
                  </a:cubicBezTo>
                  <a:cubicBezTo>
                    <a:pt x="24628" y="31594"/>
                    <a:pt x="24391" y="29343"/>
                    <a:pt x="23047" y="25654"/>
                  </a:cubicBezTo>
                  <a:cubicBezTo>
                    <a:pt x="22945" y="25374"/>
                    <a:pt x="22876" y="25102"/>
                    <a:pt x="23041" y="24831"/>
                  </a:cubicBezTo>
                  <a:cubicBezTo>
                    <a:pt x="23106" y="24726"/>
                    <a:pt x="23161" y="24593"/>
                    <a:pt x="23308" y="24593"/>
                  </a:cubicBezTo>
                  <a:cubicBezTo>
                    <a:pt x="23338" y="24593"/>
                    <a:pt x="23371" y="24599"/>
                    <a:pt x="23409" y="24611"/>
                  </a:cubicBezTo>
                  <a:cubicBezTo>
                    <a:pt x="24248" y="26563"/>
                    <a:pt x="25256" y="28445"/>
                    <a:pt x="26254" y="30329"/>
                  </a:cubicBezTo>
                  <a:cubicBezTo>
                    <a:pt x="29662" y="36750"/>
                    <a:pt x="30703" y="40190"/>
                    <a:pt x="33252" y="44012"/>
                  </a:cubicBezTo>
                  <a:cubicBezTo>
                    <a:pt x="33476" y="44349"/>
                    <a:pt x="33804" y="44624"/>
                    <a:pt x="34116" y="44891"/>
                  </a:cubicBezTo>
                  <a:cubicBezTo>
                    <a:pt x="34203" y="44966"/>
                    <a:pt x="34307" y="45014"/>
                    <a:pt x="34414" y="45014"/>
                  </a:cubicBezTo>
                  <a:cubicBezTo>
                    <a:pt x="34517" y="45014"/>
                    <a:pt x="34624" y="44970"/>
                    <a:pt x="34725" y="44862"/>
                  </a:cubicBezTo>
                  <a:cubicBezTo>
                    <a:pt x="34203" y="43169"/>
                    <a:pt x="26765" y="28842"/>
                    <a:pt x="26572" y="27967"/>
                  </a:cubicBezTo>
                  <a:lnTo>
                    <a:pt x="26572" y="27967"/>
                  </a:lnTo>
                  <a:cubicBezTo>
                    <a:pt x="26892" y="28230"/>
                    <a:pt x="26788" y="27985"/>
                    <a:pt x="28231" y="29994"/>
                  </a:cubicBezTo>
                  <a:cubicBezTo>
                    <a:pt x="32586" y="36057"/>
                    <a:pt x="35819" y="38969"/>
                    <a:pt x="37337" y="40801"/>
                  </a:cubicBezTo>
                  <a:cubicBezTo>
                    <a:pt x="38097" y="41719"/>
                    <a:pt x="39030" y="42441"/>
                    <a:pt x="39898" y="43234"/>
                  </a:cubicBezTo>
                  <a:cubicBezTo>
                    <a:pt x="40335" y="43633"/>
                    <a:pt x="40818" y="44015"/>
                    <a:pt x="41476" y="44126"/>
                  </a:cubicBezTo>
                  <a:cubicBezTo>
                    <a:pt x="41521" y="44078"/>
                    <a:pt x="41563" y="44033"/>
                    <a:pt x="41630" y="43965"/>
                  </a:cubicBezTo>
                  <a:cubicBezTo>
                    <a:pt x="41471" y="43567"/>
                    <a:pt x="41308" y="43195"/>
                    <a:pt x="41039" y="42877"/>
                  </a:cubicBezTo>
                  <a:cubicBezTo>
                    <a:pt x="38078" y="39368"/>
                    <a:pt x="37955" y="39195"/>
                    <a:pt x="37148" y="38285"/>
                  </a:cubicBezTo>
                  <a:cubicBezTo>
                    <a:pt x="32402" y="32923"/>
                    <a:pt x="34027" y="35211"/>
                    <a:pt x="27087" y="26399"/>
                  </a:cubicBezTo>
                  <a:cubicBezTo>
                    <a:pt x="27036" y="26335"/>
                    <a:pt x="27017" y="26246"/>
                    <a:pt x="26982" y="26166"/>
                  </a:cubicBezTo>
                  <a:cubicBezTo>
                    <a:pt x="27022" y="26145"/>
                    <a:pt x="27057" y="26137"/>
                    <a:pt x="27088" y="26137"/>
                  </a:cubicBezTo>
                  <a:cubicBezTo>
                    <a:pt x="27192" y="26137"/>
                    <a:pt x="27250" y="26232"/>
                    <a:pt x="27317" y="26279"/>
                  </a:cubicBezTo>
                  <a:cubicBezTo>
                    <a:pt x="32177" y="29692"/>
                    <a:pt x="30586" y="28640"/>
                    <a:pt x="34839" y="31852"/>
                  </a:cubicBezTo>
                  <a:cubicBezTo>
                    <a:pt x="36035" y="32757"/>
                    <a:pt x="44866" y="39400"/>
                    <a:pt x="47035" y="39400"/>
                  </a:cubicBezTo>
                  <a:cubicBezTo>
                    <a:pt x="47197" y="39400"/>
                    <a:pt x="47322" y="39363"/>
                    <a:pt x="47404" y="39283"/>
                  </a:cubicBezTo>
                  <a:cubicBezTo>
                    <a:pt x="47334" y="39165"/>
                    <a:pt x="47082" y="38463"/>
                    <a:pt x="45629" y="37508"/>
                  </a:cubicBezTo>
                  <a:cubicBezTo>
                    <a:pt x="34643" y="30282"/>
                    <a:pt x="38647" y="32763"/>
                    <a:pt x="30124" y="26678"/>
                  </a:cubicBezTo>
                  <a:cubicBezTo>
                    <a:pt x="29376" y="26142"/>
                    <a:pt x="28583" y="25670"/>
                    <a:pt x="27798" y="25163"/>
                  </a:cubicBezTo>
                  <a:cubicBezTo>
                    <a:pt x="27846" y="25132"/>
                    <a:pt x="27850" y="25101"/>
                    <a:pt x="27919" y="25101"/>
                  </a:cubicBezTo>
                  <a:cubicBezTo>
                    <a:pt x="28176" y="25101"/>
                    <a:pt x="29344" y="25537"/>
                    <a:pt x="37175" y="28065"/>
                  </a:cubicBezTo>
                  <a:cubicBezTo>
                    <a:pt x="43311" y="30045"/>
                    <a:pt x="44591" y="30465"/>
                    <a:pt x="46329" y="30714"/>
                  </a:cubicBezTo>
                  <a:cubicBezTo>
                    <a:pt x="46767" y="30777"/>
                    <a:pt x="47217" y="30782"/>
                    <a:pt x="47660" y="30791"/>
                  </a:cubicBezTo>
                  <a:cubicBezTo>
                    <a:pt x="47663" y="30791"/>
                    <a:pt x="47666" y="30791"/>
                    <a:pt x="47670" y="30791"/>
                  </a:cubicBezTo>
                  <a:cubicBezTo>
                    <a:pt x="47857" y="30791"/>
                    <a:pt x="48039" y="30728"/>
                    <a:pt x="48130" y="30478"/>
                  </a:cubicBezTo>
                  <a:cubicBezTo>
                    <a:pt x="47988" y="30376"/>
                    <a:pt x="47843" y="30252"/>
                    <a:pt x="47681" y="30161"/>
                  </a:cubicBezTo>
                  <a:cubicBezTo>
                    <a:pt x="47015" y="29782"/>
                    <a:pt x="46307" y="29495"/>
                    <a:pt x="45583" y="29249"/>
                  </a:cubicBezTo>
                  <a:cubicBezTo>
                    <a:pt x="35947" y="25990"/>
                    <a:pt x="40299" y="27253"/>
                    <a:pt x="26780" y="23043"/>
                  </a:cubicBezTo>
                  <a:cubicBezTo>
                    <a:pt x="39656" y="22278"/>
                    <a:pt x="45911" y="22925"/>
                    <a:pt x="46429" y="21700"/>
                  </a:cubicBezTo>
                  <a:cubicBezTo>
                    <a:pt x="46359" y="21631"/>
                    <a:pt x="46289" y="21512"/>
                    <a:pt x="46190" y="21475"/>
                  </a:cubicBezTo>
                  <a:cubicBezTo>
                    <a:pt x="45771" y="21320"/>
                    <a:pt x="45342" y="21219"/>
                    <a:pt x="44886" y="21219"/>
                  </a:cubicBezTo>
                  <a:cubicBezTo>
                    <a:pt x="43751" y="21218"/>
                    <a:pt x="42614" y="21195"/>
                    <a:pt x="41477" y="21195"/>
                  </a:cubicBezTo>
                  <a:cubicBezTo>
                    <a:pt x="41275" y="21195"/>
                    <a:pt x="41072" y="21196"/>
                    <a:pt x="40870" y="21197"/>
                  </a:cubicBezTo>
                  <a:cubicBezTo>
                    <a:pt x="38514" y="21219"/>
                    <a:pt x="36157" y="21196"/>
                    <a:pt x="33802" y="21372"/>
                  </a:cubicBezTo>
                  <a:cubicBezTo>
                    <a:pt x="32344" y="21480"/>
                    <a:pt x="30875" y="21468"/>
                    <a:pt x="29414" y="21590"/>
                  </a:cubicBezTo>
                  <a:cubicBezTo>
                    <a:pt x="28622" y="21654"/>
                    <a:pt x="27822" y="21596"/>
                    <a:pt x="27034" y="21756"/>
                  </a:cubicBezTo>
                  <a:cubicBezTo>
                    <a:pt x="26974" y="21768"/>
                    <a:pt x="26912" y="21772"/>
                    <a:pt x="26841" y="21772"/>
                  </a:cubicBezTo>
                  <a:cubicBezTo>
                    <a:pt x="26719" y="21772"/>
                    <a:pt x="26569" y="21761"/>
                    <a:pt x="26352" y="21761"/>
                  </a:cubicBezTo>
                  <a:cubicBezTo>
                    <a:pt x="36995" y="16789"/>
                    <a:pt x="40540" y="16302"/>
                    <a:pt x="40894" y="14825"/>
                  </a:cubicBezTo>
                  <a:cubicBezTo>
                    <a:pt x="40725" y="14774"/>
                    <a:pt x="40585" y="14708"/>
                    <a:pt x="40441" y="14696"/>
                  </a:cubicBezTo>
                  <a:cubicBezTo>
                    <a:pt x="40386" y="14692"/>
                    <a:pt x="40328" y="14690"/>
                    <a:pt x="40268" y="14690"/>
                  </a:cubicBezTo>
                  <a:cubicBezTo>
                    <a:pt x="38063" y="14690"/>
                    <a:pt x="32319" y="17494"/>
                    <a:pt x="24683" y="21113"/>
                  </a:cubicBezTo>
                  <a:cubicBezTo>
                    <a:pt x="24620" y="21143"/>
                    <a:pt x="24555" y="21193"/>
                    <a:pt x="24488" y="21193"/>
                  </a:cubicBezTo>
                  <a:cubicBezTo>
                    <a:pt x="24447" y="21193"/>
                    <a:pt x="24406" y="21174"/>
                    <a:pt x="24364" y="21123"/>
                  </a:cubicBezTo>
                  <a:cubicBezTo>
                    <a:pt x="29896" y="16313"/>
                    <a:pt x="30270" y="16019"/>
                    <a:pt x="33721" y="12251"/>
                  </a:cubicBezTo>
                  <a:cubicBezTo>
                    <a:pt x="35135" y="10707"/>
                    <a:pt x="35233" y="10437"/>
                    <a:pt x="35527" y="9920"/>
                  </a:cubicBezTo>
                  <a:cubicBezTo>
                    <a:pt x="35595" y="9802"/>
                    <a:pt x="35553" y="9678"/>
                    <a:pt x="35366" y="9594"/>
                  </a:cubicBezTo>
                  <a:cubicBezTo>
                    <a:pt x="33880" y="10288"/>
                    <a:pt x="33283" y="11872"/>
                    <a:pt x="24751" y="19255"/>
                  </a:cubicBezTo>
                  <a:cubicBezTo>
                    <a:pt x="24572" y="18825"/>
                    <a:pt x="26036" y="17099"/>
                    <a:pt x="30509" y="8390"/>
                  </a:cubicBezTo>
                  <a:cubicBezTo>
                    <a:pt x="30742" y="7933"/>
                    <a:pt x="30866" y="7438"/>
                    <a:pt x="30950" y="6935"/>
                  </a:cubicBezTo>
                  <a:cubicBezTo>
                    <a:pt x="30980" y="6746"/>
                    <a:pt x="30952" y="6545"/>
                    <a:pt x="30641" y="6523"/>
                  </a:cubicBezTo>
                  <a:cubicBezTo>
                    <a:pt x="30230" y="6802"/>
                    <a:pt x="29845" y="7274"/>
                    <a:pt x="29022" y="8703"/>
                  </a:cubicBezTo>
                  <a:cubicBezTo>
                    <a:pt x="25366" y="15035"/>
                    <a:pt x="25952" y="14140"/>
                    <a:pt x="25626" y="14498"/>
                  </a:cubicBezTo>
                  <a:lnTo>
                    <a:pt x="25626" y="14498"/>
                  </a:lnTo>
                  <a:cubicBezTo>
                    <a:pt x="25987" y="12723"/>
                    <a:pt x="29096" y="4070"/>
                    <a:pt x="28609" y="2204"/>
                  </a:cubicBezTo>
                  <a:lnTo>
                    <a:pt x="28609" y="2204"/>
                  </a:lnTo>
                  <a:cubicBezTo>
                    <a:pt x="28296" y="2213"/>
                    <a:pt x="28215" y="2452"/>
                    <a:pt x="28142" y="2648"/>
                  </a:cubicBezTo>
                  <a:cubicBezTo>
                    <a:pt x="26874" y="6011"/>
                    <a:pt x="27745" y="3562"/>
                    <a:pt x="23294" y="17928"/>
                  </a:cubicBezTo>
                  <a:cubicBezTo>
                    <a:pt x="23245" y="18080"/>
                    <a:pt x="23215" y="18235"/>
                    <a:pt x="23019" y="18261"/>
                  </a:cubicBezTo>
                  <a:cubicBezTo>
                    <a:pt x="22287" y="9709"/>
                    <a:pt x="22845" y="14408"/>
                    <a:pt x="22186" y="8275"/>
                  </a:cubicBezTo>
                  <a:cubicBezTo>
                    <a:pt x="22082" y="7297"/>
                    <a:pt x="21456" y="1234"/>
                    <a:pt x="209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3" name="Google Shape;5263;p21"/>
          <p:cNvSpPr/>
          <p:nvPr/>
        </p:nvSpPr>
        <p:spPr>
          <a:xfrm rot="-662622">
            <a:off x="8175378" y="1347528"/>
            <a:ext cx="995024" cy="2768942"/>
          </a:xfrm>
          <a:custGeom>
            <a:avLst/>
            <a:gdLst/>
            <a:ahLst/>
            <a:cxnLst/>
            <a:rect l="l" t="t" r="r" b="b"/>
            <a:pathLst>
              <a:path w="18673" h="51963" extrusionOk="0">
                <a:moveTo>
                  <a:pt x="6777" y="12690"/>
                </a:moveTo>
                <a:cubicBezTo>
                  <a:pt x="6786" y="12700"/>
                  <a:pt x="6796" y="12710"/>
                  <a:pt x="6804" y="12720"/>
                </a:cubicBezTo>
                <a:cubicBezTo>
                  <a:pt x="6830" y="12748"/>
                  <a:pt x="6857" y="12775"/>
                  <a:pt x="6886" y="12802"/>
                </a:cubicBezTo>
                <a:cubicBezTo>
                  <a:pt x="6888" y="12829"/>
                  <a:pt x="6891" y="12858"/>
                  <a:pt x="6894" y="12885"/>
                </a:cubicBezTo>
                <a:cubicBezTo>
                  <a:pt x="6893" y="12960"/>
                  <a:pt x="6902" y="13034"/>
                  <a:pt x="6894" y="13097"/>
                </a:cubicBezTo>
                <a:cubicBezTo>
                  <a:pt x="6888" y="13161"/>
                  <a:pt x="6887" y="13222"/>
                  <a:pt x="6876" y="13270"/>
                </a:cubicBezTo>
                <a:cubicBezTo>
                  <a:pt x="6866" y="13311"/>
                  <a:pt x="6862" y="13349"/>
                  <a:pt x="6852" y="13380"/>
                </a:cubicBezTo>
                <a:cubicBezTo>
                  <a:pt x="6793" y="13340"/>
                  <a:pt x="6737" y="13294"/>
                  <a:pt x="6680" y="13248"/>
                </a:cubicBezTo>
                <a:cubicBezTo>
                  <a:pt x="6616" y="13190"/>
                  <a:pt x="6551" y="13136"/>
                  <a:pt x="6487" y="13072"/>
                </a:cubicBezTo>
                <a:cubicBezTo>
                  <a:pt x="6413" y="13002"/>
                  <a:pt x="6339" y="12927"/>
                  <a:pt x="6260" y="12854"/>
                </a:cubicBezTo>
                <a:cubicBezTo>
                  <a:pt x="6326" y="12843"/>
                  <a:pt x="6390" y="12837"/>
                  <a:pt x="6447" y="12819"/>
                </a:cubicBezTo>
                <a:cubicBezTo>
                  <a:pt x="6506" y="12805"/>
                  <a:pt x="6560" y="12789"/>
                  <a:pt x="6605" y="12769"/>
                </a:cubicBezTo>
                <a:cubicBezTo>
                  <a:pt x="6652" y="12752"/>
                  <a:pt x="6692" y="12736"/>
                  <a:pt x="6723" y="12718"/>
                </a:cubicBezTo>
                <a:cubicBezTo>
                  <a:pt x="6745" y="12707"/>
                  <a:pt x="6762" y="12699"/>
                  <a:pt x="6777" y="12690"/>
                </a:cubicBezTo>
                <a:close/>
                <a:moveTo>
                  <a:pt x="7299" y="13153"/>
                </a:moveTo>
                <a:cubicBezTo>
                  <a:pt x="7421" y="13240"/>
                  <a:pt x="7546" y="13328"/>
                  <a:pt x="7675" y="13413"/>
                </a:cubicBezTo>
                <a:cubicBezTo>
                  <a:pt x="7751" y="13466"/>
                  <a:pt x="7829" y="13513"/>
                  <a:pt x="7908" y="13562"/>
                </a:cubicBezTo>
                <a:cubicBezTo>
                  <a:pt x="7984" y="13611"/>
                  <a:pt x="8063" y="13660"/>
                  <a:pt x="8144" y="13705"/>
                </a:cubicBezTo>
                <a:cubicBezTo>
                  <a:pt x="8217" y="13747"/>
                  <a:pt x="8291" y="13790"/>
                  <a:pt x="8365" y="13830"/>
                </a:cubicBezTo>
                <a:cubicBezTo>
                  <a:pt x="8357" y="13855"/>
                  <a:pt x="8349" y="13878"/>
                  <a:pt x="8342" y="13902"/>
                </a:cubicBezTo>
                <a:cubicBezTo>
                  <a:pt x="8326" y="13946"/>
                  <a:pt x="8310" y="13987"/>
                  <a:pt x="8297" y="14023"/>
                </a:cubicBezTo>
                <a:cubicBezTo>
                  <a:pt x="8285" y="14056"/>
                  <a:pt x="8265" y="14096"/>
                  <a:pt x="8254" y="14124"/>
                </a:cubicBezTo>
                <a:cubicBezTo>
                  <a:pt x="8246" y="14142"/>
                  <a:pt x="8240" y="14158"/>
                  <a:pt x="8233" y="14172"/>
                </a:cubicBezTo>
                <a:lnTo>
                  <a:pt x="8027" y="14073"/>
                </a:lnTo>
                <a:cubicBezTo>
                  <a:pt x="7947" y="14035"/>
                  <a:pt x="7871" y="13992"/>
                  <a:pt x="7792" y="13951"/>
                </a:cubicBezTo>
                <a:cubicBezTo>
                  <a:pt x="7713" y="13912"/>
                  <a:pt x="7637" y="13866"/>
                  <a:pt x="7559" y="13822"/>
                </a:cubicBezTo>
                <a:cubicBezTo>
                  <a:pt x="7483" y="13779"/>
                  <a:pt x="7405" y="13734"/>
                  <a:pt x="7331" y="13688"/>
                </a:cubicBezTo>
                <a:lnTo>
                  <a:pt x="7233" y="13627"/>
                </a:lnTo>
                <a:cubicBezTo>
                  <a:pt x="7239" y="13603"/>
                  <a:pt x="7250" y="13559"/>
                  <a:pt x="7266" y="13498"/>
                </a:cubicBezTo>
                <a:cubicBezTo>
                  <a:pt x="7281" y="13449"/>
                  <a:pt x="7282" y="13392"/>
                  <a:pt x="7291" y="13324"/>
                </a:cubicBezTo>
                <a:cubicBezTo>
                  <a:pt x="7299" y="13271"/>
                  <a:pt x="7299" y="13213"/>
                  <a:pt x="7299" y="13153"/>
                </a:cubicBezTo>
                <a:close/>
                <a:moveTo>
                  <a:pt x="8790" y="14046"/>
                </a:moveTo>
                <a:cubicBezTo>
                  <a:pt x="8822" y="14061"/>
                  <a:pt x="8854" y="14073"/>
                  <a:pt x="8884" y="14088"/>
                </a:cubicBezTo>
                <a:cubicBezTo>
                  <a:pt x="8968" y="14129"/>
                  <a:pt x="9056" y="14163"/>
                  <a:pt x="9143" y="14196"/>
                </a:cubicBezTo>
                <a:cubicBezTo>
                  <a:pt x="9231" y="14227"/>
                  <a:pt x="9318" y="14267"/>
                  <a:pt x="9408" y="14291"/>
                </a:cubicBezTo>
                <a:lnTo>
                  <a:pt x="9678" y="14375"/>
                </a:lnTo>
                <a:lnTo>
                  <a:pt x="10013" y="14472"/>
                </a:lnTo>
                <a:cubicBezTo>
                  <a:pt x="10132" y="14495"/>
                  <a:pt x="10253" y="14513"/>
                  <a:pt x="10375" y="14534"/>
                </a:cubicBezTo>
                <a:cubicBezTo>
                  <a:pt x="10445" y="14538"/>
                  <a:pt x="10515" y="14540"/>
                  <a:pt x="10584" y="14543"/>
                </a:cubicBezTo>
                <a:cubicBezTo>
                  <a:pt x="10584" y="14562"/>
                  <a:pt x="10583" y="14583"/>
                  <a:pt x="10583" y="14602"/>
                </a:cubicBezTo>
                <a:cubicBezTo>
                  <a:pt x="10573" y="14599"/>
                  <a:pt x="10563" y="14598"/>
                  <a:pt x="10553" y="14598"/>
                </a:cubicBezTo>
                <a:cubicBezTo>
                  <a:pt x="10545" y="14598"/>
                  <a:pt x="10538" y="14599"/>
                  <a:pt x="10531" y="14600"/>
                </a:cubicBezTo>
                <a:lnTo>
                  <a:pt x="10502" y="14604"/>
                </a:lnTo>
                <a:lnTo>
                  <a:pt x="10195" y="14642"/>
                </a:lnTo>
                <a:cubicBezTo>
                  <a:pt x="10160" y="14642"/>
                  <a:pt x="10126" y="14642"/>
                  <a:pt x="10091" y="14642"/>
                </a:cubicBezTo>
                <a:cubicBezTo>
                  <a:pt x="10022" y="14642"/>
                  <a:pt x="9953" y="14642"/>
                  <a:pt x="9884" y="14642"/>
                </a:cubicBezTo>
                <a:cubicBezTo>
                  <a:pt x="9781" y="14629"/>
                  <a:pt x="9678" y="14618"/>
                  <a:pt x="9574" y="14603"/>
                </a:cubicBezTo>
                <a:lnTo>
                  <a:pt x="9269" y="14526"/>
                </a:lnTo>
                <a:lnTo>
                  <a:pt x="9253" y="14523"/>
                </a:lnTo>
                <a:lnTo>
                  <a:pt x="9003" y="14456"/>
                </a:lnTo>
                <a:cubicBezTo>
                  <a:pt x="8919" y="14437"/>
                  <a:pt x="8838" y="14403"/>
                  <a:pt x="8754" y="14378"/>
                </a:cubicBezTo>
                <a:cubicBezTo>
                  <a:pt x="8738" y="14373"/>
                  <a:pt x="8721" y="14366"/>
                  <a:pt x="8705" y="14360"/>
                </a:cubicBezTo>
                <a:cubicBezTo>
                  <a:pt x="8711" y="14344"/>
                  <a:pt x="8716" y="14323"/>
                  <a:pt x="8723" y="14297"/>
                </a:cubicBezTo>
                <a:cubicBezTo>
                  <a:pt x="8733" y="14265"/>
                  <a:pt x="8744" y="14235"/>
                  <a:pt x="8756" y="14184"/>
                </a:cubicBezTo>
                <a:cubicBezTo>
                  <a:pt x="8767" y="14142"/>
                  <a:pt x="8780" y="14095"/>
                  <a:pt x="8790" y="14046"/>
                </a:cubicBezTo>
                <a:close/>
                <a:moveTo>
                  <a:pt x="9718" y="0"/>
                </a:moveTo>
                <a:cubicBezTo>
                  <a:pt x="9667" y="0"/>
                  <a:pt x="9626" y="41"/>
                  <a:pt x="9626" y="93"/>
                </a:cubicBezTo>
                <a:cubicBezTo>
                  <a:pt x="9626" y="93"/>
                  <a:pt x="9625" y="349"/>
                  <a:pt x="9564" y="736"/>
                </a:cubicBezTo>
                <a:cubicBezTo>
                  <a:pt x="9525" y="1003"/>
                  <a:pt x="9457" y="1332"/>
                  <a:pt x="9364" y="1673"/>
                </a:cubicBezTo>
                <a:cubicBezTo>
                  <a:pt x="9357" y="1671"/>
                  <a:pt x="9350" y="1670"/>
                  <a:pt x="9341" y="1669"/>
                </a:cubicBezTo>
                <a:cubicBezTo>
                  <a:pt x="9323" y="1666"/>
                  <a:pt x="9302" y="1662"/>
                  <a:pt x="9279" y="1653"/>
                </a:cubicBezTo>
                <a:cubicBezTo>
                  <a:pt x="9255" y="1645"/>
                  <a:pt x="9227" y="1639"/>
                  <a:pt x="9201" y="1624"/>
                </a:cubicBezTo>
                <a:cubicBezTo>
                  <a:pt x="9173" y="1612"/>
                  <a:pt x="9142" y="1596"/>
                  <a:pt x="9112" y="1576"/>
                </a:cubicBezTo>
                <a:cubicBezTo>
                  <a:pt x="9081" y="1559"/>
                  <a:pt x="9054" y="1531"/>
                  <a:pt x="9022" y="1507"/>
                </a:cubicBezTo>
                <a:cubicBezTo>
                  <a:pt x="8994" y="1478"/>
                  <a:pt x="8963" y="1448"/>
                  <a:pt x="8936" y="1412"/>
                </a:cubicBezTo>
                <a:cubicBezTo>
                  <a:pt x="8907" y="1379"/>
                  <a:pt x="8882" y="1340"/>
                  <a:pt x="8855" y="1303"/>
                </a:cubicBezTo>
                <a:cubicBezTo>
                  <a:pt x="8754" y="1144"/>
                  <a:pt x="8675" y="959"/>
                  <a:pt x="8616" y="820"/>
                </a:cubicBezTo>
                <a:cubicBezTo>
                  <a:pt x="8556" y="678"/>
                  <a:pt x="8516" y="585"/>
                  <a:pt x="8516" y="585"/>
                </a:cubicBezTo>
                <a:cubicBezTo>
                  <a:pt x="8502" y="552"/>
                  <a:pt x="8470" y="531"/>
                  <a:pt x="8435" y="531"/>
                </a:cubicBezTo>
                <a:cubicBezTo>
                  <a:pt x="8426" y="531"/>
                  <a:pt x="8418" y="533"/>
                  <a:pt x="8410" y="535"/>
                </a:cubicBezTo>
                <a:cubicBezTo>
                  <a:pt x="8363" y="550"/>
                  <a:pt x="8338" y="598"/>
                  <a:pt x="8352" y="644"/>
                </a:cubicBezTo>
                <a:lnTo>
                  <a:pt x="8352" y="646"/>
                </a:lnTo>
                <a:cubicBezTo>
                  <a:pt x="8352" y="646"/>
                  <a:pt x="8383" y="742"/>
                  <a:pt x="8429" y="888"/>
                </a:cubicBezTo>
                <a:cubicBezTo>
                  <a:pt x="8473" y="1034"/>
                  <a:pt x="8535" y="1233"/>
                  <a:pt x="8633" y="1428"/>
                </a:cubicBezTo>
                <a:cubicBezTo>
                  <a:pt x="8660" y="1476"/>
                  <a:pt x="8685" y="1526"/>
                  <a:pt x="8718" y="1572"/>
                </a:cubicBezTo>
                <a:cubicBezTo>
                  <a:pt x="8748" y="1618"/>
                  <a:pt x="8785" y="1662"/>
                  <a:pt x="8818" y="1703"/>
                </a:cubicBezTo>
                <a:cubicBezTo>
                  <a:pt x="8856" y="1742"/>
                  <a:pt x="8892" y="1783"/>
                  <a:pt x="8934" y="1814"/>
                </a:cubicBezTo>
                <a:cubicBezTo>
                  <a:pt x="8973" y="1847"/>
                  <a:pt x="9014" y="1875"/>
                  <a:pt x="9053" y="1898"/>
                </a:cubicBezTo>
                <a:cubicBezTo>
                  <a:pt x="9091" y="1922"/>
                  <a:pt x="9130" y="1938"/>
                  <a:pt x="9165" y="1953"/>
                </a:cubicBezTo>
                <a:cubicBezTo>
                  <a:pt x="9197" y="1969"/>
                  <a:pt x="9228" y="1980"/>
                  <a:pt x="9254" y="1986"/>
                </a:cubicBezTo>
                <a:cubicBezTo>
                  <a:pt x="9259" y="1988"/>
                  <a:pt x="9263" y="1989"/>
                  <a:pt x="9269" y="1990"/>
                </a:cubicBezTo>
                <a:cubicBezTo>
                  <a:pt x="9254" y="2036"/>
                  <a:pt x="9239" y="2081"/>
                  <a:pt x="9224" y="2124"/>
                </a:cubicBezTo>
                <a:cubicBezTo>
                  <a:pt x="9142" y="2371"/>
                  <a:pt x="9042" y="2610"/>
                  <a:pt x="8937" y="2825"/>
                </a:cubicBezTo>
                <a:cubicBezTo>
                  <a:pt x="8830" y="3039"/>
                  <a:pt x="8713" y="3228"/>
                  <a:pt x="8599" y="3373"/>
                </a:cubicBezTo>
                <a:cubicBezTo>
                  <a:pt x="8540" y="3443"/>
                  <a:pt x="8484" y="3505"/>
                  <a:pt x="8431" y="3554"/>
                </a:cubicBezTo>
                <a:cubicBezTo>
                  <a:pt x="8379" y="3604"/>
                  <a:pt x="8329" y="3643"/>
                  <a:pt x="8291" y="3668"/>
                </a:cubicBezTo>
                <a:cubicBezTo>
                  <a:pt x="8281" y="3673"/>
                  <a:pt x="8275" y="3679"/>
                  <a:pt x="8266" y="3684"/>
                </a:cubicBezTo>
                <a:cubicBezTo>
                  <a:pt x="8228" y="3315"/>
                  <a:pt x="8240" y="2948"/>
                  <a:pt x="8261" y="2667"/>
                </a:cubicBezTo>
                <a:cubicBezTo>
                  <a:pt x="8286" y="2337"/>
                  <a:pt x="8320" y="2118"/>
                  <a:pt x="8320" y="2118"/>
                </a:cubicBezTo>
                <a:cubicBezTo>
                  <a:pt x="8326" y="2087"/>
                  <a:pt x="8304" y="2058"/>
                  <a:pt x="8275" y="2052"/>
                </a:cubicBezTo>
                <a:cubicBezTo>
                  <a:pt x="8270" y="2051"/>
                  <a:pt x="8266" y="2051"/>
                  <a:pt x="8262" y="2051"/>
                </a:cubicBezTo>
                <a:cubicBezTo>
                  <a:pt x="8235" y="2051"/>
                  <a:pt x="8211" y="2070"/>
                  <a:pt x="8207" y="2098"/>
                </a:cubicBezTo>
                <a:lnTo>
                  <a:pt x="8207" y="2100"/>
                </a:lnTo>
                <a:cubicBezTo>
                  <a:pt x="8207" y="2100"/>
                  <a:pt x="8196" y="2154"/>
                  <a:pt x="8177" y="2251"/>
                </a:cubicBezTo>
                <a:cubicBezTo>
                  <a:pt x="8159" y="2348"/>
                  <a:pt x="8134" y="2486"/>
                  <a:pt x="8112" y="2653"/>
                </a:cubicBezTo>
                <a:cubicBezTo>
                  <a:pt x="8068" y="2977"/>
                  <a:pt x="8027" y="3410"/>
                  <a:pt x="8063" y="3855"/>
                </a:cubicBezTo>
                <a:cubicBezTo>
                  <a:pt x="8052" y="3893"/>
                  <a:pt x="8057" y="3936"/>
                  <a:pt x="8075" y="3974"/>
                </a:cubicBezTo>
                <a:cubicBezTo>
                  <a:pt x="8099" y="4178"/>
                  <a:pt x="8139" y="4380"/>
                  <a:pt x="8212" y="4566"/>
                </a:cubicBezTo>
                <a:cubicBezTo>
                  <a:pt x="8250" y="4671"/>
                  <a:pt x="8302" y="4771"/>
                  <a:pt x="8361" y="4860"/>
                </a:cubicBezTo>
                <a:cubicBezTo>
                  <a:pt x="8419" y="4950"/>
                  <a:pt x="8488" y="5027"/>
                  <a:pt x="8559" y="5093"/>
                </a:cubicBezTo>
                <a:cubicBezTo>
                  <a:pt x="8595" y="5125"/>
                  <a:pt x="8632" y="5152"/>
                  <a:pt x="8668" y="5179"/>
                </a:cubicBezTo>
                <a:cubicBezTo>
                  <a:pt x="8705" y="5202"/>
                  <a:pt x="8740" y="5226"/>
                  <a:pt x="8775" y="5244"/>
                </a:cubicBezTo>
                <a:cubicBezTo>
                  <a:pt x="8812" y="5261"/>
                  <a:pt x="8845" y="5277"/>
                  <a:pt x="8875" y="5292"/>
                </a:cubicBezTo>
                <a:cubicBezTo>
                  <a:pt x="8907" y="5303"/>
                  <a:pt x="8936" y="5313"/>
                  <a:pt x="8963" y="5322"/>
                </a:cubicBezTo>
                <a:cubicBezTo>
                  <a:pt x="9016" y="5343"/>
                  <a:pt x="9059" y="5348"/>
                  <a:pt x="9089" y="5355"/>
                </a:cubicBezTo>
                <a:cubicBezTo>
                  <a:pt x="9118" y="5362"/>
                  <a:pt x="9134" y="5366"/>
                  <a:pt x="9134" y="5366"/>
                </a:cubicBezTo>
                <a:cubicBezTo>
                  <a:pt x="9137" y="5366"/>
                  <a:pt x="9139" y="5367"/>
                  <a:pt x="9143" y="5367"/>
                </a:cubicBezTo>
                <a:cubicBezTo>
                  <a:pt x="9153" y="5369"/>
                  <a:pt x="9162" y="5370"/>
                  <a:pt x="9171" y="5370"/>
                </a:cubicBezTo>
                <a:cubicBezTo>
                  <a:pt x="9183" y="5370"/>
                  <a:pt x="9195" y="5368"/>
                  <a:pt x="9206" y="5366"/>
                </a:cubicBezTo>
                <a:lnTo>
                  <a:pt x="9206" y="5366"/>
                </a:lnTo>
                <a:cubicBezTo>
                  <a:pt x="9197" y="5433"/>
                  <a:pt x="9190" y="5499"/>
                  <a:pt x="9182" y="5567"/>
                </a:cubicBezTo>
                <a:cubicBezTo>
                  <a:pt x="9115" y="6222"/>
                  <a:pt x="9101" y="6971"/>
                  <a:pt x="9219" y="7779"/>
                </a:cubicBezTo>
                <a:cubicBezTo>
                  <a:pt x="9258" y="7980"/>
                  <a:pt x="9283" y="8187"/>
                  <a:pt x="9335" y="8394"/>
                </a:cubicBezTo>
                <a:cubicBezTo>
                  <a:pt x="9392" y="8599"/>
                  <a:pt x="9444" y="8816"/>
                  <a:pt x="9510" y="9024"/>
                </a:cubicBezTo>
                <a:cubicBezTo>
                  <a:pt x="9587" y="9230"/>
                  <a:pt x="9664" y="9437"/>
                  <a:pt x="9743" y="9646"/>
                </a:cubicBezTo>
                <a:cubicBezTo>
                  <a:pt x="9822" y="9850"/>
                  <a:pt x="9899" y="10056"/>
                  <a:pt x="9981" y="10265"/>
                </a:cubicBezTo>
                <a:cubicBezTo>
                  <a:pt x="10133" y="10708"/>
                  <a:pt x="10254" y="11177"/>
                  <a:pt x="10349" y="11664"/>
                </a:cubicBezTo>
                <a:cubicBezTo>
                  <a:pt x="10341" y="11664"/>
                  <a:pt x="10331" y="11664"/>
                  <a:pt x="10315" y="11663"/>
                </a:cubicBezTo>
                <a:cubicBezTo>
                  <a:pt x="10285" y="11660"/>
                  <a:pt x="10243" y="11664"/>
                  <a:pt x="10189" y="11656"/>
                </a:cubicBezTo>
                <a:cubicBezTo>
                  <a:pt x="10136" y="11650"/>
                  <a:pt x="10071" y="11643"/>
                  <a:pt x="9998" y="11628"/>
                </a:cubicBezTo>
                <a:cubicBezTo>
                  <a:pt x="9925" y="11613"/>
                  <a:pt x="9845" y="11590"/>
                  <a:pt x="9759" y="11557"/>
                </a:cubicBezTo>
                <a:cubicBezTo>
                  <a:pt x="9674" y="11523"/>
                  <a:pt x="9584" y="11479"/>
                  <a:pt x="9496" y="11421"/>
                </a:cubicBezTo>
                <a:cubicBezTo>
                  <a:pt x="9406" y="11366"/>
                  <a:pt x="9318" y="11292"/>
                  <a:pt x="9231" y="11211"/>
                </a:cubicBezTo>
                <a:cubicBezTo>
                  <a:pt x="9060" y="11046"/>
                  <a:pt x="8904" y="10831"/>
                  <a:pt x="8780" y="10595"/>
                </a:cubicBezTo>
                <a:cubicBezTo>
                  <a:pt x="8526" y="10119"/>
                  <a:pt x="8392" y="9574"/>
                  <a:pt x="8324" y="9165"/>
                </a:cubicBezTo>
                <a:cubicBezTo>
                  <a:pt x="8290" y="8959"/>
                  <a:pt x="8271" y="8784"/>
                  <a:pt x="8261" y="8665"/>
                </a:cubicBezTo>
                <a:cubicBezTo>
                  <a:pt x="8258" y="8603"/>
                  <a:pt x="8253" y="8555"/>
                  <a:pt x="8250" y="8523"/>
                </a:cubicBezTo>
                <a:cubicBezTo>
                  <a:pt x="8248" y="8490"/>
                  <a:pt x="8248" y="8470"/>
                  <a:pt x="8248" y="8470"/>
                </a:cubicBezTo>
                <a:cubicBezTo>
                  <a:pt x="8243" y="8382"/>
                  <a:pt x="8169" y="8312"/>
                  <a:pt x="8080" y="8312"/>
                </a:cubicBezTo>
                <a:cubicBezTo>
                  <a:pt x="8079" y="8312"/>
                  <a:pt x="8079" y="8312"/>
                  <a:pt x="8078" y="8312"/>
                </a:cubicBezTo>
                <a:cubicBezTo>
                  <a:pt x="7984" y="8314"/>
                  <a:pt x="7910" y="8391"/>
                  <a:pt x="7912" y="8484"/>
                </a:cubicBezTo>
                <a:cubicBezTo>
                  <a:pt x="7912" y="8484"/>
                  <a:pt x="7912" y="8501"/>
                  <a:pt x="7913" y="8535"/>
                </a:cubicBezTo>
                <a:cubicBezTo>
                  <a:pt x="7914" y="8570"/>
                  <a:pt x="7914" y="8619"/>
                  <a:pt x="7917" y="8683"/>
                </a:cubicBezTo>
                <a:cubicBezTo>
                  <a:pt x="7921" y="8814"/>
                  <a:pt x="7931" y="8996"/>
                  <a:pt x="7957" y="9216"/>
                </a:cubicBezTo>
                <a:cubicBezTo>
                  <a:pt x="8009" y="9654"/>
                  <a:pt x="8119" y="10242"/>
                  <a:pt x="8380" y="10794"/>
                </a:cubicBezTo>
                <a:cubicBezTo>
                  <a:pt x="8510" y="11070"/>
                  <a:pt x="8679" y="11336"/>
                  <a:pt x="8883" y="11554"/>
                </a:cubicBezTo>
                <a:cubicBezTo>
                  <a:pt x="8987" y="11661"/>
                  <a:pt x="9094" y="11761"/>
                  <a:pt x="9210" y="11840"/>
                </a:cubicBezTo>
                <a:cubicBezTo>
                  <a:pt x="9323" y="11921"/>
                  <a:pt x="9441" y="11985"/>
                  <a:pt x="9553" y="12037"/>
                </a:cubicBezTo>
                <a:cubicBezTo>
                  <a:pt x="9666" y="12088"/>
                  <a:pt x="9774" y="12123"/>
                  <a:pt x="9870" y="12149"/>
                </a:cubicBezTo>
                <a:cubicBezTo>
                  <a:pt x="9967" y="12176"/>
                  <a:pt x="10052" y="12190"/>
                  <a:pt x="10123" y="12200"/>
                </a:cubicBezTo>
                <a:cubicBezTo>
                  <a:pt x="10194" y="12212"/>
                  <a:pt x="10249" y="12212"/>
                  <a:pt x="10286" y="12217"/>
                </a:cubicBezTo>
                <a:cubicBezTo>
                  <a:pt x="10324" y="12219"/>
                  <a:pt x="10345" y="12221"/>
                  <a:pt x="10345" y="12221"/>
                </a:cubicBezTo>
                <a:lnTo>
                  <a:pt x="10356" y="12221"/>
                </a:lnTo>
                <a:cubicBezTo>
                  <a:pt x="10359" y="12221"/>
                  <a:pt x="10361" y="12221"/>
                  <a:pt x="10364" y="12221"/>
                </a:cubicBezTo>
                <a:cubicBezTo>
                  <a:pt x="10391" y="12221"/>
                  <a:pt x="10415" y="12216"/>
                  <a:pt x="10439" y="12211"/>
                </a:cubicBezTo>
                <a:cubicBezTo>
                  <a:pt x="10478" y="12479"/>
                  <a:pt x="10509" y="12753"/>
                  <a:pt x="10532" y="13029"/>
                </a:cubicBezTo>
                <a:cubicBezTo>
                  <a:pt x="10541" y="13152"/>
                  <a:pt x="10551" y="13275"/>
                  <a:pt x="10560" y="13398"/>
                </a:cubicBezTo>
                <a:cubicBezTo>
                  <a:pt x="10568" y="13522"/>
                  <a:pt x="10570" y="13647"/>
                  <a:pt x="10575" y="13771"/>
                </a:cubicBezTo>
                <a:cubicBezTo>
                  <a:pt x="10581" y="13876"/>
                  <a:pt x="10582" y="13979"/>
                  <a:pt x="10582" y="14083"/>
                </a:cubicBezTo>
                <a:lnTo>
                  <a:pt x="10412" y="14083"/>
                </a:lnTo>
                <a:cubicBezTo>
                  <a:pt x="10310" y="14069"/>
                  <a:pt x="10205" y="14057"/>
                  <a:pt x="10102" y="14042"/>
                </a:cubicBezTo>
                <a:lnTo>
                  <a:pt x="9796" y="13967"/>
                </a:lnTo>
                <a:lnTo>
                  <a:pt x="9780" y="13963"/>
                </a:lnTo>
                <a:lnTo>
                  <a:pt x="9530" y="13897"/>
                </a:lnTo>
                <a:cubicBezTo>
                  <a:pt x="9446" y="13877"/>
                  <a:pt x="9365" y="13844"/>
                  <a:pt x="9281" y="13818"/>
                </a:cubicBezTo>
                <a:cubicBezTo>
                  <a:pt x="9266" y="13813"/>
                  <a:pt x="9249" y="13806"/>
                  <a:pt x="9233" y="13801"/>
                </a:cubicBezTo>
                <a:cubicBezTo>
                  <a:pt x="9238" y="13785"/>
                  <a:pt x="9243" y="13764"/>
                  <a:pt x="9253" y="13737"/>
                </a:cubicBezTo>
                <a:cubicBezTo>
                  <a:pt x="9262" y="13705"/>
                  <a:pt x="9273" y="13675"/>
                  <a:pt x="9286" y="13625"/>
                </a:cubicBezTo>
                <a:cubicBezTo>
                  <a:pt x="9297" y="13577"/>
                  <a:pt x="9312" y="13522"/>
                  <a:pt x="9324" y="13463"/>
                </a:cubicBezTo>
                <a:cubicBezTo>
                  <a:pt x="9334" y="13403"/>
                  <a:pt x="9348" y="13343"/>
                  <a:pt x="9355" y="13274"/>
                </a:cubicBezTo>
                <a:cubicBezTo>
                  <a:pt x="9362" y="13205"/>
                  <a:pt x="9370" y="13132"/>
                  <a:pt x="9370" y="13056"/>
                </a:cubicBezTo>
                <a:cubicBezTo>
                  <a:pt x="9373" y="12979"/>
                  <a:pt x="9365" y="12900"/>
                  <a:pt x="9358" y="12820"/>
                </a:cubicBezTo>
                <a:cubicBezTo>
                  <a:pt x="9348" y="12740"/>
                  <a:pt x="9332" y="12660"/>
                  <a:pt x="9312" y="12584"/>
                </a:cubicBezTo>
                <a:cubicBezTo>
                  <a:pt x="9290" y="12506"/>
                  <a:pt x="9268" y="12431"/>
                  <a:pt x="9238" y="12361"/>
                </a:cubicBezTo>
                <a:cubicBezTo>
                  <a:pt x="9211" y="12288"/>
                  <a:pt x="9179" y="12222"/>
                  <a:pt x="9149" y="12159"/>
                </a:cubicBezTo>
                <a:cubicBezTo>
                  <a:pt x="9088" y="12031"/>
                  <a:pt x="9024" y="11919"/>
                  <a:pt x="8971" y="11825"/>
                </a:cubicBezTo>
                <a:cubicBezTo>
                  <a:pt x="8863" y="11638"/>
                  <a:pt x="8790" y="11512"/>
                  <a:pt x="8790" y="11512"/>
                </a:cubicBezTo>
                <a:cubicBezTo>
                  <a:pt x="8769" y="11476"/>
                  <a:pt x="8729" y="11454"/>
                  <a:pt x="8688" y="11454"/>
                </a:cubicBezTo>
                <a:cubicBezTo>
                  <a:pt x="8673" y="11454"/>
                  <a:pt x="8657" y="11457"/>
                  <a:pt x="8643" y="11463"/>
                </a:cubicBezTo>
                <a:cubicBezTo>
                  <a:pt x="8583" y="11489"/>
                  <a:pt x="8556" y="11558"/>
                  <a:pt x="8581" y="11616"/>
                </a:cubicBezTo>
                <a:cubicBezTo>
                  <a:pt x="8581" y="11616"/>
                  <a:pt x="8637" y="11748"/>
                  <a:pt x="8722" y="11947"/>
                </a:cubicBezTo>
                <a:cubicBezTo>
                  <a:pt x="8804" y="12144"/>
                  <a:pt x="8910" y="12405"/>
                  <a:pt x="8947" y="12659"/>
                </a:cubicBezTo>
                <a:cubicBezTo>
                  <a:pt x="8955" y="12723"/>
                  <a:pt x="8960" y="12786"/>
                  <a:pt x="8958" y="12846"/>
                </a:cubicBezTo>
                <a:cubicBezTo>
                  <a:pt x="8957" y="12908"/>
                  <a:pt x="8956" y="12969"/>
                  <a:pt x="8946" y="13026"/>
                </a:cubicBezTo>
                <a:cubicBezTo>
                  <a:pt x="8939" y="13085"/>
                  <a:pt x="8925" y="13141"/>
                  <a:pt x="8914" y="13194"/>
                </a:cubicBezTo>
                <a:cubicBezTo>
                  <a:pt x="8902" y="13247"/>
                  <a:pt x="8883" y="13297"/>
                  <a:pt x="8870" y="13343"/>
                </a:cubicBezTo>
                <a:cubicBezTo>
                  <a:pt x="8855" y="13380"/>
                  <a:pt x="8843" y="13413"/>
                  <a:pt x="8831" y="13445"/>
                </a:cubicBezTo>
                <a:cubicBezTo>
                  <a:pt x="8830" y="13425"/>
                  <a:pt x="8829" y="13403"/>
                  <a:pt x="8826" y="13383"/>
                </a:cubicBezTo>
                <a:cubicBezTo>
                  <a:pt x="8817" y="13304"/>
                  <a:pt x="8801" y="13224"/>
                  <a:pt x="8781" y="13147"/>
                </a:cubicBezTo>
                <a:cubicBezTo>
                  <a:pt x="8758" y="13070"/>
                  <a:pt x="8736" y="12994"/>
                  <a:pt x="8706" y="12924"/>
                </a:cubicBezTo>
                <a:cubicBezTo>
                  <a:pt x="8680" y="12852"/>
                  <a:pt x="8648" y="12786"/>
                  <a:pt x="8617" y="12722"/>
                </a:cubicBezTo>
                <a:cubicBezTo>
                  <a:pt x="8556" y="12594"/>
                  <a:pt x="8493" y="12483"/>
                  <a:pt x="8439" y="12388"/>
                </a:cubicBezTo>
                <a:cubicBezTo>
                  <a:pt x="8331" y="12201"/>
                  <a:pt x="8259" y="12076"/>
                  <a:pt x="8259" y="12076"/>
                </a:cubicBezTo>
                <a:cubicBezTo>
                  <a:pt x="8237" y="12039"/>
                  <a:pt x="8198" y="12017"/>
                  <a:pt x="8157" y="12017"/>
                </a:cubicBezTo>
                <a:cubicBezTo>
                  <a:pt x="8141" y="12017"/>
                  <a:pt x="8126" y="12020"/>
                  <a:pt x="8111" y="12027"/>
                </a:cubicBezTo>
                <a:cubicBezTo>
                  <a:pt x="8051" y="12052"/>
                  <a:pt x="8025" y="12121"/>
                  <a:pt x="8049" y="12180"/>
                </a:cubicBezTo>
                <a:cubicBezTo>
                  <a:pt x="8049" y="12180"/>
                  <a:pt x="8106" y="12312"/>
                  <a:pt x="8191" y="12510"/>
                </a:cubicBezTo>
                <a:cubicBezTo>
                  <a:pt x="8273" y="12707"/>
                  <a:pt x="8379" y="12969"/>
                  <a:pt x="8415" y="13223"/>
                </a:cubicBezTo>
                <a:cubicBezTo>
                  <a:pt x="8423" y="13287"/>
                  <a:pt x="8429" y="13349"/>
                  <a:pt x="8427" y="13410"/>
                </a:cubicBezTo>
                <a:cubicBezTo>
                  <a:pt x="8427" y="13423"/>
                  <a:pt x="8426" y="13434"/>
                  <a:pt x="8426" y="13446"/>
                </a:cubicBezTo>
                <a:cubicBezTo>
                  <a:pt x="8389" y="13428"/>
                  <a:pt x="8354" y="13409"/>
                  <a:pt x="8319" y="13391"/>
                </a:cubicBezTo>
                <a:cubicBezTo>
                  <a:pt x="8241" y="13350"/>
                  <a:pt x="8164" y="13306"/>
                  <a:pt x="8086" y="13261"/>
                </a:cubicBezTo>
                <a:cubicBezTo>
                  <a:pt x="8010" y="13217"/>
                  <a:pt x="7932" y="13174"/>
                  <a:pt x="7858" y="13127"/>
                </a:cubicBezTo>
                <a:lnTo>
                  <a:pt x="7760" y="13066"/>
                </a:lnTo>
                <a:cubicBezTo>
                  <a:pt x="7766" y="13042"/>
                  <a:pt x="7777" y="12998"/>
                  <a:pt x="7793" y="12937"/>
                </a:cubicBezTo>
                <a:cubicBezTo>
                  <a:pt x="7808" y="12888"/>
                  <a:pt x="7809" y="12830"/>
                  <a:pt x="7819" y="12763"/>
                </a:cubicBezTo>
                <a:cubicBezTo>
                  <a:pt x="7829" y="12695"/>
                  <a:pt x="7826" y="12622"/>
                  <a:pt x="7828" y="12542"/>
                </a:cubicBezTo>
                <a:cubicBezTo>
                  <a:pt x="7830" y="12462"/>
                  <a:pt x="7815" y="12378"/>
                  <a:pt x="7810" y="12287"/>
                </a:cubicBezTo>
                <a:cubicBezTo>
                  <a:pt x="7796" y="12200"/>
                  <a:pt x="7783" y="12105"/>
                  <a:pt x="7760" y="12011"/>
                </a:cubicBezTo>
                <a:cubicBezTo>
                  <a:pt x="7738" y="11916"/>
                  <a:pt x="7713" y="11820"/>
                  <a:pt x="7680" y="11725"/>
                </a:cubicBezTo>
                <a:cubicBezTo>
                  <a:pt x="7653" y="11628"/>
                  <a:pt x="7610" y="11536"/>
                  <a:pt x="7573" y="11441"/>
                </a:cubicBezTo>
                <a:cubicBezTo>
                  <a:pt x="7528" y="11347"/>
                  <a:pt x="7488" y="11255"/>
                  <a:pt x="7437" y="11169"/>
                </a:cubicBezTo>
                <a:cubicBezTo>
                  <a:pt x="7411" y="11124"/>
                  <a:pt x="7387" y="11082"/>
                  <a:pt x="7362" y="11039"/>
                </a:cubicBezTo>
                <a:cubicBezTo>
                  <a:pt x="7336" y="10999"/>
                  <a:pt x="7308" y="10958"/>
                  <a:pt x="7281" y="10919"/>
                </a:cubicBezTo>
                <a:cubicBezTo>
                  <a:pt x="7228" y="10837"/>
                  <a:pt x="7165" y="10768"/>
                  <a:pt x="7108" y="10699"/>
                </a:cubicBezTo>
                <a:cubicBezTo>
                  <a:pt x="7047" y="10635"/>
                  <a:pt x="6989" y="10573"/>
                  <a:pt x="6928" y="10522"/>
                </a:cubicBezTo>
                <a:cubicBezTo>
                  <a:pt x="6863" y="10474"/>
                  <a:pt x="6815" y="10426"/>
                  <a:pt x="6751" y="10393"/>
                </a:cubicBezTo>
                <a:cubicBezTo>
                  <a:pt x="6693" y="10361"/>
                  <a:pt x="6637" y="10320"/>
                  <a:pt x="6598" y="10310"/>
                </a:cubicBezTo>
                <a:cubicBezTo>
                  <a:pt x="6520" y="10279"/>
                  <a:pt x="6475" y="10262"/>
                  <a:pt x="6475" y="10262"/>
                </a:cubicBezTo>
                <a:cubicBezTo>
                  <a:pt x="6461" y="10257"/>
                  <a:pt x="6447" y="10254"/>
                  <a:pt x="6433" y="10254"/>
                </a:cubicBezTo>
                <a:cubicBezTo>
                  <a:pt x="6389" y="10254"/>
                  <a:pt x="6346" y="10279"/>
                  <a:pt x="6327" y="10321"/>
                </a:cubicBezTo>
                <a:cubicBezTo>
                  <a:pt x="6300" y="10380"/>
                  <a:pt x="6326" y="10451"/>
                  <a:pt x="6384" y="10478"/>
                </a:cubicBezTo>
                <a:cubicBezTo>
                  <a:pt x="6384" y="10478"/>
                  <a:pt x="6428" y="10497"/>
                  <a:pt x="6506" y="10533"/>
                </a:cubicBezTo>
                <a:cubicBezTo>
                  <a:pt x="6527" y="10541"/>
                  <a:pt x="6544" y="10553"/>
                  <a:pt x="6560" y="10565"/>
                </a:cubicBezTo>
                <a:cubicBezTo>
                  <a:pt x="6577" y="10577"/>
                  <a:pt x="6596" y="10590"/>
                  <a:pt x="6616" y="10605"/>
                </a:cubicBezTo>
                <a:cubicBezTo>
                  <a:pt x="6655" y="10628"/>
                  <a:pt x="6701" y="10676"/>
                  <a:pt x="6750" y="10719"/>
                </a:cubicBezTo>
                <a:cubicBezTo>
                  <a:pt x="6798" y="10765"/>
                  <a:pt x="6845" y="10821"/>
                  <a:pt x="6894" y="10880"/>
                </a:cubicBezTo>
                <a:cubicBezTo>
                  <a:pt x="6937" y="10945"/>
                  <a:pt x="6989" y="11006"/>
                  <a:pt x="7031" y="11082"/>
                </a:cubicBezTo>
                <a:cubicBezTo>
                  <a:pt x="7052" y="11119"/>
                  <a:pt x="7075" y="11155"/>
                  <a:pt x="7096" y="11193"/>
                </a:cubicBezTo>
                <a:cubicBezTo>
                  <a:pt x="7116" y="11234"/>
                  <a:pt x="7134" y="11273"/>
                  <a:pt x="7154" y="11313"/>
                </a:cubicBezTo>
                <a:cubicBezTo>
                  <a:pt x="7193" y="11393"/>
                  <a:pt x="7225" y="11480"/>
                  <a:pt x="7259" y="11565"/>
                </a:cubicBezTo>
                <a:cubicBezTo>
                  <a:pt x="7287" y="11654"/>
                  <a:pt x="7319" y="11739"/>
                  <a:pt x="7337" y="11826"/>
                </a:cubicBezTo>
                <a:cubicBezTo>
                  <a:pt x="7362" y="11913"/>
                  <a:pt x="7377" y="11999"/>
                  <a:pt x="7392" y="12083"/>
                </a:cubicBezTo>
                <a:cubicBezTo>
                  <a:pt x="7406" y="12166"/>
                  <a:pt x="7411" y="12248"/>
                  <a:pt x="7420" y="12323"/>
                </a:cubicBezTo>
                <a:cubicBezTo>
                  <a:pt x="7419" y="12399"/>
                  <a:pt x="7427" y="12472"/>
                  <a:pt x="7420" y="12536"/>
                </a:cubicBezTo>
                <a:cubicBezTo>
                  <a:pt x="7415" y="12600"/>
                  <a:pt x="7413" y="12660"/>
                  <a:pt x="7401" y="12708"/>
                </a:cubicBezTo>
                <a:cubicBezTo>
                  <a:pt x="7392" y="12750"/>
                  <a:pt x="7388" y="12788"/>
                  <a:pt x="7378" y="12819"/>
                </a:cubicBezTo>
                <a:cubicBezTo>
                  <a:pt x="7339" y="12791"/>
                  <a:pt x="7299" y="12761"/>
                  <a:pt x="7260" y="12732"/>
                </a:cubicBezTo>
                <a:cubicBezTo>
                  <a:pt x="7252" y="12681"/>
                  <a:pt x="7243" y="12628"/>
                  <a:pt x="7230" y="12577"/>
                </a:cubicBezTo>
                <a:cubicBezTo>
                  <a:pt x="7207" y="12483"/>
                  <a:pt x="7183" y="12387"/>
                  <a:pt x="7150" y="12291"/>
                </a:cubicBezTo>
                <a:cubicBezTo>
                  <a:pt x="7121" y="12195"/>
                  <a:pt x="7080" y="12101"/>
                  <a:pt x="7042" y="12006"/>
                </a:cubicBezTo>
                <a:cubicBezTo>
                  <a:pt x="6999" y="11914"/>
                  <a:pt x="6957" y="11820"/>
                  <a:pt x="6906" y="11734"/>
                </a:cubicBezTo>
                <a:cubicBezTo>
                  <a:pt x="6882" y="11691"/>
                  <a:pt x="6856" y="11648"/>
                  <a:pt x="6832" y="11606"/>
                </a:cubicBezTo>
                <a:cubicBezTo>
                  <a:pt x="6805" y="11564"/>
                  <a:pt x="6778" y="11525"/>
                  <a:pt x="6750" y="11484"/>
                </a:cubicBezTo>
                <a:cubicBezTo>
                  <a:pt x="6698" y="11404"/>
                  <a:pt x="6634" y="11335"/>
                  <a:pt x="6579" y="11265"/>
                </a:cubicBezTo>
                <a:cubicBezTo>
                  <a:pt x="6516" y="11202"/>
                  <a:pt x="6459" y="11139"/>
                  <a:pt x="6398" y="11089"/>
                </a:cubicBezTo>
                <a:cubicBezTo>
                  <a:pt x="6332" y="11041"/>
                  <a:pt x="6284" y="10991"/>
                  <a:pt x="6221" y="10958"/>
                </a:cubicBezTo>
                <a:cubicBezTo>
                  <a:pt x="6162" y="10925"/>
                  <a:pt x="6107" y="10887"/>
                  <a:pt x="6069" y="10876"/>
                </a:cubicBezTo>
                <a:cubicBezTo>
                  <a:pt x="5990" y="10846"/>
                  <a:pt x="5944" y="10829"/>
                  <a:pt x="5944" y="10829"/>
                </a:cubicBezTo>
                <a:cubicBezTo>
                  <a:pt x="5931" y="10823"/>
                  <a:pt x="5916" y="10821"/>
                  <a:pt x="5902" y="10821"/>
                </a:cubicBezTo>
                <a:cubicBezTo>
                  <a:pt x="5858" y="10821"/>
                  <a:pt x="5816" y="10845"/>
                  <a:pt x="5797" y="10888"/>
                </a:cubicBezTo>
                <a:cubicBezTo>
                  <a:pt x="5771" y="10947"/>
                  <a:pt x="5795" y="11016"/>
                  <a:pt x="5854" y="11043"/>
                </a:cubicBezTo>
                <a:cubicBezTo>
                  <a:pt x="5854" y="11043"/>
                  <a:pt x="5898" y="11063"/>
                  <a:pt x="5975" y="11100"/>
                </a:cubicBezTo>
                <a:cubicBezTo>
                  <a:pt x="5996" y="11107"/>
                  <a:pt x="6013" y="11119"/>
                  <a:pt x="6029" y="11132"/>
                </a:cubicBezTo>
                <a:cubicBezTo>
                  <a:pt x="6047" y="11143"/>
                  <a:pt x="6065" y="11156"/>
                  <a:pt x="6086" y="11171"/>
                </a:cubicBezTo>
                <a:cubicBezTo>
                  <a:pt x="6125" y="11193"/>
                  <a:pt x="6171" y="11243"/>
                  <a:pt x="6220" y="11286"/>
                </a:cubicBezTo>
                <a:cubicBezTo>
                  <a:pt x="6267" y="11330"/>
                  <a:pt x="6314" y="11388"/>
                  <a:pt x="6363" y="11446"/>
                </a:cubicBezTo>
                <a:cubicBezTo>
                  <a:pt x="6407" y="11511"/>
                  <a:pt x="6459" y="11573"/>
                  <a:pt x="6500" y="11648"/>
                </a:cubicBezTo>
                <a:cubicBezTo>
                  <a:pt x="6521" y="11685"/>
                  <a:pt x="6545" y="11722"/>
                  <a:pt x="6565" y="11760"/>
                </a:cubicBezTo>
                <a:cubicBezTo>
                  <a:pt x="6585" y="11799"/>
                  <a:pt x="6603" y="11840"/>
                  <a:pt x="6624" y="11879"/>
                </a:cubicBezTo>
                <a:cubicBezTo>
                  <a:pt x="6664" y="11959"/>
                  <a:pt x="6696" y="12047"/>
                  <a:pt x="6729" y="12131"/>
                </a:cubicBezTo>
                <a:cubicBezTo>
                  <a:pt x="6746" y="12182"/>
                  <a:pt x="6762" y="12234"/>
                  <a:pt x="6778" y="12286"/>
                </a:cubicBezTo>
                <a:cubicBezTo>
                  <a:pt x="6725" y="12235"/>
                  <a:pt x="6670" y="12184"/>
                  <a:pt x="6614" y="12134"/>
                </a:cubicBezTo>
                <a:cubicBezTo>
                  <a:pt x="6542" y="12073"/>
                  <a:pt x="6470" y="12012"/>
                  <a:pt x="6382" y="11955"/>
                </a:cubicBezTo>
                <a:cubicBezTo>
                  <a:pt x="6294" y="11890"/>
                  <a:pt x="6215" y="11861"/>
                  <a:pt x="6135" y="11819"/>
                </a:cubicBezTo>
                <a:cubicBezTo>
                  <a:pt x="6116" y="11810"/>
                  <a:pt x="6096" y="11805"/>
                  <a:pt x="6076" y="11805"/>
                </a:cubicBezTo>
                <a:cubicBezTo>
                  <a:pt x="6031" y="11805"/>
                  <a:pt x="5987" y="11828"/>
                  <a:pt x="5963" y="11870"/>
                </a:cubicBezTo>
                <a:cubicBezTo>
                  <a:pt x="5928" y="11932"/>
                  <a:pt x="5950" y="12011"/>
                  <a:pt x="6011" y="12046"/>
                </a:cubicBezTo>
                <a:lnTo>
                  <a:pt x="6016" y="12048"/>
                </a:lnTo>
                <a:cubicBezTo>
                  <a:pt x="6093" y="12092"/>
                  <a:pt x="6183" y="12133"/>
                  <a:pt x="6237" y="12182"/>
                </a:cubicBezTo>
                <a:cubicBezTo>
                  <a:pt x="6298" y="12224"/>
                  <a:pt x="6363" y="12285"/>
                  <a:pt x="6427" y="12341"/>
                </a:cubicBezTo>
                <a:cubicBezTo>
                  <a:pt x="6464" y="12378"/>
                  <a:pt x="6500" y="12415"/>
                  <a:pt x="6536" y="12452"/>
                </a:cubicBezTo>
                <a:cubicBezTo>
                  <a:pt x="6518" y="12462"/>
                  <a:pt x="6499" y="12472"/>
                  <a:pt x="6476" y="12483"/>
                </a:cubicBezTo>
                <a:cubicBezTo>
                  <a:pt x="6443" y="12501"/>
                  <a:pt x="6401" y="12517"/>
                  <a:pt x="6357" y="12532"/>
                </a:cubicBezTo>
                <a:cubicBezTo>
                  <a:pt x="6313" y="12551"/>
                  <a:pt x="6261" y="12558"/>
                  <a:pt x="6208" y="12573"/>
                </a:cubicBezTo>
                <a:cubicBezTo>
                  <a:pt x="6154" y="12581"/>
                  <a:pt x="6096" y="12593"/>
                  <a:pt x="6034" y="12593"/>
                </a:cubicBezTo>
                <a:cubicBezTo>
                  <a:pt x="6015" y="12594"/>
                  <a:pt x="5995" y="12595"/>
                  <a:pt x="5976" y="12595"/>
                </a:cubicBezTo>
                <a:cubicBezTo>
                  <a:pt x="5968" y="12595"/>
                  <a:pt x="5960" y="12595"/>
                  <a:pt x="5952" y="12594"/>
                </a:cubicBezTo>
                <a:cubicBezTo>
                  <a:pt x="5920" y="12570"/>
                  <a:pt x="5886" y="12546"/>
                  <a:pt x="5849" y="12522"/>
                </a:cubicBezTo>
                <a:cubicBezTo>
                  <a:pt x="5761" y="12457"/>
                  <a:pt x="5683" y="12429"/>
                  <a:pt x="5602" y="12387"/>
                </a:cubicBezTo>
                <a:cubicBezTo>
                  <a:pt x="5583" y="12377"/>
                  <a:pt x="5562" y="12373"/>
                  <a:pt x="5542" y="12373"/>
                </a:cubicBezTo>
                <a:cubicBezTo>
                  <a:pt x="5497" y="12373"/>
                  <a:pt x="5454" y="12396"/>
                  <a:pt x="5431" y="12437"/>
                </a:cubicBezTo>
                <a:cubicBezTo>
                  <a:pt x="5420" y="12456"/>
                  <a:pt x="5416" y="12476"/>
                  <a:pt x="5416" y="12496"/>
                </a:cubicBezTo>
                <a:cubicBezTo>
                  <a:pt x="5365" y="12479"/>
                  <a:pt x="5314" y="12460"/>
                  <a:pt x="5266" y="12439"/>
                </a:cubicBezTo>
                <a:cubicBezTo>
                  <a:pt x="5147" y="12388"/>
                  <a:pt x="5041" y="12329"/>
                  <a:pt x="4952" y="12272"/>
                </a:cubicBezTo>
                <a:cubicBezTo>
                  <a:pt x="4907" y="12246"/>
                  <a:pt x="4869" y="12218"/>
                  <a:pt x="4835" y="12195"/>
                </a:cubicBezTo>
                <a:cubicBezTo>
                  <a:pt x="4800" y="12171"/>
                  <a:pt x="4769" y="12148"/>
                  <a:pt x="4746" y="12128"/>
                </a:cubicBezTo>
                <a:cubicBezTo>
                  <a:pt x="4697" y="12089"/>
                  <a:pt x="4667" y="12067"/>
                  <a:pt x="4667" y="12067"/>
                </a:cubicBezTo>
                <a:cubicBezTo>
                  <a:pt x="4654" y="12057"/>
                  <a:pt x="4639" y="12051"/>
                  <a:pt x="4623" y="12051"/>
                </a:cubicBezTo>
                <a:cubicBezTo>
                  <a:pt x="4604" y="12051"/>
                  <a:pt x="4584" y="12059"/>
                  <a:pt x="4570" y="12075"/>
                </a:cubicBezTo>
                <a:cubicBezTo>
                  <a:pt x="4541" y="12104"/>
                  <a:pt x="4544" y="12150"/>
                  <a:pt x="4573" y="12177"/>
                </a:cubicBezTo>
                <a:cubicBezTo>
                  <a:pt x="4573" y="12177"/>
                  <a:pt x="4599" y="12201"/>
                  <a:pt x="4646" y="12245"/>
                </a:cubicBezTo>
                <a:cubicBezTo>
                  <a:pt x="4668" y="12266"/>
                  <a:pt x="4697" y="12292"/>
                  <a:pt x="4734" y="12322"/>
                </a:cubicBezTo>
                <a:cubicBezTo>
                  <a:pt x="4769" y="12351"/>
                  <a:pt x="4809" y="12386"/>
                  <a:pt x="4854" y="12418"/>
                </a:cubicBezTo>
                <a:cubicBezTo>
                  <a:pt x="4944" y="12484"/>
                  <a:pt x="5053" y="12557"/>
                  <a:pt x="5178" y="12623"/>
                </a:cubicBezTo>
                <a:cubicBezTo>
                  <a:pt x="5239" y="12658"/>
                  <a:pt x="5306" y="12687"/>
                  <a:pt x="5374" y="12718"/>
                </a:cubicBezTo>
                <a:cubicBezTo>
                  <a:pt x="5443" y="12745"/>
                  <a:pt x="5516" y="12774"/>
                  <a:pt x="5588" y="12793"/>
                </a:cubicBezTo>
                <a:cubicBezTo>
                  <a:pt x="5661" y="12818"/>
                  <a:pt x="5737" y="12833"/>
                  <a:pt x="5811" y="12846"/>
                </a:cubicBezTo>
                <a:cubicBezTo>
                  <a:pt x="5817" y="12849"/>
                  <a:pt x="5822" y="12849"/>
                  <a:pt x="5827" y="12850"/>
                </a:cubicBezTo>
                <a:cubicBezTo>
                  <a:pt x="5851" y="12870"/>
                  <a:pt x="5873" y="12889"/>
                  <a:pt x="5895" y="12910"/>
                </a:cubicBezTo>
                <a:cubicBezTo>
                  <a:pt x="5933" y="12946"/>
                  <a:pt x="5969" y="12984"/>
                  <a:pt x="6005" y="13021"/>
                </a:cubicBezTo>
                <a:cubicBezTo>
                  <a:pt x="5987" y="13030"/>
                  <a:pt x="5968" y="13041"/>
                  <a:pt x="5944" y="13052"/>
                </a:cubicBezTo>
                <a:cubicBezTo>
                  <a:pt x="5911" y="13070"/>
                  <a:pt x="5870" y="13086"/>
                  <a:pt x="5825" y="13100"/>
                </a:cubicBezTo>
                <a:cubicBezTo>
                  <a:pt x="5782" y="13120"/>
                  <a:pt x="5729" y="13127"/>
                  <a:pt x="5676" y="13142"/>
                </a:cubicBezTo>
                <a:cubicBezTo>
                  <a:pt x="5622" y="13149"/>
                  <a:pt x="5565" y="13162"/>
                  <a:pt x="5502" y="13162"/>
                </a:cubicBezTo>
                <a:cubicBezTo>
                  <a:pt x="5482" y="13163"/>
                  <a:pt x="5461" y="13164"/>
                  <a:pt x="5440" y="13164"/>
                </a:cubicBezTo>
                <a:cubicBezTo>
                  <a:pt x="5399" y="13164"/>
                  <a:pt x="5356" y="13162"/>
                  <a:pt x="5312" y="13159"/>
                </a:cubicBezTo>
                <a:cubicBezTo>
                  <a:pt x="5247" y="13153"/>
                  <a:pt x="5181" y="13146"/>
                  <a:pt x="5114" y="13130"/>
                </a:cubicBezTo>
                <a:cubicBezTo>
                  <a:pt x="5048" y="13116"/>
                  <a:pt x="4982" y="13098"/>
                  <a:pt x="4918" y="13078"/>
                </a:cubicBezTo>
                <a:cubicBezTo>
                  <a:pt x="4854" y="13057"/>
                  <a:pt x="4793" y="13035"/>
                  <a:pt x="4734" y="13008"/>
                </a:cubicBezTo>
                <a:cubicBezTo>
                  <a:pt x="4615" y="12957"/>
                  <a:pt x="4509" y="12897"/>
                  <a:pt x="4421" y="12841"/>
                </a:cubicBezTo>
                <a:cubicBezTo>
                  <a:pt x="4375" y="12815"/>
                  <a:pt x="4338" y="12787"/>
                  <a:pt x="4304" y="12763"/>
                </a:cubicBezTo>
                <a:cubicBezTo>
                  <a:pt x="4269" y="12740"/>
                  <a:pt x="4238" y="12717"/>
                  <a:pt x="4214" y="12696"/>
                </a:cubicBezTo>
                <a:cubicBezTo>
                  <a:pt x="4166" y="12658"/>
                  <a:pt x="4136" y="12636"/>
                  <a:pt x="4136" y="12636"/>
                </a:cubicBezTo>
                <a:cubicBezTo>
                  <a:pt x="4123" y="12625"/>
                  <a:pt x="4107" y="12620"/>
                  <a:pt x="4092" y="12620"/>
                </a:cubicBezTo>
                <a:cubicBezTo>
                  <a:pt x="4072" y="12620"/>
                  <a:pt x="4053" y="12628"/>
                  <a:pt x="4038" y="12643"/>
                </a:cubicBezTo>
                <a:cubicBezTo>
                  <a:pt x="4009" y="12673"/>
                  <a:pt x="4012" y="12719"/>
                  <a:pt x="4041" y="12745"/>
                </a:cubicBezTo>
                <a:cubicBezTo>
                  <a:pt x="4041" y="12745"/>
                  <a:pt x="4068" y="12770"/>
                  <a:pt x="4114" y="12813"/>
                </a:cubicBezTo>
                <a:cubicBezTo>
                  <a:pt x="4137" y="12835"/>
                  <a:pt x="4166" y="12861"/>
                  <a:pt x="4203" y="12891"/>
                </a:cubicBezTo>
                <a:cubicBezTo>
                  <a:pt x="4238" y="12920"/>
                  <a:pt x="4277" y="12955"/>
                  <a:pt x="4323" y="12987"/>
                </a:cubicBezTo>
                <a:cubicBezTo>
                  <a:pt x="4412" y="13053"/>
                  <a:pt x="4522" y="13126"/>
                  <a:pt x="4646" y="13193"/>
                </a:cubicBezTo>
                <a:cubicBezTo>
                  <a:pt x="4708" y="13227"/>
                  <a:pt x="4775" y="13256"/>
                  <a:pt x="4843" y="13287"/>
                </a:cubicBezTo>
                <a:cubicBezTo>
                  <a:pt x="4912" y="13315"/>
                  <a:pt x="4984" y="13343"/>
                  <a:pt x="5056" y="13363"/>
                </a:cubicBezTo>
                <a:cubicBezTo>
                  <a:pt x="5130" y="13386"/>
                  <a:pt x="5205" y="13401"/>
                  <a:pt x="5280" y="13416"/>
                </a:cubicBezTo>
                <a:cubicBezTo>
                  <a:pt x="5356" y="13428"/>
                  <a:pt x="5431" y="13438"/>
                  <a:pt x="5505" y="13439"/>
                </a:cubicBezTo>
                <a:cubicBezTo>
                  <a:pt x="5522" y="13440"/>
                  <a:pt x="5538" y="13440"/>
                  <a:pt x="5555" y="13440"/>
                </a:cubicBezTo>
                <a:cubicBezTo>
                  <a:pt x="5611" y="13440"/>
                  <a:pt x="5666" y="13435"/>
                  <a:pt x="5719" y="13432"/>
                </a:cubicBezTo>
                <a:cubicBezTo>
                  <a:pt x="5787" y="13422"/>
                  <a:pt x="5852" y="13414"/>
                  <a:pt x="5910" y="13397"/>
                </a:cubicBezTo>
                <a:cubicBezTo>
                  <a:pt x="5969" y="13382"/>
                  <a:pt x="6023" y="13366"/>
                  <a:pt x="6069" y="13347"/>
                </a:cubicBezTo>
                <a:cubicBezTo>
                  <a:pt x="6114" y="13329"/>
                  <a:pt x="6155" y="13313"/>
                  <a:pt x="6187" y="13296"/>
                </a:cubicBezTo>
                <a:cubicBezTo>
                  <a:pt x="6208" y="13285"/>
                  <a:pt x="6225" y="13276"/>
                  <a:pt x="6240" y="13268"/>
                </a:cubicBezTo>
                <a:cubicBezTo>
                  <a:pt x="6249" y="13278"/>
                  <a:pt x="6258" y="13289"/>
                  <a:pt x="6267" y="13297"/>
                </a:cubicBezTo>
                <a:cubicBezTo>
                  <a:pt x="6329" y="13364"/>
                  <a:pt x="6399" y="13429"/>
                  <a:pt x="6465" y="13494"/>
                </a:cubicBezTo>
                <a:cubicBezTo>
                  <a:pt x="6539" y="13557"/>
                  <a:pt x="6611" y="13621"/>
                  <a:pt x="6691" y="13678"/>
                </a:cubicBezTo>
                <a:cubicBezTo>
                  <a:pt x="6836" y="13783"/>
                  <a:pt x="6984" y="13887"/>
                  <a:pt x="7139" y="13990"/>
                </a:cubicBezTo>
                <a:cubicBezTo>
                  <a:pt x="7215" y="14044"/>
                  <a:pt x="7293" y="14089"/>
                  <a:pt x="7372" y="14139"/>
                </a:cubicBezTo>
                <a:cubicBezTo>
                  <a:pt x="7449" y="14188"/>
                  <a:pt x="7527" y="14237"/>
                  <a:pt x="7608" y="14283"/>
                </a:cubicBezTo>
                <a:cubicBezTo>
                  <a:pt x="7688" y="14327"/>
                  <a:pt x="7768" y="14375"/>
                  <a:pt x="7849" y="14419"/>
                </a:cubicBezTo>
                <a:lnTo>
                  <a:pt x="8096" y="14546"/>
                </a:lnTo>
                <a:cubicBezTo>
                  <a:pt x="8179" y="14589"/>
                  <a:pt x="8265" y="14625"/>
                  <a:pt x="8349" y="14663"/>
                </a:cubicBezTo>
                <a:cubicBezTo>
                  <a:pt x="8432" y="14704"/>
                  <a:pt x="8520" y="14738"/>
                  <a:pt x="8607" y="14772"/>
                </a:cubicBezTo>
                <a:cubicBezTo>
                  <a:pt x="8696" y="14804"/>
                  <a:pt x="8782" y="14842"/>
                  <a:pt x="8872" y="14867"/>
                </a:cubicBezTo>
                <a:lnTo>
                  <a:pt x="9142" y="14950"/>
                </a:lnTo>
                <a:lnTo>
                  <a:pt x="9477" y="15048"/>
                </a:lnTo>
                <a:cubicBezTo>
                  <a:pt x="9596" y="15071"/>
                  <a:pt x="9717" y="15089"/>
                  <a:pt x="9840" y="15109"/>
                </a:cubicBezTo>
                <a:cubicBezTo>
                  <a:pt x="9962" y="15115"/>
                  <a:pt x="10085" y="15119"/>
                  <a:pt x="10207" y="15125"/>
                </a:cubicBezTo>
                <a:lnTo>
                  <a:pt x="10556" y="15096"/>
                </a:lnTo>
                <a:lnTo>
                  <a:pt x="10556" y="15096"/>
                </a:lnTo>
                <a:cubicBezTo>
                  <a:pt x="10546" y="15309"/>
                  <a:pt x="10530" y="15522"/>
                  <a:pt x="10510" y="15737"/>
                </a:cubicBezTo>
                <a:cubicBezTo>
                  <a:pt x="10500" y="15739"/>
                  <a:pt x="10488" y="15740"/>
                  <a:pt x="10478" y="15745"/>
                </a:cubicBezTo>
                <a:lnTo>
                  <a:pt x="10456" y="15751"/>
                </a:lnTo>
                <a:cubicBezTo>
                  <a:pt x="10456" y="15751"/>
                  <a:pt x="10415" y="15763"/>
                  <a:pt x="10342" y="15785"/>
                </a:cubicBezTo>
                <a:cubicBezTo>
                  <a:pt x="10306" y="15796"/>
                  <a:pt x="10263" y="15809"/>
                  <a:pt x="10211" y="15825"/>
                </a:cubicBezTo>
                <a:cubicBezTo>
                  <a:pt x="10160" y="15841"/>
                  <a:pt x="10103" y="15858"/>
                  <a:pt x="10039" y="15870"/>
                </a:cubicBezTo>
                <a:cubicBezTo>
                  <a:pt x="9976" y="15884"/>
                  <a:pt x="9907" y="15899"/>
                  <a:pt x="9833" y="15914"/>
                </a:cubicBezTo>
                <a:cubicBezTo>
                  <a:pt x="9760" y="15932"/>
                  <a:pt x="9681" y="15935"/>
                  <a:pt x="9600" y="15948"/>
                </a:cubicBezTo>
                <a:cubicBezTo>
                  <a:pt x="9520" y="15957"/>
                  <a:pt x="9436" y="15970"/>
                  <a:pt x="9350" y="15970"/>
                </a:cubicBezTo>
                <a:cubicBezTo>
                  <a:pt x="9263" y="15973"/>
                  <a:pt x="9175" y="15978"/>
                  <a:pt x="9088" y="15980"/>
                </a:cubicBezTo>
                <a:cubicBezTo>
                  <a:pt x="9000" y="15975"/>
                  <a:pt x="8910" y="15973"/>
                  <a:pt x="8824" y="15969"/>
                </a:cubicBezTo>
                <a:cubicBezTo>
                  <a:pt x="8737" y="15969"/>
                  <a:pt x="8652" y="15953"/>
                  <a:pt x="8569" y="15944"/>
                </a:cubicBezTo>
                <a:cubicBezTo>
                  <a:pt x="8487" y="15936"/>
                  <a:pt x="8405" y="15929"/>
                  <a:pt x="8331" y="15915"/>
                </a:cubicBezTo>
                <a:cubicBezTo>
                  <a:pt x="8257" y="15901"/>
                  <a:pt x="8185" y="15889"/>
                  <a:pt x="8120" y="15877"/>
                </a:cubicBezTo>
                <a:cubicBezTo>
                  <a:pt x="7990" y="15854"/>
                  <a:pt x="7874" y="15822"/>
                  <a:pt x="7796" y="15806"/>
                </a:cubicBezTo>
                <a:cubicBezTo>
                  <a:pt x="7718" y="15788"/>
                  <a:pt x="7672" y="15778"/>
                  <a:pt x="7672" y="15778"/>
                </a:cubicBezTo>
                <a:cubicBezTo>
                  <a:pt x="7659" y="15774"/>
                  <a:pt x="7646" y="15773"/>
                  <a:pt x="7633" y="15773"/>
                </a:cubicBezTo>
                <a:cubicBezTo>
                  <a:pt x="7562" y="15773"/>
                  <a:pt x="7496" y="15819"/>
                  <a:pt x="7474" y="15891"/>
                </a:cubicBezTo>
                <a:cubicBezTo>
                  <a:pt x="7448" y="15981"/>
                  <a:pt x="7496" y="16074"/>
                  <a:pt x="7586" y="16102"/>
                </a:cubicBezTo>
                <a:cubicBezTo>
                  <a:pt x="7586" y="16102"/>
                  <a:pt x="7629" y="16115"/>
                  <a:pt x="7707" y="16139"/>
                </a:cubicBezTo>
                <a:cubicBezTo>
                  <a:pt x="7786" y="16161"/>
                  <a:pt x="7890" y="16200"/>
                  <a:pt x="8030" y="16235"/>
                </a:cubicBezTo>
                <a:cubicBezTo>
                  <a:pt x="8100" y="16252"/>
                  <a:pt x="8176" y="16271"/>
                  <a:pt x="8256" y="16290"/>
                </a:cubicBezTo>
                <a:cubicBezTo>
                  <a:pt x="8335" y="16313"/>
                  <a:pt x="8420" y="16325"/>
                  <a:pt x="8510" y="16342"/>
                </a:cubicBezTo>
                <a:cubicBezTo>
                  <a:pt x="8599" y="16357"/>
                  <a:pt x="8687" y="16379"/>
                  <a:pt x="8783" y="16388"/>
                </a:cubicBezTo>
                <a:cubicBezTo>
                  <a:pt x="8877" y="16398"/>
                  <a:pt x="8973" y="16409"/>
                  <a:pt x="9069" y="16420"/>
                </a:cubicBezTo>
                <a:cubicBezTo>
                  <a:pt x="9166" y="16426"/>
                  <a:pt x="9263" y="16427"/>
                  <a:pt x="9357" y="16430"/>
                </a:cubicBezTo>
                <a:cubicBezTo>
                  <a:pt x="9385" y="16432"/>
                  <a:pt x="9414" y="16433"/>
                  <a:pt x="9442" y="16433"/>
                </a:cubicBezTo>
                <a:cubicBezTo>
                  <a:pt x="9509" y="16433"/>
                  <a:pt x="9574" y="16429"/>
                  <a:pt x="9638" y="16425"/>
                </a:cubicBezTo>
                <a:cubicBezTo>
                  <a:pt x="9728" y="16418"/>
                  <a:pt x="9818" y="16421"/>
                  <a:pt x="9901" y="16406"/>
                </a:cubicBezTo>
                <a:cubicBezTo>
                  <a:pt x="9984" y="16394"/>
                  <a:pt x="10063" y="16384"/>
                  <a:pt x="10136" y="16374"/>
                </a:cubicBezTo>
                <a:cubicBezTo>
                  <a:pt x="10210" y="16367"/>
                  <a:pt x="10276" y="16352"/>
                  <a:pt x="10333" y="16338"/>
                </a:cubicBezTo>
                <a:cubicBezTo>
                  <a:pt x="10375" y="16329"/>
                  <a:pt x="10412" y="16321"/>
                  <a:pt x="10445" y="16313"/>
                </a:cubicBezTo>
                <a:lnTo>
                  <a:pt x="10445" y="16313"/>
                </a:lnTo>
                <a:cubicBezTo>
                  <a:pt x="10422" y="16487"/>
                  <a:pt x="10397" y="16661"/>
                  <a:pt x="10366" y="16835"/>
                </a:cubicBezTo>
                <a:lnTo>
                  <a:pt x="10332" y="17015"/>
                </a:lnTo>
                <a:lnTo>
                  <a:pt x="10286" y="17219"/>
                </a:lnTo>
                <a:cubicBezTo>
                  <a:pt x="10263" y="17356"/>
                  <a:pt x="10238" y="17493"/>
                  <a:pt x="10227" y="17632"/>
                </a:cubicBezTo>
                <a:cubicBezTo>
                  <a:pt x="10169" y="18182"/>
                  <a:pt x="10204" y="18727"/>
                  <a:pt x="10232" y="19256"/>
                </a:cubicBezTo>
                <a:cubicBezTo>
                  <a:pt x="10261" y="19786"/>
                  <a:pt x="10287" y="20312"/>
                  <a:pt x="10234" y="20806"/>
                </a:cubicBezTo>
                <a:cubicBezTo>
                  <a:pt x="10196" y="21114"/>
                  <a:pt x="10140" y="21420"/>
                  <a:pt x="10075" y="21726"/>
                </a:cubicBezTo>
                <a:cubicBezTo>
                  <a:pt x="10048" y="21717"/>
                  <a:pt x="10020" y="21709"/>
                  <a:pt x="9988" y="21696"/>
                </a:cubicBezTo>
                <a:cubicBezTo>
                  <a:pt x="9942" y="21682"/>
                  <a:pt x="9898" y="21658"/>
                  <a:pt x="9849" y="21636"/>
                </a:cubicBezTo>
                <a:cubicBezTo>
                  <a:pt x="9803" y="21608"/>
                  <a:pt x="9750" y="21583"/>
                  <a:pt x="9706" y="21547"/>
                </a:cubicBezTo>
                <a:cubicBezTo>
                  <a:pt x="9657" y="21515"/>
                  <a:pt x="9614" y="21475"/>
                  <a:pt x="9570" y="21434"/>
                </a:cubicBezTo>
                <a:cubicBezTo>
                  <a:pt x="9530" y="21388"/>
                  <a:pt x="9490" y="21342"/>
                  <a:pt x="9458" y="21290"/>
                </a:cubicBezTo>
                <a:cubicBezTo>
                  <a:pt x="9440" y="21265"/>
                  <a:pt x="9426" y="21238"/>
                  <a:pt x="9413" y="21210"/>
                </a:cubicBezTo>
                <a:cubicBezTo>
                  <a:pt x="9399" y="21183"/>
                  <a:pt x="9384" y="21156"/>
                  <a:pt x="9376" y="21126"/>
                </a:cubicBezTo>
                <a:cubicBezTo>
                  <a:pt x="9367" y="21098"/>
                  <a:pt x="9356" y="21069"/>
                  <a:pt x="9346" y="21040"/>
                </a:cubicBezTo>
                <a:cubicBezTo>
                  <a:pt x="9340" y="21010"/>
                  <a:pt x="9335" y="20981"/>
                  <a:pt x="9328" y="20952"/>
                </a:cubicBezTo>
                <a:cubicBezTo>
                  <a:pt x="9314" y="20896"/>
                  <a:pt x="9314" y="20835"/>
                  <a:pt x="9308" y="20781"/>
                </a:cubicBezTo>
                <a:cubicBezTo>
                  <a:pt x="9309" y="20726"/>
                  <a:pt x="9309" y="20672"/>
                  <a:pt x="9312" y="20622"/>
                </a:cubicBezTo>
                <a:cubicBezTo>
                  <a:pt x="9319" y="20573"/>
                  <a:pt x="9324" y="20529"/>
                  <a:pt x="9328" y="20488"/>
                </a:cubicBezTo>
                <a:cubicBezTo>
                  <a:pt x="9334" y="20449"/>
                  <a:pt x="9344" y="20414"/>
                  <a:pt x="9350" y="20385"/>
                </a:cubicBezTo>
                <a:cubicBezTo>
                  <a:pt x="9361" y="20328"/>
                  <a:pt x="9370" y="20295"/>
                  <a:pt x="9370" y="20295"/>
                </a:cubicBezTo>
                <a:lnTo>
                  <a:pt x="9371" y="20285"/>
                </a:lnTo>
                <a:cubicBezTo>
                  <a:pt x="9381" y="20234"/>
                  <a:pt x="9352" y="20184"/>
                  <a:pt x="9302" y="20169"/>
                </a:cubicBezTo>
                <a:cubicBezTo>
                  <a:pt x="9293" y="20167"/>
                  <a:pt x="9284" y="20166"/>
                  <a:pt x="9275" y="20166"/>
                </a:cubicBezTo>
                <a:cubicBezTo>
                  <a:pt x="9232" y="20166"/>
                  <a:pt x="9192" y="20194"/>
                  <a:pt x="9179" y="20238"/>
                </a:cubicBezTo>
                <a:cubicBezTo>
                  <a:pt x="9179" y="20238"/>
                  <a:pt x="9169" y="20274"/>
                  <a:pt x="9152" y="20334"/>
                </a:cubicBezTo>
                <a:cubicBezTo>
                  <a:pt x="9143" y="20366"/>
                  <a:pt x="9130" y="20402"/>
                  <a:pt x="9121" y="20447"/>
                </a:cubicBezTo>
                <a:cubicBezTo>
                  <a:pt x="9112" y="20493"/>
                  <a:pt x="9104" y="20543"/>
                  <a:pt x="9093" y="20598"/>
                </a:cubicBezTo>
                <a:cubicBezTo>
                  <a:pt x="9086" y="20653"/>
                  <a:pt x="9083" y="20715"/>
                  <a:pt x="9077" y="20780"/>
                </a:cubicBezTo>
                <a:cubicBezTo>
                  <a:pt x="9079" y="20845"/>
                  <a:pt x="9075" y="20915"/>
                  <a:pt x="9088" y="20987"/>
                </a:cubicBezTo>
                <a:cubicBezTo>
                  <a:pt x="9093" y="21023"/>
                  <a:pt x="9099" y="21060"/>
                  <a:pt x="9104" y="21098"/>
                </a:cubicBezTo>
                <a:cubicBezTo>
                  <a:pt x="9112" y="21135"/>
                  <a:pt x="9123" y="21170"/>
                  <a:pt x="9134" y="21207"/>
                </a:cubicBezTo>
                <a:cubicBezTo>
                  <a:pt x="9143" y="21246"/>
                  <a:pt x="9159" y="21280"/>
                  <a:pt x="9175" y="21318"/>
                </a:cubicBezTo>
                <a:cubicBezTo>
                  <a:pt x="9190" y="21355"/>
                  <a:pt x="9206" y="21391"/>
                  <a:pt x="9227" y="21424"/>
                </a:cubicBezTo>
                <a:cubicBezTo>
                  <a:pt x="9264" y="21494"/>
                  <a:pt x="9312" y="21558"/>
                  <a:pt x="9361" y="21620"/>
                </a:cubicBezTo>
                <a:cubicBezTo>
                  <a:pt x="9414" y="21676"/>
                  <a:pt x="9468" y="21732"/>
                  <a:pt x="9526" y="21778"/>
                </a:cubicBezTo>
                <a:cubicBezTo>
                  <a:pt x="9582" y="21827"/>
                  <a:pt x="9643" y="21862"/>
                  <a:pt x="9699" y="21900"/>
                </a:cubicBezTo>
                <a:cubicBezTo>
                  <a:pt x="9758" y="21932"/>
                  <a:pt x="9812" y="21965"/>
                  <a:pt x="9866" y="21986"/>
                </a:cubicBezTo>
                <a:cubicBezTo>
                  <a:pt x="9914" y="22009"/>
                  <a:pt x="9961" y="22028"/>
                  <a:pt x="10004" y="22041"/>
                </a:cubicBezTo>
                <a:cubicBezTo>
                  <a:pt x="9982" y="22137"/>
                  <a:pt x="9961" y="22233"/>
                  <a:pt x="9936" y="22331"/>
                </a:cubicBezTo>
                <a:lnTo>
                  <a:pt x="9877" y="22578"/>
                </a:lnTo>
                <a:cubicBezTo>
                  <a:pt x="9875" y="22578"/>
                  <a:pt x="9872" y="22576"/>
                  <a:pt x="9869" y="22575"/>
                </a:cubicBezTo>
                <a:lnTo>
                  <a:pt x="9856" y="22572"/>
                </a:lnTo>
                <a:cubicBezTo>
                  <a:pt x="9856" y="22572"/>
                  <a:pt x="9779" y="22561"/>
                  <a:pt x="9643" y="22539"/>
                </a:cubicBezTo>
                <a:cubicBezTo>
                  <a:pt x="9579" y="22520"/>
                  <a:pt x="9495" y="22508"/>
                  <a:pt x="9409" y="22477"/>
                </a:cubicBezTo>
                <a:cubicBezTo>
                  <a:pt x="9320" y="22449"/>
                  <a:pt x="9226" y="22407"/>
                  <a:pt x="9130" y="22353"/>
                </a:cubicBezTo>
                <a:cubicBezTo>
                  <a:pt x="9085" y="22322"/>
                  <a:pt x="9033" y="22296"/>
                  <a:pt x="8990" y="22256"/>
                </a:cubicBezTo>
                <a:cubicBezTo>
                  <a:pt x="8969" y="22237"/>
                  <a:pt x="8944" y="22220"/>
                  <a:pt x="8923" y="22199"/>
                </a:cubicBezTo>
                <a:cubicBezTo>
                  <a:pt x="8903" y="22177"/>
                  <a:pt x="8882" y="22155"/>
                  <a:pt x="8860" y="22132"/>
                </a:cubicBezTo>
                <a:cubicBezTo>
                  <a:pt x="8782" y="22039"/>
                  <a:pt x="8708" y="21928"/>
                  <a:pt x="8660" y="21795"/>
                </a:cubicBezTo>
                <a:cubicBezTo>
                  <a:pt x="8556" y="21534"/>
                  <a:pt x="8524" y="21215"/>
                  <a:pt x="8520" y="20891"/>
                </a:cubicBezTo>
                <a:cubicBezTo>
                  <a:pt x="8517" y="20567"/>
                  <a:pt x="8538" y="20236"/>
                  <a:pt x="8552" y="19921"/>
                </a:cubicBezTo>
                <a:cubicBezTo>
                  <a:pt x="8565" y="19606"/>
                  <a:pt x="8570" y="19306"/>
                  <a:pt x="8543" y="19044"/>
                </a:cubicBezTo>
                <a:cubicBezTo>
                  <a:pt x="8536" y="18979"/>
                  <a:pt x="8528" y="18915"/>
                  <a:pt x="8517" y="18855"/>
                </a:cubicBezTo>
                <a:cubicBezTo>
                  <a:pt x="8510" y="18796"/>
                  <a:pt x="8496" y="18738"/>
                  <a:pt x="8482" y="18685"/>
                </a:cubicBezTo>
                <a:cubicBezTo>
                  <a:pt x="8471" y="18632"/>
                  <a:pt x="8453" y="18581"/>
                  <a:pt x="8437" y="18536"/>
                </a:cubicBezTo>
                <a:cubicBezTo>
                  <a:pt x="8425" y="18491"/>
                  <a:pt x="8408" y="18447"/>
                  <a:pt x="8388" y="18407"/>
                </a:cubicBezTo>
                <a:cubicBezTo>
                  <a:pt x="8371" y="18368"/>
                  <a:pt x="8354" y="18330"/>
                  <a:pt x="8341" y="18304"/>
                </a:cubicBezTo>
                <a:cubicBezTo>
                  <a:pt x="8326" y="18280"/>
                  <a:pt x="8314" y="18259"/>
                  <a:pt x="8303" y="18241"/>
                </a:cubicBezTo>
                <a:cubicBezTo>
                  <a:pt x="8283" y="18208"/>
                  <a:pt x="8273" y="18190"/>
                  <a:pt x="8273" y="18190"/>
                </a:cubicBezTo>
                <a:cubicBezTo>
                  <a:pt x="8243" y="18138"/>
                  <a:pt x="8189" y="18109"/>
                  <a:pt x="8133" y="18109"/>
                </a:cubicBezTo>
                <a:cubicBezTo>
                  <a:pt x="8105" y="18109"/>
                  <a:pt x="8076" y="18117"/>
                  <a:pt x="8049" y="18132"/>
                </a:cubicBezTo>
                <a:cubicBezTo>
                  <a:pt x="7973" y="18177"/>
                  <a:pt x="7946" y="18277"/>
                  <a:pt x="7993" y="18356"/>
                </a:cubicBezTo>
                <a:cubicBezTo>
                  <a:pt x="7993" y="18356"/>
                  <a:pt x="8004" y="18374"/>
                  <a:pt x="8023" y="18407"/>
                </a:cubicBezTo>
                <a:cubicBezTo>
                  <a:pt x="8032" y="18425"/>
                  <a:pt x="8046" y="18444"/>
                  <a:pt x="8059" y="18469"/>
                </a:cubicBezTo>
                <a:cubicBezTo>
                  <a:pt x="8071" y="18494"/>
                  <a:pt x="8079" y="18516"/>
                  <a:pt x="8092" y="18544"/>
                </a:cubicBezTo>
                <a:cubicBezTo>
                  <a:pt x="8106" y="18569"/>
                  <a:pt x="8117" y="18602"/>
                  <a:pt x="8129" y="18642"/>
                </a:cubicBezTo>
                <a:cubicBezTo>
                  <a:pt x="8143" y="18678"/>
                  <a:pt x="8156" y="18718"/>
                  <a:pt x="8165" y="18765"/>
                </a:cubicBezTo>
                <a:cubicBezTo>
                  <a:pt x="8176" y="18810"/>
                  <a:pt x="8187" y="18858"/>
                  <a:pt x="8195" y="18911"/>
                </a:cubicBezTo>
                <a:cubicBezTo>
                  <a:pt x="8203" y="18963"/>
                  <a:pt x="8212" y="19018"/>
                  <a:pt x="8217" y="19079"/>
                </a:cubicBezTo>
                <a:cubicBezTo>
                  <a:pt x="8237" y="19265"/>
                  <a:pt x="8238" y="19481"/>
                  <a:pt x="8230" y="19717"/>
                </a:cubicBezTo>
                <a:cubicBezTo>
                  <a:pt x="8219" y="19711"/>
                  <a:pt x="8209" y="19706"/>
                  <a:pt x="8197" y="19700"/>
                </a:cubicBezTo>
                <a:cubicBezTo>
                  <a:pt x="8172" y="19686"/>
                  <a:pt x="8145" y="19673"/>
                  <a:pt x="8116" y="19658"/>
                </a:cubicBezTo>
                <a:cubicBezTo>
                  <a:pt x="8085" y="19643"/>
                  <a:pt x="8060" y="19627"/>
                  <a:pt x="8035" y="19610"/>
                </a:cubicBezTo>
                <a:cubicBezTo>
                  <a:pt x="8009" y="19593"/>
                  <a:pt x="7982" y="19575"/>
                  <a:pt x="7954" y="19557"/>
                </a:cubicBezTo>
                <a:cubicBezTo>
                  <a:pt x="7926" y="19538"/>
                  <a:pt x="7897" y="19522"/>
                  <a:pt x="7871" y="19501"/>
                </a:cubicBezTo>
                <a:cubicBezTo>
                  <a:pt x="7819" y="19456"/>
                  <a:pt x="7766" y="19409"/>
                  <a:pt x="7718" y="19367"/>
                </a:cubicBezTo>
                <a:cubicBezTo>
                  <a:pt x="7669" y="19325"/>
                  <a:pt x="7628" y="19272"/>
                  <a:pt x="7590" y="19234"/>
                </a:cubicBezTo>
                <a:cubicBezTo>
                  <a:pt x="7517" y="19154"/>
                  <a:pt x="7468" y="19100"/>
                  <a:pt x="7468" y="19100"/>
                </a:cubicBezTo>
                <a:lnTo>
                  <a:pt x="7462" y="19092"/>
                </a:lnTo>
                <a:cubicBezTo>
                  <a:pt x="7436" y="19064"/>
                  <a:pt x="7400" y="19049"/>
                  <a:pt x="7364" y="19049"/>
                </a:cubicBezTo>
                <a:cubicBezTo>
                  <a:pt x="7334" y="19049"/>
                  <a:pt x="7305" y="19059"/>
                  <a:pt x="7281" y="19080"/>
                </a:cubicBezTo>
                <a:cubicBezTo>
                  <a:pt x="7223" y="19127"/>
                  <a:pt x="7215" y="19209"/>
                  <a:pt x="7261" y="19267"/>
                </a:cubicBezTo>
                <a:cubicBezTo>
                  <a:pt x="7261" y="19267"/>
                  <a:pt x="7310" y="19326"/>
                  <a:pt x="7384" y="19416"/>
                </a:cubicBezTo>
                <a:cubicBezTo>
                  <a:pt x="7422" y="19459"/>
                  <a:pt x="7459" y="19515"/>
                  <a:pt x="7514" y="19568"/>
                </a:cubicBezTo>
                <a:cubicBezTo>
                  <a:pt x="7568" y="19621"/>
                  <a:pt x="7624" y="19676"/>
                  <a:pt x="7682" y="19733"/>
                </a:cubicBezTo>
                <a:cubicBezTo>
                  <a:pt x="7713" y="19759"/>
                  <a:pt x="7748" y="19781"/>
                  <a:pt x="7780" y="19807"/>
                </a:cubicBezTo>
                <a:cubicBezTo>
                  <a:pt x="7813" y="19830"/>
                  <a:pt x="7845" y="19855"/>
                  <a:pt x="7876" y="19877"/>
                </a:cubicBezTo>
                <a:cubicBezTo>
                  <a:pt x="7908" y="19901"/>
                  <a:pt x="7938" y="19922"/>
                  <a:pt x="7964" y="19937"/>
                </a:cubicBezTo>
                <a:cubicBezTo>
                  <a:pt x="7993" y="19953"/>
                  <a:pt x="8019" y="19969"/>
                  <a:pt x="8043" y="19982"/>
                </a:cubicBezTo>
                <a:cubicBezTo>
                  <a:pt x="8140" y="20039"/>
                  <a:pt x="8206" y="20076"/>
                  <a:pt x="8206" y="20076"/>
                </a:cubicBezTo>
                <a:lnTo>
                  <a:pt x="8208" y="20078"/>
                </a:lnTo>
                <a:lnTo>
                  <a:pt x="8216" y="20081"/>
                </a:lnTo>
                <a:cubicBezTo>
                  <a:pt x="8217" y="20081"/>
                  <a:pt x="8218" y="20083"/>
                  <a:pt x="8218" y="20083"/>
                </a:cubicBezTo>
                <a:cubicBezTo>
                  <a:pt x="8206" y="20342"/>
                  <a:pt x="8191" y="20616"/>
                  <a:pt x="8192" y="20897"/>
                </a:cubicBezTo>
                <a:cubicBezTo>
                  <a:pt x="8196" y="21238"/>
                  <a:pt x="8227" y="21594"/>
                  <a:pt x="8352" y="21918"/>
                </a:cubicBezTo>
                <a:cubicBezTo>
                  <a:pt x="8413" y="22080"/>
                  <a:pt x="8506" y="22228"/>
                  <a:pt x="8611" y="22351"/>
                </a:cubicBezTo>
                <a:cubicBezTo>
                  <a:pt x="8638" y="22382"/>
                  <a:pt x="8666" y="22412"/>
                  <a:pt x="8692" y="22440"/>
                </a:cubicBezTo>
                <a:cubicBezTo>
                  <a:pt x="8721" y="22469"/>
                  <a:pt x="8753" y="22493"/>
                  <a:pt x="8781" y="22517"/>
                </a:cubicBezTo>
                <a:cubicBezTo>
                  <a:pt x="8838" y="22568"/>
                  <a:pt x="8902" y="22604"/>
                  <a:pt x="8960" y="22642"/>
                </a:cubicBezTo>
                <a:cubicBezTo>
                  <a:pt x="9081" y="22713"/>
                  <a:pt x="9197" y="22763"/>
                  <a:pt x="9303" y="22797"/>
                </a:cubicBezTo>
                <a:cubicBezTo>
                  <a:pt x="9408" y="22836"/>
                  <a:pt x="9500" y="22850"/>
                  <a:pt x="9577" y="22871"/>
                </a:cubicBezTo>
                <a:cubicBezTo>
                  <a:pt x="9690" y="22889"/>
                  <a:pt x="9766" y="22901"/>
                  <a:pt x="9798" y="22906"/>
                </a:cubicBezTo>
                <a:cubicBezTo>
                  <a:pt x="9733" y="23178"/>
                  <a:pt x="9673" y="23453"/>
                  <a:pt x="9616" y="23729"/>
                </a:cubicBezTo>
                <a:lnTo>
                  <a:pt x="8892" y="23283"/>
                </a:lnTo>
                <a:lnTo>
                  <a:pt x="8887" y="23280"/>
                </a:lnTo>
                <a:cubicBezTo>
                  <a:pt x="8871" y="23271"/>
                  <a:pt x="8854" y="23266"/>
                  <a:pt x="8836" y="23266"/>
                </a:cubicBezTo>
                <a:cubicBezTo>
                  <a:pt x="8809" y="23266"/>
                  <a:pt x="8781" y="23278"/>
                  <a:pt x="8762" y="23301"/>
                </a:cubicBezTo>
                <a:cubicBezTo>
                  <a:pt x="8728" y="23342"/>
                  <a:pt x="8733" y="23403"/>
                  <a:pt x="8774" y="23438"/>
                </a:cubicBezTo>
                <a:lnTo>
                  <a:pt x="9506" y="24054"/>
                </a:lnTo>
                <a:lnTo>
                  <a:pt x="9509" y="24056"/>
                </a:lnTo>
                <a:cubicBezTo>
                  <a:pt x="9515" y="24062"/>
                  <a:pt x="9522" y="24066"/>
                  <a:pt x="9529" y="24071"/>
                </a:cubicBezTo>
                <a:lnTo>
                  <a:pt x="9553" y="24083"/>
                </a:lnTo>
                <a:cubicBezTo>
                  <a:pt x="9542" y="24141"/>
                  <a:pt x="9532" y="24201"/>
                  <a:pt x="9525" y="24258"/>
                </a:cubicBezTo>
                <a:cubicBezTo>
                  <a:pt x="9510" y="24385"/>
                  <a:pt x="9494" y="24511"/>
                  <a:pt x="9479" y="24638"/>
                </a:cubicBezTo>
                <a:cubicBezTo>
                  <a:pt x="9469" y="24756"/>
                  <a:pt x="9460" y="24872"/>
                  <a:pt x="9449" y="24989"/>
                </a:cubicBezTo>
                <a:cubicBezTo>
                  <a:pt x="9399" y="24937"/>
                  <a:pt x="9346" y="24878"/>
                  <a:pt x="9288" y="24821"/>
                </a:cubicBezTo>
                <a:cubicBezTo>
                  <a:pt x="9152" y="24684"/>
                  <a:pt x="8988" y="24530"/>
                  <a:pt x="8814" y="24372"/>
                </a:cubicBezTo>
                <a:cubicBezTo>
                  <a:pt x="8728" y="24292"/>
                  <a:pt x="8637" y="24211"/>
                  <a:pt x="8551" y="24126"/>
                </a:cubicBezTo>
                <a:cubicBezTo>
                  <a:pt x="8462" y="24043"/>
                  <a:pt x="8379" y="23954"/>
                  <a:pt x="8297" y="23867"/>
                </a:cubicBezTo>
                <a:lnTo>
                  <a:pt x="8182" y="23730"/>
                </a:lnTo>
                <a:cubicBezTo>
                  <a:pt x="8144" y="23684"/>
                  <a:pt x="8113" y="23635"/>
                  <a:pt x="8079" y="23588"/>
                </a:cubicBezTo>
                <a:cubicBezTo>
                  <a:pt x="8043" y="23541"/>
                  <a:pt x="8017" y="23491"/>
                  <a:pt x="7989" y="23442"/>
                </a:cubicBezTo>
                <a:cubicBezTo>
                  <a:pt x="7959" y="23394"/>
                  <a:pt x="7931" y="23344"/>
                  <a:pt x="7911" y="23293"/>
                </a:cubicBezTo>
                <a:cubicBezTo>
                  <a:pt x="7890" y="23242"/>
                  <a:pt x="7865" y="23194"/>
                  <a:pt x="7847" y="23143"/>
                </a:cubicBezTo>
                <a:cubicBezTo>
                  <a:pt x="7831" y="23093"/>
                  <a:pt x="7816" y="23042"/>
                  <a:pt x="7799" y="22994"/>
                </a:cubicBezTo>
                <a:cubicBezTo>
                  <a:pt x="7768" y="22898"/>
                  <a:pt x="7756" y="22801"/>
                  <a:pt x="7735" y="22713"/>
                </a:cubicBezTo>
                <a:cubicBezTo>
                  <a:pt x="7722" y="22624"/>
                  <a:pt x="7714" y="22540"/>
                  <a:pt x="7706" y="22467"/>
                </a:cubicBezTo>
                <a:cubicBezTo>
                  <a:pt x="7695" y="22394"/>
                  <a:pt x="7701" y="22328"/>
                  <a:pt x="7696" y="22275"/>
                </a:cubicBezTo>
                <a:cubicBezTo>
                  <a:pt x="7693" y="22167"/>
                  <a:pt x="7692" y="22106"/>
                  <a:pt x="7692" y="22106"/>
                </a:cubicBezTo>
                <a:lnTo>
                  <a:pt x="7692" y="22098"/>
                </a:lnTo>
                <a:cubicBezTo>
                  <a:pt x="7691" y="22046"/>
                  <a:pt x="7648" y="22002"/>
                  <a:pt x="7595" y="21999"/>
                </a:cubicBezTo>
                <a:cubicBezTo>
                  <a:pt x="7594" y="21999"/>
                  <a:pt x="7593" y="21999"/>
                  <a:pt x="7591" y="21999"/>
                </a:cubicBezTo>
                <a:cubicBezTo>
                  <a:pt x="7537" y="21999"/>
                  <a:pt x="7493" y="22042"/>
                  <a:pt x="7490" y="22096"/>
                </a:cubicBezTo>
                <a:cubicBezTo>
                  <a:pt x="7490" y="22096"/>
                  <a:pt x="7488" y="22160"/>
                  <a:pt x="7483" y="22273"/>
                </a:cubicBezTo>
                <a:cubicBezTo>
                  <a:pt x="7483" y="22330"/>
                  <a:pt x="7473" y="22398"/>
                  <a:pt x="7478" y="22478"/>
                </a:cubicBezTo>
                <a:cubicBezTo>
                  <a:pt x="7483" y="22557"/>
                  <a:pt x="7484" y="22647"/>
                  <a:pt x="7492" y="22744"/>
                </a:cubicBezTo>
                <a:cubicBezTo>
                  <a:pt x="7508" y="22842"/>
                  <a:pt x="7514" y="22950"/>
                  <a:pt x="7542" y="23060"/>
                </a:cubicBezTo>
                <a:cubicBezTo>
                  <a:pt x="7555" y="23116"/>
                  <a:pt x="7570" y="23173"/>
                  <a:pt x="7585" y="23231"/>
                </a:cubicBezTo>
                <a:cubicBezTo>
                  <a:pt x="7601" y="23290"/>
                  <a:pt x="7625" y="23347"/>
                  <a:pt x="7646" y="23406"/>
                </a:cubicBezTo>
                <a:cubicBezTo>
                  <a:pt x="7665" y="23465"/>
                  <a:pt x="7692" y="23524"/>
                  <a:pt x="7722" y="23581"/>
                </a:cubicBezTo>
                <a:cubicBezTo>
                  <a:pt x="7751" y="23638"/>
                  <a:pt x="7777" y="23699"/>
                  <a:pt x="7813" y="23753"/>
                </a:cubicBezTo>
                <a:cubicBezTo>
                  <a:pt x="7848" y="23810"/>
                  <a:pt x="7881" y="23868"/>
                  <a:pt x="7920" y="23921"/>
                </a:cubicBezTo>
                <a:lnTo>
                  <a:pt x="8036" y="24082"/>
                </a:lnTo>
                <a:cubicBezTo>
                  <a:pt x="8119" y="24183"/>
                  <a:pt x="8202" y="24285"/>
                  <a:pt x="8290" y="24376"/>
                </a:cubicBezTo>
                <a:cubicBezTo>
                  <a:pt x="8375" y="24471"/>
                  <a:pt x="8459" y="24560"/>
                  <a:pt x="8540" y="24645"/>
                </a:cubicBezTo>
                <a:cubicBezTo>
                  <a:pt x="8703" y="24817"/>
                  <a:pt x="8850" y="24974"/>
                  <a:pt x="8971" y="25113"/>
                </a:cubicBezTo>
                <a:cubicBezTo>
                  <a:pt x="9034" y="25182"/>
                  <a:pt x="9081" y="25246"/>
                  <a:pt x="9127" y="25302"/>
                </a:cubicBezTo>
                <a:cubicBezTo>
                  <a:pt x="9174" y="25356"/>
                  <a:pt x="9213" y="25411"/>
                  <a:pt x="9247" y="25454"/>
                </a:cubicBezTo>
                <a:cubicBezTo>
                  <a:pt x="9313" y="25543"/>
                  <a:pt x="9351" y="25593"/>
                  <a:pt x="9351" y="25593"/>
                </a:cubicBezTo>
                <a:cubicBezTo>
                  <a:pt x="9354" y="25597"/>
                  <a:pt x="9357" y="25602"/>
                  <a:pt x="9361" y="25607"/>
                </a:cubicBezTo>
                <a:cubicBezTo>
                  <a:pt x="9371" y="25617"/>
                  <a:pt x="9381" y="25628"/>
                  <a:pt x="9392" y="25635"/>
                </a:cubicBezTo>
                <a:cubicBezTo>
                  <a:pt x="9377" y="25803"/>
                  <a:pt x="9362" y="25970"/>
                  <a:pt x="9350" y="26135"/>
                </a:cubicBezTo>
                <a:lnTo>
                  <a:pt x="9341" y="26255"/>
                </a:lnTo>
                <a:cubicBezTo>
                  <a:pt x="9290" y="26234"/>
                  <a:pt x="9217" y="26204"/>
                  <a:pt x="9125" y="26169"/>
                </a:cubicBezTo>
                <a:cubicBezTo>
                  <a:pt x="9075" y="26148"/>
                  <a:pt x="9019" y="26130"/>
                  <a:pt x="8963" y="26101"/>
                </a:cubicBezTo>
                <a:cubicBezTo>
                  <a:pt x="8907" y="26071"/>
                  <a:pt x="8846" y="26038"/>
                  <a:pt x="8781" y="26004"/>
                </a:cubicBezTo>
                <a:cubicBezTo>
                  <a:pt x="8717" y="25968"/>
                  <a:pt x="8644" y="25936"/>
                  <a:pt x="8576" y="25890"/>
                </a:cubicBezTo>
                <a:cubicBezTo>
                  <a:pt x="8510" y="25845"/>
                  <a:pt x="8439" y="25794"/>
                  <a:pt x="8366" y="25744"/>
                </a:cubicBezTo>
                <a:cubicBezTo>
                  <a:pt x="8330" y="25717"/>
                  <a:pt x="8291" y="25694"/>
                  <a:pt x="8256" y="25662"/>
                </a:cubicBezTo>
                <a:cubicBezTo>
                  <a:pt x="8221" y="25630"/>
                  <a:pt x="8186" y="25598"/>
                  <a:pt x="8150" y="25565"/>
                </a:cubicBezTo>
                <a:cubicBezTo>
                  <a:pt x="8115" y="25532"/>
                  <a:pt x="8079" y="25500"/>
                  <a:pt x="8042" y="25465"/>
                </a:cubicBezTo>
                <a:lnTo>
                  <a:pt x="7985" y="25415"/>
                </a:lnTo>
                <a:lnTo>
                  <a:pt x="7935" y="25357"/>
                </a:lnTo>
                <a:cubicBezTo>
                  <a:pt x="7867" y="25278"/>
                  <a:pt x="7798" y="25197"/>
                  <a:pt x="7728" y="25114"/>
                </a:cubicBezTo>
                <a:cubicBezTo>
                  <a:pt x="7665" y="25024"/>
                  <a:pt x="7602" y="24932"/>
                  <a:pt x="7536" y="24838"/>
                </a:cubicBezTo>
                <a:cubicBezTo>
                  <a:pt x="7467" y="24746"/>
                  <a:pt x="7415" y="24641"/>
                  <a:pt x="7353" y="24540"/>
                </a:cubicBezTo>
                <a:cubicBezTo>
                  <a:pt x="7323" y="24490"/>
                  <a:pt x="7293" y="24438"/>
                  <a:pt x="7263" y="24388"/>
                </a:cubicBezTo>
                <a:cubicBezTo>
                  <a:pt x="7234" y="24335"/>
                  <a:pt x="7206" y="24279"/>
                  <a:pt x="7176" y="24224"/>
                </a:cubicBezTo>
                <a:cubicBezTo>
                  <a:pt x="7121" y="24115"/>
                  <a:pt x="7059" y="24002"/>
                  <a:pt x="7006" y="23894"/>
                </a:cubicBezTo>
                <a:cubicBezTo>
                  <a:pt x="6958" y="23784"/>
                  <a:pt x="6900" y="23679"/>
                  <a:pt x="6866" y="23564"/>
                </a:cubicBezTo>
                <a:cubicBezTo>
                  <a:pt x="6778" y="23341"/>
                  <a:pt x="6731" y="23103"/>
                  <a:pt x="6691" y="22868"/>
                </a:cubicBezTo>
                <a:cubicBezTo>
                  <a:pt x="6657" y="22630"/>
                  <a:pt x="6638" y="22393"/>
                  <a:pt x="6632" y="22159"/>
                </a:cubicBezTo>
                <a:cubicBezTo>
                  <a:pt x="6624" y="21927"/>
                  <a:pt x="6621" y="21699"/>
                  <a:pt x="6617" y="21481"/>
                </a:cubicBezTo>
                <a:cubicBezTo>
                  <a:pt x="6612" y="21263"/>
                  <a:pt x="6607" y="21056"/>
                  <a:pt x="6587" y="20864"/>
                </a:cubicBezTo>
                <a:cubicBezTo>
                  <a:pt x="6581" y="20768"/>
                  <a:pt x="6570" y="20674"/>
                  <a:pt x="6559" y="20587"/>
                </a:cubicBezTo>
                <a:cubicBezTo>
                  <a:pt x="6548" y="20499"/>
                  <a:pt x="6536" y="20415"/>
                  <a:pt x="6518" y="20337"/>
                </a:cubicBezTo>
                <a:cubicBezTo>
                  <a:pt x="6494" y="20181"/>
                  <a:pt x="6453" y="20043"/>
                  <a:pt x="6423" y="19930"/>
                </a:cubicBezTo>
                <a:cubicBezTo>
                  <a:pt x="6393" y="19818"/>
                  <a:pt x="6359" y="19743"/>
                  <a:pt x="6341" y="19685"/>
                </a:cubicBezTo>
                <a:cubicBezTo>
                  <a:pt x="6321" y="19628"/>
                  <a:pt x="6310" y="19600"/>
                  <a:pt x="6310" y="19600"/>
                </a:cubicBezTo>
                <a:cubicBezTo>
                  <a:pt x="6289" y="19538"/>
                  <a:pt x="6232" y="19501"/>
                  <a:pt x="6171" y="19501"/>
                </a:cubicBezTo>
                <a:cubicBezTo>
                  <a:pt x="6154" y="19501"/>
                  <a:pt x="6138" y="19504"/>
                  <a:pt x="6122" y="19509"/>
                </a:cubicBezTo>
                <a:cubicBezTo>
                  <a:pt x="6044" y="19536"/>
                  <a:pt x="6003" y="19621"/>
                  <a:pt x="6031" y="19697"/>
                </a:cubicBezTo>
                <a:cubicBezTo>
                  <a:pt x="6031" y="19697"/>
                  <a:pt x="6042" y="19727"/>
                  <a:pt x="6061" y="19782"/>
                </a:cubicBezTo>
                <a:cubicBezTo>
                  <a:pt x="6079" y="19838"/>
                  <a:pt x="6114" y="19923"/>
                  <a:pt x="6141" y="20022"/>
                </a:cubicBezTo>
                <a:cubicBezTo>
                  <a:pt x="6166" y="20122"/>
                  <a:pt x="6203" y="20242"/>
                  <a:pt x="6225" y="20388"/>
                </a:cubicBezTo>
                <a:cubicBezTo>
                  <a:pt x="6240" y="20461"/>
                  <a:pt x="6251" y="20539"/>
                  <a:pt x="6261" y="20622"/>
                </a:cubicBezTo>
                <a:cubicBezTo>
                  <a:pt x="6272" y="20705"/>
                  <a:pt x="6282" y="20793"/>
                  <a:pt x="6288" y="20885"/>
                </a:cubicBezTo>
                <a:cubicBezTo>
                  <a:pt x="6290" y="20914"/>
                  <a:pt x="6292" y="20945"/>
                  <a:pt x="6294" y="20975"/>
                </a:cubicBezTo>
                <a:cubicBezTo>
                  <a:pt x="6293" y="20975"/>
                  <a:pt x="6290" y="20976"/>
                  <a:pt x="6288" y="20976"/>
                </a:cubicBezTo>
                <a:cubicBezTo>
                  <a:pt x="6266" y="20979"/>
                  <a:pt x="6244" y="20984"/>
                  <a:pt x="6215" y="20986"/>
                </a:cubicBezTo>
                <a:cubicBezTo>
                  <a:pt x="6177" y="20990"/>
                  <a:pt x="6134" y="20992"/>
                  <a:pt x="6087" y="20992"/>
                </a:cubicBezTo>
                <a:cubicBezTo>
                  <a:pt x="6004" y="20992"/>
                  <a:pt x="5912" y="20984"/>
                  <a:pt x="5826" y="20956"/>
                </a:cubicBezTo>
                <a:cubicBezTo>
                  <a:pt x="5792" y="20947"/>
                  <a:pt x="5761" y="20933"/>
                  <a:pt x="5729" y="20920"/>
                </a:cubicBezTo>
                <a:cubicBezTo>
                  <a:pt x="5700" y="20904"/>
                  <a:pt x="5670" y="20890"/>
                  <a:pt x="5644" y="20870"/>
                </a:cubicBezTo>
                <a:cubicBezTo>
                  <a:pt x="5617" y="20853"/>
                  <a:pt x="5595" y="20830"/>
                  <a:pt x="5574" y="20812"/>
                </a:cubicBezTo>
                <a:cubicBezTo>
                  <a:pt x="5554" y="20789"/>
                  <a:pt x="5534" y="20770"/>
                  <a:pt x="5519" y="20748"/>
                </a:cubicBezTo>
                <a:cubicBezTo>
                  <a:pt x="5503" y="20728"/>
                  <a:pt x="5490" y="20706"/>
                  <a:pt x="5481" y="20686"/>
                </a:cubicBezTo>
                <a:cubicBezTo>
                  <a:pt x="5470" y="20668"/>
                  <a:pt x="5460" y="20651"/>
                  <a:pt x="5455" y="20636"/>
                </a:cubicBezTo>
                <a:cubicBezTo>
                  <a:pt x="5443" y="20606"/>
                  <a:pt x="5436" y="20589"/>
                  <a:pt x="5436" y="20589"/>
                </a:cubicBezTo>
                <a:lnTo>
                  <a:pt x="5432" y="20580"/>
                </a:lnTo>
                <a:cubicBezTo>
                  <a:pt x="5419" y="20549"/>
                  <a:pt x="5388" y="20529"/>
                  <a:pt x="5354" y="20529"/>
                </a:cubicBezTo>
                <a:cubicBezTo>
                  <a:pt x="5347" y="20529"/>
                  <a:pt x="5340" y="20530"/>
                  <a:pt x="5333" y="20532"/>
                </a:cubicBezTo>
                <a:cubicBezTo>
                  <a:pt x="5289" y="20545"/>
                  <a:pt x="5263" y="20589"/>
                  <a:pt x="5274" y="20635"/>
                </a:cubicBezTo>
                <a:cubicBezTo>
                  <a:pt x="5274" y="20635"/>
                  <a:pt x="5280" y="20656"/>
                  <a:pt x="5290" y="20695"/>
                </a:cubicBezTo>
                <a:cubicBezTo>
                  <a:pt x="5295" y="20715"/>
                  <a:pt x="5304" y="20737"/>
                  <a:pt x="5315" y="20763"/>
                </a:cubicBezTo>
                <a:cubicBezTo>
                  <a:pt x="5324" y="20789"/>
                  <a:pt x="5337" y="20818"/>
                  <a:pt x="5354" y="20849"/>
                </a:cubicBezTo>
                <a:cubicBezTo>
                  <a:pt x="5370" y="20881"/>
                  <a:pt x="5393" y="20912"/>
                  <a:pt x="5416" y="20945"/>
                </a:cubicBezTo>
                <a:cubicBezTo>
                  <a:pt x="5442" y="20975"/>
                  <a:pt x="5469" y="21009"/>
                  <a:pt x="5502" y="21039"/>
                </a:cubicBezTo>
                <a:cubicBezTo>
                  <a:pt x="5534" y="21071"/>
                  <a:pt x="5571" y="21098"/>
                  <a:pt x="5609" y="21124"/>
                </a:cubicBezTo>
                <a:cubicBezTo>
                  <a:pt x="5650" y="21148"/>
                  <a:pt x="5689" y="21173"/>
                  <a:pt x="5734" y="21190"/>
                </a:cubicBezTo>
                <a:cubicBezTo>
                  <a:pt x="5905" y="21270"/>
                  <a:pt x="6090" y="21290"/>
                  <a:pt x="6224" y="21294"/>
                </a:cubicBezTo>
                <a:cubicBezTo>
                  <a:pt x="6233" y="21295"/>
                  <a:pt x="6243" y="21295"/>
                  <a:pt x="6252" y="21295"/>
                </a:cubicBezTo>
                <a:cubicBezTo>
                  <a:pt x="6270" y="21295"/>
                  <a:pt x="6288" y="21294"/>
                  <a:pt x="6305" y="21294"/>
                </a:cubicBezTo>
                <a:cubicBezTo>
                  <a:pt x="6306" y="21356"/>
                  <a:pt x="6308" y="21420"/>
                  <a:pt x="6309" y="21484"/>
                </a:cubicBezTo>
                <a:cubicBezTo>
                  <a:pt x="6313" y="21699"/>
                  <a:pt x="6313" y="21928"/>
                  <a:pt x="6321" y="22167"/>
                </a:cubicBezTo>
                <a:cubicBezTo>
                  <a:pt x="6327" y="22406"/>
                  <a:pt x="6345" y="22656"/>
                  <a:pt x="6379" y="22910"/>
                </a:cubicBezTo>
                <a:cubicBezTo>
                  <a:pt x="6420" y="23162"/>
                  <a:pt x="6470" y="23422"/>
                  <a:pt x="6566" y="23668"/>
                </a:cubicBezTo>
                <a:cubicBezTo>
                  <a:pt x="6605" y="23795"/>
                  <a:pt x="6667" y="23912"/>
                  <a:pt x="6720" y="24033"/>
                </a:cubicBezTo>
                <a:cubicBezTo>
                  <a:pt x="6778" y="24150"/>
                  <a:pt x="6835" y="24257"/>
                  <a:pt x="6890" y="24369"/>
                </a:cubicBezTo>
                <a:cubicBezTo>
                  <a:pt x="6920" y="24423"/>
                  <a:pt x="6947" y="24480"/>
                  <a:pt x="6975" y="24534"/>
                </a:cubicBezTo>
                <a:cubicBezTo>
                  <a:pt x="7007" y="24588"/>
                  <a:pt x="7039" y="24643"/>
                  <a:pt x="7070" y="24698"/>
                </a:cubicBezTo>
                <a:cubicBezTo>
                  <a:pt x="7135" y="24804"/>
                  <a:pt x="7190" y="24915"/>
                  <a:pt x="7263" y="25013"/>
                </a:cubicBezTo>
                <a:cubicBezTo>
                  <a:pt x="7332" y="25114"/>
                  <a:pt x="7400" y="25213"/>
                  <a:pt x="7468" y="25309"/>
                </a:cubicBezTo>
                <a:cubicBezTo>
                  <a:pt x="7544" y="25399"/>
                  <a:pt x="7619" y="25489"/>
                  <a:pt x="7692" y="25574"/>
                </a:cubicBezTo>
                <a:lnTo>
                  <a:pt x="7746" y="25637"/>
                </a:lnTo>
                <a:lnTo>
                  <a:pt x="7808" y="25694"/>
                </a:lnTo>
                <a:cubicBezTo>
                  <a:pt x="7847" y="25731"/>
                  <a:pt x="7888" y="25768"/>
                  <a:pt x="7927" y="25804"/>
                </a:cubicBezTo>
                <a:cubicBezTo>
                  <a:pt x="7967" y="25840"/>
                  <a:pt x="8006" y="25877"/>
                  <a:pt x="8043" y="25911"/>
                </a:cubicBezTo>
                <a:cubicBezTo>
                  <a:pt x="8080" y="25946"/>
                  <a:pt x="8126" y="25972"/>
                  <a:pt x="8164" y="26001"/>
                </a:cubicBezTo>
                <a:cubicBezTo>
                  <a:pt x="8245" y="26058"/>
                  <a:pt x="8322" y="26113"/>
                  <a:pt x="8397" y="26166"/>
                </a:cubicBezTo>
                <a:cubicBezTo>
                  <a:pt x="8471" y="26217"/>
                  <a:pt x="8549" y="26251"/>
                  <a:pt x="8618" y="26291"/>
                </a:cubicBezTo>
                <a:cubicBezTo>
                  <a:pt x="8689" y="26328"/>
                  <a:pt x="8755" y="26363"/>
                  <a:pt x="8817" y="26398"/>
                </a:cubicBezTo>
                <a:cubicBezTo>
                  <a:pt x="8877" y="26429"/>
                  <a:pt x="8937" y="26447"/>
                  <a:pt x="8990" y="26472"/>
                </a:cubicBezTo>
                <a:cubicBezTo>
                  <a:pt x="9174" y="26546"/>
                  <a:pt x="9290" y="26592"/>
                  <a:pt x="9317" y="26603"/>
                </a:cubicBezTo>
                <a:cubicBezTo>
                  <a:pt x="9312" y="26690"/>
                  <a:pt x="9307" y="26776"/>
                  <a:pt x="9302" y="26861"/>
                </a:cubicBezTo>
                <a:cubicBezTo>
                  <a:pt x="9288" y="27101"/>
                  <a:pt x="9275" y="27339"/>
                  <a:pt x="9261" y="27574"/>
                </a:cubicBezTo>
                <a:cubicBezTo>
                  <a:pt x="9256" y="27692"/>
                  <a:pt x="9247" y="27808"/>
                  <a:pt x="9243" y="27925"/>
                </a:cubicBezTo>
                <a:cubicBezTo>
                  <a:pt x="9240" y="28042"/>
                  <a:pt x="9239" y="28159"/>
                  <a:pt x="9237" y="28275"/>
                </a:cubicBezTo>
                <a:cubicBezTo>
                  <a:pt x="9233" y="28584"/>
                  <a:pt x="9224" y="28887"/>
                  <a:pt x="9221" y="29185"/>
                </a:cubicBezTo>
                <a:cubicBezTo>
                  <a:pt x="9163" y="29147"/>
                  <a:pt x="9099" y="29094"/>
                  <a:pt x="9027" y="29042"/>
                </a:cubicBezTo>
                <a:cubicBezTo>
                  <a:pt x="8887" y="28929"/>
                  <a:pt x="8723" y="28793"/>
                  <a:pt x="8560" y="28635"/>
                </a:cubicBezTo>
                <a:cubicBezTo>
                  <a:pt x="8477" y="28558"/>
                  <a:pt x="8394" y="28474"/>
                  <a:pt x="8312" y="28388"/>
                </a:cubicBezTo>
                <a:cubicBezTo>
                  <a:pt x="8228" y="28303"/>
                  <a:pt x="8149" y="28210"/>
                  <a:pt x="8068" y="28120"/>
                </a:cubicBezTo>
                <a:cubicBezTo>
                  <a:pt x="8005" y="28042"/>
                  <a:pt x="7940" y="27966"/>
                  <a:pt x="7879" y="27887"/>
                </a:cubicBezTo>
                <a:cubicBezTo>
                  <a:pt x="7898" y="27867"/>
                  <a:pt x="7913" y="27844"/>
                  <a:pt x="7921" y="27817"/>
                </a:cubicBezTo>
                <a:cubicBezTo>
                  <a:pt x="7921" y="27817"/>
                  <a:pt x="7942" y="27740"/>
                  <a:pt x="7974" y="27628"/>
                </a:cubicBezTo>
                <a:cubicBezTo>
                  <a:pt x="7982" y="27600"/>
                  <a:pt x="7990" y="27569"/>
                  <a:pt x="7999" y="27536"/>
                </a:cubicBezTo>
                <a:cubicBezTo>
                  <a:pt x="8010" y="27504"/>
                  <a:pt x="8014" y="27468"/>
                  <a:pt x="8022" y="27432"/>
                </a:cubicBezTo>
                <a:cubicBezTo>
                  <a:pt x="8036" y="27361"/>
                  <a:pt x="8051" y="27283"/>
                  <a:pt x="8065" y="27207"/>
                </a:cubicBezTo>
                <a:cubicBezTo>
                  <a:pt x="8075" y="27128"/>
                  <a:pt x="8083" y="27048"/>
                  <a:pt x="8091" y="26974"/>
                </a:cubicBezTo>
                <a:cubicBezTo>
                  <a:pt x="8094" y="26938"/>
                  <a:pt x="8100" y="26900"/>
                  <a:pt x="8100" y="26868"/>
                </a:cubicBezTo>
                <a:cubicBezTo>
                  <a:pt x="8101" y="26837"/>
                  <a:pt x="8101" y="26807"/>
                  <a:pt x="8102" y="26777"/>
                </a:cubicBezTo>
                <a:cubicBezTo>
                  <a:pt x="8106" y="26664"/>
                  <a:pt x="8107" y="26589"/>
                  <a:pt x="8107" y="26589"/>
                </a:cubicBezTo>
                <a:cubicBezTo>
                  <a:pt x="8108" y="26530"/>
                  <a:pt x="8064" y="26479"/>
                  <a:pt x="8006" y="26473"/>
                </a:cubicBezTo>
                <a:cubicBezTo>
                  <a:pt x="8002" y="26473"/>
                  <a:pt x="7998" y="26472"/>
                  <a:pt x="7994" y="26472"/>
                </a:cubicBezTo>
                <a:cubicBezTo>
                  <a:pt x="7936" y="26472"/>
                  <a:pt x="7886" y="26514"/>
                  <a:pt x="7879" y="26574"/>
                </a:cubicBezTo>
                <a:cubicBezTo>
                  <a:pt x="7879" y="26574"/>
                  <a:pt x="7872" y="26648"/>
                  <a:pt x="7858" y="26761"/>
                </a:cubicBezTo>
                <a:cubicBezTo>
                  <a:pt x="7856" y="26789"/>
                  <a:pt x="7852" y="26820"/>
                  <a:pt x="7847" y="26851"/>
                </a:cubicBezTo>
                <a:cubicBezTo>
                  <a:pt x="7845" y="26884"/>
                  <a:pt x="7836" y="26914"/>
                  <a:pt x="7830" y="26947"/>
                </a:cubicBezTo>
                <a:cubicBezTo>
                  <a:pt x="7817" y="27012"/>
                  <a:pt x="7803" y="27083"/>
                  <a:pt x="7789" y="27152"/>
                </a:cubicBezTo>
                <a:cubicBezTo>
                  <a:pt x="7770" y="27221"/>
                  <a:pt x="7749" y="27291"/>
                  <a:pt x="7730" y="27355"/>
                </a:cubicBezTo>
                <a:cubicBezTo>
                  <a:pt x="7720" y="27387"/>
                  <a:pt x="7714" y="27419"/>
                  <a:pt x="7702" y="27448"/>
                </a:cubicBezTo>
                <a:cubicBezTo>
                  <a:pt x="7691" y="27478"/>
                  <a:pt x="7680" y="27504"/>
                  <a:pt x="7671" y="27530"/>
                </a:cubicBezTo>
                <a:cubicBezTo>
                  <a:pt x="7664" y="27546"/>
                  <a:pt x="7659" y="27560"/>
                  <a:pt x="7654" y="27574"/>
                </a:cubicBezTo>
                <a:cubicBezTo>
                  <a:pt x="7648" y="27567"/>
                  <a:pt x="7643" y="27560"/>
                  <a:pt x="7639" y="27552"/>
                </a:cubicBezTo>
                <a:cubicBezTo>
                  <a:pt x="7575" y="27459"/>
                  <a:pt x="7522" y="27363"/>
                  <a:pt x="7469" y="27275"/>
                </a:cubicBezTo>
                <a:cubicBezTo>
                  <a:pt x="7424" y="27182"/>
                  <a:pt x="7373" y="27097"/>
                  <a:pt x="7340" y="27015"/>
                </a:cubicBezTo>
                <a:cubicBezTo>
                  <a:pt x="7307" y="26932"/>
                  <a:pt x="7271" y="26858"/>
                  <a:pt x="7252" y="26789"/>
                </a:cubicBezTo>
                <a:cubicBezTo>
                  <a:pt x="7233" y="26720"/>
                  <a:pt x="7207" y="26661"/>
                  <a:pt x="7202" y="26611"/>
                </a:cubicBezTo>
                <a:cubicBezTo>
                  <a:pt x="7182" y="26511"/>
                  <a:pt x="7171" y="26454"/>
                  <a:pt x="7171" y="26454"/>
                </a:cubicBezTo>
                <a:lnTo>
                  <a:pt x="7169" y="26441"/>
                </a:lnTo>
                <a:cubicBezTo>
                  <a:pt x="7159" y="26393"/>
                  <a:pt x="7117" y="26359"/>
                  <a:pt x="7069" y="26359"/>
                </a:cubicBezTo>
                <a:cubicBezTo>
                  <a:pt x="7064" y="26359"/>
                  <a:pt x="7058" y="26359"/>
                  <a:pt x="7052" y="26360"/>
                </a:cubicBezTo>
                <a:cubicBezTo>
                  <a:pt x="6996" y="26369"/>
                  <a:pt x="6957" y="26421"/>
                  <a:pt x="6967" y="26478"/>
                </a:cubicBezTo>
                <a:cubicBezTo>
                  <a:pt x="6967" y="26478"/>
                  <a:pt x="6978" y="26543"/>
                  <a:pt x="6995" y="26656"/>
                </a:cubicBezTo>
                <a:cubicBezTo>
                  <a:pt x="7000" y="26714"/>
                  <a:pt x="7025" y="26778"/>
                  <a:pt x="7045" y="26856"/>
                </a:cubicBezTo>
                <a:cubicBezTo>
                  <a:pt x="7064" y="26934"/>
                  <a:pt x="7098" y="27014"/>
                  <a:pt x="7133" y="27105"/>
                </a:cubicBezTo>
                <a:cubicBezTo>
                  <a:pt x="7166" y="27196"/>
                  <a:pt x="7217" y="27286"/>
                  <a:pt x="7261" y="27386"/>
                </a:cubicBezTo>
                <a:cubicBezTo>
                  <a:pt x="7315" y="27482"/>
                  <a:pt x="7368" y="27584"/>
                  <a:pt x="7432" y="27685"/>
                </a:cubicBezTo>
                <a:cubicBezTo>
                  <a:pt x="7494" y="27786"/>
                  <a:pt x="7560" y="27889"/>
                  <a:pt x="7635" y="27989"/>
                </a:cubicBezTo>
                <a:cubicBezTo>
                  <a:pt x="7706" y="28093"/>
                  <a:pt x="7786" y="28190"/>
                  <a:pt x="7862" y="28291"/>
                </a:cubicBezTo>
                <a:cubicBezTo>
                  <a:pt x="7943" y="28388"/>
                  <a:pt x="8023" y="28487"/>
                  <a:pt x="8107" y="28578"/>
                </a:cubicBezTo>
                <a:cubicBezTo>
                  <a:pt x="8190" y="28671"/>
                  <a:pt x="8273" y="28760"/>
                  <a:pt x="8357" y="28844"/>
                </a:cubicBezTo>
                <a:cubicBezTo>
                  <a:pt x="8521" y="29014"/>
                  <a:pt x="8687" y="29162"/>
                  <a:pt x="8833" y="29285"/>
                </a:cubicBezTo>
                <a:cubicBezTo>
                  <a:pt x="8908" y="29345"/>
                  <a:pt x="8972" y="29401"/>
                  <a:pt x="9037" y="29449"/>
                </a:cubicBezTo>
                <a:cubicBezTo>
                  <a:pt x="9101" y="29495"/>
                  <a:pt x="9158" y="29539"/>
                  <a:pt x="9203" y="29569"/>
                </a:cubicBezTo>
                <a:cubicBezTo>
                  <a:pt x="9210" y="29573"/>
                  <a:pt x="9213" y="29576"/>
                  <a:pt x="9221" y="29580"/>
                </a:cubicBezTo>
                <a:lnTo>
                  <a:pt x="9221" y="29620"/>
                </a:lnTo>
                <a:cubicBezTo>
                  <a:pt x="9237" y="30049"/>
                  <a:pt x="9251" y="30465"/>
                  <a:pt x="9266" y="30864"/>
                </a:cubicBezTo>
                <a:cubicBezTo>
                  <a:pt x="9267" y="30913"/>
                  <a:pt x="9270" y="30964"/>
                  <a:pt x="9271" y="31013"/>
                </a:cubicBezTo>
                <a:lnTo>
                  <a:pt x="9274" y="31086"/>
                </a:lnTo>
                <a:lnTo>
                  <a:pt x="9274" y="31095"/>
                </a:lnTo>
                <a:lnTo>
                  <a:pt x="9276" y="31129"/>
                </a:lnTo>
                <a:lnTo>
                  <a:pt x="9279" y="31147"/>
                </a:lnTo>
                <a:lnTo>
                  <a:pt x="9283" y="31183"/>
                </a:lnTo>
                <a:cubicBezTo>
                  <a:pt x="9290" y="31240"/>
                  <a:pt x="9296" y="31294"/>
                  <a:pt x="9303" y="31350"/>
                </a:cubicBezTo>
                <a:cubicBezTo>
                  <a:pt x="9290" y="31341"/>
                  <a:pt x="9277" y="31333"/>
                  <a:pt x="9264" y="31322"/>
                </a:cubicBezTo>
                <a:cubicBezTo>
                  <a:pt x="9168" y="31241"/>
                  <a:pt x="9040" y="31152"/>
                  <a:pt x="8918" y="31025"/>
                </a:cubicBezTo>
                <a:cubicBezTo>
                  <a:pt x="8854" y="30965"/>
                  <a:pt x="8785" y="30902"/>
                  <a:pt x="8721" y="30826"/>
                </a:cubicBezTo>
                <a:cubicBezTo>
                  <a:pt x="8655" y="30751"/>
                  <a:pt x="8583" y="30677"/>
                  <a:pt x="8519" y="30587"/>
                </a:cubicBezTo>
                <a:cubicBezTo>
                  <a:pt x="8451" y="30501"/>
                  <a:pt x="8382" y="30412"/>
                  <a:pt x="8318" y="30312"/>
                </a:cubicBezTo>
                <a:cubicBezTo>
                  <a:pt x="8250" y="30215"/>
                  <a:pt x="8186" y="30110"/>
                  <a:pt x="8123" y="30002"/>
                </a:cubicBezTo>
                <a:cubicBezTo>
                  <a:pt x="7994" y="29784"/>
                  <a:pt x="7871" y="29544"/>
                  <a:pt x="7746" y="29291"/>
                </a:cubicBezTo>
                <a:cubicBezTo>
                  <a:pt x="7623" y="29041"/>
                  <a:pt x="7496" y="28775"/>
                  <a:pt x="7360" y="28508"/>
                </a:cubicBezTo>
                <a:cubicBezTo>
                  <a:pt x="7220" y="28240"/>
                  <a:pt x="7075" y="27973"/>
                  <a:pt x="6903" y="27712"/>
                </a:cubicBezTo>
                <a:cubicBezTo>
                  <a:pt x="6818" y="27579"/>
                  <a:pt x="6733" y="27467"/>
                  <a:pt x="6641" y="27335"/>
                </a:cubicBezTo>
                <a:cubicBezTo>
                  <a:pt x="6554" y="27216"/>
                  <a:pt x="6468" y="27096"/>
                  <a:pt x="6383" y="26978"/>
                </a:cubicBezTo>
                <a:cubicBezTo>
                  <a:pt x="6294" y="26862"/>
                  <a:pt x="6225" y="26735"/>
                  <a:pt x="6146" y="26615"/>
                </a:cubicBezTo>
                <a:cubicBezTo>
                  <a:pt x="6108" y="26555"/>
                  <a:pt x="6071" y="26494"/>
                  <a:pt x="6034" y="26435"/>
                </a:cubicBezTo>
                <a:cubicBezTo>
                  <a:pt x="6001" y="26372"/>
                  <a:pt x="5968" y="26310"/>
                  <a:pt x="5936" y="26250"/>
                </a:cubicBezTo>
                <a:cubicBezTo>
                  <a:pt x="5883" y="26143"/>
                  <a:pt x="5821" y="26042"/>
                  <a:pt x="5773" y="25938"/>
                </a:cubicBezTo>
                <a:cubicBezTo>
                  <a:pt x="5768" y="25917"/>
                  <a:pt x="5758" y="25898"/>
                  <a:pt x="5746" y="25880"/>
                </a:cubicBezTo>
                <a:cubicBezTo>
                  <a:pt x="5694" y="25761"/>
                  <a:pt x="5643" y="25644"/>
                  <a:pt x="5592" y="25531"/>
                </a:cubicBezTo>
                <a:cubicBezTo>
                  <a:pt x="5544" y="25412"/>
                  <a:pt x="5508" y="25295"/>
                  <a:pt x="5468" y="25182"/>
                </a:cubicBezTo>
                <a:cubicBezTo>
                  <a:pt x="5448" y="25127"/>
                  <a:pt x="5429" y="25071"/>
                  <a:pt x="5409" y="25016"/>
                </a:cubicBezTo>
                <a:cubicBezTo>
                  <a:pt x="5395" y="24960"/>
                  <a:pt x="5380" y="24906"/>
                  <a:pt x="5365" y="24853"/>
                </a:cubicBezTo>
                <a:cubicBezTo>
                  <a:pt x="5336" y="24745"/>
                  <a:pt x="5309" y="24643"/>
                  <a:pt x="5283" y="24545"/>
                </a:cubicBezTo>
                <a:cubicBezTo>
                  <a:pt x="5257" y="24448"/>
                  <a:pt x="5243" y="24353"/>
                  <a:pt x="5224" y="24266"/>
                </a:cubicBezTo>
                <a:cubicBezTo>
                  <a:pt x="5189" y="24090"/>
                  <a:pt x="5157" y="23936"/>
                  <a:pt x="5145" y="23804"/>
                </a:cubicBezTo>
                <a:cubicBezTo>
                  <a:pt x="5110" y="23543"/>
                  <a:pt x="5090" y="23394"/>
                  <a:pt x="5090" y="23394"/>
                </a:cubicBezTo>
                <a:cubicBezTo>
                  <a:pt x="5082" y="23329"/>
                  <a:pt x="5026" y="23281"/>
                  <a:pt x="4961" y="23281"/>
                </a:cubicBezTo>
                <a:cubicBezTo>
                  <a:pt x="4956" y="23281"/>
                  <a:pt x="4950" y="23282"/>
                  <a:pt x="4944" y="23282"/>
                </a:cubicBezTo>
                <a:cubicBezTo>
                  <a:pt x="4873" y="23291"/>
                  <a:pt x="4821" y="23357"/>
                  <a:pt x="4831" y="23428"/>
                </a:cubicBezTo>
                <a:cubicBezTo>
                  <a:pt x="4831" y="23428"/>
                  <a:pt x="4849" y="23578"/>
                  <a:pt x="4883" y="23838"/>
                </a:cubicBezTo>
                <a:cubicBezTo>
                  <a:pt x="4895" y="23969"/>
                  <a:pt x="4927" y="24130"/>
                  <a:pt x="4961" y="24315"/>
                </a:cubicBezTo>
                <a:cubicBezTo>
                  <a:pt x="4963" y="24322"/>
                  <a:pt x="4964" y="24332"/>
                  <a:pt x="4965" y="24340"/>
                </a:cubicBezTo>
                <a:cubicBezTo>
                  <a:pt x="4944" y="24337"/>
                  <a:pt x="4921" y="24333"/>
                  <a:pt x="4897" y="24330"/>
                </a:cubicBezTo>
                <a:cubicBezTo>
                  <a:pt x="4843" y="24321"/>
                  <a:pt x="4780" y="24312"/>
                  <a:pt x="4713" y="24301"/>
                </a:cubicBezTo>
                <a:cubicBezTo>
                  <a:pt x="4679" y="24296"/>
                  <a:pt x="4644" y="24290"/>
                  <a:pt x="4609" y="24285"/>
                </a:cubicBezTo>
                <a:cubicBezTo>
                  <a:pt x="4575" y="24279"/>
                  <a:pt x="4536" y="24276"/>
                  <a:pt x="4503" y="24267"/>
                </a:cubicBezTo>
                <a:lnTo>
                  <a:pt x="3950" y="24136"/>
                </a:lnTo>
                <a:lnTo>
                  <a:pt x="3943" y="24135"/>
                </a:lnTo>
                <a:cubicBezTo>
                  <a:pt x="3936" y="24133"/>
                  <a:pt x="3929" y="24133"/>
                  <a:pt x="3922" y="24133"/>
                </a:cubicBezTo>
                <a:cubicBezTo>
                  <a:pt x="3884" y="24133"/>
                  <a:pt x="3849" y="24156"/>
                  <a:pt x="3836" y="24193"/>
                </a:cubicBezTo>
                <a:cubicBezTo>
                  <a:pt x="3817" y="24240"/>
                  <a:pt x="3842" y="24294"/>
                  <a:pt x="3890" y="24312"/>
                </a:cubicBezTo>
                <a:cubicBezTo>
                  <a:pt x="3890" y="24312"/>
                  <a:pt x="4168" y="24417"/>
                  <a:pt x="4445" y="24521"/>
                </a:cubicBezTo>
                <a:cubicBezTo>
                  <a:pt x="4480" y="24535"/>
                  <a:pt x="4516" y="24542"/>
                  <a:pt x="4549" y="24553"/>
                </a:cubicBezTo>
                <a:cubicBezTo>
                  <a:pt x="4583" y="24561"/>
                  <a:pt x="4617" y="24572"/>
                  <a:pt x="4650" y="24582"/>
                </a:cubicBezTo>
                <a:cubicBezTo>
                  <a:pt x="4715" y="24601"/>
                  <a:pt x="4777" y="24618"/>
                  <a:pt x="4830" y="24634"/>
                </a:cubicBezTo>
                <a:cubicBezTo>
                  <a:pt x="4934" y="24665"/>
                  <a:pt x="5003" y="24684"/>
                  <a:pt x="5003" y="24684"/>
                </a:cubicBezTo>
                <a:lnTo>
                  <a:pt x="5006" y="24686"/>
                </a:lnTo>
                <a:lnTo>
                  <a:pt x="5027" y="24689"/>
                </a:lnTo>
                <a:cubicBezTo>
                  <a:pt x="5029" y="24690"/>
                  <a:pt x="5031" y="24690"/>
                  <a:pt x="5034" y="24690"/>
                </a:cubicBezTo>
                <a:cubicBezTo>
                  <a:pt x="5036" y="24690"/>
                  <a:pt x="5038" y="24690"/>
                  <a:pt x="5041" y="24691"/>
                </a:cubicBezTo>
                <a:cubicBezTo>
                  <a:pt x="5061" y="24768"/>
                  <a:pt x="5081" y="24846"/>
                  <a:pt x="5103" y="24928"/>
                </a:cubicBezTo>
                <a:cubicBezTo>
                  <a:pt x="5118" y="24985"/>
                  <a:pt x="5133" y="25042"/>
                  <a:pt x="5149" y="25098"/>
                </a:cubicBezTo>
                <a:cubicBezTo>
                  <a:pt x="5168" y="25156"/>
                  <a:pt x="5187" y="25213"/>
                  <a:pt x="5207" y="25273"/>
                </a:cubicBezTo>
                <a:cubicBezTo>
                  <a:pt x="5248" y="25390"/>
                  <a:pt x="5285" y="25513"/>
                  <a:pt x="5335" y="25635"/>
                </a:cubicBezTo>
                <a:cubicBezTo>
                  <a:pt x="5349" y="25669"/>
                  <a:pt x="5364" y="25703"/>
                  <a:pt x="5379" y="25736"/>
                </a:cubicBezTo>
                <a:cubicBezTo>
                  <a:pt x="5294" y="25709"/>
                  <a:pt x="5194" y="25675"/>
                  <a:pt x="5081" y="25629"/>
                </a:cubicBezTo>
                <a:cubicBezTo>
                  <a:pt x="4742" y="25496"/>
                  <a:pt x="4298" y="25284"/>
                  <a:pt x="3906" y="25005"/>
                </a:cubicBezTo>
                <a:cubicBezTo>
                  <a:pt x="3709" y="24867"/>
                  <a:pt x="3530" y="24708"/>
                  <a:pt x="3384" y="24544"/>
                </a:cubicBezTo>
                <a:cubicBezTo>
                  <a:pt x="3241" y="24380"/>
                  <a:pt x="3135" y="24208"/>
                  <a:pt x="3083" y="24051"/>
                </a:cubicBezTo>
                <a:cubicBezTo>
                  <a:pt x="3055" y="23975"/>
                  <a:pt x="3042" y="23900"/>
                  <a:pt x="3034" y="23836"/>
                </a:cubicBezTo>
                <a:cubicBezTo>
                  <a:pt x="3028" y="23771"/>
                  <a:pt x="3026" y="23714"/>
                  <a:pt x="3031" y="23667"/>
                </a:cubicBezTo>
                <a:cubicBezTo>
                  <a:pt x="3033" y="23621"/>
                  <a:pt x="3042" y="23583"/>
                  <a:pt x="3046" y="23560"/>
                </a:cubicBezTo>
                <a:cubicBezTo>
                  <a:pt x="3050" y="23534"/>
                  <a:pt x="3052" y="23522"/>
                  <a:pt x="3052" y="23522"/>
                </a:cubicBezTo>
                <a:lnTo>
                  <a:pt x="3056" y="23506"/>
                </a:lnTo>
                <a:cubicBezTo>
                  <a:pt x="3070" y="23427"/>
                  <a:pt x="3019" y="23353"/>
                  <a:pt x="2941" y="23337"/>
                </a:cubicBezTo>
                <a:cubicBezTo>
                  <a:pt x="2931" y="23335"/>
                  <a:pt x="2921" y="23334"/>
                  <a:pt x="2912" y="23334"/>
                </a:cubicBezTo>
                <a:cubicBezTo>
                  <a:pt x="2845" y="23334"/>
                  <a:pt x="2784" y="23381"/>
                  <a:pt x="2770" y="23449"/>
                </a:cubicBezTo>
                <a:cubicBezTo>
                  <a:pt x="2770" y="23449"/>
                  <a:pt x="2765" y="23466"/>
                  <a:pt x="2759" y="23500"/>
                </a:cubicBezTo>
                <a:cubicBezTo>
                  <a:pt x="2753" y="23533"/>
                  <a:pt x="2741" y="23580"/>
                  <a:pt x="2738" y="23642"/>
                </a:cubicBezTo>
                <a:cubicBezTo>
                  <a:pt x="2731" y="23703"/>
                  <a:pt x="2731" y="23780"/>
                  <a:pt x="2738" y="23867"/>
                </a:cubicBezTo>
                <a:cubicBezTo>
                  <a:pt x="2747" y="23953"/>
                  <a:pt x="2764" y="24050"/>
                  <a:pt x="2799" y="24149"/>
                </a:cubicBezTo>
                <a:cubicBezTo>
                  <a:pt x="2863" y="24349"/>
                  <a:pt x="2991" y="24556"/>
                  <a:pt x="3151" y="24745"/>
                </a:cubicBezTo>
                <a:cubicBezTo>
                  <a:pt x="3315" y="24934"/>
                  <a:pt x="3512" y="25108"/>
                  <a:pt x="3720" y="25260"/>
                </a:cubicBezTo>
                <a:cubicBezTo>
                  <a:pt x="4139" y="25565"/>
                  <a:pt x="4599" y="25792"/>
                  <a:pt x="4955" y="25935"/>
                </a:cubicBezTo>
                <a:cubicBezTo>
                  <a:pt x="5134" y="26007"/>
                  <a:pt x="5285" y="26058"/>
                  <a:pt x="5395" y="26092"/>
                </a:cubicBezTo>
                <a:cubicBezTo>
                  <a:pt x="5450" y="26110"/>
                  <a:pt x="5491" y="26122"/>
                  <a:pt x="5519" y="26130"/>
                </a:cubicBezTo>
                <a:cubicBezTo>
                  <a:pt x="5534" y="26134"/>
                  <a:pt x="5544" y="26137"/>
                  <a:pt x="5551" y="26139"/>
                </a:cubicBezTo>
                <a:cubicBezTo>
                  <a:pt x="5593" y="26222"/>
                  <a:pt x="5639" y="26304"/>
                  <a:pt x="5682" y="26389"/>
                </a:cubicBezTo>
                <a:cubicBezTo>
                  <a:pt x="5715" y="26453"/>
                  <a:pt x="5750" y="26517"/>
                  <a:pt x="5783" y="26581"/>
                </a:cubicBezTo>
                <a:lnTo>
                  <a:pt x="5898" y="26770"/>
                </a:lnTo>
                <a:cubicBezTo>
                  <a:pt x="5978" y="26893"/>
                  <a:pt x="6049" y="27027"/>
                  <a:pt x="6140" y="27147"/>
                </a:cubicBezTo>
                <a:cubicBezTo>
                  <a:pt x="6228" y="27269"/>
                  <a:pt x="6315" y="27393"/>
                  <a:pt x="6403" y="27517"/>
                </a:cubicBezTo>
                <a:cubicBezTo>
                  <a:pt x="6481" y="27632"/>
                  <a:pt x="6579" y="27762"/>
                  <a:pt x="6654" y="27884"/>
                </a:cubicBezTo>
                <a:cubicBezTo>
                  <a:pt x="6811" y="28127"/>
                  <a:pt x="6953" y="28392"/>
                  <a:pt x="7086" y="28651"/>
                </a:cubicBezTo>
                <a:cubicBezTo>
                  <a:pt x="7218" y="28914"/>
                  <a:pt x="7340" y="29178"/>
                  <a:pt x="7463" y="29434"/>
                </a:cubicBezTo>
                <a:cubicBezTo>
                  <a:pt x="7587" y="29690"/>
                  <a:pt x="7711" y="29938"/>
                  <a:pt x="7845" y="30167"/>
                </a:cubicBezTo>
                <a:cubicBezTo>
                  <a:pt x="7861" y="30194"/>
                  <a:pt x="7876" y="30220"/>
                  <a:pt x="7892" y="30246"/>
                </a:cubicBezTo>
                <a:cubicBezTo>
                  <a:pt x="7884" y="30244"/>
                  <a:pt x="7878" y="30243"/>
                  <a:pt x="7871" y="30242"/>
                </a:cubicBezTo>
                <a:cubicBezTo>
                  <a:pt x="7855" y="30239"/>
                  <a:pt x="7837" y="30237"/>
                  <a:pt x="7820" y="30232"/>
                </a:cubicBezTo>
                <a:cubicBezTo>
                  <a:pt x="7805" y="30227"/>
                  <a:pt x="7789" y="30222"/>
                  <a:pt x="7773" y="30216"/>
                </a:cubicBezTo>
                <a:cubicBezTo>
                  <a:pt x="7741" y="30206"/>
                  <a:pt x="7707" y="30194"/>
                  <a:pt x="7670" y="30180"/>
                </a:cubicBezTo>
                <a:cubicBezTo>
                  <a:pt x="7596" y="30163"/>
                  <a:pt x="7509" y="30109"/>
                  <a:pt x="7415" y="30066"/>
                </a:cubicBezTo>
                <a:cubicBezTo>
                  <a:pt x="7320" y="30020"/>
                  <a:pt x="7225" y="29954"/>
                  <a:pt x="7122" y="29888"/>
                </a:cubicBezTo>
                <a:cubicBezTo>
                  <a:pt x="7025" y="29812"/>
                  <a:pt x="6916" y="29742"/>
                  <a:pt x="6816" y="29649"/>
                </a:cubicBezTo>
                <a:cubicBezTo>
                  <a:pt x="6766" y="29604"/>
                  <a:pt x="6713" y="29558"/>
                  <a:pt x="6661" y="29514"/>
                </a:cubicBezTo>
                <a:cubicBezTo>
                  <a:pt x="6611" y="29464"/>
                  <a:pt x="6560" y="29414"/>
                  <a:pt x="6510" y="29365"/>
                </a:cubicBezTo>
                <a:cubicBezTo>
                  <a:pt x="6406" y="29266"/>
                  <a:pt x="6311" y="29153"/>
                  <a:pt x="6212" y="29046"/>
                </a:cubicBezTo>
                <a:cubicBezTo>
                  <a:pt x="6119" y="28932"/>
                  <a:pt x="6021" y="28823"/>
                  <a:pt x="5936" y="28707"/>
                </a:cubicBezTo>
                <a:cubicBezTo>
                  <a:pt x="5846" y="28594"/>
                  <a:pt x="5762" y="28478"/>
                  <a:pt x="5683" y="28364"/>
                </a:cubicBezTo>
                <a:cubicBezTo>
                  <a:pt x="5602" y="28253"/>
                  <a:pt x="5533" y="28138"/>
                  <a:pt x="5460" y="28033"/>
                </a:cubicBezTo>
                <a:cubicBezTo>
                  <a:pt x="5395" y="27925"/>
                  <a:pt x="5332" y="27823"/>
                  <a:pt x="5277" y="27728"/>
                </a:cubicBezTo>
                <a:cubicBezTo>
                  <a:pt x="5223" y="27631"/>
                  <a:pt x="5170" y="27544"/>
                  <a:pt x="5131" y="27464"/>
                </a:cubicBezTo>
                <a:cubicBezTo>
                  <a:pt x="5092" y="27384"/>
                  <a:pt x="5054" y="27315"/>
                  <a:pt x="5028" y="27259"/>
                </a:cubicBezTo>
                <a:cubicBezTo>
                  <a:pt x="4975" y="27143"/>
                  <a:pt x="4944" y="27076"/>
                  <a:pt x="4944" y="27076"/>
                </a:cubicBezTo>
                <a:lnTo>
                  <a:pt x="4942" y="27070"/>
                </a:lnTo>
                <a:cubicBezTo>
                  <a:pt x="4923" y="27030"/>
                  <a:pt x="4883" y="27005"/>
                  <a:pt x="4840" y="27005"/>
                </a:cubicBezTo>
                <a:cubicBezTo>
                  <a:pt x="4825" y="27005"/>
                  <a:pt x="4809" y="27008"/>
                  <a:pt x="4794" y="27015"/>
                </a:cubicBezTo>
                <a:cubicBezTo>
                  <a:pt x="4736" y="27041"/>
                  <a:pt x="4710" y="27107"/>
                  <a:pt x="4735" y="27164"/>
                </a:cubicBezTo>
                <a:cubicBezTo>
                  <a:pt x="4735" y="27164"/>
                  <a:pt x="4766" y="27234"/>
                  <a:pt x="4819" y="27356"/>
                </a:cubicBezTo>
                <a:cubicBezTo>
                  <a:pt x="4846" y="27418"/>
                  <a:pt x="4883" y="27489"/>
                  <a:pt x="4922" y="27573"/>
                </a:cubicBezTo>
                <a:cubicBezTo>
                  <a:pt x="4963" y="27656"/>
                  <a:pt x="5014" y="27748"/>
                  <a:pt x="5066" y="27849"/>
                </a:cubicBezTo>
                <a:cubicBezTo>
                  <a:pt x="5120" y="27948"/>
                  <a:pt x="5183" y="28054"/>
                  <a:pt x="5248" y="28166"/>
                </a:cubicBezTo>
                <a:cubicBezTo>
                  <a:pt x="5319" y="28275"/>
                  <a:pt x="5386" y="28394"/>
                  <a:pt x="5469" y="28511"/>
                </a:cubicBezTo>
                <a:cubicBezTo>
                  <a:pt x="5548" y="28630"/>
                  <a:pt x="5631" y="28750"/>
                  <a:pt x="5720" y="28870"/>
                </a:cubicBezTo>
                <a:cubicBezTo>
                  <a:pt x="5806" y="28993"/>
                  <a:pt x="5905" y="29109"/>
                  <a:pt x="5999" y="29228"/>
                </a:cubicBezTo>
                <a:cubicBezTo>
                  <a:pt x="6100" y="29342"/>
                  <a:pt x="6196" y="29460"/>
                  <a:pt x="6302" y="29568"/>
                </a:cubicBezTo>
                <a:cubicBezTo>
                  <a:pt x="6356" y="29622"/>
                  <a:pt x="6407" y="29675"/>
                  <a:pt x="6458" y="29728"/>
                </a:cubicBezTo>
                <a:cubicBezTo>
                  <a:pt x="6512" y="29779"/>
                  <a:pt x="6566" y="29828"/>
                  <a:pt x="6619" y="29877"/>
                </a:cubicBezTo>
                <a:cubicBezTo>
                  <a:pt x="6723" y="29978"/>
                  <a:pt x="6840" y="30058"/>
                  <a:pt x="6944" y="30143"/>
                </a:cubicBezTo>
                <a:cubicBezTo>
                  <a:pt x="7055" y="30217"/>
                  <a:pt x="7159" y="30292"/>
                  <a:pt x="7265" y="30348"/>
                </a:cubicBezTo>
                <a:cubicBezTo>
                  <a:pt x="7373" y="30401"/>
                  <a:pt x="7461" y="30459"/>
                  <a:pt x="7563" y="30489"/>
                </a:cubicBezTo>
                <a:cubicBezTo>
                  <a:pt x="7612" y="30507"/>
                  <a:pt x="7658" y="30523"/>
                  <a:pt x="7701" y="30536"/>
                </a:cubicBezTo>
                <a:cubicBezTo>
                  <a:pt x="7722" y="30544"/>
                  <a:pt x="7741" y="30551"/>
                  <a:pt x="7761" y="30558"/>
                </a:cubicBezTo>
                <a:cubicBezTo>
                  <a:pt x="7778" y="30562"/>
                  <a:pt x="7796" y="30565"/>
                  <a:pt x="7812" y="30568"/>
                </a:cubicBezTo>
                <a:cubicBezTo>
                  <a:pt x="7941" y="30594"/>
                  <a:pt x="8014" y="30609"/>
                  <a:pt x="8014" y="30609"/>
                </a:cubicBezTo>
                <a:cubicBezTo>
                  <a:pt x="8015" y="30609"/>
                  <a:pt x="8016" y="30609"/>
                  <a:pt x="8017" y="30610"/>
                </a:cubicBezTo>
                <a:cubicBezTo>
                  <a:pt x="8026" y="30611"/>
                  <a:pt x="8036" y="30612"/>
                  <a:pt x="8044" y="30612"/>
                </a:cubicBezTo>
                <a:cubicBezTo>
                  <a:pt x="8070" y="30612"/>
                  <a:pt x="8094" y="30606"/>
                  <a:pt x="8116" y="30597"/>
                </a:cubicBezTo>
                <a:cubicBezTo>
                  <a:pt x="8164" y="30666"/>
                  <a:pt x="8213" y="30732"/>
                  <a:pt x="8261" y="30795"/>
                </a:cubicBezTo>
                <a:cubicBezTo>
                  <a:pt x="8329" y="30890"/>
                  <a:pt x="8405" y="30971"/>
                  <a:pt x="8477" y="31052"/>
                </a:cubicBezTo>
                <a:cubicBezTo>
                  <a:pt x="8546" y="31135"/>
                  <a:pt x="8618" y="31204"/>
                  <a:pt x="8687" y="31270"/>
                </a:cubicBezTo>
                <a:cubicBezTo>
                  <a:pt x="8820" y="31408"/>
                  <a:pt x="8957" y="31504"/>
                  <a:pt x="9061" y="31593"/>
                </a:cubicBezTo>
                <a:cubicBezTo>
                  <a:pt x="9170" y="31676"/>
                  <a:pt x="9261" y="31732"/>
                  <a:pt x="9322" y="31775"/>
                </a:cubicBezTo>
                <a:cubicBezTo>
                  <a:pt x="9334" y="31784"/>
                  <a:pt x="9344" y="31790"/>
                  <a:pt x="9354" y="31796"/>
                </a:cubicBezTo>
                <a:cubicBezTo>
                  <a:pt x="9362" y="31876"/>
                  <a:pt x="9372" y="31955"/>
                  <a:pt x="9381" y="32032"/>
                </a:cubicBezTo>
                <a:cubicBezTo>
                  <a:pt x="9419" y="32326"/>
                  <a:pt x="9465" y="32610"/>
                  <a:pt x="9524" y="32881"/>
                </a:cubicBezTo>
                <a:cubicBezTo>
                  <a:pt x="9477" y="32859"/>
                  <a:pt x="9428" y="32838"/>
                  <a:pt x="9373" y="32812"/>
                </a:cubicBezTo>
                <a:cubicBezTo>
                  <a:pt x="9222" y="32734"/>
                  <a:pt x="9036" y="32651"/>
                  <a:pt x="8829" y="32529"/>
                </a:cubicBezTo>
                <a:cubicBezTo>
                  <a:pt x="8618" y="32416"/>
                  <a:pt x="8388" y="32273"/>
                  <a:pt x="8143" y="32112"/>
                </a:cubicBezTo>
                <a:cubicBezTo>
                  <a:pt x="7898" y="31947"/>
                  <a:pt x="7638" y="31761"/>
                  <a:pt x="7373" y="31550"/>
                </a:cubicBezTo>
                <a:cubicBezTo>
                  <a:pt x="7240" y="31443"/>
                  <a:pt x="7105" y="31334"/>
                  <a:pt x="6972" y="31216"/>
                </a:cubicBezTo>
                <a:cubicBezTo>
                  <a:pt x="6835" y="31102"/>
                  <a:pt x="6701" y="30978"/>
                  <a:pt x="6564" y="30852"/>
                </a:cubicBezTo>
                <a:cubicBezTo>
                  <a:pt x="6290" y="30600"/>
                  <a:pt x="6016" y="30329"/>
                  <a:pt x="5742" y="30049"/>
                </a:cubicBezTo>
                <a:cubicBezTo>
                  <a:pt x="5470" y="29768"/>
                  <a:pt x="5197" y="29478"/>
                  <a:pt x="4926" y="29183"/>
                </a:cubicBezTo>
                <a:cubicBezTo>
                  <a:pt x="4655" y="28886"/>
                  <a:pt x="4381" y="28591"/>
                  <a:pt x="4114" y="28298"/>
                </a:cubicBezTo>
                <a:cubicBezTo>
                  <a:pt x="3847" y="28022"/>
                  <a:pt x="3609" y="27722"/>
                  <a:pt x="3384" y="27426"/>
                </a:cubicBezTo>
                <a:cubicBezTo>
                  <a:pt x="3264" y="27267"/>
                  <a:pt x="3147" y="27110"/>
                  <a:pt x="3031" y="26956"/>
                </a:cubicBezTo>
                <a:cubicBezTo>
                  <a:pt x="3056" y="26935"/>
                  <a:pt x="3076" y="26909"/>
                  <a:pt x="3084" y="26877"/>
                </a:cubicBezTo>
                <a:cubicBezTo>
                  <a:pt x="3084" y="26877"/>
                  <a:pt x="3090" y="26860"/>
                  <a:pt x="3099" y="26830"/>
                </a:cubicBezTo>
                <a:cubicBezTo>
                  <a:pt x="3108" y="26799"/>
                  <a:pt x="3125" y="26759"/>
                  <a:pt x="3135" y="26706"/>
                </a:cubicBezTo>
                <a:cubicBezTo>
                  <a:pt x="3147" y="26654"/>
                  <a:pt x="3161" y="26592"/>
                  <a:pt x="3167" y="26526"/>
                </a:cubicBezTo>
                <a:cubicBezTo>
                  <a:pt x="3178" y="26461"/>
                  <a:pt x="3178" y="26390"/>
                  <a:pt x="3179" y="26321"/>
                </a:cubicBezTo>
                <a:cubicBezTo>
                  <a:pt x="3178" y="26252"/>
                  <a:pt x="3177" y="26183"/>
                  <a:pt x="3168" y="26121"/>
                </a:cubicBezTo>
                <a:cubicBezTo>
                  <a:pt x="3163" y="26057"/>
                  <a:pt x="3152" y="25997"/>
                  <a:pt x="3145" y="25947"/>
                </a:cubicBezTo>
                <a:cubicBezTo>
                  <a:pt x="3136" y="25895"/>
                  <a:pt x="3127" y="25858"/>
                  <a:pt x="3122" y="25831"/>
                </a:cubicBezTo>
                <a:cubicBezTo>
                  <a:pt x="3116" y="25803"/>
                  <a:pt x="3113" y="25788"/>
                  <a:pt x="3113" y="25788"/>
                </a:cubicBezTo>
                <a:cubicBezTo>
                  <a:pt x="3100" y="25733"/>
                  <a:pt x="3050" y="25691"/>
                  <a:pt x="2993" y="25691"/>
                </a:cubicBezTo>
                <a:cubicBezTo>
                  <a:pt x="2987" y="25691"/>
                  <a:pt x="2982" y="25691"/>
                  <a:pt x="2977" y="25692"/>
                </a:cubicBezTo>
                <a:cubicBezTo>
                  <a:pt x="2909" y="25699"/>
                  <a:pt x="2861" y="25761"/>
                  <a:pt x="2870" y="25829"/>
                </a:cubicBezTo>
                <a:cubicBezTo>
                  <a:pt x="2870" y="25829"/>
                  <a:pt x="2871" y="25845"/>
                  <a:pt x="2875" y="25872"/>
                </a:cubicBezTo>
                <a:cubicBezTo>
                  <a:pt x="2877" y="25899"/>
                  <a:pt x="2884" y="25941"/>
                  <a:pt x="2887" y="25985"/>
                </a:cubicBezTo>
                <a:cubicBezTo>
                  <a:pt x="2890" y="26029"/>
                  <a:pt x="2895" y="26081"/>
                  <a:pt x="2893" y="26137"/>
                </a:cubicBezTo>
                <a:cubicBezTo>
                  <a:pt x="2896" y="26192"/>
                  <a:pt x="2891" y="26252"/>
                  <a:pt x="2888" y="26310"/>
                </a:cubicBezTo>
                <a:cubicBezTo>
                  <a:pt x="2880" y="26368"/>
                  <a:pt x="2876" y="26426"/>
                  <a:pt x="2863" y="26478"/>
                </a:cubicBezTo>
                <a:cubicBezTo>
                  <a:pt x="2854" y="26531"/>
                  <a:pt x="2838" y="26578"/>
                  <a:pt x="2826" y="26619"/>
                </a:cubicBezTo>
                <a:cubicBezTo>
                  <a:pt x="2821" y="26638"/>
                  <a:pt x="2815" y="26653"/>
                  <a:pt x="2808" y="26666"/>
                </a:cubicBezTo>
                <a:cubicBezTo>
                  <a:pt x="2780" y="26631"/>
                  <a:pt x="2753" y="26595"/>
                  <a:pt x="2725" y="26560"/>
                </a:cubicBezTo>
                <a:cubicBezTo>
                  <a:pt x="2505" y="26288"/>
                  <a:pt x="2276" y="26041"/>
                  <a:pt x="2039" y="25839"/>
                </a:cubicBezTo>
                <a:cubicBezTo>
                  <a:pt x="1933" y="25749"/>
                  <a:pt x="1823" y="25669"/>
                  <a:pt x="1717" y="25596"/>
                </a:cubicBezTo>
                <a:cubicBezTo>
                  <a:pt x="1720" y="25586"/>
                  <a:pt x="1721" y="25576"/>
                  <a:pt x="1726" y="25563"/>
                </a:cubicBezTo>
                <a:cubicBezTo>
                  <a:pt x="1729" y="25544"/>
                  <a:pt x="1734" y="25521"/>
                  <a:pt x="1742" y="25496"/>
                </a:cubicBezTo>
                <a:cubicBezTo>
                  <a:pt x="1748" y="25470"/>
                  <a:pt x="1754" y="25442"/>
                  <a:pt x="1759" y="25403"/>
                </a:cubicBezTo>
                <a:cubicBezTo>
                  <a:pt x="1764" y="25366"/>
                  <a:pt x="1769" y="25326"/>
                  <a:pt x="1774" y="25284"/>
                </a:cubicBezTo>
                <a:cubicBezTo>
                  <a:pt x="1781" y="25242"/>
                  <a:pt x="1779" y="25201"/>
                  <a:pt x="1781" y="25156"/>
                </a:cubicBezTo>
                <a:cubicBezTo>
                  <a:pt x="1786" y="25069"/>
                  <a:pt x="1776" y="24974"/>
                  <a:pt x="1769" y="24882"/>
                </a:cubicBezTo>
                <a:cubicBezTo>
                  <a:pt x="1761" y="24837"/>
                  <a:pt x="1753" y="24790"/>
                  <a:pt x="1747" y="24746"/>
                </a:cubicBezTo>
                <a:cubicBezTo>
                  <a:pt x="1742" y="24702"/>
                  <a:pt x="1727" y="24659"/>
                  <a:pt x="1716" y="24618"/>
                </a:cubicBezTo>
                <a:cubicBezTo>
                  <a:pt x="1704" y="24576"/>
                  <a:pt x="1696" y="24535"/>
                  <a:pt x="1683" y="24500"/>
                </a:cubicBezTo>
                <a:cubicBezTo>
                  <a:pt x="1669" y="24463"/>
                  <a:pt x="1658" y="24427"/>
                  <a:pt x="1647" y="24396"/>
                </a:cubicBezTo>
                <a:cubicBezTo>
                  <a:pt x="1626" y="24332"/>
                  <a:pt x="1599" y="24282"/>
                  <a:pt x="1584" y="24245"/>
                </a:cubicBezTo>
                <a:cubicBezTo>
                  <a:pt x="1568" y="24208"/>
                  <a:pt x="1559" y="24187"/>
                  <a:pt x="1559" y="24187"/>
                </a:cubicBezTo>
                <a:cubicBezTo>
                  <a:pt x="1544" y="24153"/>
                  <a:pt x="1511" y="24132"/>
                  <a:pt x="1476" y="24132"/>
                </a:cubicBezTo>
                <a:cubicBezTo>
                  <a:pt x="1467" y="24132"/>
                  <a:pt x="1458" y="24133"/>
                  <a:pt x="1449" y="24136"/>
                </a:cubicBezTo>
                <a:cubicBezTo>
                  <a:pt x="1401" y="24151"/>
                  <a:pt x="1373" y="24203"/>
                  <a:pt x="1389" y="24251"/>
                </a:cubicBezTo>
                <a:lnTo>
                  <a:pt x="1392" y="24257"/>
                </a:lnTo>
                <a:cubicBezTo>
                  <a:pt x="1392" y="24257"/>
                  <a:pt x="1398" y="24278"/>
                  <a:pt x="1409" y="24312"/>
                </a:cubicBezTo>
                <a:cubicBezTo>
                  <a:pt x="1418" y="24347"/>
                  <a:pt x="1439" y="24396"/>
                  <a:pt x="1451" y="24457"/>
                </a:cubicBezTo>
                <a:cubicBezTo>
                  <a:pt x="1458" y="24487"/>
                  <a:pt x="1466" y="24519"/>
                  <a:pt x="1474" y="24554"/>
                </a:cubicBezTo>
                <a:cubicBezTo>
                  <a:pt x="1483" y="24588"/>
                  <a:pt x="1486" y="24625"/>
                  <a:pt x="1493" y="24662"/>
                </a:cubicBezTo>
                <a:cubicBezTo>
                  <a:pt x="1497" y="24702"/>
                  <a:pt x="1505" y="24740"/>
                  <a:pt x="1508" y="24779"/>
                </a:cubicBezTo>
                <a:cubicBezTo>
                  <a:pt x="1510" y="24820"/>
                  <a:pt x="1511" y="24859"/>
                  <a:pt x="1514" y="24901"/>
                </a:cubicBezTo>
                <a:cubicBezTo>
                  <a:pt x="1510" y="24981"/>
                  <a:pt x="1513" y="25061"/>
                  <a:pt x="1498" y="25134"/>
                </a:cubicBezTo>
                <a:cubicBezTo>
                  <a:pt x="1492" y="25171"/>
                  <a:pt x="1490" y="25209"/>
                  <a:pt x="1482" y="25240"/>
                </a:cubicBezTo>
                <a:cubicBezTo>
                  <a:pt x="1474" y="25271"/>
                  <a:pt x="1467" y="25300"/>
                  <a:pt x="1461" y="25327"/>
                </a:cubicBezTo>
                <a:cubicBezTo>
                  <a:pt x="1456" y="25352"/>
                  <a:pt x="1446" y="25380"/>
                  <a:pt x="1436" y="25406"/>
                </a:cubicBezTo>
                <a:cubicBezTo>
                  <a:pt x="1434" y="25412"/>
                  <a:pt x="1433" y="25416"/>
                  <a:pt x="1431" y="25422"/>
                </a:cubicBezTo>
                <a:cubicBezTo>
                  <a:pt x="1398" y="25405"/>
                  <a:pt x="1364" y="25385"/>
                  <a:pt x="1332" y="25369"/>
                </a:cubicBezTo>
                <a:cubicBezTo>
                  <a:pt x="1101" y="25260"/>
                  <a:pt x="888" y="25192"/>
                  <a:pt x="712" y="25146"/>
                </a:cubicBezTo>
                <a:cubicBezTo>
                  <a:pt x="536" y="25104"/>
                  <a:pt x="394" y="25081"/>
                  <a:pt x="298" y="25070"/>
                </a:cubicBezTo>
                <a:cubicBezTo>
                  <a:pt x="202" y="25058"/>
                  <a:pt x="150" y="25053"/>
                  <a:pt x="150" y="25053"/>
                </a:cubicBezTo>
                <a:cubicBezTo>
                  <a:pt x="145" y="25052"/>
                  <a:pt x="140" y="25052"/>
                  <a:pt x="134" y="25052"/>
                </a:cubicBezTo>
                <a:cubicBezTo>
                  <a:pt x="72" y="25052"/>
                  <a:pt x="18" y="25098"/>
                  <a:pt x="10" y="25161"/>
                </a:cubicBezTo>
                <a:cubicBezTo>
                  <a:pt x="0" y="25230"/>
                  <a:pt x="49" y="25295"/>
                  <a:pt x="118" y="25305"/>
                </a:cubicBezTo>
                <a:lnTo>
                  <a:pt x="126" y="25306"/>
                </a:lnTo>
                <a:cubicBezTo>
                  <a:pt x="126" y="25306"/>
                  <a:pt x="173" y="25313"/>
                  <a:pt x="264" y="25325"/>
                </a:cubicBezTo>
                <a:cubicBezTo>
                  <a:pt x="354" y="25336"/>
                  <a:pt x="484" y="25361"/>
                  <a:pt x="648" y="25401"/>
                </a:cubicBezTo>
                <a:cubicBezTo>
                  <a:pt x="809" y="25446"/>
                  <a:pt x="1004" y="25511"/>
                  <a:pt x="1212" y="25614"/>
                </a:cubicBezTo>
                <a:cubicBezTo>
                  <a:pt x="1423" y="25717"/>
                  <a:pt x="1642" y="25863"/>
                  <a:pt x="1860" y="26053"/>
                </a:cubicBezTo>
                <a:cubicBezTo>
                  <a:pt x="2077" y="26243"/>
                  <a:pt x="2290" y="26479"/>
                  <a:pt x="2498" y="26745"/>
                </a:cubicBezTo>
                <a:cubicBezTo>
                  <a:pt x="2526" y="26781"/>
                  <a:pt x="2555" y="26819"/>
                  <a:pt x="2582" y="26856"/>
                </a:cubicBezTo>
                <a:cubicBezTo>
                  <a:pt x="2552" y="26851"/>
                  <a:pt x="2519" y="26846"/>
                  <a:pt x="2484" y="26841"/>
                </a:cubicBezTo>
                <a:cubicBezTo>
                  <a:pt x="2374" y="26825"/>
                  <a:pt x="2247" y="26808"/>
                  <a:pt x="2108" y="26789"/>
                </a:cubicBezTo>
                <a:cubicBezTo>
                  <a:pt x="1971" y="26772"/>
                  <a:pt x="1830" y="26745"/>
                  <a:pt x="1686" y="26722"/>
                </a:cubicBezTo>
                <a:cubicBezTo>
                  <a:pt x="1617" y="26706"/>
                  <a:pt x="1547" y="26690"/>
                  <a:pt x="1478" y="26675"/>
                </a:cubicBezTo>
                <a:cubicBezTo>
                  <a:pt x="1409" y="26661"/>
                  <a:pt x="1344" y="26640"/>
                  <a:pt x="1280" y="26621"/>
                </a:cubicBezTo>
                <a:cubicBezTo>
                  <a:pt x="1217" y="26600"/>
                  <a:pt x="1154" y="26586"/>
                  <a:pt x="1099" y="26560"/>
                </a:cubicBezTo>
                <a:cubicBezTo>
                  <a:pt x="1043" y="26537"/>
                  <a:pt x="992" y="26514"/>
                  <a:pt x="944" y="26494"/>
                </a:cubicBezTo>
                <a:cubicBezTo>
                  <a:pt x="894" y="26475"/>
                  <a:pt x="852" y="26452"/>
                  <a:pt x="817" y="26429"/>
                </a:cubicBezTo>
                <a:cubicBezTo>
                  <a:pt x="779" y="26408"/>
                  <a:pt x="747" y="26389"/>
                  <a:pt x="722" y="26373"/>
                </a:cubicBezTo>
                <a:cubicBezTo>
                  <a:pt x="669" y="26342"/>
                  <a:pt x="638" y="26325"/>
                  <a:pt x="638" y="26325"/>
                </a:cubicBezTo>
                <a:lnTo>
                  <a:pt x="623" y="26318"/>
                </a:lnTo>
                <a:cubicBezTo>
                  <a:pt x="605" y="26307"/>
                  <a:pt x="585" y="26302"/>
                  <a:pt x="565" y="26302"/>
                </a:cubicBezTo>
                <a:cubicBezTo>
                  <a:pt x="528" y="26302"/>
                  <a:pt x="491" y="26321"/>
                  <a:pt x="469" y="26355"/>
                </a:cubicBezTo>
                <a:cubicBezTo>
                  <a:pt x="435" y="26408"/>
                  <a:pt x="450" y="26479"/>
                  <a:pt x="504" y="26514"/>
                </a:cubicBezTo>
                <a:cubicBezTo>
                  <a:pt x="504" y="26514"/>
                  <a:pt x="536" y="26536"/>
                  <a:pt x="593" y="26573"/>
                </a:cubicBezTo>
                <a:cubicBezTo>
                  <a:pt x="622" y="26591"/>
                  <a:pt x="657" y="26613"/>
                  <a:pt x="696" y="26639"/>
                </a:cubicBezTo>
                <a:cubicBezTo>
                  <a:pt x="737" y="26665"/>
                  <a:pt x="781" y="26693"/>
                  <a:pt x="835" y="26718"/>
                </a:cubicBezTo>
                <a:cubicBezTo>
                  <a:pt x="887" y="26743"/>
                  <a:pt x="944" y="26770"/>
                  <a:pt x="1004" y="26798"/>
                </a:cubicBezTo>
                <a:cubicBezTo>
                  <a:pt x="1063" y="26829"/>
                  <a:pt x="1130" y="26846"/>
                  <a:pt x="1197" y="26873"/>
                </a:cubicBezTo>
                <a:cubicBezTo>
                  <a:pt x="1265" y="26897"/>
                  <a:pt x="1335" y="26924"/>
                  <a:pt x="1408" y="26942"/>
                </a:cubicBezTo>
                <a:cubicBezTo>
                  <a:pt x="1479" y="26962"/>
                  <a:pt x="1553" y="26982"/>
                  <a:pt x="1627" y="27001"/>
                </a:cubicBezTo>
                <a:cubicBezTo>
                  <a:pt x="1773" y="27033"/>
                  <a:pt x="1922" y="27067"/>
                  <a:pt x="2057" y="27091"/>
                </a:cubicBezTo>
                <a:cubicBezTo>
                  <a:pt x="2193" y="27116"/>
                  <a:pt x="2319" y="27139"/>
                  <a:pt x="2428" y="27159"/>
                </a:cubicBezTo>
                <a:cubicBezTo>
                  <a:pt x="2643" y="27200"/>
                  <a:pt x="2790" y="27230"/>
                  <a:pt x="2790" y="27230"/>
                </a:cubicBezTo>
                <a:cubicBezTo>
                  <a:pt x="2792" y="27230"/>
                  <a:pt x="2795" y="27232"/>
                  <a:pt x="2796" y="27232"/>
                </a:cubicBezTo>
                <a:cubicBezTo>
                  <a:pt x="2805" y="27233"/>
                  <a:pt x="2813" y="27234"/>
                  <a:pt x="2821" y="27234"/>
                </a:cubicBezTo>
                <a:cubicBezTo>
                  <a:pt x="2833" y="27234"/>
                  <a:pt x="2846" y="27233"/>
                  <a:pt x="2858" y="27230"/>
                </a:cubicBezTo>
                <a:cubicBezTo>
                  <a:pt x="2949" y="27356"/>
                  <a:pt x="3042" y="27485"/>
                  <a:pt x="3137" y="27617"/>
                </a:cubicBezTo>
                <a:cubicBezTo>
                  <a:pt x="3204" y="27708"/>
                  <a:pt x="3275" y="27801"/>
                  <a:pt x="3345" y="27892"/>
                </a:cubicBezTo>
                <a:lnTo>
                  <a:pt x="1364" y="27569"/>
                </a:lnTo>
                <a:cubicBezTo>
                  <a:pt x="1359" y="27568"/>
                  <a:pt x="1354" y="27568"/>
                  <a:pt x="1350" y="27568"/>
                </a:cubicBezTo>
                <a:cubicBezTo>
                  <a:pt x="1308" y="27568"/>
                  <a:pt x="1271" y="27596"/>
                  <a:pt x="1261" y="27638"/>
                </a:cubicBezTo>
                <a:cubicBezTo>
                  <a:pt x="1250" y="27687"/>
                  <a:pt x="1280" y="27735"/>
                  <a:pt x="1329" y="27748"/>
                </a:cubicBezTo>
                <a:lnTo>
                  <a:pt x="3658" y="28283"/>
                </a:lnTo>
                <a:cubicBezTo>
                  <a:pt x="3731" y="28366"/>
                  <a:pt x="3804" y="28449"/>
                  <a:pt x="3880" y="28530"/>
                </a:cubicBezTo>
                <a:cubicBezTo>
                  <a:pt x="3974" y="28637"/>
                  <a:pt x="4071" y="28744"/>
                  <a:pt x="4167" y="28853"/>
                </a:cubicBezTo>
                <a:cubicBezTo>
                  <a:pt x="4113" y="28845"/>
                  <a:pt x="4059" y="28839"/>
                  <a:pt x="3999" y="28832"/>
                </a:cubicBezTo>
                <a:cubicBezTo>
                  <a:pt x="3903" y="28818"/>
                  <a:pt x="3801" y="28816"/>
                  <a:pt x="3692" y="28807"/>
                </a:cubicBezTo>
                <a:cubicBezTo>
                  <a:pt x="3584" y="28801"/>
                  <a:pt x="3470" y="28797"/>
                  <a:pt x="3352" y="28795"/>
                </a:cubicBezTo>
                <a:cubicBezTo>
                  <a:pt x="3119" y="28792"/>
                  <a:pt x="2872" y="28791"/>
                  <a:pt x="2624" y="28788"/>
                </a:cubicBezTo>
                <a:cubicBezTo>
                  <a:pt x="2502" y="28785"/>
                  <a:pt x="2377" y="28784"/>
                  <a:pt x="2259" y="28777"/>
                </a:cubicBezTo>
                <a:cubicBezTo>
                  <a:pt x="2138" y="28775"/>
                  <a:pt x="2023" y="28763"/>
                  <a:pt x="1909" y="28755"/>
                </a:cubicBezTo>
                <a:cubicBezTo>
                  <a:pt x="1798" y="28740"/>
                  <a:pt x="1688" y="28732"/>
                  <a:pt x="1588" y="28711"/>
                </a:cubicBezTo>
                <a:cubicBezTo>
                  <a:pt x="1487" y="28694"/>
                  <a:pt x="1392" y="28675"/>
                  <a:pt x="1307" y="28649"/>
                </a:cubicBezTo>
                <a:cubicBezTo>
                  <a:pt x="1264" y="28638"/>
                  <a:pt x="1223" y="28627"/>
                  <a:pt x="1183" y="28616"/>
                </a:cubicBezTo>
                <a:cubicBezTo>
                  <a:pt x="1144" y="28604"/>
                  <a:pt x="1109" y="28590"/>
                  <a:pt x="1075" y="28578"/>
                </a:cubicBezTo>
                <a:cubicBezTo>
                  <a:pt x="1008" y="28556"/>
                  <a:pt x="947" y="28532"/>
                  <a:pt x="903" y="28510"/>
                </a:cubicBezTo>
                <a:cubicBezTo>
                  <a:pt x="809" y="28466"/>
                  <a:pt x="756" y="28442"/>
                  <a:pt x="756" y="28442"/>
                </a:cubicBezTo>
                <a:lnTo>
                  <a:pt x="744" y="28437"/>
                </a:lnTo>
                <a:cubicBezTo>
                  <a:pt x="728" y="28429"/>
                  <a:pt x="711" y="28426"/>
                  <a:pt x="695" y="28426"/>
                </a:cubicBezTo>
                <a:cubicBezTo>
                  <a:pt x="651" y="28426"/>
                  <a:pt x="608" y="28450"/>
                  <a:pt x="586" y="28493"/>
                </a:cubicBezTo>
                <a:cubicBezTo>
                  <a:pt x="557" y="28553"/>
                  <a:pt x="581" y="28625"/>
                  <a:pt x="641" y="28654"/>
                </a:cubicBezTo>
                <a:lnTo>
                  <a:pt x="801" y="28733"/>
                </a:lnTo>
                <a:cubicBezTo>
                  <a:pt x="851" y="28761"/>
                  <a:pt x="914" y="28786"/>
                  <a:pt x="989" y="28813"/>
                </a:cubicBezTo>
                <a:cubicBezTo>
                  <a:pt x="1026" y="28828"/>
                  <a:pt x="1064" y="28843"/>
                  <a:pt x="1106" y="28857"/>
                </a:cubicBezTo>
                <a:cubicBezTo>
                  <a:pt x="1148" y="28869"/>
                  <a:pt x="1192" y="28882"/>
                  <a:pt x="1239" y="28896"/>
                </a:cubicBezTo>
                <a:cubicBezTo>
                  <a:pt x="1332" y="28925"/>
                  <a:pt x="1433" y="28946"/>
                  <a:pt x="1541" y="28968"/>
                </a:cubicBezTo>
                <a:cubicBezTo>
                  <a:pt x="1648" y="28993"/>
                  <a:pt x="1763" y="29004"/>
                  <a:pt x="1881" y="29024"/>
                </a:cubicBezTo>
                <a:cubicBezTo>
                  <a:pt x="1999" y="29035"/>
                  <a:pt x="2121" y="29050"/>
                  <a:pt x="2243" y="29056"/>
                </a:cubicBezTo>
                <a:cubicBezTo>
                  <a:pt x="2367" y="29066"/>
                  <a:pt x="2492" y="29071"/>
                  <a:pt x="2617" y="29077"/>
                </a:cubicBezTo>
                <a:cubicBezTo>
                  <a:pt x="2864" y="29084"/>
                  <a:pt x="3111" y="29093"/>
                  <a:pt x="3343" y="29100"/>
                </a:cubicBezTo>
                <a:cubicBezTo>
                  <a:pt x="3456" y="29105"/>
                  <a:pt x="3567" y="29112"/>
                  <a:pt x="3671" y="29119"/>
                </a:cubicBezTo>
                <a:cubicBezTo>
                  <a:pt x="3773" y="29130"/>
                  <a:pt x="3873" y="29135"/>
                  <a:pt x="3960" y="29149"/>
                </a:cubicBezTo>
                <a:cubicBezTo>
                  <a:pt x="4050" y="29162"/>
                  <a:pt x="4130" y="29172"/>
                  <a:pt x="4198" y="29188"/>
                </a:cubicBezTo>
                <a:cubicBezTo>
                  <a:pt x="4268" y="29202"/>
                  <a:pt x="4325" y="29211"/>
                  <a:pt x="4379" y="29228"/>
                </a:cubicBezTo>
                <a:cubicBezTo>
                  <a:pt x="4480" y="29255"/>
                  <a:pt x="4538" y="29271"/>
                  <a:pt x="4541" y="29273"/>
                </a:cubicBezTo>
                <a:lnTo>
                  <a:pt x="4673" y="29420"/>
                </a:lnTo>
                <a:cubicBezTo>
                  <a:pt x="4657" y="29422"/>
                  <a:pt x="4640" y="29423"/>
                  <a:pt x="4624" y="29424"/>
                </a:cubicBezTo>
                <a:lnTo>
                  <a:pt x="4506" y="29447"/>
                </a:lnTo>
                <a:cubicBezTo>
                  <a:pt x="4428" y="29467"/>
                  <a:pt x="4355" y="29492"/>
                  <a:pt x="4285" y="29523"/>
                </a:cubicBezTo>
                <a:cubicBezTo>
                  <a:pt x="4215" y="29553"/>
                  <a:pt x="4147" y="29587"/>
                  <a:pt x="4084" y="29622"/>
                </a:cubicBezTo>
                <a:cubicBezTo>
                  <a:pt x="3956" y="29694"/>
                  <a:pt x="3838" y="29771"/>
                  <a:pt x="3722" y="29844"/>
                </a:cubicBezTo>
                <a:cubicBezTo>
                  <a:pt x="3607" y="29918"/>
                  <a:pt x="3493" y="29987"/>
                  <a:pt x="3376" y="30044"/>
                </a:cubicBezTo>
                <a:cubicBezTo>
                  <a:pt x="3371" y="30045"/>
                  <a:pt x="3368" y="30047"/>
                  <a:pt x="3364" y="30051"/>
                </a:cubicBezTo>
                <a:lnTo>
                  <a:pt x="3171" y="30157"/>
                </a:lnTo>
                <a:cubicBezTo>
                  <a:pt x="3140" y="30174"/>
                  <a:pt x="3104" y="30186"/>
                  <a:pt x="3073" y="30200"/>
                </a:cubicBezTo>
                <a:lnTo>
                  <a:pt x="2973" y="30243"/>
                </a:lnTo>
                <a:cubicBezTo>
                  <a:pt x="2940" y="30255"/>
                  <a:pt x="2906" y="30262"/>
                  <a:pt x="2871" y="30273"/>
                </a:cubicBezTo>
                <a:cubicBezTo>
                  <a:pt x="2837" y="30280"/>
                  <a:pt x="2803" y="30294"/>
                  <a:pt x="2769" y="30299"/>
                </a:cubicBezTo>
                <a:cubicBezTo>
                  <a:pt x="2732" y="30301"/>
                  <a:pt x="2698" y="30307"/>
                  <a:pt x="2663" y="30312"/>
                </a:cubicBezTo>
                <a:cubicBezTo>
                  <a:pt x="2664" y="30303"/>
                  <a:pt x="2664" y="30294"/>
                  <a:pt x="2664" y="30284"/>
                </a:cubicBezTo>
                <a:cubicBezTo>
                  <a:pt x="2664" y="30258"/>
                  <a:pt x="2662" y="30233"/>
                  <a:pt x="2658" y="30206"/>
                </a:cubicBezTo>
                <a:cubicBezTo>
                  <a:pt x="2641" y="30099"/>
                  <a:pt x="2590" y="29983"/>
                  <a:pt x="2521" y="29883"/>
                </a:cubicBezTo>
                <a:cubicBezTo>
                  <a:pt x="2454" y="29782"/>
                  <a:pt x="2367" y="29697"/>
                  <a:pt x="2291" y="29642"/>
                </a:cubicBezTo>
                <a:cubicBezTo>
                  <a:pt x="2254" y="29615"/>
                  <a:pt x="2220" y="29596"/>
                  <a:pt x="2193" y="29584"/>
                </a:cubicBezTo>
                <a:cubicBezTo>
                  <a:pt x="2168" y="29572"/>
                  <a:pt x="2153" y="29566"/>
                  <a:pt x="2153" y="29566"/>
                </a:cubicBezTo>
                <a:cubicBezTo>
                  <a:pt x="2139" y="29559"/>
                  <a:pt x="2124" y="29556"/>
                  <a:pt x="2110" y="29556"/>
                </a:cubicBezTo>
                <a:cubicBezTo>
                  <a:pt x="2077" y="29556"/>
                  <a:pt x="2046" y="29572"/>
                  <a:pt x="2025" y="29601"/>
                </a:cubicBezTo>
                <a:cubicBezTo>
                  <a:pt x="1993" y="29648"/>
                  <a:pt x="2005" y="29711"/>
                  <a:pt x="2052" y="29743"/>
                </a:cubicBezTo>
                <a:lnTo>
                  <a:pt x="2066" y="29753"/>
                </a:lnTo>
                <a:lnTo>
                  <a:pt x="2089" y="29769"/>
                </a:lnTo>
                <a:cubicBezTo>
                  <a:pt x="2104" y="29779"/>
                  <a:pt x="2125" y="29795"/>
                  <a:pt x="2148" y="29818"/>
                </a:cubicBezTo>
                <a:cubicBezTo>
                  <a:pt x="2194" y="29863"/>
                  <a:pt x="2250" y="29938"/>
                  <a:pt x="2287" y="30020"/>
                </a:cubicBezTo>
                <a:cubicBezTo>
                  <a:pt x="2327" y="30101"/>
                  <a:pt x="2345" y="30188"/>
                  <a:pt x="2344" y="30238"/>
                </a:cubicBezTo>
                <a:cubicBezTo>
                  <a:pt x="2343" y="30249"/>
                  <a:pt x="2343" y="30262"/>
                  <a:pt x="2342" y="30267"/>
                </a:cubicBezTo>
                <a:cubicBezTo>
                  <a:pt x="2341" y="30268"/>
                  <a:pt x="2341" y="30268"/>
                  <a:pt x="2341" y="30268"/>
                </a:cubicBezTo>
                <a:cubicBezTo>
                  <a:pt x="2341" y="30268"/>
                  <a:pt x="2341" y="30268"/>
                  <a:pt x="2341" y="30268"/>
                </a:cubicBezTo>
                <a:lnTo>
                  <a:pt x="2341" y="30268"/>
                </a:lnTo>
                <a:cubicBezTo>
                  <a:pt x="2341" y="30268"/>
                  <a:pt x="2341" y="30269"/>
                  <a:pt x="2339" y="30273"/>
                </a:cubicBezTo>
                <a:cubicBezTo>
                  <a:pt x="2334" y="30289"/>
                  <a:pt x="2332" y="30296"/>
                  <a:pt x="2328" y="30301"/>
                </a:cubicBezTo>
                <a:cubicBezTo>
                  <a:pt x="2260" y="30291"/>
                  <a:pt x="2194" y="30284"/>
                  <a:pt x="2126" y="30263"/>
                </a:cubicBezTo>
                <a:cubicBezTo>
                  <a:pt x="2055" y="30243"/>
                  <a:pt x="1982" y="30230"/>
                  <a:pt x="1909" y="30205"/>
                </a:cubicBezTo>
                <a:lnTo>
                  <a:pt x="1694" y="30135"/>
                </a:lnTo>
                <a:lnTo>
                  <a:pt x="1688" y="30132"/>
                </a:lnTo>
                <a:cubicBezTo>
                  <a:pt x="1678" y="30129"/>
                  <a:pt x="1667" y="30127"/>
                  <a:pt x="1657" y="30127"/>
                </a:cubicBezTo>
                <a:cubicBezTo>
                  <a:pt x="1615" y="30127"/>
                  <a:pt x="1576" y="30153"/>
                  <a:pt x="1561" y="30194"/>
                </a:cubicBezTo>
                <a:cubicBezTo>
                  <a:pt x="1541" y="30247"/>
                  <a:pt x="1568" y="30306"/>
                  <a:pt x="1620" y="30324"/>
                </a:cubicBezTo>
                <a:lnTo>
                  <a:pt x="1843" y="30407"/>
                </a:lnTo>
                <a:cubicBezTo>
                  <a:pt x="1915" y="30435"/>
                  <a:pt x="1995" y="30455"/>
                  <a:pt x="2071" y="30478"/>
                </a:cubicBezTo>
                <a:cubicBezTo>
                  <a:pt x="2147" y="30503"/>
                  <a:pt x="2227" y="30515"/>
                  <a:pt x="2307" y="30531"/>
                </a:cubicBezTo>
                <a:cubicBezTo>
                  <a:pt x="2348" y="30540"/>
                  <a:pt x="2387" y="30547"/>
                  <a:pt x="2429" y="30549"/>
                </a:cubicBezTo>
                <a:lnTo>
                  <a:pt x="2555" y="30557"/>
                </a:lnTo>
                <a:cubicBezTo>
                  <a:pt x="2568" y="30558"/>
                  <a:pt x="2582" y="30558"/>
                  <a:pt x="2596" y="30558"/>
                </a:cubicBezTo>
                <a:cubicBezTo>
                  <a:pt x="2665" y="30558"/>
                  <a:pt x="2736" y="30547"/>
                  <a:pt x="2806" y="30544"/>
                </a:cubicBezTo>
                <a:cubicBezTo>
                  <a:pt x="2847" y="30539"/>
                  <a:pt x="2888" y="30526"/>
                  <a:pt x="2929" y="30517"/>
                </a:cubicBezTo>
                <a:cubicBezTo>
                  <a:pt x="2971" y="30507"/>
                  <a:pt x="3012" y="30498"/>
                  <a:pt x="3051" y="30486"/>
                </a:cubicBezTo>
                <a:lnTo>
                  <a:pt x="3167" y="30443"/>
                </a:lnTo>
                <a:cubicBezTo>
                  <a:pt x="3205" y="30427"/>
                  <a:pt x="3246" y="30414"/>
                  <a:pt x="3281" y="30397"/>
                </a:cubicBezTo>
                <a:lnTo>
                  <a:pt x="3498" y="30289"/>
                </a:lnTo>
                <a:lnTo>
                  <a:pt x="3486" y="30295"/>
                </a:lnTo>
                <a:cubicBezTo>
                  <a:pt x="3758" y="30177"/>
                  <a:pt x="3991" y="30013"/>
                  <a:pt x="4225" y="29893"/>
                </a:cubicBezTo>
                <a:cubicBezTo>
                  <a:pt x="4284" y="29864"/>
                  <a:pt x="4342" y="29838"/>
                  <a:pt x="4400" y="29813"/>
                </a:cubicBezTo>
                <a:cubicBezTo>
                  <a:pt x="4459" y="29791"/>
                  <a:pt x="4517" y="29774"/>
                  <a:pt x="4576" y="29760"/>
                </a:cubicBezTo>
                <a:lnTo>
                  <a:pt x="4663" y="29748"/>
                </a:lnTo>
                <a:lnTo>
                  <a:pt x="4750" y="29743"/>
                </a:lnTo>
                <a:lnTo>
                  <a:pt x="4828" y="29748"/>
                </a:lnTo>
                <a:lnTo>
                  <a:pt x="4931" y="29763"/>
                </a:lnTo>
                <a:cubicBezTo>
                  <a:pt x="4932" y="29763"/>
                  <a:pt x="4934" y="29763"/>
                  <a:pt x="4937" y="29765"/>
                </a:cubicBezTo>
                <a:cubicBezTo>
                  <a:pt x="4944" y="29765"/>
                  <a:pt x="4949" y="29765"/>
                  <a:pt x="4955" y="29765"/>
                </a:cubicBezTo>
                <a:cubicBezTo>
                  <a:pt x="4963" y="29765"/>
                  <a:pt x="4971" y="29765"/>
                  <a:pt x="4980" y="29763"/>
                </a:cubicBezTo>
                <a:cubicBezTo>
                  <a:pt x="5146" y="29946"/>
                  <a:pt x="5314" y="30129"/>
                  <a:pt x="5482" y="30308"/>
                </a:cubicBezTo>
                <a:cubicBezTo>
                  <a:pt x="5492" y="30318"/>
                  <a:pt x="5502" y="30329"/>
                  <a:pt x="5513" y="30340"/>
                </a:cubicBezTo>
                <a:cubicBezTo>
                  <a:pt x="5388" y="30340"/>
                  <a:pt x="5230" y="30331"/>
                  <a:pt x="5066" y="30323"/>
                </a:cubicBezTo>
                <a:cubicBezTo>
                  <a:pt x="5000" y="30321"/>
                  <a:pt x="4934" y="30319"/>
                  <a:pt x="4869" y="30319"/>
                </a:cubicBezTo>
                <a:cubicBezTo>
                  <a:pt x="4840" y="30319"/>
                  <a:pt x="4812" y="30319"/>
                  <a:pt x="4783" y="30321"/>
                </a:cubicBezTo>
                <a:cubicBezTo>
                  <a:pt x="4693" y="30323"/>
                  <a:pt x="4607" y="30333"/>
                  <a:pt x="4533" y="30348"/>
                </a:cubicBezTo>
                <a:cubicBezTo>
                  <a:pt x="4496" y="30358"/>
                  <a:pt x="4463" y="30363"/>
                  <a:pt x="4433" y="30375"/>
                </a:cubicBezTo>
                <a:cubicBezTo>
                  <a:pt x="4405" y="30387"/>
                  <a:pt x="4379" y="30392"/>
                  <a:pt x="4359" y="30404"/>
                </a:cubicBezTo>
                <a:cubicBezTo>
                  <a:pt x="4320" y="30424"/>
                  <a:pt x="4296" y="30435"/>
                  <a:pt x="4296" y="30435"/>
                </a:cubicBezTo>
                <a:cubicBezTo>
                  <a:pt x="4277" y="30446"/>
                  <a:pt x="4267" y="30470"/>
                  <a:pt x="4274" y="30492"/>
                </a:cubicBezTo>
                <a:cubicBezTo>
                  <a:pt x="4281" y="30512"/>
                  <a:pt x="4300" y="30525"/>
                  <a:pt x="4319" y="30525"/>
                </a:cubicBezTo>
                <a:cubicBezTo>
                  <a:pt x="4324" y="30525"/>
                  <a:pt x="4329" y="30524"/>
                  <a:pt x="4334" y="30523"/>
                </a:cubicBezTo>
                <a:lnTo>
                  <a:pt x="4342" y="30519"/>
                </a:lnTo>
                <a:lnTo>
                  <a:pt x="4397" y="30501"/>
                </a:lnTo>
                <a:cubicBezTo>
                  <a:pt x="4415" y="30494"/>
                  <a:pt x="4439" y="30492"/>
                  <a:pt x="4464" y="30486"/>
                </a:cubicBezTo>
                <a:cubicBezTo>
                  <a:pt x="4490" y="30480"/>
                  <a:pt x="4520" y="30480"/>
                  <a:pt x="4551" y="30477"/>
                </a:cubicBezTo>
                <a:cubicBezTo>
                  <a:pt x="4566" y="30476"/>
                  <a:pt x="4582" y="30476"/>
                  <a:pt x="4597" y="30476"/>
                </a:cubicBezTo>
                <a:cubicBezTo>
                  <a:pt x="4652" y="30476"/>
                  <a:pt x="4713" y="30479"/>
                  <a:pt x="4778" y="30488"/>
                </a:cubicBezTo>
                <a:cubicBezTo>
                  <a:pt x="4862" y="30497"/>
                  <a:pt x="4950" y="30514"/>
                  <a:pt x="5041" y="30533"/>
                </a:cubicBezTo>
                <a:cubicBezTo>
                  <a:pt x="5221" y="30570"/>
                  <a:pt x="5405" y="30614"/>
                  <a:pt x="5554" y="30632"/>
                </a:cubicBezTo>
                <a:cubicBezTo>
                  <a:pt x="5591" y="30636"/>
                  <a:pt x="5624" y="30642"/>
                  <a:pt x="5660" y="30643"/>
                </a:cubicBezTo>
                <a:cubicBezTo>
                  <a:pt x="5693" y="30645"/>
                  <a:pt x="5726" y="30647"/>
                  <a:pt x="5745" y="30647"/>
                </a:cubicBezTo>
                <a:lnTo>
                  <a:pt x="5811" y="30647"/>
                </a:lnTo>
                <a:cubicBezTo>
                  <a:pt x="5975" y="30815"/>
                  <a:pt x="6139" y="30978"/>
                  <a:pt x="6304" y="31134"/>
                </a:cubicBezTo>
                <a:cubicBezTo>
                  <a:pt x="6324" y="31152"/>
                  <a:pt x="6342" y="31171"/>
                  <a:pt x="6362" y="31188"/>
                </a:cubicBezTo>
                <a:cubicBezTo>
                  <a:pt x="6345" y="31190"/>
                  <a:pt x="6327" y="31196"/>
                  <a:pt x="6310" y="31204"/>
                </a:cubicBezTo>
                <a:cubicBezTo>
                  <a:pt x="6310" y="31204"/>
                  <a:pt x="6281" y="31219"/>
                  <a:pt x="6229" y="31247"/>
                </a:cubicBezTo>
                <a:cubicBezTo>
                  <a:pt x="6204" y="31259"/>
                  <a:pt x="6172" y="31275"/>
                  <a:pt x="6136" y="31294"/>
                </a:cubicBezTo>
                <a:cubicBezTo>
                  <a:pt x="6119" y="31304"/>
                  <a:pt x="6098" y="31313"/>
                  <a:pt x="6079" y="31323"/>
                </a:cubicBezTo>
                <a:cubicBezTo>
                  <a:pt x="6059" y="31332"/>
                  <a:pt x="6040" y="31337"/>
                  <a:pt x="6019" y="31344"/>
                </a:cubicBezTo>
                <a:cubicBezTo>
                  <a:pt x="5978" y="31359"/>
                  <a:pt x="5933" y="31375"/>
                  <a:pt x="5886" y="31392"/>
                </a:cubicBezTo>
                <a:cubicBezTo>
                  <a:pt x="5840" y="31412"/>
                  <a:pt x="5782" y="31419"/>
                  <a:pt x="5725" y="31434"/>
                </a:cubicBezTo>
                <a:cubicBezTo>
                  <a:pt x="5668" y="31445"/>
                  <a:pt x="5611" y="31463"/>
                  <a:pt x="5549" y="31467"/>
                </a:cubicBezTo>
                <a:cubicBezTo>
                  <a:pt x="5487" y="31474"/>
                  <a:pt x="5425" y="31482"/>
                  <a:pt x="5363" y="31490"/>
                </a:cubicBezTo>
                <a:cubicBezTo>
                  <a:pt x="5299" y="31491"/>
                  <a:pt x="5236" y="31492"/>
                  <a:pt x="5173" y="31493"/>
                </a:cubicBezTo>
                <a:cubicBezTo>
                  <a:pt x="5157" y="31494"/>
                  <a:pt x="5141" y="31495"/>
                  <a:pt x="5125" y="31495"/>
                </a:cubicBezTo>
                <a:cubicBezTo>
                  <a:pt x="5080" y="31495"/>
                  <a:pt x="5035" y="31491"/>
                  <a:pt x="4991" y="31488"/>
                </a:cubicBezTo>
                <a:cubicBezTo>
                  <a:pt x="4931" y="31483"/>
                  <a:pt x="4874" y="31483"/>
                  <a:pt x="4819" y="31475"/>
                </a:cubicBezTo>
                <a:cubicBezTo>
                  <a:pt x="4764" y="31467"/>
                  <a:pt x="4714" y="31459"/>
                  <a:pt x="4666" y="31453"/>
                </a:cubicBezTo>
                <a:cubicBezTo>
                  <a:pt x="4571" y="31442"/>
                  <a:pt x="4495" y="31417"/>
                  <a:pt x="4439" y="31406"/>
                </a:cubicBezTo>
                <a:cubicBezTo>
                  <a:pt x="4385" y="31394"/>
                  <a:pt x="4353" y="31386"/>
                  <a:pt x="4353" y="31386"/>
                </a:cubicBezTo>
                <a:lnTo>
                  <a:pt x="4343" y="31384"/>
                </a:lnTo>
                <a:cubicBezTo>
                  <a:pt x="4335" y="31382"/>
                  <a:pt x="4326" y="31381"/>
                  <a:pt x="4318" y="31381"/>
                </a:cubicBezTo>
                <a:cubicBezTo>
                  <a:pt x="4269" y="31381"/>
                  <a:pt x="4225" y="31413"/>
                  <a:pt x="4210" y="31461"/>
                </a:cubicBezTo>
                <a:cubicBezTo>
                  <a:pt x="4193" y="31522"/>
                  <a:pt x="4227" y="31584"/>
                  <a:pt x="4288" y="31600"/>
                </a:cubicBezTo>
                <a:cubicBezTo>
                  <a:pt x="4288" y="31600"/>
                  <a:pt x="4321" y="31609"/>
                  <a:pt x="4378" y="31626"/>
                </a:cubicBezTo>
                <a:cubicBezTo>
                  <a:pt x="4437" y="31641"/>
                  <a:pt x="4517" y="31672"/>
                  <a:pt x="4618" y="31689"/>
                </a:cubicBezTo>
                <a:cubicBezTo>
                  <a:pt x="4668" y="31700"/>
                  <a:pt x="4724" y="31710"/>
                  <a:pt x="4782" y="31722"/>
                </a:cubicBezTo>
                <a:cubicBezTo>
                  <a:pt x="4841" y="31735"/>
                  <a:pt x="4902" y="31738"/>
                  <a:pt x="4966" y="31746"/>
                </a:cubicBezTo>
                <a:cubicBezTo>
                  <a:pt x="5027" y="31753"/>
                  <a:pt x="5090" y="31762"/>
                  <a:pt x="5155" y="31762"/>
                </a:cubicBezTo>
                <a:cubicBezTo>
                  <a:pt x="5159" y="31762"/>
                  <a:pt x="5162" y="31762"/>
                  <a:pt x="5166" y="31762"/>
                </a:cubicBezTo>
                <a:cubicBezTo>
                  <a:pt x="5234" y="31763"/>
                  <a:pt x="5304" y="31766"/>
                  <a:pt x="5373" y="31768"/>
                </a:cubicBezTo>
                <a:cubicBezTo>
                  <a:pt x="5442" y="31763"/>
                  <a:pt x="5513" y="31758"/>
                  <a:pt x="5581" y="31754"/>
                </a:cubicBezTo>
                <a:cubicBezTo>
                  <a:pt x="5650" y="31753"/>
                  <a:pt x="5716" y="31737"/>
                  <a:pt x="5782" y="31726"/>
                </a:cubicBezTo>
                <a:cubicBezTo>
                  <a:pt x="5846" y="31713"/>
                  <a:pt x="5909" y="31709"/>
                  <a:pt x="5970" y="31688"/>
                </a:cubicBezTo>
                <a:cubicBezTo>
                  <a:pt x="6031" y="31669"/>
                  <a:pt x="6088" y="31652"/>
                  <a:pt x="6141" y="31636"/>
                </a:cubicBezTo>
                <a:cubicBezTo>
                  <a:pt x="6167" y="31628"/>
                  <a:pt x="6194" y="31620"/>
                  <a:pt x="6217" y="31612"/>
                </a:cubicBezTo>
                <a:cubicBezTo>
                  <a:pt x="6239" y="31603"/>
                  <a:pt x="6257" y="31593"/>
                  <a:pt x="6276" y="31586"/>
                </a:cubicBezTo>
                <a:cubicBezTo>
                  <a:pt x="6313" y="31568"/>
                  <a:pt x="6345" y="31554"/>
                  <a:pt x="6372" y="31541"/>
                </a:cubicBezTo>
                <a:cubicBezTo>
                  <a:pt x="6425" y="31518"/>
                  <a:pt x="6453" y="31504"/>
                  <a:pt x="6453" y="31504"/>
                </a:cubicBezTo>
                <a:lnTo>
                  <a:pt x="6462" y="31501"/>
                </a:lnTo>
                <a:cubicBezTo>
                  <a:pt x="6515" y="31472"/>
                  <a:pt x="6545" y="31422"/>
                  <a:pt x="6551" y="31366"/>
                </a:cubicBezTo>
                <a:cubicBezTo>
                  <a:pt x="6604" y="31416"/>
                  <a:pt x="6658" y="31463"/>
                  <a:pt x="6712" y="31511"/>
                </a:cubicBezTo>
                <a:cubicBezTo>
                  <a:pt x="6847" y="31635"/>
                  <a:pt x="6985" y="31748"/>
                  <a:pt x="7120" y="31860"/>
                </a:cubicBezTo>
                <a:cubicBezTo>
                  <a:pt x="7308" y="32016"/>
                  <a:pt x="7495" y="32160"/>
                  <a:pt x="7676" y="32291"/>
                </a:cubicBezTo>
                <a:cubicBezTo>
                  <a:pt x="7610" y="32291"/>
                  <a:pt x="7540" y="32291"/>
                  <a:pt x="7468" y="32294"/>
                </a:cubicBezTo>
                <a:cubicBezTo>
                  <a:pt x="6919" y="32307"/>
                  <a:pt x="6211" y="32416"/>
                  <a:pt x="5509" y="32470"/>
                </a:cubicBezTo>
                <a:cubicBezTo>
                  <a:pt x="5312" y="32485"/>
                  <a:pt x="5114" y="32494"/>
                  <a:pt x="4922" y="32494"/>
                </a:cubicBezTo>
                <a:cubicBezTo>
                  <a:pt x="4772" y="32494"/>
                  <a:pt x="4626" y="32489"/>
                  <a:pt x="4484" y="32475"/>
                </a:cubicBezTo>
                <a:cubicBezTo>
                  <a:pt x="4322" y="32461"/>
                  <a:pt x="4169" y="32434"/>
                  <a:pt x="4026" y="32400"/>
                </a:cubicBezTo>
                <a:cubicBezTo>
                  <a:pt x="3991" y="32392"/>
                  <a:pt x="3959" y="32381"/>
                  <a:pt x="3926" y="32370"/>
                </a:cubicBezTo>
                <a:cubicBezTo>
                  <a:pt x="3922" y="32342"/>
                  <a:pt x="3917" y="32299"/>
                  <a:pt x="3910" y="32246"/>
                </a:cubicBezTo>
                <a:cubicBezTo>
                  <a:pt x="3905" y="32197"/>
                  <a:pt x="3894" y="32139"/>
                  <a:pt x="3881" y="32073"/>
                </a:cubicBezTo>
                <a:cubicBezTo>
                  <a:pt x="3868" y="32009"/>
                  <a:pt x="3853" y="31940"/>
                  <a:pt x="3839" y="31873"/>
                </a:cubicBezTo>
                <a:cubicBezTo>
                  <a:pt x="3826" y="31807"/>
                  <a:pt x="3813" y="31743"/>
                  <a:pt x="3800" y="31683"/>
                </a:cubicBezTo>
                <a:cubicBezTo>
                  <a:pt x="3786" y="31621"/>
                  <a:pt x="3775" y="31566"/>
                  <a:pt x="3772" y="31520"/>
                </a:cubicBezTo>
                <a:lnTo>
                  <a:pt x="3752" y="31368"/>
                </a:lnTo>
                <a:lnTo>
                  <a:pt x="3749" y="31344"/>
                </a:lnTo>
                <a:lnTo>
                  <a:pt x="3749" y="31343"/>
                </a:lnTo>
                <a:cubicBezTo>
                  <a:pt x="3739" y="31278"/>
                  <a:pt x="3683" y="31231"/>
                  <a:pt x="3619" y="31231"/>
                </a:cubicBezTo>
                <a:cubicBezTo>
                  <a:pt x="3614" y="31231"/>
                  <a:pt x="3608" y="31231"/>
                  <a:pt x="3602" y="31232"/>
                </a:cubicBezTo>
                <a:cubicBezTo>
                  <a:pt x="3530" y="31242"/>
                  <a:pt x="3481" y="31309"/>
                  <a:pt x="3490" y="31380"/>
                </a:cubicBezTo>
                <a:cubicBezTo>
                  <a:pt x="3490" y="31380"/>
                  <a:pt x="3501" y="31450"/>
                  <a:pt x="3515" y="31557"/>
                </a:cubicBezTo>
                <a:cubicBezTo>
                  <a:pt x="3522" y="31612"/>
                  <a:pt x="3534" y="31672"/>
                  <a:pt x="3549" y="31732"/>
                </a:cubicBezTo>
                <a:cubicBezTo>
                  <a:pt x="3562" y="31795"/>
                  <a:pt x="3577" y="31860"/>
                  <a:pt x="3591" y="31927"/>
                </a:cubicBezTo>
                <a:cubicBezTo>
                  <a:pt x="3605" y="31990"/>
                  <a:pt x="3619" y="32051"/>
                  <a:pt x="3632" y="32110"/>
                </a:cubicBezTo>
                <a:cubicBezTo>
                  <a:pt x="3647" y="32167"/>
                  <a:pt x="3657" y="32224"/>
                  <a:pt x="3663" y="32274"/>
                </a:cubicBezTo>
                <a:lnTo>
                  <a:pt x="3663" y="32277"/>
                </a:lnTo>
                <a:cubicBezTo>
                  <a:pt x="3655" y="32273"/>
                  <a:pt x="3646" y="32269"/>
                  <a:pt x="3637" y="32267"/>
                </a:cubicBezTo>
                <a:cubicBezTo>
                  <a:pt x="3579" y="32243"/>
                  <a:pt x="3528" y="32211"/>
                  <a:pt x="3476" y="32186"/>
                </a:cubicBezTo>
                <a:cubicBezTo>
                  <a:pt x="3427" y="32157"/>
                  <a:pt x="3381" y="32126"/>
                  <a:pt x="3337" y="32099"/>
                </a:cubicBezTo>
                <a:cubicBezTo>
                  <a:pt x="3254" y="32039"/>
                  <a:pt x="3185" y="31982"/>
                  <a:pt x="3134" y="31931"/>
                </a:cubicBezTo>
                <a:cubicBezTo>
                  <a:pt x="3078" y="31883"/>
                  <a:pt x="3044" y="31836"/>
                  <a:pt x="3015" y="31807"/>
                </a:cubicBezTo>
                <a:cubicBezTo>
                  <a:pt x="2989" y="31778"/>
                  <a:pt x="2976" y="31762"/>
                  <a:pt x="2976" y="31762"/>
                </a:cubicBezTo>
                <a:lnTo>
                  <a:pt x="2969" y="31756"/>
                </a:lnTo>
                <a:cubicBezTo>
                  <a:pt x="2949" y="31734"/>
                  <a:pt x="2922" y="31722"/>
                  <a:pt x="2894" y="31722"/>
                </a:cubicBezTo>
                <a:cubicBezTo>
                  <a:pt x="2871" y="31722"/>
                  <a:pt x="2848" y="31730"/>
                  <a:pt x="2829" y="31745"/>
                </a:cubicBezTo>
                <a:cubicBezTo>
                  <a:pt x="2787" y="31780"/>
                  <a:pt x="2781" y="31843"/>
                  <a:pt x="2817" y="31886"/>
                </a:cubicBezTo>
                <a:cubicBezTo>
                  <a:pt x="2817" y="31886"/>
                  <a:pt x="2832" y="31905"/>
                  <a:pt x="2861" y="31938"/>
                </a:cubicBezTo>
                <a:cubicBezTo>
                  <a:pt x="2891" y="31971"/>
                  <a:pt x="2928" y="32023"/>
                  <a:pt x="2989" y="32078"/>
                </a:cubicBezTo>
                <a:cubicBezTo>
                  <a:pt x="3046" y="32139"/>
                  <a:pt x="3122" y="32203"/>
                  <a:pt x="3214" y="32274"/>
                </a:cubicBezTo>
                <a:cubicBezTo>
                  <a:pt x="3262" y="32306"/>
                  <a:pt x="3312" y="32341"/>
                  <a:pt x="3366" y="32375"/>
                </a:cubicBezTo>
                <a:cubicBezTo>
                  <a:pt x="3423" y="32405"/>
                  <a:pt x="3481" y="32442"/>
                  <a:pt x="3545" y="32470"/>
                </a:cubicBezTo>
                <a:cubicBezTo>
                  <a:pt x="3672" y="32530"/>
                  <a:pt x="3815" y="32585"/>
                  <a:pt x="3969" y="32626"/>
                </a:cubicBezTo>
                <a:cubicBezTo>
                  <a:pt x="4123" y="32667"/>
                  <a:pt x="4288" y="32699"/>
                  <a:pt x="4459" y="32718"/>
                </a:cubicBezTo>
                <a:cubicBezTo>
                  <a:pt x="4660" y="32742"/>
                  <a:pt x="4869" y="32751"/>
                  <a:pt x="5079" y="32751"/>
                </a:cubicBezTo>
                <a:cubicBezTo>
                  <a:pt x="5228" y="32751"/>
                  <a:pt x="5378" y="32746"/>
                  <a:pt x="5526" y="32739"/>
                </a:cubicBezTo>
                <a:cubicBezTo>
                  <a:pt x="6246" y="32700"/>
                  <a:pt x="6953" y="32609"/>
                  <a:pt x="7474" y="32609"/>
                </a:cubicBezTo>
                <a:cubicBezTo>
                  <a:pt x="7488" y="32608"/>
                  <a:pt x="7501" y="32608"/>
                  <a:pt x="7514" y="32608"/>
                </a:cubicBezTo>
                <a:cubicBezTo>
                  <a:pt x="7629" y="32608"/>
                  <a:pt x="7734" y="32612"/>
                  <a:pt x="7828" y="32618"/>
                </a:cubicBezTo>
                <a:cubicBezTo>
                  <a:pt x="7930" y="32624"/>
                  <a:pt x="8023" y="32634"/>
                  <a:pt x="8092" y="32646"/>
                </a:cubicBezTo>
                <a:cubicBezTo>
                  <a:pt x="8147" y="32652"/>
                  <a:pt x="8196" y="32663"/>
                  <a:pt x="8234" y="32671"/>
                </a:cubicBezTo>
                <a:cubicBezTo>
                  <a:pt x="8367" y="32756"/>
                  <a:pt x="8495" y="32835"/>
                  <a:pt x="8616" y="32902"/>
                </a:cubicBezTo>
                <a:cubicBezTo>
                  <a:pt x="8713" y="32960"/>
                  <a:pt x="8806" y="33011"/>
                  <a:pt x="8894" y="33059"/>
                </a:cubicBezTo>
                <a:cubicBezTo>
                  <a:pt x="8733" y="33097"/>
                  <a:pt x="8588" y="33152"/>
                  <a:pt x="8442" y="33210"/>
                </a:cubicBezTo>
                <a:cubicBezTo>
                  <a:pt x="8169" y="33320"/>
                  <a:pt x="7876" y="33437"/>
                  <a:pt x="7386" y="33437"/>
                </a:cubicBezTo>
                <a:cubicBezTo>
                  <a:pt x="7022" y="33437"/>
                  <a:pt x="6550" y="33373"/>
                  <a:pt x="5898" y="33192"/>
                </a:cubicBezTo>
                <a:cubicBezTo>
                  <a:pt x="5883" y="33188"/>
                  <a:pt x="5868" y="33186"/>
                  <a:pt x="5853" y="33186"/>
                </a:cubicBezTo>
                <a:cubicBezTo>
                  <a:pt x="5779" y="33186"/>
                  <a:pt x="5712" y="33235"/>
                  <a:pt x="5692" y="33309"/>
                </a:cubicBezTo>
                <a:cubicBezTo>
                  <a:pt x="5667" y="33398"/>
                  <a:pt x="5720" y="33491"/>
                  <a:pt x="5809" y="33515"/>
                </a:cubicBezTo>
                <a:cubicBezTo>
                  <a:pt x="6492" y="33704"/>
                  <a:pt x="6997" y="33772"/>
                  <a:pt x="7392" y="33772"/>
                </a:cubicBezTo>
                <a:cubicBezTo>
                  <a:pt x="7945" y="33772"/>
                  <a:pt x="8277" y="33639"/>
                  <a:pt x="8568" y="33522"/>
                </a:cubicBezTo>
                <a:cubicBezTo>
                  <a:pt x="8796" y="33430"/>
                  <a:pt x="8990" y="33353"/>
                  <a:pt x="9256" y="33353"/>
                </a:cubicBezTo>
                <a:cubicBezTo>
                  <a:pt x="9311" y="33353"/>
                  <a:pt x="9369" y="33356"/>
                  <a:pt x="9431" y="33363"/>
                </a:cubicBezTo>
                <a:cubicBezTo>
                  <a:pt x="9431" y="33364"/>
                  <a:pt x="9430" y="33367"/>
                  <a:pt x="9430" y="33368"/>
                </a:cubicBezTo>
                <a:cubicBezTo>
                  <a:pt x="9430" y="33368"/>
                  <a:pt x="9418" y="33411"/>
                  <a:pt x="9393" y="33490"/>
                </a:cubicBezTo>
                <a:cubicBezTo>
                  <a:pt x="9381" y="33531"/>
                  <a:pt x="9367" y="33571"/>
                  <a:pt x="9351" y="33619"/>
                </a:cubicBezTo>
                <a:cubicBezTo>
                  <a:pt x="9336" y="33665"/>
                  <a:pt x="9314" y="33720"/>
                  <a:pt x="9291" y="33781"/>
                </a:cubicBezTo>
                <a:cubicBezTo>
                  <a:pt x="9244" y="33901"/>
                  <a:pt x="9180" y="34038"/>
                  <a:pt x="9105" y="34182"/>
                </a:cubicBezTo>
                <a:cubicBezTo>
                  <a:pt x="9067" y="34252"/>
                  <a:pt x="9025" y="34327"/>
                  <a:pt x="8980" y="34398"/>
                </a:cubicBezTo>
                <a:cubicBezTo>
                  <a:pt x="8936" y="34470"/>
                  <a:pt x="8886" y="34539"/>
                  <a:pt x="8836" y="34612"/>
                </a:cubicBezTo>
                <a:cubicBezTo>
                  <a:pt x="8834" y="34614"/>
                  <a:pt x="8831" y="34618"/>
                  <a:pt x="8829" y="34621"/>
                </a:cubicBezTo>
                <a:cubicBezTo>
                  <a:pt x="8775" y="34616"/>
                  <a:pt x="8723" y="34608"/>
                  <a:pt x="8669" y="34603"/>
                </a:cubicBezTo>
                <a:cubicBezTo>
                  <a:pt x="8184" y="34549"/>
                  <a:pt x="7687" y="34493"/>
                  <a:pt x="7220" y="34493"/>
                </a:cubicBezTo>
                <a:cubicBezTo>
                  <a:pt x="7067" y="34493"/>
                  <a:pt x="6918" y="34499"/>
                  <a:pt x="6773" y="34513"/>
                </a:cubicBezTo>
                <a:cubicBezTo>
                  <a:pt x="6682" y="34522"/>
                  <a:pt x="6614" y="34605"/>
                  <a:pt x="6624" y="34697"/>
                </a:cubicBezTo>
                <a:cubicBezTo>
                  <a:pt x="6633" y="34782"/>
                  <a:pt x="6707" y="34847"/>
                  <a:pt x="6790" y="34847"/>
                </a:cubicBezTo>
                <a:cubicBezTo>
                  <a:pt x="6796" y="34847"/>
                  <a:pt x="6802" y="34847"/>
                  <a:pt x="6807" y="34846"/>
                </a:cubicBezTo>
                <a:cubicBezTo>
                  <a:pt x="6940" y="34833"/>
                  <a:pt x="7079" y="34828"/>
                  <a:pt x="7221" y="34828"/>
                </a:cubicBezTo>
                <a:cubicBezTo>
                  <a:pt x="7649" y="34828"/>
                  <a:pt x="8112" y="34878"/>
                  <a:pt x="8567" y="34929"/>
                </a:cubicBezTo>
                <a:cubicBezTo>
                  <a:pt x="8546" y="34951"/>
                  <a:pt x="8524" y="34972"/>
                  <a:pt x="8504" y="34993"/>
                </a:cubicBezTo>
                <a:cubicBezTo>
                  <a:pt x="8445" y="35046"/>
                  <a:pt x="8388" y="35103"/>
                  <a:pt x="8330" y="35147"/>
                </a:cubicBezTo>
                <a:cubicBezTo>
                  <a:pt x="8273" y="35195"/>
                  <a:pt x="8217" y="35238"/>
                  <a:pt x="8164" y="35272"/>
                </a:cubicBezTo>
                <a:cubicBezTo>
                  <a:pt x="8112" y="35310"/>
                  <a:pt x="8060" y="35341"/>
                  <a:pt x="8015" y="35366"/>
                </a:cubicBezTo>
                <a:cubicBezTo>
                  <a:pt x="7970" y="35394"/>
                  <a:pt x="7930" y="35416"/>
                  <a:pt x="7895" y="35432"/>
                </a:cubicBezTo>
                <a:cubicBezTo>
                  <a:pt x="7828" y="35466"/>
                  <a:pt x="7789" y="35485"/>
                  <a:pt x="7789" y="35485"/>
                </a:cubicBezTo>
                <a:lnTo>
                  <a:pt x="7776" y="35493"/>
                </a:lnTo>
                <a:cubicBezTo>
                  <a:pt x="7702" y="35530"/>
                  <a:pt x="7664" y="35617"/>
                  <a:pt x="7692" y="35698"/>
                </a:cubicBezTo>
                <a:cubicBezTo>
                  <a:pt x="7716" y="35768"/>
                  <a:pt x="7781" y="35810"/>
                  <a:pt x="7851" y="35810"/>
                </a:cubicBezTo>
                <a:cubicBezTo>
                  <a:pt x="7869" y="35810"/>
                  <a:pt x="7888" y="35807"/>
                  <a:pt x="7906" y="35801"/>
                </a:cubicBezTo>
                <a:cubicBezTo>
                  <a:pt x="7906" y="35801"/>
                  <a:pt x="7953" y="35785"/>
                  <a:pt x="8035" y="35755"/>
                </a:cubicBezTo>
                <a:cubicBezTo>
                  <a:pt x="8076" y="35743"/>
                  <a:pt x="8126" y="35723"/>
                  <a:pt x="8181" y="35697"/>
                </a:cubicBezTo>
                <a:cubicBezTo>
                  <a:pt x="8237" y="35674"/>
                  <a:pt x="8299" y="35645"/>
                  <a:pt x="8365" y="35610"/>
                </a:cubicBezTo>
                <a:cubicBezTo>
                  <a:pt x="8432" y="35576"/>
                  <a:pt x="8501" y="35535"/>
                  <a:pt x="8574" y="35489"/>
                </a:cubicBezTo>
                <a:cubicBezTo>
                  <a:pt x="8649" y="35446"/>
                  <a:pt x="8719" y="35389"/>
                  <a:pt x="8797" y="35336"/>
                </a:cubicBezTo>
                <a:cubicBezTo>
                  <a:pt x="8868" y="35277"/>
                  <a:pt x="8947" y="35219"/>
                  <a:pt x="9017" y="35151"/>
                </a:cubicBezTo>
                <a:cubicBezTo>
                  <a:pt x="9091" y="35086"/>
                  <a:pt x="9160" y="35016"/>
                  <a:pt x="9231" y="34943"/>
                </a:cubicBezTo>
                <a:cubicBezTo>
                  <a:pt x="9297" y="34869"/>
                  <a:pt x="9367" y="34798"/>
                  <a:pt x="9426" y="34719"/>
                </a:cubicBezTo>
                <a:cubicBezTo>
                  <a:pt x="9489" y="34643"/>
                  <a:pt x="9546" y="34566"/>
                  <a:pt x="9600" y="34489"/>
                </a:cubicBezTo>
                <a:cubicBezTo>
                  <a:pt x="9707" y="34336"/>
                  <a:pt x="9800" y="34187"/>
                  <a:pt x="9870" y="34054"/>
                </a:cubicBezTo>
                <a:cubicBezTo>
                  <a:pt x="9876" y="34044"/>
                  <a:pt x="9881" y="34034"/>
                  <a:pt x="9886" y="34024"/>
                </a:cubicBezTo>
                <a:cubicBezTo>
                  <a:pt x="9999" y="34281"/>
                  <a:pt x="10125" y="34511"/>
                  <a:pt x="10253" y="34708"/>
                </a:cubicBezTo>
                <a:cubicBezTo>
                  <a:pt x="10324" y="34809"/>
                  <a:pt x="10392" y="34905"/>
                  <a:pt x="10456" y="34995"/>
                </a:cubicBezTo>
                <a:cubicBezTo>
                  <a:pt x="10526" y="35080"/>
                  <a:pt x="10593" y="35160"/>
                  <a:pt x="10654" y="35235"/>
                </a:cubicBezTo>
                <a:cubicBezTo>
                  <a:pt x="10781" y="35381"/>
                  <a:pt x="10907" y="35499"/>
                  <a:pt x="11000" y="35594"/>
                </a:cubicBezTo>
                <a:cubicBezTo>
                  <a:pt x="11036" y="35626"/>
                  <a:pt x="11068" y="35653"/>
                  <a:pt x="11098" y="35680"/>
                </a:cubicBezTo>
                <a:cubicBezTo>
                  <a:pt x="10968" y="35833"/>
                  <a:pt x="10840" y="35994"/>
                  <a:pt x="10722" y="36169"/>
                </a:cubicBezTo>
                <a:cubicBezTo>
                  <a:pt x="10513" y="36488"/>
                  <a:pt x="10338" y="36808"/>
                  <a:pt x="10183" y="37139"/>
                </a:cubicBezTo>
                <a:cubicBezTo>
                  <a:pt x="10027" y="37470"/>
                  <a:pt x="9898" y="37808"/>
                  <a:pt x="9801" y="38147"/>
                </a:cubicBezTo>
                <a:cubicBezTo>
                  <a:pt x="9702" y="38486"/>
                  <a:pt x="9638" y="38823"/>
                  <a:pt x="9606" y="39148"/>
                </a:cubicBezTo>
                <a:cubicBezTo>
                  <a:pt x="9573" y="39474"/>
                  <a:pt x="9577" y="39788"/>
                  <a:pt x="9604" y="40076"/>
                </a:cubicBezTo>
                <a:cubicBezTo>
                  <a:pt x="9659" y="40655"/>
                  <a:pt x="9823" y="41119"/>
                  <a:pt x="9961" y="41426"/>
                </a:cubicBezTo>
                <a:cubicBezTo>
                  <a:pt x="10030" y="41581"/>
                  <a:pt x="10093" y="41699"/>
                  <a:pt x="10136" y="41777"/>
                </a:cubicBezTo>
                <a:cubicBezTo>
                  <a:pt x="10181" y="41856"/>
                  <a:pt x="10205" y="41898"/>
                  <a:pt x="10205" y="41898"/>
                </a:cubicBezTo>
                <a:cubicBezTo>
                  <a:pt x="10205" y="41900"/>
                  <a:pt x="10206" y="41901"/>
                  <a:pt x="10207" y="41902"/>
                </a:cubicBezTo>
                <a:cubicBezTo>
                  <a:pt x="10210" y="41905"/>
                  <a:pt x="10212" y="41906"/>
                  <a:pt x="10213" y="41909"/>
                </a:cubicBezTo>
                <a:cubicBezTo>
                  <a:pt x="10179" y="41970"/>
                  <a:pt x="10146" y="42029"/>
                  <a:pt x="10111" y="42091"/>
                </a:cubicBezTo>
                <a:cubicBezTo>
                  <a:pt x="9876" y="42537"/>
                  <a:pt x="9628" y="42988"/>
                  <a:pt x="9394" y="43445"/>
                </a:cubicBezTo>
                <a:cubicBezTo>
                  <a:pt x="9165" y="43904"/>
                  <a:pt x="8923" y="44358"/>
                  <a:pt x="8707" y="44817"/>
                </a:cubicBezTo>
                <a:cubicBezTo>
                  <a:pt x="8632" y="44974"/>
                  <a:pt x="8556" y="45130"/>
                  <a:pt x="8480" y="45287"/>
                </a:cubicBezTo>
                <a:cubicBezTo>
                  <a:pt x="8446" y="45126"/>
                  <a:pt x="8411" y="44967"/>
                  <a:pt x="8378" y="44809"/>
                </a:cubicBezTo>
                <a:cubicBezTo>
                  <a:pt x="8136" y="43709"/>
                  <a:pt x="7908" y="42671"/>
                  <a:pt x="8113" y="41383"/>
                </a:cubicBezTo>
                <a:cubicBezTo>
                  <a:pt x="8143" y="41189"/>
                  <a:pt x="8168" y="41001"/>
                  <a:pt x="8191" y="40814"/>
                </a:cubicBezTo>
                <a:cubicBezTo>
                  <a:pt x="8211" y="40810"/>
                  <a:pt x="8230" y="40803"/>
                  <a:pt x="8248" y="40791"/>
                </a:cubicBezTo>
                <a:cubicBezTo>
                  <a:pt x="8728" y="40469"/>
                  <a:pt x="9047" y="40088"/>
                  <a:pt x="9195" y="39661"/>
                </a:cubicBezTo>
                <a:cubicBezTo>
                  <a:pt x="9226" y="39572"/>
                  <a:pt x="9179" y="39477"/>
                  <a:pt x="9091" y="39446"/>
                </a:cubicBezTo>
                <a:cubicBezTo>
                  <a:pt x="9073" y="39440"/>
                  <a:pt x="9055" y="39437"/>
                  <a:pt x="9037" y="39437"/>
                </a:cubicBezTo>
                <a:cubicBezTo>
                  <a:pt x="8967" y="39437"/>
                  <a:pt x="8902" y="39480"/>
                  <a:pt x="8877" y="39550"/>
                </a:cubicBezTo>
                <a:cubicBezTo>
                  <a:pt x="8771" y="39855"/>
                  <a:pt x="8553" y="40137"/>
                  <a:pt x="8232" y="40387"/>
                </a:cubicBezTo>
                <a:cubicBezTo>
                  <a:pt x="8304" y="39588"/>
                  <a:pt x="8309" y="38826"/>
                  <a:pt x="8245" y="38058"/>
                </a:cubicBezTo>
                <a:lnTo>
                  <a:pt x="8245" y="38058"/>
                </a:lnTo>
                <a:cubicBezTo>
                  <a:pt x="8259" y="38062"/>
                  <a:pt x="8271" y="38067"/>
                  <a:pt x="8285" y="38067"/>
                </a:cubicBezTo>
                <a:cubicBezTo>
                  <a:pt x="8292" y="38067"/>
                  <a:pt x="8299" y="38067"/>
                  <a:pt x="8307" y="38066"/>
                </a:cubicBezTo>
                <a:cubicBezTo>
                  <a:pt x="9072" y="37967"/>
                  <a:pt x="9388" y="37293"/>
                  <a:pt x="9426" y="36745"/>
                </a:cubicBezTo>
                <a:cubicBezTo>
                  <a:pt x="9433" y="36653"/>
                  <a:pt x="9362" y="36573"/>
                  <a:pt x="9271" y="36567"/>
                </a:cubicBezTo>
                <a:cubicBezTo>
                  <a:pt x="9266" y="36566"/>
                  <a:pt x="9262" y="36566"/>
                  <a:pt x="9258" y="36566"/>
                </a:cubicBezTo>
                <a:cubicBezTo>
                  <a:pt x="9173" y="36566"/>
                  <a:pt x="9098" y="36635"/>
                  <a:pt x="9091" y="36722"/>
                </a:cubicBezTo>
                <a:cubicBezTo>
                  <a:pt x="9062" y="37143"/>
                  <a:pt x="8829" y="37660"/>
                  <a:pt x="8264" y="37732"/>
                </a:cubicBezTo>
                <a:cubicBezTo>
                  <a:pt x="8246" y="37734"/>
                  <a:pt x="8230" y="37739"/>
                  <a:pt x="8216" y="37747"/>
                </a:cubicBezTo>
                <a:cubicBezTo>
                  <a:pt x="8179" y="37403"/>
                  <a:pt x="8131" y="37059"/>
                  <a:pt x="8067" y="36708"/>
                </a:cubicBezTo>
                <a:cubicBezTo>
                  <a:pt x="8053" y="36627"/>
                  <a:pt x="7981" y="36570"/>
                  <a:pt x="7901" y="36570"/>
                </a:cubicBezTo>
                <a:cubicBezTo>
                  <a:pt x="7891" y="36570"/>
                  <a:pt x="7882" y="36571"/>
                  <a:pt x="7872" y="36573"/>
                </a:cubicBezTo>
                <a:cubicBezTo>
                  <a:pt x="7780" y="36589"/>
                  <a:pt x="7720" y="36676"/>
                  <a:pt x="7736" y="36769"/>
                </a:cubicBezTo>
                <a:cubicBezTo>
                  <a:pt x="8014" y="38302"/>
                  <a:pt x="8027" y="39710"/>
                  <a:pt x="7780" y="41332"/>
                </a:cubicBezTo>
                <a:cubicBezTo>
                  <a:pt x="7563" y="42682"/>
                  <a:pt x="7798" y="43751"/>
                  <a:pt x="8047" y="44883"/>
                </a:cubicBezTo>
                <a:cubicBezTo>
                  <a:pt x="8112" y="45179"/>
                  <a:pt x="8177" y="45482"/>
                  <a:pt x="8237" y="45795"/>
                </a:cubicBezTo>
                <a:cubicBezTo>
                  <a:pt x="8180" y="45915"/>
                  <a:pt x="8123" y="46040"/>
                  <a:pt x="8067" y="46159"/>
                </a:cubicBezTo>
                <a:cubicBezTo>
                  <a:pt x="7867" y="46601"/>
                  <a:pt x="7680" y="47042"/>
                  <a:pt x="7517" y="47456"/>
                </a:cubicBezTo>
                <a:cubicBezTo>
                  <a:pt x="7430" y="47662"/>
                  <a:pt x="7358" y="47868"/>
                  <a:pt x="7284" y="48065"/>
                </a:cubicBezTo>
                <a:cubicBezTo>
                  <a:pt x="7208" y="48262"/>
                  <a:pt x="7142" y="48453"/>
                  <a:pt x="7079" y="48637"/>
                </a:cubicBezTo>
                <a:cubicBezTo>
                  <a:pt x="7055" y="48698"/>
                  <a:pt x="7036" y="48759"/>
                  <a:pt x="7015" y="48820"/>
                </a:cubicBezTo>
                <a:cubicBezTo>
                  <a:pt x="6486" y="48072"/>
                  <a:pt x="6038" y="46843"/>
                  <a:pt x="5864" y="45934"/>
                </a:cubicBezTo>
                <a:cubicBezTo>
                  <a:pt x="5872" y="45934"/>
                  <a:pt x="5877" y="45934"/>
                  <a:pt x="5884" y="45933"/>
                </a:cubicBezTo>
                <a:cubicBezTo>
                  <a:pt x="5904" y="45931"/>
                  <a:pt x="5926" y="45930"/>
                  <a:pt x="5952" y="45929"/>
                </a:cubicBezTo>
                <a:cubicBezTo>
                  <a:pt x="5975" y="45925"/>
                  <a:pt x="6002" y="45918"/>
                  <a:pt x="6029" y="45912"/>
                </a:cubicBezTo>
                <a:cubicBezTo>
                  <a:pt x="6086" y="45899"/>
                  <a:pt x="6149" y="45887"/>
                  <a:pt x="6212" y="45857"/>
                </a:cubicBezTo>
                <a:cubicBezTo>
                  <a:pt x="6244" y="45844"/>
                  <a:pt x="6277" y="45829"/>
                  <a:pt x="6311" y="45814"/>
                </a:cubicBezTo>
                <a:cubicBezTo>
                  <a:pt x="6343" y="45796"/>
                  <a:pt x="6377" y="45776"/>
                  <a:pt x="6410" y="45755"/>
                </a:cubicBezTo>
                <a:cubicBezTo>
                  <a:pt x="6480" y="45717"/>
                  <a:pt x="6537" y="45659"/>
                  <a:pt x="6603" y="45606"/>
                </a:cubicBezTo>
                <a:cubicBezTo>
                  <a:pt x="6660" y="45545"/>
                  <a:pt x="6725" y="45487"/>
                  <a:pt x="6772" y="45415"/>
                </a:cubicBezTo>
                <a:cubicBezTo>
                  <a:pt x="6827" y="45350"/>
                  <a:pt x="6872" y="45275"/>
                  <a:pt x="6916" y="45202"/>
                </a:cubicBezTo>
                <a:cubicBezTo>
                  <a:pt x="6957" y="45127"/>
                  <a:pt x="6997" y="45052"/>
                  <a:pt x="7029" y="44974"/>
                </a:cubicBezTo>
                <a:cubicBezTo>
                  <a:pt x="7063" y="44898"/>
                  <a:pt x="7091" y="44822"/>
                  <a:pt x="7114" y="44746"/>
                </a:cubicBezTo>
                <a:cubicBezTo>
                  <a:pt x="7140" y="44671"/>
                  <a:pt x="7155" y="44596"/>
                  <a:pt x="7174" y="44527"/>
                </a:cubicBezTo>
                <a:cubicBezTo>
                  <a:pt x="7187" y="44455"/>
                  <a:pt x="7201" y="44388"/>
                  <a:pt x="7209" y="44325"/>
                </a:cubicBezTo>
                <a:cubicBezTo>
                  <a:pt x="7215" y="44261"/>
                  <a:pt x="7225" y="44206"/>
                  <a:pt x="7225" y="44149"/>
                </a:cubicBezTo>
                <a:cubicBezTo>
                  <a:pt x="7227" y="44096"/>
                  <a:pt x="7230" y="44046"/>
                  <a:pt x="7227" y="44011"/>
                </a:cubicBezTo>
                <a:cubicBezTo>
                  <a:pt x="7223" y="43941"/>
                  <a:pt x="7220" y="43900"/>
                  <a:pt x="7220" y="43900"/>
                </a:cubicBezTo>
                <a:cubicBezTo>
                  <a:pt x="7217" y="43839"/>
                  <a:pt x="7165" y="43792"/>
                  <a:pt x="7103" y="43792"/>
                </a:cubicBezTo>
                <a:cubicBezTo>
                  <a:pt x="7102" y="43792"/>
                  <a:pt x="7102" y="43792"/>
                  <a:pt x="7101" y="43792"/>
                </a:cubicBezTo>
                <a:cubicBezTo>
                  <a:pt x="7037" y="43793"/>
                  <a:pt x="6985" y="43847"/>
                  <a:pt x="6988" y="43911"/>
                </a:cubicBezTo>
                <a:cubicBezTo>
                  <a:pt x="6988" y="43911"/>
                  <a:pt x="6989" y="43951"/>
                  <a:pt x="6990" y="44022"/>
                </a:cubicBezTo>
                <a:cubicBezTo>
                  <a:pt x="6991" y="44058"/>
                  <a:pt x="6986" y="44092"/>
                  <a:pt x="6984" y="44136"/>
                </a:cubicBezTo>
                <a:cubicBezTo>
                  <a:pt x="6983" y="44179"/>
                  <a:pt x="6970" y="44232"/>
                  <a:pt x="6964" y="44286"/>
                </a:cubicBezTo>
                <a:cubicBezTo>
                  <a:pt x="6954" y="44342"/>
                  <a:pt x="6940" y="44402"/>
                  <a:pt x="6925" y="44464"/>
                </a:cubicBezTo>
                <a:cubicBezTo>
                  <a:pt x="6905" y="44527"/>
                  <a:pt x="6890" y="44594"/>
                  <a:pt x="6863" y="44658"/>
                </a:cubicBezTo>
                <a:cubicBezTo>
                  <a:pt x="6840" y="44726"/>
                  <a:pt x="6811" y="44792"/>
                  <a:pt x="6779" y="44859"/>
                </a:cubicBezTo>
                <a:cubicBezTo>
                  <a:pt x="6747" y="44925"/>
                  <a:pt x="6710" y="44990"/>
                  <a:pt x="6671" y="45054"/>
                </a:cubicBezTo>
                <a:cubicBezTo>
                  <a:pt x="6630" y="45117"/>
                  <a:pt x="6591" y="45178"/>
                  <a:pt x="6543" y="45231"/>
                </a:cubicBezTo>
                <a:cubicBezTo>
                  <a:pt x="6500" y="45290"/>
                  <a:pt x="6446" y="45332"/>
                  <a:pt x="6399" y="45381"/>
                </a:cubicBezTo>
                <a:cubicBezTo>
                  <a:pt x="6346" y="45419"/>
                  <a:pt x="6299" y="45465"/>
                  <a:pt x="6246" y="45489"/>
                </a:cubicBezTo>
                <a:cubicBezTo>
                  <a:pt x="6221" y="45504"/>
                  <a:pt x="6196" y="45516"/>
                  <a:pt x="6172" y="45531"/>
                </a:cubicBezTo>
                <a:cubicBezTo>
                  <a:pt x="6146" y="45541"/>
                  <a:pt x="6122" y="45550"/>
                  <a:pt x="6097" y="45558"/>
                </a:cubicBezTo>
                <a:cubicBezTo>
                  <a:pt x="6051" y="45579"/>
                  <a:pt x="6006" y="45584"/>
                  <a:pt x="5965" y="45591"/>
                </a:cubicBezTo>
                <a:cubicBezTo>
                  <a:pt x="5946" y="45595"/>
                  <a:pt x="5927" y="45598"/>
                  <a:pt x="5910" y="45601"/>
                </a:cubicBezTo>
                <a:lnTo>
                  <a:pt x="5862" y="45601"/>
                </a:lnTo>
                <a:cubicBezTo>
                  <a:pt x="5841" y="45601"/>
                  <a:pt x="5825" y="45601"/>
                  <a:pt x="5811" y="45604"/>
                </a:cubicBezTo>
                <a:cubicBezTo>
                  <a:pt x="5795" y="45472"/>
                  <a:pt x="5788" y="45350"/>
                  <a:pt x="5788" y="45243"/>
                </a:cubicBezTo>
                <a:cubicBezTo>
                  <a:pt x="5787" y="44833"/>
                  <a:pt x="5901" y="44399"/>
                  <a:pt x="6021" y="43942"/>
                </a:cubicBezTo>
                <a:cubicBezTo>
                  <a:pt x="6107" y="43617"/>
                  <a:pt x="6196" y="43276"/>
                  <a:pt x="6242" y="42930"/>
                </a:cubicBezTo>
                <a:cubicBezTo>
                  <a:pt x="6719" y="42814"/>
                  <a:pt x="7061" y="42478"/>
                  <a:pt x="7252" y="41927"/>
                </a:cubicBezTo>
                <a:cubicBezTo>
                  <a:pt x="7283" y="41840"/>
                  <a:pt x="7236" y="41744"/>
                  <a:pt x="7149" y="41713"/>
                </a:cubicBezTo>
                <a:cubicBezTo>
                  <a:pt x="7130" y="41707"/>
                  <a:pt x="7112" y="41704"/>
                  <a:pt x="7093" y="41704"/>
                </a:cubicBezTo>
                <a:cubicBezTo>
                  <a:pt x="7023" y="41704"/>
                  <a:pt x="6959" y="41748"/>
                  <a:pt x="6935" y="41817"/>
                </a:cubicBezTo>
                <a:cubicBezTo>
                  <a:pt x="6797" y="42214"/>
                  <a:pt x="6579" y="42463"/>
                  <a:pt x="6272" y="42574"/>
                </a:cubicBezTo>
                <a:cubicBezTo>
                  <a:pt x="6292" y="42005"/>
                  <a:pt x="6156" y="41426"/>
                  <a:pt x="5665" y="40874"/>
                </a:cubicBezTo>
                <a:cubicBezTo>
                  <a:pt x="5644" y="40841"/>
                  <a:pt x="5619" y="40796"/>
                  <a:pt x="5586" y="40742"/>
                </a:cubicBezTo>
                <a:cubicBezTo>
                  <a:pt x="5544" y="40677"/>
                  <a:pt x="5505" y="40599"/>
                  <a:pt x="5460" y="40512"/>
                </a:cubicBezTo>
                <a:cubicBezTo>
                  <a:pt x="5438" y="40469"/>
                  <a:pt x="5415" y="40421"/>
                  <a:pt x="5389" y="40371"/>
                </a:cubicBezTo>
                <a:cubicBezTo>
                  <a:pt x="5365" y="40321"/>
                  <a:pt x="5342" y="40264"/>
                  <a:pt x="5317" y="40208"/>
                </a:cubicBezTo>
                <a:cubicBezTo>
                  <a:pt x="5294" y="40151"/>
                  <a:pt x="5266" y="40092"/>
                  <a:pt x="5241" y="40029"/>
                </a:cubicBezTo>
                <a:cubicBezTo>
                  <a:pt x="5219" y="39966"/>
                  <a:pt x="5195" y="39901"/>
                  <a:pt x="5170" y="39834"/>
                </a:cubicBezTo>
                <a:cubicBezTo>
                  <a:pt x="5117" y="39701"/>
                  <a:pt x="5081" y="39554"/>
                  <a:pt x="5034" y="39405"/>
                </a:cubicBezTo>
                <a:cubicBezTo>
                  <a:pt x="4998" y="39252"/>
                  <a:pt x="4954" y="39097"/>
                  <a:pt x="4928" y="38934"/>
                </a:cubicBezTo>
                <a:cubicBezTo>
                  <a:pt x="4894" y="38774"/>
                  <a:pt x="4874" y="38608"/>
                  <a:pt x="4851" y="38441"/>
                </a:cubicBezTo>
                <a:cubicBezTo>
                  <a:pt x="4836" y="38275"/>
                  <a:pt x="4816" y="38109"/>
                  <a:pt x="4812" y="37945"/>
                </a:cubicBezTo>
                <a:cubicBezTo>
                  <a:pt x="4803" y="37780"/>
                  <a:pt x="4804" y="37617"/>
                  <a:pt x="4807" y="37461"/>
                </a:cubicBezTo>
                <a:cubicBezTo>
                  <a:pt x="4812" y="37303"/>
                  <a:pt x="4819" y="37152"/>
                  <a:pt x="4832" y="37009"/>
                </a:cubicBezTo>
                <a:cubicBezTo>
                  <a:pt x="4847" y="36865"/>
                  <a:pt x="4859" y="36729"/>
                  <a:pt x="4879" y="36606"/>
                </a:cubicBezTo>
                <a:cubicBezTo>
                  <a:pt x="4896" y="36482"/>
                  <a:pt x="4915" y="36368"/>
                  <a:pt x="4936" y="36269"/>
                </a:cubicBezTo>
                <a:cubicBezTo>
                  <a:pt x="4955" y="36169"/>
                  <a:pt x="4971" y="36081"/>
                  <a:pt x="4992" y="36011"/>
                </a:cubicBezTo>
                <a:cubicBezTo>
                  <a:pt x="5027" y="35868"/>
                  <a:pt x="5046" y="35787"/>
                  <a:pt x="5046" y="35787"/>
                </a:cubicBezTo>
                <a:lnTo>
                  <a:pt x="5048" y="35781"/>
                </a:lnTo>
                <a:cubicBezTo>
                  <a:pt x="5067" y="35702"/>
                  <a:pt x="5019" y="35623"/>
                  <a:pt x="4940" y="35602"/>
                </a:cubicBezTo>
                <a:cubicBezTo>
                  <a:pt x="4928" y="35600"/>
                  <a:pt x="4916" y="35598"/>
                  <a:pt x="4904" y="35598"/>
                </a:cubicBezTo>
                <a:cubicBezTo>
                  <a:pt x="4837" y="35598"/>
                  <a:pt x="4777" y="35643"/>
                  <a:pt x="4761" y="35709"/>
                </a:cubicBezTo>
                <a:cubicBezTo>
                  <a:pt x="4761" y="35709"/>
                  <a:pt x="4740" y="35794"/>
                  <a:pt x="4700" y="35942"/>
                </a:cubicBezTo>
                <a:cubicBezTo>
                  <a:pt x="4681" y="36016"/>
                  <a:pt x="4662" y="36106"/>
                  <a:pt x="4641" y="36212"/>
                </a:cubicBezTo>
                <a:cubicBezTo>
                  <a:pt x="4618" y="36315"/>
                  <a:pt x="4597" y="36434"/>
                  <a:pt x="4578" y="36564"/>
                </a:cubicBezTo>
                <a:cubicBezTo>
                  <a:pt x="4556" y="36687"/>
                  <a:pt x="4544" y="36824"/>
                  <a:pt x="4528" y="36966"/>
                </a:cubicBezTo>
                <a:cubicBezTo>
                  <a:pt x="4492" y="36949"/>
                  <a:pt x="4471" y="36926"/>
                  <a:pt x="4437" y="36903"/>
                </a:cubicBezTo>
                <a:cubicBezTo>
                  <a:pt x="4402" y="36881"/>
                  <a:pt x="4363" y="36840"/>
                  <a:pt x="4320" y="36802"/>
                </a:cubicBezTo>
                <a:cubicBezTo>
                  <a:pt x="4275" y="36763"/>
                  <a:pt x="4236" y="36710"/>
                  <a:pt x="4189" y="36659"/>
                </a:cubicBezTo>
                <a:cubicBezTo>
                  <a:pt x="4150" y="36602"/>
                  <a:pt x="4100" y="36546"/>
                  <a:pt x="4060" y="36480"/>
                </a:cubicBezTo>
                <a:cubicBezTo>
                  <a:pt x="4017" y="36416"/>
                  <a:pt x="3975" y="36346"/>
                  <a:pt x="3935" y="36274"/>
                </a:cubicBezTo>
                <a:cubicBezTo>
                  <a:pt x="3894" y="36202"/>
                  <a:pt x="3857" y="36125"/>
                  <a:pt x="3820" y="36051"/>
                </a:cubicBezTo>
                <a:cubicBezTo>
                  <a:pt x="3673" y="35744"/>
                  <a:pt x="3552" y="35420"/>
                  <a:pt x="3464" y="35172"/>
                </a:cubicBezTo>
                <a:cubicBezTo>
                  <a:pt x="3373" y="34925"/>
                  <a:pt x="3313" y="34759"/>
                  <a:pt x="3313" y="34759"/>
                </a:cubicBezTo>
                <a:cubicBezTo>
                  <a:pt x="3293" y="34705"/>
                  <a:pt x="3242" y="34671"/>
                  <a:pt x="3187" y="34671"/>
                </a:cubicBezTo>
                <a:cubicBezTo>
                  <a:pt x="3173" y="34671"/>
                  <a:pt x="3160" y="34673"/>
                  <a:pt x="3146" y="34677"/>
                </a:cubicBezTo>
                <a:cubicBezTo>
                  <a:pt x="3076" y="34702"/>
                  <a:pt x="3039" y="34777"/>
                  <a:pt x="3062" y="34846"/>
                </a:cubicBezTo>
                <a:lnTo>
                  <a:pt x="3063" y="34850"/>
                </a:lnTo>
                <a:cubicBezTo>
                  <a:pt x="3063" y="34850"/>
                  <a:pt x="3119" y="35014"/>
                  <a:pt x="3201" y="35262"/>
                </a:cubicBezTo>
                <a:cubicBezTo>
                  <a:pt x="3252" y="35413"/>
                  <a:pt x="3313" y="35596"/>
                  <a:pt x="3387" y="35788"/>
                </a:cubicBezTo>
                <a:cubicBezTo>
                  <a:pt x="3375" y="35788"/>
                  <a:pt x="3363" y="35791"/>
                  <a:pt x="3347" y="35791"/>
                </a:cubicBezTo>
                <a:cubicBezTo>
                  <a:pt x="3314" y="35792"/>
                  <a:pt x="3278" y="35794"/>
                  <a:pt x="3242" y="35794"/>
                </a:cubicBezTo>
                <a:cubicBezTo>
                  <a:pt x="3221" y="35794"/>
                  <a:pt x="3200" y="35793"/>
                  <a:pt x="3179" y="35792"/>
                </a:cubicBezTo>
                <a:cubicBezTo>
                  <a:pt x="3119" y="35791"/>
                  <a:pt x="3056" y="35787"/>
                  <a:pt x="2993" y="35785"/>
                </a:cubicBezTo>
                <a:cubicBezTo>
                  <a:pt x="2731" y="35766"/>
                  <a:pt x="2464" y="35735"/>
                  <a:pt x="2464" y="35735"/>
                </a:cubicBezTo>
                <a:cubicBezTo>
                  <a:pt x="2462" y="35735"/>
                  <a:pt x="2460" y="35735"/>
                  <a:pt x="2457" y="35735"/>
                </a:cubicBezTo>
                <a:cubicBezTo>
                  <a:pt x="2423" y="35735"/>
                  <a:pt x="2391" y="35757"/>
                  <a:pt x="2382" y="35791"/>
                </a:cubicBezTo>
                <a:cubicBezTo>
                  <a:pt x="2370" y="35831"/>
                  <a:pt x="2393" y="35874"/>
                  <a:pt x="2434" y="35886"/>
                </a:cubicBezTo>
                <a:lnTo>
                  <a:pt x="2435" y="35886"/>
                </a:lnTo>
                <a:cubicBezTo>
                  <a:pt x="2435" y="35886"/>
                  <a:pt x="2691" y="35961"/>
                  <a:pt x="2957" y="36026"/>
                </a:cubicBezTo>
                <a:cubicBezTo>
                  <a:pt x="3026" y="36040"/>
                  <a:pt x="3095" y="36053"/>
                  <a:pt x="3161" y="36067"/>
                </a:cubicBezTo>
                <a:cubicBezTo>
                  <a:pt x="3227" y="36081"/>
                  <a:pt x="3285" y="36089"/>
                  <a:pt x="3334" y="36095"/>
                </a:cubicBezTo>
                <a:cubicBezTo>
                  <a:pt x="3434" y="36107"/>
                  <a:pt x="3501" y="36117"/>
                  <a:pt x="3501" y="36117"/>
                </a:cubicBezTo>
                <a:cubicBezTo>
                  <a:pt x="3507" y="36118"/>
                  <a:pt x="3515" y="36118"/>
                  <a:pt x="3523" y="36118"/>
                </a:cubicBezTo>
                <a:cubicBezTo>
                  <a:pt x="3531" y="36137"/>
                  <a:pt x="3539" y="36157"/>
                  <a:pt x="3549" y="36175"/>
                </a:cubicBezTo>
                <a:cubicBezTo>
                  <a:pt x="3587" y="36256"/>
                  <a:pt x="3624" y="36339"/>
                  <a:pt x="3667" y="36419"/>
                </a:cubicBezTo>
                <a:cubicBezTo>
                  <a:pt x="3708" y="36499"/>
                  <a:pt x="3752" y="36575"/>
                  <a:pt x="3799" y="36649"/>
                </a:cubicBezTo>
                <a:cubicBezTo>
                  <a:pt x="3841" y="36723"/>
                  <a:pt x="3895" y="36790"/>
                  <a:pt x="3940" y="36856"/>
                </a:cubicBezTo>
                <a:cubicBezTo>
                  <a:pt x="3993" y="36918"/>
                  <a:pt x="4039" y="36979"/>
                  <a:pt x="4092" y="37030"/>
                </a:cubicBezTo>
                <a:cubicBezTo>
                  <a:pt x="4145" y="37080"/>
                  <a:pt x="4188" y="37128"/>
                  <a:pt x="4242" y="37167"/>
                </a:cubicBezTo>
                <a:cubicBezTo>
                  <a:pt x="4293" y="37205"/>
                  <a:pt x="4341" y="37245"/>
                  <a:pt x="4373" y="37260"/>
                </a:cubicBezTo>
                <a:cubicBezTo>
                  <a:pt x="4439" y="37298"/>
                  <a:pt x="4476" y="37319"/>
                  <a:pt x="4476" y="37319"/>
                </a:cubicBezTo>
                <a:cubicBezTo>
                  <a:pt x="4477" y="37319"/>
                  <a:pt x="4479" y="37322"/>
                  <a:pt x="4480" y="37323"/>
                </a:cubicBezTo>
                <a:cubicBezTo>
                  <a:pt x="4488" y="37327"/>
                  <a:pt x="4497" y="37330"/>
                  <a:pt x="4506" y="37333"/>
                </a:cubicBezTo>
                <a:cubicBezTo>
                  <a:pt x="4504" y="37375"/>
                  <a:pt x="4501" y="37414"/>
                  <a:pt x="4500" y="37455"/>
                </a:cubicBezTo>
                <a:cubicBezTo>
                  <a:pt x="4497" y="37619"/>
                  <a:pt x="4493" y="37789"/>
                  <a:pt x="4503" y="37961"/>
                </a:cubicBezTo>
                <a:cubicBezTo>
                  <a:pt x="4506" y="38132"/>
                  <a:pt x="4524" y="38306"/>
                  <a:pt x="4539" y="38480"/>
                </a:cubicBezTo>
                <a:cubicBezTo>
                  <a:pt x="4561" y="38654"/>
                  <a:pt x="4581" y="38827"/>
                  <a:pt x="4615" y="38997"/>
                </a:cubicBezTo>
                <a:cubicBezTo>
                  <a:pt x="4642" y="39166"/>
                  <a:pt x="4686" y="39328"/>
                  <a:pt x="4724" y="39486"/>
                </a:cubicBezTo>
                <a:cubicBezTo>
                  <a:pt x="4674" y="39478"/>
                  <a:pt x="4617" y="39470"/>
                  <a:pt x="4554" y="39461"/>
                </a:cubicBezTo>
                <a:cubicBezTo>
                  <a:pt x="4339" y="39429"/>
                  <a:pt x="4057" y="39385"/>
                  <a:pt x="3793" y="39300"/>
                </a:cubicBezTo>
                <a:cubicBezTo>
                  <a:pt x="3728" y="39278"/>
                  <a:pt x="3662" y="39254"/>
                  <a:pt x="3600" y="39227"/>
                </a:cubicBezTo>
                <a:cubicBezTo>
                  <a:pt x="3536" y="39201"/>
                  <a:pt x="3478" y="39169"/>
                  <a:pt x="3421" y="39140"/>
                </a:cubicBezTo>
                <a:cubicBezTo>
                  <a:pt x="3308" y="39077"/>
                  <a:pt x="3210" y="39005"/>
                  <a:pt x="3131" y="38938"/>
                </a:cubicBezTo>
                <a:cubicBezTo>
                  <a:pt x="3090" y="38906"/>
                  <a:pt x="3058" y="38870"/>
                  <a:pt x="3026" y="38840"/>
                </a:cubicBezTo>
                <a:cubicBezTo>
                  <a:pt x="2994" y="38811"/>
                  <a:pt x="2971" y="38783"/>
                  <a:pt x="2950" y="38760"/>
                </a:cubicBezTo>
                <a:cubicBezTo>
                  <a:pt x="2909" y="38714"/>
                  <a:pt x="2887" y="38689"/>
                  <a:pt x="2887" y="38689"/>
                </a:cubicBezTo>
                <a:lnTo>
                  <a:pt x="2882" y="38685"/>
                </a:lnTo>
                <a:cubicBezTo>
                  <a:pt x="2868" y="38669"/>
                  <a:pt x="2847" y="38660"/>
                  <a:pt x="2826" y="38660"/>
                </a:cubicBezTo>
                <a:cubicBezTo>
                  <a:pt x="2811" y="38660"/>
                  <a:pt x="2796" y="38664"/>
                  <a:pt x="2783" y="38674"/>
                </a:cubicBezTo>
                <a:cubicBezTo>
                  <a:pt x="2749" y="38698"/>
                  <a:pt x="2743" y="38744"/>
                  <a:pt x="2769" y="38778"/>
                </a:cubicBezTo>
                <a:cubicBezTo>
                  <a:pt x="2769" y="38778"/>
                  <a:pt x="2791" y="38808"/>
                  <a:pt x="2831" y="38860"/>
                </a:cubicBezTo>
                <a:cubicBezTo>
                  <a:pt x="2850" y="38887"/>
                  <a:pt x="2875" y="38918"/>
                  <a:pt x="2906" y="38954"/>
                </a:cubicBezTo>
                <a:cubicBezTo>
                  <a:pt x="2938" y="38986"/>
                  <a:pt x="2967" y="39029"/>
                  <a:pt x="3010" y="39067"/>
                </a:cubicBezTo>
                <a:cubicBezTo>
                  <a:pt x="3090" y="39148"/>
                  <a:pt x="3193" y="39235"/>
                  <a:pt x="3312" y="39316"/>
                </a:cubicBezTo>
                <a:cubicBezTo>
                  <a:pt x="3371" y="39354"/>
                  <a:pt x="3435" y="39395"/>
                  <a:pt x="3502" y="39429"/>
                </a:cubicBezTo>
                <a:cubicBezTo>
                  <a:pt x="3568" y="39465"/>
                  <a:pt x="3637" y="39496"/>
                  <a:pt x="3708" y="39525"/>
                </a:cubicBezTo>
                <a:cubicBezTo>
                  <a:pt x="3990" y="39641"/>
                  <a:pt x="4280" y="39710"/>
                  <a:pt x="4495" y="39762"/>
                </a:cubicBezTo>
                <a:cubicBezTo>
                  <a:pt x="4661" y="39800"/>
                  <a:pt x="4783" y="39827"/>
                  <a:pt x="4828" y="39838"/>
                </a:cubicBezTo>
                <a:cubicBezTo>
                  <a:pt x="4841" y="39874"/>
                  <a:pt x="4849" y="39910"/>
                  <a:pt x="4863" y="39944"/>
                </a:cubicBezTo>
                <a:cubicBezTo>
                  <a:pt x="4888" y="40015"/>
                  <a:pt x="4913" y="40084"/>
                  <a:pt x="4937" y="40152"/>
                </a:cubicBezTo>
                <a:cubicBezTo>
                  <a:pt x="4963" y="40219"/>
                  <a:pt x="4992" y="40280"/>
                  <a:pt x="5017" y="40342"/>
                </a:cubicBezTo>
                <a:cubicBezTo>
                  <a:pt x="5044" y="40403"/>
                  <a:pt x="5066" y="40461"/>
                  <a:pt x="5093" y="40516"/>
                </a:cubicBezTo>
                <a:cubicBezTo>
                  <a:pt x="5121" y="40571"/>
                  <a:pt x="5146" y="40623"/>
                  <a:pt x="5171" y="40672"/>
                </a:cubicBezTo>
                <a:cubicBezTo>
                  <a:pt x="5219" y="40769"/>
                  <a:pt x="5263" y="40853"/>
                  <a:pt x="5301" y="40916"/>
                </a:cubicBezTo>
                <a:cubicBezTo>
                  <a:pt x="5321" y="40949"/>
                  <a:pt x="5338" y="40979"/>
                  <a:pt x="5353" y="41003"/>
                </a:cubicBezTo>
                <a:cubicBezTo>
                  <a:pt x="5359" y="41028"/>
                  <a:pt x="5372" y="41049"/>
                  <a:pt x="5389" y="41069"/>
                </a:cubicBezTo>
                <a:cubicBezTo>
                  <a:pt x="5391" y="41071"/>
                  <a:pt x="5395" y="41076"/>
                  <a:pt x="5397" y="41078"/>
                </a:cubicBezTo>
                <a:cubicBezTo>
                  <a:pt x="5412" y="41104"/>
                  <a:pt x="5421" y="41119"/>
                  <a:pt x="5421" y="41119"/>
                </a:cubicBezTo>
                <a:lnTo>
                  <a:pt x="5421" y="41120"/>
                </a:lnTo>
                <a:cubicBezTo>
                  <a:pt x="5436" y="41146"/>
                  <a:pt x="5457" y="41165"/>
                  <a:pt x="5481" y="41179"/>
                </a:cubicBezTo>
                <a:cubicBezTo>
                  <a:pt x="6162" y="42011"/>
                  <a:pt x="5954" y="42884"/>
                  <a:pt x="5712" y="43804"/>
                </a:cubicBezTo>
                <a:cubicBezTo>
                  <a:pt x="5692" y="43803"/>
                  <a:pt x="5667" y="43802"/>
                  <a:pt x="5633" y="43798"/>
                </a:cubicBezTo>
                <a:cubicBezTo>
                  <a:pt x="5614" y="43797"/>
                  <a:pt x="5593" y="43796"/>
                  <a:pt x="5571" y="43794"/>
                </a:cubicBezTo>
                <a:cubicBezTo>
                  <a:pt x="5551" y="43792"/>
                  <a:pt x="5535" y="43788"/>
                  <a:pt x="5516" y="43786"/>
                </a:cubicBezTo>
                <a:cubicBezTo>
                  <a:pt x="5475" y="43777"/>
                  <a:pt x="5432" y="43775"/>
                  <a:pt x="5379" y="43756"/>
                </a:cubicBezTo>
                <a:cubicBezTo>
                  <a:pt x="5352" y="43748"/>
                  <a:pt x="5325" y="43741"/>
                  <a:pt x="5298" y="43732"/>
                </a:cubicBezTo>
                <a:cubicBezTo>
                  <a:pt x="5269" y="43723"/>
                  <a:pt x="5241" y="43709"/>
                  <a:pt x="5214" y="43697"/>
                </a:cubicBezTo>
                <a:cubicBezTo>
                  <a:pt x="5154" y="43676"/>
                  <a:pt x="5098" y="43640"/>
                  <a:pt x="5035" y="43608"/>
                </a:cubicBezTo>
                <a:cubicBezTo>
                  <a:pt x="4979" y="43569"/>
                  <a:pt x="4915" y="43531"/>
                  <a:pt x="4859" y="43480"/>
                </a:cubicBezTo>
                <a:cubicBezTo>
                  <a:pt x="4799" y="43436"/>
                  <a:pt x="4745" y="43379"/>
                  <a:pt x="4689" y="43325"/>
                </a:cubicBezTo>
                <a:cubicBezTo>
                  <a:pt x="4638" y="43267"/>
                  <a:pt x="4581" y="43209"/>
                  <a:pt x="4534" y="43148"/>
                </a:cubicBezTo>
                <a:cubicBezTo>
                  <a:pt x="4484" y="43087"/>
                  <a:pt x="4440" y="43022"/>
                  <a:pt x="4396" y="42960"/>
                </a:cubicBezTo>
                <a:cubicBezTo>
                  <a:pt x="4313" y="42832"/>
                  <a:pt x="4240" y="42710"/>
                  <a:pt x="4183" y="42600"/>
                </a:cubicBezTo>
                <a:cubicBezTo>
                  <a:pt x="4124" y="42491"/>
                  <a:pt x="4079" y="42396"/>
                  <a:pt x="4049" y="42331"/>
                </a:cubicBezTo>
                <a:cubicBezTo>
                  <a:pt x="4018" y="42265"/>
                  <a:pt x="4001" y="42228"/>
                  <a:pt x="4001" y="42228"/>
                </a:cubicBezTo>
                <a:lnTo>
                  <a:pt x="3999" y="42225"/>
                </a:lnTo>
                <a:cubicBezTo>
                  <a:pt x="3981" y="42188"/>
                  <a:pt x="3944" y="42164"/>
                  <a:pt x="3904" y="42164"/>
                </a:cubicBezTo>
                <a:cubicBezTo>
                  <a:pt x="3893" y="42164"/>
                  <a:pt x="3881" y="42166"/>
                  <a:pt x="3869" y="42171"/>
                </a:cubicBezTo>
                <a:cubicBezTo>
                  <a:pt x="3813" y="42189"/>
                  <a:pt x="3784" y="42250"/>
                  <a:pt x="3804" y="42305"/>
                </a:cubicBezTo>
                <a:cubicBezTo>
                  <a:pt x="3804" y="42305"/>
                  <a:pt x="3819" y="42346"/>
                  <a:pt x="3842" y="42416"/>
                </a:cubicBezTo>
                <a:cubicBezTo>
                  <a:pt x="3868" y="42486"/>
                  <a:pt x="3903" y="42590"/>
                  <a:pt x="3953" y="42709"/>
                </a:cubicBezTo>
                <a:cubicBezTo>
                  <a:pt x="4001" y="42830"/>
                  <a:pt x="4065" y="42968"/>
                  <a:pt x="4141" y="43114"/>
                </a:cubicBezTo>
                <a:cubicBezTo>
                  <a:pt x="4183" y="43186"/>
                  <a:pt x="4222" y="43261"/>
                  <a:pt x="4272" y="43335"/>
                </a:cubicBezTo>
                <a:cubicBezTo>
                  <a:pt x="4316" y="43410"/>
                  <a:pt x="4373" y="43480"/>
                  <a:pt x="4426" y="43554"/>
                </a:cubicBezTo>
                <a:cubicBezTo>
                  <a:pt x="4484" y="43623"/>
                  <a:pt x="4541" y="43695"/>
                  <a:pt x="4608" y="43759"/>
                </a:cubicBezTo>
                <a:cubicBezTo>
                  <a:pt x="4671" y="43825"/>
                  <a:pt x="4744" y="43881"/>
                  <a:pt x="4811" y="43938"/>
                </a:cubicBezTo>
                <a:cubicBezTo>
                  <a:pt x="4884" y="43988"/>
                  <a:pt x="4953" y="44041"/>
                  <a:pt x="5028" y="44078"/>
                </a:cubicBezTo>
                <a:cubicBezTo>
                  <a:pt x="5064" y="44097"/>
                  <a:pt x="5099" y="44117"/>
                  <a:pt x="5134" y="44133"/>
                </a:cubicBezTo>
                <a:cubicBezTo>
                  <a:pt x="5170" y="44148"/>
                  <a:pt x="5205" y="44163"/>
                  <a:pt x="5239" y="44176"/>
                </a:cubicBezTo>
                <a:cubicBezTo>
                  <a:pt x="5304" y="44206"/>
                  <a:pt x="5374" y="44223"/>
                  <a:pt x="5436" y="44238"/>
                </a:cubicBezTo>
                <a:cubicBezTo>
                  <a:pt x="5465" y="44246"/>
                  <a:pt x="5496" y="44254"/>
                  <a:pt x="5519" y="44260"/>
                </a:cubicBezTo>
                <a:cubicBezTo>
                  <a:pt x="5542" y="44264"/>
                  <a:pt x="5561" y="44266"/>
                  <a:pt x="5580" y="44270"/>
                </a:cubicBezTo>
                <a:cubicBezTo>
                  <a:pt x="5585" y="44271"/>
                  <a:pt x="5588" y="44271"/>
                  <a:pt x="5593" y="44273"/>
                </a:cubicBezTo>
                <a:cubicBezTo>
                  <a:pt x="5518" y="44585"/>
                  <a:pt x="5459" y="44900"/>
                  <a:pt x="5455" y="45206"/>
                </a:cubicBezTo>
                <a:lnTo>
                  <a:pt x="5452" y="45206"/>
                </a:lnTo>
                <a:cubicBezTo>
                  <a:pt x="5412" y="45202"/>
                  <a:pt x="5370" y="45192"/>
                  <a:pt x="5325" y="45182"/>
                </a:cubicBezTo>
                <a:cubicBezTo>
                  <a:pt x="5280" y="45173"/>
                  <a:pt x="5227" y="45159"/>
                  <a:pt x="5168" y="45141"/>
                </a:cubicBezTo>
                <a:cubicBezTo>
                  <a:pt x="5110" y="45125"/>
                  <a:pt x="5046" y="45102"/>
                  <a:pt x="4981" y="45075"/>
                </a:cubicBezTo>
                <a:cubicBezTo>
                  <a:pt x="4915" y="45053"/>
                  <a:pt x="4848" y="45017"/>
                  <a:pt x="4778" y="44987"/>
                </a:cubicBezTo>
                <a:cubicBezTo>
                  <a:pt x="4710" y="44950"/>
                  <a:pt x="4639" y="44915"/>
                  <a:pt x="4570" y="44870"/>
                </a:cubicBezTo>
                <a:cubicBezTo>
                  <a:pt x="4534" y="44849"/>
                  <a:pt x="4500" y="44825"/>
                  <a:pt x="4465" y="44804"/>
                </a:cubicBezTo>
                <a:lnTo>
                  <a:pt x="4365" y="44733"/>
                </a:lnTo>
                <a:cubicBezTo>
                  <a:pt x="4299" y="44684"/>
                  <a:pt x="4237" y="44631"/>
                  <a:pt x="4176" y="44578"/>
                </a:cubicBezTo>
                <a:cubicBezTo>
                  <a:pt x="4118" y="44522"/>
                  <a:pt x="4059" y="44467"/>
                  <a:pt x="4009" y="44410"/>
                </a:cubicBezTo>
                <a:cubicBezTo>
                  <a:pt x="3955" y="44355"/>
                  <a:pt x="3916" y="44294"/>
                  <a:pt x="3872" y="44240"/>
                </a:cubicBezTo>
                <a:cubicBezTo>
                  <a:pt x="3836" y="44181"/>
                  <a:pt x="3796" y="44129"/>
                  <a:pt x="3769" y="44076"/>
                </a:cubicBezTo>
                <a:cubicBezTo>
                  <a:pt x="3742" y="44023"/>
                  <a:pt x="3715" y="43977"/>
                  <a:pt x="3700" y="43931"/>
                </a:cubicBezTo>
                <a:cubicBezTo>
                  <a:pt x="3684" y="43888"/>
                  <a:pt x="3664" y="43849"/>
                  <a:pt x="3658" y="43817"/>
                </a:cubicBezTo>
                <a:cubicBezTo>
                  <a:pt x="3641" y="43752"/>
                  <a:pt x="3632" y="43716"/>
                  <a:pt x="3632" y="43716"/>
                </a:cubicBezTo>
                <a:lnTo>
                  <a:pt x="3627" y="43696"/>
                </a:lnTo>
                <a:cubicBezTo>
                  <a:pt x="3608" y="43624"/>
                  <a:pt x="3543" y="43577"/>
                  <a:pt x="3472" y="43577"/>
                </a:cubicBezTo>
                <a:cubicBezTo>
                  <a:pt x="3459" y="43577"/>
                  <a:pt x="3446" y="43578"/>
                  <a:pt x="3433" y="43581"/>
                </a:cubicBezTo>
                <a:cubicBezTo>
                  <a:pt x="3348" y="43603"/>
                  <a:pt x="3296" y="43691"/>
                  <a:pt x="3317" y="43776"/>
                </a:cubicBezTo>
                <a:cubicBezTo>
                  <a:pt x="3317" y="43776"/>
                  <a:pt x="3329" y="43824"/>
                  <a:pt x="3350" y="43908"/>
                </a:cubicBezTo>
                <a:cubicBezTo>
                  <a:pt x="3360" y="43950"/>
                  <a:pt x="3381" y="43996"/>
                  <a:pt x="3401" y="44052"/>
                </a:cubicBezTo>
                <a:cubicBezTo>
                  <a:pt x="3419" y="44110"/>
                  <a:pt x="3453" y="44166"/>
                  <a:pt x="3485" y="44230"/>
                </a:cubicBezTo>
                <a:cubicBezTo>
                  <a:pt x="3517" y="44296"/>
                  <a:pt x="3562" y="44358"/>
                  <a:pt x="3605" y="44427"/>
                </a:cubicBezTo>
                <a:cubicBezTo>
                  <a:pt x="3656" y="44490"/>
                  <a:pt x="3704" y="44563"/>
                  <a:pt x="3765" y="44625"/>
                </a:cubicBezTo>
                <a:cubicBezTo>
                  <a:pt x="3822" y="44691"/>
                  <a:pt x="3887" y="44755"/>
                  <a:pt x="3954" y="44818"/>
                </a:cubicBezTo>
                <a:cubicBezTo>
                  <a:pt x="4022" y="44879"/>
                  <a:pt x="4092" y="44940"/>
                  <a:pt x="4167" y="44994"/>
                </a:cubicBezTo>
                <a:lnTo>
                  <a:pt x="4278" y="45077"/>
                </a:lnTo>
                <a:cubicBezTo>
                  <a:pt x="4316" y="45102"/>
                  <a:pt x="4355" y="45126"/>
                  <a:pt x="4394" y="45152"/>
                </a:cubicBezTo>
                <a:cubicBezTo>
                  <a:pt x="4470" y="45202"/>
                  <a:pt x="4550" y="45240"/>
                  <a:pt x="4626" y="45283"/>
                </a:cubicBezTo>
                <a:cubicBezTo>
                  <a:pt x="4706" y="45319"/>
                  <a:pt x="4779" y="45359"/>
                  <a:pt x="4854" y="45386"/>
                </a:cubicBezTo>
                <a:cubicBezTo>
                  <a:pt x="4929" y="45415"/>
                  <a:pt x="5000" y="45441"/>
                  <a:pt x="5067" y="45461"/>
                </a:cubicBezTo>
                <a:cubicBezTo>
                  <a:pt x="5133" y="45483"/>
                  <a:pt x="5198" y="45499"/>
                  <a:pt x="5256" y="45511"/>
                </a:cubicBezTo>
                <a:cubicBezTo>
                  <a:pt x="5315" y="45525"/>
                  <a:pt x="5365" y="45536"/>
                  <a:pt x="5401" y="45540"/>
                </a:cubicBezTo>
                <a:cubicBezTo>
                  <a:pt x="5427" y="45543"/>
                  <a:pt x="5449" y="45546"/>
                  <a:pt x="5466" y="45548"/>
                </a:cubicBezTo>
                <a:cubicBezTo>
                  <a:pt x="5521" y="46105"/>
                  <a:pt x="5720" y="46871"/>
                  <a:pt x="6007" y="47600"/>
                </a:cubicBezTo>
                <a:cubicBezTo>
                  <a:pt x="5997" y="47599"/>
                  <a:pt x="5989" y="47598"/>
                  <a:pt x="5976" y="47595"/>
                </a:cubicBezTo>
                <a:cubicBezTo>
                  <a:pt x="5898" y="47583"/>
                  <a:pt x="5776" y="47566"/>
                  <a:pt x="5639" y="47550"/>
                </a:cubicBezTo>
                <a:cubicBezTo>
                  <a:pt x="5510" y="47534"/>
                  <a:pt x="5361" y="47517"/>
                  <a:pt x="5203" y="47497"/>
                </a:cubicBezTo>
                <a:lnTo>
                  <a:pt x="5203" y="47493"/>
                </a:lnTo>
                <a:cubicBezTo>
                  <a:pt x="5201" y="47467"/>
                  <a:pt x="5197" y="47434"/>
                  <a:pt x="5190" y="47402"/>
                </a:cubicBezTo>
                <a:cubicBezTo>
                  <a:pt x="5182" y="47374"/>
                  <a:pt x="5174" y="47334"/>
                  <a:pt x="5162" y="47303"/>
                </a:cubicBezTo>
                <a:cubicBezTo>
                  <a:pt x="5116" y="47166"/>
                  <a:pt x="5036" y="47010"/>
                  <a:pt x="4953" y="46861"/>
                </a:cubicBezTo>
                <a:cubicBezTo>
                  <a:pt x="4873" y="46712"/>
                  <a:pt x="4789" y="46569"/>
                  <a:pt x="4735" y="46465"/>
                </a:cubicBezTo>
                <a:cubicBezTo>
                  <a:pt x="4724" y="46439"/>
                  <a:pt x="4712" y="46415"/>
                  <a:pt x="4700" y="46394"/>
                </a:cubicBezTo>
                <a:cubicBezTo>
                  <a:pt x="4693" y="46375"/>
                  <a:pt x="4686" y="46360"/>
                  <a:pt x="4679" y="46346"/>
                </a:cubicBezTo>
                <a:cubicBezTo>
                  <a:pt x="4667" y="46312"/>
                  <a:pt x="4661" y="46291"/>
                  <a:pt x="4661" y="46291"/>
                </a:cubicBezTo>
                <a:lnTo>
                  <a:pt x="4661" y="46290"/>
                </a:lnTo>
                <a:cubicBezTo>
                  <a:pt x="4639" y="46227"/>
                  <a:pt x="4579" y="46187"/>
                  <a:pt x="4516" y="46187"/>
                </a:cubicBezTo>
                <a:cubicBezTo>
                  <a:pt x="4501" y="46187"/>
                  <a:pt x="4485" y="46190"/>
                  <a:pt x="4470" y="46195"/>
                </a:cubicBezTo>
                <a:cubicBezTo>
                  <a:pt x="4389" y="46221"/>
                  <a:pt x="4345" y="46307"/>
                  <a:pt x="4372" y="46387"/>
                </a:cubicBezTo>
                <a:cubicBezTo>
                  <a:pt x="4372" y="46387"/>
                  <a:pt x="4378" y="46407"/>
                  <a:pt x="4389" y="46441"/>
                </a:cubicBezTo>
                <a:cubicBezTo>
                  <a:pt x="4396" y="46463"/>
                  <a:pt x="4407" y="46487"/>
                  <a:pt x="4417" y="46516"/>
                </a:cubicBezTo>
                <a:cubicBezTo>
                  <a:pt x="4430" y="46541"/>
                  <a:pt x="4442" y="46569"/>
                  <a:pt x="4457" y="46601"/>
                </a:cubicBezTo>
                <a:cubicBezTo>
                  <a:pt x="4513" y="46721"/>
                  <a:pt x="4594" y="46867"/>
                  <a:pt x="4671" y="47013"/>
                </a:cubicBezTo>
                <a:cubicBezTo>
                  <a:pt x="4747" y="47158"/>
                  <a:pt x="4815" y="47305"/>
                  <a:pt x="4847" y="47406"/>
                </a:cubicBezTo>
                <a:cubicBezTo>
                  <a:pt x="4852" y="47419"/>
                  <a:pt x="4856" y="47432"/>
                  <a:pt x="4858" y="47444"/>
                </a:cubicBezTo>
                <a:cubicBezTo>
                  <a:pt x="4787" y="47432"/>
                  <a:pt x="4716" y="47417"/>
                  <a:pt x="4647" y="47402"/>
                </a:cubicBezTo>
                <a:cubicBezTo>
                  <a:pt x="4561" y="47382"/>
                  <a:pt x="4475" y="47360"/>
                  <a:pt x="4392" y="47333"/>
                </a:cubicBezTo>
                <a:cubicBezTo>
                  <a:pt x="4352" y="47318"/>
                  <a:pt x="4311" y="47306"/>
                  <a:pt x="4272" y="47292"/>
                </a:cubicBezTo>
                <a:cubicBezTo>
                  <a:pt x="4233" y="47275"/>
                  <a:pt x="4194" y="47259"/>
                  <a:pt x="4157" y="47243"/>
                </a:cubicBezTo>
                <a:cubicBezTo>
                  <a:pt x="4119" y="47228"/>
                  <a:pt x="4086" y="47207"/>
                  <a:pt x="4051" y="47189"/>
                </a:cubicBezTo>
                <a:cubicBezTo>
                  <a:pt x="4018" y="47169"/>
                  <a:pt x="3982" y="47154"/>
                  <a:pt x="3953" y="47131"/>
                </a:cubicBezTo>
                <a:cubicBezTo>
                  <a:pt x="3891" y="47090"/>
                  <a:pt x="3834" y="47051"/>
                  <a:pt x="3788" y="47005"/>
                </a:cubicBezTo>
                <a:cubicBezTo>
                  <a:pt x="3764" y="46984"/>
                  <a:pt x="3740" y="46964"/>
                  <a:pt x="3720" y="46944"/>
                </a:cubicBezTo>
                <a:cubicBezTo>
                  <a:pt x="3701" y="46922"/>
                  <a:pt x="3683" y="46902"/>
                  <a:pt x="3666" y="46882"/>
                </a:cubicBezTo>
                <a:cubicBezTo>
                  <a:pt x="3648" y="46861"/>
                  <a:pt x="3632" y="46843"/>
                  <a:pt x="3618" y="46827"/>
                </a:cubicBezTo>
                <a:cubicBezTo>
                  <a:pt x="3604" y="46808"/>
                  <a:pt x="3594" y="46791"/>
                  <a:pt x="3583" y="46775"/>
                </a:cubicBezTo>
                <a:cubicBezTo>
                  <a:pt x="3540" y="46712"/>
                  <a:pt x="3517" y="46677"/>
                  <a:pt x="3517" y="46677"/>
                </a:cubicBezTo>
                <a:lnTo>
                  <a:pt x="3510" y="46667"/>
                </a:lnTo>
                <a:cubicBezTo>
                  <a:pt x="3492" y="46640"/>
                  <a:pt x="3461" y="46624"/>
                  <a:pt x="3430" y="46624"/>
                </a:cubicBezTo>
                <a:cubicBezTo>
                  <a:pt x="3413" y="46624"/>
                  <a:pt x="3397" y="46629"/>
                  <a:pt x="3382" y="46638"/>
                </a:cubicBezTo>
                <a:cubicBezTo>
                  <a:pt x="3337" y="46665"/>
                  <a:pt x="3322" y="46725"/>
                  <a:pt x="3349" y="46770"/>
                </a:cubicBezTo>
                <a:cubicBezTo>
                  <a:pt x="3349" y="46770"/>
                  <a:pt x="3375" y="46812"/>
                  <a:pt x="3418" y="46886"/>
                </a:cubicBezTo>
                <a:cubicBezTo>
                  <a:pt x="3430" y="46904"/>
                  <a:pt x="3440" y="46925"/>
                  <a:pt x="3455" y="46946"/>
                </a:cubicBezTo>
                <a:cubicBezTo>
                  <a:pt x="3471" y="46967"/>
                  <a:pt x="3488" y="46989"/>
                  <a:pt x="3507" y="47013"/>
                </a:cubicBezTo>
                <a:cubicBezTo>
                  <a:pt x="3526" y="47037"/>
                  <a:pt x="3546" y="47062"/>
                  <a:pt x="3567" y="47089"/>
                </a:cubicBezTo>
                <a:cubicBezTo>
                  <a:pt x="3589" y="47114"/>
                  <a:pt x="3616" y="47138"/>
                  <a:pt x="3642" y="47164"/>
                </a:cubicBezTo>
                <a:cubicBezTo>
                  <a:pt x="3693" y="47220"/>
                  <a:pt x="3758" y="47269"/>
                  <a:pt x="3826" y="47321"/>
                </a:cubicBezTo>
                <a:cubicBezTo>
                  <a:pt x="3859" y="47348"/>
                  <a:pt x="3898" y="47368"/>
                  <a:pt x="3935" y="47392"/>
                </a:cubicBezTo>
                <a:cubicBezTo>
                  <a:pt x="3974" y="47414"/>
                  <a:pt x="4011" y="47441"/>
                  <a:pt x="4054" y="47460"/>
                </a:cubicBezTo>
                <a:cubicBezTo>
                  <a:pt x="4094" y="47480"/>
                  <a:pt x="4136" y="47501"/>
                  <a:pt x="4178" y="47520"/>
                </a:cubicBezTo>
                <a:cubicBezTo>
                  <a:pt x="4222" y="47539"/>
                  <a:pt x="4267" y="47556"/>
                  <a:pt x="4310" y="47574"/>
                </a:cubicBezTo>
                <a:cubicBezTo>
                  <a:pt x="4399" y="47609"/>
                  <a:pt x="4491" y="47636"/>
                  <a:pt x="4582" y="47663"/>
                </a:cubicBezTo>
                <a:cubicBezTo>
                  <a:pt x="4952" y="47765"/>
                  <a:pt x="5322" y="47817"/>
                  <a:pt x="5593" y="47865"/>
                </a:cubicBezTo>
                <a:cubicBezTo>
                  <a:pt x="5731" y="47889"/>
                  <a:pt x="5837" y="47907"/>
                  <a:pt x="5918" y="47924"/>
                </a:cubicBezTo>
                <a:cubicBezTo>
                  <a:pt x="5997" y="47940"/>
                  <a:pt x="6043" y="47950"/>
                  <a:pt x="6043" y="47950"/>
                </a:cubicBezTo>
                <a:cubicBezTo>
                  <a:pt x="6045" y="47950"/>
                  <a:pt x="6048" y="47951"/>
                  <a:pt x="6051" y="47951"/>
                </a:cubicBezTo>
                <a:cubicBezTo>
                  <a:pt x="6059" y="47952"/>
                  <a:pt x="6068" y="47953"/>
                  <a:pt x="6077" y="47953"/>
                </a:cubicBezTo>
                <a:cubicBezTo>
                  <a:pt x="6101" y="47953"/>
                  <a:pt x="6125" y="47948"/>
                  <a:pt x="6145" y="47938"/>
                </a:cubicBezTo>
                <a:cubicBezTo>
                  <a:pt x="6359" y="48426"/>
                  <a:pt x="6612" y="48878"/>
                  <a:pt x="6882" y="49213"/>
                </a:cubicBezTo>
                <a:cubicBezTo>
                  <a:pt x="6831" y="49368"/>
                  <a:pt x="6783" y="49518"/>
                  <a:pt x="6738" y="49657"/>
                </a:cubicBezTo>
                <a:cubicBezTo>
                  <a:pt x="6646" y="49960"/>
                  <a:pt x="6566" y="50225"/>
                  <a:pt x="6501" y="50443"/>
                </a:cubicBezTo>
                <a:cubicBezTo>
                  <a:pt x="6379" y="50880"/>
                  <a:pt x="6309" y="51130"/>
                  <a:pt x="6309" y="51130"/>
                </a:cubicBezTo>
                <a:cubicBezTo>
                  <a:pt x="6305" y="51145"/>
                  <a:pt x="6300" y="51161"/>
                  <a:pt x="6298" y="51176"/>
                </a:cubicBezTo>
                <a:cubicBezTo>
                  <a:pt x="6225" y="51531"/>
                  <a:pt x="6453" y="51876"/>
                  <a:pt x="6809" y="51949"/>
                </a:cubicBezTo>
                <a:cubicBezTo>
                  <a:pt x="6853" y="51958"/>
                  <a:pt x="6898" y="51962"/>
                  <a:pt x="6942" y="51962"/>
                </a:cubicBezTo>
                <a:cubicBezTo>
                  <a:pt x="7246" y="51962"/>
                  <a:pt x="7518" y="51749"/>
                  <a:pt x="7581" y="51438"/>
                </a:cubicBezTo>
                <a:lnTo>
                  <a:pt x="7585" y="51428"/>
                </a:lnTo>
                <a:cubicBezTo>
                  <a:pt x="7585" y="51428"/>
                  <a:pt x="7635" y="51182"/>
                  <a:pt x="7723" y="50751"/>
                </a:cubicBezTo>
                <a:cubicBezTo>
                  <a:pt x="7771" y="50538"/>
                  <a:pt x="7830" y="50277"/>
                  <a:pt x="7897" y="49979"/>
                </a:cubicBezTo>
                <a:cubicBezTo>
                  <a:pt x="7972" y="49682"/>
                  <a:pt x="8050" y="49346"/>
                  <a:pt x="8151" y="48982"/>
                </a:cubicBezTo>
                <a:cubicBezTo>
                  <a:pt x="8200" y="48801"/>
                  <a:pt x="8250" y="48612"/>
                  <a:pt x="8311" y="48418"/>
                </a:cubicBezTo>
                <a:cubicBezTo>
                  <a:pt x="8369" y="48224"/>
                  <a:pt x="8425" y="48020"/>
                  <a:pt x="8493" y="47817"/>
                </a:cubicBezTo>
                <a:cubicBezTo>
                  <a:pt x="8563" y="47595"/>
                  <a:pt x="8637" y="47371"/>
                  <a:pt x="8716" y="47142"/>
                </a:cubicBezTo>
                <a:cubicBezTo>
                  <a:pt x="9318" y="46876"/>
                  <a:pt x="9860" y="46643"/>
                  <a:pt x="10369" y="46643"/>
                </a:cubicBezTo>
                <a:cubicBezTo>
                  <a:pt x="10541" y="46643"/>
                  <a:pt x="10710" y="46670"/>
                  <a:pt x="10875" y="46731"/>
                </a:cubicBezTo>
                <a:cubicBezTo>
                  <a:pt x="11089" y="46808"/>
                  <a:pt x="11283" y="46842"/>
                  <a:pt x="11464" y="46842"/>
                </a:cubicBezTo>
                <a:cubicBezTo>
                  <a:pt x="11867" y="46842"/>
                  <a:pt x="12197" y="46674"/>
                  <a:pt x="12501" y="46457"/>
                </a:cubicBezTo>
                <a:cubicBezTo>
                  <a:pt x="12667" y="46568"/>
                  <a:pt x="12891" y="46638"/>
                  <a:pt x="13145" y="46638"/>
                </a:cubicBezTo>
                <a:cubicBezTo>
                  <a:pt x="13417" y="46638"/>
                  <a:pt x="13724" y="46557"/>
                  <a:pt x="14032" y="46358"/>
                </a:cubicBezTo>
                <a:cubicBezTo>
                  <a:pt x="14108" y="46307"/>
                  <a:pt x="14132" y="46204"/>
                  <a:pt x="14081" y="46126"/>
                </a:cubicBezTo>
                <a:cubicBezTo>
                  <a:pt x="14049" y="46076"/>
                  <a:pt x="13995" y="46049"/>
                  <a:pt x="13940" y="46049"/>
                </a:cubicBezTo>
                <a:cubicBezTo>
                  <a:pt x="13908" y="46049"/>
                  <a:pt x="13876" y="46058"/>
                  <a:pt x="13848" y="46077"/>
                </a:cubicBezTo>
                <a:cubicBezTo>
                  <a:pt x="13587" y="46245"/>
                  <a:pt x="13349" y="46304"/>
                  <a:pt x="13151" y="46304"/>
                </a:cubicBezTo>
                <a:cubicBezTo>
                  <a:pt x="13008" y="46304"/>
                  <a:pt x="12886" y="46273"/>
                  <a:pt x="12790" y="46233"/>
                </a:cubicBezTo>
                <a:cubicBezTo>
                  <a:pt x="12826" y="46204"/>
                  <a:pt x="12862" y="46175"/>
                  <a:pt x="12896" y="46146"/>
                </a:cubicBezTo>
                <a:cubicBezTo>
                  <a:pt x="13209" y="45891"/>
                  <a:pt x="13532" y="45626"/>
                  <a:pt x="13937" y="45471"/>
                </a:cubicBezTo>
                <a:cubicBezTo>
                  <a:pt x="14023" y="45437"/>
                  <a:pt x="14067" y="45340"/>
                  <a:pt x="14034" y="45254"/>
                </a:cubicBezTo>
                <a:cubicBezTo>
                  <a:pt x="14008" y="45187"/>
                  <a:pt x="13945" y="45146"/>
                  <a:pt x="13878" y="45146"/>
                </a:cubicBezTo>
                <a:cubicBezTo>
                  <a:pt x="13858" y="45146"/>
                  <a:pt x="13838" y="45149"/>
                  <a:pt x="13818" y="45157"/>
                </a:cubicBezTo>
                <a:cubicBezTo>
                  <a:pt x="13362" y="45330"/>
                  <a:pt x="13001" y="45626"/>
                  <a:pt x="12685" y="45885"/>
                </a:cubicBezTo>
                <a:cubicBezTo>
                  <a:pt x="12273" y="46222"/>
                  <a:pt x="11927" y="46506"/>
                  <a:pt x="11466" y="46506"/>
                </a:cubicBezTo>
                <a:cubicBezTo>
                  <a:pt x="11320" y="46506"/>
                  <a:pt x="11163" y="46478"/>
                  <a:pt x="10989" y="46414"/>
                </a:cubicBezTo>
                <a:cubicBezTo>
                  <a:pt x="10784" y="46339"/>
                  <a:pt x="10579" y="46307"/>
                  <a:pt x="10373" y="46307"/>
                </a:cubicBezTo>
                <a:cubicBezTo>
                  <a:pt x="9881" y="46307"/>
                  <a:pt x="9382" y="46488"/>
                  <a:pt x="8867" y="46709"/>
                </a:cubicBezTo>
                <a:cubicBezTo>
                  <a:pt x="8888" y="46652"/>
                  <a:pt x="8908" y="46594"/>
                  <a:pt x="8930" y="46536"/>
                </a:cubicBezTo>
                <a:cubicBezTo>
                  <a:pt x="9000" y="46351"/>
                  <a:pt x="9072" y="46162"/>
                  <a:pt x="9145" y="45974"/>
                </a:cubicBezTo>
                <a:cubicBezTo>
                  <a:pt x="9258" y="45988"/>
                  <a:pt x="9368" y="45995"/>
                  <a:pt x="9478" y="45995"/>
                </a:cubicBezTo>
                <a:cubicBezTo>
                  <a:pt x="10221" y="45995"/>
                  <a:pt x="10900" y="45684"/>
                  <a:pt x="11498" y="45218"/>
                </a:cubicBezTo>
                <a:cubicBezTo>
                  <a:pt x="12569" y="45136"/>
                  <a:pt x="13429" y="44627"/>
                  <a:pt x="14336" y="44089"/>
                </a:cubicBezTo>
                <a:cubicBezTo>
                  <a:pt x="14499" y="43991"/>
                  <a:pt x="14663" y="43894"/>
                  <a:pt x="14830" y="43798"/>
                </a:cubicBezTo>
                <a:cubicBezTo>
                  <a:pt x="14910" y="43752"/>
                  <a:pt x="14937" y="43650"/>
                  <a:pt x="14893" y="43570"/>
                </a:cubicBezTo>
                <a:cubicBezTo>
                  <a:pt x="14861" y="43515"/>
                  <a:pt x="14805" y="43485"/>
                  <a:pt x="14747" y="43485"/>
                </a:cubicBezTo>
                <a:cubicBezTo>
                  <a:pt x="14719" y="43485"/>
                  <a:pt x="14690" y="43492"/>
                  <a:pt x="14664" y="43507"/>
                </a:cubicBezTo>
                <a:cubicBezTo>
                  <a:pt x="14495" y="43605"/>
                  <a:pt x="14330" y="43703"/>
                  <a:pt x="14166" y="43799"/>
                </a:cubicBezTo>
                <a:cubicBezTo>
                  <a:pt x="13443" y="44229"/>
                  <a:pt x="12751" y="44639"/>
                  <a:pt x="11966" y="44812"/>
                </a:cubicBezTo>
                <a:cubicBezTo>
                  <a:pt x="12427" y="44363"/>
                  <a:pt x="12831" y="43839"/>
                  <a:pt x="13172" y="43320"/>
                </a:cubicBezTo>
                <a:cubicBezTo>
                  <a:pt x="14150" y="43312"/>
                  <a:pt x="14894" y="43140"/>
                  <a:pt x="15563" y="42335"/>
                </a:cubicBezTo>
                <a:cubicBezTo>
                  <a:pt x="15622" y="42263"/>
                  <a:pt x="15612" y="42159"/>
                  <a:pt x="15541" y="42098"/>
                </a:cubicBezTo>
                <a:cubicBezTo>
                  <a:pt x="15511" y="42072"/>
                  <a:pt x="15473" y="42060"/>
                  <a:pt x="15435" y="42060"/>
                </a:cubicBezTo>
                <a:cubicBezTo>
                  <a:pt x="15387" y="42060"/>
                  <a:pt x="15338" y="42080"/>
                  <a:pt x="15304" y="42120"/>
                </a:cubicBezTo>
                <a:cubicBezTo>
                  <a:pt x="14764" y="42770"/>
                  <a:pt x="14179" y="42948"/>
                  <a:pt x="13387" y="42979"/>
                </a:cubicBezTo>
                <a:cubicBezTo>
                  <a:pt x="13561" y="42693"/>
                  <a:pt x="13715" y="42416"/>
                  <a:pt x="13848" y="42164"/>
                </a:cubicBezTo>
                <a:cubicBezTo>
                  <a:pt x="13912" y="42035"/>
                  <a:pt x="13979" y="41902"/>
                  <a:pt x="14044" y="41767"/>
                </a:cubicBezTo>
                <a:cubicBezTo>
                  <a:pt x="14892" y="41641"/>
                  <a:pt x="15668" y="40826"/>
                  <a:pt x="16180" y="40217"/>
                </a:cubicBezTo>
                <a:cubicBezTo>
                  <a:pt x="16240" y="40146"/>
                  <a:pt x="16231" y="40040"/>
                  <a:pt x="16160" y="39981"/>
                </a:cubicBezTo>
                <a:cubicBezTo>
                  <a:pt x="16129" y="39954"/>
                  <a:pt x="16090" y="39941"/>
                  <a:pt x="16052" y="39941"/>
                </a:cubicBezTo>
                <a:cubicBezTo>
                  <a:pt x="16005" y="39941"/>
                  <a:pt x="15957" y="39961"/>
                  <a:pt x="15924" y="40001"/>
                </a:cubicBezTo>
                <a:cubicBezTo>
                  <a:pt x="15650" y="40325"/>
                  <a:pt x="14973" y="41126"/>
                  <a:pt x="14244" y="41373"/>
                </a:cubicBezTo>
                <a:cubicBezTo>
                  <a:pt x="14608" y="40661"/>
                  <a:pt x="15026" y="39907"/>
                  <a:pt x="15521" y="39222"/>
                </a:cubicBezTo>
                <a:cubicBezTo>
                  <a:pt x="15530" y="39226"/>
                  <a:pt x="15538" y="39230"/>
                  <a:pt x="15547" y="39231"/>
                </a:cubicBezTo>
                <a:cubicBezTo>
                  <a:pt x="15718" y="39264"/>
                  <a:pt x="15878" y="39279"/>
                  <a:pt x="16033" y="39279"/>
                </a:cubicBezTo>
                <a:cubicBezTo>
                  <a:pt x="16292" y="39279"/>
                  <a:pt x="16530" y="39238"/>
                  <a:pt x="16759" y="39188"/>
                </a:cubicBezTo>
                <a:cubicBezTo>
                  <a:pt x="16797" y="39839"/>
                  <a:pt x="17200" y="40424"/>
                  <a:pt x="17801" y="40686"/>
                </a:cubicBezTo>
                <a:cubicBezTo>
                  <a:pt x="17822" y="40695"/>
                  <a:pt x="17845" y="40700"/>
                  <a:pt x="17866" y="40700"/>
                </a:cubicBezTo>
                <a:cubicBezTo>
                  <a:pt x="17932" y="40700"/>
                  <a:pt x="17993" y="40663"/>
                  <a:pt x="18021" y="40599"/>
                </a:cubicBezTo>
                <a:cubicBezTo>
                  <a:pt x="18058" y="40514"/>
                  <a:pt x="18020" y="40416"/>
                  <a:pt x="17935" y="40379"/>
                </a:cubicBezTo>
                <a:cubicBezTo>
                  <a:pt x="17435" y="40161"/>
                  <a:pt x="17104" y="39668"/>
                  <a:pt x="17089" y="39124"/>
                </a:cubicBezTo>
                <a:cubicBezTo>
                  <a:pt x="17089" y="39118"/>
                  <a:pt x="17088" y="39114"/>
                  <a:pt x="17088" y="39109"/>
                </a:cubicBezTo>
                <a:cubicBezTo>
                  <a:pt x="17375" y="39035"/>
                  <a:pt x="17646" y="38967"/>
                  <a:pt x="17948" y="38951"/>
                </a:cubicBezTo>
                <a:cubicBezTo>
                  <a:pt x="18041" y="38946"/>
                  <a:pt x="18111" y="38868"/>
                  <a:pt x="18108" y="38776"/>
                </a:cubicBezTo>
                <a:cubicBezTo>
                  <a:pt x="18103" y="38688"/>
                  <a:pt x="18032" y="38618"/>
                  <a:pt x="17944" y="38618"/>
                </a:cubicBezTo>
                <a:cubicBezTo>
                  <a:pt x="17939" y="38618"/>
                  <a:pt x="17935" y="38618"/>
                  <a:pt x="17930" y="38619"/>
                </a:cubicBezTo>
                <a:cubicBezTo>
                  <a:pt x="17594" y="38636"/>
                  <a:pt x="17292" y="38712"/>
                  <a:pt x="17000" y="38787"/>
                </a:cubicBezTo>
                <a:cubicBezTo>
                  <a:pt x="16683" y="38868"/>
                  <a:pt x="16377" y="38944"/>
                  <a:pt x="16039" y="38944"/>
                </a:cubicBezTo>
                <a:cubicBezTo>
                  <a:pt x="15945" y="38944"/>
                  <a:pt x="15848" y="38938"/>
                  <a:pt x="15748" y="38925"/>
                </a:cubicBezTo>
                <a:cubicBezTo>
                  <a:pt x="16478" y="37997"/>
                  <a:pt x="17372" y="37234"/>
                  <a:pt x="18508" y="36949"/>
                </a:cubicBezTo>
                <a:cubicBezTo>
                  <a:pt x="18618" y="36898"/>
                  <a:pt x="18672" y="36808"/>
                  <a:pt x="18650" y="36718"/>
                </a:cubicBezTo>
                <a:cubicBezTo>
                  <a:pt x="18630" y="36641"/>
                  <a:pt x="18562" y="36590"/>
                  <a:pt x="18487" y="36590"/>
                </a:cubicBezTo>
                <a:cubicBezTo>
                  <a:pt x="18473" y="36590"/>
                  <a:pt x="18460" y="36592"/>
                  <a:pt x="18446" y="36595"/>
                </a:cubicBezTo>
                <a:cubicBezTo>
                  <a:pt x="15924" y="37229"/>
                  <a:pt x="14562" y="39981"/>
                  <a:pt x="13569" y="41985"/>
                </a:cubicBezTo>
                <a:cubicBezTo>
                  <a:pt x="13109" y="42865"/>
                  <a:pt x="12368" y="44063"/>
                  <a:pt x="11422" y="44841"/>
                </a:cubicBezTo>
                <a:cubicBezTo>
                  <a:pt x="11434" y="44758"/>
                  <a:pt x="11450" y="44669"/>
                  <a:pt x="11466" y="44578"/>
                </a:cubicBezTo>
                <a:cubicBezTo>
                  <a:pt x="11481" y="44501"/>
                  <a:pt x="11498" y="44427"/>
                  <a:pt x="11513" y="44357"/>
                </a:cubicBezTo>
                <a:cubicBezTo>
                  <a:pt x="11527" y="44285"/>
                  <a:pt x="11544" y="44220"/>
                  <a:pt x="11560" y="44166"/>
                </a:cubicBezTo>
                <a:cubicBezTo>
                  <a:pt x="11591" y="44057"/>
                  <a:pt x="11610" y="43983"/>
                  <a:pt x="11610" y="43983"/>
                </a:cubicBezTo>
                <a:lnTo>
                  <a:pt x="11614" y="43970"/>
                </a:lnTo>
                <a:cubicBezTo>
                  <a:pt x="11636" y="43888"/>
                  <a:pt x="11594" y="43802"/>
                  <a:pt x="11513" y="43771"/>
                </a:cubicBezTo>
                <a:cubicBezTo>
                  <a:pt x="11493" y="43763"/>
                  <a:pt x="11473" y="43760"/>
                  <a:pt x="11454" y="43760"/>
                </a:cubicBezTo>
                <a:cubicBezTo>
                  <a:pt x="11387" y="43760"/>
                  <a:pt x="11324" y="43801"/>
                  <a:pt x="11297" y="43866"/>
                </a:cubicBezTo>
                <a:cubicBezTo>
                  <a:pt x="11297" y="43866"/>
                  <a:pt x="11269" y="43943"/>
                  <a:pt x="11223" y="44059"/>
                </a:cubicBezTo>
                <a:cubicBezTo>
                  <a:pt x="11200" y="44117"/>
                  <a:pt x="11175" y="44185"/>
                  <a:pt x="11154" y="44259"/>
                </a:cubicBezTo>
                <a:cubicBezTo>
                  <a:pt x="11131" y="44331"/>
                  <a:pt x="11106" y="44410"/>
                  <a:pt x="11084" y="44488"/>
                </a:cubicBezTo>
                <a:cubicBezTo>
                  <a:pt x="11041" y="44645"/>
                  <a:pt x="10998" y="44802"/>
                  <a:pt x="10972" y="44916"/>
                </a:cubicBezTo>
                <a:cubicBezTo>
                  <a:pt x="10943" y="45032"/>
                  <a:pt x="10924" y="45109"/>
                  <a:pt x="10924" y="45109"/>
                </a:cubicBezTo>
                <a:lnTo>
                  <a:pt x="10924" y="45110"/>
                </a:lnTo>
                <a:lnTo>
                  <a:pt x="10920" y="45130"/>
                </a:lnTo>
                <a:cubicBezTo>
                  <a:pt x="10917" y="45154"/>
                  <a:pt x="10918" y="45178"/>
                  <a:pt x="10922" y="45201"/>
                </a:cubicBezTo>
                <a:cubicBezTo>
                  <a:pt x="10482" y="45468"/>
                  <a:pt x="10007" y="45631"/>
                  <a:pt x="9502" y="45631"/>
                </a:cubicBezTo>
                <a:cubicBezTo>
                  <a:pt x="9434" y="45631"/>
                  <a:pt x="9365" y="45628"/>
                  <a:pt x="9296" y="45622"/>
                </a:cubicBezTo>
                <a:cubicBezTo>
                  <a:pt x="9360" y="45462"/>
                  <a:pt x="9424" y="45303"/>
                  <a:pt x="9489" y="45142"/>
                </a:cubicBezTo>
                <a:cubicBezTo>
                  <a:pt x="9670" y="44677"/>
                  <a:pt x="9877" y="44213"/>
                  <a:pt x="10074" y="43744"/>
                </a:cubicBezTo>
                <a:cubicBezTo>
                  <a:pt x="10210" y="43429"/>
                  <a:pt x="10349" y="43118"/>
                  <a:pt x="10488" y="42807"/>
                </a:cubicBezTo>
                <a:cubicBezTo>
                  <a:pt x="10544" y="42810"/>
                  <a:pt x="10600" y="42814"/>
                  <a:pt x="10652" y="42814"/>
                </a:cubicBezTo>
                <a:cubicBezTo>
                  <a:pt x="11647" y="42814"/>
                  <a:pt x="12214" y="42318"/>
                  <a:pt x="12675" y="41773"/>
                </a:cubicBezTo>
                <a:cubicBezTo>
                  <a:pt x="12735" y="41703"/>
                  <a:pt x="12726" y="41597"/>
                  <a:pt x="12655" y="41537"/>
                </a:cubicBezTo>
                <a:cubicBezTo>
                  <a:pt x="12624" y="41510"/>
                  <a:pt x="12585" y="41497"/>
                  <a:pt x="12547" y="41497"/>
                </a:cubicBezTo>
                <a:cubicBezTo>
                  <a:pt x="12499" y="41497"/>
                  <a:pt x="12451" y="41517"/>
                  <a:pt x="12418" y="41556"/>
                </a:cubicBezTo>
                <a:cubicBezTo>
                  <a:pt x="12036" y="42006"/>
                  <a:pt x="11555" y="42478"/>
                  <a:pt x="10645" y="42478"/>
                </a:cubicBezTo>
                <a:cubicBezTo>
                  <a:pt x="10642" y="42478"/>
                  <a:pt x="10639" y="42478"/>
                  <a:pt x="10636" y="42478"/>
                </a:cubicBezTo>
                <a:cubicBezTo>
                  <a:pt x="10653" y="42437"/>
                  <a:pt x="10672" y="42398"/>
                  <a:pt x="10689" y="42358"/>
                </a:cubicBezTo>
                <a:cubicBezTo>
                  <a:pt x="10903" y="41905"/>
                  <a:pt x="11114" y="41459"/>
                  <a:pt x="11317" y="41029"/>
                </a:cubicBezTo>
                <a:cubicBezTo>
                  <a:pt x="11434" y="40795"/>
                  <a:pt x="11547" y="40565"/>
                  <a:pt x="11658" y="40342"/>
                </a:cubicBezTo>
                <a:cubicBezTo>
                  <a:pt x="12311" y="40323"/>
                  <a:pt x="12975" y="40136"/>
                  <a:pt x="13566" y="39966"/>
                </a:cubicBezTo>
                <a:cubicBezTo>
                  <a:pt x="13676" y="39935"/>
                  <a:pt x="13782" y="39905"/>
                  <a:pt x="13884" y="39875"/>
                </a:cubicBezTo>
                <a:cubicBezTo>
                  <a:pt x="13973" y="39850"/>
                  <a:pt x="14026" y="39758"/>
                  <a:pt x="14001" y="39669"/>
                </a:cubicBezTo>
                <a:cubicBezTo>
                  <a:pt x="13980" y="39595"/>
                  <a:pt x="13912" y="39546"/>
                  <a:pt x="13839" y="39546"/>
                </a:cubicBezTo>
                <a:cubicBezTo>
                  <a:pt x="13824" y="39546"/>
                  <a:pt x="13809" y="39548"/>
                  <a:pt x="13795" y="39552"/>
                </a:cubicBezTo>
                <a:cubicBezTo>
                  <a:pt x="13690" y="39582"/>
                  <a:pt x="13584" y="39613"/>
                  <a:pt x="13474" y="39645"/>
                </a:cubicBezTo>
                <a:cubicBezTo>
                  <a:pt x="12958" y="39791"/>
                  <a:pt x="12387" y="39954"/>
                  <a:pt x="11831" y="39998"/>
                </a:cubicBezTo>
                <a:cubicBezTo>
                  <a:pt x="11864" y="39932"/>
                  <a:pt x="11898" y="39864"/>
                  <a:pt x="11932" y="39799"/>
                </a:cubicBezTo>
                <a:cubicBezTo>
                  <a:pt x="12134" y="39411"/>
                  <a:pt x="12325" y="39044"/>
                  <a:pt x="12502" y="38705"/>
                </a:cubicBezTo>
                <a:cubicBezTo>
                  <a:pt x="12507" y="38695"/>
                  <a:pt x="12512" y="38686"/>
                  <a:pt x="12518" y="38675"/>
                </a:cubicBezTo>
                <a:cubicBezTo>
                  <a:pt x="12762" y="38722"/>
                  <a:pt x="13007" y="38744"/>
                  <a:pt x="13246" y="38744"/>
                </a:cubicBezTo>
                <a:cubicBezTo>
                  <a:pt x="14213" y="38744"/>
                  <a:pt x="15118" y="38375"/>
                  <a:pt x="15804" y="37684"/>
                </a:cubicBezTo>
                <a:cubicBezTo>
                  <a:pt x="15869" y="37619"/>
                  <a:pt x="15869" y="37513"/>
                  <a:pt x="15803" y="37447"/>
                </a:cubicBezTo>
                <a:cubicBezTo>
                  <a:pt x="15770" y="37415"/>
                  <a:pt x="15727" y="37399"/>
                  <a:pt x="15685" y="37399"/>
                </a:cubicBezTo>
                <a:cubicBezTo>
                  <a:pt x="15642" y="37399"/>
                  <a:pt x="15599" y="37415"/>
                  <a:pt x="15566" y="37449"/>
                </a:cubicBezTo>
                <a:cubicBezTo>
                  <a:pt x="14939" y="38081"/>
                  <a:pt x="14138" y="38411"/>
                  <a:pt x="13263" y="38411"/>
                </a:cubicBezTo>
                <a:cubicBezTo>
                  <a:pt x="13074" y="38411"/>
                  <a:pt x="12882" y="38395"/>
                  <a:pt x="12688" y="38365"/>
                </a:cubicBezTo>
                <a:cubicBezTo>
                  <a:pt x="12799" y="38159"/>
                  <a:pt x="12905" y="37967"/>
                  <a:pt x="13001" y="37790"/>
                </a:cubicBezTo>
                <a:cubicBezTo>
                  <a:pt x="13147" y="37516"/>
                  <a:pt x="13290" y="37284"/>
                  <a:pt x="13399" y="37090"/>
                </a:cubicBezTo>
                <a:cubicBezTo>
                  <a:pt x="13622" y="36702"/>
                  <a:pt x="13748" y="36482"/>
                  <a:pt x="13748" y="36482"/>
                </a:cubicBezTo>
                <a:cubicBezTo>
                  <a:pt x="13772" y="36440"/>
                  <a:pt x="13761" y="36387"/>
                  <a:pt x="13720" y="36360"/>
                </a:cubicBezTo>
                <a:cubicBezTo>
                  <a:pt x="13705" y="36350"/>
                  <a:pt x="13687" y="36345"/>
                  <a:pt x="13670" y="36345"/>
                </a:cubicBezTo>
                <a:cubicBezTo>
                  <a:pt x="13641" y="36345"/>
                  <a:pt x="13612" y="36359"/>
                  <a:pt x="13594" y="36386"/>
                </a:cubicBezTo>
                <a:cubicBezTo>
                  <a:pt x="13594" y="36386"/>
                  <a:pt x="13452" y="36599"/>
                  <a:pt x="13203" y="36969"/>
                </a:cubicBezTo>
                <a:cubicBezTo>
                  <a:pt x="13081" y="37157"/>
                  <a:pt x="12924" y="37377"/>
                  <a:pt x="12758" y="37643"/>
                </a:cubicBezTo>
                <a:cubicBezTo>
                  <a:pt x="12591" y="37906"/>
                  <a:pt x="12401" y="38204"/>
                  <a:pt x="12193" y="38528"/>
                </a:cubicBezTo>
                <a:cubicBezTo>
                  <a:pt x="11993" y="38856"/>
                  <a:pt x="11776" y="39211"/>
                  <a:pt x="11546" y="39587"/>
                </a:cubicBezTo>
                <a:cubicBezTo>
                  <a:pt x="11318" y="39965"/>
                  <a:pt x="11089" y="40368"/>
                  <a:pt x="10845" y="40783"/>
                </a:cubicBezTo>
                <a:cubicBezTo>
                  <a:pt x="10785" y="40891"/>
                  <a:pt x="10723" y="41002"/>
                  <a:pt x="10661" y="41113"/>
                </a:cubicBezTo>
                <a:cubicBezTo>
                  <a:pt x="10659" y="41109"/>
                  <a:pt x="10657" y="41106"/>
                  <a:pt x="10656" y="41102"/>
                </a:cubicBezTo>
                <a:cubicBezTo>
                  <a:pt x="10537" y="40848"/>
                  <a:pt x="10397" y="40469"/>
                  <a:pt x="10344" y="39986"/>
                </a:cubicBezTo>
                <a:cubicBezTo>
                  <a:pt x="10318" y="39746"/>
                  <a:pt x="10311" y="39481"/>
                  <a:pt x="10335" y="39200"/>
                </a:cubicBezTo>
                <a:cubicBezTo>
                  <a:pt x="10360" y="38919"/>
                  <a:pt x="10413" y="38625"/>
                  <a:pt x="10495" y="38324"/>
                </a:cubicBezTo>
                <a:cubicBezTo>
                  <a:pt x="10577" y="38024"/>
                  <a:pt x="10689" y="37717"/>
                  <a:pt x="10826" y="37415"/>
                </a:cubicBezTo>
                <a:cubicBezTo>
                  <a:pt x="10962" y="37114"/>
                  <a:pt x="11124" y="36808"/>
                  <a:pt x="11300" y="36533"/>
                </a:cubicBezTo>
                <a:cubicBezTo>
                  <a:pt x="11658" y="35990"/>
                  <a:pt x="12189" y="35507"/>
                  <a:pt x="12604" y="34935"/>
                </a:cubicBezTo>
                <a:cubicBezTo>
                  <a:pt x="12657" y="34864"/>
                  <a:pt x="12706" y="34789"/>
                  <a:pt x="12754" y="34717"/>
                </a:cubicBezTo>
                <a:cubicBezTo>
                  <a:pt x="12802" y="34643"/>
                  <a:pt x="12853" y="34557"/>
                  <a:pt x="12894" y="34486"/>
                </a:cubicBezTo>
                <a:lnTo>
                  <a:pt x="12949" y="34382"/>
                </a:lnTo>
                <a:lnTo>
                  <a:pt x="12964" y="34355"/>
                </a:lnTo>
                <a:lnTo>
                  <a:pt x="12981" y="34319"/>
                </a:lnTo>
                <a:lnTo>
                  <a:pt x="13008" y="34262"/>
                </a:lnTo>
                <a:cubicBezTo>
                  <a:pt x="13045" y="34186"/>
                  <a:pt x="13077" y="34111"/>
                  <a:pt x="13109" y="34036"/>
                </a:cubicBezTo>
                <a:cubicBezTo>
                  <a:pt x="13181" y="33866"/>
                  <a:pt x="13237" y="33698"/>
                  <a:pt x="13289" y="33538"/>
                </a:cubicBezTo>
                <a:cubicBezTo>
                  <a:pt x="13378" y="33503"/>
                  <a:pt x="13476" y="33464"/>
                  <a:pt x="13580" y="33422"/>
                </a:cubicBezTo>
                <a:cubicBezTo>
                  <a:pt x="13899" y="33293"/>
                  <a:pt x="14294" y="33134"/>
                  <a:pt x="14522" y="33091"/>
                </a:cubicBezTo>
                <a:cubicBezTo>
                  <a:pt x="14612" y="33074"/>
                  <a:pt x="14672" y="32986"/>
                  <a:pt x="14655" y="32896"/>
                </a:cubicBezTo>
                <a:cubicBezTo>
                  <a:pt x="14640" y="32815"/>
                  <a:pt x="14569" y="32759"/>
                  <a:pt x="14491" y="32759"/>
                </a:cubicBezTo>
                <a:cubicBezTo>
                  <a:pt x="14481" y="32759"/>
                  <a:pt x="14470" y="32761"/>
                  <a:pt x="14459" y="32763"/>
                </a:cubicBezTo>
                <a:cubicBezTo>
                  <a:pt x="14200" y="32812"/>
                  <a:pt x="13804" y="32971"/>
                  <a:pt x="13454" y="33112"/>
                </a:cubicBezTo>
                <a:cubicBezTo>
                  <a:pt x="13437" y="33119"/>
                  <a:pt x="13420" y="33127"/>
                  <a:pt x="13402" y="33134"/>
                </a:cubicBezTo>
                <a:cubicBezTo>
                  <a:pt x="13530" y="32620"/>
                  <a:pt x="13598" y="32195"/>
                  <a:pt x="13652" y="31900"/>
                </a:cubicBezTo>
                <a:cubicBezTo>
                  <a:pt x="13663" y="31846"/>
                  <a:pt x="13671" y="31796"/>
                  <a:pt x="13681" y="31751"/>
                </a:cubicBezTo>
                <a:cubicBezTo>
                  <a:pt x="13686" y="31746"/>
                  <a:pt x="13693" y="31745"/>
                  <a:pt x="13698" y="31741"/>
                </a:cubicBezTo>
                <a:cubicBezTo>
                  <a:pt x="13698" y="31741"/>
                  <a:pt x="13742" y="31710"/>
                  <a:pt x="13820" y="31657"/>
                </a:cubicBezTo>
                <a:cubicBezTo>
                  <a:pt x="13858" y="31630"/>
                  <a:pt x="13906" y="31597"/>
                  <a:pt x="13960" y="31560"/>
                </a:cubicBezTo>
                <a:cubicBezTo>
                  <a:pt x="13987" y="31541"/>
                  <a:pt x="14017" y="31522"/>
                  <a:pt x="14048" y="31501"/>
                </a:cubicBezTo>
                <a:cubicBezTo>
                  <a:pt x="14077" y="31477"/>
                  <a:pt x="14111" y="31448"/>
                  <a:pt x="14145" y="31419"/>
                </a:cubicBezTo>
                <a:cubicBezTo>
                  <a:pt x="14213" y="31362"/>
                  <a:pt x="14288" y="31300"/>
                  <a:pt x="14367" y="31233"/>
                </a:cubicBezTo>
                <a:cubicBezTo>
                  <a:pt x="14447" y="31168"/>
                  <a:pt x="14511" y="31088"/>
                  <a:pt x="14588" y="31013"/>
                </a:cubicBezTo>
                <a:cubicBezTo>
                  <a:pt x="14662" y="30935"/>
                  <a:pt x="14742" y="30857"/>
                  <a:pt x="14808" y="30765"/>
                </a:cubicBezTo>
                <a:cubicBezTo>
                  <a:pt x="14877" y="30677"/>
                  <a:pt x="14948" y="30589"/>
                  <a:pt x="15016" y="30497"/>
                </a:cubicBezTo>
                <a:cubicBezTo>
                  <a:pt x="15049" y="30446"/>
                  <a:pt x="15081" y="30396"/>
                  <a:pt x="15113" y="30347"/>
                </a:cubicBezTo>
                <a:cubicBezTo>
                  <a:pt x="15164" y="30391"/>
                  <a:pt x="15229" y="30418"/>
                  <a:pt x="15300" y="30422"/>
                </a:cubicBezTo>
                <a:cubicBezTo>
                  <a:pt x="15300" y="30422"/>
                  <a:pt x="15343" y="30423"/>
                  <a:pt x="15417" y="30425"/>
                </a:cubicBezTo>
                <a:cubicBezTo>
                  <a:pt x="15454" y="30427"/>
                  <a:pt x="15500" y="30428"/>
                  <a:pt x="15552" y="30429"/>
                </a:cubicBezTo>
                <a:cubicBezTo>
                  <a:pt x="15579" y="30430"/>
                  <a:pt x="15605" y="30430"/>
                  <a:pt x="15634" y="30432"/>
                </a:cubicBezTo>
                <a:cubicBezTo>
                  <a:pt x="15665" y="30432"/>
                  <a:pt x="15699" y="30429"/>
                  <a:pt x="15735" y="30428"/>
                </a:cubicBezTo>
                <a:cubicBezTo>
                  <a:pt x="15805" y="30424"/>
                  <a:pt x="15882" y="30422"/>
                  <a:pt x="15962" y="30417"/>
                </a:cubicBezTo>
                <a:cubicBezTo>
                  <a:pt x="16043" y="30416"/>
                  <a:pt x="16122" y="30398"/>
                  <a:pt x="16207" y="30390"/>
                </a:cubicBezTo>
                <a:cubicBezTo>
                  <a:pt x="16291" y="30377"/>
                  <a:pt x="16378" y="30369"/>
                  <a:pt x="16463" y="30348"/>
                </a:cubicBezTo>
                <a:cubicBezTo>
                  <a:pt x="16544" y="30331"/>
                  <a:pt x="16627" y="30312"/>
                  <a:pt x="16711" y="30295"/>
                </a:cubicBezTo>
                <a:cubicBezTo>
                  <a:pt x="16734" y="30313"/>
                  <a:pt x="16762" y="30334"/>
                  <a:pt x="16799" y="30358"/>
                </a:cubicBezTo>
                <a:cubicBezTo>
                  <a:pt x="16836" y="30381"/>
                  <a:pt x="16878" y="30407"/>
                  <a:pt x="16921" y="30434"/>
                </a:cubicBezTo>
                <a:cubicBezTo>
                  <a:pt x="16964" y="30464"/>
                  <a:pt x="17014" y="30482"/>
                  <a:pt x="17062" y="30508"/>
                </a:cubicBezTo>
                <a:cubicBezTo>
                  <a:pt x="17111" y="30530"/>
                  <a:pt x="17159" y="30560"/>
                  <a:pt x="17216" y="30576"/>
                </a:cubicBezTo>
                <a:cubicBezTo>
                  <a:pt x="17270" y="30594"/>
                  <a:pt x="17325" y="30614"/>
                  <a:pt x="17381" y="30634"/>
                </a:cubicBezTo>
                <a:cubicBezTo>
                  <a:pt x="17437" y="30646"/>
                  <a:pt x="17495" y="30659"/>
                  <a:pt x="17553" y="30671"/>
                </a:cubicBezTo>
                <a:cubicBezTo>
                  <a:pt x="17609" y="30685"/>
                  <a:pt x="17668" y="30685"/>
                  <a:pt x="17723" y="30690"/>
                </a:cubicBezTo>
                <a:cubicBezTo>
                  <a:pt x="17763" y="30690"/>
                  <a:pt x="17802" y="30696"/>
                  <a:pt x="17840" y="30696"/>
                </a:cubicBezTo>
                <a:cubicBezTo>
                  <a:pt x="17855" y="30696"/>
                  <a:pt x="17869" y="30695"/>
                  <a:pt x="17884" y="30693"/>
                </a:cubicBezTo>
                <a:cubicBezTo>
                  <a:pt x="17935" y="30687"/>
                  <a:pt x="17983" y="30683"/>
                  <a:pt x="18027" y="30678"/>
                </a:cubicBezTo>
                <a:cubicBezTo>
                  <a:pt x="18073" y="30675"/>
                  <a:pt x="18112" y="30664"/>
                  <a:pt x="18147" y="30653"/>
                </a:cubicBezTo>
                <a:cubicBezTo>
                  <a:pt x="18181" y="30645"/>
                  <a:pt x="18212" y="30635"/>
                  <a:pt x="18238" y="30629"/>
                </a:cubicBezTo>
                <a:cubicBezTo>
                  <a:pt x="18288" y="30614"/>
                  <a:pt x="18316" y="30606"/>
                  <a:pt x="18316" y="30606"/>
                </a:cubicBezTo>
                <a:cubicBezTo>
                  <a:pt x="18381" y="30587"/>
                  <a:pt x="18420" y="30519"/>
                  <a:pt x="18404" y="30453"/>
                </a:cubicBezTo>
                <a:cubicBezTo>
                  <a:pt x="18390" y="30396"/>
                  <a:pt x="18339" y="30356"/>
                  <a:pt x="18281" y="30356"/>
                </a:cubicBezTo>
                <a:cubicBezTo>
                  <a:pt x="18271" y="30356"/>
                  <a:pt x="18261" y="30357"/>
                  <a:pt x="18250" y="30360"/>
                </a:cubicBezTo>
                <a:lnTo>
                  <a:pt x="18229" y="30365"/>
                </a:lnTo>
                <a:cubicBezTo>
                  <a:pt x="18229" y="30365"/>
                  <a:pt x="18206" y="30371"/>
                  <a:pt x="18164" y="30381"/>
                </a:cubicBezTo>
                <a:cubicBezTo>
                  <a:pt x="18143" y="30387"/>
                  <a:pt x="18117" y="30393"/>
                  <a:pt x="18090" y="30400"/>
                </a:cubicBezTo>
                <a:cubicBezTo>
                  <a:pt x="18061" y="30408"/>
                  <a:pt x="18029" y="30417"/>
                  <a:pt x="17992" y="30417"/>
                </a:cubicBezTo>
                <a:cubicBezTo>
                  <a:pt x="17956" y="30419"/>
                  <a:pt x="17915" y="30423"/>
                  <a:pt x="17873" y="30427"/>
                </a:cubicBezTo>
                <a:cubicBezTo>
                  <a:pt x="17863" y="30429"/>
                  <a:pt x="17853" y="30429"/>
                  <a:pt x="17843" y="30429"/>
                </a:cubicBezTo>
                <a:cubicBezTo>
                  <a:pt x="17811" y="30429"/>
                  <a:pt x="17776" y="30422"/>
                  <a:pt x="17742" y="30422"/>
                </a:cubicBezTo>
                <a:cubicBezTo>
                  <a:pt x="17696" y="30416"/>
                  <a:pt x="17649" y="30417"/>
                  <a:pt x="17601" y="30402"/>
                </a:cubicBezTo>
                <a:cubicBezTo>
                  <a:pt x="17553" y="30392"/>
                  <a:pt x="17505" y="30380"/>
                  <a:pt x="17457" y="30369"/>
                </a:cubicBezTo>
                <a:cubicBezTo>
                  <a:pt x="17410" y="30352"/>
                  <a:pt x="17365" y="30333"/>
                  <a:pt x="17318" y="30316"/>
                </a:cubicBezTo>
                <a:cubicBezTo>
                  <a:pt x="17271" y="30301"/>
                  <a:pt x="17229" y="30275"/>
                  <a:pt x="17186" y="30254"/>
                </a:cubicBezTo>
                <a:cubicBezTo>
                  <a:pt x="17145" y="30231"/>
                  <a:pt x="17101" y="30214"/>
                  <a:pt x="17068" y="30189"/>
                </a:cubicBezTo>
                <a:cubicBezTo>
                  <a:pt x="17068" y="30189"/>
                  <a:pt x="17067" y="30189"/>
                  <a:pt x="17067" y="30188"/>
                </a:cubicBezTo>
                <a:cubicBezTo>
                  <a:pt x="17120" y="30169"/>
                  <a:pt x="17173" y="30148"/>
                  <a:pt x="17223" y="30130"/>
                </a:cubicBezTo>
                <a:cubicBezTo>
                  <a:pt x="17301" y="30099"/>
                  <a:pt x="17377" y="30076"/>
                  <a:pt x="17447" y="30042"/>
                </a:cubicBezTo>
                <a:cubicBezTo>
                  <a:pt x="17516" y="30010"/>
                  <a:pt x="17581" y="29981"/>
                  <a:pt x="17641" y="29954"/>
                </a:cubicBezTo>
                <a:cubicBezTo>
                  <a:pt x="17761" y="29901"/>
                  <a:pt x="17855" y="29840"/>
                  <a:pt x="17924" y="29806"/>
                </a:cubicBezTo>
                <a:cubicBezTo>
                  <a:pt x="17992" y="29769"/>
                  <a:pt x="18030" y="29748"/>
                  <a:pt x="18030" y="29748"/>
                </a:cubicBezTo>
                <a:cubicBezTo>
                  <a:pt x="18104" y="29707"/>
                  <a:pt x="18137" y="29617"/>
                  <a:pt x="18104" y="29539"/>
                </a:cubicBezTo>
                <a:cubicBezTo>
                  <a:pt x="18076" y="29476"/>
                  <a:pt x="18015" y="29437"/>
                  <a:pt x="17950" y="29437"/>
                </a:cubicBezTo>
                <a:cubicBezTo>
                  <a:pt x="17929" y="29437"/>
                  <a:pt x="17908" y="29441"/>
                  <a:pt x="17887" y="29450"/>
                </a:cubicBezTo>
                <a:lnTo>
                  <a:pt x="17876" y="29454"/>
                </a:lnTo>
                <a:cubicBezTo>
                  <a:pt x="17876" y="29454"/>
                  <a:pt x="17838" y="29470"/>
                  <a:pt x="17771" y="29498"/>
                </a:cubicBezTo>
                <a:cubicBezTo>
                  <a:pt x="17703" y="29523"/>
                  <a:pt x="17611" y="29571"/>
                  <a:pt x="17494" y="29608"/>
                </a:cubicBezTo>
                <a:cubicBezTo>
                  <a:pt x="17436" y="29627"/>
                  <a:pt x="17373" y="29649"/>
                  <a:pt x="17307" y="29672"/>
                </a:cubicBezTo>
                <a:cubicBezTo>
                  <a:pt x="17297" y="29675"/>
                  <a:pt x="17283" y="29678"/>
                  <a:pt x="17272" y="29683"/>
                </a:cubicBezTo>
                <a:cubicBezTo>
                  <a:pt x="17260" y="29658"/>
                  <a:pt x="17248" y="29632"/>
                  <a:pt x="17233" y="29600"/>
                </a:cubicBezTo>
                <a:cubicBezTo>
                  <a:pt x="17181" y="29486"/>
                  <a:pt x="17127" y="29327"/>
                  <a:pt x="17113" y="29165"/>
                </a:cubicBezTo>
                <a:cubicBezTo>
                  <a:pt x="17099" y="29004"/>
                  <a:pt x="17132" y="28849"/>
                  <a:pt x="17185" y="28745"/>
                </a:cubicBezTo>
                <a:cubicBezTo>
                  <a:pt x="17197" y="28718"/>
                  <a:pt x="17211" y="28696"/>
                  <a:pt x="17223" y="28676"/>
                </a:cubicBezTo>
                <a:cubicBezTo>
                  <a:pt x="17235" y="28657"/>
                  <a:pt x="17248" y="28639"/>
                  <a:pt x="17258" y="28626"/>
                </a:cubicBezTo>
                <a:cubicBezTo>
                  <a:pt x="17280" y="28599"/>
                  <a:pt x="17291" y="28583"/>
                  <a:pt x="17291" y="28583"/>
                </a:cubicBezTo>
                <a:lnTo>
                  <a:pt x="17299" y="28574"/>
                </a:lnTo>
                <a:cubicBezTo>
                  <a:pt x="17336" y="28525"/>
                  <a:pt x="17329" y="28456"/>
                  <a:pt x="17282" y="28415"/>
                </a:cubicBezTo>
                <a:cubicBezTo>
                  <a:pt x="17260" y="28398"/>
                  <a:pt x="17235" y="28390"/>
                  <a:pt x="17209" y="28390"/>
                </a:cubicBezTo>
                <a:cubicBezTo>
                  <a:pt x="17176" y="28390"/>
                  <a:pt x="17143" y="28404"/>
                  <a:pt x="17121" y="28431"/>
                </a:cubicBezTo>
                <a:cubicBezTo>
                  <a:pt x="17121" y="28431"/>
                  <a:pt x="17105" y="28452"/>
                  <a:pt x="17078" y="28487"/>
                </a:cubicBezTo>
                <a:cubicBezTo>
                  <a:pt x="17063" y="28504"/>
                  <a:pt x="17047" y="28525"/>
                  <a:pt x="17031" y="28551"/>
                </a:cubicBezTo>
                <a:cubicBezTo>
                  <a:pt x="17014" y="28577"/>
                  <a:pt x="16994" y="28607"/>
                  <a:pt x="16978" y="28642"/>
                </a:cubicBezTo>
                <a:cubicBezTo>
                  <a:pt x="16960" y="28675"/>
                  <a:pt x="16943" y="28713"/>
                  <a:pt x="16928" y="28756"/>
                </a:cubicBezTo>
                <a:cubicBezTo>
                  <a:pt x="16911" y="28797"/>
                  <a:pt x="16899" y="28843"/>
                  <a:pt x="16888" y="28889"/>
                </a:cubicBezTo>
                <a:cubicBezTo>
                  <a:pt x="16880" y="28935"/>
                  <a:pt x="16871" y="28984"/>
                  <a:pt x="16869" y="29034"/>
                </a:cubicBezTo>
                <a:cubicBezTo>
                  <a:pt x="16865" y="29083"/>
                  <a:pt x="16866" y="29133"/>
                  <a:pt x="16869" y="29184"/>
                </a:cubicBezTo>
                <a:cubicBezTo>
                  <a:pt x="16880" y="29384"/>
                  <a:pt x="16940" y="29570"/>
                  <a:pt x="16997" y="29703"/>
                </a:cubicBezTo>
                <a:cubicBezTo>
                  <a:pt x="17003" y="29721"/>
                  <a:pt x="17011" y="29738"/>
                  <a:pt x="17018" y="29754"/>
                </a:cubicBezTo>
                <a:cubicBezTo>
                  <a:pt x="16968" y="29767"/>
                  <a:pt x="16918" y="29781"/>
                  <a:pt x="16865" y="29788"/>
                </a:cubicBezTo>
                <a:cubicBezTo>
                  <a:pt x="16786" y="29803"/>
                  <a:pt x="16707" y="29818"/>
                  <a:pt x="16628" y="29834"/>
                </a:cubicBezTo>
                <a:cubicBezTo>
                  <a:pt x="16548" y="29843"/>
                  <a:pt x="16468" y="29851"/>
                  <a:pt x="16389" y="29860"/>
                </a:cubicBezTo>
                <a:cubicBezTo>
                  <a:pt x="16311" y="29872"/>
                  <a:pt x="16232" y="29871"/>
                  <a:pt x="16158" y="29873"/>
                </a:cubicBezTo>
                <a:cubicBezTo>
                  <a:pt x="16102" y="29873"/>
                  <a:pt x="16046" y="29878"/>
                  <a:pt x="15995" y="29878"/>
                </a:cubicBezTo>
                <a:cubicBezTo>
                  <a:pt x="15977" y="29878"/>
                  <a:pt x="15961" y="29878"/>
                  <a:pt x="15944" y="29876"/>
                </a:cubicBezTo>
                <a:cubicBezTo>
                  <a:pt x="15878" y="29873"/>
                  <a:pt x="15817" y="29870"/>
                  <a:pt x="15759" y="29867"/>
                </a:cubicBezTo>
                <a:cubicBezTo>
                  <a:pt x="15730" y="29866"/>
                  <a:pt x="15705" y="29866"/>
                  <a:pt x="15676" y="29862"/>
                </a:cubicBezTo>
                <a:cubicBezTo>
                  <a:pt x="15648" y="29859"/>
                  <a:pt x="15621" y="29855"/>
                  <a:pt x="15595" y="29853"/>
                </a:cubicBezTo>
                <a:cubicBezTo>
                  <a:pt x="15542" y="29845"/>
                  <a:pt x="15499" y="29839"/>
                  <a:pt x="15462" y="29835"/>
                </a:cubicBezTo>
                <a:cubicBezTo>
                  <a:pt x="15441" y="29833"/>
                  <a:pt x="15424" y="29829"/>
                  <a:pt x="15408" y="29828"/>
                </a:cubicBezTo>
                <a:cubicBezTo>
                  <a:pt x="15439" y="29771"/>
                  <a:pt x="15468" y="29716"/>
                  <a:pt x="15489" y="29659"/>
                </a:cubicBezTo>
                <a:cubicBezTo>
                  <a:pt x="15526" y="29570"/>
                  <a:pt x="15563" y="29488"/>
                  <a:pt x="15596" y="29411"/>
                </a:cubicBezTo>
                <a:cubicBezTo>
                  <a:pt x="15631" y="29335"/>
                  <a:pt x="15654" y="29262"/>
                  <a:pt x="15676" y="29197"/>
                </a:cubicBezTo>
                <a:cubicBezTo>
                  <a:pt x="15700" y="29133"/>
                  <a:pt x="15718" y="29078"/>
                  <a:pt x="15734" y="29031"/>
                </a:cubicBezTo>
                <a:cubicBezTo>
                  <a:pt x="15766" y="28940"/>
                  <a:pt x="15783" y="28886"/>
                  <a:pt x="15783" y="28886"/>
                </a:cubicBezTo>
                <a:cubicBezTo>
                  <a:pt x="15809" y="28805"/>
                  <a:pt x="15772" y="28716"/>
                  <a:pt x="15692" y="28681"/>
                </a:cubicBezTo>
                <a:cubicBezTo>
                  <a:pt x="15671" y="28672"/>
                  <a:pt x="15650" y="28668"/>
                  <a:pt x="15628" y="28668"/>
                </a:cubicBezTo>
                <a:cubicBezTo>
                  <a:pt x="15564" y="28668"/>
                  <a:pt x="15503" y="28706"/>
                  <a:pt x="15477" y="28768"/>
                </a:cubicBezTo>
                <a:lnTo>
                  <a:pt x="15471" y="28778"/>
                </a:lnTo>
                <a:cubicBezTo>
                  <a:pt x="15471" y="28778"/>
                  <a:pt x="15450" y="28826"/>
                  <a:pt x="15414" y="28911"/>
                </a:cubicBezTo>
                <a:cubicBezTo>
                  <a:pt x="15395" y="28954"/>
                  <a:pt x="15373" y="29004"/>
                  <a:pt x="15347" y="29064"/>
                </a:cubicBezTo>
                <a:cubicBezTo>
                  <a:pt x="15322" y="29122"/>
                  <a:pt x="15294" y="29189"/>
                  <a:pt x="15255" y="29258"/>
                </a:cubicBezTo>
                <a:cubicBezTo>
                  <a:pt x="15219" y="29328"/>
                  <a:pt x="15180" y="29403"/>
                  <a:pt x="15137" y="29483"/>
                </a:cubicBezTo>
                <a:cubicBezTo>
                  <a:pt x="15099" y="29564"/>
                  <a:pt x="15043" y="29641"/>
                  <a:pt x="14993" y="29723"/>
                </a:cubicBezTo>
                <a:cubicBezTo>
                  <a:pt x="14937" y="29805"/>
                  <a:pt x="14892" y="29893"/>
                  <a:pt x="14826" y="29972"/>
                </a:cubicBezTo>
                <a:cubicBezTo>
                  <a:pt x="14765" y="30053"/>
                  <a:pt x="14703" y="30135"/>
                  <a:pt x="14640" y="30216"/>
                </a:cubicBezTo>
                <a:cubicBezTo>
                  <a:pt x="14573" y="30293"/>
                  <a:pt x="14501" y="30367"/>
                  <a:pt x="14435" y="30441"/>
                </a:cubicBezTo>
                <a:cubicBezTo>
                  <a:pt x="14369" y="30518"/>
                  <a:pt x="14293" y="30580"/>
                  <a:pt x="14222" y="30644"/>
                </a:cubicBezTo>
                <a:cubicBezTo>
                  <a:pt x="14150" y="30705"/>
                  <a:pt x="14085" y="30775"/>
                  <a:pt x="14015" y="30821"/>
                </a:cubicBezTo>
                <a:cubicBezTo>
                  <a:pt x="13947" y="30870"/>
                  <a:pt x="13883" y="30917"/>
                  <a:pt x="13823" y="30960"/>
                </a:cubicBezTo>
                <a:cubicBezTo>
                  <a:pt x="13792" y="30981"/>
                  <a:pt x="13767" y="31002"/>
                  <a:pt x="13738" y="31020"/>
                </a:cubicBezTo>
                <a:cubicBezTo>
                  <a:pt x="13717" y="31032"/>
                  <a:pt x="13697" y="31045"/>
                  <a:pt x="13677" y="31055"/>
                </a:cubicBezTo>
                <a:cubicBezTo>
                  <a:pt x="13653" y="31035"/>
                  <a:pt x="13622" y="31020"/>
                  <a:pt x="13587" y="31016"/>
                </a:cubicBezTo>
                <a:cubicBezTo>
                  <a:pt x="13587" y="31016"/>
                  <a:pt x="13557" y="31013"/>
                  <a:pt x="13504" y="31007"/>
                </a:cubicBezTo>
                <a:cubicBezTo>
                  <a:pt x="13491" y="31005"/>
                  <a:pt x="13476" y="31003"/>
                  <a:pt x="13460" y="31002"/>
                </a:cubicBezTo>
                <a:cubicBezTo>
                  <a:pt x="13447" y="30999"/>
                  <a:pt x="13433" y="30997"/>
                  <a:pt x="13419" y="30993"/>
                </a:cubicBezTo>
                <a:cubicBezTo>
                  <a:pt x="13390" y="30987"/>
                  <a:pt x="13355" y="30981"/>
                  <a:pt x="13316" y="30966"/>
                </a:cubicBezTo>
                <a:cubicBezTo>
                  <a:pt x="13277" y="30955"/>
                  <a:pt x="13235" y="30940"/>
                  <a:pt x="13193" y="30922"/>
                </a:cubicBezTo>
                <a:cubicBezTo>
                  <a:pt x="13149" y="30906"/>
                  <a:pt x="13107" y="30880"/>
                  <a:pt x="13060" y="30859"/>
                </a:cubicBezTo>
                <a:cubicBezTo>
                  <a:pt x="13017" y="30830"/>
                  <a:pt x="12970" y="30805"/>
                  <a:pt x="12928" y="30770"/>
                </a:cubicBezTo>
                <a:cubicBezTo>
                  <a:pt x="12885" y="30739"/>
                  <a:pt x="12845" y="30701"/>
                  <a:pt x="12804" y="30664"/>
                </a:cubicBezTo>
                <a:cubicBezTo>
                  <a:pt x="12767" y="30625"/>
                  <a:pt x="12726" y="30585"/>
                  <a:pt x="12696" y="30542"/>
                </a:cubicBezTo>
                <a:cubicBezTo>
                  <a:pt x="12661" y="30500"/>
                  <a:pt x="12635" y="30455"/>
                  <a:pt x="12608" y="30410"/>
                </a:cubicBezTo>
                <a:cubicBezTo>
                  <a:pt x="12586" y="30365"/>
                  <a:pt x="12561" y="30322"/>
                  <a:pt x="12545" y="30277"/>
                </a:cubicBezTo>
                <a:cubicBezTo>
                  <a:pt x="12529" y="30233"/>
                  <a:pt x="12516" y="30192"/>
                  <a:pt x="12507" y="30153"/>
                </a:cubicBezTo>
                <a:cubicBezTo>
                  <a:pt x="12496" y="30112"/>
                  <a:pt x="12491" y="30077"/>
                  <a:pt x="12489" y="30043"/>
                </a:cubicBezTo>
                <a:cubicBezTo>
                  <a:pt x="12484" y="30010"/>
                  <a:pt x="12482" y="29983"/>
                  <a:pt x="12484" y="29958"/>
                </a:cubicBezTo>
                <a:lnTo>
                  <a:pt x="12484" y="29884"/>
                </a:lnTo>
                <a:lnTo>
                  <a:pt x="12484" y="29870"/>
                </a:lnTo>
                <a:cubicBezTo>
                  <a:pt x="12484" y="29811"/>
                  <a:pt x="12437" y="29760"/>
                  <a:pt x="12378" y="29758"/>
                </a:cubicBezTo>
                <a:cubicBezTo>
                  <a:pt x="12376" y="29758"/>
                  <a:pt x="12373" y="29758"/>
                  <a:pt x="12371" y="29758"/>
                </a:cubicBezTo>
                <a:cubicBezTo>
                  <a:pt x="12311" y="29758"/>
                  <a:pt x="12262" y="29804"/>
                  <a:pt x="12258" y="29862"/>
                </a:cubicBezTo>
                <a:cubicBezTo>
                  <a:pt x="12258" y="29862"/>
                  <a:pt x="12256" y="29896"/>
                  <a:pt x="12253" y="29956"/>
                </a:cubicBezTo>
                <a:cubicBezTo>
                  <a:pt x="12251" y="29985"/>
                  <a:pt x="12251" y="30021"/>
                  <a:pt x="12255" y="30063"/>
                </a:cubicBezTo>
                <a:cubicBezTo>
                  <a:pt x="12256" y="30105"/>
                  <a:pt x="12260" y="30152"/>
                  <a:pt x="12271" y="30202"/>
                </a:cubicBezTo>
                <a:cubicBezTo>
                  <a:pt x="12277" y="30253"/>
                  <a:pt x="12292" y="30306"/>
                  <a:pt x="12309" y="30361"/>
                </a:cubicBezTo>
                <a:cubicBezTo>
                  <a:pt x="12325" y="30417"/>
                  <a:pt x="12352" y="30474"/>
                  <a:pt x="12377" y="30531"/>
                </a:cubicBezTo>
                <a:cubicBezTo>
                  <a:pt x="12406" y="30587"/>
                  <a:pt x="12437" y="30646"/>
                  <a:pt x="12476" y="30700"/>
                </a:cubicBezTo>
                <a:cubicBezTo>
                  <a:pt x="12512" y="30758"/>
                  <a:pt x="12558" y="30806"/>
                  <a:pt x="12601" y="30859"/>
                </a:cubicBezTo>
                <a:cubicBezTo>
                  <a:pt x="12646" y="30907"/>
                  <a:pt x="12693" y="30955"/>
                  <a:pt x="12746" y="30998"/>
                </a:cubicBezTo>
                <a:cubicBezTo>
                  <a:pt x="12795" y="31042"/>
                  <a:pt x="12852" y="31078"/>
                  <a:pt x="12904" y="31115"/>
                </a:cubicBezTo>
                <a:cubicBezTo>
                  <a:pt x="12958" y="31147"/>
                  <a:pt x="13010" y="31181"/>
                  <a:pt x="13063" y="31204"/>
                </a:cubicBezTo>
                <a:cubicBezTo>
                  <a:pt x="13095" y="31220"/>
                  <a:pt x="13127" y="31234"/>
                  <a:pt x="13157" y="31247"/>
                </a:cubicBezTo>
                <a:cubicBezTo>
                  <a:pt x="13148" y="31266"/>
                  <a:pt x="13141" y="31289"/>
                  <a:pt x="13135" y="31311"/>
                </a:cubicBezTo>
                <a:cubicBezTo>
                  <a:pt x="13135" y="31311"/>
                  <a:pt x="13101" y="31486"/>
                  <a:pt x="13042" y="31791"/>
                </a:cubicBezTo>
                <a:cubicBezTo>
                  <a:pt x="12991" y="32047"/>
                  <a:pt x="12928" y="32398"/>
                  <a:pt x="12831" y="32799"/>
                </a:cubicBezTo>
                <a:cubicBezTo>
                  <a:pt x="12829" y="32799"/>
                  <a:pt x="12826" y="32797"/>
                  <a:pt x="12825" y="32797"/>
                </a:cubicBezTo>
                <a:cubicBezTo>
                  <a:pt x="12777" y="32788"/>
                  <a:pt x="12721" y="32778"/>
                  <a:pt x="12657" y="32754"/>
                </a:cubicBezTo>
                <a:cubicBezTo>
                  <a:pt x="12625" y="32746"/>
                  <a:pt x="12592" y="32735"/>
                  <a:pt x="12559" y="32724"/>
                </a:cubicBezTo>
                <a:cubicBezTo>
                  <a:pt x="12526" y="32711"/>
                  <a:pt x="12491" y="32696"/>
                  <a:pt x="12457" y="32682"/>
                </a:cubicBezTo>
                <a:cubicBezTo>
                  <a:pt x="12385" y="32656"/>
                  <a:pt x="12316" y="32613"/>
                  <a:pt x="12240" y="32577"/>
                </a:cubicBezTo>
                <a:cubicBezTo>
                  <a:pt x="12171" y="32530"/>
                  <a:pt x="12094" y="32491"/>
                  <a:pt x="12027" y="32434"/>
                </a:cubicBezTo>
                <a:cubicBezTo>
                  <a:pt x="11954" y="32384"/>
                  <a:pt x="11889" y="32323"/>
                  <a:pt x="11822" y="32262"/>
                </a:cubicBezTo>
                <a:cubicBezTo>
                  <a:pt x="11763" y="32196"/>
                  <a:pt x="11698" y="32134"/>
                  <a:pt x="11647" y="32062"/>
                </a:cubicBezTo>
                <a:cubicBezTo>
                  <a:pt x="11592" y="31994"/>
                  <a:pt x="11548" y="31920"/>
                  <a:pt x="11506" y="31848"/>
                </a:cubicBezTo>
                <a:cubicBezTo>
                  <a:pt x="11484" y="31812"/>
                  <a:pt x="11469" y="31775"/>
                  <a:pt x="11450" y="31739"/>
                </a:cubicBezTo>
                <a:cubicBezTo>
                  <a:pt x="11433" y="31704"/>
                  <a:pt x="11415" y="31669"/>
                  <a:pt x="11405" y="31631"/>
                </a:cubicBezTo>
                <a:cubicBezTo>
                  <a:pt x="11378" y="31560"/>
                  <a:pt x="11354" y="31492"/>
                  <a:pt x="11342" y="31427"/>
                </a:cubicBezTo>
                <a:cubicBezTo>
                  <a:pt x="11335" y="31395"/>
                  <a:pt x="11326" y="31365"/>
                  <a:pt x="11321" y="31334"/>
                </a:cubicBezTo>
                <a:cubicBezTo>
                  <a:pt x="11316" y="31303"/>
                  <a:pt x="11314" y="31275"/>
                  <a:pt x="11311" y="31249"/>
                </a:cubicBezTo>
                <a:cubicBezTo>
                  <a:pt x="11304" y="31196"/>
                  <a:pt x="11299" y="31148"/>
                  <a:pt x="11301" y="31109"/>
                </a:cubicBezTo>
                <a:lnTo>
                  <a:pt x="11301" y="30987"/>
                </a:lnTo>
                <a:lnTo>
                  <a:pt x="11301" y="30963"/>
                </a:lnTo>
                <a:cubicBezTo>
                  <a:pt x="11301" y="30867"/>
                  <a:pt x="11227" y="30786"/>
                  <a:pt x="11130" y="30781"/>
                </a:cubicBezTo>
                <a:cubicBezTo>
                  <a:pt x="11126" y="30781"/>
                  <a:pt x="11122" y="30781"/>
                  <a:pt x="11119" y="30781"/>
                </a:cubicBezTo>
                <a:cubicBezTo>
                  <a:pt x="11023" y="30781"/>
                  <a:pt x="10943" y="30855"/>
                  <a:pt x="10937" y="30952"/>
                </a:cubicBezTo>
                <a:cubicBezTo>
                  <a:pt x="10937" y="30952"/>
                  <a:pt x="10933" y="31008"/>
                  <a:pt x="10927" y="31104"/>
                </a:cubicBezTo>
                <a:cubicBezTo>
                  <a:pt x="10922" y="31152"/>
                  <a:pt x="10923" y="31212"/>
                  <a:pt x="10928" y="31279"/>
                </a:cubicBezTo>
                <a:cubicBezTo>
                  <a:pt x="10931" y="31311"/>
                  <a:pt x="10933" y="31348"/>
                  <a:pt x="10935" y="31386"/>
                </a:cubicBezTo>
                <a:cubicBezTo>
                  <a:pt x="10939" y="31423"/>
                  <a:pt x="10947" y="31462"/>
                  <a:pt x="10954" y="31504"/>
                </a:cubicBezTo>
                <a:cubicBezTo>
                  <a:pt x="10964" y="31587"/>
                  <a:pt x="10990" y="31674"/>
                  <a:pt x="11018" y="31764"/>
                </a:cubicBezTo>
                <a:cubicBezTo>
                  <a:pt x="11029" y="31811"/>
                  <a:pt x="11048" y="31856"/>
                  <a:pt x="11068" y="31902"/>
                </a:cubicBezTo>
                <a:cubicBezTo>
                  <a:pt x="11088" y="31946"/>
                  <a:pt x="11104" y="31996"/>
                  <a:pt x="11129" y="32042"/>
                </a:cubicBezTo>
                <a:cubicBezTo>
                  <a:pt x="11177" y="32134"/>
                  <a:pt x="11227" y="32230"/>
                  <a:pt x="11290" y="32317"/>
                </a:cubicBezTo>
                <a:cubicBezTo>
                  <a:pt x="11347" y="32411"/>
                  <a:pt x="11422" y="32492"/>
                  <a:pt x="11492" y="32577"/>
                </a:cubicBezTo>
                <a:cubicBezTo>
                  <a:pt x="11567" y="32656"/>
                  <a:pt x="11645" y="32736"/>
                  <a:pt x="11730" y="32802"/>
                </a:cubicBezTo>
                <a:cubicBezTo>
                  <a:pt x="11810" y="32875"/>
                  <a:pt x="11901" y="32933"/>
                  <a:pt x="11985" y="32993"/>
                </a:cubicBezTo>
                <a:cubicBezTo>
                  <a:pt x="12075" y="33044"/>
                  <a:pt x="12157" y="33102"/>
                  <a:pt x="12246" y="33139"/>
                </a:cubicBezTo>
                <a:cubicBezTo>
                  <a:pt x="12288" y="33158"/>
                  <a:pt x="12331" y="33178"/>
                  <a:pt x="12370" y="33199"/>
                </a:cubicBezTo>
                <a:cubicBezTo>
                  <a:pt x="12412" y="33215"/>
                  <a:pt x="12453" y="33229"/>
                  <a:pt x="12492" y="33243"/>
                </a:cubicBezTo>
                <a:cubicBezTo>
                  <a:pt x="12559" y="33270"/>
                  <a:pt x="12627" y="33290"/>
                  <a:pt x="12691" y="33306"/>
                </a:cubicBezTo>
                <a:cubicBezTo>
                  <a:pt x="12640" y="33464"/>
                  <a:pt x="12583" y="33626"/>
                  <a:pt x="12512" y="33789"/>
                </a:cubicBezTo>
                <a:cubicBezTo>
                  <a:pt x="12485" y="33853"/>
                  <a:pt x="12455" y="33918"/>
                  <a:pt x="12422" y="33984"/>
                </a:cubicBezTo>
                <a:lnTo>
                  <a:pt x="12399" y="34033"/>
                </a:lnTo>
                <a:lnTo>
                  <a:pt x="12391" y="34045"/>
                </a:lnTo>
                <a:lnTo>
                  <a:pt x="12389" y="34051"/>
                </a:lnTo>
                <a:lnTo>
                  <a:pt x="12389" y="34053"/>
                </a:lnTo>
                <a:lnTo>
                  <a:pt x="12375" y="34077"/>
                </a:lnTo>
                <a:lnTo>
                  <a:pt x="12319" y="34181"/>
                </a:lnTo>
                <a:cubicBezTo>
                  <a:pt x="12279" y="34248"/>
                  <a:pt x="12247" y="34299"/>
                  <a:pt x="12204" y="34363"/>
                </a:cubicBezTo>
                <a:cubicBezTo>
                  <a:pt x="12162" y="34425"/>
                  <a:pt x="12119" y="34487"/>
                  <a:pt x="12071" y="34549"/>
                </a:cubicBezTo>
                <a:cubicBezTo>
                  <a:pt x="11907" y="34769"/>
                  <a:pt x="11711" y="34987"/>
                  <a:pt x="11506" y="35214"/>
                </a:cubicBezTo>
                <a:cubicBezTo>
                  <a:pt x="11475" y="35188"/>
                  <a:pt x="11440" y="35159"/>
                  <a:pt x="11401" y="35125"/>
                </a:cubicBezTo>
                <a:cubicBezTo>
                  <a:pt x="11321" y="35042"/>
                  <a:pt x="11221" y="34952"/>
                  <a:pt x="11109" y="34825"/>
                </a:cubicBezTo>
                <a:cubicBezTo>
                  <a:pt x="11055" y="34761"/>
                  <a:pt x="10996" y="34692"/>
                  <a:pt x="10934" y="34618"/>
                </a:cubicBezTo>
                <a:cubicBezTo>
                  <a:pt x="10876" y="34539"/>
                  <a:pt x="10817" y="34457"/>
                  <a:pt x="10753" y="34369"/>
                </a:cubicBezTo>
                <a:cubicBezTo>
                  <a:pt x="10513" y="34009"/>
                  <a:pt x="10284" y="33527"/>
                  <a:pt x="10134" y="32926"/>
                </a:cubicBezTo>
                <a:cubicBezTo>
                  <a:pt x="10055" y="32627"/>
                  <a:pt x="9998" y="32297"/>
                  <a:pt x="9949" y="31943"/>
                </a:cubicBezTo>
                <a:cubicBezTo>
                  <a:pt x="9927" y="31763"/>
                  <a:pt x="9902" y="31579"/>
                  <a:pt x="9879" y="31392"/>
                </a:cubicBezTo>
                <a:cubicBezTo>
                  <a:pt x="9866" y="31297"/>
                  <a:pt x="9855" y="31201"/>
                  <a:pt x="9842" y="31103"/>
                </a:cubicBezTo>
                <a:lnTo>
                  <a:pt x="9836" y="31066"/>
                </a:lnTo>
                <a:lnTo>
                  <a:pt x="9834" y="31056"/>
                </a:lnTo>
                <a:lnTo>
                  <a:pt x="9834" y="31052"/>
                </a:lnTo>
                <a:lnTo>
                  <a:pt x="9832" y="30979"/>
                </a:lnTo>
                <a:cubicBezTo>
                  <a:pt x="9829" y="30930"/>
                  <a:pt x="9828" y="30881"/>
                  <a:pt x="9826" y="30830"/>
                </a:cubicBezTo>
                <a:lnTo>
                  <a:pt x="9822" y="30743"/>
                </a:lnTo>
                <a:cubicBezTo>
                  <a:pt x="10778" y="30484"/>
                  <a:pt x="11357" y="29521"/>
                  <a:pt x="11918" y="28587"/>
                </a:cubicBezTo>
                <a:cubicBezTo>
                  <a:pt x="11944" y="28544"/>
                  <a:pt x="11969" y="28504"/>
                  <a:pt x="11995" y="28461"/>
                </a:cubicBezTo>
                <a:cubicBezTo>
                  <a:pt x="12005" y="28457"/>
                  <a:pt x="12017" y="28454"/>
                  <a:pt x="12027" y="28447"/>
                </a:cubicBezTo>
                <a:lnTo>
                  <a:pt x="12037" y="28441"/>
                </a:lnTo>
                <a:cubicBezTo>
                  <a:pt x="12037" y="28441"/>
                  <a:pt x="12050" y="28431"/>
                  <a:pt x="12072" y="28416"/>
                </a:cubicBezTo>
                <a:cubicBezTo>
                  <a:pt x="12097" y="28403"/>
                  <a:pt x="12128" y="28377"/>
                  <a:pt x="12168" y="28353"/>
                </a:cubicBezTo>
                <a:cubicBezTo>
                  <a:pt x="12209" y="28329"/>
                  <a:pt x="12257" y="28300"/>
                  <a:pt x="12314" y="28276"/>
                </a:cubicBezTo>
                <a:cubicBezTo>
                  <a:pt x="12341" y="28264"/>
                  <a:pt x="12368" y="28248"/>
                  <a:pt x="12399" y="28238"/>
                </a:cubicBezTo>
                <a:cubicBezTo>
                  <a:pt x="12427" y="28227"/>
                  <a:pt x="12458" y="28214"/>
                  <a:pt x="12489" y="28204"/>
                </a:cubicBezTo>
                <a:cubicBezTo>
                  <a:pt x="12519" y="28192"/>
                  <a:pt x="12550" y="28187"/>
                  <a:pt x="12580" y="28177"/>
                </a:cubicBezTo>
                <a:cubicBezTo>
                  <a:pt x="12611" y="28169"/>
                  <a:pt x="12640" y="28160"/>
                  <a:pt x="12670" y="28156"/>
                </a:cubicBezTo>
                <a:cubicBezTo>
                  <a:pt x="12698" y="28151"/>
                  <a:pt x="12726" y="28145"/>
                  <a:pt x="12753" y="28142"/>
                </a:cubicBezTo>
                <a:cubicBezTo>
                  <a:pt x="12778" y="28140"/>
                  <a:pt x="12801" y="28139"/>
                  <a:pt x="12822" y="28137"/>
                </a:cubicBezTo>
                <a:cubicBezTo>
                  <a:pt x="12837" y="28135"/>
                  <a:pt x="12850" y="28133"/>
                  <a:pt x="12865" y="28133"/>
                </a:cubicBezTo>
                <a:cubicBezTo>
                  <a:pt x="12872" y="28133"/>
                  <a:pt x="12878" y="28134"/>
                  <a:pt x="12886" y="28135"/>
                </a:cubicBezTo>
                <a:cubicBezTo>
                  <a:pt x="12907" y="28137"/>
                  <a:pt x="12926" y="28138"/>
                  <a:pt x="12941" y="28139"/>
                </a:cubicBezTo>
                <a:cubicBezTo>
                  <a:pt x="12971" y="28142"/>
                  <a:pt x="12989" y="28143"/>
                  <a:pt x="12989" y="28143"/>
                </a:cubicBezTo>
                <a:cubicBezTo>
                  <a:pt x="12991" y="28143"/>
                  <a:pt x="12994" y="28144"/>
                  <a:pt x="12997" y="28144"/>
                </a:cubicBezTo>
                <a:cubicBezTo>
                  <a:pt x="13052" y="28144"/>
                  <a:pt x="13102" y="28103"/>
                  <a:pt x="13112" y="28046"/>
                </a:cubicBezTo>
                <a:cubicBezTo>
                  <a:pt x="13123" y="27983"/>
                  <a:pt x="13080" y="27924"/>
                  <a:pt x="13016" y="27914"/>
                </a:cubicBezTo>
                <a:cubicBezTo>
                  <a:pt x="13016" y="27914"/>
                  <a:pt x="12999" y="27910"/>
                  <a:pt x="12969" y="27905"/>
                </a:cubicBezTo>
                <a:cubicBezTo>
                  <a:pt x="12954" y="27903"/>
                  <a:pt x="12936" y="27900"/>
                  <a:pt x="12914" y="27896"/>
                </a:cubicBezTo>
                <a:cubicBezTo>
                  <a:pt x="12895" y="27892"/>
                  <a:pt x="12864" y="27890"/>
                  <a:pt x="12835" y="27889"/>
                </a:cubicBezTo>
                <a:cubicBezTo>
                  <a:pt x="12804" y="27888"/>
                  <a:pt x="12769" y="27888"/>
                  <a:pt x="12735" y="27887"/>
                </a:cubicBezTo>
                <a:cubicBezTo>
                  <a:pt x="12702" y="27889"/>
                  <a:pt x="12667" y="27892"/>
                  <a:pt x="12630" y="27894"/>
                </a:cubicBezTo>
                <a:cubicBezTo>
                  <a:pt x="12595" y="27896"/>
                  <a:pt x="12558" y="27903"/>
                  <a:pt x="12522" y="27909"/>
                </a:cubicBezTo>
                <a:cubicBezTo>
                  <a:pt x="12485" y="27917"/>
                  <a:pt x="12446" y="27921"/>
                  <a:pt x="12410" y="27932"/>
                </a:cubicBezTo>
                <a:cubicBezTo>
                  <a:pt x="12375" y="27941"/>
                  <a:pt x="12340" y="27951"/>
                  <a:pt x="12305" y="27959"/>
                </a:cubicBezTo>
                <a:cubicBezTo>
                  <a:pt x="12759" y="27263"/>
                  <a:pt x="13245" y="26713"/>
                  <a:pt x="13940" y="26713"/>
                </a:cubicBezTo>
                <a:cubicBezTo>
                  <a:pt x="14044" y="26713"/>
                  <a:pt x="14151" y="26725"/>
                  <a:pt x="14264" y="26750"/>
                </a:cubicBezTo>
                <a:cubicBezTo>
                  <a:pt x="14277" y="26753"/>
                  <a:pt x="14290" y="26755"/>
                  <a:pt x="14302" y="26755"/>
                </a:cubicBezTo>
                <a:cubicBezTo>
                  <a:pt x="14379" y="26755"/>
                  <a:pt x="14448" y="26702"/>
                  <a:pt x="14464" y="26624"/>
                </a:cubicBezTo>
                <a:cubicBezTo>
                  <a:pt x="14485" y="26534"/>
                  <a:pt x="14429" y="26444"/>
                  <a:pt x="14339" y="26423"/>
                </a:cubicBezTo>
                <a:cubicBezTo>
                  <a:pt x="14195" y="26391"/>
                  <a:pt x="14058" y="26375"/>
                  <a:pt x="13928" y="26375"/>
                </a:cubicBezTo>
                <a:cubicBezTo>
                  <a:pt x="12858" y="26375"/>
                  <a:pt x="12235" y="27411"/>
                  <a:pt x="11630" y="28415"/>
                </a:cubicBezTo>
                <a:cubicBezTo>
                  <a:pt x="11120" y="29265"/>
                  <a:pt x="10593" y="30138"/>
                  <a:pt x="9806" y="30397"/>
                </a:cubicBezTo>
                <a:cubicBezTo>
                  <a:pt x="9794" y="30133"/>
                  <a:pt x="9781" y="29866"/>
                  <a:pt x="9769" y="29589"/>
                </a:cubicBezTo>
                <a:cubicBezTo>
                  <a:pt x="9764" y="29163"/>
                  <a:pt x="9775" y="28725"/>
                  <a:pt x="9778" y="28275"/>
                </a:cubicBezTo>
                <a:cubicBezTo>
                  <a:pt x="9779" y="28161"/>
                  <a:pt x="9779" y="28049"/>
                  <a:pt x="9780" y="27935"/>
                </a:cubicBezTo>
                <a:cubicBezTo>
                  <a:pt x="9780" y="27911"/>
                  <a:pt x="9781" y="27889"/>
                  <a:pt x="9783" y="27867"/>
                </a:cubicBezTo>
                <a:cubicBezTo>
                  <a:pt x="10954" y="27669"/>
                  <a:pt x="11761" y="26595"/>
                  <a:pt x="12539" y="25554"/>
                </a:cubicBezTo>
                <a:cubicBezTo>
                  <a:pt x="12612" y="25458"/>
                  <a:pt x="12686" y="25359"/>
                  <a:pt x="12760" y="25262"/>
                </a:cubicBezTo>
                <a:cubicBezTo>
                  <a:pt x="12771" y="25275"/>
                  <a:pt x="12784" y="25289"/>
                  <a:pt x="12798" y="25299"/>
                </a:cubicBezTo>
                <a:cubicBezTo>
                  <a:pt x="13092" y="25481"/>
                  <a:pt x="13484" y="25567"/>
                  <a:pt x="13889" y="25567"/>
                </a:cubicBezTo>
                <a:cubicBezTo>
                  <a:pt x="14489" y="25567"/>
                  <a:pt x="15117" y="25378"/>
                  <a:pt x="15494" y="25024"/>
                </a:cubicBezTo>
                <a:cubicBezTo>
                  <a:pt x="15562" y="24960"/>
                  <a:pt x="15565" y="24855"/>
                  <a:pt x="15501" y="24788"/>
                </a:cubicBezTo>
                <a:cubicBezTo>
                  <a:pt x="15468" y="24752"/>
                  <a:pt x="15423" y="24734"/>
                  <a:pt x="15378" y="24734"/>
                </a:cubicBezTo>
                <a:cubicBezTo>
                  <a:pt x="15337" y="24734"/>
                  <a:pt x="15296" y="24749"/>
                  <a:pt x="15265" y="24779"/>
                </a:cubicBezTo>
                <a:cubicBezTo>
                  <a:pt x="14954" y="25071"/>
                  <a:pt x="14404" y="25230"/>
                  <a:pt x="13885" y="25230"/>
                </a:cubicBezTo>
                <a:cubicBezTo>
                  <a:pt x="13542" y="25230"/>
                  <a:pt x="13212" y="25160"/>
                  <a:pt x="12975" y="25013"/>
                </a:cubicBezTo>
                <a:cubicBezTo>
                  <a:pt x="12969" y="25009"/>
                  <a:pt x="12962" y="25009"/>
                  <a:pt x="12957" y="25007"/>
                </a:cubicBezTo>
                <a:cubicBezTo>
                  <a:pt x="13451" y="24373"/>
                  <a:pt x="13975" y="23796"/>
                  <a:pt x="14591" y="23533"/>
                </a:cubicBezTo>
                <a:cubicBezTo>
                  <a:pt x="14676" y="23497"/>
                  <a:pt x="14716" y="23398"/>
                  <a:pt x="14679" y="23312"/>
                </a:cubicBezTo>
                <a:cubicBezTo>
                  <a:pt x="14652" y="23249"/>
                  <a:pt x="14591" y="23211"/>
                  <a:pt x="14525" y="23211"/>
                </a:cubicBezTo>
                <a:cubicBezTo>
                  <a:pt x="14503" y="23211"/>
                  <a:pt x="14480" y="23215"/>
                  <a:pt x="14458" y="23225"/>
                </a:cubicBezTo>
                <a:cubicBezTo>
                  <a:pt x="13585" y="23598"/>
                  <a:pt x="12916" y="24491"/>
                  <a:pt x="12271" y="25353"/>
                </a:cubicBezTo>
                <a:cubicBezTo>
                  <a:pt x="11548" y="26319"/>
                  <a:pt x="10801" y="27314"/>
                  <a:pt x="9797" y="27523"/>
                </a:cubicBezTo>
                <a:cubicBezTo>
                  <a:pt x="9808" y="27311"/>
                  <a:pt x="9817" y="27098"/>
                  <a:pt x="9828" y="26882"/>
                </a:cubicBezTo>
                <a:cubicBezTo>
                  <a:pt x="9840" y="26644"/>
                  <a:pt x="9848" y="26402"/>
                  <a:pt x="9865" y="26159"/>
                </a:cubicBezTo>
                <a:cubicBezTo>
                  <a:pt x="9880" y="25961"/>
                  <a:pt x="9896" y="25762"/>
                  <a:pt x="9912" y="25561"/>
                </a:cubicBezTo>
                <a:cubicBezTo>
                  <a:pt x="9932" y="25569"/>
                  <a:pt x="9954" y="25575"/>
                  <a:pt x="9977" y="25575"/>
                </a:cubicBezTo>
                <a:cubicBezTo>
                  <a:pt x="9986" y="25575"/>
                  <a:pt x="9994" y="25574"/>
                  <a:pt x="10002" y="25572"/>
                </a:cubicBezTo>
                <a:cubicBezTo>
                  <a:pt x="10002" y="25572"/>
                  <a:pt x="10077" y="25562"/>
                  <a:pt x="10205" y="25543"/>
                </a:cubicBezTo>
                <a:cubicBezTo>
                  <a:pt x="10272" y="25537"/>
                  <a:pt x="10345" y="25509"/>
                  <a:pt x="10433" y="25486"/>
                </a:cubicBezTo>
                <a:cubicBezTo>
                  <a:pt x="10520" y="25465"/>
                  <a:pt x="10613" y="25424"/>
                  <a:pt x="10714" y="25383"/>
                </a:cubicBezTo>
                <a:cubicBezTo>
                  <a:pt x="10765" y="25363"/>
                  <a:pt x="10816" y="25338"/>
                  <a:pt x="10866" y="25310"/>
                </a:cubicBezTo>
                <a:cubicBezTo>
                  <a:pt x="10918" y="25282"/>
                  <a:pt x="10971" y="25252"/>
                  <a:pt x="11025" y="25224"/>
                </a:cubicBezTo>
                <a:cubicBezTo>
                  <a:pt x="11077" y="25190"/>
                  <a:pt x="11130" y="25155"/>
                  <a:pt x="11183" y="25119"/>
                </a:cubicBezTo>
                <a:cubicBezTo>
                  <a:pt x="11238" y="25083"/>
                  <a:pt x="11293" y="25045"/>
                  <a:pt x="11343" y="25003"/>
                </a:cubicBezTo>
                <a:cubicBezTo>
                  <a:pt x="11395" y="24961"/>
                  <a:pt x="11448" y="24919"/>
                  <a:pt x="11502" y="24876"/>
                </a:cubicBezTo>
                <a:cubicBezTo>
                  <a:pt x="11553" y="24830"/>
                  <a:pt x="11603" y="24784"/>
                  <a:pt x="11656" y="24736"/>
                </a:cubicBezTo>
                <a:cubicBezTo>
                  <a:pt x="11709" y="24689"/>
                  <a:pt x="11757" y="24639"/>
                  <a:pt x="11804" y="24587"/>
                </a:cubicBezTo>
                <a:cubicBezTo>
                  <a:pt x="11852" y="24535"/>
                  <a:pt x="11902" y="24486"/>
                  <a:pt x="11948" y="24432"/>
                </a:cubicBezTo>
                <a:cubicBezTo>
                  <a:pt x="12038" y="24322"/>
                  <a:pt x="12129" y="24215"/>
                  <a:pt x="12207" y="24100"/>
                </a:cubicBezTo>
                <a:cubicBezTo>
                  <a:pt x="12290" y="23991"/>
                  <a:pt x="12359" y="23871"/>
                  <a:pt x="12431" y="23760"/>
                </a:cubicBezTo>
                <a:cubicBezTo>
                  <a:pt x="12494" y="23645"/>
                  <a:pt x="12558" y="23534"/>
                  <a:pt x="12608" y="23424"/>
                </a:cubicBezTo>
                <a:cubicBezTo>
                  <a:pt x="12657" y="23313"/>
                  <a:pt x="12708" y="23210"/>
                  <a:pt x="12741" y="23109"/>
                </a:cubicBezTo>
                <a:cubicBezTo>
                  <a:pt x="12778" y="23010"/>
                  <a:pt x="12810" y="22919"/>
                  <a:pt x="12831" y="22833"/>
                </a:cubicBezTo>
                <a:cubicBezTo>
                  <a:pt x="12854" y="22748"/>
                  <a:pt x="12877" y="22673"/>
                  <a:pt x="12885" y="22615"/>
                </a:cubicBezTo>
                <a:cubicBezTo>
                  <a:pt x="12906" y="22497"/>
                  <a:pt x="12917" y="22429"/>
                  <a:pt x="12917" y="22429"/>
                </a:cubicBezTo>
                <a:cubicBezTo>
                  <a:pt x="12927" y="22377"/>
                  <a:pt x="12894" y="22327"/>
                  <a:pt x="12842" y="22316"/>
                </a:cubicBezTo>
                <a:cubicBezTo>
                  <a:pt x="12835" y="22315"/>
                  <a:pt x="12829" y="22314"/>
                  <a:pt x="12822" y="22314"/>
                </a:cubicBezTo>
                <a:cubicBezTo>
                  <a:pt x="12776" y="22314"/>
                  <a:pt x="12735" y="22345"/>
                  <a:pt x="12726" y="22392"/>
                </a:cubicBezTo>
                <a:cubicBezTo>
                  <a:pt x="12726" y="22392"/>
                  <a:pt x="12712" y="22457"/>
                  <a:pt x="12688" y="22576"/>
                </a:cubicBezTo>
                <a:cubicBezTo>
                  <a:pt x="12677" y="22637"/>
                  <a:pt x="12655" y="22701"/>
                  <a:pt x="12633" y="22776"/>
                </a:cubicBezTo>
                <a:cubicBezTo>
                  <a:pt x="12612" y="22853"/>
                  <a:pt x="12579" y="22938"/>
                  <a:pt x="12540" y="23029"/>
                </a:cubicBezTo>
                <a:cubicBezTo>
                  <a:pt x="12507" y="23124"/>
                  <a:pt x="12455" y="23220"/>
                  <a:pt x="12406" y="23322"/>
                </a:cubicBezTo>
                <a:cubicBezTo>
                  <a:pt x="12354" y="23424"/>
                  <a:pt x="12292" y="23528"/>
                  <a:pt x="12229" y="23634"/>
                </a:cubicBezTo>
                <a:cubicBezTo>
                  <a:pt x="12157" y="23737"/>
                  <a:pt x="12090" y="23847"/>
                  <a:pt x="12006" y="23949"/>
                </a:cubicBezTo>
                <a:cubicBezTo>
                  <a:pt x="11929" y="24055"/>
                  <a:pt x="11840" y="24153"/>
                  <a:pt x="11752" y="24253"/>
                </a:cubicBezTo>
                <a:cubicBezTo>
                  <a:pt x="11709" y="24304"/>
                  <a:pt x="11660" y="24348"/>
                  <a:pt x="11613" y="24396"/>
                </a:cubicBezTo>
                <a:cubicBezTo>
                  <a:pt x="11566" y="24442"/>
                  <a:pt x="11519" y="24488"/>
                  <a:pt x="11469" y="24530"/>
                </a:cubicBezTo>
                <a:cubicBezTo>
                  <a:pt x="11421" y="24572"/>
                  <a:pt x="11371" y="24615"/>
                  <a:pt x="11323" y="24656"/>
                </a:cubicBezTo>
                <a:cubicBezTo>
                  <a:pt x="11273" y="24693"/>
                  <a:pt x="11222" y="24732"/>
                  <a:pt x="11173" y="24768"/>
                </a:cubicBezTo>
                <a:cubicBezTo>
                  <a:pt x="11125" y="24806"/>
                  <a:pt x="11073" y="24838"/>
                  <a:pt x="11023" y="24869"/>
                </a:cubicBezTo>
                <a:cubicBezTo>
                  <a:pt x="10972" y="24900"/>
                  <a:pt x="10923" y="24929"/>
                  <a:pt x="10875" y="24959"/>
                </a:cubicBezTo>
                <a:cubicBezTo>
                  <a:pt x="10826" y="24985"/>
                  <a:pt x="10777" y="25008"/>
                  <a:pt x="10731" y="25030"/>
                </a:cubicBezTo>
                <a:cubicBezTo>
                  <a:pt x="10684" y="25056"/>
                  <a:pt x="10639" y="25076"/>
                  <a:pt x="10592" y="25092"/>
                </a:cubicBezTo>
                <a:cubicBezTo>
                  <a:pt x="10502" y="25125"/>
                  <a:pt x="10421" y="25160"/>
                  <a:pt x="10345" y="25174"/>
                </a:cubicBezTo>
                <a:cubicBezTo>
                  <a:pt x="10270" y="25192"/>
                  <a:pt x="10205" y="25214"/>
                  <a:pt x="10151" y="25215"/>
                </a:cubicBezTo>
                <a:cubicBezTo>
                  <a:pt x="10044" y="25229"/>
                  <a:pt x="9981" y="25235"/>
                  <a:pt x="9981" y="25235"/>
                </a:cubicBezTo>
                <a:lnTo>
                  <a:pt x="9957" y="25238"/>
                </a:lnTo>
                <a:lnTo>
                  <a:pt x="9953" y="25238"/>
                </a:lnTo>
                <a:cubicBezTo>
                  <a:pt x="9948" y="25240"/>
                  <a:pt x="9943" y="25241"/>
                  <a:pt x="9935" y="25242"/>
                </a:cubicBezTo>
                <a:cubicBezTo>
                  <a:pt x="9950" y="25055"/>
                  <a:pt x="9965" y="24865"/>
                  <a:pt x="9980" y="24676"/>
                </a:cubicBezTo>
                <a:cubicBezTo>
                  <a:pt x="9994" y="24550"/>
                  <a:pt x="10008" y="24423"/>
                  <a:pt x="10022" y="24297"/>
                </a:cubicBezTo>
                <a:cubicBezTo>
                  <a:pt x="10038" y="24172"/>
                  <a:pt x="10061" y="24054"/>
                  <a:pt x="10081" y="23932"/>
                </a:cubicBezTo>
                <a:cubicBezTo>
                  <a:pt x="10167" y="23441"/>
                  <a:pt x="10289" y="22938"/>
                  <a:pt x="10407" y="22428"/>
                </a:cubicBezTo>
                <a:cubicBezTo>
                  <a:pt x="10426" y="22346"/>
                  <a:pt x="10445" y="22264"/>
                  <a:pt x="10464" y="22181"/>
                </a:cubicBezTo>
                <a:cubicBezTo>
                  <a:pt x="10544" y="22176"/>
                  <a:pt x="10693" y="22164"/>
                  <a:pt x="10886" y="22151"/>
                </a:cubicBezTo>
                <a:cubicBezTo>
                  <a:pt x="10960" y="22146"/>
                  <a:pt x="11041" y="22137"/>
                  <a:pt x="11128" y="22128"/>
                </a:cubicBezTo>
                <a:cubicBezTo>
                  <a:pt x="11214" y="22120"/>
                  <a:pt x="11306" y="22106"/>
                  <a:pt x="11400" y="22093"/>
                </a:cubicBezTo>
                <a:cubicBezTo>
                  <a:pt x="11495" y="22075"/>
                  <a:pt x="11593" y="22059"/>
                  <a:pt x="11693" y="22031"/>
                </a:cubicBezTo>
                <a:cubicBezTo>
                  <a:pt x="11793" y="22009"/>
                  <a:pt x="11892" y="21973"/>
                  <a:pt x="11991" y="21936"/>
                </a:cubicBezTo>
                <a:lnTo>
                  <a:pt x="12138" y="21872"/>
                </a:lnTo>
                <a:cubicBezTo>
                  <a:pt x="12186" y="21848"/>
                  <a:pt x="12231" y="21817"/>
                  <a:pt x="12277" y="21791"/>
                </a:cubicBezTo>
                <a:cubicBezTo>
                  <a:pt x="12325" y="21765"/>
                  <a:pt x="12365" y="21729"/>
                  <a:pt x="12407" y="21697"/>
                </a:cubicBezTo>
                <a:cubicBezTo>
                  <a:pt x="12450" y="21665"/>
                  <a:pt x="12491" y="21632"/>
                  <a:pt x="12524" y="21594"/>
                </a:cubicBezTo>
                <a:cubicBezTo>
                  <a:pt x="12559" y="21556"/>
                  <a:pt x="12596" y="21520"/>
                  <a:pt x="12627" y="21482"/>
                </a:cubicBezTo>
                <a:cubicBezTo>
                  <a:pt x="12655" y="21441"/>
                  <a:pt x="12683" y="21402"/>
                  <a:pt x="12709" y="21362"/>
                </a:cubicBezTo>
                <a:cubicBezTo>
                  <a:pt x="12739" y="21325"/>
                  <a:pt x="12758" y="21285"/>
                  <a:pt x="12777" y="21244"/>
                </a:cubicBezTo>
                <a:cubicBezTo>
                  <a:pt x="12795" y="21205"/>
                  <a:pt x="12814" y="21168"/>
                  <a:pt x="12832" y="21131"/>
                </a:cubicBezTo>
                <a:cubicBezTo>
                  <a:pt x="12864" y="21054"/>
                  <a:pt x="12885" y="20980"/>
                  <a:pt x="12906" y="20918"/>
                </a:cubicBezTo>
                <a:cubicBezTo>
                  <a:pt x="12930" y="20851"/>
                  <a:pt x="12931" y="20806"/>
                  <a:pt x="12942" y="20762"/>
                </a:cubicBezTo>
                <a:cubicBezTo>
                  <a:pt x="12958" y="20677"/>
                  <a:pt x="12967" y="20629"/>
                  <a:pt x="12967" y="20629"/>
                </a:cubicBezTo>
                <a:lnTo>
                  <a:pt x="12967" y="20628"/>
                </a:lnTo>
                <a:cubicBezTo>
                  <a:pt x="12981" y="20553"/>
                  <a:pt x="12933" y="20482"/>
                  <a:pt x="12859" y="20466"/>
                </a:cubicBezTo>
                <a:cubicBezTo>
                  <a:pt x="12849" y="20464"/>
                  <a:pt x="12840" y="20463"/>
                  <a:pt x="12830" y="20463"/>
                </a:cubicBezTo>
                <a:cubicBezTo>
                  <a:pt x="12766" y="20463"/>
                  <a:pt x="12708" y="20508"/>
                  <a:pt x="12694" y="20572"/>
                </a:cubicBezTo>
                <a:cubicBezTo>
                  <a:pt x="12694" y="20572"/>
                  <a:pt x="12684" y="20620"/>
                  <a:pt x="12667" y="20705"/>
                </a:cubicBezTo>
                <a:cubicBezTo>
                  <a:pt x="12662" y="20727"/>
                  <a:pt x="12657" y="20749"/>
                  <a:pt x="12652" y="20774"/>
                </a:cubicBezTo>
                <a:cubicBezTo>
                  <a:pt x="12648" y="20801"/>
                  <a:pt x="12640" y="20825"/>
                  <a:pt x="12630" y="20850"/>
                </a:cubicBezTo>
                <a:cubicBezTo>
                  <a:pt x="12612" y="20899"/>
                  <a:pt x="12596" y="20956"/>
                  <a:pt x="12570" y="21016"/>
                </a:cubicBezTo>
                <a:cubicBezTo>
                  <a:pt x="12555" y="21046"/>
                  <a:pt x="12539" y="21075"/>
                  <a:pt x="12522" y="21107"/>
                </a:cubicBezTo>
                <a:cubicBezTo>
                  <a:pt x="12506" y="21139"/>
                  <a:pt x="12490" y="21173"/>
                  <a:pt x="12466" y="21202"/>
                </a:cubicBezTo>
                <a:cubicBezTo>
                  <a:pt x="12444" y="21233"/>
                  <a:pt x="12422" y="21263"/>
                  <a:pt x="12400" y="21296"/>
                </a:cubicBezTo>
                <a:cubicBezTo>
                  <a:pt x="12374" y="21325"/>
                  <a:pt x="12343" y="21354"/>
                  <a:pt x="12317" y="21383"/>
                </a:cubicBezTo>
                <a:cubicBezTo>
                  <a:pt x="12290" y="21413"/>
                  <a:pt x="12257" y="21439"/>
                  <a:pt x="12223" y="21463"/>
                </a:cubicBezTo>
                <a:cubicBezTo>
                  <a:pt x="12189" y="21489"/>
                  <a:pt x="12157" y="21517"/>
                  <a:pt x="12118" y="21537"/>
                </a:cubicBezTo>
                <a:cubicBezTo>
                  <a:pt x="12080" y="21558"/>
                  <a:pt x="12044" y="21582"/>
                  <a:pt x="12003" y="21601"/>
                </a:cubicBezTo>
                <a:lnTo>
                  <a:pt x="11880" y="21654"/>
                </a:lnTo>
                <a:cubicBezTo>
                  <a:pt x="11794" y="21683"/>
                  <a:pt x="11709" y="21713"/>
                  <a:pt x="11618" y="21731"/>
                </a:cubicBezTo>
                <a:cubicBezTo>
                  <a:pt x="11530" y="21754"/>
                  <a:pt x="11439" y="21765"/>
                  <a:pt x="11352" y="21781"/>
                </a:cubicBezTo>
                <a:cubicBezTo>
                  <a:pt x="11263" y="21792"/>
                  <a:pt x="11179" y="21804"/>
                  <a:pt x="11096" y="21809"/>
                </a:cubicBezTo>
                <a:cubicBezTo>
                  <a:pt x="11013" y="21816"/>
                  <a:pt x="10935" y="21823"/>
                  <a:pt x="10862" y="21827"/>
                </a:cubicBezTo>
                <a:cubicBezTo>
                  <a:pt x="10729" y="21833"/>
                  <a:pt x="10619" y="21840"/>
                  <a:pt x="10535" y="21844"/>
                </a:cubicBezTo>
                <a:cubicBezTo>
                  <a:pt x="10602" y="21517"/>
                  <a:pt x="10660" y="21185"/>
                  <a:pt x="10700" y="20847"/>
                </a:cubicBezTo>
                <a:cubicBezTo>
                  <a:pt x="10749" y="20339"/>
                  <a:pt x="10725" y="19846"/>
                  <a:pt x="10694" y="19361"/>
                </a:cubicBezTo>
                <a:cubicBezTo>
                  <a:pt x="10729" y="19361"/>
                  <a:pt x="10765" y="19361"/>
                  <a:pt x="10804" y="19358"/>
                </a:cubicBezTo>
                <a:cubicBezTo>
                  <a:pt x="10890" y="19353"/>
                  <a:pt x="10986" y="19337"/>
                  <a:pt x="11086" y="19313"/>
                </a:cubicBezTo>
                <a:cubicBezTo>
                  <a:pt x="11488" y="19214"/>
                  <a:pt x="11953" y="18951"/>
                  <a:pt x="12369" y="18640"/>
                </a:cubicBezTo>
                <a:cubicBezTo>
                  <a:pt x="12788" y="18329"/>
                  <a:pt x="13164" y="17973"/>
                  <a:pt x="13430" y="17688"/>
                </a:cubicBezTo>
                <a:cubicBezTo>
                  <a:pt x="13696" y="17405"/>
                  <a:pt x="13852" y="17195"/>
                  <a:pt x="13852" y="17195"/>
                </a:cubicBezTo>
                <a:lnTo>
                  <a:pt x="13853" y="17193"/>
                </a:lnTo>
                <a:cubicBezTo>
                  <a:pt x="13885" y="17150"/>
                  <a:pt x="13878" y="17088"/>
                  <a:pt x="13835" y="17055"/>
                </a:cubicBezTo>
                <a:cubicBezTo>
                  <a:pt x="13817" y="17042"/>
                  <a:pt x="13796" y="17035"/>
                  <a:pt x="13774" y="17035"/>
                </a:cubicBezTo>
                <a:cubicBezTo>
                  <a:pt x="13745" y="17035"/>
                  <a:pt x="13716" y="17048"/>
                  <a:pt x="13697" y="17072"/>
                </a:cubicBezTo>
                <a:cubicBezTo>
                  <a:pt x="13697" y="17072"/>
                  <a:pt x="13543" y="17271"/>
                  <a:pt x="13277" y="17540"/>
                </a:cubicBezTo>
                <a:cubicBezTo>
                  <a:pt x="13012" y="17810"/>
                  <a:pt x="12636" y="18151"/>
                  <a:pt x="12225" y="18441"/>
                </a:cubicBezTo>
                <a:cubicBezTo>
                  <a:pt x="11819" y="18731"/>
                  <a:pt x="11370" y="18965"/>
                  <a:pt x="11022" y="19041"/>
                </a:cubicBezTo>
                <a:cubicBezTo>
                  <a:pt x="10935" y="19060"/>
                  <a:pt x="10855" y="19070"/>
                  <a:pt x="10788" y="19074"/>
                </a:cubicBezTo>
                <a:cubicBezTo>
                  <a:pt x="10771" y="19075"/>
                  <a:pt x="10755" y="19075"/>
                  <a:pt x="10739" y="19075"/>
                </a:cubicBezTo>
                <a:cubicBezTo>
                  <a:pt x="10717" y="19075"/>
                  <a:pt x="10697" y="19075"/>
                  <a:pt x="10677" y="19073"/>
                </a:cubicBezTo>
                <a:cubicBezTo>
                  <a:pt x="10647" y="18592"/>
                  <a:pt x="10621" y="18118"/>
                  <a:pt x="10666" y="17657"/>
                </a:cubicBezTo>
                <a:cubicBezTo>
                  <a:pt x="10674" y="17532"/>
                  <a:pt x="10695" y="17407"/>
                  <a:pt x="10716" y="17284"/>
                </a:cubicBezTo>
                <a:lnTo>
                  <a:pt x="10754" y="17101"/>
                </a:lnTo>
                <a:lnTo>
                  <a:pt x="10767" y="17044"/>
                </a:lnTo>
                <a:lnTo>
                  <a:pt x="10775" y="16993"/>
                </a:lnTo>
                <a:lnTo>
                  <a:pt x="10793" y="16892"/>
                </a:lnTo>
                <a:cubicBezTo>
                  <a:pt x="10794" y="16885"/>
                  <a:pt x="10794" y="16880"/>
                  <a:pt x="10795" y="16874"/>
                </a:cubicBezTo>
                <a:cubicBezTo>
                  <a:pt x="10804" y="16874"/>
                  <a:pt x="10811" y="16874"/>
                  <a:pt x="10820" y="16873"/>
                </a:cubicBezTo>
                <a:cubicBezTo>
                  <a:pt x="11677" y="16750"/>
                  <a:pt x="12262" y="15549"/>
                  <a:pt x="12304" y="14741"/>
                </a:cubicBezTo>
                <a:cubicBezTo>
                  <a:pt x="12309" y="14647"/>
                  <a:pt x="12237" y="14569"/>
                  <a:pt x="12146" y="14563"/>
                </a:cubicBezTo>
                <a:cubicBezTo>
                  <a:pt x="12144" y="14563"/>
                  <a:pt x="12142" y="14563"/>
                  <a:pt x="12140" y="14563"/>
                </a:cubicBezTo>
                <a:cubicBezTo>
                  <a:pt x="12050" y="14563"/>
                  <a:pt x="11974" y="14632"/>
                  <a:pt x="11969" y="14722"/>
                </a:cubicBezTo>
                <a:cubicBezTo>
                  <a:pt x="11936" y="15358"/>
                  <a:pt x="11476" y="16359"/>
                  <a:pt x="10847" y="16522"/>
                </a:cubicBezTo>
                <a:cubicBezTo>
                  <a:pt x="10866" y="16380"/>
                  <a:pt x="10884" y="16238"/>
                  <a:pt x="10897" y="16098"/>
                </a:cubicBezTo>
                <a:cubicBezTo>
                  <a:pt x="10954" y="15570"/>
                  <a:pt x="10980" y="15045"/>
                  <a:pt x="10988" y="14525"/>
                </a:cubicBezTo>
                <a:lnTo>
                  <a:pt x="11104" y="14516"/>
                </a:lnTo>
                <a:cubicBezTo>
                  <a:pt x="11107" y="14516"/>
                  <a:pt x="11110" y="14516"/>
                  <a:pt x="11113" y="14515"/>
                </a:cubicBezTo>
                <a:cubicBezTo>
                  <a:pt x="11246" y="14499"/>
                  <a:pt x="11339" y="14377"/>
                  <a:pt x="11323" y="14244"/>
                </a:cubicBezTo>
                <a:cubicBezTo>
                  <a:pt x="11322" y="14229"/>
                  <a:pt x="11317" y="14215"/>
                  <a:pt x="11312" y="14200"/>
                </a:cubicBezTo>
                <a:cubicBezTo>
                  <a:pt x="11347" y="14189"/>
                  <a:pt x="11381" y="14177"/>
                  <a:pt x="11418" y="14165"/>
                </a:cubicBezTo>
                <a:cubicBezTo>
                  <a:pt x="11456" y="14148"/>
                  <a:pt x="11496" y="14132"/>
                  <a:pt x="11534" y="14112"/>
                </a:cubicBezTo>
                <a:cubicBezTo>
                  <a:pt x="11612" y="14069"/>
                  <a:pt x="11692" y="14016"/>
                  <a:pt x="11763" y="13951"/>
                </a:cubicBezTo>
                <a:cubicBezTo>
                  <a:pt x="11835" y="13886"/>
                  <a:pt x="11902" y="13813"/>
                  <a:pt x="11961" y="13732"/>
                </a:cubicBezTo>
                <a:cubicBezTo>
                  <a:pt x="12082" y="13571"/>
                  <a:pt x="12171" y="13386"/>
                  <a:pt x="12241" y="13200"/>
                </a:cubicBezTo>
                <a:cubicBezTo>
                  <a:pt x="12381" y="12827"/>
                  <a:pt x="12442" y="12446"/>
                  <a:pt x="12470" y="12159"/>
                </a:cubicBezTo>
                <a:cubicBezTo>
                  <a:pt x="12496" y="11871"/>
                  <a:pt x="12489" y="11676"/>
                  <a:pt x="12489" y="11676"/>
                </a:cubicBezTo>
                <a:lnTo>
                  <a:pt x="12489" y="11669"/>
                </a:lnTo>
                <a:cubicBezTo>
                  <a:pt x="12485" y="11581"/>
                  <a:pt x="12412" y="11511"/>
                  <a:pt x="12322" y="11510"/>
                </a:cubicBezTo>
                <a:cubicBezTo>
                  <a:pt x="12321" y="11510"/>
                  <a:pt x="12321" y="11510"/>
                  <a:pt x="12320" y="11510"/>
                </a:cubicBezTo>
                <a:cubicBezTo>
                  <a:pt x="12229" y="11510"/>
                  <a:pt x="12154" y="11584"/>
                  <a:pt x="12154" y="11676"/>
                </a:cubicBezTo>
                <a:cubicBezTo>
                  <a:pt x="12154" y="11676"/>
                  <a:pt x="12152" y="11792"/>
                  <a:pt x="12131" y="11975"/>
                </a:cubicBezTo>
                <a:cubicBezTo>
                  <a:pt x="12069" y="11909"/>
                  <a:pt x="12003" y="11828"/>
                  <a:pt x="11939" y="11739"/>
                </a:cubicBezTo>
                <a:cubicBezTo>
                  <a:pt x="11911" y="11692"/>
                  <a:pt x="11879" y="11645"/>
                  <a:pt x="11853" y="11595"/>
                </a:cubicBezTo>
                <a:cubicBezTo>
                  <a:pt x="11825" y="11546"/>
                  <a:pt x="11804" y="11491"/>
                  <a:pt x="11783" y="11438"/>
                </a:cubicBezTo>
                <a:lnTo>
                  <a:pt x="11757" y="11357"/>
                </a:lnTo>
                <a:lnTo>
                  <a:pt x="11737" y="11275"/>
                </a:lnTo>
                <a:cubicBezTo>
                  <a:pt x="11729" y="11219"/>
                  <a:pt x="11719" y="11164"/>
                  <a:pt x="11719" y="11110"/>
                </a:cubicBezTo>
                <a:cubicBezTo>
                  <a:pt x="11716" y="11055"/>
                  <a:pt x="11718" y="11002"/>
                  <a:pt x="11724" y="10952"/>
                </a:cubicBezTo>
                <a:cubicBezTo>
                  <a:pt x="11725" y="10901"/>
                  <a:pt x="11737" y="10853"/>
                  <a:pt x="11743" y="10809"/>
                </a:cubicBezTo>
                <a:cubicBezTo>
                  <a:pt x="11751" y="10766"/>
                  <a:pt x="11763" y="10728"/>
                  <a:pt x="11771" y="10692"/>
                </a:cubicBezTo>
                <a:cubicBezTo>
                  <a:pt x="11778" y="10658"/>
                  <a:pt x="11793" y="10624"/>
                  <a:pt x="11800" y="10600"/>
                </a:cubicBezTo>
                <a:cubicBezTo>
                  <a:pt x="11819" y="10547"/>
                  <a:pt x="11828" y="10517"/>
                  <a:pt x="11828" y="10517"/>
                </a:cubicBezTo>
                <a:cubicBezTo>
                  <a:pt x="11843" y="10474"/>
                  <a:pt x="11821" y="10426"/>
                  <a:pt x="11779" y="10409"/>
                </a:cubicBezTo>
                <a:cubicBezTo>
                  <a:pt x="11767" y="10404"/>
                  <a:pt x="11756" y="10401"/>
                  <a:pt x="11744" y="10401"/>
                </a:cubicBezTo>
                <a:cubicBezTo>
                  <a:pt x="11710" y="10401"/>
                  <a:pt x="11677" y="10421"/>
                  <a:pt x="11663" y="10454"/>
                </a:cubicBezTo>
                <a:cubicBezTo>
                  <a:pt x="11663" y="10454"/>
                  <a:pt x="11650" y="10484"/>
                  <a:pt x="11629" y="10534"/>
                </a:cubicBezTo>
                <a:cubicBezTo>
                  <a:pt x="11618" y="10561"/>
                  <a:pt x="11603" y="10589"/>
                  <a:pt x="11591" y="10630"/>
                </a:cubicBezTo>
                <a:cubicBezTo>
                  <a:pt x="11577" y="10670"/>
                  <a:pt x="11560" y="10714"/>
                  <a:pt x="11546" y="10765"/>
                </a:cubicBezTo>
                <a:cubicBezTo>
                  <a:pt x="11535" y="10814"/>
                  <a:pt x="11517" y="10867"/>
                  <a:pt x="11511" y="10925"/>
                </a:cubicBezTo>
                <a:cubicBezTo>
                  <a:pt x="11500" y="10984"/>
                  <a:pt x="11493" y="11044"/>
                  <a:pt x="11491" y="11111"/>
                </a:cubicBezTo>
                <a:cubicBezTo>
                  <a:pt x="11486" y="11176"/>
                  <a:pt x="11492" y="11244"/>
                  <a:pt x="11498" y="11313"/>
                </a:cubicBezTo>
                <a:cubicBezTo>
                  <a:pt x="11503" y="11347"/>
                  <a:pt x="11509" y="11382"/>
                  <a:pt x="11513" y="11416"/>
                </a:cubicBezTo>
                <a:lnTo>
                  <a:pt x="11539" y="11520"/>
                </a:lnTo>
                <a:cubicBezTo>
                  <a:pt x="11559" y="11585"/>
                  <a:pt x="11580" y="11654"/>
                  <a:pt x="11609" y="11714"/>
                </a:cubicBezTo>
                <a:cubicBezTo>
                  <a:pt x="11634" y="11778"/>
                  <a:pt x="11667" y="11835"/>
                  <a:pt x="11698" y="11893"/>
                </a:cubicBezTo>
                <a:cubicBezTo>
                  <a:pt x="11764" y="12003"/>
                  <a:pt x="11831" y="12101"/>
                  <a:pt x="11895" y="12179"/>
                </a:cubicBezTo>
                <a:cubicBezTo>
                  <a:pt x="11957" y="12258"/>
                  <a:pt x="12012" y="12320"/>
                  <a:pt x="12050" y="12363"/>
                </a:cubicBezTo>
                <a:cubicBezTo>
                  <a:pt x="12055" y="12370"/>
                  <a:pt x="12061" y="12373"/>
                  <a:pt x="12065" y="12379"/>
                </a:cubicBezTo>
                <a:cubicBezTo>
                  <a:pt x="12019" y="12590"/>
                  <a:pt x="11952" y="12827"/>
                  <a:pt x="11856" y="13043"/>
                </a:cubicBezTo>
                <a:cubicBezTo>
                  <a:pt x="11787" y="13199"/>
                  <a:pt x="11703" y="13345"/>
                  <a:pt x="11609" y="13457"/>
                </a:cubicBezTo>
                <a:cubicBezTo>
                  <a:pt x="11562" y="13514"/>
                  <a:pt x="11513" y="13561"/>
                  <a:pt x="11465" y="13599"/>
                </a:cubicBezTo>
                <a:cubicBezTo>
                  <a:pt x="11417" y="13640"/>
                  <a:pt x="11368" y="13666"/>
                  <a:pt x="11323" y="13687"/>
                </a:cubicBezTo>
                <a:cubicBezTo>
                  <a:pt x="11300" y="13698"/>
                  <a:pt x="11278" y="13704"/>
                  <a:pt x="11257" y="13714"/>
                </a:cubicBezTo>
                <a:cubicBezTo>
                  <a:pt x="11236" y="13719"/>
                  <a:pt x="11214" y="13725"/>
                  <a:pt x="11195" y="13730"/>
                </a:cubicBezTo>
                <a:cubicBezTo>
                  <a:pt x="11176" y="13732"/>
                  <a:pt x="11157" y="13735"/>
                  <a:pt x="11140" y="13737"/>
                </a:cubicBezTo>
                <a:cubicBezTo>
                  <a:pt x="11125" y="13738"/>
                  <a:pt x="11112" y="13738"/>
                  <a:pt x="11099" y="13738"/>
                </a:cubicBezTo>
                <a:cubicBezTo>
                  <a:pt x="11094" y="13738"/>
                  <a:pt x="11088" y="13741"/>
                  <a:pt x="11084" y="13741"/>
                </a:cubicBezTo>
                <a:cubicBezTo>
                  <a:pt x="11076" y="13741"/>
                  <a:pt x="11067" y="13738"/>
                  <a:pt x="11060" y="13738"/>
                </a:cubicBezTo>
                <a:cubicBezTo>
                  <a:pt x="11044" y="13737"/>
                  <a:pt x="11030" y="13737"/>
                  <a:pt x="11020" y="13737"/>
                </a:cubicBezTo>
                <a:cubicBezTo>
                  <a:pt x="10998" y="13736"/>
                  <a:pt x="10987" y="13736"/>
                  <a:pt x="10987" y="13736"/>
                </a:cubicBezTo>
                <a:lnTo>
                  <a:pt x="10975" y="13736"/>
                </a:lnTo>
                <a:cubicBezTo>
                  <a:pt x="10970" y="13614"/>
                  <a:pt x="10966" y="13492"/>
                  <a:pt x="10958" y="13369"/>
                </a:cubicBezTo>
                <a:cubicBezTo>
                  <a:pt x="10947" y="13242"/>
                  <a:pt x="10937" y="13115"/>
                  <a:pt x="10926" y="12991"/>
                </a:cubicBezTo>
                <a:cubicBezTo>
                  <a:pt x="10834" y="11984"/>
                  <a:pt x="10640" y="11017"/>
                  <a:pt x="10329" y="10137"/>
                </a:cubicBezTo>
                <a:cubicBezTo>
                  <a:pt x="10305" y="10076"/>
                  <a:pt x="10281" y="10016"/>
                  <a:pt x="10257" y="9955"/>
                </a:cubicBezTo>
                <a:cubicBezTo>
                  <a:pt x="10260" y="9955"/>
                  <a:pt x="10263" y="9955"/>
                  <a:pt x="10265" y="9954"/>
                </a:cubicBezTo>
                <a:cubicBezTo>
                  <a:pt x="10290" y="9950"/>
                  <a:pt x="10325" y="9942"/>
                  <a:pt x="10361" y="9933"/>
                </a:cubicBezTo>
                <a:cubicBezTo>
                  <a:pt x="10400" y="9926"/>
                  <a:pt x="10432" y="9911"/>
                  <a:pt x="10467" y="9897"/>
                </a:cubicBezTo>
                <a:cubicBezTo>
                  <a:pt x="10504" y="9883"/>
                  <a:pt x="10540" y="9862"/>
                  <a:pt x="10577" y="9840"/>
                </a:cubicBezTo>
                <a:cubicBezTo>
                  <a:pt x="10653" y="9794"/>
                  <a:pt x="10725" y="9732"/>
                  <a:pt x="10793" y="9660"/>
                </a:cubicBezTo>
                <a:cubicBezTo>
                  <a:pt x="10858" y="9587"/>
                  <a:pt x="10921" y="9505"/>
                  <a:pt x="10974" y="9414"/>
                </a:cubicBezTo>
                <a:cubicBezTo>
                  <a:pt x="11028" y="9324"/>
                  <a:pt x="11075" y="9227"/>
                  <a:pt x="11118" y="9126"/>
                </a:cubicBezTo>
                <a:cubicBezTo>
                  <a:pt x="11203" y="8923"/>
                  <a:pt x="11267" y="8705"/>
                  <a:pt x="11317" y="8486"/>
                </a:cubicBezTo>
                <a:cubicBezTo>
                  <a:pt x="11421" y="8049"/>
                  <a:pt x="11466" y="7608"/>
                  <a:pt x="11490" y="7278"/>
                </a:cubicBezTo>
                <a:cubicBezTo>
                  <a:pt x="11512" y="6947"/>
                  <a:pt x="11506" y="6721"/>
                  <a:pt x="11506" y="6721"/>
                </a:cubicBezTo>
                <a:lnTo>
                  <a:pt x="11506" y="6719"/>
                </a:lnTo>
                <a:cubicBezTo>
                  <a:pt x="11502" y="6640"/>
                  <a:pt x="11439" y="6576"/>
                  <a:pt x="11358" y="6575"/>
                </a:cubicBezTo>
                <a:cubicBezTo>
                  <a:pt x="11357" y="6575"/>
                  <a:pt x="11355" y="6575"/>
                  <a:pt x="11354" y="6575"/>
                </a:cubicBezTo>
                <a:cubicBezTo>
                  <a:pt x="11273" y="6575"/>
                  <a:pt x="11208" y="6641"/>
                  <a:pt x="11206" y="6721"/>
                </a:cubicBezTo>
                <a:cubicBezTo>
                  <a:pt x="11206" y="6721"/>
                  <a:pt x="11204" y="6932"/>
                  <a:pt x="11168" y="7250"/>
                </a:cubicBezTo>
                <a:cubicBezTo>
                  <a:pt x="11162" y="7300"/>
                  <a:pt x="11156" y="7353"/>
                  <a:pt x="11147" y="7409"/>
                </a:cubicBezTo>
                <a:cubicBezTo>
                  <a:pt x="11142" y="7409"/>
                  <a:pt x="11137" y="7407"/>
                  <a:pt x="11130" y="7407"/>
                </a:cubicBezTo>
                <a:cubicBezTo>
                  <a:pt x="11114" y="7407"/>
                  <a:pt x="11096" y="7404"/>
                  <a:pt x="11075" y="7399"/>
                </a:cubicBezTo>
                <a:cubicBezTo>
                  <a:pt x="11052" y="7396"/>
                  <a:pt x="11028" y="7388"/>
                  <a:pt x="11003" y="7376"/>
                </a:cubicBezTo>
                <a:cubicBezTo>
                  <a:pt x="10976" y="7369"/>
                  <a:pt x="10950" y="7353"/>
                  <a:pt x="10919" y="7338"/>
                </a:cubicBezTo>
                <a:cubicBezTo>
                  <a:pt x="10891" y="7320"/>
                  <a:pt x="10859" y="7302"/>
                  <a:pt x="10830" y="7278"/>
                </a:cubicBezTo>
                <a:cubicBezTo>
                  <a:pt x="10769" y="7231"/>
                  <a:pt x="10709" y="7166"/>
                  <a:pt x="10651" y="7098"/>
                </a:cubicBezTo>
                <a:cubicBezTo>
                  <a:pt x="10535" y="6960"/>
                  <a:pt x="10430" y="6799"/>
                  <a:pt x="10345" y="6681"/>
                </a:cubicBezTo>
                <a:cubicBezTo>
                  <a:pt x="10304" y="6623"/>
                  <a:pt x="10265" y="6569"/>
                  <a:pt x="10240" y="6538"/>
                </a:cubicBezTo>
                <a:cubicBezTo>
                  <a:pt x="10215" y="6504"/>
                  <a:pt x="10200" y="6485"/>
                  <a:pt x="10200" y="6485"/>
                </a:cubicBezTo>
                <a:cubicBezTo>
                  <a:pt x="10183" y="6463"/>
                  <a:pt x="10156" y="6450"/>
                  <a:pt x="10128" y="6450"/>
                </a:cubicBezTo>
                <a:cubicBezTo>
                  <a:pt x="10112" y="6450"/>
                  <a:pt x="10096" y="6455"/>
                  <a:pt x="10081" y="6464"/>
                </a:cubicBezTo>
                <a:cubicBezTo>
                  <a:pt x="10038" y="6491"/>
                  <a:pt x="10026" y="6546"/>
                  <a:pt x="10052" y="6589"/>
                </a:cubicBezTo>
                <a:cubicBezTo>
                  <a:pt x="10052" y="6589"/>
                  <a:pt x="10066" y="6609"/>
                  <a:pt x="10087" y="6645"/>
                </a:cubicBezTo>
                <a:cubicBezTo>
                  <a:pt x="10110" y="6682"/>
                  <a:pt x="10137" y="6729"/>
                  <a:pt x="10172" y="6791"/>
                </a:cubicBezTo>
                <a:cubicBezTo>
                  <a:pt x="10243" y="6915"/>
                  <a:pt x="10331" y="7086"/>
                  <a:pt x="10445" y="7255"/>
                </a:cubicBezTo>
                <a:cubicBezTo>
                  <a:pt x="10503" y="7338"/>
                  <a:pt x="10566" y="7422"/>
                  <a:pt x="10640" y="7492"/>
                </a:cubicBezTo>
                <a:cubicBezTo>
                  <a:pt x="10676" y="7528"/>
                  <a:pt x="10716" y="7560"/>
                  <a:pt x="10754" y="7589"/>
                </a:cubicBezTo>
                <a:cubicBezTo>
                  <a:pt x="10795" y="7616"/>
                  <a:pt x="10833" y="7644"/>
                  <a:pt x="10874" y="7661"/>
                </a:cubicBezTo>
                <a:cubicBezTo>
                  <a:pt x="10912" y="7683"/>
                  <a:pt x="10951" y="7697"/>
                  <a:pt x="10986" y="7708"/>
                </a:cubicBezTo>
                <a:cubicBezTo>
                  <a:pt x="11020" y="7720"/>
                  <a:pt x="11051" y="7729"/>
                  <a:pt x="11076" y="7733"/>
                </a:cubicBezTo>
                <a:cubicBezTo>
                  <a:pt x="11086" y="7735"/>
                  <a:pt x="11092" y="7736"/>
                  <a:pt x="11099" y="7737"/>
                </a:cubicBezTo>
                <a:cubicBezTo>
                  <a:pt x="11064" y="7949"/>
                  <a:pt x="11018" y="8176"/>
                  <a:pt x="10955" y="8396"/>
                </a:cubicBezTo>
                <a:cubicBezTo>
                  <a:pt x="10900" y="8598"/>
                  <a:pt x="10830" y="8795"/>
                  <a:pt x="10751" y="8965"/>
                </a:cubicBezTo>
                <a:cubicBezTo>
                  <a:pt x="10710" y="9050"/>
                  <a:pt x="10668" y="9129"/>
                  <a:pt x="10623" y="9197"/>
                </a:cubicBezTo>
                <a:cubicBezTo>
                  <a:pt x="10579" y="9266"/>
                  <a:pt x="10531" y="9321"/>
                  <a:pt x="10486" y="9369"/>
                </a:cubicBezTo>
                <a:cubicBezTo>
                  <a:pt x="10439" y="9412"/>
                  <a:pt x="10397" y="9447"/>
                  <a:pt x="10357" y="9468"/>
                </a:cubicBezTo>
                <a:cubicBezTo>
                  <a:pt x="10337" y="9478"/>
                  <a:pt x="10320" y="9489"/>
                  <a:pt x="10301" y="9492"/>
                </a:cubicBezTo>
                <a:cubicBezTo>
                  <a:pt x="10284" y="9497"/>
                  <a:pt x="10267" y="9506"/>
                  <a:pt x="10259" y="9506"/>
                </a:cubicBezTo>
                <a:cubicBezTo>
                  <a:pt x="10248" y="9507"/>
                  <a:pt x="10243" y="9511"/>
                  <a:pt x="10231" y="9512"/>
                </a:cubicBezTo>
                <a:cubicBezTo>
                  <a:pt x="10212" y="9513"/>
                  <a:pt x="10196" y="9513"/>
                  <a:pt x="10184" y="9515"/>
                </a:cubicBezTo>
                <a:cubicBezTo>
                  <a:pt x="10159" y="9517"/>
                  <a:pt x="10146" y="9518"/>
                  <a:pt x="10146" y="9518"/>
                </a:cubicBezTo>
                <a:cubicBezTo>
                  <a:pt x="10143" y="9518"/>
                  <a:pt x="10139" y="9518"/>
                  <a:pt x="10136" y="9519"/>
                </a:cubicBezTo>
                <a:cubicBezTo>
                  <a:pt x="10120" y="9521"/>
                  <a:pt x="10104" y="9524"/>
                  <a:pt x="10088" y="9529"/>
                </a:cubicBezTo>
                <a:lnTo>
                  <a:pt x="10077" y="9497"/>
                </a:lnTo>
                <a:cubicBezTo>
                  <a:pt x="9998" y="9293"/>
                  <a:pt x="9921" y="9091"/>
                  <a:pt x="9845" y="8894"/>
                </a:cubicBezTo>
                <a:cubicBezTo>
                  <a:pt x="9780" y="8693"/>
                  <a:pt x="9733" y="8497"/>
                  <a:pt x="9678" y="8306"/>
                </a:cubicBezTo>
                <a:cubicBezTo>
                  <a:pt x="9627" y="8112"/>
                  <a:pt x="9600" y="7912"/>
                  <a:pt x="9562" y="7722"/>
                </a:cubicBezTo>
                <a:cubicBezTo>
                  <a:pt x="9443" y="6951"/>
                  <a:pt x="9449" y="6228"/>
                  <a:pt x="9508" y="5596"/>
                </a:cubicBezTo>
                <a:cubicBezTo>
                  <a:pt x="9569" y="4962"/>
                  <a:pt x="9678" y="4414"/>
                  <a:pt x="9797" y="3972"/>
                </a:cubicBezTo>
                <a:cubicBezTo>
                  <a:pt x="9813" y="3913"/>
                  <a:pt x="9829" y="3855"/>
                  <a:pt x="9845" y="3798"/>
                </a:cubicBezTo>
                <a:cubicBezTo>
                  <a:pt x="9852" y="3799"/>
                  <a:pt x="9859" y="3799"/>
                  <a:pt x="9866" y="3799"/>
                </a:cubicBezTo>
                <a:cubicBezTo>
                  <a:pt x="9866" y="3799"/>
                  <a:pt x="9914" y="3798"/>
                  <a:pt x="9998" y="3798"/>
                </a:cubicBezTo>
                <a:cubicBezTo>
                  <a:pt x="10041" y="3797"/>
                  <a:pt x="10088" y="3799"/>
                  <a:pt x="10153" y="3792"/>
                </a:cubicBezTo>
                <a:cubicBezTo>
                  <a:pt x="10216" y="3787"/>
                  <a:pt x="10288" y="3785"/>
                  <a:pt x="10364" y="3772"/>
                </a:cubicBezTo>
                <a:cubicBezTo>
                  <a:pt x="10439" y="3760"/>
                  <a:pt x="10520" y="3753"/>
                  <a:pt x="10607" y="3729"/>
                </a:cubicBezTo>
                <a:cubicBezTo>
                  <a:pt x="10693" y="3708"/>
                  <a:pt x="10783" y="3686"/>
                  <a:pt x="10874" y="3650"/>
                </a:cubicBezTo>
                <a:cubicBezTo>
                  <a:pt x="10921" y="3636"/>
                  <a:pt x="10966" y="3618"/>
                  <a:pt x="11012" y="3595"/>
                </a:cubicBezTo>
                <a:cubicBezTo>
                  <a:pt x="11057" y="3572"/>
                  <a:pt x="11105" y="3553"/>
                  <a:pt x="11149" y="3527"/>
                </a:cubicBezTo>
                <a:cubicBezTo>
                  <a:pt x="11193" y="3499"/>
                  <a:pt x="11238" y="3472"/>
                  <a:pt x="11282" y="3445"/>
                </a:cubicBezTo>
                <a:cubicBezTo>
                  <a:pt x="11325" y="3414"/>
                  <a:pt x="11365" y="3379"/>
                  <a:pt x="11407" y="3346"/>
                </a:cubicBezTo>
                <a:cubicBezTo>
                  <a:pt x="11449" y="3314"/>
                  <a:pt x="11482" y="3272"/>
                  <a:pt x="11522" y="3234"/>
                </a:cubicBezTo>
                <a:cubicBezTo>
                  <a:pt x="11560" y="3197"/>
                  <a:pt x="11592" y="3155"/>
                  <a:pt x="11623" y="3112"/>
                </a:cubicBezTo>
                <a:cubicBezTo>
                  <a:pt x="11688" y="3030"/>
                  <a:pt x="11734" y="2937"/>
                  <a:pt x="11779" y="2849"/>
                </a:cubicBezTo>
                <a:cubicBezTo>
                  <a:pt x="11817" y="2757"/>
                  <a:pt x="11852" y="2670"/>
                  <a:pt x="11872" y="2584"/>
                </a:cubicBezTo>
                <a:cubicBezTo>
                  <a:pt x="11899" y="2496"/>
                  <a:pt x="11907" y="2415"/>
                  <a:pt x="11920" y="2339"/>
                </a:cubicBezTo>
                <a:cubicBezTo>
                  <a:pt x="11933" y="2263"/>
                  <a:pt x="11931" y="2192"/>
                  <a:pt x="11937" y="2132"/>
                </a:cubicBezTo>
                <a:cubicBezTo>
                  <a:pt x="11943" y="2069"/>
                  <a:pt x="11938" y="2016"/>
                  <a:pt x="11937" y="1972"/>
                </a:cubicBezTo>
                <a:cubicBezTo>
                  <a:pt x="11934" y="1884"/>
                  <a:pt x="11933" y="1834"/>
                  <a:pt x="11933" y="1834"/>
                </a:cubicBezTo>
                <a:cubicBezTo>
                  <a:pt x="11931" y="1765"/>
                  <a:pt x="11873" y="1709"/>
                  <a:pt x="11804" y="1709"/>
                </a:cubicBezTo>
                <a:cubicBezTo>
                  <a:pt x="11732" y="1709"/>
                  <a:pt x="11676" y="1767"/>
                  <a:pt x="11677" y="1839"/>
                </a:cubicBezTo>
                <a:lnTo>
                  <a:pt x="11677" y="1850"/>
                </a:lnTo>
                <a:cubicBezTo>
                  <a:pt x="11677" y="1850"/>
                  <a:pt x="11677" y="1895"/>
                  <a:pt x="11678" y="1974"/>
                </a:cubicBezTo>
                <a:cubicBezTo>
                  <a:pt x="11678" y="2015"/>
                  <a:pt x="11681" y="2064"/>
                  <a:pt x="11674" y="2118"/>
                </a:cubicBezTo>
                <a:cubicBezTo>
                  <a:pt x="11667" y="2172"/>
                  <a:pt x="11668" y="2235"/>
                  <a:pt x="11654" y="2300"/>
                </a:cubicBezTo>
                <a:cubicBezTo>
                  <a:pt x="11641" y="2366"/>
                  <a:pt x="11633" y="2438"/>
                  <a:pt x="11608" y="2509"/>
                </a:cubicBezTo>
                <a:cubicBezTo>
                  <a:pt x="11591" y="2584"/>
                  <a:pt x="11557" y="2655"/>
                  <a:pt x="11525" y="2728"/>
                </a:cubicBezTo>
                <a:cubicBezTo>
                  <a:pt x="11486" y="2798"/>
                  <a:pt x="11448" y="2873"/>
                  <a:pt x="11394" y="2937"/>
                </a:cubicBezTo>
                <a:cubicBezTo>
                  <a:pt x="11368" y="2970"/>
                  <a:pt x="11343" y="3004"/>
                  <a:pt x="11311" y="3032"/>
                </a:cubicBezTo>
                <a:cubicBezTo>
                  <a:pt x="11279" y="3060"/>
                  <a:pt x="11254" y="3095"/>
                  <a:pt x="11219" y="3118"/>
                </a:cubicBezTo>
                <a:cubicBezTo>
                  <a:pt x="11183" y="3144"/>
                  <a:pt x="11150" y="3171"/>
                  <a:pt x="11115" y="3196"/>
                </a:cubicBezTo>
                <a:cubicBezTo>
                  <a:pt x="11078" y="3217"/>
                  <a:pt x="11041" y="3239"/>
                  <a:pt x="11006" y="3260"/>
                </a:cubicBezTo>
                <a:cubicBezTo>
                  <a:pt x="10970" y="3281"/>
                  <a:pt x="10928" y="3294"/>
                  <a:pt x="10890" y="3313"/>
                </a:cubicBezTo>
                <a:cubicBezTo>
                  <a:pt x="10853" y="3331"/>
                  <a:pt x="10812" y="3345"/>
                  <a:pt x="10773" y="3357"/>
                </a:cubicBezTo>
                <a:cubicBezTo>
                  <a:pt x="10695" y="3384"/>
                  <a:pt x="10618" y="3402"/>
                  <a:pt x="10541" y="3418"/>
                </a:cubicBezTo>
                <a:cubicBezTo>
                  <a:pt x="10467" y="3436"/>
                  <a:pt x="10392" y="3440"/>
                  <a:pt x="10328" y="3451"/>
                </a:cubicBezTo>
                <a:cubicBezTo>
                  <a:pt x="10262" y="3459"/>
                  <a:pt x="10200" y="3459"/>
                  <a:pt x="10147" y="3463"/>
                </a:cubicBezTo>
                <a:cubicBezTo>
                  <a:pt x="10127" y="3465"/>
                  <a:pt x="10106" y="3466"/>
                  <a:pt x="10087" y="3466"/>
                </a:cubicBezTo>
                <a:cubicBezTo>
                  <a:pt x="10055" y="3466"/>
                  <a:pt x="10025" y="3464"/>
                  <a:pt x="9999" y="3464"/>
                </a:cubicBezTo>
                <a:lnTo>
                  <a:pt x="9948" y="3464"/>
                </a:lnTo>
                <a:cubicBezTo>
                  <a:pt x="10013" y="3260"/>
                  <a:pt x="10072" y="3090"/>
                  <a:pt x="10123" y="2958"/>
                </a:cubicBezTo>
                <a:cubicBezTo>
                  <a:pt x="10168" y="2845"/>
                  <a:pt x="10203" y="2757"/>
                  <a:pt x="10228" y="2701"/>
                </a:cubicBezTo>
                <a:cubicBezTo>
                  <a:pt x="10253" y="2644"/>
                  <a:pt x="10265" y="2616"/>
                  <a:pt x="10265" y="2616"/>
                </a:cubicBezTo>
                <a:lnTo>
                  <a:pt x="10269" y="2607"/>
                </a:lnTo>
                <a:cubicBezTo>
                  <a:pt x="10302" y="2532"/>
                  <a:pt x="10269" y="2443"/>
                  <a:pt x="10194" y="2409"/>
                </a:cubicBezTo>
                <a:cubicBezTo>
                  <a:pt x="10174" y="2400"/>
                  <a:pt x="10153" y="2396"/>
                  <a:pt x="10132" y="2396"/>
                </a:cubicBezTo>
                <a:cubicBezTo>
                  <a:pt x="10075" y="2396"/>
                  <a:pt x="10020" y="2429"/>
                  <a:pt x="9994" y="2485"/>
                </a:cubicBezTo>
                <a:cubicBezTo>
                  <a:pt x="9994" y="2485"/>
                  <a:pt x="9980" y="2517"/>
                  <a:pt x="9951" y="2578"/>
                </a:cubicBezTo>
                <a:cubicBezTo>
                  <a:pt x="9924" y="2639"/>
                  <a:pt x="9887" y="2729"/>
                  <a:pt x="9840" y="2846"/>
                </a:cubicBezTo>
                <a:cubicBezTo>
                  <a:pt x="9748" y="3083"/>
                  <a:pt x="9624" y="3432"/>
                  <a:pt x="9497" y="3888"/>
                </a:cubicBezTo>
                <a:cubicBezTo>
                  <a:pt x="9404" y="4219"/>
                  <a:pt x="9318" y="4609"/>
                  <a:pt x="9250" y="5050"/>
                </a:cubicBezTo>
                <a:cubicBezTo>
                  <a:pt x="9236" y="5042"/>
                  <a:pt x="9218" y="5035"/>
                  <a:pt x="9201" y="5032"/>
                </a:cubicBezTo>
                <a:lnTo>
                  <a:pt x="9185" y="5030"/>
                </a:lnTo>
                <a:cubicBezTo>
                  <a:pt x="9185" y="5030"/>
                  <a:pt x="9173" y="5029"/>
                  <a:pt x="9152" y="5025"/>
                </a:cubicBezTo>
                <a:cubicBezTo>
                  <a:pt x="9130" y="5019"/>
                  <a:pt x="9095" y="5019"/>
                  <a:pt x="9057" y="5006"/>
                </a:cubicBezTo>
                <a:cubicBezTo>
                  <a:pt x="9037" y="5000"/>
                  <a:pt x="9016" y="4994"/>
                  <a:pt x="8992" y="4987"/>
                </a:cubicBezTo>
                <a:cubicBezTo>
                  <a:pt x="8969" y="4978"/>
                  <a:pt x="8944" y="4968"/>
                  <a:pt x="8919" y="4958"/>
                </a:cubicBezTo>
                <a:cubicBezTo>
                  <a:pt x="8893" y="4945"/>
                  <a:pt x="8867" y="4931"/>
                  <a:pt x="8839" y="4917"/>
                </a:cubicBezTo>
                <a:cubicBezTo>
                  <a:pt x="8814" y="4898"/>
                  <a:pt x="8785" y="4881"/>
                  <a:pt x="8756" y="4860"/>
                </a:cubicBezTo>
                <a:cubicBezTo>
                  <a:pt x="8702" y="4814"/>
                  <a:pt x="8647" y="4761"/>
                  <a:pt x="8596" y="4692"/>
                </a:cubicBezTo>
                <a:cubicBezTo>
                  <a:pt x="8547" y="4625"/>
                  <a:pt x="8498" y="4546"/>
                  <a:pt x="8459" y="4458"/>
                </a:cubicBezTo>
                <a:cubicBezTo>
                  <a:pt x="8399" y="4330"/>
                  <a:pt x="8355" y="4185"/>
                  <a:pt x="8324" y="4032"/>
                </a:cubicBezTo>
                <a:cubicBezTo>
                  <a:pt x="8330" y="4027"/>
                  <a:pt x="8338" y="4024"/>
                  <a:pt x="8349" y="4017"/>
                </a:cubicBezTo>
                <a:cubicBezTo>
                  <a:pt x="8362" y="4009"/>
                  <a:pt x="8379" y="4000"/>
                  <a:pt x="8399" y="3989"/>
                </a:cubicBezTo>
                <a:cubicBezTo>
                  <a:pt x="8421" y="3973"/>
                  <a:pt x="8448" y="3956"/>
                  <a:pt x="8478" y="3936"/>
                </a:cubicBezTo>
                <a:cubicBezTo>
                  <a:pt x="8535" y="3895"/>
                  <a:pt x="8594" y="3846"/>
                  <a:pt x="8655" y="3782"/>
                </a:cubicBezTo>
                <a:cubicBezTo>
                  <a:pt x="8719" y="3719"/>
                  <a:pt x="8782" y="3644"/>
                  <a:pt x="8847" y="3560"/>
                </a:cubicBezTo>
                <a:cubicBezTo>
                  <a:pt x="8973" y="3390"/>
                  <a:pt x="9091" y="3179"/>
                  <a:pt x="9197" y="2947"/>
                </a:cubicBezTo>
                <a:cubicBezTo>
                  <a:pt x="9303" y="2714"/>
                  <a:pt x="9396" y="2461"/>
                  <a:pt x="9473" y="2203"/>
                </a:cubicBezTo>
                <a:cubicBezTo>
                  <a:pt x="9628" y="1688"/>
                  <a:pt x="9726" y="1162"/>
                  <a:pt x="9772" y="764"/>
                </a:cubicBezTo>
                <a:cubicBezTo>
                  <a:pt x="9819" y="365"/>
                  <a:pt x="9812" y="93"/>
                  <a:pt x="9812" y="93"/>
                </a:cubicBezTo>
                <a:lnTo>
                  <a:pt x="9812" y="91"/>
                </a:lnTo>
                <a:cubicBezTo>
                  <a:pt x="9811" y="40"/>
                  <a:pt x="9769" y="0"/>
                  <a:pt x="971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4" name="Google Shape;5264;p21"/>
          <p:cNvSpPr/>
          <p:nvPr/>
        </p:nvSpPr>
        <p:spPr>
          <a:xfrm rot="662622" flipH="1">
            <a:off x="-259597" y="1784403"/>
            <a:ext cx="995024" cy="2768942"/>
          </a:xfrm>
          <a:custGeom>
            <a:avLst/>
            <a:gdLst/>
            <a:ahLst/>
            <a:cxnLst/>
            <a:rect l="l" t="t" r="r" b="b"/>
            <a:pathLst>
              <a:path w="18673" h="51963" extrusionOk="0">
                <a:moveTo>
                  <a:pt x="6777" y="12690"/>
                </a:moveTo>
                <a:cubicBezTo>
                  <a:pt x="6786" y="12700"/>
                  <a:pt x="6796" y="12710"/>
                  <a:pt x="6804" y="12720"/>
                </a:cubicBezTo>
                <a:cubicBezTo>
                  <a:pt x="6830" y="12748"/>
                  <a:pt x="6857" y="12775"/>
                  <a:pt x="6886" y="12802"/>
                </a:cubicBezTo>
                <a:cubicBezTo>
                  <a:pt x="6888" y="12829"/>
                  <a:pt x="6891" y="12858"/>
                  <a:pt x="6894" y="12885"/>
                </a:cubicBezTo>
                <a:cubicBezTo>
                  <a:pt x="6893" y="12960"/>
                  <a:pt x="6902" y="13034"/>
                  <a:pt x="6894" y="13097"/>
                </a:cubicBezTo>
                <a:cubicBezTo>
                  <a:pt x="6888" y="13161"/>
                  <a:pt x="6887" y="13222"/>
                  <a:pt x="6876" y="13270"/>
                </a:cubicBezTo>
                <a:cubicBezTo>
                  <a:pt x="6866" y="13311"/>
                  <a:pt x="6862" y="13349"/>
                  <a:pt x="6852" y="13380"/>
                </a:cubicBezTo>
                <a:cubicBezTo>
                  <a:pt x="6793" y="13340"/>
                  <a:pt x="6737" y="13294"/>
                  <a:pt x="6680" y="13248"/>
                </a:cubicBezTo>
                <a:cubicBezTo>
                  <a:pt x="6616" y="13190"/>
                  <a:pt x="6551" y="13136"/>
                  <a:pt x="6487" y="13072"/>
                </a:cubicBezTo>
                <a:cubicBezTo>
                  <a:pt x="6413" y="13002"/>
                  <a:pt x="6339" y="12927"/>
                  <a:pt x="6260" y="12854"/>
                </a:cubicBezTo>
                <a:cubicBezTo>
                  <a:pt x="6326" y="12843"/>
                  <a:pt x="6390" y="12837"/>
                  <a:pt x="6447" y="12819"/>
                </a:cubicBezTo>
                <a:cubicBezTo>
                  <a:pt x="6506" y="12805"/>
                  <a:pt x="6560" y="12789"/>
                  <a:pt x="6605" y="12769"/>
                </a:cubicBezTo>
                <a:cubicBezTo>
                  <a:pt x="6652" y="12752"/>
                  <a:pt x="6692" y="12736"/>
                  <a:pt x="6723" y="12718"/>
                </a:cubicBezTo>
                <a:cubicBezTo>
                  <a:pt x="6745" y="12707"/>
                  <a:pt x="6762" y="12699"/>
                  <a:pt x="6777" y="12690"/>
                </a:cubicBezTo>
                <a:close/>
                <a:moveTo>
                  <a:pt x="7299" y="13153"/>
                </a:moveTo>
                <a:cubicBezTo>
                  <a:pt x="7421" y="13240"/>
                  <a:pt x="7546" y="13328"/>
                  <a:pt x="7675" y="13413"/>
                </a:cubicBezTo>
                <a:cubicBezTo>
                  <a:pt x="7751" y="13466"/>
                  <a:pt x="7829" y="13513"/>
                  <a:pt x="7908" y="13562"/>
                </a:cubicBezTo>
                <a:cubicBezTo>
                  <a:pt x="7984" y="13611"/>
                  <a:pt x="8063" y="13660"/>
                  <a:pt x="8144" y="13705"/>
                </a:cubicBezTo>
                <a:cubicBezTo>
                  <a:pt x="8217" y="13747"/>
                  <a:pt x="8291" y="13790"/>
                  <a:pt x="8365" y="13830"/>
                </a:cubicBezTo>
                <a:cubicBezTo>
                  <a:pt x="8357" y="13855"/>
                  <a:pt x="8349" y="13878"/>
                  <a:pt x="8342" y="13902"/>
                </a:cubicBezTo>
                <a:cubicBezTo>
                  <a:pt x="8326" y="13946"/>
                  <a:pt x="8310" y="13987"/>
                  <a:pt x="8297" y="14023"/>
                </a:cubicBezTo>
                <a:cubicBezTo>
                  <a:pt x="8285" y="14056"/>
                  <a:pt x="8265" y="14096"/>
                  <a:pt x="8254" y="14124"/>
                </a:cubicBezTo>
                <a:cubicBezTo>
                  <a:pt x="8246" y="14142"/>
                  <a:pt x="8240" y="14158"/>
                  <a:pt x="8233" y="14172"/>
                </a:cubicBezTo>
                <a:lnTo>
                  <a:pt x="8027" y="14073"/>
                </a:lnTo>
                <a:cubicBezTo>
                  <a:pt x="7947" y="14035"/>
                  <a:pt x="7871" y="13992"/>
                  <a:pt x="7792" y="13951"/>
                </a:cubicBezTo>
                <a:cubicBezTo>
                  <a:pt x="7713" y="13912"/>
                  <a:pt x="7637" y="13866"/>
                  <a:pt x="7559" y="13822"/>
                </a:cubicBezTo>
                <a:cubicBezTo>
                  <a:pt x="7483" y="13779"/>
                  <a:pt x="7405" y="13734"/>
                  <a:pt x="7331" y="13688"/>
                </a:cubicBezTo>
                <a:lnTo>
                  <a:pt x="7233" y="13627"/>
                </a:lnTo>
                <a:cubicBezTo>
                  <a:pt x="7239" y="13603"/>
                  <a:pt x="7250" y="13559"/>
                  <a:pt x="7266" y="13498"/>
                </a:cubicBezTo>
                <a:cubicBezTo>
                  <a:pt x="7281" y="13449"/>
                  <a:pt x="7282" y="13392"/>
                  <a:pt x="7291" y="13324"/>
                </a:cubicBezTo>
                <a:cubicBezTo>
                  <a:pt x="7299" y="13271"/>
                  <a:pt x="7299" y="13213"/>
                  <a:pt x="7299" y="13153"/>
                </a:cubicBezTo>
                <a:close/>
                <a:moveTo>
                  <a:pt x="8790" y="14046"/>
                </a:moveTo>
                <a:cubicBezTo>
                  <a:pt x="8822" y="14061"/>
                  <a:pt x="8854" y="14073"/>
                  <a:pt x="8884" y="14088"/>
                </a:cubicBezTo>
                <a:cubicBezTo>
                  <a:pt x="8968" y="14129"/>
                  <a:pt x="9056" y="14163"/>
                  <a:pt x="9143" y="14196"/>
                </a:cubicBezTo>
                <a:cubicBezTo>
                  <a:pt x="9231" y="14227"/>
                  <a:pt x="9318" y="14267"/>
                  <a:pt x="9408" y="14291"/>
                </a:cubicBezTo>
                <a:lnTo>
                  <a:pt x="9678" y="14375"/>
                </a:lnTo>
                <a:lnTo>
                  <a:pt x="10013" y="14472"/>
                </a:lnTo>
                <a:cubicBezTo>
                  <a:pt x="10132" y="14495"/>
                  <a:pt x="10253" y="14513"/>
                  <a:pt x="10375" y="14534"/>
                </a:cubicBezTo>
                <a:cubicBezTo>
                  <a:pt x="10445" y="14538"/>
                  <a:pt x="10515" y="14540"/>
                  <a:pt x="10584" y="14543"/>
                </a:cubicBezTo>
                <a:cubicBezTo>
                  <a:pt x="10584" y="14562"/>
                  <a:pt x="10583" y="14583"/>
                  <a:pt x="10583" y="14602"/>
                </a:cubicBezTo>
                <a:cubicBezTo>
                  <a:pt x="10573" y="14599"/>
                  <a:pt x="10563" y="14598"/>
                  <a:pt x="10553" y="14598"/>
                </a:cubicBezTo>
                <a:cubicBezTo>
                  <a:pt x="10545" y="14598"/>
                  <a:pt x="10538" y="14599"/>
                  <a:pt x="10531" y="14600"/>
                </a:cubicBezTo>
                <a:lnTo>
                  <a:pt x="10502" y="14604"/>
                </a:lnTo>
                <a:lnTo>
                  <a:pt x="10195" y="14642"/>
                </a:lnTo>
                <a:cubicBezTo>
                  <a:pt x="10160" y="14642"/>
                  <a:pt x="10126" y="14642"/>
                  <a:pt x="10091" y="14642"/>
                </a:cubicBezTo>
                <a:cubicBezTo>
                  <a:pt x="10022" y="14642"/>
                  <a:pt x="9953" y="14642"/>
                  <a:pt x="9884" y="14642"/>
                </a:cubicBezTo>
                <a:cubicBezTo>
                  <a:pt x="9781" y="14629"/>
                  <a:pt x="9678" y="14618"/>
                  <a:pt x="9574" y="14603"/>
                </a:cubicBezTo>
                <a:lnTo>
                  <a:pt x="9269" y="14526"/>
                </a:lnTo>
                <a:lnTo>
                  <a:pt x="9253" y="14523"/>
                </a:lnTo>
                <a:lnTo>
                  <a:pt x="9003" y="14456"/>
                </a:lnTo>
                <a:cubicBezTo>
                  <a:pt x="8919" y="14437"/>
                  <a:pt x="8838" y="14403"/>
                  <a:pt x="8754" y="14378"/>
                </a:cubicBezTo>
                <a:cubicBezTo>
                  <a:pt x="8738" y="14373"/>
                  <a:pt x="8721" y="14366"/>
                  <a:pt x="8705" y="14360"/>
                </a:cubicBezTo>
                <a:cubicBezTo>
                  <a:pt x="8711" y="14344"/>
                  <a:pt x="8716" y="14323"/>
                  <a:pt x="8723" y="14297"/>
                </a:cubicBezTo>
                <a:cubicBezTo>
                  <a:pt x="8733" y="14265"/>
                  <a:pt x="8744" y="14235"/>
                  <a:pt x="8756" y="14184"/>
                </a:cubicBezTo>
                <a:cubicBezTo>
                  <a:pt x="8767" y="14142"/>
                  <a:pt x="8780" y="14095"/>
                  <a:pt x="8790" y="14046"/>
                </a:cubicBezTo>
                <a:close/>
                <a:moveTo>
                  <a:pt x="9718" y="0"/>
                </a:moveTo>
                <a:cubicBezTo>
                  <a:pt x="9667" y="0"/>
                  <a:pt x="9626" y="41"/>
                  <a:pt x="9626" y="93"/>
                </a:cubicBezTo>
                <a:cubicBezTo>
                  <a:pt x="9626" y="93"/>
                  <a:pt x="9625" y="349"/>
                  <a:pt x="9564" y="736"/>
                </a:cubicBezTo>
                <a:cubicBezTo>
                  <a:pt x="9525" y="1003"/>
                  <a:pt x="9457" y="1332"/>
                  <a:pt x="9364" y="1673"/>
                </a:cubicBezTo>
                <a:cubicBezTo>
                  <a:pt x="9357" y="1671"/>
                  <a:pt x="9350" y="1670"/>
                  <a:pt x="9341" y="1669"/>
                </a:cubicBezTo>
                <a:cubicBezTo>
                  <a:pt x="9323" y="1666"/>
                  <a:pt x="9302" y="1662"/>
                  <a:pt x="9279" y="1653"/>
                </a:cubicBezTo>
                <a:cubicBezTo>
                  <a:pt x="9255" y="1645"/>
                  <a:pt x="9227" y="1639"/>
                  <a:pt x="9201" y="1624"/>
                </a:cubicBezTo>
                <a:cubicBezTo>
                  <a:pt x="9173" y="1612"/>
                  <a:pt x="9142" y="1596"/>
                  <a:pt x="9112" y="1576"/>
                </a:cubicBezTo>
                <a:cubicBezTo>
                  <a:pt x="9081" y="1559"/>
                  <a:pt x="9054" y="1531"/>
                  <a:pt x="9022" y="1507"/>
                </a:cubicBezTo>
                <a:cubicBezTo>
                  <a:pt x="8994" y="1478"/>
                  <a:pt x="8963" y="1448"/>
                  <a:pt x="8936" y="1412"/>
                </a:cubicBezTo>
                <a:cubicBezTo>
                  <a:pt x="8907" y="1379"/>
                  <a:pt x="8882" y="1340"/>
                  <a:pt x="8855" y="1303"/>
                </a:cubicBezTo>
                <a:cubicBezTo>
                  <a:pt x="8754" y="1144"/>
                  <a:pt x="8675" y="959"/>
                  <a:pt x="8616" y="820"/>
                </a:cubicBezTo>
                <a:cubicBezTo>
                  <a:pt x="8556" y="678"/>
                  <a:pt x="8516" y="585"/>
                  <a:pt x="8516" y="585"/>
                </a:cubicBezTo>
                <a:cubicBezTo>
                  <a:pt x="8502" y="552"/>
                  <a:pt x="8470" y="531"/>
                  <a:pt x="8435" y="531"/>
                </a:cubicBezTo>
                <a:cubicBezTo>
                  <a:pt x="8426" y="531"/>
                  <a:pt x="8418" y="533"/>
                  <a:pt x="8410" y="535"/>
                </a:cubicBezTo>
                <a:cubicBezTo>
                  <a:pt x="8363" y="550"/>
                  <a:pt x="8338" y="598"/>
                  <a:pt x="8352" y="644"/>
                </a:cubicBezTo>
                <a:lnTo>
                  <a:pt x="8352" y="646"/>
                </a:lnTo>
                <a:cubicBezTo>
                  <a:pt x="8352" y="646"/>
                  <a:pt x="8383" y="742"/>
                  <a:pt x="8429" y="888"/>
                </a:cubicBezTo>
                <a:cubicBezTo>
                  <a:pt x="8473" y="1034"/>
                  <a:pt x="8535" y="1233"/>
                  <a:pt x="8633" y="1428"/>
                </a:cubicBezTo>
                <a:cubicBezTo>
                  <a:pt x="8660" y="1476"/>
                  <a:pt x="8685" y="1526"/>
                  <a:pt x="8718" y="1572"/>
                </a:cubicBezTo>
                <a:cubicBezTo>
                  <a:pt x="8748" y="1618"/>
                  <a:pt x="8785" y="1662"/>
                  <a:pt x="8818" y="1703"/>
                </a:cubicBezTo>
                <a:cubicBezTo>
                  <a:pt x="8856" y="1742"/>
                  <a:pt x="8892" y="1783"/>
                  <a:pt x="8934" y="1814"/>
                </a:cubicBezTo>
                <a:cubicBezTo>
                  <a:pt x="8973" y="1847"/>
                  <a:pt x="9014" y="1875"/>
                  <a:pt x="9053" y="1898"/>
                </a:cubicBezTo>
                <a:cubicBezTo>
                  <a:pt x="9091" y="1922"/>
                  <a:pt x="9130" y="1938"/>
                  <a:pt x="9165" y="1953"/>
                </a:cubicBezTo>
                <a:cubicBezTo>
                  <a:pt x="9197" y="1969"/>
                  <a:pt x="9228" y="1980"/>
                  <a:pt x="9254" y="1986"/>
                </a:cubicBezTo>
                <a:cubicBezTo>
                  <a:pt x="9259" y="1988"/>
                  <a:pt x="9263" y="1989"/>
                  <a:pt x="9269" y="1990"/>
                </a:cubicBezTo>
                <a:cubicBezTo>
                  <a:pt x="9254" y="2036"/>
                  <a:pt x="9239" y="2081"/>
                  <a:pt x="9224" y="2124"/>
                </a:cubicBezTo>
                <a:cubicBezTo>
                  <a:pt x="9142" y="2371"/>
                  <a:pt x="9042" y="2610"/>
                  <a:pt x="8937" y="2825"/>
                </a:cubicBezTo>
                <a:cubicBezTo>
                  <a:pt x="8830" y="3039"/>
                  <a:pt x="8713" y="3228"/>
                  <a:pt x="8599" y="3373"/>
                </a:cubicBezTo>
                <a:cubicBezTo>
                  <a:pt x="8540" y="3443"/>
                  <a:pt x="8484" y="3505"/>
                  <a:pt x="8431" y="3554"/>
                </a:cubicBezTo>
                <a:cubicBezTo>
                  <a:pt x="8379" y="3604"/>
                  <a:pt x="8329" y="3643"/>
                  <a:pt x="8291" y="3668"/>
                </a:cubicBezTo>
                <a:cubicBezTo>
                  <a:pt x="8281" y="3673"/>
                  <a:pt x="8275" y="3679"/>
                  <a:pt x="8266" y="3684"/>
                </a:cubicBezTo>
                <a:cubicBezTo>
                  <a:pt x="8228" y="3315"/>
                  <a:pt x="8240" y="2948"/>
                  <a:pt x="8261" y="2667"/>
                </a:cubicBezTo>
                <a:cubicBezTo>
                  <a:pt x="8286" y="2337"/>
                  <a:pt x="8320" y="2118"/>
                  <a:pt x="8320" y="2118"/>
                </a:cubicBezTo>
                <a:cubicBezTo>
                  <a:pt x="8326" y="2087"/>
                  <a:pt x="8304" y="2058"/>
                  <a:pt x="8275" y="2052"/>
                </a:cubicBezTo>
                <a:cubicBezTo>
                  <a:pt x="8270" y="2051"/>
                  <a:pt x="8266" y="2051"/>
                  <a:pt x="8262" y="2051"/>
                </a:cubicBezTo>
                <a:cubicBezTo>
                  <a:pt x="8235" y="2051"/>
                  <a:pt x="8211" y="2070"/>
                  <a:pt x="8207" y="2098"/>
                </a:cubicBezTo>
                <a:lnTo>
                  <a:pt x="8207" y="2100"/>
                </a:lnTo>
                <a:cubicBezTo>
                  <a:pt x="8207" y="2100"/>
                  <a:pt x="8196" y="2154"/>
                  <a:pt x="8177" y="2251"/>
                </a:cubicBezTo>
                <a:cubicBezTo>
                  <a:pt x="8159" y="2348"/>
                  <a:pt x="8134" y="2486"/>
                  <a:pt x="8112" y="2653"/>
                </a:cubicBezTo>
                <a:cubicBezTo>
                  <a:pt x="8068" y="2977"/>
                  <a:pt x="8027" y="3410"/>
                  <a:pt x="8063" y="3855"/>
                </a:cubicBezTo>
                <a:cubicBezTo>
                  <a:pt x="8052" y="3893"/>
                  <a:pt x="8057" y="3936"/>
                  <a:pt x="8075" y="3974"/>
                </a:cubicBezTo>
                <a:cubicBezTo>
                  <a:pt x="8099" y="4178"/>
                  <a:pt x="8139" y="4380"/>
                  <a:pt x="8212" y="4566"/>
                </a:cubicBezTo>
                <a:cubicBezTo>
                  <a:pt x="8250" y="4671"/>
                  <a:pt x="8302" y="4771"/>
                  <a:pt x="8361" y="4860"/>
                </a:cubicBezTo>
                <a:cubicBezTo>
                  <a:pt x="8419" y="4950"/>
                  <a:pt x="8488" y="5027"/>
                  <a:pt x="8559" y="5093"/>
                </a:cubicBezTo>
                <a:cubicBezTo>
                  <a:pt x="8595" y="5125"/>
                  <a:pt x="8632" y="5152"/>
                  <a:pt x="8668" y="5179"/>
                </a:cubicBezTo>
                <a:cubicBezTo>
                  <a:pt x="8705" y="5202"/>
                  <a:pt x="8740" y="5226"/>
                  <a:pt x="8775" y="5244"/>
                </a:cubicBezTo>
                <a:cubicBezTo>
                  <a:pt x="8812" y="5261"/>
                  <a:pt x="8845" y="5277"/>
                  <a:pt x="8875" y="5292"/>
                </a:cubicBezTo>
                <a:cubicBezTo>
                  <a:pt x="8907" y="5303"/>
                  <a:pt x="8936" y="5313"/>
                  <a:pt x="8963" y="5322"/>
                </a:cubicBezTo>
                <a:cubicBezTo>
                  <a:pt x="9016" y="5343"/>
                  <a:pt x="9059" y="5348"/>
                  <a:pt x="9089" y="5355"/>
                </a:cubicBezTo>
                <a:cubicBezTo>
                  <a:pt x="9118" y="5362"/>
                  <a:pt x="9134" y="5366"/>
                  <a:pt x="9134" y="5366"/>
                </a:cubicBezTo>
                <a:cubicBezTo>
                  <a:pt x="9137" y="5366"/>
                  <a:pt x="9139" y="5367"/>
                  <a:pt x="9143" y="5367"/>
                </a:cubicBezTo>
                <a:cubicBezTo>
                  <a:pt x="9153" y="5369"/>
                  <a:pt x="9162" y="5370"/>
                  <a:pt x="9171" y="5370"/>
                </a:cubicBezTo>
                <a:cubicBezTo>
                  <a:pt x="9183" y="5370"/>
                  <a:pt x="9195" y="5368"/>
                  <a:pt x="9206" y="5366"/>
                </a:cubicBezTo>
                <a:lnTo>
                  <a:pt x="9206" y="5366"/>
                </a:lnTo>
                <a:cubicBezTo>
                  <a:pt x="9197" y="5433"/>
                  <a:pt x="9190" y="5499"/>
                  <a:pt x="9182" y="5567"/>
                </a:cubicBezTo>
                <a:cubicBezTo>
                  <a:pt x="9115" y="6222"/>
                  <a:pt x="9101" y="6971"/>
                  <a:pt x="9219" y="7779"/>
                </a:cubicBezTo>
                <a:cubicBezTo>
                  <a:pt x="9258" y="7980"/>
                  <a:pt x="9283" y="8187"/>
                  <a:pt x="9335" y="8394"/>
                </a:cubicBezTo>
                <a:cubicBezTo>
                  <a:pt x="9392" y="8599"/>
                  <a:pt x="9444" y="8816"/>
                  <a:pt x="9510" y="9024"/>
                </a:cubicBezTo>
                <a:cubicBezTo>
                  <a:pt x="9587" y="9230"/>
                  <a:pt x="9664" y="9437"/>
                  <a:pt x="9743" y="9646"/>
                </a:cubicBezTo>
                <a:cubicBezTo>
                  <a:pt x="9822" y="9850"/>
                  <a:pt x="9899" y="10056"/>
                  <a:pt x="9981" y="10265"/>
                </a:cubicBezTo>
                <a:cubicBezTo>
                  <a:pt x="10133" y="10708"/>
                  <a:pt x="10254" y="11177"/>
                  <a:pt x="10349" y="11664"/>
                </a:cubicBezTo>
                <a:cubicBezTo>
                  <a:pt x="10341" y="11664"/>
                  <a:pt x="10331" y="11664"/>
                  <a:pt x="10315" y="11663"/>
                </a:cubicBezTo>
                <a:cubicBezTo>
                  <a:pt x="10285" y="11660"/>
                  <a:pt x="10243" y="11664"/>
                  <a:pt x="10189" y="11656"/>
                </a:cubicBezTo>
                <a:cubicBezTo>
                  <a:pt x="10136" y="11650"/>
                  <a:pt x="10071" y="11643"/>
                  <a:pt x="9998" y="11628"/>
                </a:cubicBezTo>
                <a:cubicBezTo>
                  <a:pt x="9925" y="11613"/>
                  <a:pt x="9845" y="11590"/>
                  <a:pt x="9759" y="11557"/>
                </a:cubicBezTo>
                <a:cubicBezTo>
                  <a:pt x="9674" y="11523"/>
                  <a:pt x="9584" y="11479"/>
                  <a:pt x="9496" y="11421"/>
                </a:cubicBezTo>
                <a:cubicBezTo>
                  <a:pt x="9406" y="11366"/>
                  <a:pt x="9318" y="11292"/>
                  <a:pt x="9231" y="11211"/>
                </a:cubicBezTo>
                <a:cubicBezTo>
                  <a:pt x="9060" y="11046"/>
                  <a:pt x="8904" y="10831"/>
                  <a:pt x="8780" y="10595"/>
                </a:cubicBezTo>
                <a:cubicBezTo>
                  <a:pt x="8526" y="10119"/>
                  <a:pt x="8392" y="9574"/>
                  <a:pt x="8324" y="9165"/>
                </a:cubicBezTo>
                <a:cubicBezTo>
                  <a:pt x="8290" y="8959"/>
                  <a:pt x="8271" y="8784"/>
                  <a:pt x="8261" y="8665"/>
                </a:cubicBezTo>
                <a:cubicBezTo>
                  <a:pt x="8258" y="8603"/>
                  <a:pt x="8253" y="8555"/>
                  <a:pt x="8250" y="8523"/>
                </a:cubicBezTo>
                <a:cubicBezTo>
                  <a:pt x="8248" y="8490"/>
                  <a:pt x="8248" y="8470"/>
                  <a:pt x="8248" y="8470"/>
                </a:cubicBezTo>
                <a:cubicBezTo>
                  <a:pt x="8243" y="8382"/>
                  <a:pt x="8169" y="8312"/>
                  <a:pt x="8080" y="8312"/>
                </a:cubicBezTo>
                <a:cubicBezTo>
                  <a:pt x="8079" y="8312"/>
                  <a:pt x="8079" y="8312"/>
                  <a:pt x="8078" y="8312"/>
                </a:cubicBezTo>
                <a:cubicBezTo>
                  <a:pt x="7984" y="8314"/>
                  <a:pt x="7910" y="8391"/>
                  <a:pt x="7912" y="8484"/>
                </a:cubicBezTo>
                <a:cubicBezTo>
                  <a:pt x="7912" y="8484"/>
                  <a:pt x="7912" y="8501"/>
                  <a:pt x="7913" y="8535"/>
                </a:cubicBezTo>
                <a:cubicBezTo>
                  <a:pt x="7914" y="8570"/>
                  <a:pt x="7914" y="8619"/>
                  <a:pt x="7917" y="8683"/>
                </a:cubicBezTo>
                <a:cubicBezTo>
                  <a:pt x="7921" y="8814"/>
                  <a:pt x="7931" y="8996"/>
                  <a:pt x="7957" y="9216"/>
                </a:cubicBezTo>
                <a:cubicBezTo>
                  <a:pt x="8009" y="9654"/>
                  <a:pt x="8119" y="10242"/>
                  <a:pt x="8380" y="10794"/>
                </a:cubicBezTo>
                <a:cubicBezTo>
                  <a:pt x="8510" y="11070"/>
                  <a:pt x="8679" y="11336"/>
                  <a:pt x="8883" y="11554"/>
                </a:cubicBezTo>
                <a:cubicBezTo>
                  <a:pt x="8987" y="11661"/>
                  <a:pt x="9094" y="11761"/>
                  <a:pt x="9210" y="11840"/>
                </a:cubicBezTo>
                <a:cubicBezTo>
                  <a:pt x="9323" y="11921"/>
                  <a:pt x="9441" y="11985"/>
                  <a:pt x="9553" y="12037"/>
                </a:cubicBezTo>
                <a:cubicBezTo>
                  <a:pt x="9666" y="12088"/>
                  <a:pt x="9774" y="12123"/>
                  <a:pt x="9870" y="12149"/>
                </a:cubicBezTo>
                <a:cubicBezTo>
                  <a:pt x="9967" y="12176"/>
                  <a:pt x="10052" y="12190"/>
                  <a:pt x="10123" y="12200"/>
                </a:cubicBezTo>
                <a:cubicBezTo>
                  <a:pt x="10194" y="12212"/>
                  <a:pt x="10249" y="12212"/>
                  <a:pt x="10286" y="12217"/>
                </a:cubicBezTo>
                <a:cubicBezTo>
                  <a:pt x="10324" y="12219"/>
                  <a:pt x="10345" y="12221"/>
                  <a:pt x="10345" y="12221"/>
                </a:cubicBezTo>
                <a:lnTo>
                  <a:pt x="10356" y="12221"/>
                </a:lnTo>
                <a:cubicBezTo>
                  <a:pt x="10359" y="12221"/>
                  <a:pt x="10361" y="12221"/>
                  <a:pt x="10364" y="12221"/>
                </a:cubicBezTo>
                <a:cubicBezTo>
                  <a:pt x="10391" y="12221"/>
                  <a:pt x="10415" y="12216"/>
                  <a:pt x="10439" y="12211"/>
                </a:cubicBezTo>
                <a:cubicBezTo>
                  <a:pt x="10478" y="12479"/>
                  <a:pt x="10509" y="12753"/>
                  <a:pt x="10532" y="13029"/>
                </a:cubicBezTo>
                <a:cubicBezTo>
                  <a:pt x="10541" y="13152"/>
                  <a:pt x="10551" y="13275"/>
                  <a:pt x="10560" y="13398"/>
                </a:cubicBezTo>
                <a:cubicBezTo>
                  <a:pt x="10568" y="13522"/>
                  <a:pt x="10570" y="13647"/>
                  <a:pt x="10575" y="13771"/>
                </a:cubicBezTo>
                <a:cubicBezTo>
                  <a:pt x="10581" y="13876"/>
                  <a:pt x="10582" y="13979"/>
                  <a:pt x="10582" y="14083"/>
                </a:cubicBezTo>
                <a:lnTo>
                  <a:pt x="10412" y="14083"/>
                </a:lnTo>
                <a:cubicBezTo>
                  <a:pt x="10310" y="14069"/>
                  <a:pt x="10205" y="14057"/>
                  <a:pt x="10102" y="14042"/>
                </a:cubicBezTo>
                <a:lnTo>
                  <a:pt x="9796" y="13967"/>
                </a:lnTo>
                <a:lnTo>
                  <a:pt x="9780" y="13963"/>
                </a:lnTo>
                <a:lnTo>
                  <a:pt x="9530" y="13897"/>
                </a:lnTo>
                <a:cubicBezTo>
                  <a:pt x="9446" y="13877"/>
                  <a:pt x="9365" y="13844"/>
                  <a:pt x="9281" y="13818"/>
                </a:cubicBezTo>
                <a:cubicBezTo>
                  <a:pt x="9266" y="13813"/>
                  <a:pt x="9249" y="13806"/>
                  <a:pt x="9233" y="13801"/>
                </a:cubicBezTo>
                <a:cubicBezTo>
                  <a:pt x="9238" y="13785"/>
                  <a:pt x="9243" y="13764"/>
                  <a:pt x="9253" y="13737"/>
                </a:cubicBezTo>
                <a:cubicBezTo>
                  <a:pt x="9262" y="13705"/>
                  <a:pt x="9273" y="13675"/>
                  <a:pt x="9286" y="13625"/>
                </a:cubicBezTo>
                <a:cubicBezTo>
                  <a:pt x="9297" y="13577"/>
                  <a:pt x="9312" y="13522"/>
                  <a:pt x="9324" y="13463"/>
                </a:cubicBezTo>
                <a:cubicBezTo>
                  <a:pt x="9334" y="13403"/>
                  <a:pt x="9348" y="13343"/>
                  <a:pt x="9355" y="13274"/>
                </a:cubicBezTo>
                <a:cubicBezTo>
                  <a:pt x="9362" y="13205"/>
                  <a:pt x="9370" y="13132"/>
                  <a:pt x="9370" y="13056"/>
                </a:cubicBezTo>
                <a:cubicBezTo>
                  <a:pt x="9373" y="12979"/>
                  <a:pt x="9365" y="12900"/>
                  <a:pt x="9358" y="12820"/>
                </a:cubicBezTo>
                <a:cubicBezTo>
                  <a:pt x="9348" y="12740"/>
                  <a:pt x="9332" y="12660"/>
                  <a:pt x="9312" y="12584"/>
                </a:cubicBezTo>
                <a:cubicBezTo>
                  <a:pt x="9290" y="12506"/>
                  <a:pt x="9268" y="12431"/>
                  <a:pt x="9238" y="12361"/>
                </a:cubicBezTo>
                <a:cubicBezTo>
                  <a:pt x="9211" y="12288"/>
                  <a:pt x="9179" y="12222"/>
                  <a:pt x="9149" y="12159"/>
                </a:cubicBezTo>
                <a:cubicBezTo>
                  <a:pt x="9088" y="12031"/>
                  <a:pt x="9024" y="11919"/>
                  <a:pt x="8971" y="11825"/>
                </a:cubicBezTo>
                <a:cubicBezTo>
                  <a:pt x="8863" y="11638"/>
                  <a:pt x="8790" y="11512"/>
                  <a:pt x="8790" y="11512"/>
                </a:cubicBezTo>
                <a:cubicBezTo>
                  <a:pt x="8769" y="11476"/>
                  <a:pt x="8729" y="11454"/>
                  <a:pt x="8688" y="11454"/>
                </a:cubicBezTo>
                <a:cubicBezTo>
                  <a:pt x="8673" y="11454"/>
                  <a:pt x="8657" y="11457"/>
                  <a:pt x="8643" y="11463"/>
                </a:cubicBezTo>
                <a:cubicBezTo>
                  <a:pt x="8583" y="11489"/>
                  <a:pt x="8556" y="11558"/>
                  <a:pt x="8581" y="11616"/>
                </a:cubicBezTo>
                <a:cubicBezTo>
                  <a:pt x="8581" y="11616"/>
                  <a:pt x="8637" y="11748"/>
                  <a:pt x="8722" y="11947"/>
                </a:cubicBezTo>
                <a:cubicBezTo>
                  <a:pt x="8804" y="12144"/>
                  <a:pt x="8910" y="12405"/>
                  <a:pt x="8947" y="12659"/>
                </a:cubicBezTo>
                <a:cubicBezTo>
                  <a:pt x="8955" y="12723"/>
                  <a:pt x="8960" y="12786"/>
                  <a:pt x="8958" y="12846"/>
                </a:cubicBezTo>
                <a:cubicBezTo>
                  <a:pt x="8957" y="12908"/>
                  <a:pt x="8956" y="12969"/>
                  <a:pt x="8946" y="13026"/>
                </a:cubicBezTo>
                <a:cubicBezTo>
                  <a:pt x="8939" y="13085"/>
                  <a:pt x="8925" y="13141"/>
                  <a:pt x="8914" y="13194"/>
                </a:cubicBezTo>
                <a:cubicBezTo>
                  <a:pt x="8902" y="13247"/>
                  <a:pt x="8883" y="13297"/>
                  <a:pt x="8870" y="13343"/>
                </a:cubicBezTo>
                <a:cubicBezTo>
                  <a:pt x="8855" y="13380"/>
                  <a:pt x="8843" y="13413"/>
                  <a:pt x="8831" y="13445"/>
                </a:cubicBezTo>
                <a:cubicBezTo>
                  <a:pt x="8830" y="13425"/>
                  <a:pt x="8829" y="13403"/>
                  <a:pt x="8826" y="13383"/>
                </a:cubicBezTo>
                <a:cubicBezTo>
                  <a:pt x="8817" y="13304"/>
                  <a:pt x="8801" y="13224"/>
                  <a:pt x="8781" y="13147"/>
                </a:cubicBezTo>
                <a:cubicBezTo>
                  <a:pt x="8758" y="13070"/>
                  <a:pt x="8736" y="12994"/>
                  <a:pt x="8706" y="12924"/>
                </a:cubicBezTo>
                <a:cubicBezTo>
                  <a:pt x="8680" y="12852"/>
                  <a:pt x="8648" y="12786"/>
                  <a:pt x="8617" y="12722"/>
                </a:cubicBezTo>
                <a:cubicBezTo>
                  <a:pt x="8556" y="12594"/>
                  <a:pt x="8493" y="12483"/>
                  <a:pt x="8439" y="12388"/>
                </a:cubicBezTo>
                <a:cubicBezTo>
                  <a:pt x="8331" y="12201"/>
                  <a:pt x="8259" y="12076"/>
                  <a:pt x="8259" y="12076"/>
                </a:cubicBezTo>
                <a:cubicBezTo>
                  <a:pt x="8237" y="12039"/>
                  <a:pt x="8198" y="12017"/>
                  <a:pt x="8157" y="12017"/>
                </a:cubicBezTo>
                <a:cubicBezTo>
                  <a:pt x="8141" y="12017"/>
                  <a:pt x="8126" y="12020"/>
                  <a:pt x="8111" y="12027"/>
                </a:cubicBezTo>
                <a:cubicBezTo>
                  <a:pt x="8051" y="12052"/>
                  <a:pt x="8025" y="12121"/>
                  <a:pt x="8049" y="12180"/>
                </a:cubicBezTo>
                <a:cubicBezTo>
                  <a:pt x="8049" y="12180"/>
                  <a:pt x="8106" y="12312"/>
                  <a:pt x="8191" y="12510"/>
                </a:cubicBezTo>
                <a:cubicBezTo>
                  <a:pt x="8273" y="12707"/>
                  <a:pt x="8379" y="12969"/>
                  <a:pt x="8415" y="13223"/>
                </a:cubicBezTo>
                <a:cubicBezTo>
                  <a:pt x="8423" y="13287"/>
                  <a:pt x="8429" y="13349"/>
                  <a:pt x="8427" y="13410"/>
                </a:cubicBezTo>
                <a:cubicBezTo>
                  <a:pt x="8427" y="13423"/>
                  <a:pt x="8426" y="13434"/>
                  <a:pt x="8426" y="13446"/>
                </a:cubicBezTo>
                <a:cubicBezTo>
                  <a:pt x="8389" y="13428"/>
                  <a:pt x="8354" y="13409"/>
                  <a:pt x="8319" y="13391"/>
                </a:cubicBezTo>
                <a:cubicBezTo>
                  <a:pt x="8241" y="13350"/>
                  <a:pt x="8164" y="13306"/>
                  <a:pt x="8086" y="13261"/>
                </a:cubicBezTo>
                <a:cubicBezTo>
                  <a:pt x="8010" y="13217"/>
                  <a:pt x="7932" y="13174"/>
                  <a:pt x="7858" y="13127"/>
                </a:cubicBezTo>
                <a:lnTo>
                  <a:pt x="7760" y="13066"/>
                </a:lnTo>
                <a:cubicBezTo>
                  <a:pt x="7766" y="13042"/>
                  <a:pt x="7777" y="12998"/>
                  <a:pt x="7793" y="12937"/>
                </a:cubicBezTo>
                <a:cubicBezTo>
                  <a:pt x="7808" y="12888"/>
                  <a:pt x="7809" y="12830"/>
                  <a:pt x="7819" y="12763"/>
                </a:cubicBezTo>
                <a:cubicBezTo>
                  <a:pt x="7829" y="12695"/>
                  <a:pt x="7826" y="12622"/>
                  <a:pt x="7828" y="12542"/>
                </a:cubicBezTo>
                <a:cubicBezTo>
                  <a:pt x="7830" y="12462"/>
                  <a:pt x="7815" y="12378"/>
                  <a:pt x="7810" y="12287"/>
                </a:cubicBezTo>
                <a:cubicBezTo>
                  <a:pt x="7796" y="12200"/>
                  <a:pt x="7783" y="12105"/>
                  <a:pt x="7760" y="12011"/>
                </a:cubicBezTo>
                <a:cubicBezTo>
                  <a:pt x="7738" y="11916"/>
                  <a:pt x="7713" y="11820"/>
                  <a:pt x="7680" y="11725"/>
                </a:cubicBezTo>
                <a:cubicBezTo>
                  <a:pt x="7653" y="11628"/>
                  <a:pt x="7610" y="11536"/>
                  <a:pt x="7573" y="11441"/>
                </a:cubicBezTo>
                <a:cubicBezTo>
                  <a:pt x="7528" y="11347"/>
                  <a:pt x="7488" y="11255"/>
                  <a:pt x="7437" y="11169"/>
                </a:cubicBezTo>
                <a:cubicBezTo>
                  <a:pt x="7411" y="11124"/>
                  <a:pt x="7387" y="11082"/>
                  <a:pt x="7362" y="11039"/>
                </a:cubicBezTo>
                <a:cubicBezTo>
                  <a:pt x="7336" y="10999"/>
                  <a:pt x="7308" y="10958"/>
                  <a:pt x="7281" y="10919"/>
                </a:cubicBezTo>
                <a:cubicBezTo>
                  <a:pt x="7228" y="10837"/>
                  <a:pt x="7165" y="10768"/>
                  <a:pt x="7108" y="10699"/>
                </a:cubicBezTo>
                <a:cubicBezTo>
                  <a:pt x="7047" y="10635"/>
                  <a:pt x="6989" y="10573"/>
                  <a:pt x="6928" y="10522"/>
                </a:cubicBezTo>
                <a:cubicBezTo>
                  <a:pt x="6863" y="10474"/>
                  <a:pt x="6815" y="10426"/>
                  <a:pt x="6751" y="10393"/>
                </a:cubicBezTo>
                <a:cubicBezTo>
                  <a:pt x="6693" y="10361"/>
                  <a:pt x="6637" y="10320"/>
                  <a:pt x="6598" y="10310"/>
                </a:cubicBezTo>
                <a:cubicBezTo>
                  <a:pt x="6520" y="10279"/>
                  <a:pt x="6475" y="10262"/>
                  <a:pt x="6475" y="10262"/>
                </a:cubicBezTo>
                <a:cubicBezTo>
                  <a:pt x="6461" y="10257"/>
                  <a:pt x="6447" y="10254"/>
                  <a:pt x="6433" y="10254"/>
                </a:cubicBezTo>
                <a:cubicBezTo>
                  <a:pt x="6389" y="10254"/>
                  <a:pt x="6346" y="10279"/>
                  <a:pt x="6327" y="10321"/>
                </a:cubicBezTo>
                <a:cubicBezTo>
                  <a:pt x="6300" y="10380"/>
                  <a:pt x="6326" y="10451"/>
                  <a:pt x="6384" y="10478"/>
                </a:cubicBezTo>
                <a:cubicBezTo>
                  <a:pt x="6384" y="10478"/>
                  <a:pt x="6428" y="10497"/>
                  <a:pt x="6506" y="10533"/>
                </a:cubicBezTo>
                <a:cubicBezTo>
                  <a:pt x="6527" y="10541"/>
                  <a:pt x="6544" y="10553"/>
                  <a:pt x="6560" y="10565"/>
                </a:cubicBezTo>
                <a:cubicBezTo>
                  <a:pt x="6577" y="10577"/>
                  <a:pt x="6596" y="10590"/>
                  <a:pt x="6616" y="10605"/>
                </a:cubicBezTo>
                <a:cubicBezTo>
                  <a:pt x="6655" y="10628"/>
                  <a:pt x="6701" y="10676"/>
                  <a:pt x="6750" y="10719"/>
                </a:cubicBezTo>
                <a:cubicBezTo>
                  <a:pt x="6798" y="10765"/>
                  <a:pt x="6845" y="10821"/>
                  <a:pt x="6894" y="10880"/>
                </a:cubicBezTo>
                <a:cubicBezTo>
                  <a:pt x="6937" y="10945"/>
                  <a:pt x="6989" y="11006"/>
                  <a:pt x="7031" y="11082"/>
                </a:cubicBezTo>
                <a:cubicBezTo>
                  <a:pt x="7052" y="11119"/>
                  <a:pt x="7075" y="11155"/>
                  <a:pt x="7096" y="11193"/>
                </a:cubicBezTo>
                <a:cubicBezTo>
                  <a:pt x="7116" y="11234"/>
                  <a:pt x="7134" y="11273"/>
                  <a:pt x="7154" y="11313"/>
                </a:cubicBezTo>
                <a:cubicBezTo>
                  <a:pt x="7193" y="11393"/>
                  <a:pt x="7225" y="11480"/>
                  <a:pt x="7259" y="11565"/>
                </a:cubicBezTo>
                <a:cubicBezTo>
                  <a:pt x="7287" y="11654"/>
                  <a:pt x="7319" y="11739"/>
                  <a:pt x="7337" y="11826"/>
                </a:cubicBezTo>
                <a:cubicBezTo>
                  <a:pt x="7362" y="11913"/>
                  <a:pt x="7377" y="11999"/>
                  <a:pt x="7392" y="12083"/>
                </a:cubicBezTo>
                <a:cubicBezTo>
                  <a:pt x="7406" y="12166"/>
                  <a:pt x="7411" y="12248"/>
                  <a:pt x="7420" y="12323"/>
                </a:cubicBezTo>
                <a:cubicBezTo>
                  <a:pt x="7419" y="12399"/>
                  <a:pt x="7427" y="12472"/>
                  <a:pt x="7420" y="12536"/>
                </a:cubicBezTo>
                <a:cubicBezTo>
                  <a:pt x="7415" y="12600"/>
                  <a:pt x="7413" y="12660"/>
                  <a:pt x="7401" y="12708"/>
                </a:cubicBezTo>
                <a:cubicBezTo>
                  <a:pt x="7392" y="12750"/>
                  <a:pt x="7388" y="12788"/>
                  <a:pt x="7378" y="12819"/>
                </a:cubicBezTo>
                <a:cubicBezTo>
                  <a:pt x="7339" y="12791"/>
                  <a:pt x="7299" y="12761"/>
                  <a:pt x="7260" y="12732"/>
                </a:cubicBezTo>
                <a:cubicBezTo>
                  <a:pt x="7252" y="12681"/>
                  <a:pt x="7243" y="12628"/>
                  <a:pt x="7230" y="12577"/>
                </a:cubicBezTo>
                <a:cubicBezTo>
                  <a:pt x="7207" y="12483"/>
                  <a:pt x="7183" y="12387"/>
                  <a:pt x="7150" y="12291"/>
                </a:cubicBezTo>
                <a:cubicBezTo>
                  <a:pt x="7121" y="12195"/>
                  <a:pt x="7080" y="12101"/>
                  <a:pt x="7042" y="12006"/>
                </a:cubicBezTo>
                <a:cubicBezTo>
                  <a:pt x="6999" y="11914"/>
                  <a:pt x="6957" y="11820"/>
                  <a:pt x="6906" y="11734"/>
                </a:cubicBezTo>
                <a:cubicBezTo>
                  <a:pt x="6882" y="11691"/>
                  <a:pt x="6856" y="11648"/>
                  <a:pt x="6832" y="11606"/>
                </a:cubicBezTo>
                <a:cubicBezTo>
                  <a:pt x="6805" y="11564"/>
                  <a:pt x="6778" y="11525"/>
                  <a:pt x="6750" y="11484"/>
                </a:cubicBezTo>
                <a:cubicBezTo>
                  <a:pt x="6698" y="11404"/>
                  <a:pt x="6634" y="11335"/>
                  <a:pt x="6579" y="11265"/>
                </a:cubicBezTo>
                <a:cubicBezTo>
                  <a:pt x="6516" y="11202"/>
                  <a:pt x="6459" y="11139"/>
                  <a:pt x="6398" y="11089"/>
                </a:cubicBezTo>
                <a:cubicBezTo>
                  <a:pt x="6332" y="11041"/>
                  <a:pt x="6284" y="10991"/>
                  <a:pt x="6221" y="10958"/>
                </a:cubicBezTo>
                <a:cubicBezTo>
                  <a:pt x="6162" y="10925"/>
                  <a:pt x="6107" y="10887"/>
                  <a:pt x="6069" y="10876"/>
                </a:cubicBezTo>
                <a:cubicBezTo>
                  <a:pt x="5990" y="10846"/>
                  <a:pt x="5944" y="10829"/>
                  <a:pt x="5944" y="10829"/>
                </a:cubicBezTo>
                <a:cubicBezTo>
                  <a:pt x="5931" y="10823"/>
                  <a:pt x="5916" y="10821"/>
                  <a:pt x="5902" y="10821"/>
                </a:cubicBezTo>
                <a:cubicBezTo>
                  <a:pt x="5858" y="10821"/>
                  <a:pt x="5816" y="10845"/>
                  <a:pt x="5797" y="10888"/>
                </a:cubicBezTo>
                <a:cubicBezTo>
                  <a:pt x="5771" y="10947"/>
                  <a:pt x="5795" y="11016"/>
                  <a:pt x="5854" y="11043"/>
                </a:cubicBezTo>
                <a:cubicBezTo>
                  <a:pt x="5854" y="11043"/>
                  <a:pt x="5898" y="11063"/>
                  <a:pt x="5975" y="11100"/>
                </a:cubicBezTo>
                <a:cubicBezTo>
                  <a:pt x="5996" y="11107"/>
                  <a:pt x="6013" y="11119"/>
                  <a:pt x="6029" y="11132"/>
                </a:cubicBezTo>
                <a:cubicBezTo>
                  <a:pt x="6047" y="11143"/>
                  <a:pt x="6065" y="11156"/>
                  <a:pt x="6086" y="11171"/>
                </a:cubicBezTo>
                <a:cubicBezTo>
                  <a:pt x="6125" y="11193"/>
                  <a:pt x="6171" y="11243"/>
                  <a:pt x="6220" y="11286"/>
                </a:cubicBezTo>
                <a:cubicBezTo>
                  <a:pt x="6267" y="11330"/>
                  <a:pt x="6314" y="11388"/>
                  <a:pt x="6363" y="11446"/>
                </a:cubicBezTo>
                <a:cubicBezTo>
                  <a:pt x="6407" y="11511"/>
                  <a:pt x="6459" y="11573"/>
                  <a:pt x="6500" y="11648"/>
                </a:cubicBezTo>
                <a:cubicBezTo>
                  <a:pt x="6521" y="11685"/>
                  <a:pt x="6545" y="11722"/>
                  <a:pt x="6565" y="11760"/>
                </a:cubicBezTo>
                <a:cubicBezTo>
                  <a:pt x="6585" y="11799"/>
                  <a:pt x="6603" y="11840"/>
                  <a:pt x="6624" y="11879"/>
                </a:cubicBezTo>
                <a:cubicBezTo>
                  <a:pt x="6664" y="11959"/>
                  <a:pt x="6696" y="12047"/>
                  <a:pt x="6729" y="12131"/>
                </a:cubicBezTo>
                <a:cubicBezTo>
                  <a:pt x="6746" y="12182"/>
                  <a:pt x="6762" y="12234"/>
                  <a:pt x="6778" y="12286"/>
                </a:cubicBezTo>
                <a:cubicBezTo>
                  <a:pt x="6725" y="12235"/>
                  <a:pt x="6670" y="12184"/>
                  <a:pt x="6614" y="12134"/>
                </a:cubicBezTo>
                <a:cubicBezTo>
                  <a:pt x="6542" y="12073"/>
                  <a:pt x="6470" y="12012"/>
                  <a:pt x="6382" y="11955"/>
                </a:cubicBezTo>
                <a:cubicBezTo>
                  <a:pt x="6294" y="11890"/>
                  <a:pt x="6215" y="11861"/>
                  <a:pt x="6135" y="11819"/>
                </a:cubicBezTo>
                <a:cubicBezTo>
                  <a:pt x="6116" y="11810"/>
                  <a:pt x="6096" y="11805"/>
                  <a:pt x="6076" y="11805"/>
                </a:cubicBezTo>
                <a:cubicBezTo>
                  <a:pt x="6031" y="11805"/>
                  <a:pt x="5987" y="11828"/>
                  <a:pt x="5963" y="11870"/>
                </a:cubicBezTo>
                <a:cubicBezTo>
                  <a:pt x="5928" y="11932"/>
                  <a:pt x="5950" y="12011"/>
                  <a:pt x="6011" y="12046"/>
                </a:cubicBezTo>
                <a:lnTo>
                  <a:pt x="6016" y="12048"/>
                </a:lnTo>
                <a:cubicBezTo>
                  <a:pt x="6093" y="12092"/>
                  <a:pt x="6183" y="12133"/>
                  <a:pt x="6237" y="12182"/>
                </a:cubicBezTo>
                <a:cubicBezTo>
                  <a:pt x="6298" y="12224"/>
                  <a:pt x="6363" y="12285"/>
                  <a:pt x="6427" y="12341"/>
                </a:cubicBezTo>
                <a:cubicBezTo>
                  <a:pt x="6464" y="12378"/>
                  <a:pt x="6500" y="12415"/>
                  <a:pt x="6536" y="12452"/>
                </a:cubicBezTo>
                <a:cubicBezTo>
                  <a:pt x="6518" y="12462"/>
                  <a:pt x="6499" y="12472"/>
                  <a:pt x="6476" y="12483"/>
                </a:cubicBezTo>
                <a:cubicBezTo>
                  <a:pt x="6443" y="12501"/>
                  <a:pt x="6401" y="12517"/>
                  <a:pt x="6357" y="12532"/>
                </a:cubicBezTo>
                <a:cubicBezTo>
                  <a:pt x="6313" y="12551"/>
                  <a:pt x="6261" y="12558"/>
                  <a:pt x="6208" y="12573"/>
                </a:cubicBezTo>
                <a:cubicBezTo>
                  <a:pt x="6154" y="12581"/>
                  <a:pt x="6096" y="12593"/>
                  <a:pt x="6034" y="12593"/>
                </a:cubicBezTo>
                <a:cubicBezTo>
                  <a:pt x="6015" y="12594"/>
                  <a:pt x="5995" y="12595"/>
                  <a:pt x="5976" y="12595"/>
                </a:cubicBezTo>
                <a:cubicBezTo>
                  <a:pt x="5968" y="12595"/>
                  <a:pt x="5960" y="12595"/>
                  <a:pt x="5952" y="12594"/>
                </a:cubicBezTo>
                <a:cubicBezTo>
                  <a:pt x="5920" y="12570"/>
                  <a:pt x="5886" y="12546"/>
                  <a:pt x="5849" y="12522"/>
                </a:cubicBezTo>
                <a:cubicBezTo>
                  <a:pt x="5761" y="12457"/>
                  <a:pt x="5683" y="12429"/>
                  <a:pt x="5602" y="12387"/>
                </a:cubicBezTo>
                <a:cubicBezTo>
                  <a:pt x="5583" y="12377"/>
                  <a:pt x="5562" y="12373"/>
                  <a:pt x="5542" y="12373"/>
                </a:cubicBezTo>
                <a:cubicBezTo>
                  <a:pt x="5497" y="12373"/>
                  <a:pt x="5454" y="12396"/>
                  <a:pt x="5431" y="12437"/>
                </a:cubicBezTo>
                <a:cubicBezTo>
                  <a:pt x="5420" y="12456"/>
                  <a:pt x="5416" y="12476"/>
                  <a:pt x="5416" y="12496"/>
                </a:cubicBezTo>
                <a:cubicBezTo>
                  <a:pt x="5365" y="12479"/>
                  <a:pt x="5314" y="12460"/>
                  <a:pt x="5266" y="12439"/>
                </a:cubicBezTo>
                <a:cubicBezTo>
                  <a:pt x="5147" y="12388"/>
                  <a:pt x="5041" y="12329"/>
                  <a:pt x="4952" y="12272"/>
                </a:cubicBezTo>
                <a:cubicBezTo>
                  <a:pt x="4907" y="12246"/>
                  <a:pt x="4869" y="12218"/>
                  <a:pt x="4835" y="12195"/>
                </a:cubicBezTo>
                <a:cubicBezTo>
                  <a:pt x="4800" y="12171"/>
                  <a:pt x="4769" y="12148"/>
                  <a:pt x="4746" y="12128"/>
                </a:cubicBezTo>
                <a:cubicBezTo>
                  <a:pt x="4697" y="12089"/>
                  <a:pt x="4667" y="12067"/>
                  <a:pt x="4667" y="12067"/>
                </a:cubicBezTo>
                <a:cubicBezTo>
                  <a:pt x="4654" y="12057"/>
                  <a:pt x="4639" y="12051"/>
                  <a:pt x="4623" y="12051"/>
                </a:cubicBezTo>
                <a:cubicBezTo>
                  <a:pt x="4604" y="12051"/>
                  <a:pt x="4584" y="12059"/>
                  <a:pt x="4570" y="12075"/>
                </a:cubicBezTo>
                <a:cubicBezTo>
                  <a:pt x="4541" y="12104"/>
                  <a:pt x="4544" y="12150"/>
                  <a:pt x="4573" y="12177"/>
                </a:cubicBezTo>
                <a:cubicBezTo>
                  <a:pt x="4573" y="12177"/>
                  <a:pt x="4599" y="12201"/>
                  <a:pt x="4646" y="12245"/>
                </a:cubicBezTo>
                <a:cubicBezTo>
                  <a:pt x="4668" y="12266"/>
                  <a:pt x="4697" y="12292"/>
                  <a:pt x="4734" y="12322"/>
                </a:cubicBezTo>
                <a:cubicBezTo>
                  <a:pt x="4769" y="12351"/>
                  <a:pt x="4809" y="12386"/>
                  <a:pt x="4854" y="12418"/>
                </a:cubicBezTo>
                <a:cubicBezTo>
                  <a:pt x="4944" y="12484"/>
                  <a:pt x="5053" y="12557"/>
                  <a:pt x="5178" y="12623"/>
                </a:cubicBezTo>
                <a:cubicBezTo>
                  <a:pt x="5239" y="12658"/>
                  <a:pt x="5306" y="12687"/>
                  <a:pt x="5374" y="12718"/>
                </a:cubicBezTo>
                <a:cubicBezTo>
                  <a:pt x="5443" y="12745"/>
                  <a:pt x="5516" y="12774"/>
                  <a:pt x="5588" y="12793"/>
                </a:cubicBezTo>
                <a:cubicBezTo>
                  <a:pt x="5661" y="12818"/>
                  <a:pt x="5737" y="12833"/>
                  <a:pt x="5811" y="12846"/>
                </a:cubicBezTo>
                <a:cubicBezTo>
                  <a:pt x="5817" y="12849"/>
                  <a:pt x="5822" y="12849"/>
                  <a:pt x="5827" y="12850"/>
                </a:cubicBezTo>
                <a:cubicBezTo>
                  <a:pt x="5851" y="12870"/>
                  <a:pt x="5873" y="12889"/>
                  <a:pt x="5895" y="12910"/>
                </a:cubicBezTo>
                <a:cubicBezTo>
                  <a:pt x="5933" y="12946"/>
                  <a:pt x="5969" y="12984"/>
                  <a:pt x="6005" y="13021"/>
                </a:cubicBezTo>
                <a:cubicBezTo>
                  <a:pt x="5987" y="13030"/>
                  <a:pt x="5968" y="13041"/>
                  <a:pt x="5944" y="13052"/>
                </a:cubicBezTo>
                <a:cubicBezTo>
                  <a:pt x="5911" y="13070"/>
                  <a:pt x="5870" y="13086"/>
                  <a:pt x="5825" y="13100"/>
                </a:cubicBezTo>
                <a:cubicBezTo>
                  <a:pt x="5782" y="13120"/>
                  <a:pt x="5729" y="13127"/>
                  <a:pt x="5676" y="13142"/>
                </a:cubicBezTo>
                <a:cubicBezTo>
                  <a:pt x="5622" y="13149"/>
                  <a:pt x="5565" y="13162"/>
                  <a:pt x="5502" y="13162"/>
                </a:cubicBezTo>
                <a:cubicBezTo>
                  <a:pt x="5482" y="13163"/>
                  <a:pt x="5461" y="13164"/>
                  <a:pt x="5440" y="13164"/>
                </a:cubicBezTo>
                <a:cubicBezTo>
                  <a:pt x="5399" y="13164"/>
                  <a:pt x="5356" y="13162"/>
                  <a:pt x="5312" y="13159"/>
                </a:cubicBezTo>
                <a:cubicBezTo>
                  <a:pt x="5247" y="13153"/>
                  <a:pt x="5181" y="13146"/>
                  <a:pt x="5114" y="13130"/>
                </a:cubicBezTo>
                <a:cubicBezTo>
                  <a:pt x="5048" y="13116"/>
                  <a:pt x="4982" y="13098"/>
                  <a:pt x="4918" y="13078"/>
                </a:cubicBezTo>
                <a:cubicBezTo>
                  <a:pt x="4854" y="13057"/>
                  <a:pt x="4793" y="13035"/>
                  <a:pt x="4734" y="13008"/>
                </a:cubicBezTo>
                <a:cubicBezTo>
                  <a:pt x="4615" y="12957"/>
                  <a:pt x="4509" y="12897"/>
                  <a:pt x="4421" y="12841"/>
                </a:cubicBezTo>
                <a:cubicBezTo>
                  <a:pt x="4375" y="12815"/>
                  <a:pt x="4338" y="12787"/>
                  <a:pt x="4304" y="12763"/>
                </a:cubicBezTo>
                <a:cubicBezTo>
                  <a:pt x="4269" y="12740"/>
                  <a:pt x="4238" y="12717"/>
                  <a:pt x="4214" y="12696"/>
                </a:cubicBezTo>
                <a:cubicBezTo>
                  <a:pt x="4166" y="12658"/>
                  <a:pt x="4136" y="12636"/>
                  <a:pt x="4136" y="12636"/>
                </a:cubicBezTo>
                <a:cubicBezTo>
                  <a:pt x="4123" y="12625"/>
                  <a:pt x="4107" y="12620"/>
                  <a:pt x="4092" y="12620"/>
                </a:cubicBezTo>
                <a:cubicBezTo>
                  <a:pt x="4072" y="12620"/>
                  <a:pt x="4053" y="12628"/>
                  <a:pt x="4038" y="12643"/>
                </a:cubicBezTo>
                <a:cubicBezTo>
                  <a:pt x="4009" y="12673"/>
                  <a:pt x="4012" y="12719"/>
                  <a:pt x="4041" y="12745"/>
                </a:cubicBezTo>
                <a:cubicBezTo>
                  <a:pt x="4041" y="12745"/>
                  <a:pt x="4068" y="12770"/>
                  <a:pt x="4114" y="12813"/>
                </a:cubicBezTo>
                <a:cubicBezTo>
                  <a:pt x="4137" y="12835"/>
                  <a:pt x="4166" y="12861"/>
                  <a:pt x="4203" y="12891"/>
                </a:cubicBezTo>
                <a:cubicBezTo>
                  <a:pt x="4238" y="12920"/>
                  <a:pt x="4277" y="12955"/>
                  <a:pt x="4323" y="12987"/>
                </a:cubicBezTo>
                <a:cubicBezTo>
                  <a:pt x="4412" y="13053"/>
                  <a:pt x="4522" y="13126"/>
                  <a:pt x="4646" y="13193"/>
                </a:cubicBezTo>
                <a:cubicBezTo>
                  <a:pt x="4708" y="13227"/>
                  <a:pt x="4775" y="13256"/>
                  <a:pt x="4843" y="13287"/>
                </a:cubicBezTo>
                <a:cubicBezTo>
                  <a:pt x="4912" y="13315"/>
                  <a:pt x="4984" y="13343"/>
                  <a:pt x="5056" y="13363"/>
                </a:cubicBezTo>
                <a:cubicBezTo>
                  <a:pt x="5130" y="13386"/>
                  <a:pt x="5205" y="13401"/>
                  <a:pt x="5280" y="13416"/>
                </a:cubicBezTo>
                <a:cubicBezTo>
                  <a:pt x="5356" y="13428"/>
                  <a:pt x="5431" y="13438"/>
                  <a:pt x="5505" y="13439"/>
                </a:cubicBezTo>
                <a:cubicBezTo>
                  <a:pt x="5522" y="13440"/>
                  <a:pt x="5538" y="13440"/>
                  <a:pt x="5555" y="13440"/>
                </a:cubicBezTo>
                <a:cubicBezTo>
                  <a:pt x="5611" y="13440"/>
                  <a:pt x="5666" y="13435"/>
                  <a:pt x="5719" y="13432"/>
                </a:cubicBezTo>
                <a:cubicBezTo>
                  <a:pt x="5787" y="13422"/>
                  <a:pt x="5852" y="13414"/>
                  <a:pt x="5910" y="13397"/>
                </a:cubicBezTo>
                <a:cubicBezTo>
                  <a:pt x="5969" y="13382"/>
                  <a:pt x="6023" y="13366"/>
                  <a:pt x="6069" y="13347"/>
                </a:cubicBezTo>
                <a:cubicBezTo>
                  <a:pt x="6114" y="13329"/>
                  <a:pt x="6155" y="13313"/>
                  <a:pt x="6187" y="13296"/>
                </a:cubicBezTo>
                <a:cubicBezTo>
                  <a:pt x="6208" y="13285"/>
                  <a:pt x="6225" y="13276"/>
                  <a:pt x="6240" y="13268"/>
                </a:cubicBezTo>
                <a:cubicBezTo>
                  <a:pt x="6249" y="13278"/>
                  <a:pt x="6258" y="13289"/>
                  <a:pt x="6267" y="13297"/>
                </a:cubicBezTo>
                <a:cubicBezTo>
                  <a:pt x="6329" y="13364"/>
                  <a:pt x="6399" y="13429"/>
                  <a:pt x="6465" y="13494"/>
                </a:cubicBezTo>
                <a:cubicBezTo>
                  <a:pt x="6539" y="13557"/>
                  <a:pt x="6611" y="13621"/>
                  <a:pt x="6691" y="13678"/>
                </a:cubicBezTo>
                <a:cubicBezTo>
                  <a:pt x="6836" y="13783"/>
                  <a:pt x="6984" y="13887"/>
                  <a:pt x="7139" y="13990"/>
                </a:cubicBezTo>
                <a:cubicBezTo>
                  <a:pt x="7215" y="14044"/>
                  <a:pt x="7293" y="14089"/>
                  <a:pt x="7372" y="14139"/>
                </a:cubicBezTo>
                <a:cubicBezTo>
                  <a:pt x="7449" y="14188"/>
                  <a:pt x="7527" y="14237"/>
                  <a:pt x="7608" y="14283"/>
                </a:cubicBezTo>
                <a:cubicBezTo>
                  <a:pt x="7688" y="14327"/>
                  <a:pt x="7768" y="14375"/>
                  <a:pt x="7849" y="14419"/>
                </a:cubicBezTo>
                <a:lnTo>
                  <a:pt x="8096" y="14546"/>
                </a:lnTo>
                <a:cubicBezTo>
                  <a:pt x="8179" y="14589"/>
                  <a:pt x="8265" y="14625"/>
                  <a:pt x="8349" y="14663"/>
                </a:cubicBezTo>
                <a:cubicBezTo>
                  <a:pt x="8432" y="14704"/>
                  <a:pt x="8520" y="14738"/>
                  <a:pt x="8607" y="14772"/>
                </a:cubicBezTo>
                <a:cubicBezTo>
                  <a:pt x="8696" y="14804"/>
                  <a:pt x="8782" y="14842"/>
                  <a:pt x="8872" y="14867"/>
                </a:cubicBezTo>
                <a:lnTo>
                  <a:pt x="9142" y="14950"/>
                </a:lnTo>
                <a:lnTo>
                  <a:pt x="9477" y="15048"/>
                </a:lnTo>
                <a:cubicBezTo>
                  <a:pt x="9596" y="15071"/>
                  <a:pt x="9717" y="15089"/>
                  <a:pt x="9840" y="15109"/>
                </a:cubicBezTo>
                <a:cubicBezTo>
                  <a:pt x="9962" y="15115"/>
                  <a:pt x="10085" y="15119"/>
                  <a:pt x="10207" y="15125"/>
                </a:cubicBezTo>
                <a:lnTo>
                  <a:pt x="10556" y="15096"/>
                </a:lnTo>
                <a:lnTo>
                  <a:pt x="10556" y="15096"/>
                </a:lnTo>
                <a:cubicBezTo>
                  <a:pt x="10546" y="15309"/>
                  <a:pt x="10530" y="15522"/>
                  <a:pt x="10510" y="15737"/>
                </a:cubicBezTo>
                <a:cubicBezTo>
                  <a:pt x="10500" y="15739"/>
                  <a:pt x="10488" y="15740"/>
                  <a:pt x="10478" y="15745"/>
                </a:cubicBezTo>
                <a:lnTo>
                  <a:pt x="10456" y="15751"/>
                </a:lnTo>
                <a:cubicBezTo>
                  <a:pt x="10456" y="15751"/>
                  <a:pt x="10415" y="15763"/>
                  <a:pt x="10342" y="15785"/>
                </a:cubicBezTo>
                <a:cubicBezTo>
                  <a:pt x="10306" y="15796"/>
                  <a:pt x="10263" y="15809"/>
                  <a:pt x="10211" y="15825"/>
                </a:cubicBezTo>
                <a:cubicBezTo>
                  <a:pt x="10160" y="15841"/>
                  <a:pt x="10103" y="15858"/>
                  <a:pt x="10039" y="15870"/>
                </a:cubicBezTo>
                <a:cubicBezTo>
                  <a:pt x="9976" y="15884"/>
                  <a:pt x="9907" y="15899"/>
                  <a:pt x="9833" y="15914"/>
                </a:cubicBezTo>
                <a:cubicBezTo>
                  <a:pt x="9760" y="15932"/>
                  <a:pt x="9681" y="15935"/>
                  <a:pt x="9600" y="15948"/>
                </a:cubicBezTo>
                <a:cubicBezTo>
                  <a:pt x="9520" y="15957"/>
                  <a:pt x="9436" y="15970"/>
                  <a:pt x="9350" y="15970"/>
                </a:cubicBezTo>
                <a:cubicBezTo>
                  <a:pt x="9263" y="15973"/>
                  <a:pt x="9175" y="15978"/>
                  <a:pt x="9088" y="15980"/>
                </a:cubicBezTo>
                <a:cubicBezTo>
                  <a:pt x="9000" y="15975"/>
                  <a:pt x="8910" y="15973"/>
                  <a:pt x="8824" y="15969"/>
                </a:cubicBezTo>
                <a:cubicBezTo>
                  <a:pt x="8737" y="15969"/>
                  <a:pt x="8652" y="15953"/>
                  <a:pt x="8569" y="15944"/>
                </a:cubicBezTo>
                <a:cubicBezTo>
                  <a:pt x="8487" y="15936"/>
                  <a:pt x="8405" y="15929"/>
                  <a:pt x="8331" y="15915"/>
                </a:cubicBezTo>
                <a:cubicBezTo>
                  <a:pt x="8257" y="15901"/>
                  <a:pt x="8185" y="15889"/>
                  <a:pt x="8120" y="15877"/>
                </a:cubicBezTo>
                <a:cubicBezTo>
                  <a:pt x="7990" y="15854"/>
                  <a:pt x="7874" y="15822"/>
                  <a:pt x="7796" y="15806"/>
                </a:cubicBezTo>
                <a:cubicBezTo>
                  <a:pt x="7718" y="15788"/>
                  <a:pt x="7672" y="15778"/>
                  <a:pt x="7672" y="15778"/>
                </a:cubicBezTo>
                <a:cubicBezTo>
                  <a:pt x="7659" y="15774"/>
                  <a:pt x="7646" y="15773"/>
                  <a:pt x="7633" y="15773"/>
                </a:cubicBezTo>
                <a:cubicBezTo>
                  <a:pt x="7562" y="15773"/>
                  <a:pt x="7496" y="15819"/>
                  <a:pt x="7474" y="15891"/>
                </a:cubicBezTo>
                <a:cubicBezTo>
                  <a:pt x="7448" y="15981"/>
                  <a:pt x="7496" y="16074"/>
                  <a:pt x="7586" y="16102"/>
                </a:cubicBezTo>
                <a:cubicBezTo>
                  <a:pt x="7586" y="16102"/>
                  <a:pt x="7629" y="16115"/>
                  <a:pt x="7707" y="16139"/>
                </a:cubicBezTo>
                <a:cubicBezTo>
                  <a:pt x="7786" y="16161"/>
                  <a:pt x="7890" y="16200"/>
                  <a:pt x="8030" y="16235"/>
                </a:cubicBezTo>
                <a:cubicBezTo>
                  <a:pt x="8100" y="16252"/>
                  <a:pt x="8176" y="16271"/>
                  <a:pt x="8256" y="16290"/>
                </a:cubicBezTo>
                <a:cubicBezTo>
                  <a:pt x="8335" y="16313"/>
                  <a:pt x="8420" y="16325"/>
                  <a:pt x="8510" y="16342"/>
                </a:cubicBezTo>
                <a:cubicBezTo>
                  <a:pt x="8599" y="16357"/>
                  <a:pt x="8687" y="16379"/>
                  <a:pt x="8783" y="16388"/>
                </a:cubicBezTo>
                <a:cubicBezTo>
                  <a:pt x="8877" y="16398"/>
                  <a:pt x="8973" y="16409"/>
                  <a:pt x="9069" y="16420"/>
                </a:cubicBezTo>
                <a:cubicBezTo>
                  <a:pt x="9166" y="16426"/>
                  <a:pt x="9263" y="16427"/>
                  <a:pt x="9357" y="16430"/>
                </a:cubicBezTo>
                <a:cubicBezTo>
                  <a:pt x="9385" y="16432"/>
                  <a:pt x="9414" y="16433"/>
                  <a:pt x="9442" y="16433"/>
                </a:cubicBezTo>
                <a:cubicBezTo>
                  <a:pt x="9509" y="16433"/>
                  <a:pt x="9574" y="16429"/>
                  <a:pt x="9638" y="16425"/>
                </a:cubicBezTo>
                <a:cubicBezTo>
                  <a:pt x="9728" y="16418"/>
                  <a:pt x="9818" y="16421"/>
                  <a:pt x="9901" y="16406"/>
                </a:cubicBezTo>
                <a:cubicBezTo>
                  <a:pt x="9984" y="16394"/>
                  <a:pt x="10063" y="16384"/>
                  <a:pt x="10136" y="16374"/>
                </a:cubicBezTo>
                <a:cubicBezTo>
                  <a:pt x="10210" y="16367"/>
                  <a:pt x="10276" y="16352"/>
                  <a:pt x="10333" y="16338"/>
                </a:cubicBezTo>
                <a:cubicBezTo>
                  <a:pt x="10375" y="16329"/>
                  <a:pt x="10412" y="16321"/>
                  <a:pt x="10445" y="16313"/>
                </a:cubicBezTo>
                <a:lnTo>
                  <a:pt x="10445" y="16313"/>
                </a:lnTo>
                <a:cubicBezTo>
                  <a:pt x="10422" y="16487"/>
                  <a:pt x="10397" y="16661"/>
                  <a:pt x="10366" y="16835"/>
                </a:cubicBezTo>
                <a:lnTo>
                  <a:pt x="10332" y="17015"/>
                </a:lnTo>
                <a:lnTo>
                  <a:pt x="10286" y="17219"/>
                </a:lnTo>
                <a:cubicBezTo>
                  <a:pt x="10263" y="17356"/>
                  <a:pt x="10238" y="17493"/>
                  <a:pt x="10227" y="17632"/>
                </a:cubicBezTo>
                <a:cubicBezTo>
                  <a:pt x="10169" y="18182"/>
                  <a:pt x="10204" y="18727"/>
                  <a:pt x="10232" y="19256"/>
                </a:cubicBezTo>
                <a:cubicBezTo>
                  <a:pt x="10261" y="19786"/>
                  <a:pt x="10287" y="20312"/>
                  <a:pt x="10234" y="20806"/>
                </a:cubicBezTo>
                <a:cubicBezTo>
                  <a:pt x="10196" y="21114"/>
                  <a:pt x="10140" y="21420"/>
                  <a:pt x="10075" y="21726"/>
                </a:cubicBezTo>
                <a:cubicBezTo>
                  <a:pt x="10048" y="21717"/>
                  <a:pt x="10020" y="21709"/>
                  <a:pt x="9988" y="21696"/>
                </a:cubicBezTo>
                <a:cubicBezTo>
                  <a:pt x="9942" y="21682"/>
                  <a:pt x="9898" y="21658"/>
                  <a:pt x="9849" y="21636"/>
                </a:cubicBezTo>
                <a:cubicBezTo>
                  <a:pt x="9803" y="21608"/>
                  <a:pt x="9750" y="21583"/>
                  <a:pt x="9706" y="21547"/>
                </a:cubicBezTo>
                <a:cubicBezTo>
                  <a:pt x="9657" y="21515"/>
                  <a:pt x="9614" y="21475"/>
                  <a:pt x="9570" y="21434"/>
                </a:cubicBezTo>
                <a:cubicBezTo>
                  <a:pt x="9530" y="21388"/>
                  <a:pt x="9490" y="21342"/>
                  <a:pt x="9458" y="21290"/>
                </a:cubicBezTo>
                <a:cubicBezTo>
                  <a:pt x="9440" y="21265"/>
                  <a:pt x="9426" y="21238"/>
                  <a:pt x="9413" y="21210"/>
                </a:cubicBezTo>
                <a:cubicBezTo>
                  <a:pt x="9399" y="21183"/>
                  <a:pt x="9384" y="21156"/>
                  <a:pt x="9376" y="21126"/>
                </a:cubicBezTo>
                <a:cubicBezTo>
                  <a:pt x="9367" y="21098"/>
                  <a:pt x="9356" y="21069"/>
                  <a:pt x="9346" y="21040"/>
                </a:cubicBezTo>
                <a:cubicBezTo>
                  <a:pt x="9340" y="21010"/>
                  <a:pt x="9335" y="20981"/>
                  <a:pt x="9328" y="20952"/>
                </a:cubicBezTo>
                <a:cubicBezTo>
                  <a:pt x="9314" y="20896"/>
                  <a:pt x="9314" y="20835"/>
                  <a:pt x="9308" y="20781"/>
                </a:cubicBezTo>
                <a:cubicBezTo>
                  <a:pt x="9309" y="20726"/>
                  <a:pt x="9309" y="20672"/>
                  <a:pt x="9312" y="20622"/>
                </a:cubicBezTo>
                <a:cubicBezTo>
                  <a:pt x="9319" y="20573"/>
                  <a:pt x="9324" y="20529"/>
                  <a:pt x="9328" y="20488"/>
                </a:cubicBezTo>
                <a:cubicBezTo>
                  <a:pt x="9334" y="20449"/>
                  <a:pt x="9344" y="20414"/>
                  <a:pt x="9350" y="20385"/>
                </a:cubicBezTo>
                <a:cubicBezTo>
                  <a:pt x="9361" y="20328"/>
                  <a:pt x="9370" y="20295"/>
                  <a:pt x="9370" y="20295"/>
                </a:cubicBezTo>
                <a:lnTo>
                  <a:pt x="9371" y="20285"/>
                </a:lnTo>
                <a:cubicBezTo>
                  <a:pt x="9381" y="20234"/>
                  <a:pt x="9352" y="20184"/>
                  <a:pt x="9302" y="20169"/>
                </a:cubicBezTo>
                <a:cubicBezTo>
                  <a:pt x="9293" y="20167"/>
                  <a:pt x="9284" y="20166"/>
                  <a:pt x="9275" y="20166"/>
                </a:cubicBezTo>
                <a:cubicBezTo>
                  <a:pt x="9232" y="20166"/>
                  <a:pt x="9192" y="20194"/>
                  <a:pt x="9179" y="20238"/>
                </a:cubicBezTo>
                <a:cubicBezTo>
                  <a:pt x="9179" y="20238"/>
                  <a:pt x="9169" y="20274"/>
                  <a:pt x="9152" y="20334"/>
                </a:cubicBezTo>
                <a:cubicBezTo>
                  <a:pt x="9143" y="20366"/>
                  <a:pt x="9130" y="20402"/>
                  <a:pt x="9121" y="20447"/>
                </a:cubicBezTo>
                <a:cubicBezTo>
                  <a:pt x="9112" y="20493"/>
                  <a:pt x="9104" y="20543"/>
                  <a:pt x="9093" y="20598"/>
                </a:cubicBezTo>
                <a:cubicBezTo>
                  <a:pt x="9086" y="20653"/>
                  <a:pt x="9083" y="20715"/>
                  <a:pt x="9077" y="20780"/>
                </a:cubicBezTo>
                <a:cubicBezTo>
                  <a:pt x="9079" y="20845"/>
                  <a:pt x="9075" y="20915"/>
                  <a:pt x="9088" y="20987"/>
                </a:cubicBezTo>
                <a:cubicBezTo>
                  <a:pt x="9093" y="21023"/>
                  <a:pt x="9099" y="21060"/>
                  <a:pt x="9104" y="21098"/>
                </a:cubicBezTo>
                <a:cubicBezTo>
                  <a:pt x="9112" y="21135"/>
                  <a:pt x="9123" y="21170"/>
                  <a:pt x="9134" y="21207"/>
                </a:cubicBezTo>
                <a:cubicBezTo>
                  <a:pt x="9143" y="21246"/>
                  <a:pt x="9159" y="21280"/>
                  <a:pt x="9175" y="21318"/>
                </a:cubicBezTo>
                <a:cubicBezTo>
                  <a:pt x="9190" y="21355"/>
                  <a:pt x="9206" y="21391"/>
                  <a:pt x="9227" y="21424"/>
                </a:cubicBezTo>
                <a:cubicBezTo>
                  <a:pt x="9264" y="21494"/>
                  <a:pt x="9312" y="21558"/>
                  <a:pt x="9361" y="21620"/>
                </a:cubicBezTo>
                <a:cubicBezTo>
                  <a:pt x="9414" y="21676"/>
                  <a:pt x="9468" y="21732"/>
                  <a:pt x="9526" y="21778"/>
                </a:cubicBezTo>
                <a:cubicBezTo>
                  <a:pt x="9582" y="21827"/>
                  <a:pt x="9643" y="21862"/>
                  <a:pt x="9699" y="21900"/>
                </a:cubicBezTo>
                <a:cubicBezTo>
                  <a:pt x="9758" y="21932"/>
                  <a:pt x="9812" y="21965"/>
                  <a:pt x="9866" y="21986"/>
                </a:cubicBezTo>
                <a:cubicBezTo>
                  <a:pt x="9914" y="22009"/>
                  <a:pt x="9961" y="22028"/>
                  <a:pt x="10004" y="22041"/>
                </a:cubicBezTo>
                <a:cubicBezTo>
                  <a:pt x="9982" y="22137"/>
                  <a:pt x="9961" y="22233"/>
                  <a:pt x="9936" y="22331"/>
                </a:cubicBezTo>
                <a:lnTo>
                  <a:pt x="9877" y="22578"/>
                </a:lnTo>
                <a:cubicBezTo>
                  <a:pt x="9875" y="22578"/>
                  <a:pt x="9872" y="22576"/>
                  <a:pt x="9869" y="22575"/>
                </a:cubicBezTo>
                <a:lnTo>
                  <a:pt x="9856" y="22572"/>
                </a:lnTo>
                <a:cubicBezTo>
                  <a:pt x="9856" y="22572"/>
                  <a:pt x="9779" y="22561"/>
                  <a:pt x="9643" y="22539"/>
                </a:cubicBezTo>
                <a:cubicBezTo>
                  <a:pt x="9579" y="22520"/>
                  <a:pt x="9495" y="22508"/>
                  <a:pt x="9409" y="22477"/>
                </a:cubicBezTo>
                <a:cubicBezTo>
                  <a:pt x="9320" y="22449"/>
                  <a:pt x="9226" y="22407"/>
                  <a:pt x="9130" y="22353"/>
                </a:cubicBezTo>
                <a:cubicBezTo>
                  <a:pt x="9085" y="22322"/>
                  <a:pt x="9033" y="22296"/>
                  <a:pt x="8990" y="22256"/>
                </a:cubicBezTo>
                <a:cubicBezTo>
                  <a:pt x="8969" y="22237"/>
                  <a:pt x="8944" y="22220"/>
                  <a:pt x="8923" y="22199"/>
                </a:cubicBezTo>
                <a:cubicBezTo>
                  <a:pt x="8903" y="22177"/>
                  <a:pt x="8882" y="22155"/>
                  <a:pt x="8860" y="22132"/>
                </a:cubicBezTo>
                <a:cubicBezTo>
                  <a:pt x="8782" y="22039"/>
                  <a:pt x="8708" y="21928"/>
                  <a:pt x="8660" y="21795"/>
                </a:cubicBezTo>
                <a:cubicBezTo>
                  <a:pt x="8556" y="21534"/>
                  <a:pt x="8524" y="21215"/>
                  <a:pt x="8520" y="20891"/>
                </a:cubicBezTo>
                <a:cubicBezTo>
                  <a:pt x="8517" y="20567"/>
                  <a:pt x="8538" y="20236"/>
                  <a:pt x="8552" y="19921"/>
                </a:cubicBezTo>
                <a:cubicBezTo>
                  <a:pt x="8565" y="19606"/>
                  <a:pt x="8570" y="19306"/>
                  <a:pt x="8543" y="19044"/>
                </a:cubicBezTo>
                <a:cubicBezTo>
                  <a:pt x="8536" y="18979"/>
                  <a:pt x="8528" y="18915"/>
                  <a:pt x="8517" y="18855"/>
                </a:cubicBezTo>
                <a:cubicBezTo>
                  <a:pt x="8510" y="18796"/>
                  <a:pt x="8496" y="18738"/>
                  <a:pt x="8482" y="18685"/>
                </a:cubicBezTo>
                <a:cubicBezTo>
                  <a:pt x="8471" y="18632"/>
                  <a:pt x="8453" y="18581"/>
                  <a:pt x="8437" y="18536"/>
                </a:cubicBezTo>
                <a:cubicBezTo>
                  <a:pt x="8425" y="18491"/>
                  <a:pt x="8408" y="18447"/>
                  <a:pt x="8388" y="18407"/>
                </a:cubicBezTo>
                <a:cubicBezTo>
                  <a:pt x="8371" y="18368"/>
                  <a:pt x="8354" y="18330"/>
                  <a:pt x="8341" y="18304"/>
                </a:cubicBezTo>
                <a:cubicBezTo>
                  <a:pt x="8326" y="18280"/>
                  <a:pt x="8314" y="18259"/>
                  <a:pt x="8303" y="18241"/>
                </a:cubicBezTo>
                <a:cubicBezTo>
                  <a:pt x="8283" y="18208"/>
                  <a:pt x="8273" y="18190"/>
                  <a:pt x="8273" y="18190"/>
                </a:cubicBezTo>
                <a:cubicBezTo>
                  <a:pt x="8243" y="18138"/>
                  <a:pt x="8189" y="18109"/>
                  <a:pt x="8133" y="18109"/>
                </a:cubicBezTo>
                <a:cubicBezTo>
                  <a:pt x="8105" y="18109"/>
                  <a:pt x="8076" y="18117"/>
                  <a:pt x="8049" y="18132"/>
                </a:cubicBezTo>
                <a:cubicBezTo>
                  <a:pt x="7973" y="18177"/>
                  <a:pt x="7946" y="18277"/>
                  <a:pt x="7993" y="18356"/>
                </a:cubicBezTo>
                <a:cubicBezTo>
                  <a:pt x="7993" y="18356"/>
                  <a:pt x="8004" y="18374"/>
                  <a:pt x="8023" y="18407"/>
                </a:cubicBezTo>
                <a:cubicBezTo>
                  <a:pt x="8032" y="18425"/>
                  <a:pt x="8046" y="18444"/>
                  <a:pt x="8059" y="18469"/>
                </a:cubicBezTo>
                <a:cubicBezTo>
                  <a:pt x="8071" y="18494"/>
                  <a:pt x="8079" y="18516"/>
                  <a:pt x="8092" y="18544"/>
                </a:cubicBezTo>
                <a:cubicBezTo>
                  <a:pt x="8106" y="18569"/>
                  <a:pt x="8117" y="18602"/>
                  <a:pt x="8129" y="18642"/>
                </a:cubicBezTo>
                <a:cubicBezTo>
                  <a:pt x="8143" y="18678"/>
                  <a:pt x="8156" y="18718"/>
                  <a:pt x="8165" y="18765"/>
                </a:cubicBezTo>
                <a:cubicBezTo>
                  <a:pt x="8176" y="18810"/>
                  <a:pt x="8187" y="18858"/>
                  <a:pt x="8195" y="18911"/>
                </a:cubicBezTo>
                <a:cubicBezTo>
                  <a:pt x="8203" y="18963"/>
                  <a:pt x="8212" y="19018"/>
                  <a:pt x="8217" y="19079"/>
                </a:cubicBezTo>
                <a:cubicBezTo>
                  <a:pt x="8237" y="19265"/>
                  <a:pt x="8238" y="19481"/>
                  <a:pt x="8230" y="19717"/>
                </a:cubicBezTo>
                <a:cubicBezTo>
                  <a:pt x="8219" y="19711"/>
                  <a:pt x="8209" y="19706"/>
                  <a:pt x="8197" y="19700"/>
                </a:cubicBezTo>
                <a:cubicBezTo>
                  <a:pt x="8172" y="19686"/>
                  <a:pt x="8145" y="19673"/>
                  <a:pt x="8116" y="19658"/>
                </a:cubicBezTo>
                <a:cubicBezTo>
                  <a:pt x="8085" y="19643"/>
                  <a:pt x="8060" y="19627"/>
                  <a:pt x="8035" y="19610"/>
                </a:cubicBezTo>
                <a:cubicBezTo>
                  <a:pt x="8009" y="19593"/>
                  <a:pt x="7982" y="19575"/>
                  <a:pt x="7954" y="19557"/>
                </a:cubicBezTo>
                <a:cubicBezTo>
                  <a:pt x="7926" y="19538"/>
                  <a:pt x="7897" y="19522"/>
                  <a:pt x="7871" y="19501"/>
                </a:cubicBezTo>
                <a:cubicBezTo>
                  <a:pt x="7819" y="19456"/>
                  <a:pt x="7766" y="19409"/>
                  <a:pt x="7718" y="19367"/>
                </a:cubicBezTo>
                <a:cubicBezTo>
                  <a:pt x="7669" y="19325"/>
                  <a:pt x="7628" y="19272"/>
                  <a:pt x="7590" y="19234"/>
                </a:cubicBezTo>
                <a:cubicBezTo>
                  <a:pt x="7517" y="19154"/>
                  <a:pt x="7468" y="19100"/>
                  <a:pt x="7468" y="19100"/>
                </a:cubicBezTo>
                <a:lnTo>
                  <a:pt x="7462" y="19092"/>
                </a:lnTo>
                <a:cubicBezTo>
                  <a:pt x="7436" y="19064"/>
                  <a:pt x="7400" y="19049"/>
                  <a:pt x="7364" y="19049"/>
                </a:cubicBezTo>
                <a:cubicBezTo>
                  <a:pt x="7334" y="19049"/>
                  <a:pt x="7305" y="19059"/>
                  <a:pt x="7281" y="19080"/>
                </a:cubicBezTo>
                <a:cubicBezTo>
                  <a:pt x="7223" y="19127"/>
                  <a:pt x="7215" y="19209"/>
                  <a:pt x="7261" y="19267"/>
                </a:cubicBezTo>
                <a:cubicBezTo>
                  <a:pt x="7261" y="19267"/>
                  <a:pt x="7310" y="19326"/>
                  <a:pt x="7384" y="19416"/>
                </a:cubicBezTo>
                <a:cubicBezTo>
                  <a:pt x="7422" y="19459"/>
                  <a:pt x="7459" y="19515"/>
                  <a:pt x="7514" y="19568"/>
                </a:cubicBezTo>
                <a:cubicBezTo>
                  <a:pt x="7568" y="19621"/>
                  <a:pt x="7624" y="19676"/>
                  <a:pt x="7682" y="19733"/>
                </a:cubicBezTo>
                <a:cubicBezTo>
                  <a:pt x="7713" y="19759"/>
                  <a:pt x="7748" y="19781"/>
                  <a:pt x="7780" y="19807"/>
                </a:cubicBezTo>
                <a:cubicBezTo>
                  <a:pt x="7813" y="19830"/>
                  <a:pt x="7845" y="19855"/>
                  <a:pt x="7876" y="19877"/>
                </a:cubicBezTo>
                <a:cubicBezTo>
                  <a:pt x="7908" y="19901"/>
                  <a:pt x="7938" y="19922"/>
                  <a:pt x="7964" y="19937"/>
                </a:cubicBezTo>
                <a:cubicBezTo>
                  <a:pt x="7993" y="19953"/>
                  <a:pt x="8019" y="19969"/>
                  <a:pt x="8043" y="19982"/>
                </a:cubicBezTo>
                <a:cubicBezTo>
                  <a:pt x="8140" y="20039"/>
                  <a:pt x="8206" y="20076"/>
                  <a:pt x="8206" y="20076"/>
                </a:cubicBezTo>
                <a:lnTo>
                  <a:pt x="8208" y="20078"/>
                </a:lnTo>
                <a:lnTo>
                  <a:pt x="8216" y="20081"/>
                </a:lnTo>
                <a:cubicBezTo>
                  <a:pt x="8217" y="20081"/>
                  <a:pt x="8218" y="20083"/>
                  <a:pt x="8218" y="20083"/>
                </a:cubicBezTo>
                <a:cubicBezTo>
                  <a:pt x="8206" y="20342"/>
                  <a:pt x="8191" y="20616"/>
                  <a:pt x="8192" y="20897"/>
                </a:cubicBezTo>
                <a:cubicBezTo>
                  <a:pt x="8196" y="21238"/>
                  <a:pt x="8227" y="21594"/>
                  <a:pt x="8352" y="21918"/>
                </a:cubicBezTo>
                <a:cubicBezTo>
                  <a:pt x="8413" y="22080"/>
                  <a:pt x="8506" y="22228"/>
                  <a:pt x="8611" y="22351"/>
                </a:cubicBezTo>
                <a:cubicBezTo>
                  <a:pt x="8638" y="22382"/>
                  <a:pt x="8666" y="22412"/>
                  <a:pt x="8692" y="22440"/>
                </a:cubicBezTo>
                <a:cubicBezTo>
                  <a:pt x="8721" y="22469"/>
                  <a:pt x="8753" y="22493"/>
                  <a:pt x="8781" y="22517"/>
                </a:cubicBezTo>
                <a:cubicBezTo>
                  <a:pt x="8838" y="22568"/>
                  <a:pt x="8902" y="22604"/>
                  <a:pt x="8960" y="22642"/>
                </a:cubicBezTo>
                <a:cubicBezTo>
                  <a:pt x="9081" y="22713"/>
                  <a:pt x="9197" y="22763"/>
                  <a:pt x="9303" y="22797"/>
                </a:cubicBezTo>
                <a:cubicBezTo>
                  <a:pt x="9408" y="22836"/>
                  <a:pt x="9500" y="22850"/>
                  <a:pt x="9577" y="22871"/>
                </a:cubicBezTo>
                <a:cubicBezTo>
                  <a:pt x="9690" y="22889"/>
                  <a:pt x="9766" y="22901"/>
                  <a:pt x="9798" y="22906"/>
                </a:cubicBezTo>
                <a:cubicBezTo>
                  <a:pt x="9733" y="23178"/>
                  <a:pt x="9673" y="23453"/>
                  <a:pt x="9616" y="23729"/>
                </a:cubicBezTo>
                <a:lnTo>
                  <a:pt x="8892" y="23283"/>
                </a:lnTo>
                <a:lnTo>
                  <a:pt x="8887" y="23280"/>
                </a:lnTo>
                <a:cubicBezTo>
                  <a:pt x="8871" y="23271"/>
                  <a:pt x="8854" y="23266"/>
                  <a:pt x="8836" y="23266"/>
                </a:cubicBezTo>
                <a:cubicBezTo>
                  <a:pt x="8809" y="23266"/>
                  <a:pt x="8781" y="23278"/>
                  <a:pt x="8762" y="23301"/>
                </a:cubicBezTo>
                <a:cubicBezTo>
                  <a:pt x="8728" y="23342"/>
                  <a:pt x="8733" y="23403"/>
                  <a:pt x="8774" y="23438"/>
                </a:cubicBezTo>
                <a:lnTo>
                  <a:pt x="9506" y="24054"/>
                </a:lnTo>
                <a:lnTo>
                  <a:pt x="9509" y="24056"/>
                </a:lnTo>
                <a:cubicBezTo>
                  <a:pt x="9515" y="24062"/>
                  <a:pt x="9522" y="24066"/>
                  <a:pt x="9529" y="24071"/>
                </a:cubicBezTo>
                <a:lnTo>
                  <a:pt x="9553" y="24083"/>
                </a:lnTo>
                <a:cubicBezTo>
                  <a:pt x="9542" y="24141"/>
                  <a:pt x="9532" y="24201"/>
                  <a:pt x="9525" y="24258"/>
                </a:cubicBezTo>
                <a:cubicBezTo>
                  <a:pt x="9510" y="24385"/>
                  <a:pt x="9494" y="24511"/>
                  <a:pt x="9479" y="24638"/>
                </a:cubicBezTo>
                <a:cubicBezTo>
                  <a:pt x="9469" y="24756"/>
                  <a:pt x="9460" y="24872"/>
                  <a:pt x="9449" y="24989"/>
                </a:cubicBezTo>
                <a:cubicBezTo>
                  <a:pt x="9399" y="24937"/>
                  <a:pt x="9346" y="24878"/>
                  <a:pt x="9288" y="24821"/>
                </a:cubicBezTo>
                <a:cubicBezTo>
                  <a:pt x="9152" y="24684"/>
                  <a:pt x="8988" y="24530"/>
                  <a:pt x="8814" y="24372"/>
                </a:cubicBezTo>
                <a:cubicBezTo>
                  <a:pt x="8728" y="24292"/>
                  <a:pt x="8637" y="24211"/>
                  <a:pt x="8551" y="24126"/>
                </a:cubicBezTo>
                <a:cubicBezTo>
                  <a:pt x="8462" y="24043"/>
                  <a:pt x="8379" y="23954"/>
                  <a:pt x="8297" y="23867"/>
                </a:cubicBezTo>
                <a:lnTo>
                  <a:pt x="8182" y="23730"/>
                </a:lnTo>
                <a:cubicBezTo>
                  <a:pt x="8144" y="23684"/>
                  <a:pt x="8113" y="23635"/>
                  <a:pt x="8079" y="23588"/>
                </a:cubicBezTo>
                <a:cubicBezTo>
                  <a:pt x="8043" y="23541"/>
                  <a:pt x="8017" y="23491"/>
                  <a:pt x="7989" y="23442"/>
                </a:cubicBezTo>
                <a:cubicBezTo>
                  <a:pt x="7959" y="23394"/>
                  <a:pt x="7931" y="23344"/>
                  <a:pt x="7911" y="23293"/>
                </a:cubicBezTo>
                <a:cubicBezTo>
                  <a:pt x="7890" y="23242"/>
                  <a:pt x="7865" y="23194"/>
                  <a:pt x="7847" y="23143"/>
                </a:cubicBezTo>
                <a:cubicBezTo>
                  <a:pt x="7831" y="23093"/>
                  <a:pt x="7816" y="23042"/>
                  <a:pt x="7799" y="22994"/>
                </a:cubicBezTo>
                <a:cubicBezTo>
                  <a:pt x="7768" y="22898"/>
                  <a:pt x="7756" y="22801"/>
                  <a:pt x="7735" y="22713"/>
                </a:cubicBezTo>
                <a:cubicBezTo>
                  <a:pt x="7722" y="22624"/>
                  <a:pt x="7714" y="22540"/>
                  <a:pt x="7706" y="22467"/>
                </a:cubicBezTo>
                <a:cubicBezTo>
                  <a:pt x="7695" y="22394"/>
                  <a:pt x="7701" y="22328"/>
                  <a:pt x="7696" y="22275"/>
                </a:cubicBezTo>
                <a:cubicBezTo>
                  <a:pt x="7693" y="22167"/>
                  <a:pt x="7692" y="22106"/>
                  <a:pt x="7692" y="22106"/>
                </a:cubicBezTo>
                <a:lnTo>
                  <a:pt x="7692" y="22098"/>
                </a:lnTo>
                <a:cubicBezTo>
                  <a:pt x="7691" y="22046"/>
                  <a:pt x="7648" y="22002"/>
                  <a:pt x="7595" y="21999"/>
                </a:cubicBezTo>
                <a:cubicBezTo>
                  <a:pt x="7594" y="21999"/>
                  <a:pt x="7593" y="21999"/>
                  <a:pt x="7591" y="21999"/>
                </a:cubicBezTo>
                <a:cubicBezTo>
                  <a:pt x="7537" y="21999"/>
                  <a:pt x="7493" y="22042"/>
                  <a:pt x="7490" y="22096"/>
                </a:cubicBezTo>
                <a:cubicBezTo>
                  <a:pt x="7490" y="22096"/>
                  <a:pt x="7488" y="22160"/>
                  <a:pt x="7483" y="22273"/>
                </a:cubicBezTo>
                <a:cubicBezTo>
                  <a:pt x="7483" y="22330"/>
                  <a:pt x="7473" y="22398"/>
                  <a:pt x="7478" y="22478"/>
                </a:cubicBezTo>
                <a:cubicBezTo>
                  <a:pt x="7483" y="22557"/>
                  <a:pt x="7484" y="22647"/>
                  <a:pt x="7492" y="22744"/>
                </a:cubicBezTo>
                <a:cubicBezTo>
                  <a:pt x="7508" y="22842"/>
                  <a:pt x="7514" y="22950"/>
                  <a:pt x="7542" y="23060"/>
                </a:cubicBezTo>
                <a:cubicBezTo>
                  <a:pt x="7555" y="23116"/>
                  <a:pt x="7570" y="23173"/>
                  <a:pt x="7585" y="23231"/>
                </a:cubicBezTo>
                <a:cubicBezTo>
                  <a:pt x="7601" y="23290"/>
                  <a:pt x="7625" y="23347"/>
                  <a:pt x="7646" y="23406"/>
                </a:cubicBezTo>
                <a:cubicBezTo>
                  <a:pt x="7665" y="23465"/>
                  <a:pt x="7692" y="23524"/>
                  <a:pt x="7722" y="23581"/>
                </a:cubicBezTo>
                <a:cubicBezTo>
                  <a:pt x="7751" y="23638"/>
                  <a:pt x="7777" y="23699"/>
                  <a:pt x="7813" y="23753"/>
                </a:cubicBezTo>
                <a:cubicBezTo>
                  <a:pt x="7848" y="23810"/>
                  <a:pt x="7881" y="23868"/>
                  <a:pt x="7920" y="23921"/>
                </a:cubicBezTo>
                <a:lnTo>
                  <a:pt x="8036" y="24082"/>
                </a:lnTo>
                <a:cubicBezTo>
                  <a:pt x="8119" y="24183"/>
                  <a:pt x="8202" y="24285"/>
                  <a:pt x="8290" y="24376"/>
                </a:cubicBezTo>
                <a:cubicBezTo>
                  <a:pt x="8375" y="24471"/>
                  <a:pt x="8459" y="24560"/>
                  <a:pt x="8540" y="24645"/>
                </a:cubicBezTo>
                <a:cubicBezTo>
                  <a:pt x="8703" y="24817"/>
                  <a:pt x="8850" y="24974"/>
                  <a:pt x="8971" y="25113"/>
                </a:cubicBezTo>
                <a:cubicBezTo>
                  <a:pt x="9034" y="25182"/>
                  <a:pt x="9081" y="25246"/>
                  <a:pt x="9127" y="25302"/>
                </a:cubicBezTo>
                <a:cubicBezTo>
                  <a:pt x="9174" y="25356"/>
                  <a:pt x="9213" y="25411"/>
                  <a:pt x="9247" y="25454"/>
                </a:cubicBezTo>
                <a:cubicBezTo>
                  <a:pt x="9313" y="25543"/>
                  <a:pt x="9351" y="25593"/>
                  <a:pt x="9351" y="25593"/>
                </a:cubicBezTo>
                <a:cubicBezTo>
                  <a:pt x="9354" y="25597"/>
                  <a:pt x="9357" y="25602"/>
                  <a:pt x="9361" y="25607"/>
                </a:cubicBezTo>
                <a:cubicBezTo>
                  <a:pt x="9371" y="25617"/>
                  <a:pt x="9381" y="25628"/>
                  <a:pt x="9392" y="25635"/>
                </a:cubicBezTo>
                <a:cubicBezTo>
                  <a:pt x="9377" y="25803"/>
                  <a:pt x="9362" y="25970"/>
                  <a:pt x="9350" y="26135"/>
                </a:cubicBezTo>
                <a:lnTo>
                  <a:pt x="9341" y="26255"/>
                </a:lnTo>
                <a:cubicBezTo>
                  <a:pt x="9290" y="26234"/>
                  <a:pt x="9217" y="26204"/>
                  <a:pt x="9125" y="26169"/>
                </a:cubicBezTo>
                <a:cubicBezTo>
                  <a:pt x="9075" y="26148"/>
                  <a:pt x="9019" y="26130"/>
                  <a:pt x="8963" y="26101"/>
                </a:cubicBezTo>
                <a:cubicBezTo>
                  <a:pt x="8907" y="26071"/>
                  <a:pt x="8846" y="26038"/>
                  <a:pt x="8781" y="26004"/>
                </a:cubicBezTo>
                <a:cubicBezTo>
                  <a:pt x="8717" y="25968"/>
                  <a:pt x="8644" y="25936"/>
                  <a:pt x="8576" y="25890"/>
                </a:cubicBezTo>
                <a:cubicBezTo>
                  <a:pt x="8510" y="25845"/>
                  <a:pt x="8439" y="25794"/>
                  <a:pt x="8366" y="25744"/>
                </a:cubicBezTo>
                <a:cubicBezTo>
                  <a:pt x="8330" y="25717"/>
                  <a:pt x="8291" y="25694"/>
                  <a:pt x="8256" y="25662"/>
                </a:cubicBezTo>
                <a:cubicBezTo>
                  <a:pt x="8221" y="25630"/>
                  <a:pt x="8186" y="25598"/>
                  <a:pt x="8150" y="25565"/>
                </a:cubicBezTo>
                <a:cubicBezTo>
                  <a:pt x="8115" y="25532"/>
                  <a:pt x="8079" y="25500"/>
                  <a:pt x="8042" y="25465"/>
                </a:cubicBezTo>
                <a:lnTo>
                  <a:pt x="7985" y="25415"/>
                </a:lnTo>
                <a:lnTo>
                  <a:pt x="7935" y="25357"/>
                </a:lnTo>
                <a:cubicBezTo>
                  <a:pt x="7867" y="25278"/>
                  <a:pt x="7798" y="25197"/>
                  <a:pt x="7728" y="25114"/>
                </a:cubicBezTo>
                <a:cubicBezTo>
                  <a:pt x="7665" y="25024"/>
                  <a:pt x="7602" y="24932"/>
                  <a:pt x="7536" y="24838"/>
                </a:cubicBezTo>
                <a:cubicBezTo>
                  <a:pt x="7467" y="24746"/>
                  <a:pt x="7415" y="24641"/>
                  <a:pt x="7353" y="24540"/>
                </a:cubicBezTo>
                <a:cubicBezTo>
                  <a:pt x="7323" y="24490"/>
                  <a:pt x="7293" y="24438"/>
                  <a:pt x="7263" y="24388"/>
                </a:cubicBezTo>
                <a:cubicBezTo>
                  <a:pt x="7234" y="24335"/>
                  <a:pt x="7206" y="24279"/>
                  <a:pt x="7176" y="24224"/>
                </a:cubicBezTo>
                <a:cubicBezTo>
                  <a:pt x="7121" y="24115"/>
                  <a:pt x="7059" y="24002"/>
                  <a:pt x="7006" y="23894"/>
                </a:cubicBezTo>
                <a:cubicBezTo>
                  <a:pt x="6958" y="23784"/>
                  <a:pt x="6900" y="23679"/>
                  <a:pt x="6866" y="23564"/>
                </a:cubicBezTo>
                <a:cubicBezTo>
                  <a:pt x="6778" y="23341"/>
                  <a:pt x="6731" y="23103"/>
                  <a:pt x="6691" y="22868"/>
                </a:cubicBezTo>
                <a:cubicBezTo>
                  <a:pt x="6657" y="22630"/>
                  <a:pt x="6638" y="22393"/>
                  <a:pt x="6632" y="22159"/>
                </a:cubicBezTo>
                <a:cubicBezTo>
                  <a:pt x="6624" y="21927"/>
                  <a:pt x="6621" y="21699"/>
                  <a:pt x="6617" y="21481"/>
                </a:cubicBezTo>
                <a:cubicBezTo>
                  <a:pt x="6612" y="21263"/>
                  <a:pt x="6607" y="21056"/>
                  <a:pt x="6587" y="20864"/>
                </a:cubicBezTo>
                <a:cubicBezTo>
                  <a:pt x="6581" y="20768"/>
                  <a:pt x="6570" y="20674"/>
                  <a:pt x="6559" y="20587"/>
                </a:cubicBezTo>
                <a:cubicBezTo>
                  <a:pt x="6548" y="20499"/>
                  <a:pt x="6536" y="20415"/>
                  <a:pt x="6518" y="20337"/>
                </a:cubicBezTo>
                <a:cubicBezTo>
                  <a:pt x="6494" y="20181"/>
                  <a:pt x="6453" y="20043"/>
                  <a:pt x="6423" y="19930"/>
                </a:cubicBezTo>
                <a:cubicBezTo>
                  <a:pt x="6393" y="19818"/>
                  <a:pt x="6359" y="19743"/>
                  <a:pt x="6341" y="19685"/>
                </a:cubicBezTo>
                <a:cubicBezTo>
                  <a:pt x="6321" y="19628"/>
                  <a:pt x="6310" y="19600"/>
                  <a:pt x="6310" y="19600"/>
                </a:cubicBezTo>
                <a:cubicBezTo>
                  <a:pt x="6289" y="19538"/>
                  <a:pt x="6232" y="19501"/>
                  <a:pt x="6171" y="19501"/>
                </a:cubicBezTo>
                <a:cubicBezTo>
                  <a:pt x="6154" y="19501"/>
                  <a:pt x="6138" y="19504"/>
                  <a:pt x="6122" y="19509"/>
                </a:cubicBezTo>
                <a:cubicBezTo>
                  <a:pt x="6044" y="19536"/>
                  <a:pt x="6003" y="19621"/>
                  <a:pt x="6031" y="19697"/>
                </a:cubicBezTo>
                <a:cubicBezTo>
                  <a:pt x="6031" y="19697"/>
                  <a:pt x="6042" y="19727"/>
                  <a:pt x="6061" y="19782"/>
                </a:cubicBezTo>
                <a:cubicBezTo>
                  <a:pt x="6079" y="19838"/>
                  <a:pt x="6114" y="19923"/>
                  <a:pt x="6141" y="20022"/>
                </a:cubicBezTo>
                <a:cubicBezTo>
                  <a:pt x="6166" y="20122"/>
                  <a:pt x="6203" y="20242"/>
                  <a:pt x="6225" y="20388"/>
                </a:cubicBezTo>
                <a:cubicBezTo>
                  <a:pt x="6240" y="20461"/>
                  <a:pt x="6251" y="20539"/>
                  <a:pt x="6261" y="20622"/>
                </a:cubicBezTo>
                <a:cubicBezTo>
                  <a:pt x="6272" y="20705"/>
                  <a:pt x="6282" y="20793"/>
                  <a:pt x="6288" y="20885"/>
                </a:cubicBezTo>
                <a:cubicBezTo>
                  <a:pt x="6290" y="20914"/>
                  <a:pt x="6292" y="20945"/>
                  <a:pt x="6294" y="20975"/>
                </a:cubicBezTo>
                <a:cubicBezTo>
                  <a:pt x="6293" y="20975"/>
                  <a:pt x="6290" y="20976"/>
                  <a:pt x="6288" y="20976"/>
                </a:cubicBezTo>
                <a:cubicBezTo>
                  <a:pt x="6266" y="20979"/>
                  <a:pt x="6244" y="20984"/>
                  <a:pt x="6215" y="20986"/>
                </a:cubicBezTo>
                <a:cubicBezTo>
                  <a:pt x="6177" y="20990"/>
                  <a:pt x="6134" y="20992"/>
                  <a:pt x="6087" y="20992"/>
                </a:cubicBezTo>
                <a:cubicBezTo>
                  <a:pt x="6004" y="20992"/>
                  <a:pt x="5912" y="20984"/>
                  <a:pt x="5826" y="20956"/>
                </a:cubicBezTo>
                <a:cubicBezTo>
                  <a:pt x="5792" y="20947"/>
                  <a:pt x="5761" y="20933"/>
                  <a:pt x="5729" y="20920"/>
                </a:cubicBezTo>
                <a:cubicBezTo>
                  <a:pt x="5700" y="20904"/>
                  <a:pt x="5670" y="20890"/>
                  <a:pt x="5644" y="20870"/>
                </a:cubicBezTo>
                <a:cubicBezTo>
                  <a:pt x="5617" y="20853"/>
                  <a:pt x="5595" y="20830"/>
                  <a:pt x="5574" y="20812"/>
                </a:cubicBezTo>
                <a:cubicBezTo>
                  <a:pt x="5554" y="20789"/>
                  <a:pt x="5534" y="20770"/>
                  <a:pt x="5519" y="20748"/>
                </a:cubicBezTo>
                <a:cubicBezTo>
                  <a:pt x="5503" y="20728"/>
                  <a:pt x="5490" y="20706"/>
                  <a:pt x="5481" y="20686"/>
                </a:cubicBezTo>
                <a:cubicBezTo>
                  <a:pt x="5470" y="20668"/>
                  <a:pt x="5460" y="20651"/>
                  <a:pt x="5455" y="20636"/>
                </a:cubicBezTo>
                <a:cubicBezTo>
                  <a:pt x="5443" y="20606"/>
                  <a:pt x="5436" y="20589"/>
                  <a:pt x="5436" y="20589"/>
                </a:cubicBezTo>
                <a:lnTo>
                  <a:pt x="5432" y="20580"/>
                </a:lnTo>
                <a:cubicBezTo>
                  <a:pt x="5419" y="20549"/>
                  <a:pt x="5388" y="20529"/>
                  <a:pt x="5354" y="20529"/>
                </a:cubicBezTo>
                <a:cubicBezTo>
                  <a:pt x="5347" y="20529"/>
                  <a:pt x="5340" y="20530"/>
                  <a:pt x="5333" y="20532"/>
                </a:cubicBezTo>
                <a:cubicBezTo>
                  <a:pt x="5289" y="20545"/>
                  <a:pt x="5263" y="20589"/>
                  <a:pt x="5274" y="20635"/>
                </a:cubicBezTo>
                <a:cubicBezTo>
                  <a:pt x="5274" y="20635"/>
                  <a:pt x="5280" y="20656"/>
                  <a:pt x="5290" y="20695"/>
                </a:cubicBezTo>
                <a:cubicBezTo>
                  <a:pt x="5295" y="20715"/>
                  <a:pt x="5304" y="20737"/>
                  <a:pt x="5315" y="20763"/>
                </a:cubicBezTo>
                <a:cubicBezTo>
                  <a:pt x="5324" y="20789"/>
                  <a:pt x="5337" y="20818"/>
                  <a:pt x="5354" y="20849"/>
                </a:cubicBezTo>
                <a:cubicBezTo>
                  <a:pt x="5370" y="20881"/>
                  <a:pt x="5393" y="20912"/>
                  <a:pt x="5416" y="20945"/>
                </a:cubicBezTo>
                <a:cubicBezTo>
                  <a:pt x="5442" y="20975"/>
                  <a:pt x="5469" y="21009"/>
                  <a:pt x="5502" y="21039"/>
                </a:cubicBezTo>
                <a:cubicBezTo>
                  <a:pt x="5534" y="21071"/>
                  <a:pt x="5571" y="21098"/>
                  <a:pt x="5609" y="21124"/>
                </a:cubicBezTo>
                <a:cubicBezTo>
                  <a:pt x="5650" y="21148"/>
                  <a:pt x="5689" y="21173"/>
                  <a:pt x="5734" y="21190"/>
                </a:cubicBezTo>
                <a:cubicBezTo>
                  <a:pt x="5905" y="21270"/>
                  <a:pt x="6090" y="21290"/>
                  <a:pt x="6224" y="21294"/>
                </a:cubicBezTo>
                <a:cubicBezTo>
                  <a:pt x="6233" y="21295"/>
                  <a:pt x="6243" y="21295"/>
                  <a:pt x="6252" y="21295"/>
                </a:cubicBezTo>
                <a:cubicBezTo>
                  <a:pt x="6270" y="21295"/>
                  <a:pt x="6288" y="21294"/>
                  <a:pt x="6305" y="21294"/>
                </a:cubicBezTo>
                <a:cubicBezTo>
                  <a:pt x="6306" y="21356"/>
                  <a:pt x="6308" y="21420"/>
                  <a:pt x="6309" y="21484"/>
                </a:cubicBezTo>
                <a:cubicBezTo>
                  <a:pt x="6313" y="21699"/>
                  <a:pt x="6313" y="21928"/>
                  <a:pt x="6321" y="22167"/>
                </a:cubicBezTo>
                <a:cubicBezTo>
                  <a:pt x="6327" y="22406"/>
                  <a:pt x="6345" y="22656"/>
                  <a:pt x="6379" y="22910"/>
                </a:cubicBezTo>
                <a:cubicBezTo>
                  <a:pt x="6420" y="23162"/>
                  <a:pt x="6470" y="23422"/>
                  <a:pt x="6566" y="23668"/>
                </a:cubicBezTo>
                <a:cubicBezTo>
                  <a:pt x="6605" y="23795"/>
                  <a:pt x="6667" y="23912"/>
                  <a:pt x="6720" y="24033"/>
                </a:cubicBezTo>
                <a:cubicBezTo>
                  <a:pt x="6778" y="24150"/>
                  <a:pt x="6835" y="24257"/>
                  <a:pt x="6890" y="24369"/>
                </a:cubicBezTo>
                <a:cubicBezTo>
                  <a:pt x="6920" y="24423"/>
                  <a:pt x="6947" y="24480"/>
                  <a:pt x="6975" y="24534"/>
                </a:cubicBezTo>
                <a:cubicBezTo>
                  <a:pt x="7007" y="24588"/>
                  <a:pt x="7039" y="24643"/>
                  <a:pt x="7070" y="24698"/>
                </a:cubicBezTo>
                <a:cubicBezTo>
                  <a:pt x="7135" y="24804"/>
                  <a:pt x="7190" y="24915"/>
                  <a:pt x="7263" y="25013"/>
                </a:cubicBezTo>
                <a:cubicBezTo>
                  <a:pt x="7332" y="25114"/>
                  <a:pt x="7400" y="25213"/>
                  <a:pt x="7468" y="25309"/>
                </a:cubicBezTo>
                <a:cubicBezTo>
                  <a:pt x="7544" y="25399"/>
                  <a:pt x="7619" y="25489"/>
                  <a:pt x="7692" y="25574"/>
                </a:cubicBezTo>
                <a:lnTo>
                  <a:pt x="7746" y="25637"/>
                </a:lnTo>
                <a:lnTo>
                  <a:pt x="7808" y="25694"/>
                </a:lnTo>
                <a:cubicBezTo>
                  <a:pt x="7847" y="25731"/>
                  <a:pt x="7888" y="25768"/>
                  <a:pt x="7927" y="25804"/>
                </a:cubicBezTo>
                <a:cubicBezTo>
                  <a:pt x="7967" y="25840"/>
                  <a:pt x="8006" y="25877"/>
                  <a:pt x="8043" y="25911"/>
                </a:cubicBezTo>
                <a:cubicBezTo>
                  <a:pt x="8080" y="25946"/>
                  <a:pt x="8126" y="25972"/>
                  <a:pt x="8164" y="26001"/>
                </a:cubicBezTo>
                <a:cubicBezTo>
                  <a:pt x="8245" y="26058"/>
                  <a:pt x="8322" y="26113"/>
                  <a:pt x="8397" y="26166"/>
                </a:cubicBezTo>
                <a:cubicBezTo>
                  <a:pt x="8471" y="26217"/>
                  <a:pt x="8549" y="26251"/>
                  <a:pt x="8618" y="26291"/>
                </a:cubicBezTo>
                <a:cubicBezTo>
                  <a:pt x="8689" y="26328"/>
                  <a:pt x="8755" y="26363"/>
                  <a:pt x="8817" y="26398"/>
                </a:cubicBezTo>
                <a:cubicBezTo>
                  <a:pt x="8877" y="26429"/>
                  <a:pt x="8937" y="26447"/>
                  <a:pt x="8990" y="26472"/>
                </a:cubicBezTo>
                <a:cubicBezTo>
                  <a:pt x="9174" y="26546"/>
                  <a:pt x="9290" y="26592"/>
                  <a:pt x="9317" y="26603"/>
                </a:cubicBezTo>
                <a:cubicBezTo>
                  <a:pt x="9312" y="26690"/>
                  <a:pt x="9307" y="26776"/>
                  <a:pt x="9302" y="26861"/>
                </a:cubicBezTo>
                <a:cubicBezTo>
                  <a:pt x="9288" y="27101"/>
                  <a:pt x="9275" y="27339"/>
                  <a:pt x="9261" y="27574"/>
                </a:cubicBezTo>
                <a:cubicBezTo>
                  <a:pt x="9256" y="27692"/>
                  <a:pt x="9247" y="27808"/>
                  <a:pt x="9243" y="27925"/>
                </a:cubicBezTo>
                <a:cubicBezTo>
                  <a:pt x="9240" y="28042"/>
                  <a:pt x="9239" y="28159"/>
                  <a:pt x="9237" y="28275"/>
                </a:cubicBezTo>
                <a:cubicBezTo>
                  <a:pt x="9233" y="28584"/>
                  <a:pt x="9224" y="28887"/>
                  <a:pt x="9221" y="29185"/>
                </a:cubicBezTo>
                <a:cubicBezTo>
                  <a:pt x="9163" y="29147"/>
                  <a:pt x="9099" y="29094"/>
                  <a:pt x="9027" y="29042"/>
                </a:cubicBezTo>
                <a:cubicBezTo>
                  <a:pt x="8887" y="28929"/>
                  <a:pt x="8723" y="28793"/>
                  <a:pt x="8560" y="28635"/>
                </a:cubicBezTo>
                <a:cubicBezTo>
                  <a:pt x="8477" y="28558"/>
                  <a:pt x="8394" y="28474"/>
                  <a:pt x="8312" y="28388"/>
                </a:cubicBezTo>
                <a:cubicBezTo>
                  <a:pt x="8228" y="28303"/>
                  <a:pt x="8149" y="28210"/>
                  <a:pt x="8068" y="28120"/>
                </a:cubicBezTo>
                <a:cubicBezTo>
                  <a:pt x="8005" y="28042"/>
                  <a:pt x="7940" y="27966"/>
                  <a:pt x="7879" y="27887"/>
                </a:cubicBezTo>
                <a:cubicBezTo>
                  <a:pt x="7898" y="27867"/>
                  <a:pt x="7913" y="27844"/>
                  <a:pt x="7921" y="27817"/>
                </a:cubicBezTo>
                <a:cubicBezTo>
                  <a:pt x="7921" y="27817"/>
                  <a:pt x="7942" y="27740"/>
                  <a:pt x="7974" y="27628"/>
                </a:cubicBezTo>
                <a:cubicBezTo>
                  <a:pt x="7982" y="27600"/>
                  <a:pt x="7990" y="27569"/>
                  <a:pt x="7999" y="27536"/>
                </a:cubicBezTo>
                <a:cubicBezTo>
                  <a:pt x="8010" y="27504"/>
                  <a:pt x="8014" y="27468"/>
                  <a:pt x="8022" y="27432"/>
                </a:cubicBezTo>
                <a:cubicBezTo>
                  <a:pt x="8036" y="27361"/>
                  <a:pt x="8051" y="27283"/>
                  <a:pt x="8065" y="27207"/>
                </a:cubicBezTo>
                <a:cubicBezTo>
                  <a:pt x="8075" y="27128"/>
                  <a:pt x="8083" y="27048"/>
                  <a:pt x="8091" y="26974"/>
                </a:cubicBezTo>
                <a:cubicBezTo>
                  <a:pt x="8094" y="26938"/>
                  <a:pt x="8100" y="26900"/>
                  <a:pt x="8100" y="26868"/>
                </a:cubicBezTo>
                <a:cubicBezTo>
                  <a:pt x="8101" y="26837"/>
                  <a:pt x="8101" y="26807"/>
                  <a:pt x="8102" y="26777"/>
                </a:cubicBezTo>
                <a:cubicBezTo>
                  <a:pt x="8106" y="26664"/>
                  <a:pt x="8107" y="26589"/>
                  <a:pt x="8107" y="26589"/>
                </a:cubicBezTo>
                <a:cubicBezTo>
                  <a:pt x="8108" y="26530"/>
                  <a:pt x="8064" y="26479"/>
                  <a:pt x="8006" y="26473"/>
                </a:cubicBezTo>
                <a:cubicBezTo>
                  <a:pt x="8002" y="26473"/>
                  <a:pt x="7998" y="26472"/>
                  <a:pt x="7994" y="26472"/>
                </a:cubicBezTo>
                <a:cubicBezTo>
                  <a:pt x="7936" y="26472"/>
                  <a:pt x="7886" y="26514"/>
                  <a:pt x="7879" y="26574"/>
                </a:cubicBezTo>
                <a:cubicBezTo>
                  <a:pt x="7879" y="26574"/>
                  <a:pt x="7872" y="26648"/>
                  <a:pt x="7858" y="26761"/>
                </a:cubicBezTo>
                <a:cubicBezTo>
                  <a:pt x="7856" y="26789"/>
                  <a:pt x="7852" y="26820"/>
                  <a:pt x="7847" y="26851"/>
                </a:cubicBezTo>
                <a:cubicBezTo>
                  <a:pt x="7845" y="26884"/>
                  <a:pt x="7836" y="26914"/>
                  <a:pt x="7830" y="26947"/>
                </a:cubicBezTo>
                <a:cubicBezTo>
                  <a:pt x="7817" y="27012"/>
                  <a:pt x="7803" y="27083"/>
                  <a:pt x="7789" y="27152"/>
                </a:cubicBezTo>
                <a:cubicBezTo>
                  <a:pt x="7770" y="27221"/>
                  <a:pt x="7749" y="27291"/>
                  <a:pt x="7730" y="27355"/>
                </a:cubicBezTo>
                <a:cubicBezTo>
                  <a:pt x="7720" y="27387"/>
                  <a:pt x="7714" y="27419"/>
                  <a:pt x="7702" y="27448"/>
                </a:cubicBezTo>
                <a:cubicBezTo>
                  <a:pt x="7691" y="27478"/>
                  <a:pt x="7680" y="27504"/>
                  <a:pt x="7671" y="27530"/>
                </a:cubicBezTo>
                <a:cubicBezTo>
                  <a:pt x="7664" y="27546"/>
                  <a:pt x="7659" y="27560"/>
                  <a:pt x="7654" y="27574"/>
                </a:cubicBezTo>
                <a:cubicBezTo>
                  <a:pt x="7648" y="27567"/>
                  <a:pt x="7643" y="27560"/>
                  <a:pt x="7639" y="27552"/>
                </a:cubicBezTo>
                <a:cubicBezTo>
                  <a:pt x="7575" y="27459"/>
                  <a:pt x="7522" y="27363"/>
                  <a:pt x="7469" y="27275"/>
                </a:cubicBezTo>
                <a:cubicBezTo>
                  <a:pt x="7424" y="27182"/>
                  <a:pt x="7373" y="27097"/>
                  <a:pt x="7340" y="27015"/>
                </a:cubicBezTo>
                <a:cubicBezTo>
                  <a:pt x="7307" y="26932"/>
                  <a:pt x="7271" y="26858"/>
                  <a:pt x="7252" y="26789"/>
                </a:cubicBezTo>
                <a:cubicBezTo>
                  <a:pt x="7233" y="26720"/>
                  <a:pt x="7207" y="26661"/>
                  <a:pt x="7202" y="26611"/>
                </a:cubicBezTo>
                <a:cubicBezTo>
                  <a:pt x="7182" y="26511"/>
                  <a:pt x="7171" y="26454"/>
                  <a:pt x="7171" y="26454"/>
                </a:cubicBezTo>
                <a:lnTo>
                  <a:pt x="7169" y="26441"/>
                </a:lnTo>
                <a:cubicBezTo>
                  <a:pt x="7159" y="26393"/>
                  <a:pt x="7117" y="26359"/>
                  <a:pt x="7069" y="26359"/>
                </a:cubicBezTo>
                <a:cubicBezTo>
                  <a:pt x="7064" y="26359"/>
                  <a:pt x="7058" y="26359"/>
                  <a:pt x="7052" y="26360"/>
                </a:cubicBezTo>
                <a:cubicBezTo>
                  <a:pt x="6996" y="26369"/>
                  <a:pt x="6957" y="26421"/>
                  <a:pt x="6967" y="26478"/>
                </a:cubicBezTo>
                <a:cubicBezTo>
                  <a:pt x="6967" y="26478"/>
                  <a:pt x="6978" y="26543"/>
                  <a:pt x="6995" y="26656"/>
                </a:cubicBezTo>
                <a:cubicBezTo>
                  <a:pt x="7000" y="26714"/>
                  <a:pt x="7025" y="26778"/>
                  <a:pt x="7045" y="26856"/>
                </a:cubicBezTo>
                <a:cubicBezTo>
                  <a:pt x="7064" y="26934"/>
                  <a:pt x="7098" y="27014"/>
                  <a:pt x="7133" y="27105"/>
                </a:cubicBezTo>
                <a:cubicBezTo>
                  <a:pt x="7166" y="27196"/>
                  <a:pt x="7217" y="27286"/>
                  <a:pt x="7261" y="27386"/>
                </a:cubicBezTo>
                <a:cubicBezTo>
                  <a:pt x="7315" y="27482"/>
                  <a:pt x="7368" y="27584"/>
                  <a:pt x="7432" y="27685"/>
                </a:cubicBezTo>
                <a:cubicBezTo>
                  <a:pt x="7494" y="27786"/>
                  <a:pt x="7560" y="27889"/>
                  <a:pt x="7635" y="27989"/>
                </a:cubicBezTo>
                <a:cubicBezTo>
                  <a:pt x="7706" y="28093"/>
                  <a:pt x="7786" y="28190"/>
                  <a:pt x="7862" y="28291"/>
                </a:cubicBezTo>
                <a:cubicBezTo>
                  <a:pt x="7943" y="28388"/>
                  <a:pt x="8023" y="28487"/>
                  <a:pt x="8107" y="28578"/>
                </a:cubicBezTo>
                <a:cubicBezTo>
                  <a:pt x="8190" y="28671"/>
                  <a:pt x="8273" y="28760"/>
                  <a:pt x="8357" y="28844"/>
                </a:cubicBezTo>
                <a:cubicBezTo>
                  <a:pt x="8521" y="29014"/>
                  <a:pt x="8687" y="29162"/>
                  <a:pt x="8833" y="29285"/>
                </a:cubicBezTo>
                <a:cubicBezTo>
                  <a:pt x="8908" y="29345"/>
                  <a:pt x="8972" y="29401"/>
                  <a:pt x="9037" y="29449"/>
                </a:cubicBezTo>
                <a:cubicBezTo>
                  <a:pt x="9101" y="29495"/>
                  <a:pt x="9158" y="29539"/>
                  <a:pt x="9203" y="29569"/>
                </a:cubicBezTo>
                <a:cubicBezTo>
                  <a:pt x="9210" y="29573"/>
                  <a:pt x="9213" y="29576"/>
                  <a:pt x="9221" y="29580"/>
                </a:cubicBezTo>
                <a:lnTo>
                  <a:pt x="9221" y="29620"/>
                </a:lnTo>
                <a:cubicBezTo>
                  <a:pt x="9237" y="30049"/>
                  <a:pt x="9251" y="30465"/>
                  <a:pt x="9266" y="30864"/>
                </a:cubicBezTo>
                <a:cubicBezTo>
                  <a:pt x="9267" y="30913"/>
                  <a:pt x="9270" y="30964"/>
                  <a:pt x="9271" y="31013"/>
                </a:cubicBezTo>
                <a:lnTo>
                  <a:pt x="9274" y="31086"/>
                </a:lnTo>
                <a:lnTo>
                  <a:pt x="9274" y="31095"/>
                </a:lnTo>
                <a:lnTo>
                  <a:pt x="9276" y="31129"/>
                </a:lnTo>
                <a:lnTo>
                  <a:pt x="9279" y="31147"/>
                </a:lnTo>
                <a:lnTo>
                  <a:pt x="9283" y="31183"/>
                </a:lnTo>
                <a:cubicBezTo>
                  <a:pt x="9290" y="31240"/>
                  <a:pt x="9296" y="31294"/>
                  <a:pt x="9303" y="31350"/>
                </a:cubicBezTo>
                <a:cubicBezTo>
                  <a:pt x="9290" y="31341"/>
                  <a:pt x="9277" y="31333"/>
                  <a:pt x="9264" y="31322"/>
                </a:cubicBezTo>
                <a:cubicBezTo>
                  <a:pt x="9168" y="31241"/>
                  <a:pt x="9040" y="31152"/>
                  <a:pt x="8918" y="31025"/>
                </a:cubicBezTo>
                <a:cubicBezTo>
                  <a:pt x="8854" y="30965"/>
                  <a:pt x="8785" y="30902"/>
                  <a:pt x="8721" y="30826"/>
                </a:cubicBezTo>
                <a:cubicBezTo>
                  <a:pt x="8655" y="30751"/>
                  <a:pt x="8583" y="30677"/>
                  <a:pt x="8519" y="30587"/>
                </a:cubicBezTo>
                <a:cubicBezTo>
                  <a:pt x="8451" y="30501"/>
                  <a:pt x="8382" y="30412"/>
                  <a:pt x="8318" y="30312"/>
                </a:cubicBezTo>
                <a:cubicBezTo>
                  <a:pt x="8250" y="30215"/>
                  <a:pt x="8186" y="30110"/>
                  <a:pt x="8123" y="30002"/>
                </a:cubicBezTo>
                <a:cubicBezTo>
                  <a:pt x="7994" y="29784"/>
                  <a:pt x="7871" y="29544"/>
                  <a:pt x="7746" y="29291"/>
                </a:cubicBezTo>
                <a:cubicBezTo>
                  <a:pt x="7623" y="29041"/>
                  <a:pt x="7496" y="28775"/>
                  <a:pt x="7360" y="28508"/>
                </a:cubicBezTo>
                <a:cubicBezTo>
                  <a:pt x="7220" y="28240"/>
                  <a:pt x="7075" y="27973"/>
                  <a:pt x="6903" y="27712"/>
                </a:cubicBezTo>
                <a:cubicBezTo>
                  <a:pt x="6818" y="27579"/>
                  <a:pt x="6733" y="27467"/>
                  <a:pt x="6641" y="27335"/>
                </a:cubicBezTo>
                <a:cubicBezTo>
                  <a:pt x="6554" y="27216"/>
                  <a:pt x="6468" y="27096"/>
                  <a:pt x="6383" y="26978"/>
                </a:cubicBezTo>
                <a:cubicBezTo>
                  <a:pt x="6294" y="26862"/>
                  <a:pt x="6225" y="26735"/>
                  <a:pt x="6146" y="26615"/>
                </a:cubicBezTo>
                <a:cubicBezTo>
                  <a:pt x="6108" y="26555"/>
                  <a:pt x="6071" y="26494"/>
                  <a:pt x="6034" y="26435"/>
                </a:cubicBezTo>
                <a:cubicBezTo>
                  <a:pt x="6001" y="26372"/>
                  <a:pt x="5968" y="26310"/>
                  <a:pt x="5936" y="26250"/>
                </a:cubicBezTo>
                <a:cubicBezTo>
                  <a:pt x="5883" y="26143"/>
                  <a:pt x="5821" y="26042"/>
                  <a:pt x="5773" y="25938"/>
                </a:cubicBezTo>
                <a:cubicBezTo>
                  <a:pt x="5768" y="25917"/>
                  <a:pt x="5758" y="25898"/>
                  <a:pt x="5746" y="25880"/>
                </a:cubicBezTo>
                <a:cubicBezTo>
                  <a:pt x="5694" y="25761"/>
                  <a:pt x="5643" y="25644"/>
                  <a:pt x="5592" y="25531"/>
                </a:cubicBezTo>
                <a:cubicBezTo>
                  <a:pt x="5544" y="25412"/>
                  <a:pt x="5508" y="25295"/>
                  <a:pt x="5468" y="25182"/>
                </a:cubicBezTo>
                <a:cubicBezTo>
                  <a:pt x="5448" y="25127"/>
                  <a:pt x="5429" y="25071"/>
                  <a:pt x="5409" y="25016"/>
                </a:cubicBezTo>
                <a:cubicBezTo>
                  <a:pt x="5395" y="24960"/>
                  <a:pt x="5380" y="24906"/>
                  <a:pt x="5365" y="24853"/>
                </a:cubicBezTo>
                <a:cubicBezTo>
                  <a:pt x="5336" y="24745"/>
                  <a:pt x="5309" y="24643"/>
                  <a:pt x="5283" y="24545"/>
                </a:cubicBezTo>
                <a:cubicBezTo>
                  <a:pt x="5257" y="24448"/>
                  <a:pt x="5243" y="24353"/>
                  <a:pt x="5224" y="24266"/>
                </a:cubicBezTo>
                <a:cubicBezTo>
                  <a:pt x="5189" y="24090"/>
                  <a:pt x="5157" y="23936"/>
                  <a:pt x="5145" y="23804"/>
                </a:cubicBezTo>
                <a:cubicBezTo>
                  <a:pt x="5110" y="23543"/>
                  <a:pt x="5090" y="23394"/>
                  <a:pt x="5090" y="23394"/>
                </a:cubicBezTo>
                <a:cubicBezTo>
                  <a:pt x="5082" y="23329"/>
                  <a:pt x="5026" y="23281"/>
                  <a:pt x="4961" y="23281"/>
                </a:cubicBezTo>
                <a:cubicBezTo>
                  <a:pt x="4956" y="23281"/>
                  <a:pt x="4950" y="23282"/>
                  <a:pt x="4944" y="23282"/>
                </a:cubicBezTo>
                <a:cubicBezTo>
                  <a:pt x="4873" y="23291"/>
                  <a:pt x="4821" y="23357"/>
                  <a:pt x="4831" y="23428"/>
                </a:cubicBezTo>
                <a:cubicBezTo>
                  <a:pt x="4831" y="23428"/>
                  <a:pt x="4849" y="23578"/>
                  <a:pt x="4883" y="23838"/>
                </a:cubicBezTo>
                <a:cubicBezTo>
                  <a:pt x="4895" y="23969"/>
                  <a:pt x="4927" y="24130"/>
                  <a:pt x="4961" y="24315"/>
                </a:cubicBezTo>
                <a:cubicBezTo>
                  <a:pt x="4963" y="24322"/>
                  <a:pt x="4964" y="24332"/>
                  <a:pt x="4965" y="24340"/>
                </a:cubicBezTo>
                <a:cubicBezTo>
                  <a:pt x="4944" y="24337"/>
                  <a:pt x="4921" y="24333"/>
                  <a:pt x="4897" y="24330"/>
                </a:cubicBezTo>
                <a:cubicBezTo>
                  <a:pt x="4843" y="24321"/>
                  <a:pt x="4780" y="24312"/>
                  <a:pt x="4713" y="24301"/>
                </a:cubicBezTo>
                <a:cubicBezTo>
                  <a:pt x="4679" y="24296"/>
                  <a:pt x="4644" y="24290"/>
                  <a:pt x="4609" y="24285"/>
                </a:cubicBezTo>
                <a:cubicBezTo>
                  <a:pt x="4575" y="24279"/>
                  <a:pt x="4536" y="24276"/>
                  <a:pt x="4503" y="24267"/>
                </a:cubicBezTo>
                <a:lnTo>
                  <a:pt x="3950" y="24136"/>
                </a:lnTo>
                <a:lnTo>
                  <a:pt x="3943" y="24135"/>
                </a:lnTo>
                <a:cubicBezTo>
                  <a:pt x="3936" y="24133"/>
                  <a:pt x="3929" y="24133"/>
                  <a:pt x="3922" y="24133"/>
                </a:cubicBezTo>
                <a:cubicBezTo>
                  <a:pt x="3884" y="24133"/>
                  <a:pt x="3849" y="24156"/>
                  <a:pt x="3836" y="24193"/>
                </a:cubicBezTo>
                <a:cubicBezTo>
                  <a:pt x="3817" y="24240"/>
                  <a:pt x="3842" y="24294"/>
                  <a:pt x="3890" y="24312"/>
                </a:cubicBezTo>
                <a:cubicBezTo>
                  <a:pt x="3890" y="24312"/>
                  <a:pt x="4168" y="24417"/>
                  <a:pt x="4445" y="24521"/>
                </a:cubicBezTo>
                <a:cubicBezTo>
                  <a:pt x="4480" y="24535"/>
                  <a:pt x="4516" y="24542"/>
                  <a:pt x="4549" y="24553"/>
                </a:cubicBezTo>
                <a:cubicBezTo>
                  <a:pt x="4583" y="24561"/>
                  <a:pt x="4617" y="24572"/>
                  <a:pt x="4650" y="24582"/>
                </a:cubicBezTo>
                <a:cubicBezTo>
                  <a:pt x="4715" y="24601"/>
                  <a:pt x="4777" y="24618"/>
                  <a:pt x="4830" y="24634"/>
                </a:cubicBezTo>
                <a:cubicBezTo>
                  <a:pt x="4934" y="24665"/>
                  <a:pt x="5003" y="24684"/>
                  <a:pt x="5003" y="24684"/>
                </a:cubicBezTo>
                <a:lnTo>
                  <a:pt x="5006" y="24686"/>
                </a:lnTo>
                <a:lnTo>
                  <a:pt x="5027" y="24689"/>
                </a:lnTo>
                <a:cubicBezTo>
                  <a:pt x="5029" y="24690"/>
                  <a:pt x="5031" y="24690"/>
                  <a:pt x="5034" y="24690"/>
                </a:cubicBezTo>
                <a:cubicBezTo>
                  <a:pt x="5036" y="24690"/>
                  <a:pt x="5038" y="24690"/>
                  <a:pt x="5041" y="24691"/>
                </a:cubicBezTo>
                <a:cubicBezTo>
                  <a:pt x="5061" y="24768"/>
                  <a:pt x="5081" y="24846"/>
                  <a:pt x="5103" y="24928"/>
                </a:cubicBezTo>
                <a:cubicBezTo>
                  <a:pt x="5118" y="24985"/>
                  <a:pt x="5133" y="25042"/>
                  <a:pt x="5149" y="25098"/>
                </a:cubicBezTo>
                <a:cubicBezTo>
                  <a:pt x="5168" y="25156"/>
                  <a:pt x="5187" y="25213"/>
                  <a:pt x="5207" y="25273"/>
                </a:cubicBezTo>
                <a:cubicBezTo>
                  <a:pt x="5248" y="25390"/>
                  <a:pt x="5285" y="25513"/>
                  <a:pt x="5335" y="25635"/>
                </a:cubicBezTo>
                <a:cubicBezTo>
                  <a:pt x="5349" y="25669"/>
                  <a:pt x="5364" y="25703"/>
                  <a:pt x="5379" y="25736"/>
                </a:cubicBezTo>
                <a:cubicBezTo>
                  <a:pt x="5294" y="25709"/>
                  <a:pt x="5194" y="25675"/>
                  <a:pt x="5081" y="25629"/>
                </a:cubicBezTo>
                <a:cubicBezTo>
                  <a:pt x="4742" y="25496"/>
                  <a:pt x="4298" y="25284"/>
                  <a:pt x="3906" y="25005"/>
                </a:cubicBezTo>
                <a:cubicBezTo>
                  <a:pt x="3709" y="24867"/>
                  <a:pt x="3530" y="24708"/>
                  <a:pt x="3384" y="24544"/>
                </a:cubicBezTo>
                <a:cubicBezTo>
                  <a:pt x="3241" y="24380"/>
                  <a:pt x="3135" y="24208"/>
                  <a:pt x="3083" y="24051"/>
                </a:cubicBezTo>
                <a:cubicBezTo>
                  <a:pt x="3055" y="23975"/>
                  <a:pt x="3042" y="23900"/>
                  <a:pt x="3034" y="23836"/>
                </a:cubicBezTo>
                <a:cubicBezTo>
                  <a:pt x="3028" y="23771"/>
                  <a:pt x="3026" y="23714"/>
                  <a:pt x="3031" y="23667"/>
                </a:cubicBezTo>
                <a:cubicBezTo>
                  <a:pt x="3033" y="23621"/>
                  <a:pt x="3042" y="23583"/>
                  <a:pt x="3046" y="23560"/>
                </a:cubicBezTo>
                <a:cubicBezTo>
                  <a:pt x="3050" y="23534"/>
                  <a:pt x="3052" y="23522"/>
                  <a:pt x="3052" y="23522"/>
                </a:cubicBezTo>
                <a:lnTo>
                  <a:pt x="3056" y="23506"/>
                </a:lnTo>
                <a:cubicBezTo>
                  <a:pt x="3070" y="23427"/>
                  <a:pt x="3019" y="23353"/>
                  <a:pt x="2941" y="23337"/>
                </a:cubicBezTo>
                <a:cubicBezTo>
                  <a:pt x="2931" y="23335"/>
                  <a:pt x="2921" y="23334"/>
                  <a:pt x="2912" y="23334"/>
                </a:cubicBezTo>
                <a:cubicBezTo>
                  <a:pt x="2845" y="23334"/>
                  <a:pt x="2784" y="23381"/>
                  <a:pt x="2770" y="23449"/>
                </a:cubicBezTo>
                <a:cubicBezTo>
                  <a:pt x="2770" y="23449"/>
                  <a:pt x="2765" y="23466"/>
                  <a:pt x="2759" y="23500"/>
                </a:cubicBezTo>
                <a:cubicBezTo>
                  <a:pt x="2753" y="23533"/>
                  <a:pt x="2741" y="23580"/>
                  <a:pt x="2738" y="23642"/>
                </a:cubicBezTo>
                <a:cubicBezTo>
                  <a:pt x="2731" y="23703"/>
                  <a:pt x="2731" y="23780"/>
                  <a:pt x="2738" y="23867"/>
                </a:cubicBezTo>
                <a:cubicBezTo>
                  <a:pt x="2747" y="23953"/>
                  <a:pt x="2764" y="24050"/>
                  <a:pt x="2799" y="24149"/>
                </a:cubicBezTo>
                <a:cubicBezTo>
                  <a:pt x="2863" y="24349"/>
                  <a:pt x="2991" y="24556"/>
                  <a:pt x="3151" y="24745"/>
                </a:cubicBezTo>
                <a:cubicBezTo>
                  <a:pt x="3315" y="24934"/>
                  <a:pt x="3512" y="25108"/>
                  <a:pt x="3720" y="25260"/>
                </a:cubicBezTo>
                <a:cubicBezTo>
                  <a:pt x="4139" y="25565"/>
                  <a:pt x="4599" y="25792"/>
                  <a:pt x="4955" y="25935"/>
                </a:cubicBezTo>
                <a:cubicBezTo>
                  <a:pt x="5134" y="26007"/>
                  <a:pt x="5285" y="26058"/>
                  <a:pt x="5395" y="26092"/>
                </a:cubicBezTo>
                <a:cubicBezTo>
                  <a:pt x="5450" y="26110"/>
                  <a:pt x="5491" y="26122"/>
                  <a:pt x="5519" y="26130"/>
                </a:cubicBezTo>
                <a:cubicBezTo>
                  <a:pt x="5534" y="26134"/>
                  <a:pt x="5544" y="26137"/>
                  <a:pt x="5551" y="26139"/>
                </a:cubicBezTo>
                <a:cubicBezTo>
                  <a:pt x="5593" y="26222"/>
                  <a:pt x="5639" y="26304"/>
                  <a:pt x="5682" y="26389"/>
                </a:cubicBezTo>
                <a:cubicBezTo>
                  <a:pt x="5715" y="26453"/>
                  <a:pt x="5750" y="26517"/>
                  <a:pt x="5783" y="26581"/>
                </a:cubicBezTo>
                <a:lnTo>
                  <a:pt x="5898" y="26770"/>
                </a:lnTo>
                <a:cubicBezTo>
                  <a:pt x="5978" y="26893"/>
                  <a:pt x="6049" y="27027"/>
                  <a:pt x="6140" y="27147"/>
                </a:cubicBezTo>
                <a:cubicBezTo>
                  <a:pt x="6228" y="27269"/>
                  <a:pt x="6315" y="27393"/>
                  <a:pt x="6403" y="27517"/>
                </a:cubicBezTo>
                <a:cubicBezTo>
                  <a:pt x="6481" y="27632"/>
                  <a:pt x="6579" y="27762"/>
                  <a:pt x="6654" y="27884"/>
                </a:cubicBezTo>
                <a:cubicBezTo>
                  <a:pt x="6811" y="28127"/>
                  <a:pt x="6953" y="28392"/>
                  <a:pt x="7086" y="28651"/>
                </a:cubicBezTo>
                <a:cubicBezTo>
                  <a:pt x="7218" y="28914"/>
                  <a:pt x="7340" y="29178"/>
                  <a:pt x="7463" y="29434"/>
                </a:cubicBezTo>
                <a:cubicBezTo>
                  <a:pt x="7587" y="29690"/>
                  <a:pt x="7711" y="29938"/>
                  <a:pt x="7845" y="30167"/>
                </a:cubicBezTo>
                <a:cubicBezTo>
                  <a:pt x="7861" y="30194"/>
                  <a:pt x="7876" y="30220"/>
                  <a:pt x="7892" y="30246"/>
                </a:cubicBezTo>
                <a:cubicBezTo>
                  <a:pt x="7884" y="30244"/>
                  <a:pt x="7878" y="30243"/>
                  <a:pt x="7871" y="30242"/>
                </a:cubicBezTo>
                <a:cubicBezTo>
                  <a:pt x="7855" y="30239"/>
                  <a:pt x="7837" y="30237"/>
                  <a:pt x="7820" y="30232"/>
                </a:cubicBezTo>
                <a:cubicBezTo>
                  <a:pt x="7805" y="30227"/>
                  <a:pt x="7789" y="30222"/>
                  <a:pt x="7773" y="30216"/>
                </a:cubicBezTo>
                <a:cubicBezTo>
                  <a:pt x="7741" y="30206"/>
                  <a:pt x="7707" y="30194"/>
                  <a:pt x="7670" y="30180"/>
                </a:cubicBezTo>
                <a:cubicBezTo>
                  <a:pt x="7596" y="30163"/>
                  <a:pt x="7509" y="30109"/>
                  <a:pt x="7415" y="30066"/>
                </a:cubicBezTo>
                <a:cubicBezTo>
                  <a:pt x="7320" y="30020"/>
                  <a:pt x="7225" y="29954"/>
                  <a:pt x="7122" y="29888"/>
                </a:cubicBezTo>
                <a:cubicBezTo>
                  <a:pt x="7025" y="29812"/>
                  <a:pt x="6916" y="29742"/>
                  <a:pt x="6816" y="29649"/>
                </a:cubicBezTo>
                <a:cubicBezTo>
                  <a:pt x="6766" y="29604"/>
                  <a:pt x="6713" y="29558"/>
                  <a:pt x="6661" y="29514"/>
                </a:cubicBezTo>
                <a:cubicBezTo>
                  <a:pt x="6611" y="29464"/>
                  <a:pt x="6560" y="29414"/>
                  <a:pt x="6510" y="29365"/>
                </a:cubicBezTo>
                <a:cubicBezTo>
                  <a:pt x="6406" y="29266"/>
                  <a:pt x="6311" y="29153"/>
                  <a:pt x="6212" y="29046"/>
                </a:cubicBezTo>
                <a:cubicBezTo>
                  <a:pt x="6119" y="28932"/>
                  <a:pt x="6021" y="28823"/>
                  <a:pt x="5936" y="28707"/>
                </a:cubicBezTo>
                <a:cubicBezTo>
                  <a:pt x="5846" y="28594"/>
                  <a:pt x="5762" y="28478"/>
                  <a:pt x="5683" y="28364"/>
                </a:cubicBezTo>
                <a:cubicBezTo>
                  <a:pt x="5602" y="28253"/>
                  <a:pt x="5533" y="28138"/>
                  <a:pt x="5460" y="28033"/>
                </a:cubicBezTo>
                <a:cubicBezTo>
                  <a:pt x="5395" y="27925"/>
                  <a:pt x="5332" y="27823"/>
                  <a:pt x="5277" y="27728"/>
                </a:cubicBezTo>
                <a:cubicBezTo>
                  <a:pt x="5223" y="27631"/>
                  <a:pt x="5170" y="27544"/>
                  <a:pt x="5131" y="27464"/>
                </a:cubicBezTo>
                <a:cubicBezTo>
                  <a:pt x="5092" y="27384"/>
                  <a:pt x="5054" y="27315"/>
                  <a:pt x="5028" y="27259"/>
                </a:cubicBezTo>
                <a:cubicBezTo>
                  <a:pt x="4975" y="27143"/>
                  <a:pt x="4944" y="27076"/>
                  <a:pt x="4944" y="27076"/>
                </a:cubicBezTo>
                <a:lnTo>
                  <a:pt x="4942" y="27070"/>
                </a:lnTo>
                <a:cubicBezTo>
                  <a:pt x="4923" y="27030"/>
                  <a:pt x="4883" y="27005"/>
                  <a:pt x="4840" y="27005"/>
                </a:cubicBezTo>
                <a:cubicBezTo>
                  <a:pt x="4825" y="27005"/>
                  <a:pt x="4809" y="27008"/>
                  <a:pt x="4794" y="27015"/>
                </a:cubicBezTo>
                <a:cubicBezTo>
                  <a:pt x="4736" y="27041"/>
                  <a:pt x="4710" y="27107"/>
                  <a:pt x="4735" y="27164"/>
                </a:cubicBezTo>
                <a:cubicBezTo>
                  <a:pt x="4735" y="27164"/>
                  <a:pt x="4766" y="27234"/>
                  <a:pt x="4819" y="27356"/>
                </a:cubicBezTo>
                <a:cubicBezTo>
                  <a:pt x="4846" y="27418"/>
                  <a:pt x="4883" y="27489"/>
                  <a:pt x="4922" y="27573"/>
                </a:cubicBezTo>
                <a:cubicBezTo>
                  <a:pt x="4963" y="27656"/>
                  <a:pt x="5014" y="27748"/>
                  <a:pt x="5066" y="27849"/>
                </a:cubicBezTo>
                <a:cubicBezTo>
                  <a:pt x="5120" y="27948"/>
                  <a:pt x="5183" y="28054"/>
                  <a:pt x="5248" y="28166"/>
                </a:cubicBezTo>
                <a:cubicBezTo>
                  <a:pt x="5319" y="28275"/>
                  <a:pt x="5386" y="28394"/>
                  <a:pt x="5469" y="28511"/>
                </a:cubicBezTo>
                <a:cubicBezTo>
                  <a:pt x="5548" y="28630"/>
                  <a:pt x="5631" y="28750"/>
                  <a:pt x="5720" y="28870"/>
                </a:cubicBezTo>
                <a:cubicBezTo>
                  <a:pt x="5806" y="28993"/>
                  <a:pt x="5905" y="29109"/>
                  <a:pt x="5999" y="29228"/>
                </a:cubicBezTo>
                <a:cubicBezTo>
                  <a:pt x="6100" y="29342"/>
                  <a:pt x="6196" y="29460"/>
                  <a:pt x="6302" y="29568"/>
                </a:cubicBezTo>
                <a:cubicBezTo>
                  <a:pt x="6356" y="29622"/>
                  <a:pt x="6407" y="29675"/>
                  <a:pt x="6458" y="29728"/>
                </a:cubicBezTo>
                <a:cubicBezTo>
                  <a:pt x="6512" y="29779"/>
                  <a:pt x="6566" y="29828"/>
                  <a:pt x="6619" y="29877"/>
                </a:cubicBezTo>
                <a:cubicBezTo>
                  <a:pt x="6723" y="29978"/>
                  <a:pt x="6840" y="30058"/>
                  <a:pt x="6944" y="30143"/>
                </a:cubicBezTo>
                <a:cubicBezTo>
                  <a:pt x="7055" y="30217"/>
                  <a:pt x="7159" y="30292"/>
                  <a:pt x="7265" y="30348"/>
                </a:cubicBezTo>
                <a:cubicBezTo>
                  <a:pt x="7373" y="30401"/>
                  <a:pt x="7461" y="30459"/>
                  <a:pt x="7563" y="30489"/>
                </a:cubicBezTo>
                <a:cubicBezTo>
                  <a:pt x="7612" y="30507"/>
                  <a:pt x="7658" y="30523"/>
                  <a:pt x="7701" y="30536"/>
                </a:cubicBezTo>
                <a:cubicBezTo>
                  <a:pt x="7722" y="30544"/>
                  <a:pt x="7741" y="30551"/>
                  <a:pt x="7761" y="30558"/>
                </a:cubicBezTo>
                <a:cubicBezTo>
                  <a:pt x="7778" y="30562"/>
                  <a:pt x="7796" y="30565"/>
                  <a:pt x="7812" y="30568"/>
                </a:cubicBezTo>
                <a:cubicBezTo>
                  <a:pt x="7941" y="30594"/>
                  <a:pt x="8014" y="30609"/>
                  <a:pt x="8014" y="30609"/>
                </a:cubicBezTo>
                <a:cubicBezTo>
                  <a:pt x="8015" y="30609"/>
                  <a:pt x="8016" y="30609"/>
                  <a:pt x="8017" y="30610"/>
                </a:cubicBezTo>
                <a:cubicBezTo>
                  <a:pt x="8026" y="30611"/>
                  <a:pt x="8036" y="30612"/>
                  <a:pt x="8044" y="30612"/>
                </a:cubicBezTo>
                <a:cubicBezTo>
                  <a:pt x="8070" y="30612"/>
                  <a:pt x="8094" y="30606"/>
                  <a:pt x="8116" y="30597"/>
                </a:cubicBezTo>
                <a:cubicBezTo>
                  <a:pt x="8164" y="30666"/>
                  <a:pt x="8213" y="30732"/>
                  <a:pt x="8261" y="30795"/>
                </a:cubicBezTo>
                <a:cubicBezTo>
                  <a:pt x="8329" y="30890"/>
                  <a:pt x="8405" y="30971"/>
                  <a:pt x="8477" y="31052"/>
                </a:cubicBezTo>
                <a:cubicBezTo>
                  <a:pt x="8546" y="31135"/>
                  <a:pt x="8618" y="31204"/>
                  <a:pt x="8687" y="31270"/>
                </a:cubicBezTo>
                <a:cubicBezTo>
                  <a:pt x="8820" y="31408"/>
                  <a:pt x="8957" y="31504"/>
                  <a:pt x="9061" y="31593"/>
                </a:cubicBezTo>
                <a:cubicBezTo>
                  <a:pt x="9170" y="31676"/>
                  <a:pt x="9261" y="31732"/>
                  <a:pt x="9322" y="31775"/>
                </a:cubicBezTo>
                <a:cubicBezTo>
                  <a:pt x="9334" y="31784"/>
                  <a:pt x="9344" y="31790"/>
                  <a:pt x="9354" y="31796"/>
                </a:cubicBezTo>
                <a:cubicBezTo>
                  <a:pt x="9362" y="31876"/>
                  <a:pt x="9372" y="31955"/>
                  <a:pt x="9381" y="32032"/>
                </a:cubicBezTo>
                <a:cubicBezTo>
                  <a:pt x="9419" y="32326"/>
                  <a:pt x="9465" y="32610"/>
                  <a:pt x="9524" y="32881"/>
                </a:cubicBezTo>
                <a:cubicBezTo>
                  <a:pt x="9477" y="32859"/>
                  <a:pt x="9428" y="32838"/>
                  <a:pt x="9373" y="32812"/>
                </a:cubicBezTo>
                <a:cubicBezTo>
                  <a:pt x="9222" y="32734"/>
                  <a:pt x="9036" y="32651"/>
                  <a:pt x="8829" y="32529"/>
                </a:cubicBezTo>
                <a:cubicBezTo>
                  <a:pt x="8618" y="32416"/>
                  <a:pt x="8388" y="32273"/>
                  <a:pt x="8143" y="32112"/>
                </a:cubicBezTo>
                <a:cubicBezTo>
                  <a:pt x="7898" y="31947"/>
                  <a:pt x="7638" y="31761"/>
                  <a:pt x="7373" y="31550"/>
                </a:cubicBezTo>
                <a:cubicBezTo>
                  <a:pt x="7240" y="31443"/>
                  <a:pt x="7105" y="31334"/>
                  <a:pt x="6972" y="31216"/>
                </a:cubicBezTo>
                <a:cubicBezTo>
                  <a:pt x="6835" y="31102"/>
                  <a:pt x="6701" y="30978"/>
                  <a:pt x="6564" y="30852"/>
                </a:cubicBezTo>
                <a:cubicBezTo>
                  <a:pt x="6290" y="30600"/>
                  <a:pt x="6016" y="30329"/>
                  <a:pt x="5742" y="30049"/>
                </a:cubicBezTo>
                <a:cubicBezTo>
                  <a:pt x="5470" y="29768"/>
                  <a:pt x="5197" y="29478"/>
                  <a:pt x="4926" y="29183"/>
                </a:cubicBezTo>
                <a:cubicBezTo>
                  <a:pt x="4655" y="28886"/>
                  <a:pt x="4381" y="28591"/>
                  <a:pt x="4114" y="28298"/>
                </a:cubicBezTo>
                <a:cubicBezTo>
                  <a:pt x="3847" y="28022"/>
                  <a:pt x="3609" y="27722"/>
                  <a:pt x="3384" y="27426"/>
                </a:cubicBezTo>
                <a:cubicBezTo>
                  <a:pt x="3264" y="27267"/>
                  <a:pt x="3147" y="27110"/>
                  <a:pt x="3031" y="26956"/>
                </a:cubicBezTo>
                <a:cubicBezTo>
                  <a:pt x="3056" y="26935"/>
                  <a:pt x="3076" y="26909"/>
                  <a:pt x="3084" y="26877"/>
                </a:cubicBezTo>
                <a:cubicBezTo>
                  <a:pt x="3084" y="26877"/>
                  <a:pt x="3090" y="26860"/>
                  <a:pt x="3099" y="26830"/>
                </a:cubicBezTo>
                <a:cubicBezTo>
                  <a:pt x="3108" y="26799"/>
                  <a:pt x="3125" y="26759"/>
                  <a:pt x="3135" y="26706"/>
                </a:cubicBezTo>
                <a:cubicBezTo>
                  <a:pt x="3147" y="26654"/>
                  <a:pt x="3161" y="26592"/>
                  <a:pt x="3167" y="26526"/>
                </a:cubicBezTo>
                <a:cubicBezTo>
                  <a:pt x="3178" y="26461"/>
                  <a:pt x="3178" y="26390"/>
                  <a:pt x="3179" y="26321"/>
                </a:cubicBezTo>
                <a:cubicBezTo>
                  <a:pt x="3178" y="26252"/>
                  <a:pt x="3177" y="26183"/>
                  <a:pt x="3168" y="26121"/>
                </a:cubicBezTo>
                <a:cubicBezTo>
                  <a:pt x="3163" y="26057"/>
                  <a:pt x="3152" y="25997"/>
                  <a:pt x="3145" y="25947"/>
                </a:cubicBezTo>
                <a:cubicBezTo>
                  <a:pt x="3136" y="25895"/>
                  <a:pt x="3127" y="25858"/>
                  <a:pt x="3122" y="25831"/>
                </a:cubicBezTo>
                <a:cubicBezTo>
                  <a:pt x="3116" y="25803"/>
                  <a:pt x="3113" y="25788"/>
                  <a:pt x="3113" y="25788"/>
                </a:cubicBezTo>
                <a:cubicBezTo>
                  <a:pt x="3100" y="25733"/>
                  <a:pt x="3050" y="25691"/>
                  <a:pt x="2993" y="25691"/>
                </a:cubicBezTo>
                <a:cubicBezTo>
                  <a:pt x="2987" y="25691"/>
                  <a:pt x="2982" y="25691"/>
                  <a:pt x="2977" y="25692"/>
                </a:cubicBezTo>
                <a:cubicBezTo>
                  <a:pt x="2909" y="25699"/>
                  <a:pt x="2861" y="25761"/>
                  <a:pt x="2870" y="25829"/>
                </a:cubicBezTo>
                <a:cubicBezTo>
                  <a:pt x="2870" y="25829"/>
                  <a:pt x="2871" y="25845"/>
                  <a:pt x="2875" y="25872"/>
                </a:cubicBezTo>
                <a:cubicBezTo>
                  <a:pt x="2877" y="25899"/>
                  <a:pt x="2884" y="25941"/>
                  <a:pt x="2887" y="25985"/>
                </a:cubicBezTo>
                <a:cubicBezTo>
                  <a:pt x="2890" y="26029"/>
                  <a:pt x="2895" y="26081"/>
                  <a:pt x="2893" y="26137"/>
                </a:cubicBezTo>
                <a:cubicBezTo>
                  <a:pt x="2896" y="26192"/>
                  <a:pt x="2891" y="26252"/>
                  <a:pt x="2888" y="26310"/>
                </a:cubicBezTo>
                <a:cubicBezTo>
                  <a:pt x="2880" y="26368"/>
                  <a:pt x="2876" y="26426"/>
                  <a:pt x="2863" y="26478"/>
                </a:cubicBezTo>
                <a:cubicBezTo>
                  <a:pt x="2854" y="26531"/>
                  <a:pt x="2838" y="26578"/>
                  <a:pt x="2826" y="26619"/>
                </a:cubicBezTo>
                <a:cubicBezTo>
                  <a:pt x="2821" y="26638"/>
                  <a:pt x="2815" y="26653"/>
                  <a:pt x="2808" y="26666"/>
                </a:cubicBezTo>
                <a:cubicBezTo>
                  <a:pt x="2780" y="26631"/>
                  <a:pt x="2753" y="26595"/>
                  <a:pt x="2725" y="26560"/>
                </a:cubicBezTo>
                <a:cubicBezTo>
                  <a:pt x="2505" y="26288"/>
                  <a:pt x="2276" y="26041"/>
                  <a:pt x="2039" y="25839"/>
                </a:cubicBezTo>
                <a:cubicBezTo>
                  <a:pt x="1933" y="25749"/>
                  <a:pt x="1823" y="25669"/>
                  <a:pt x="1717" y="25596"/>
                </a:cubicBezTo>
                <a:cubicBezTo>
                  <a:pt x="1720" y="25586"/>
                  <a:pt x="1721" y="25576"/>
                  <a:pt x="1726" y="25563"/>
                </a:cubicBezTo>
                <a:cubicBezTo>
                  <a:pt x="1729" y="25544"/>
                  <a:pt x="1734" y="25521"/>
                  <a:pt x="1742" y="25496"/>
                </a:cubicBezTo>
                <a:cubicBezTo>
                  <a:pt x="1748" y="25470"/>
                  <a:pt x="1754" y="25442"/>
                  <a:pt x="1759" y="25403"/>
                </a:cubicBezTo>
                <a:cubicBezTo>
                  <a:pt x="1764" y="25366"/>
                  <a:pt x="1769" y="25326"/>
                  <a:pt x="1774" y="25284"/>
                </a:cubicBezTo>
                <a:cubicBezTo>
                  <a:pt x="1781" y="25242"/>
                  <a:pt x="1779" y="25201"/>
                  <a:pt x="1781" y="25156"/>
                </a:cubicBezTo>
                <a:cubicBezTo>
                  <a:pt x="1786" y="25069"/>
                  <a:pt x="1776" y="24974"/>
                  <a:pt x="1769" y="24882"/>
                </a:cubicBezTo>
                <a:cubicBezTo>
                  <a:pt x="1761" y="24837"/>
                  <a:pt x="1753" y="24790"/>
                  <a:pt x="1747" y="24746"/>
                </a:cubicBezTo>
                <a:cubicBezTo>
                  <a:pt x="1742" y="24702"/>
                  <a:pt x="1727" y="24659"/>
                  <a:pt x="1716" y="24618"/>
                </a:cubicBezTo>
                <a:cubicBezTo>
                  <a:pt x="1704" y="24576"/>
                  <a:pt x="1696" y="24535"/>
                  <a:pt x="1683" y="24500"/>
                </a:cubicBezTo>
                <a:cubicBezTo>
                  <a:pt x="1669" y="24463"/>
                  <a:pt x="1658" y="24427"/>
                  <a:pt x="1647" y="24396"/>
                </a:cubicBezTo>
                <a:cubicBezTo>
                  <a:pt x="1626" y="24332"/>
                  <a:pt x="1599" y="24282"/>
                  <a:pt x="1584" y="24245"/>
                </a:cubicBezTo>
                <a:cubicBezTo>
                  <a:pt x="1568" y="24208"/>
                  <a:pt x="1559" y="24187"/>
                  <a:pt x="1559" y="24187"/>
                </a:cubicBezTo>
                <a:cubicBezTo>
                  <a:pt x="1544" y="24153"/>
                  <a:pt x="1511" y="24132"/>
                  <a:pt x="1476" y="24132"/>
                </a:cubicBezTo>
                <a:cubicBezTo>
                  <a:pt x="1467" y="24132"/>
                  <a:pt x="1458" y="24133"/>
                  <a:pt x="1449" y="24136"/>
                </a:cubicBezTo>
                <a:cubicBezTo>
                  <a:pt x="1401" y="24151"/>
                  <a:pt x="1373" y="24203"/>
                  <a:pt x="1389" y="24251"/>
                </a:cubicBezTo>
                <a:lnTo>
                  <a:pt x="1392" y="24257"/>
                </a:lnTo>
                <a:cubicBezTo>
                  <a:pt x="1392" y="24257"/>
                  <a:pt x="1398" y="24278"/>
                  <a:pt x="1409" y="24312"/>
                </a:cubicBezTo>
                <a:cubicBezTo>
                  <a:pt x="1418" y="24347"/>
                  <a:pt x="1439" y="24396"/>
                  <a:pt x="1451" y="24457"/>
                </a:cubicBezTo>
                <a:cubicBezTo>
                  <a:pt x="1458" y="24487"/>
                  <a:pt x="1466" y="24519"/>
                  <a:pt x="1474" y="24554"/>
                </a:cubicBezTo>
                <a:cubicBezTo>
                  <a:pt x="1483" y="24588"/>
                  <a:pt x="1486" y="24625"/>
                  <a:pt x="1493" y="24662"/>
                </a:cubicBezTo>
                <a:cubicBezTo>
                  <a:pt x="1497" y="24702"/>
                  <a:pt x="1505" y="24740"/>
                  <a:pt x="1508" y="24779"/>
                </a:cubicBezTo>
                <a:cubicBezTo>
                  <a:pt x="1510" y="24820"/>
                  <a:pt x="1511" y="24859"/>
                  <a:pt x="1514" y="24901"/>
                </a:cubicBezTo>
                <a:cubicBezTo>
                  <a:pt x="1510" y="24981"/>
                  <a:pt x="1513" y="25061"/>
                  <a:pt x="1498" y="25134"/>
                </a:cubicBezTo>
                <a:cubicBezTo>
                  <a:pt x="1492" y="25171"/>
                  <a:pt x="1490" y="25209"/>
                  <a:pt x="1482" y="25240"/>
                </a:cubicBezTo>
                <a:cubicBezTo>
                  <a:pt x="1474" y="25271"/>
                  <a:pt x="1467" y="25300"/>
                  <a:pt x="1461" y="25327"/>
                </a:cubicBezTo>
                <a:cubicBezTo>
                  <a:pt x="1456" y="25352"/>
                  <a:pt x="1446" y="25380"/>
                  <a:pt x="1436" y="25406"/>
                </a:cubicBezTo>
                <a:cubicBezTo>
                  <a:pt x="1434" y="25412"/>
                  <a:pt x="1433" y="25416"/>
                  <a:pt x="1431" y="25422"/>
                </a:cubicBezTo>
                <a:cubicBezTo>
                  <a:pt x="1398" y="25405"/>
                  <a:pt x="1364" y="25385"/>
                  <a:pt x="1332" y="25369"/>
                </a:cubicBezTo>
                <a:cubicBezTo>
                  <a:pt x="1101" y="25260"/>
                  <a:pt x="888" y="25192"/>
                  <a:pt x="712" y="25146"/>
                </a:cubicBezTo>
                <a:cubicBezTo>
                  <a:pt x="536" y="25104"/>
                  <a:pt x="394" y="25081"/>
                  <a:pt x="298" y="25070"/>
                </a:cubicBezTo>
                <a:cubicBezTo>
                  <a:pt x="202" y="25058"/>
                  <a:pt x="150" y="25053"/>
                  <a:pt x="150" y="25053"/>
                </a:cubicBezTo>
                <a:cubicBezTo>
                  <a:pt x="145" y="25052"/>
                  <a:pt x="140" y="25052"/>
                  <a:pt x="134" y="25052"/>
                </a:cubicBezTo>
                <a:cubicBezTo>
                  <a:pt x="72" y="25052"/>
                  <a:pt x="18" y="25098"/>
                  <a:pt x="10" y="25161"/>
                </a:cubicBezTo>
                <a:cubicBezTo>
                  <a:pt x="0" y="25230"/>
                  <a:pt x="49" y="25295"/>
                  <a:pt x="118" y="25305"/>
                </a:cubicBezTo>
                <a:lnTo>
                  <a:pt x="126" y="25306"/>
                </a:lnTo>
                <a:cubicBezTo>
                  <a:pt x="126" y="25306"/>
                  <a:pt x="173" y="25313"/>
                  <a:pt x="264" y="25325"/>
                </a:cubicBezTo>
                <a:cubicBezTo>
                  <a:pt x="354" y="25336"/>
                  <a:pt x="484" y="25361"/>
                  <a:pt x="648" y="25401"/>
                </a:cubicBezTo>
                <a:cubicBezTo>
                  <a:pt x="809" y="25446"/>
                  <a:pt x="1004" y="25511"/>
                  <a:pt x="1212" y="25614"/>
                </a:cubicBezTo>
                <a:cubicBezTo>
                  <a:pt x="1423" y="25717"/>
                  <a:pt x="1642" y="25863"/>
                  <a:pt x="1860" y="26053"/>
                </a:cubicBezTo>
                <a:cubicBezTo>
                  <a:pt x="2077" y="26243"/>
                  <a:pt x="2290" y="26479"/>
                  <a:pt x="2498" y="26745"/>
                </a:cubicBezTo>
                <a:cubicBezTo>
                  <a:pt x="2526" y="26781"/>
                  <a:pt x="2555" y="26819"/>
                  <a:pt x="2582" y="26856"/>
                </a:cubicBezTo>
                <a:cubicBezTo>
                  <a:pt x="2552" y="26851"/>
                  <a:pt x="2519" y="26846"/>
                  <a:pt x="2484" y="26841"/>
                </a:cubicBezTo>
                <a:cubicBezTo>
                  <a:pt x="2374" y="26825"/>
                  <a:pt x="2247" y="26808"/>
                  <a:pt x="2108" y="26789"/>
                </a:cubicBezTo>
                <a:cubicBezTo>
                  <a:pt x="1971" y="26772"/>
                  <a:pt x="1830" y="26745"/>
                  <a:pt x="1686" y="26722"/>
                </a:cubicBezTo>
                <a:cubicBezTo>
                  <a:pt x="1617" y="26706"/>
                  <a:pt x="1547" y="26690"/>
                  <a:pt x="1478" y="26675"/>
                </a:cubicBezTo>
                <a:cubicBezTo>
                  <a:pt x="1409" y="26661"/>
                  <a:pt x="1344" y="26640"/>
                  <a:pt x="1280" y="26621"/>
                </a:cubicBezTo>
                <a:cubicBezTo>
                  <a:pt x="1217" y="26600"/>
                  <a:pt x="1154" y="26586"/>
                  <a:pt x="1099" y="26560"/>
                </a:cubicBezTo>
                <a:cubicBezTo>
                  <a:pt x="1043" y="26537"/>
                  <a:pt x="992" y="26514"/>
                  <a:pt x="944" y="26494"/>
                </a:cubicBezTo>
                <a:cubicBezTo>
                  <a:pt x="894" y="26475"/>
                  <a:pt x="852" y="26452"/>
                  <a:pt x="817" y="26429"/>
                </a:cubicBezTo>
                <a:cubicBezTo>
                  <a:pt x="779" y="26408"/>
                  <a:pt x="747" y="26389"/>
                  <a:pt x="722" y="26373"/>
                </a:cubicBezTo>
                <a:cubicBezTo>
                  <a:pt x="669" y="26342"/>
                  <a:pt x="638" y="26325"/>
                  <a:pt x="638" y="26325"/>
                </a:cubicBezTo>
                <a:lnTo>
                  <a:pt x="623" y="26318"/>
                </a:lnTo>
                <a:cubicBezTo>
                  <a:pt x="605" y="26307"/>
                  <a:pt x="585" y="26302"/>
                  <a:pt x="565" y="26302"/>
                </a:cubicBezTo>
                <a:cubicBezTo>
                  <a:pt x="528" y="26302"/>
                  <a:pt x="491" y="26321"/>
                  <a:pt x="469" y="26355"/>
                </a:cubicBezTo>
                <a:cubicBezTo>
                  <a:pt x="435" y="26408"/>
                  <a:pt x="450" y="26479"/>
                  <a:pt x="504" y="26514"/>
                </a:cubicBezTo>
                <a:cubicBezTo>
                  <a:pt x="504" y="26514"/>
                  <a:pt x="536" y="26536"/>
                  <a:pt x="593" y="26573"/>
                </a:cubicBezTo>
                <a:cubicBezTo>
                  <a:pt x="622" y="26591"/>
                  <a:pt x="657" y="26613"/>
                  <a:pt x="696" y="26639"/>
                </a:cubicBezTo>
                <a:cubicBezTo>
                  <a:pt x="737" y="26665"/>
                  <a:pt x="781" y="26693"/>
                  <a:pt x="835" y="26718"/>
                </a:cubicBezTo>
                <a:cubicBezTo>
                  <a:pt x="887" y="26743"/>
                  <a:pt x="944" y="26770"/>
                  <a:pt x="1004" y="26798"/>
                </a:cubicBezTo>
                <a:cubicBezTo>
                  <a:pt x="1063" y="26829"/>
                  <a:pt x="1130" y="26846"/>
                  <a:pt x="1197" y="26873"/>
                </a:cubicBezTo>
                <a:cubicBezTo>
                  <a:pt x="1265" y="26897"/>
                  <a:pt x="1335" y="26924"/>
                  <a:pt x="1408" y="26942"/>
                </a:cubicBezTo>
                <a:cubicBezTo>
                  <a:pt x="1479" y="26962"/>
                  <a:pt x="1553" y="26982"/>
                  <a:pt x="1627" y="27001"/>
                </a:cubicBezTo>
                <a:cubicBezTo>
                  <a:pt x="1773" y="27033"/>
                  <a:pt x="1922" y="27067"/>
                  <a:pt x="2057" y="27091"/>
                </a:cubicBezTo>
                <a:cubicBezTo>
                  <a:pt x="2193" y="27116"/>
                  <a:pt x="2319" y="27139"/>
                  <a:pt x="2428" y="27159"/>
                </a:cubicBezTo>
                <a:cubicBezTo>
                  <a:pt x="2643" y="27200"/>
                  <a:pt x="2790" y="27230"/>
                  <a:pt x="2790" y="27230"/>
                </a:cubicBezTo>
                <a:cubicBezTo>
                  <a:pt x="2792" y="27230"/>
                  <a:pt x="2795" y="27232"/>
                  <a:pt x="2796" y="27232"/>
                </a:cubicBezTo>
                <a:cubicBezTo>
                  <a:pt x="2805" y="27233"/>
                  <a:pt x="2813" y="27234"/>
                  <a:pt x="2821" y="27234"/>
                </a:cubicBezTo>
                <a:cubicBezTo>
                  <a:pt x="2833" y="27234"/>
                  <a:pt x="2846" y="27233"/>
                  <a:pt x="2858" y="27230"/>
                </a:cubicBezTo>
                <a:cubicBezTo>
                  <a:pt x="2949" y="27356"/>
                  <a:pt x="3042" y="27485"/>
                  <a:pt x="3137" y="27617"/>
                </a:cubicBezTo>
                <a:cubicBezTo>
                  <a:pt x="3204" y="27708"/>
                  <a:pt x="3275" y="27801"/>
                  <a:pt x="3345" y="27892"/>
                </a:cubicBezTo>
                <a:lnTo>
                  <a:pt x="1364" y="27569"/>
                </a:lnTo>
                <a:cubicBezTo>
                  <a:pt x="1359" y="27568"/>
                  <a:pt x="1354" y="27568"/>
                  <a:pt x="1350" y="27568"/>
                </a:cubicBezTo>
                <a:cubicBezTo>
                  <a:pt x="1308" y="27568"/>
                  <a:pt x="1271" y="27596"/>
                  <a:pt x="1261" y="27638"/>
                </a:cubicBezTo>
                <a:cubicBezTo>
                  <a:pt x="1250" y="27687"/>
                  <a:pt x="1280" y="27735"/>
                  <a:pt x="1329" y="27748"/>
                </a:cubicBezTo>
                <a:lnTo>
                  <a:pt x="3658" y="28283"/>
                </a:lnTo>
                <a:cubicBezTo>
                  <a:pt x="3731" y="28366"/>
                  <a:pt x="3804" y="28449"/>
                  <a:pt x="3880" y="28530"/>
                </a:cubicBezTo>
                <a:cubicBezTo>
                  <a:pt x="3974" y="28637"/>
                  <a:pt x="4071" y="28744"/>
                  <a:pt x="4167" y="28853"/>
                </a:cubicBezTo>
                <a:cubicBezTo>
                  <a:pt x="4113" y="28845"/>
                  <a:pt x="4059" y="28839"/>
                  <a:pt x="3999" y="28832"/>
                </a:cubicBezTo>
                <a:cubicBezTo>
                  <a:pt x="3903" y="28818"/>
                  <a:pt x="3801" y="28816"/>
                  <a:pt x="3692" y="28807"/>
                </a:cubicBezTo>
                <a:cubicBezTo>
                  <a:pt x="3584" y="28801"/>
                  <a:pt x="3470" y="28797"/>
                  <a:pt x="3352" y="28795"/>
                </a:cubicBezTo>
                <a:cubicBezTo>
                  <a:pt x="3119" y="28792"/>
                  <a:pt x="2872" y="28791"/>
                  <a:pt x="2624" y="28788"/>
                </a:cubicBezTo>
                <a:cubicBezTo>
                  <a:pt x="2502" y="28785"/>
                  <a:pt x="2377" y="28784"/>
                  <a:pt x="2259" y="28777"/>
                </a:cubicBezTo>
                <a:cubicBezTo>
                  <a:pt x="2138" y="28775"/>
                  <a:pt x="2023" y="28763"/>
                  <a:pt x="1909" y="28755"/>
                </a:cubicBezTo>
                <a:cubicBezTo>
                  <a:pt x="1798" y="28740"/>
                  <a:pt x="1688" y="28732"/>
                  <a:pt x="1588" y="28711"/>
                </a:cubicBezTo>
                <a:cubicBezTo>
                  <a:pt x="1487" y="28694"/>
                  <a:pt x="1392" y="28675"/>
                  <a:pt x="1307" y="28649"/>
                </a:cubicBezTo>
                <a:cubicBezTo>
                  <a:pt x="1264" y="28638"/>
                  <a:pt x="1223" y="28627"/>
                  <a:pt x="1183" y="28616"/>
                </a:cubicBezTo>
                <a:cubicBezTo>
                  <a:pt x="1144" y="28604"/>
                  <a:pt x="1109" y="28590"/>
                  <a:pt x="1075" y="28578"/>
                </a:cubicBezTo>
                <a:cubicBezTo>
                  <a:pt x="1008" y="28556"/>
                  <a:pt x="947" y="28532"/>
                  <a:pt x="903" y="28510"/>
                </a:cubicBezTo>
                <a:cubicBezTo>
                  <a:pt x="809" y="28466"/>
                  <a:pt x="756" y="28442"/>
                  <a:pt x="756" y="28442"/>
                </a:cubicBezTo>
                <a:lnTo>
                  <a:pt x="744" y="28437"/>
                </a:lnTo>
                <a:cubicBezTo>
                  <a:pt x="728" y="28429"/>
                  <a:pt x="711" y="28426"/>
                  <a:pt x="695" y="28426"/>
                </a:cubicBezTo>
                <a:cubicBezTo>
                  <a:pt x="651" y="28426"/>
                  <a:pt x="608" y="28450"/>
                  <a:pt x="586" y="28493"/>
                </a:cubicBezTo>
                <a:cubicBezTo>
                  <a:pt x="557" y="28553"/>
                  <a:pt x="581" y="28625"/>
                  <a:pt x="641" y="28654"/>
                </a:cubicBezTo>
                <a:lnTo>
                  <a:pt x="801" y="28733"/>
                </a:lnTo>
                <a:cubicBezTo>
                  <a:pt x="851" y="28761"/>
                  <a:pt x="914" y="28786"/>
                  <a:pt x="989" y="28813"/>
                </a:cubicBezTo>
                <a:cubicBezTo>
                  <a:pt x="1026" y="28828"/>
                  <a:pt x="1064" y="28843"/>
                  <a:pt x="1106" y="28857"/>
                </a:cubicBezTo>
                <a:cubicBezTo>
                  <a:pt x="1148" y="28869"/>
                  <a:pt x="1192" y="28882"/>
                  <a:pt x="1239" y="28896"/>
                </a:cubicBezTo>
                <a:cubicBezTo>
                  <a:pt x="1332" y="28925"/>
                  <a:pt x="1433" y="28946"/>
                  <a:pt x="1541" y="28968"/>
                </a:cubicBezTo>
                <a:cubicBezTo>
                  <a:pt x="1648" y="28993"/>
                  <a:pt x="1763" y="29004"/>
                  <a:pt x="1881" y="29024"/>
                </a:cubicBezTo>
                <a:cubicBezTo>
                  <a:pt x="1999" y="29035"/>
                  <a:pt x="2121" y="29050"/>
                  <a:pt x="2243" y="29056"/>
                </a:cubicBezTo>
                <a:cubicBezTo>
                  <a:pt x="2367" y="29066"/>
                  <a:pt x="2492" y="29071"/>
                  <a:pt x="2617" y="29077"/>
                </a:cubicBezTo>
                <a:cubicBezTo>
                  <a:pt x="2864" y="29084"/>
                  <a:pt x="3111" y="29093"/>
                  <a:pt x="3343" y="29100"/>
                </a:cubicBezTo>
                <a:cubicBezTo>
                  <a:pt x="3456" y="29105"/>
                  <a:pt x="3567" y="29112"/>
                  <a:pt x="3671" y="29119"/>
                </a:cubicBezTo>
                <a:cubicBezTo>
                  <a:pt x="3773" y="29130"/>
                  <a:pt x="3873" y="29135"/>
                  <a:pt x="3960" y="29149"/>
                </a:cubicBezTo>
                <a:cubicBezTo>
                  <a:pt x="4050" y="29162"/>
                  <a:pt x="4130" y="29172"/>
                  <a:pt x="4198" y="29188"/>
                </a:cubicBezTo>
                <a:cubicBezTo>
                  <a:pt x="4268" y="29202"/>
                  <a:pt x="4325" y="29211"/>
                  <a:pt x="4379" y="29228"/>
                </a:cubicBezTo>
                <a:cubicBezTo>
                  <a:pt x="4480" y="29255"/>
                  <a:pt x="4538" y="29271"/>
                  <a:pt x="4541" y="29273"/>
                </a:cubicBezTo>
                <a:lnTo>
                  <a:pt x="4673" y="29420"/>
                </a:lnTo>
                <a:cubicBezTo>
                  <a:pt x="4657" y="29422"/>
                  <a:pt x="4640" y="29423"/>
                  <a:pt x="4624" y="29424"/>
                </a:cubicBezTo>
                <a:lnTo>
                  <a:pt x="4506" y="29447"/>
                </a:lnTo>
                <a:cubicBezTo>
                  <a:pt x="4428" y="29467"/>
                  <a:pt x="4355" y="29492"/>
                  <a:pt x="4285" y="29523"/>
                </a:cubicBezTo>
                <a:cubicBezTo>
                  <a:pt x="4215" y="29553"/>
                  <a:pt x="4147" y="29587"/>
                  <a:pt x="4084" y="29622"/>
                </a:cubicBezTo>
                <a:cubicBezTo>
                  <a:pt x="3956" y="29694"/>
                  <a:pt x="3838" y="29771"/>
                  <a:pt x="3722" y="29844"/>
                </a:cubicBezTo>
                <a:cubicBezTo>
                  <a:pt x="3607" y="29918"/>
                  <a:pt x="3493" y="29987"/>
                  <a:pt x="3376" y="30044"/>
                </a:cubicBezTo>
                <a:cubicBezTo>
                  <a:pt x="3371" y="30045"/>
                  <a:pt x="3368" y="30047"/>
                  <a:pt x="3364" y="30051"/>
                </a:cubicBezTo>
                <a:lnTo>
                  <a:pt x="3171" y="30157"/>
                </a:lnTo>
                <a:cubicBezTo>
                  <a:pt x="3140" y="30174"/>
                  <a:pt x="3104" y="30186"/>
                  <a:pt x="3073" y="30200"/>
                </a:cubicBezTo>
                <a:lnTo>
                  <a:pt x="2973" y="30243"/>
                </a:lnTo>
                <a:cubicBezTo>
                  <a:pt x="2940" y="30255"/>
                  <a:pt x="2906" y="30262"/>
                  <a:pt x="2871" y="30273"/>
                </a:cubicBezTo>
                <a:cubicBezTo>
                  <a:pt x="2837" y="30280"/>
                  <a:pt x="2803" y="30294"/>
                  <a:pt x="2769" y="30299"/>
                </a:cubicBezTo>
                <a:cubicBezTo>
                  <a:pt x="2732" y="30301"/>
                  <a:pt x="2698" y="30307"/>
                  <a:pt x="2663" y="30312"/>
                </a:cubicBezTo>
                <a:cubicBezTo>
                  <a:pt x="2664" y="30303"/>
                  <a:pt x="2664" y="30294"/>
                  <a:pt x="2664" y="30284"/>
                </a:cubicBezTo>
                <a:cubicBezTo>
                  <a:pt x="2664" y="30258"/>
                  <a:pt x="2662" y="30233"/>
                  <a:pt x="2658" y="30206"/>
                </a:cubicBezTo>
                <a:cubicBezTo>
                  <a:pt x="2641" y="30099"/>
                  <a:pt x="2590" y="29983"/>
                  <a:pt x="2521" y="29883"/>
                </a:cubicBezTo>
                <a:cubicBezTo>
                  <a:pt x="2454" y="29782"/>
                  <a:pt x="2367" y="29697"/>
                  <a:pt x="2291" y="29642"/>
                </a:cubicBezTo>
                <a:cubicBezTo>
                  <a:pt x="2254" y="29615"/>
                  <a:pt x="2220" y="29596"/>
                  <a:pt x="2193" y="29584"/>
                </a:cubicBezTo>
                <a:cubicBezTo>
                  <a:pt x="2168" y="29572"/>
                  <a:pt x="2153" y="29566"/>
                  <a:pt x="2153" y="29566"/>
                </a:cubicBezTo>
                <a:cubicBezTo>
                  <a:pt x="2139" y="29559"/>
                  <a:pt x="2124" y="29556"/>
                  <a:pt x="2110" y="29556"/>
                </a:cubicBezTo>
                <a:cubicBezTo>
                  <a:pt x="2077" y="29556"/>
                  <a:pt x="2046" y="29572"/>
                  <a:pt x="2025" y="29601"/>
                </a:cubicBezTo>
                <a:cubicBezTo>
                  <a:pt x="1993" y="29648"/>
                  <a:pt x="2005" y="29711"/>
                  <a:pt x="2052" y="29743"/>
                </a:cubicBezTo>
                <a:lnTo>
                  <a:pt x="2066" y="29753"/>
                </a:lnTo>
                <a:lnTo>
                  <a:pt x="2089" y="29769"/>
                </a:lnTo>
                <a:cubicBezTo>
                  <a:pt x="2104" y="29779"/>
                  <a:pt x="2125" y="29795"/>
                  <a:pt x="2148" y="29818"/>
                </a:cubicBezTo>
                <a:cubicBezTo>
                  <a:pt x="2194" y="29863"/>
                  <a:pt x="2250" y="29938"/>
                  <a:pt x="2287" y="30020"/>
                </a:cubicBezTo>
                <a:cubicBezTo>
                  <a:pt x="2327" y="30101"/>
                  <a:pt x="2345" y="30188"/>
                  <a:pt x="2344" y="30238"/>
                </a:cubicBezTo>
                <a:cubicBezTo>
                  <a:pt x="2343" y="30249"/>
                  <a:pt x="2343" y="30262"/>
                  <a:pt x="2342" y="30267"/>
                </a:cubicBezTo>
                <a:cubicBezTo>
                  <a:pt x="2341" y="30268"/>
                  <a:pt x="2341" y="30268"/>
                  <a:pt x="2341" y="30268"/>
                </a:cubicBezTo>
                <a:cubicBezTo>
                  <a:pt x="2341" y="30268"/>
                  <a:pt x="2341" y="30268"/>
                  <a:pt x="2341" y="30268"/>
                </a:cubicBezTo>
                <a:lnTo>
                  <a:pt x="2341" y="30268"/>
                </a:lnTo>
                <a:cubicBezTo>
                  <a:pt x="2341" y="30268"/>
                  <a:pt x="2341" y="30269"/>
                  <a:pt x="2339" y="30273"/>
                </a:cubicBezTo>
                <a:cubicBezTo>
                  <a:pt x="2334" y="30289"/>
                  <a:pt x="2332" y="30296"/>
                  <a:pt x="2328" y="30301"/>
                </a:cubicBezTo>
                <a:cubicBezTo>
                  <a:pt x="2260" y="30291"/>
                  <a:pt x="2194" y="30284"/>
                  <a:pt x="2126" y="30263"/>
                </a:cubicBezTo>
                <a:cubicBezTo>
                  <a:pt x="2055" y="30243"/>
                  <a:pt x="1982" y="30230"/>
                  <a:pt x="1909" y="30205"/>
                </a:cubicBezTo>
                <a:lnTo>
                  <a:pt x="1694" y="30135"/>
                </a:lnTo>
                <a:lnTo>
                  <a:pt x="1688" y="30132"/>
                </a:lnTo>
                <a:cubicBezTo>
                  <a:pt x="1678" y="30129"/>
                  <a:pt x="1667" y="30127"/>
                  <a:pt x="1657" y="30127"/>
                </a:cubicBezTo>
                <a:cubicBezTo>
                  <a:pt x="1615" y="30127"/>
                  <a:pt x="1576" y="30153"/>
                  <a:pt x="1561" y="30194"/>
                </a:cubicBezTo>
                <a:cubicBezTo>
                  <a:pt x="1541" y="30247"/>
                  <a:pt x="1568" y="30306"/>
                  <a:pt x="1620" y="30324"/>
                </a:cubicBezTo>
                <a:lnTo>
                  <a:pt x="1843" y="30407"/>
                </a:lnTo>
                <a:cubicBezTo>
                  <a:pt x="1915" y="30435"/>
                  <a:pt x="1995" y="30455"/>
                  <a:pt x="2071" y="30478"/>
                </a:cubicBezTo>
                <a:cubicBezTo>
                  <a:pt x="2147" y="30503"/>
                  <a:pt x="2227" y="30515"/>
                  <a:pt x="2307" y="30531"/>
                </a:cubicBezTo>
                <a:cubicBezTo>
                  <a:pt x="2348" y="30540"/>
                  <a:pt x="2387" y="30547"/>
                  <a:pt x="2429" y="30549"/>
                </a:cubicBezTo>
                <a:lnTo>
                  <a:pt x="2555" y="30557"/>
                </a:lnTo>
                <a:cubicBezTo>
                  <a:pt x="2568" y="30558"/>
                  <a:pt x="2582" y="30558"/>
                  <a:pt x="2596" y="30558"/>
                </a:cubicBezTo>
                <a:cubicBezTo>
                  <a:pt x="2665" y="30558"/>
                  <a:pt x="2736" y="30547"/>
                  <a:pt x="2806" y="30544"/>
                </a:cubicBezTo>
                <a:cubicBezTo>
                  <a:pt x="2847" y="30539"/>
                  <a:pt x="2888" y="30526"/>
                  <a:pt x="2929" y="30517"/>
                </a:cubicBezTo>
                <a:cubicBezTo>
                  <a:pt x="2971" y="30507"/>
                  <a:pt x="3012" y="30498"/>
                  <a:pt x="3051" y="30486"/>
                </a:cubicBezTo>
                <a:lnTo>
                  <a:pt x="3167" y="30443"/>
                </a:lnTo>
                <a:cubicBezTo>
                  <a:pt x="3205" y="30427"/>
                  <a:pt x="3246" y="30414"/>
                  <a:pt x="3281" y="30397"/>
                </a:cubicBezTo>
                <a:lnTo>
                  <a:pt x="3498" y="30289"/>
                </a:lnTo>
                <a:lnTo>
                  <a:pt x="3486" y="30295"/>
                </a:lnTo>
                <a:cubicBezTo>
                  <a:pt x="3758" y="30177"/>
                  <a:pt x="3991" y="30013"/>
                  <a:pt x="4225" y="29893"/>
                </a:cubicBezTo>
                <a:cubicBezTo>
                  <a:pt x="4284" y="29864"/>
                  <a:pt x="4342" y="29838"/>
                  <a:pt x="4400" y="29813"/>
                </a:cubicBezTo>
                <a:cubicBezTo>
                  <a:pt x="4459" y="29791"/>
                  <a:pt x="4517" y="29774"/>
                  <a:pt x="4576" y="29760"/>
                </a:cubicBezTo>
                <a:lnTo>
                  <a:pt x="4663" y="29748"/>
                </a:lnTo>
                <a:lnTo>
                  <a:pt x="4750" y="29743"/>
                </a:lnTo>
                <a:lnTo>
                  <a:pt x="4828" y="29748"/>
                </a:lnTo>
                <a:lnTo>
                  <a:pt x="4931" y="29763"/>
                </a:lnTo>
                <a:cubicBezTo>
                  <a:pt x="4932" y="29763"/>
                  <a:pt x="4934" y="29763"/>
                  <a:pt x="4937" y="29765"/>
                </a:cubicBezTo>
                <a:cubicBezTo>
                  <a:pt x="4944" y="29765"/>
                  <a:pt x="4949" y="29765"/>
                  <a:pt x="4955" y="29765"/>
                </a:cubicBezTo>
                <a:cubicBezTo>
                  <a:pt x="4963" y="29765"/>
                  <a:pt x="4971" y="29765"/>
                  <a:pt x="4980" y="29763"/>
                </a:cubicBezTo>
                <a:cubicBezTo>
                  <a:pt x="5146" y="29946"/>
                  <a:pt x="5314" y="30129"/>
                  <a:pt x="5482" y="30308"/>
                </a:cubicBezTo>
                <a:cubicBezTo>
                  <a:pt x="5492" y="30318"/>
                  <a:pt x="5502" y="30329"/>
                  <a:pt x="5513" y="30340"/>
                </a:cubicBezTo>
                <a:cubicBezTo>
                  <a:pt x="5388" y="30340"/>
                  <a:pt x="5230" y="30331"/>
                  <a:pt x="5066" y="30323"/>
                </a:cubicBezTo>
                <a:cubicBezTo>
                  <a:pt x="5000" y="30321"/>
                  <a:pt x="4934" y="30319"/>
                  <a:pt x="4869" y="30319"/>
                </a:cubicBezTo>
                <a:cubicBezTo>
                  <a:pt x="4840" y="30319"/>
                  <a:pt x="4812" y="30319"/>
                  <a:pt x="4783" y="30321"/>
                </a:cubicBezTo>
                <a:cubicBezTo>
                  <a:pt x="4693" y="30323"/>
                  <a:pt x="4607" y="30333"/>
                  <a:pt x="4533" y="30348"/>
                </a:cubicBezTo>
                <a:cubicBezTo>
                  <a:pt x="4496" y="30358"/>
                  <a:pt x="4463" y="30363"/>
                  <a:pt x="4433" y="30375"/>
                </a:cubicBezTo>
                <a:cubicBezTo>
                  <a:pt x="4405" y="30387"/>
                  <a:pt x="4379" y="30392"/>
                  <a:pt x="4359" y="30404"/>
                </a:cubicBezTo>
                <a:cubicBezTo>
                  <a:pt x="4320" y="30424"/>
                  <a:pt x="4296" y="30435"/>
                  <a:pt x="4296" y="30435"/>
                </a:cubicBezTo>
                <a:cubicBezTo>
                  <a:pt x="4277" y="30446"/>
                  <a:pt x="4267" y="30470"/>
                  <a:pt x="4274" y="30492"/>
                </a:cubicBezTo>
                <a:cubicBezTo>
                  <a:pt x="4281" y="30512"/>
                  <a:pt x="4300" y="30525"/>
                  <a:pt x="4319" y="30525"/>
                </a:cubicBezTo>
                <a:cubicBezTo>
                  <a:pt x="4324" y="30525"/>
                  <a:pt x="4329" y="30524"/>
                  <a:pt x="4334" y="30523"/>
                </a:cubicBezTo>
                <a:lnTo>
                  <a:pt x="4342" y="30519"/>
                </a:lnTo>
                <a:lnTo>
                  <a:pt x="4397" y="30501"/>
                </a:lnTo>
                <a:cubicBezTo>
                  <a:pt x="4415" y="30494"/>
                  <a:pt x="4439" y="30492"/>
                  <a:pt x="4464" y="30486"/>
                </a:cubicBezTo>
                <a:cubicBezTo>
                  <a:pt x="4490" y="30480"/>
                  <a:pt x="4520" y="30480"/>
                  <a:pt x="4551" y="30477"/>
                </a:cubicBezTo>
                <a:cubicBezTo>
                  <a:pt x="4566" y="30476"/>
                  <a:pt x="4582" y="30476"/>
                  <a:pt x="4597" y="30476"/>
                </a:cubicBezTo>
                <a:cubicBezTo>
                  <a:pt x="4652" y="30476"/>
                  <a:pt x="4713" y="30479"/>
                  <a:pt x="4778" y="30488"/>
                </a:cubicBezTo>
                <a:cubicBezTo>
                  <a:pt x="4862" y="30497"/>
                  <a:pt x="4950" y="30514"/>
                  <a:pt x="5041" y="30533"/>
                </a:cubicBezTo>
                <a:cubicBezTo>
                  <a:pt x="5221" y="30570"/>
                  <a:pt x="5405" y="30614"/>
                  <a:pt x="5554" y="30632"/>
                </a:cubicBezTo>
                <a:cubicBezTo>
                  <a:pt x="5591" y="30636"/>
                  <a:pt x="5624" y="30642"/>
                  <a:pt x="5660" y="30643"/>
                </a:cubicBezTo>
                <a:cubicBezTo>
                  <a:pt x="5693" y="30645"/>
                  <a:pt x="5726" y="30647"/>
                  <a:pt x="5745" y="30647"/>
                </a:cubicBezTo>
                <a:lnTo>
                  <a:pt x="5811" y="30647"/>
                </a:lnTo>
                <a:cubicBezTo>
                  <a:pt x="5975" y="30815"/>
                  <a:pt x="6139" y="30978"/>
                  <a:pt x="6304" y="31134"/>
                </a:cubicBezTo>
                <a:cubicBezTo>
                  <a:pt x="6324" y="31152"/>
                  <a:pt x="6342" y="31171"/>
                  <a:pt x="6362" y="31188"/>
                </a:cubicBezTo>
                <a:cubicBezTo>
                  <a:pt x="6345" y="31190"/>
                  <a:pt x="6327" y="31196"/>
                  <a:pt x="6310" y="31204"/>
                </a:cubicBezTo>
                <a:cubicBezTo>
                  <a:pt x="6310" y="31204"/>
                  <a:pt x="6281" y="31219"/>
                  <a:pt x="6229" y="31247"/>
                </a:cubicBezTo>
                <a:cubicBezTo>
                  <a:pt x="6204" y="31259"/>
                  <a:pt x="6172" y="31275"/>
                  <a:pt x="6136" y="31294"/>
                </a:cubicBezTo>
                <a:cubicBezTo>
                  <a:pt x="6119" y="31304"/>
                  <a:pt x="6098" y="31313"/>
                  <a:pt x="6079" y="31323"/>
                </a:cubicBezTo>
                <a:cubicBezTo>
                  <a:pt x="6059" y="31332"/>
                  <a:pt x="6040" y="31337"/>
                  <a:pt x="6019" y="31344"/>
                </a:cubicBezTo>
                <a:cubicBezTo>
                  <a:pt x="5978" y="31359"/>
                  <a:pt x="5933" y="31375"/>
                  <a:pt x="5886" y="31392"/>
                </a:cubicBezTo>
                <a:cubicBezTo>
                  <a:pt x="5840" y="31412"/>
                  <a:pt x="5782" y="31419"/>
                  <a:pt x="5725" y="31434"/>
                </a:cubicBezTo>
                <a:cubicBezTo>
                  <a:pt x="5668" y="31445"/>
                  <a:pt x="5611" y="31463"/>
                  <a:pt x="5549" y="31467"/>
                </a:cubicBezTo>
                <a:cubicBezTo>
                  <a:pt x="5487" y="31474"/>
                  <a:pt x="5425" y="31482"/>
                  <a:pt x="5363" y="31490"/>
                </a:cubicBezTo>
                <a:cubicBezTo>
                  <a:pt x="5299" y="31491"/>
                  <a:pt x="5236" y="31492"/>
                  <a:pt x="5173" y="31493"/>
                </a:cubicBezTo>
                <a:cubicBezTo>
                  <a:pt x="5157" y="31494"/>
                  <a:pt x="5141" y="31495"/>
                  <a:pt x="5125" y="31495"/>
                </a:cubicBezTo>
                <a:cubicBezTo>
                  <a:pt x="5080" y="31495"/>
                  <a:pt x="5035" y="31491"/>
                  <a:pt x="4991" y="31488"/>
                </a:cubicBezTo>
                <a:cubicBezTo>
                  <a:pt x="4931" y="31483"/>
                  <a:pt x="4874" y="31483"/>
                  <a:pt x="4819" y="31475"/>
                </a:cubicBezTo>
                <a:cubicBezTo>
                  <a:pt x="4764" y="31467"/>
                  <a:pt x="4714" y="31459"/>
                  <a:pt x="4666" y="31453"/>
                </a:cubicBezTo>
                <a:cubicBezTo>
                  <a:pt x="4571" y="31442"/>
                  <a:pt x="4495" y="31417"/>
                  <a:pt x="4439" y="31406"/>
                </a:cubicBezTo>
                <a:cubicBezTo>
                  <a:pt x="4385" y="31394"/>
                  <a:pt x="4353" y="31386"/>
                  <a:pt x="4353" y="31386"/>
                </a:cubicBezTo>
                <a:lnTo>
                  <a:pt x="4343" y="31384"/>
                </a:lnTo>
                <a:cubicBezTo>
                  <a:pt x="4335" y="31382"/>
                  <a:pt x="4326" y="31381"/>
                  <a:pt x="4318" y="31381"/>
                </a:cubicBezTo>
                <a:cubicBezTo>
                  <a:pt x="4269" y="31381"/>
                  <a:pt x="4225" y="31413"/>
                  <a:pt x="4210" y="31461"/>
                </a:cubicBezTo>
                <a:cubicBezTo>
                  <a:pt x="4193" y="31522"/>
                  <a:pt x="4227" y="31584"/>
                  <a:pt x="4288" y="31600"/>
                </a:cubicBezTo>
                <a:cubicBezTo>
                  <a:pt x="4288" y="31600"/>
                  <a:pt x="4321" y="31609"/>
                  <a:pt x="4378" y="31626"/>
                </a:cubicBezTo>
                <a:cubicBezTo>
                  <a:pt x="4437" y="31641"/>
                  <a:pt x="4517" y="31672"/>
                  <a:pt x="4618" y="31689"/>
                </a:cubicBezTo>
                <a:cubicBezTo>
                  <a:pt x="4668" y="31700"/>
                  <a:pt x="4724" y="31710"/>
                  <a:pt x="4782" y="31722"/>
                </a:cubicBezTo>
                <a:cubicBezTo>
                  <a:pt x="4841" y="31735"/>
                  <a:pt x="4902" y="31738"/>
                  <a:pt x="4966" y="31746"/>
                </a:cubicBezTo>
                <a:cubicBezTo>
                  <a:pt x="5027" y="31753"/>
                  <a:pt x="5090" y="31762"/>
                  <a:pt x="5155" y="31762"/>
                </a:cubicBezTo>
                <a:cubicBezTo>
                  <a:pt x="5159" y="31762"/>
                  <a:pt x="5162" y="31762"/>
                  <a:pt x="5166" y="31762"/>
                </a:cubicBezTo>
                <a:cubicBezTo>
                  <a:pt x="5234" y="31763"/>
                  <a:pt x="5304" y="31766"/>
                  <a:pt x="5373" y="31768"/>
                </a:cubicBezTo>
                <a:cubicBezTo>
                  <a:pt x="5442" y="31763"/>
                  <a:pt x="5513" y="31758"/>
                  <a:pt x="5581" y="31754"/>
                </a:cubicBezTo>
                <a:cubicBezTo>
                  <a:pt x="5650" y="31753"/>
                  <a:pt x="5716" y="31737"/>
                  <a:pt x="5782" y="31726"/>
                </a:cubicBezTo>
                <a:cubicBezTo>
                  <a:pt x="5846" y="31713"/>
                  <a:pt x="5909" y="31709"/>
                  <a:pt x="5970" y="31688"/>
                </a:cubicBezTo>
                <a:cubicBezTo>
                  <a:pt x="6031" y="31669"/>
                  <a:pt x="6088" y="31652"/>
                  <a:pt x="6141" y="31636"/>
                </a:cubicBezTo>
                <a:cubicBezTo>
                  <a:pt x="6167" y="31628"/>
                  <a:pt x="6194" y="31620"/>
                  <a:pt x="6217" y="31612"/>
                </a:cubicBezTo>
                <a:cubicBezTo>
                  <a:pt x="6239" y="31603"/>
                  <a:pt x="6257" y="31593"/>
                  <a:pt x="6276" y="31586"/>
                </a:cubicBezTo>
                <a:cubicBezTo>
                  <a:pt x="6313" y="31568"/>
                  <a:pt x="6345" y="31554"/>
                  <a:pt x="6372" y="31541"/>
                </a:cubicBezTo>
                <a:cubicBezTo>
                  <a:pt x="6425" y="31518"/>
                  <a:pt x="6453" y="31504"/>
                  <a:pt x="6453" y="31504"/>
                </a:cubicBezTo>
                <a:lnTo>
                  <a:pt x="6462" y="31501"/>
                </a:lnTo>
                <a:cubicBezTo>
                  <a:pt x="6515" y="31472"/>
                  <a:pt x="6545" y="31422"/>
                  <a:pt x="6551" y="31366"/>
                </a:cubicBezTo>
                <a:cubicBezTo>
                  <a:pt x="6604" y="31416"/>
                  <a:pt x="6658" y="31463"/>
                  <a:pt x="6712" y="31511"/>
                </a:cubicBezTo>
                <a:cubicBezTo>
                  <a:pt x="6847" y="31635"/>
                  <a:pt x="6985" y="31748"/>
                  <a:pt x="7120" y="31860"/>
                </a:cubicBezTo>
                <a:cubicBezTo>
                  <a:pt x="7308" y="32016"/>
                  <a:pt x="7495" y="32160"/>
                  <a:pt x="7676" y="32291"/>
                </a:cubicBezTo>
                <a:cubicBezTo>
                  <a:pt x="7610" y="32291"/>
                  <a:pt x="7540" y="32291"/>
                  <a:pt x="7468" y="32294"/>
                </a:cubicBezTo>
                <a:cubicBezTo>
                  <a:pt x="6919" y="32307"/>
                  <a:pt x="6211" y="32416"/>
                  <a:pt x="5509" y="32470"/>
                </a:cubicBezTo>
                <a:cubicBezTo>
                  <a:pt x="5312" y="32485"/>
                  <a:pt x="5114" y="32494"/>
                  <a:pt x="4922" y="32494"/>
                </a:cubicBezTo>
                <a:cubicBezTo>
                  <a:pt x="4772" y="32494"/>
                  <a:pt x="4626" y="32489"/>
                  <a:pt x="4484" y="32475"/>
                </a:cubicBezTo>
                <a:cubicBezTo>
                  <a:pt x="4322" y="32461"/>
                  <a:pt x="4169" y="32434"/>
                  <a:pt x="4026" y="32400"/>
                </a:cubicBezTo>
                <a:cubicBezTo>
                  <a:pt x="3991" y="32392"/>
                  <a:pt x="3959" y="32381"/>
                  <a:pt x="3926" y="32370"/>
                </a:cubicBezTo>
                <a:cubicBezTo>
                  <a:pt x="3922" y="32342"/>
                  <a:pt x="3917" y="32299"/>
                  <a:pt x="3910" y="32246"/>
                </a:cubicBezTo>
                <a:cubicBezTo>
                  <a:pt x="3905" y="32197"/>
                  <a:pt x="3894" y="32139"/>
                  <a:pt x="3881" y="32073"/>
                </a:cubicBezTo>
                <a:cubicBezTo>
                  <a:pt x="3868" y="32009"/>
                  <a:pt x="3853" y="31940"/>
                  <a:pt x="3839" y="31873"/>
                </a:cubicBezTo>
                <a:cubicBezTo>
                  <a:pt x="3826" y="31807"/>
                  <a:pt x="3813" y="31743"/>
                  <a:pt x="3800" y="31683"/>
                </a:cubicBezTo>
                <a:cubicBezTo>
                  <a:pt x="3786" y="31621"/>
                  <a:pt x="3775" y="31566"/>
                  <a:pt x="3772" y="31520"/>
                </a:cubicBezTo>
                <a:lnTo>
                  <a:pt x="3752" y="31368"/>
                </a:lnTo>
                <a:lnTo>
                  <a:pt x="3749" y="31344"/>
                </a:lnTo>
                <a:lnTo>
                  <a:pt x="3749" y="31343"/>
                </a:lnTo>
                <a:cubicBezTo>
                  <a:pt x="3739" y="31278"/>
                  <a:pt x="3683" y="31231"/>
                  <a:pt x="3619" y="31231"/>
                </a:cubicBezTo>
                <a:cubicBezTo>
                  <a:pt x="3614" y="31231"/>
                  <a:pt x="3608" y="31231"/>
                  <a:pt x="3602" y="31232"/>
                </a:cubicBezTo>
                <a:cubicBezTo>
                  <a:pt x="3530" y="31242"/>
                  <a:pt x="3481" y="31309"/>
                  <a:pt x="3490" y="31380"/>
                </a:cubicBezTo>
                <a:cubicBezTo>
                  <a:pt x="3490" y="31380"/>
                  <a:pt x="3501" y="31450"/>
                  <a:pt x="3515" y="31557"/>
                </a:cubicBezTo>
                <a:cubicBezTo>
                  <a:pt x="3522" y="31612"/>
                  <a:pt x="3534" y="31672"/>
                  <a:pt x="3549" y="31732"/>
                </a:cubicBezTo>
                <a:cubicBezTo>
                  <a:pt x="3562" y="31795"/>
                  <a:pt x="3577" y="31860"/>
                  <a:pt x="3591" y="31927"/>
                </a:cubicBezTo>
                <a:cubicBezTo>
                  <a:pt x="3605" y="31990"/>
                  <a:pt x="3619" y="32051"/>
                  <a:pt x="3632" y="32110"/>
                </a:cubicBezTo>
                <a:cubicBezTo>
                  <a:pt x="3647" y="32167"/>
                  <a:pt x="3657" y="32224"/>
                  <a:pt x="3663" y="32274"/>
                </a:cubicBezTo>
                <a:lnTo>
                  <a:pt x="3663" y="32277"/>
                </a:lnTo>
                <a:cubicBezTo>
                  <a:pt x="3655" y="32273"/>
                  <a:pt x="3646" y="32269"/>
                  <a:pt x="3637" y="32267"/>
                </a:cubicBezTo>
                <a:cubicBezTo>
                  <a:pt x="3579" y="32243"/>
                  <a:pt x="3528" y="32211"/>
                  <a:pt x="3476" y="32186"/>
                </a:cubicBezTo>
                <a:cubicBezTo>
                  <a:pt x="3427" y="32157"/>
                  <a:pt x="3381" y="32126"/>
                  <a:pt x="3337" y="32099"/>
                </a:cubicBezTo>
                <a:cubicBezTo>
                  <a:pt x="3254" y="32039"/>
                  <a:pt x="3185" y="31982"/>
                  <a:pt x="3134" y="31931"/>
                </a:cubicBezTo>
                <a:cubicBezTo>
                  <a:pt x="3078" y="31883"/>
                  <a:pt x="3044" y="31836"/>
                  <a:pt x="3015" y="31807"/>
                </a:cubicBezTo>
                <a:cubicBezTo>
                  <a:pt x="2989" y="31778"/>
                  <a:pt x="2976" y="31762"/>
                  <a:pt x="2976" y="31762"/>
                </a:cubicBezTo>
                <a:lnTo>
                  <a:pt x="2969" y="31756"/>
                </a:lnTo>
                <a:cubicBezTo>
                  <a:pt x="2949" y="31734"/>
                  <a:pt x="2922" y="31722"/>
                  <a:pt x="2894" y="31722"/>
                </a:cubicBezTo>
                <a:cubicBezTo>
                  <a:pt x="2871" y="31722"/>
                  <a:pt x="2848" y="31730"/>
                  <a:pt x="2829" y="31745"/>
                </a:cubicBezTo>
                <a:cubicBezTo>
                  <a:pt x="2787" y="31780"/>
                  <a:pt x="2781" y="31843"/>
                  <a:pt x="2817" y="31886"/>
                </a:cubicBezTo>
                <a:cubicBezTo>
                  <a:pt x="2817" y="31886"/>
                  <a:pt x="2832" y="31905"/>
                  <a:pt x="2861" y="31938"/>
                </a:cubicBezTo>
                <a:cubicBezTo>
                  <a:pt x="2891" y="31971"/>
                  <a:pt x="2928" y="32023"/>
                  <a:pt x="2989" y="32078"/>
                </a:cubicBezTo>
                <a:cubicBezTo>
                  <a:pt x="3046" y="32139"/>
                  <a:pt x="3122" y="32203"/>
                  <a:pt x="3214" y="32274"/>
                </a:cubicBezTo>
                <a:cubicBezTo>
                  <a:pt x="3262" y="32306"/>
                  <a:pt x="3312" y="32341"/>
                  <a:pt x="3366" y="32375"/>
                </a:cubicBezTo>
                <a:cubicBezTo>
                  <a:pt x="3423" y="32405"/>
                  <a:pt x="3481" y="32442"/>
                  <a:pt x="3545" y="32470"/>
                </a:cubicBezTo>
                <a:cubicBezTo>
                  <a:pt x="3672" y="32530"/>
                  <a:pt x="3815" y="32585"/>
                  <a:pt x="3969" y="32626"/>
                </a:cubicBezTo>
                <a:cubicBezTo>
                  <a:pt x="4123" y="32667"/>
                  <a:pt x="4288" y="32699"/>
                  <a:pt x="4459" y="32718"/>
                </a:cubicBezTo>
                <a:cubicBezTo>
                  <a:pt x="4660" y="32742"/>
                  <a:pt x="4869" y="32751"/>
                  <a:pt x="5079" y="32751"/>
                </a:cubicBezTo>
                <a:cubicBezTo>
                  <a:pt x="5228" y="32751"/>
                  <a:pt x="5378" y="32746"/>
                  <a:pt x="5526" y="32739"/>
                </a:cubicBezTo>
                <a:cubicBezTo>
                  <a:pt x="6246" y="32700"/>
                  <a:pt x="6953" y="32609"/>
                  <a:pt x="7474" y="32609"/>
                </a:cubicBezTo>
                <a:cubicBezTo>
                  <a:pt x="7488" y="32608"/>
                  <a:pt x="7501" y="32608"/>
                  <a:pt x="7514" y="32608"/>
                </a:cubicBezTo>
                <a:cubicBezTo>
                  <a:pt x="7629" y="32608"/>
                  <a:pt x="7734" y="32612"/>
                  <a:pt x="7828" y="32618"/>
                </a:cubicBezTo>
                <a:cubicBezTo>
                  <a:pt x="7930" y="32624"/>
                  <a:pt x="8023" y="32634"/>
                  <a:pt x="8092" y="32646"/>
                </a:cubicBezTo>
                <a:cubicBezTo>
                  <a:pt x="8147" y="32652"/>
                  <a:pt x="8196" y="32663"/>
                  <a:pt x="8234" y="32671"/>
                </a:cubicBezTo>
                <a:cubicBezTo>
                  <a:pt x="8367" y="32756"/>
                  <a:pt x="8495" y="32835"/>
                  <a:pt x="8616" y="32902"/>
                </a:cubicBezTo>
                <a:cubicBezTo>
                  <a:pt x="8713" y="32960"/>
                  <a:pt x="8806" y="33011"/>
                  <a:pt x="8894" y="33059"/>
                </a:cubicBezTo>
                <a:cubicBezTo>
                  <a:pt x="8733" y="33097"/>
                  <a:pt x="8588" y="33152"/>
                  <a:pt x="8442" y="33210"/>
                </a:cubicBezTo>
                <a:cubicBezTo>
                  <a:pt x="8169" y="33320"/>
                  <a:pt x="7876" y="33437"/>
                  <a:pt x="7386" y="33437"/>
                </a:cubicBezTo>
                <a:cubicBezTo>
                  <a:pt x="7022" y="33437"/>
                  <a:pt x="6550" y="33373"/>
                  <a:pt x="5898" y="33192"/>
                </a:cubicBezTo>
                <a:cubicBezTo>
                  <a:pt x="5883" y="33188"/>
                  <a:pt x="5868" y="33186"/>
                  <a:pt x="5853" y="33186"/>
                </a:cubicBezTo>
                <a:cubicBezTo>
                  <a:pt x="5779" y="33186"/>
                  <a:pt x="5712" y="33235"/>
                  <a:pt x="5692" y="33309"/>
                </a:cubicBezTo>
                <a:cubicBezTo>
                  <a:pt x="5667" y="33398"/>
                  <a:pt x="5720" y="33491"/>
                  <a:pt x="5809" y="33515"/>
                </a:cubicBezTo>
                <a:cubicBezTo>
                  <a:pt x="6492" y="33704"/>
                  <a:pt x="6997" y="33772"/>
                  <a:pt x="7392" y="33772"/>
                </a:cubicBezTo>
                <a:cubicBezTo>
                  <a:pt x="7945" y="33772"/>
                  <a:pt x="8277" y="33639"/>
                  <a:pt x="8568" y="33522"/>
                </a:cubicBezTo>
                <a:cubicBezTo>
                  <a:pt x="8796" y="33430"/>
                  <a:pt x="8990" y="33353"/>
                  <a:pt x="9256" y="33353"/>
                </a:cubicBezTo>
                <a:cubicBezTo>
                  <a:pt x="9311" y="33353"/>
                  <a:pt x="9369" y="33356"/>
                  <a:pt x="9431" y="33363"/>
                </a:cubicBezTo>
                <a:cubicBezTo>
                  <a:pt x="9431" y="33364"/>
                  <a:pt x="9430" y="33367"/>
                  <a:pt x="9430" y="33368"/>
                </a:cubicBezTo>
                <a:cubicBezTo>
                  <a:pt x="9430" y="33368"/>
                  <a:pt x="9418" y="33411"/>
                  <a:pt x="9393" y="33490"/>
                </a:cubicBezTo>
                <a:cubicBezTo>
                  <a:pt x="9381" y="33531"/>
                  <a:pt x="9367" y="33571"/>
                  <a:pt x="9351" y="33619"/>
                </a:cubicBezTo>
                <a:cubicBezTo>
                  <a:pt x="9336" y="33665"/>
                  <a:pt x="9314" y="33720"/>
                  <a:pt x="9291" y="33781"/>
                </a:cubicBezTo>
                <a:cubicBezTo>
                  <a:pt x="9244" y="33901"/>
                  <a:pt x="9180" y="34038"/>
                  <a:pt x="9105" y="34182"/>
                </a:cubicBezTo>
                <a:cubicBezTo>
                  <a:pt x="9067" y="34252"/>
                  <a:pt x="9025" y="34327"/>
                  <a:pt x="8980" y="34398"/>
                </a:cubicBezTo>
                <a:cubicBezTo>
                  <a:pt x="8936" y="34470"/>
                  <a:pt x="8886" y="34539"/>
                  <a:pt x="8836" y="34612"/>
                </a:cubicBezTo>
                <a:cubicBezTo>
                  <a:pt x="8834" y="34614"/>
                  <a:pt x="8831" y="34618"/>
                  <a:pt x="8829" y="34621"/>
                </a:cubicBezTo>
                <a:cubicBezTo>
                  <a:pt x="8775" y="34616"/>
                  <a:pt x="8723" y="34608"/>
                  <a:pt x="8669" y="34603"/>
                </a:cubicBezTo>
                <a:cubicBezTo>
                  <a:pt x="8184" y="34549"/>
                  <a:pt x="7687" y="34493"/>
                  <a:pt x="7220" y="34493"/>
                </a:cubicBezTo>
                <a:cubicBezTo>
                  <a:pt x="7067" y="34493"/>
                  <a:pt x="6918" y="34499"/>
                  <a:pt x="6773" y="34513"/>
                </a:cubicBezTo>
                <a:cubicBezTo>
                  <a:pt x="6682" y="34522"/>
                  <a:pt x="6614" y="34605"/>
                  <a:pt x="6624" y="34697"/>
                </a:cubicBezTo>
                <a:cubicBezTo>
                  <a:pt x="6633" y="34782"/>
                  <a:pt x="6707" y="34847"/>
                  <a:pt x="6790" y="34847"/>
                </a:cubicBezTo>
                <a:cubicBezTo>
                  <a:pt x="6796" y="34847"/>
                  <a:pt x="6802" y="34847"/>
                  <a:pt x="6807" y="34846"/>
                </a:cubicBezTo>
                <a:cubicBezTo>
                  <a:pt x="6940" y="34833"/>
                  <a:pt x="7079" y="34828"/>
                  <a:pt x="7221" y="34828"/>
                </a:cubicBezTo>
                <a:cubicBezTo>
                  <a:pt x="7649" y="34828"/>
                  <a:pt x="8112" y="34878"/>
                  <a:pt x="8567" y="34929"/>
                </a:cubicBezTo>
                <a:cubicBezTo>
                  <a:pt x="8546" y="34951"/>
                  <a:pt x="8524" y="34972"/>
                  <a:pt x="8504" y="34993"/>
                </a:cubicBezTo>
                <a:cubicBezTo>
                  <a:pt x="8445" y="35046"/>
                  <a:pt x="8388" y="35103"/>
                  <a:pt x="8330" y="35147"/>
                </a:cubicBezTo>
                <a:cubicBezTo>
                  <a:pt x="8273" y="35195"/>
                  <a:pt x="8217" y="35238"/>
                  <a:pt x="8164" y="35272"/>
                </a:cubicBezTo>
                <a:cubicBezTo>
                  <a:pt x="8112" y="35310"/>
                  <a:pt x="8060" y="35341"/>
                  <a:pt x="8015" y="35366"/>
                </a:cubicBezTo>
                <a:cubicBezTo>
                  <a:pt x="7970" y="35394"/>
                  <a:pt x="7930" y="35416"/>
                  <a:pt x="7895" y="35432"/>
                </a:cubicBezTo>
                <a:cubicBezTo>
                  <a:pt x="7828" y="35466"/>
                  <a:pt x="7789" y="35485"/>
                  <a:pt x="7789" y="35485"/>
                </a:cubicBezTo>
                <a:lnTo>
                  <a:pt x="7776" y="35493"/>
                </a:lnTo>
                <a:cubicBezTo>
                  <a:pt x="7702" y="35530"/>
                  <a:pt x="7664" y="35617"/>
                  <a:pt x="7692" y="35698"/>
                </a:cubicBezTo>
                <a:cubicBezTo>
                  <a:pt x="7716" y="35768"/>
                  <a:pt x="7781" y="35810"/>
                  <a:pt x="7851" y="35810"/>
                </a:cubicBezTo>
                <a:cubicBezTo>
                  <a:pt x="7869" y="35810"/>
                  <a:pt x="7888" y="35807"/>
                  <a:pt x="7906" y="35801"/>
                </a:cubicBezTo>
                <a:cubicBezTo>
                  <a:pt x="7906" y="35801"/>
                  <a:pt x="7953" y="35785"/>
                  <a:pt x="8035" y="35755"/>
                </a:cubicBezTo>
                <a:cubicBezTo>
                  <a:pt x="8076" y="35743"/>
                  <a:pt x="8126" y="35723"/>
                  <a:pt x="8181" y="35697"/>
                </a:cubicBezTo>
                <a:cubicBezTo>
                  <a:pt x="8237" y="35674"/>
                  <a:pt x="8299" y="35645"/>
                  <a:pt x="8365" y="35610"/>
                </a:cubicBezTo>
                <a:cubicBezTo>
                  <a:pt x="8432" y="35576"/>
                  <a:pt x="8501" y="35535"/>
                  <a:pt x="8574" y="35489"/>
                </a:cubicBezTo>
                <a:cubicBezTo>
                  <a:pt x="8649" y="35446"/>
                  <a:pt x="8719" y="35389"/>
                  <a:pt x="8797" y="35336"/>
                </a:cubicBezTo>
                <a:cubicBezTo>
                  <a:pt x="8868" y="35277"/>
                  <a:pt x="8947" y="35219"/>
                  <a:pt x="9017" y="35151"/>
                </a:cubicBezTo>
                <a:cubicBezTo>
                  <a:pt x="9091" y="35086"/>
                  <a:pt x="9160" y="35016"/>
                  <a:pt x="9231" y="34943"/>
                </a:cubicBezTo>
                <a:cubicBezTo>
                  <a:pt x="9297" y="34869"/>
                  <a:pt x="9367" y="34798"/>
                  <a:pt x="9426" y="34719"/>
                </a:cubicBezTo>
                <a:cubicBezTo>
                  <a:pt x="9489" y="34643"/>
                  <a:pt x="9546" y="34566"/>
                  <a:pt x="9600" y="34489"/>
                </a:cubicBezTo>
                <a:cubicBezTo>
                  <a:pt x="9707" y="34336"/>
                  <a:pt x="9800" y="34187"/>
                  <a:pt x="9870" y="34054"/>
                </a:cubicBezTo>
                <a:cubicBezTo>
                  <a:pt x="9876" y="34044"/>
                  <a:pt x="9881" y="34034"/>
                  <a:pt x="9886" y="34024"/>
                </a:cubicBezTo>
                <a:cubicBezTo>
                  <a:pt x="9999" y="34281"/>
                  <a:pt x="10125" y="34511"/>
                  <a:pt x="10253" y="34708"/>
                </a:cubicBezTo>
                <a:cubicBezTo>
                  <a:pt x="10324" y="34809"/>
                  <a:pt x="10392" y="34905"/>
                  <a:pt x="10456" y="34995"/>
                </a:cubicBezTo>
                <a:cubicBezTo>
                  <a:pt x="10526" y="35080"/>
                  <a:pt x="10593" y="35160"/>
                  <a:pt x="10654" y="35235"/>
                </a:cubicBezTo>
                <a:cubicBezTo>
                  <a:pt x="10781" y="35381"/>
                  <a:pt x="10907" y="35499"/>
                  <a:pt x="11000" y="35594"/>
                </a:cubicBezTo>
                <a:cubicBezTo>
                  <a:pt x="11036" y="35626"/>
                  <a:pt x="11068" y="35653"/>
                  <a:pt x="11098" y="35680"/>
                </a:cubicBezTo>
                <a:cubicBezTo>
                  <a:pt x="10968" y="35833"/>
                  <a:pt x="10840" y="35994"/>
                  <a:pt x="10722" y="36169"/>
                </a:cubicBezTo>
                <a:cubicBezTo>
                  <a:pt x="10513" y="36488"/>
                  <a:pt x="10338" y="36808"/>
                  <a:pt x="10183" y="37139"/>
                </a:cubicBezTo>
                <a:cubicBezTo>
                  <a:pt x="10027" y="37470"/>
                  <a:pt x="9898" y="37808"/>
                  <a:pt x="9801" y="38147"/>
                </a:cubicBezTo>
                <a:cubicBezTo>
                  <a:pt x="9702" y="38486"/>
                  <a:pt x="9638" y="38823"/>
                  <a:pt x="9606" y="39148"/>
                </a:cubicBezTo>
                <a:cubicBezTo>
                  <a:pt x="9573" y="39474"/>
                  <a:pt x="9577" y="39788"/>
                  <a:pt x="9604" y="40076"/>
                </a:cubicBezTo>
                <a:cubicBezTo>
                  <a:pt x="9659" y="40655"/>
                  <a:pt x="9823" y="41119"/>
                  <a:pt x="9961" y="41426"/>
                </a:cubicBezTo>
                <a:cubicBezTo>
                  <a:pt x="10030" y="41581"/>
                  <a:pt x="10093" y="41699"/>
                  <a:pt x="10136" y="41777"/>
                </a:cubicBezTo>
                <a:cubicBezTo>
                  <a:pt x="10181" y="41856"/>
                  <a:pt x="10205" y="41898"/>
                  <a:pt x="10205" y="41898"/>
                </a:cubicBezTo>
                <a:cubicBezTo>
                  <a:pt x="10205" y="41900"/>
                  <a:pt x="10206" y="41901"/>
                  <a:pt x="10207" y="41902"/>
                </a:cubicBezTo>
                <a:cubicBezTo>
                  <a:pt x="10210" y="41905"/>
                  <a:pt x="10212" y="41906"/>
                  <a:pt x="10213" y="41909"/>
                </a:cubicBezTo>
                <a:cubicBezTo>
                  <a:pt x="10179" y="41970"/>
                  <a:pt x="10146" y="42029"/>
                  <a:pt x="10111" y="42091"/>
                </a:cubicBezTo>
                <a:cubicBezTo>
                  <a:pt x="9876" y="42537"/>
                  <a:pt x="9628" y="42988"/>
                  <a:pt x="9394" y="43445"/>
                </a:cubicBezTo>
                <a:cubicBezTo>
                  <a:pt x="9165" y="43904"/>
                  <a:pt x="8923" y="44358"/>
                  <a:pt x="8707" y="44817"/>
                </a:cubicBezTo>
                <a:cubicBezTo>
                  <a:pt x="8632" y="44974"/>
                  <a:pt x="8556" y="45130"/>
                  <a:pt x="8480" y="45287"/>
                </a:cubicBezTo>
                <a:cubicBezTo>
                  <a:pt x="8446" y="45126"/>
                  <a:pt x="8411" y="44967"/>
                  <a:pt x="8378" y="44809"/>
                </a:cubicBezTo>
                <a:cubicBezTo>
                  <a:pt x="8136" y="43709"/>
                  <a:pt x="7908" y="42671"/>
                  <a:pt x="8113" y="41383"/>
                </a:cubicBezTo>
                <a:cubicBezTo>
                  <a:pt x="8143" y="41189"/>
                  <a:pt x="8168" y="41001"/>
                  <a:pt x="8191" y="40814"/>
                </a:cubicBezTo>
                <a:cubicBezTo>
                  <a:pt x="8211" y="40810"/>
                  <a:pt x="8230" y="40803"/>
                  <a:pt x="8248" y="40791"/>
                </a:cubicBezTo>
                <a:cubicBezTo>
                  <a:pt x="8728" y="40469"/>
                  <a:pt x="9047" y="40088"/>
                  <a:pt x="9195" y="39661"/>
                </a:cubicBezTo>
                <a:cubicBezTo>
                  <a:pt x="9226" y="39572"/>
                  <a:pt x="9179" y="39477"/>
                  <a:pt x="9091" y="39446"/>
                </a:cubicBezTo>
                <a:cubicBezTo>
                  <a:pt x="9073" y="39440"/>
                  <a:pt x="9055" y="39437"/>
                  <a:pt x="9037" y="39437"/>
                </a:cubicBezTo>
                <a:cubicBezTo>
                  <a:pt x="8967" y="39437"/>
                  <a:pt x="8902" y="39480"/>
                  <a:pt x="8877" y="39550"/>
                </a:cubicBezTo>
                <a:cubicBezTo>
                  <a:pt x="8771" y="39855"/>
                  <a:pt x="8553" y="40137"/>
                  <a:pt x="8232" y="40387"/>
                </a:cubicBezTo>
                <a:cubicBezTo>
                  <a:pt x="8304" y="39588"/>
                  <a:pt x="8309" y="38826"/>
                  <a:pt x="8245" y="38058"/>
                </a:cubicBezTo>
                <a:lnTo>
                  <a:pt x="8245" y="38058"/>
                </a:lnTo>
                <a:cubicBezTo>
                  <a:pt x="8259" y="38062"/>
                  <a:pt x="8271" y="38067"/>
                  <a:pt x="8285" y="38067"/>
                </a:cubicBezTo>
                <a:cubicBezTo>
                  <a:pt x="8292" y="38067"/>
                  <a:pt x="8299" y="38067"/>
                  <a:pt x="8307" y="38066"/>
                </a:cubicBezTo>
                <a:cubicBezTo>
                  <a:pt x="9072" y="37967"/>
                  <a:pt x="9388" y="37293"/>
                  <a:pt x="9426" y="36745"/>
                </a:cubicBezTo>
                <a:cubicBezTo>
                  <a:pt x="9433" y="36653"/>
                  <a:pt x="9362" y="36573"/>
                  <a:pt x="9271" y="36567"/>
                </a:cubicBezTo>
                <a:cubicBezTo>
                  <a:pt x="9266" y="36566"/>
                  <a:pt x="9262" y="36566"/>
                  <a:pt x="9258" y="36566"/>
                </a:cubicBezTo>
                <a:cubicBezTo>
                  <a:pt x="9173" y="36566"/>
                  <a:pt x="9098" y="36635"/>
                  <a:pt x="9091" y="36722"/>
                </a:cubicBezTo>
                <a:cubicBezTo>
                  <a:pt x="9062" y="37143"/>
                  <a:pt x="8829" y="37660"/>
                  <a:pt x="8264" y="37732"/>
                </a:cubicBezTo>
                <a:cubicBezTo>
                  <a:pt x="8246" y="37734"/>
                  <a:pt x="8230" y="37739"/>
                  <a:pt x="8216" y="37747"/>
                </a:cubicBezTo>
                <a:cubicBezTo>
                  <a:pt x="8179" y="37403"/>
                  <a:pt x="8131" y="37059"/>
                  <a:pt x="8067" y="36708"/>
                </a:cubicBezTo>
                <a:cubicBezTo>
                  <a:pt x="8053" y="36627"/>
                  <a:pt x="7981" y="36570"/>
                  <a:pt x="7901" y="36570"/>
                </a:cubicBezTo>
                <a:cubicBezTo>
                  <a:pt x="7891" y="36570"/>
                  <a:pt x="7882" y="36571"/>
                  <a:pt x="7872" y="36573"/>
                </a:cubicBezTo>
                <a:cubicBezTo>
                  <a:pt x="7780" y="36589"/>
                  <a:pt x="7720" y="36676"/>
                  <a:pt x="7736" y="36769"/>
                </a:cubicBezTo>
                <a:cubicBezTo>
                  <a:pt x="8014" y="38302"/>
                  <a:pt x="8027" y="39710"/>
                  <a:pt x="7780" y="41332"/>
                </a:cubicBezTo>
                <a:cubicBezTo>
                  <a:pt x="7563" y="42682"/>
                  <a:pt x="7798" y="43751"/>
                  <a:pt x="8047" y="44883"/>
                </a:cubicBezTo>
                <a:cubicBezTo>
                  <a:pt x="8112" y="45179"/>
                  <a:pt x="8177" y="45482"/>
                  <a:pt x="8237" y="45795"/>
                </a:cubicBezTo>
                <a:cubicBezTo>
                  <a:pt x="8180" y="45915"/>
                  <a:pt x="8123" y="46040"/>
                  <a:pt x="8067" y="46159"/>
                </a:cubicBezTo>
                <a:cubicBezTo>
                  <a:pt x="7867" y="46601"/>
                  <a:pt x="7680" y="47042"/>
                  <a:pt x="7517" y="47456"/>
                </a:cubicBezTo>
                <a:cubicBezTo>
                  <a:pt x="7430" y="47662"/>
                  <a:pt x="7358" y="47868"/>
                  <a:pt x="7284" y="48065"/>
                </a:cubicBezTo>
                <a:cubicBezTo>
                  <a:pt x="7208" y="48262"/>
                  <a:pt x="7142" y="48453"/>
                  <a:pt x="7079" y="48637"/>
                </a:cubicBezTo>
                <a:cubicBezTo>
                  <a:pt x="7055" y="48698"/>
                  <a:pt x="7036" y="48759"/>
                  <a:pt x="7015" y="48820"/>
                </a:cubicBezTo>
                <a:cubicBezTo>
                  <a:pt x="6486" y="48072"/>
                  <a:pt x="6038" y="46843"/>
                  <a:pt x="5864" y="45934"/>
                </a:cubicBezTo>
                <a:cubicBezTo>
                  <a:pt x="5872" y="45934"/>
                  <a:pt x="5877" y="45934"/>
                  <a:pt x="5884" y="45933"/>
                </a:cubicBezTo>
                <a:cubicBezTo>
                  <a:pt x="5904" y="45931"/>
                  <a:pt x="5926" y="45930"/>
                  <a:pt x="5952" y="45929"/>
                </a:cubicBezTo>
                <a:cubicBezTo>
                  <a:pt x="5975" y="45925"/>
                  <a:pt x="6002" y="45918"/>
                  <a:pt x="6029" y="45912"/>
                </a:cubicBezTo>
                <a:cubicBezTo>
                  <a:pt x="6086" y="45899"/>
                  <a:pt x="6149" y="45887"/>
                  <a:pt x="6212" y="45857"/>
                </a:cubicBezTo>
                <a:cubicBezTo>
                  <a:pt x="6244" y="45844"/>
                  <a:pt x="6277" y="45829"/>
                  <a:pt x="6311" y="45814"/>
                </a:cubicBezTo>
                <a:cubicBezTo>
                  <a:pt x="6343" y="45796"/>
                  <a:pt x="6377" y="45776"/>
                  <a:pt x="6410" y="45755"/>
                </a:cubicBezTo>
                <a:cubicBezTo>
                  <a:pt x="6480" y="45717"/>
                  <a:pt x="6537" y="45659"/>
                  <a:pt x="6603" y="45606"/>
                </a:cubicBezTo>
                <a:cubicBezTo>
                  <a:pt x="6660" y="45545"/>
                  <a:pt x="6725" y="45487"/>
                  <a:pt x="6772" y="45415"/>
                </a:cubicBezTo>
                <a:cubicBezTo>
                  <a:pt x="6827" y="45350"/>
                  <a:pt x="6872" y="45275"/>
                  <a:pt x="6916" y="45202"/>
                </a:cubicBezTo>
                <a:cubicBezTo>
                  <a:pt x="6957" y="45127"/>
                  <a:pt x="6997" y="45052"/>
                  <a:pt x="7029" y="44974"/>
                </a:cubicBezTo>
                <a:cubicBezTo>
                  <a:pt x="7063" y="44898"/>
                  <a:pt x="7091" y="44822"/>
                  <a:pt x="7114" y="44746"/>
                </a:cubicBezTo>
                <a:cubicBezTo>
                  <a:pt x="7140" y="44671"/>
                  <a:pt x="7155" y="44596"/>
                  <a:pt x="7174" y="44527"/>
                </a:cubicBezTo>
                <a:cubicBezTo>
                  <a:pt x="7187" y="44455"/>
                  <a:pt x="7201" y="44388"/>
                  <a:pt x="7209" y="44325"/>
                </a:cubicBezTo>
                <a:cubicBezTo>
                  <a:pt x="7215" y="44261"/>
                  <a:pt x="7225" y="44206"/>
                  <a:pt x="7225" y="44149"/>
                </a:cubicBezTo>
                <a:cubicBezTo>
                  <a:pt x="7227" y="44096"/>
                  <a:pt x="7230" y="44046"/>
                  <a:pt x="7227" y="44011"/>
                </a:cubicBezTo>
                <a:cubicBezTo>
                  <a:pt x="7223" y="43941"/>
                  <a:pt x="7220" y="43900"/>
                  <a:pt x="7220" y="43900"/>
                </a:cubicBezTo>
                <a:cubicBezTo>
                  <a:pt x="7217" y="43839"/>
                  <a:pt x="7165" y="43792"/>
                  <a:pt x="7103" y="43792"/>
                </a:cubicBezTo>
                <a:cubicBezTo>
                  <a:pt x="7102" y="43792"/>
                  <a:pt x="7102" y="43792"/>
                  <a:pt x="7101" y="43792"/>
                </a:cubicBezTo>
                <a:cubicBezTo>
                  <a:pt x="7037" y="43793"/>
                  <a:pt x="6985" y="43847"/>
                  <a:pt x="6988" y="43911"/>
                </a:cubicBezTo>
                <a:cubicBezTo>
                  <a:pt x="6988" y="43911"/>
                  <a:pt x="6989" y="43951"/>
                  <a:pt x="6990" y="44022"/>
                </a:cubicBezTo>
                <a:cubicBezTo>
                  <a:pt x="6991" y="44058"/>
                  <a:pt x="6986" y="44092"/>
                  <a:pt x="6984" y="44136"/>
                </a:cubicBezTo>
                <a:cubicBezTo>
                  <a:pt x="6983" y="44179"/>
                  <a:pt x="6970" y="44232"/>
                  <a:pt x="6964" y="44286"/>
                </a:cubicBezTo>
                <a:cubicBezTo>
                  <a:pt x="6954" y="44342"/>
                  <a:pt x="6940" y="44402"/>
                  <a:pt x="6925" y="44464"/>
                </a:cubicBezTo>
                <a:cubicBezTo>
                  <a:pt x="6905" y="44527"/>
                  <a:pt x="6890" y="44594"/>
                  <a:pt x="6863" y="44658"/>
                </a:cubicBezTo>
                <a:cubicBezTo>
                  <a:pt x="6840" y="44726"/>
                  <a:pt x="6811" y="44792"/>
                  <a:pt x="6779" y="44859"/>
                </a:cubicBezTo>
                <a:cubicBezTo>
                  <a:pt x="6747" y="44925"/>
                  <a:pt x="6710" y="44990"/>
                  <a:pt x="6671" y="45054"/>
                </a:cubicBezTo>
                <a:cubicBezTo>
                  <a:pt x="6630" y="45117"/>
                  <a:pt x="6591" y="45178"/>
                  <a:pt x="6543" y="45231"/>
                </a:cubicBezTo>
                <a:cubicBezTo>
                  <a:pt x="6500" y="45290"/>
                  <a:pt x="6446" y="45332"/>
                  <a:pt x="6399" y="45381"/>
                </a:cubicBezTo>
                <a:cubicBezTo>
                  <a:pt x="6346" y="45419"/>
                  <a:pt x="6299" y="45465"/>
                  <a:pt x="6246" y="45489"/>
                </a:cubicBezTo>
                <a:cubicBezTo>
                  <a:pt x="6221" y="45504"/>
                  <a:pt x="6196" y="45516"/>
                  <a:pt x="6172" y="45531"/>
                </a:cubicBezTo>
                <a:cubicBezTo>
                  <a:pt x="6146" y="45541"/>
                  <a:pt x="6122" y="45550"/>
                  <a:pt x="6097" y="45558"/>
                </a:cubicBezTo>
                <a:cubicBezTo>
                  <a:pt x="6051" y="45579"/>
                  <a:pt x="6006" y="45584"/>
                  <a:pt x="5965" y="45591"/>
                </a:cubicBezTo>
                <a:cubicBezTo>
                  <a:pt x="5946" y="45595"/>
                  <a:pt x="5927" y="45598"/>
                  <a:pt x="5910" y="45601"/>
                </a:cubicBezTo>
                <a:lnTo>
                  <a:pt x="5862" y="45601"/>
                </a:lnTo>
                <a:cubicBezTo>
                  <a:pt x="5841" y="45601"/>
                  <a:pt x="5825" y="45601"/>
                  <a:pt x="5811" y="45604"/>
                </a:cubicBezTo>
                <a:cubicBezTo>
                  <a:pt x="5795" y="45472"/>
                  <a:pt x="5788" y="45350"/>
                  <a:pt x="5788" y="45243"/>
                </a:cubicBezTo>
                <a:cubicBezTo>
                  <a:pt x="5787" y="44833"/>
                  <a:pt x="5901" y="44399"/>
                  <a:pt x="6021" y="43942"/>
                </a:cubicBezTo>
                <a:cubicBezTo>
                  <a:pt x="6107" y="43617"/>
                  <a:pt x="6196" y="43276"/>
                  <a:pt x="6242" y="42930"/>
                </a:cubicBezTo>
                <a:cubicBezTo>
                  <a:pt x="6719" y="42814"/>
                  <a:pt x="7061" y="42478"/>
                  <a:pt x="7252" y="41927"/>
                </a:cubicBezTo>
                <a:cubicBezTo>
                  <a:pt x="7283" y="41840"/>
                  <a:pt x="7236" y="41744"/>
                  <a:pt x="7149" y="41713"/>
                </a:cubicBezTo>
                <a:cubicBezTo>
                  <a:pt x="7130" y="41707"/>
                  <a:pt x="7112" y="41704"/>
                  <a:pt x="7093" y="41704"/>
                </a:cubicBezTo>
                <a:cubicBezTo>
                  <a:pt x="7023" y="41704"/>
                  <a:pt x="6959" y="41748"/>
                  <a:pt x="6935" y="41817"/>
                </a:cubicBezTo>
                <a:cubicBezTo>
                  <a:pt x="6797" y="42214"/>
                  <a:pt x="6579" y="42463"/>
                  <a:pt x="6272" y="42574"/>
                </a:cubicBezTo>
                <a:cubicBezTo>
                  <a:pt x="6292" y="42005"/>
                  <a:pt x="6156" y="41426"/>
                  <a:pt x="5665" y="40874"/>
                </a:cubicBezTo>
                <a:cubicBezTo>
                  <a:pt x="5644" y="40841"/>
                  <a:pt x="5619" y="40796"/>
                  <a:pt x="5586" y="40742"/>
                </a:cubicBezTo>
                <a:cubicBezTo>
                  <a:pt x="5544" y="40677"/>
                  <a:pt x="5505" y="40599"/>
                  <a:pt x="5460" y="40512"/>
                </a:cubicBezTo>
                <a:cubicBezTo>
                  <a:pt x="5438" y="40469"/>
                  <a:pt x="5415" y="40421"/>
                  <a:pt x="5389" y="40371"/>
                </a:cubicBezTo>
                <a:cubicBezTo>
                  <a:pt x="5365" y="40321"/>
                  <a:pt x="5342" y="40264"/>
                  <a:pt x="5317" y="40208"/>
                </a:cubicBezTo>
                <a:cubicBezTo>
                  <a:pt x="5294" y="40151"/>
                  <a:pt x="5266" y="40092"/>
                  <a:pt x="5241" y="40029"/>
                </a:cubicBezTo>
                <a:cubicBezTo>
                  <a:pt x="5219" y="39966"/>
                  <a:pt x="5195" y="39901"/>
                  <a:pt x="5170" y="39834"/>
                </a:cubicBezTo>
                <a:cubicBezTo>
                  <a:pt x="5117" y="39701"/>
                  <a:pt x="5081" y="39554"/>
                  <a:pt x="5034" y="39405"/>
                </a:cubicBezTo>
                <a:cubicBezTo>
                  <a:pt x="4998" y="39252"/>
                  <a:pt x="4954" y="39097"/>
                  <a:pt x="4928" y="38934"/>
                </a:cubicBezTo>
                <a:cubicBezTo>
                  <a:pt x="4894" y="38774"/>
                  <a:pt x="4874" y="38608"/>
                  <a:pt x="4851" y="38441"/>
                </a:cubicBezTo>
                <a:cubicBezTo>
                  <a:pt x="4836" y="38275"/>
                  <a:pt x="4816" y="38109"/>
                  <a:pt x="4812" y="37945"/>
                </a:cubicBezTo>
                <a:cubicBezTo>
                  <a:pt x="4803" y="37780"/>
                  <a:pt x="4804" y="37617"/>
                  <a:pt x="4807" y="37461"/>
                </a:cubicBezTo>
                <a:cubicBezTo>
                  <a:pt x="4812" y="37303"/>
                  <a:pt x="4819" y="37152"/>
                  <a:pt x="4832" y="37009"/>
                </a:cubicBezTo>
                <a:cubicBezTo>
                  <a:pt x="4847" y="36865"/>
                  <a:pt x="4859" y="36729"/>
                  <a:pt x="4879" y="36606"/>
                </a:cubicBezTo>
                <a:cubicBezTo>
                  <a:pt x="4896" y="36482"/>
                  <a:pt x="4915" y="36368"/>
                  <a:pt x="4936" y="36269"/>
                </a:cubicBezTo>
                <a:cubicBezTo>
                  <a:pt x="4955" y="36169"/>
                  <a:pt x="4971" y="36081"/>
                  <a:pt x="4992" y="36011"/>
                </a:cubicBezTo>
                <a:cubicBezTo>
                  <a:pt x="5027" y="35868"/>
                  <a:pt x="5046" y="35787"/>
                  <a:pt x="5046" y="35787"/>
                </a:cubicBezTo>
                <a:lnTo>
                  <a:pt x="5048" y="35781"/>
                </a:lnTo>
                <a:cubicBezTo>
                  <a:pt x="5067" y="35702"/>
                  <a:pt x="5019" y="35623"/>
                  <a:pt x="4940" y="35602"/>
                </a:cubicBezTo>
                <a:cubicBezTo>
                  <a:pt x="4928" y="35600"/>
                  <a:pt x="4916" y="35598"/>
                  <a:pt x="4904" y="35598"/>
                </a:cubicBezTo>
                <a:cubicBezTo>
                  <a:pt x="4837" y="35598"/>
                  <a:pt x="4777" y="35643"/>
                  <a:pt x="4761" y="35709"/>
                </a:cubicBezTo>
                <a:cubicBezTo>
                  <a:pt x="4761" y="35709"/>
                  <a:pt x="4740" y="35794"/>
                  <a:pt x="4700" y="35942"/>
                </a:cubicBezTo>
                <a:cubicBezTo>
                  <a:pt x="4681" y="36016"/>
                  <a:pt x="4662" y="36106"/>
                  <a:pt x="4641" y="36212"/>
                </a:cubicBezTo>
                <a:cubicBezTo>
                  <a:pt x="4618" y="36315"/>
                  <a:pt x="4597" y="36434"/>
                  <a:pt x="4578" y="36564"/>
                </a:cubicBezTo>
                <a:cubicBezTo>
                  <a:pt x="4556" y="36687"/>
                  <a:pt x="4544" y="36824"/>
                  <a:pt x="4528" y="36966"/>
                </a:cubicBezTo>
                <a:cubicBezTo>
                  <a:pt x="4492" y="36949"/>
                  <a:pt x="4471" y="36926"/>
                  <a:pt x="4437" y="36903"/>
                </a:cubicBezTo>
                <a:cubicBezTo>
                  <a:pt x="4402" y="36881"/>
                  <a:pt x="4363" y="36840"/>
                  <a:pt x="4320" y="36802"/>
                </a:cubicBezTo>
                <a:cubicBezTo>
                  <a:pt x="4275" y="36763"/>
                  <a:pt x="4236" y="36710"/>
                  <a:pt x="4189" y="36659"/>
                </a:cubicBezTo>
                <a:cubicBezTo>
                  <a:pt x="4150" y="36602"/>
                  <a:pt x="4100" y="36546"/>
                  <a:pt x="4060" y="36480"/>
                </a:cubicBezTo>
                <a:cubicBezTo>
                  <a:pt x="4017" y="36416"/>
                  <a:pt x="3975" y="36346"/>
                  <a:pt x="3935" y="36274"/>
                </a:cubicBezTo>
                <a:cubicBezTo>
                  <a:pt x="3894" y="36202"/>
                  <a:pt x="3857" y="36125"/>
                  <a:pt x="3820" y="36051"/>
                </a:cubicBezTo>
                <a:cubicBezTo>
                  <a:pt x="3673" y="35744"/>
                  <a:pt x="3552" y="35420"/>
                  <a:pt x="3464" y="35172"/>
                </a:cubicBezTo>
                <a:cubicBezTo>
                  <a:pt x="3373" y="34925"/>
                  <a:pt x="3313" y="34759"/>
                  <a:pt x="3313" y="34759"/>
                </a:cubicBezTo>
                <a:cubicBezTo>
                  <a:pt x="3293" y="34705"/>
                  <a:pt x="3242" y="34671"/>
                  <a:pt x="3187" y="34671"/>
                </a:cubicBezTo>
                <a:cubicBezTo>
                  <a:pt x="3173" y="34671"/>
                  <a:pt x="3160" y="34673"/>
                  <a:pt x="3146" y="34677"/>
                </a:cubicBezTo>
                <a:cubicBezTo>
                  <a:pt x="3076" y="34702"/>
                  <a:pt x="3039" y="34777"/>
                  <a:pt x="3062" y="34846"/>
                </a:cubicBezTo>
                <a:lnTo>
                  <a:pt x="3063" y="34850"/>
                </a:lnTo>
                <a:cubicBezTo>
                  <a:pt x="3063" y="34850"/>
                  <a:pt x="3119" y="35014"/>
                  <a:pt x="3201" y="35262"/>
                </a:cubicBezTo>
                <a:cubicBezTo>
                  <a:pt x="3252" y="35413"/>
                  <a:pt x="3313" y="35596"/>
                  <a:pt x="3387" y="35788"/>
                </a:cubicBezTo>
                <a:cubicBezTo>
                  <a:pt x="3375" y="35788"/>
                  <a:pt x="3363" y="35791"/>
                  <a:pt x="3347" y="35791"/>
                </a:cubicBezTo>
                <a:cubicBezTo>
                  <a:pt x="3314" y="35792"/>
                  <a:pt x="3278" y="35794"/>
                  <a:pt x="3242" y="35794"/>
                </a:cubicBezTo>
                <a:cubicBezTo>
                  <a:pt x="3221" y="35794"/>
                  <a:pt x="3200" y="35793"/>
                  <a:pt x="3179" y="35792"/>
                </a:cubicBezTo>
                <a:cubicBezTo>
                  <a:pt x="3119" y="35791"/>
                  <a:pt x="3056" y="35787"/>
                  <a:pt x="2993" y="35785"/>
                </a:cubicBezTo>
                <a:cubicBezTo>
                  <a:pt x="2731" y="35766"/>
                  <a:pt x="2464" y="35735"/>
                  <a:pt x="2464" y="35735"/>
                </a:cubicBezTo>
                <a:cubicBezTo>
                  <a:pt x="2462" y="35735"/>
                  <a:pt x="2460" y="35735"/>
                  <a:pt x="2457" y="35735"/>
                </a:cubicBezTo>
                <a:cubicBezTo>
                  <a:pt x="2423" y="35735"/>
                  <a:pt x="2391" y="35757"/>
                  <a:pt x="2382" y="35791"/>
                </a:cubicBezTo>
                <a:cubicBezTo>
                  <a:pt x="2370" y="35831"/>
                  <a:pt x="2393" y="35874"/>
                  <a:pt x="2434" y="35886"/>
                </a:cubicBezTo>
                <a:lnTo>
                  <a:pt x="2435" y="35886"/>
                </a:lnTo>
                <a:cubicBezTo>
                  <a:pt x="2435" y="35886"/>
                  <a:pt x="2691" y="35961"/>
                  <a:pt x="2957" y="36026"/>
                </a:cubicBezTo>
                <a:cubicBezTo>
                  <a:pt x="3026" y="36040"/>
                  <a:pt x="3095" y="36053"/>
                  <a:pt x="3161" y="36067"/>
                </a:cubicBezTo>
                <a:cubicBezTo>
                  <a:pt x="3227" y="36081"/>
                  <a:pt x="3285" y="36089"/>
                  <a:pt x="3334" y="36095"/>
                </a:cubicBezTo>
                <a:cubicBezTo>
                  <a:pt x="3434" y="36107"/>
                  <a:pt x="3501" y="36117"/>
                  <a:pt x="3501" y="36117"/>
                </a:cubicBezTo>
                <a:cubicBezTo>
                  <a:pt x="3507" y="36118"/>
                  <a:pt x="3515" y="36118"/>
                  <a:pt x="3523" y="36118"/>
                </a:cubicBezTo>
                <a:cubicBezTo>
                  <a:pt x="3531" y="36137"/>
                  <a:pt x="3539" y="36157"/>
                  <a:pt x="3549" y="36175"/>
                </a:cubicBezTo>
                <a:cubicBezTo>
                  <a:pt x="3587" y="36256"/>
                  <a:pt x="3624" y="36339"/>
                  <a:pt x="3667" y="36419"/>
                </a:cubicBezTo>
                <a:cubicBezTo>
                  <a:pt x="3708" y="36499"/>
                  <a:pt x="3752" y="36575"/>
                  <a:pt x="3799" y="36649"/>
                </a:cubicBezTo>
                <a:cubicBezTo>
                  <a:pt x="3841" y="36723"/>
                  <a:pt x="3895" y="36790"/>
                  <a:pt x="3940" y="36856"/>
                </a:cubicBezTo>
                <a:cubicBezTo>
                  <a:pt x="3993" y="36918"/>
                  <a:pt x="4039" y="36979"/>
                  <a:pt x="4092" y="37030"/>
                </a:cubicBezTo>
                <a:cubicBezTo>
                  <a:pt x="4145" y="37080"/>
                  <a:pt x="4188" y="37128"/>
                  <a:pt x="4242" y="37167"/>
                </a:cubicBezTo>
                <a:cubicBezTo>
                  <a:pt x="4293" y="37205"/>
                  <a:pt x="4341" y="37245"/>
                  <a:pt x="4373" y="37260"/>
                </a:cubicBezTo>
                <a:cubicBezTo>
                  <a:pt x="4439" y="37298"/>
                  <a:pt x="4476" y="37319"/>
                  <a:pt x="4476" y="37319"/>
                </a:cubicBezTo>
                <a:cubicBezTo>
                  <a:pt x="4477" y="37319"/>
                  <a:pt x="4479" y="37322"/>
                  <a:pt x="4480" y="37323"/>
                </a:cubicBezTo>
                <a:cubicBezTo>
                  <a:pt x="4488" y="37327"/>
                  <a:pt x="4497" y="37330"/>
                  <a:pt x="4506" y="37333"/>
                </a:cubicBezTo>
                <a:cubicBezTo>
                  <a:pt x="4504" y="37375"/>
                  <a:pt x="4501" y="37414"/>
                  <a:pt x="4500" y="37455"/>
                </a:cubicBezTo>
                <a:cubicBezTo>
                  <a:pt x="4497" y="37619"/>
                  <a:pt x="4493" y="37789"/>
                  <a:pt x="4503" y="37961"/>
                </a:cubicBezTo>
                <a:cubicBezTo>
                  <a:pt x="4506" y="38132"/>
                  <a:pt x="4524" y="38306"/>
                  <a:pt x="4539" y="38480"/>
                </a:cubicBezTo>
                <a:cubicBezTo>
                  <a:pt x="4561" y="38654"/>
                  <a:pt x="4581" y="38827"/>
                  <a:pt x="4615" y="38997"/>
                </a:cubicBezTo>
                <a:cubicBezTo>
                  <a:pt x="4642" y="39166"/>
                  <a:pt x="4686" y="39328"/>
                  <a:pt x="4724" y="39486"/>
                </a:cubicBezTo>
                <a:cubicBezTo>
                  <a:pt x="4674" y="39478"/>
                  <a:pt x="4617" y="39470"/>
                  <a:pt x="4554" y="39461"/>
                </a:cubicBezTo>
                <a:cubicBezTo>
                  <a:pt x="4339" y="39429"/>
                  <a:pt x="4057" y="39385"/>
                  <a:pt x="3793" y="39300"/>
                </a:cubicBezTo>
                <a:cubicBezTo>
                  <a:pt x="3728" y="39278"/>
                  <a:pt x="3662" y="39254"/>
                  <a:pt x="3600" y="39227"/>
                </a:cubicBezTo>
                <a:cubicBezTo>
                  <a:pt x="3536" y="39201"/>
                  <a:pt x="3478" y="39169"/>
                  <a:pt x="3421" y="39140"/>
                </a:cubicBezTo>
                <a:cubicBezTo>
                  <a:pt x="3308" y="39077"/>
                  <a:pt x="3210" y="39005"/>
                  <a:pt x="3131" y="38938"/>
                </a:cubicBezTo>
                <a:cubicBezTo>
                  <a:pt x="3090" y="38906"/>
                  <a:pt x="3058" y="38870"/>
                  <a:pt x="3026" y="38840"/>
                </a:cubicBezTo>
                <a:cubicBezTo>
                  <a:pt x="2994" y="38811"/>
                  <a:pt x="2971" y="38783"/>
                  <a:pt x="2950" y="38760"/>
                </a:cubicBezTo>
                <a:cubicBezTo>
                  <a:pt x="2909" y="38714"/>
                  <a:pt x="2887" y="38689"/>
                  <a:pt x="2887" y="38689"/>
                </a:cubicBezTo>
                <a:lnTo>
                  <a:pt x="2882" y="38685"/>
                </a:lnTo>
                <a:cubicBezTo>
                  <a:pt x="2868" y="38669"/>
                  <a:pt x="2847" y="38660"/>
                  <a:pt x="2826" y="38660"/>
                </a:cubicBezTo>
                <a:cubicBezTo>
                  <a:pt x="2811" y="38660"/>
                  <a:pt x="2796" y="38664"/>
                  <a:pt x="2783" y="38674"/>
                </a:cubicBezTo>
                <a:cubicBezTo>
                  <a:pt x="2749" y="38698"/>
                  <a:pt x="2743" y="38744"/>
                  <a:pt x="2769" y="38778"/>
                </a:cubicBezTo>
                <a:cubicBezTo>
                  <a:pt x="2769" y="38778"/>
                  <a:pt x="2791" y="38808"/>
                  <a:pt x="2831" y="38860"/>
                </a:cubicBezTo>
                <a:cubicBezTo>
                  <a:pt x="2850" y="38887"/>
                  <a:pt x="2875" y="38918"/>
                  <a:pt x="2906" y="38954"/>
                </a:cubicBezTo>
                <a:cubicBezTo>
                  <a:pt x="2938" y="38986"/>
                  <a:pt x="2967" y="39029"/>
                  <a:pt x="3010" y="39067"/>
                </a:cubicBezTo>
                <a:cubicBezTo>
                  <a:pt x="3090" y="39148"/>
                  <a:pt x="3193" y="39235"/>
                  <a:pt x="3312" y="39316"/>
                </a:cubicBezTo>
                <a:cubicBezTo>
                  <a:pt x="3371" y="39354"/>
                  <a:pt x="3435" y="39395"/>
                  <a:pt x="3502" y="39429"/>
                </a:cubicBezTo>
                <a:cubicBezTo>
                  <a:pt x="3568" y="39465"/>
                  <a:pt x="3637" y="39496"/>
                  <a:pt x="3708" y="39525"/>
                </a:cubicBezTo>
                <a:cubicBezTo>
                  <a:pt x="3990" y="39641"/>
                  <a:pt x="4280" y="39710"/>
                  <a:pt x="4495" y="39762"/>
                </a:cubicBezTo>
                <a:cubicBezTo>
                  <a:pt x="4661" y="39800"/>
                  <a:pt x="4783" y="39827"/>
                  <a:pt x="4828" y="39838"/>
                </a:cubicBezTo>
                <a:cubicBezTo>
                  <a:pt x="4841" y="39874"/>
                  <a:pt x="4849" y="39910"/>
                  <a:pt x="4863" y="39944"/>
                </a:cubicBezTo>
                <a:cubicBezTo>
                  <a:pt x="4888" y="40015"/>
                  <a:pt x="4913" y="40084"/>
                  <a:pt x="4937" y="40152"/>
                </a:cubicBezTo>
                <a:cubicBezTo>
                  <a:pt x="4963" y="40219"/>
                  <a:pt x="4992" y="40280"/>
                  <a:pt x="5017" y="40342"/>
                </a:cubicBezTo>
                <a:cubicBezTo>
                  <a:pt x="5044" y="40403"/>
                  <a:pt x="5066" y="40461"/>
                  <a:pt x="5093" y="40516"/>
                </a:cubicBezTo>
                <a:cubicBezTo>
                  <a:pt x="5121" y="40571"/>
                  <a:pt x="5146" y="40623"/>
                  <a:pt x="5171" y="40672"/>
                </a:cubicBezTo>
                <a:cubicBezTo>
                  <a:pt x="5219" y="40769"/>
                  <a:pt x="5263" y="40853"/>
                  <a:pt x="5301" y="40916"/>
                </a:cubicBezTo>
                <a:cubicBezTo>
                  <a:pt x="5321" y="40949"/>
                  <a:pt x="5338" y="40979"/>
                  <a:pt x="5353" y="41003"/>
                </a:cubicBezTo>
                <a:cubicBezTo>
                  <a:pt x="5359" y="41028"/>
                  <a:pt x="5372" y="41049"/>
                  <a:pt x="5389" y="41069"/>
                </a:cubicBezTo>
                <a:cubicBezTo>
                  <a:pt x="5391" y="41071"/>
                  <a:pt x="5395" y="41076"/>
                  <a:pt x="5397" y="41078"/>
                </a:cubicBezTo>
                <a:cubicBezTo>
                  <a:pt x="5412" y="41104"/>
                  <a:pt x="5421" y="41119"/>
                  <a:pt x="5421" y="41119"/>
                </a:cubicBezTo>
                <a:lnTo>
                  <a:pt x="5421" y="41120"/>
                </a:lnTo>
                <a:cubicBezTo>
                  <a:pt x="5436" y="41146"/>
                  <a:pt x="5457" y="41165"/>
                  <a:pt x="5481" y="41179"/>
                </a:cubicBezTo>
                <a:cubicBezTo>
                  <a:pt x="6162" y="42011"/>
                  <a:pt x="5954" y="42884"/>
                  <a:pt x="5712" y="43804"/>
                </a:cubicBezTo>
                <a:cubicBezTo>
                  <a:pt x="5692" y="43803"/>
                  <a:pt x="5667" y="43802"/>
                  <a:pt x="5633" y="43798"/>
                </a:cubicBezTo>
                <a:cubicBezTo>
                  <a:pt x="5614" y="43797"/>
                  <a:pt x="5593" y="43796"/>
                  <a:pt x="5571" y="43794"/>
                </a:cubicBezTo>
                <a:cubicBezTo>
                  <a:pt x="5551" y="43792"/>
                  <a:pt x="5535" y="43788"/>
                  <a:pt x="5516" y="43786"/>
                </a:cubicBezTo>
                <a:cubicBezTo>
                  <a:pt x="5475" y="43777"/>
                  <a:pt x="5432" y="43775"/>
                  <a:pt x="5379" y="43756"/>
                </a:cubicBezTo>
                <a:cubicBezTo>
                  <a:pt x="5352" y="43748"/>
                  <a:pt x="5325" y="43741"/>
                  <a:pt x="5298" y="43732"/>
                </a:cubicBezTo>
                <a:cubicBezTo>
                  <a:pt x="5269" y="43723"/>
                  <a:pt x="5241" y="43709"/>
                  <a:pt x="5214" y="43697"/>
                </a:cubicBezTo>
                <a:cubicBezTo>
                  <a:pt x="5154" y="43676"/>
                  <a:pt x="5098" y="43640"/>
                  <a:pt x="5035" y="43608"/>
                </a:cubicBezTo>
                <a:cubicBezTo>
                  <a:pt x="4979" y="43569"/>
                  <a:pt x="4915" y="43531"/>
                  <a:pt x="4859" y="43480"/>
                </a:cubicBezTo>
                <a:cubicBezTo>
                  <a:pt x="4799" y="43436"/>
                  <a:pt x="4745" y="43379"/>
                  <a:pt x="4689" y="43325"/>
                </a:cubicBezTo>
                <a:cubicBezTo>
                  <a:pt x="4638" y="43267"/>
                  <a:pt x="4581" y="43209"/>
                  <a:pt x="4534" y="43148"/>
                </a:cubicBezTo>
                <a:cubicBezTo>
                  <a:pt x="4484" y="43087"/>
                  <a:pt x="4440" y="43022"/>
                  <a:pt x="4396" y="42960"/>
                </a:cubicBezTo>
                <a:cubicBezTo>
                  <a:pt x="4313" y="42832"/>
                  <a:pt x="4240" y="42710"/>
                  <a:pt x="4183" y="42600"/>
                </a:cubicBezTo>
                <a:cubicBezTo>
                  <a:pt x="4124" y="42491"/>
                  <a:pt x="4079" y="42396"/>
                  <a:pt x="4049" y="42331"/>
                </a:cubicBezTo>
                <a:cubicBezTo>
                  <a:pt x="4018" y="42265"/>
                  <a:pt x="4001" y="42228"/>
                  <a:pt x="4001" y="42228"/>
                </a:cubicBezTo>
                <a:lnTo>
                  <a:pt x="3999" y="42225"/>
                </a:lnTo>
                <a:cubicBezTo>
                  <a:pt x="3981" y="42188"/>
                  <a:pt x="3944" y="42164"/>
                  <a:pt x="3904" y="42164"/>
                </a:cubicBezTo>
                <a:cubicBezTo>
                  <a:pt x="3893" y="42164"/>
                  <a:pt x="3881" y="42166"/>
                  <a:pt x="3869" y="42171"/>
                </a:cubicBezTo>
                <a:cubicBezTo>
                  <a:pt x="3813" y="42189"/>
                  <a:pt x="3784" y="42250"/>
                  <a:pt x="3804" y="42305"/>
                </a:cubicBezTo>
                <a:cubicBezTo>
                  <a:pt x="3804" y="42305"/>
                  <a:pt x="3819" y="42346"/>
                  <a:pt x="3842" y="42416"/>
                </a:cubicBezTo>
                <a:cubicBezTo>
                  <a:pt x="3868" y="42486"/>
                  <a:pt x="3903" y="42590"/>
                  <a:pt x="3953" y="42709"/>
                </a:cubicBezTo>
                <a:cubicBezTo>
                  <a:pt x="4001" y="42830"/>
                  <a:pt x="4065" y="42968"/>
                  <a:pt x="4141" y="43114"/>
                </a:cubicBezTo>
                <a:cubicBezTo>
                  <a:pt x="4183" y="43186"/>
                  <a:pt x="4222" y="43261"/>
                  <a:pt x="4272" y="43335"/>
                </a:cubicBezTo>
                <a:cubicBezTo>
                  <a:pt x="4316" y="43410"/>
                  <a:pt x="4373" y="43480"/>
                  <a:pt x="4426" y="43554"/>
                </a:cubicBezTo>
                <a:cubicBezTo>
                  <a:pt x="4484" y="43623"/>
                  <a:pt x="4541" y="43695"/>
                  <a:pt x="4608" y="43759"/>
                </a:cubicBezTo>
                <a:cubicBezTo>
                  <a:pt x="4671" y="43825"/>
                  <a:pt x="4744" y="43881"/>
                  <a:pt x="4811" y="43938"/>
                </a:cubicBezTo>
                <a:cubicBezTo>
                  <a:pt x="4884" y="43988"/>
                  <a:pt x="4953" y="44041"/>
                  <a:pt x="5028" y="44078"/>
                </a:cubicBezTo>
                <a:cubicBezTo>
                  <a:pt x="5064" y="44097"/>
                  <a:pt x="5099" y="44117"/>
                  <a:pt x="5134" y="44133"/>
                </a:cubicBezTo>
                <a:cubicBezTo>
                  <a:pt x="5170" y="44148"/>
                  <a:pt x="5205" y="44163"/>
                  <a:pt x="5239" y="44176"/>
                </a:cubicBezTo>
                <a:cubicBezTo>
                  <a:pt x="5304" y="44206"/>
                  <a:pt x="5374" y="44223"/>
                  <a:pt x="5436" y="44238"/>
                </a:cubicBezTo>
                <a:cubicBezTo>
                  <a:pt x="5465" y="44246"/>
                  <a:pt x="5496" y="44254"/>
                  <a:pt x="5519" y="44260"/>
                </a:cubicBezTo>
                <a:cubicBezTo>
                  <a:pt x="5542" y="44264"/>
                  <a:pt x="5561" y="44266"/>
                  <a:pt x="5580" y="44270"/>
                </a:cubicBezTo>
                <a:cubicBezTo>
                  <a:pt x="5585" y="44271"/>
                  <a:pt x="5588" y="44271"/>
                  <a:pt x="5593" y="44273"/>
                </a:cubicBezTo>
                <a:cubicBezTo>
                  <a:pt x="5518" y="44585"/>
                  <a:pt x="5459" y="44900"/>
                  <a:pt x="5455" y="45206"/>
                </a:cubicBezTo>
                <a:lnTo>
                  <a:pt x="5452" y="45206"/>
                </a:lnTo>
                <a:cubicBezTo>
                  <a:pt x="5412" y="45202"/>
                  <a:pt x="5370" y="45192"/>
                  <a:pt x="5325" y="45182"/>
                </a:cubicBezTo>
                <a:cubicBezTo>
                  <a:pt x="5280" y="45173"/>
                  <a:pt x="5227" y="45159"/>
                  <a:pt x="5168" y="45141"/>
                </a:cubicBezTo>
                <a:cubicBezTo>
                  <a:pt x="5110" y="45125"/>
                  <a:pt x="5046" y="45102"/>
                  <a:pt x="4981" y="45075"/>
                </a:cubicBezTo>
                <a:cubicBezTo>
                  <a:pt x="4915" y="45053"/>
                  <a:pt x="4848" y="45017"/>
                  <a:pt x="4778" y="44987"/>
                </a:cubicBezTo>
                <a:cubicBezTo>
                  <a:pt x="4710" y="44950"/>
                  <a:pt x="4639" y="44915"/>
                  <a:pt x="4570" y="44870"/>
                </a:cubicBezTo>
                <a:cubicBezTo>
                  <a:pt x="4534" y="44849"/>
                  <a:pt x="4500" y="44825"/>
                  <a:pt x="4465" y="44804"/>
                </a:cubicBezTo>
                <a:lnTo>
                  <a:pt x="4365" y="44733"/>
                </a:lnTo>
                <a:cubicBezTo>
                  <a:pt x="4299" y="44684"/>
                  <a:pt x="4237" y="44631"/>
                  <a:pt x="4176" y="44578"/>
                </a:cubicBezTo>
                <a:cubicBezTo>
                  <a:pt x="4118" y="44522"/>
                  <a:pt x="4059" y="44467"/>
                  <a:pt x="4009" y="44410"/>
                </a:cubicBezTo>
                <a:cubicBezTo>
                  <a:pt x="3955" y="44355"/>
                  <a:pt x="3916" y="44294"/>
                  <a:pt x="3872" y="44240"/>
                </a:cubicBezTo>
                <a:cubicBezTo>
                  <a:pt x="3836" y="44181"/>
                  <a:pt x="3796" y="44129"/>
                  <a:pt x="3769" y="44076"/>
                </a:cubicBezTo>
                <a:cubicBezTo>
                  <a:pt x="3742" y="44023"/>
                  <a:pt x="3715" y="43977"/>
                  <a:pt x="3700" y="43931"/>
                </a:cubicBezTo>
                <a:cubicBezTo>
                  <a:pt x="3684" y="43888"/>
                  <a:pt x="3664" y="43849"/>
                  <a:pt x="3658" y="43817"/>
                </a:cubicBezTo>
                <a:cubicBezTo>
                  <a:pt x="3641" y="43752"/>
                  <a:pt x="3632" y="43716"/>
                  <a:pt x="3632" y="43716"/>
                </a:cubicBezTo>
                <a:lnTo>
                  <a:pt x="3627" y="43696"/>
                </a:lnTo>
                <a:cubicBezTo>
                  <a:pt x="3608" y="43624"/>
                  <a:pt x="3543" y="43577"/>
                  <a:pt x="3472" y="43577"/>
                </a:cubicBezTo>
                <a:cubicBezTo>
                  <a:pt x="3459" y="43577"/>
                  <a:pt x="3446" y="43578"/>
                  <a:pt x="3433" y="43581"/>
                </a:cubicBezTo>
                <a:cubicBezTo>
                  <a:pt x="3348" y="43603"/>
                  <a:pt x="3296" y="43691"/>
                  <a:pt x="3317" y="43776"/>
                </a:cubicBezTo>
                <a:cubicBezTo>
                  <a:pt x="3317" y="43776"/>
                  <a:pt x="3329" y="43824"/>
                  <a:pt x="3350" y="43908"/>
                </a:cubicBezTo>
                <a:cubicBezTo>
                  <a:pt x="3360" y="43950"/>
                  <a:pt x="3381" y="43996"/>
                  <a:pt x="3401" y="44052"/>
                </a:cubicBezTo>
                <a:cubicBezTo>
                  <a:pt x="3419" y="44110"/>
                  <a:pt x="3453" y="44166"/>
                  <a:pt x="3485" y="44230"/>
                </a:cubicBezTo>
                <a:cubicBezTo>
                  <a:pt x="3517" y="44296"/>
                  <a:pt x="3562" y="44358"/>
                  <a:pt x="3605" y="44427"/>
                </a:cubicBezTo>
                <a:cubicBezTo>
                  <a:pt x="3656" y="44490"/>
                  <a:pt x="3704" y="44563"/>
                  <a:pt x="3765" y="44625"/>
                </a:cubicBezTo>
                <a:cubicBezTo>
                  <a:pt x="3822" y="44691"/>
                  <a:pt x="3887" y="44755"/>
                  <a:pt x="3954" y="44818"/>
                </a:cubicBezTo>
                <a:cubicBezTo>
                  <a:pt x="4022" y="44879"/>
                  <a:pt x="4092" y="44940"/>
                  <a:pt x="4167" y="44994"/>
                </a:cubicBezTo>
                <a:lnTo>
                  <a:pt x="4278" y="45077"/>
                </a:lnTo>
                <a:cubicBezTo>
                  <a:pt x="4316" y="45102"/>
                  <a:pt x="4355" y="45126"/>
                  <a:pt x="4394" y="45152"/>
                </a:cubicBezTo>
                <a:cubicBezTo>
                  <a:pt x="4470" y="45202"/>
                  <a:pt x="4550" y="45240"/>
                  <a:pt x="4626" y="45283"/>
                </a:cubicBezTo>
                <a:cubicBezTo>
                  <a:pt x="4706" y="45319"/>
                  <a:pt x="4779" y="45359"/>
                  <a:pt x="4854" y="45386"/>
                </a:cubicBezTo>
                <a:cubicBezTo>
                  <a:pt x="4929" y="45415"/>
                  <a:pt x="5000" y="45441"/>
                  <a:pt x="5067" y="45461"/>
                </a:cubicBezTo>
                <a:cubicBezTo>
                  <a:pt x="5133" y="45483"/>
                  <a:pt x="5198" y="45499"/>
                  <a:pt x="5256" y="45511"/>
                </a:cubicBezTo>
                <a:cubicBezTo>
                  <a:pt x="5315" y="45525"/>
                  <a:pt x="5365" y="45536"/>
                  <a:pt x="5401" y="45540"/>
                </a:cubicBezTo>
                <a:cubicBezTo>
                  <a:pt x="5427" y="45543"/>
                  <a:pt x="5449" y="45546"/>
                  <a:pt x="5466" y="45548"/>
                </a:cubicBezTo>
                <a:cubicBezTo>
                  <a:pt x="5521" y="46105"/>
                  <a:pt x="5720" y="46871"/>
                  <a:pt x="6007" y="47600"/>
                </a:cubicBezTo>
                <a:cubicBezTo>
                  <a:pt x="5997" y="47599"/>
                  <a:pt x="5989" y="47598"/>
                  <a:pt x="5976" y="47595"/>
                </a:cubicBezTo>
                <a:cubicBezTo>
                  <a:pt x="5898" y="47583"/>
                  <a:pt x="5776" y="47566"/>
                  <a:pt x="5639" y="47550"/>
                </a:cubicBezTo>
                <a:cubicBezTo>
                  <a:pt x="5510" y="47534"/>
                  <a:pt x="5361" y="47517"/>
                  <a:pt x="5203" y="47497"/>
                </a:cubicBezTo>
                <a:lnTo>
                  <a:pt x="5203" y="47493"/>
                </a:lnTo>
                <a:cubicBezTo>
                  <a:pt x="5201" y="47467"/>
                  <a:pt x="5197" y="47434"/>
                  <a:pt x="5190" y="47402"/>
                </a:cubicBezTo>
                <a:cubicBezTo>
                  <a:pt x="5182" y="47374"/>
                  <a:pt x="5174" y="47334"/>
                  <a:pt x="5162" y="47303"/>
                </a:cubicBezTo>
                <a:cubicBezTo>
                  <a:pt x="5116" y="47166"/>
                  <a:pt x="5036" y="47010"/>
                  <a:pt x="4953" y="46861"/>
                </a:cubicBezTo>
                <a:cubicBezTo>
                  <a:pt x="4873" y="46712"/>
                  <a:pt x="4789" y="46569"/>
                  <a:pt x="4735" y="46465"/>
                </a:cubicBezTo>
                <a:cubicBezTo>
                  <a:pt x="4724" y="46439"/>
                  <a:pt x="4712" y="46415"/>
                  <a:pt x="4700" y="46394"/>
                </a:cubicBezTo>
                <a:cubicBezTo>
                  <a:pt x="4693" y="46375"/>
                  <a:pt x="4686" y="46360"/>
                  <a:pt x="4679" y="46346"/>
                </a:cubicBezTo>
                <a:cubicBezTo>
                  <a:pt x="4667" y="46312"/>
                  <a:pt x="4661" y="46291"/>
                  <a:pt x="4661" y="46291"/>
                </a:cubicBezTo>
                <a:lnTo>
                  <a:pt x="4661" y="46290"/>
                </a:lnTo>
                <a:cubicBezTo>
                  <a:pt x="4639" y="46227"/>
                  <a:pt x="4579" y="46187"/>
                  <a:pt x="4516" y="46187"/>
                </a:cubicBezTo>
                <a:cubicBezTo>
                  <a:pt x="4501" y="46187"/>
                  <a:pt x="4485" y="46190"/>
                  <a:pt x="4470" y="46195"/>
                </a:cubicBezTo>
                <a:cubicBezTo>
                  <a:pt x="4389" y="46221"/>
                  <a:pt x="4345" y="46307"/>
                  <a:pt x="4372" y="46387"/>
                </a:cubicBezTo>
                <a:cubicBezTo>
                  <a:pt x="4372" y="46387"/>
                  <a:pt x="4378" y="46407"/>
                  <a:pt x="4389" y="46441"/>
                </a:cubicBezTo>
                <a:cubicBezTo>
                  <a:pt x="4396" y="46463"/>
                  <a:pt x="4407" y="46487"/>
                  <a:pt x="4417" y="46516"/>
                </a:cubicBezTo>
                <a:cubicBezTo>
                  <a:pt x="4430" y="46541"/>
                  <a:pt x="4442" y="46569"/>
                  <a:pt x="4457" y="46601"/>
                </a:cubicBezTo>
                <a:cubicBezTo>
                  <a:pt x="4513" y="46721"/>
                  <a:pt x="4594" y="46867"/>
                  <a:pt x="4671" y="47013"/>
                </a:cubicBezTo>
                <a:cubicBezTo>
                  <a:pt x="4747" y="47158"/>
                  <a:pt x="4815" y="47305"/>
                  <a:pt x="4847" y="47406"/>
                </a:cubicBezTo>
                <a:cubicBezTo>
                  <a:pt x="4852" y="47419"/>
                  <a:pt x="4856" y="47432"/>
                  <a:pt x="4858" y="47444"/>
                </a:cubicBezTo>
                <a:cubicBezTo>
                  <a:pt x="4787" y="47432"/>
                  <a:pt x="4716" y="47417"/>
                  <a:pt x="4647" y="47402"/>
                </a:cubicBezTo>
                <a:cubicBezTo>
                  <a:pt x="4561" y="47382"/>
                  <a:pt x="4475" y="47360"/>
                  <a:pt x="4392" y="47333"/>
                </a:cubicBezTo>
                <a:cubicBezTo>
                  <a:pt x="4352" y="47318"/>
                  <a:pt x="4311" y="47306"/>
                  <a:pt x="4272" y="47292"/>
                </a:cubicBezTo>
                <a:cubicBezTo>
                  <a:pt x="4233" y="47275"/>
                  <a:pt x="4194" y="47259"/>
                  <a:pt x="4157" y="47243"/>
                </a:cubicBezTo>
                <a:cubicBezTo>
                  <a:pt x="4119" y="47228"/>
                  <a:pt x="4086" y="47207"/>
                  <a:pt x="4051" y="47189"/>
                </a:cubicBezTo>
                <a:cubicBezTo>
                  <a:pt x="4018" y="47169"/>
                  <a:pt x="3982" y="47154"/>
                  <a:pt x="3953" y="47131"/>
                </a:cubicBezTo>
                <a:cubicBezTo>
                  <a:pt x="3891" y="47090"/>
                  <a:pt x="3834" y="47051"/>
                  <a:pt x="3788" y="47005"/>
                </a:cubicBezTo>
                <a:cubicBezTo>
                  <a:pt x="3764" y="46984"/>
                  <a:pt x="3740" y="46964"/>
                  <a:pt x="3720" y="46944"/>
                </a:cubicBezTo>
                <a:cubicBezTo>
                  <a:pt x="3701" y="46922"/>
                  <a:pt x="3683" y="46902"/>
                  <a:pt x="3666" y="46882"/>
                </a:cubicBezTo>
                <a:cubicBezTo>
                  <a:pt x="3648" y="46861"/>
                  <a:pt x="3632" y="46843"/>
                  <a:pt x="3618" y="46827"/>
                </a:cubicBezTo>
                <a:cubicBezTo>
                  <a:pt x="3604" y="46808"/>
                  <a:pt x="3594" y="46791"/>
                  <a:pt x="3583" y="46775"/>
                </a:cubicBezTo>
                <a:cubicBezTo>
                  <a:pt x="3540" y="46712"/>
                  <a:pt x="3517" y="46677"/>
                  <a:pt x="3517" y="46677"/>
                </a:cubicBezTo>
                <a:lnTo>
                  <a:pt x="3510" y="46667"/>
                </a:lnTo>
                <a:cubicBezTo>
                  <a:pt x="3492" y="46640"/>
                  <a:pt x="3461" y="46624"/>
                  <a:pt x="3430" y="46624"/>
                </a:cubicBezTo>
                <a:cubicBezTo>
                  <a:pt x="3413" y="46624"/>
                  <a:pt x="3397" y="46629"/>
                  <a:pt x="3382" y="46638"/>
                </a:cubicBezTo>
                <a:cubicBezTo>
                  <a:pt x="3337" y="46665"/>
                  <a:pt x="3322" y="46725"/>
                  <a:pt x="3349" y="46770"/>
                </a:cubicBezTo>
                <a:cubicBezTo>
                  <a:pt x="3349" y="46770"/>
                  <a:pt x="3375" y="46812"/>
                  <a:pt x="3418" y="46886"/>
                </a:cubicBezTo>
                <a:cubicBezTo>
                  <a:pt x="3430" y="46904"/>
                  <a:pt x="3440" y="46925"/>
                  <a:pt x="3455" y="46946"/>
                </a:cubicBezTo>
                <a:cubicBezTo>
                  <a:pt x="3471" y="46967"/>
                  <a:pt x="3488" y="46989"/>
                  <a:pt x="3507" y="47013"/>
                </a:cubicBezTo>
                <a:cubicBezTo>
                  <a:pt x="3526" y="47037"/>
                  <a:pt x="3546" y="47062"/>
                  <a:pt x="3567" y="47089"/>
                </a:cubicBezTo>
                <a:cubicBezTo>
                  <a:pt x="3589" y="47114"/>
                  <a:pt x="3616" y="47138"/>
                  <a:pt x="3642" y="47164"/>
                </a:cubicBezTo>
                <a:cubicBezTo>
                  <a:pt x="3693" y="47220"/>
                  <a:pt x="3758" y="47269"/>
                  <a:pt x="3826" y="47321"/>
                </a:cubicBezTo>
                <a:cubicBezTo>
                  <a:pt x="3859" y="47348"/>
                  <a:pt x="3898" y="47368"/>
                  <a:pt x="3935" y="47392"/>
                </a:cubicBezTo>
                <a:cubicBezTo>
                  <a:pt x="3974" y="47414"/>
                  <a:pt x="4011" y="47441"/>
                  <a:pt x="4054" y="47460"/>
                </a:cubicBezTo>
                <a:cubicBezTo>
                  <a:pt x="4094" y="47480"/>
                  <a:pt x="4136" y="47501"/>
                  <a:pt x="4178" y="47520"/>
                </a:cubicBezTo>
                <a:cubicBezTo>
                  <a:pt x="4222" y="47539"/>
                  <a:pt x="4267" y="47556"/>
                  <a:pt x="4310" y="47574"/>
                </a:cubicBezTo>
                <a:cubicBezTo>
                  <a:pt x="4399" y="47609"/>
                  <a:pt x="4491" y="47636"/>
                  <a:pt x="4582" y="47663"/>
                </a:cubicBezTo>
                <a:cubicBezTo>
                  <a:pt x="4952" y="47765"/>
                  <a:pt x="5322" y="47817"/>
                  <a:pt x="5593" y="47865"/>
                </a:cubicBezTo>
                <a:cubicBezTo>
                  <a:pt x="5731" y="47889"/>
                  <a:pt x="5837" y="47907"/>
                  <a:pt x="5918" y="47924"/>
                </a:cubicBezTo>
                <a:cubicBezTo>
                  <a:pt x="5997" y="47940"/>
                  <a:pt x="6043" y="47950"/>
                  <a:pt x="6043" y="47950"/>
                </a:cubicBezTo>
                <a:cubicBezTo>
                  <a:pt x="6045" y="47950"/>
                  <a:pt x="6048" y="47951"/>
                  <a:pt x="6051" y="47951"/>
                </a:cubicBezTo>
                <a:cubicBezTo>
                  <a:pt x="6059" y="47952"/>
                  <a:pt x="6068" y="47953"/>
                  <a:pt x="6077" y="47953"/>
                </a:cubicBezTo>
                <a:cubicBezTo>
                  <a:pt x="6101" y="47953"/>
                  <a:pt x="6125" y="47948"/>
                  <a:pt x="6145" y="47938"/>
                </a:cubicBezTo>
                <a:cubicBezTo>
                  <a:pt x="6359" y="48426"/>
                  <a:pt x="6612" y="48878"/>
                  <a:pt x="6882" y="49213"/>
                </a:cubicBezTo>
                <a:cubicBezTo>
                  <a:pt x="6831" y="49368"/>
                  <a:pt x="6783" y="49518"/>
                  <a:pt x="6738" y="49657"/>
                </a:cubicBezTo>
                <a:cubicBezTo>
                  <a:pt x="6646" y="49960"/>
                  <a:pt x="6566" y="50225"/>
                  <a:pt x="6501" y="50443"/>
                </a:cubicBezTo>
                <a:cubicBezTo>
                  <a:pt x="6379" y="50880"/>
                  <a:pt x="6309" y="51130"/>
                  <a:pt x="6309" y="51130"/>
                </a:cubicBezTo>
                <a:cubicBezTo>
                  <a:pt x="6305" y="51145"/>
                  <a:pt x="6300" y="51161"/>
                  <a:pt x="6298" y="51176"/>
                </a:cubicBezTo>
                <a:cubicBezTo>
                  <a:pt x="6225" y="51531"/>
                  <a:pt x="6453" y="51876"/>
                  <a:pt x="6809" y="51949"/>
                </a:cubicBezTo>
                <a:cubicBezTo>
                  <a:pt x="6853" y="51958"/>
                  <a:pt x="6898" y="51962"/>
                  <a:pt x="6942" y="51962"/>
                </a:cubicBezTo>
                <a:cubicBezTo>
                  <a:pt x="7246" y="51962"/>
                  <a:pt x="7518" y="51749"/>
                  <a:pt x="7581" y="51438"/>
                </a:cubicBezTo>
                <a:lnTo>
                  <a:pt x="7585" y="51428"/>
                </a:lnTo>
                <a:cubicBezTo>
                  <a:pt x="7585" y="51428"/>
                  <a:pt x="7635" y="51182"/>
                  <a:pt x="7723" y="50751"/>
                </a:cubicBezTo>
                <a:cubicBezTo>
                  <a:pt x="7771" y="50538"/>
                  <a:pt x="7830" y="50277"/>
                  <a:pt x="7897" y="49979"/>
                </a:cubicBezTo>
                <a:cubicBezTo>
                  <a:pt x="7972" y="49682"/>
                  <a:pt x="8050" y="49346"/>
                  <a:pt x="8151" y="48982"/>
                </a:cubicBezTo>
                <a:cubicBezTo>
                  <a:pt x="8200" y="48801"/>
                  <a:pt x="8250" y="48612"/>
                  <a:pt x="8311" y="48418"/>
                </a:cubicBezTo>
                <a:cubicBezTo>
                  <a:pt x="8369" y="48224"/>
                  <a:pt x="8425" y="48020"/>
                  <a:pt x="8493" y="47817"/>
                </a:cubicBezTo>
                <a:cubicBezTo>
                  <a:pt x="8563" y="47595"/>
                  <a:pt x="8637" y="47371"/>
                  <a:pt x="8716" y="47142"/>
                </a:cubicBezTo>
                <a:cubicBezTo>
                  <a:pt x="9318" y="46876"/>
                  <a:pt x="9860" y="46643"/>
                  <a:pt x="10369" y="46643"/>
                </a:cubicBezTo>
                <a:cubicBezTo>
                  <a:pt x="10541" y="46643"/>
                  <a:pt x="10710" y="46670"/>
                  <a:pt x="10875" y="46731"/>
                </a:cubicBezTo>
                <a:cubicBezTo>
                  <a:pt x="11089" y="46808"/>
                  <a:pt x="11283" y="46842"/>
                  <a:pt x="11464" y="46842"/>
                </a:cubicBezTo>
                <a:cubicBezTo>
                  <a:pt x="11867" y="46842"/>
                  <a:pt x="12197" y="46674"/>
                  <a:pt x="12501" y="46457"/>
                </a:cubicBezTo>
                <a:cubicBezTo>
                  <a:pt x="12667" y="46568"/>
                  <a:pt x="12891" y="46638"/>
                  <a:pt x="13145" y="46638"/>
                </a:cubicBezTo>
                <a:cubicBezTo>
                  <a:pt x="13417" y="46638"/>
                  <a:pt x="13724" y="46557"/>
                  <a:pt x="14032" y="46358"/>
                </a:cubicBezTo>
                <a:cubicBezTo>
                  <a:pt x="14108" y="46307"/>
                  <a:pt x="14132" y="46204"/>
                  <a:pt x="14081" y="46126"/>
                </a:cubicBezTo>
                <a:cubicBezTo>
                  <a:pt x="14049" y="46076"/>
                  <a:pt x="13995" y="46049"/>
                  <a:pt x="13940" y="46049"/>
                </a:cubicBezTo>
                <a:cubicBezTo>
                  <a:pt x="13908" y="46049"/>
                  <a:pt x="13876" y="46058"/>
                  <a:pt x="13848" y="46077"/>
                </a:cubicBezTo>
                <a:cubicBezTo>
                  <a:pt x="13587" y="46245"/>
                  <a:pt x="13349" y="46304"/>
                  <a:pt x="13151" y="46304"/>
                </a:cubicBezTo>
                <a:cubicBezTo>
                  <a:pt x="13008" y="46304"/>
                  <a:pt x="12886" y="46273"/>
                  <a:pt x="12790" y="46233"/>
                </a:cubicBezTo>
                <a:cubicBezTo>
                  <a:pt x="12826" y="46204"/>
                  <a:pt x="12862" y="46175"/>
                  <a:pt x="12896" y="46146"/>
                </a:cubicBezTo>
                <a:cubicBezTo>
                  <a:pt x="13209" y="45891"/>
                  <a:pt x="13532" y="45626"/>
                  <a:pt x="13937" y="45471"/>
                </a:cubicBezTo>
                <a:cubicBezTo>
                  <a:pt x="14023" y="45437"/>
                  <a:pt x="14067" y="45340"/>
                  <a:pt x="14034" y="45254"/>
                </a:cubicBezTo>
                <a:cubicBezTo>
                  <a:pt x="14008" y="45187"/>
                  <a:pt x="13945" y="45146"/>
                  <a:pt x="13878" y="45146"/>
                </a:cubicBezTo>
                <a:cubicBezTo>
                  <a:pt x="13858" y="45146"/>
                  <a:pt x="13838" y="45149"/>
                  <a:pt x="13818" y="45157"/>
                </a:cubicBezTo>
                <a:cubicBezTo>
                  <a:pt x="13362" y="45330"/>
                  <a:pt x="13001" y="45626"/>
                  <a:pt x="12685" y="45885"/>
                </a:cubicBezTo>
                <a:cubicBezTo>
                  <a:pt x="12273" y="46222"/>
                  <a:pt x="11927" y="46506"/>
                  <a:pt x="11466" y="46506"/>
                </a:cubicBezTo>
                <a:cubicBezTo>
                  <a:pt x="11320" y="46506"/>
                  <a:pt x="11163" y="46478"/>
                  <a:pt x="10989" y="46414"/>
                </a:cubicBezTo>
                <a:cubicBezTo>
                  <a:pt x="10784" y="46339"/>
                  <a:pt x="10579" y="46307"/>
                  <a:pt x="10373" y="46307"/>
                </a:cubicBezTo>
                <a:cubicBezTo>
                  <a:pt x="9881" y="46307"/>
                  <a:pt x="9382" y="46488"/>
                  <a:pt x="8867" y="46709"/>
                </a:cubicBezTo>
                <a:cubicBezTo>
                  <a:pt x="8888" y="46652"/>
                  <a:pt x="8908" y="46594"/>
                  <a:pt x="8930" y="46536"/>
                </a:cubicBezTo>
                <a:cubicBezTo>
                  <a:pt x="9000" y="46351"/>
                  <a:pt x="9072" y="46162"/>
                  <a:pt x="9145" y="45974"/>
                </a:cubicBezTo>
                <a:cubicBezTo>
                  <a:pt x="9258" y="45988"/>
                  <a:pt x="9368" y="45995"/>
                  <a:pt x="9478" y="45995"/>
                </a:cubicBezTo>
                <a:cubicBezTo>
                  <a:pt x="10221" y="45995"/>
                  <a:pt x="10900" y="45684"/>
                  <a:pt x="11498" y="45218"/>
                </a:cubicBezTo>
                <a:cubicBezTo>
                  <a:pt x="12569" y="45136"/>
                  <a:pt x="13429" y="44627"/>
                  <a:pt x="14336" y="44089"/>
                </a:cubicBezTo>
                <a:cubicBezTo>
                  <a:pt x="14499" y="43991"/>
                  <a:pt x="14663" y="43894"/>
                  <a:pt x="14830" y="43798"/>
                </a:cubicBezTo>
                <a:cubicBezTo>
                  <a:pt x="14910" y="43752"/>
                  <a:pt x="14937" y="43650"/>
                  <a:pt x="14893" y="43570"/>
                </a:cubicBezTo>
                <a:cubicBezTo>
                  <a:pt x="14861" y="43515"/>
                  <a:pt x="14805" y="43485"/>
                  <a:pt x="14747" y="43485"/>
                </a:cubicBezTo>
                <a:cubicBezTo>
                  <a:pt x="14719" y="43485"/>
                  <a:pt x="14690" y="43492"/>
                  <a:pt x="14664" y="43507"/>
                </a:cubicBezTo>
                <a:cubicBezTo>
                  <a:pt x="14495" y="43605"/>
                  <a:pt x="14330" y="43703"/>
                  <a:pt x="14166" y="43799"/>
                </a:cubicBezTo>
                <a:cubicBezTo>
                  <a:pt x="13443" y="44229"/>
                  <a:pt x="12751" y="44639"/>
                  <a:pt x="11966" y="44812"/>
                </a:cubicBezTo>
                <a:cubicBezTo>
                  <a:pt x="12427" y="44363"/>
                  <a:pt x="12831" y="43839"/>
                  <a:pt x="13172" y="43320"/>
                </a:cubicBezTo>
                <a:cubicBezTo>
                  <a:pt x="14150" y="43312"/>
                  <a:pt x="14894" y="43140"/>
                  <a:pt x="15563" y="42335"/>
                </a:cubicBezTo>
                <a:cubicBezTo>
                  <a:pt x="15622" y="42263"/>
                  <a:pt x="15612" y="42159"/>
                  <a:pt x="15541" y="42098"/>
                </a:cubicBezTo>
                <a:cubicBezTo>
                  <a:pt x="15511" y="42072"/>
                  <a:pt x="15473" y="42060"/>
                  <a:pt x="15435" y="42060"/>
                </a:cubicBezTo>
                <a:cubicBezTo>
                  <a:pt x="15387" y="42060"/>
                  <a:pt x="15338" y="42080"/>
                  <a:pt x="15304" y="42120"/>
                </a:cubicBezTo>
                <a:cubicBezTo>
                  <a:pt x="14764" y="42770"/>
                  <a:pt x="14179" y="42948"/>
                  <a:pt x="13387" y="42979"/>
                </a:cubicBezTo>
                <a:cubicBezTo>
                  <a:pt x="13561" y="42693"/>
                  <a:pt x="13715" y="42416"/>
                  <a:pt x="13848" y="42164"/>
                </a:cubicBezTo>
                <a:cubicBezTo>
                  <a:pt x="13912" y="42035"/>
                  <a:pt x="13979" y="41902"/>
                  <a:pt x="14044" y="41767"/>
                </a:cubicBezTo>
                <a:cubicBezTo>
                  <a:pt x="14892" y="41641"/>
                  <a:pt x="15668" y="40826"/>
                  <a:pt x="16180" y="40217"/>
                </a:cubicBezTo>
                <a:cubicBezTo>
                  <a:pt x="16240" y="40146"/>
                  <a:pt x="16231" y="40040"/>
                  <a:pt x="16160" y="39981"/>
                </a:cubicBezTo>
                <a:cubicBezTo>
                  <a:pt x="16129" y="39954"/>
                  <a:pt x="16090" y="39941"/>
                  <a:pt x="16052" y="39941"/>
                </a:cubicBezTo>
                <a:cubicBezTo>
                  <a:pt x="16005" y="39941"/>
                  <a:pt x="15957" y="39961"/>
                  <a:pt x="15924" y="40001"/>
                </a:cubicBezTo>
                <a:cubicBezTo>
                  <a:pt x="15650" y="40325"/>
                  <a:pt x="14973" y="41126"/>
                  <a:pt x="14244" y="41373"/>
                </a:cubicBezTo>
                <a:cubicBezTo>
                  <a:pt x="14608" y="40661"/>
                  <a:pt x="15026" y="39907"/>
                  <a:pt x="15521" y="39222"/>
                </a:cubicBezTo>
                <a:cubicBezTo>
                  <a:pt x="15530" y="39226"/>
                  <a:pt x="15538" y="39230"/>
                  <a:pt x="15547" y="39231"/>
                </a:cubicBezTo>
                <a:cubicBezTo>
                  <a:pt x="15718" y="39264"/>
                  <a:pt x="15878" y="39279"/>
                  <a:pt x="16033" y="39279"/>
                </a:cubicBezTo>
                <a:cubicBezTo>
                  <a:pt x="16292" y="39279"/>
                  <a:pt x="16530" y="39238"/>
                  <a:pt x="16759" y="39188"/>
                </a:cubicBezTo>
                <a:cubicBezTo>
                  <a:pt x="16797" y="39839"/>
                  <a:pt x="17200" y="40424"/>
                  <a:pt x="17801" y="40686"/>
                </a:cubicBezTo>
                <a:cubicBezTo>
                  <a:pt x="17822" y="40695"/>
                  <a:pt x="17845" y="40700"/>
                  <a:pt x="17866" y="40700"/>
                </a:cubicBezTo>
                <a:cubicBezTo>
                  <a:pt x="17932" y="40700"/>
                  <a:pt x="17993" y="40663"/>
                  <a:pt x="18021" y="40599"/>
                </a:cubicBezTo>
                <a:cubicBezTo>
                  <a:pt x="18058" y="40514"/>
                  <a:pt x="18020" y="40416"/>
                  <a:pt x="17935" y="40379"/>
                </a:cubicBezTo>
                <a:cubicBezTo>
                  <a:pt x="17435" y="40161"/>
                  <a:pt x="17104" y="39668"/>
                  <a:pt x="17089" y="39124"/>
                </a:cubicBezTo>
                <a:cubicBezTo>
                  <a:pt x="17089" y="39118"/>
                  <a:pt x="17088" y="39114"/>
                  <a:pt x="17088" y="39109"/>
                </a:cubicBezTo>
                <a:cubicBezTo>
                  <a:pt x="17375" y="39035"/>
                  <a:pt x="17646" y="38967"/>
                  <a:pt x="17948" y="38951"/>
                </a:cubicBezTo>
                <a:cubicBezTo>
                  <a:pt x="18041" y="38946"/>
                  <a:pt x="18111" y="38868"/>
                  <a:pt x="18108" y="38776"/>
                </a:cubicBezTo>
                <a:cubicBezTo>
                  <a:pt x="18103" y="38688"/>
                  <a:pt x="18032" y="38618"/>
                  <a:pt x="17944" y="38618"/>
                </a:cubicBezTo>
                <a:cubicBezTo>
                  <a:pt x="17939" y="38618"/>
                  <a:pt x="17935" y="38618"/>
                  <a:pt x="17930" y="38619"/>
                </a:cubicBezTo>
                <a:cubicBezTo>
                  <a:pt x="17594" y="38636"/>
                  <a:pt x="17292" y="38712"/>
                  <a:pt x="17000" y="38787"/>
                </a:cubicBezTo>
                <a:cubicBezTo>
                  <a:pt x="16683" y="38868"/>
                  <a:pt x="16377" y="38944"/>
                  <a:pt x="16039" y="38944"/>
                </a:cubicBezTo>
                <a:cubicBezTo>
                  <a:pt x="15945" y="38944"/>
                  <a:pt x="15848" y="38938"/>
                  <a:pt x="15748" y="38925"/>
                </a:cubicBezTo>
                <a:cubicBezTo>
                  <a:pt x="16478" y="37997"/>
                  <a:pt x="17372" y="37234"/>
                  <a:pt x="18508" y="36949"/>
                </a:cubicBezTo>
                <a:cubicBezTo>
                  <a:pt x="18618" y="36898"/>
                  <a:pt x="18672" y="36808"/>
                  <a:pt x="18650" y="36718"/>
                </a:cubicBezTo>
                <a:cubicBezTo>
                  <a:pt x="18630" y="36641"/>
                  <a:pt x="18562" y="36590"/>
                  <a:pt x="18487" y="36590"/>
                </a:cubicBezTo>
                <a:cubicBezTo>
                  <a:pt x="18473" y="36590"/>
                  <a:pt x="18460" y="36592"/>
                  <a:pt x="18446" y="36595"/>
                </a:cubicBezTo>
                <a:cubicBezTo>
                  <a:pt x="15924" y="37229"/>
                  <a:pt x="14562" y="39981"/>
                  <a:pt x="13569" y="41985"/>
                </a:cubicBezTo>
                <a:cubicBezTo>
                  <a:pt x="13109" y="42865"/>
                  <a:pt x="12368" y="44063"/>
                  <a:pt x="11422" y="44841"/>
                </a:cubicBezTo>
                <a:cubicBezTo>
                  <a:pt x="11434" y="44758"/>
                  <a:pt x="11450" y="44669"/>
                  <a:pt x="11466" y="44578"/>
                </a:cubicBezTo>
                <a:cubicBezTo>
                  <a:pt x="11481" y="44501"/>
                  <a:pt x="11498" y="44427"/>
                  <a:pt x="11513" y="44357"/>
                </a:cubicBezTo>
                <a:cubicBezTo>
                  <a:pt x="11527" y="44285"/>
                  <a:pt x="11544" y="44220"/>
                  <a:pt x="11560" y="44166"/>
                </a:cubicBezTo>
                <a:cubicBezTo>
                  <a:pt x="11591" y="44057"/>
                  <a:pt x="11610" y="43983"/>
                  <a:pt x="11610" y="43983"/>
                </a:cubicBezTo>
                <a:lnTo>
                  <a:pt x="11614" y="43970"/>
                </a:lnTo>
                <a:cubicBezTo>
                  <a:pt x="11636" y="43888"/>
                  <a:pt x="11594" y="43802"/>
                  <a:pt x="11513" y="43771"/>
                </a:cubicBezTo>
                <a:cubicBezTo>
                  <a:pt x="11493" y="43763"/>
                  <a:pt x="11473" y="43760"/>
                  <a:pt x="11454" y="43760"/>
                </a:cubicBezTo>
                <a:cubicBezTo>
                  <a:pt x="11387" y="43760"/>
                  <a:pt x="11324" y="43801"/>
                  <a:pt x="11297" y="43866"/>
                </a:cubicBezTo>
                <a:cubicBezTo>
                  <a:pt x="11297" y="43866"/>
                  <a:pt x="11269" y="43943"/>
                  <a:pt x="11223" y="44059"/>
                </a:cubicBezTo>
                <a:cubicBezTo>
                  <a:pt x="11200" y="44117"/>
                  <a:pt x="11175" y="44185"/>
                  <a:pt x="11154" y="44259"/>
                </a:cubicBezTo>
                <a:cubicBezTo>
                  <a:pt x="11131" y="44331"/>
                  <a:pt x="11106" y="44410"/>
                  <a:pt x="11084" y="44488"/>
                </a:cubicBezTo>
                <a:cubicBezTo>
                  <a:pt x="11041" y="44645"/>
                  <a:pt x="10998" y="44802"/>
                  <a:pt x="10972" y="44916"/>
                </a:cubicBezTo>
                <a:cubicBezTo>
                  <a:pt x="10943" y="45032"/>
                  <a:pt x="10924" y="45109"/>
                  <a:pt x="10924" y="45109"/>
                </a:cubicBezTo>
                <a:lnTo>
                  <a:pt x="10924" y="45110"/>
                </a:lnTo>
                <a:lnTo>
                  <a:pt x="10920" y="45130"/>
                </a:lnTo>
                <a:cubicBezTo>
                  <a:pt x="10917" y="45154"/>
                  <a:pt x="10918" y="45178"/>
                  <a:pt x="10922" y="45201"/>
                </a:cubicBezTo>
                <a:cubicBezTo>
                  <a:pt x="10482" y="45468"/>
                  <a:pt x="10007" y="45631"/>
                  <a:pt x="9502" y="45631"/>
                </a:cubicBezTo>
                <a:cubicBezTo>
                  <a:pt x="9434" y="45631"/>
                  <a:pt x="9365" y="45628"/>
                  <a:pt x="9296" y="45622"/>
                </a:cubicBezTo>
                <a:cubicBezTo>
                  <a:pt x="9360" y="45462"/>
                  <a:pt x="9424" y="45303"/>
                  <a:pt x="9489" y="45142"/>
                </a:cubicBezTo>
                <a:cubicBezTo>
                  <a:pt x="9670" y="44677"/>
                  <a:pt x="9877" y="44213"/>
                  <a:pt x="10074" y="43744"/>
                </a:cubicBezTo>
                <a:cubicBezTo>
                  <a:pt x="10210" y="43429"/>
                  <a:pt x="10349" y="43118"/>
                  <a:pt x="10488" y="42807"/>
                </a:cubicBezTo>
                <a:cubicBezTo>
                  <a:pt x="10544" y="42810"/>
                  <a:pt x="10600" y="42814"/>
                  <a:pt x="10652" y="42814"/>
                </a:cubicBezTo>
                <a:cubicBezTo>
                  <a:pt x="11647" y="42814"/>
                  <a:pt x="12214" y="42318"/>
                  <a:pt x="12675" y="41773"/>
                </a:cubicBezTo>
                <a:cubicBezTo>
                  <a:pt x="12735" y="41703"/>
                  <a:pt x="12726" y="41597"/>
                  <a:pt x="12655" y="41537"/>
                </a:cubicBezTo>
                <a:cubicBezTo>
                  <a:pt x="12624" y="41510"/>
                  <a:pt x="12585" y="41497"/>
                  <a:pt x="12547" y="41497"/>
                </a:cubicBezTo>
                <a:cubicBezTo>
                  <a:pt x="12499" y="41497"/>
                  <a:pt x="12451" y="41517"/>
                  <a:pt x="12418" y="41556"/>
                </a:cubicBezTo>
                <a:cubicBezTo>
                  <a:pt x="12036" y="42006"/>
                  <a:pt x="11555" y="42478"/>
                  <a:pt x="10645" y="42478"/>
                </a:cubicBezTo>
                <a:cubicBezTo>
                  <a:pt x="10642" y="42478"/>
                  <a:pt x="10639" y="42478"/>
                  <a:pt x="10636" y="42478"/>
                </a:cubicBezTo>
                <a:cubicBezTo>
                  <a:pt x="10653" y="42437"/>
                  <a:pt x="10672" y="42398"/>
                  <a:pt x="10689" y="42358"/>
                </a:cubicBezTo>
                <a:cubicBezTo>
                  <a:pt x="10903" y="41905"/>
                  <a:pt x="11114" y="41459"/>
                  <a:pt x="11317" y="41029"/>
                </a:cubicBezTo>
                <a:cubicBezTo>
                  <a:pt x="11434" y="40795"/>
                  <a:pt x="11547" y="40565"/>
                  <a:pt x="11658" y="40342"/>
                </a:cubicBezTo>
                <a:cubicBezTo>
                  <a:pt x="12311" y="40323"/>
                  <a:pt x="12975" y="40136"/>
                  <a:pt x="13566" y="39966"/>
                </a:cubicBezTo>
                <a:cubicBezTo>
                  <a:pt x="13676" y="39935"/>
                  <a:pt x="13782" y="39905"/>
                  <a:pt x="13884" y="39875"/>
                </a:cubicBezTo>
                <a:cubicBezTo>
                  <a:pt x="13973" y="39850"/>
                  <a:pt x="14026" y="39758"/>
                  <a:pt x="14001" y="39669"/>
                </a:cubicBezTo>
                <a:cubicBezTo>
                  <a:pt x="13980" y="39595"/>
                  <a:pt x="13912" y="39546"/>
                  <a:pt x="13839" y="39546"/>
                </a:cubicBezTo>
                <a:cubicBezTo>
                  <a:pt x="13824" y="39546"/>
                  <a:pt x="13809" y="39548"/>
                  <a:pt x="13795" y="39552"/>
                </a:cubicBezTo>
                <a:cubicBezTo>
                  <a:pt x="13690" y="39582"/>
                  <a:pt x="13584" y="39613"/>
                  <a:pt x="13474" y="39645"/>
                </a:cubicBezTo>
                <a:cubicBezTo>
                  <a:pt x="12958" y="39791"/>
                  <a:pt x="12387" y="39954"/>
                  <a:pt x="11831" y="39998"/>
                </a:cubicBezTo>
                <a:cubicBezTo>
                  <a:pt x="11864" y="39932"/>
                  <a:pt x="11898" y="39864"/>
                  <a:pt x="11932" y="39799"/>
                </a:cubicBezTo>
                <a:cubicBezTo>
                  <a:pt x="12134" y="39411"/>
                  <a:pt x="12325" y="39044"/>
                  <a:pt x="12502" y="38705"/>
                </a:cubicBezTo>
                <a:cubicBezTo>
                  <a:pt x="12507" y="38695"/>
                  <a:pt x="12512" y="38686"/>
                  <a:pt x="12518" y="38675"/>
                </a:cubicBezTo>
                <a:cubicBezTo>
                  <a:pt x="12762" y="38722"/>
                  <a:pt x="13007" y="38744"/>
                  <a:pt x="13246" y="38744"/>
                </a:cubicBezTo>
                <a:cubicBezTo>
                  <a:pt x="14213" y="38744"/>
                  <a:pt x="15118" y="38375"/>
                  <a:pt x="15804" y="37684"/>
                </a:cubicBezTo>
                <a:cubicBezTo>
                  <a:pt x="15869" y="37619"/>
                  <a:pt x="15869" y="37513"/>
                  <a:pt x="15803" y="37447"/>
                </a:cubicBezTo>
                <a:cubicBezTo>
                  <a:pt x="15770" y="37415"/>
                  <a:pt x="15727" y="37399"/>
                  <a:pt x="15685" y="37399"/>
                </a:cubicBezTo>
                <a:cubicBezTo>
                  <a:pt x="15642" y="37399"/>
                  <a:pt x="15599" y="37415"/>
                  <a:pt x="15566" y="37449"/>
                </a:cubicBezTo>
                <a:cubicBezTo>
                  <a:pt x="14939" y="38081"/>
                  <a:pt x="14138" y="38411"/>
                  <a:pt x="13263" y="38411"/>
                </a:cubicBezTo>
                <a:cubicBezTo>
                  <a:pt x="13074" y="38411"/>
                  <a:pt x="12882" y="38395"/>
                  <a:pt x="12688" y="38365"/>
                </a:cubicBezTo>
                <a:cubicBezTo>
                  <a:pt x="12799" y="38159"/>
                  <a:pt x="12905" y="37967"/>
                  <a:pt x="13001" y="37790"/>
                </a:cubicBezTo>
                <a:cubicBezTo>
                  <a:pt x="13147" y="37516"/>
                  <a:pt x="13290" y="37284"/>
                  <a:pt x="13399" y="37090"/>
                </a:cubicBezTo>
                <a:cubicBezTo>
                  <a:pt x="13622" y="36702"/>
                  <a:pt x="13748" y="36482"/>
                  <a:pt x="13748" y="36482"/>
                </a:cubicBezTo>
                <a:cubicBezTo>
                  <a:pt x="13772" y="36440"/>
                  <a:pt x="13761" y="36387"/>
                  <a:pt x="13720" y="36360"/>
                </a:cubicBezTo>
                <a:cubicBezTo>
                  <a:pt x="13705" y="36350"/>
                  <a:pt x="13687" y="36345"/>
                  <a:pt x="13670" y="36345"/>
                </a:cubicBezTo>
                <a:cubicBezTo>
                  <a:pt x="13641" y="36345"/>
                  <a:pt x="13612" y="36359"/>
                  <a:pt x="13594" y="36386"/>
                </a:cubicBezTo>
                <a:cubicBezTo>
                  <a:pt x="13594" y="36386"/>
                  <a:pt x="13452" y="36599"/>
                  <a:pt x="13203" y="36969"/>
                </a:cubicBezTo>
                <a:cubicBezTo>
                  <a:pt x="13081" y="37157"/>
                  <a:pt x="12924" y="37377"/>
                  <a:pt x="12758" y="37643"/>
                </a:cubicBezTo>
                <a:cubicBezTo>
                  <a:pt x="12591" y="37906"/>
                  <a:pt x="12401" y="38204"/>
                  <a:pt x="12193" y="38528"/>
                </a:cubicBezTo>
                <a:cubicBezTo>
                  <a:pt x="11993" y="38856"/>
                  <a:pt x="11776" y="39211"/>
                  <a:pt x="11546" y="39587"/>
                </a:cubicBezTo>
                <a:cubicBezTo>
                  <a:pt x="11318" y="39965"/>
                  <a:pt x="11089" y="40368"/>
                  <a:pt x="10845" y="40783"/>
                </a:cubicBezTo>
                <a:cubicBezTo>
                  <a:pt x="10785" y="40891"/>
                  <a:pt x="10723" y="41002"/>
                  <a:pt x="10661" y="41113"/>
                </a:cubicBezTo>
                <a:cubicBezTo>
                  <a:pt x="10659" y="41109"/>
                  <a:pt x="10657" y="41106"/>
                  <a:pt x="10656" y="41102"/>
                </a:cubicBezTo>
                <a:cubicBezTo>
                  <a:pt x="10537" y="40848"/>
                  <a:pt x="10397" y="40469"/>
                  <a:pt x="10344" y="39986"/>
                </a:cubicBezTo>
                <a:cubicBezTo>
                  <a:pt x="10318" y="39746"/>
                  <a:pt x="10311" y="39481"/>
                  <a:pt x="10335" y="39200"/>
                </a:cubicBezTo>
                <a:cubicBezTo>
                  <a:pt x="10360" y="38919"/>
                  <a:pt x="10413" y="38625"/>
                  <a:pt x="10495" y="38324"/>
                </a:cubicBezTo>
                <a:cubicBezTo>
                  <a:pt x="10577" y="38024"/>
                  <a:pt x="10689" y="37717"/>
                  <a:pt x="10826" y="37415"/>
                </a:cubicBezTo>
                <a:cubicBezTo>
                  <a:pt x="10962" y="37114"/>
                  <a:pt x="11124" y="36808"/>
                  <a:pt x="11300" y="36533"/>
                </a:cubicBezTo>
                <a:cubicBezTo>
                  <a:pt x="11658" y="35990"/>
                  <a:pt x="12189" y="35507"/>
                  <a:pt x="12604" y="34935"/>
                </a:cubicBezTo>
                <a:cubicBezTo>
                  <a:pt x="12657" y="34864"/>
                  <a:pt x="12706" y="34789"/>
                  <a:pt x="12754" y="34717"/>
                </a:cubicBezTo>
                <a:cubicBezTo>
                  <a:pt x="12802" y="34643"/>
                  <a:pt x="12853" y="34557"/>
                  <a:pt x="12894" y="34486"/>
                </a:cubicBezTo>
                <a:lnTo>
                  <a:pt x="12949" y="34382"/>
                </a:lnTo>
                <a:lnTo>
                  <a:pt x="12964" y="34355"/>
                </a:lnTo>
                <a:lnTo>
                  <a:pt x="12981" y="34319"/>
                </a:lnTo>
                <a:lnTo>
                  <a:pt x="13008" y="34262"/>
                </a:lnTo>
                <a:cubicBezTo>
                  <a:pt x="13045" y="34186"/>
                  <a:pt x="13077" y="34111"/>
                  <a:pt x="13109" y="34036"/>
                </a:cubicBezTo>
                <a:cubicBezTo>
                  <a:pt x="13181" y="33866"/>
                  <a:pt x="13237" y="33698"/>
                  <a:pt x="13289" y="33538"/>
                </a:cubicBezTo>
                <a:cubicBezTo>
                  <a:pt x="13378" y="33503"/>
                  <a:pt x="13476" y="33464"/>
                  <a:pt x="13580" y="33422"/>
                </a:cubicBezTo>
                <a:cubicBezTo>
                  <a:pt x="13899" y="33293"/>
                  <a:pt x="14294" y="33134"/>
                  <a:pt x="14522" y="33091"/>
                </a:cubicBezTo>
                <a:cubicBezTo>
                  <a:pt x="14612" y="33074"/>
                  <a:pt x="14672" y="32986"/>
                  <a:pt x="14655" y="32896"/>
                </a:cubicBezTo>
                <a:cubicBezTo>
                  <a:pt x="14640" y="32815"/>
                  <a:pt x="14569" y="32759"/>
                  <a:pt x="14491" y="32759"/>
                </a:cubicBezTo>
                <a:cubicBezTo>
                  <a:pt x="14481" y="32759"/>
                  <a:pt x="14470" y="32761"/>
                  <a:pt x="14459" y="32763"/>
                </a:cubicBezTo>
                <a:cubicBezTo>
                  <a:pt x="14200" y="32812"/>
                  <a:pt x="13804" y="32971"/>
                  <a:pt x="13454" y="33112"/>
                </a:cubicBezTo>
                <a:cubicBezTo>
                  <a:pt x="13437" y="33119"/>
                  <a:pt x="13420" y="33127"/>
                  <a:pt x="13402" y="33134"/>
                </a:cubicBezTo>
                <a:cubicBezTo>
                  <a:pt x="13530" y="32620"/>
                  <a:pt x="13598" y="32195"/>
                  <a:pt x="13652" y="31900"/>
                </a:cubicBezTo>
                <a:cubicBezTo>
                  <a:pt x="13663" y="31846"/>
                  <a:pt x="13671" y="31796"/>
                  <a:pt x="13681" y="31751"/>
                </a:cubicBezTo>
                <a:cubicBezTo>
                  <a:pt x="13686" y="31746"/>
                  <a:pt x="13693" y="31745"/>
                  <a:pt x="13698" y="31741"/>
                </a:cubicBezTo>
                <a:cubicBezTo>
                  <a:pt x="13698" y="31741"/>
                  <a:pt x="13742" y="31710"/>
                  <a:pt x="13820" y="31657"/>
                </a:cubicBezTo>
                <a:cubicBezTo>
                  <a:pt x="13858" y="31630"/>
                  <a:pt x="13906" y="31597"/>
                  <a:pt x="13960" y="31560"/>
                </a:cubicBezTo>
                <a:cubicBezTo>
                  <a:pt x="13987" y="31541"/>
                  <a:pt x="14017" y="31522"/>
                  <a:pt x="14048" y="31501"/>
                </a:cubicBezTo>
                <a:cubicBezTo>
                  <a:pt x="14077" y="31477"/>
                  <a:pt x="14111" y="31448"/>
                  <a:pt x="14145" y="31419"/>
                </a:cubicBezTo>
                <a:cubicBezTo>
                  <a:pt x="14213" y="31362"/>
                  <a:pt x="14288" y="31300"/>
                  <a:pt x="14367" y="31233"/>
                </a:cubicBezTo>
                <a:cubicBezTo>
                  <a:pt x="14447" y="31168"/>
                  <a:pt x="14511" y="31088"/>
                  <a:pt x="14588" y="31013"/>
                </a:cubicBezTo>
                <a:cubicBezTo>
                  <a:pt x="14662" y="30935"/>
                  <a:pt x="14742" y="30857"/>
                  <a:pt x="14808" y="30765"/>
                </a:cubicBezTo>
                <a:cubicBezTo>
                  <a:pt x="14877" y="30677"/>
                  <a:pt x="14948" y="30589"/>
                  <a:pt x="15016" y="30497"/>
                </a:cubicBezTo>
                <a:cubicBezTo>
                  <a:pt x="15049" y="30446"/>
                  <a:pt x="15081" y="30396"/>
                  <a:pt x="15113" y="30347"/>
                </a:cubicBezTo>
                <a:cubicBezTo>
                  <a:pt x="15164" y="30391"/>
                  <a:pt x="15229" y="30418"/>
                  <a:pt x="15300" y="30422"/>
                </a:cubicBezTo>
                <a:cubicBezTo>
                  <a:pt x="15300" y="30422"/>
                  <a:pt x="15343" y="30423"/>
                  <a:pt x="15417" y="30425"/>
                </a:cubicBezTo>
                <a:cubicBezTo>
                  <a:pt x="15454" y="30427"/>
                  <a:pt x="15500" y="30428"/>
                  <a:pt x="15552" y="30429"/>
                </a:cubicBezTo>
                <a:cubicBezTo>
                  <a:pt x="15579" y="30430"/>
                  <a:pt x="15605" y="30430"/>
                  <a:pt x="15634" y="30432"/>
                </a:cubicBezTo>
                <a:cubicBezTo>
                  <a:pt x="15665" y="30432"/>
                  <a:pt x="15699" y="30429"/>
                  <a:pt x="15735" y="30428"/>
                </a:cubicBezTo>
                <a:cubicBezTo>
                  <a:pt x="15805" y="30424"/>
                  <a:pt x="15882" y="30422"/>
                  <a:pt x="15962" y="30417"/>
                </a:cubicBezTo>
                <a:cubicBezTo>
                  <a:pt x="16043" y="30416"/>
                  <a:pt x="16122" y="30398"/>
                  <a:pt x="16207" y="30390"/>
                </a:cubicBezTo>
                <a:cubicBezTo>
                  <a:pt x="16291" y="30377"/>
                  <a:pt x="16378" y="30369"/>
                  <a:pt x="16463" y="30348"/>
                </a:cubicBezTo>
                <a:cubicBezTo>
                  <a:pt x="16544" y="30331"/>
                  <a:pt x="16627" y="30312"/>
                  <a:pt x="16711" y="30295"/>
                </a:cubicBezTo>
                <a:cubicBezTo>
                  <a:pt x="16734" y="30313"/>
                  <a:pt x="16762" y="30334"/>
                  <a:pt x="16799" y="30358"/>
                </a:cubicBezTo>
                <a:cubicBezTo>
                  <a:pt x="16836" y="30381"/>
                  <a:pt x="16878" y="30407"/>
                  <a:pt x="16921" y="30434"/>
                </a:cubicBezTo>
                <a:cubicBezTo>
                  <a:pt x="16964" y="30464"/>
                  <a:pt x="17014" y="30482"/>
                  <a:pt x="17062" y="30508"/>
                </a:cubicBezTo>
                <a:cubicBezTo>
                  <a:pt x="17111" y="30530"/>
                  <a:pt x="17159" y="30560"/>
                  <a:pt x="17216" y="30576"/>
                </a:cubicBezTo>
                <a:cubicBezTo>
                  <a:pt x="17270" y="30594"/>
                  <a:pt x="17325" y="30614"/>
                  <a:pt x="17381" y="30634"/>
                </a:cubicBezTo>
                <a:cubicBezTo>
                  <a:pt x="17437" y="30646"/>
                  <a:pt x="17495" y="30659"/>
                  <a:pt x="17553" y="30671"/>
                </a:cubicBezTo>
                <a:cubicBezTo>
                  <a:pt x="17609" y="30685"/>
                  <a:pt x="17668" y="30685"/>
                  <a:pt x="17723" y="30690"/>
                </a:cubicBezTo>
                <a:cubicBezTo>
                  <a:pt x="17763" y="30690"/>
                  <a:pt x="17802" y="30696"/>
                  <a:pt x="17840" y="30696"/>
                </a:cubicBezTo>
                <a:cubicBezTo>
                  <a:pt x="17855" y="30696"/>
                  <a:pt x="17869" y="30695"/>
                  <a:pt x="17884" y="30693"/>
                </a:cubicBezTo>
                <a:cubicBezTo>
                  <a:pt x="17935" y="30687"/>
                  <a:pt x="17983" y="30683"/>
                  <a:pt x="18027" y="30678"/>
                </a:cubicBezTo>
                <a:cubicBezTo>
                  <a:pt x="18073" y="30675"/>
                  <a:pt x="18112" y="30664"/>
                  <a:pt x="18147" y="30653"/>
                </a:cubicBezTo>
                <a:cubicBezTo>
                  <a:pt x="18181" y="30645"/>
                  <a:pt x="18212" y="30635"/>
                  <a:pt x="18238" y="30629"/>
                </a:cubicBezTo>
                <a:cubicBezTo>
                  <a:pt x="18288" y="30614"/>
                  <a:pt x="18316" y="30606"/>
                  <a:pt x="18316" y="30606"/>
                </a:cubicBezTo>
                <a:cubicBezTo>
                  <a:pt x="18381" y="30587"/>
                  <a:pt x="18420" y="30519"/>
                  <a:pt x="18404" y="30453"/>
                </a:cubicBezTo>
                <a:cubicBezTo>
                  <a:pt x="18390" y="30396"/>
                  <a:pt x="18339" y="30356"/>
                  <a:pt x="18281" y="30356"/>
                </a:cubicBezTo>
                <a:cubicBezTo>
                  <a:pt x="18271" y="30356"/>
                  <a:pt x="18261" y="30357"/>
                  <a:pt x="18250" y="30360"/>
                </a:cubicBezTo>
                <a:lnTo>
                  <a:pt x="18229" y="30365"/>
                </a:lnTo>
                <a:cubicBezTo>
                  <a:pt x="18229" y="30365"/>
                  <a:pt x="18206" y="30371"/>
                  <a:pt x="18164" y="30381"/>
                </a:cubicBezTo>
                <a:cubicBezTo>
                  <a:pt x="18143" y="30387"/>
                  <a:pt x="18117" y="30393"/>
                  <a:pt x="18090" y="30400"/>
                </a:cubicBezTo>
                <a:cubicBezTo>
                  <a:pt x="18061" y="30408"/>
                  <a:pt x="18029" y="30417"/>
                  <a:pt x="17992" y="30417"/>
                </a:cubicBezTo>
                <a:cubicBezTo>
                  <a:pt x="17956" y="30419"/>
                  <a:pt x="17915" y="30423"/>
                  <a:pt x="17873" y="30427"/>
                </a:cubicBezTo>
                <a:cubicBezTo>
                  <a:pt x="17863" y="30429"/>
                  <a:pt x="17853" y="30429"/>
                  <a:pt x="17843" y="30429"/>
                </a:cubicBezTo>
                <a:cubicBezTo>
                  <a:pt x="17811" y="30429"/>
                  <a:pt x="17776" y="30422"/>
                  <a:pt x="17742" y="30422"/>
                </a:cubicBezTo>
                <a:cubicBezTo>
                  <a:pt x="17696" y="30416"/>
                  <a:pt x="17649" y="30417"/>
                  <a:pt x="17601" y="30402"/>
                </a:cubicBezTo>
                <a:cubicBezTo>
                  <a:pt x="17553" y="30392"/>
                  <a:pt x="17505" y="30380"/>
                  <a:pt x="17457" y="30369"/>
                </a:cubicBezTo>
                <a:cubicBezTo>
                  <a:pt x="17410" y="30352"/>
                  <a:pt x="17365" y="30333"/>
                  <a:pt x="17318" y="30316"/>
                </a:cubicBezTo>
                <a:cubicBezTo>
                  <a:pt x="17271" y="30301"/>
                  <a:pt x="17229" y="30275"/>
                  <a:pt x="17186" y="30254"/>
                </a:cubicBezTo>
                <a:cubicBezTo>
                  <a:pt x="17145" y="30231"/>
                  <a:pt x="17101" y="30214"/>
                  <a:pt x="17068" y="30189"/>
                </a:cubicBezTo>
                <a:cubicBezTo>
                  <a:pt x="17068" y="30189"/>
                  <a:pt x="17067" y="30189"/>
                  <a:pt x="17067" y="30188"/>
                </a:cubicBezTo>
                <a:cubicBezTo>
                  <a:pt x="17120" y="30169"/>
                  <a:pt x="17173" y="30148"/>
                  <a:pt x="17223" y="30130"/>
                </a:cubicBezTo>
                <a:cubicBezTo>
                  <a:pt x="17301" y="30099"/>
                  <a:pt x="17377" y="30076"/>
                  <a:pt x="17447" y="30042"/>
                </a:cubicBezTo>
                <a:cubicBezTo>
                  <a:pt x="17516" y="30010"/>
                  <a:pt x="17581" y="29981"/>
                  <a:pt x="17641" y="29954"/>
                </a:cubicBezTo>
                <a:cubicBezTo>
                  <a:pt x="17761" y="29901"/>
                  <a:pt x="17855" y="29840"/>
                  <a:pt x="17924" y="29806"/>
                </a:cubicBezTo>
                <a:cubicBezTo>
                  <a:pt x="17992" y="29769"/>
                  <a:pt x="18030" y="29748"/>
                  <a:pt x="18030" y="29748"/>
                </a:cubicBezTo>
                <a:cubicBezTo>
                  <a:pt x="18104" y="29707"/>
                  <a:pt x="18137" y="29617"/>
                  <a:pt x="18104" y="29539"/>
                </a:cubicBezTo>
                <a:cubicBezTo>
                  <a:pt x="18076" y="29476"/>
                  <a:pt x="18015" y="29437"/>
                  <a:pt x="17950" y="29437"/>
                </a:cubicBezTo>
                <a:cubicBezTo>
                  <a:pt x="17929" y="29437"/>
                  <a:pt x="17908" y="29441"/>
                  <a:pt x="17887" y="29450"/>
                </a:cubicBezTo>
                <a:lnTo>
                  <a:pt x="17876" y="29454"/>
                </a:lnTo>
                <a:cubicBezTo>
                  <a:pt x="17876" y="29454"/>
                  <a:pt x="17838" y="29470"/>
                  <a:pt x="17771" y="29498"/>
                </a:cubicBezTo>
                <a:cubicBezTo>
                  <a:pt x="17703" y="29523"/>
                  <a:pt x="17611" y="29571"/>
                  <a:pt x="17494" y="29608"/>
                </a:cubicBezTo>
                <a:cubicBezTo>
                  <a:pt x="17436" y="29627"/>
                  <a:pt x="17373" y="29649"/>
                  <a:pt x="17307" y="29672"/>
                </a:cubicBezTo>
                <a:cubicBezTo>
                  <a:pt x="17297" y="29675"/>
                  <a:pt x="17283" y="29678"/>
                  <a:pt x="17272" y="29683"/>
                </a:cubicBezTo>
                <a:cubicBezTo>
                  <a:pt x="17260" y="29658"/>
                  <a:pt x="17248" y="29632"/>
                  <a:pt x="17233" y="29600"/>
                </a:cubicBezTo>
                <a:cubicBezTo>
                  <a:pt x="17181" y="29486"/>
                  <a:pt x="17127" y="29327"/>
                  <a:pt x="17113" y="29165"/>
                </a:cubicBezTo>
                <a:cubicBezTo>
                  <a:pt x="17099" y="29004"/>
                  <a:pt x="17132" y="28849"/>
                  <a:pt x="17185" y="28745"/>
                </a:cubicBezTo>
                <a:cubicBezTo>
                  <a:pt x="17197" y="28718"/>
                  <a:pt x="17211" y="28696"/>
                  <a:pt x="17223" y="28676"/>
                </a:cubicBezTo>
                <a:cubicBezTo>
                  <a:pt x="17235" y="28657"/>
                  <a:pt x="17248" y="28639"/>
                  <a:pt x="17258" y="28626"/>
                </a:cubicBezTo>
                <a:cubicBezTo>
                  <a:pt x="17280" y="28599"/>
                  <a:pt x="17291" y="28583"/>
                  <a:pt x="17291" y="28583"/>
                </a:cubicBezTo>
                <a:lnTo>
                  <a:pt x="17299" y="28574"/>
                </a:lnTo>
                <a:cubicBezTo>
                  <a:pt x="17336" y="28525"/>
                  <a:pt x="17329" y="28456"/>
                  <a:pt x="17282" y="28415"/>
                </a:cubicBezTo>
                <a:cubicBezTo>
                  <a:pt x="17260" y="28398"/>
                  <a:pt x="17235" y="28390"/>
                  <a:pt x="17209" y="28390"/>
                </a:cubicBezTo>
                <a:cubicBezTo>
                  <a:pt x="17176" y="28390"/>
                  <a:pt x="17143" y="28404"/>
                  <a:pt x="17121" y="28431"/>
                </a:cubicBezTo>
                <a:cubicBezTo>
                  <a:pt x="17121" y="28431"/>
                  <a:pt x="17105" y="28452"/>
                  <a:pt x="17078" y="28487"/>
                </a:cubicBezTo>
                <a:cubicBezTo>
                  <a:pt x="17063" y="28504"/>
                  <a:pt x="17047" y="28525"/>
                  <a:pt x="17031" y="28551"/>
                </a:cubicBezTo>
                <a:cubicBezTo>
                  <a:pt x="17014" y="28577"/>
                  <a:pt x="16994" y="28607"/>
                  <a:pt x="16978" y="28642"/>
                </a:cubicBezTo>
                <a:cubicBezTo>
                  <a:pt x="16960" y="28675"/>
                  <a:pt x="16943" y="28713"/>
                  <a:pt x="16928" y="28756"/>
                </a:cubicBezTo>
                <a:cubicBezTo>
                  <a:pt x="16911" y="28797"/>
                  <a:pt x="16899" y="28843"/>
                  <a:pt x="16888" y="28889"/>
                </a:cubicBezTo>
                <a:cubicBezTo>
                  <a:pt x="16880" y="28935"/>
                  <a:pt x="16871" y="28984"/>
                  <a:pt x="16869" y="29034"/>
                </a:cubicBezTo>
                <a:cubicBezTo>
                  <a:pt x="16865" y="29083"/>
                  <a:pt x="16866" y="29133"/>
                  <a:pt x="16869" y="29184"/>
                </a:cubicBezTo>
                <a:cubicBezTo>
                  <a:pt x="16880" y="29384"/>
                  <a:pt x="16940" y="29570"/>
                  <a:pt x="16997" y="29703"/>
                </a:cubicBezTo>
                <a:cubicBezTo>
                  <a:pt x="17003" y="29721"/>
                  <a:pt x="17011" y="29738"/>
                  <a:pt x="17018" y="29754"/>
                </a:cubicBezTo>
                <a:cubicBezTo>
                  <a:pt x="16968" y="29767"/>
                  <a:pt x="16918" y="29781"/>
                  <a:pt x="16865" y="29788"/>
                </a:cubicBezTo>
                <a:cubicBezTo>
                  <a:pt x="16786" y="29803"/>
                  <a:pt x="16707" y="29818"/>
                  <a:pt x="16628" y="29834"/>
                </a:cubicBezTo>
                <a:cubicBezTo>
                  <a:pt x="16548" y="29843"/>
                  <a:pt x="16468" y="29851"/>
                  <a:pt x="16389" y="29860"/>
                </a:cubicBezTo>
                <a:cubicBezTo>
                  <a:pt x="16311" y="29872"/>
                  <a:pt x="16232" y="29871"/>
                  <a:pt x="16158" y="29873"/>
                </a:cubicBezTo>
                <a:cubicBezTo>
                  <a:pt x="16102" y="29873"/>
                  <a:pt x="16046" y="29878"/>
                  <a:pt x="15995" y="29878"/>
                </a:cubicBezTo>
                <a:cubicBezTo>
                  <a:pt x="15977" y="29878"/>
                  <a:pt x="15961" y="29878"/>
                  <a:pt x="15944" y="29876"/>
                </a:cubicBezTo>
                <a:cubicBezTo>
                  <a:pt x="15878" y="29873"/>
                  <a:pt x="15817" y="29870"/>
                  <a:pt x="15759" y="29867"/>
                </a:cubicBezTo>
                <a:cubicBezTo>
                  <a:pt x="15730" y="29866"/>
                  <a:pt x="15705" y="29866"/>
                  <a:pt x="15676" y="29862"/>
                </a:cubicBezTo>
                <a:cubicBezTo>
                  <a:pt x="15648" y="29859"/>
                  <a:pt x="15621" y="29855"/>
                  <a:pt x="15595" y="29853"/>
                </a:cubicBezTo>
                <a:cubicBezTo>
                  <a:pt x="15542" y="29845"/>
                  <a:pt x="15499" y="29839"/>
                  <a:pt x="15462" y="29835"/>
                </a:cubicBezTo>
                <a:cubicBezTo>
                  <a:pt x="15441" y="29833"/>
                  <a:pt x="15424" y="29829"/>
                  <a:pt x="15408" y="29828"/>
                </a:cubicBezTo>
                <a:cubicBezTo>
                  <a:pt x="15439" y="29771"/>
                  <a:pt x="15468" y="29716"/>
                  <a:pt x="15489" y="29659"/>
                </a:cubicBezTo>
                <a:cubicBezTo>
                  <a:pt x="15526" y="29570"/>
                  <a:pt x="15563" y="29488"/>
                  <a:pt x="15596" y="29411"/>
                </a:cubicBezTo>
                <a:cubicBezTo>
                  <a:pt x="15631" y="29335"/>
                  <a:pt x="15654" y="29262"/>
                  <a:pt x="15676" y="29197"/>
                </a:cubicBezTo>
                <a:cubicBezTo>
                  <a:pt x="15700" y="29133"/>
                  <a:pt x="15718" y="29078"/>
                  <a:pt x="15734" y="29031"/>
                </a:cubicBezTo>
                <a:cubicBezTo>
                  <a:pt x="15766" y="28940"/>
                  <a:pt x="15783" y="28886"/>
                  <a:pt x="15783" y="28886"/>
                </a:cubicBezTo>
                <a:cubicBezTo>
                  <a:pt x="15809" y="28805"/>
                  <a:pt x="15772" y="28716"/>
                  <a:pt x="15692" y="28681"/>
                </a:cubicBezTo>
                <a:cubicBezTo>
                  <a:pt x="15671" y="28672"/>
                  <a:pt x="15650" y="28668"/>
                  <a:pt x="15628" y="28668"/>
                </a:cubicBezTo>
                <a:cubicBezTo>
                  <a:pt x="15564" y="28668"/>
                  <a:pt x="15503" y="28706"/>
                  <a:pt x="15477" y="28768"/>
                </a:cubicBezTo>
                <a:lnTo>
                  <a:pt x="15471" y="28778"/>
                </a:lnTo>
                <a:cubicBezTo>
                  <a:pt x="15471" y="28778"/>
                  <a:pt x="15450" y="28826"/>
                  <a:pt x="15414" y="28911"/>
                </a:cubicBezTo>
                <a:cubicBezTo>
                  <a:pt x="15395" y="28954"/>
                  <a:pt x="15373" y="29004"/>
                  <a:pt x="15347" y="29064"/>
                </a:cubicBezTo>
                <a:cubicBezTo>
                  <a:pt x="15322" y="29122"/>
                  <a:pt x="15294" y="29189"/>
                  <a:pt x="15255" y="29258"/>
                </a:cubicBezTo>
                <a:cubicBezTo>
                  <a:pt x="15219" y="29328"/>
                  <a:pt x="15180" y="29403"/>
                  <a:pt x="15137" y="29483"/>
                </a:cubicBezTo>
                <a:cubicBezTo>
                  <a:pt x="15099" y="29564"/>
                  <a:pt x="15043" y="29641"/>
                  <a:pt x="14993" y="29723"/>
                </a:cubicBezTo>
                <a:cubicBezTo>
                  <a:pt x="14937" y="29805"/>
                  <a:pt x="14892" y="29893"/>
                  <a:pt x="14826" y="29972"/>
                </a:cubicBezTo>
                <a:cubicBezTo>
                  <a:pt x="14765" y="30053"/>
                  <a:pt x="14703" y="30135"/>
                  <a:pt x="14640" y="30216"/>
                </a:cubicBezTo>
                <a:cubicBezTo>
                  <a:pt x="14573" y="30293"/>
                  <a:pt x="14501" y="30367"/>
                  <a:pt x="14435" y="30441"/>
                </a:cubicBezTo>
                <a:cubicBezTo>
                  <a:pt x="14369" y="30518"/>
                  <a:pt x="14293" y="30580"/>
                  <a:pt x="14222" y="30644"/>
                </a:cubicBezTo>
                <a:cubicBezTo>
                  <a:pt x="14150" y="30705"/>
                  <a:pt x="14085" y="30775"/>
                  <a:pt x="14015" y="30821"/>
                </a:cubicBezTo>
                <a:cubicBezTo>
                  <a:pt x="13947" y="30870"/>
                  <a:pt x="13883" y="30917"/>
                  <a:pt x="13823" y="30960"/>
                </a:cubicBezTo>
                <a:cubicBezTo>
                  <a:pt x="13792" y="30981"/>
                  <a:pt x="13767" y="31002"/>
                  <a:pt x="13738" y="31020"/>
                </a:cubicBezTo>
                <a:cubicBezTo>
                  <a:pt x="13717" y="31032"/>
                  <a:pt x="13697" y="31045"/>
                  <a:pt x="13677" y="31055"/>
                </a:cubicBezTo>
                <a:cubicBezTo>
                  <a:pt x="13653" y="31035"/>
                  <a:pt x="13622" y="31020"/>
                  <a:pt x="13587" y="31016"/>
                </a:cubicBezTo>
                <a:cubicBezTo>
                  <a:pt x="13587" y="31016"/>
                  <a:pt x="13557" y="31013"/>
                  <a:pt x="13504" y="31007"/>
                </a:cubicBezTo>
                <a:cubicBezTo>
                  <a:pt x="13491" y="31005"/>
                  <a:pt x="13476" y="31003"/>
                  <a:pt x="13460" y="31002"/>
                </a:cubicBezTo>
                <a:cubicBezTo>
                  <a:pt x="13447" y="30999"/>
                  <a:pt x="13433" y="30997"/>
                  <a:pt x="13419" y="30993"/>
                </a:cubicBezTo>
                <a:cubicBezTo>
                  <a:pt x="13390" y="30987"/>
                  <a:pt x="13355" y="30981"/>
                  <a:pt x="13316" y="30966"/>
                </a:cubicBezTo>
                <a:cubicBezTo>
                  <a:pt x="13277" y="30955"/>
                  <a:pt x="13235" y="30940"/>
                  <a:pt x="13193" y="30922"/>
                </a:cubicBezTo>
                <a:cubicBezTo>
                  <a:pt x="13149" y="30906"/>
                  <a:pt x="13107" y="30880"/>
                  <a:pt x="13060" y="30859"/>
                </a:cubicBezTo>
                <a:cubicBezTo>
                  <a:pt x="13017" y="30830"/>
                  <a:pt x="12970" y="30805"/>
                  <a:pt x="12928" y="30770"/>
                </a:cubicBezTo>
                <a:cubicBezTo>
                  <a:pt x="12885" y="30739"/>
                  <a:pt x="12845" y="30701"/>
                  <a:pt x="12804" y="30664"/>
                </a:cubicBezTo>
                <a:cubicBezTo>
                  <a:pt x="12767" y="30625"/>
                  <a:pt x="12726" y="30585"/>
                  <a:pt x="12696" y="30542"/>
                </a:cubicBezTo>
                <a:cubicBezTo>
                  <a:pt x="12661" y="30500"/>
                  <a:pt x="12635" y="30455"/>
                  <a:pt x="12608" y="30410"/>
                </a:cubicBezTo>
                <a:cubicBezTo>
                  <a:pt x="12586" y="30365"/>
                  <a:pt x="12561" y="30322"/>
                  <a:pt x="12545" y="30277"/>
                </a:cubicBezTo>
                <a:cubicBezTo>
                  <a:pt x="12529" y="30233"/>
                  <a:pt x="12516" y="30192"/>
                  <a:pt x="12507" y="30153"/>
                </a:cubicBezTo>
                <a:cubicBezTo>
                  <a:pt x="12496" y="30112"/>
                  <a:pt x="12491" y="30077"/>
                  <a:pt x="12489" y="30043"/>
                </a:cubicBezTo>
                <a:cubicBezTo>
                  <a:pt x="12484" y="30010"/>
                  <a:pt x="12482" y="29983"/>
                  <a:pt x="12484" y="29958"/>
                </a:cubicBezTo>
                <a:lnTo>
                  <a:pt x="12484" y="29884"/>
                </a:lnTo>
                <a:lnTo>
                  <a:pt x="12484" y="29870"/>
                </a:lnTo>
                <a:cubicBezTo>
                  <a:pt x="12484" y="29811"/>
                  <a:pt x="12437" y="29760"/>
                  <a:pt x="12378" y="29758"/>
                </a:cubicBezTo>
                <a:cubicBezTo>
                  <a:pt x="12376" y="29758"/>
                  <a:pt x="12373" y="29758"/>
                  <a:pt x="12371" y="29758"/>
                </a:cubicBezTo>
                <a:cubicBezTo>
                  <a:pt x="12311" y="29758"/>
                  <a:pt x="12262" y="29804"/>
                  <a:pt x="12258" y="29862"/>
                </a:cubicBezTo>
                <a:cubicBezTo>
                  <a:pt x="12258" y="29862"/>
                  <a:pt x="12256" y="29896"/>
                  <a:pt x="12253" y="29956"/>
                </a:cubicBezTo>
                <a:cubicBezTo>
                  <a:pt x="12251" y="29985"/>
                  <a:pt x="12251" y="30021"/>
                  <a:pt x="12255" y="30063"/>
                </a:cubicBezTo>
                <a:cubicBezTo>
                  <a:pt x="12256" y="30105"/>
                  <a:pt x="12260" y="30152"/>
                  <a:pt x="12271" y="30202"/>
                </a:cubicBezTo>
                <a:cubicBezTo>
                  <a:pt x="12277" y="30253"/>
                  <a:pt x="12292" y="30306"/>
                  <a:pt x="12309" y="30361"/>
                </a:cubicBezTo>
                <a:cubicBezTo>
                  <a:pt x="12325" y="30417"/>
                  <a:pt x="12352" y="30474"/>
                  <a:pt x="12377" y="30531"/>
                </a:cubicBezTo>
                <a:cubicBezTo>
                  <a:pt x="12406" y="30587"/>
                  <a:pt x="12437" y="30646"/>
                  <a:pt x="12476" y="30700"/>
                </a:cubicBezTo>
                <a:cubicBezTo>
                  <a:pt x="12512" y="30758"/>
                  <a:pt x="12558" y="30806"/>
                  <a:pt x="12601" y="30859"/>
                </a:cubicBezTo>
                <a:cubicBezTo>
                  <a:pt x="12646" y="30907"/>
                  <a:pt x="12693" y="30955"/>
                  <a:pt x="12746" y="30998"/>
                </a:cubicBezTo>
                <a:cubicBezTo>
                  <a:pt x="12795" y="31042"/>
                  <a:pt x="12852" y="31078"/>
                  <a:pt x="12904" y="31115"/>
                </a:cubicBezTo>
                <a:cubicBezTo>
                  <a:pt x="12958" y="31147"/>
                  <a:pt x="13010" y="31181"/>
                  <a:pt x="13063" y="31204"/>
                </a:cubicBezTo>
                <a:cubicBezTo>
                  <a:pt x="13095" y="31220"/>
                  <a:pt x="13127" y="31234"/>
                  <a:pt x="13157" y="31247"/>
                </a:cubicBezTo>
                <a:cubicBezTo>
                  <a:pt x="13148" y="31266"/>
                  <a:pt x="13141" y="31289"/>
                  <a:pt x="13135" y="31311"/>
                </a:cubicBezTo>
                <a:cubicBezTo>
                  <a:pt x="13135" y="31311"/>
                  <a:pt x="13101" y="31486"/>
                  <a:pt x="13042" y="31791"/>
                </a:cubicBezTo>
                <a:cubicBezTo>
                  <a:pt x="12991" y="32047"/>
                  <a:pt x="12928" y="32398"/>
                  <a:pt x="12831" y="32799"/>
                </a:cubicBezTo>
                <a:cubicBezTo>
                  <a:pt x="12829" y="32799"/>
                  <a:pt x="12826" y="32797"/>
                  <a:pt x="12825" y="32797"/>
                </a:cubicBezTo>
                <a:cubicBezTo>
                  <a:pt x="12777" y="32788"/>
                  <a:pt x="12721" y="32778"/>
                  <a:pt x="12657" y="32754"/>
                </a:cubicBezTo>
                <a:cubicBezTo>
                  <a:pt x="12625" y="32746"/>
                  <a:pt x="12592" y="32735"/>
                  <a:pt x="12559" y="32724"/>
                </a:cubicBezTo>
                <a:cubicBezTo>
                  <a:pt x="12526" y="32711"/>
                  <a:pt x="12491" y="32696"/>
                  <a:pt x="12457" y="32682"/>
                </a:cubicBezTo>
                <a:cubicBezTo>
                  <a:pt x="12385" y="32656"/>
                  <a:pt x="12316" y="32613"/>
                  <a:pt x="12240" y="32577"/>
                </a:cubicBezTo>
                <a:cubicBezTo>
                  <a:pt x="12171" y="32530"/>
                  <a:pt x="12094" y="32491"/>
                  <a:pt x="12027" y="32434"/>
                </a:cubicBezTo>
                <a:cubicBezTo>
                  <a:pt x="11954" y="32384"/>
                  <a:pt x="11889" y="32323"/>
                  <a:pt x="11822" y="32262"/>
                </a:cubicBezTo>
                <a:cubicBezTo>
                  <a:pt x="11763" y="32196"/>
                  <a:pt x="11698" y="32134"/>
                  <a:pt x="11647" y="32062"/>
                </a:cubicBezTo>
                <a:cubicBezTo>
                  <a:pt x="11592" y="31994"/>
                  <a:pt x="11548" y="31920"/>
                  <a:pt x="11506" y="31848"/>
                </a:cubicBezTo>
                <a:cubicBezTo>
                  <a:pt x="11484" y="31812"/>
                  <a:pt x="11469" y="31775"/>
                  <a:pt x="11450" y="31739"/>
                </a:cubicBezTo>
                <a:cubicBezTo>
                  <a:pt x="11433" y="31704"/>
                  <a:pt x="11415" y="31669"/>
                  <a:pt x="11405" y="31631"/>
                </a:cubicBezTo>
                <a:cubicBezTo>
                  <a:pt x="11378" y="31560"/>
                  <a:pt x="11354" y="31492"/>
                  <a:pt x="11342" y="31427"/>
                </a:cubicBezTo>
                <a:cubicBezTo>
                  <a:pt x="11335" y="31395"/>
                  <a:pt x="11326" y="31365"/>
                  <a:pt x="11321" y="31334"/>
                </a:cubicBezTo>
                <a:cubicBezTo>
                  <a:pt x="11316" y="31303"/>
                  <a:pt x="11314" y="31275"/>
                  <a:pt x="11311" y="31249"/>
                </a:cubicBezTo>
                <a:cubicBezTo>
                  <a:pt x="11304" y="31196"/>
                  <a:pt x="11299" y="31148"/>
                  <a:pt x="11301" y="31109"/>
                </a:cubicBezTo>
                <a:lnTo>
                  <a:pt x="11301" y="30987"/>
                </a:lnTo>
                <a:lnTo>
                  <a:pt x="11301" y="30963"/>
                </a:lnTo>
                <a:cubicBezTo>
                  <a:pt x="11301" y="30867"/>
                  <a:pt x="11227" y="30786"/>
                  <a:pt x="11130" y="30781"/>
                </a:cubicBezTo>
                <a:cubicBezTo>
                  <a:pt x="11126" y="30781"/>
                  <a:pt x="11122" y="30781"/>
                  <a:pt x="11119" y="30781"/>
                </a:cubicBezTo>
                <a:cubicBezTo>
                  <a:pt x="11023" y="30781"/>
                  <a:pt x="10943" y="30855"/>
                  <a:pt x="10937" y="30952"/>
                </a:cubicBezTo>
                <a:cubicBezTo>
                  <a:pt x="10937" y="30952"/>
                  <a:pt x="10933" y="31008"/>
                  <a:pt x="10927" y="31104"/>
                </a:cubicBezTo>
                <a:cubicBezTo>
                  <a:pt x="10922" y="31152"/>
                  <a:pt x="10923" y="31212"/>
                  <a:pt x="10928" y="31279"/>
                </a:cubicBezTo>
                <a:cubicBezTo>
                  <a:pt x="10931" y="31311"/>
                  <a:pt x="10933" y="31348"/>
                  <a:pt x="10935" y="31386"/>
                </a:cubicBezTo>
                <a:cubicBezTo>
                  <a:pt x="10939" y="31423"/>
                  <a:pt x="10947" y="31462"/>
                  <a:pt x="10954" y="31504"/>
                </a:cubicBezTo>
                <a:cubicBezTo>
                  <a:pt x="10964" y="31587"/>
                  <a:pt x="10990" y="31674"/>
                  <a:pt x="11018" y="31764"/>
                </a:cubicBezTo>
                <a:cubicBezTo>
                  <a:pt x="11029" y="31811"/>
                  <a:pt x="11048" y="31856"/>
                  <a:pt x="11068" y="31902"/>
                </a:cubicBezTo>
                <a:cubicBezTo>
                  <a:pt x="11088" y="31946"/>
                  <a:pt x="11104" y="31996"/>
                  <a:pt x="11129" y="32042"/>
                </a:cubicBezTo>
                <a:cubicBezTo>
                  <a:pt x="11177" y="32134"/>
                  <a:pt x="11227" y="32230"/>
                  <a:pt x="11290" y="32317"/>
                </a:cubicBezTo>
                <a:cubicBezTo>
                  <a:pt x="11347" y="32411"/>
                  <a:pt x="11422" y="32492"/>
                  <a:pt x="11492" y="32577"/>
                </a:cubicBezTo>
                <a:cubicBezTo>
                  <a:pt x="11567" y="32656"/>
                  <a:pt x="11645" y="32736"/>
                  <a:pt x="11730" y="32802"/>
                </a:cubicBezTo>
                <a:cubicBezTo>
                  <a:pt x="11810" y="32875"/>
                  <a:pt x="11901" y="32933"/>
                  <a:pt x="11985" y="32993"/>
                </a:cubicBezTo>
                <a:cubicBezTo>
                  <a:pt x="12075" y="33044"/>
                  <a:pt x="12157" y="33102"/>
                  <a:pt x="12246" y="33139"/>
                </a:cubicBezTo>
                <a:cubicBezTo>
                  <a:pt x="12288" y="33158"/>
                  <a:pt x="12331" y="33178"/>
                  <a:pt x="12370" y="33199"/>
                </a:cubicBezTo>
                <a:cubicBezTo>
                  <a:pt x="12412" y="33215"/>
                  <a:pt x="12453" y="33229"/>
                  <a:pt x="12492" y="33243"/>
                </a:cubicBezTo>
                <a:cubicBezTo>
                  <a:pt x="12559" y="33270"/>
                  <a:pt x="12627" y="33290"/>
                  <a:pt x="12691" y="33306"/>
                </a:cubicBezTo>
                <a:cubicBezTo>
                  <a:pt x="12640" y="33464"/>
                  <a:pt x="12583" y="33626"/>
                  <a:pt x="12512" y="33789"/>
                </a:cubicBezTo>
                <a:cubicBezTo>
                  <a:pt x="12485" y="33853"/>
                  <a:pt x="12455" y="33918"/>
                  <a:pt x="12422" y="33984"/>
                </a:cubicBezTo>
                <a:lnTo>
                  <a:pt x="12399" y="34033"/>
                </a:lnTo>
                <a:lnTo>
                  <a:pt x="12391" y="34045"/>
                </a:lnTo>
                <a:lnTo>
                  <a:pt x="12389" y="34051"/>
                </a:lnTo>
                <a:lnTo>
                  <a:pt x="12389" y="34053"/>
                </a:lnTo>
                <a:lnTo>
                  <a:pt x="12375" y="34077"/>
                </a:lnTo>
                <a:lnTo>
                  <a:pt x="12319" y="34181"/>
                </a:lnTo>
                <a:cubicBezTo>
                  <a:pt x="12279" y="34248"/>
                  <a:pt x="12247" y="34299"/>
                  <a:pt x="12204" y="34363"/>
                </a:cubicBezTo>
                <a:cubicBezTo>
                  <a:pt x="12162" y="34425"/>
                  <a:pt x="12119" y="34487"/>
                  <a:pt x="12071" y="34549"/>
                </a:cubicBezTo>
                <a:cubicBezTo>
                  <a:pt x="11907" y="34769"/>
                  <a:pt x="11711" y="34987"/>
                  <a:pt x="11506" y="35214"/>
                </a:cubicBezTo>
                <a:cubicBezTo>
                  <a:pt x="11475" y="35188"/>
                  <a:pt x="11440" y="35159"/>
                  <a:pt x="11401" y="35125"/>
                </a:cubicBezTo>
                <a:cubicBezTo>
                  <a:pt x="11321" y="35042"/>
                  <a:pt x="11221" y="34952"/>
                  <a:pt x="11109" y="34825"/>
                </a:cubicBezTo>
                <a:cubicBezTo>
                  <a:pt x="11055" y="34761"/>
                  <a:pt x="10996" y="34692"/>
                  <a:pt x="10934" y="34618"/>
                </a:cubicBezTo>
                <a:cubicBezTo>
                  <a:pt x="10876" y="34539"/>
                  <a:pt x="10817" y="34457"/>
                  <a:pt x="10753" y="34369"/>
                </a:cubicBezTo>
                <a:cubicBezTo>
                  <a:pt x="10513" y="34009"/>
                  <a:pt x="10284" y="33527"/>
                  <a:pt x="10134" y="32926"/>
                </a:cubicBezTo>
                <a:cubicBezTo>
                  <a:pt x="10055" y="32627"/>
                  <a:pt x="9998" y="32297"/>
                  <a:pt x="9949" y="31943"/>
                </a:cubicBezTo>
                <a:cubicBezTo>
                  <a:pt x="9927" y="31763"/>
                  <a:pt x="9902" y="31579"/>
                  <a:pt x="9879" y="31392"/>
                </a:cubicBezTo>
                <a:cubicBezTo>
                  <a:pt x="9866" y="31297"/>
                  <a:pt x="9855" y="31201"/>
                  <a:pt x="9842" y="31103"/>
                </a:cubicBezTo>
                <a:lnTo>
                  <a:pt x="9836" y="31066"/>
                </a:lnTo>
                <a:lnTo>
                  <a:pt x="9834" y="31056"/>
                </a:lnTo>
                <a:lnTo>
                  <a:pt x="9834" y="31052"/>
                </a:lnTo>
                <a:lnTo>
                  <a:pt x="9832" y="30979"/>
                </a:lnTo>
                <a:cubicBezTo>
                  <a:pt x="9829" y="30930"/>
                  <a:pt x="9828" y="30881"/>
                  <a:pt x="9826" y="30830"/>
                </a:cubicBezTo>
                <a:lnTo>
                  <a:pt x="9822" y="30743"/>
                </a:lnTo>
                <a:cubicBezTo>
                  <a:pt x="10778" y="30484"/>
                  <a:pt x="11357" y="29521"/>
                  <a:pt x="11918" y="28587"/>
                </a:cubicBezTo>
                <a:cubicBezTo>
                  <a:pt x="11944" y="28544"/>
                  <a:pt x="11969" y="28504"/>
                  <a:pt x="11995" y="28461"/>
                </a:cubicBezTo>
                <a:cubicBezTo>
                  <a:pt x="12005" y="28457"/>
                  <a:pt x="12017" y="28454"/>
                  <a:pt x="12027" y="28447"/>
                </a:cubicBezTo>
                <a:lnTo>
                  <a:pt x="12037" y="28441"/>
                </a:lnTo>
                <a:cubicBezTo>
                  <a:pt x="12037" y="28441"/>
                  <a:pt x="12050" y="28431"/>
                  <a:pt x="12072" y="28416"/>
                </a:cubicBezTo>
                <a:cubicBezTo>
                  <a:pt x="12097" y="28403"/>
                  <a:pt x="12128" y="28377"/>
                  <a:pt x="12168" y="28353"/>
                </a:cubicBezTo>
                <a:cubicBezTo>
                  <a:pt x="12209" y="28329"/>
                  <a:pt x="12257" y="28300"/>
                  <a:pt x="12314" y="28276"/>
                </a:cubicBezTo>
                <a:cubicBezTo>
                  <a:pt x="12341" y="28264"/>
                  <a:pt x="12368" y="28248"/>
                  <a:pt x="12399" y="28238"/>
                </a:cubicBezTo>
                <a:cubicBezTo>
                  <a:pt x="12427" y="28227"/>
                  <a:pt x="12458" y="28214"/>
                  <a:pt x="12489" y="28204"/>
                </a:cubicBezTo>
                <a:cubicBezTo>
                  <a:pt x="12519" y="28192"/>
                  <a:pt x="12550" y="28187"/>
                  <a:pt x="12580" y="28177"/>
                </a:cubicBezTo>
                <a:cubicBezTo>
                  <a:pt x="12611" y="28169"/>
                  <a:pt x="12640" y="28160"/>
                  <a:pt x="12670" y="28156"/>
                </a:cubicBezTo>
                <a:cubicBezTo>
                  <a:pt x="12698" y="28151"/>
                  <a:pt x="12726" y="28145"/>
                  <a:pt x="12753" y="28142"/>
                </a:cubicBezTo>
                <a:cubicBezTo>
                  <a:pt x="12778" y="28140"/>
                  <a:pt x="12801" y="28139"/>
                  <a:pt x="12822" y="28137"/>
                </a:cubicBezTo>
                <a:cubicBezTo>
                  <a:pt x="12837" y="28135"/>
                  <a:pt x="12850" y="28133"/>
                  <a:pt x="12865" y="28133"/>
                </a:cubicBezTo>
                <a:cubicBezTo>
                  <a:pt x="12872" y="28133"/>
                  <a:pt x="12878" y="28134"/>
                  <a:pt x="12886" y="28135"/>
                </a:cubicBezTo>
                <a:cubicBezTo>
                  <a:pt x="12907" y="28137"/>
                  <a:pt x="12926" y="28138"/>
                  <a:pt x="12941" y="28139"/>
                </a:cubicBezTo>
                <a:cubicBezTo>
                  <a:pt x="12971" y="28142"/>
                  <a:pt x="12989" y="28143"/>
                  <a:pt x="12989" y="28143"/>
                </a:cubicBezTo>
                <a:cubicBezTo>
                  <a:pt x="12991" y="28143"/>
                  <a:pt x="12994" y="28144"/>
                  <a:pt x="12997" y="28144"/>
                </a:cubicBezTo>
                <a:cubicBezTo>
                  <a:pt x="13052" y="28144"/>
                  <a:pt x="13102" y="28103"/>
                  <a:pt x="13112" y="28046"/>
                </a:cubicBezTo>
                <a:cubicBezTo>
                  <a:pt x="13123" y="27983"/>
                  <a:pt x="13080" y="27924"/>
                  <a:pt x="13016" y="27914"/>
                </a:cubicBezTo>
                <a:cubicBezTo>
                  <a:pt x="13016" y="27914"/>
                  <a:pt x="12999" y="27910"/>
                  <a:pt x="12969" y="27905"/>
                </a:cubicBezTo>
                <a:cubicBezTo>
                  <a:pt x="12954" y="27903"/>
                  <a:pt x="12936" y="27900"/>
                  <a:pt x="12914" y="27896"/>
                </a:cubicBezTo>
                <a:cubicBezTo>
                  <a:pt x="12895" y="27892"/>
                  <a:pt x="12864" y="27890"/>
                  <a:pt x="12835" y="27889"/>
                </a:cubicBezTo>
                <a:cubicBezTo>
                  <a:pt x="12804" y="27888"/>
                  <a:pt x="12769" y="27888"/>
                  <a:pt x="12735" y="27887"/>
                </a:cubicBezTo>
                <a:cubicBezTo>
                  <a:pt x="12702" y="27889"/>
                  <a:pt x="12667" y="27892"/>
                  <a:pt x="12630" y="27894"/>
                </a:cubicBezTo>
                <a:cubicBezTo>
                  <a:pt x="12595" y="27896"/>
                  <a:pt x="12558" y="27903"/>
                  <a:pt x="12522" y="27909"/>
                </a:cubicBezTo>
                <a:cubicBezTo>
                  <a:pt x="12485" y="27917"/>
                  <a:pt x="12446" y="27921"/>
                  <a:pt x="12410" y="27932"/>
                </a:cubicBezTo>
                <a:cubicBezTo>
                  <a:pt x="12375" y="27941"/>
                  <a:pt x="12340" y="27951"/>
                  <a:pt x="12305" y="27959"/>
                </a:cubicBezTo>
                <a:cubicBezTo>
                  <a:pt x="12759" y="27263"/>
                  <a:pt x="13245" y="26713"/>
                  <a:pt x="13940" y="26713"/>
                </a:cubicBezTo>
                <a:cubicBezTo>
                  <a:pt x="14044" y="26713"/>
                  <a:pt x="14151" y="26725"/>
                  <a:pt x="14264" y="26750"/>
                </a:cubicBezTo>
                <a:cubicBezTo>
                  <a:pt x="14277" y="26753"/>
                  <a:pt x="14290" y="26755"/>
                  <a:pt x="14302" y="26755"/>
                </a:cubicBezTo>
                <a:cubicBezTo>
                  <a:pt x="14379" y="26755"/>
                  <a:pt x="14448" y="26702"/>
                  <a:pt x="14464" y="26624"/>
                </a:cubicBezTo>
                <a:cubicBezTo>
                  <a:pt x="14485" y="26534"/>
                  <a:pt x="14429" y="26444"/>
                  <a:pt x="14339" y="26423"/>
                </a:cubicBezTo>
                <a:cubicBezTo>
                  <a:pt x="14195" y="26391"/>
                  <a:pt x="14058" y="26375"/>
                  <a:pt x="13928" y="26375"/>
                </a:cubicBezTo>
                <a:cubicBezTo>
                  <a:pt x="12858" y="26375"/>
                  <a:pt x="12235" y="27411"/>
                  <a:pt x="11630" y="28415"/>
                </a:cubicBezTo>
                <a:cubicBezTo>
                  <a:pt x="11120" y="29265"/>
                  <a:pt x="10593" y="30138"/>
                  <a:pt x="9806" y="30397"/>
                </a:cubicBezTo>
                <a:cubicBezTo>
                  <a:pt x="9794" y="30133"/>
                  <a:pt x="9781" y="29866"/>
                  <a:pt x="9769" y="29589"/>
                </a:cubicBezTo>
                <a:cubicBezTo>
                  <a:pt x="9764" y="29163"/>
                  <a:pt x="9775" y="28725"/>
                  <a:pt x="9778" y="28275"/>
                </a:cubicBezTo>
                <a:cubicBezTo>
                  <a:pt x="9779" y="28161"/>
                  <a:pt x="9779" y="28049"/>
                  <a:pt x="9780" y="27935"/>
                </a:cubicBezTo>
                <a:cubicBezTo>
                  <a:pt x="9780" y="27911"/>
                  <a:pt x="9781" y="27889"/>
                  <a:pt x="9783" y="27867"/>
                </a:cubicBezTo>
                <a:cubicBezTo>
                  <a:pt x="10954" y="27669"/>
                  <a:pt x="11761" y="26595"/>
                  <a:pt x="12539" y="25554"/>
                </a:cubicBezTo>
                <a:cubicBezTo>
                  <a:pt x="12612" y="25458"/>
                  <a:pt x="12686" y="25359"/>
                  <a:pt x="12760" y="25262"/>
                </a:cubicBezTo>
                <a:cubicBezTo>
                  <a:pt x="12771" y="25275"/>
                  <a:pt x="12784" y="25289"/>
                  <a:pt x="12798" y="25299"/>
                </a:cubicBezTo>
                <a:cubicBezTo>
                  <a:pt x="13092" y="25481"/>
                  <a:pt x="13484" y="25567"/>
                  <a:pt x="13889" y="25567"/>
                </a:cubicBezTo>
                <a:cubicBezTo>
                  <a:pt x="14489" y="25567"/>
                  <a:pt x="15117" y="25378"/>
                  <a:pt x="15494" y="25024"/>
                </a:cubicBezTo>
                <a:cubicBezTo>
                  <a:pt x="15562" y="24960"/>
                  <a:pt x="15565" y="24855"/>
                  <a:pt x="15501" y="24788"/>
                </a:cubicBezTo>
                <a:cubicBezTo>
                  <a:pt x="15468" y="24752"/>
                  <a:pt x="15423" y="24734"/>
                  <a:pt x="15378" y="24734"/>
                </a:cubicBezTo>
                <a:cubicBezTo>
                  <a:pt x="15337" y="24734"/>
                  <a:pt x="15296" y="24749"/>
                  <a:pt x="15265" y="24779"/>
                </a:cubicBezTo>
                <a:cubicBezTo>
                  <a:pt x="14954" y="25071"/>
                  <a:pt x="14404" y="25230"/>
                  <a:pt x="13885" y="25230"/>
                </a:cubicBezTo>
                <a:cubicBezTo>
                  <a:pt x="13542" y="25230"/>
                  <a:pt x="13212" y="25160"/>
                  <a:pt x="12975" y="25013"/>
                </a:cubicBezTo>
                <a:cubicBezTo>
                  <a:pt x="12969" y="25009"/>
                  <a:pt x="12962" y="25009"/>
                  <a:pt x="12957" y="25007"/>
                </a:cubicBezTo>
                <a:cubicBezTo>
                  <a:pt x="13451" y="24373"/>
                  <a:pt x="13975" y="23796"/>
                  <a:pt x="14591" y="23533"/>
                </a:cubicBezTo>
                <a:cubicBezTo>
                  <a:pt x="14676" y="23497"/>
                  <a:pt x="14716" y="23398"/>
                  <a:pt x="14679" y="23312"/>
                </a:cubicBezTo>
                <a:cubicBezTo>
                  <a:pt x="14652" y="23249"/>
                  <a:pt x="14591" y="23211"/>
                  <a:pt x="14525" y="23211"/>
                </a:cubicBezTo>
                <a:cubicBezTo>
                  <a:pt x="14503" y="23211"/>
                  <a:pt x="14480" y="23215"/>
                  <a:pt x="14458" y="23225"/>
                </a:cubicBezTo>
                <a:cubicBezTo>
                  <a:pt x="13585" y="23598"/>
                  <a:pt x="12916" y="24491"/>
                  <a:pt x="12271" y="25353"/>
                </a:cubicBezTo>
                <a:cubicBezTo>
                  <a:pt x="11548" y="26319"/>
                  <a:pt x="10801" y="27314"/>
                  <a:pt x="9797" y="27523"/>
                </a:cubicBezTo>
                <a:cubicBezTo>
                  <a:pt x="9808" y="27311"/>
                  <a:pt x="9817" y="27098"/>
                  <a:pt x="9828" y="26882"/>
                </a:cubicBezTo>
                <a:cubicBezTo>
                  <a:pt x="9840" y="26644"/>
                  <a:pt x="9848" y="26402"/>
                  <a:pt x="9865" y="26159"/>
                </a:cubicBezTo>
                <a:cubicBezTo>
                  <a:pt x="9880" y="25961"/>
                  <a:pt x="9896" y="25762"/>
                  <a:pt x="9912" y="25561"/>
                </a:cubicBezTo>
                <a:cubicBezTo>
                  <a:pt x="9932" y="25569"/>
                  <a:pt x="9954" y="25575"/>
                  <a:pt x="9977" y="25575"/>
                </a:cubicBezTo>
                <a:cubicBezTo>
                  <a:pt x="9986" y="25575"/>
                  <a:pt x="9994" y="25574"/>
                  <a:pt x="10002" y="25572"/>
                </a:cubicBezTo>
                <a:cubicBezTo>
                  <a:pt x="10002" y="25572"/>
                  <a:pt x="10077" y="25562"/>
                  <a:pt x="10205" y="25543"/>
                </a:cubicBezTo>
                <a:cubicBezTo>
                  <a:pt x="10272" y="25537"/>
                  <a:pt x="10345" y="25509"/>
                  <a:pt x="10433" y="25486"/>
                </a:cubicBezTo>
                <a:cubicBezTo>
                  <a:pt x="10520" y="25465"/>
                  <a:pt x="10613" y="25424"/>
                  <a:pt x="10714" y="25383"/>
                </a:cubicBezTo>
                <a:cubicBezTo>
                  <a:pt x="10765" y="25363"/>
                  <a:pt x="10816" y="25338"/>
                  <a:pt x="10866" y="25310"/>
                </a:cubicBezTo>
                <a:cubicBezTo>
                  <a:pt x="10918" y="25282"/>
                  <a:pt x="10971" y="25252"/>
                  <a:pt x="11025" y="25224"/>
                </a:cubicBezTo>
                <a:cubicBezTo>
                  <a:pt x="11077" y="25190"/>
                  <a:pt x="11130" y="25155"/>
                  <a:pt x="11183" y="25119"/>
                </a:cubicBezTo>
                <a:cubicBezTo>
                  <a:pt x="11238" y="25083"/>
                  <a:pt x="11293" y="25045"/>
                  <a:pt x="11343" y="25003"/>
                </a:cubicBezTo>
                <a:cubicBezTo>
                  <a:pt x="11395" y="24961"/>
                  <a:pt x="11448" y="24919"/>
                  <a:pt x="11502" y="24876"/>
                </a:cubicBezTo>
                <a:cubicBezTo>
                  <a:pt x="11553" y="24830"/>
                  <a:pt x="11603" y="24784"/>
                  <a:pt x="11656" y="24736"/>
                </a:cubicBezTo>
                <a:cubicBezTo>
                  <a:pt x="11709" y="24689"/>
                  <a:pt x="11757" y="24639"/>
                  <a:pt x="11804" y="24587"/>
                </a:cubicBezTo>
                <a:cubicBezTo>
                  <a:pt x="11852" y="24535"/>
                  <a:pt x="11902" y="24486"/>
                  <a:pt x="11948" y="24432"/>
                </a:cubicBezTo>
                <a:cubicBezTo>
                  <a:pt x="12038" y="24322"/>
                  <a:pt x="12129" y="24215"/>
                  <a:pt x="12207" y="24100"/>
                </a:cubicBezTo>
                <a:cubicBezTo>
                  <a:pt x="12290" y="23991"/>
                  <a:pt x="12359" y="23871"/>
                  <a:pt x="12431" y="23760"/>
                </a:cubicBezTo>
                <a:cubicBezTo>
                  <a:pt x="12494" y="23645"/>
                  <a:pt x="12558" y="23534"/>
                  <a:pt x="12608" y="23424"/>
                </a:cubicBezTo>
                <a:cubicBezTo>
                  <a:pt x="12657" y="23313"/>
                  <a:pt x="12708" y="23210"/>
                  <a:pt x="12741" y="23109"/>
                </a:cubicBezTo>
                <a:cubicBezTo>
                  <a:pt x="12778" y="23010"/>
                  <a:pt x="12810" y="22919"/>
                  <a:pt x="12831" y="22833"/>
                </a:cubicBezTo>
                <a:cubicBezTo>
                  <a:pt x="12854" y="22748"/>
                  <a:pt x="12877" y="22673"/>
                  <a:pt x="12885" y="22615"/>
                </a:cubicBezTo>
                <a:cubicBezTo>
                  <a:pt x="12906" y="22497"/>
                  <a:pt x="12917" y="22429"/>
                  <a:pt x="12917" y="22429"/>
                </a:cubicBezTo>
                <a:cubicBezTo>
                  <a:pt x="12927" y="22377"/>
                  <a:pt x="12894" y="22327"/>
                  <a:pt x="12842" y="22316"/>
                </a:cubicBezTo>
                <a:cubicBezTo>
                  <a:pt x="12835" y="22315"/>
                  <a:pt x="12829" y="22314"/>
                  <a:pt x="12822" y="22314"/>
                </a:cubicBezTo>
                <a:cubicBezTo>
                  <a:pt x="12776" y="22314"/>
                  <a:pt x="12735" y="22345"/>
                  <a:pt x="12726" y="22392"/>
                </a:cubicBezTo>
                <a:cubicBezTo>
                  <a:pt x="12726" y="22392"/>
                  <a:pt x="12712" y="22457"/>
                  <a:pt x="12688" y="22576"/>
                </a:cubicBezTo>
                <a:cubicBezTo>
                  <a:pt x="12677" y="22637"/>
                  <a:pt x="12655" y="22701"/>
                  <a:pt x="12633" y="22776"/>
                </a:cubicBezTo>
                <a:cubicBezTo>
                  <a:pt x="12612" y="22853"/>
                  <a:pt x="12579" y="22938"/>
                  <a:pt x="12540" y="23029"/>
                </a:cubicBezTo>
                <a:cubicBezTo>
                  <a:pt x="12507" y="23124"/>
                  <a:pt x="12455" y="23220"/>
                  <a:pt x="12406" y="23322"/>
                </a:cubicBezTo>
                <a:cubicBezTo>
                  <a:pt x="12354" y="23424"/>
                  <a:pt x="12292" y="23528"/>
                  <a:pt x="12229" y="23634"/>
                </a:cubicBezTo>
                <a:cubicBezTo>
                  <a:pt x="12157" y="23737"/>
                  <a:pt x="12090" y="23847"/>
                  <a:pt x="12006" y="23949"/>
                </a:cubicBezTo>
                <a:cubicBezTo>
                  <a:pt x="11929" y="24055"/>
                  <a:pt x="11840" y="24153"/>
                  <a:pt x="11752" y="24253"/>
                </a:cubicBezTo>
                <a:cubicBezTo>
                  <a:pt x="11709" y="24304"/>
                  <a:pt x="11660" y="24348"/>
                  <a:pt x="11613" y="24396"/>
                </a:cubicBezTo>
                <a:cubicBezTo>
                  <a:pt x="11566" y="24442"/>
                  <a:pt x="11519" y="24488"/>
                  <a:pt x="11469" y="24530"/>
                </a:cubicBezTo>
                <a:cubicBezTo>
                  <a:pt x="11421" y="24572"/>
                  <a:pt x="11371" y="24615"/>
                  <a:pt x="11323" y="24656"/>
                </a:cubicBezTo>
                <a:cubicBezTo>
                  <a:pt x="11273" y="24693"/>
                  <a:pt x="11222" y="24732"/>
                  <a:pt x="11173" y="24768"/>
                </a:cubicBezTo>
                <a:cubicBezTo>
                  <a:pt x="11125" y="24806"/>
                  <a:pt x="11073" y="24838"/>
                  <a:pt x="11023" y="24869"/>
                </a:cubicBezTo>
                <a:cubicBezTo>
                  <a:pt x="10972" y="24900"/>
                  <a:pt x="10923" y="24929"/>
                  <a:pt x="10875" y="24959"/>
                </a:cubicBezTo>
                <a:cubicBezTo>
                  <a:pt x="10826" y="24985"/>
                  <a:pt x="10777" y="25008"/>
                  <a:pt x="10731" y="25030"/>
                </a:cubicBezTo>
                <a:cubicBezTo>
                  <a:pt x="10684" y="25056"/>
                  <a:pt x="10639" y="25076"/>
                  <a:pt x="10592" y="25092"/>
                </a:cubicBezTo>
                <a:cubicBezTo>
                  <a:pt x="10502" y="25125"/>
                  <a:pt x="10421" y="25160"/>
                  <a:pt x="10345" y="25174"/>
                </a:cubicBezTo>
                <a:cubicBezTo>
                  <a:pt x="10270" y="25192"/>
                  <a:pt x="10205" y="25214"/>
                  <a:pt x="10151" y="25215"/>
                </a:cubicBezTo>
                <a:cubicBezTo>
                  <a:pt x="10044" y="25229"/>
                  <a:pt x="9981" y="25235"/>
                  <a:pt x="9981" y="25235"/>
                </a:cubicBezTo>
                <a:lnTo>
                  <a:pt x="9957" y="25238"/>
                </a:lnTo>
                <a:lnTo>
                  <a:pt x="9953" y="25238"/>
                </a:lnTo>
                <a:cubicBezTo>
                  <a:pt x="9948" y="25240"/>
                  <a:pt x="9943" y="25241"/>
                  <a:pt x="9935" y="25242"/>
                </a:cubicBezTo>
                <a:cubicBezTo>
                  <a:pt x="9950" y="25055"/>
                  <a:pt x="9965" y="24865"/>
                  <a:pt x="9980" y="24676"/>
                </a:cubicBezTo>
                <a:cubicBezTo>
                  <a:pt x="9994" y="24550"/>
                  <a:pt x="10008" y="24423"/>
                  <a:pt x="10022" y="24297"/>
                </a:cubicBezTo>
                <a:cubicBezTo>
                  <a:pt x="10038" y="24172"/>
                  <a:pt x="10061" y="24054"/>
                  <a:pt x="10081" y="23932"/>
                </a:cubicBezTo>
                <a:cubicBezTo>
                  <a:pt x="10167" y="23441"/>
                  <a:pt x="10289" y="22938"/>
                  <a:pt x="10407" y="22428"/>
                </a:cubicBezTo>
                <a:cubicBezTo>
                  <a:pt x="10426" y="22346"/>
                  <a:pt x="10445" y="22264"/>
                  <a:pt x="10464" y="22181"/>
                </a:cubicBezTo>
                <a:cubicBezTo>
                  <a:pt x="10544" y="22176"/>
                  <a:pt x="10693" y="22164"/>
                  <a:pt x="10886" y="22151"/>
                </a:cubicBezTo>
                <a:cubicBezTo>
                  <a:pt x="10960" y="22146"/>
                  <a:pt x="11041" y="22137"/>
                  <a:pt x="11128" y="22128"/>
                </a:cubicBezTo>
                <a:cubicBezTo>
                  <a:pt x="11214" y="22120"/>
                  <a:pt x="11306" y="22106"/>
                  <a:pt x="11400" y="22093"/>
                </a:cubicBezTo>
                <a:cubicBezTo>
                  <a:pt x="11495" y="22075"/>
                  <a:pt x="11593" y="22059"/>
                  <a:pt x="11693" y="22031"/>
                </a:cubicBezTo>
                <a:cubicBezTo>
                  <a:pt x="11793" y="22009"/>
                  <a:pt x="11892" y="21973"/>
                  <a:pt x="11991" y="21936"/>
                </a:cubicBezTo>
                <a:lnTo>
                  <a:pt x="12138" y="21872"/>
                </a:lnTo>
                <a:cubicBezTo>
                  <a:pt x="12186" y="21848"/>
                  <a:pt x="12231" y="21817"/>
                  <a:pt x="12277" y="21791"/>
                </a:cubicBezTo>
                <a:cubicBezTo>
                  <a:pt x="12325" y="21765"/>
                  <a:pt x="12365" y="21729"/>
                  <a:pt x="12407" y="21697"/>
                </a:cubicBezTo>
                <a:cubicBezTo>
                  <a:pt x="12450" y="21665"/>
                  <a:pt x="12491" y="21632"/>
                  <a:pt x="12524" y="21594"/>
                </a:cubicBezTo>
                <a:cubicBezTo>
                  <a:pt x="12559" y="21556"/>
                  <a:pt x="12596" y="21520"/>
                  <a:pt x="12627" y="21482"/>
                </a:cubicBezTo>
                <a:cubicBezTo>
                  <a:pt x="12655" y="21441"/>
                  <a:pt x="12683" y="21402"/>
                  <a:pt x="12709" y="21362"/>
                </a:cubicBezTo>
                <a:cubicBezTo>
                  <a:pt x="12739" y="21325"/>
                  <a:pt x="12758" y="21285"/>
                  <a:pt x="12777" y="21244"/>
                </a:cubicBezTo>
                <a:cubicBezTo>
                  <a:pt x="12795" y="21205"/>
                  <a:pt x="12814" y="21168"/>
                  <a:pt x="12832" y="21131"/>
                </a:cubicBezTo>
                <a:cubicBezTo>
                  <a:pt x="12864" y="21054"/>
                  <a:pt x="12885" y="20980"/>
                  <a:pt x="12906" y="20918"/>
                </a:cubicBezTo>
                <a:cubicBezTo>
                  <a:pt x="12930" y="20851"/>
                  <a:pt x="12931" y="20806"/>
                  <a:pt x="12942" y="20762"/>
                </a:cubicBezTo>
                <a:cubicBezTo>
                  <a:pt x="12958" y="20677"/>
                  <a:pt x="12967" y="20629"/>
                  <a:pt x="12967" y="20629"/>
                </a:cubicBezTo>
                <a:lnTo>
                  <a:pt x="12967" y="20628"/>
                </a:lnTo>
                <a:cubicBezTo>
                  <a:pt x="12981" y="20553"/>
                  <a:pt x="12933" y="20482"/>
                  <a:pt x="12859" y="20466"/>
                </a:cubicBezTo>
                <a:cubicBezTo>
                  <a:pt x="12849" y="20464"/>
                  <a:pt x="12840" y="20463"/>
                  <a:pt x="12830" y="20463"/>
                </a:cubicBezTo>
                <a:cubicBezTo>
                  <a:pt x="12766" y="20463"/>
                  <a:pt x="12708" y="20508"/>
                  <a:pt x="12694" y="20572"/>
                </a:cubicBezTo>
                <a:cubicBezTo>
                  <a:pt x="12694" y="20572"/>
                  <a:pt x="12684" y="20620"/>
                  <a:pt x="12667" y="20705"/>
                </a:cubicBezTo>
                <a:cubicBezTo>
                  <a:pt x="12662" y="20727"/>
                  <a:pt x="12657" y="20749"/>
                  <a:pt x="12652" y="20774"/>
                </a:cubicBezTo>
                <a:cubicBezTo>
                  <a:pt x="12648" y="20801"/>
                  <a:pt x="12640" y="20825"/>
                  <a:pt x="12630" y="20850"/>
                </a:cubicBezTo>
                <a:cubicBezTo>
                  <a:pt x="12612" y="20899"/>
                  <a:pt x="12596" y="20956"/>
                  <a:pt x="12570" y="21016"/>
                </a:cubicBezTo>
                <a:cubicBezTo>
                  <a:pt x="12555" y="21046"/>
                  <a:pt x="12539" y="21075"/>
                  <a:pt x="12522" y="21107"/>
                </a:cubicBezTo>
                <a:cubicBezTo>
                  <a:pt x="12506" y="21139"/>
                  <a:pt x="12490" y="21173"/>
                  <a:pt x="12466" y="21202"/>
                </a:cubicBezTo>
                <a:cubicBezTo>
                  <a:pt x="12444" y="21233"/>
                  <a:pt x="12422" y="21263"/>
                  <a:pt x="12400" y="21296"/>
                </a:cubicBezTo>
                <a:cubicBezTo>
                  <a:pt x="12374" y="21325"/>
                  <a:pt x="12343" y="21354"/>
                  <a:pt x="12317" y="21383"/>
                </a:cubicBezTo>
                <a:cubicBezTo>
                  <a:pt x="12290" y="21413"/>
                  <a:pt x="12257" y="21439"/>
                  <a:pt x="12223" y="21463"/>
                </a:cubicBezTo>
                <a:cubicBezTo>
                  <a:pt x="12189" y="21489"/>
                  <a:pt x="12157" y="21517"/>
                  <a:pt x="12118" y="21537"/>
                </a:cubicBezTo>
                <a:cubicBezTo>
                  <a:pt x="12080" y="21558"/>
                  <a:pt x="12044" y="21582"/>
                  <a:pt x="12003" y="21601"/>
                </a:cubicBezTo>
                <a:lnTo>
                  <a:pt x="11880" y="21654"/>
                </a:lnTo>
                <a:cubicBezTo>
                  <a:pt x="11794" y="21683"/>
                  <a:pt x="11709" y="21713"/>
                  <a:pt x="11618" y="21731"/>
                </a:cubicBezTo>
                <a:cubicBezTo>
                  <a:pt x="11530" y="21754"/>
                  <a:pt x="11439" y="21765"/>
                  <a:pt x="11352" y="21781"/>
                </a:cubicBezTo>
                <a:cubicBezTo>
                  <a:pt x="11263" y="21792"/>
                  <a:pt x="11179" y="21804"/>
                  <a:pt x="11096" y="21809"/>
                </a:cubicBezTo>
                <a:cubicBezTo>
                  <a:pt x="11013" y="21816"/>
                  <a:pt x="10935" y="21823"/>
                  <a:pt x="10862" y="21827"/>
                </a:cubicBezTo>
                <a:cubicBezTo>
                  <a:pt x="10729" y="21833"/>
                  <a:pt x="10619" y="21840"/>
                  <a:pt x="10535" y="21844"/>
                </a:cubicBezTo>
                <a:cubicBezTo>
                  <a:pt x="10602" y="21517"/>
                  <a:pt x="10660" y="21185"/>
                  <a:pt x="10700" y="20847"/>
                </a:cubicBezTo>
                <a:cubicBezTo>
                  <a:pt x="10749" y="20339"/>
                  <a:pt x="10725" y="19846"/>
                  <a:pt x="10694" y="19361"/>
                </a:cubicBezTo>
                <a:cubicBezTo>
                  <a:pt x="10729" y="19361"/>
                  <a:pt x="10765" y="19361"/>
                  <a:pt x="10804" y="19358"/>
                </a:cubicBezTo>
                <a:cubicBezTo>
                  <a:pt x="10890" y="19353"/>
                  <a:pt x="10986" y="19337"/>
                  <a:pt x="11086" y="19313"/>
                </a:cubicBezTo>
                <a:cubicBezTo>
                  <a:pt x="11488" y="19214"/>
                  <a:pt x="11953" y="18951"/>
                  <a:pt x="12369" y="18640"/>
                </a:cubicBezTo>
                <a:cubicBezTo>
                  <a:pt x="12788" y="18329"/>
                  <a:pt x="13164" y="17973"/>
                  <a:pt x="13430" y="17688"/>
                </a:cubicBezTo>
                <a:cubicBezTo>
                  <a:pt x="13696" y="17405"/>
                  <a:pt x="13852" y="17195"/>
                  <a:pt x="13852" y="17195"/>
                </a:cubicBezTo>
                <a:lnTo>
                  <a:pt x="13853" y="17193"/>
                </a:lnTo>
                <a:cubicBezTo>
                  <a:pt x="13885" y="17150"/>
                  <a:pt x="13878" y="17088"/>
                  <a:pt x="13835" y="17055"/>
                </a:cubicBezTo>
                <a:cubicBezTo>
                  <a:pt x="13817" y="17042"/>
                  <a:pt x="13796" y="17035"/>
                  <a:pt x="13774" y="17035"/>
                </a:cubicBezTo>
                <a:cubicBezTo>
                  <a:pt x="13745" y="17035"/>
                  <a:pt x="13716" y="17048"/>
                  <a:pt x="13697" y="17072"/>
                </a:cubicBezTo>
                <a:cubicBezTo>
                  <a:pt x="13697" y="17072"/>
                  <a:pt x="13543" y="17271"/>
                  <a:pt x="13277" y="17540"/>
                </a:cubicBezTo>
                <a:cubicBezTo>
                  <a:pt x="13012" y="17810"/>
                  <a:pt x="12636" y="18151"/>
                  <a:pt x="12225" y="18441"/>
                </a:cubicBezTo>
                <a:cubicBezTo>
                  <a:pt x="11819" y="18731"/>
                  <a:pt x="11370" y="18965"/>
                  <a:pt x="11022" y="19041"/>
                </a:cubicBezTo>
                <a:cubicBezTo>
                  <a:pt x="10935" y="19060"/>
                  <a:pt x="10855" y="19070"/>
                  <a:pt x="10788" y="19074"/>
                </a:cubicBezTo>
                <a:cubicBezTo>
                  <a:pt x="10771" y="19075"/>
                  <a:pt x="10755" y="19075"/>
                  <a:pt x="10739" y="19075"/>
                </a:cubicBezTo>
                <a:cubicBezTo>
                  <a:pt x="10717" y="19075"/>
                  <a:pt x="10697" y="19075"/>
                  <a:pt x="10677" y="19073"/>
                </a:cubicBezTo>
                <a:cubicBezTo>
                  <a:pt x="10647" y="18592"/>
                  <a:pt x="10621" y="18118"/>
                  <a:pt x="10666" y="17657"/>
                </a:cubicBezTo>
                <a:cubicBezTo>
                  <a:pt x="10674" y="17532"/>
                  <a:pt x="10695" y="17407"/>
                  <a:pt x="10716" y="17284"/>
                </a:cubicBezTo>
                <a:lnTo>
                  <a:pt x="10754" y="17101"/>
                </a:lnTo>
                <a:lnTo>
                  <a:pt x="10767" y="17044"/>
                </a:lnTo>
                <a:lnTo>
                  <a:pt x="10775" y="16993"/>
                </a:lnTo>
                <a:lnTo>
                  <a:pt x="10793" y="16892"/>
                </a:lnTo>
                <a:cubicBezTo>
                  <a:pt x="10794" y="16885"/>
                  <a:pt x="10794" y="16880"/>
                  <a:pt x="10795" y="16874"/>
                </a:cubicBezTo>
                <a:cubicBezTo>
                  <a:pt x="10804" y="16874"/>
                  <a:pt x="10811" y="16874"/>
                  <a:pt x="10820" y="16873"/>
                </a:cubicBezTo>
                <a:cubicBezTo>
                  <a:pt x="11677" y="16750"/>
                  <a:pt x="12262" y="15549"/>
                  <a:pt x="12304" y="14741"/>
                </a:cubicBezTo>
                <a:cubicBezTo>
                  <a:pt x="12309" y="14647"/>
                  <a:pt x="12237" y="14569"/>
                  <a:pt x="12146" y="14563"/>
                </a:cubicBezTo>
                <a:cubicBezTo>
                  <a:pt x="12144" y="14563"/>
                  <a:pt x="12142" y="14563"/>
                  <a:pt x="12140" y="14563"/>
                </a:cubicBezTo>
                <a:cubicBezTo>
                  <a:pt x="12050" y="14563"/>
                  <a:pt x="11974" y="14632"/>
                  <a:pt x="11969" y="14722"/>
                </a:cubicBezTo>
                <a:cubicBezTo>
                  <a:pt x="11936" y="15358"/>
                  <a:pt x="11476" y="16359"/>
                  <a:pt x="10847" y="16522"/>
                </a:cubicBezTo>
                <a:cubicBezTo>
                  <a:pt x="10866" y="16380"/>
                  <a:pt x="10884" y="16238"/>
                  <a:pt x="10897" y="16098"/>
                </a:cubicBezTo>
                <a:cubicBezTo>
                  <a:pt x="10954" y="15570"/>
                  <a:pt x="10980" y="15045"/>
                  <a:pt x="10988" y="14525"/>
                </a:cubicBezTo>
                <a:lnTo>
                  <a:pt x="11104" y="14516"/>
                </a:lnTo>
                <a:cubicBezTo>
                  <a:pt x="11107" y="14516"/>
                  <a:pt x="11110" y="14516"/>
                  <a:pt x="11113" y="14515"/>
                </a:cubicBezTo>
                <a:cubicBezTo>
                  <a:pt x="11246" y="14499"/>
                  <a:pt x="11339" y="14377"/>
                  <a:pt x="11323" y="14244"/>
                </a:cubicBezTo>
                <a:cubicBezTo>
                  <a:pt x="11322" y="14229"/>
                  <a:pt x="11317" y="14215"/>
                  <a:pt x="11312" y="14200"/>
                </a:cubicBezTo>
                <a:cubicBezTo>
                  <a:pt x="11347" y="14189"/>
                  <a:pt x="11381" y="14177"/>
                  <a:pt x="11418" y="14165"/>
                </a:cubicBezTo>
                <a:cubicBezTo>
                  <a:pt x="11456" y="14148"/>
                  <a:pt x="11496" y="14132"/>
                  <a:pt x="11534" y="14112"/>
                </a:cubicBezTo>
                <a:cubicBezTo>
                  <a:pt x="11612" y="14069"/>
                  <a:pt x="11692" y="14016"/>
                  <a:pt x="11763" y="13951"/>
                </a:cubicBezTo>
                <a:cubicBezTo>
                  <a:pt x="11835" y="13886"/>
                  <a:pt x="11902" y="13813"/>
                  <a:pt x="11961" y="13732"/>
                </a:cubicBezTo>
                <a:cubicBezTo>
                  <a:pt x="12082" y="13571"/>
                  <a:pt x="12171" y="13386"/>
                  <a:pt x="12241" y="13200"/>
                </a:cubicBezTo>
                <a:cubicBezTo>
                  <a:pt x="12381" y="12827"/>
                  <a:pt x="12442" y="12446"/>
                  <a:pt x="12470" y="12159"/>
                </a:cubicBezTo>
                <a:cubicBezTo>
                  <a:pt x="12496" y="11871"/>
                  <a:pt x="12489" y="11676"/>
                  <a:pt x="12489" y="11676"/>
                </a:cubicBezTo>
                <a:lnTo>
                  <a:pt x="12489" y="11669"/>
                </a:lnTo>
                <a:cubicBezTo>
                  <a:pt x="12485" y="11581"/>
                  <a:pt x="12412" y="11511"/>
                  <a:pt x="12322" y="11510"/>
                </a:cubicBezTo>
                <a:cubicBezTo>
                  <a:pt x="12321" y="11510"/>
                  <a:pt x="12321" y="11510"/>
                  <a:pt x="12320" y="11510"/>
                </a:cubicBezTo>
                <a:cubicBezTo>
                  <a:pt x="12229" y="11510"/>
                  <a:pt x="12154" y="11584"/>
                  <a:pt x="12154" y="11676"/>
                </a:cubicBezTo>
                <a:cubicBezTo>
                  <a:pt x="12154" y="11676"/>
                  <a:pt x="12152" y="11792"/>
                  <a:pt x="12131" y="11975"/>
                </a:cubicBezTo>
                <a:cubicBezTo>
                  <a:pt x="12069" y="11909"/>
                  <a:pt x="12003" y="11828"/>
                  <a:pt x="11939" y="11739"/>
                </a:cubicBezTo>
                <a:cubicBezTo>
                  <a:pt x="11911" y="11692"/>
                  <a:pt x="11879" y="11645"/>
                  <a:pt x="11853" y="11595"/>
                </a:cubicBezTo>
                <a:cubicBezTo>
                  <a:pt x="11825" y="11546"/>
                  <a:pt x="11804" y="11491"/>
                  <a:pt x="11783" y="11438"/>
                </a:cubicBezTo>
                <a:lnTo>
                  <a:pt x="11757" y="11357"/>
                </a:lnTo>
                <a:lnTo>
                  <a:pt x="11737" y="11275"/>
                </a:lnTo>
                <a:cubicBezTo>
                  <a:pt x="11729" y="11219"/>
                  <a:pt x="11719" y="11164"/>
                  <a:pt x="11719" y="11110"/>
                </a:cubicBezTo>
                <a:cubicBezTo>
                  <a:pt x="11716" y="11055"/>
                  <a:pt x="11718" y="11002"/>
                  <a:pt x="11724" y="10952"/>
                </a:cubicBezTo>
                <a:cubicBezTo>
                  <a:pt x="11725" y="10901"/>
                  <a:pt x="11737" y="10853"/>
                  <a:pt x="11743" y="10809"/>
                </a:cubicBezTo>
                <a:cubicBezTo>
                  <a:pt x="11751" y="10766"/>
                  <a:pt x="11763" y="10728"/>
                  <a:pt x="11771" y="10692"/>
                </a:cubicBezTo>
                <a:cubicBezTo>
                  <a:pt x="11778" y="10658"/>
                  <a:pt x="11793" y="10624"/>
                  <a:pt x="11800" y="10600"/>
                </a:cubicBezTo>
                <a:cubicBezTo>
                  <a:pt x="11819" y="10547"/>
                  <a:pt x="11828" y="10517"/>
                  <a:pt x="11828" y="10517"/>
                </a:cubicBezTo>
                <a:cubicBezTo>
                  <a:pt x="11843" y="10474"/>
                  <a:pt x="11821" y="10426"/>
                  <a:pt x="11779" y="10409"/>
                </a:cubicBezTo>
                <a:cubicBezTo>
                  <a:pt x="11767" y="10404"/>
                  <a:pt x="11756" y="10401"/>
                  <a:pt x="11744" y="10401"/>
                </a:cubicBezTo>
                <a:cubicBezTo>
                  <a:pt x="11710" y="10401"/>
                  <a:pt x="11677" y="10421"/>
                  <a:pt x="11663" y="10454"/>
                </a:cubicBezTo>
                <a:cubicBezTo>
                  <a:pt x="11663" y="10454"/>
                  <a:pt x="11650" y="10484"/>
                  <a:pt x="11629" y="10534"/>
                </a:cubicBezTo>
                <a:cubicBezTo>
                  <a:pt x="11618" y="10561"/>
                  <a:pt x="11603" y="10589"/>
                  <a:pt x="11591" y="10630"/>
                </a:cubicBezTo>
                <a:cubicBezTo>
                  <a:pt x="11577" y="10670"/>
                  <a:pt x="11560" y="10714"/>
                  <a:pt x="11546" y="10765"/>
                </a:cubicBezTo>
                <a:cubicBezTo>
                  <a:pt x="11535" y="10814"/>
                  <a:pt x="11517" y="10867"/>
                  <a:pt x="11511" y="10925"/>
                </a:cubicBezTo>
                <a:cubicBezTo>
                  <a:pt x="11500" y="10984"/>
                  <a:pt x="11493" y="11044"/>
                  <a:pt x="11491" y="11111"/>
                </a:cubicBezTo>
                <a:cubicBezTo>
                  <a:pt x="11486" y="11176"/>
                  <a:pt x="11492" y="11244"/>
                  <a:pt x="11498" y="11313"/>
                </a:cubicBezTo>
                <a:cubicBezTo>
                  <a:pt x="11503" y="11347"/>
                  <a:pt x="11509" y="11382"/>
                  <a:pt x="11513" y="11416"/>
                </a:cubicBezTo>
                <a:lnTo>
                  <a:pt x="11539" y="11520"/>
                </a:lnTo>
                <a:cubicBezTo>
                  <a:pt x="11559" y="11585"/>
                  <a:pt x="11580" y="11654"/>
                  <a:pt x="11609" y="11714"/>
                </a:cubicBezTo>
                <a:cubicBezTo>
                  <a:pt x="11634" y="11778"/>
                  <a:pt x="11667" y="11835"/>
                  <a:pt x="11698" y="11893"/>
                </a:cubicBezTo>
                <a:cubicBezTo>
                  <a:pt x="11764" y="12003"/>
                  <a:pt x="11831" y="12101"/>
                  <a:pt x="11895" y="12179"/>
                </a:cubicBezTo>
                <a:cubicBezTo>
                  <a:pt x="11957" y="12258"/>
                  <a:pt x="12012" y="12320"/>
                  <a:pt x="12050" y="12363"/>
                </a:cubicBezTo>
                <a:cubicBezTo>
                  <a:pt x="12055" y="12370"/>
                  <a:pt x="12061" y="12373"/>
                  <a:pt x="12065" y="12379"/>
                </a:cubicBezTo>
                <a:cubicBezTo>
                  <a:pt x="12019" y="12590"/>
                  <a:pt x="11952" y="12827"/>
                  <a:pt x="11856" y="13043"/>
                </a:cubicBezTo>
                <a:cubicBezTo>
                  <a:pt x="11787" y="13199"/>
                  <a:pt x="11703" y="13345"/>
                  <a:pt x="11609" y="13457"/>
                </a:cubicBezTo>
                <a:cubicBezTo>
                  <a:pt x="11562" y="13514"/>
                  <a:pt x="11513" y="13561"/>
                  <a:pt x="11465" y="13599"/>
                </a:cubicBezTo>
                <a:cubicBezTo>
                  <a:pt x="11417" y="13640"/>
                  <a:pt x="11368" y="13666"/>
                  <a:pt x="11323" y="13687"/>
                </a:cubicBezTo>
                <a:cubicBezTo>
                  <a:pt x="11300" y="13698"/>
                  <a:pt x="11278" y="13704"/>
                  <a:pt x="11257" y="13714"/>
                </a:cubicBezTo>
                <a:cubicBezTo>
                  <a:pt x="11236" y="13719"/>
                  <a:pt x="11214" y="13725"/>
                  <a:pt x="11195" y="13730"/>
                </a:cubicBezTo>
                <a:cubicBezTo>
                  <a:pt x="11176" y="13732"/>
                  <a:pt x="11157" y="13735"/>
                  <a:pt x="11140" y="13737"/>
                </a:cubicBezTo>
                <a:cubicBezTo>
                  <a:pt x="11125" y="13738"/>
                  <a:pt x="11112" y="13738"/>
                  <a:pt x="11099" y="13738"/>
                </a:cubicBezTo>
                <a:cubicBezTo>
                  <a:pt x="11094" y="13738"/>
                  <a:pt x="11088" y="13741"/>
                  <a:pt x="11084" y="13741"/>
                </a:cubicBezTo>
                <a:cubicBezTo>
                  <a:pt x="11076" y="13741"/>
                  <a:pt x="11067" y="13738"/>
                  <a:pt x="11060" y="13738"/>
                </a:cubicBezTo>
                <a:cubicBezTo>
                  <a:pt x="11044" y="13737"/>
                  <a:pt x="11030" y="13737"/>
                  <a:pt x="11020" y="13737"/>
                </a:cubicBezTo>
                <a:cubicBezTo>
                  <a:pt x="10998" y="13736"/>
                  <a:pt x="10987" y="13736"/>
                  <a:pt x="10987" y="13736"/>
                </a:cubicBezTo>
                <a:lnTo>
                  <a:pt x="10975" y="13736"/>
                </a:lnTo>
                <a:cubicBezTo>
                  <a:pt x="10970" y="13614"/>
                  <a:pt x="10966" y="13492"/>
                  <a:pt x="10958" y="13369"/>
                </a:cubicBezTo>
                <a:cubicBezTo>
                  <a:pt x="10947" y="13242"/>
                  <a:pt x="10937" y="13115"/>
                  <a:pt x="10926" y="12991"/>
                </a:cubicBezTo>
                <a:cubicBezTo>
                  <a:pt x="10834" y="11984"/>
                  <a:pt x="10640" y="11017"/>
                  <a:pt x="10329" y="10137"/>
                </a:cubicBezTo>
                <a:cubicBezTo>
                  <a:pt x="10305" y="10076"/>
                  <a:pt x="10281" y="10016"/>
                  <a:pt x="10257" y="9955"/>
                </a:cubicBezTo>
                <a:cubicBezTo>
                  <a:pt x="10260" y="9955"/>
                  <a:pt x="10263" y="9955"/>
                  <a:pt x="10265" y="9954"/>
                </a:cubicBezTo>
                <a:cubicBezTo>
                  <a:pt x="10290" y="9950"/>
                  <a:pt x="10325" y="9942"/>
                  <a:pt x="10361" y="9933"/>
                </a:cubicBezTo>
                <a:cubicBezTo>
                  <a:pt x="10400" y="9926"/>
                  <a:pt x="10432" y="9911"/>
                  <a:pt x="10467" y="9897"/>
                </a:cubicBezTo>
                <a:cubicBezTo>
                  <a:pt x="10504" y="9883"/>
                  <a:pt x="10540" y="9862"/>
                  <a:pt x="10577" y="9840"/>
                </a:cubicBezTo>
                <a:cubicBezTo>
                  <a:pt x="10653" y="9794"/>
                  <a:pt x="10725" y="9732"/>
                  <a:pt x="10793" y="9660"/>
                </a:cubicBezTo>
                <a:cubicBezTo>
                  <a:pt x="10858" y="9587"/>
                  <a:pt x="10921" y="9505"/>
                  <a:pt x="10974" y="9414"/>
                </a:cubicBezTo>
                <a:cubicBezTo>
                  <a:pt x="11028" y="9324"/>
                  <a:pt x="11075" y="9227"/>
                  <a:pt x="11118" y="9126"/>
                </a:cubicBezTo>
                <a:cubicBezTo>
                  <a:pt x="11203" y="8923"/>
                  <a:pt x="11267" y="8705"/>
                  <a:pt x="11317" y="8486"/>
                </a:cubicBezTo>
                <a:cubicBezTo>
                  <a:pt x="11421" y="8049"/>
                  <a:pt x="11466" y="7608"/>
                  <a:pt x="11490" y="7278"/>
                </a:cubicBezTo>
                <a:cubicBezTo>
                  <a:pt x="11512" y="6947"/>
                  <a:pt x="11506" y="6721"/>
                  <a:pt x="11506" y="6721"/>
                </a:cubicBezTo>
                <a:lnTo>
                  <a:pt x="11506" y="6719"/>
                </a:lnTo>
                <a:cubicBezTo>
                  <a:pt x="11502" y="6640"/>
                  <a:pt x="11439" y="6576"/>
                  <a:pt x="11358" y="6575"/>
                </a:cubicBezTo>
                <a:cubicBezTo>
                  <a:pt x="11357" y="6575"/>
                  <a:pt x="11355" y="6575"/>
                  <a:pt x="11354" y="6575"/>
                </a:cubicBezTo>
                <a:cubicBezTo>
                  <a:pt x="11273" y="6575"/>
                  <a:pt x="11208" y="6641"/>
                  <a:pt x="11206" y="6721"/>
                </a:cubicBezTo>
                <a:cubicBezTo>
                  <a:pt x="11206" y="6721"/>
                  <a:pt x="11204" y="6932"/>
                  <a:pt x="11168" y="7250"/>
                </a:cubicBezTo>
                <a:cubicBezTo>
                  <a:pt x="11162" y="7300"/>
                  <a:pt x="11156" y="7353"/>
                  <a:pt x="11147" y="7409"/>
                </a:cubicBezTo>
                <a:cubicBezTo>
                  <a:pt x="11142" y="7409"/>
                  <a:pt x="11137" y="7407"/>
                  <a:pt x="11130" y="7407"/>
                </a:cubicBezTo>
                <a:cubicBezTo>
                  <a:pt x="11114" y="7407"/>
                  <a:pt x="11096" y="7404"/>
                  <a:pt x="11075" y="7399"/>
                </a:cubicBezTo>
                <a:cubicBezTo>
                  <a:pt x="11052" y="7396"/>
                  <a:pt x="11028" y="7388"/>
                  <a:pt x="11003" y="7376"/>
                </a:cubicBezTo>
                <a:cubicBezTo>
                  <a:pt x="10976" y="7369"/>
                  <a:pt x="10950" y="7353"/>
                  <a:pt x="10919" y="7338"/>
                </a:cubicBezTo>
                <a:cubicBezTo>
                  <a:pt x="10891" y="7320"/>
                  <a:pt x="10859" y="7302"/>
                  <a:pt x="10830" y="7278"/>
                </a:cubicBezTo>
                <a:cubicBezTo>
                  <a:pt x="10769" y="7231"/>
                  <a:pt x="10709" y="7166"/>
                  <a:pt x="10651" y="7098"/>
                </a:cubicBezTo>
                <a:cubicBezTo>
                  <a:pt x="10535" y="6960"/>
                  <a:pt x="10430" y="6799"/>
                  <a:pt x="10345" y="6681"/>
                </a:cubicBezTo>
                <a:cubicBezTo>
                  <a:pt x="10304" y="6623"/>
                  <a:pt x="10265" y="6569"/>
                  <a:pt x="10240" y="6538"/>
                </a:cubicBezTo>
                <a:cubicBezTo>
                  <a:pt x="10215" y="6504"/>
                  <a:pt x="10200" y="6485"/>
                  <a:pt x="10200" y="6485"/>
                </a:cubicBezTo>
                <a:cubicBezTo>
                  <a:pt x="10183" y="6463"/>
                  <a:pt x="10156" y="6450"/>
                  <a:pt x="10128" y="6450"/>
                </a:cubicBezTo>
                <a:cubicBezTo>
                  <a:pt x="10112" y="6450"/>
                  <a:pt x="10096" y="6455"/>
                  <a:pt x="10081" y="6464"/>
                </a:cubicBezTo>
                <a:cubicBezTo>
                  <a:pt x="10038" y="6491"/>
                  <a:pt x="10026" y="6546"/>
                  <a:pt x="10052" y="6589"/>
                </a:cubicBezTo>
                <a:cubicBezTo>
                  <a:pt x="10052" y="6589"/>
                  <a:pt x="10066" y="6609"/>
                  <a:pt x="10087" y="6645"/>
                </a:cubicBezTo>
                <a:cubicBezTo>
                  <a:pt x="10110" y="6682"/>
                  <a:pt x="10137" y="6729"/>
                  <a:pt x="10172" y="6791"/>
                </a:cubicBezTo>
                <a:cubicBezTo>
                  <a:pt x="10243" y="6915"/>
                  <a:pt x="10331" y="7086"/>
                  <a:pt x="10445" y="7255"/>
                </a:cubicBezTo>
                <a:cubicBezTo>
                  <a:pt x="10503" y="7338"/>
                  <a:pt x="10566" y="7422"/>
                  <a:pt x="10640" y="7492"/>
                </a:cubicBezTo>
                <a:cubicBezTo>
                  <a:pt x="10676" y="7528"/>
                  <a:pt x="10716" y="7560"/>
                  <a:pt x="10754" y="7589"/>
                </a:cubicBezTo>
                <a:cubicBezTo>
                  <a:pt x="10795" y="7616"/>
                  <a:pt x="10833" y="7644"/>
                  <a:pt x="10874" y="7661"/>
                </a:cubicBezTo>
                <a:cubicBezTo>
                  <a:pt x="10912" y="7683"/>
                  <a:pt x="10951" y="7697"/>
                  <a:pt x="10986" y="7708"/>
                </a:cubicBezTo>
                <a:cubicBezTo>
                  <a:pt x="11020" y="7720"/>
                  <a:pt x="11051" y="7729"/>
                  <a:pt x="11076" y="7733"/>
                </a:cubicBezTo>
                <a:cubicBezTo>
                  <a:pt x="11086" y="7735"/>
                  <a:pt x="11092" y="7736"/>
                  <a:pt x="11099" y="7737"/>
                </a:cubicBezTo>
                <a:cubicBezTo>
                  <a:pt x="11064" y="7949"/>
                  <a:pt x="11018" y="8176"/>
                  <a:pt x="10955" y="8396"/>
                </a:cubicBezTo>
                <a:cubicBezTo>
                  <a:pt x="10900" y="8598"/>
                  <a:pt x="10830" y="8795"/>
                  <a:pt x="10751" y="8965"/>
                </a:cubicBezTo>
                <a:cubicBezTo>
                  <a:pt x="10710" y="9050"/>
                  <a:pt x="10668" y="9129"/>
                  <a:pt x="10623" y="9197"/>
                </a:cubicBezTo>
                <a:cubicBezTo>
                  <a:pt x="10579" y="9266"/>
                  <a:pt x="10531" y="9321"/>
                  <a:pt x="10486" y="9369"/>
                </a:cubicBezTo>
                <a:cubicBezTo>
                  <a:pt x="10439" y="9412"/>
                  <a:pt x="10397" y="9447"/>
                  <a:pt x="10357" y="9468"/>
                </a:cubicBezTo>
                <a:cubicBezTo>
                  <a:pt x="10337" y="9478"/>
                  <a:pt x="10320" y="9489"/>
                  <a:pt x="10301" y="9492"/>
                </a:cubicBezTo>
                <a:cubicBezTo>
                  <a:pt x="10284" y="9497"/>
                  <a:pt x="10267" y="9506"/>
                  <a:pt x="10259" y="9506"/>
                </a:cubicBezTo>
                <a:cubicBezTo>
                  <a:pt x="10248" y="9507"/>
                  <a:pt x="10243" y="9511"/>
                  <a:pt x="10231" y="9512"/>
                </a:cubicBezTo>
                <a:cubicBezTo>
                  <a:pt x="10212" y="9513"/>
                  <a:pt x="10196" y="9513"/>
                  <a:pt x="10184" y="9515"/>
                </a:cubicBezTo>
                <a:cubicBezTo>
                  <a:pt x="10159" y="9517"/>
                  <a:pt x="10146" y="9518"/>
                  <a:pt x="10146" y="9518"/>
                </a:cubicBezTo>
                <a:cubicBezTo>
                  <a:pt x="10143" y="9518"/>
                  <a:pt x="10139" y="9518"/>
                  <a:pt x="10136" y="9519"/>
                </a:cubicBezTo>
                <a:cubicBezTo>
                  <a:pt x="10120" y="9521"/>
                  <a:pt x="10104" y="9524"/>
                  <a:pt x="10088" y="9529"/>
                </a:cubicBezTo>
                <a:lnTo>
                  <a:pt x="10077" y="9497"/>
                </a:lnTo>
                <a:cubicBezTo>
                  <a:pt x="9998" y="9293"/>
                  <a:pt x="9921" y="9091"/>
                  <a:pt x="9845" y="8894"/>
                </a:cubicBezTo>
                <a:cubicBezTo>
                  <a:pt x="9780" y="8693"/>
                  <a:pt x="9733" y="8497"/>
                  <a:pt x="9678" y="8306"/>
                </a:cubicBezTo>
                <a:cubicBezTo>
                  <a:pt x="9627" y="8112"/>
                  <a:pt x="9600" y="7912"/>
                  <a:pt x="9562" y="7722"/>
                </a:cubicBezTo>
                <a:cubicBezTo>
                  <a:pt x="9443" y="6951"/>
                  <a:pt x="9449" y="6228"/>
                  <a:pt x="9508" y="5596"/>
                </a:cubicBezTo>
                <a:cubicBezTo>
                  <a:pt x="9569" y="4962"/>
                  <a:pt x="9678" y="4414"/>
                  <a:pt x="9797" y="3972"/>
                </a:cubicBezTo>
                <a:cubicBezTo>
                  <a:pt x="9813" y="3913"/>
                  <a:pt x="9829" y="3855"/>
                  <a:pt x="9845" y="3798"/>
                </a:cubicBezTo>
                <a:cubicBezTo>
                  <a:pt x="9852" y="3799"/>
                  <a:pt x="9859" y="3799"/>
                  <a:pt x="9866" y="3799"/>
                </a:cubicBezTo>
                <a:cubicBezTo>
                  <a:pt x="9866" y="3799"/>
                  <a:pt x="9914" y="3798"/>
                  <a:pt x="9998" y="3798"/>
                </a:cubicBezTo>
                <a:cubicBezTo>
                  <a:pt x="10041" y="3797"/>
                  <a:pt x="10088" y="3799"/>
                  <a:pt x="10153" y="3792"/>
                </a:cubicBezTo>
                <a:cubicBezTo>
                  <a:pt x="10216" y="3787"/>
                  <a:pt x="10288" y="3785"/>
                  <a:pt x="10364" y="3772"/>
                </a:cubicBezTo>
                <a:cubicBezTo>
                  <a:pt x="10439" y="3760"/>
                  <a:pt x="10520" y="3753"/>
                  <a:pt x="10607" y="3729"/>
                </a:cubicBezTo>
                <a:cubicBezTo>
                  <a:pt x="10693" y="3708"/>
                  <a:pt x="10783" y="3686"/>
                  <a:pt x="10874" y="3650"/>
                </a:cubicBezTo>
                <a:cubicBezTo>
                  <a:pt x="10921" y="3636"/>
                  <a:pt x="10966" y="3618"/>
                  <a:pt x="11012" y="3595"/>
                </a:cubicBezTo>
                <a:cubicBezTo>
                  <a:pt x="11057" y="3572"/>
                  <a:pt x="11105" y="3553"/>
                  <a:pt x="11149" y="3527"/>
                </a:cubicBezTo>
                <a:cubicBezTo>
                  <a:pt x="11193" y="3499"/>
                  <a:pt x="11238" y="3472"/>
                  <a:pt x="11282" y="3445"/>
                </a:cubicBezTo>
                <a:cubicBezTo>
                  <a:pt x="11325" y="3414"/>
                  <a:pt x="11365" y="3379"/>
                  <a:pt x="11407" y="3346"/>
                </a:cubicBezTo>
                <a:cubicBezTo>
                  <a:pt x="11449" y="3314"/>
                  <a:pt x="11482" y="3272"/>
                  <a:pt x="11522" y="3234"/>
                </a:cubicBezTo>
                <a:cubicBezTo>
                  <a:pt x="11560" y="3197"/>
                  <a:pt x="11592" y="3155"/>
                  <a:pt x="11623" y="3112"/>
                </a:cubicBezTo>
                <a:cubicBezTo>
                  <a:pt x="11688" y="3030"/>
                  <a:pt x="11734" y="2937"/>
                  <a:pt x="11779" y="2849"/>
                </a:cubicBezTo>
                <a:cubicBezTo>
                  <a:pt x="11817" y="2757"/>
                  <a:pt x="11852" y="2670"/>
                  <a:pt x="11872" y="2584"/>
                </a:cubicBezTo>
                <a:cubicBezTo>
                  <a:pt x="11899" y="2496"/>
                  <a:pt x="11907" y="2415"/>
                  <a:pt x="11920" y="2339"/>
                </a:cubicBezTo>
                <a:cubicBezTo>
                  <a:pt x="11933" y="2263"/>
                  <a:pt x="11931" y="2192"/>
                  <a:pt x="11937" y="2132"/>
                </a:cubicBezTo>
                <a:cubicBezTo>
                  <a:pt x="11943" y="2069"/>
                  <a:pt x="11938" y="2016"/>
                  <a:pt x="11937" y="1972"/>
                </a:cubicBezTo>
                <a:cubicBezTo>
                  <a:pt x="11934" y="1884"/>
                  <a:pt x="11933" y="1834"/>
                  <a:pt x="11933" y="1834"/>
                </a:cubicBezTo>
                <a:cubicBezTo>
                  <a:pt x="11931" y="1765"/>
                  <a:pt x="11873" y="1709"/>
                  <a:pt x="11804" y="1709"/>
                </a:cubicBezTo>
                <a:cubicBezTo>
                  <a:pt x="11732" y="1709"/>
                  <a:pt x="11676" y="1767"/>
                  <a:pt x="11677" y="1839"/>
                </a:cubicBezTo>
                <a:lnTo>
                  <a:pt x="11677" y="1850"/>
                </a:lnTo>
                <a:cubicBezTo>
                  <a:pt x="11677" y="1850"/>
                  <a:pt x="11677" y="1895"/>
                  <a:pt x="11678" y="1974"/>
                </a:cubicBezTo>
                <a:cubicBezTo>
                  <a:pt x="11678" y="2015"/>
                  <a:pt x="11681" y="2064"/>
                  <a:pt x="11674" y="2118"/>
                </a:cubicBezTo>
                <a:cubicBezTo>
                  <a:pt x="11667" y="2172"/>
                  <a:pt x="11668" y="2235"/>
                  <a:pt x="11654" y="2300"/>
                </a:cubicBezTo>
                <a:cubicBezTo>
                  <a:pt x="11641" y="2366"/>
                  <a:pt x="11633" y="2438"/>
                  <a:pt x="11608" y="2509"/>
                </a:cubicBezTo>
                <a:cubicBezTo>
                  <a:pt x="11591" y="2584"/>
                  <a:pt x="11557" y="2655"/>
                  <a:pt x="11525" y="2728"/>
                </a:cubicBezTo>
                <a:cubicBezTo>
                  <a:pt x="11486" y="2798"/>
                  <a:pt x="11448" y="2873"/>
                  <a:pt x="11394" y="2937"/>
                </a:cubicBezTo>
                <a:cubicBezTo>
                  <a:pt x="11368" y="2970"/>
                  <a:pt x="11343" y="3004"/>
                  <a:pt x="11311" y="3032"/>
                </a:cubicBezTo>
                <a:cubicBezTo>
                  <a:pt x="11279" y="3060"/>
                  <a:pt x="11254" y="3095"/>
                  <a:pt x="11219" y="3118"/>
                </a:cubicBezTo>
                <a:cubicBezTo>
                  <a:pt x="11183" y="3144"/>
                  <a:pt x="11150" y="3171"/>
                  <a:pt x="11115" y="3196"/>
                </a:cubicBezTo>
                <a:cubicBezTo>
                  <a:pt x="11078" y="3217"/>
                  <a:pt x="11041" y="3239"/>
                  <a:pt x="11006" y="3260"/>
                </a:cubicBezTo>
                <a:cubicBezTo>
                  <a:pt x="10970" y="3281"/>
                  <a:pt x="10928" y="3294"/>
                  <a:pt x="10890" y="3313"/>
                </a:cubicBezTo>
                <a:cubicBezTo>
                  <a:pt x="10853" y="3331"/>
                  <a:pt x="10812" y="3345"/>
                  <a:pt x="10773" y="3357"/>
                </a:cubicBezTo>
                <a:cubicBezTo>
                  <a:pt x="10695" y="3384"/>
                  <a:pt x="10618" y="3402"/>
                  <a:pt x="10541" y="3418"/>
                </a:cubicBezTo>
                <a:cubicBezTo>
                  <a:pt x="10467" y="3436"/>
                  <a:pt x="10392" y="3440"/>
                  <a:pt x="10328" y="3451"/>
                </a:cubicBezTo>
                <a:cubicBezTo>
                  <a:pt x="10262" y="3459"/>
                  <a:pt x="10200" y="3459"/>
                  <a:pt x="10147" y="3463"/>
                </a:cubicBezTo>
                <a:cubicBezTo>
                  <a:pt x="10127" y="3465"/>
                  <a:pt x="10106" y="3466"/>
                  <a:pt x="10087" y="3466"/>
                </a:cubicBezTo>
                <a:cubicBezTo>
                  <a:pt x="10055" y="3466"/>
                  <a:pt x="10025" y="3464"/>
                  <a:pt x="9999" y="3464"/>
                </a:cubicBezTo>
                <a:lnTo>
                  <a:pt x="9948" y="3464"/>
                </a:lnTo>
                <a:cubicBezTo>
                  <a:pt x="10013" y="3260"/>
                  <a:pt x="10072" y="3090"/>
                  <a:pt x="10123" y="2958"/>
                </a:cubicBezTo>
                <a:cubicBezTo>
                  <a:pt x="10168" y="2845"/>
                  <a:pt x="10203" y="2757"/>
                  <a:pt x="10228" y="2701"/>
                </a:cubicBezTo>
                <a:cubicBezTo>
                  <a:pt x="10253" y="2644"/>
                  <a:pt x="10265" y="2616"/>
                  <a:pt x="10265" y="2616"/>
                </a:cubicBezTo>
                <a:lnTo>
                  <a:pt x="10269" y="2607"/>
                </a:lnTo>
                <a:cubicBezTo>
                  <a:pt x="10302" y="2532"/>
                  <a:pt x="10269" y="2443"/>
                  <a:pt x="10194" y="2409"/>
                </a:cubicBezTo>
                <a:cubicBezTo>
                  <a:pt x="10174" y="2400"/>
                  <a:pt x="10153" y="2396"/>
                  <a:pt x="10132" y="2396"/>
                </a:cubicBezTo>
                <a:cubicBezTo>
                  <a:pt x="10075" y="2396"/>
                  <a:pt x="10020" y="2429"/>
                  <a:pt x="9994" y="2485"/>
                </a:cubicBezTo>
                <a:cubicBezTo>
                  <a:pt x="9994" y="2485"/>
                  <a:pt x="9980" y="2517"/>
                  <a:pt x="9951" y="2578"/>
                </a:cubicBezTo>
                <a:cubicBezTo>
                  <a:pt x="9924" y="2639"/>
                  <a:pt x="9887" y="2729"/>
                  <a:pt x="9840" y="2846"/>
                </a:cubicBezTo>
                <a:cubicBezTo>
                  <a:pt x="9748" y="3083"/>
                  <a:pt x="9624" y="3432"/>
                  <a:pt x="9497" y="3888"/>
                </a:cubicBezTo>
                <a:cubicBezTo>
                  <a:pt x="9404" y="4219"/>
                  <a:pt x="9318" y="4609"/>
                  <a:pt x="9250" y="5050"/>
                </a:cubicBezTo>
                <a:cubicBezTo>
                  <a:pt x="9236" y="5042"/>
                  <a:pt x="9218" y="5035"/>
                  <a:pt x="9201" y="5032"/>
                </a:cubicBezTo>
                <a:lnTo>
                  <a:pt x="9185" y="5030"/>
                </a:lnTo>
                <a:cubicBezTo>
                  <a:pt x="9185" y="5030"/>
                  <a:pt x="9173" y="5029"/>
                  <a:pt x="9152" y="5025"/>
                </a:cubicBezTo>
                <a:cubicBezTo>
                  <a:pt x="9130" y="5019"/>
                  <a:pt x="9095" y="5019"/>
                  <a:pt x="9057" y="5006"/>
                </a:cubicBezTo>
                <a:cubicBezTo>
                  <a:pt x="9037" y="5000"/>
                  <a:pt x="9016" y="4994"/>
                  <a:pt x="8992" y="4987"/>
                </a:cubicBezTo>
                <a:cubicBezTo>
                  <a:pt x="8969" y="4978"/>
                  <a:pt x="8944" y="4968"/>
                  <a:pt x="8919" y="4958"/>
                </a:cubicBezTo>
                <a:cubicBezTo>
                  <a:pt x="8893" y="4945"/>
                  <a:pt x="8867" y="4931"/>
                  <a:pt x="8839" y="4917"/>
                </a:cubicBezTo>
                <a:cubicBezTo>
                  <a:pt x="8814" y="4898"/>
                  <a:pt x="8785" y="4881"/>
                  <a:pt x="8756" y="4860"/>
                </a:cubicBezTo>
                <a:cubicBezTo>
                  <a:pt x="8702" y="4814"/>
                  <a:pt x="8647" y="4761"/>
                  <a:pt x="8596" y="4692"/>
                </a:cubicBezTo>
                <a:cubicBezTo>
                  <a:pt x="8547" y="4625"/>
                  <a:pt x="8498" y="4546"/>
                  <a:pt x="8459" y="4458"/>
                </a:cubicBezTo>
                <a:cubicBezTo>
                  <a:pt x="8399" y="4330"/>
                  <a:pt x="8355" y="4185"/>
                  <a:pt x="8324" y="4032"/>
                </a:cubicBezTo>
                <a:cubicBezTo>
                  <a:pt x="8330" y="4027"/>
                  <a:pt x="8338" y="4024"/>
                  <a:pt x="8349" y="4017"/>
                </a:cubicBezTo>
                <a:cubicBezTo>
                  <a:pt x="8362" y="4009"/>
                  <a:pt x="8379" y="4000"/>
                  <a:pt x="8399" y="3989"/>
                </a:cubicBezTo>
                <a:cubicBezTo>
                  <a:pt x="8421" y="3973"/>
                  <a:pt x="8448" y="3956"/>
                  <a:pt x="8478" y="3936"/>
                </a:cubicBezTo>
                <a:cubicBezTo>
                  <a:pt x="8535" y="3895"/>
                  <a:pt x="8594" y="3846"/>
                  <a:pt x="8655" y="3782"/>
                </a:cubicBezTo>
                <a:cubicBezTo>
                  <a:pt x="8719" y="3719"/>
                  <a:pt x="8782" y="3644"/>
                  <a:pt x="8847" y="3560"/>
                </a:cubicBezTo>
                <a:cubicBezTo>
                  <a:pt x="8973" y="3390"/>
                  <a:pt x="9091" y="3179"/>
                  <a:pt x="9197" y="2947"/>
                </a:cubicBezTo>
                <a:cubicBezTo>
                  <a:pt x="9303" y="2714"/>
                  <a:pt x="9396" y="2461"/>
                  <a:pt x="9473" y="2203"/>
                </a:cubicBezTo>
                <a:cubicBezTo>
                  <a:pt x="9628" y="1688"/>
                  <a:pt x="9726" y="1162"/>
                  <a:pt x="9772" y="764"/>
                </a:cubicBezTo>
                <a:cubicBezTo>
                  <a:pt x="9819" y="365"/>
                  <a:pt x="9812" y="93"/>
                  <a:pt x="9812" y="93"/>
                </a:cubicBezTo>
                <a:lnTo>
                  <a:pt x="9812" y="91"/>
                </a:lnTo>
                <a:cubicBezTo>
                  <a:pt x="9811" y="40"/>
                  <a:pt x="9769" y="0"/>
                  <a:pt x="97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65" name="Google Shape;5265;p21"/>
          <p:cNvGrpSpPr/>
          <p:nvPr/>
        </p:nvGrpSpPr>
        <p:grpSpPr>
          <a:xfrm>
            <a:off x="-142453" y="3531045"/>
            <a:ext cx="1605068" cy="1634570"/>
            <a:chOff x="-142453" y="3531045"/>
            <a:chExt cx="1605068" cy="1634570"/>
          </a:xfrm>
        </p:grpSpPr>
        <p:sp>
          <p:nvSpPr>
            <p:cNvPr id="5266" name="Google Shape;5266;p21"/>
            <p:cNvSpPr/>
            <p:nvPr/>
          </p:nvSpPr>
          <p:spPr>
            <a:xfrm>
              <a:off x="-142453" y="3580497"/>
              <a:ext cx="1580308" cy="1562762"/>
            </a:xfrm>
            <a:custGeom>
              <a:avLst/>
              <a:gdLst/>
              <a:ahLst/>
              <a:cxnLst/>
              <a:rect l="l" t="t" r="r" b="b"/>
              <a:pathLst>
                <a:path w="68994" h="68228" extrusionOk="0">
                  <a:moveTo>
                    <a:pt x="47414" y="0"/>
                  </a:moveTo>
                  <a:cubicBezTo>
                    <a:pt x="47327" y="0"/>
                    <a:pt x="47241" y="3"/>
                    <a:pt x="47156" y="7"/>
                  </a:cubicBezTo>
                  <a:cubicBezTo>
                    <a:pt x="38981" y="486"/>
                    <a:pt x="37866" y="8464"/>
                    <a:pt x="37027" y="11377"/>
                  </a:cubicBezTo>
                  <a:cubicBezTo>
                    <a:pt x="35858" y="15446"/>
                    <a:pt x="32163" y="15257"/>
                    <a:pt x="30312" y="15710"/>
                  </a:cubicBezTo>
                  <a:cubicBezTo>
                    <a:pt x="28842" y="16071"/>
                    <a:pt x="27836" y="16964"/>
                    <a:pt x="27431" y="18442"/>
                  </a:cubicBezTo>
                  <a:cubicBezTo>
                    <a:pt x="26642" y="21311"/>
                    <a:pt x="26983" y="21795"/>
                    <a:pt x="25762" y="23620"/>
                  </a:cubicBezTo>
                  <a:cubicBezTo>
                    <a:pt x="25498" y="24014"/>
                    <a:pt x="25136" y="24201"/>
                    <a:pt x="24656" y="24212"/>
                  </a:cubicBezTo>
                  <a:cubicBezTo>
                    <a:pt x="24627" y="24213"/>
                    <a:pt x="24597" y="24214"/>
                    <a:pt x="24567" y="24214"/>
                  </a:cubicBezTo>
                  <a:cubicBezTo>
                    <a:pt x="22551" y="24214"/>
                    <a:pt x="20305" y="22563"/>
                    <a:pt x="18958" y="21068"/>
                  </a:cubicBezTo>
                  <a:cubicBezTo>
                    <a:pt x="18398" y="20447"/>
                    <a:pt x="17176" y="18763"/>
                    <a:pt x="15844" y="17623"/>
                  </a:cubicBezTo>
                  <a:cubicBezTo>
                    <a:pt x="15059" y="16952"/>
                    <a:pt x="14104" y="16636"/>
                    <a:pt x="13117" y="16636"/>
                  </a:cubicBezTo>
                  <a:cubicBezTo>
                    <a:pt x="10321" y="16636"/>
                    <a:pt x="7271" y="19173"/>
                    <a:pt x="7118" y="23366"/>
                  </a:cubicBezTo>
                  <a:cubicBezTo>
                    <a:pt x="6921" y="28778"/>
                    <a:pt x="9454" y="31439"/>
                    <a:pt x="9922" y="34620"/>
                  </a:cubicBezTo>
                  <a:cubicBezTo>
                    <a:pt x="10016" y="35262"/>
                    <a:pt x="9778" y="35792"/>
                    <a:pt x="9205" y="36144"/>
                  </a:cubicBezTo>
                  <a:cubicBezTo>
                    <a:pt x="7538" y="37165"/>
                    <a:pt x="6976" y="37886"/>
                    <a:pt x="7929" y="39583"/>
                  </a:cubicBezTo>
                  <a:cubicBezTo>
                    <a:pt x="9389" y="42179"/>
                    <a:pt x="11614" y="43255"/>
                    <a:pt x="12971" y="45120"/>
                  </a:cubicBezTo>
                  <a:cubicBezTo>
                    <a:pt x="13367" y="45663"/>
                    <a:pt x="13270" y="45943"/>
                    <a:pt x="12661" y="46241"/>
                  </a:cubicBezTo>
                  <a:cubicBezTo>
                    <a:pt x="12319" y="46410"/>
                    <a:pt x="11956" y="46485"/>
                    <a:pt x="11587" y="46485"/>
                  </a:cubicBezTo>
                  <a:cubicBezTo>
                    <a:pt x="11461" y="46485"/>
                    <a:pt x="11333" y="46476"/>
                    <a:pt x="11205" y="46459"/>
                  </a:cubicBezTo>
                  <a:cubicBezTo>
                    <a:pt x="8477" y="46099"/>
                    <a:pt x="6296" y="45578"/>
                    <a:pt x="4493" y="45578"/>
                  </a:cubicBezTo>
                  <a:cubicBezTo>
                    <a:pt x="3582" y="45578"/>
                    <a:pt x="2768" y="45711"/>
                    <a:pt x="2028" y="46065"/>
                  </a:cubicBezTo>
                  <a:cubicBezTo>
                    <a:pt x="0" y="47034"/>
                    <a:pt x="343" y="49315"/>
                    <a:pt x="1420" y="50507"/>
                  </a:cubicBezTo>
                  <a:cubicBezTo>
                    <a:pt x="7724" y="57479"/>
                    <a:pt x="20778" y="60712"/>
                    <a:pt x="23957" y="66698"/>
                  </a:cubicBezTo>
                  <a:cubicBezTo>
                    <a:pt x="24140" y="67045"/>
                    <a:pt x="24439" y="67307"/>
                    <a:pt x="24487" y="67754"/>
                  </a:cubicBezTo>
                  <a:cubicBezTo>
                    <a:pt x="24518" y="68044"/>
                    <a:pt x="24865" y="68227"/>
                    <a:pt x="25200" y="68227"/>
                  </a:cubicBezTo>
                  <a:cubicBezTo>
                    <a:pt x="25252" y="68227"/>
                    <a:pt x="25304" y="68223"/>
                    <a:pt x="25354" y="68214"/>
                  </a:cubicBezTo>
                  <a:cubicBezTo>
                    <a:pt x="25883" y="68119"/>
                    <a:pt x="27680" y="66922"/>
                    <a:pt x="30841" y="66922"/>
                  </a:cubicBezTo>
                  <a:cubicBezTo>
                    <a:pt x="31050" y="66922"/>
                    <a:pt x="31265" y="66927"/>
                    <a:pt x="31485" y="66938"/>
                  </a:cubicBezTo>
                  <a:cubicBezTo>
                    <a:pt x="36244" y="67178"/>
                    <a:pt x="39121" y="67881"/>
                    <a:pt x="42815" y="67881"/>
                  </a:cubicBezTo>
                  <a:cubicBezTo>
                    <a:pt x="44878" y="67881"/>
                    <a:pt x="47196" y="67661"/>
                    <a:pt x="50238" y="67020"/>
                  </a:cubicBezTo>
                  <a:cubicBezTo>
                    <a:pt x="51659" y="66720"/>
                    <a:pt x="53088" y="66453"/>
                    <a:pt x="54445" y="65910"/>
                  </a:cubicBezTo>
                  <a:cubicBezTo>
                    <a:pt x="56278" y="65176"/>
                    <a:pt x="58029" y="63788"/>
                    <a:pt x="58380" y="61836"/>
                  </a:cubicBezTo>
                  <a:cubicBezTo>
                    <a:pt x="58826" y="59360"/>
                    <a:pt x="57115" y="57748"/>
                    <a:pt x="56329" y="56641"/>
                  </a:cubicBezTo>
                  <a:cubicBezTo>
                    <a:pt x="55743" y="55815"/>
                    <a:pt x="55152" y="54989"/>
                    <a:pt x="54609" y="54133"/>
                  </a:cubicBezTo>
                  <a:cubicBezTo>
                    <a:pt x="53931" y="53067"/>
                    <a:pt x="53925" y="51985"/>
                    <a:pt x="54561" y="50864"/>
                  </a:cubicBezTo>
                  <a:cubicBezTo>
                    <a:pt x="56025" y="48282"/>
                    <a:pt x="57186" y="47719"/>
                    <a:pt x="61812" y="44046"/>
                  </a:cubicBezTo>
                  <a:cubicBezTo>
                    <a:pt x="63955" y="42343"/>
                    <a:pt x="66543" y="40529"/>
                    <a:pt x="67830" y="36133"/>
                  </a:cubicBezTo>
                  <a:cubicBezTo>
                    <a:pt x="68993" y="32166"/>
                    <a:pt x="67101" y="28485"/>
                    <a:pt x="63311" y="27656"/>
                  </a:cubicBezTo>
                  <a:cubicBezTo>
                    <a:pt x="62165" y="27406"/>
                    <a:pt x="61112" y="27330"/>
                    <a:pt x="60107" y="27330"/>
                  </a:cubicBezTo>
                  <a:cubicBezTo>
                    <a:pt x="58585" y="27330"/>
                    <a:pt x="57172" y="27504"/>
                    <a:pt x="55706" y="27504"/>
                  </a:cubicBezTo>
                  <a:cubicBezTo>
                    <a:pt x="55603" y="27504"/>
                    <a:pt x="55500" y="27503"/>
                    <a:pt x="55396" y="27501"/>
                  </a:cubicBezTo>
                  <a:cubicBezTo>
                    <a:pt x="52249" y="27448"/>
                    <a:pt x="49764" y="25247"/>
                    <a:pt x="49463" y="22217"/>
                  </a:cubicBezTo>
                  <a:cubicBezTo>
                    <a:pt x="49020" y="17728"/>
                    <a:pt x="53743" y="9795"/>
                    <a:pt x="52012" y="3185"/>
                  </a:cubicBezTo>
                  <a:cubicBezTo>
                    <a:pt x="51597" y="1601"/>
                    <a:pt x="50573" y="592"/>
                    <a:pt x="48986" y="209"/>
                  </a:cubicBezTo>
                  <a:cubicBezTo>
                    <a:pt x="48476" y="87"/>
                    <a:pt x="47939" y="0"/>
                    <a:pt x="47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1"/>
            <p:cNvSpPr/>
            <p:nvPr/>
          </p:nvSpPr>
          <p:spPr>
            <a:xfrm>
              <a:off x="-131001" y="3531045"/>
              <a:ext cx="1593615" cy="1634570"/>
            </a:xfrm>
            <a:custGeom>
              <a:avLst/>
              <a:gdLst/>
              <a:ahLst/>
              <a:cxnLst/>
              <a:rect l="l" t="t" r="r" b="b"/>
              <a:pathLst>
                <a:path w="69575" h="71363" extrusionOk="0">
                  <a:moveTo>
                    <a:pt x="30319" y="25668"/>
                  </a:moveTo>
                  <a:lnTo>
                    <a:pt x="30319" y="25668"/>
                  </a:lnTo>
                  <a:cubicBezTo>
                    <a:pt x="30459" y="25778"/>
                    <a:pt x="30406" y="25918"/>
                    <a:pt x="30345" y="26056"/>
                  </a:cubicBezTo>
                  <a:cubicBezTo>
                    <a:pt x="30338" y="25927"/>
                    <a:pt x="30328" y="25797"/>
                    <a:pt x="30319" y="25668"/>
                  </a:cubicBezTo>
                  <a:close/>
                  <a:moveTo>
                    <a:pt x="30678" y="30804"/>
                  </a:moveTo>
                  <a:lnTo>
                    <a:pt x="30678" y="30804"/>
                  </a:lnTo>
                  <a:cubicBezTo>
                    <a:pt x="30812" y="30912"/>
                    <a:pt x="30745" y="31051"/>
                    <a:pt x="30706" y="31182"/>
                  </a:cubicBezTo>
                  <a:cubicBezTo>
                    <a:pt x="30696" y="31056"/>
                    <a:pt x="30687" y="30931"/>
                    <a:pt x="30678" y="30804"/>
                  </a:cubicBezTo>
                  <a:close/>
                  <a:moveTo>
                    <a:pt x="38897" y="32707"/>
                  </a:moveTo>
                  <a:lnTo>
                    <a:pt x="38897" y="32707"/>
                  </a:lnTo>
                  <a:cubicBezTo>
                    <a:pt x="38887" y="32756"/>
                    <a:pt x="38876" y="32807"/>
                    <a:pt x="38863" y="32864"/>
                  </a:cubicBezTo>
                  <a:cubicBezTo>
                    <a:pt x="38797" y="32781"/>
                    <a:pt x="38835" y="32740"/>
                    <a:pt x="38897" y="32707"/>
                  </a:cubicBezTo>
                  <a:close/>
                  <a:moveTo>
                    <a:pt x="33459" y="37312"/>
                  </a:moveTo>
                  <a:cubicBezTo>
                    <a:pt x="33471" y="37312"/>
                    <a:pt x="33482" y="37313"/>
                    <a:pt x="33495" y="37314"/>
                  </a:cubicBezTo>
                  <a:cubicBezTo>
                    <a:pt x="33495" y="37447"/>
                    <a:pt x="33495" y="37580"/>
                    <a:pt x="33494" y="37715"/>
                  </a:cubicBezTo>
                  <a:cubicBezTo>
                    <a:pt x="33478" y="37717"/>
                    <a:pt x="33463" y="37720"/>
                    <a:pt x="33448" y="37721"/>
                  </a:cubicBezTo>
                  <a:cubicBezTo>
                    <a:pt x="33419" y="37461"/>
                    <a:pt x="33416" y="37569"/>
                    <a:pt x="33459" y="37312"/>
                  </a:cubicBezTo>
                  <a:close/>
                  <a:moveTo>
                    <a:pt x="33363" y="38041"/>
                  </a:moveTo>
                  <a:lnTo>
                    <a:pt x="33363" y="38339"/>
                  </a:lnTo>
                  <a:cubicBezTo>
                    <a:pt x="33352" y="38334"/>
                    <a:pt x="33338" y="38329"/>
                    <a:pt x="33326" y="38324"/>
                  </a:cubicBezTo>
                  <a:lnTo>
                    <a:pt x="33326" y="38041"/>
                  </a:lnTo>
                  <a:close/>
                  <a:moveTo>
                    <a:pt x="33215" y="38631"/>
                  </a:moveTo>
                  <a:cubicBezTo>
                    <a:pt x="33230" y="38632"/>
                    <a:pt x="33247" y="38632"/>
                    <a:pt x="33263" y="38633"/>
                  </a:cubicBezTo>
                  <a:cubicBezTo>
                    <a:pt x="33257" y="38741"/>
                    <a:pt x="33251" y="38846"/>
                    <a:pt x="33246" y="38952"/>
                  </a:cubicBezTo>
                  <a:cubicBezTo>
                    <a:pt x="33229" y="38951"/>
                    <a:pt x="33212" y="38951"/>
                    <a:pt x="33196" y="38949"/>
                  </a:cubicBezTo>
                  <a:cubicBezTo>
                    <a:pt x="33202" y="38842"/>
                    <a:pt x="33208" y="38737"/>
                    <a:pt x="33215" y="38631"/>
                  </a:cubicBezTo>
                  <a:close/>
                  <a:moveTo>
                    <a:pt x="34713" y="39520"/>
                  </a:moveTo>
                  <a:cubicBezTo>
                    <a:pt x="34703" y="39575"/>
                    <a:pt x="34693" y="39634"/>
                    <a:pt x="34682" y="39728"/>
                  </a:cubicBezTo>
                  <a:cubicBezTo>
                    <a:pt x="34631" y="39609"/>
                    <a:pt x="34636" y="39548"/>
                    <a:pt x="34713" y="39520"/>
                  </a:cubicBezTo>
                  <a:close/>
                  <a:moveTo>
                    <a:pt x="34955" y="40113"/>
                  </a:moveTo>
                  <a:cubicBezTo>
                    <a:pt x="34945" y="40165"/>
                    <a:pt x="34934" y="40221"/>
                    <a:pt x="34917" y="40306"/>
                  </a:cubicBezTo>
                  <a:cubicBezTo>
                    <a:pt x="34862" y="40189"/>
                    <a:pt x="34887" y="40139"/>
                    <a:pt x="34955" y="40113"/>
                  </a:cubicBezTo>
                  <a:close/>
                  <a:moveTo>
                    <a:pt x="33765" y="40001"/>
                  </a:moveTo>
                  <a:cubicBezTo>
                    <a:pt x="33758" y="40127"/>
                    <a:pt x="33751" y="40254"/>
                    <a:pt x="33743" y="40380"/>
                  </a:cubicBezTo>
                  <a:cubicBezTo>
                    <a:pt x="33677" y="40244"/>
                    <a:pt x="33640" y="40110"/>
                    <a:pt x="33765" y="40001"/>
                  </a:cubicBezTo>
                  <a:close/>
                  <a:moveTo>
                    <a:pt x="33595" y="40650"/>
                  </a:moveTo>
                  <a:lnTo>
                    <a:pt x="33595" y="40650"/>
                  </a:lnTo>
                  <a:cubicBezTo>
                    <a:pt x="33628" y="40789"/>
                    <a:pt x="33629" y="40717"/>
                    <a:pt x="33573" y="40921"/>
                  </a:cubicBezTo>
                  <a:cubicBezTo>
                    <a:pt x="33550" y="40695"/>
                    <a:pt x="33540" y="40766"/>
                    <a:pt x="33595" y="40650"/>
                  </a:cubicBezTo>
                  <a:close/>
                  <a:moveTo>
                    <a:pt x="33488" y="41126"/>
                  </a:moveTo>
                  <a:lnTo>
                    <a:pt x="33488" y="41329"/>
                  </a:lnTo>
                  <a:lnTo>
                    <a:pt x="33455" y="41329"/>
                  </a:lnTo>
                  <a:lnTo>
                    <a:pt x="33455" y="41126"/>
                  </a:lnTo>
                  <a:close/>
                  <a:moveTo>
                    <a:pt x="33331" y="41602"/>
                  </a:moveTo>
                  <a:cubicBezTo>
                    <a:pt x="33347" y="41603"/>
                    <a:pt x="33362" y="41603"/>
                    <a:pt x="33377" y="41605"/>
                  </a:cubicBezTo>
                  <a:cubicBezTo>
                    <a:pt x="33373" y="41676"/>
                    <a:pt x="33369" y="41748"/>
                    <a:pt x="33364" y="41822"/>
                  </a:cubicBezTo>
                  <a:cubicBezTo>
                    <a:pt x="33348" y="41820"/>
                    <a:pt x="33335" y="41820"/>
                    <a:pt x="33319" y="41819"/>
                  </a:cubicBezTo>
                  <a:cubicBezTo>
                    <a:pt x="33324" y="41747"/>
                    <a:pt x="33328" y="41674"/>
                    <a:pt x="33331" y="41602"/>
                  </a:cubicBezTo>
                  <a:close/>
                  <a:moveTo>
                    <a:pt x="18189" y="41966"/>
                  </a:moveTo>
                  <a:cubicBezTo>
                    <a:pt x="18195" y="41983"/>
                    <a:pt x="18208" y="42001"/>
                    <a:pt x="18206" y="42016"/>
                  </a:cubicBezTo>
                  <a:cubicBezTo>
                    <a:pt x="18200" y="42049"/>
                    <a:pt x="18189" y="42062"/>
                    <a:pt x="18179" y="42062"/>
                  </a:cubicBezTo>
                  <a:cubicBezTo>
                    <a:pt x="18159" y="42062"/>
                    <a:pt x="18139" y="42015"/>
                    <a:pt x="18152" y="41977"/>
                  </a:cubicBezTo>
                  <a:cubicBezTo>
                    <a:pt x="18155" y="41969"/>
                    <a:pt x="18177" y="41969"/>
                    <a:pt x="18189" y="41966"/>
                  </a:cubicBezTo>
                  <a:close/>
                  <a:moveTo>
                    <a:pt x="33125" y="42447"/>
                  </a:moveTo>
                  <a:lnTo>
                    <a:pt x="33125" y="42662"/>
                  </a:lnTo>
                  <a:lnTo>
                    <a:pt x="33095" y="42662"/>
                  </a:lnTo>
                  <a:lnTo>
                    <a:pt x="33095" y="42447"/>
                  </a:lnTo>
                  <a:close/>
                  <a:moveTo>
                    <a:pt x="32855" y="43281"/>
                  </a:moveTo>
                  <a:cubicBezTo>
                    <a:pt x="32869" y="43281"/>
                    <a:pt x="32886" y="43282"/>
                    <a:pt x="32902" y="43284"/>
                  </a:cubicBezTo>
                  <a:cubicBezTo>
                    <a:pt x="32898" y="43357"/>
                    <a:pt x="32892" y="43428"/>
                    <a:pt x="32889" y="43501"/>
                  </a:cubicBezTo>
                  <a:cubicBezTo>
                    <a:pt x="32872" y="43501"/>
                    <a:pt x="32855" y="43499"/>
                    <a:pt x="32839" y="43498"/>
                  </a:cubicBezTo>
                  <a:cubicBezTo>
                    <a:pt x="32845" y="43426"/>
                    <a:pt x="32849" y="43353"/>
                    <a:pt x="32855" y="43281"/>
                  </a:cubicBezTo>
                  <a:close/>
                  <a:moveTo>
                    <a:pt x="32734" y="43709"/>
                  </a:moveTo>
                  <a:cubicBezTo>
                    <a:pt x="32809" y="43859"/>
                    <a:pt x="32796" y="43954"/>
                    <a:pt x="32701" y="44028"/>
                  </a:cubicBezTo>
                  <a:lnTo>
                    <a:pt x="32701" y="44028"/>
                  </a:lnTo>
                  <a:cubicBezTo>
                    <a:pt x="32711" y="43936"/>
                    <a:pt x="32722" y="43840"/>
                    <a:pt x="32734" y="43709"/>
                  </a:cubicBezTo>
                  <a:close/>
                  <a:moveTo>
                    <a:pt x="32685" y="44055"/>
                  </a:moveTo>
                  <a:cubicBezTo>
                    <a:pt x="32672" y="44176"/>
                    <a:pt x="32726" y="44320"/>
                    <a:pt x="32578" y="44396"/>
                  </a:cubicBezTo>
                  <a:lnTo>
                    <a:pt x="32578" y="44396"/>
                  </a:lnTo>
                  <a:cubicBezTo>
                    <a:pt x="32580" y="44272"/>
                    <a:pt x="32534" y="44130"/>
                    <a:pt x="32685" y="44055"/>
                  </a:cubicBezTo>
                  <a:close/>
                  <a:moveTo>
                    <a:pt x="32569" y="44413"/>
                  </a:moveTo>
                  <a:lnTo>
                    <a:pt x="32569" y="44413"/>
                  </a:lnTo>
                  <a:cubicBezTo>
                    <a:pt x="32589" y="44850"/>
                    <a:pt x="32409" y="45239"/>
                    <a:pt x="32245" y="45625"/>
                  </a:cubicBezTo>
                  <a:cubicBezTo>
                    <a:pt x="32145" y="45863"/>
                    <a:pt x="32078" y="46131"/>
                    <a:pt x="31861" y="46306"/>
                  </a:cubicBezTo>
                  <a:lnTo>
                    <a:pt x="31861" y="46306"/>
                  </a:lnTo>
                  <a:cubicBezTo>
                    <a:pt x="31872" y="46212"/>
                    <a:pt x="31868" y="46113"/>
                    <a:pt x="31899" y="46026"/>
                  </a:cubicBezTo>
                  <a:cubicBezTo>
                    <a:pt x="32536" y="44297"/>
                    <a:pt x="32489" y="44462"/>
                    <a:pt x="32569" y="44413"/>
                  </a:cubicBezTo>
                  <a:close/>
                  <a:moveTo>
                    <a:pt x="31853" y="46319"/>
                  </a:moveTo>
                  <a:cubicBezTo>
                    <a:pt x="31856" y="46416"/>
                    <a:pt x="31866" y="46516"/>
                    <a:pt x="31743" y="46547"/>
                  </a:cubicBezTo>
                  <a:lnTo>
                    <a:pt x="31743" y="46547"/>
                  </a:lnTo>
                  <a:cubicBezTo>
                    <a:pt x="31745" y="46453"/>
                    <a:pt x="31732" y="46354"/>
                    <a:pt x="31853" y="46319"/>
                  </a:cubicBezTo>
                  <a:close/>
                  <a:moveTo>
                    <a:pt x="31732" y="46569"/>
                  </a:moveTo>
                  <a:cubicBezTo>
                    <a:pt x="31747" y="46791"/>
                    <a:pt x="31642" y="46964"/>
                    <a:pt x="31508" y="47127"/>
                  </a:cubicBezTo>
                  <a:lnTo>
                    <a:pt x="31508" y="47127"/>
                  </a:lnTo>
                  <a:cubicBezTo>
                    <a:pt x="31515" y="46913"/>
                    <a:pt x="31564" y="46718"/>
                    <a:pt x="31732" y="46569"/>
                  </a:cubicBezTo>
                  <a:close/>
                  <a:moveTo>
                    <a:pt x="31482" y="47165"/>
                  </a:moveTo>
                  <a:cubicBezTo>
                    <a:pt x="31440" y="47248"/>
                    <a:pt x="31414" y="47296"/>
                    <a:pt x="31397" y="47331"/>
                  </a:cubicBezTo>
                  <a:lnTo>
                    <a:pt x="31397" y="47331"/>
                  </a:lnTo>
                  <a:cubicBezTo>
                    <a:pt x="31404" y="47264"/>
                    <a:pt x="31408" y="47196"/>
                    <a:pt x="31482" y="47165"/>
                  </a:cubicBezTo>
                  <a:close/>
                  <a:moveTo>
                    <a:pt x="31366" y="47406"/>
                  </a:moveTo>
                  <a:cubicBezTo>
                    <a:pt x="31358" y="47437"/>
                    <a:pt x="31352" y="47474"/>
                    <a:pt x="31335" y="47555"/>
                  </a:cubicBezTo>
                  <a:cubicBezTo>
                    <a:pt x="31272" y="47476"/>
                    <a:pt x="31316" y="47438"/>
                    <a:pt x="31366" y="47406"/>
                  </a:cubicBezTo>
                  <a:close/>
                  <a:moveTo>
                    <a:pt x="49847" y="48830"/>
                  </a:moveTo>
                  <a:cubicBezTo>
                    <a:pt x="49861" y="48830"/>
                    <a:pt x="49875" y="48831"/>
                    <a:pt x="49890" y="48831"/>
                  </a:cubicBezTo>
                  <a:lnTo>
                    <a:pt x="49890" y="48831"/>
                  </a:lnTo>
                  <a:cubicBezTo>
                    <a:pt x="49856" y="48954"/>
                    <a:pt x="49755" y="48940"/>
                    <a:pt x="49663" y="48943"/>
                  </a:cubicBezTo>
                  <a:lnTo>
                    <a:pt x="49663" y="48943"/>
                  </a:lnTo>
                  <a:cubicBezTo>
                    <a:pt x="49690" y="48841"/>
                    <a:pt x="49766" y="48830"/>
                    <a:pt x="49847" y="48830"/>
                  </a:cubicBezTo>
                  <a:close/>
                  <a:moveTo>
                    <a:pt x="49642" y="48958"/>
                  </a:moveTo>
                  <a:cubicBezTo>
                    <a:pt x="49622" y="48998"/>
                    <a:pt x="49594" y="49025"/>
                    <a:pt x="49549" y="49025"/>
                  </a:cubicBezTo>
                  <a:cubicBezTo>
                    <a:pt x="49521" y="49025"/>
                    <a:pt x="49485" y="49014"/>
                    <a:pt x="49441" y="48990"/>
                  </a:cubicBezTo>
                  <a:cubicBezTo>
                    <a:pt x="49528" y="48977"/>
                    <a:pt x="49587" y="48967"/>
                    <a:pt x="49642" y="48958"/>
                  </a:cubicBezTo>
                  <a:close/>
                  <a:moveTo>
                    <a:pt x="37246" y="51186"/>
                  </a:moveTo>
                  <a:lnTo>
                    <a:pt x="37246" y="51186"/>
                  </a:lnTo>
                  <a:cubicBezTo>
                    <a:pt x="37154" y="51447"/>
                    <a:pt x="37049" y="51537"/>
                    <a:pt x="36874" y="51688"/>
                  </a:cubicBezTo>
                  <a:cubicBezTo>
                    <a:pt x="36948" y="51454"/>
                    <a:pt x="37059" y="51370"/>
                    <a:pt x="37246" y="51186"/>
                  </a:cubicBezTo>
                  <a:close/>
                  <a:moveTo>
                    <a:pt x="20755" y="51701"/>
                  </a:moveTo>
                  <a:lnTo>
                    <a:pt x="20755" y="51701"/>
                  </a:lnTo>
                  <a:cubicBezTo>
                    <a:pt x="20839" y="51722"/>
                    <a:pt x="20843" y="51785"/>
                    <a:pt x="20804" y="51936"/>
                  </a:cubicBezTo>
                  <a:cubicBezTo>
                    <a:pt x="20778" y="51814"/>
                    <a:pt x="20766" y="51755"/>
                    <a:pt x="20755" y="51701"/>
                  </a:cubicBezTo>
                  <a:close/>
                  <a:moveTo>
                    <a:pt x="28906" y="52790"/>
                  </a:moveTo>
                  <a:cubicBezTo>
                    <a:pt x="28979" y="52903"/>
                    <a:pt x="28939" y="52954"/>
                    <a:pt x="28879" y="52996"/>
                  </a:cubicBezTo>
                  <a:lnTo>
                    <a:pt x="28879" y="52996"/>
                  </a:lnTo>
                  <a:cubicBezTo>
                    <a:pt x="28886" y="52937"/>
                    <a:pt x="28895" y="52876"/>
                    <a:pt x="28906" y="52790"/>
                  </a:cubicBezTo>
                  <a:close/>
                  <a:moveTo>
                    <a:pt x="35999" y="52532"/>
                  </a:moveTo>
                  <a:lnTo>
                    <a:pt x="35999" y="52532"/>
                  </a:lnTo>
                  <a:cubicBezTo>
                    <a:pt x="35866" y="52875"/>
                    <a:pt x="35794" y="52960"/>
                    <a:pt x="35200" y="53357"/>
                  </a:cubicBezTo>
                  <a:cubicBezTo>
                    <a:pt x="35452" y="53096"/>
                    <a:pt x="35705" y="52835"/>
                    <a:pt x="35999" y="52532"/>
                  </a:cubicBezTo>
                  <a:close/>
                  <a:moveTo>
                    <a:pt x="41161" y="53617"/>
                  </a:moveTo>
                  <a:cubicBezTo>
                    <a:pt x="41148" y="53671"/>
                    <a:pt x="41124" y="53698"/>
                    <a:pt x="41087" y="53698"/>
                  </a:cubicBezTo>
                  <a:cubicBezTo>
                    <a:pt x="41062" y="53698"/>
                    <a:pt x="41031" y="53685"/>
                    <a:pt x="40993" y="53659"/>
                  </a:cubicBezTo>
                  <a:cubicBezTo>
                    <a:pt x="41056" y="53643"/>
                    <a:pt x="41109" y="53629"/>
                    <a:pt x="41161" y="53617"/>
                  </a:cubicBezTo>
                  <a:close/>
                  <a:moveTo>
                    <a:pt x="36043" y="53635"/>
                  </a:moveTo>
                  <a:cubicBezTo>
                    <a:pt x="35929" y="53724"/>
                    <a:pt x="35865" y="53777"/>
                    <a:pt x="35748" y="53868"/>
                  </a:cubicBezTo>
                  <a:cubicBezTo>
                    <a:pt x="35839" y="53682"/>
                    <a:pt x="35839" y="53682"/>
                    <a:pt x="36043" y="53635"/>
                  </a:cubicBezTo>
                  <a:close/>
                  <a:moveTo>
                    <a:pt x="23571" y="54152"/>
                  </a:moveTo>
                  <a:lnTo>
                    <a:pt x="23571" y="54358"/>
                  </a:lnTo>
                  <a:lnTo>
                    <a:pt x="23541" y="54358"/>
                  </a:lnTo>
                  <a:lnTo>
                    <a:pt x="23541" y="54152"/>
                  </a:lnTo>
                  <a:close/>
                  <a:moveTo>
                    <a:pt x="20871" y="55046"/>
                  </a:moveTo>
                  <a:cubicBezTo>
                    <a:pt x="20994" y="55099"/>
                    <a:pt x="21079" y="55179"/>
                    <a:pt x="21061" y="55352"/>
                  </a:cubicBezTo>
                  <a:cubicBezTo>
                    <a:pt x="20933" y="55272"/>
                    <a:pt x="20865" y="55182"/>
                    <a:pt x="20871" y="55046"/>
                  </a:cubicBezTo>
                  <a:close/>
                  <a:moveTo>
                    <a:pt x="21289" y="55581"/>
                  </a:moveTo>
                  <a:cubicBezTo>
                    <a:pt x="21296" y="55596"/>
                    <a:pt x="21304" y="55610"/>
                    <a:pt x="21311" y="55626"/>
                  </a:cubicBezTo>
                  <a:cubicBezTo>
                    <a:pt x="21305" y="55642"/>
                    <a:pt x="21301" y="55658"/>
                    <a:pt x="21296" y="55671"/>
                  </a:cubicBezTo>
                  <a:cubicBezTo>
                    <a:pt x="21283" y="55650"/>
                    <a:pt x="21268" y="55627"/>
                    <a:pt x="21257" y="55605"/>
                  </a:cubicBezTo>
                  <a:cubicBezTo>
                    <a:pt x="21255" y="55604"/>
                    <a:pt x="21278" y="55590"/>
                    <a:pt x="21289" y="55581"/>
                  </a:cubicBezTo>
                  <a:close/>
                  <a:moveTo>
                    <a:pt x="28864" y="53021"/>
                  </a:moveTo>
                  <a:cubicBezTo>
                    <a:pt x="28860" y="53134"/>
                    <a:pt x="28958" y="52837"/>
                    <a:pt x="27610" y="56537"/>
                  </a:cubicBezTo>
                  <a:cubicBezTo>
                    <a:pt x="27543" y="56332"/>
                    <a:pt x="27577" y="56160"/>
                    <a:pt x="27620" y="55986"/>
                  </a:cubicBezTo>
                  <a:cubicBezTo>
                    <a:pt x="27847" y="55047"/>
                    <a:pt x="28015" y="54090"/>
                    <a:pt x="28463" y="53203"/>
                  </a:cubicBezTo>
                  <a:cubicBezTo>
                    <a:pt x="28594" y="53143"/>
                    <a:pt x="28729" y="53082"/>
                    <a:pt x="28864" y="53021"/>
                  </a:cubicBezTo>
                  <a:close/>
                  <a:moveTo>
                    <a:pt x="28021" y="58152"/>
                  </a:moveTo>
                  <a:cubicBezTo>
                    <a:pt x="28015" y="58270"/>
                    <a:pt x="28032" y="58395"/>
                    <a:pt x="27922" y="58478"/>
                  </a:cubicBezTo>
                  <a:lnTo>
                    <a:pt x="27922" y="58478"/>
                  </a:lnTo>
                  <a:cubicBezTo>
                    <a:pt x="27943" y="58365"/>
                    <a:pt x="27908" y="58234"/>
                    <a:pt x="28021" y="58152"/>
                  </a:cubicBezTo>
                  <a:close/>
                  <a:moveTo>
                    <a:pt x="27899" y="58516"/>
                  </a:moveTo>
                  <a:cubicBezTo>
                    <a:pt x="27889" y="58561"/>
                    <a:pt x="27878" y="58606"/>
                    <a:pt x="27866" y="58658"/>
                  </a:cubicBezTo>
                  <a:cubicBezTo>
                    <a:pt x="27814" y="58585"/>
                    <a:pt x="27857" y="58550"/>
                    <a:pt x="27899" y="58516"/>
                  </a:cubicBezTo>
                  <a:close/>
                  <a:moveTo>
                    <a:pt x="23862" y="58633"/>
                  </a:moveTo>
                  <a:cubicBezTo>
                    <a:pt x="23978" y="58700"/>
                    <a:pt x="23978" y="58795"/>
                    <a:pt x="23892" y="58936"/>
                  </a:cubicBezTo>
                  <a:cubicBezTo>
                    <a:pt x="23881" y="58817"/>
                    <a:pt x="23871" y="58724"/>
                    <a:pt x="23862" y="58633"/>
                  </a:cubicBezTo>
                  <a:close/>
                  <a:moveTo>
                    <a:pt x="24048" y="59194"/>
                  </a:moveTo>
                  <a:lnTo>
                    <a:pt x="24048" y="59194"/>
                  </a:lnTo>
                  <a:cubicBezTo>
                    <a:pt x="24045" y="59214"/>
                    <a:pt x="24040" y="59232"/>
                    <a:pt x="24038" y="59253"/>
                  </a:cubicBezTo>
                  <a:cubicBezTo>
                    <a:pt x="24029" y="59245"/>
                    <a:pt x="24021" y="59239"/>
                    <a:pt x="24012" y="59231"/>
                  </a:cubicBezTo>
                  <a:cubicBezTo>
                    <a:pt x="24025" y="59218"/>
                    <a:pt x="24037" y="59206"/>
                    <a:pt x="24048" y="59194"/>
                  </a:cubicBezTo>
                  <a:close/>
                  <a:moveTo>
                    <a:pt x="22668" y="59354"/>
                  </a:moveTo>
                  <a:lnTo>
                    <a:pt x="22668" y="59354"/>
                  </a:lnTo>
                  <a:cubicBezTo>
                    <a:pt x="22718" y="59393"/>
                    <a:pt x="22767" y="59432"/>
                    <a:pt x="22693" y="59516"/>
                  </a:cubicBezTo>
                  <a:cubicBezTo>
                    <a:pt x="22684" y="59455"/>
                    <a:pt x="22677" y="59404"/>
                    <a:pt x="22668" y="59354"/>
                  </a:cubicBezTo>
                  <a:close/>
                  <a:moveTo>
                    <a:pt x="33442" y="59886"/>
                  </a:moveTo>
                  <a:lnTo>
                    <a:pt x="33442" y="59886"/>
                  </a:lnTo>
                  <a:cubicBezTo>
                    <a:pt x="33442" y="59886"/>
                    <a:pt x="33442" y="59886"/>
                    <a:pt x="33442" y="59886"/>
                  </a:cubicBezTo>
                  <a:cubicBezTo>
                    <a:pt x="33442" y="59886"/>
                    <a:pt x="33442" y="59886"/>
                    <a:pt x="33442" y="59886"/>
                  </a:cubicBezTo>
                  <a:close/>
                  <a:moveTo>
                    <a:pt x="31987" y="56955"/>
                  </a:moveTo>
                  <a:cubicBezTo>
                    <a:pt x="32045" y="57081"/>
                    <a:pt x="31945" y="57113"/>
                    <a:pt x="31900" y="57152"/>
                  </a:cubicBezTo>
                  <a:cubicBezTo>
                    <a:pt x="30861" y="58078"/>
                    <a:pt x="29916" y="59095"/>
                    <a:pt x="29027" y="60163"/>
                  </a:cubicBezTo>
                  <a:cubicBezTo>
                    <a:pt x="27150" y="62422"/>
                    <a:pt x="27741" y="61852"/>
                    <a:pt x="27327" y="62185"/>
                  </a:cubicBezTo>
                  <a:lnTo>
                    <a:pt x="27327" y="62185"/>
                  </a:lnTo>
                  <a:cubicBezTo>
                    <a:pt x="27350" y="62098"/>
                    <a:pt x="27364" y="62004"/>
                    <a:pt x="27406" y="61927"/>
                  </a:cubicBezTo>
                  <a:cubicBezTo>
                    <a:pt x="28068" y="60695"/>
                    <a:pt x="28130" y="60625"/>
                    <a:pt x="28338" y="60414"/>
                  </a:cubicBezTo>
                  <a:cubicBezTo>
                    <a:pt x="31922" y="56769"/>
                    <a:pt x="31326" y="57306"/>
                    <a:pt x="31987" y="56955"/>
                  </a:cubicBezTo>
                  <a:close/>
                  <a:moveTo>
                    <a:pt x="27309" y="62208"/>
                  </a:moveTo>
                  <a:lnTo>
                    <a:pt x="27309" y="62208"/>
                  </a:lnTo>
                  <a:cubicBezTo>
                    <a:pt x="27295" y="62261"/>
                    <a:pt x="27282" y="62318"/>
                    <a:pt x="27261" y="62409"/>
                  </a:cubicBezTo>
                  <a:cubicBezTo>
                    <a:pt x="27206" y="62277"/>
                    <a:pt x="27236" y="62229"/>
                    <a:pt x="27309" y="62208"/>
                  </a:cubicBezTo>
                  <a:close/>
                  <a:moveTo>
                    <a:pt x="26855" y="66636"/>
                  </a:moveTo>
                  <a:cubicBezTo>
                    <a:pt x="26900" y="66776"/>
                    <a:pt x="26959" y="66642"/>
                    <a:pt x="26579" y="67255"/>
                  </a:cubicBezTo>
                  <a:cubicBezTo>
                    <a:pt x="26403" y="67141"/>
                    <a:pt x="26454" y="66964"/>
                    <a:pt x="26387" y="66795"/>
                  </a:cubicBezTo>
                  <a:cubicBezTo>
                    <a:pt x="26564" y="66735"/>
                    <a:pt x="26710" y="66686"/>
                    <a:pt x="26855" y="66636"/>
                  </a:cubicBezTo>
                  <a:close/>
                  <a:moveTo>
                    <a:pt x="32800" y="67710"/>
                  </a:moveTo>
                  <a:cubicBezTo>
                    <a:pt x="32733" y="67778"/>
                    <a:pt x="32660" y="67801"/>
                    <a:pt x="32585" y="67801"/>
                  </a:cubicBezTo>
                  <a:cubicBezTo>
                    <a:pt x="32491" y="67801"/>
                    <a:pt x="32393" y="67765"/>
                    <a:pt x="32296" y="67735"/>
                  </a:cubicBezTo>
                  <a:cubicBezTo>
                    <a:pt x="32463" y="67726"/>
                    <a:pt x="32633" y="67719"/>
                    <a:pt x="32800" y="67710"/>
                  </a:cubicBezTo>
                  <a:close/>
                  <a:moveTo>
                    <a:pt x="29136" y="68818"/>
                  </a:moveTo>
                  <a:cubicBezTo>
                    <a:pt x="28994" y="68844"/>
                    <a:pt x="28885" y="68868"/>
                    <a:pt x="28784" y="68868"/>
                  </a:cubicBezTo>
                  <a:cubicBezTo>
                    <a:pt x="28708" y="68868"/>
                    <a:pt x="28638" y="68854"/>
                    <a:pt x="28561" y="68818"/>
                  </a:cubicBezTo>
                  <a:close/>
                  <a:moveTo>
                    <a:pt x="28028" y="68910"/>
                  </a:moveTo>
                  <a:cubicBezTo>
                    <a:pt x="28122" y="68910"/>
                    <a:pt x="28220" y="68948"/>
                    <a:pt x="28317" y="68979"/>
                  </a:cubicBezTo>
                  <a:cubicBezTo>
                    <a:pt x="28149" y="68989"/>
                    <a:pt x="27982" y="68996"/>
                    <a:pt x="27815" y="69006"/>
                  </a:cubicBezTo>
                  <a:lnTo>
                    <a:pt x="27815" y="69006"/>
                  </a:lnTo>
                  <a:cubicBezTo>
                    <a:pt x="27881" y="68934"/>
                    <a:pt x="27953" y="68910"/>
                    <a:pt x="28028" y="68910"/>
                  </a:cubicBezTo>
                  <a:close/>
                  <a:moveTo>
                    <a:pt x="27781" y="69022"/>
                  </a:moveTo>
                  <a:cubicBezTo>
                    <a:pt x="27741" y="69075"/>
                    <a:pt x="27695" y="69103"/>
                    <a:pt x="27640" y="69103"/>
                  </a:cubicBezTo>
                  <a:cubicBezTo>
                    <a:pt x="27594" y="69103"/>
                    <a:pt x="27542" y="69084"/>
                    <a:pt x="27482" y="69047"/>
                  </a:cubicBezTo>
                  <a:cubicBezTo>
                    <a:pt x="27598" y="69036"/>
                    <a:pt x="27691" y="69030"/>
                    <a:pt x="27781" y="69022"/>
                  </a:cubicBezTo>
                  <a:close/>
                  <a:moveTo>
                    <a:pt x="48071" y="1"/>
                  </a:moveTo>
                  <a:cubicBezTo>
                    <a:pt x="48061" y="1"/>
                    <a:pt x="48051" y="1"/>
                    <a:pt x="48040" y="3"/>
                  </a:cubicBezTo>
                  <a:cubicBezTo>
                    <a:pt x="47484" y="295"/>
                    <a:pt x="48603" y="1804"/>
                    <a:pt x="49145" y="6170"/>
                  </a:cubicBezTo>
                  <a:cubicBezTo>
                    <a:pt x="49241" y="6939"/>
                    <a:pt x="49293" y="7713"/>
                    <a:pt x="49308" y="8491"/>
                  </a:cubicBezTo>
                  <a:cubicBezTo>
                    <a:pt x="49351" y="10872"/>
                    <a:pt x="49176" y="12844"/>
                    <a:pt x="48396" y="16042"/>
                  </a:cubicBezTo>
                  <a:cubicBezTo>
                    <a:pt x="47556" y="19478"/>
                    <a:pt x="46487" y="22730"/>
                    <a:pt x="43944" y="28354"/>
                  </a:cubicBezTo>
                  <a:cubicBezTo>
                    <a:pt x="42260" y="32074"/>
                    <a:pt x="40760" y="34796"/>
                    <a:pt x="39720" y="36779"/>
                  </a:cubicBezTo>
                  <a:cubicBezTo>
                    <a:pt x="38721" y="38684"/>
                    <a:pt x="38264" y="39676"/>
                    <a:pt x="36936" y="41782"/>
                  </a:cubicBezTo>
                  <a:cubicBezTo>
                    <a:pt x="36227" y="42909"/>
                    <a:pt x="35492" y="44020"/>
                    <a:pt x="34771" y="45141"/>
                  </a:cubicBezTo>
                  <a:cubicBezTo>
                    <a:pt x="33790" y="46666"/>
                    <a:pt x="32874" y="48227"/>
                    <a:pt x="32064" y="49846"/>
                  </a:cubicBezTo>
                  <a:cubicBezTo>
                    <a:pt x="31221" y="51536"/>
                    <a:pt x="30395" y="53236"/>
                    <a:pt x="29577" y="54939"/>
                  </a:cubicBezTo>
                  <a:cubicBezTo>
                    <a:pt x="29120" y="55889"/>
                    <a:pt x="28694" y="56853"/>
                    <a:pt x="28248" y="57807"/>
                  </a:cubicBezTo>
                  <a:cubicBezTo>
                    <a:pt x="28194" y="57921"/>
                    <a:pt x="28184" y="58076"/>
                    <a:pt x="28035" y="58128"/>
                  </a:cubicBezTo>
                  <a:lnTo>
                    <a:pt x="28035" y="58128"/>
                  </a:lnTo>
                  <a:cubicBezTo>
                    <a:pt x="28039" y="57867"/>
                    <a:pt x="28157" y="57638"/>
                    <a:pt x="28243" y="57401"/>
                  </a:cubicBezTo>
                  <a:cubicBezTo>
                    <a:pt x="28573" y="56506"/>
                    <a:pt x="28897" y="55609"/>
                    <a:pt x="29241" y="54720"/>
                  </a:cubicBezTo>
                  <a:cubicBezTo>
                    <a:pt x="29756" y="53385"/>
                    <a:pt x="30260" y="52046"/>
                    <a:pt x="30883" y="50755"/>
                  </a:cubicBezTo>
                  <a:cubicBezTo>
                    <a:pt x="31426" y="49627"/>
                    <a:pt x="31976" y="48501"/>
                    <a:pt x="32519" y="47373"/>
                  </a:cubicBezTo>
                  <a:cubicBezTo>
                    <a:pt x="32864" y="46657"/>
                    <a:pt x="33208" y="45940"/>
                    <a:pt x="33546" y="45220"/>
                  </a:cubicBezTo>
                  <a:cubicBezTo>
                    <a:pt x="33926" y="44410"/>
                    <a:pt x="34278" y="43586"/>
                    <a:pt x="34684" y="42791"/>
                  </a:cubicBezTo>
                  <a:cubicBezTo>
                    <a:pt x="35199" y="41781"/>
                    <a:pt x="35763" y="40797"/>
                    <a:pt x="36294" y="39795"/>
                  </a:cubicBezTo>
                  <a:cubicBezTo>
                    <a:pt x="40260" y="32315"/>
                    <a:pt x="40509" y="31772"/>
                    <a:pt x="41686" y="29487"/>
                  </a:cubicBezTo>
                  <a:cubicBezTo>
                    <a:pt x="43273" y="26411"/>
                    <a:pt x="43663" y="25397"/>
                    <a:pt x="44537" y="23322"/>
                  </a:cubicBezTo>
                  <a:cubicBezTo>
                    <a:pt x="44601" y="23313"/>
                    <a:pt x="44655" y="23307"/>
                    <a:pt x="44721" y="23300"/>
                  </a:cubicBezTo>
                  <a:cubicBezTo>
                    <a:pt x="44886" y="23053"/>
                    <a:pt x="44960" y="22764"/>
                    <a:pt x="45012" y="22471"/>
                  </a:cubicBezTo>
                  <a:cubicBezTo>
                    <a:pt x="45271" y="21025"/>
                    <a:pt x="45557" y="20564"/>
                    <a:pt x="46280" y="18195"/>
                  </a:cubicBezTo>
                  <a:cubicBezTo>
                    <a:pt x="47775" y="13293"/>
                    <a:pt x="48102" y="10657"/>
                    <a:pt x="48209" y="8225"/>
                  </a:cubicBezTo>
                  <a:cubicBezTo>
                    <a:pt x="48243" y="7452"/>
                    <a:pt x="48229" y="6678"/>
                    <a:pt x="48136" y="5902"/>
                  </a:cubicBezTo>
                  <a:cubicBezTo>
                    <a:pt x="48040" y="5112"/>
                    <a:pt x="47745" y="2210"/>
                    <a:pt x="46762" y="1894"/>
                  </a:cubicBezTo>
                  <a:lnTo>
                    <a:pt x="46762" y="1894"/>
                  </a:lnTo>
                  <a:cubicBezTo>
                    <a:pt x="46300" y="2038"/>
                    <a:pt x="47027" y="2482"/>
                    <a:pt x="47353" y="5575"/>
                  </a:cubicBezTo>
                  <a:cubicBezTo>
                    <a:pt x="47410" y="6128"/>
                    <a:pt x="47431" y="6685"/>
                    <a:pt x="47463" y="7241"/>
                  </a:cubicBezTo>
                  <a:cubicBezTo>
                    <a:pt x="47488" y="7659"/>
                    <a:pt x="47341" y="9867"/>
                    <a:pt x="47085" y="11242"/>
                  </a:cubicBezTo>
                  <a:cubicBezTo>
                    <a:pt x="47028" y="11042"/>
                    <a:pt x="47026" y="10847"/>
                    <a:pt x="47021" y="10651"/>
                  </a:cubicBezTo>
                  <a:cubicBezTo>
                    <a:pt x="46990" y="9340"/>
                    <a:pt x="47055" y="10235"/>
                    <a:pt x="46787" y="7264"/>
                  </a:cubicBezTo>
                  <a:cubicBezTo>
                    <a:pt x="46683" y="6101"/>
                    <a:pt x="46656" y="5638"/>
                    <a:pt x="46508" y="4477"/>
                  </a:cubicBezTo>
                  <a:cubicBezTo>
                    <a:pt x="46114" y="1361"/>
                    <a:pt x="45987" y="1255"/>
                    <a:pt x="45765" y="694"/>
                  </a:cubicBezTo>
                  <a:cubicBezTo>
                    <a:pt x="45733" y="614"/>
                    <a:pt x="45685" y="574"/>
                    <a:pt x="45617" y="574"/>
                  </a:cubicBezTo>
                  <a:cubicBezTo>
                    <a:pt x="45551" y="574"/>
                    <a:pt x="45467" y="611"/>
                    <a:pt x="45360" y="682"/>
                  </a:cubicBezTo>
                  <a:cubicBezTo>
                    <a:pt x="45360" y="1987"/>
                    <a:pt x="45501" y="1198"/>
                    <a:pt x="46104" y="6200"/>
                  </a:cubicBezTo>
                  <a:cubicBezTo>
                    <a:pt x="46166" y="6712"/>
                    <a:pt x="46245" y="7222"/>
                    <a:pt x="46291" y="7737"/>
                  </a:cubicBezTo>
                  <a:cubicBezTo>
                    <a:pt x="46357" y="8448"/>
                    <a:pt x="46373" y="9166"/>
                    <a:pt x="46460" y="9875"/>
                  </a:cubicBezTo>
                  <a:cubicBezTo>
                    <a:pt x="46559" y="10669"/>
                    <a:pt x="46542" y="11462"/>
                    <a:pt x="46516" y="12257"/>
                  </a:cubicBezTo>
                  <a:cubicBezTo>
                    <a:pt x="46508" y="12526"/>
                    <a:pt x="46436" y="14363"/>
                    <a:pt x="46344" y="14690"/>
                  </a:cubicBezTo>
                  <a:cubicBezTo>
                    <a:pt x="45660" y="17096"/>
                    <a:pt x="45688" y="16911"/>
                    <a:pt x="45547" y="17310"/>
                  </a:cubicBezTo>
                  <a:cubicBezTo>
                    <a:pt x="45494" y="16203"/>
                    <a:pt x="45494" y="15110"/>
                    <a:pt x="45367" y="14022"/>
                  </a:cubicBezTo>
                  <a:cubicBezTo>
                    <a:pt x="45281" y="13283"/>
                    <a:pt x="45228" y="11971"/>
                    <a:pt x="45095" y="10816"/>
                  </a:cubicBezTo>
                  <a:cubicBezTo>
                    <a:pt x="45038" y="10298"/>
                    <a:pt x="44599" y="6623"/>
                    <a:pt x="44492" y="5970"/>
                  </a:cubicBezTo>
                  <a:cubicBezTo>
                    <a:pt x="43598" y="509"/>
                    <a:pt x="43533" y="736"/>
                    <a:pt x="43267" y="708"/>
                  </a:cubicBezTo>
                  <a:cubicBezTo>
                    <a:pt x="43218" y="763"/>
                    <a:pt x="43129" y="824"/>
                    <a:pt x="43096" y="905"/>
                  </a:cubicBezTo>
                  <a:cubicBezTo>
                    <a:pt x="42980" y="1206"/>
                    <a:pt x="42946" y="1523"/>
                    <a:pt x="42980" y="1844"/>
                  </a:cubicBezTo>
                  <a:cubicBezTo>
                    <a:pt x="43239" y="4296"/>
                    <a:pt x="43688" y="5844"/>
                    <a:pt x="44045" y="8967"/>
                  </a:cubicBezTo>
                  <a:cubicBezTo>
                    <a:pt x="44155" y="9940"/>
                    <a:pt x="44317" y="11006"/>
                    <a:pt x="44379" y="11566"/>
                  </a:cubicBezTo>
                  <a:cubicBezTo>
                    <a:pt x="44439" y="12121"/>
                    <a:pt x="44457" y="12678"/>
                    <a:pt x="44541" y="13227"/>
                  </a:cubicBezTo>
                  <a:cubicBezTo>
                    <a:pt x="44695" y="14250"/>
                    <a:pt x="44763" y="15283"/>
                    <a:pt x="44836" y="16310"/>
                  </a:cubicBezTo>
                  <a:cubicBezTo>
                    <a:pt x="44903" y="17242"/>
                    <a:pt x="44873" y="18180"/>
                    <a:pt x="44886" y="19115"/>
                  </a:cubicBezTo>
                  <a:cubicBezTo>
                    <a:pt x="44888" y="19356"/>
                    <a:pt x="44846" y="19586"/>
                    <a:pt x="44762" y="19814"/>
                  </a:cubicBezTo>
                  <a:cubicBezTo>
                    <a:pt x="43590" y="22970"/>
                    <a:pt x="43540" y="23305"/>
                    <a:pt x="43207" y="23829"/>
                  </a:cubicBezTo>
                  <a:cubicBezTo>
                    <a:pt x="43500" y="19917"/>
                    <a:pt x="44628" y="18190"/>
                    <a:pt x="42135" y="6387"/>
                  </a:cubicBezTo>
                  <a:cubicBezTo>
                    <a:pt x="41955" y="5534"/>
                    <a:pt x="41746" y="4685"/>
                    <a:pt x="41550" y="3834"/>
                  </a:cubicBezTo>
                  <a:cubicBezTo>
                    <a:pt x="41487" y="3562"/>
                    <a:pt x="41392" y="3302"/>
                    <a:pt x="41196" y="3060"/>
                  </a:cubicBezTo>
                  <a:cubicBezTo>
                    <a:pt x="41111" y="3071"/>
                    <a:pt x="41019" y="3083"/>
                    <a:pt x="40955" y="3091"/>
                  </a:cubicBezTo>
                  <a:cubicBezTo>
                    <a:pt x="40625" y="3548"/>
                    <a:pt x="41043" y="3974"/>
                    <a:pt x="41986" y="9906"/>
                  </a:cubicBezTo>
                  <a:cubicBezTo>
                    <a:pt x="42005" y="10017"/>
                    <a:pt x="42459" y="13234"/>
                    <a:pt x="42502" y="14342"/>
                  </a:cubicBezTo>
                  <a:cubicBezTo>
                    <a:pt x="42505" y="14421"/>
                    <a:pt x="42503" y="14501"/>
                    <a:pt x="42514" y="14579"/>
                  </a:cubicBezTo>
                  <a:cubicBezTo>
                    <a:pt x="42644" y="15666"/>
                    <a:pt x="42662" y="16759"/>
                    <a:pt x="42698" y="17851"/>
                  </a:cubicBezTo>
                  <a:cubicBezTo>
                    <a:pt x="42713" y="18305"/>
                    <a:pt x="42636" y="18761"/>
                    <a:pt x="42633" y="19218"/>
                  </a:cubicBezTo>
                  <a:cubicBezTo>
                    <a:pt x="42627" y="20452"/>
                    <a:pt x="42557" y="21684"/>
                    <a:pt x="42479" y="22913"/>
                  </a:cubicBezTo>
                  <a:cubicBezTo>
                    <a:pt x="42413" y="23925"/>
                    <a:pt x="42316" y="24934"/>
                    <a:pt x="42223" y="25942"/>
                  </a:cubicBezTo>
                  <a:cubicBezTo>
                    <a:pt x="42187" y="26338"/>
                    <a:pt x="41973" y="26776"/>
                    <a:pt x="41653" y="27161"/>
                  </a:cubicBezTo>
                  <a:cubicBezTo>
                    <a:pt x="41676" y="27001"/>
                    <a:pt x="41690" y="26885"/>
                    <a:pt x="41713" y="26772"/>
                  </a:cubicBezTo>
                  <a:cubicBezTo>
                    <a:pt x="41766" y="26519"/>
                    <a:pt x="41850" y="26271"/>
                    <a:pt x="41881" y="26017"/>
                  </a:cubicBezTo>
                  <a:cubicBezTo>
                    <a:pt x="42008" y="24971"/>
                    <a:pt x="42166" y="23928"/>
                    <a:pt x="42157" y="22871"/>
                  </a:cubicBezTo>
                  <a:cubicBezTo>
                    <a:pt x="42154" y="22615"/>
                    <a:pt x="42237" y="22238"/>
                    <a:pt x="42210" y="21324"/>
                  </a:cubicBezTo>
                  <a:cubicBezTo>
                    <a:pt x="42209" y="21263"/>
                    <a:pt x="42035" y="18483"/>
                    <a:pt x="41988" y="17994"/>
                  </a:cubicBezTo>
                  <a:cubicBezTo>
                    <a:pt x="41850" y="16564"/>
                    <a:pt x="41409" y="13512"/>
                    <a:pt x="41145" y="12282"/>
                  </a:cubicBezTo>
                  <a:cubicBezTo>
                    <a:pt x="40548" y="9487"/>
                    <a:pt x="39946" y="6577"/>
                    <a:pt x="39123" y="4263"/>
                  </a:cubicBezTo>
                  <a:cubicBezTo>
                    <a:pt x="39045" y="4046"/>
                    <a:pt x="38968" y="3806"/>
                    <a:pt x="38684" y="3689"/>
                  </a:cubicBezTo>
                  <a:lnTo>
                    <a:pt x="38684" y="3689"/>
                  </a:lnTo>
                  <a:cubicBezTo>
                    <a:pt x="38329" y="4329"/>
                    <a:pt x="38693" y="3926"/>
                    <a:pt x="40220" y="11301"/>
                  </a:cubicBezTo>
                  <a:cubicBezTo>
                    <a:pt x="40416" y="12253"/>
                    <a:pt x="40611" y="13208"/>
                    <a:pt x="40784" y="14164"/>
                  </a:cubicBezTo>
                  <a:cubicBezTo>
                    <a:pt x="41071" y="15768"/>
                    <a:pt x="41115" y="16010"/>
                    <a:pt x="41327" y="18236"/>
                  </a:cubicBezTo>
                  <a:cubicBezTo>
                    <a:pt x="41529" y="20332"/>
                    <a:pt x="41693" y="22726"/>
                    <a:pt x="41427" y="24902"/>
                  </a:cubicBezTo>
                  <a:cubicBezTo>
                    <a:pt x="41291" y="26015"/>
                    <a:pt x="41494" y="25444"/>
                    <a:pt x="40523" y="29452"/>
                  </a:cubicBezTo>
                  <a:cubicBezTo>
                    <a:pt x="40454" y="29736"/>
                    <a:pt x="40390" y="29889"/>
                    <a:pt x="39128" y="32350"/>
                  </a:cubicBezTo>
                  <a:cubicBezTo>
                    <a:pt x="39072" y="32458"/>
                    <a:pt x="38994" y="32555"/>
                    <a:pt x="38923" y="32657"/>
                  </a:cubicBezTo>
                  <a:lnTo>
                    <a:pt x="38923" y="32657"/>
                  </a:lnTo>
                  <a:cubicBezTo>
                    <a:pt x="39138" y="31642"/>
                    <a:pt x="39443" y="30841"/>
                    <a:pt x="39532" y="29796"/>
                  </a:cubicBezTo>
                  <a:cubicBezTo>
                    <a:pt x="39539" y="29709"/>
                    <a:pt x="39783" y="27653"/>
                    <a:pt x="39828" y="26297"/>
                  </a:cubicBezTo>
                  <a:cubicBezTo>
                    <a:pt x="39847" y="25743"/>
                    <a:pt x="39772" y="25187"/>
                    <a:pt x="39770" y="24632"/>
                  </a:cubicBezTo>
                  <a:cubicBezTo>
                    <a:pt x="39763" y="23080"/>
                    <a:pt x="39720" y="21530"/>
                    <a:pt x="39619" y="19982"/>
                  </a:cubicBezTo>
                  <a:cubicBezTo>
                    <a:pt x="39523" y="18524"/>
                    <a:pt x="39473" y="18435"/>
                    <a:pt x="39408" y="17429"/>
                  </a:cubicBezTo>
                  <a:cubicBezTo>
                    <a:pt x="39336" y="16326"/>
                    <a:pt x="39105" y="14240"/>
                    <a:pt x="38664" y="12370"/>
                  </a:cubicBezTo>
                  <a:cubicBezTo>
                    <a:pt x="38362" y="11092"/>
                    <a:pt x="37591" y="8759"/>
                    <a:pt x="36868" y="7721"/>
                  </a:cubicBezTo>
                  <a:cubicBezTo>
                    <a:pt x="36807" y="7633"/>
                    <a:pt x="36682" y="7593"/>
                    <a:pt x="36592" y="7534"/>
                  </a:cubicBezTo>
                  <a:cubicBezTo>
                    <a:pt x="36354" y="7759"/>
                    <a:pt x="36292" y="7790"/>
                    <a:pt x="36566" y="8518"/>
                  </a:cubicBezTo>
                  <a:cubicBezTo>
                    <a:pt x="36931" y="9485"/>
                    <a:pt x="37928" y="11729"/>
                    <a:pt x="38317" y="14135"/>
                  </a:cubicBezTo>
                  <a:cubicBezTo>
                    <a:pt x="38479" y="15136"/>
                    <a:pt x="38683" y="16490"/>
                    <a:pt x="38772" y="17498"/>
                  </a:cubicBezTo>
                  <a:cubicBezTo>
                    <a:pt x="38785" y="17639"/>
                    <a:pt x="39104" y="21814"/>
                    <a:pt x="39116" y="22732"/>
                  </a:cubicBezTo>
                  <a:cubicBezTo>
                    <a:pt x="39154" y="25622"/>
                    <a:pt x="39360" y="28072"/>
                    <a:pt x="38707" y="31286"/>
                  </a:cubicBezTo>
                  <a:cubicBezTo>
                    <a:pt x="38514" y="32236"/>
                    <a:pt x="37757" y="35033"/>
                    <a:pt x="37296" y="35887"/>
                  </a:cubicBezTo>
                  <a:cubicBezTo>
                    <a:pt x="35133" y="39893"/>
                    <a:pt x="35205" y="39840"/>
                    <a:pt x="34968" y="40086"/>
                  </a:cubicBezTo>
                  <a:lnTo>
                    <a:pt x="34968" y="40086"/>
                  </a:lnTo>
                  <a:cubicBezTo>
                    <a:pt x="34950" y="39905"/>
                    <a:pt x="35049" y="39754"/>
                    <a:pt x="35112" y="39597"/>
                  </a:cubicBezTo>
                  <a:cubicBezTo>
                    <a:pt x="35986" y="37438"/>
                    <a:pt x="36844" y="35004"/>
                    <a:pt x="37137" y="32583"/>
                  </a:cubicBezTo>
                  <a:cubicBezTo>
                    <a:pt x="37342" y="30884"/>
                    <a:pt x="37586" y="29890"/>
                    <a:pt x="37730" y="28162"/>
                  </a:cubicBezTo>
                  <a:cubicBezTo>
                    <a:pt x="37811" y="27176"/>
                    <a:pt x="38006" y="25241"/>
                    <a:pt x="38041" y="24423"/>
                  </a:cubicBezTo>
                  <a:cubicBezTo>
                    <a:pt x="38102" y="23023"/>
                    <a:pt x="37927" y="19896"/>
                    <a:pt x="37918" y="19835"/>
                  </a:cubicBezTo>
                  <a:cubicBezTo>
                    <a:pt x="37562" y="17291"/>
                    <a:pt x="37464" y="16015"/>
                    <a:pt x="36645" y="13671"/>
                  </a:cubicBezTo>
                  <a:cubicBezTo>
                    <a:pt x="36408" y="12994"/>
                    <a:pt x="36115" y="12343"/>
                    <a:pt x="35751" y="11724"/>
                  </a:cubicBezTo>
                  <a:cubicBezTo>
                    <a:pt x="35708" y="11654"/>
                    <a:pt x="35656" y="11592"/>
                    <a:pt x="35574" y="11592"/>
                  </a:cubicBezTo>
                  <a:cubicBezTo>
                    <a:pt x="35555" y="11592"/>
                    <a:pt x="35534" y="11596"/>
                    <a:pt x="35511" y="11603"/>
                  </a:cubicBezTo>
                  <a:cubicBezTo>
                    <a:pt x="35407" y="11921"/>
                    <a:pt x="35397" y="11964"/>
                    <a:pt x="35480" y="12229"/>
                  </a:cubicBezTo>
                  <a:cubicBezTo>
                    <a:pt x="35831" y="13349"/>
                    <a:pt x="36514" y="15008"/>
                    <a:pt x="36900" y="17204"/>
                  </a:cubicBezTo>
                  <a:cubicBezTo>
                    <a:pt x="37030" y="17947"/>
                    <a:pt x="37180" y="18685"/>
                    <a:pt x="37241" y="19438"/>
                  </a:cubicBezTo>
                  <a:cubicBezTo>
                    <a:pt x="37302" y="20190"/>
                    <a:pt x="37410" y="20940"/>
                    <a:pt x="37447" y="21691"/>
                  </a:cubicBezTo>
                  <a:cubicBezTo>
                    <a:pt x="37500" y="22764"/>
                    <a:pt x="37512" y="25046"/>
                    <a:pt x="37436" y="26286"/>
                  </a:cubicBezTo>
                  <a:cubicBezTo>
                    <a:pt x="37388" y="27042"/>
                    <a:pt x="37156" y="29495"/>
                    <a:pt x="37073" y="30079"/>
                  </a:cubicBezTo>
                  <a:cubicBezTo>
                    <a:pt x="36569" y="33641"/>
                    <a:pt x="36401" y="34545"/>
                    <a:pt x="35988" y="35861"/>
                  </a:cubicBezTo>
                  <a:cubicBezTo>
                    <a:pt x="35618" y="37036"/>
                    <a:pt x="35211" y="38195"/>
                    <a:pt x="34817" y="39363"/>
                  </a:cubicBezTo>
                  <a:cubicBezTo>
                    <a:pt x="34803" y="39404"/>
                    <a:pt x="34769" y="39438"/>
                    <a:pt x="34739" y="39473"/>
                  </a:cubicBezTo>
                  <a:lnTo>
                    <a:pt x="34739" y="39473"/>
                  </a:lnTo>
                  <a:cubicBezTo>
                    <a:pt x="34757" y="39291"/>
                    <a:pt x="34763" y="39105"/>
                    <a:pt x="34798" y="38925"/>
                  </a:cubicBezTo>
                  <a:cubicBezTo>
                    <a:pt x="35049" y="37641"/>
                    <a:pt x="35327" y="36360"/>
                    <a:pt x="35555" y="35071"/>
                  </a:cubicBezTo>
                  <a:cubicBezTo>
                    <a:pt x="35944" y="32861"/>
                    <a:pt x="36254" y="29357"/>
                    <a:pt x="36259" y="29279"/>
                  </a:cubicBezTo>
                  <a:cubicBezTo>
                    <a:pt x="36381" y="27661"/>
                    <a:pt x="36439" y="24703"/>
                    <a:pt x="36312" y="23260"/>
                  </a:cubicBezTo>
                  <a:cubicBezTo>
                    <a:pt x="36229" y="22319"/>
                    <a:pt x="36288" y="21150"/>
                    <a:pt x="35952" y="18867"/>
                  </a:cubicBezTo>
                  <a:cubicBezTo>
                    <a:pt x="35752" y="17509"/>
                    <a:pt x="35429" y="16180"/>
                    <a:pt x="35076" y="14857"/>
                  </a:cubicBezTo>
                  <a:cubicBezTo>
                    <a:pt x="34959" y="14416"/>
                    <a:pt x="34789" y="13989"/>
                    <a:pt x="34514" y="13614"/>
                  </a:cubicBezTo>
                  <a:cubicBezTo>
                    <a:pt x="34377" y="13428"/>
                    <a:pt x="34221" y="13295"/>
                    <a:pt x="33964" y="13250"/>
                  </a:cubicBezTo>
                  <a:cubicBezTo>
                    <a:pt x="33904" y="13304"/>
                    <a:pt x="33834" y="13366"/>
                    <a:pt x="33755" y="13435"/>
                  </a:cubicBezTo>
                  <a:cubicBezTo>
                    <a:pt x="34023" y="13997"/>
                    <a:pt x="34856" y="15456"/>
                    <a:pt x="35326" y="18737"/>
                  </a:cubicBezTo>
                  <a:cubicBezTo>
                    <a:pt x="35434" y="19494"/>
                    <a:pt x="35634" y="21519"/>
                    <a:pt x="35668" y="22293"/>
                  </a:cubicBezTo>
                  <a:cubicBezTo>
                    <a:pt x="35754" y="24263"/>
                    <a:pt x="35724" y="27521"/>
                    <a:pt x="35530" y="29628"/>
                  </a:cubicBezTo>
                  <a:cubicBezTo>
                    <a:pt x="35398" y="31073"/>
                    <a:pt x="35074" y="33898"/>
                    <a:pt x="34813" y="35299"/>
                  </a:cubicBezTo>
                  <a:cubicBezTo>
                    <a:pt x="34730" y="35745"/>
                    <a:pt x="34048" y="39508"/>
                    <a:pt x="33778" y="39960"/>
                  </a:cubicBezTo>
                  <a:lnTo>
                    <a:pt x="33778" y="39960"/>
                  </a:lnTo>
                  <a:cubicBezTo>
                    <a:pt x="33761" y="39667"/>
                    <a:pt x="33861" y="39391"/>
                    <a:pt x="33905" y="39107"/>
                  </a:cubicBezTo>
                  <a:cubicBezTo>
                    <a:pt x="34043" y="38220"/>
                    <a:pt x="34441" y="35816"/>
                    <a:pt x="34592" y="34273"/>
                  </a:cubicBezTo>
                  <a:cubicBezTo>
                    <a:pt x="34657" y="33603"/>
                    <a:pt x="34760" y="31715"/>
                    <a:pt x="34760" y="31715"/>
                  </a:cubicBezTo>
                  <a:cubicBezTo>
                    <a:pt x="34864" y="31165"/>
                    <a:pt x="34848" y="30608"/>
                    <a:pt x="34865" y="30051"/>
                  </a:cubicBezTo>
                  <a:cubicBezTo>
                    <a:pt x="34879" y="29655"/>
                    <a:pt x="34916" y="29259"/>
                    <a:pt x="34935" y="28862"/>
                  </a:cubicBezTo>
                  <a:cubicBezTo>
                    <a:pt x="34963" y="28249"/>
                    <a:pt x="34887" y="27867"/>
                    <a:pt x="34871" y="27435"/>
                  </a:cubicBezTo>
                  <a:cubicBezTo>
                    <a:pt x="34817" y="25855"/>
                    <a:pt x="34891" y="26529"/>
                    <a:pt x="34741" y="24517"/>
                  </a:cubicBezTo>
                  <a:cubicBezTo>
                    <a:pt x="34598" y="22567"/>
                    <a:pt x="34684" y="23019"/>
                    <a:pt x="34272" y="20253"/>
                  </a:cubicBezTo>
                  <a:cubicBezTo>
                    <a:pt x="34119" y="19226"/>
                    <a:pt x="33516" y="16264"/>
                    <a:pt x="32823" y="15505"/>
                  </a:cubicBezTo>
                  <a:cubicBezTo>
                    <a:pt x="32773" y="15448"/>
                    <a:pt x="32700" y="15411"/>
                    <a:pt x="32659" y="15380"/>
                  </a:cubicBezTo>
                  <a:cubicBezTo>
                    <a:pt x="32509" y="15391"/>
                    <a:pt x="32456" y="15467"/>
                    <a:pt x="32442" y="15576"/>
                  </a:cubicBezTo>
                  <a:cubicBezTo>
                    <a:pt x="32422" y="15763"/>
                    <a:pt x="32509" y="15924"/>
                    <a:pt x="32575" y="16090"/>
                  </a:cubicBezTo>
                  <a:cubicBezTo>
                    <a:pt x="33259" y="17801"/>
                    <a:pt x="33567" y="19344"/>
                    <a:pt x="33803" y="21048"/>
                  </a:cubicBezTo>
                  <a:cubicBezTo>
                    <a:pt x="34454" y="25767"/>
                    <a:pt x="34497" y="32226"/>
                    <a:pt x="33595" y="37028"/>
                  </a:cubicBezTo>
                  <a:cubicBezTo>
                    <a:pt x="33468" y="36349"/>
                    <a:pt x="33733" y="36159"/>
                    <a:pt x="33797" y="34364"/>
                  </a:cubicBezTo>
                  <a:cubicBezTo>
                    <a:pt x="33814" y="33872"/>
                    <a:pt x="33967" y="32638"/>
                    <a:pt x="33997" y="31689"/>
                  </a:cubicBezTo>
                  <a:cubicBezTo>
                    <a:pt x="34088" y="28951"/>
                    <a:pt x="33890" y="26593"/>
                    <a:pt x="33631" y="25211"/>
                  </a:cubicBezTo>
                  <a:cubicBezTo>
                    <a:pt x="32718" y="20342"/>
                    <a:pt x="31252" y="16975"/>
                    <a:pt x="30998" y="16316"/>
                  </a:cubicBezTo>
                  <a:cubicBezTo>
                    <a:pt x="30892" y="16042"/>
                    <a:pt x="30717" y="15791"/>
                    <a:pt x="30574" y="15531"/>
                  </a:cubicBezTo>
                  <a:cubicBezTo>
                    <a:pt x="30501" y="15396"/>
                    <a:pt x="30385" y="15332"/>
                    <a:pt x="30205" y="15319"/>
                  </a:cubicBezTo>
                  <a:cubicBezTo>
                    <a:pt x="30143" y="15356"/>
                    <a:pt x="30062" y="15405"/>
                    <a:pt x="29955" y="15470"/>
                  </a:cubicBezTo>
                  <a:cubicBezTo>
                    <a:pt x="29973" y="15614"/>
                    <a:pt x="29963" y="15757"/>
                    <a:pt x="30013" y="15877"/>
                  </a:cubicBezTo>
                  <a:cubicBezTo>
                    <a:pt x="30458" y="16970"/>
                    <a:pt x="30976" y="17716"/>
                    <a:pt x="31521" y="19314"/>
                  </a:cubicBezTo>
                  <a:cubicBezTo>
                    <a:pt x="32321" y="21662"/>
                    <a:pt x="33282" y="25200"/>
                    <a:pt x="33395" y="27901"/>
                  </a:cubicBezTo>
                  <a:cubicBezTo>
                    <a:pt x="33482" y="29999"/>
                    <a:pt x="33340" y="32367"/>
                    <a:pt x="33133" y="34036"/>
                  </a:cubicBezTo>
                  <a:cubicBezTo>
                    <a:pt x="32993" y="35164"/>
                    <a:pt x="32721" y="37223"/>
                    <a:pt x="32499" y="38336"/>
                  </a:cubicBezTo>
                  <a:cubicBezTo>
                    <a:pt x="32306" y="39310"/>
                    <a:pt x="32078" y="40277"/>
                    <a:pt x="31877" y="41248"/>
                  </a:cubicBezTo>
                  <a:cubicBezTo>
                    <a:pt x="31409" y="43511"/>
                    <a:pt x="30749" y="45715"/>
                    <a:pt x="29923" y="47870"/>
                  </a:cubicBezTo>
                  <a:cubicBezTo>
                    <a:pt x="29808" y="48172"/>
                    <a:pt x="29708" y="48486"/>
                    <a:pt x="29506" y="48826"/>
                  </a:cubicBezTo>
                  <a:cubicBezTo>
                    <a:pt x="29506" y="48697"/>
                    <a:pt x="29492" y="48635"/>
                    <a:pt x="29507" y="48583"/>
                  </a:cubicBezTo>
                  <a:cubicBezTo>
                    <a:pt x="30169" y="46354"/>
                    <a:pt x="30745" y="44106"/>
                    <a:pt x="31078" y="41801"/>
                  </a:cubicBezTo>
                  <a:cubicBezTo>
                    <a:pt x="31448" y="39232"/>
                    <a:pt x="31473" y="38601"/>
                    <a:pt x="31543" y="37778"/>
                  </a:cubicBezTo>
                  <a:cubicBezTo>
                    <a:pt x="31607" y="37006"/>
                    <a:pt x="31712" y="36237"/>
                    <a:pt x="31724" y="35462"/>
                  </a:cubicBezTo>
                  <a:cubicBezTo>
                    <a:pt x="31761" y="33275"/>
                    <a:pt x="31856" y="31088"/>
                    <a:pt x="31656" y="28901"/>
                  </a:cubicBezTo>
                  <a:cubicBezTo>
                    <a:pt x="31465" y="26828"/>
                    <a:pt x="31162" y="24867"/>
                    <a:pt x="30563" y="22816"/>
                  </a:cubicBezTo>
                  <a:cubicBezTo>
                    <a:pt x="29710" y="19902"/>
                    <a:pt x="29036" y="19051"/>
                    <a:pt x="28390" y="18359"/>
                  </a:cubicBezTo>
                  <a:cubicBezTo>
                    <a:pt x="28299" y="18262"/>
                    <a:pt x="28171" y="18187"/>
                    <a:pt x="28047" y="18133"/>
                  </a:cubicBezTo>
                  <a:cubicBezTo>
                    <a:pt x="28008" y="18115"/>
                    <a:pt x="27965" y="18107"/>
                    <a:pt x="27922" y="18107"/>
                  </a:cubicBezTo>
                  <a:cubicBezTo>
                    <a:pt x="27803" y="18107"/>
                    <a:pt x="27684" y="18169"/>
                    <a:pt x="27623" y="18262"/>
                  </a:cubicBezTo>
                  <a:cubicBezTo>
                    <a:pt x="27452" y="18519"/>
                    <a:pt x="27617" y="18719"/>
                    <a:pt x="27861" y="18983"/>
                  </a:cubicBezTo>
                  <a:cubicBezTo>
                    <a:pt x="28271" y="19425"/>
                    <a:pt x="28611" y="19914"/>
                    <a:pt x="28855" y="20463"/>
                  </a:cubicBezTo>
                  <a:cubicBezTo>
                    <a:pt x="29032" y="20863"/>
                    <a:pt x="29217" y="21262"/>
                    <a:pt x="29352" y="21677"/>
                  </a:cubicBezTo>
                  <a:cubicBezTo>
                    <a:pt x="29621" y="22493"/>
                    <a:pt x="30341" y="24718"/>
                    <a:pt x="30307" y="25630"/>
                  </a:cubicBezTo>
                  <a:lnTo>
                    <a:pt x="30307" y="25630"/>
                  </a:lnTo>
                  <a:cubicBezTo>
                    <a:pt x="30272" y="25571"/>
                    <a:pt x="30229" y="25515"/>
                    <a:pt x="30213" y="25453"/>
                  </a:cubicBezTo>
                  <a:cubicBezTo>
                    <a:pt x="30078" y="24892"/>
                    <a:pt x="29887" y="24349"/>
                    <a:pt x="29624" y="23837"/>
                  </a:cubicBezTo>
                  <a:cubicBezTo>
                    <a:pt x="28597" y="21835"/>
                    <a:pt x="28118" y="21162"/>
                    <a:pt x="27444" y="20080"/>
                  </a:cubicBezTo>
                  <a:cubicBezTo>
                    <a:pt x="27194" y="19678"/>
                    <a:pt x="26918" y="19136"/>
                    <a:pt x="26444" y="18986"/>
                  </a:cubicBezTo>
                  <a:cubicBezTo>
                    <a:pt x="26410" y="19068"/>
                    <a:pt x="26350" y="19139"/>
                    <a:pt x="26363" y="19195"/>
                  </a:cubicBezTo>
                  <a:cubicBezTo>
                    <a:pt x="26412" y="19413"/>
                    <a:pt x="26456" y="19550"/>
                    <a:pt x="27065" y="20427"/>
                  </a:cubicBezTo>
                  <a:cubicBezTo>
                    <a:pt x="27904" y="21635"/>
                    <a:pt x="29334" y="23892"/>
                    <a:pt x="29782" y="25300"/>
                  </a:cubicBezTo>
                  <a:cubicBezTo>
                    <a:pt x="30502" y="27559"/>
                    <a:pt x="30405" y="28543"/>
                    <a:pt x="30575" y="29432"/>
                  </a:cubicBezTo>
                  <a:cubicBezTo>
                    <a:pt x="30660" y="29876"/>
                    <a:pt x="30675" y="30321"/>
                    <a:pt x="30666" y="30769"/>
                  </a:cubicBezTo>
                  <a:lnTo>
                    <a:pt x="30666" y="30769"/>
                  </a:lnTo>
                  <a:cubicBezTo>
                    <a:pt x="30628" y="30713"/>
                    <a:pt x="30579" y="30660"/>
                    <a:pt x="30565" y="30599"/>
                  </a:cubicBezTo>
                  <a:cubicBezTo>
                    <a:pt x="30312" y="29516"/>
                    <a:pt x="30012" y="28447"/>
                    <a:pt x="29613" y="27405"/>
                  </a:cubicBezTo>
                  <a:cubicBezTo>
                    <a:pt x="28835" y="25373"/>
                    <a:pt x="27509" y="22698"/>
                    <a:pt x="25925" y="21192"/>
                  </a:cubicBezTo>
                  <a:cubicBezTo>
                    <a:pt x="25758" y="21034"/>
                    <a:pt x="25550" y="20853"/>
                    <a:pt x="25375" y="20853"/>
                  </a:cubicBezTo>
                  <a:cubicBezTo>
                    <a:pt x="25302" y="20853"/>
                    <a:pt x="25235" y="20884"/>
                    <a:pt x="25178" y="20961"/>
                  </a:cubicBezTo>
                  <a:cubicBezTo>
                    <a:pt x="25235" y="21297"/>
                    <a:pt x="25239" y="21308"/>
                    <a:pt x="25467" y="21588"/>
                  </a:cubicBezTo>
                  <a:cubicBezTo>
                    <a:pt x="26064" y="22315"/>
                    <a:pt x="27527" y="23906"/>
                    <a:pt x="28637" y="26609"/>
                  </a:cubicBezTo>
                  <a:cubicBezTo>
                    <a:pt x="29651" y="29077"/>
                    <a:pt x="29571" y="29134"/>
                    <a:pt x="30310" y="32254"/>
                  </a:cubicBezTo>
                  <a:cubicBezTo>
                    <a:pt x="30523" y="33150"/>
                    <a:pt x="30653" y="34030"/>
                    <a:pt x="30882" y="36141"/>
                  </a:cubicBezTo>
                  <a:cubicBezTo>
                    <a:pt x="30901" y="36317"/>
                    <a:pt x="30924" y="36497"/>
                    <a:pt x="30853" y="36688"/>
                  </a:cubicBezTo>
                  <a:cubicBezTo>
                    <a:pt x="30761" y="36327"/>
                    <a:pt x="30321" y="34502"/>
                    <a:pt x="29663" y="32361"/>
                  </a:cubicBezTo>
                  <a:cubicBezTo>
                    <a:pt x="28712" y="29268"/>
                    <a:pt x="28410" y="28433"/>
                    <a:pt x="27754" y="27298"/>
                  </a:cubicBezTo>
                  <a:cubicBezTo>
                    <a:pt x="26321" y="24817"/>
                    <a:pt x="26714" y="25322"/>
                    <a:pt x="25605" y="23792"/>
                  </a:cubicBezTo>
                  <a:cubicBezTo>
                    <a:pt x="25466" y="23599"/>
                    <a:pt x="25290" y="23443"/>
                    <a:pt x="25064" y="23402"/>
                  </a:cubicBezTo>
                  <a:cubicBezTo>
                    <a:pt x="24934" y="23488"/>
                    <a:pt x="24928" y="23585"/>
                    <a:pt x="24962" y="23684"/>
                  </a:cubicBezTo>
                  <a:cubicBezTo>
                    <a:pt x="25086" y="24049"/>
                    <a:pt x="25306" y="24357"/>
                    <a:pt x="25545" y="24650"/>
                  </a:cubicBezTo>
                  <a:cubicBezTo>
                    <a:pt x="25842" y="25014"/>
                    <a:pt x="26067" y="25275"/>
                    <a:pt x="27852" y="29088"/>
                  </a:cubicBezTo>
                  <a:cubicBezTo>
                    <a:pt x="28431" y="30326"/>
                    <a:pt x="28925" y="31603"/>
                    <a:pt x="29672" y="34689"/>
                  </a:cubicBezTo>
                  <a:cubicBezTo>
                    <a:pt x="29887" y="35577"/>
                    <a:pt x="30142" y="36454"/>
                    <a:pt x="30213" y="37372"/>
                  </a:cubicBezTo>
                  <a:cubicBezTo>
                    <a:pt x="30250" y="37867"/>
                    <a:pt x="30346" y="38356"/>
                    <a:pt x="30397" y="38851"/>
                  </a:cubicBezTo>
                  <a:cubicBezTo>
                    <a:pt x="30445" y="39324"/>
                    <a:pt x="30515" y="39803"/>
                    <a:pt x="30492" y="40277"/>
                  </a:cubicBezTo>
                  <a:cubicBezTo>
                    <a:pt x="30465" y="40801"/>
                    <a:pt x="30341" y="41319"/>
                    <a:pt x="30260" y="41845"/>
                  </a:cubicBezTo>
                  <a:cubicBezTo>
                    <a:pt x="30109" y="41796"/>
                    <a:pt x="30113" y="41686"/>
                    <a:pt x="30106" y="41592"/>
                  </a:cubicBezTo>
                  <a:cubicBezTo>
                    <a:pt x="29941" y="39479"/>
                    <a:pt x="29320" y="37825"/>
                    <a:pt x="28827" y="36216"/>
                  </a:cubicBezTo>
                  <a:cubicBezTo>
                    <a:pt x="28565" y="35361"/>
                    <a:pt x="28200" y="34541"/>
                    <a:pt x="27999" y="33667"/>
                  </a:cubicBezTo>
                  <a:cubicBezTo>
                    <a:pt x="27775" y="32695"/>
                    <a:pt x="27448" y="31759"/>
                    <a:pt x="27088" y="30833"/>
                  </a:cubicBezTo>
                  <a:cubicBezTo>
                    <a:pt x="26615" y="29608"/>
                    <a:pt x="26137" y="28388"/>
                    <a:pt x="25545" y="27213"/>
                  </a:cubicBezTo>
                  <a:cubicBezTo>
                    <a:pt x="25142" y="26417"/>
                    <a:pt x="24678" y="25646"/>
                    <a:pt x="24433" y="24776"/>
                  </a:cubicBezTo>
                  <a:cubicBezTo>
                    <a:pt x="24406" y="24681"/>
                    <a:pt x="24321" y="24614"/>
                    <a:pt x="24208" y="24614"/>
                  </a:cubicBezTo>
                  <a:cubicBezTo>
                    <a:pt x="23998" y="24795"/>
                    <a:pt x="23995" y="24796"/>
                    <a:pt x="23987" y="24931"/>
                  </a:cubicBezTo>
                  <a:cubicBezTo>
                    <a:pt x="23961" y="25354"/>
                    <a:pt x="24041" y="25762"/>
                    <a:pt x="24158" y="26165"/>
                  </a:cubicBezTo>
                  <a:cubicBezTo>
                    <a:pt x="24524" y="27424"/>
                    <a:pt x="24963" y="27687"/>
                    <a:pt x="26424" y="31160"/>
                  </a:cubicBezTo>
                  <a:cubicBezTo>
                    <a:pt x="27430" y="33547"/>
                    <a:pt x="27664" y="33703"/>
                    <a:pt x="28107" y="35358"/>
                  </a:cubicBezTo>
                  <a:cubicBezTo>
                    <a:pt x="28507" y="36853"/>
                    <a:pt x="28926" y="38342"/>
                    <a:pt x="29156" y="39879"/>
                  </a:cubicBezTo>
                  <a:cubicBezTo>
                    <a:pt x="29295" y="40803"/>
                    <a:pt x="29454" y="41721"/>
                    <a:pt x="29479" y="42658"/>
                  </a:cubicBezTo>
                  <a:cubicBezTo>
                    <a:pt x="29484" y="42898"/>
                    <a:pt x="29498" y="43135"/>
                    <a:pt x="29517" y="43373"/>
                  </a:cubicBezTo>
                  <a:cubicBezTo>
                    <a:pt x="29635" y="44759"/>
                    <a:pt x="29556" y="45672"/>
                    <a:pt x="29008" y="47119"/>
                  </a:cubicBezTo>
                  <a:cubicBezTo>
                    <a:pt x="29008" y="46956"/>
                    <a:pt x="29004" y="46858"/>
                    <a:pt x="29008" y="46759"/>
                  </a:cubicBezTo>
                  <a:cubicBezTo>
                    <a:pt x="29041" y="45545"/>
                    <a:pt x="29064" y="44331"/>
                    <a:pt x="28889" y="43124"/>
                  </a:cubicBezTo>
                  <a:cubicBezTo>
                    <a:pt x="28789" y="42437"/>
                    <a:pt x="28695" y="41748"/>
                    <a:pt x="28575" y="41065"/>
                  </a:cubicBezTo>
                  <a:cubicBezTo>
                    <a:pt x="28185" y="38868"/>
                    <a:pt x="26773" y="33985"/>
                    <a:pt x="24722" y="30463"/>
                  </a:cubicBezTo>
                  <a:cubicBezTo>
                    <a:pt x="22000" y="25790"/>
                    <a:pt x="23177" y="28097"/>
                    <a:pt x="20505" y="23604"/>
                  </a:cubicBezTo>
                  <a:cubicBezTo>
                    <a:pt x="20467" y="23540"/>
                    <a:pt x="20404" y="23492"/>
                    <a:pt x="20334" y="23419"/>
                  </a:cubicBezTo>
                  <a:cubicBezTo>
                    <a:pt x="20296" y="23500"/>
                    <a:pt x="20258" y="23550"/>
                    <a:pt x="20254" y="23602"/>
                  </a:cubicBezTo>
                  <a:cubicBezTo>
                    <a:pt x="20237" y="23807"/>
                    <a:pt x="20286" y="23998"/>
                    <a:pt x="20379" y="24179"/>
                  </a:cubicBezTo>
                  <a:cubicBezTo>
                    <a:pt x="21272" y="25904"/>
                    <a:pt x="20384" y="24233"/>
                    <a:pt x="23494" y="29543"/>
                  </a:cubicBezTo>
                  <a:cubicBezTo>
                    <a:pt x="25196" y="32451"/>
                    <a:pt x="26513" y="35958"/>
                    <a:pt x="27345" y="38954"/>
                  </a:cubicBezTo>
                  <a:cubicBezTo>
                    <a:pt x="27717" y="40295"/>
                    <a:pt x="28025" y="41647"/>
                    <a:pt x="28169" y="43034"/>
                  </a:cubicBezTo>
                  <a:cubicBezTo>
                    <a:pt x="28215" y="43489"/>
                    <a:pt x="28249" y="43946"/>
                    <a:pt x="28310" y="44398"/>
                  </a:cubicBezTo>
                  <a:cubicBezTo>
                    <a:pt x="28425" y="45270"/>
                    <a:pt x="28397" y="46145"/>
                    <a:pt x="28352" y="47019"/>
                  </a:cubicBezTo>
                  <a:cubicBezTo>
                    <a:pt x="28304" y="47971"/>
                    <a:pt x="28210" y="48922"/>
                    <a:pt x="28157" y="49874"/>
                  </a:cubicBezTo>
                  <a:cubicBezTo>
                    <a:pt x="28138" y="50196"/>
                    <a:pt x="28078" y="50500"/>
                    <a:pt x="27979" y="50821"/>
                  </a:cubicBezTo>
                  <a:cubicBezTo>
                    <a:pt x="27957" y="50762"/>
                    <a:pt x="27935" y="50725"/>
                    <a:pt x="27932" y="50689"/>
                  </a:cubicBezTo>
                  <a:cubicBezTo>
                    <a:pt x="27864" y="49797"/>
                    <a:pt x="27830" y="48903"/>
                    <a:pt x="27698" y="48016"/>
                  </a:cubicBezTo>
                  <a:cubicBezTo>
                    <a:pt x="27633" y="47564"/>
                    <a:pt x="27580" y="47111"/>
                    <a:pt x="27501" y="46662"/>
                  </a:cubicBezTo>
                  <a:cubicBezTo>
                    <a:pt x="27373" y="45937"/>
                    <a:pt x="27236" y="45216"/>
                    <a:pt x="27092" y="44497"/>
                  </a:cubicBezTo>
                  <a:cubicBezTo>
                    <a:pt x="26879" y="43445"/>
                    <a:pt x="26671" y="42393"/>
                    <a:pt x="26433" y="41349"/>
                  </a:cubicBezTo>
                  <a:cubicBezTo>
                    <a:pt x="26085" y="39838"/>
                    <a:pt x="25649" y="38351"/>
                    <a:pt x="25120" y="36894"/>
                  </a:cubicBezTo>
                  <a:cubicBezTo>
                    <a:pt x="24125" y="34157"/>
                    <a:pt x="22862" y="31546"/>
                    <a:pt x="21351" y="29058"/>
                  </a:cubicBezTo>
                  <a:cubicBezTo>
                    <a:pt x="19813" y="26525"/>
                    <a:pt x="18497" y="24535"/>
                    <a:pt x="17139" y="22123"/>
                  </a:cubicBezTo>
                  <a:cubicBezTo>
                    <a:pt x="16759" y="21447"/>
                    <a:pt x="16451" y="20734"/>
                    <a:pt x="16179" y="20007"/>
                  </a:cubicBezTo>
                  <a:cubicBezTo>
                    <a:pt x="16147" y="19925"/>
                    <a:pt x="16166" y="19763"/>
                    <a:pt x="15993" y="19763"/>
                  </a:cubicBezTo>
                  <a:cubicBezTo>
                    <a:pt x="15993" y="19763"/>
                    <a:pt x="15992" y="19763"/>
                    <a:pt x="15992" y="19763"/>
                  </a:cubicBezTo>
                  <a:cubicBezTo>
                    <a:pt x="15908" y="19965"/>
                    <a:pt x="15949" y="20167"/>
                    <a:pt x="15988" y="20355"/>
                  </a:cubicBezTo>
                  <a:cubicBezTo>
                    <a:pt x="16174" y="21256"/>
                    <a:pt x="16468" y="22390"/>
                    <a:pt x="17626" y="24364"/>
                  </a:cubicBezTo>
                  <a:cubicBezTo>
                    <a:pt x="18945" y="26616"/>
                    <a:pt x="20666" y="29338"/>
                    <a:pt x="22278" y="32423"/>
                  </a:cubicBezTo>
                  <a:cubicBezTo>
                    <a:pt x="23061" y="33921"/>
                    <a:pt x="23725" y="35477"/>
                    <a:pt x="24387" y="37032"/>
                  </a:cubicBezTo>
                  <a:cubicBezTo>
                    <a:pt x="24908" y="38257"/>
                    <a:pt x="25368" y="39508"/>
                    <a:pt x="25698" y="40801"/>
                  </a:cubicBezTo>
                  <a:cubicBezTo>
                    <a:pt x="25939" y="41742"/>
                    <a:pt x="26149" y="42691"/>
                    <a:pt x="26345" y="43644"/>
                  </a:cubicBezTo>
                  <a:cubicBezTo>
                    <a:pt x="26492" y="44364"/>
                    <a:pt x="26611" y="45090"/>
                    <a:pt x="26714" y="45816"/>
                  </a:cubicBezTo>
                  <a:cubicBezTo>
                    <a:pt x="26819" y="46562"/>
                    <a:pt x="26914" y="47312"/>
                    <a:pt x="26996" y="48063"/>
                  </a:cubicBezTo>
                  <a:cubicBezTo>
                    <a:pt x="27094" y="48974"/>
                    <a:pt x="27111" y="49889"/>
                    <a:pt x="27167" y="50800"/>
                  </a:cubicBezTo>
                  <a:cubicBezTo>
                    <a:pt x="27238" y="51952"/>
                    <a:pt x="27111" y="53104"/>
                    <a:pt x="27083" y="54258"/>
                  </a:cubicBezTo>
                  <a:cubicBezTo>
                    <a:pt x="27071" y="54719"/>
                    <a:pt x="26946" y="55146"/>
                    <a:pt x="26751" y="55671"/>
                  </a:cubicBezTo>
                  <a:cubicBezTo>
                    <a:pt x="26727" y="54753"/>
                    <a:pt x="26748" y="53937"/>
                    <a:pt x="26624" y="53127"/>
                  </a:cubicBezTo>
                  <a:cubicBezTo>
                    <a:pt x="26549" y="52637"/>
                    <a:pt x="26542" y="52137"/>
                    <a:pt x="26463" y="51647"/>
                  </a:cubicBezTo>
                  <a:cubicBezTo>
                    <a:pt x="26260" y="50393"/>
                    <a:pt x="26072" y="49136"/>
                    <a:pt x="25780" y="47898"/>
                  </a:cubicBezTo>
                  <a:cubicBezTo>
                    <a:pt x="25503" y="46719"/>
                    <a:pt x="25244" y="45536"/>
                    <a:pt x="24937" y="44365"/>
                  </a:cubicBezTo>
                  <a:cubicBezTo>
                    <a:pt x="24410" y="42347"/>
                    <a:pt x="23746" y="40370"/>
                    <a:pt x="23052" y="38402"/>
                  </a:cubicBezTo>
                  <a:cubicBezTo>
                    <a:pt x="21678" y="34512"/>
                    <a:pt x="20244" y="31763"/>
                    <a:pt x="18274" y="28008"/>
                  </a:cubicBezTo>
                  <a:cubicBezTo>
                    <a:pt x="17200" y="25965"/>
                    <a:pt x="15949" y="23981"/>
                    <a:pt x="15101" y="21863"/>
                  </a:cubicBezTo>
                  <a:cubicBezTo>
                    <a:pt x="14065" y="19272"/>
                    <a:pt x="14050" y="18671"/>
                    <a:pt x="13828" y="17773"/>
                  </a:cubicBezTo>
                  <a:cubicBezTo>
                    <a:pt x="13814" y="17725"/>
                    <a:pt x="13758" y="17689"/>
                    <a:pt x="13712" y="17633"/>
                  </a:cubicBezTo>
                  <a:cubicBezTo>
                    <a:pt x="13547" y="17683"/>
                    <a:pt x="13491" y="17813"/>
                    <a:pt x="13480" y="17948"/>
                  </a:cubicBezTo>
                  <a:cubicBezTo>
                    <a:pt x="13443" y="18383"/>
                    <a:pt x="13409" y="18826"/>
                    <a:pt x="13507" y="19255"/>
                  </a:cubicBezTo>
                  <a:cubicBezTo>
                    <a:pt x="14034" y="21587"/>
                    <a:pt x="14888" y="23300"/>
                    <a:pt x="16051" y="25402"/>
                  </a:cubicBezTo>
                  <a:cubicBezTo>
                    <a:pt x="18924" y="30597"/>
                    <a:pt x="18697" y="30315"/>
                    <a:pt x="20858" y="34735"/>
                  </a:cubicBezTo>
                  <a:cubicBezTo>
                    <a:pt x="21644" y="36346"/>
                    <a:pt x="22325" y="37998"/>
                    <a:pt x="22928" y="39685"/>
                  </a:cubicBezTo>
                  <a:cubicBezTo>
                    <a:pt x="23643" y="41687"/>
                    <a:pt x="24267" y="43719"/>
                    <a:pt x="24771" y="45784"/>
                  </a:cubicBezTo>
                  <a:cubicBezTo>
                    <a:pt x="25081" y="47057"/>
                    <a:pt x="25356" y="48337"/>
                    <a:pt x="25533" y="49638"/>
                  </a:cubicBezTo>
                  <a:cubicBezTo>
                    <a:pt x="25619" y="50268"/>
                    <a:pt x="25714" y="50895"/>
                    <a:pt x="25788" y="51527"/>
                  </a:cubicBezTo>
                  <a:cubicBezTo>
                    <a:pt x="25866" y="52178"/>
                    <a:pt x="25955" y="52830"/>
                    <a:pt x="25982" y="53484"/>
                  </a:cubicBezTo>
                  <a:cubicBezTo>
                    <a:pt x="26019" y="54438"/>
                    <a:pt x="26011" y="55395"/>
                    <a:pt x="26016" y="56350"/>
                  </a:cubicBezTo>
                  <a:cubicBezTo>
                    <a:pt x="26017" y="56566"/>
                    <a:pt x="25991" y="56782"/>
                    <a:pt x="25978" y="57000"/>
                  </a:cubicBezTo>
                  <a:cubicBezTo>
                    <a:pt x="25848" y="56318"/>
                    <a:pt x="25762" y="55633"/>
                    <a:pt x="25663" y="54951"/>
                  </a:cubicBezTo>
                  <a:cubicBezTo>
                    <a:pt x="25563" y="54264"/>
                    <a:pt x="25463" y="53576"/>
                    <a:pt x="25343" y="52893"/>
                  </a:cubicBezTo>
                  <a:cubicBezTo>
                    <a:pt x="25228" y="52229"/>
                    <a:pt x="25072" y="51570"/>
                    <a:pt x="24959" y="50906"/>
                  </a:cubicBezTo>
                  <a:cubicBezTo>
                    <a:pt x="24693" y="49359"/>
                    <a:pt x="24393" y="47821"/>
                    <a:pt x="23983" y="46306"/>
                  </a:cubicBezTo>
                  <a:cubicBezTo>
                    <a:pt x="23578" y="44809"/>
                    <a:pt x="23153" y="43319"/>
                    <a:pt x="22587" y="41873"/>
                  </a:cubicBezTo>
                  <a:cubicBezTo>
                    <a:pt x="21778" y="39799"/>
                    <a:pt x="20879" y="37761"/>
                    <a:pt x="19854" y="35782"/>
                  </a:cubicBezTo>
                  <a:cubicBezTo>
                    <a:pt x="19139" y="34405"/>
                    <a:pt x="18395" y="33044"/>
                    <a:pt x="17682" y="31667"/>
                  </a:cubicBezTo>
                  <a:cubicBezTo>
                    <a:pt x="16307" y="29019"/>
                    <a:pt x="15007" y="26334"/>
                    <a:pt x="13819" y="23596"/>
                  </a:cubicBezTo>
                  <a:cubicBezTo>
                    <a:pt x="12174" y="19803"/>
                    <a:pt x="12754" y="18854"/>
                    <a:pt x="12575" y="17809"/>
                  </a:cubicBezTo>
                  <a:cubicBezTo>
                    <a:pt x="12496" y="17792"/>
                    <a:pt x="12427" y="17778"/>
                    <a:pt x="12360" y="17763"/>
                  </a:cubicBezTo>
                  <a:cubicBezTo>
                    <a:pt x="12060" y="18275"/>
                    <a:pt x="12073" y="18952"/>
                    <a:pt x="12173" y="19531"/>
                  </a:cubicBezTo>
                  <a:cubicBezTo>
                    <a:pt x="12414" y="20942"/>
                    <a:pt x="12797" y="22320"/>
                    <a:pt x="13311" y="23658"/>
                  </a:cubicBezTo>
                  <a:cubicBezTo>
                    <a:pt x="14252" y="26109"/>
                    <a:pt x="15345" y="28496"/>
                    <a:pt x="16490" y="30857"/>
                  </a:cubicBezTo>
                  <a:cubicBezTo>
                    <a:pt x="16889" y="31679"/>
                    <a:pt x="17324" y="32485"/>
                    <a:pt x="17744" y="33298"/>
                  </a:cubicBezTo>
                  <a:cubicBezTo>
                    <a:pt x="18529" y="34818"/>
                    <a:pt x="19297" y="36346"/>
                    <a:pt x="19994" y="37908"/>
                  </a:cubicBezTo>
                  <a:cubicBezTo>
                    <a:pt x="20440" y="38905"/>
                    <a:pt x="20891" y="39902"/>
                    <a:pt x="21302" y="40915"/>
                  </a:cubicBezTo>
                  <a:cubicBezTo>
                    <a:pt x="22415" y="43663"/>
                    <a:pt x="23347" y="46469"/>
                    <a:pt x="24021" y="49359"/>
                  </a:cubicBezTo>
                  <a:cubicBezTo>
                    <a:pt x="24427" y="51098"/>
                    <a:pt x="24838" y="52837"/>
                    <a:pt x="25071" y="54612"/>
                  </a:cubicBezTo>
                  <a:cubicBezTo>
                    <a:pt x="25211" y="55674"/>
                    <a:pt x="25370" y="56735"/>
                    <a:pt x="25504" y="57798"/>
                  </a:cubicBezTo>
                  <a:cubicBezTo>
                    <a:pt x="25596" y="58547"/>
                    <a:pt x="25670" y="59299"/>
                    <a:pt x="25737" y="60051"/>
                  </a:cubicBezTo>
                  <a:cubicBezTo>
                    <a:pt x="25760" y="60307"/>
                    <a:pt x="25747" y="60568"/>
                    <a:pt x="25741" y="60826"/>
                  </a:cubicBezTo>
                  <a:cubicBezTo>
                    <a:pt x="25736" y="60957"/>
                    <a:pt x="25706" y="61087"/>
                    <a:pt x="25576" y="61179"/>
                  </a:cubicBezTo>
                  <a:cubicBezTo>
                    <a:pt x="25508" y="60590"/>
                    <a:pt x="25452" y="60017"/>
                    <a:pt x="25374" y="59446"/>
                  </a:cubicBezTo>
                  <a:cubicBezTo>
                    <a:pt x="25281" y="58759"/>
                    <a:pt x="25167" y="58073"/>
                    <a:pt x="25070" y="57385"/>
                  </a:cubicBezTo>
                  <a:cubicBezTo>
                    <a:pt x="24973" y="56698"/>
                    <a:pt x="24903" y="56005"/>
                    <a:pt x="24785" y="55321"/>
                  </a:cubicBezTo>
                  <a:cubicBezTo>
                    <a:pt x="24558" y="54010"/>
                    <a:pt x="24304" y="52704"/>
                    <a:pt x="23974" y="51416"/>
                  </a:cubicBezTo>
                  <a:cubicBezTo>
                    <a:pt x="23579" y="49876"/>
                    <a:pt x="23144" y="48349"/>
                    <a:pt x="22597" y="46854"/>
                  </a:cubicBezTo>
                  <a:cubicBezTo>
                    <a:pt x="22137" y="45602"/>
                    <a:pt x="21615" y="44380"/>
                    <a:pt x="21054" y="43170"/>
                  </a:cubicBezTo>
                  <a:cubicBezTo>
                    <a:pt x="20401" y="41762"/>
                    <a:pt x="19695" y="40381"/>
                    <a:pt x="18918" y="39038"/>
                  </a:cubicBezTo>
                  <a:cubicBezTo>
                    <a:pt x="18223" y="37832"/>
                    <a:pt x="17492" y="36648"/>
                    <a:pt x="16769" y="35457"/>
                  </a:cubicBezTo>
                  <a:cubicBezTo>
                    <a:pt x="15643" y="33602"/>
                    <a:pt x="14586" y="31709"/>
                    <a:pt x="13661" y="29747"/>
                  </a:cubicBezTo>
                  <a:cubicBezTo>
                    <a:pt x="13381" y="29154"/>
                    <a:pt x="13108" y="28557"/>
                    <a:pt x="12868" y="27946"/>
                  </a:cubicBezTo>
                  <a:cubicBezTo>
                    <a:pt x="12206" y="26263"/>
                    <a:pt x="11642" y="24545"/>
                    <a:pt x="11153" y="22804"/>
                  </a:cubicBezTo>
                  <a:cubicBezTo>
                    <a:pt x="10879" y="21829"/>
                    <a:pt x="10639" y="20844"/>
                    <a:pt x="10573" y="19826"/>
                  </a:cubicBezTo>
                  <a:cubicBezTo>
                    <a:pt x="10551" y="19470"/>
                    <a:pt x="10504" y="19115"/>
                    <a:pt x="10464" y="18760"/>
                  </a:cubicBezTo>
                  <a:cubicBezTo>
                    <a:pt x="10454" y="18676"/>
                    <a:pt x="10402" y="18621"/>
                    <a:pt x="10303" y="18615"/>
                  </a:cubicBezTo>
                  <a:cubicBezTo>
                    <a:pt x="10098" y="18710"/>
                    <a:pt x="10055" y="18923"/>
                    <a:pt x="10019" y="19107"/>
                  </a:cubicBezTo>
                  <a:cubicBezTo>
                    <a:pt x="9949" y="19457"/>
                    <a:pt x="9913" y="19813"/>
                    <a:pt x="9880" y="20169"/>
                  </a:cubicBezTo>
                  <a:cubicBezTo>
                    <a:pt x="9829" y="20749"/>
                    <a:pt x="9920" y="21324"/>
                    <a:pt x="10020" y="21889"/>
                  </a:cubicBezTo>
                  <a:cubicBezTo>
                    <a:pt x="10285" y="23396"/>
                    <a:pt x="10676" y="24874"/>
                    <a:pt x="11113" y="26340"/>
                  </a:cubicBezTo>
                  <a:cubicBezTo>
                    <a:pt x="11803" y="28661"/>
                    <a:pt x="12894" y="30806"/>
                    <a:pt x="14020" y="32932"/>
                  </a:cubicBezTo>
                  <a:cubicBezTo>
                    <a:pt x="14409" y="33671"/>
                    <a:pt x="14825" y="34397"/>
                    <a:pt x="15261" y="35110"/>
                  </a:cubicBezTo>
                  <a:cubicBezTo>
                    <a:pt x="15970" y="36262"/>
                    <a:pt x="16711" y="37394"/>
                    <a:pt x="17424" y="38543"/>
                  </a:cubicBezTo>
                  <a:cubicBezTo>
                    <a:pt x="17885" y="39286"/>
                    <a:pt x="18330" y="40041"/>
                    <a:pt x="18765" y="40798"/>
                  </a:cubicBezTo>
                  <a:cubicBezTo>
                    <a:pt x="19449" y="41989"/>
                    <a:pt x="20017" y="43240"/>
                    <a:pt x="20591" y="44487"/>
                  </a:cubicBezTo>
                  <a:cubicBezTo>
                    <a:pt x="20981" y="45334"/>
                    <a:pt x="21333" y="46202"/>
                    <a:pt x="21654" y="47079"/>
                  </a:cubicBezTo>
                  <a:cubicBezTo>
                    <a:pt x="22433" y="49207"/>
                    <a:pt x="23004" y="51397"/>
                    <a:pt x="23465" y="53616"/>
                  </a:cubicBezTo>
                  <a:cubicBezTo>
                    <a:pt x="23486" y="53707"/>
                    <a:pt x="23469" y="53807"/>
                    <a:pt x="23469" y="54042"/>
                  </a:cubicBezTo>
                  <a:cubicBezTo>
                    <a:pt x="23176" y="53052"/>
                    <a:pt x="22929" y="52197"/>
                    <a:pt x="22666" y="51345"/>
                  </a:cubicBezTo>
                  <a:cubicBezTo>
                    <a:pt x="22316" y="50206"/>
                    <a:pt x="21973" y="49063"/>
                    <a:pt x="21519" y="47960"/>
                  </a:cubicBezTo>
                  <a:cubicBezTo>
                    <a:pt x="21162" y="47097"/>
                    <a:pt x="20788" y="46240"/>
                    <a:pt x="20407" y="45388"/>
                  </a:cubicBezTo>
                  <a:cubicBezTo>
                    <a:pt x="20091" y="44680"/>
                    <a:pt x="19759" y="43981"/>
                    <a:pt x="19425" y="43281"/>
                  </a:cubicBezTo>
                  <a:cubicBezTo>
                    <a:pt x="19254" y="42923"/>
                    <a:pt x="19059" y="42575"/>
                    <a:pt x="18882" y="42218"/>
                  </a:cubicBezTo>
                  <a:cubicBezTo>
                    <a:pt x="18428" y="41309"/>
                    <a:pt x="17876" y="40457"/>
                    <a:pt x="17305" y="39620"/>
                  </a:cubicBezTo>
                  <a:cubicBezTo>
                    <a:pt x="16776" y="38848"/>
                    <a:pt x="16209" y="38103"/>
                    <a:pt x="15657" y="37349"/>
                  </a:cubicBezTo>
                  <a:cubicBezTo>
                    <a:pt x="14787" y="36161"/>
                    <a:pt x="13933" y="34963"/>
                    <a:pt x="13199" y="33684"/>
                  </a:cubicBezTo>
                  <a:cubicBezTo>
                    <a:pt x="12357" y="32215"/>
                    <a:pt x="11616" y="30700"/>
                    <a:pt x="11045" y="29103"/>
                  </a:cubicBezTo>
                  <a:cubicBezTo>
                    <a:pt x="10682" y="28091"/>
                    <a:pt x="10427" y="27050"/>
                    <a:pt x="10127" y="26021"/>
                  </a:cubicBezTo>
                  <a:cubicBezTo>
                    <a:pt x="9910" y="25277"/>
                    <a:pt x="9679" y="24537"/>
                    <a:pt x="9591" y="23764"/>
                  </a:cubicBezTo>
                  <a:cubicBezTo>
                    <a:pt x="9557" y="23469"/>
                    <a:pt x="9537" y="23171"/>
                    <a:pt x="9501" y="22875"/>
                  </a:cubicBezTo>
                  <a:cubicBezTo>
                    <a:pt x="9380" y="21889"/>
                    <a:pt x="9289" y="20900"/>
                    <a:pt x="9289" y="19904"/>
                  </a:cubicBezTo>
                  <a:cubicBezTo>
                    <a:pt x="9289" y="19728"/>
                    <a:pt x="9324" y="19545"/>
                    <a:pt x="9234" y="19396"/>
                  </a:cubicBezTo>
                  <a:cubicBezTo>
                    <a:pt x="9169" y="19329"/>
                    <a:pt x="9107" y="19297"/>
                    <a:pt x="9043" y="19297"/>
                  </a:cubicBezTo>
                  <a:cubicBezTo>
                    <a:pt x="8976" y="19297"/>
                    <a:pt x="8906" y="19333"/>
                    <a:pt x="8828" y="19403"/>
                  </a:cubicBezTo>
                  <a:cubicBezTo>
                    <a:pt x="8622" y="19949"/>
                    <a:pt x="8672" y="20546"/>
                    <a:pt x="8723" y="21138"/>
                  </a:cubicBezTo>
                  <a:cubicBezTo>
                    <a:pt x="8765" y="21633"/>
                    <a:pt x="8843" y="22124"/>
                    <a:pt x="8909" y="22615"/>
                  </a:cubicBezTo>
                  <a:cubicBezTo>
                    <a:pt x="8997" y="23266"/>
                    <a:pt x="9061" y="23919"/>
                    <a:pt x="9187" y="24562"/>
                  </a:cubicBezTo>
                  <a:cubicBezTo>
                    <a:pt x="9465" y="25965"/>
                    <a:pt x="9850" y="27343"/>
                    <a:pt x="10280" y="28705"/>
                  </a:cubicBezTo>
                  <a:cubicBezTo>
                    <a:pt x="10957" y="30840"/>
                    <a:pt x="11938" y="32834"/>
                    <a:pt x="13141" y="34722"/>
                  </a:cubicBezTo>
                  <a:cubicBezTo>
                    <a:pt x="14112" y="36250"/>
                    <a:pt x="15217" y="37685"/>
                    <a:pt x="16271" y="39156"/>
                  </a:cubicBezTo>
                  <a:cubicBezTo>
                    <a:pt x="16793" y="39883"/>
                    <a:pt x="17310" y="40615"/>
                    <a:pt x="17820" y="41349"/>
                  </a:cubicBezTo>
                  <a:cubicBezTo>
                    <a:pt x="17892" y="41452"/>
                    <a:pt x="18023" y="41550"/>
                    <a:pt x="17960" y="41717"/>
                  </a:cubicBezTo>
                  <a:cubicBezTo>
                    <a:pt x="17928" y="41703"/>
                    <a:pt x="17888" y="41699"/>
                    <a:pt x="17871" y="41676"/>
                  </a:cubicBezTo>
                  <a:cubicBezTo>
                    <a:pt x="17169" y="40787"/>
                    <a:pt x="16466" y="39899"/>
                    <a:pt x="15769" y="39004"/>
                  </a:cubicBezTo>
                  <a:cubicBezTo>
                    <a:pt x="15206" y="38283"/>
                    <a:pt x="14636" y="37567"/>
                    <a:pt x="14100" y="36826"/>
                  </a:cubicBezTo>
                  <a:cubicBezTo>
                    <a:pt x="13167" y="35536"/>
                    <a:pt x="12312" y="34195"/>
                    <a:pt x="11514" y="32816"/>
                  </a:cubicBezTo>
                  <a:cubicBezTo>
                    <a:pt x="10690" y="31386"/>
                    <a:pt x="9868" y="29954"/>
                    <a:pt x="9232" y="28425"/>
                  </a:cubicBezTo>
                  <a:cubicBezTo>
                    <a:pt x="8844" y="27489"/>
                    <a:pt x="8462" y="26552"/>
                    <a:pt x="8263" y="25550"/>
                  </a:cubicBezTo>
                  <a:cubicBezTo>
                    <a:pt x="8082" y="24632"/>
                    <a:pt x="7920" y="23713"/>
                    <a:pt x="7947" y="22772"/>
                  </a:cubicBezTo>
                  <a:cubicBezTo>
                    <a:pt x="7959" y="22315"/>
                    <a:pt x="7969" y="21857"/>
                    <a:pt x="7971" y="21398"/>
                  </a:cubicBezTo>
                  <a:cubicBezTo>
                    <a:pt x="7974" y="21244"/>
                    <a:pt x="7951" y="21091"/>
                    <a:pt x="7941" y="20950"/>
                  </a:cubicBezTo>
                  <a:cubicBezTo>
                    <a:pt x="7845" y="20919"/>
                    <a:pt x="7770" y="20903"/>
                    <a:pt x="7712" y="20903"/>
                  </a:cubicBezTo>
                  <a:cubicBezTo>
                    <a:pt x="7630" y="20903"/>
                    <a:pt x="7582" y="20934"/>
                    <a:pt x="7558" y="20998"/>
                  </a:cubicBezTo>
                  <a:cubicBezTo>
                    <a:pt x="7487" y="21183"/>
                    <a:pt x="7396" y="21372"/>
                    <a:pt x="7383" y="21564"/>
                  </a:cubicBezTo>
                  <a:cubicBezTo>
                    <a:pt x="7335" y="22276"/>
                    <a:pt x="7219" y="22987"/>
                    <a:pt x="7264" y="23706"/>
                  </a:cubicBezTo>
                  <a:cubicBezTo>
                    <a:pt x="7269" y="23804"/>
                    <a:pt x="7272" y="23905"/>
                    <a:pt x="7284" y="24004"/>
                  </a:cubicBezTo>
                  <a:cubicBezTo>
                    <a:pt x="7345" y="24456"/>
                    <a:pt x="7410" y="24908"/>
                    <a:pt x="7472" y="25360"/>
                  </a:cubicBezTo>
                  <a:cubicBezTo>
                    <a:pt x="7600" y="26287"/>
                    <a:pt x="7825" y="27193"/>
                    <a:pt x="8122" y="28079"/>
                  </a:cubicBezTo>
                  <a:cubicBezTo>
                    <a:pt x="8702" y="29804"/>
                    <a:pt x="9520" y="31416"/>
                    <a:pt x="10461" y="32966"/>
                  </a:cubicBezTo>
                  <a:cubicBezTo>
                    <a:pt x="11183" y="34157"/>
                    <a:pt x="11936" y="35329"/>
                    <a:pt x="12795" y="36428"/>
                  </a:cubicBezTo>
                  <a:cubicBezTo>
                    <a:pt x="12825" y="36465"/>
                    <a:pt x="12826" y="36525"/>
                    <a:pt x="12845" y="36593"/>
                  </a:cubicBezTo>
                  <a:cubicBezTo>
                    <a:pt x="12786" y="36576"/>
                    <a:pt x="12743" y="36577"/>
                    <a:pt x="12724" y="36558"/>
                  </a:cubicBezTo>
                  <a:cubicBezTo>
                    <a:pt x="12220" y="36048"/>
                    <a:pt x="11688" y="35563"/>
                    <a:pt x="11225" y="35019"/>
                  </a:cubicBezTo>
                  <a:cubicBezTo>
                    <a:pt x="10528" y="34202"/>
                    <a:pt x="9852" y="33369"/>
                    <a:pt x="9238" y="32484"/>
                  </a:cubicBezTo>
                  <a:cubicBezTo>
                    <a:pt x="8634" y="31614"/>
                    <a:pt x="8103" y="30709"/>
                    <a:pt x="7710" y="29724"/>
                  </a:cubicBezTo>
                  <a:cubicBezTo>
                    <a:pt x="7371" y="28874"/>
                    <a:pt x="7021" y="28029"/>
                    <a:pt x="6669" y="27185"/>
                  </a:cubicBezTo>
                  <a:cubicBezTo>
                    <a:pt x="6562" y="26929"/>
                    <a:pt x="6437" y="26680"/>
                    <a:pt x="6307" y="26435"/>
                  </a:cubicBezTo>
                  <a:cubicBezTo>
                    <a:pt x="6275" y="26376"/>
                    <a:pt x="6195" y="26342"/>
                    <a:pt x="6110" y="26272"/>
                  </a:cubicBezTo>
                  <a:cubicBezTo>
                    <a:pt x="6028" y="26548"/>
                    <a:pt x="6039" y="26783"/>
                    <a:pt x="6099" y="27014"/>
                  </a:cubicBezTo>
                  <a:cubicBezTo>
                    <a:pt x="6318" y="27880"/>
                    <a:pt x="6548" y="28745"/>
                    <a:pt x="6882" y="29576"/>
                  </a:cubicBezTo>
                  <a:cubicBezTo>
                    <a:pt x="7508" y="31134"/>
                    <a:pt x="8312" y="32593"/>
                    <a:pt x="9328" y="33933"/>
                  </a:cubicBezTo>
                  <a:cubicBezTo>
                    <a:pt x="10186" y="35062"/>
                    <a:pt x="11121" y="36110"/>
                    <a:pt x="12256" y="36977"/>
                  </a:cubicBezTo>
                  <a:cubicBezTo>
                    <a:pt x="12808" y="37398"/>
                    <a:pt x="13328" y="37865"/>
                    <a:pt x="13857" y="38317"/>
                  </a:cubicBezTo>
                  <a:cubicBezTo>
                    <a:pt x="13916" y="38368"/>
                    <a:pt x="14032" y="38406"/>
                    <a:pt x="13975" y="38566"/>
                  </a:cubicBezTo>
                  <a:cubicBezTo>
                    <a:pt x="12729" y="37821"/>
                    <a:pt x="9963" y="36120"/>
                    <a:pt x="8821" y="35957"/>
                  </a:cubicBezTo>
                  <a:cubicBezTo>
                    <a:pt x="8774" y="36020"/>
                    <a:pt x="8729" y="36076"/>
                    <a:pt x="8681" y="36136"/>
                  </a:cubicBezTo>
                  <a:cubicBezTo>
                    <a:pt x="8757" y="36310"/>
                    <a:pt x="8872" y="36417"/>
                    <a:pt x="9007" y="36501"/>
                  </a:cubicBezTo>
                  <a:cubicBezTo>
                    <a:pt x="9141" y="36586"/>
                    <a:pt x="9282" y="36661"/>
                    <a:pt x="9425" y="36730"/>
                  </a:cubicBezTo>
                  <a:cubicBezTo>
                    <a:pt x="10608" y="37301"/>
                    <a:pt x="11751" y="37947"/>
                    <a:pt x="12879" y="38620"/>
                  </a:cubicBezTo>
                  <a:cubicBezTo>
                    <a:pt x="14044" y="39313"/>
                    <a:pt x="15146" y="40094"/>
                    <a:pt x="16166" y="40989"/>
                  </a:cubicBezTo>
                  <a:cubicBezTo>
                    <a:pt x="17807" y="42429"/>
                    <a:pt x="19037" y="44172"/>
                    <a:pt x="19976" y="46133"/>
                  </a:cubicBezTo>
                  <a:cubicBezTo>
                    <a:pt x="20778" y="47805"/>
                    <a:pt x="21379" y="49553"/>
                    <a:pt x="21903" y="51326"/>
                  </a:cubicBezTo>
                  <a:cubicBezTo>
                    <a:pt x="22513" y="53380"/>
                    <a:pt x="23072" y="55452"/>
                    <a:pt x="23647" y="57518"/>
                  </a:cubicBezTo>
                  <a:cubicBezTo>
                    <a:pt x="23745" y="57871"/>
                    <a:pt x="23881" y="58221"/>
                    <a:pt x="23850" y="58600"/>
                  </a:cubicBezTo>
                  <a:lnTo>
                    <a:pt x="23850" y="58600"/>
                  </a:lnTo>
                  <a:cubicBezTo>
                    <a:pt x="23817" y="58559"/>
                    <a:pt x="23775" y="58520"/>
                    <a:pt x="23763" y="58473"/>
                  </a:cubicBezTo>
                  <a:cubicBezTo>
                    <a:pt x="23477" y="57457"/>
                    <a:pt x="23095" y="56477"/>
                    <a:pt x="22658" y="55519"/>
                  </a:cubicBezTo>
                  <a:cubicBezTo>
                    <a:pt x="22130" y="54358"/>
                    <a:pt x="21736" y="53152"/>
                    <a:pt x="21363" y="51937"/>
                  </a:cubicBezTo>
                  <a:cubicBezTo>
                    <a:pt x="20878" y="50358"/>
                    <a:pt x="20291" y="48819"/>
                    <a:pt x="19565" y="47334"/>
                  </a:cubicBezTo>
                  <a:cubicBezTo>
                    <a:pt x="18896" y="45967"/>
                    <a:pt x="17992" y="44757"/>
                    <a:pt x="16947" y="43653"/>
                  </a:cubicBezTo>
                  <a:cubicBezTo>
                    <a:pt x="16442" y="43117"/>
                    <a:pt x="15913" y="42605"/>
                    <a:pt x="15394" y="42082"/>
                  </a:cubicBezTo>
                  <a:cubicBezTo>
                    <a:pt x="15001" y="41686"/>
                    <a:pt x="14568" y="41338"/>
                    <a:pt x="14112" y="41016"/>
                  </a:cubicBezTo>
                  <a:cubicBezTo>
                    <a:pt x="13283" y="40429"/>
                    <a:pt x="12406" y="39918"/>
                    <a:pt x="11514" y="39435"/>
                  </a:cubicBezTo>
                  <a:cubicBezTo>
                    <a:pt x="10674" y="38982"/>
                    <a:pt x="9794" y="38617"/>
                    <a:pt x="8896" y="38289"/>
                  </a:cubicBezTo>
                  <a:cubicBezTo>
                    <a:pt x="8706" y="38220"/>
                    <a:pt x="8519" y="38173"/>
                    <a:pt x="8343" y="38173"/>
                  </a:cubicBezTo>
                  <a:cubicBezTo>
                    <a:pt x="8251" y="38173"/>
                    <a:pt x="8162" y="38186"/>
                    <a:pt x="8077" y="38214"/>
                  </a:cubicBezTo>
                  <a:cubicBezTo>
                    <a:pt x="7903" y="38329"/>
                    <a:pt x="7841" y="38449"/>
                    <a:pt x="7858" y="38600"/>
                  </a:cubicBezTo>
                  <a:cubicBezTo>
                    <a:pt x="7873" y="38750"/>
                    <a:pt x="7958" y="38860"/>
                    <a:pt x="8092" y="38924"/>
                  </a:cubicBezTo>
                  <a:cubicBezTo>
                    <a:pt x="8252" y="39000"/>
                    <a:pt x="8414" y="39082"/>
                    <a:pt x="8584" y="39133"/>
                  </a:cubicBezTo>
                  <a:cubicBezTo>
                    <a:pt x="10158" y="39601"/>
                    <a:pt x="11609" y="40338"/>
                    <a:pt x="13013" y="41172"/>
                  </a:cubicBezTo>
                  <a:cubicBezTo>
                    <a:pt x="14133" y="41838"/>
                    <a:pt x="15090" y="42712"/>
                    <a:pt x="16020" y="43609"/>
                  </a:cubicBezTo>
                  <a:cubicBezTo>
                    <a:pt x="16561" y="44132"/>
                    <a:pt x="17034" y="44728"/>
                    <a:pt x="17516" y="45308"/>
                  </a:cubicBezTo>
                  <a:cubicBezTo>
                    <a:pt x="18153" y="46074"/>
                    <a:pt x="18691" y="46911"/>
                    <a:pt x="19154" y="47794"/>
                  </a:cubicBezTo>
                  <a:cubicBezTo>
                    <a:pt x="19765" y="48957"/>
                    <a:pt x="20206" y="50194"/>
                    <a:pt x="20709" y="51406"/>
                  </a:cubicBezTo>
                  <a:cubicBezTo>
                    <a:pt x="20741" y="51487"/>
                    <a:pt x="20734" y="51585"/>
                    <a:pt x="20741" y="51677"/>
                  </a:cubicBezTo>
                  <a:lnTo>
                    <a:pt x="20741" y="51677"/>
                  </a:lnTo>
                  <a:cubicBezTo>
                    <a:pt x="20143" y="51078"/>
                    <a:pt x="18181" y="47084"/>
                    <a:pt x="13171" y="43123"/>
                  </a:cubicBezTo>
                  <a:cubicBezTo>
                    <a:pt x="12377" y="42494"/>
                    <a:pt x="11571" y="41879"/>
                    <a:pt x="10715" y="41331"/>
                  </a:cubicBezTo>
                  <a:cubicBezTo>
                    <a:pt x="10061" y="40911"/>
                    <a:pt x="9379" y="40548"/>
                    <a:pt x="8650" y="40277"/>
                  </a:cubicBezTo>
                  <a:cubicBezTo>
                    <a:pt x="8401" y="40183"/>
                    <a:pt x="8152" y="40097"/>
                    <a:pt x="7876" y="40097"/>
                  </a:cubicBezTo>
                  <a:cubicBezTo>
                    <a:pt x="7777" y="40097"/>
                    <a:pt x="7675" y="40108"/>
                    <a:pt x="7569" y="40133"/>
                  </a:cubicBezTo>
                  <a:cubicBezTo>
                    <a:pt x="7515" y="40198"/>
                    <a:pt x="7444" y="40284"/>
                    <a:pt x="7385" y="40353"/>
                  </a:cubicBezTo>
                  <a:cubicBezTo>
                    <a:pt x="7450" y="40594"/>
                    <a:pt x="7614" y="40654"/>
                    <a:pt x="7790" y="40710"/>
                  </a:cubicBezTo>
                  <a:cubicBezTo>
                    <a:pt x="8782" y="41026"/>
                    <a:pt x="9701" y="41495"/>
                    <a:pt x="10572" y="42055"/>
                  </a:cubicBezTo>
                  <a:cubicBezTo>
                    <a:pt x="12945" y="43584"/>
                    <a:pt x="15043" y="45430"/>
                    <a:pt x="16889" y="47564"/>
                  </a:cubicBezTo>
                  <a:cubicBezTo>
                    <a:pt x="17148" y="47866"/>
                    <a:pt x="17396" y="48177"/>
                    <a:pt x="17640" y="48489"/>
                  </a:cubicBezTo>
                  <a:cubicBezTo>
                    <a:pt x="18292" y="49321"/>
                    <a:pt x="18861" y="50208"/>
                    <a:pt x="19419" y="51102"/>
                  </a:cubicBezTo>
                  <a:cubicBezTo>
                    <a:pt x="19859" y="51810"/>
                    <a:pt x="20263" y="52543"/>
                    <a:pt x="20677" y="53265"/>
                  </a:cubicBezTo>
                  <a:cubicBezTo>
                    <a:pt x="20702" y="53307"/>
                    <a:pt x="20697" y="53368"/>
                    <a:pt x="20710" y="53463"/>
                  </a:cubicBezTo>
                  <a:cubicBezTo>
                    <a:pt x="20354" y="53030"/>
                    <a:pt x="18863" y="51097"/>
                    <a:pt x="16282" y="48566"/>
                  </a:cubicBezTo>
                  <a:cubicBezTo>
                    <a:pt x="15899" y="48190"/>
                    <a:pt x="15508" y="47822"/>
                    <a:pt x="15108" y="47463"/>
                  </a:cubicBezTo>
                  <a:cubicBezTo>
                    <a:pt x="14562" y="46972"/>
                    <a:pt x="13999" y="46495"/>
                    <a:pt x="13450" y="46007"/>
                  </a:cubicBezTo>
                  <a:cubicBezTo>
                    <a:pt x="12544" y="45199"/>
                    <a:pt x="11633" y="44402"/>
                    <a:pt x="10670" y="43661"/>
                  </a:cubicBezTo>
                  <a:cubicBezTo>
                    <a:pt x="9851" y="43030"/>
                    <a:pt x="9048" y="42379"/>
                    <a:pt x="8342" y="41618"/>
                  </a:cubicBezTo>
                  <a:cubicBezTo>
                    <a:pt x="7920" y="41159"/>
                    <a:pt x="7754" y="41090"/>
                    <a:pt x="7672" y="41035"/>
                  </a:cubicBezTo>
                  <a:cubicBezTo>
                    <a:pt x="7609" y="41071"/>
                    <a:pt x="7559" y="41099"/>
                    <a:pt x="7485" y="41141"/>
                  </a:cubicBezTo>
                  <a:cubicBezTo>
                    <a:pt x="7636" y="41514"/>
                    <a:pt x="7813" y="41862"/>
                    <a:pt x="8055" y="42183"/>
                  </a:cubicBezTo>
                  <a:cubicBezTo>
                    <a:pt x="8635" y="42954"/>
                    <a:pt x="9362" y="43570"/>
                    <a:pt x="10107" y="44168"/>
                  </a:cubicBezTo>
                  <a:cubicBezTo>
                    <a:pt x="10866" y="44779"/>
                    <a:pt x="11637" y="45372"/>
                    <a:pt x="12398" y="45981"/>
                  </a:cubicBezTo>
                  <a:cubicBezTo>
                    <a:pt x="12693" y="46216"/>
                    <a:pt x="12974" y="46470"/>
                    <a:pt x="13260" y="46717"/>
                  </a:cubicBezTo>
                  <a:cubicBezTo>
                    <a:pt x="13953" y="47314"/>
                    <a:pt x="14659" y="47896"/>
                    <a:pt x="15334" y="48512"/>
                  </a:cubicBezTo>
                  <a:cubicBezTo>
                    <a:pt x="17532" y="50523"/>
                    <a:pt x="20423" y="54166"/>
                    <a:pt x="20849" y="55018"/>
                  </a:cubicBezTo>
                  <a:lnTo>
                    <a:pt x="20849" y="55018"/>
                  </a:lnTo>
                  <a:cubicBezTo>
                    <a:pt x="20763" y="54954"/>
                    <a:pt x="20670" y="54898"/>
                    <a:pt x="20601" y="54820"/>
                  </a:cubicBezTo>
                  <a:cubicBezTo>
                    <a:pt x="20361" y="54555"/>
                    <a:pt x="20140" y="54273"/>
                    <a:pt x="19898" y="54009"/>
                  </a:cubicBezTo>
                  <a:cubicBezTo>
                    <a:pt x="18531" y="52524"/>
                    <a:pt x="17008" y="51226"/>
                    <a:pt x="15328" y="50104"/>
                  </a:cubicBezTo>
                  <a:cubicBezTo>
                    <a:pt x="14104" y="49287"/>
                    <a:pt x="12870" y="48488"/>
                    <a:pt x="11532" y="47863"/>
                  </a:cubicBezTo>
                  <a:cubicBezTo>
                    <a:pt x="11372" y="47787"/>
                    <a:pt x="11211" y="47705"/>
                    <a:pt x="11045" y="47647"/>
                  </a:cubicBezTo>
                  <a:cubicBezTo>
                    <a:pt x="11031" y="47641"/>
                    <a:pt x="11016" y="47639"/>
                    <a:pt x="11001" y="47639"/>
                  </a:cubicBezTo>
                  <a:cubicBezTo>
                    <a:pt x="10947" y="47639"/>
                    <a:pt x="10887" y="47663"/>
                    <a:pt x="10836" y="47671"/>
                  </a:cubicBezTo>
                  <a:cubicBezTo>
                    <a:pt x="10827" y="47881"/>
                    <a:pt x="10978" y="47924"/>
                    <a:pt x="11093" y="47991"/>
                  </a:cubicBezTo>
                  <a:cubicBezTo>
                    <a:pt x="11796" y="48403"/>
                    <a:pt x="12512" y="48794"/>
                    <a:pt x="13205" y="49222"/>
                  </a:cubicBezTo>
                  <a:cubicBezTo>
                    <a:pt x="14372" y="49943"/>
                    <a:pt x="15458" y="50787"/>
                    <a:pt x="16540" y="51628"/>
                  </a:cubicBezTo>
                  <a:cubicBezTo>
                    <a:pt x="19831" y="54183"/>
                    <a:pt x="22057" y="57495"/>
                    <a:pt x="22647" y="59326"/>
                  </a:cubicBezTo>
                  <a:lnTo>
                    <a:pt x="22647" y="59326"/>
                  </a:lnTo>
                  <a:cubicBezTo>
                    <a:pt x="22522" y="59296"/>
                    <a:pt x="22486" y="59180"/>
                    <a:pt x="22426" y="59087"/>
                  </a:cubicBezTo>
                  <a:cubicBezTo>
                    <a:pt x="21684" y="57930"/>
                    <a:pt x="20858" y="56834"/>
                    <a:pt x="19864" y="55876"/>
                  </a:cubicBezTo>
                  <a:cubicBezTo>
                    <a:pt x="19663" y="55684"/>
                    <a:pt x="19464" y="55488"/>
                    <a:pt x="19268" y="55290"/>
                  </a:cubicBezTo>
                  <a:cubicBezTo>
                    <a:pt x="17814" y="53823"/>
                    <a:pt x="16145" y="52640"/>
                    <a:pt x="14342" y="51649"/>
                  </a:cubicBezTo>
                  <a:cubicBezTo>
                    <a:pt x="13157" y="50999"/>
                    <a:pt x="11946" y="50394"/>
                    <a:pt x="10737" y="49789"/>
                  </a:cubicBezTo>
                  <a:cubicBezTo>
                    <a:pt x="10205" y="49523"/>
                    <a:pt x="9656" y="49283"/>
                    <a:pt x="9103" y="49063"/>
                  </a:cubicBezTo>
                  <a:cubicBezTo>
                    <a:pt x="7699" y="48504"/>
                    <a:pt x="6297" y="47943"/>
                    <a:pt x="4955" y="47244"/>
                  </a:cubicBezTo>
                  <a:cubicBezTo>
                    <a:pt x="4786" y="47156"/>
                    <a:pt x="4622" y="47052"/>
                    <a:pt x="4426" y="47052"/>
                  </a:cubicBezTo>
                  <a:cubicBezTo>
                    <a:pt x="4419" y="47052"/>
                    <a:pt x="4412" y="47052"/>
                    <a:pt x="4405" y="47053"/>
                  </a:cubicBezTo>
                  <a:cubicBezTo>
                    <a:pt x="4238" y="47224"/>
                    <a:pt x="4196" y="47338"/>
                    <a:pt x="4289" y="47452"/>
                  </a:cubicBezTo>
                  <a:cubicBezTo>
                    <a:pt x="4374" y="47559"/>
                    <a:pt x="4471" y="47665"/>
                    <a:pt x="4585" y="47738"/>
                  </a:cubicBezTo>
                  <a:cubicBezTo>
                    <a:pt x="4752" y="47845"/>
                    <a:pt x="4933" y="47931"/>
                    <a:pt x="5117" y="48008"/>
                  </a:cubicBezTo>
                  <a:cubicBezTo>
                    <a:pt x="5774" y="48289"/>
                    <a:pt x="6437" y="48562"/>
                    <a:pt x="7096" y="48839"/>
                  </a:cubicBezTo>
                  <a:cubicBezTo>
                    <a:pt x="8231" y="49318"/>
                    <a:pt x="9380" y="49767"/>
                    <a:pt x="10498" y="50285"/>
                  </a:cubicBezTo>
                  <a:cubicBezTo>
                    <a:pt x="11706" y="50844"/>
                    <a:pt x="12885" y="51467"/>
                    <a:pt x="14076" y="52065"/>
                  </a:cubicBezTo>
                  <a:cubicBezTo>
                    <a:pt x="14307" y="52182"/>
                    <a:pt x="14529" y="52313"/>
                    <a:pt x="14753" y="52443"/>
                  </a:cubicBezTo>
                  <a:cubicBezTo>
                    <a:pt x="15823" y="53063"/>
                    <a:pt x="16828" y="53777"/>
                    <a:pt x="17826" y="54499"/>
                  </a:cubicBezTo>
                  <a:cubicBezTo>
                    <a:pt x="21314" y="57024"/>
                    <a:pt x="23466" y="61369"/>
                    <a:pt x="23466" y="63044"/>
                  </a:cubicBezTo>
                  <a:cubicBezTo>
                    <a:pt x="22469" y="61283"/>
                    <a:pt x="21474" y="59158"/>
                    <a:pt x="17502" y="56331"/>
                  </a:cubicBezTo>
                  <a:cubicBezTo>
                    <a:pt x="16251" y="55440"/>
                    <a:pt x="14921" y="54682"/>
                    <a:pt x="13571" y="53957"/>
                  </a:cubicBezTo>
                  <a:cubicBezTo>
                    <a:pt x="12205" y="53221"/>
                    <a:pt x="10794" y="52575"/>
                    <a:pt x="9360" y="51985"/>
                  </a:cubicBezTo>
                  <a:cubicBezTo>
                    <a:pt x="8386" y="51585"/>
                    <a:pt x="7416" y="51172"/>
                    <a:pt x="6431" y="50800"/>
                  </a:cubicBezTo>
                  <a:cubicBezTo>
                    <a:pt x="5479" y="50442"/>
                    <a:pt x="4561" y="50013"/>
                    <a:pt x="3675" y="49523"/>
                  </a:cubicBezTo>
                  <a:cubicBezTo>
                    <a:pt x="3064" y="49186"/>
                    <a:pt x="2492" y="48788"/>
                    <a:pt x="1995" y="48291"/>
                  </a:cubicBezTo>
                  <a:cubicBezTo>
                    <a:pt x="1727" y="48024"/>
                    <a:pt x="1452" y="47766"/>
                    <a:pt x="1192" y="47512"/>
                  </a:cubicBezTo>
                  <a:cubicBezTo>
                    <a:pt x="1095" y="47506"/>
                    <a:pt x="1051" y="47498"/>
                    <a:pt x="1022" y="47498"/>
                  </a:cubicBezTo>
                  <a:cubicBezTo>
                    <a:pt x="977" y="47498"/>
                    <a:pt x="965" y="47515"/>
                    <a:pt x="852" y="47579"/>
                  </a:cubicBezTo>
                  <a:cubicBezTo>
                    <a:pt x="720" y="47862"/>
                    <a:pt x="826" y="48095"/>
                    <a:pt x="965" y="48319"/>
                  </a:cubicBezTo>
                  <a:cubicBezTo>
                    <a:pt x="1178" y="48661"/>
                    <a:pt x="1450" y="48950"/>
                    <a:pt x="1755" y="49208"/>
                  </a:cubicBezTo>
                  <a:cubicBezTo>
                    <a:pt x="2629" y="49943"/>
                    <a:pt x="3592" y="50537"/>
                    <a:pt x="4649" y="50969"/>
                  </a:cubicBezTo>
                  <a:cubicBezTo>
                    <a:pt x="5439" y="51293"/>
                    <a:pt x="6238" y="51598"/>
                    <a:pt x="7045" y="51878"/>
                  </a:cubicBezTo>
                  <a:cubicBezTo>
                    <a:pt x="8568" y="52408"/>
                    <a:pt x="10045" y="53046"/>
                    <a:pt x="11507" y="53722"/>
                  </a:cubicBezTo>
                  <a:cubicBezTo>
                    <a:pt x="12825" y="54333"/>
                    <a:pt x="14102" y="55024"/>
                    <a:pt x="15349" y="55768"/>
                  </a:cubicBezTo>
                  <a:cubicBezTo>
                    <a:pt x="16254" y="56308"/>
                    <a:pt x="17131" y="56894"/>
                    <a:pt x="17964" y="57544"/>
                  </a:cubicBezTo>
                  <a:cubicBezTo>
                    <a:pt x="18857" y="58243"/>
                    <a:pt x="19706" y="58996"/>
                    <a:pt x="20533" y="59772"/>
                  </a:cubicBezTo>
                  <a:cubicBezTo>
                    <a:pt x="20953" y="60167"/>
                    <a:pt x="21347" y="60587"/>
                    <a:pt x="21683" y="61062"/>
                  </a:cubicBezTo>
                  <a:cubicBezTo>
                    <a:pt x="22106" y="61665"/>
                    <a:pt x="22494" y="62291"/>
                    <a:pt x="22830" y="62946"/>
                  </a:cubicBezTo>
                  <a:cubicBezTo>
                    <a:pt x="23145" y="63561"/>
                    <a:pt x="23359" y="64219"/>
                    <a:pt x="23559" y="64885"/>
                  </a:cubicBezTo>
                  <a:cubicBezTo>
                    <a:pt x="23420" y="64750"/>
                    <a:pt x="23306" y="64601"/>
                    <a:pt x="23196" y="64447"/>
                  </a:cubicBezTo>
                  <a:cubicBezTo>
                    <a:pt x="22432" y="63376"/>
                    <a:pt x="21596" y="62362"/>
                    <a:pt x="20635" y="61465"/>
                  </a:cubicBezTo>
                  <a:cubicBezTo>
                    <a:pt x="19747" y="60637"/>
                    <a:pt x="18788" y="59892"/>
                    <a:pt x="17806" y="59177"/>
                  </a:cubicBezTo>
                  <a:cubicBezTo>
                    <a:pt x="16679" y="58358"/>
                    <a:pt x="15490" y="57632"/>
                    <a:pt x="14308" y="56896"/>
                  </a:cubicBezTo>
                  <a:cubicBezTo>
                    <a:pt x="13582" y="56444"/>
                    <a:pt x="12867" y="55972"/>
                    <a:pt x="12117" y="55563"/>
                  </a:cubicBezTo>
                  <a:cubicBezTo>
                    <a:pt x="10775" y="54827"/>
                    <a:pt x="9412" y="54130"/>
                    <a:pt x="8055" y="53420"/>
                  </a:cubicBezTo>
                  <a:cubicBezTo>
                    <a:pt x="7720" y="53245"/>
                    <a:pt x="7382" y="53078"/>
                    <a:pt x="7039" y="52917"/>
                  </a:cubicBezTo>
                  <a:cubicBezTo>
                    <a:pt x="5726" y="52303"/>
                    <a:pt x="4393" y="51724"/>
                    <a:pt x="3129" y="51006"/>
                  </a:cubicBezTo>
                  <a:cubicBezTo>
                    <a:pt x="2106" y="50426"/>
                    <a:pt x="1102" y="49824"/>
                    <a:pt x="227" y="49028"/>
                  </a:cubicBezTo>
                  <a:cubicBezTo>
                    <a:pt x="196" y="48999"/>
                    <a:pt x="160" y="48975"/>
                    <a:pt x="120" y="48975"/>
                  </a:cubicBezTo>
                  <a:cubicBezTo>
                    <a:pt x="86" y="48975"/>
                    <a:pt x="48" y="48994"/>
                    <a:pt x="6" y="49046"/>
                  </a:cubicBezTo>
                  <a:cubicBezTo>
                    <a:pt x="251" y="49604"/>
                    <a:pt x="581" y="50121"/>
                    <a:pt x="1050" y="50531"/>
                  </a:cubicBezTo>
                  <a:cubicBezTo>
                    <a:pt x="1590" y="51001"/>
                    <a:pt x="2164" y="51427"/>
                    <a:pt x="2775" y="51806"/>
                  </a:cubicBezTo>
                  <a:cubicBezTo>
                    <a:pt x="3841" y="52466"/>
                    <a:pt x="4966" y="53020"/>
                    <a:pt x="6076" y="53602"/>
                  </a:cubicBezTo>
                  <a:cubicBezTo>
                    <a:pt x="6850" y="54008"/>
                    <a:pt x="7647" y="54371"/>
                    <a:pt x="8432" y="54757"/>
                  </a:cubicBezTo>
                  <a:cubicBezTo>
                    <a:pt x="10149" y="55599"/>
                    <a:pt x="11813" y="56533"/>
                    <a:pt x="13456" y="57507"/>
                  </a:cubicBezTo>
                  <a:cubicBezTo>
                    <a:pt x="14739" y="58268"/>
                    <a:pt x="16025" y="59023"/>
                    <a:pt x="17231" y="59905"/>
                  </a:cubicBezTo>
                  <a:cubicBezTo>
                    <a:pt x="18163" y="60589"/>
                    <a:pt x="19058" y="61313"/>
                    <a:pt x="19876" y="62131"/>
                  </a:cubicBezTo>
                  <a:cubicBezTo>
                    <a:pt x="20567" y="62822"/>
                    <a:pt x="21209" y="63555"/>
                    <a:pt x="21812" y="64322"/>
                  </a:cubicBezTo>
                  <a:cubicBezTo>
                    <a:pt x="22230" y="64851"/>
                    <a:pt x="22619" y="65407"/>
                    <a:pt x="22931" y="66010"/>
                  </a:cubicBezTo>
                  <a:cubicBezTo>
                    <a:pt x="22963" y="66069"/>
                    <a:pt x="23030" y="66135"/>
                    <a:pt x="22940" y="66208"/>
                  </a:cubicBezTo>
                  <a:cubicBezTo>
                    <a:pt x="22456" y="65623"/>
                    <a:pt x="21898" y="65116"/>
                    <a:pt x="21335" y="64609"/>
                  </a:cubicBezTo>
                  <a:cubicBezTo>
                    <a:pt x="20491" y="63847"/>
                    <a:pt x="19589" y="63166"/>
                    <a:pt x="18652" y="62524"/>
                  </a:cubicBezTo>
                  <a:cubicBezTo>
                    <a:pt x="17290" y="61589"/>
                    <a:pt x="15849" y="60782"/>
                    <a:pt x="14429" y="59942"/>
                  </a:cubicBezTo>
                  <a:cubicBezTo>
                    <a:pt x="13214" y="59223"/>
                    <a:pt x="11988" y="58524"/>
                    <a:pt x="10766" y="57815"/>
                  </a:cubicBezTo>
                  <a:cubicBezTo>
                    <a:pt x="9441" y="57046"/>
                    <a:pt x="8104" y="56299"/>
                    <a:pt x="6703" y="55678"/>
                  </a:cubicBezTo>
                  <a:cubicBezTo>
                    <a:pt x="4903" y="54881"/>
                    <a:pt x="3274" y="53837"/>
                    <a:pt x="1864" y="52455"/>
                  </a:cubicBezTo>
                  <a:cubicBezTo>
                    <a:pt x="1523" y="52122"/>
                    <a:pt x="1147" y="51824"/>
                    <a:pt x="781" y="51519"/>
                  </a:cubicBezTo>
                  <a:cubicBezTo>
                    <a:pt x="644" y="51405"/>
                    <a:pt x="492" y="51305"/>
                    <a:pt x="335" y="51221"/>
                  </a:cubicBezTo>
                  <a:cubicBezTo>
                    <a:pt x="291" y="51198"/>
                    <a:pt x="244" y="51183"/>
                    <a:pt x="196" y="51183"/>
                  </a:cubicBezTo>
                  <a:cubicBezTo>
                    <a:pt x="129" y="51183"/>
                    <a:pt x="61" y="51212"/>
                    <a:pt x="1" y="51290"/>
                  </a:cubicBezTo>
                  <a:cubicBezTo>
                    <a:pt x="38" y="51371"/>
                    <a:pt x="66" y="51468"/>
                    <a:pt x="125" y="51546"/>
                  </a:cubicBezTo>
                  <a:cubicBezTo>
                    <a:pt x="579" y="52152"/>
                    <a:pt x="1069" y="52731"/>
                    <a:pt x="1664" y="53204"/>
                  </a:cubicBezTo>
                  <a:cubicBezTo>
                    <a:pt x="2708" y="54036"/>
                    <a:pt x="3801" y="54795"/>
                    <a:pt x="5022" y="55352"/>
                  </a:cubicBezTo>
                  <a:cubicBezTo>
                    <a:pt x="5891" y="55749"/>
                    <a:pt x="6758" y="56147"/>
                    <a:pt x="7616" y="56562"/>
                  </a:cubicBezTo>
                  <a:cubicBezTo>
                    <a:pt x="8227" y="56855"/>
                    <a:pt x="8836" y="57152"/>
                    <a:pt x="9422" y="57487"/>
                  </a:cubicBezTo>
                  <a:cubicBezTo>
                    <a:pt x="10956" y="58367"/>
                    <a:pt x="12478" y="59272"/>
                    <a:pt x="14006" y="60163"/>
                  </a:cubicBezTo>
                  <a:cubicBezTo>
                    <a:pt x="16175" y="61430"/>
                    <a:pt x="18241" y="62845"/>
                    <a:pt x="20148" y="64483"/>
                  </a:cubicBezTo>
                  <a:cubicBezTo>
                    <a:pt x="20813" y="65053"/>
                    <a:pt x="21464" y="65646"/>
                    <a:pt x="22018" y="66323"/>
                  </a:cubicBezTo>
                  <a:cubicBezTo>
                    <a:pt x="22788" y="67262"/>
                    <a:pt x="23455" y="68276"/>
                    <a:pt x="24102" y="69280"/>
                  </a:cubicBezTo>
                  <a:cubicBezTo>
                    <a:pt x="24134" y="69597"/>
                    <a:pt x="24101" y="69901"/>
                    <a:pt x="24260" y="70190"/>
                  </a:cubicBezTo>
                  <a:cubicBezTo>
                    <a:pt x="24357" y="70138"/>
                    <a:pt x="24451" y="70087"/>
                    <a:pt x="24551" y="70034"/>
                  </a:cubicBezTo>
                  <a:cubicBezTo>
                    <a:pt x="25435" y="70996"/>
                    <a:pt x="25584" y="71206"/>
                    <a:pt x="25955" y="71362"/>
                  </a:cubicBezTo>
                  <a:cubicBezTo>
                    <a:pt x="26061" y="71252"/>
                    <a:pt x="26032" y="71149"/>
                    <a:pt x="25995" y="71060"/>
                  </a:cubicBezTo>
                  <a:cubicBezTo>
                    <a:pt x="25904" y="70841"/>
                    <a:pt x="25798" y="70627"/>
                    <a:pt x="25698" y="70410"/>
                  </a:cubicBezTo>
                  <a:cubicBezTo>
                    <a:pt x="25655" y="70316"/>
                    <a:pt x="25630" y="70222"/>
                    <a:pt x="25709" y="70108"/>
                  </a:cubicBezTo>
                  <a:cubicBezTo>
                    <a:pt x="25796" y="70209"/>
                    <a:pt x="25876" y="70301"/>
                    <a:pt x="25960" y="70400"/>
                  </a:cubicBezTo>
                  <a:cubicBezTo>
                    <a:pt x="26021" y="70310"/>
                    <a:pt x="26022" y="70438"/>
                    <a:pt x="25939" y="69774"/>
                  </a:cubicBezTo>
                  <a:cubicBezTo>
                    <a:pt x="26144" y="69756"/>
                    <a:pt x="26328" y="69648"/>
                    <a:pt x="26539" y="69648"/>
                  </a:cubicBezTo>
                  <a:cubicBezTo>
                    <a:pt x="26569" y="69648"/>
                    <a:pt x="26600" y="69650"/>
                    <a:pt x="26631" y="69655"/>
                  </a:cubicBezTo>
                  <a:cubicBezTo>
                    <a:pt x="26677" y="69719"/>
                    <a:pt x="26722" y="69780"/>
                    <a:pt x="26776" y="69854"/>
                  </a:cubicBezTo>
                  <a:cubicBezTo>
                    <a:pt x="26844" y="69759"/>
                    <a:pt x="26890" y="69696"/>
                    <a:pt x="26963" y="69594"/>
                  </a:cubicBezTo>
                  <a:cubicBezTo>
                    <a:pt x="27126" y="69568"/>
                    <a:pt x="27318" y="69531"/>
                    <a:pt x="27512" y="69510"/>
                  </a:cubicBezTo>
                  <a:cubicBezTo>
                    <a:pt x="28025" y="69455"/>
                    <a:pt x="28542" y="69421"/>
                    <a:pt x="29054" y="69353"/>
                  </a:cubicBezTo>
                  <a:cubicBezTo>
                    <a:pt x="29782" y="69256"/>
                    <a:pt x="30510" y="69155"/>
                    <a:pt x="31246" y="69126"/>
                  </a:cubicBezTo>
                  <a:cubicBezTo>
                    <a:pt x="31324" y="69121"/>
                    <a:pt x="31404" y="69112"/>
                    <a:pt x="31483" y="69106"/>
                  </a:cubicBezTo>
                  <a:cubicBezTo>
                    <a:pt x="32395" y="69042"/>
                    <a:pt x="33304" y="68937"/>
                    <a:pt x="34217" y="68919"/>
                  </a:cubicBezTo>
                  <a:cubicBezTo>
                    <a:pt x="34625" y="68911"/>
                    <a:pt x="35034" y="68907"/>
                    <a:pt x="35442" y="68907"/>
                  </a:cubicBezTo>
                  <a:cubicBezTo>
                    <a:pt x="36385" y="68907"/>
                    <a:pt x="37329" y="68929"/>
                    <a:pt x="38274" y="68976"/>
                  </a:cubicBezTo>
                  <a:cubicBezTo>
                    <a:pt x="38853" y="69004"/>
                    <a:pt x="39434" y="69011"/>
                    <a:pt x="40015" y="69011"/>
                  </a:cubicBezTo>
                  <a:cubicBezTo>
                    <a:pt x="40657" y="69011"/>
                    <a:pt x="41299" y="69002"/>
                    <a:pt x="41942" y="69002"/>
                  </a:cubicBezTo>
                  <a:cubicBezTo>
                    <a:pt x="42013" y="69002"/>
                    <a:pt x="42084" y="69002"/>
                    <a:pt x="42155" y="69003"/>
                  </a:cubicBezTo>
                  <a:cubicBezTo>
                    <a:pt x="42255" y="69003"/>
                    <a:pt x="42356" y="68997"/>
                    <a:pt x="42454" y="68988"/>
                  </a:cubicBezTo>
                  <a:cubicBezTo>
                    <a:pt x="43207" y="68923"/>
                    <a:pt x="43958" y="68862"/>
                    <a:pt x="44709" y="68785"/>
                  </a:cubicBezTo>
                  <a:cubicBezTo>
                    <a:pt x="45261" y="68729"/>
                    <a:pt x="45812" y="68659"/>
                    <a:pt x="46363" y="68581"/>
                  </a:cubicBezTo>
                  <a:cubicBezTo>
                    <a:pt x="46933" y="68501"/>
                    <a:pt x="47502" y="68412"/>
                    <a:pt x="48069" y="68311"/>
                  </a:cubicBezTo>
                  <a:cubicBezTo>
                    <a:pt x="48850" y="68171"/>
                    <a:pt x="49633" y="68036"/>
                    <a:pt x="50408" y="67863"/>
                  </a:cubicBezTo>
                  <a:cubicBezTo>
                    <a:pt x="52555" y="67381"/>
                    <a:pt x="54577" y="66565"/>
                    <a:pt x="56493" y="65483"/>
                  </a:cubicBezTo>
                  <a:cubicBezTo>
                    <a:pt x="57169" y="65102"/>
                    <a:pt x="57820" y="64682"/>
                    <a:pt x="58433" y="64204"/>
                  </a:cubicBezTo>
                  <a:cubicBezTo>
                    <a:pt x="58587" y="64085"/>
                    <a:pt x="58730" y="63936"/>
                    <a:pt x="58837" y="63774"/>
                  </a:cubicBezTo>
                  <a:cubicBezTo>
                    <a:pt x="58910" y="63662"/>
                    <a:pt x="58916" y="63505"/>
                    <a:pt x="58710" y="63418"/>
                  </a:cubicBezTo>
                  <a:cubicBezTo>
                    <a:pt x="58551" y="63499"/>
                    <a:pt x="58369" y="63578"/>
                    <a:pt x="58201" y="63678"/>
                  </a:cubicBezTo>
                  <a:cubicBezTo>
                    <a:pt x="57842" y="63893"/>
                    <a:pt x="57490" y="64119"/>
                    <a:pt x="57136" y="64340"/>
                  </a:cubicBezTo>
                  <a:cubicBezTo>
                    <a:pt x="54870" y="65759"/>
                    <a:pt x="52419" y="66708"/>
                    <a:pt x="49797" y="67218"/>
                  </a:cubicBezTo>
                  <a:cubicBezTo>
                    <a:pt x="48999" y="67373"/>
                    <a:pt x="48200" y="67529"/>
                    <a:pt x="47396" y="67661"/>
                  </a:cubicBezTo>
                  <a:cubicBezTo>
                    <a:pt x="46712" y="67773"/>
                    <a:pt x="46022" y="67858"/>
                    <a:pt x="45332" y="67942"/>
                  </a:cubicBezTo>
                  <a:cubicBezTo>
                    <a:pt x="44859" y="68000"/>
                    <a:pt x="44380" y="68012"/>
                    <a:pt x="43909" y="68085"/>
                  </a:cubicBezTo>
                  <a:cubicBezTo>
                    <a:pt x="42961" y="68233"/>
                    <a:pt x="42003" y="68214"/>
                    <a:pt x="41052" y="68249"/>
                  </a:cubicBezTo>
                  <a:cubicBezTo>
                    <a:pt x="40459" y="68271"/>
                    <a:pt x="39866" y="68277"/>
                    <a:pt x="39273" y="68277"/>
                  </a:cubicBezTo>
                  <a:cubicBezTo>
                    <a:pt x="38489" y="68277"/>
                    <a:pt x="37703" y="68266"/>
                    <a:pt x="36918" y="68266"/>
                  </a:cubicBezTo>
                  <a:cubicBezTo>
                    <a:pt x="36823" y="68266"/>
                    <a:pt x="36728" y="68266"/>
                    <a:pt x="36633" y="68267"/>
                  </a:cubicBezTo>
                  <a:cubicBezTo>
                    <a:pt x="36625" y="68267"/>
                    <a:pt x="36617" y="68267"/>
                    <a:pt x="36609" y="68267"/>
                  </a:cubicBezTo>
                  <a:cubicBezTo>
                    <a:pt x="36240" y="68267"/>
                    <a:pt x="35879" y="68217"/>
                    <a:pt x="35519" y="68132"/>
                  </a:cubicBezTo>
                  <a:cubicBezTo>
                    <a:pt x="35653" y="68106"/>
                    <a:pt x="35788" y="68092"/>
                    <a:pt x="35922" y="68091"/>
                  </a:cubicBezTo>
                  <a:cubicBezTo>
                    <a:pt x="36897" y="68080"/>
                    <a:pt x="37873" y="68073"/>
                    <a:pt x="38848" y="68062"/>
                  </a:cubicBezTo>
                  <a:cubicBezTo>
                    <a:pt x="39167" y="68057"/>
                    <a:pt x="39486" y="68057"/>
                    <a:pt x="39803" y="68034"/>
                  </a:cubicBezTo>
                  <a:cubicBezTo>
                    <a:pt x="40555" y="67977"/>
                    <a:pt x="41305" y="67888"/>
                    <a:pt x="42059" y="67848"/>
                  </a:cubicBezTo>
                  <a:cubicBezTo>
                    <a:pt x="42915" y="67801"/>
                    <a:pt x="43760" y="67677"/>
                    <a:pt x="44605" y="67563"/>
                  </a:cubicBezTo>
                  <a:cubicBezTo>
                    <a:pt x="45450" y="67449"/>
                    <a:pt x="46286" y="67272"/>
                    <a:pt x="47126" y="67120"/>
                  </a:cubicBezTo>
                  <a:cubicBezTo>
                    <a:pt x="48399" y="66889"/>
                    <a:pt x="49650" y="66567"/>
                    <a:pt x="50854" y="66090"/>
                  </a:cubicBezTo>
                  <a:cubicBezTo>
                    <a:pt x="51610" y="65788"/>
                    <a:pt x="52351" y="65447"/>
                    <a:pt x="53093" y="65111"/>
                  </a:cubicBezTo>
                  <a:cubicBezTo>
                    <a:pt x="54507" y="64473"/>
                    <a:pt x="55899" y="63787"/>
                    <a:pt x="57217" y="62965"/>
                  </a:cubicBezTo>
                  <a:cubicBezTo>
                    <a:pt x="57690" y="62671"/>
                    <a:pt x="58147" y="62353"/>
                    <a:pt x="58590" y="62015"/>
                  </a:cubicBezTo>
                  <a:cubicBezTo>
                    <a:pt x="58840" y="61823"/>
                    <a:pt x="59054" y="61581"/>
                    <a:pt x="59265" y="61342"/>
                  </a:cubicBezTo>
                  <a:cubicBezTo>
                    <a:pt x="59373" y="61220"/>
                    <a:pt x="59412" y="61057"/>
                    <a:pt x="59239" y="60890"/>
                  </a:cubicBezTo>
                  <a:cubicBezTo>
                    <a:pt x="59165" y="60908"/>
                    <a:pt x="59062" y="60911"/>
                    <a:pt x="58986" y="60958"/>
                  </a:cubicBezTo>
                  <a:cubicBezTo>
                    <a:pt x="58817" y="61062"/>
                    <a:pt x="58660" y="61186"/>
                    <a:pt x="58502" y="61307"/>
                  </a:cubicBezTo>
                  <a:cubicBezTo>
                    <a:pt x="57381" y="62172"/>
                    <a:pt x="56197" y="62939"/>
                    <a:pt x="54921" y="63554"/>
                  </a:cubicBezTo>
                  <a:cubicBezTo>
                    <a:pt x="54115" y="63943"/>
                    <a:pt x="53300" y="64314"/>
                    <a:pt x="52487" y="64682"/>
                  </a:cubicBezTo>
                  <a:cubicBezTo>
                    <a:pt x="50740" y="65472"/>
                    <a:pt x="48901" y="65977"/>
                    <a:pt x="47032" y="66368"/>
                  </a:cubicBezTo>
                  <a:cubicBezTo>
                    <a:pt x="46196" y="66543"/>
                    <a:pt x="45356" y="66689"/>
                    <a:pt x="44514" y="66829"/>
                  </a:cubicBezTo>
                  <a:cubicBezTo>
                    <a:pt x="43886" y="66934"/>
                    <a:pt x="43257" y="67018"/>
                    <a:pt x="42626" y="67093"/>
                  </a:cubicBezTo>
                  <a:cubicBezTo>
                    <a:pt x="42093" y="67156"/>
                    <a:pt x="41557" y="67182"/>
                    <a:pt x="41024" y="67246"/>
                  </a:cubicBezTo>
                  <a:cubicBezTo>
                    <a:pt x="40130" y="67353"/>
                    <a:pt x="39235" y="67440"/>
                    <a:pt x="38334" y="67440"/>
                  </a:cubicBezTo>
                  <a:cubicBezTo>
                    <a:pt x="38280" y="67440"/>
                    <a:pt x="38226" y="67439"/>
                    <a:pt x="38172" y="67439"/>
                  </a:cubicBezTo>
                  <a:cubicBezTo>
                    <a:pt x="38095" y="67438"/>
                    <a:pt x="38018" y="67437"/>
                    <a:pt x="37942" y="67437"/>
                  </a:cubicBezTo>
                  <a:cubicBezTo>
                    <a:pt x="36744" y="67437"/>
                    <a:pt x="35553" y="67540"/>
                    <a:pt x="34357" y="67591"/>
                  </a:cubicBezTo>
                  <a:cubicBezTo>
                    <a:pt x="34277" y="67595"/>
                    <a:pt x="34197" y="67596"/>
                    <a:pt x="34119" y="67613"/>
                  </a:cubicBezTo>
                  <a:cubicBezTo>
                    <a:pt x="33786" y="67687"/>
                    <a:pt x="33451" y="67700"/>
                    <a:pt x="33114" y="67700"/>
                  </a:cubicBezTo>
                  <a:cubicBezTo>
                    <a:pt x="33020" y="67700"/>
                    <a:pt x="32926" y="67699"/>
                    <a:pt x="32831" y="67698"/>
                  </a:cubicBezTo>
                  <a:lnTo>
                    <a:pt x="32831" y="67698"/>
                  </a:lnTo>
                  <a:cubicBezTo>
                    <a:pt x="32852" y="67670"/>
                    <a:pt x="32872" y="67634"/>
                    <a:pt x="32898" y="67629"/>
                  </a:cubicBezTo>
                  <a:cubicBezTo>
                    <a:pt x="33386" y="67539"/>
                    <a:pt x="33872" y="67444"/>
                    <a:pt x="34363" y="67368"/>
                  </a:cubicBezTo>
                  <a:cubicBezTo>
                    <a:pt x="35381" y="67205"/>
                    <a:pt x="36402" y="67053"/>
                    <a:pt x="37422" y="66895"/>
                  </a:cubicBezTo>
                  <a:cubicBezTo>
                    <a:pt x="38442" y="66738"/>
                    <a:pt x="39462" y="66574"/>
                    <a:pt x="40482" y="66418"/>
                  </a:cubicBezTo>
                  <a:cubicBezTo>
                    <a:pt x="41875" y="66205"/>
                    <a:pt x="43266" y="65985"/>
                    <a:pt x="44647" y="65695"/>
                  </a:cubicBezTo>
                  <a:cubicBezTo>
                    <a:pt x="46165" y="65375"/>
                    <a:pt x="47666" y="64999"/>
                    <a:pt x="49149" y="64553"/>
                  </a:cubicBezTo>
                  <a:cubicBezTo>
                    <a:pt x="51598" y="63816"/>
                    <a:pt x="53904" y="62753"/>
                    <a:pt x="56121" y="61482"/>
                  </a:cubicBezTo>
                  <a:cubicBezTo>
                    <a:pt x="56866" y="61057"/>
                    <a:pt x="57566" y="60568"/>
                    <a:pt x="58213" y="60003"/>
                  </a:cubicBezTo>
                  <a:cubicBezTo>
                    <a:pt x="58465" y="59781"/>
                    <a:pt x="58714" y="59552"/>
                    <a:pt x="58818" y="59237"/>
                  </a:cubicBezTo>
                  <a:cubicBezTo>
                    <a:pt x="58775" y="59122"/>
                    <a:pt x="58707" y="59079"/>
                    <a:pt x="58637" y="59079"/>
                  </a:cubicBezTo>
                  <a:cubicBezTo>
                    <a:pt x="58596" y="59079"/>
                    <a:pt x="58555" y="59094"/>
                    <a:pt x="58517" y="59119"/>
                  </a:cubicBezTo>
                  <a:cubicBezTo>
                    <a:pt x="58266" y="59277"/>
                    <a:pt x="58022" y="59451"/>
                    <a:pt x="57790" y="59637"/>
                  </a:cubicBezTo>
                  <a:cubicBezTo>
                    <a:pt x="57087" y="60197"/>
                    <a:pt x="56332" y="60677"/>
                    <a:pt x="55519" y="61059"/>
                  </a:cubicBezTo>
                  <a:cubicBezTo>
                    <a:pt x="54602" y="61491"/>
                    <a:pt x="53682" y="61916"/>
                    <a:pt x="52757" y="62331"/>
                  </a:cubicBezTo>
                  <a:cubicBezTo>
                    <a:pt x="51103" y="63074"/>
                    <a:pt x="49389" y="63646"/>
                    <a:pt x="47638" y="64109"/>
                  </a:cubicBezTo>
                  <a:cubicBezTo>
                    <a:pt x="45872" y="64575"/>
                    <a:pt x="44089" y="64971"/>
                    <a:pt x="42277" y="65221"/>
                  </a:cubicBezTo>
                  <a:cubicBezTo>
                    <a:pt x="41117" y="65380"/>
                    <a:pt x="39964" y="65589"/>
                    <a:pt x="38807" y="65765"/>
                  </a:cubicBezTo>
                  <a:cubicBezTo>
                    <a:pt x="37865" y="65909"/>
                    <a:pt x="36918" y="66018"/>
                    <a:pt x="35977" y="66171"/>
                  </a:cubicBezTo>
                  <a:cubicBezTo>
                    <a:pt x="34941" y="66340"/>
                    <a:pt x="33907" y="66545"/>
                    <a:pt x="32873" y="66732"/>
                  </a:cubicBezTo>
                  <a:cubicBezTo>
                    <a:pt x="31541" y="66973"/>
                    <a:pt x="30243" y="67345"/>
                    <a:pt x="28948" y="67728"/>
                  </a:cubicBezTo>
                  <a:cubicBezTo>
                    <a:pt x="28220" y="67943"/>
                    <a:pt x="27550" y="68300"/>
                    <a:pt x="26853" y="68590"/>
                  </a:cubicBezTo>
                  <a:cubicBezTo>
                    <a:pt x="26848" y="68592"/>
                    <a:pt x="26844" y="68593"/>
                    <a:pt x="26838" y="68593"/>
                  </a:cubicBezTo>
                  <a:cubicBezTo>
                    <a:pt x="26813" y="68593"/>
                    <a:pt x="26777" y="68575"/>
                    <a:pt x="26728" y="68564"/>
                  </a:cubicBezTo>
                  <a:cubicBezTo>
                    <a:pt x="26723" y="68478"/>
                    <a:pt x="26720" y="68382"/>
                    <a:pt x="26716" y="68331"/>
                  </a:cubicBezTo>
                  <a:cubicBezTo>
                    <a:pt x="27273" y="67599"/>
                    <a:pt x="27802" y="66902"/>
                    <a:pt x="28321" y="66218"/>
                  </a:cubicBezTo>
                  <a:cubicBezTo>
                    <a:pt x="30098" y="65621"/>
                    <a:pt x="31923" y="65358"/>
                    <a:pt x="33769" y="65217"/>
                  </a:cubicBezTo>
                  <a:cubicBezTo>
                    <a:pt x="34244" y="65181"/>
                    <a:pt x="34719" y="65125"/>
                    <a:pt x="35195" y="65115"/>
                  </a:cubicBezTo>
                  <a:cubicBezTo>
                    <a:pt x="36052" y="65097"/>
                    <a:pt x="36904" y="65036"/>
                    <a:pt x="37756" y="64964"/>
                  </a:cubicBezTo>
                  <a:cubicBezTo>
                    <a:pt x="38290" y="64919"/>
                    <a:pt x="38825" y="64878"/>
                    <a:pt x="39358" y="64815"/>
                  </a:cubicBezTo>
                  <a:cubicBezTo>
                    <a:pt x="40165" y="64717"/>
                    <a:pt x="40972" y="64609"/>
                    <a:pt x="41777" y="64491"/>
                  </a:cubicBezTo>
                  <a:cubicBezTo>
                    <a:pt x="42403" y="64399"/>
                    <a:pt x="43033" y="64309"/>
                    <a:pt x="43654" y="64178"/>
                  </a:cubicBezTo>
                  <a:cubicBezTo>
                    <a:pt x="44567" y="63985"/>
                    <a:pt x="45469" y="63748"/>
                    <a:pt x="46381" y="63548"/>
                  </a:cubicBezTo>
                  <a:cubicBezTo>
                    <a:pt x="47643" y="63271"/>
                    <a:pt x="48883" y="62922"/>
                    <a:pt x="50092" y="62456"/>
                  </a:cubicBezTo>
                  <a:cubicBezTo>
                    <a:pt x="52149" y="61667"/>
                    <a:pt x="54064" y="60629"/>
                    <a:pt x="55819" y="59297"/>
                  </a:cubicBezTo>
                  <a:cubicBezTo>
                    <a:pt x="56296" y="58936"/>
                    <a:pt x="56764" y="58564"/>
                    <a:pt x="57158" y="58111"/>
                  </a:cubicBezTo>
                  <a:cubicBezTo>
                    <a:pt x="57300" y="57948"/>
                    <a:pt x="57423" y="57764"/>
                    <a:pt x="57535" y="57578"/>
                  </a:cubicBezTo>
                  <a:cubicBezTo>
                    <a:pt x="57586" y="57494"/>
                    <a:pt x="57578" y="57385"/>
                    <a:pt x="57451" y="57315"/>
                  </a:cubicBezTo>
                  <a:cubicBezTo>
                    <a:pt x="57158" y="57370"/>
                    <a:pt x="56936" y="57581"/>
                    <a:pt x="56698" y="57753"/>
                  </a:cubicBezTo>
                  <a:cubicBezTo>
                    <a:pt x="56084" y="58194"/>
                    <a:pt x="55482" y="58651"/>
                    <a:pt x="54870" y="59094"/>
                  </a:cubicBezTo>
                  <a:cubicBezTo>
                    <a:pt x="53315" y="60218"/>
                    <a:pt x="51634" y="61113"/>
                    <a:pt x="49858" y="61837"/>
                  </a:cubicBezTo>
                  <a:cubicBezTo>
                    <a:pt x="48328" y="62460"/>
                    <a:pt x="46762" y="62968"/>
                    <a:pt x="45158" y="63363"/>
                  </a:cubicBezTo>
                  <a:cubicBezTo>
                    <a:pt x="44099" y="63623"/>
                    <a:pt x="43035" y="63871"/>
                    <a:pt x="41950" y="64006"/>
                  </a:cubicBezTo>
                  <a:cubicBezTo>
                    <a:pt x="41320" y="64085"/>
                    <a:pt x="40688" y="64148"/>
                    <a:pt x="40060" y="64249"/>
                  </a:cubicBezTo>
                  <a:cubicBezTo>
                    <a:pt x="39020" y="64418"/>
                    <a:pt x="37966" y="64457"/>
                    <a:pt x="36920" y="64558"/>
                  </a:cubicBezTo>
                  <a:cubicBezTo>
                    <a:pt x="36248" y="64625"/>
                    <a:pt x="35570" y="64629"/>
                    <a:pt x="34896" y="64671"/>
                  </a:cubicBezTo>
                  <a:cubicBezTo>
                    <a:pt x="34002" y="64727"/>
                    <a:pt x="33115" y="64809"/>
                    <a:pt x="32227" y="64922"/>
                  </a:cubicBezTo>
                  <a:cubicBezTo>
                    <a:pt x="31140" y="65059"/>
                    <a:pt x="30072" y="65267"/>
                    <a:pt x="29027" y="65594"/>
                  </a:cubicBezTo>
                  <a:cubicBezTo>
                    <a:pt x="28984" y="65607"/>
                    <a:pt x="28942" y="65633"/>
                    <a:pt x="28893" y="65633"/>
                  </a:cubicBezTo>
                  <a:cubicBezTo>
                    <a:pt x="28859" y="65633"/>
                    <a:pt x="28822" y="65620"/>
                    <a:pt x="28779" y="65584"/>
                  </a:cubicBezTo>
                  <a:cubicBezTo>
                    <a:pt x="28807" y="65421"/>
                    <a:pt x="28942" y="65296"/>
                    <a:pt x="29024" y="65150"/>
                  </a:cubicBezTo>
                  <a:cubicBezTo>
                    <a:pt x="29120" y="64979"/>
                    <a:pt x="29240" y="64817"/>
                    <a:pt x="29357" y="64638"/>
                  </a:cubicBezTo>
                  <a:cubicBezTo>
                    <a:pt x="29799" y="64479"/>
                    <a:pt x="30253" y="64332"/>
                    <a:pt x="30694" y="64157"/>
                  </a:cubicBezTo>
                  <a:cubicBezTo>
                    <a:pt x="32036" y="63627"/>
                    <a:pt x="33436" y="63352"/>
                    <a:pt x="34857" y="63171"/>
                  </a:cubicBezTo>
                  <a:cubicBezTo>
                    <a:pt x="35585" y="63077"/>
                    <a:pt x="36317" y="62997"/>
                    <a:pt x="37046" y="62911"/>
                  </a:cubicBezTo>
                  <a:cubicBezTo>
                    <a:pt x="37933" y="62804"/>
                    <a:pt x="38818" y="62672"/>
                    <a:pt x="39708" y="62593"/>
                  </a:cubicBezTo>
                  <a:cubicBezTo>
                    <a:pt x="40660" y="62508"/>
                    <a:pt x="41596" y="62338"/>
                    <a:pt x="42532" y="62159"/>
                  </a:cubicBezTo>
                  <a:cubicBezTo>
                    <a:pt x="43839" y="61910"/>
                    <a:pt x="45119" y="61547"/>
                    <a:pt x="46388" y="61141"/>
                  </a:cubicBezTo>
                  <a:cubicBezTo>
                    <a:pt x="48398" y="60499"/>
                    <a:pt x="50360" y="59742"/>
                    <a:pt x="52242" y="58778"/>
                  </a:cubicBezTo>
                  <a:cubicBezTo>
                    <a:pt x="53202" y="58287"/>
                    <a:pt x="54099" y="57701"/>
                    <a:pt x="54952" y="57046"/>
                  </a:cubicBezTo>
                  <a:cubicBezTo>
                    <a:pt x="55157" y="56890"/>
                    <a:pt x="55334" y="56698"/>
                    <a:pt x="55515" y="56513"/>
                  </a:cubicBezTo>
                  <a:cubicBezTo>
                    <a:pt x="55599" y="56427"/>
                    <a:pt x="55653" y="56318"/>
                    <a:pt x="55594" y="56186"/>
                  </a:cubicBezTo>
                  <a:cubicBezTo>
                    <a:pt x="55537" y="56121"/>
                    <a:pt x="55474" y="56096"/>
                    <a:pt x="55410" y="56096"/>
                  </a:cubicBezTo>
                  <a:cubicBezTo>
                    <a:pt x="55346" y="56096"/>
                    <a:pt x="55280" y="56121"/>
                    <a:pt x="55217" y="56157"/>
                  </a:cubicBezTo>
                  <a:cubicBezTo>
                    <a:pt x="54960" y="56307"/>
                    <a:pt x="54701" y="56457"/>
                    <a:pt x="54455" y="56626"/>
                  </a:cubicBezTo>
                  <a:cubicBezTo>
                    <a:pt x="52877" y="57717"/>
                    <a:pt x="51180" y="58590"/>
                    <a:pt x="49407" y="59310"/>
                  </a:cubicBezTo>
                  <a:cubicBezTo>
                    <a:pt x="47214" y="60200"/>
                    <a:pt x="44967" y="60927"/>
                    <a:pt x="42649" y="61424"/>
                  </a:cubicBezTo>
                  <a:cubicBezTo>
                    <a:pt x="41248" y="61724"/>
                    <a:pt x="39831" y="61905"/>
                    <a:pt x="38412" y="62077"/>
                  </a:cubicBezTo>
                  <a:cubicBezTo>
                    <a:pt x="37662" y="62167"/>
                    <a:pt x="36911" y="62247"/>
                    <a:pt x="36163" y="62349"/>
                  </a:cubicBezTo>
                  <a:cubicBezTo>
                    <a:pt x="35437" y="62450"/>
                    <a:pt x="34710" y="62558"/>
                    <a:pt x="33986" y="62687"/>
                  </a:cubicBezTo>
                  <a:cubicBezTo>
                    <a:pt x="33361" y="62800"/>
                    <a:pt x="32740" y="62937"/>
                    <a:pt x="32123" y="63083"/>
                  </a:cubicBezTo>
                  <a:cubicBezTo>
                    <a:pt x="31464" y="63241"/>
                    <a:pt x="30842" y="63508"/>
                    <a:pt x="30222" y="63779"/>
                  </a:cubicBezTo>
                  <a:cubicBezTo>
                    <a:pt x="30149" y="63811"/>
                    <a:pt x="30078" y="63865"/>
                    <a:pt x="29999" y="63865"/>
                  </a:cubicBezTo>
                  <a:cubicBezTo>
                    <a:pt x="29966" y="63865"/>
                    <a:pt x="29931" y="63856"/>
                    <a:pt x="29894" y="63831"/>
                  </a:cubicBezTo>
                  <a:cubicBezTo>
                    <a:pt x="30294" y="63175"/>
                    <a:pt x="30298" y="63179"/>
                    <a:pt x="30893" y="62875"/>
                  </a:cubicBezTo>
                  <a:cubicBezTo>
                    <a:pt x="32633" y="61988"/>
                    <a:pt x="34440" y="61268"/>
                    <a:pt x="36290" y="60648"/>
                  </a:cubicBezTo>
                  <a:cubicBezTo>
                    <a:pt x="38701" y="59842"/>
                    <a:pt x="41123" y="59073"/>
                    <a:pt x="43597" y="58471"/>
                  </a:cubicBezTo>
                  <a:cubicBezTo>
                    <a:pt x="45449" y="58018"/>
                    <a:pt x="47280" y="57485"/>
                    <a:pt x="49121" y="56994"/>
                  </a:cubicBezTo>
                  <a:cubicBezTo>
                    <a:pt x="50619" y="56595"/>
                    <a:pt x="52101" y="56141"/>
                    <a:pt x="53529" y="55529"/>
                  </a:cubicBezTo>
                  <a:cubicBezTo>
                    <a:pt x="53986" y="55333"/>
                    <a:pt x="54436" y="55121"/>
                    <a:pt x="54877" y="54894"/>
                  </a:cubicBezTo>
                  <a:cubicBezTo>
                    <a:pt x="55103" y="54775"/>
                    <a:pt x="55318" y="54622"/>
                    <a:pt x="55515" y="54456"/>
                  </a:cubicBezTo>
                  <a:cubicBezTo>
                    <a:pt x="55644" y="54348"/>
                    <a:pt x="55780" y="54213"/>
                    <a:pt x="55736" y="53994"/>
                  </a:cubicBezTo>
                  <a:cubicBezTo>
                    <a:pt x="55657" y="53948"/>
                    <a:pt x="55580" y="53931"/>
                    <a:pt x="55504" y="53931"/>
                  </a:cubicBezTo>
                  <a:cubicBezTo>
                    <a:pt x="55389" y="53931"/>
                    <a:pt x="55277" y="53970"/>
                    <a:pt x="55167" y="54015"/>
                  </a:cubicBezTo>
                  <a:cubicBezTo>
                    <a:pt x="54890" y="54127"/>
                    <a:pt x="54619" y="54248"/>
                    <a:pt x="54346" y="54369"/>
                  </a:cubicBezTo>
                  <a:cubicBezTo>
                    <a:pt x="53362" y="54800"/>
                    <a:pt x="52355" y="55174"/>
                    <a:pt x="51327" y="55482"/>
                  </a:cubicBezTo>
                  <a:cubicBezTo>
                    <a:pt x="49748" y="55958"/>
                    <a:pt x="48165" y="56415"/>
                    <a:pt x="46582" y="56871"/>
                  </a:cubicBezTo>
                  <a:cubicBezTo>
                    <a:pt x="45608" y="57152"/>
                    <a:pt x="44632" y="57420"/>
                    <a:pt x="43654" y="57683"/>
                  </a:cubicBezTo>
                  <a:cubicBezTo>
                    <a:pt x="42579" y="57970"/>
                    <a:pt x="41495" y="58220"/>
                    <a:pt x="40427" y="58528"/>
                  </a:cubicBezTo>
                  <a:cubicBezTo>
                    <a:pt x="38995" y="58940"/>
                    <a:pt x="37575" y="59392"/>
                    <a:pt x="36176" y="59905"/>
                  </a:cubicBezTo>
                  <a:cubicBezTo>
                    <a:pt x="34682" y="60454"/>
                    <a:pt x="33196" y="61017"/>
                    <a:pt x="31777" y="61745"/>
                  </a:cubicBezTo>
                  <a:cubicBezTo>
                    <a:pt x="31735" y="61767"/>
                    <a:pt x="31693" y="61808"/>
                    <a:pt x="31637" y="61808"/>
                  </a:cubicBezTo>
                  <a:cubicBezTo>
                    <a:pt x="31609" y="61808"/>
                    <a:pt x="31577" y="61797"/>
                    <a:pt x="31540" y="61769"/>
                  </a:cubicBezTo>
                  <a:cubicBezTo>
                    <a:pt x="32132" y="61130"/>
                    <a:pt x="32687" y="60461"/>
                    <a:pt x="33313" y="59875"/>
                  </a:cubicBezTo>
                  <a:cubicBezTo>
                    <a:pt x="33385" y="59881"/>
                    <a:pt x="33440" y="59886"/>
                    <a:pt x="33442" y="59886"/>
                  </a:cubicBezTo>
                  <a:lnTo>
                    <a:pt x="33442" y="59886"/>
                  </a:lnTo>
                  <a:cubicBezTo>
                    <a:pt x="33725" y="59717"/>
                    <a:pt x="33956" y="59565"/>
                    <a:pt x="34199" y="59435"/>
                  </a:cubicBezTo>
                  <a:cubicBezTo>
                    <a:pt x="34919" y="59052"/>
                    <a:pt x="35643" y="58677"/>
                    <a:pt x="36367" y="58302"/>
                  </a:cubicBezTo>
                  <a:cubicBezTo>
                    <a:pt x="37604" y="57659"/>
                    <a:pt x="38851" y="57039"/>
                    <a:pt x="40203" y="56673"/>
                  </a:cubicBezTo>
                  <a:cubicBezTo>
                    <a:pt x="41198" y="56403"/>
                    <a:pt x="42194" y="56118"/>
                    <a:pt x="43198" y="55882"/>
                  </a:cubicBezTo>
                  <a:cubicBezTo>
                    <a:pt x="46082" y="55209"/>
                    <a:pt x="48914" y="54355"/>
                    <a:pt x="51709" y="53374"/>
                  </a:cubicBezTo>
                  <a:cubicBezTo>
                    <a:pt x="53208" y="52847"/>
                    <a:pt x="54702" y="52307"/>
                    <a:pt x="56198" y="51768"/>
                  </a:cubicBezTo>
                  <a:cubicBezTo>
                    <a:pt x="56815" y="51547"/>
                    <a:pt x="57432" y="51323"/>
                    <a:pt x="58039" y="51076"/>
                  </a:cubicBezTo>
                  <a:cubicBezTo>
                    <a:pt x="58406" y="50927"/>
                    <a:pt x="58758" y="50737"/>
                    <a:pt x="59114" y="50560"/>
                  </a:cubicBezTo>
                  <a:cubicBezTo>
                    <a:pt x="59200" y="50516"/>
                    <a:pt x="59294" y="50465"/>
                    <a:pt x="59296" y="50346"/>
                  </a:cubicBezTo>
                  <a:cubicBezTo>
                    <a:pt x="59251" y="50276"/>
                    <a:pt x="59196" y="50255"/>
                    <a:pt x="59138" y="50255"/>
                  </a:cubicBezTo>
                  <a:cubicBezTo>
                    <a:pt x="59084" y="50255"/>
                    <a:pt x="59028" y="50273"/>
                    <a:pt x="58975" y="50287"/>
                  </a:cubicBezTo>
                  <a:cubicBezTo>
                    <a:pt x="58592" y="50392"/>
                    <a:pt x="58211" y="50500"/>
                    <a:pt x="57832" y="50618"/>
                  </a:cubicBezTo>
                  <a:cubicBezTo>
                    <a:pt x="56505" y="51033"/>
                    <a:pt x="55178" y="51450"/>
                    <a:pt x="53854" y="51872"/>
                  </a:cubicBezTo>
                  <a:cubicBezTo>
                    <a:pt x="52510" y="52301"/>
                    <a:pt x="51169" y="52738"/>
                    <a:pt x="49827" y="53171"/>
                  </a:cubicBezTo>
                  <a:cubicBezTo>
                    <a:pt x="47954" y="53772"/>
                    <a:pt x="46072" y="54338"/>
                    <a:pt x="44164" y="54815"/>
                  </a:cubicBezTo>
                  <a:cubicBezTo>
                    <a:pt x="42661" y="55191"/>
                    <a:pt x="41168" y="55604"/>
                    <a:pt x="39697" y="56094"/>
                  </a:cubicBezTo>
                  <a:cubicBezTo>
                    <a:pt x="38694" y="56429"/>
                    <a:pt x="37721" y="56828"/>
                    <a:pt x="36801" y="57349"/>
                  </a:cubicBezTo>
                  <a:cubicBezTo>
                    <a:pt x="36248" y="57663"/>
                    <a:pt x="35707" y="58000"/>
                    <a:pt x="35157" y="58321"/>
                  </a:cubicBezTo>
                  <a:cubicBezTo>
                    <a:pt x="35029" y="58395"/>
                    <a:pt x="34916" y="58509"/>
                    <a:pt x="34755" y="58509"/>
                  </a:cubicBezTo>
                  <a:cubicBezTo>
                    <a:pt x="34746" y="58509"/>
                    <a:pt x="34737" y="58508"/>
                    <a:pt x="34728" y="58508"/>
                  </a:cubicBezTo>
                  <a:cubicBezTo>
                    <a:pt x="34685" y="58628"/>
                    <a:pt x="34597" y="58691"/>
                    <a:pt x="34474" y="58715"/>
                  </a:cubicBezTo>
                  <a:cubicBezTo>
                    <a:pt x="34476" y="58553"/>
                    <a:pt x="34586" y="58511"/>
                    <a:pt x="34719" y="58500"/>
                  </a:cubicBezTo>
                  <a:cubicBezTo>
                    <a:pt x="34740" y="58343"/>
                    <a:pt x="34873" y="58273"/>
                    <a:pt x="34975" y="58184"/>
                  </a:cubicBezTo>
                  <a:cubicBezTo>
                    <a:pt x="35545" y="57688"/>
                    <a:pt x="36126" y="57206"/>
                    <a:pt x="36693" y="56705"/>
                  </a:cubicBezTo>
                  <a:cubicBezTo>
                    <a:pt x="37366" y="56107"/>
                    <a:pt x="38088" y="55588"/>
                    <a:pt x="38907" y="55206"/>
                  </a:cubicBezTo>
                  <a:cubicBezTo>
                    <a:pt x="39304" y="55022"/>
                    <a:pt x="39688" y="54811"/>
                    <a:pt x="40083" y="54623"/>
                  </a:cubicBezTo>
                  <a:cubicBezTo>
                    <a:pt x="40316" y="54512"/>
                    <a:pt x="40550" y="54400"/>
                    <a:pt x="40796" y="54321"/>
                  </a:cubicBezTo>
                  <a:cubicBezTo>
                    <a:pt x="41683" y="54036"/>
                    <a:pt x="42570" y="53738"/>
                    <a:pt x="43469" y="53496"/>
                  </a:cubicBezTo>
                  <a:cubicBezTo>
                    <a:pt x="44370" y="53255"/>
                    <a:pt x="45287" y="53076"/>
                    <a:pt x="46196" y="52870"/>
                  </a:cubicBezTo>
                  <a:cubicBezTo>
                    <a:pt x="47380" y="52600"/>
                    <a:pt x="48529" y="52227"/>
                    <a:pt x="49671" y="51814"/>
                  </a:cubicBezTo>
                  <a:cubicBezTo>
                    <a:pt x="51299" y="51226"/>
                    <a:pt x="52890" y="50554"/>
                    <a:pt x="54459" y="49824"/>
                  </a:cubicBezTo>
                  <a:cubicBezTo>
                    <a:pt x="56500" y="48873"/>
                    <a:pt x="58435" y="47743"/>
                    <a:pt x="60293" y="46466"/>
                  </a:cubicBezTo>
                  <a:cubicBezTo>
                    <a:pt x="62195" y="45158"/>
                    <a:pt x="64063" y="43807"/>
                    <a:pt x="65949" y="42477"/>
                  </a:cubicBezTo>
                  <a:cubicBezTo>
                    <a:pt x="66862" y="41834"/>
                    <a:pt x="67680" y="41078"/>
                    <a:pt x="68481" y="40302"/>
                  </a:cubicBezTo>
                  <a:cubicBezTo>
                    <a:pt x="68636" y="40154"/>
                    <a:pt x="68762" y="39970"/>
                    <a:pt x="68881" y="39789"/>
                  </a:cubicBezTo>
                  <a:cubicBezTo>
                    <a:pt x="68936" y="39705"/>
                    <a:pt x="68913" y="39597"/>
                    <a:pt x="68789" y="39505"/>
                  </a:cubicBezTo>
                  <a:cubicBezTo>
                    <a:pt x="68720" y="39516"/>
                    <a:pt x="68614" y="39508"/>
                    <a:pt x="68535" y="39552"/>
                  </a:cubicBezTo>
                  <a:cubicBezTo>
                    <a:pt x="68325" y="39665"/>
                    <a:pt x="68118" y="39787"/>
                    <a:pt x="67928" y="39929"/>
                  </a:cubicBezTo>
                  <a:cubicBezTo>
                    <a:pt x="64198" y="42713"/>
                    <a:pt x="62009" y="44435"/>
                    <a:pt x="59584" y="45999"/>
                  </a:cubicBezTo>
                  <a:cubicBezTo>
                    <a:pt x="58062" y="46983"/>
                    <a:pt x="56504" y="47900"/>
                    <a:pt x="54879" y="48702"/>
                  </a:cubicBezTo>
                  <a:cubicBezTo>
                    <a:pt x="53113" y="49576"/>
                    <a:pt x="51315" y="50370"/>
                    <a:pt x="49469" y="51058"/>
                  </a:cubicBezTo>
                  <a:cubicBezTo>
                    <a:pt x="48035" y="51592"/>
                    <a:pt x="46583" y="52072"/>
                    <a:pt x="45105" y="52465"/>
                  </a:cubicBezTo>
                  <a:cubicBezTo>
                    <a:pt x="43913" y="52782"/>
                    <a:pt x="42734" y="53129"/>
                    <a:pt x="41569" y="53530"/>
                  </a:cubicBezTo>
                  <a:cubicBezTo>
                    <a:pt x="41450" y="53571"/>
                    <a:pt x="41320" y="53579"/>
                    <a:pt x="41194" y="53598"/>
                  </a:cubicBezTo>
                  <a:lnTo>
                    <a:pt x="41194" y="53598"/>
                  </a:lnTo>
                  <a:cubicBezTo>
                    <a:pt x="41690" y="53191"/>
                    <a:pt x="41958" y="53110"/>
                    <a:pt x="42814" y="52546"/>
                  </a:cubicBezTo>
                  <a:cubicBezTo>
                    <a:pt x="43219" y="52280"/>
                    <a:pt x="43657" y="52107"/>
                    <a:pt x="44119" y="51977"/>
                  </a:cubicBezTo>
                  <a:cubicBezTo>
                    <a:pt x="44788" y="51790"/>
                    <a:pt x="45451" y="51586"/>
                    <a:pt x="46117" y="51388"/>
                  </a:cubicBezTo>
                  <a:cubicBezTo>
                    <a:pt x="46441" y="51292"/>
                    <a:pt x="46764" y="51194"/>
                    <a:pt x="47085" y="51092"/>
                  </a:cubicBezTo>
                  <a:cubicBezTo>
                    <a:pt x="47862" y="50844"/>
                    <a:pt x="48638" y="50599"/>
                    <a:pt x="49411" y="50342"/>
                  </a:cubicBezTo>
                  <a:cubicBezTo>
                    <a:pt x="50357" y="50030"/>
                    <a:pt x="51265" y="49627"/>
                    <a:pt x="52169" y="49214"/>
                  </a:cubicBezTo>
                  <a:cubicBezTo>
                    <a:pt x="53220" y="48734"/>
                    <a:pt x="54242" y="48202"/>
                    <a:pt x="55234" y="47613"/>
                  </a:cubicBezTo>
                  <a:cubicBezTo>
                    <a:pt x="57065" y="46524"/>
                    <a:pt x="58783" y="45264"/>
                    <a:pt x="60499" y="44004"/>
                  </a:cubicBezTo>
                  <a:cubicBezTo>
                    <a:pt x="61735" y="43096"/>
                    <a:pt x="62858" y="42049"/>
                    <a:pt x="63970" y="40998"/>
                  </a:cubicBezTo>
                  <a:cubicBezTo>
                    <a:pt x="64806" y="40204"/>
                    <a:pt x="65581" y="39345"/>
                    <a:pt x="66382" y="38514"/>
                  </a:cubicBezTo>
                  <a:cubicBezTo>
                    <a:pt x="67364" y="37491"/>
                    <a:pt x="68202" y="36356"/>
                    <a:pt x="68952" y="35156"/>
                  </a:cubicBezTo>
                  <a:cubicBezTo>
                    <a:pt x="69140" y="34855"/>
                    <a:pt x="69291" y="34526"/>
                    <a:pt x="69442" y="34202"/>
                  </a:cubicBezTo>
                  <a:cubicBezTo>
                    <a:pt x="69505" y="34063"/>
                    <a:pt x="69574" y="33909"/>
                    <a:pt x="69511" y="33756"/>
                  </a:cubicBezTo>
                  <a:cubicBezTo>
                    <a:pt x="69452" y="33671"/>
                    <a:pt x="69385" y="33637"/>
                    <a:pt x="69318" y="33637"/>
                  </a:cubicBezTo>
                  <a:cubicBezTo>
                    <a:pt x="69257" y="33637"/>
                    <a:pt x="69197" y="33666"/>
                    <a:pt x="69144" y="33711"/>
                  </a:cubicBezTo>
                  <a:cubicBezTo>
                    <a:pt x="68963" y="33864"/>
                    <a:pt x="68791" y="34033"/>
                    <a:pt x="68638" y="34215"/>
                  </a:cubicBezTo>
                  <a:cubicBezTo>
                    <a:pt x="68433" y="34457"/>
                    <a:pt x="68243" y="34714"/>
                    <a:pt x="68055" y="34970"/>
                  </a:cubicBezTo>
                  <a:cubicBezTo>
                    <a:pt x="61264" y="44139"/>
                    <a:pt x="50748" y="48831"/>
                    <a:pt x="49917" y="48831"/>
                  </a:cubicBezTo>
                  <a:cubicBezTo>
                    <a:pt x="49908" y="48831"/>
                    <a:pt x="49901" y="48830"/>
                    <a:pt x="49894" y="48829"/>
                  </a:cubicBezTo>
                  <a:lnTo>
                    <a:pt x="49894" y="48829"/>
                  </a:lnTo>
                  <a:cubicBezTo>
                    <a:pt x="49961" y="48762"/>
                    <a:pt x="50019" y="48675"/>
                    <a:pt x="50099" y="48633"/>
                  </a:cubicBezTo>
                  <a:cubicBezTo>
                    <a:pt x="50799" y="48253"/>
                    <a:pt x="51496" y="47869"/>
                    <a:pt x="52206" y="47511"/>
                  </a:cubicBezTo>
                  <a:cubicBezTo>
                    <a:pt x="53823" y="46695"/>
                    <a:pt x="55392" y="45794"/>
                    <a:pt x="56913" y="44812"/>
                  </a:cubicBezTo>
                  <a:cubicBezTo>
                    <a:pt x="58451" y="43820"/>
                    <a:pt x="59931" y="42744"/>
                    <a:pt x="61330" y="41557"/>
                  </a:cubicBezTo>
                  <a:cubicBezTo>
                    <a:pt x="66046" y="37555"/>
                    <a:pt x="64491" y="38038"/>
                    <a:pt x="67574" y="33957"/>
                  </a:cubicBezTo>
                  <a:cubicBezTo>
                    <a:pt x="68182" y="33150"/>
                    <a:pt x="68855" y="31870"/>
                    <a:pt x="68883" y="31630"/>
                  </a:cubicBezTo>
                  <a:cubicBezTo>
                    <a:pt x="68900" y="31476"/>
                    <a:pt x="68851" y="31357"/>
                    <a:pt x="68635" y="31316"/>
                  </a:cubicBezTo>
                  <a:cubicBezTo>
                    <a:pt x="68418" y="31487"/>
                    <a:pt x="68384" y="31416"/>
                    <a:pt x="68017" y="32050"/>
                  </a:cubicBezTo>
                  <a:cubicBezTo>
                    <a:pt x="67053" y="33713"/>
                    <a:pt x="66092" y="34604"/>
                    <a:pt x="64821" y="36727"/>
                  </a:cubicBezTo>
                  <a:cubicBezTo>
                    <a:pt x="63829" y="38382"/>
                    <a:pt x="61491" y="40298"/>
                    <a:pt x="59995" y="41483"/>
                  </a:cubicBezTo>
                  <a:cubicBezTo>
                    <a:pt x="58373" y="42772"/>
                    <a:pt x="56643" y="43905"/>
                    <a:pt x="54867" y="44969"/>
                  </a:cubicBezTo>
                  <a:cubicBezTo>
                    <a:pt x="53741" y="45642"/>
                    <a:pt x="52597" y="46285"/>
                    <a:pt x="51459" y="46939"/>
                  </a:cubicBezTo>
                  <a:cubicBezTo>
                    <a:pt x="50252" y="47632"/>
                    <a:pt x="49044" y="48324"/>
                    <a:pt x="47830" y="49007"/>
                  </a:cubicBezTo>
                  <a:cubicBezTo>
                    <a:pt x="45873" y="50110"/>
                    <a:pt x="43900" y="51185"/>
                    <a:pt x="41979" y="52356"/>
                  </a:cubicBezTo>
                  <a:cubicBezTo>
                    <a:pt x="40570" y="53216"/>
                    <a:pt x="39158" y="54071"/>
                    <a:pt x="37814" y="55033"/>
                  </a:cubicBezTo>
                  <a:cubicBezTo>
                    <a:pt x="36874" y="55706"/>
                    <a:pt x="36003" y="56464"/>
                    <a:pt x="35124" y="57211"/>
                  </a:cubicBezTo>
                  <a:cubicBezTo>
                    <a:pt x="34730" y="57546"/>
                    <a:pt x="34336" y="57883"/>
                    <a:pt x="33969" y="58246"/>
                  </a:cubicBezTo>
                  <a:cubicBezTo>
                    <a:pt x="32585" y="59620"/>
                    <a:pt x="31186" y="60978"/>
                    <a:pt x="29939" y="62485"/>
                  </a:cubicBezTo>
                  <a:cubicBezTo>
                    <a:pt x="29089" y="63514"/>
                    <a:pt x="28289" y="64575"/>
                    <a:pt x="27582" y="65708"/>
                  </a:cubicBezTo>
                  <a:cubicBezTo>
                    <a:pt x="27477" y="65876"/>
                    <a:pt x="27359" y="66034"/>
                    <a:pt x="27261" y="66178"/>
                  </a:cubicBezTo>
                  <a:cubicBezTo>
                    <a:pt x="26958" y="66299"/>
                    <a:pt x="26705" y="66457"/>
                    <a:pt x="26393" y="66500"/>
                  </a:cubicBezTo>
                  <a:cubicBezTo>
                    <a:pt x="26196" y="66236"/>
                    <a:pt x="26282" y="65909"/>
                    <a:pt x="26147" y="65648"/>
                  </a:cubicBezTo>
                  <a:cubicBezTo>
                    <a:pt x="26318" y="65247"/>
                    <a:pt x="26523" y="64885"/>
                    <a:pt x="26737" y="64527"/>
                  </a:cubicBezTo>
                  <a:cubicBezTo>
                    <a:pt x="27337" y="63516"/>
                    <a:pt x="28038" y="62574"/>
                    <a:pt x="28774" y="61660"/>
                  </a:cubicBezTo>
                  <a:cubicBezTo>
                    <a:pt x="29436" y="60838"/>
                    <a:pt x="30106" y="60022"/>
                    <a:pt x="30873" y="59294"/>
                  </a:cubicBezTo>
                  <a:cubicBezTo>
                    <a:pt x="31492" y="58704"/>
                    <a:pt x="32125" y="58127"/>
                    <a:pt x="32744" y="57537"/>
                  </a:cubicBezTo>
                  <a:cubicBezTo>
                    <a:pt x="33943" y="56399"/>
                    <a:pt x="35207" y="55338"/>
                    <a:pt x="36542" y="54363"/>
                  </a:cubicBezTo>
                  <a:cubicBezTo>
                    <a:pt x="37682" y="53530"/>
                    <a:pt x="38829" y="52705"/>
                    <a:pt x="40057" y="52002"/>
                  </a:cubicBezTo>
                  <a:cubicBezTo>
                    <a:pt x="40937" y="51499"/>
                    <a:pt x="41822" y="51001"/>
                    <a:pt x="42692" y="50482"/>
                  </a:cubicBezTo>
                  <a:cubicBezTo>
                    <a:pt x="44553" y="49371"/>
                    <a:pt x="46426" y="48280"/>
                    <a:pt x="48330" y="47241"/>
                  </a:cubicBezTo>
                  <a:cubicBezTo>
                    <a:pt x="50250" y="46192"/>
                    <a:pt x="52173" y="45150"/>
                    <a:pt x="54099" y="44113"/>
                  </a:cubicBezTo>
                  <a:cubicBezTo>
                    <a:pt x="55448" y="43386"/>
                    <a:pt x="56754" y="42586"/>
                    <a:pt x="58045" y="41761"/>
                  </a:cubicBezTo>
                  <a:cubicBezTo>
                    <a:pt x="59490" y="40837"/>
                    <a:pt x="60834" y="39785"/>
                    <a:pt x="62085" y="38609"/>
                  </a:cubicBezTo>
                  <a:cubicBezTo>
                    <a:pt x="63832" y="36963"/>
                    <a:pt x="66023" y="34325"/>
                    <a:pt x="67027" y="32147"/>
                  </a:cubicBezTo>
                  <a:cubicBezTo>
                    <a:pt x="67363" y="31419"/>
                    <a:pt x="67431" y="31082"/>
                    <a:pt x="67157" y="30683"/>
                  </a:cubicBezTo>
                  <a:cubicBezTo>
                    <a:pt x="67105" y="30606"/>
                    <a:pt x="67037" y="30557"/>
                    <a:pt x="66949" y="30557"/>
                  </a:cubicBezTo>
                  <a:cubicBezTo>
                    <a:pt x="66893" y="30557"/>
                    <a:pt x="66830" y="30576"/>
                    <a:pt x="66757" y="30620"/>
                  </a:cubicBezTo>
                  <a:cubicBezTo>
                    <a:pt x="66725" y="30694"/>
                    <a:pt x="66650" y="30798"/>
                    <a:pt x="66637" y="30908"/>
                  </a:cubicBezTo>
                  <a:cubicBezTo>
                    <a:pt x="66496" y="32173"/>
                    <a:pt x="64980" y="34165"/>
                    <a:pt x="64187" y="35155"/>
                  </a:cubicBezTo>
                  <a:cubicBezTo>
                    <a:pt x="64160" y="35190"/>
                    <a:pt x="64136" y="35259"/>
                    <a:pt x="64065" y="35259"/>
                  </a:cubicBezTo>
                  <a:cubicBezTo>
                    <a:pt x="64044" y="35259"/>
                    <a:pt x="64019" y="35253"/>
                    <a:pt x="63988" y="35238"/>
                  </a:cubicBezTo>
                  <a:cubicBezTo>
                    <a:pt x="64316" y="34598"/>
                    <a:pt x="65405" y="33036"/>
                    <a:pt x="65949" y="31179"/>
                  </a:cubicBezTo>
                  <a:cubicBezTo>
                    <a:pt x="66241" y="30187"/>
                    <a:pt x="66146" y="30159"/>
                    <a:pt x="66092" y="29919"/>
                  </a:cubicBezTo>
                  <a:lnTo>
                    <a:pt x="66092" y="29919"/>
                  </a:lnTo>
                  <a:cubicBezTo>
                    <a:pt x="66006" y="30027"/>
                    <a:pt x="65942" y="30078"/>
                    <a:pt x="65917" y="30144"/>
                  </a:cubicBezTo>
                  <a:cubicBezTo>
                    <a:pt x="65775" y="30529"/>
                    <a:pt x="65509" y="31898"/>
                    <a:pt x="64310" y="33782"/>
                  </a:cubicBezTo>
                  <a:cubicBezTo>
                    <a:pt x="63466" y="35110"/>
                    <a:pt x="62534" y="36373"/>
                    <a:pt x="61623" y="37653"/>
                  </a:cubicBezTo>
                  <a:cubicBezTo>
                    <a:pt x="61110" y="38374"/>
                    <a:pt x="60449" y="38924"/>
                    <a:pt x="59736" y="39467"/>
                  </a:cubicBezTo>
                  <a:cubicBezTo>
                    <a:pt x="59712" y="39269"/>
                    <a:pt x="59857" y="39201"/>
                    <a:pt x="59937" y="39105"/>
                  </a:cubicBezTo>
                  <a:cubicBezTo>
                    <a:pt x="61553" y="37144"/>
                    <a:pt x="61731" y="36968"/>
                    <a:pt x="62962" y="34411"/>
                  </a:cubicBezTo>
                  <a:cubicBezTo>
                    <a:pt x="63736" y="32804"/>
                    <a:pt x="64506" y="30565"/>
                    <a:pt x="64576" y="28834"/>
                  </a:cubicBezTo>
                  <a:cubicBezTo>
                    <a:pt x="64584" y="28659"/>
                    <a:pt x="64553" y="28479"/>
                    <a:pt x="64513" y="28308"/>
                  </a:cubicBezTo>
                  <a:cubicBezTo>
                    <a:pt x="64496" y="28231"/>
                    <a:pt x="64442" y="28172"/>
                    <a:pt x="64361" y="28172"/>
                  </a:cubicBezTo>
                  <a:cubicBezTo>
                    <a:pt x="64338" y="28172"/>
                    <a:pt x="64313" y="28177"/>
                    <a:pt x="64285" y="28187"/>
                  </a:cubicBezTo>
                  <a:cubicBezTo>
                    <a:pt x="64145" y="28342"/>
                    <a:pt x="64129" y="28539"/>
                    <a:pt x="64097" y="28736"/>
                  </a:cubicBezTo>
                  <a:cubicBezTo>
                    <a:pt x="64011" y="29285"/>
                    <a:pt x="63937" y="29838"/>
                    <a:pt x="63810" y="30378"/>
                  </a:cubicBezTo>
                  <a:cubicBezTo>
                    <a:pt x="63227" y="32861"/>
                    <a:pt x="62210" y="35159"/>
                    <a:pt x="60784" y="37273"/>
                  </a:cubicBezTo>
                  <a:cubicBezTo>
                    <a:pt x="60016" y="38413"/>
                    <a:pt x="59098" y="39438"/>
                    <a:pt x="58225" y="40496"/>
                  </a:cubicBezTo>
                  <a:cubicBezTo>
                    <a:pt x="58139" y="40602"/>
                    <a:pt x="58020" y="40683"/>
                    <a:pt x="57904" y="40758"/>
                  </a:cubicBezTo>
                  <a:cubicBezTo>
                    <a:pt x="57470" y="41038"/>
                    <a:pt x="57032" y="41313"/>
                    <a:pt x="56594" y="41588"/>
                  </a:cubicBezTo>
                  <a:cubicBezTo>
                    <a:pt x="56559" y="41609"/>
                    <a:pt x="56522" y="41636"/>
                    <a:pt x="56482" y="41636"/>
                  </a:cubicBezTo>
                  <a:cubicBezTo>
                    <a:pt x="56451" y="41636"/>
                    <a:pt x="56418" y="41620"/>
                    <a:pt x="56384" y="41574"/>
                  </a:cubicBezTo>
                  <a:cubicBezTo>
                    <a:pt x="58213" y="39171"/>
                    <a:pt x="58850" y="38453"/>
                    <a:pt x="60226" y="35360"/>
                  </a:cubicBezTo>
                  <a:cubicBezTo>
                    <a:pt x="60914" y="33816"/>
                    <a:pt x="61537" y="32247"/>
                    <a:pt x="61988" y="30614"/>
                  </a:cubicBezTo>
                  <a:cubicBezTo>
                    <a:pt x="62151" y="30022"/>
                    <a:pt x="62296" y="29423"/>
                    <a:pt x="62410" y="28818"/>
                  </a:cubicBezTo>
                  <a:cubicBezTo>
                    <a:pt x="62472" y="28495"/>
                    <a:pt x="62517" y="28151"/>
                    <a:pt x="62379" y="27842"/>
                  </a:cubicBezTo>
                  <a:cubicBezTo>
                    <a:pt x="62321" y="27809"/>
                    <a:pt x="62270" y="27795"/>
                    <a:pt x="62226" y="27795"/>
                  </a:cubicBezTo>
                  <a:cubicBezTo>
                    <a:pt x="62131" y="27795"/>
                    <a:pt x="62064" y="27860"/>
                    <a:pt x="62009" y="27945"/>
                  </a:cubicBezTo>
                  <a:cubicBezTo>
                    <a:pt x="61734" y="28375"/>
                    <a:pt x="61643" y="29218"/>
                    <a:pt x="60925" y="31532"/>
                  </a:cubicBezTo>
                  <a:cubicBezTo>
                    <a:pt x="60519" y="32843"/>
                    <a:pt x="59987" y="34108"/>
                    <a:pt x="59421" y="35358"/>
                  </a:cubicBezTo>
                  <a:cubicBezTo>
                    <a:pt x="58293" y="37848"/>
                    <a:pt x="57683" y="38577"/>
                    <a:pt x="54967" y="42577"/>
                  </a:cubicBezTo>
                  <a:cubicBezTo>
                    <a:pt x="53966" y="43138"/>
                    <a:pt x="53708" y="43305"/>
                    <a:pt x="53616" y="43305"/>
                  </a:cubicBezTo>
                  <a:cubicBezTo>
                    <a:pt x="53580" y="43305"/>
                    <a:pt x="53569" y="43279"/>
                    <a:pt x="53548" y="43241"/>
                  </a:cubicBezTo>
                  <a:cubicBezTo>
                    <a:pt x="57242" y="38902"/>
                    <a:pt x="61536" y="27910"/>
                    <a:pt x="60452" y="27308"/>
                  </a:cubicBezTo>
                  <a:cubicBezTo>
                    <a:pt x="60428" y="27303"/>
                    <a:pt x="60406" y="27301"/>
                    <a:pt x="60384" y="27301"/>
                  </a:cubicBezTo>
                  <a:cubicBezTo>
                    <a:pt x="60281" y="27301"/>
                    <a:pt x="60201" y="27353"/>
                    <a:pt x="60167" y="27459"/>
                  </a:cubicBezTo>
                  <a:cubicBezTo>
                    <a:pt x="59820" y="28499"/>
                    <a:pt x="59678" y="29532"/>
                    <a:pt x="59170" y="31074"/>
                  </a:cubicBezTo>
                  <a:cubicBezTo>
                    <a:pt x="58315" y="33672"/>
                    <a:pt x="57437" y="35335"/>
                    <a:pt x="55949" y="38114"/>
                  </a:cubicBezTo>
                  <a:cubicBezTo>
                    <a:pt x="54757" y="40337"/>
                    <a:pt x="53463" y="42366"/>
                    <a:pt x="51735" y="44243"/>
                  </a:cubicBezTo>
                  <a:cubicBezTo>
                    <a:pt x="51617" y="44373"/>
                    <a:pt x="51478" y="44497"/>
                    <a:pt x="51324" y="44581"/>
                  </a:cubicBezTo>
                  <a:cubicBezTo>
                    <a:pt x="50366" y="45111"/>
                    <a:pt x="49405" y="45629"/>
                    <a:pt x="48441" y="46148"/>
                  </a:cubicBezTo>
                  <a:cubicBezTo>
                    <a:pt x="48417" y="46160"/>
                    <a:pt x="48387" y="46162"/>
                    <a:pt x="48349" y="46162"/>
                  </a:cubicBezTo>
                  <a:cubicBezTo>
                    <a:pt x="48335" y="46162"/>
                    <a:pt x="48321" y="46162"/>
                    <a:pt x="48306" y="46162"/>
                  </a:cubicBezTo>
                  <a:cubicBezTo>
                    <a:pt x="48287" y="46162"/>
                    <a:pt x="48266" y="46162"/>
                    <a:pt x="48244" y="46164"/>
                  </a:cubicBezTo>
                  <a:cubicBezTo>
                    <a:pt x="48549" y="45873"/>
                    <a:pt x="48830" y="45623"/>
                    <a:pt x="49091" y="45353"/>
                  </a:cubicBezTo>
                  <a:cubicBezTo>
                    <a:pt x="49411" y="45026"/>
                    <a:pt x="49700" y="44668"/>
                    <a:pt x="50027" y="44349"/>
                  </a:cubicBezTo>
                  <a:cubicBezTo>
                    <a:pt x="51256" y="43145"/>
                    <a:pt x="52287" y="41783"/>
                    <a:pt x="53234" y="40354"/>
                  </a:cubicBezTo>
                  <a:cubicBezTo>
                    <a:pt x="54600" y="38293"/>
                    <a:pt x="55390" y="37022"/>
                    <a:pt x="55954" y="35731"/>
                  </a:cubicBezTo>
                  <a:cubicBezTo>
                    <a:pt x="56896" y="33574"/>
                    <a:pt x="58542" y="29917"/>
                    <a:pt x="58489" y="27714"/>
                  </a:cubicBezTo>
                  <a:cubicBezTo>
                    <a:pt x="58488" y="27629"/>
                    <a:pt x="58445" y="27565"/>
                    <a:pt x="58320" y="27555"/>
                  </a:cubicBezTo>
                  <a:cubicBezTo>
                    <a:pt x="58271" y="27620"/>
                    <a:pt x="58191" y="27688"/>
                    <a:pt x="58161" y="27773"/>
                  </a:cubicBezTo>
                  <a:cubicBezTo>
                    <a:pt x="57734" y="28975"/>
                    <a:pt x="57730" y="30150"/>
                    <a:pt x="56583" y="32890"/>
                  </a:cubicBezTo>
                  <a:cubicBezTo>
                    <a:pt x="55773" y="34824"/>
                    <a:pt x="54877" y="37005"/>
                    <a:pt x="51408" y="41716"/>
                  </a:cubicBezTo>
                  <a:cubicBezTo>
                    <a:pt x="50912" y="42389"/>
                    <a:pt x="50424" y="43068"/>
                    <a:pt x="49836" y="43667"/>
                  </a:cubicBezTo>
                  <a:cubicBezTo>
                    <a:pt x="48721" y="44803"/>
                    <a:pt x="47596" y="45930"/>
                    <a:pt x="46480" y="47067"/>
                  </a:cubicBezTo>
                  <a:cubicBezTo>
                    <a:pt x="46224" y="47326"/>
                    <a:pt x="45936" y="47533"/>
                    <a:pt x="45627" y="47714"/>
                  </a:cubicBezTo>
                  <a:cubicBezTo>
                    <a:pt x="44771" y="48220"/>
                    <a:pt x="43914" y="48724"/>
                    <a:pt x="43057" y="49226"/>
                  </a:cubicBezTo>
                  <a:cubicBezTo>
                    <a:pt x="43012" y="49254"/>
                    <a:pt x="42954" y="49257"/>
                    <a:pt x="42857" y="49283"/>
                  </a:cubicBezTo>
                  <a:cubicBezTo>
                    <a:pt x="42915" y="49130"/>
                    <a:pt x="43007" y="49062"/>
                    <a:pt x="43085" y="48984"/>
                  </a:cubicBezTo>
                  <a:cubicBezTo>
                    <a:pt x="44190" y="47894"/>
                    <a:pt x="45303" y="46811"/>
                    <a:pt x="46401" y="45714"/>
                  </a:cubicBezTo>
                  <a:cubicBezTo>
                    <a:pt x="47035" y="45082"/>
                    <a:pt x="47683" y="44458"/>
                    <a:pt x="48263" y="43778"/>
                  </a:cubicBezTo>
                  <a:cubicBezTo>
                    <a:pt x="49255" y="42611"/>
                    <a:pt x="50208" y="41414"/>
                    <a:pt x="51160" y="40213"/>
                  </a:cubicBezTo>
                  <a:cubicBezTo>
                    <a:pt x="52483" y="38546"/>
                    <a:pt x="53461" y="37093"/>
                    <a:pt x="54943" y="33745"/>
                  </a:cubicBezTo>
                  <a:cubicBezTo>
                    <a:pt x="55682" y="32079"/>
                    <a:pt x="56105" y="30326"/>
                    <a:pt x="56426" y="28544"/>
                  </a:cubicBezTo>
                  <a:cubicBezTo>
                    <a:pt x="56488" y="28203"/>
                    <a:pt x="56416" y="27869"/>
                    <a:pt x="56318" y="27545"/>
                  </a:cubicBezTo>
                  <a:cubicBezTo>
                    <a:pt x="56293" y="27464"/>
                    <a:pt x="56240" y="27377"/>
                    <a:pt x="56135" y="27377"/>
                  </a:cubicBezTo>
                  <a:cubicBezTo>
                    <a:pt x="56104" y="27377"/>
                    <a:pt x="56069" y="27384"/>
                    <a:pt x="56029" y="27401"/>
                  </a:cubicBezTo>
                  <a:cubicBezTo>
                    <a:pt x="55820" y="27773"/>
                    <a:pt x="55891" y="28304"/>
                    <a:pt x="55839" y="28607"/>
                  </a:cubicBezTo>
                  <a:cubicBezTo>
                    <a:pt x="55464" y="30810"/>
                    <a:pt x="54834" y="32598"/>
                    <a:pt x="53884" y="34591"/>
                  </a:cubicBezTo>
                  <a:cubicBezTo>
                    <a:pt x="52718" y="37037"/>
                    <a:pt x="51728" y="38632"/>
                    <a:pt x="49455" y="41434"/>
                  </a:cubicBezTo>
                  <a:cubicBezTo>
                    <a:pt x="48877" y="42144"/>
                    <a:pt x="48298" y="42854"/>
                    <a:pt x="47689" y="43536"/>
                  </a:cubicBezTo>
                  <a:cubicBezTo>
                    <a:pt x="46894" y="44428"/>
                    <a:pt x="46037" y="45262"/>
                    <a:pt x="45160" y="46073"/>
                  </a:cubicBezTo>
                  <a:cubicBezTo>
                    <a:pt x="44517" y="46667"/>
                    <a:pt x="43883" y="47270"/>
                    <a:pt x="43246" y="47871"/>
                  </a:cubicBezTo>
                  <a:cubicBezTo>
                    <a:pt x="43057" y="48048"/>
                    <a:pt x="42880" y="48239"/>
                    <a:pt x="42685" y="48408"/>
                  </a:cubicBezTo>
                  <a:cubicBezTo>
                    <a:pt x="42006" y="48999"/>
                    <a:pt x="41440" y="49694"/>
                    <a:pt x="40841" y="50358"/>
                  </a:cubicBezTo>
                  <a:cubicBezTo>
                    <a:pt x="40582" y="50644"/>
                    <a:pt x="40306" y="50882"/>
                    <a:pt x="39981" y="51083"/>
                  </a:cubicBezTo>
                  <a:cubicBezTo>
                    <a:pt x="39118" y="51613"/>
                    <a:pt x="38257" y="52151"/>
                    <a:pt x="37404" y="52697"/>
                  </a:cubicBezTo>
                  <a:cubicBezTo>
                    <a:pt x="37051" y="52922"/>
                    <a:pt x="36719" y="53176"/>
                    <a:pt x="36378" y="53416"/>
                  </a:cubicBezTo>
                  <a:cubicBezTo>
                    <a:pt x="36344" y="53440"/>
                    <a:pt x="36309" y="53464"/>
                    <a:pt x="36273" y="53464"/>
                  </a:cubicBezTo>
                  <a:cubicBezTo>
                    <a:pt x="36242" y="53464"/>
                    <a:pt x="36209" y="53446"/>
                    <a:pt x="36175" y="53396"/>
                  </a:cubicBezTo>
                  <a:cubicBezTo>
                    <a:pt x="36406" y="53156"/>
                    <a:pt x="36632" y="52905"/>
                    <a:pt x="36916" y="52719"/>
                  </a:cubicBezTo>
                  <a:cubicBezTo>
                    <a:pt x="37586" y="52279"/>
                    <a:pt x="38170" y="51737"/>
                    <a:pt x="38734" y="51176"/>
                  </a:cubicBezTo>
                  <a:cubicBezTo>
                    <a:pt x="39748" y="50165"/>
                    <a:pt x="40733" y="49124"/>
                    <a:pt x="41736" y="48100"/>
                  </a:cubicBezTo>
                  <a:cubicBezTo>
                    <a:pt x="42556" y="47259"/>
                    <a:pt x="43305" y="46355"/>
                    <a:pt x="44057" y="45454"/>
                  </a:cubicBezTo>
                  <a:cubicBezTo>
                    <a:pt x="44668" y="44721"/>
                    <a:pt x="45267" y="43975"/>
                    <a:pt x="45868" y="43235"/>
                  </a:cubicBezTo>
                  <a:cubicBezTo>
                    <a:pt x="47874" y="40761"/>
                    <a:pt x="50179" y="37583"/>
                    <a:pt x="51653" y="34774"/>
                  </a:cubicBezTo>
                  <a:cubicBezTo>
                    <a:pt x="52506" y="33148"/>
                    <a:pt x="53606" y="31055"/>
                    <a:pt x="54032" y="29511"/>
                  </a:cubicBezTo>
                  <a:cubicBezTo>
                    <a:pt x="54140" y="29117"/>
                    <a:pt x="54116" y="28721"/>
                    <a:pt x="53863" y="28371"/>
                  </a:cubicBezTo>
                  <a:cubicBezTo>
                    <a:pt x="53833" y="28330"/>
                    <a:pt x="53796" y="28303"/>
                    <a:pt x="53748" y="28303"/>
                  </a:cubicBezTo>
                  <a:cubicBezTo>
                    <a:pt x="53715" y="28303"/>
                    <a:pt x="53676" y="28316"/>
                    <a:pt x="53631" y="28345"/>
                  </a:cubicBezTo>
                  <a:cubicBezTo>
                    <a:pt x="53618" y="28437"/>
                    <a:pt x="53587" y="28552"/>
                    <a:pt x="53590" y="28666"/>
                  </a:cubicBezTo>
                  <a:cubicBezTo>
                    <a:pt x="53602" y="29172"/>
                    <a:pt x="53432" y="29654"/>
                    <a:pt x="53112" y="30437"/>
                  </a:cubicBezTo>
                  <a:cubicBezTo>
                    <a:pt x="52431" y="32102"/>
                    <a:pt x="50568" y="35725"/>
                    <a:pt x="49228" y="37686"/>
                  </a:cubicBezTo>
                  <a:cubicBezTo>
                    <a:pt x="48069" y="39385"/>
                    <a:pt x="47535" y="40217"/>
                    <a:pt x="43304" y="45620"/>
                  </a:cubicBezTo>
                  <a:cubicBezTo>
                    <a:pt x="42628" y="46482"/>
                    <a:pt x="41896" y="47298"/>
                    <a:pt x="41129" y="48079"/>
                  </a:cubicBezTo>
                  <a:cubicBezTo>
                    <a:pt x="41102" y="48106"/>
                    <a:pt x="41074" y="48170"/>
                    <a:pt x="41024" y="48170"/>
                  </a:cubicBezTo>
                  <a:cubicBezTo>
                    <a:pt x="41001" y="48170"/>
                    <a:pt x="40974" y="48157"/>
                    <a:pt x="40940" y="48122"/>
                  </a:cubicBezTo>
                  <a:cubicBezTo>
                    <a:pt x="41258" y="47716"/>
                    <a:pt x="41584" y="47315"/>
                    <a:pt x="41894" y="46904"/>
                  </a:cubicBezTo>
                  <a:cubicBezTo>
                    <a:pt x="43043" y="45380"/>
                    <a:pt x="44192" y="43854"/>
                    <a:pt x="45332" y="42323"/>
                  </a:cubicBezTo>
                  <a:cubicBezTo>
                    <a:pt x="46986" y="40103"/>
                    <a:pt x="47940" y="38632"/>
                    <a:pt x="49809" y="35072"/>
                  </a:cubicBezTo>
                  <a:cubicBezTo>
                    <a:pt x="50466" y="33822"/>
                    <a:pt x="51059" y="32541"/>
                    <a:pt x="51626" y="31249"/>
                  </a:cubicBezTo>
                  <a:cubicBezTo>
                    <a:pt x="52019" y="30350"/>
                    <a:pt x="52257" y="29409"/>
                    <a:pt x="52385" y="28439"/>
                  </a:cubicBezTo>
                  <a:cubicBezTo>
                    <a:pt x="52410" y="28246"/>
                    <a:pt x="52408" y="28040"/>
                    <a:pt x="52386" y="27846"/>
                  </a:cubicBezTo>
                  <a:cubicBezTo>
                    <a:pt x="52371" y="27691"/>
                    <a:pt x="52324" y="27532"/>
                    <a:pt x="52126" y="27447"/>
                  </a:cubicBezTo>
                  <a:cubicBezTo>
                    <a:pt x="52077" y="27485"/>
                    <a:pt x="51993" y="27516"/>
                    <a:pt x="51964" y="27576"/>
                  </a:cubicBezTo>
                  <a:cubicBezTo>
                    <a:pt x="51788" y="27936"/>
                    <a:pt x="51697" y="28455"/>
                    <a:pt x="51480" y="29170"/>
                  </a:cubicBezTo>
                  <a:cubicBezTo>
                    <a:pt x="50754" y="31579"/>
                    <a:pt x="48802" y="35170"/>
                    <a:pt x="47609" y="37353"/>
                  </a:cubicBezTo>
                  <a:cubicBezTo>
                    <a:pt x="45428" y="41353"/>
                    <a:pt x="42186" y="45789"/>
                    <a:pt x="39631" y="48708"/>
                  </a:cubicBezTo>
                  <a:cubicBezTo>
                    <a:pt x="39055" y="49367"/>
                    <a:pt x="38447" y="49998"/>
                    <a:pt x="37853" y="50641"/>
                  </a:cubicBezTo>
                  <a:cubicBezTo>
                    <a:pt x="37833" y="50661"/>
                    <a:pt x="37810" y="50681"/>
                    <a:pt x="37787" y="50681"/>
                  </a:cubicBezTo>
                  <a:cubicBezTo>
                    <a:pt x="37766" y="50681"/>
                    <a:pt x="37744" y="50665"/>
                    <a:pt x="37725" y="50617"/>
                  </a:cubicBezTo>
                  <a:cubicBezTo>
                    <a:pt x="37766" y="50562"/>
                    <a:pt x="37813" y="50499"/>
                    <a:pt x="37862" y="50437"/>
                  </a:cubicBezTo>
                  <a:cubicBezTo>
                    <a:pt x="38272" y="49924"/>
                    <a:pt x="38696" y="49423"/>
                    <a:pt x="39088" y="48896"/>
                  </a:cubicBezTo>
                  <a:cubicBezTo>
                    <a:pt x="40417" y="47107"/>
                    <a:pt x="41642" y="45246"/>
                    <a:pt x="42783" y="43330"/>
                  </a:cubicBezTo>
                  <a:cubicBezTo>
                    <a:pt x="43597" y="41962"/>
                    <a:pt x="44400" y="40591"/>
                    <a:pt x="45194" y="39212"/>
                  </a:cubicBezTo>
                  <a:cubicBezTo>
                    <a:pt x="47080" y="35939"/>
                    <a:pt x="47866" y="34153"/>
                    <a:pt x="49429" y="30338"/>
                  </a:cubicBezTo>
                  <a:cubicBezTo>
                    <a:pt x="49809" y="29411"/>
                    <a:pt x="50612" y="27096"/>
                    <a:pt x="50502" y="26091"/>
                  </a:cubicBezTo>
                  <a:cubicBezTo>
                    <a:pt x="50489" y="25965"/>
                    <a:pt x="50429" y="25866"/>
                    <a:pt x="50291" y="25835"/>
                  </a:cubicBezTo>
                  <a:cubicBezTo>
                    <a:pt x="50041" y="25953"/>
                    <a:pt x="50002" y="25970"/>
                    <a:pt x="49951" y="26124"/>
                  </a:cubicBezTo>
                  <a:cubicBezTo>
                    <a:pt x="49844" y="26444"/>
                    <a:pt x="49744" y="26766"/>
                    <a:pt x="49655" y="27092"/>
                  </a:cubicBezTo>
                  <a:cubicBezTo>
                    <a:pt x="49218" y="28693"/>
                    <a:pt x="49015" y="29303"/>
                    <a:pt x="48204" y="31251"/>
                  </a:cubicBezTo>
                  <a:cubicBezTo>
                    <a:pt x="46284" y="35865"/>
                    <a:pt x="45294" y="37478"/>
                    <a:pt x="44537" y="38880"/>
                  </a:cubicBezTo>
                  <a:cubicBezTo>
                    <a:pt x="43478" y="40842"/>
                    <a:pt x="42333" y="42751"/>
                    <a:pt x="41106" y="44612"/>
                  </a:cubicBezTo>
                  <a:cubicBezTo>
                    <a:pt x="39955" y="46356"/>
                    <a:pt x="38752" y="48062"/>
                    <a:pt x="37439" y="49689"/>
                  </a:cubicBezTo>
                  <a:cubicBezTo>
                    <a:pt x="37341" y="49812"/>
                    <a:pt x="37234" y="49931"/>
                    <a:pt x="37126" y="50048"/>
                  </a:cubicBezTo>
                  <a:cubicBezTo>
                    <a:pt x="37107" y="50066"/>
                    <a:pt x="37069" y="50066"/>
                    <a:pt x="37038" y="50075"/>
                  </a:cubicBezTo>
                  <a:cubicBezTo>
                    <a:pt x="37010" y="49953"/>
                    <a:pt x="37104" y="49895"/>
                    <a:pt x="37156" y="49818"/>
                  </a:cubicBezTo>
                  <a:cubicBezTo>
                    <a:pt x="37740" y="48964"/>
                    <a:pt x="38339" y="48121"/>
                    <a:pt x="38903" y="47254"/>
                  </a:cubicBezTo>
                  <a:cubicBezTo>
                    <a:pt x="40904" y="44176"/>
                    <a:pt x="43962" y="38917"/>
                    <a:pt x="45352" y="35833"/>
                  </a:cubicBezTo>
                  <a:cubicBezTo>
                    <a:pt x="47603" y="30843"/>
                    <a:pt x="47873" y="29970"/>
                    <a:pt x="48565" y="28004"/>
                  </a:cubicBezTo>
                  <a:cubicBezTo>
                    <a:pt x="50041" y="23813"/>
                    <a:pt x="50085" y="23445"/>
                    <a:pt x="50128" y="22887"/>
                  </a:cubicBezTo>
                  <a:cubicBezTo>
                    <a:pt x="50075" y="22844"/>
                    <a:pt x="50031" y="22810"/>
                    <a:pt x="49992" y="22780"/>
                  </a:cubicBezTo>
                  <a:cubicBezTo>
                    <a:pt x="49807" y="22836"/>
                    <a:pt x="49736" y="22990"/>
                    <a:pt x="49668" y="23126"/>
                  </a:cubicBezTo>
                  <a:cubicBezTo>
                    <a:pt x="49252" y="23967"/>
                    <a:pt x="49192" y="23925"/>
                    <a:pt x="47629" y="28339"/>
                  </a:cubicBezTo>
                  <a:cubicBezTo>
                    <a:pt x="46015" y="32896"/>
                    <a:pt x="43501" y="37771"/>
                    <a:pt x="41088" y="41985"/>
                  </a:cubicBezTo>
                  <a:cubicBezTo>
                    <a:pt x="39723" y="44368"/>
                    <a:pt x="38279" y="46700"/>
                    <a:pt x="36705" y="48953"/>
                  </a:cubicBezTo>
                  <a:cubicBezTo>
                    <a:pt x="36079" y="49850"/>
                    <a:pt x="35411" y="50716"/>
                    <a:pt x="34700" y="51548"/>
                  </a:cubicBezTo>
                  <a:cubicBezTo>
                    <a:pt x="34119" y="52229"/>
                    <a:pt x="33543" y="52915"/>
                    <a:pt x="32958" y="53592"/>
                  </a:cubicBezTo>
                  <a:cubicBezTo>
                    <a:pt x="32569" y="54043"/>
                    <a:pt x="32167" y="54484"/>
                    <a:pt x="31767" y="54928"/>
                  </a:cubicBezTo>
                  <a:cubicBezTo>
                    <a:pt x="31747" y="54949"/>
                    <a:pt x="31721" y="54983"/>
                    <a:pt x="31692" y="54983"/>
                  </a:cubicBezTo>
                  <a:cubicBezTo>
                    <a:pt x="31675" y="54983"/>
                    <a:pt x="31656" y="54972"/>
                    <a:pt x="31638" y="54939"/>
                  </a:cubicBezTo>
                  <a:cubicBezTo>
                    <a:pt x="31649" y="54903"/>
                    <a:pt x="31656" y="54861"/>
                    <a:pt x="31675" y="54830"/>
                  </a:cubicBezTo>
                  <a:cubicBezTo>
                    <a:pt x="32736" y="53123"/>
                    <a:pt x="33780" y="51406"/>
                    <a:pt x="34866" y="49717"/>
                  </a:cubicBezTo>
                  <a:cubicBezTo>
                    <a:pt x="35770" y="48313"/>
                    <a:pt x="36723" y="46939"/>
                    <a:pt x="37657" y="45553"/>
                  </a:cubicBezTo>
                  <a:cubicBezTo>
                    <a:pt x="38924" y="43670"/>
                    <a:pt x="39640" y="42666"/>
                    <a:pt x="42974" y="36367"/>
                  </a:cubicBezTo>
                  <a:cubicBezTo>
                    <a:pt x="43625" y="35137"/>
                    <a:pt x="44231" y="33882"/>
                    <a:pt x="44863" y="32642"/>
                  </a:cubicBezTo>
                  <a:cubicBezTo>
                    <a:pt x="45749" y="30905"/>
                    <a:pt x="46576" y="29144"/>
                    <a:pt x="47234" y="27305"/>
                  </a:cubicBezTo>
                  <a:cubicBezTo>
                    <a:pt x="48403" y="24034"/>
                    <a:pt x="49080" y="21696"/>
                    <a:pt x="50077" y="17100"/>
                  </a:cubicBezTo>
                  <a:cubicBezTo>
                    <a:pt x="50982" y="12933"/>
                    <a:pt x="50971" y="12446"/>
                    <a:pt x="51101" y="11237"/>
                  </a:cubicBezTo>
                  <a:cubicBezTo>
                    <a:pt x="51198" y="10339"/>
                    <a:pt x="51390" y="8526"/>
                    <a:pt x="51417" y="7618"/>
                  </a:cubicBezTo>
                  <a:cubicBezTo>
                    <a:pt x="51486" y="5304"/>
                    <a:pt x="51247" y="3296"/>
                    <a:pt x="51083" y="1791"/>
                  </a:cubicBezTo>
                  <a:cubicBezTo>
                    <a:pt x="51061" y="1596"/>
                    <a:pt x="50992" y="1404"/>
                    <a:pt x="50917" y="1222"/>
                  </a:cubicBezTo>
                  <a:cubicBezTo>
                    <a:pt x="50873" y="1114"/>
                    <a:pt x="50790" y="1047"/>
                    <a:pt x="50673" y="1047"/>
                  </a:cubicBezTo>
                  <a:cubicBezTo>
                    <a:pt x="50640" y="1047"/>
                    <a:pt x="50603" y="1053"/>
                    <a:pt x="50564" y="1064"/>
                  </a:cubicBezTo>
                  <a:cubicBezTo>
                    <a:pt x="50284" y="1315"/>
                    <a:pt x="50402" y="1633"/>
                    <a:pt x="50521" y="2724"/>
                  </a:cubicBezTo>
                  <a:cubicBezTo>
                    <a:pt x="50685" y="4210"/>
                    <a:pt x="50747" y="3871"/>
                    <a:pt x="50752" y="7666"/>
                  </a:cubicBezTo>
                  <a:cubicBezTo>
                    <a:pt x="50756" y="9327"/>
                    <a:pt x="50570" y="9951"/>
                    <a:pt x="50498" y="10874"/>
                  </a:cubicBezTo>
                  <a:cubicBezTo>
                    <a:pt x="50325" y="13096"/>
                    <a:pt x="49422" y="17214"/>
                    <a:pt x="49005" y="19010"/>
                  </a:cubicBezTo>
                  <a:cubicBezTo>
                    <a:pt x="48019" y="23257"/>
                    <a:pt x="46739" y="27494"/>
                    <a:pt x="44693" y="31739"/>
                  </a:cubicBezTo>
                  <a:cubicBezTo>
                    <a:pt x="43023" y="35199"/>
                    <a:pt x="41910" y="37394"/>
                    <a:pt x="39493" y="41471"/>
                  </a:cubicBezTo>
                  <a:cubicBezTo>
                    <a:pt x="38752" y="42721"/>
                    <a:pt x="37952" y="43932"/>
                    <a:pt x="37121" y="45123"/>
                  </a:cubicBezTo>
                  <a:cubicBezTo>
                    <a:pt x="35480" y="47474"/>
                    <a:pt x="33983" y="49916"/>
                    <a:pt x="32475" y="52351"/>
                  </a:cubicBezTo>
                  <a:cubicBezTo>
                    <a:pt x="31533" y="53873"/>
                    <a:pt x="30608" y="55405"/>
                    <a:pt x="29674" y="56932"/>
                  </a:cubicBezTo>
                  <a:cubicBezTo>
                    <a:pt x="29528" y="57170"/>
                    <a:pt x="29390" y="57411"/>
                    <a:pt x="29230" y="57639"/>
                  </a:cubicBezTo>
                  <a:cubicBezTo>
                    <a:pt x="29104" y="57817"/>
                    <a:pt x="28953" y="57977"/>
                    <a:pt x="28810" y="58143"/>
                  </a:cubicBezTo>
                  <a:cubicBezTo>
                    <a:pt x="28778" y="58179"/>
                    <a:pt x="28726" y="58197"/>
                    <a:pt x="28649" y="58244"/>
                  </a:cubicBezTo>
                  <a:cubicBezTo>
                    <a:pt x="28660" y="58151"/>
                    <a:pt x="28655" y="58090"/>
                    <a:pt x="28676" y="58043"/>
                  </a:cubicBezTo>
                  <a:cubicBezTo>
                    <a:pt x="28850" y="57665"/>
                    <a:pt x="29026" y="57286"/>
                    <a:pt x="29207" y="56910"/>
                  </a:cubicBezTo>
                  <a:cubicBezTo>
                    <a:pt x="30193" y="54867"/>
                    <a:pt x="31280" y="52877"/>
                    <a:pt x="32349" y="50876"/>
                  </a:cubicBezTo>
                  <a:cubicBezTo>
                    <a:pt x="32816" y="49998"/>
                    <a:pt x="33285" y="49122"/>
                    <a:pt x="33797" y="48269"/>
                  </a:cubicBezTo>
                  <a:cubicBezTo>
                    <a:pt x="34452" y="47178"/>
                    <a:pt x="35149" y="46113"/>
                    <a:pt x="35826" y="45034"/>
                  </a:cubicBezTo>
                  <a:cubicBezTo>
                    <a:pt x="36429" y="44075"/>
                    <a:pt x="37072" y="43135"/>
                    <a:pt x="37627" y="42149"/>
                  </a:cubicBezTo>
                  <a:cubicBezTo>
                    <a:pt x="39118" y="39499"/>
                    <a:pt x="41122" y="35435"/>
                    <a:pt x="41509" y="34687"/>
                  </a:cubicBezTo>
                  <a:cubicBezTo>
                    <a:pt x="43911" y="30057"/>
                    <a:pt x="46892" y="23385"/>
                    <a:pt x="48346" y="18566"/>
                  </a:cubicBezTo>
                  <a:cubicBezTo>
                    <a:pt x="49206" y="15718"/>
                    <a:pt x="49816" y="13154"/>
                    <a:pt x="49996" y="9929"/>
                  </a:cubicBezTo>
                  <a:cubicBezTo>
                    <a:pt x="50071" y="8575"/>
                    <a:pt x="49978" y="7229"/>
                    <a:pt x="49809" y="5883"/>
                  </a:cubicBezTo>
                  <a:cubicBezTo>
                    <a:pt x="49396" y="2577"/>
                    <a:pt x="48798" y="1365"/>
                    <a:pt x="48262" y="159"/>
                  </a:cubicBezTo>
                  <a:cubicBezTo>
                    <a:pt x="48225" y="76"/>
                    <a:pt x="48174" y="1"/>
                    <a:pt x="48071" y="1"/>
                  </a:cubicBezTo>
                  <a:close/>
                </a:path>
              </a:pathLst>
            </a:custGeom>
            <a:solidFill>
              <a:srgbClr val="EA5A5A">
                <a:alpha val="47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8" name="Google Shape;5268;p21"/>
          <p:cNvGrpSpPr/>
          <p:nvPr/>
        </p:nvGrpSpPr>
        <p:grpSpPr>
          <a:xfrm>
            <a:off x="7755530" y="3789186"/>
            <a:ext cx="1388480" cy="1354335"/>
            <a:chOff x="7755530" y="3789186"/>
            <a:chExt cx="1388480" cy="1354335"/>
          </a:xfrm>
        </p:grpSpPr>
        <p:sp>
          <p:nvSpPr>
            <p:cNvPr id="5269" name="Google Shape;5269;p21"/>
            <p:cNvSpPr/>
            <p:nvPr/>
          </p:nvSpPr>
          <p:spPr>
            <a:xfrm>
              <a:off x="7776502" y="3790851"/>
              <a:ext cx="1340129" cy="1320969"/>
            </a:xfrm>
            <a:custGeom>
              <a:avLst/>
              <a:gdLst/>
              <a:ahLst/>
              <a:cxnLst/>
              <a:rect l="l" t="t" r="r" b="b"/>
              <a:pathLst>
                <a:path w="63581" h="62672" extrusionOk="0">
                  <a:moveTo>
                    <a:pt x="50150" y="0"/>
                  </a:moveTo>
                  <a:cubicBezTo>
                    <a:pt x="47746" y="0"/>
                    <a:pt x="45349" y="1754"/>
                    <a:pt x="42395" y="3555"/>
                  </a:cubicBezTo>
                  <a:cubicBezTo>
                    <a:pt x="41186" y="4292"/>
                    <a:pt x="40055" y="4556"/>
                    <a:pt x="38849" y="4556"/>
                  </a:cubicBezTo>
                  <a:cubicBezTo>
                    <a:pt x="38150" y="4556"/>
                    <a:pt x="37427" y="4467"/>
                    <a:pt x="36648" y="4330"/>
                  </a:cubicBezTo>
                  <a:cubicBezTo>
                    <a:pt x="34480" y="3950"/>
                    <a:pt x="33505" y="3906"/>
                    <a:pt x="32552" y="3906"/>
                  </a:cubicBezTo>
                  <a:cubicBezTo>
                    <a:pt x="32271" y="3906"/>
                    <a:pt x="31992" y="3910"/>
                    <a:pt x="31684" y="3910"/>
                  </a:cubicBezTo>
                  <a:cubicBezTo>
                    <a:pt x="31485" y="3910"/>
                    <a:pt x="31274" y="3908"/>
                    <a:pt x="31044" y="3903"/>
                  </a:cubicBezTo>
                  <a:cubicBezTo>
                    <a:pt x="31003" y="3902"/>
                    <a:pt x="30963" y="3902"/>
                    <a:pt x="30923" y="3902"/>
                  </a:cubicBezTo>
                  <a:cubicBezTo>
                    <a:pt x="28553" y="3902"/>
                    <a:pt x="26439" y="5241"/>
                    <a:pt x="24836" y="6912"/>
                  </a:cubicBezTo>
                  <a:cubicBezTo>
                    <a:pt x="23729" y="8067"/>
                    <a:pt x="22640" y="9239"/>
                    <a:pt x="21509" y="10371"/>
                  </a:cubicBezTo>
                  <a:cubicBezTo>
                    <a:pt x="19710" y="12170"/>
                    <a:pt x="17551" y="13120"/>
                    <a:pt x="14975" y="13134"/>
                  </a:cubicBezTo>
                  <a:cubicBezTo>
                    <a:pt x="13872" y="13138"/>
                    <a:pt x="12759" y="13244"/>
                    <a:pt x="11663" y="13387"/>
                  </a:cubicBezTo>
                  <a:cubicBezTo>
                    <a:pt x="10288" y="13565"/>
                    <a:pt x="8976" y="13985"/>
                    <a:pt x="7993" y="15025"/>
                  </a:cubicBezTo>
                  <a:cubicBezTo>
                    <a:pt x="6413" y="16698"/>
                    <a:pt x="5094" y="18913"/>
                    <a:pt x="5383" y="21180"/>
                  </a:cubicBezTo>
                  <a:cubicBezTo>
                    <a:pt x="6091" y="26740"/>
                    <a:pt x="11483" y="32006"/>
                    <a:pt x="7805" y="33552"/>
                  </a:cubicBezTo>
                  <a:cubicBezTo>
                    <a:pt x="7040" y="33874"/>
                    <a:pt x="6259" y="34163"/>
                    <a:pt x="5472" y="34425"/>
                  </a:cubicBezTo>
                  <a:cubicBezTo>
                    <a:pt x="2454" y="35429"/>
                    <a:pt x="0" y="37260"/>
                    <a:pt x="175" y="40449"/>
                  </a:cubicBezTo>
                  <a:cubicBezTo>
                    <a:pt x="593" y="48084"/>
                    <a:pt x="9258" y="51788"/>
                    <a:pt x="16775" y="52687"/>
                  </a:cubicBezTo>
                  <a:cubicBezTo>
                    <a:pt x="23411" y="53482"/>
                    <a:pt x="28183" y="53565"/>
                    <a:pt x="30643" y="57273"/>
                  </a:cubicBezTo>
                  <a:cubicBezTo>
                    <a:pt x="30973" y="57769"/>
                    <a:pt x="30967" y="58541"/>
                    <a:pt x="31171" y="59018"/>
                  </a:cubicBezTo>
                  <a:cubicBezTo>
                    <a:pt x="31504" y="59802"/>
                    <a:pt x="31857" y="60581"/>
                    <a:pt x="32271" y="61324"/>
                  </a:cubicBezTo>
                  <a:cubicBezTo>
                    <a:pt x="32763" y="62206"/>
                    <a:pt x="33621" y="62672"/>
                    <a:pt x="34509" y="62672"/>
                  </a:cubicBezTo>
                  <a:cubicBezTo>
                    <a:pt x="35090" y="62672"/>
                    <a:pt x="35685" y="62473"/>
                    <a:pt x="36199" y="62060"/>
                  </a:cubicBezTo>
                  <a:cubicBezTo>
                    <a:pt x="39552" y="59369"/>
                    <a:pt x="40019" y="57367"/>
                    <a:pt x="42878" y="55967"/>
                  </a:cubicBezTo>
                  <a:cubicBezTo>
                    <a:pt x="44741" y="55055"/>
                    <a:pt x="46682" y="54336"/>
                    <a:pt x="48757" y="54073"/>
                  </a:cubicBezTo>
                  <a:cubicBezTo>
                    <a:pt x="53175" y="53516"/>
                    <a:pt x="57136" y="53571"/>
                    <a:pt x="60455" y="50799"/>
                  </a:cubicBezTo>
                  <a:cubicBezTo>
                    <a:pt x="62670" y="48949"/>
                    <a:pt x="63581" y="46549"/>
                    <a:pt x="63386" y="43704"/>
                  </a:cubicBezTo>
                  <a:cubicBezTo>
                    <a:pt x="63171" y="40525"/>
                    <a:pt x="62195" y="39304"/>
                    <a:pt x="60062" y="32722"/>
                  </a:cubicBezTo>
                  <a:cubicBezTo>
                    <a:pt x="59509" y="31017"/>
                    <a:pt x="59306" y="29252"/>
                    <a:pt x="59746" y="27484"/>
                  </a:cubicBezTo>
                  <a:cubicBezTo>
                    <a:pt x="60915" y="22798"/>
                    <a:pt x="62820" y="21230"/>
                    <a:pt x="62376" y="17380"/>
                  </a:cubicBezTo>
                  <a:cubicBezTo>
                    <a:pt x="62208" y="15933"/>
                    <a:pt x="61850" y="14532"/>
                    <a:pt x="61293" y="13182"/>
                  </a:cubicBezTo>
                  <a:cubicBezTo>
                    <a:pt x="60242" y="10634"/>
                    <a:pt x="58974" y="8194"/>
                    <a:pt x="57563" y="5830"/>
                  </a:cubicBezTo>
                  <a:cubicBezTo>
                    <a:pt x="56559" y="4149"/>
                    <a:pt x="55253" y="2713"/>
                    <a:pt x="53753" y="1461"/>
                  </a:cubicBezTo>
                  <a:cubicBezTo>
                    <a:pt x="52506" y="421"/>
                    <a:pt x="51327" y="0"/>
                    <a:pt x="501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1"/>
            <p:cNvSpPr/>
            <p:nvPr/>
          </p:nvSpPr>
          <p:spPr>
            <a:xfrm>
              <a:off x="7755530" y="3789186"/>
              <a:ext cx="1388480" cy="1354335"/>
            </a:xfrm>
            <a:custGeom>
              <a:avLst/>
              <a:gdLst/>
              <a:ahLst/>
              <a:cxnLst/>
              <a:rect l="l" t="t" r="r" b="b"/>
              <a:pathLst>
                <a:path w="65875" h="64255" extrusionOk="0">
                  <a:moveTo>
                    <a:pt x="29533" y="20898"/>
                  </a:moveTo>
                  <a:lnTo>
                    <a:pt x="29533" y="20898"/>
                  </a:lnTo>
                  <a:cubicBezTo>
                    <a:pt x="29625" y="20923"/>
                    <a:pt x="29632" y="20990"/>
                    <a:pt x="29576" y="21127"/>
                  </a:cubicBezTo>
                  <a:cubicBezTo>
                    <a:pt x="29558" y="21021"/>
                    <a:pt x="29545" y="20957"/>
                    <a:pt x="29533" y="20898"/>
                  </a:cubicBezTo>
                  <a:close/>
                  <a:moveTo>
                    <a:pt x="34467" y="35182"/>
                  </a:moveTo>
                  <a:lnTo>
                    <a:pt x="34467" y="35182"/>
                  </a:lnTo>
                  <a:cubicBezTo>
                    <a:pt x="34478" y="35250"/>
                    <a:pt x="34481" y="35229"/>
                    <a:pt x="34438" y="35245"/>
                  </a:cubicBezTo>
                  <a:cubicBezTo>
                    <a:pt x="34444" y="35182"/>
                    <a:pt x="34435" y="35200"/>
                    <a:pt x="34467" y="35182"/>
                  </a:cubicBezTo>
                  <a:close/>
                  <a:moveTo>
                    <a:pt x="34139" y="35749"/>
                  </a:moveTo>
                  <a:lnTo>
                    <a:pt x="34139" y="35749"/>
                  </a:lnTo>
                  <a:cubicBezTo>
                    <a:pt x="34202" y="35788"/>
                    <a:pt x="34247" y="35833"/>
                    <a:pt x="34174" y="35921"/>
                  </a:cubicBezTo>
                  <a:cubicBezTo>
                    <a:pt x="34162" y="35859"/>
                    <a:pt x="34151" y="35803"/>
                    <a:pt x="34139" y="35749"/>
                  </a:cubicBezTo>
                  <a:close/>
                  <a:moveTo>
                    <a:pt x="30811" y="40739"/>
                  </a:moveTo>
                  <a:cubicBezTo>
                    <a:pt x="30893" y="40768"/>
                    <a:pt x="30925" y="40823"/>
                    <a:pt x="30855" y="40968"/>
                  </a:cubicBezTo>
                  <a:cubicBezTo>
                    <a:pt x="30834" y="40862"/>
                    <a:pt x="30822" y="40799"/>
                    <a:pt x="30811" y="40739"/>
                  </a:cubicBezTo>
                  <a:close/>
                  <a:moveTo>
                    <a:pt x="34612" y="35550"/>
                  </a:moveTo>
                  <a:cubicBezTo>
                    <a:pt x="35098" y="37483"/>
                    <a:pt x="35865" y="40252"/>
                    <a:pt x="35917" y="41732"/>
                  </a:cubicBezTo>
                  <a:lnTo>
                    <a:pt x="35917" y="41732"/>
                  </a:lnTo>
                  <a:cubicBezTo>
                    <a:pt x="35889" y="41708"/>
                    <a:pt x="35855" y="41687"/>
                    <a:pt x="35847" y="41659"/>
                  </a:cubicBezTo>
                  <a:cubicBezTo>
                    <a:pt x="35152" y="38911"/>
                    <a:pt x="34799" y="37860"/>
                    <a:pt x="34799" y="37860"/>
                  </a:cubicBezTo>
                  <a:cubicBezTo>
                    <a:pt x="34821" y="37153"/>
                    <a:pt x="34624" y="36476"/>
                    <a:pt x="34538" y="35784"/>
                  </a:cubicBezTo>
                  <a:cubicBezTo>
                    <a:pt x="34528" y="35709"/>
                    <a:pt x="34548" y="35632"/>
                    <a:pt x="34612" y="35550"/>
                  </a:cubicBezTo>
                  <a:close/>
                  <a:moveTo>
                    <a:pt x="35933" y="41766"/>
                  </a:moveTo>
                  <a:cubicBezTo>
                    <a:pt x="36044" y="41841"/>
                    <a:pt x="36035" y="41947"/>
                    <a:pt x="35971" y="42105"/>
                  </a:cubicBezTo>
                  <a:cubicBezTo>
                    <a:pt x="35956" y="41965"/>
                    <a:pt x="35945" y="41865"/>
                    <a:pt x="35933" y="41766"/>
                  </a:cubicBezTo>
                  <a:close/>
                  <a:moveTo>
                    <a:pt x="33115" y="43045"/>
                  </a:moveTo>
                  <a:cubicBezTo>
                    <a:pt x="33197" y="43082"/>
                    <a:pt x="33222" y="43144"/>
                    <a:pt x="33149" y="43281"/>
                  </a:cubicBezTo>
                  <a:cubicBezTo>
                    <a:pt x="33133" y="43175"/>
                    <a:pt x="33123" y="43109"/>
                    <a:pt x="33115" y="43045"/>
                  </a:cubicBezTo>
                  <a:close/>
                  <a:moveTo>
                    <a:pt x="33321" y="43448"/>
                  </a:moveTo>
                  <a:cubicBezTo>
                    <a:pt x="33336" y="43534"/>
                    <a:pt x="33346" y="43596"/>
                    <a:pt x="33356" y="43655"/>
                  </a:cubicBezTo>
                  <a:lnTo>
                    <a:pt x="33356" y="43655"/>
                  </a:lnTo>
                  <a:cubicBezTo>
                    <a:pt x="33291" y="43616"/>
                    <a:pt x="33252" y="43565"/>
                    <a:pt x="33321" y="43448"/>
                  </a:cubicBezTo>
                  <a:close/>
                  <a:moveTo>
                    <a:pt x="33379" y="43700"/>
                  </a:moveTo>
                  <a:cubicBezTo>
                    <a:pt x="33433" y="43764"/>
                    <a:pt x="33431" y="43772"/>
                    <a:pt x="33411" y="43850"/>
                  </a:cubicBezTo>
                  <a:cubicBezTo>
                    <a:pt x="33399" y="43799"/>
                    <a:pt x="33389" y="43749"/>
                    <a:pt x="33379" y="43700"/>
                  </a:cubicBezTo>
                  <a:close/>
                  <a:moveTo>
                    <a:pt x="20585" y="44180"/>
                  </a:moveTo>
                  <a:cubicBezTo>
                    <a:pt x="20719" y="44180"/>
                    <a:pt x="20808" y="44254"/>
                    <a:pt x="20885" y="44380"/>
                  </a:cubicBezTo>
                  <a:cubicBezTo>
                    <a:pt x="20865" y="44383"/>
                    <a:pt x="20845" y="44384"/>
                    <a:pt x="20827" y="44384"/>
                  </a:cubicBezTo>
                  <a:cubicBezTo>
                    <a:pt x="20683" y="44384"/>
                    <a:pt x="20606" y="44305"/>
                    <a:pt x="20555" y="44181"/>
                  </a:cubicBezTo>
                  <a:lnTo>
                    <a:pt x="20555" y="44181"/>
                  </a:lnTo>
                  <a:cubicBezTo>
                    <a:pt x="20565" y="44181"/>
                    <a:pt x="20575" y="44180"/>
                    <a:pt x="20585" y="44180"/>
                  </a:cubicBezTo>
                  <a:close/>
                  <a:moveTo>
                    <a:pt x="39243" y="46504"/>
                  </a:moveTo>
                  <a:lnTo>
                    <a:pt x="39243" y="46504"/>
                  </a:lnTo>
                  <a:cubicBezTo>
                    <a:pt x="39235" y="46725"/>
                    <a:pt x="39228" y="46945"/>
                    <a:pt x="39220" y="47164"/>
                  </a:cubicBezTo>
                  <a:cubicBezTo>
                    <a:pt x="39146" y="46938"/>
                    <a:pt x="39089" y="46712"/>
                    <a:pt x="39243" y="46504"/>
                  </a:cubicBezTo>
                  <a:close/>
                  <a:moveTo>
                    <a:pt x="53443" y="52130"/>
                  </a:moveTo>
                  <a:lnTo>
                    <a:pt x="53443" y="52130"/>
                  </a:lnTo>
                  <a:cubicBezTo>
                    <a:pt x="53424" y="52173"/>
                    <a:pt x="53396" y="52199"/>
                    <a:pt x="53350" y="52199"/>
                  </a:cubicBezTo>
                  <a:cubicBezTo>
                    <a:pt x="53322" y="52199"/>
                    <a:pt x="53288" y="52189"/>
                    <a:pt x="53244" y="52168"/>
                  </a:cubicBezTo>
                  <a:cubicBezTo>
                    <a:pt x="53330" y="52152"/>
                    <a:pt x="53387" y="52141"/>
                    <a:pt x="53443" y="52130"/>
                  </a:cubicBezTo>
                  <a:close/>
                  <a:moveTo>
                    <a:pt x="38991" y="51753"/>
                  </a:moveTo>
                  <a:cubicBezTo>
                    <a:pt x="38988" y="51919"/>
                    <a:pt x="39032" y="52098"/>
                    <a:pt x="38876" y="52226"/>
                  </a:cubicBezTo>
                  <a:lnTo>
                    <a:pt x="38876" y="52226"/>
                  </a:lnTo>
                  <a:cubicBezTo>
                    <a:pt x="38887" y="51845"/>
                    <a:pt x="38869" y="51958"/>
                    <a:pt x="38991" y="51753"/>
                  </a:cubicBezTo>
                  <a:close/>
                  <a:moveTo>
                    <a:pt x="38859" y="52260"/>
                  </a:moveTo>
                  <a:cubicBezTo>
                    <a:pt x="38850" y="52357"/>
                    <a:pt x="38842" y="52456"/>
                    <a:pt x="38830" y="52582"/>
                  </a:cubicBezTo>
                  <a:cubicBezTo>
                    <a:pt x="38735" y="52434"/>
                    <a:pt x="38750" y="52337"/>
                    <a:pt x="38859" y="52260"/>
                  </a:cubicBezTo>
                  <a:close/>
                  <a:moveTo>
                    <a:pt x="38690" y="52848"/>
                  </a:moveTo>
                  <a:lnTo>
                    <a:pt x="38690" y="52848"/>
                  </a:lnTo>
                  <a:cubicBezTo>
                    <a:pt x="38699" y="52929"/>
                    <a:pt x="38692" y="52910"/>
                    <a:pt x="38669" y="52923"/>
                  </a:cubicBezTo>
                  <a:cubicBezTo>
                    <a:pt x="38659" y="52843"/>
                    <a:pt x="38665" y="52861"/>
                    <a:pt x="38690" y="52848"/>
                  </a:cubicBezTo>
                  <a:close/>
                  <a:moveTo>
                    <a:pt x="32080" y="52889"/>
                  </a:moveTo>
                  <a:lnTo>
                    <a:pt x="32080" y="52889"/>
                  </a:lnTo>
                  <a:cubicBezTo>
                    <a:pt x="32256" y="52951"/>
                    <a:pt x="32318" y="53091"/>
                    <a:pt x="32330" y="53263"/>
                  </a:cubicBezTo>
                  <a:lnTo>
                    <a:pt x="32330" y="53263"/>
                  </a:lnTo>
                  <a:cubicBezTo>
                    <a:pt x="32145" y="53207"/>
                    <a:pt x="32084" y="53067"/>
                    <a:pt x="32080" y="52889"/>
                  </a:cubicBezTo>
                  <a:close/>
                  <a:moveTo>
                    <a:pt x="32341" y="53277"/>
                  </a:moveTo>
                  <a:cubicBezTo>
                    <a:pt x="32566" y="53385"/>
                    <a:pt x="32597" y="53622"/>
                    <a:pt x="32780" y="53890"/>
                  </a:cubicBezTo>
                  <a:cubicBezTo>
                    <a:pt x="32448" y="53621"/>
                    <a:pt x="32444" y="53618"/>
                    <a:pt x="32341" y="53277"/>
                  </a:cubicBezTo>
                  <a:close/>
                  <a:moveTo>
                    <a:pt x="32925" y="54084"/>
                  </a:moveTo>
                  <a:lnTo>
                    <a:pt x="32925" y="54084"/>
                  </a:lnTo>
                  <a:cubicBezTo>
                    <a:pt x="32943" y="54169"/>
                    <a:pt x="32955" y="54228"/>
                    <a:pt x="32967" y="54282"/>
                  </a:cubicBezTo>
                  <a:lnTo>
                    <a:pt x="32967" y="54282"/>
                  </a:lnTo>
                  <a:cubicBezTo>
                    <a:pt x="32914" y="54246"/>
                    <a:pt x="32866" y="54204"/>
                    <a:pt x="32925" y="54084"/>
                  </a:cubicBezTo>
                  <a:close/>
                  <a:moveTo>
                    <a:pt x="32990" y="54326"/>
                  </a:moveTo>
                  <a:cubicBezTo>
                    <a:pt x="33217" y="54575"/>
                    <a:pt x="33375" y="54860"/>
                    <a:pt x="33481" y="55178"/>
                  </a:cubicBezTo>
                  <a:lnTo>
                    <a:pt x="33481" y="55178"/>
                  </a:lnTo>
                  <a:cubicBezTo>
                    <a:pt x="33232" y="55092"/>
                    <a:pt x="33171" y="54837"/>
                    <a:pt x="33017" y="54658"/>
                  </a:cubicBezTo>
                  <a:cubicBezTo>
                    <a:pt x="33007" y="54547"/>
                    <a:pt x="32998" y="54437"/>
                    <a:pt x="32990" y="54326"/>
                  </a:cubicBezTo>
                  <a:close/>
                  <a:moveTo>
                    <a:pt x="33505" y="55209"/>
                  </a:moveTo>
                  <a:cubicBezTo>
                    <a:pt x="33557" y="55251"/>
                    <a:pt x="33602" y="55295"/>
                    <a:pt x="33535" y="55407"/>
                  </a:cubicBezTo>
                  <a:cubicBezTo>
                    <a:pt x="33522" y="55323"/>
                    <a:pt x="33514" y="55265"/>
                    <a:pt x="33505" y="55209"/>
                  </a:cubicBezTo>
                  <a:close/>
                  <a:moveTo>
                    <a:pt x="36901" y="51034"/>
                  </a:moveTo>
                  <a:cubicBezTo>
                    <a:pt x="37219" y="54314"/>
                    <a:pt x="37416" y="55382"/>
                    <a:pt x="36836" y="56483"/>
                  </a:cubicBezTo>
                  <a:cubicBezTo>
                    <a:pt x="36967" y="54839"/>
                    <a:pt x="36934" y="55052"/>
                    <a:pt x="36822" y="53571"/>
                  </a:cubicBezTo>
                  <a:cubicBezTo>
                    <a:pt x="36724" y="52243"/>
                    <a:pt x="36703" y="52379"/>
                    <a:pt x="36901" y="51034"/>
                  </a:cubicBezTo>
                  <a:close/>
                  <a:moveTo>
                    <a:pt x="40493" y="56140"/>
                  </a:moveTo>
                  <a:cubicBezTo>
                    <a:pt x="40121" y="56668"/>
                    <a:pt x="39865" y="57233"/>
                    <a:pt x="39341" y="57644"/>
                  </a:cubicBezTo>
                  <a:cubicBezTo>
                    <a:pt x="39406" y="57279"/>
                    <a:pt x="39661" y="56706"/>
                    <a:pt x="40004" y="56140"/>
                  </a:cubicBezTo>
                  <a:close/>
                  <a:moveTo>
                    <a:pt x="33280" y="57947"/>
                  </a:moveTo>
                  <a:lnTo>
                    <a:pt x="33280" y="57947"/>
                  </a:lnTo>
                  <a:cubicBezTo>
                    <a:pt x="33913" y="58403"/>
                    <a:pt x="34297" y="59035"/>
                    <a:pt x="34629" y="60167"/>
                  </a:cubicBezTo>
                  <a:cubicBezTo>
                    <a:pt x="34594" y="60379"/>
                    <a:pt x="34647" y="60234"/>
                    <a:pt x="34444" y="60707"/>
                  </a:cubicBezTo>
                  <a:cubicBezTo>
                    <a:pt x="34368" y="60589"/>
                    <a:pt x="34296" y="60532"/>
                    <a:pt x="34306" y="60489"/>
                  </a:cubicBezTo>
                  <a:cubicBezTo>
                    <a:pt x="34381" y="60151"/>
                    <a:pt x="34251" y="59861"/>
                    <a:pt x="34101" y="59577"/>
                  </a:cubicBezTo>
                  <a:cubicBezTo>
                    <a:pt x="33260" y="57979"/>
                    <a:pt x="33226" y="58116"/>
                    <a:pt x="33280" y="57947"/>
                  </a:cubicBezTo>
                  <a:close/>
                  <a:moveTo>
                    <a:pt x="34870" y="60873"/>
                  </a:moveTo>
                  <a:cubicBezTo>
                    <a:pt x="34831" y="61192"/>
                    <a:pt x="35002" y="61454"/>
                    <a:pt x="35017" y="61835"/>
                  </a:cubicBezTo>
                  <a:cubicBezTo>
                    <a:pt x="34807" y="61597"/>
                    <a:pt x="34719" y="61396"/>
                    <a:pt x="34661" y="61180"/>
                  </a:cubicBezTo>
                  <a:cubicBezTo>
                    <a:pt x="34636" y="61097"/>
                    <a:pt x="34689" y="61020"/>
                    <a:pt x="34870" y="60873"/>
                  </a:cubicBezTo>
                  <a:close/>
                  <a:moveTo>
                    <a:pt x="48530" y="1"/>
                  </a:moveTo>
                  <a:cubicBezTo>
                    <a:pt x="48466" y="39"/>
                    <a:pt x="48420" y="52"/>
                    <a:pt x="48395" y="81"/>
                  </a:cubicBezTo>
                  <a:cubicBezTo>
                    <a:pt x="46187" y="2677"/>
                    <a:pt x="45395" y="4667"/>
                    <a:pt x="44546" y="6526"/>
                  </a:cubicBezTo>
                  <a:cubicBezTo>
                    <a:pt x="41789" y="12567"/>
                    <a:pt x="41817" y="23628"/>
                    <a:pt x="41650" y="25669"/>
                  </a:cubicBezTo>
                  <a:cubicBezTo>
                    <a:pt x="41588" y="26433"/>
                    <a:pt x="41503" y="27193"/>
                    <a:pt x="41443" y="27956"/>
                  </a:cubicBezTo>
                  <a:cubicBezTo>
                    <a:pt x="40917" y="34639"/>
                    <a:pt x="40760" y="37246"/>
                    <a:pt x="39632" y="44443"/>
                  </a:cubicBezTo>
                  <a:cubicBezTo>
                    <a:pt x="39289" y="46621"/>
                    <a:pt x="39366" y="46383"/>
                    <a:pt x="39257" y="46466"/>
                  </a:cubicBezTo>
                  <a:lnTo>
                    <a:pt x="39257" y="46466"/>
                  </a:lnTo>
                  <a:cubicBezTo>
                    <a:pt x="39266" y="46090"/>
                    <a:pt x="39250" y="45712"/>
                    <a:pt x="39292" y="45338"/>
                  </a:cubicBezTo>
                  <a:cubicBezTo>
                    <a:pt x="39509" y="43366"/>
                    <a:pt x="39540" y="42028"/>
                    <a:pt x="39540" y="42028"/>
                  </a:cubicBezTo>
                  <a:cubicBezTo>
                    <a:pt x="39732" y="40700"/>
                    <a:pt x="39583" y="38301"/>
                    <a:pt x="39730" y="37112"/>
                  </a:cubicBezTo>
                  <a:cubicBezTo>
                    <a:pt x="39767" y="36822"/>
                    <a:pt x="39713" y="36519"/>
                    <a:pt x="39699" y="36221"/>
                  </a:cubicBezTo>
                  <a:cubicBezTo>
                    <a:pt x="39636" y="34869"/>
                    <a:pt x="39660" y="34326"/>
                    <a:pt x="39609" y="32258"/>
                  </a:cubicBezTo>
                  <a:cubicBezTo>
                    <a:pt x="39589" y="31506"/>
                    <a:pt x="39131" y="25122"/>
                    <a:pt x="39127" y="25058"/>
                  </a:cubicBezTo>
                  <a:cubicBezTo>
                    <a:pt x="38907" y="21238"/>
                    <a:pt x="39069" y="22488"/>
                    <a:pt x="39092" y="21167"/>
                  </a:cubicBezTo>
                  <a:cubicBezTo>
                    <a:pt x="39119" y="19591"/>
                    <a:pt x="39103" y="18013"/>
                    <a:pt x="39227" y="16438"/>
                  </a:cubicBezTo>
                  <a:cubicBezTo>
                    <a:pt x="39264" y="15970"/>
                    <a:pt x="39249" y="15498"/>
                    <a:pt x="39292" y="15033"/>
                  </a:cubicBezTo>
                  <a:cubicBezTo>
                    <a:pt x="39943" y="8053"/>
                    <a:pt x="42532" y="5671"/>
                    <a:pt x="43215" y="3610"/>
                  </a:cubicBezTo>
                  <a:cubicBezTo>
                    <a:pt x="43249" y="3511"/>
                    <a:pt x="43215" y="3398"/>
                    <a:pt x="43062" y="3376"/>
                  </a:cubicBezTo>
                  <a:cubicBezTo>
                    <a:pt x="43018" y="3411"/>
                    <a:pt x="42953" y="3440"/>
                    <a:pt x="42923" y="3490"/>
                  </a:cubicBezTo>
                  <a:cubicBezTo>
                    <a:pt x="42326" y="4476"/>
                    <a:pt x="41212" y="5963"/>
                    <a:pt x="39943" y="9412"/>
                  </a:cubicBezTo>
                  <a:cubicBezTo>
                    <a:pt x="38695" y="12807"/>
                    <a:pt x="38428" y="16672"/>
                    <a:pt x="38389" y="20295"/>
                  </a:cubicBezTo>
                  <a:cubicBezTo>
                    <a:pt x="38319" y="26855"/>
                    <a:pt x="38611" y="24883"/>
                    <a:pt x="39007" y="32284"/>
                  </a:cubicBezTo>
                  <a:cubicBezTo>
                    <a:pt x="39334" y="38382"/>
                    <a:pt x="38977" y="42350"/>
                    <a:pt x="38830" y="44479"/>
                  </a:cubicBezTo>
                  <a:cubicBezTo>
                    <a:pt x="38741" y="44173"/>
                    <a:pt x="38759" y="43865"/>
                    <a:pt x="38752" y="43557"/>
                  </a:cubicBezTo>
                  <a:cubicBezTo>
                    <a:pt x="38360" y="28654"/>
                    <a:pt x="34250" y="23465"/>
                    <a:pt x="35002" y="15754"/>
                  </a:cubicBezTo>
                  <a:cubicBezTo>
                    <a:pt x="35332" y="12380"/>
                    <a:pt x="36379" y="9467"/>
                    <a:pt x="38109" y="6863"/>
                  </a:cubicBezTo>
                  <a:cubicBezTo>
                    <a:pt x="38851" y="5745"/>
                    <a:pt x="39553" y="4599"/>
                    <a:pt x="40375" y="3536"/>
                  </a:cubicBezTo>
                  <a:cubicBezTo>
                    <a:pt x="40442" y="3451"/>
                    <a:pt x="40455" y="3342"/>
                    <a:pt x="40320" y="3280"/>
                  </a:cubicBezTo>
                  <a:cubicBezTo>
                    <a:pt x="39702" y="3471"/>
                    <a:pt x="39529" y="3753"/>
                    <a:pt x="37320" y="7265"/>
                  </a:cubicBezTo>
                  <a:cubicBezTo>
                    <a:pt x="31058" y="17219"/>
                    <a:pt x="36353" y="26220"/>
                    <a:pt x="37349" y="34666"/>
                  </a:cubicBezTo>
                  <a:cubicBezTo>
                    <a:pt x="37380" y="34943"/>
                    <a:pt x="37594" y="36369"/>
                    <a:pt x="37705" y="37450"/>
                  </a:cubicBezTo>
                  <a:cubicBezTo>
                    <a:pt x="37769" y="38086"/>
                    <a:pt x="37789" y="38727"/>
                    <a:pt x="37879" y="39358"/>
                  </a:cubicBezTo>
                  <a:cubicBezTo>
                    <a:pt x="38011" y="40289"/>
                    <a:pt x="37980" y="41229"/>
                    <a:pt x="38075" y="42161"/>
                  </a:cubicBezTo>
                  <a:cubicBezTo>
                    <a:pt x="38138" y="42780"/>
                    <a:pt x="38107" y="43901"/>
                    <a:pt x="38056" y="44594"/>
                  </a:cubicBezTo>
                  <a:cubicBezTo>
                    <a:pt x="38006" y="44165"/>
                    <a:pt x="37769" y="41974"/>
                    <a:pt x="37555" y="40857"/>
                  </a:cubicBezTo>
                  <a:cubicBezTo>
                    <a:pt x="35175" y="28400"/>
                    <a:pt x="32617" y="26998"/>
                    <a:pt x="31806" y="20972"/>
                  </a:cubicBezTo>
                  <a:cubicBezTo>
                    <a:pt x="30460" y="10949"/>
                    <a:pt x="36134" y="5257"/>
                    <a:pt x="36951" y="3660"/>
                  </a:cubicBezTo>
                  <a:cubicBezTo>
                    <a:pt x="36994" y="3578"/>
                    <a:pt x="37013" y="3457"/>
                    <a:pt x="36864" y="3380"/>
                  </a:cubicBezTo>
                  <a:cubicBezTo>
                    <a:pt x="35024" y="5760"/>
                    <a:pt x="34236" y="6815"/>
                    <a:pt x="32976" y="9281"/>
                  </a:cubicBezTo>
                  <a:cubicBezTo>
                    <a:pt x="30314" y="14484"/>
                    <a:pt x="30356" y="20496"/>
                    <a:pt x="32155" y="25603"/>
                  </a:cubicBezTo>
                  <a:cubicBezTo>
                    <a:pt x="33225" y="28640"/>
                    <a:pt x="34396" y="31279"/>
                    <a:pt x="35247" y="34463"/>
                  </a:cubicBezTo>
                  <a:cubicBezTo>
                    <a:pt x="37317" y="42220"/>
                    <a:pt x="37540" y="47501"/>
                    <a:pt x="37411" y="48482"/>
                  </a:cubicBezTo>
                  <a:cubicBezTo>
                    <a:pt x="36492" y="44071"/>
                    <a:pt x="37074" y="47006"/>
                    <a:pt x="36595" y="42234"/>
                  </a:cubicBezTo>
                  <a:cubicBezTo>
                    <a:pt x="35755" y="33880"/>
                    <a:pt x="32585" y="28288"/>
                    <a:pt x="31873" y="26276"/>
                  </a:cubicBezTo>
                  <a:cubicBezTo>
                    <a:pt x="30587" y="22648"/>
                    <a:pt x="29157" y="18281"/>
                    <a:pt x="29163" y="14644"/>
                  </a:cubicBezTo>
                  <a:cubicBezTo>
                    <a:pt x="29163" y="14580"/>
                    <a:pt x="29288" y="12105"/>
                    <a:pt x="29389" y="11395"/>
                  </a:cubicBezTo>
                  <a:cubicBezTo>
                    <a:pt x="29603" y="9896"/>
                    <a:pt x="29802" y="9095"/>
                    <a:pt x="30651" y="7196"/>
                  </a:cubicBezTo>
                  <a:cubicBezTo>
                    <a:pt x="31468" y="5372"/>
                    <a:pt x="32325" y="4550"/>
                    <a:pt x="32999" y="3794"/>
                  </a:cubicBezTo>
                  <a:cubicBezTo>
                    <a:pt x="32970" y="3744"/>
                    <a:pt x="32939" y="3693"/>
                    <a:pt x="32908" y="3637"/>
                  </a:cubicBezTo>
                  <a:cubicBezTo>
                    <a:pt x="32424" y="3713"/>
                    <a:pt x="32099" y="4021"/>
                    <a:pt x="31808" y="4364"/>
                  </a:cubicBezTo>
                  <a:cubicBezTo>
                    <a:pt x="30808" y="5546"/>
                    <a:pt x="30347" y="6466"/>
                    <a:pt x="29660" y="8117"/>
                  </a:cubicBezTo>
                  <a:cubicBezTo>
                    <a:pt x="28778" y="10240"/>
                    <a:pt x="28674" y="11432"/>
                    <a:pt x="28536" y="13908"/>
                  </a:cubicBezTo>
                  <a:cubicBezTo>
                    <a:pt x="28360" y="17027"/>
                    <a:pt x="29273" y="19075"/>
                    <a:pt x="29514" y="20870"/>
                  </a:cubicBezTo>
                  <a:lnTo>
                    <a:pt x="29514" y="20870"/>
                  </a:lnTo>
                  <a:cubicBezTo>
                    <a:pt x="29485" y="20847"/>
                    <a:pt x="29451" y="20827"/>
                    <a:pt x="29441" y="20798"/>
                  </a:cubicBezTo>
                  <a:cubicBezTo>
                    <a:pt x="28545" y="18482"/>
                    <a:pt x="28027" y="17305"/>
                    <a:pt x="27221" y="13884"/>
                  </a:cubicBezTo>
                  <a:cubicBezTo>
                    <a:pt x="27052" y="13164"/>
                    <a:pt x="26838" y="11563"/>
                    <a:pt x="26876" y="11041"/>
                  </a:cubicBezTo>
                  <a:cubicBezTo>
                    <a:pt x="26917" y="10474"/>
                    <a:pt x="27027" y="7326"/>
                    <a:pt x="28081" y="5680"/>
                  </a:cubicBezTo>
                  <a:cubicBezTo>
                    <a:pt x="28095" y="5657"/>
                    <a:pt x="28071" y="5607"/>
                    <a:pt x="28061" y="5551"/>
                  </a:cubicBezTo>
                  <a:cubicBezTo>
                    <a:pt x="28006" y="5579"/>
                    <a:pt x="27938" y="5591"/>
                    <a:pt x="27910" y="5632"/>
                  </a:cubicBezTo>
                  <a:cubicBezTo>
                    <a:pt x="27518" y="6179"/>
                    <a:pt x="27124" y="6815"/>
                    <a:pt x="26697" y="8420"/>
                  </a:cubicBezTo>
                  <a:cubicBezTo>
                    <a:pt x="25992" y="11067"/>
                    <a:pt x="26194" y="12393"/>
                    <a:pt x="26342" y="13278"/>
                  </a:cubicBezTo>
                  <a:cubicBezTo>
                    <a:pt x="26981" y="17077"/>
                    <a:pt x="28503" y="20841"/>
                    <a:pt x="30116" y="24358"/>
                  </a:cubicBezTo>
                  <a:cubicBezTo>
                    <a:pt x="31717" y="27848"/>
                    <a:pt x="32080" y="28496"/>
                    <a:pt x="32596" y="29959"/>
                  </a:cubicBezTo>
                  <a:cubicBezTo>
                    <a:pt x="33214" y="31708"/>
                    <a:pt x="34119" y="35215"/>
                    <a:pt x="34126" y="35715"/>
                  </a:cubicBezTo>
                  <a:lnTo>
                    <a:pt x="34126" y="35715"/>
                  </a:lnTo>
                  <a:cubicBezTo>
                    <a:pt x="34087" y="35650"/>
                    <a:pt x="34039" y="35587"/>
                    <a:pt x="34014" y="35517"/>
                  </a:cubicBezTo>
                  <a:cubicBezTo>
                    <a:pt x="31295" y="27943"/>
                    <a:pt x="28032" y="24173"/>
                    <a:pt x="26055" y="20544"/>
                  </a:cubicBezTo>
                  <a:cubicBezTo>
                    <a:pt x="24164" y="17075"/>
                    <a:pt x="23693" y="14550"/>
                    <a:pt x="23771" y="12794"/>
                  </a:cubicBezTo>
                  <a:cubicBezTo>
                    <a:pt x="23934" y="9157"/>
                    <a:pt x="24336" y="8906"/>
                    <a:pt x="24120" y="8374"/>
                  </a:cubicBezTo>
                  <a:lnTo>
                    <a:pt x="24120" y="8374"/>
                  </a:lnTo>
                  <a:cubicBezTo>
                    <a:pt x="23970" y="8377"/>
                    <a:pt x="23912" y="8471"/>
                    <a:pt x="23882" y="8573"/>
                  </a:cubicBezTo>
                  <a:cubicBezTo>
                    <a:pt x="20960" y="18455"/>
                    <a:pt x="27644" y="22963"/>
                    <a:pt x="31863" y="32657"/>
                  </a:cubicBezTo>
                  <a:cubicBezTo>
                    <a:pt x="33914" y="37367"/>
                    <a:pt x="35412" y="43134"/>
                    <a:pt x="36386" y="48062"/>
                  </a:cubicBezTo>
                  <a:cubicBezTo>
                    <a:pt x="36562" y="48954"/>
                    <a:pt x="36544" y="49842"/>
                    <a:pt x="36509" y="50830"/>
                  </a:cubicBezTo>
                  <a:cubicBezTo>
                    <a:pt x="36431" y="50599"/>
                    <a:pt x="36365" y="50461"/>
                    <a:pt x="36341" y="50318"/>
                  </a:cubicBezTo>
                  <a:cubicBezTo>
                    <a:pt x="35920" y="47829"/>
                    <a:pt x="34623" y="43937"/>
                    <a:pt x="33442" y="41277"/>
                  </a:cubicBezTo>
                  <a:cubicBezTo>
                    <a:pt x="28876" y="30985"/>
                    <a:pt x="23675" y="27072"/>
                    <a:pt x="21131" y="19457"/>
                  </a:cubicBezTo>
                  <a:cubicBezTo>
                    <a:pt x="20247" y="16809"/>
                    <a:pt x="20361" y="14804"/>
                    <a:pt x="20644" y="12774"/>
                  </a:cubicBezTo>
                  <a:cubicBezTo>
                    <a:pt x="20683" y="12502"/>
                    <a:pt x="20745" y="12233"/>
                    <a:pt x="20644" y="11977"/>
                  </a:cubicBezTo>
                  <a:cubicBezTo>
                    <a:pt x="20602" y="11957"/>
                    <a:pt x="20565" y="11947"/>
                    <a:pt x="20534" y="11947"/>
                  </a:cubicBezTo>
                  <a:cubicBezTo>
                    <a:pt x="20374" y="11947"/>
                    <a:pt x="20335" y="12195"/>
                    <a:pt x="20226" y="12702"/>
                  </a:cubicBezTo>
                  <a:cubicBezTo>
                    <a:pt x="18108" y="22580"/>
                    <a:pt x="27245" y="28864"/>
                    <a:pt x="32921" y="42433"/>
                  </a:cubicBezTo>
                  <a:cubicBezTo>
                    <a:pt x="33000" y="42623"/>
                    <a:pt x="33118" y="42804"/>
                    <a:pt x="33100" y="43024"/>
                  </a:cubicBezTo>
                  <a:lnTo>
                    <a:pt x="33100" y="43024"/>
                  </a:lnTo>
                  <a:cubicBezTo>
                    <a:pt x="32963" y="42979"/>
                    <a:pt x="32950" y="42835"/>
                    <a:pt x="32899" y="42733"/>
                  </a:cubicBezTo>
                  <a:cubicBezTo>
                    <a:pt x="27508" y="31785"/>
                    <a:pt x="25508" y="31349"/>
                    <a:pt x="20587" y="23416"/>
                  </a:cubicBezTo>
                  <a:cubicBezTo>
                    <a:pt x="19686" y="21964"/>
                    <a:pt x="18938" y="20434"/>
                    <a:pt x="18335" y="18835"/>
                  </a:cubicBezTo>
                  <a:cubicBezTo>
                    <a:pt x="17525" y="16686"/>
                    <a:pt x="17789" y="14496"/>
                    <a:pt x="18769" y="12797"/>
                  </a:cubicBezTo>
                  <a:cubicBezTo>
                    <a:pt x="18982" y="12427"/>
                    <a:pt x="19175" y="12048"/>
                    <a:pt x="19265" y="11625"/>
                  </a:cubicBezTo>
                  <a:cubicBezTo>
                    <a:pt x="19272" y="11588"/>
                    <a:pt x="19247" y="11544"/>
                    <a:pt x="19229" y="11474"/>
                  </a:cubicBezTo>
                  <a:cubicBezTo>
                    <a:pt x="19169" y="11456"/>
                    <a:pt x="19094" y="11431"/>
                    <a:pt x="19004" y="11403"/>
                  </a:cubicBezTo>
                  <a:cubicBezTo>
                    <a:pt x="17642" y="12822"/>
                    <a:pt x="16800" y="15509"/>
                    <a:pt x="17000" y="17045"/>
                  </a:cubicBezTo>
                  <a:cubicBezTo>
                    <a:pt x="17757" y="22839"/>
                    <a:pt x="24471" y="30107"/>
                    <a:pt x="27772" y="35341"/>
                  </a:cubicBezTo>
                  <a:cubicBezTo>
                    <a:pt x="28384" y="36310"/>
                    <a:pt x="30384" y="39631"/>
                    <a:pt x="30793" y="40722"/>
                  </a:cubicBezTo>
                  <a:lnTo>
                    <a:pt x="30793" y="40722"/>
                  </a:lnTo>
                  <a:cubicBezTo>
                    <a:pt x="30655" y="40696"/>
                    <a:pt x="30613" y="40573"/>
                    <a:pt x="30545" y="40472"/>
                  </a:cubicBezTo>
                  <a:cubicBezTo>
                    <a:pt x="23863" y="30363"/>
                    <a:pt x="14260" y="23605"/>
                    <a:pt x="14548" y="16211"/>
                  </a:cubicBezTo>
                  <a:cubicBezTo>
                    <a:pt x="14605" y="14719"/>
                    <a:pt x="15082" y="13969"/>
                    <a:pt x="15464" y="13174"/>
                  </a:cubicBezTo>
                  <a:cubicBezTo>
                    <a:pt x="15384" y="13146"/>
                    <a:pt x="15332" y="13126"/>
                    <a:pt x="15276" y="13105"/>
                  </a:cubicBezTo>
                  <a:lnTo>
                    <a:pt x="15276" y="13105"/>
                  </a:lnTo>
                  <a:cubicBezTo>
                    <a:pt x="10530" y="19734"/>
                    <a:pt x="19464" y="27934"/>
                    <a:pt x="25249" y="35034"/>
                  </a:cubicBezTo>
                  <a:cubicBezTo>
                    <a:pt x="30536" y="41523"/>
                    <a:pt x="32560" y="45680"/>
                    <a:pt x="34331" y="50144"/>
                  </a:cubicBezTo>
                  <a:cubicBezTo>
                    <a:pt x="34700" y="51074"/>
                    <a:pt x="35005" y="52027"/>
                    <a:pt x="35214" y="53009"/>
                  </a:cubicBezTo>
                  <a:cubicBezTo>
                    <a:pt x="35255" y="53203"/>
                    <a:pt x="35317" y="53392"/>
                    <a:pt x="35220" y="53674"/>
                  </a:cubicBezTo>
                  <a:cubicBezTo>
                    <a:pt x="31360" y="43738"/>
                    <a:pt x="27626" y="39332"/>
                    <a:pt x="17258" y="27386"/>
                  </a:cubicBezTo>
                  <a:cubicBezTo>
                    <a:pt x="9628" y="18594"/>
                    <a:pt x="10928" y="17732"/>
                    <a:pt x="11698" y="12504"/>
                  </a:cubicBezTo>
                  <a:cubicBezTo>
                    <a:pt x="11632" y="12471"/>
                    <a:pt x="11595" y="12454"/>
                    <a:pt x="11545" y="12428"/>
                  </a:cubicBezTo>
                  <a:cubicBezTo>
                    <a:pt x="11229" y="12645"/>
                    <a:pt x="11104" y="12994"/>
                    <a:pt x="10996" y="13332"/>
                  </a:cubicBezTo>
                  <a:cubicBezTo>
                    <a:pt x="9398" y="18302"/>
                    <a:pt x="10644" y="20738"/>
                    <a:pt x="13725" y="24811"/>
                  </a:cubicBezTo>
                  <a:cubicBezTo>
                    <a:pt x="16642" y="28666"/>
                    <a:pt x="19827" y="31878"/>
                    <a:pt x="24468" y="37582"/>
                  </a:cubicBezTo>
                  <a:cubicBezTo>
                    <a:pt x="29235" y="43440"/>
                    <a:pt x="31548" y="47616"/>
                    <a:pt x="33633" y="53075"/>
                  </a:cubicBezTo>
                  <a:cubicBezTo>
                    <a:pt x="33665" y="53155"/>
                    <a:pt x="33765" y="53237"/>
                    <a:pt x="33647" y="53355"/>
                  </a:cubicBezTo>
                  <a:cubicBezTo>
                    <a:pt x="31156" y="49352"/>
                    <a:pt x="30585" y="47970"/>
                    <a:pt x="26215" y="42888"/>
                  </a:cubicBezTo>
                  <a:cubicBezTo>
                    <a:pt x="24982" y="41454"/>
                    <a:pt x="14478" y="30067"/>
                    <a:pt x="13813" y="29268"/>
                  </a:cubicBezTo>
                  <a:cubicBezTo>
                    <a:pt x="12191" y="27321"/>
                    <a:pt x="9346" y="23471"/>
                    <a:pt x="8613" y="21038"/>
                  </a:cubicBezTo>
                  <a:cubicBezTo>
                    <a:pt x="8298" y="19991"/>
                    <a:pt x="8097" y="18922"/>
                    <a:pt x="8195" y="17826"/>
                  </a:cubicBezTo>
                  <a:cubicBezTo>
                    <a:pt x="8252" y="17193"/>
                    <a:pt x="8213" y="16546"/>
                    <a:pt x="8400" y="15925"/>
                  </a:cubicBezTo>
                  <a:cubicBezTo>
                    <a:pt x="8423" y="15847"/>
                    <a:pt x="8406" y="15755"/>
                    <a:pt x="8394" y="15672"/>
                  </a:cubicBezTo>
                  <a:cubicBezTo>
                    <a:pt x="8379" y="15582"/>
                    <a:pt x="8320" y="15525"/>
                    <a:pt x="8184" y="15525"/>
                  </a:cubicBezTo>
                  <a:cubicBezTo>
                    <a:pt x="7978" y="15743"/>
                    <a:pt x="7784" y="15915"/>
                    <a:pt x="7632" y="16681"/>
                  </a:cubicBezTo>
                  <a:cubicBezTo>
                    <a:pt x="7472" y="17482"/>
                    <a:pt x="7465" y="18291"/>
                    <a:pt x="7466" y="19102"/>
                  </a:cubicBezTo>
                  <a:cubicBezTo>
                    <a:pt x="7475" y="25307"/>
                    <a:pt x="18118" y="35064"/>
                    <a:pt x="19084" y="36168"/>
                  </a:cubicBezTo>
                  <a:cubicBezTo>
                    <a:pt x="28494" y="46915"/>
                    <a:pt x="29479" y="48480"/>
                    <a:pt x="31666" y="52091"/>
                  </a:cubicBezTo>
                  <a:cubicBezTo>
                    <a:pt x="31742" y="52215"/>
                    <a:pt x="31850" y="52331"/>
                    <a:pt x="31824" y="52498"/>
                  </a:cubicBezTo>
                  <a:cubicBezTo>
                    <a:pt x="32006" y="52564"/>
                    <a:pt x="32070" y="52703"/>
                    <a:pt x="32076" y="52881"/>
                  </a:cubicBezTo>
                  <a:lnTo>
                    <a:pt x="32076" y="52881"/>
                  </a:lnTo>
                  <a:cubicBezTo>
                    <a:pt x="31895" y="52819"/>
                    <a:pt x="31830" y="52679"/>
                    <a:pt x="31819" y="52504"/>
                  </a:cubicBezTo>
                  <a:cubicBezTo>
                    <a:pt x="31756" y="52450"/>
                    <a:pt x="31676" y="52409"/>
                    <a:pt x="31632" y="52345"/>
                  </a:cubicBezTo>
                  <a:cubicBezTo>
                    <a:pt x="27908" y="46761"/>
                    <a:pt x="24691" y="43781"/>
                    <a:pt x="20471" y="39646"/>
                  </a:cubicBezTo>
                  <a:cubicBezTo>
                    <a:pt x="16842" y="36089"/>
                    <a:pt x="15490" y="34620"/>
                    <a:pt x="11024" y="30647"/>
                  </a:cubicBezTo>
                  <a:cubicBezTo>
                    <a:pt x="8973" y="28824"/>
                    <a:pt x="8867" y="28266"/>
                    <a:pt x="8246" y="27954"/>
                  </a:cubicBezTo>
                  <a:cubicBezTo>
                    <a:pt x="8102" y="28106"/>
                    <a:pt x="8130" y="28249"/>
                    <a:pt x="8185" y="28392"/>
                  </a:cubicBezTo>
                  <a:cubicBezTo>
                    <a:pt x="8897" y="30209"/>
                    <a:pt x="10564" y="31295"/>
                    <a:pt x="12981" y="33630"/>
                  </a:cubicBezTo>
                  <a:cubicBezTo>
                    <a:pt x="13420" y="34055"/>
                    <a:pt x="25034" y="45523"/>
                    <a:pt x="26889" y="47764"/>
                  </a:cubicBezTo>
                  <a:cubicBezTo>
                    <a:pt x="26903" y="47782"/>
                    <a:pt x="26881" y="47829"/>
                    <a:pt x="26864" y="47933"/>
                  </a:cubicBezTo>
                  <a:cubicBezTo>
                    <a:pt x="25535" y="46768"/>
                    <a:pt x="27738" y="48847"/>
                    <a:pt x="23256" y="44663"/>
                  </a:cubicBezTo>
                  <a:cubicBezTo>
                    <a:pt x="23169" y="44582"/>
                    <a:pt x="21682" y="43332"/>
                    <a:pt x="21043" y="42826"/>
                  </a:cubicBezTo>
                  <a:cubicBezTo>
                    <a:pt x="15137" y="38163"/>
                    <a:pt x="10563" y="36497"/>
                    <a:pt x="8550" y="32314"/>
                  </a:cubicBezTo>
                  <a:cubicBezTo>
                    <a:pt x="8456" y="32118"/>
                    <a:pt x="8509" y="32181"/>
                    <a:pt x="8300" y="32004"/>
                  </a:cubicBezTo>
                  <a:cubicBezTo>
                    <a:pt x="8106" y="32040"/>
                    <a:pt x="8051" y="32173"/>
                    <a:pt x="8044" y="32291"/>
                  </a:cubicBezTo>
                  <a:cubicBezTo>
                    <a:pt x="8018" y="32678"/>
                    <a:pt x="8011" y="33081"/>
                    <a:pt x="8328" y="33771"/>
                  </a:cubicBezTo>
                  <a:cubicBezTo>
                    <a:pt x="9983" y="37369"/>
                    <a:pt x="13707" y="38858"/>
                    <a:pt x="20225" y="43812"/>
                  </a:cubicBezTo>
                  <a:cubicBezTo>
                    <a:pt x="20352" y="43911"/>
                    <a:pt x="20522" y="43988"/>
                    <a:pt x="20553" y="44178"/>
                  </a:cubicBezTo>
                  <a:lnTo>
                    <a:pt x="20553" y="44178"/>
                  </a:lnTo>
                  <a:cubicBezTo>
                    <a:pt x="20542" y="44179"/>
                    <a:pt x="20532" y="44179"/>
                    <a:pt x="20522" y="44179"/>
                  </a:cubicBezTo>
                  <a:cubicBezTo>
                    <a:pt x="20329" y="44179"/>
                    <a:pt x="20190" y="44047"/>
                    <a:pt x="20036" y="43957"/>
                  </a:cubicBezTo>
                  <a:cubicBezTo>
                    <a:pt x="19150" y="43445"/>
                    <a:pt x="18242" y="42972"/>
                    <a:pt x="17299" y="42572"/>
                  </a:cubicBezTo>
                  <a:cubicBezTo>
                    <a:pt x="14677" y="41461"/>
                    <a:pt x="9499" y="39053"/>
                    <a:pt x="7925" y="36677"/>
                  </a:cubicBezTo>
                  <a:cubicBezTo>
                    <a:pt x="6343" y="34294"/>
                    <a:pt x="6710" y="34073"/>
                    <a:pt x="6158" y="33084"/>
                  </a:cubicBezTo>
                  <a:cubicBezTo>
                    <a:pt x="6114" y="33005"/>
                    <a:pt x="5992" y="32939"/>
                    <a:pt x="5898" y="32928"/>
                  </a:cubicBezTo>
                  <a:cubicBezTo>
                    <a:pt x="5891" y="32927"/>
                    <a:pt x="5884" y="32927"/>
                    <a:pt x="5877" y="32927"/>
                  </a:cubicBezTo>
                  <a:cubicBezTo>
                    <a:pt x="5791" y="32927"/>
                    <a:pt x="5701" y="32987"/>
                    <a:pt x="5628" y="33013"/>
                  </a:cubicBezTo>
                  <a:cubicBezTo>
                    <a:pt x="5505" y="33537"/>
                    <a:pt x="5514" y="33685"/>
                    <a:pt x="5651" y="34102"/>
                  </a:cubicBezTo>
                  <a:cubicBezTo>
                    <a:pt x="6455" y="36547"/>
                    <a:pt x="8040" y="38970"/>
                    <a:pt x="13396" y="41641"/>
                  </a:cubicBezTo>
                  <a:cubicBezTo>
                    <a:pt x="17797" y="43837"/>
                    <a:pt x="18335" y="44081"/>
                    <a:pt x="18987" y="44470"/>
                  </a:cubicBezTo>
                  <a:cubicBezTo>
                    <a:pt x="22486" y="46559"/>
                    <a:pt x="25944" y="48820"/>
                    <a:pt x="28701" y="51404"/>
                  </a:cubicBezTo>
                  <a:cubicBezTo>
                    <a:pt x="29620" y="52266"/>
                    <a:pt x="30427" y="53232"/>
                    <a:pt x="31231" y="54201"/>
                  </a:cubicBezTo>
                  <a:cubicBezTo>
                    <a:pt x="31260" y="54236"/>
                    <a:pt x="31250" y="54302"/>
                    <a:pt x="31263" y="54377"/>
                  </a:cubicBezTo>
                  <a:cubicBezTo>
                    <a:pt x="30942" y="54176"/>
                    <a:pt x="30649" y="54001"/>
                    <a:pt x="30365" y="53811"/>
                  </a:cubicBezTo>
                  <a:cubicBezTo>
                    <a:pt x="29332" y="53115"/>
                    <a:pt x="29467" y="51794"/>
                    <a:pt x="22411" y="48126"/>
                  </a:cubicBezTo>
                  <a:cubicBezTo>
                    <a:pt x="16649" y="45130"/>
                    <a:pt x="8249" y="43758"/>
                    <a:pt x="4700" y="37727"/>
                  </a:cubicBezTo>
                  <a:cubicBezTo>
                    <a:pt x="3967" y="36481"/>
                    <a:pt x="3600" y="34695"/>
                    <a:pt x="4196" y="33777"/>
                  </a:cubicBezTo>
                  <a:cubicBezTo>
                    <a:pt x="4251" y="33692"/>
                    <a:pt x="4282" y="33594"/>
                    <a:pt x="4316" y="33515"/>
                  </a:cubicBezTo>
                  <a:cubicBezTo>
                    <a:pt x="4253" y="33443"/>
                    <a:pt x="4190" y="33415"/>
                    <a:pt x="4129" y="33415"/>
                  </a:cubicBezTo>
                  <a:cubicBezTo>
                    <a:pt x="4086" y="33415"/>
                    <a:pt x="4045" y="33428"/>
                    <a:pt x="4005" y="33450"/>
                  </a:cubicBezTo>
                  <a:cubicBezTo>
                    <a:pt x="3708" y="33611"/>
                    <a:pt x="3513" y="33867"/>
                    <a:pt x="3425" y="34185"/>
                  </a:cubicBezTo>
                  <a:cubicBezTo>
                    <a:pt x="3248" y="34827"/>
                    <a:pt x="3235" y="35218"/>
                    <a:pt x="3397" y="36080"/>
                  </a:cubicBezTo>
                  <a:cubicBezTo>
                    <a:pt x="3746" y="37943"/>
                    <a:pt x="4989" y="39647"/>
                    <a:pt x="6300" y="40947"/>
                  </a:cubicBezTo>
                  <a:cubicBezTo>
                    <a:pt x="8491" y="43118"/>
                    <a:pt x="11424" y="44577"/>
                    <a:pt x="14248" y="45730"/>
                  </a:cubicBezTo>
                  <a:cubicBezTo>
                    <a:pt x="16971" y="46841"/>
                    <a:pt x="20950" y="48285"/>
                    <a:pt x="25596" y="51141"/>
                  </a:cubicBezTo>
                  <a:cubicBezTo>
                    <a:pt x="26041" y="51415"/>
                    <a:pt x="26468" y="51716"/>
                    <a:pt x="26909" y="52078"/>
                  </a:cubicBezTo>
                  <a:cubicBezTo>
                    <a:pt x="25699" y="51880"/>
                    <a:pt x="25496" y="51368"/>
                    <a:pt x="22797" y="50117"/>
                  </a:cubicBezTo>
                  <a:cubicBezTo>
                    <a:pt x="21031" y="49298"/>
                    <a:pt x="17093" y="47741"/>
                    <a:pt x="12402" y="46397"/>
                  </a:cubicBezTo>
                  <a:cubicBezTo>
                    <a:pt x="9301" y="45508"/>
                    <a:pt x="5295" y="43818"/>
                    <a:pt x="2963" y="41382"/>
                  </a:cubicBezTo>
                  <a:cubicBezTo>
                    <a:pt x="2541" y="40941"/>
                    <a:pt x="821" y="39074"/>
                    <a:pt x="163" y="39074"/>
                  </a:cubicBezTo>
                  <a:cubicBezTo>
                    <a:pt x="97" y="39074"/>
                    <a:pt x="42" y="39093"/>
                    <a:pt x="0" y="39133"/>
                  </a:cubicBezTo>
                  <a:cubicBezTo>
                    <a:pt x="612" y="40054"/>
                    <a:pt x="1801" y="41347"/>
                    <a:pt x="2578" y="42120"/>
                  </a:cubicBezTo>
                  <a:cubicBezTo>
                    <a:pt x="2812" y="42356"/>
                    <a:pt x="4720" y="43838"/>
                    <a:pt x="6553" y="44786"/>
                  </a:cubicBezTo>
                  <a:cubicBezTo>
                    <a:pt x="9478" y="46297"/>
                    <a:pt x="12083" y="46919"/>
                    <a:pt x="14654" y="47702"/>
                  </a:cubicBezTo>
                  <a:cubicBezTo>
                    <a:pt x="16502" y="48265"/>
                    <a:pt x="21608" y="50102"/>
                    <a:pt x="22983" y="50925"/>
                  </a:cubicBezTo>
                  <a:cubicBezTo>
                    <a:pt x="22978" y="50925"/>
                    <a:pt x="22973" y="50925"/>
                    <a:pt x="22968" y="50925"/>
                  </a:cubicBezTo>
                  <a:cubicBezTo>
                    <a:pt x="22656" y="50925"/>
                    <a:pt x="20823" y="50461"/>
                    <a:pt x="19583" y="50196"/>
                  </a:cubicBezTo>
                  <a:cubicBezTo>
                    <a:pt x="18792" y="50027"/>
                    <a:pt x="17990" y="49907"/>
                    <a:pt x="17206" y="49719"/>
                  </a:cubicBezTo>
                  <a:cubicBezTo>
                    <a:pt x="11848" y="48427"/>
                    <a:pt x="9708" y="47790"/>
                    <a:pt x="7643" y="46970"/>
                  </a:cubicBezTo>
                  <a:cubicBezTo>
                    <a:pt x="6193" y="46393"/>
                    <a:pt x="4788" y="45738"/>
                    <a:pt x="3576" y="44721"/>
                  </a:cubicBezTo>
                  <a:cubicBezTo>
                    <a:pt x="2720" y="44002"/>
                    <a:pt x="1942" y="43226"/>
                    <a:pt x="1408" y="42229"/>
                  </a:cubicBezTo>
                  <a:cubicBezTo>
                    <a:pt x="1268" y="41967"/>
                    <a:pt x="1087" y="41726"/>
                    <a:pt x="912" y="41485"/>
                  </a:cubicBezTo>
                  <a:cubicBezTo>
                    <a:pt x="868" y="41426"/>
                    <a:pt x="780" y="41403"/>
                    <a:pt x="679" y="41342"/>
                  </a:cubicBezTo>
                  <a:cubicBezTo>
                    <a:pt x="634" y="41453"/>
                    <a:pt x="574" y="41528"/>
                    <a:pt x="580" y="41598"/>
                  </a:cubicBezTo>
                  <a:cubicBezTo>
                    <a:pt x="674" y="42933"/>
                    <a:pt x="1338" y="44043"/>
                    <a:pt x="2259" y="45023"/>
                  </a:cubicBezTo>
                  <a:cubicBezTo>
                    <a:pt x="4260" y="47155"/>
                    <a:pt x="7317" y="48376"/>
                    <a:pt x="10205" y="49184"/>
                  </a:cubicBezTo>
                  <a:cubicBezTo>
                    <a:pt x="16405" y="50916"/>
                    <a:pt x="25563" y="52317"/>
                    <a:pt x="27793" y="53891"/>
                  </a:cubicBezTo>
                  <a:cubicBezTo>
                    <a:pt x="29422" y="55042"/>
                    <a:pt x="31540" y="57051"/>
                    <a:pt x="32697" y="58967"/>
                  </a:cubicBezTo>
                  <a:cubicBezTo>
                    <a:pt x="33179" y="59762"/>
                    <a:pt x="33633" y="60640"/>
                    <a:pt x="34371" y="62550"/>
                  </a:cubicBezTo>
                  <a:cubicBezTo>
                    <a:pt x="34464" y="62786"/>
                    <a:pt x="34605" y="62951"/>
                    <a:pt x="34865" y="62998"/>
                  </a:cubicBezTo>
                  <a:cubicBezTo>
                    <a:pt x="34897" y="63003"/>
                    <a:pt x="34922" y="63048"/>
                    <a:pt x="34950" y="63075"/>
                  </a:cubicBezTo>
                  <a:cubicBezTo>
                    <a:pt x="34926" y="63176"/>
                    <a:pt x="34864" y="63278"/>
                    <a:pt x="34988" y="63358"/>
                  </a:cubicBezTo>
                  <a:cubicBezTo>
                    <a:pt x="34998" y="63362"/>
                    <a:pt x="35007" y="63364"/>
                    <a:pt x="35017" y="63364"/>
                  </a:cubicBezTo>
                  <a:cubicBezTo>
                    <a:pt x="35076" y="63364"/>
                    <a:pt x="35134" y="63302"/>
                    <a:pt x="35190" y="63302"/>
                  </a:cubicBezTo>
                  <a:cubicBezTo>
                    <a:pt x="35212" y="63302"/>
                    <a:pt x="35234" y="63312"/>
                    <a:pt x="35255" y="63339"/>
                  </a:cubicBezTo>
                  <a:cubicBezTo>
                    <a:pt x="35351" y="63683"/>
                    <a:pt x="35024" y="63926"/>
                    <a:pt x="35055" y="64253"/>
                  </a:cubicBezTo>
                  <a:cubicBezTo>
                    <a:pt x="35124" y="64245"/>
                    <a:pt x="35176" y="64254"/>
                    <a:pt x="35197" y="64234"/>
                  </a:cubicBezTo>
                  <a:cubicBezTo>
                    <a:pt x="35625" y="63794"/>
                    <a:pt x="35774" y="63199"/>
                    <a:pt x="36041" y="62670"/>
                  </a:cubicBezTo>
                  <a:cubicBezTo>
                    <a:pt x="36140" y="62586"/>
                    <a:pt x="36235" y="62502"/>
                    <a:pt x="36337" y="62423"/>
                  </a:cubicBezTo>
                  <a:cubicBezTo>
                    <a:pt x="43846" y="56590"/>
                    <a:pt x="39974" y="60366"/>
                    <a:pt x="46984" y="54859"/>
                  </a:cubicBezTo>
                  <a:cubicBezTo>
                    <a:pt x="50513" y="54038"/>
                    <a:pt x="54915" y="53148"/>
                    <a:pt x="59195" y="50420"/>
                  </a:cubicBezTo>
                  <a:cubicBezTo>
                    <a:pt x="61719" y="48810"/>
                    <a:pt x="65211" y="45826"/>
                    <a:pt x="65842" y="42854"/>
                  </a:cubicBezTo>
                  <a:cubicBezTo>
                    <a:pt x="65874" y="42701"/>
                    <a:pt x="65822" y="42559"/>
                    <a:pt x="65737" y="42431"/>
                  </a:cubicBezTo>
                  <a:cubicBezTo>
                    <a:pt x="65681" y="42350"/>
                    <a:pt x="65615" y="42282"/>
                    <a:pt x="65480" y="42282"/>
                  </a:cubicBezTo>
                  <a:cubicBezTo>
                    <a:pt x="65466" y="42282"/>
                    <a:pt x="65452" y="42282"/>
                    <a:pt x="65437" y="42284"/>
                  </a:cubicBezTo>
                  <a:cubicBezTo>
                    <a:pt x="65387" y="42338"/>
                    <a:pt x="65299" y="42403"/>
                    <a:pt x="65252" y="42491"/>
                  </a:cubicBezTo>
                  <a:cubicBezTo>
                    <a:pt x="64948" y="43050"/>
                    <a:pt x="64763" y="43783"/>
                    <a:pt x="63998" y="44859"/>
                  </a:cubicBezTo>
                  <a:cubicBezTo>
                    <a:pt x="60801" y="49358"/>
                    <a:pt x="55239" y="51758"/>
                    <a:pt x="53495" y="52103"/>
                  </a:cubicBezTo>
                  <a:lnTo>
                    <a:pt x="53495" y="52103"/>
                  </a:lnTo>
                  <a:cubicBezTo>
                    <a:pt x="54511" y="51416"/>
                    <a:pt x="55916" y="50890"/>
                    <a:pt x="58034" y="48795"/>
                  </a:cubicBezTo>
                  <a:cubicBezTo>
                    <a:pt x="59290" y="47553"/>
                    <a:pt x="59595" y="47266"/>
                    <a:pt x="61549" y="44657"/>
                  </a:cubicBezTo>
                  <a:cubicBezTo>
                    <a:pt x="63397" y="42188"/>
                    <a:pt x="63620" y="40757"/>
                    <a:pt x="63743" y="40430"/>
                  </a:cubicBezTo>
                  <a:cubicBezTo>
                    <a:pt x="63984" y="39782"/>
                    <a:pt x="64344" y="38547"/>
                    <a:pt x="63991" y="37933"/>
                  </a:cubicBezTo>
                  <a:cubicBezTo>
                    <a:pt x="63883" y="37926"/>
                    <a:pt x="63766" y="37918"/>
                    <a:pt x="63662" y="37913"/>
                  </a:cubicBezTo>
                  <a:cubicBezTo>
                    <a:pt x="63602" y="37990"/>
                    <a:pt x="63553" y="38035"/>
                    <a:pt x="63528" y="38092"/>
                  </a:cubicBezTo>
                  <a:cubicBezTo>
                    <a:pt x="63031" y="39167"/>
                    <a:pt x="63429" y="39213"/>
                    <a:pt x="61703" y="42158"/>
                  </a:cubicBezTo>
                  <a:cubicBezTo>
                    <a:pt x="60963" y="43422"/>
                    <a:pt x="58751" y="46346"/>
                    <a:pt x="57545" y="47578"/>
                  </a:cubicBezTo>
                  <a:cubicBezTo>
                    <a:pt x="56171" y="48979"/>
                    <a:pt x="54819" y="50134"/>
                    <a:pt x="53050" y="51022"/>
                  </a:cubicBezTo>
                  <a:cubicBezTo>
                    <a:pt x="53002" y="51046"/>
                    <a:pt x="52939" y="51041"/>
                    <a:pt x="52873" y="51052"/>
                  </a:cubicBezTo>
                  <a:cubicBezTo>
                    <a:pt x="54760" y="49443"/>
                    <a:pt x="55284" y="49150"/>
                    <a:pt x="57702" y="46207"/>
                  </a:cubicBezTo>
                  <a:cubicBezTo>
                    <a:pt x="58529" y="45200"/>
                    <a:pt x="60175" y="42795"/>
                    <a:pt x="61209" y="40575"/>
                  </a:cubicBezTo>
                  <a:cubicBezTo>
                    <a:pt x="61760" y="39392"/>
                    <a:pt x="62176" y="38165"/>
                    <a:pt x="62392" y="36878"/>
                  </a:cubicBezTo>
                  <a:cubicBezTo>
                    <a:pt x="62448" y="36546"/>
                    <a:pt x="62426" y="36198"/>
                    <a:pt x="62422" y="35858"/>
                  </a:cubicBezTo>
                  <a:cubicBezTo>
                    <a:pt x="62419" y="35678"/>
                    <a:pt x="62322" y="35527"/>
                    <a:pt x="62169" y="35436"/>
                  </a:cubicBezTo>
                  <a:cubicBezTo>
                    <a:pt x="62087" y="35386"/>
                    <a:pt x="61978" y="35381"/>
                    <a:pt x="61907" y="35365"/>
                  </a:cubicBezTo>
                  <a:cubicBezTo>
                    <a:pt x="61724" y="35498"/>
                    <a:pt x="61663" y="35650"/>
                    <a:pt x="61631" y="35824"/>
                  </a:cubicBezTo>
                  <a:cubicBezTo>
                    <a:pt x="61203" y="38208"/>
                    <a:pt x="60734" y="39419"/>
                    <a:pt x="59532" y="42101"/>
                  </a:cubicBezTo>
                  <a:cubicBezTo>
                    <a:pt x="59157" y="42936"/>
                    <a:pt x="58107" y="44308"/>
                    <a:pt x="57810" y="44713"/>
                  </a:cubicBezTo>
                  <a:cubicBezTo>
                    <a:pt x="56565" y="46418"/>
                    <a:pt x="54856" y="48014"/>
                    <a:pt x="54232" y="48624"/>
                  </a:cubicBezTo>
                  <a:cubicBezTo>
                    <a:pt x="53325" y="49511"/>
                    <a:pt x="52304" y="50234"/>
                    <a:pt x="51233" y="50899"/>
                  </a:cubicBezTo>
                  <a:cubicBezTo>
                    <a:pt x="51189" y="50926"/>
                    <a:pt x="51125" y="50919"/>
                    <a:pt x="51037" y="50933"/>
                  </a:cubicBezTo>
                  <a:cubicBezTo>
                    <a:pt x="51063" y="50765"/>
                    <a:pt x="51160" y="50684"/>
                    <a:pt x="51238" y="50590"/>
                  </a:cubicBezTo>
                  <a:cubicBezTo>
                    <a:pt x="52742" y="48785"/>
                    <a:pt x="54090" y="47021"/>
                    <a:pt x="55366" y="44905"/>
                  </a:cubicBezTo>
                  <a:cubicBezTo>
                    <a:pt x="57424" y="41493"/>
                    <a:pt x="58382" y="39862"/>
                    <a:pt x="60598" y="32198"/>
                  </a:cubicBezTo>
                  <a:cubicBezTo>
                    <a:pt x="62391" y="25999"/>
                    <a:pt x="62780" y="22304"/>
                    <a:pt x="62975" y="21231"/>
                  </a:cubicBezTo>
                  <a:cubicBezTo>
                    <a:pt x="63524" y="18197"/>
                    <a:pt x="63713" y="17875"/>
                    <a:pt x="63973" y="14867"/>
                  </a:cubicBezTo>
                  <a:cubicBezTo>
                    <a:pt x="63984" y="14749"/>
                    <a:pt x="63944" y="14625"/>
                    <a:pt x="63924" y="14494"/>
                  </a:cubicBezTo>
                  <a:cubicBezTo>
                    <a:pt x="63693" y="14600"/>
                    <a:pt x="63692" y="14599"/>
                    <a:pt x="63656" y="14669"/>
                  </a:cubicBezTo>
                  <a:cubicBezTo>
                    <a:pt x="63039" y="15844"/>
                    <a:pt x="63093" y="17104"/>
                    <a:pt x="62543" y="19570"/>
                  </a:cubicBezTo>
                  <a:cubicBezTo>
                    <a:pt x="62073" y="21678"/>
                    <a:pt x="61716" y="24612"/>
                    <a:pt x="60913" y="27961"/>
                  </a:cubicBezTo>
                  <a:cubicBezTo>
                    <a:pt x="58531" y="37888"/>
                    <a:pt x="56266" y="42509"/>
                    <a:pt x="51684" y="48600"/>
                  </a:cubicBezTo>
                  <a:cubicBezTo>
                    <a:pt x="50681" y="49934"/>
                    <a:pt x="49551" y="51150"/>
                    <a:pt x="48362" y="52317"/>
                  </a:cubicBezTo>
                  <a:cubicBezTo>
                    <a:pt x="48116" y="52559"/>
                    <a:pt x="47852" y="52770"/>
                    <a:pt x="47516" y="52869"/>
                  </a:cubicBezTo>
                  <a:cubicBezTo>
                    <a:pt x="47505" y="52872"/>
                    <a:pt x="47494" y="52873"/>
                    <a:pt x="47482" y="52873"/>
                  </a:cubicBezTo>
                  <a:cubicBezTo>
                    <a:pt x="47436" y="52873"/>
                    <a:pt x="47379" y="52855"/>
                    <a:pt x="47296" y="52843"/>
                  </a:cubicBezTo>
                  <a:cubicBezTo>
                    <a:pt x="47748" y="52127"/>
                    <a:pt x="51488" y="47863"/>
                    <a:pt x="53830" y="42328"/>
                  </a:cubicBezTo>
                  <a:cubicBezTo>
                    <a:pt x="54868" y="39872"/>
                    <a:pt x="57120" y="35330"/>
                    <a:pt x="59234" y="27324"/>
                  </a:cubicBezTo>
                  <a:cubicBezTo>
                    <a:pt x="61905" y="17217"/>
                    <a:pt x="61648" y="13485"/>
                    <a:pt x="61378" y="9933"/>
                  </a:cubicBezTo>
                  <a:cubicBezTo>
                    <a:pt x="61366" y="9784"/>
                    <a:pt x="61383" y="9631"/>
                    <a:pt x="61357" y="9486"/>
                  </a:cubicBezTo>
                  <a:cubicBezTo>
                    <a:pt x="61336" y="9370"/>
                    <a:pt x="61267" y="9263"/>
                    <a:pt x="61202" y="9107"/>
                  </a:cubicBezTo>
                  <a:cubicBezTo>
                    <a:pt x="61116" y="9208"/>
                    <a:pt x="61040" y="9261"/>
                    <a:pt x="61014" y="9333"/>
                  </a:cubicBezTo>
                  <a:cubicBezTo>
                    <a:pt x="60961" y="9473"/>
                    <a:pt x="60912" y="9619"/>
                    <a:pt x="60902" y="9766"/>
                  </a:cubicBezTo>
                  <a:cubicBezTo>
                    <a:pt x="60792" y="11395"/>
                    <a:pt x="60771" y="9308"/>
                    <a:pt x="60734" y="13529"/>
                  </a:cubicBezTo>
                  <a:cubicBezTo>
                    <a:pt x="60655" y="22606"/>
                    <a:pt x="53796" y="45538"/>
                    <a:pt x="45533" y="53579"/>
                  </a:cubicBezTo>
                  <a:cubicBezTo>
                    <a:pt x="45085" y="54016"/>
                    <a:pt x="44918" y="54121"/>
                    <a:pt x="44142" y="54382"/>
                  </a:cubicBezTo>
                  <a:cubicBezTo>
                    <a:pt x="44275" y="54075"/>
                    <a:pt x="44518" y="53873"/>
                    <a:pt x="45610" y="52365"/>
                  </a:cubicBezTo>
                  <a:cubicBezTo>
                    <a:pt x="46775" y="50758"/>
                    <a:pt x="49123" y="46660"/>
                    <a:pt x="49799" y="45268"/>
                  </a:cubicBezTo>
                  <a:cubicBezTo>
                    <a:pt x="58293" y="27778"/>
                    <a:pt x="58078" y="17704"/>
                    <a:pt x="59016" y="9806"/>
                  </a:cubicBezTo>
                  <a:cubicBezTo>
                    <a:pt x="59521" y="5556"/>
                    <a:pt x="59479" y="6419"/>
                    <a:pt x="59490" y="4982"/>
                  </a:cubicBezTo>
                  <a:cubicBezTo>
                    <a:pt x="59495" y="4499"/>
                    <a:pt x="59244" y="4404"/>
                    <a:pt x="59157" y="4335"/>
                  </a:cubicBezTo>
                  <a:cubicBezTo>
                    <a:pt x="59078" y="4408"/>
                    <a:pt x="58993" y="4453"/>
                    <a:pt x="58960" y="4522"/>
                  </a:cubicBezTo>
                  <a:cubicBezTo>
                    <a:pt x="58820" y="4830"/>
                    <a:pt x="58655" y="5049"/>
                    <a:pt x="58480" y="6556"/>
                  </a:cubicBezTo>
                  <a:cubicBezTo>
                    <a:pt x="58391" y="7319"/>
                    <a:pt x="58199" y="8064"/>
                    <a:pt x="58163" y="8832"/>
                  </a:cubicBezTo>
                  <a:cubicBezTo>
                    <a:pt x="58123" y="9676"/>
                    <a:pt x="57889" y="11203"/>
                    <a:pt x="57821" y="11942"/>
                  </a:cubicBezTo>
                  <a:cubicBezTo>
                    <a:pt x="57678" y="13524"/>
                    <a:pt x="57724" y="14073"/>
                    <a:pt x="57255" y="17724"/>
                  </a:cubicBezTo>
                  <a:lnTo>
                    <a:pt x="56744" y="21648"/>
                  </a:lnTo>
                  <a:cubicBezTo>
                    <a:pt x="56183" y="25342"/>
                    <a:pt x="54665" y="30300"/>
                    <a:pt x="53489" y="33847"/>
                  </a:cubicBezTo>
                  <a:cubicBezTo>
                    <a:pt x="51078" y="41130"/>
                    <a:pt x="47803" y="48485"/>
                    <a:pt x="42816" y="54356"/>
                  </a:cubicBezTo>
                  <a:cubicBezTo>
                    <a:pt x="42770" y="54411"/>
                    <a:pt x="42710" y="54455"/>
                    <a:pt x="42646" y="54516"/>
                  </a:cubicBezTo>
                  <a:cubicBezTo>
                    <a:pt x="42580" y="54331"/>
                    <a:pt x="42693" y="54235"/>
                    <a:pt x="42753" y="54134"/>
                  </a:cubicBezTo>
                  <a:cubicBezTo>
                    <a:pt x="45869" y="48840"/>
                    <a:pt x="46809" y="45980"/>
                    <a:pt x="48283" y="42003"/>
                  </a:cubicBezTo>
                  <a:cubicBezTo>
                    <a:pt x="51841" y="32413"/>
                    <a:pt x="52158" y="29427"/>
                    <a:pt x="52999" y="25583"/>
                  </a:cubicBezTo>
                  <a:cubicBezTo>
                    <a:pt x="54918" y="16809"/>
                    <a:pt x="53711" y="14968"/>
                    <a:pt x="56889" y="3879"/>
                  </a:cubicBezTo>
                  <a:cubicBezTo>
                    <a:pt x="57069" y="3247"/>
                    <a:pt x="57428" y="2355"/>
                    <a:pt x="57093" y="1991"/>
                  </a:cubicBezTo>
                  <a:cubicBezTo>
                    <a:pt x="57036" y="1963"/>
                    <a:pt x="56983" y="1951"/>
                    <a:pt x="56935" y="1951"/>
                  </a:cubicBezTo>
                  <a:cubicBezTo>
                    <a:pt x="56808" y="1951"/>
                    <a:pt x="56711" y="2035"/>
                    <a:pt x="56648" y="2141"/>
                  </a:cubicBezTo>
                  <a:cubicBezTo>
                    <a:pt x="56506" y="2374"/>
                    <a:pt x="56372" y="2625"/>
                    <a:pt x="56294" y="2886"/>
                  </a:cubicBezTo>
                  <a:cubicBezTo>
                    <a:pt x="52528" y="15502"/>
                    <a:pt x="54892" y="17183"/>
                    <a:pt x="50038" y="33996"/>
                  </a:cubicBezTo>
                  <a:cubicBezTo>
                    <a:pt x="47656" y="42239"/>
                    <a:pt x="45395" y="47789"/>
                    <a:pt x="40893" y="55513"/>
                  </a:cubicBezTo>
                  <a:cubicBezTo>
                    <a:pt x="40764" y="55734"/>
                    <a:pt x="40584" y="55813"/>
                    <a:pt x="40348" y="55813"/>
                  </a:cubicBezTo>
                  <a:cubicBezTo>
                    <a:pt x="40284" y="55813"/>
                    <a:pt x="40216" y="55807"/>
                    <a:pt x="40143" y="55797"/>
                  </a:cubicBezTo>
                  <a:cubicBezTo>
                    <a:pt x="40562" y="54033"/>
                    <a:pt x="44307" y="48510"/>
                    <a:pt x="46399" y="37467"/>
                  </a:cubicBezTo>
                  <a:cubicBezTo>
                    <a:pt x="46410" y="37403"/>
                    <a:pt x="47917" y="29826"/>
                    <a:pt x="48331" y="26603"/>
                  </a:cubicBezTo>
                  <a:cubicBezTo>
                    <a:pt x="48765" y="23221"/>
                    <a:pt x="49254" y="18196"/>
                    <a:pt x="49274" y="18037"/>
                  </a:cubicBezTo>
                  <a:cubicBezTo>
                    <a:pt x="49399" y="17045"/>
                    <a:pt x="49588" y="16062"/>
                    <a:pt x="49737" y="15074"/>
                  </a:cubicBezTo>
                  <a:cubicBezTo>
                    <a:pt x="50666" y="8943"/>
                    <a:pt x="52231" y="6113"/>
                    <a:pt x="54630" y="2025"/>
                  </a:cubicBezTo>
                  <a:cubicBezTo>
                    <a:pt x="54827" y="1690"/>
                    <a:pt x="55014" y="1438"/>
                    <a:pt x="54784" y="1226"/>
                  </a:cubicBezTo>
                  <a:cubicBezTo>
                    <a:pt x="54632" y="1199"/>
                    <a:pt x="54550" y="1187"/>
                    <a:pt x="54493" y="1187"/>
                  </a:cubicBezTo>
                  <a:cubicBezTo>
                    <a:pt x="54436" y="1187"/>
                    <a:pt x="54405" y="1199"/>
                    <a:pt x="54356" y="1220"/>
                  </a:cubicBezTo>
                  <a:cubicBezTo>
                    <a:pt x="54094" y="1338"/>
                    <a:pt x="53895" y="1533"/>
                    <a:pt x="53741" y="1766"/>
                  </a:cubicBezTo>
                  <a:cubicBezTo>
                    <a:pt x="53446" y="2210"/>
                    <a:pt x="53138" y="2648"/>
                    <a:pt x="52886" y="3116"/>
                  </a:cubicBezTo>
                  <a:cubicBezTo>
                    <a:pt x="49319" y="9787"/>
                    <a:pt x="49159" y="15294"/>
                    <a:pt x="48038" y="23986"/>
                  </a:cubicBezTo>
                  <a:cubicBezTo>
                    <a:pt x="45607" y="42868"/>
                    <a:pt x="42484" y="48193"/>
                    <a:pt x="39916" y="54030"/>
                  </a:cubicBezTo>
                  <a:cubicBezTo>
                    <a:pt x="39476" y="55027"/>
                    <a:pt x="38264" y="57557"/>
                    <a:pt x="37738" y="58301"/>
                  </a:cubicBezTo>
                  <a:cubicBezTo>
                    <a:pt x="37729" y="57903"/>
                    <a:pt x="37842" y="57627"/>
                    <a:pt x="37936" y="57350"/>
                  </a:cubicBezTo>
                  <a:cubicBezTo>
                    <a:pt x="40307" y="50314"/>
                    <a:pt x="39425" y="52756"/>
                    <a:pt x="40842" y="48424"/>
                  </a:cubicBezTo>
                  <a:cubicBezTo>
                    <a:pt x="47001" y="29583"/>
                    <a:pt x="43794" y="21491"/>
                    <a:pt x="48606" y="6943"/>
                  </a:cubicBezTo>
                  <a:cubicBezTo>
                    <a:pt x="49307" y="4824"/>
                    <a:pt x="50869" y="1397"/>
                    <a:pt x="52824" y="330"/>
                  </a:cubicBezTo>
                  <a:cubicBezTo>
                    <a:pt x="52858" y="312"/>
                    <a:pt x="52875" y="266"/>
                    <a:pt x="52901" y="231"/>
                  </a:cubicBezTo>
                  <a:cubicBezTo>
                    <a:pt x="52859" y="135"/>
                    <a:pt x="52767" y="84"/>
                    <a:pt x="52634" y="84"/>
                  </a:cubicBezTo>
                  <a:cubicBezTo>
                    <a:pt x="51864" y="84"/>
                    <a:pt x="49716" y="1817"/>
                    <a:pt x="47973" y="6793"/>
                  </a:cubicBezTo>
                  <a:cubicBezTo>
                    <a:pt x="43744" y="18879"/>
                    <a:pt x="45755" y="27301"/>
                    <a:pt x="42316" y="40903"/>
                  </a:cubicBezTo>
                  <a:cubicBezTo>
                    <a:pt x="41294" y="44948"/>
                    <a:pt x="42017" y="42657"/>
                    <a:pt x="39108" y="51599"/>
                  </a:cubicBezTo>
                  <a:cubicBezTo>
                    <a:pt x="39093" y="51647"/>
                    <a:pt x="39038" y="51683"/>
                    <a:pt x="38998" y="51723"/>
                  </a:cubicBezTo>
                  <a:lnTo>
                    <a:pt x="38998" y="51723"/>
                  </a:lnTo>
                  <a:cubicBezTo>
                    <a:pt x="38942" y="51367"/>
                    <a:pt x="39048" y="51451"/>
                    <a:pt x="39611" y="48160"/>
                  </a:cubicBezTo>
                  <a:cubicBezTo>
                    <a:pt x="42416" y="31805"/>
                    <a:pt x="41661" y="27069"/>
                    <a:pt x="42968" y="15935"/>
                  </a:cubicBezTo>
                  <a:cubicBezTo>
                    <a:pt x="43803" y="8826"/>
                    <a:pt x="44877" y="7162"/>
                    <a:pt x="45222" y="6352"/>
                  </a:cubicBezTo>
                  <a:cubicBezTo>
                    <a:pt x="46469" y="3422"/>
                    <a:pt x="47482" y="2335"/>
                    <a:pt x="48399" y="898"/>
                  </a:cubicBezTo>
                  <a:cubicBezTo>
                    <a:pt x="48546" y="668"/>
                    <a:pt x="48710" y="440"/>
                    <a:pt x="48710" y="125"/>
                  </a:cubicBezTo>
                  <a:cubicBezTo>
                    <a:pt x="48646" y="80"/>
                    <a:pt x="48582" y="36"/>
                    <a:pt x="48530" y="1"/>
                  </a:cubicBezTo>
                  <a:close/>
                </a:path>
              </a:pathLst>
            </a:custGeom>
            <a:solidFill>
              <a:srgbClr val="FFFFFF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1" name="Google Shape;5271;p21"/>
          <p:cNvGrpSpPr/>
          <p:nvPr/>
        </p:nvGrpSpPr>
        <p:grpSpPr>
          <a:xfrm>
            <a:off x="8386979" y="4623006"/>
            <a:ext cx="995034" cy="688490"/>
            <a:chOff x="8734945" y="1472871"/>
            <a:chExt cx="1102897" cy="763124"/>
          </a:xfrm>
        </p:grpSpPr>
        <p:sp>
          <p:nvSpPr>
            <p:cNvPr id="5272" name="Google Shape;5272;p21"/>
            <p:cNvSpPr/>
            <p:nvPr/>
          </p:nvSpPr>
          <p:spPr>
            <a:xfrm>
              <a:off x="8734945" y="1472871"/>
              <a:ext cx="1102897" cy="763124"/>
            </a:xfrm>
            <a:custGeom>
              <a:avLst/>
              <a:gdLst/>
              <a:ahLst/>
              <a:cxnLst/>
              <a:rect l="l" t="t" r="r" b="b"/>
              <a:pathLst>
                <a:path w="49485" h="34240" extrusionOk="0">
                  <a:moveTo>
                    <a:pt x="20982" y="0"/>
                  </a:moveTo>
                  <a:cubicBezTo>
                    <a:pt x="19804" y="0"/>
                    <a:pt x="18430" y="122"/>
                    <a:pt x="16471" y="439"/>
                  </a:cubicBezTo>
                  <a:cubicBezTo>
                    <a:pt x="15292" y="631"/>
                    <a:pt x="14114" y="838"/>
                    <a:pt x="12995" y="1269"/>
                  </a:cubicBezTo>
                  <a:cubicBezTo>
                    <a:pt x="10844" y="2096"/>
                    <a:pt x="8785" y="3103"/>
                    <a:pt x="6847" y="4352"/>
                  </a:cubicBezTo>
                  <a:cubicBezTo>
                    <a:pt x="5120" y="5466"/>
                    <a:pt x="3235" y="7643"/>
                    <a:pt x="2016" y="9487"/>
                  </a:cubicBezTo>
                  <a:cubicBezTo>
                    <a:pt x="1239" y="10662"/>
                    <a:pt x="743" y="11933"/>
                    <a:pt x="524" y="13326"/>
                  </a:cubicBezTo>
                  <a:cubicBezTo>
                    <a:pt x="1" y="16641"/>
                    <a:pt x="210" y="20018"/>
                    <a:pt x="572" y="21422"/>
                  </a:cubicBezTo>
                  <a:cubicBezTo>
                    <a:pt x="1126" y="23578"/>
                    <a:pt x="2223" y="25428"/>
                    <a:pt x="3848" y="26953"/>
                  </a:cubicBezTo>
                  <a:cubicBezTo>
                    <a:pt x="5250" y="28267"/>
                    <a:pt x="8229" y="30344"/>
                    <a:pt x="10111" y="31009"/>
                  </a:cubicBezTo>
                  <a:cubicBezTo>
                    <a:pt x="14780" y="32658"/>
                    <a:pt x="18600" y="34193"/>
                    <a:pt x="24326" y="34211"/>
                  </a:cubicBezTo>
                  <a:cubicBezTo>
                    <a:pt x="24751" y="34231"/>
                    <a:pt x="25151" y="34240"/>
                    <a:pt x="25535" y="34240"/>
                  </a:cubicBezTo>
                  <a:cubicBezTo>
                    <a:pt x="26351" y="34240"/>
                    <a:pt x="27093" y="34198"/>
                    <a:pt x="27837" y="34122"/>
                  </a:cubicBezTo>
                  <a:cubicBezTo>
                    <a:pt x="31914" y="33709"/>
                    <a:pt x="33632" y="33773"/>
                    <a:pt x="37890" y="32003"/>
                  </a:cubicBezTo>
                  <a:cubicBezTo>
                    <a:pt x="38768" y="31638"/>
                    <a:pt x="39587" y="31166"/>
                    <a:pt x="40325" y="30564"/>
                  </a:cubicBezTo>
                  <a:cubicBezTo>
                    <a:pt x="44265" y="27349"/>
                    <a:pt x="46460" y="25860"/>
                    <a:pt x="47926" y="22576"/>
                  </a:cubicBezTo>
                  <a:cubicBezTo>
                    <a:pt x="49485" y="19081"/>
                    <a:pt x="49432" y="15627"/>
                    <a:pt x="47603" y="12245"/>
                  </a:cubicBezTo>
                  <a:cubicBezTo>
                    <a:pt x="46131" y="9524"/>
                    <a:pt x="44390" y="8249"/>
                    <a:pt x="42409" y="6642"/>
                  </a:cubicBezTo>
                  <a:cubicBezTo>
                    <a:pt x="40506" y="5096"/>
                    <a:pt x="37201" y="3449"/>
                    <a:pt x="35158" y="2564"/>
                  </a:cubicBezTo>
                  <a:cubicBezTo>
                    <a:pt x="33006" y="1630"/>
                    <a:pt x="29771" y="958"/>
                    <a:pt x="28683" y="850"/>
                  </a:cubicBezTo>
                  <a:cubicBezTo>
                    <a:pt x="24876" y="475"/>
                    <a:pt x="23311" y="0"/>
                    <a:pt x="20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73" name="Google Shape;5273;p21"/>
            <p:cNvGrpSpPr/>
            <p:nvPr/>
          </p:nvGrpSpPr>
          <p:grpSpPr>
            <a:xfrm>
              <a:off x="8759238" y="1488049"/>
              <a:ext cx="1050477" cy="730785"/>
              <a:chOff x="1998250" y="1805025"/>
              <a:chExt cx="1178325" cy="819725"/>
            </a:xfrm>
          </p:grpSpPr>
          <p:sp>
            <p:nvSpPr>
              <p:cNvPr id="5274" name="Google Shape;5274;p21"/>
              <p:cNvSpPr/>
              <p:nvPr/>
            </p:nvSpPr>
            <p:spPr>
              <a:xfrm>
                <a:off x="1998250" y="1984475"/>
                <a:ext cx="891375" cy="640275"/>
              </a:xfrm>
              <a:custGeom>
                <a:avLst/>
                <a:gdLst/>
                <a:ahLst/>
                <a:cxnLst/>
                <a:rect l="l" t="t" r="r" b="b"/>
                <a:pathLst>
                  <a:path w="35655" h="25611" extrusionOk="0">
                    <a:moveTo>
                      <a:pt x="20560" y="1487"/>
                    </a:moveTo>
                    <a:cubicBezTo>
                      <a:pt x="20584" y="1487"/>
                      <a:pt x="20608" y="1488"/>
                      <a:pt x="20631" y="1490"/>
                    </a:cubicBezTo>
                    <a:cubicBezTo>
                      <a:pt x="21647" y="1580"/>
                      <a:pt x="21907" y="1764"/>
                      <a:pt x="22199" y="2012"/>
                    </a:cubicBezTo>
                    <a:cubicBezTo>
                      <a:pt x="22461" y="2234"/>
                      <a:pt x="22534" y="2332"/>
                      <a:pt x="23285" y="2868"/>
                    </a:cubicBezTo>
                    <a:cubicBezTo>
                      <a:pt x="23876" y="3289"/>
                      <a:pt x="24202" y="3366"/>
                      <a:pt x="24549" y="4088"/>
                    </a:cubicBezTo>
                    <a:cubicBezTo>
                      <a:pt x="25004" y="5031"/>
                      <a:pt x="24670" y="5316"/>
                      <a:pt x="23661" y="6666"/>
                    </a:cubicBezTo>
                    <a:cubicBezTo>
                      <a:pt x="23417" y="6748"/>
                      <a:pt x="23158" y="6748"/>
                      <a:pt x="22900" y="6750"/>
                    </a:cubicBezTo>
                    <a:cubicBezTo>
                      <a:pt x="22762" y="6750"/>
                      <a:pt x="22632" y="6716"/>
                      <a:pt x="22504" y="6610"/>
                    </a:cubicBezTo>
                    <a:cubicBezTo>
                      <a:pt x="22294" y="6273"/>
                      <a:pt x="22315" y="5646"/>
                      <a:pt x="22322" y="5246"/>
                    </a:cubicBezTo>
                    <a:cubicBezTo>
                      <a:pt x="22330" y="4803"/>
                      <a:pt x="22152" y="4459"/>
                      <a:pt x="21775" y="4227"/>
                    </a:cubicBezTo>
                    <a:cubicBezTo>
                      <a:pt x="21597" y="4119"/>
                      <a:pt x="21465" y="3976"/>
                      <a:pt x="21370" y="3789"/>
                    </a:cubicBezTo>
                    <a:cubicBezTo>
                      <a:pt x="21236" y="3526"/>
                      <a:pt x="21047" y="3424"/>
                      <a:pt x="20843" y="3424"/>
                    </a:cubicBezTo>
                    <a:cubicBezTo>
                      <a:pt x="20448" y="3424"/>
                      <a:pt x="19993" y="3805"/>
                      <a:pt x="19760" y="4148"/>
                    </a:cubicBezTo>
                    <a:cubicBezTo>
                      <a:pt x="19495" y="4536"/>
                      <a:pt x="19552" y="4781"/>
                      <a:pt x="19539" y="5353"/>
                    </a:cubicBezTo>
                    <a:cubicBezTo>
                      <a:pt x="19519" y="6184"/>
                      <a:pt x="20225" y="6237"/>
                      <a:pt x="21056" y="7888"/>
                    </a:cubicBezTo>
                    <a:cubicBezTo>
                      <a:pt x="21230" y="8236"/>
                      <a:pt x="21188" y="8362"/>
                      <a:pt x="20403" y="10085"/>
                    </a:cubicBezTo>
                    <a:cubicBezTo>
                      <a:pt x="20343" y="10216"/>
                      <a:pt x="20294" y="10360"/>
                      <a:pt x="20153" y="10443"/>
                    </a:cubicBezTo>
                    <a:cubicBezTo>
                      <a:pt x="20133" y="10446"/>
                      <a:pt x="20113" y="10448"/>
                      <a:pt x="20094" y="10448"/>
                    </a:cubicBezTo>
                    <a:cubicBezTo>
                      <a:pt x="19936" y="10448"/>
                      <a:pt x="19773" y="10324"/>
                      <a:pt x="19191" y="9931"/>
                    </a:cubicBezTo>
                    <a:cubicBezTo>
                      <a:pt x="19009" y="9809"/>
                      <a:pt x="18757" y="9570"/>
                      <a:pt x="18348" y="9570"/>
                    </a:cubicBezTo>
                    <a:cubicBezTo>
                      <a:pt x="18312" y="9570"/>
                      <a:pt x="18276" y="9571"/>
                      <a:pt x="18238" y="9575"/>
                    </a:cubicBezTo>
                    <a:cubicBezTo>
                      <a:pt x="18205" y="9578"/>
                      <a:pt x="18172" y="9580"/>
                      <a:pt x="18139" y="9580"/>
                    </a:cubicBezTo>
                    <a:cubicBezTo>
                      <a:pt x="18014" y="9580"/>
                      <a:pt x="17891" y="9553"/>
                      <a:pt x="17770" y="9468"/>
                    </a:cubicBezTo>
                    <a:cubicBezTo>
                      <a:pt x="17688" y="9261"/>
                      <a:pt x="17552" y="9038"/>
                      <a:pt x="17783" y="8916"/>
                    </a:cubicBezTo>
                    <a:cubicBezTo>
                      <a:pt x="18205" y="8694"/>
                      <a:pt x="19240" y="8868"/>
                      <a:pt x="19332" y="7766"/>
                    </a:cubicBezTo>
                    <a:cubicBezTo>
                      <a:pt x="19371" y="7296"/>
                      <a:pt x="19096" y="6390"/>
                      <a:pt x="18974" y="6023"/>
                    </a:cubicBezTo>
                    <a:cubicBezTo>
                      <a:pt x="18737" y="5315"/>
                      <a:pt x="18388" y="4939"/>
                      <a:pt x="17956" y="4578"/>
                    </a:cubicBezTo>
                    <a:cubicBezTo>
                      <a:pt x="17998" y="3929"/>
                      <a:pt x="17969" y="4083"/>
                      <a:pt x="17981" y="3870"/>
                    </a:cubicBezTo>
                    <a:cubicBezTo>
                      <a:pt x="18008" y="3297"/>
                      <a:pt x="18189" y="3227"/>
                      <a:pt x="18658" y="3105"/>
                    </a:cubicBezTo>
                    <a:cubicBezTo>
                      <a:pt x="18728" y="3086"/>
                      <a:pt x="19366" y="3091"/>
                      <a:pt x="19631" y="2440"/>
                    </a:cubicBezTo>
                    <a:cubicBezTo>
                      <a:pt x="19678" y="2325"/>
                      <a:pt x="19715" y="2207"/>
                      <a:pt x="19750" y="2089"/>
                    </a:cubicBezTo>
                    <a:cubicBezTo>
                      <a:pt x="19850" y="1766"/>
                      <a:pt x="20178" y="1487"/>
                      <a:pt x="20560" y="1487"/>
                    </a:cubicBezTo>
                    <a:close/>
                    <a:moveTo>
                      <a:pt x="13871" y="2813"/>
                    </a:moveTo>
                    <a:cubicBezTo>
                      <a:pt x="13970" y="2813"/>
                      <a:pt x="14074" y="2848"/>
                      <a:pt x="14176" y="2926"/>
                    </a:cubicBezTo>
                    <a:cubicBezTo>
                      <a:pt x="14426" y="3117"/>
                      <a:pt x="14606" y="3510"/>
                      <a:pt x="15452" y="3839"/>
                    </a:cubicBezTo>
                    <a:cubicBezTo>
                      <a:pt x="17666" y="4705"/>
                      <a:pt x="18456" y="5302"/>
                      <a:pt x="18776" y="7227"/>
                    </a:cubicBezTo>
                    <a:cubicBezTo>
                      <a:pt x="18806" y="7402"/>
                      <a:pt x="18797" y="7586"/>
                      <a:pt x="18795" y="7766"/>
                    </a:cubicBezTo>
                    <a:cubicBezTo>
                      <a:pt x="18791" y="7969"/>
                      <a:pt x="18679" y="8102"/>
                      <a:pt x="18487" y="8161"/>
                    </a:cubicBezTo>
                    <a:cubicBezTo>
                      <a:pt x="18256" y="8233"/>
                      <a:pt x="17982" y="8263"/>
                      <a:pt x="17829" y="8304"/>
                    </a:cubicBezTo>
                    <a:cubicBezTo>
                      <a:pt x="17329" y="8432"/>
                      <a:pt x="17102" y="8762"/>
                      <a:pt x="17094" y="9113"/>
                    </a:cubicBezTo>
                    <a:cubicBezTo>
                      <a:pt x="17089" y="9385"/>
                      <a:pt x="17219" y="9611"/>
                      <a:pt x="17346" y="9833"/>
                    </a:cubicBezTo>
                    <a:cubicBezTo>
                      <a:pt x="17388" y="9905"/>
                      <a:pt x="17480" y="9953"/>
                      <a:pt x="17559" y="9993"/>
                    </a:cubicBezTo>
                    <a:cubicBezTo>
                      <a:pt x="17813" y="10119"/>
                      <a:pt x="17997" y="10135"/>
                      <a:pt x="18257" y="10135"/>
                    </a:cubicBezTo>
                    <a:cubicBezTo>
                      <a:pt x="18342" y="10135"/>
                      <a:pt x="18436" y="10133"/>
                      <a:pt x="18543" y="10133"/>
                    </a:cubicBezTo>
                    <a:cubicBezTo>
                      <a:pt x="18828" y="10335"/>
                      <a:pt x="19130" y="10549"/>
                      <a:pt x="19445" y="10772"/>
                    </a:cubicBezTo>
                    <a:cubicBezTo>
                      <a:pt x="19029" y="11669"/>
                      <a:pt x="19137" y="11474"/>
                      <a:pt x="19117" y="12394"/>
                    </a:cubicBezTo>
                    <a:cubicBezTo>
                      <a:pt x="19111" y="12693"/>
                      <a:pt x="19205" y="12899"/>
                      <a:pt x="19381" y="13398"/>
                    </a:cubicBezTo>
                    <a:cubicBezTo>
                      <a:pt x="19425" y="13524"/>
                      <a:pt x="19419" y="13643"/>
                      <a:pt x="19343" y="13753"/>
                    </a:cubicBezTo>
                    <a:cubicBezTo>
                      <a:pt x="19148" y="14033"/>
                      <a:pt x="19010" y="14339"/>
                      <a:pt x="18870" y="14646"/>
                    </a:cubicBezTo>
                    <a:cubicBezTo>
                      <a:pt x="18721" y="14972"/>
                      <a:pt x="18408" y="15177"/>
                      <a:pt x="18069" y="15177"/>
                    </a:cubicBezTo>
                    <a:cubicBezTo>
                      <a:pt x="18037" y="15177"/>
                      <a:pt x="18005" y="15175"/>
                      <a:pt x="17973" y="15172"/>
                    </a:cubicBezTo>
                    <a:cubicBezTo>
                      <a:pt x="17772" y="15147"/>
                      <a:pt x="17570" y="15139"/>
                      <a:pt x="17368" y="15130"/>
                    </a:cubicBezTo>
                    <a:cubicBezTo>
                      <a:pt x="17354" y="15130"/>
                      <a:pt x="17340" y="15129"/>
                      <a:pt x="17326" y="15129"/>
                    </a:cubicBezTo>
                    <a:cubicBezTo>
                      <a:pt x="17057" y="15129"/>
                      <a:pt x="16832" y="15228"/>
                      <a:pt x="16670" y="15461"/>
                    </a:cubicBezTo>
                    <a:cubicBezTo>
                      <a:pt x="16520" y="15678"/>
                      <a:pt x="16351" y="15784"/>
                      <a:pt x="16283" y="16194"/>
                    </a:cubicBezTo>
                    <a:cubicBezTo>
                      <a:pt x="16227" y="16543"/>
                      <a:pt x="16106" y="17129"/>
                      <a:pt x="15777" y="17261"/>
                    </a:cubicBezTo>
                    <a:cubicBezTo>
                      <a:pt x="15776" y="17261"/>
                      <a:pt x="15776" y="17261"/>
                      <a:pt x="15775" y="17261"/>
                    </a:cubicBezTo>
                    <a:cubicBezTo>
                      <a:pt x="15452" y="17261"/>
                      <a:pt x="15184" y="17003"/>
                      <a:pt x="14513" y="16852"/>
                    </a:cubicBezTo>
                    <a:cubicBezTo>
                      <a:pt x="14303" y="16762"/>
                      <a:pt x="14142" y="16607"/>
                      <a:pt x="13989" y="16442"/>
                    </a:cubicBezTo>
                    <a:cubicBezTo>
                      <a:pt x="13861" y="16306"/>
                      <a:pt x="13789" y="16140"/>
                      <a:pt x="13757" y="15963"/>
                    </a:cubicBezTo>
                    <a:cubicBezTo>
                      <a:pt x="13661" y="15425"/>
                      <a:pt x="14061" y="15292"/>
                      <a:pt x="14260" y="15141"/>
                    </a:cubicBezTo>
                    <a:cubicBezTo>
                      <a:pt x="15246" y="14381"/>
                      <a:pt x="15091" y="14450"/>
                      <a:pt x="15091" y="13159"/>
                    </a:cubicBezTo>
                    <a:cubicBezTo>
                      <a:pt x="15181" y="13075"/>
                      <a:pt x="15275" y="13040"/>
                      <a:pt x="15377" y="13040"/>
                    </a:cubicBezTo>
                    <a:cubicBezTo>
                      <a:pt x="15694" y="13040"/>
                      <a:pt x="16089" y="13374"/>
                      <a:pt x="16666" y="13595"/>
                    </a:cubicBezTo>
                    <a:cubicBezTo>
                      <a:pt x="16810" y="13650"/>
                      <a:pt x="16948" y="13677"/>
                      <a:pt x="17079" y="13677"/>
                    </a:cubicBezTo>
                    <a:cubicBezTo>
                      <a:pt x="17438" y="13677"/>
                      <a:pt x="17738" y="13474"/>
                      <a:pt x="17928" y="13092"/>
                    </a:cubicBezTo>
                    <a:cubicBezTo>
                      <a:pt x="18571" y="11793"/>
                      <a:pt x="18003" y="11442"/>
                      <a:pt x="17009" y="10727"/>
                    </a:cubicBezTo>
                    <a:cubicBezTo>
                      <a:pt x="16992" y="10693"/>
                      <a:pt x="16977" y="10674"/>
                      <a:pt x="16973" y="10657"/>
                    </a:cubicBezTo>
                    <a:cubicBezTo>
                      <a:pt x="16940" y="10471"/>
                      <a:pt x="16825" y="10395"/>
                      <a:pt x="16643" y="10395"/>
                    </a:cubicBezTo>
                    <a:cubicBezTo>
                      <a:pt x="16642" y="10395"/>
                      <a:pt x="16640" y="10395"/>
                      <a:pt x="16639" y="10395"/>
                    </a:cubicBezTo>
                    <a:cubicBezTo>
                      <a:pt x="16431" y="10397"/>
                      <a:pt x="16272" y="10397"/>
                      <a:pt x="15601" y="10397"/>
                    </a:cubicBezTo>
                    <a:cubicBezTo>
                      <a:pt x="15363" y="9558"/>
                      <a:pt x="15304" y="9394"/>
                      <a:pt x="15370" y="8747"/>
                    </a:cubicBezTo>
                    <a:cubicBezTo>
                      <a:pt x="15948" y="8167"/>
                      <a:pt x="16146" y="8049"/>
                      <a:pt x="16213" y="7551"/>
                    </a:cubicBezTo>
                    <a:cubicBezTo>
                      <a:pt x="16247" y="7296"/>
                      <a:pt x="16106" y="6671"/>
                      <a:pt x="16024" y="6427"/>
                    </a:cubicBezTo>
                    <a:cubicBezTo>
                      <a:pt x="15873" y="5980"/>
                      <a:pt x="15677" y="5826"/>
                      <a:pt x="14998" y="5151"/>
                    </a:cubicBezTo>
                    <a:cubicBezTo>
                      <a:pt x="14472" y="4627"/>
                      <a:pt x="13883" y="4576"/>
                      <a:pt x="13564" y="4576"/>
                    </a:cubicBezTo>
                    <a:cubicBezTo>
                      <a:pt x="13488" y="4576"/>
                      <a:pt x="13428" y="4579"/>
                      <a:pt x="13387" y="4579"/>
                    </a:cubicBezTo>
                    <a:cubicBezTo>
                      <a:pt x="13355" y="4539"/>
                      <a:pt x="13309" y="4500"/>
                      <a:pt x="13293" y="4451"/>
                    </a:cubicBezTo>
                    <a:cubicBezTo>
                      <a:pt x="13015" y="3613"/>
                      <a:pt x="13398" y="2813"/>
                      <a:pt x="13871" y="2813"/>
                    </a:cubicBezTo>
                    <a:close/>
                    <a:moveTo>
                      <a:pt x="26726" y="3919"/>
                    </a:moveTo>
                    <a:cubicBezTo>
                      <a:pt x="26787" y="3919"/>
                      <a:pt x="26849" y="3929"/>
                      <a:pt x="26912" y="3953"/>
                    </a:cubicBezTo>
                    <a:cubicBezTo>
                      <a:pt x="26933" y="4020"/>
                      <a:pt x="26972" y="4095"/>
                      <a:pt x="26972" y="4168"/>
                    </a:cubicBezTo>
                    <a:cubicBezTo>
                      <a:pt x="26971" y="4345"/>
                      <a:pt x="26970" y="4529"/>
                      <a:pt x="26934" y="4703"/>
                    </a:cubicBezTo>
                    <a:cubicBezTo>
                      <a:pt x="26779" y="5460"/>
                      <a:pt x="27221" y="5300"/>
                      <a:pt x="27015" y="6153"/>
                    </a:cubicBezTo>
                    <a:cubicBezTo>
                      <a:pt x="26927" y="6515"/>
                      <a:pt x="26633" y="6710"/>
                      <a:pt x="26276" y="6739"/>
                    </a:cubicBezTo>
                    <a:cubicBezTo>
                      <a:pt x="25914" y="6768"/>
                      <a:pt x="25740" y="6967"/>
                      <a:pt x="25229" y="7381"/>
                    </a:cubicBezTo>
                    <a:cubicBezTo>
                      <a:pt x="24378" y="8072"/>
                      <a:pt x="24693" y="9156"/>
                      <a:pt x="25522" y="9436"/>
                    </a:cubicBezTo>
                    <a:cubicBezTo>
                      <a:pt x="25600" y="9462"/>
                      <a:pt x="25675" y="9472"/>
                      <a:pt x="25746" y="9472"/>
                    </a:cubicBezTo>
                    <a:cubicBezTo>
                      <a:pt x="25921" y="9472"/>
                      <a:pt x="26075" y="9411"/>
                      <a:pt x="26192" y="9374"/>
                    </a:cubicBezTo>
                    <a:cubicBezTo>
                      <a:pt x="26410" y="9539"/>
                      <a:pt x="26536" y="9755"/>
                      <a:pt x="26553" y="10026"/>
                    </a:cubicBezTo>
                    <a:cubicBezTo>
                      <a:pt x="26596" y="10701"/>
                      <a:pt x="26277" y="11048"/>
                      <a:pt x="26571" y="11756"/>
                    </a:cubicBezTo>
                    <a:cubicBezTo>
                      <a:pt x="26669" y="11996"/>
                      <a:pt x="26859" y="12122"/>
                      <a:pt x="27110" y="12161"/>
                    </a:cubicBezTo>
                    <a:cubicBezTo>
                      <a:pt x="27356" y="12198"/>
                      <a:pt x="27553" y="12212"/>
                      <a:pt x="27717" y="12212"/>
                    </a:cubicBezTo>
                    <a:cubicBezTo>
                      <a:pt x="28212" y="12212"/>
                      <a:pt x="28398" y="12083"/>
                      <a:pt x="28659" y="12083"/>
                    </a:cubicBezTo>
                    <a:cubicBezTo>
                      <a:pt x="28751" y="12083"/>
                      <a:pt x="28852" y="12099"/>
                      <a:pt x="28979" y="12143"/>
                    </a:cubicBezTo>
                    <a:cubicBezTo>
                      <a:pt x="29160" y="12204"/>
                      <a:pt x="29347" y="12246"/>
                      <a:pt x="29535" y="12276"/>
                    </a:cubicBezTo>
                    <a:cubicBezTo>
                      <a:pt x="29584" y="12283"/>
                      <a:pt x="29628" y="12287"/>
                      <a:pt x="29670" y="12287"/>
                    </a:cubicBezTo>
                    <a:cubicBezTo>
                      <a:pt x="29912" y="12287"/>
                      <a:pt x="30037" y="12160"/>
                      <a:pt x="30088" y="11886"/>
                    </a:cubicBezTo>
                    <a:cubicBezTo>
                      <a:pt x="30271" y="10910"/>
                      <a:pt x="29884" y="10580"/>
                      <a:pt x="30193" y="9886"/>
                    </a:cubicBezTo>
                    <a:cubicBezTo>
                      <a:pt x="30315" y="9614"/>
                      <a:pt x="30369" y="9560"/>
                      <a:pt x="30682" y="9482"/>
                    </a:cubicBezTo>
                    <a:cubicBezTo>
                      <a:pt x="31134" y="9532"/>
                      <a:pt x="31315" y="10199"/>
                      <a:pt x="31363" y="10542"/>
                    </a:cubicBezTo>
                    <a:cubicBezTo>
                      <a:pt x="31472" y="11308"/>
                      <a:pt x="31521" y="11509"/>
                      <a:pt x="31646" y="11785"/>
                    </a:cubicBezTo>
                    <a:cubicBezTo>
                      <a:pt x="31910" y="12366"/>
                      <a:pt x="32607" y="12693"/>
                      <a:pt x="33176" y="12755"/>
                    </a:cubicBezTo>
                    <a:cubicBezTo>
                      <a:pt x="33244" y="12763"/>
                      <a:pt x="33312" y="12764"/>
                      <a:pt x="33378" y="12773"/>
                    </a:cubicBezTo>
                    <a:cubicBezTo>
                      <a:pt x="33711" y="12822"/>
                      <a:pt x="33972" y="12977"/>
                      <a:pt x="34105" y="13302"/>
                    </a:cubicBezTo>
                    <a:cubicBezTo>
                      <a:pt x="34441" y="14124"/>
                      <a:pt x="34550" y="14772"/>
                      <a:pt x="34903" y="15266"/>
                    </a:cubicBezTo>
                    <a:cubicBezTo>
                      <a:pt x="35016" y="15426"/>
                      <a:pt x="35046" y="15596"/>
                      <a:pt x="35003" y="15779"/>
                    </a:cubicBezTo>
                    <a:cubicBezTo>
                      <a:pt x="34901" y="16219"/>
                      <a:pt x="34755" y="16644"/>
                      <a:pt x="34573" y="17056"/>
                    </a:cubicBezTo>
                    <a:cubicBezTo>
                      <a:pt x="34497" y="17225"/>
                      <a:pt x="34450" y="17251"/>
                      <a:pt x="34200" y="17332"/>
                    </a:cubicBezTo>
                    <a:cubicBezTo>
                      <a:pt x="34095" y="17305"/>
                      <a:pt x="33977" y="17276"/>
                      <a:pt x="33854" y="17245"/>
                    </a:cubicBezTo>
                    <a:cubicBezTo>
                      <a:pt x="33818" y="17165"/>
                      <a:pt x="33775" y="17097"/>
                      <a:pt x="33755" y="17024"/>
                    </a:cubicBezTo>
                    <a:cubicBezTo>
                      <a:pt x="33229" y="15059"/>
                      <a:pt x="33383" y="15120"/>
                      <a:pt x="32575" y="14709"/>
                    </a:cubicBezTo>
                    <a:cubicBezTo>
                      <a:pt x="32314" y="14576"/>
                      <a:pt x="32408" y="14366"/>
                      <a:pt x="32328" y="13877"/>
                    </a:cubicBezTo>
                    <a:cubicBezTo>
                      <a:pt x="32248" y="13382"/>
                      <a:pt x="31988" y="13127"/>
                      <a:pt x="31510" y="13013"/>
                    </a:cubicBezTo>
                    <a:cubicBezTo>
                      <a:pt x="31400" y="12987"/>
                      <a:pt x="31298" y="12975"/>
                      <a:pt x="31203" y="12975"/>
                    </a:cubicBezTo>
                    <a:cubicBezTo>
                      <a:pt x="30532" y="12975"/>
                      <a:pt x="30173" y="13557"/>
                      <a:pt x="29747" y="13799"/>
                    </a:cubicBezTo>
                    <a:cubicBezTo>
                      <a:pt x="29569" y="13900"/>
                      <a:pt x="29407" y="14316"/>
                      <a:pt x="29391" y="14349"/>
                    </a:cubicBezTo>
                    <a:cubicBezTo>
                      <a:pt x="29345" y="14352"/>
                      <a:pt x="29303" y="14354"/>
                      <a:pt x="29264" y="14354"/>
                    </a:cubicBezTo>
                    <a:cubicBezTo>
                      <a:pt x="28985" y="14354"/>
                      <a:pt x="28866" y="14267"/>
                      <a:pt x="28736" y="13998"/>
                    </a:cubicBezTo>
                    <a:cubicBezTo>
                      <a:pt x="28678" y="13880"/>
                      <a:pt x="28556" y="13529"/>
                      <a:pt x="28444" y="13354"/>
                    </a:cubicBezTo>
                    <a:cubicBezTo>
                      <a:pt x="28239" y="13031"/>
                      <a:pt x="27942" y="12914"/>
                      <a:pt x="27636" y="12914"/>
                    </a:cubicBezTo>
                    <a:cubicBezTo>
                      <a:pt x="27271" y="12914"/>
                      <a:pt x="26896" y="13081"/>
                      <a:pt x="26654" y="13263"/>
                    </a:cubicBezTo>
                    <a:cubicBezTo>
                      <a:pt x="26419" y="13440"/>
                      <a:pt x="26159" y="13560"/>
                      <a:pt x="25860" y="13560"/>
                    </a:cubicBezTo>
                    <a:cubicBezTo>
                      <a:pt x="25832" y="13560"/>
                      <a:pt x="25805" y="13559"/>
                      <a:pt x="25777" y="13557"/>
                    </a:cubicBezTo>
                    <a:cubicBezTo>
                      <a:pt x="25084" y="13508"/>
                      <a:pt x="25574" y="12835"/>
                      <a:pt x="24982" y="11631"/>
                    </a:cubicBezTo>
                    <a:cubicBezTo>
                      <a:pt x="24671" y="11001"/>
                      <a:pt x="24815" y="10998"/>
                      <a:pt x="24610" y="10308"/>
                    </a:cubicBezTo>
                    <a:cubicBezTo>
                      <a:pt x="24463" y="9820"/>
                      <a:pt x="24142" y="9525"/>
                      <a:pt x="23633" y="9443"/>
                    </a:cubicBezTo>
                    <a:cubicBezTo>
                      <a:pt x="23520" y="9425"/>
                      <a:pt x="23415" y="9416"/>
                      <a:pt x="23317" y="9416"/>
                    </a:cubicBezTo>
                    <a:cubicBezTo>
                      <a:pt x="22823" y="9416"/>
                      <a:pt x="22505" y="9648"/>
                      <a:pt x="22282" y="10161"/>
                    </a:cubicBezTo>
                    <a:cubicBezTo>
                      <a:pt x="21630" y="11667"/>
                      <a:pt x="20826" y="11994"/>
                      <a:pt x="21363" y="12922"/>
                    </a:cubicBezTo>
                    <a:cubicBezTo>
                      <a:pt x="21564" y="13269"/>
                      <a:pt x="21868" y="13246"/>
                      <a:pt x="22320" y="13310"/>
                    </a:cubicBezTo>
                    <a:cubicBezTo>
                      <a:pt x="22612" y="13350"/>
                      <a:pt x="22911" y="13355"/>
                      <a:pt x="22994" y="13696"/>
                    </a:cubicBezTo>
                    <a:cubicBezTo>
                      <a:pt x="23090" y="14098"/>
                      <a:pt x="23098" y="14577"/>
                      <a:pt x="23704" y="14785"/>
                    </a:cubicBezTo>
                    <a:cubicBezTo>
                      <a:pt x="23962" y="14873"/>
                      <a:pt x="24198" y="15002"/>
                      <a:pt x="24427" y="15145"/>
                    </a:cubicBezTo>
                    <a:cubicBezTo>
                      <a:pt x="24542" y="15215"/>
                      <a:pt x="24660" y="15288"/>
                      <a:pt x="24727" y="15453"/>
                    </a:cubicBezTo>
                    <a:cubicBezTo>
                      <a:pt x="24643" y="15785"/>
                      <a:pt x="24473" y="16077"/>
                      <a:pt x="24362" y="16384"/>
                    </a:cubicBezTo>
                    <a:cubicBezTo>
                      <a:pt x="24332" y="16391"/>
                      <a:pt x="24320" y="16398"/>
                      <a:pt x="24310" y="16398"/>
                    </a:cubicBezTo>
                    <a:cubicBezTo>
                      <a:pt x="24309" y="16398"/>
                      <a:pt x="24308" y="16398"/>
                      <a:pt x="24307" y="16397"/>
                    </a:cubicBezTo>
                    <a:cubicBezTo>
                      <a:pt x="23392" y="16321"/>
                      <a:pt x="22098" y="16256"/>
                      <a:pt x="21734" y="16012"/>
                    </a:cubicBezTo>
                    <a:cubicBezTo>
                      <a:pt x="21708" y="15948"/>
                      <a:pt x="21756" y="15923"/>
                      <a:pt x="21783" y="15891"/>
                    </a:cubicBezTo>
                    <a:cubicBezTo>
                      <a:pt x="22029" y="15594"/>
                      <a:pt x="22085" y="15243"/>
                      <a:pt x="22042" y="14875"/>
                    </a:cubicBezTo>
                    <a:cubicBezTo>
                      <a:pt x="21994" y="14456"/>
                      <a:pt x="21480" y="14252"/>
                      <a:pt x="21064" y="14178"/>
                    </a:cubicBezTo>
                    <a:cubicBezTo>
                      <a:pt x="20724" y="14116"/>
                      <a:pt x="20278" y="14093"/>
                      <a:pt x="20174" y="13740"/>
                    </a:cubicBezTo>
                    <a:cubicBezTo>
                      <a:pt x="20007" y="13170"/>
                      <a:pt x="19528" y="12601"/>
                      <a:pt x="19752" y="11571"/>
                    </a:cubicBezTo>
                    <a:cubicBezTo>
                      <a:pt x="19791" y="11388"/>
                      <a:pt x="19886" y="11217"/>
                      <a:pt x="19955" y="11041"/>
                    </a:cubicBezTo>
                    <a:cubicBezTo>
                      <a:pt x="19995" y="11032"/>
                      <a:pt x="20027" y="11018"/>
                      <a:pt x="20058" y="11018"/>
                    </a:cubicBezTo>
                    <a:cubicBezTo>
                      <a:pt x="20059" y="11018"/>
                      <a:pt x="20060" y="11018"/>
                      <a:pt x="20061" y="11018"/>
                    </a:cubicBezTo>
                    <a:cubicBezTo>
                      <a:pt x="20073" y="11018"/>
                      <a:pt x="20084" y="11018"/>
                      <a:pt x="20095" y="11018"/>
                    </a:cubicBezTo>
                    <a:cubicBezTo>
                      <a:pt x="20409" y="11018"/>
                      <a:pt x="20618" y="10846"/>
                      <a:pt x="20768" y="10584"/>
                    </a:cubicBezTo>
                    <a:cubicBezTo>
                      <a:pt x="20900" y="10357"/>
                      <a:pt x="21357" y="9288"/>
                      <a:pt x="21447" y="9075"/>
                    </a:cubicBezTo>
                    <a:cubicBezTo>
                      <a:pt x="21524" y="8889"/>
                      <a:pt x="21580" y="8694"/>
                      <a:pt x="21641" y="8501"/>
                    </a:cubicBezTo>
                    <a:cubicBezTo>
                      <a:pt x="21719" y="8264"/>
                      <a:pt x="21692" y="8032"/>
                      <a:pt x="21592" y="7810"/>
                    </a:cubicBezTo>
                    <a:cubicBezTo>
                      <a:pt x="20995" y="6473"/>
                      <a:pt x="20746" y="6466"/>
                      <a:pt x="20236" y="5770"/>
                    </a:cubicBezTo>
                    <a:cubicBezTo>
                      <a:pt x="20028" y="5487"/>
                      <a:pt x="20112" y="5322"/>
                      <a:pt x="20089" y="4891"/>
                    </a:cubicBezTo>
                    <a:cubicBezTo>
                      <a:pt x="20067" y="4462"/>
                      <a:pt x="20480" y="4080"/>
                      <a:pt x="20848" y="3925"/>
                    </a:cubicBezTo>
                    <a:cubicBezTo>
                      <a:pt x="20889" y="3978"/>
                      <a:pt x="20937" y="4022"/>
                      <a:pt x="20963" y="4080"/>
                    </a:cubicBezTo>
                    <a:cubicBezTo>
                      <a:pt x="21282" y="4808"/>
                      <a:pt x="21837" y="4554"/>
                      <a:pt x="21825" y="5290"/>
                    </a:cubicBezTo>
                    <a:cubicBezTo>
                      <a:pt x="21807" y="6442"/>
                      <a:pt x="21827" y="7304"/>
                      <a:pt x="23013" y="7304"/>
                    </a:cubicBezTo>
                    <a:cubicBezTo>
                      <a:pt x="23229" y="7304"/>
                      <a:pt x="23484" y="7275"/>
                      <a:pt x="23784" y="7215"/>
                    </a:cubicBezTo>
                    <a:cubicBezTo>
                      <a:pt x="23931" y="7184"/>
                      <a:pt x="24046" y="7093"/>
                      <a:pt x="24137" y="6969"/>
                    </a:cubicBezTo>
                    <a:cubicBezTo>
                      <a:pt x="24367" y="6651"/>
                      <a:pt x="24610" y="6340"/>
                      <a:pt x="24835" y="6018"/>
                    </a:cubicBezTo>
                    <a:cubicBezTo>
                      <a:pt x="25527" y="5030"/>
                      <a:pt x="25265" y="4577"/>
                      <a:pt x="25233" y="4237"/>
                    </a:cubicBezTo>
                    <a:cubicBezTo>
                      <a:pt x="25262" y="4224"/>
                      <a:pt x="25289" y="4200"/>
                      <a:pt x="25316" y="4200"/>
                    </a:cubicBezTo>
                    <a:cubicBezTo>
                      <a:pt x="25317" y="4200"/>
                      <a:pt x="25318" y="4200"/>
                      <a:pt x="25319" y="4200"/>
                    </a:cubicBezTo>
                    <a:cubicBezTo>
                      <a:pt x="25350" y="4201"/>
                      <a:pt x="25381" y="4202"/>
                      <a:pt x="25411" y="4202"/>
                    </a:cubicBezTo>
                    <a:cubicBezTo>
                      <a:pt x="26077" y="4202"/>
                      <a:pt x="26401" y="3919"/>
                      <a:pt x="26726" y="3919"/>
                    </a:cubicBezTo>
                    <a:close/>
                    <a:moveTo>
                      <a:pt x="16513" y="10834"/>
                    </a:moveTo>
                    <a:cubicBezTo>
                      <a:pt x="16564" y="10851"/>
                      <a:pt x="16617" y="10869"/>
                      <a:pt x="16670" y="10887"/>
                    </a:cubicBezTo>
                    <a:cubicBezTo>
                      <a:pt x="16687" y="10900"/>
                      <a:pt x="16706" y="10912"/>
                      <a:pt x="16723" y="10926"/>
                    </a:cubicBezTo>
                    <a:cubicBezTo>
                      <a:pt x="17511" y="11624"/>
                      <a:pt x="17954" y="11914"/>
                      <a:pt x="17691" y="12450"/>
                    </a:cubicBezTo>
                    <a:cubicBezTo>
                      <a:pt x="17526" y="12785"/>
                      <a:pt x="17471" y="13063"/>
                      <a:pt x="17112" y="13152"/>
                    </a:cubicBezTo>
                    <a:cubicBezTo>
                      <a:pt x="17107" y="13152"/>
                      <a:pt x="17102" y="13152"/>
                      <a:pt x="17097" y="13152"/>
                    </a:cubicBezTo>
                    <a:cubicBezTo>
                      <a:pt x="16900" y="13152"/>
                      <a:pt x="16694" y="13015"/>
                      <a:pt x="16316" y="12818"/>
                    </a:cubicBezTo>
                    <a:cubicBezTo>
                      <a:pt x="15959" y="12632"/>
                      <a:pt x="15727" y="12492"/>
                      <a:pt x="15407" y="12492"/>
                    </a:cubicBezTo>
                    <a:cubicBezTo>
                      <a:pt x="15307" y="12492"/>
                      <a:pt x="15198" y="12506"/>
                      <a:pt x="15074" y="12536"/>
                    </a:cubicBezTo>
                    <a:cubicBezTo>
                      <a:pt x="14505" y="12675"/>
                      <a:pt x="14517" y="13095"/>
                      <a:pt x="14535" y="13473"/>
                    </a:cubicBezTo>
                    <a:cubicBezTo>
                      <a:pt x="14571" y="14188"/>
                      <a:pt x="14747" y="14188"/>
                      <a:pt x="13703" y="14851"/>
                    </a:cubicBezTo>
                    <a:cubicBezTo>
                      <a:pt x="13214" y="15162"/>
                      <a:pt x="13114" y="15731"/>
                      <a:pt x="13214" y="16153"/>
                    </a:cubicBezTo>
                    <a:cubicBezTo>
                      <a:pt x="13315" y="16582"/>
                      <a:pt x="13501" y="16756"/>
                      <a:pt x="13715" y="16999"/>
                    </a:cubicBezTo>
                    <a:cubicBezTo>
                      <a:pt x="13061" y="17575"/>
                      <a:pt x="12629" y="18304"/>
                      <a:pt x="12253" y="19097"/>
                    </a:cubicBezTo>
                    <a:cubicBezTo>
                      <a:pt x="12081" y="18993"/>
                      <a:pt x="12111" y="19079"/>
                      <a:pt x="11093" y="18127"/>
                    </a:cubicBezTo>
                    <a:cubicBezTo>
                      <a:pt x="10909" y="17955"/>
                      <a:pt x="10797" y="17732"/>
                      <a:pt x="10705" y="17501"/>
                    </a:cubicBezTo>
                    <a:cubicBezTo>
                      <a:pt x="10477" y="16936"/>
                      <a:pt x="10757" y="16283"/>
                      <a:pt x="11153" y="16033"/>
                    </a:cubicBezTo>
                    <a:cubicBezTo>
                      <a:pt x="11374" y="15892"/>
                      <a:pt x="11603" y="15778"/>
                      <a:pt x="11846" y="15688"/>
                    </a:cubicBezTo>
                    <a:cubicBezTo>
                      <a:pt x="12468" y="15462"/>
                      <a:pt x="12969" y="14876"/>
                      <a:pt x="13053" y="13855"/>
                    </a:cubicBezTo>
                    <a:cubicBezTo>
                      <a:pt x="13062" y="13744"/>
                      <a:pt x="13054" y="13632"/>
                      <a:pt x="13054" y="13512"/>
                    </a:cubicBezTo>
                    <a:cubicBezTo>
                      <a:pt x="13140" y="13476"/>
                      <a:pt x="13218" y="13445"/>
                      <a:pt x="13293" y="13413"/>
                    </a:cubicBezTo>
                    <a:cubicBezTo>
                      <a:pt x="13432" y="13058"/>
                      <a:pt x="13183" y="12744"/>
                      <a:pt x="13187" y="12142"/>
                    </a:cubicBezTo>
                    <a:cubicBezTo>
                      <a:pt x="13189" y="11817"/>
                      <a:pt x="13415" y="11456"/>
                      <a:pt x="13781" y="11449"/>
                    </a:cubicBezTo>
                    <a:cubicBezTo>
                      <a:pt x="13927" y="11446"/>
                      <a:pt x="14072" y="11424"/>
                      <a:pt x="14218" y="11423"/>
                    </a:cubicBezTo>
                    <a:cubicBezTo>
                      <a:pt x="14433" y="11421"/>
                      <a:pt x="14645" y="11392"/>
                      <a:pt x="14851" y="11335"/>
                    </a:cubicBezTo>
                    <a:cubicBezTo>
                      <a:pt x="15106" y="11264"/>
                      <a:pt x="15336" y="11153"/>
                      <a:pt x="15453" y="10889"/>
                    </a:cubicBezTo>
                    <a:cubicBezTo>
                      <a:pt x="15461" y="10871"/>
                      <a:pt x="15486" y="10860"/>
                      <a:pt x="15509" y="10840"/>
                    </a:cubicBezTo>
                    <a:cubicBezTo>
                      <a:pt x="15666" y="10856"/>
                      <a:pt x="15823" y="10864"/>
                      <a:pt x="15982" y="10864"/>
                    </a:cubicBezTo>
                    <a:cubicBezTo>
                      <a:pt x="16158" y="10864"/>
                      <a:pt x="16335" y="10854"/>
                      <a:pt x="16513" y="10834"/>
                    </a:cubicBezTo>
                    <a:close/>
                    <a:moveTo>
                      <a:pt x="2121" y="6575"/>
                    </a:moveTo>
                    <a:cubicBezTo>
                      <a:pt x="2257" y="6575"/>
                      <a:pt x="2403" y="6599"/>
                      <a:pt x="2560" y="6655"/>
                    </a:cubicBezTo>
                    <a:cubicBezTo>
                      <a:pt x="4234" y="7241"/>
                      <a:pt x="3570" y="8842"/>
                      <a:pt x="4057" y="9608"/>
                    </a:cubicBezTo>
                    <a:cubicBezTo>
                      <a:pt x="4034" y="9702"/>
                      <a:pt x="4013" y="9787"/>
                      <a:pt x="3996" y="9853"/>
                    </a:cubicBezTo>
                    <a:cubicBezTo>
                      <a:pt x="4040" y="9957"/>
                      <a:pt x="4108" y="9991"/>
                      <a:pt x="4193" y="9993"/>
                    </a:cubicBezTo>
                    <a:cubicBezTo>
                      <a:pt x="4217" y="9993"/>
                      <a:pt x="4239" y="9994"/>
                      <a:pt x="4261" y="9994"/>
                    </a:cubicBezTo>
                    <a:cubicBezTo>
                      <a:pt x="4373" y="9994"/>
                      <a:pt x="4458" y="9989"/>
                      <a:pt x="4541" y="9989"/>
                    </a:cubicBezTo>
                    <a:cubicBezTo>
                      <a:pt x="4671" y="9989"/>
                      <a:pt x="4799" y="10001"/>
                      <a:pt x="5028" y="10064"/>
                    </a:cubicBezTo>
                    <a:cubicBezTo>
                      <a:pt x="5281" y="10133"/>
                      <a:pt x="5468" y="10283"/>
                      <a:pt x="5611" y="10498"/>
                    </a:cubicBezTo>
                    <a:cubicBezTo>
                      <a:pt x="6086" y="11216"/>
                      <a:pt x="6105" y="11671"/>
                      <a:pt x="6230" y="13053"/>
                    </a:cubicBezTo>
                    <a:cubicBezTo>
                      <a:pt x="6263" y="13423"/>
                      <a:pt x="6182" y="13767"/>
                      <a:pt x="5962" y="14076"/>
                    </a:cubicBezTo>
                    <a:cubicBezTo>
                      <a:pt x="5767" y="14348"/>
                      <a:pt x="5708" y="14680"/>
                      <a:pt x="6039" y="14855"/>
                    </a:cubicBezTo>
                    <a:cubicBezTo>
                      <a:pt x="6133" y="14904"/>
                      <a:pt x="6340" y="14981"/>
                      <a:pt x="6584" y="15032"/>
                    </a:cubicBezTo>
                    <a:cubicBezTo>
                      <a:pt x="7749" y="15274"/>
                      <a:pt x="7924" y="15753"/>
                      <a:pt x="8808" y="15979"/>
                    </a:cubicBezTo>
                    <a:cubicBezTo>
                      <a:pt x="8911" y="16005"/>
                      <a:pt x="9012" y="16019"/>
                      <a:pt x="9108" y="16019"/>
                    </a:cubicBezTo>
                    <a:cubicBezTo>
                      <a:pt x="9343" y="16019"/>
                      <a:pt x="9555" y="15935"/>
                      <a:pt x="9736" y="15739"/>
                    </a:cubicBezTo>
                    <a:cubicBezTo>
                      <a:pt x="10258" y="15173"/>
                      <a:pt x="10709" y="14329"/>
                      <a:pt x="10789" y="14102"/>
                    </a:cubicBezTo>
                    <a:cubicBezTo>
                      <a:pt x="11042" y="13377"/>
                      <a:pt x="10286" y="12946"/>
                      <a:pt x="9792" y="12853"/>
                    </a:cubicBezTo>
                    <a:cubicBezTo>
                      <a:pt x="9721" y="12839"/>
                      <a:pt x="9651" y="12833"/>
                      <a:pt x="9584" y="12833"/>
                    </a:cubicBezTo>
                    <a:cubicBezTo>
                      <a:pt x="9290" y="12833"/>
                      <a:pt x="9036" y="12941"/>
                      <a:pt x="8785" y="12941"/>
                    </a:cubicBezTo>
                    <a:cubicBezTo>
                      <a:pt x="8594" y="12941"/>
                      <a:pt x="8405" y="12878"/>
                      <a:pt x="8203" y="12654"/>
                    </a:cubicBezTo>
                    <a:cubicBezTo>
                      <a:pt x="8180" y="12335"/>
                      <a:pt x="8164" y="11743"/>
                      <a:pt x="8164" y="11476"/>
                    </a:cubicBezTo>
                    <a:cubicBezTo>
                      <a:pt x="8165" y="10967"/>
                      <a:pt x="8275" y="10522"/>
                      <a:pt x="8778" y="10522"/>
                    </a:cubicBezTo>
                    <a:cubicBezTo>
                      <a:pt x="8788" y="10522"/>
                      <a:pt x="8797" y="10522"/>
                      <a:pt x="8807" y="10522"/>
                    </a:cubicBezTo>
                    <a:cubicBezTo>
                      <a:pt x="8942" y="10527"/>
                      <a:pt x="9077" y="10537"/>
                      <a:pt x="9200" y="10600"/>
                    </a:cubicBezTo>
                    <a:cubicBezTo>
                      <a:pt x="9321" y="10661"/>
                      <a:pt x="9446" y="10716"/>
                      <a:pt x="9556" y="10791"/>
                    </a:cubicBezTo>
                    <a:cubicBezTo>
                      <a:pt x="10290" y="11297"/>
                      <a:pt x="10842" y="11414"/>
                      <a:pt x="11471" y="11856"/>
                    </a:cubicBezTo>
                    <a:cubicBezTo>
                      <a:pt x="11790" y="12079"/>
                      <a:pt x="12041" y="12362"/>
                      <a:pt x="12246" y="12691"/>
                    </a:cubicBezTo>
                    <a:cubicBezTo>
                      <a:pt x="12581" y="13232"/>
                      <a:pt x="12583" y="13804"/>
                      <a:pt x="12399" y="14382"/>
                    </a:cubicBezTo>
                    <a:cubicBezTo>
                      <a:pt x="12277" y="14763"/>
                      <a:pt x="12024" y="15043"/>
                      <a:pt x="11631" y="15178"/>
                    </a:cubicBezTo>
                    <a:cubicBezTo>
                      <a:pt x="11341" y="15278"/>
                      <a:pt x="11076" y="15418"/>
                      <a:pt x="10822" y="15592"/>
                    </a:cubicBezTo>
                    <a:cubicBezTo>
                      <a:pt x="10072" y="16102"/>
                      <a:pt x="9466" y="17525"/>
                      <a:pt x="11068" y="18888"/>
                    </a:cubicBezTo>
                    <a:cubicBezTo>
                      <a:pt x="12153" y="19811"/>
                      <a:pt x="12236" y="19654"/>
                      <a:pt x="12424" y="19961"/>
                    </a:cubicBezTo>
                    <a:cubicBezTo>
                      <a:pt x="12466" y="20189"/>
                      <a:pt x="12394" y="20403"/>
                      <a:pt x="12257" y="20584"/>
                    </a:cubicBezTo>
                    <a:cubicBezTo>
                      <a:pt x="12061" y="20844"/>
                      <a:pt x="11841" y="21087"/>
                      <a:pt x="11620" y="21326"/>
                    </a:cubicBezTo>
                    <a:cubicBezTo>
                      <a:pt x="11496" y="21462"/>
                      <a:pt x="11331" y="21530"/>
                      <a:pt x="11137" y="21535"/>
                    </a:cubicBezTo>
                    <a:cubicBezTo>
                      <a:pt x="11133" y="21535"/>
                      <a:pt x="11129" y="21535"/>
                      <a:pt x="11125" y="21535"/>
                    </a:cubicBezTo>
                    <a:cubicBezTo>
                      <a:pt x="10931" y="21535"/>
                      <a:pt x="10790" y="21461"/>
                      <a:pt x="10695" y="21287"/>
                    </a:cubicBezTo>
                    <a:cubicBezTo>
                      <a:pt x="10603" y="21119"/>
                      <a:pt x="10540" y="20939"/>
                      <a:pt x="10497" y="20751"/>
                    </a:cubicBezTo>
                    <a:cubicBezTo>
                      <a:pt x="10449" y="20538"/>
                      <a:pt x="10406" y="20166"/>
                      <a:pt x="10093" y="19881"/>
                    </a:cubicBezTo>
                    <a:cubicBezTo>
                      <a:pt x="9956" y="19757"/>
                      <a:pt x="9824" y="19713"/>
                      <a:pt x="9706" y="19713"/>
                    </a:cubicBezTo>
                    <a:cubicBezTo>
                      <a:pt x="9458" y="19713"/>
                      <a:pt x="9276" y="19905"/>
                      <a:pt x="9259" y="19927"/>
                    </a:cubicBezTo>
                    <a:cubicBezTo>
                      <a:pt x="9047" y="20213"/>
                      <a:pt x="8747" y="20400"/>
                      <a:pt x="8497" y="20644"/>
                    </a:cubicBezTo>
                    <a:cubicBezTo>
                      <a:pt x="8434" y="20706"/>
                      <a:pt x="8357" y="20756"/>
                      <a:pt x="8286" y="20812"/>
                    </a:cubicBezTo>
                    <a:cubicBezTo>
                      <a:pt x="8222" y="20861"/>
                      <a:pt x="8144" y="20880"/>
                      <a:pt x="8053" y="20880"/>
                    </a:cubicBezTo>
                    <a:cubicBezTo>
                      <a:pt x="7749" y="20880"/>
                      <a:pt x="7300" y="20668"/>
                      <a:pt x="6739" y="20642"/>
                    </a:cubicBezTo>
                    <a:cubicBezTo>
                      <a:pt x="6632" y="20637"/>
                      <a:pt x="6520" y="20591"/>
                      <a:pt x="6420" y="20542"/>
                    </a:cubicBezTo>
                    <a:cubicBezTo>
                      <a:pt x="5954" y="20315"/>
                      <a:pt x="4904" y="19799"/>
                      <a:pt x="4574" y="19559"/>
                    </a:cubicBezTo>
                    <a:cubicBezTo>
                      <a:pt x="4245" y="19319"/>
                      <a:pt x="3820" y="18882"/>
                      <a:pt x="3731" y="18495"/>
                    </a:cubicBezTo>
                    <a:cubicBezTo>
                      <a:pt x="3710" y="18399"/>
                      <a:pt x="3692" y="18303"/>
                      <a:pt x="3672" y="18204"/>
                    </a:cubicBezTo>
                    <a:cubicBezTo>
                      <a:pt x="4142" y="18069"/>
                      <a:pt x="4448" y="17953"/>
                      <a:pt x="4692" y="17953"/>
                    </a:cubicBezTo>
                    <a:cubicBezTo>
                      <a:pt x="4854" y="17953"/>
                      <a:pt x="4988" y="18004"/>
                      <a:pt x="5124" y="18133"/>
                    </a:cubicBezTo>
                    <a:cubicBezTo>
                      <a:pt x="5468" y="18457"/>
                      <a:pt x="5512" y="18600"/>
                      <a:pt x="5900" y="18881"/>
                    </a:cubicBezTo>
                    <a:cubicBezTo>
                      <a:pt x="7071" y="19726"/>
                      <a:pt x="7177" y="19844"/>
                      <a:pt x="7446" y="19891"/>
                    </a:cubicBezTo>
                    <a:cubicBezTo>
                      <a:pt x="7519" y="19904"/>
                      <a:pt x="7589" y="19910"/>
                      <a:pt x="7656" y="19910"/>
                    </a:cubicBezTo>
                    <a:cubicBezTo>
                      <a:pt x="8042" y="19910"/>
                      <a:pt x="8313" y="19697"/>
                      <a:pt x="8336" y="19249"/>
                    </a:cubicBezTo>
                    <a:cubicBezTo>
                      <a:pt x="8396" y="18079"/>
                      <a:pt x="8407" y="18052"/>
                      <a:pt x="8324" y="17601"/>
                    </a:cubicBezTo>
                    <a:cubicBezTo>
                      <a:pt x="8219" y="17032"/>
                      <a:pt x="7712" y="16649"/>
                      <a:pt x="7182" y="16460"/>
                    </a:cubicBezTo>
                    <a:cubicBezTo>
                      <a:pt x="5348" y="15806"/>
                      <a:pt x="5345" y="15833"/>
                      <a:pt x="5102" y="15682"/>
                    </a:cubicBezTo>
                    <a:cubicBezTo>
                      <a:pt x="4719" y="15444"/>
                      <a:pt x="4563" y="15320"/>
                      <a:pt x="4173" y="15320"/>
                    </a:cubicBezTo>
                    <a:cubicBezTo>
                      <a:pt x="3947" y="15320"/>
                      <a:pt x="3643" y="15362"/>
                      <a:pt x="3171" y="15447"/>
                    </a:cubicBezTo>
                    <a:cubicBezTo>
                      <a:pt x="3077" y="15464"/>
                      <a:pt x="2986" y="15472"/>
                      <a:pt x="2897" y="15472"/>
                    </a:cubicBezTo>
                    <a:cubicBezTo>
                      <a:pt x="2533" y="15472"/>
                      <a:pt x="2214" y="15332"/>
                      <a:pt x="1930" y="15066"/>
                    </a:cubicBezTo>
                    <a:cubicBezTo>
                      <a:pt x="1649" y="14803"/>
                      <a:pt x="1415" y="14503"/>
                      <a:pt x="1236" y="14158"/>
                    </a:cubicBezTo>
                    <a:cubicBezTo>
                      <a:pt x="1236" y="13943"/>
                      <a:pt x="1285" y="13766"/>
                      <a:pt x="1062" y="13495"/>
                    </a:cubicBezTo>
                    <a:cubicBezTo>
                      <a:pt x="977" y="13392"/>
                      <a:pt x="901" y="13277"/>
                      <a:pt x="809" y="13179"/>
                    </a:cubicBezTo>
                    <a:cubicBezTo>
                      <a:pt x="689" y="13047"/>
                      <a:pt x="625" y="12900"/>
                      <a:pt x="625" y="12722"/>
                    </a:cubicBezTo>
                    <a:cubicBezTo>
                      <a:pt x="626" y="12051"/>
                      <a:pt x="562" y="11885"/>
                      <a:pt x="807" y="11688"/>
                    </a:cubicBezTo>
                    <a:cubicBezTo>
                      <a:pt x="1024" y="12075"/>
                      <a:pt x="1266" y="12571"/>
                      <a:pt x="1409" y="12869"/>
                    </a:cubicBezTo>
                    <a:cubicBezTo>
                      <a:pt x="1604" y="13269"/>
                      <a:pt x="1880" y="13609"/>
                      <a:pt x="2183" y="13928"/>
                    </a:cubicBezTo>
                    <a:cubicBezTo>
                      <a:pt x="2365" y="14119"/>
                      <a:pt x="2582" y="14252"/>
                      <a:pt x="2854" y="14288"/>
                    </a:cubicBezTo>
                    <a:cubicBezTo>
                      <a:pt x="2891" y="14293"/>
                      <a:pt x="2926" y="14296"/>
                      <a:pt x="2964" y="14296"/>
                    </a:cubicBezTo>
                    <a:cubicBezTo>
                      <a:pt x="3176" y="14296"/>
                      <a:pt x="3469" y="14203"/>
                      <a:pt x="4641" y="13831"/>
                    </a:cubicBezTo>
                    <a:cubicBezTo>
                      <a:pt x="4861" y="13760"/>
                      <a:pt x="5006" y="13605"/>
                      <a:pt x="5072" y="13388"/>
                    </a:cubicBezTo>
                    <a:cubicBezTo>
                      <a:pt x="5245" y="12821"/>
                      <a:pt x="5191" y="12298"/>
                      <a:pt x="4755" y="11855"/>
                    </a:cubicBezTo>
                    <a:cubicBezTo>
                      <a:pt x="4615" y="11712"/>
                      <a:pt x="4477" y="11525"/>
                      <a:pt x="4289" y="11367"/>
                    </a:cubicBezTo>
                    <a:cubicBezTo>
                      <a:pt x="4152" y="11251"/>
                      <a:pt x="4020" y="11210"/>
                      <a:pt x="3878" y="11210"/>
                    </a:cubicBezTo>
                    <a:cubicBezTo>
                      <a:pt x="3692" y="11210"/>
                      <a:pt x="3488" y="11280"/>
                      <a:pt x="3231" y="11345"/>
                    </a:cubicBezTo>
                    <a:cubicBezTo>
                      <a:pt x="2985" y="11408"/>
                      <a:pt x="2837" y="11461"/>
                      <a:pt x="2722" y="11461"/>
                    </a:cubicBezTo>
                    <a:cubicBezTo>
                      <a:pt x="2623" y="11461"/>
                      <a:pt x="2548" y="11423"/>
                      <a:pt x="2454" y="11318"/>
                    </a:cubicBezTo>
                    <a:cubicBezTo>
                      <a:pt x="2432" y="11131"/>
                      <a:pt x="2406" y="10919"/>
                      <a:pt x="2382" y="10703"/>
                    </a:cubicBezTo>
                    <a:cubicBezTo>
                      <a:pt x="2244" y="9410"/>
                      <a:pt x="2398" y="9608"/>
                      <a:pt x="2455" y="8590"/>
                    </a:cubicBezTo>
                    <a:cubicBezTo>
                      <a:pt x="2465" y="8415"/>
                      <a:pt x="2384" y="8277"/>
                      <a:pt x="2238" y="8197"/>
                    </a:cubicBezTo>
                    <a:cubicBezTo>
                      <a:pt x="1622" y="7862"/>
                      <a:pt x="1373" y="7741"/>
                      <a:pt x="1165" y="7741"/>
                    </a:cubicBezTo>
                    <a:cubicBezTo>
                      <a:pt x="1018" y="7741"/>
                      <a:pt x="891" y="7802"/>
                      <a:pt x="668" y="7891"/>
                    </a:cubicBezTo>
                    <a:cubicBezTo>
                      <a:pt x="611" y="7745"/>
                      <a:pt x="606" y="7611"/>
                      <a:pt x="704" y="7505"/>
                    </a:cubicBezTo>
                    <a:cubicBezTo>
                      <a:pt x="1023" y="7159"/>
                      <a:pt x="1452" y="6575"/>
                      <a:pt x="2121" y="6575"/>
                    </a:cubicBezTo>
                    <a:close/>
                    <a:moveTo>
                      <a:pt x="14168" y="17438"/>
                    </a:moveTo>
                    <a:cubicBezTo>
                      <a:pt x="14285" y="17670"/>
                      <a:pt x="14399" y="17901"/>
                      <a:pt x="14517" y="18129"/>
                    </a:cubicBezTo>
                    <a:cubicBezTo>
                      <a:pt x="14635" y="18360"/>
                      <a:pt x="14750" y="18591"/>
                      <a:pt x="14880" y="18814"/>
                    </a:cubicBezTo>
                    <a:cubicBezTo>
                      <a:pt x="14994" y="19012"/>
                      <a:pt x="15037" y="19211"/>
                      <a:pt x="14951" y="19425"/>
                    </a:cubicBezTo>
                    <a:cubicBezTo>
                      <a:pt x="14717" y="20006"/>
                      <a:pt x="14581" y="20162"/>
                      <a:pt x="14460" y="20641"/>
                    </a:cubicBezTo>
                    <a:cubicBezTo>
                      <a:pt x="14293" y="21307"/>
                      <a:pt x="14484" y="21794"/>
                      <a:pt x="14605" y="22184"/>
                    </a:cubicBezTo>
                    <a:cubicBezTo>
                      <a:pt x="14593" y="22186"/>
                      <a:pt x="14581" y="22187"/>
                      <a:pt x="14571" y="22187"/>
                    </a:cubicBezTo>
                    <a:cubicBezTo>
                      <a:pt x="14483" y="22187"/>
                      <a:pt x="14440" y="22124"/>
                      <a:pt x="14388" y="22086"/>
                    </a:cubicBezTo>
                    <a:cubicBezTo>
                      <a:pt x="14260" y="21993"/>
                      <a:pt x="14148" y="21954"/>
                      <a:pt x="14008" y="21954"/>
                    </a:cubicBezTo>
                    <a:cubicBezTo>
                      <a:pt x="13825" y="21954"/>
                      <a:pt x="13596" y="22021"/>
                      <a:pt x="13224" y="22119"/>
                    </a:cubicBezTo>
                    <a:cubicBezTo>
                      <a:pt x="13131" y="22144"/>
                      <a:pt x="13045" y="22164"/>
                      <a:pt x="12964" y="22164"/>
                    </a:cubicBezTo>
                    <a:cubicBezTo>
                      <a:pt x="12742" y="22164"/>
                      <a:pt x="12549" y="22015"/>
                      <a:pt x="12306" y="21404"/>
                    </a:cubicBezTo>
                    <a:cubicBezTo>
                      <a:pt x="12416" y="21265"/>
                      <a:pt x="12502" y="21148"/>
                      <a:pt x="12594" y="21039"/>
                    </a:cubicBezTo>
                    <a:cubicBezTo>
                      <a:pt x="12820" y="20771"/>
                      <a:pt x="12927" y="20456"/>
                      <a:pt x="12967" y="20115"/>
                    </a:cubicBezTo>
                    <a:cubicBezTo>
                      <a:pt x="13004" y="19808"/>
                      <a:pt x="12800" y="19572"/>
                      <a:pt x="12728" y="19468"/>
                    </a:cubicBezTo>
                    <a:cubicBezTo>
                      <a:pt x="12716" y="19338"/>
                      <a:pt x="12773" y="19223"/>
                      <a:pt x="12826" y="19115"/>
                    </a:cubicBezTo>
                    <a:cubicBezTo>
                      <a:pt x="13078" y="18585"/>
                      <a:pt x="13368" y="18080"/>
                      <a:pt x="13786" y="17659"/>
                    </a:cubicBezTo>
                    <a:cubicBezTo>
                      <a:pt x="13890" y="17554"/>
                      <a:pt x="13996" y="17457"/>
                      <a:pt x="14168" y="17438"/>
                    </a:cubicBezTo>
                    <a:close/>
                    <a:moveTo>
                      <a:pt x="18409" y="17179"/>
                    </a:moveTo>
                    <a:cubicBezTo>
                      <a:pt x="18589" y="17194"/>
                      <a:pt x="18717" y="17395"/>
                      <a:pt x="18967" y="17542"/>
                    </a:cubicBezTo>
                    <a:cubicBezTo>
                      <a:pt x="19107" y="17623"/>
                      <a:pt x="19254" y="17675"/>
                      <a:pt x="19411" y="17675"/>
                    </a:cubicBezTo>
                    <a:cubicBezTo>
                      <a:pt x="19466" y="17675"/>
                      <a:pt x="19523" y="17668"/>
                      <a:pt x="19582" y="17654"/>
                    </a:cubicBezTo>
                    <a:cubicBezTo>
                      <a:pt x="19866" y="17587"/>
                      <a:pt x="20156" y="17544"/>
                      <a:pt x="20438" y="17468"/>
                    </a:cubicBezTo>
                    <a:cubicBezTo>
                      <a:pt x="20756" y="17383"/>
                      <a:pt x="21080" y="17353"/>
                      <a:pt x="21401" y="17305"/>
                    </a:cubicBezTo>
                    <a:cubicBezTo>
                      <a:pt x="21438" y="17300"/>
                      <a:pt x="21475" y="17299"/>
                      <a:pt x="21512" y="17299"/>
                    </a:cubicBezTo>
                    <a:cubicBezTo>
                      <a:pt x="21576" y="17299"/>
                      <a:pt x="21640" y="17303"/>
                      <a:pt x="21707" y="17303"/>
                    </a:cubicBezTo>
                    <a:cubicBezTo>
                      <a:pt x="21739" y="17393"/>
                      <a:pt x="21774" y="17463"/>
                      <a:pt x="21790" y="17537"/>
                    </a:cubicBezTo>
                    <a:cubicBezTo>
                      <a:pt x="21894" y="18006"/>
                      <a:pt x="22061" y="18251"/>
                      <a:pt x="22521" y="19386"/>
                    </a:cubicBezTo>
                    <a:cubicBezTo>
                      <a:pt x="22925" y="20383"/>
                      <a:pt x="23265" y="20681"/>
                      <a:pt x="23571" y="20971"/>
                    </a:cubicBezTo>
                    <a:cubicBezTo>
                      <a:pt x="23849" y="21233"/>
                      <a:pt x="24137" y="21371"/>
                      <a:pt x="24309" y="21950"/>
                    </a:cubicBezTo>
                    <a:cubicBezTo>
                      <a:pt x="24452" y="22433"/>
                      <a:pt x="24165" y="23183"/>
                      <a:pt x="23457" y="23227"/>
                    </a:cubicBezTo>
                    <a:cubicBezTo>
                      <a:pt x="22321" y="23301"/>
                      <a:pt x="22195" y="23267"/>
                      <a:pt x="21899" y="23432"/>
                    </a:cubicBezTo>
                    <a:cubicBezTo>
                      <a:pt x="21308" y="23760"/>
                      <a:pt x="21129" y="23987"/>
                      <a:pt x="20470" y="23987"/>
                    </a:cubicBezTo>
                    <a:cubicBezTo>
                      <a:pt x="20409" y="23987"/>
                      <a:pt x="20344" y="23985"/>
                      <a:pt x="20275" y="23981"/>
                    </a:cubicBezTo>
                    <a:cubicBezTo>
                      <a:pt x="20124" y="23974"/>
                      <a:pt x="19992" y="23886"/>
                      <a:pt x="19639" y="23565"/>
                    </a:cubicBezTo>
                    <a:cubicBezTo>
                      <a:pt x="19127" y="23100"/>
                      <a:pt x="18879" y="22747"/>
                      <a:pt x="18445" y="22747"/>
                    </a:cubicBezTo>
                    <a:cubicBezTo>
                      <a:pt x="18346" y="22747"/>
                      <a:pt x="18238" y="22766"/>
                      <a:pt x="18114" y="22805"/>
                    </a:cubicBezTo>
                    <a:cubicBezTo>
                      <a:pt x="17520" y="22993"/>
                      <a:pt x="17541" y="22986"/>
                      <a:pt x="17121" y="23020"/>
                    </a:cubicBezTo>
                    <a:cubicBezTo>
                      <a:pt x="17111" y="22535"/>
                      <a:pt x="16972" y="21551"/>
                      <a:pt x="17830" y="21074"/>
                    </a:cubicBezTo>
                    <a:cubicBezTo>
                      <a:pt x="17887" y="21125"/>
                      <a:pt x="17942" y="21163"/>
                      <a:pt x="17981" y="21211"/>
                    </a:cubicBezTo>
                    <a:cubicBezTo>
                      <a:pt x="18029" y="21272"/>
                      <a:pt x="18061" y="21347"/>
                      <a:pt x="18104" y="21412"/>
                    </a:cubicBezTo>
                    <a:cubicBezTo>
                      <a:pt x="18225" y="21593"/>
                      <a:pt x="18377" y="21740"/>
                      <a:pt x="18572" y="21841"/>
                    </a:cubicBezTo>
                    <a:cubicBezTo>
                      <a:pt x="18943" y="22035"/>
                      <a:pt x="19326" y="22192"/>
                      <a:pt x="19744" y="22250"/>
                    </a:cubicBezTo>
                    <a:cubicBezTo>
                      <a:pt x="19792" y="22257"/>
                      <a:pt x="19840" y="22260"/>
                      <a:pt x="19888" y="22260"/>
                    </a:cubicBezTo>
                    <a:cubicBezTo>
                      <a:pt x="20748" y="22260"/>
                      <a:pt x="21315" y="21166"/>
                      <a:pt x="20735" y="20319"/>
                    </a:cubicBezTo>
                    <a:cubicBezTo>
                      <a:pt x="20245" y="19605"/>
                      <a:pt x="19636" y="19489"/>
                      <a:pt x="19294" y="19314"/>
                    </a:cubicBezTo>
                    <a:cubicBezTo>
                      <a:pt x="18560" y="18937"/>
                      <a:pt x="17864" y="18522"/>
                      <a:pt x="17822" y="18497"/>
                    </a:cubicBezTo>
                    <a:cubicBezTo>
                      <a:pt x="17736" y="18155"/>
                      <a:pt x="17784" y="17843"/>
                      <a:pt x="17956" y="17548"/>
                    </a:cubicBezTo>
                    <a:cubicBezTo>
                      <a:pt x="18089" y="17320"/>
                      <a:pt x="18130" y="17282"/>
                      <a:pt x="18409" y="17179"/>
                    </a:cubicBezTo>
                    <a:close/>
                    <a:moveTo>
                      <a:pt x="27327" y="15868"/>
                    </a:moveTo>
                    <a:cubicBezTo>
                      <a:pt x="27354" y="15895"/>
                      <a:pt x="27403" y="15925"/>
                      <a:pt x="27426" y="15970"/>
                    </a:cubicBezTo>
                    <a:cubicBezTo>
                      <a:pt x="27577" y="16251"/>
                      <a:pt x="27658" y="16534"/>
                      <a:pt x="27742" y="16677"/>
                    </a:cubicBezTo>
                    <a:cubicBezTo>
                      <a:pt x="27872" y="16902"/>
                      <a:pt x="28066" y="17090"/>
                      <a:pt x="28286" y="17090"/>
                    </a:cubicBezTo>
                    <a:cubicBezTo>
                      <a:pt x="28348" y="17090"/>
                      <a:pt x="28411" y="17075"/>
                      <a:pt x="28476" y="17042"/>
                    </a:cubicBezTo>
                    <a:cubicBezTo>
                      <a:pt x="28782" y="16885"/>
                      <a:pt x="29364" y="16777"/>
                      <a:pt x="29585" y="16777"/>
                    </a:cubicBezTo>
                    <a:cubicBezTo>
                      <a:pt x="29611" y="16777"/>
                      <a:pt x="29632" y="16778"/>
                      <a:pt x="29647" y="16781"/>
                    </a:cubicBezTo>
                    <a:cubicBezTo>
                      <a:pt x="29707" y="16794"/>
                      <a:pt x="29764" y="16799"/>
                      <a:pt x="29819" y="16799"/>
                    </a:cubicBezTo>
                    <a:cubicBezTo>
                      <a:pt x="30235" y="16799"/>
                      <a:pt x="30529" y="16470"/>
                      <a:pt x="30827" y="16200"/>
                    </a:cubicBezTo>
                    <a:cubicBezTo>
                      <a:pt x="31173" y="16385"/>
                      <a:pt x="31406" y="16633"/>
                      <a:pt x="31565" y="16952"/>
                    </a:cubicBezTo>
                    <a:cubicBezTo>
                      <a:pt x="31817" y="17460"/>
                      <a:pt x="30815" y="18413"/>
                      <a:pt x="31591" y="18943"/>
                    </a:cubicBezTo>
                    <a:cubicBezTo>
                      <a:pt x="31611" y="19265"/>
                      <a:pt x="31585" y="19583"/>
                      <a:pt x="32007" y="19845"/>
                    </a:cubicBezTo>
                    <a:cubicBezTo>
                      <a:pt x="32203" y="19967"/>
                      <a:pt x="32410" y="20052"/>
                      <a:pt x="32634" y="20052"/>
                    </a:cubicBezTo>
                    <a:cubicBezTo>
                      <a:pt x="32702" y="20052"/>
                      <a:pt x="32771" y="20044"/>
                      <a:pt x="32842" y="20027"/>
                    </a:cubicBezTo>
                    <a:cubicBezTo>
                      <a:pt x="32912" y="20011"/>
                      <a:pt x="32980" y="20003"/>
                      <a:pt x="33044" y="20003"/>
                    </a:cubicBezTo>
                    <a:cubicBezTo>
                      <a:pt x="33352" y="20003"/>
                      <a:pt x="33600" y="20172"/>
                      <a:pt x="33905" y="20356"/>
                    </a:cubicBezTo>
                    <a:cubicBezTo>
                      <a:pt x="34628" y="20787"/>
                      <a:pt x="34653" y="21579"/>
                      <a:pt x="34315" y="22359"/>
                    </a:cubicBezTo>
                    <a:cubicBezTo>
                      <a:pt x="34219" y="22583"/>
                      <a:pt x="34064" y="22749"/>
                      <a:pt x="33826" y="22842"/>
                    </a:cubicBezTo>
                    <a:cubicBezTo>
                      <a:pt x="33440" y="22995"/>
                      <a:pt x="33062" y="23167"/>
                      <a:pt x="32655" y="23341"/>
                    </a:cubicBezTo>
                    <a:cubicBezTo>
                      <a:pt x="31874" y="22875"/>
                      <a:pt x="32330" y="21831"/>
                      <a:pt x="31911" y="21142"/>
                    </a:cubicBezTo>
                    <a:cubicBezTo>
                      <a:pt x="31781" y="20926"/>
                      <a:pt x="31616" y="20858"/>
                      <a:pt x="31455" y="20858"/>
                    </a:cubicBezTo>
                    <a:cubicBezTo>
                      <a:pt x="31228" y="20858"/>
                      <a:pt x="31009" y="20994"/>
                      <a:pt x="30906" y="21039"/>
                    </a:cubicBezTo>
                    <a:cubicBezTo>
                      <a:pt x="30826" y="21074"/>
                      <a:pt x="30745" y="21108"/>
                      <a:pt x="30656" y="21146"/>
                    </a:cubicBezTo>
                    <a:cubicBezTo>
                      <a:pt x="30054" y="20372"/>
                      <a:pt x="30489" y="19503"/>
                      <a:pt x="29295" y="18443"/>
                    </a:cubicBezTo>
                    <a:cubicBezTo>
                      <a:pt x="28982" y="18165"/>
                      <a:pt x="28656" y="18082"/>
                      <a:pt x="28261" y="18082"/>
                    </a:cubicBezTo>
                    <a:cubicBezTo>
                      <a:pt x="28188" y="18082"/>
                      <a:pt x="28112" y="18085"/>
                      <a:pt x="28034" y="18090"/>
                    </a:cubicBezTo>
                    <a:cubicBezTo>
                      <a:pt x="27547" y="18121"/>
                      <a:pt x="27290" y="18549"/>
                      <a:pt x="27347" y="19028"/>
                    </a:cubicBezTo>
                    <a:cubicBezTo>
                      <a:pt x="27423" y="19659"/>
                      <a:pt x="27584" y="20284"/>
                      <a:pt x="28115" y="20821"/>
                    </a:cubicBezTo>
                    <a:cubicBezTo>
                      <a:pt x="28407" y="21117"/>
                      <a:pt x="28653" y="21569"/>
                      <a:pt x="29059" y="22132"/>
                    </a:cubicBezTo>
                    <a:cubicBezTo>
                      <a:pt x="29427" y="22643"/>
                      <a:pt x="29596" y="23184"/>
                      <a:pt x="29602" y="23665"/>
                    </a:cubicBezTo>
                    <a:cubicBezTo>
                      <a:pt x="29609" y="24109"/>
                      <a:pt x="29263" y="24459"/>
                      <a:pt x="28921" y="24508"/>
                    </a:cubicBezTo>
                    <a:cubicBezTo>
                      <a:pt x="28842" y="24519"/>
                      <a:pt x="28762" y="24523"/>
                      <a:pt x="28682" y="24523"/>
                    </a:cubicBezTo>
                    <a:cubicBezTo>
                      <a:pt x="28660" y="24523"/>
                      <a:pt x="28639" y="24523"/>
                      <a:pt x="28618" y="24522"/>
                    </a:cubicBezTo>
                    <a:cubicBezTo>
                      <a:pt x="28584" y="24521"/>
                      <a:pt x="28551" y="24521"/>
                      <a:pt x="28518" y="24521"/>
                    </a:cubicBezTo>
                    <a:cubicBezTo>
                      <a:pt x="28055" y="24521"/>
                      <a:pt x="27598" y="24588"/>
                      <a:pt x="27142" y="24660"/>
                    </a:cubicBezTo>
                    <a:cubicBezTo>
                      <a:pt x="24441" y="25082"/>
                      <a:pt x="25325" y="24769"/>
                      <a:pt x="23940" y="25090"/>
                    </a:cubicBezTo>
                    <a:cubicBezTo>
                      <a:pt x="23887" y="25102"/>
                      <a:pt x="23830" y="25103"/>
                      <a:pt x="23722" y="25116"/>
                    </a:cubicBezTo>
                    <a:cubicBezTo>
                      <a:pt x="23788" y="25055"/>
                      <a:pt x="23810" y="25019"/>
                      <a:pt x="23842" y="25007"/>
                    </a:cubicBezTo>
                    <a:cubicBezTo>
                      <a:pt x="24089" y="24916"/>
                      <a:pt x="24309" y="24788"/>
                      <a:pt x="24496" y="24601"/>
                    </a:cubicBezTo>
                    <a:cubicBezTo>
                      <a:pt x="24618" y="24476"/>
                      <a:pt x="24934" y="24368"/>
                      <a:pt x="25054" y="24293"/>
                    </a:cubicBezTo>
                    <a:cubicBezTo>
                      <a:pt x="25211" y="24195"/>
                      <a:pt x="25373" y="24162"/>
                      <a:pt x="25528" y="24162"/>
                    </a:cubicBezTo>
                    <a:cubicBezTo>
                      <a:pt x="25800" y="24162"/>
                      <a:pt x="26052" y="24263"/>
                      <a:pt x="26229" y="24300"/>
                    </a:cubicBezTo>
                    <a:cubicBezTo>
                      <a:pt x="26327" y="24321"/>
                      <a:pt x="26418" y="24330"/>
                      <a:pt x="26501" y="24330"/>
                    </a:cubicBezTo>
                    <a:cubicBezTo>
                      <a:pt x="27299" y="24330"/>
                      <a:pt x="27425" y="23438"/>
                      <a:pt x="27597" y="22836"/>
                    </a:cubicBezTo>
                    <a:cubicBezTo>
                      <a:pt x="27754" y="22280"/>
                      <a:pt x="27622" y="21792"/>
                      <a:pt x="27249" y="21364"/>
                    </a:cubicBezTo>
                    <a:cubicBezTo>
                      <a:pt x="27162" y="21263"/>
                      <a:pt x="27055" y="21177"/>
                      <a:pt x="26953" y="21088"/>
                    </a:cubicBezTo>
                    <a:cubicBezTo>
                      <a:pt x="26069" y="20306"/>
                      <a:pt x="26118" y="20317"/>
                      <a:pt x="25480" y="20040"/>
                    </a:cubicBezTo>
                    <a:cubicBezTo>
                      <a:pt x="25041" y="19849"/>
                      <a:pt x="24985" y="19451"/>
                      <a:pt x="25048" y="19150"/>
                    </a:cubicBezTo>
                    <a:cubicBezTo>
                      <a:pt x="25118" y="18812"/>
                      <a:pt x="25292" y="18512"/>
                      <a:pt x="25309" y="18479"/>
                    </a:cubicBezTo>
                    <a:cubicBezTo>
                      <a:pt x="25507" y="18559"/>
                      <a:pt x="25708" y="18588"/>
                      <a:pt x="25909" y="18588"/>
                    </a:cubicBezTo>
                    <a:cubicBezTo>
                      <a:pt x="26125" y="18588"/>
                      <a:pt x="26341" y="18555"/>
                      <a:pt x="26557" y="18515"/>
                    </a:cubicBezTo>
                    <a:cubicBezTo>
                      <a:pt x="26856" y="18459"/>
                      <a:pt x="27080" y="18275"/>
                      <a:pt x="27040" y="17974"/>
                    </a:cubicBezTo>
                    <a:cubicBezTo>
                      <a:pt x="26989" y="17595"/>
                      <a:pt x="26912" y="17722"/>
                      <a:pt x="26897" y="17252"/>
                    </a:cubicBezTo>
                    <a:cubicBezTo>
                      <a:pt x="26882" y="16814"/>
                      <a:pt x="26995" y="16407"/>
                      <a:pt x="27173" y="16013"/>
                    </a:cubicBezTo>
                    <a:cubicBezTo>
                      <a:pt x="27200" y="15952"/>
                      <a:pt x="27221" y="15884"/>
                      <a:pt x="27327" y="15868"/>
                    </a:cubicBezTo>
                    <a:close/>
                    <a:moveTo>
                      <a:pt x="6977" y="0"/>
                    </a:moveTo>
                    <a:cubicBezTo>
                      <a:pt x="6839" y="26"/>
                      <a:pt x="6768" y="113"/>
                      <a:pt x="6711" y="212"/>
                    </a:cubicBezTo>
                    <a:cubicBezTo>
                      <a:pt x="6543" y="505"/>
                      <a:pt x="6399" y="810"/>
                      <a:pt x="6318" y="1140"/>
                    </a:cubicBezTo>
                    <a:cubicBezTo>
                      <a:pt x="6266" y="1347"/>
                      <a:pt x="6245" y="1571"/>
                      <a:pt x="6348" y="1769"/>
                    </a:cubicBezTo>
                    <a:cubicBezTo>
                      <a:pt x="6511" y="2079"/>
                      <a:pt x="6698" y="2383"/>
                      <a:pt x="6994" y="2579"/>
                    </a:cubicBezTo>
                    <a:cubicBezTo>
                      <a:pt x="7380" y="2837"/>
                      <a:pt x="7887" y="3064"/>
                      <a:pt x="8265" y="3064"/>
                    </a:cubicBezTo>
                    <a:cubicBezTo>
                      <a:pt x="8555" y="3064"/>
                      <a:pt x="8769" y="2931"/>
                      <a:pt x="8795" y="2575"/>
                    </a:cubicBezTo>
                    <a:cubicBezTo>
                      <a:pt x="8822" y="2217"/>
                      <a:pt x="8763" y="1988"/>
                      <a:pt x="8917" y="1815"/>
                    </a:cubicBezTo>
                    <a:cubicBezTo>
                      <a:pt x="9052" y="1768"/>
                      <a:pt x="9185" y="1744"/>
                      <a:pt x="9315" y="1744"/>
                    </a:cubicBezTo>
                    <a:cubicBezTo>
                      <a:pt x="9530" y="1744"/>
                      <a:pt x="9739" y="1809"/>
                      <a:pt x="9940" y="1941"/>
                    </a:cubicBezTo>
                    <a:cubicBezTo>
                      <a:pt x="10340" y="2202"/>
                      <a:pt x="10715" y="2711"/>
                      <a:pt x="10706" y="3329"/>
                    </a:cubicBezTo>
                    <a:cubicBezTo>
                      <a:pt x="10697" y="3883"/>
                      <a:pt x="10356" y="3957"/>
                      <a:pt x="10229" y="4030"/>
                    </a:cubicBezTo>
                    <a:cubicBezTo>
                      <a:pt x="9730" y="4314"/>
                      <a:pt x="9457" y="4728"/>
                      <a:pt x="9450" y="5316"/>
                    </a:cubicBezTo>
                    <a:cubicBezTo>
                      <a:pt x="9445" y="5678"/>
                      <a:pt x="9605" y="5917"/>
                      <a:pt x="9922" y="6062"/>
                    </a:cubicBezTo>
                    <a:cubicBezTo>
                      <a:pt x="10409" y="6289"/>
                      <a:pt x="10503" y="6123"/>
                      <a:pt x="11312" y="6294"/>
                    </a:cubicBezTo>
                    <a:cubicBezTo>
                      <a:pt x="12274" y="6498"/>
                      <a:pt x="12725" y="6599"/>
                      <a:pt x="13167" y="7025"/>
                    </a:cubicBezTo>
                    <a:cubicBezTo>
                      <a:pt x="13274" y="7128"/>
                      <a:pt x="13360" y="7245"/>
                      <a:pt x="13405" y="7388"/>
                    </a:cubicBezTo>
                    <a:cubicBezTo>
                      <a:pt x="13495" y="7684"/>
                      <a:pt x="13510" y="7987"/>
                      <a:pt x="13433" y="8287"/>
                    </a:cubicBezTo>
                    <a:cubicBezTo>
                      <a:pt x="13401" y="8412"/>
                      <a:pt x="13317" y="8528"/>
                      <a:pt x="13246" y="8641"/>
                    </a:cubicBezTo>
                    <a:cubicBezTo>
                      <a:pt x="13208" y="8701"/>
                      <a:pt x="13148" y="8747"/>
                      <a:pt x="13060" y="8747"/>
                    </a:cubicBezTo>
                    <a:cubicBezTo>
                      <a:pt x="13052" y="8747"/>
                      <a:pt x="13044" y="8747"/>
                      <a:pt x="13035" y="8746"/>
                    </a:cubicBezTo>
                    <a:cubicBezTo>
                      <a:pt x="12396" y="8389"/>
                      <a:pt x="12614" y="7287"/>
                      <a:pt x="11477" y="7287"/>
                    </a:cubicBezTo>
                    <a:cubicBezTo>
                      <a:pt x="11374" y="7287"/>
                      <a:pt x="11259" y="7296"/>
                      <a:pt x="11132" y="7316"/>
                    </a:cubicBezTo>
                    <a:cubicBezTo>
                      <a:pt x="10675" y="7386"/>
                      <a:pt x="10455" y="7568"/>
                      <a:pt x="9489" y="7919"/>
                    </a:cubicBezTo>
                    <a:cubicBezTo>
                      <a:pt x="9287" y="7992"/>
                      <a:pt x="9082" y="8024"/>
                      <a:pt x="8877" y="8024"/>
                    </a:cubicBezTo>
                    <a:cubicBezTo>
                      <a:pt x="8671" y="8024"/>
                      <a:pt x="8465" y="7992"/>
                      <a:pt x="8259" y="7940"/>
                    </a:cubicBezTo>
                    <a:cubicBezTo>
                      <a:pt x="8129" y="7907"/>
                      <a:pt x="7998" y="7867"/>
                      <a:pt x="7891" y="7736"/>
                    </a:cubicBezTo>
                    <a:cubicBezTo>
                      <a:pt x="7828" y="7587"/>
                      <a:pt x="7839" y="7439"/>
                      <a:pt x="7839" y="7288"/>
                    </a:cubicBezTo>
                    <a:cubicBezTo>
                      <a:pt x="7843" y="7017"/>
                      <a:pt x="7856" y="6747"/>
                      <a:pt x="7857" y="6477"/>
                    </a:cubicBezTo>
                    <a:cubicBezTo>
                      <a:pt x="7862" y="5567"/>
                      <a:pt x="7503" y="5445"/>
                      <a:pt x="7310" y="4583"/>
                    </a:cubicBezTo>
                    <a:cubicBezTo>
                      <a:pt x="7255" y="4338"/>
                      <a:pt x="7154" y="4109"/>
                      <a:pt x="6977" y="3928"/>
                    </a:cubicBezTo>
                    <a:cubicBezTo>
                      <a:pt x="6622" y="3563"/>
                      <a:pt x="6211" y="3354"/>
                      <a:pt x="5732" y="3354"/>
                    </a:cubicBezTo>
                    <a:cubicBezTo>
                      <a:pt x="5621" y="3354"/>
                      <a:pt x="5506" y="3366"/>
                      <a:pt x="5388" y="3389"/>
                    </a:cubicBezTo>
                    <a:cubicBezTo>
                      <a:pt x="4873" y="3489"/>
                      <a:pt x="4656" y="3566"/>
                      <a:pt x="4270" y="3566"/>
                    </a:cubicBezTo>
                    <a:cubicBezTo>
                      <a:pt x="4255" y="3566"/>
                      <a:pt x="4240" y="3566"/>
                      <a:pt x="4225" y="3566"/>
                    </a:cubicBezTo>
                    <a:cubicBezTo>
                      <a:pt x="3940" y="3561"/>
                      <a:pt x="3938" y="3341"/>
                      <a:pt x="3862" y="3074"/>
                    </a:cubicBezTo>
                    <a:cubicBezTo>
                      <a:pt x="3762" y="2724"/>
                      <a:pt x="3677" y="2144"/>
                      <a:pt x="3080" y="2095"/>
                    </a:cubicBezTo>
                    <a:cubicBezTo>
                      <a:pt x="2920" y="2117"/>
                      <a:pt x="2763" y="2177"/>
                      <a:pt x="2615" y="2261"/>
                    </a:cubicBezTo>
                    <a:cubicBezTo>
                      <a:pt x="2458" y="2350"/>
                      <a:pt x="2298" y="2435"/>
                      <a:pt x="2149" y="2535"/>
                    </a:cubicBezTo>
                    <a:cubicBezTo>
                      <a:pt x="1776" y="2786"/>
                      <a:pt x="1404" y="3038"/>
                      <a:pt x="1037" y="3300"/>
                    </a:cubicBezTo>
                    <a:cubicBezTo>
                      <a:pt x="762" y="3497"/>
                      <a:pt x="624" y="3776"/>
                      <a:pt x="628" y="4112"/>
                    </a:cubicBezTo>
                    <a:cubicBezTo>
                      <a:pt x="633" y="4466"/>
                      <a:pt x="711" y="4918"/>
                      <a:pt x="918" y="5204"/>
                    </a:cubicBezTo>
                    <a:cubicBezTo>
                      <a:pt x="1047" y="5382"/>
                      <a:pt x="1184" y="5441"/>
                      <a:pt x="1413" y="5441"/>
                    </a:cubicBezTo>
                    <a:cubicBezTo>
                      <a:pt x="1619" y="5441"/>
                      <a:pt x="1900" y="5393"/>
                      <a:pt x="2317" y="5339"/>
                    </a:cubicBezTo>
                    <a:cubicBezTo>
                      <a:pt x="2453" y="5322"/>
                      <a:pt x="2588" y="5310"/>
                      <a:pt x="2724" y="5310"/>
                    </a:cubicBezTo>
                    <a:cubicBezTo>
                      <a:pt x="2835" y="5310"/>
                      <a:pt x="2947" y="5318"/>
                      <a:pt x="3057" y="5338"/>
                    </a:cubicBezTo>
                    <a:cubicBezTo>
                      <a:pt x="3501" y="5419"/>
                      <a:pt x="3945" y="5492"/>
                      <a:pt x="4380" y="5605"/>
                    </a:cubicBezTo>
                    <a:cubicBezTo>
                      <a:pt x="4848" y="5728"/>
                      <a:pt x="5134" y="6073"/>
                      <a:pt x="5320" y="6506"/>
                    </a:cubicBezTo>
                    <a:cubicBezTo>
                      <a:pt x="5346" y="6565"/>
                      <a:pt x="5346" y="6639"/>
                      <a:pt x="5350" y="6705"/>
                    </a:cubicBezTo>
                    <a:cubicBezTo>
                      <a:pt x="5361" y="6908"/>
                      <a:pt x="5350" y="7109"/>
                      <a:pt x="5303" y="7308"/>
                    </a:cubicBezTo>
                    <a:cubicBezTo>
                      <a:pt x="5225" y="7627"/>
                      <a:pt x="5265" y="7936"/>
                      <a:pt x="5433" y="8220"/>
                    </a:cubicBezTo>
                    <a:cubicBezTo>
                      <a:pt x="5602" y="8505"/>
                      <a:pt x="5644" y="8542"/>
                      <a:pt x="6012" y="8919"/>
                    </a:cubicBezTo>
                    <a:cubicBezTo>
                      <a:pt x="6137" y="9048"/>
                      <a:pt x="6266" y="9172"/>
                      <a:pt x="6384" y="9291"/>
                    </a:cubicBezTo>
                    <a:cubicBezTo>
                      <a:pt x="6536" y="9313"/>
                      <a:pt x="6682" y="9362"/>
                      <a:pt x="6817" y="9362"/>
                    </a:cubicBezTo>
                    <a:cubicBezTo>
                      <a:pt x="6843" y="9362"/>
                      <a:pt x="6870" y="9360"/>
                      <a:pt x="6895" y="9356"/>
                    </a:cubicBezTo>
                    <a:cubicBezTo>
                      <a:pt x="6933" y="9350"/>
                      <a:pt x="6970" y="9347"/>
                      <a:pt x="7006" y="9347"/>
                    </a:cubicBezTo>
                    <a:cubicBezTo>
                      <a:pt x="7150" y="9347"/>
                      <a:pt x="7277" y="9393"/>
                      <a:pt x="7418" y="9436"/>
                    </a:cubicBezTo>
                    <a:cubicBezTo>
                      <a:pt x="7617" y="10156"/>
                      <a:pt x="7538" y="9845"/>
                      <a:pt x="7703" y="10588"/>
                    </a:cubicBezTo>
                    <a:cubicBezTo>
                      <a:pt x="7557" y="10879"/>
                      <a:pt x="7553" y="11227"/>
                      <a:pt x="7563" y="11578"/>
                    </a:cubicBezTo>
                    <a:cubicBezTo>
                      <a:pt x="7570" y="11872"/>
                      <a:pt x="7583" y="12164"/>
                      <a:pt x="7569" y="12456"/>
                    </a:cubicBezTo>
                    <a:cubicBezTo>
                      <a:pt x="7553" y="12823"/>
                      <a:pt x="7719" y="13079"/>
                      <a:pt x="8012" y="13274"/>
                    </a:cubicBezTo>
                    <a:cubicBezTo>
                      <a:pt x="8274" y="13448"/>
                      <a:pt x="8511" y="13505"/>
                      <a:pt x="8761" y="13505"/>
                    </a:cubicBezTo>
                    <a:cubicBezTo>
                      <a:pt x="9025" y="13505"/>
                      <a:pt x="9303" y="13442"/>
                      <a:pt x="9642" y="13387"/>
                    </a:cubicBezTo>
                    <a:cubicBezTo>
                      <a:pt x="9897" y="13476"/>
                      <a:pt x="10173" y="13526"/>
                      <a:pt x="10265" y="13833"/>
                    </a:cubicBezTo>
                    <a:cubicBezTo>
                      <a:pt x="10247" y="13884"/>
                      <a:pt x="10239" y="13930"/>
                      <a:pt x="10217" y="13967"/>
                    </a:cubicBezTo>
                    <a:cubicBezTo>
                      <a:pt x="9473" y="15229"/>
                      <a:pt x="9434" y="15336"/>
                      <a:pt x="9199" y="15445"/>
                    </a:cubicBezTo>
                    <a:cubicBezTo>
                      <a:pt x="9166" y="15451"/>
                      <a:pt x="9132" y="15454"/>
                      <a:pt x="9096" y="15454"/>
                    </a:cubicBezTo>
                    <a:cubicBezTo>
                      <a:pt x="8759" y="15454"/>
                      <a:pt x="8295" y="15191"/>
                      <a:pt x="8035" y="15029"/>
                    </a:cubicBezTo>
                    <a:cubicBezTo>
                      <a:pt x="7424" y="14653"/>
                      <a:pt x="6844" y="14536"/>
                      <a:pt x="6531" y="14448"/>
                    </a:cubicBezTo>
                    <a:cubicBezTo>
                      <a:pt x="6480" y="14434"/>
                      <a:pt x="6414" y="14442"/>
                      <a:pt x="6398" y="14370"/>
                    </a:cubicBezTo>
                    <a:cubicBezTo>
                      <a:pt x="6805" y="13603"/>
                      <a:pt x="6746" y="13308"/>
                      <a:pt x="6640" y="12378"/>
                    </a:cubicBezTo>
                    <a:cubicBezTo>
                      <a:pt x="6513" y="11254"/>
                      <a:pt x="6279" y="10724"/>
                      <a:pt x="5938" y="10222"/>
                    </a:cubicBezTo>
                    <a:cubicBezTo>
                      <a:pt x="5588" y="9702"/>
                      <a:pt x="5170" y="9654"/>
                      <a:pt x="4741" y="9547"/>
                    </a:cubicBezTo>
                    <a:cubicBezTo>
                      <a:pt x="4575" y="9358"/>
                      <a:pt x="4441" y="9156"/>
                      <a:pt x="4416" y="8896"/>
                    </a:cubicBezTo>
                    <a:cubicBezTo>
                      <a:pt x="4319" y="7905"/>
                      <a:pt x="4237" y="7592"/>
                      <a:pt x="4112" y="7348"/>
                    </a:cubicBezTo>
                    <a:cubicBezTo>
                      <a:pt x="3764" y="6672"/>
                      <a:pt x="3203" y="6272"/>
                      <a:pt x="2471" y="6113"/>
                    </a:cubicBezTo>
                    <a:cubicBezTo>
                      <a:pt x="2351" y="6088"/>
                      <a:pt x="2232" y="6075"/>
                      <a:pt x="2116" y="6075"/>
                    </a:cubicBezTo>
                    <a:cubicBezTo>
                      <a:pt x="1726" y="6075"/>
                      <a:pt x="1366" y="6217"/>
                      <a:pt x="1050" y="6477"/>
                    </a:cubicBezTo>
                    <a:cubicBezTo>
                      <a:pt x="798" y="6683"/>
                      <a:pt x="577" y="6928"/>
                      <a:pt x="360" y="7171"/>
                    </a:cubicBezTo>
                    <a:cubicBezTo>
                      <a:pt x="179" y="7374"/>
                      <a:pt x="111" y="7622"/>
                      <a:pt x="179" y="7895"/>
                    </a:cubicBezTo>
                    <a:cubicBezTo>
                      <a:pt x="201" y="7981"/>
                      <a:pt x="208" y="8072"/>
                      <a:pt x="221" y="8150"/>
                    </a:cubicBezTo>
                    <a:cubicBezTo>
                      <a:pt x="51" y="8432"/>
                      <a:pt x="51" y="8432"/>
                      <a:pt x="138" y="8660"/>
                    </a:cubicBezTo>
                    <a:cubicBezTo>
                      <a:pt x="630" y="8648"/>
                      <a:pt x="758" y="8526"/>
                      <a:pt x="967" y="8369"/>
                    </a:cubicBezTo>
                    <a:cubicBezTo>
                      <a:pt x="1033" y="8321"/>
                      <a:pt x="1103" y="8296"/>
                      <a:pt x="1174" y="8296"/>
                    </a:cubicBezTo>
                    <a:cubicBezTo>
                      <a:pt x="1221" y="8296"/>
                      <a:pt x="1269" y="8307"/>
                      <a:pt x="1318" y="8330"/>
                    </a:cubicBezTo>
                    <a:cubicBezTo>
                      <a:pt x="1510" y="8422"/>
                      <a:pt x="1709" y="8501"/>
                      <a:pt x="1891" y="8621"/>
                    </a:cubicBezTo>
                    <a:cubicBezTo>
                      <a:pt x="1885" y="8698"/>
                      <a:pt x="1880" y="8765"/>
                      <a:pt x="1872" y="8831"/>
                    </a:cubicBezTo>
                    <a:cubicBezTo>
                      <a:pt x="1743" y="9983"/>
                      <a:pt x="1712" y="9802"/>
                      <a:pt x="1843" y="11081"/>
                    </a:cubicBezTo>
                    <a:cubicBezTo>
                      <a:pt x="1855" y="11203"/>
                      <a:pt x="1880" y="11325"/>
                      <a:pt x="1911" y="11445"/>
                    </a:cubicBezTo>
                    <a:cubicBezTo>
                      <a:pt x="1983" y="11727"/>
                      <a:pt x="2225" y="11931"/>
                      <a:pt x="2514" y="11957"/>
                    </a:cubicBezTo>
                    <a:cubicBezTo>
                      <a:pt x="2582" y="11963"/>
                      <a:pt x="2640" y="11967"/>
                      <a:pt x="2699" y="11967"/>
                    </a:cubicBezTo>
                    <a:cubicBezTo>
                      <a:pt x="2877" y="11967"/>
                      <a:pt x="3055" y="11929"/>
                      <a:pt x="3504" y="11791"/>
                    </a:cubicBezTo>
                    <a:cubicBezTo>
                      <a:pt x="3597" y="11762"/>
                      <a:pt x="3690" y="11740"/>
                      <a:pt x="3792" y="11740"/>
                    </a:cubicBezTo>
                    <a:cubicBezTo>
                      <a:pt x="3844" y="11740"/>
                      <a:pt x="3898" y="11746"/>
                      <a:pt x="3956" y="11760"/>
                    </a:cubicBezTo>
                    <a:cubicBezTo>
                      <a:pt x="4439" y="12285"/>
                      <a:pt x="4549" y="12371"/>
                      <a:pt x="4583" y="12558"/>
                    </a:cubicBezTo>
                    <a:cubicBezTo>
                      <a:pt x="4629" y="12803"/>
                      <a:pt x="4635" y="13050"/>
                      <a:pt x="4511" y="13274"/>
                    </a:cubicBezTo>
                    <a:cubicBezTo>
                      <a:pt x="4362" y="13339"/>
                      <a:pt x="4580" y="13273"/>
                      <a:pt x="3376" y="13641"/>
                    </a:cubicBezTo>
                    <a:cubicBezTo>
                      <a:pt x="3171" y="13704"/>
                      <a:pt x="3030" y="13756"/>
                      <a:pt x="2902" y="13756"/>
                    </a:cubicBezTo>
                    <a:cubicBezTo>
                      <a:pt x="2804" y="13756"/>
                      <a:pt x="2713" y="13725"/>
                      <a:pt x="2608" y="13647"/>
                    </a:cubicBezTo>
                    <a:cubicBezTo>
                      <a:pt x="2411" y="13501"/>
                      <a:pt x="1992" y="13037"/>
                      <a:pt x="1657" y="12390"/>
                    </a:cubicBezTo>
                    <a:cubicBezTo>
                      <a:pt x="1196" y="11499"/>
                      <a:pt x="1079" y="11313"/>
                      <a:pt x="851" y="11086"/>
                    </a:cubicBezTo>
                    <a:cubicBezTo>
                      <a:pt x="751" y="11072"/>
                      <a:pt x="674" y="11064"/>
                      <a:pt x="612" y="11064"/>
                    </a:cubicBezTo>
                    <a:cubicBezTo>
                      <a:pt x="448" y="11064"/>
                      <a:pt x="385" y="11122"/>
                      <a:pt x="250" y="11295"/>
                    </a:cubicBezTo>
                    <a:cubicBezTo>
                      <a:pt x="210" y="11460"/>
                      <a:pt x="173" y="11599"/>
                      <a:pt x="139" y="11740"/>
                    </a:cubicBezTo>
                    <a:cubicBezTo>
                      <a:pt x="121" y="11818"/>
                      <a:pt x="1" y="12189"/>
                      <a:pt x="153" y="12944"/>
                    </a:cubicBezTo>
                    <a:cubicBezTo>
                      <a:pt x="207" y="13216"/>
                      <a:pt x="302" y="13287"/>
                      <a:pt x="669" y="13732"/>
                    </a:cubicBezTo>
                    <a:cubicBezTo>
                      <a:pt x="702" y="13853"/>
                      <a:pt x="727" y="13953"/>
                      <a:pt x="759" y="14049"/>
                    </a:cubicBezTo>
                    <a:cubicBezTo>
                      <a:pt x="1105" y="15076"/>
                      <a:pt x="1884" y="16018"/>
                      <a:pt x="2930" y="16018"/>
                    </a:cubicBezTo>
                    <a:cubicBezTo>
                      <a:pt x="3022" y="16018"/>
                      <a:pt x="3115" y="16011"/>
                      <a:pt x="3210" y="15996"/>
                    </a:cubicBezTo>
                    <a:cubicBezTo>
                      <a:pt x="3569" y="15939"/>
                      <a:pt x="3850" y="15874"/>
                      <a:pt x="4099" y="15874"/>
                    </a:cubicBezTo>
                    <a:cubicBezTo>
                      <a:pt x="4336" y="15874"/>
                      <a:pt x="4544" y="15933"/>
                      <a:pt x="4763" y="16111"/>
                    </a:cubicBezTo>
                    <a:cubicBezTo>
                      <a:pt x="5097" y="16385"/>
                      <a:pt x="5345" y="16388"/>
                      <a:pt x="6888" y="16955"/>
                    </a:cubicBezTo>
                    <a:cubicBezTo>
                      <a:pt x="7065" y="17020"/>
                      <a:pt x="7235" y="17112"/>
                      <a:pt x="7400" y="17208"/>
                    </a:cubicBezTo>
                    <a:cubicBezTo>
                      <a:pt x="7653" y="17353"/>
                      <a:pt x="7782" y="17581"/>
                      <a:pt x="7792" y="17874"/>
                    </a:cubicBezTo>
                    <a:cubicBezTo>
                      <a:pt x="7806" y="18346"/>
                      <a:pt x="7770" y="18818"/>
                      <a:pt x="7770" y="19287"/>
                    </a:cubicBezTo>
                    <a:cubicBezTo>
                      <a:pt x="7717" y="19318"/>
                      <a:pt x="7679" y="19339"/>
                      <a:pt x="7645" y="19357"/>
                    </a:cubicBezTo>
                    <a:cubicBezTo>
                      <a:pt x="7341" y="19286"/>
                      <a:pt x="7186" y="19076"/>
                      <a:pt x="6759" y="18796"/>
                    </a:cubicBezTo>
                    <a:cubicBezTo>
                      <a:pt x="6324" y="18511"/>
                      <a:pt x="5930" y="18183"/>
                      <a:pt x="5568" y="17807"/>
                    </a:cubicBezTo>
                    <a:cubicBezTo>
                      <a:pt x="5319" y="17548"/>
                      <a:pt x="5028" y="17414"/>
                      <a:pt x="4708" y="17414"/>
                    </a:cubicBezTo>
                    <a:cubicBezTo>
                      <a:pt x="4557" y="17414"/>
                      <a:pt x="4399" y="17444"/>
                      <a:pt x="4236" y="17504"/>
                    </a:cubicBezTo>
                    <a:cubicBezTo>
                      <a:pt x="3523" y="17767"/>
                      <a:pt x="3395" y="17607"/>
                      <a:pt x="3141" y="17867"/>
                    </a:cubicBezTo>
                    <a:cubicBezTo>
                      <a:pt x="3137" y="17914"/>
                      <a:pt x="3124" y="17951"/>
                      <a:pt x="3134" y="17979"/>
                    </a:cubicBezTo>
                    <a:cubicBezTo>
                      <a:pt x="3277" y="18409"/>
                      <a:pt x="3070" y="18462"/>
                      <a:pt x="3278" y="18866"/>
                    </a:cubicBezTo>
                    <a:cubicBezTo>
                      <a:pt x="3502" y="19299"/>
                      <a:pt x="3885" y="19755"/>
                      <a:pt x="4298" y="20014"/>
                    </a:cubicBezTo>
                    <a:cubicBezTo>
                      <a:pt x="4909" y="20399"/>
                      <a:pt x="5563" y="20701"/>
                      <a:pt x="6210" y="21018"/>
                    </a:cubicBezTo>
                    <a:cubicBezTo>
                      <a:pt x="6320" y="21071"/>
                      <a:pt x="6441" y="21105"/>
                      <a:pt x="6560" y="21135"/>
                    </a:cubicBezTo>
                    <a:cubicBezTo>
                      <a:pt x="6658" y="21158"/>
                      <a:pt x="6762" y="21153"/>
                      <a:pt x="6861" y="21174"/>
                    </a:cubicBezTo>
                    <a:cubicBezTo>
                      <a:pt x="7168" y="21242"/>
                      <a:pt x="7475" y="21312"/>
                      <a:pt x="7781" y="21388"/>
                    </a:cubicBezTo>
                    <a:cubicBezTo>
                      <a:pt x="7882" y="21413"/>
                      <a:pt x="7981" y="21426"/>
                      <a:pt x="8076" y="21426"/>
                    </a:cubicBezTo>
                    <a:cubicBezTo>
                      <a:pt x="8314" y="21426"/>
                      <a:pt x="8532" y="21345"/>
                      <a:pt x="8724" y="21168"/>
                    </a:cubicBezTo>
                    <a:cubicBezTo>
                      <a:pt x="9006" y="20908"/>
                      <a:pt x="9327" y="20694"/>
                      <a:pt x="9577" y="20399"/>
                    </a:cubicBezTo>
                    <a:cubicBezTo>
                      <a:pt x="9608" y="20362"/>
                      <a:pt x="9664" y="20344"/>
                      <a:pt x="9701" y="20319"/>
                    </a:cubicBezTo>
                    <a:cubicBezTo>
                      <a:pt x="9853" y="20419"/>
                      <a:pt x="9870" y="20588"/>
                      <a:pt x="9941" y="20882"/>
                    </a:cubicBezTo>
                    <a:cubicBezTo>
                      <a:pt x="10167" y="21811"/>
                      <a:pt x="10541" y="22031"/>
                      <a:pt x="10955" y="22077"/>
                    </a:cubicBezTo>
                    <a:cubicBezTo>
                      <a:pt x="11009" y="22083"/>
                      <a:pt x="11062" y="22086"/>
                      <a:pt x="11114" y="22086"/>
                    </a:cubicBezTo>
                    <a:cubicBezTo>
                      <a:pt x="11343" y="22086"/>
                      <a:pt x="11560" y="22027"/>
                      <a:pt x="11763" y="21898"/>
                    </a:cubicBezTo>
                    <a:cubicBezTo>
                      <a:pt x="11843" y="21849"/>
                      <a:pt x="11907" y="21759"/>
                      <a:pt x="12027" y="21759"/>
                    </a:cubicBezTo>
                    <a:cubicBezTo>
                      <a:pt x="12028" y="21759"/>
                      <a:pt x="12029" y="21759"/>
                      <a:pt x="12029" y="21759"/>
                    </a:cubicBezTo>
                    <a:cubicBezTo>
                      <a:pt x="12357" y="22429"/>
                      <a:pt x="12567" y="22635"/>
                      <a:pt x="12947" y="22635"/>
                    </a:cubicBezTo>
                    <a:cubicBezTo>
                      <a:pt x="13200" y="22635"/>
                      <a:pt x="13529" y="22544"/>
                      <a:pt x="14017" y="22437"/>
                    </a:cubicBezTo>
                    <a:cubicBezTo>
                      <a:pt x="14278" y="22524"/>
                      <a:pt x="14474" y="22707"/>
                      <a:pt x="14733" y="22707"/>
                    </a:cubicBezTo>
                    <a:cubicBezTo>
                      <a:pt x="14743" y="22707"/>
                      <a:pt x="14753" y="22707"/>
                      <a:pt x="14763" y="22706"/>
                    </a:cubicBezTo>
                    <a:cubicBezTo>
                      <a:pt x="14795" y="22751"/>
                      <a:pt x="14821" y="22786"/>
                      <a:pt x="14846" y="22823"/>
                    </a:cubicBezTo>
                    <a:cubicBezTo>
                      <a:pt x="15175" y="23339"/>
                      <a:pt x="15680" y="23597"/>
                      <a:pt x="16246" y="23752"/>
                    </a:cubicBezTo>
                    <a:cubicBezTo>
                      <a:pt x="16319" y="23773"/>
                      <a:pt x="16393" y="23784"/>
                      <a:pt x="16466" y="23784"/>
                    </a:cubicBezTo>
                    <a:cubicBezTo>
                      <a:pt x="16603" y="23784"/>
                      <a:pt x="16738" y="23744"/>
                      <a:pt x="16859" y="23653"/>
                    </a:cubicBezTo>
                    <a:cubicBezTo>
                      <a:pt x="16912" y="23613"/>
                      <a:pt x="16961" y="23570"/>
                      <a:pt x="16976" y="23557"/>
                    </a:cubicBezTo>
                    <a:cubicBezTo>
                      <a:pt x="17396" y="23538"/>
                      <a:pt x="17584" y="23554"/>
                      <a:pt x="18141" y="23360"/>
                    </a:cubicBezTo>
                    <a:cubicBezTo>
                      <a:pt x="18226" y="23332"/>
                      <a:pt x="18310" y="23304"/>
                      <a:pt x="18405" y="23304"/>
                    </a:cubicBezTo>
                    <a:cubicBezTo>
                      <a:pt x="18455" y="23304"/>
                      <a:pt x="18509" y="23311"/>
                      <a:pt x="18567" y="23330"/>
                    </a:cubicBezTo>
                    <a:cubicBezTo>
                      <a:pt x="19087" y="23783"/>
                      <a:pt x="18938" y="23681"/>
                      <a:pt x="19255" y="23981"/>
                    </a:cubicBezTo>
                    <a:cubicBezTo>
                      <a:pt x="19536" y="24248"/>
                      <a:pt x="19895" y="24579"/>
                      <a:pt x="20390" y="24579"/>
                    </a:cubicBezTo>
                    <a:cubicBezTo>
                      <a:pt x="20475" y="24579"/>
                      <a:pt x="20564" y="24569"/>
                      <a:pt x="20657" y="24548"/>
                    </a:cubicBezTo>
                    <a:cubicBezTo>
                      <a:pt x="20789" y="24517"/>
                      <a:pt x="21181" y="24539"/>
                      <a:pt x="21673" y="24220"/>
                    </a:cubicBezTo>
                    <a:cubicBezTo>
                      <a:pt x="22049" y="23979"/>
                      <a:pt x="22210" y="23847"/>
                      <a:pt x="22556" y="23836"/>
                    </a:cubicBezTo>
                    <a:cubicBezTo>
                      <a:pt x="23578" y="23806"/>
                      <a:pt x="23888" y="23752"/>
                      <a:pt x="24195" y="23541"/>
                    </a:cubicBezTo>
                    <a:cubicBezTo>
                      <a:pt x="24647" y="23229"/>
                      <a:pt x="25065" y="22481"/>
                      <a:pt x="24803" y="21747"/>
                    </a:cubicBezTo>
                    <a:cubicBezTo>
                      <a:pt x="24659" y="21338"/>
                      <a:pt x="24443" y="20972"/>
                      <a:pt x="24095" y="20699"/>
                    </a:cubicBezTo>
                    <a:cubicBezTo>
                      <a:pt x="23257" y="20037"/>
                      <a:pt x="23111" y="19288"/>
                      <a:pt x="22761" y="18510"/>
                    </a:cubicBezTo>
                    <a:cubicBezTo>
                      <a:pt x="22577" y="18101"/>
                      <a:pt x="22375" y="17699"/>
                      <a:pt x="22266" y="17258"/>
                    </a:cubicBezTo>
                    <a:cubicBezTo>
                      <a:pt x="22177" y="16897"/>
                      <a:pt x="21913" y="16735"/>
                      <a:pt x="21595" y="16735"/>
                    </a:cubicBezTo>
                    <a:cubicBezTo>
                      <a:pt x="21577" y="16735"/>
                      <a:pt x="21559" y="16736"/>
                      <a:pt x="21540" y="16737"/>
                    </a:cubicBezTo>
                    <a:cubicBezTo>
                      <a:pt x="20657" y="16790"/>
                      <a:pt x="20236" y="16954"/>
                      <a:pt x="19817" y="17042"/>
                    </a:cubicBezTo>
                    <a:cubicBezTo>
                      <a:pt x="19647" y="17077"/>
                      <a:pt x="19523" y="17095"/>
                      <a:pt x="19426" y="17095"/>
                    </a:cubicBezTo>
                    <a:cubicBezTo>
                      <a:pt x="19291" y="17095"/>
                      <a:pt x="19211" y="17061"/>
                      <a:pt x="19135" y="16997"/>
                    </a:cubicBezTo>
                    <a:cubicBezTo>
                      <a:pt x="18917" y="16815"/>
                      <a:pt x="18703" y="16625"/>
                      <a:pt x="18435" y="16625"/>
                    </a:cubicBezTo>
                    <a:cubicBezTo>
                      <a:pt x="18412" y="16625"/>
                      <a:pt x="18389" y="16626"/>
                      <a:pt x="18366" y="16629"/>
                    </a:cubicBezTo>
                    <a:cubicBezTo>
                      <a:pt x="18094" y="16662"/>
                      <a:pt x="17835" y="16758"/>
                      <a:pt x="17658" y="16981"/>
                    </a:cubicBezTo>
                    <a:cubicBezTo>
                      <a:pt x="17301" y="17432"/>
                      <a:pt x="17105" y="17929"/>
                      <a:pt x="17233" y="18520"/>
                    </a:cubicBezTo>
                    <a:cubicBezTo>
                      <a:pt x="17343" y="19016"/>
                      <a:pt x="17626" y="18983"/>
                      <a:pt x="17986" y="19214"/>
                    </a:cubicBezTo>
                    <a:cubicBezTo>
                      <a:pt x="19382" y="20115"/>
                      <a:pt x="19783" y="19886"/>
                      <a:pt x="20284" y="20636"/>
                    </a:cubicBezTo>
                    <a:cubicBezTo>
                      <a:pt x="20394" y="20802"/>
                      <a:pt x="20453" y="20984"/>
                      <a:pt x="20389" y="21181"/>
                    </a:cubicBezTo>
                    <a:cubicBezTo>
                      <a:pt x="20325" y="21375"/>
                      <a:pt x="20238" y="21558"/>
                      <a:pt x="20023" y="21659"/>
                    </a:cubicBezTo>
                    <a:cubicBezTo>
                      <a:pt x="19988" y="21662"/>
                      <a:pt x="19944" y="21669"/>
                      <a:pt x="19898" y="21669"/>
                    </a:cubicBezTo>
                    <a:cubicBezTo>
                      <a:pt x="19889" y="21669"/>
                      <a:pt x="19879" y="21668"/>
                      <a:pt x="19869" y="21668"/>
                    </a:cubicBezTo>
                    <a:cubicBezTo>
                      <a:pt x="19560" y="21647"/>
                      <a:pt x="19188" y="21493"/>
                      <a:pt x="18909" y="21365"/>
                    </a:cubicBezTo>
                    <a:cubicBezTo>
                      <a:pt x="18521" y="21184"/>
                      <a:pt x="18532" y="20955"/>
                      <a:pt x="18264" y="20697"/>
                    </a:cubicBezTo>
                    <a:cubicBezTo>
                      <a:pt x="18136" y="20574"/>
                      <a:pt x="17993" y="20525"/>
                      <a:pt x="17849" y="20525"/>
                    </a:cubicBezTo>
                    <a:cubicBezTo>
                      <a:pt x="17520" y="20525"/>
                      <a:pt x="17186" y="20782"/>
                      <a:pt x="17020" y="21005"/>
                    </a:cubicBezTo>
                    <a:cubicBezTo>
                      <a:pt x="16471" y="21742"/>
                      <a:pt x="16569" y="22146"/>
                      <a:pt x="16556" y="23025"/>
                    </a:cubicBezTo>
                    <a:cubicBezTo>
                      <a:pt x="16554" y="23093"/>
                      <a:pt x="16543" y="23161"/>
                      <a:pt x="16452" y="23205"/>
                    </a:cubicBezTo>
                    <a:cubicBezTo>
                      <a:pt x="15969" y="23113"/>
                      <a:pt x="15365" y="22790"/>
                      <a:pt x="15233" y="22334"/>
                    </a:cubicBezTo>
                    <a:cubicBezTo>
                      <a:pt x="15079" y="21810"/>
                      <a:pt x="14802" y="21305"/>
                      <a:pt x="15022" y="20631"/>
                    </a:cubicBezTo>
                    <a:cubicBezTo>
                      <a:pt x="15227" y="20005"/>
                      <a:pt x="15510" y="19751"/>
                      <a:pt x="15537" y="19110"/>
                    </a:cubicBezTo>
                    <a:cubicBezTo>
                      <a:pt x="15498" y="18759"/>
                      <a:pt x="15382" y="18623"/>
                      <a:pt x="14879" y="17678"/>
                    </a:cubicBezTo>
                    <a:cubicBezTo>
                      <a:pt x="14860" y="17645"/>
                      <a:pt x="14819" y="17605"/>
                      <a:pt x="14879" y="17570"/>
                    </a:cubicBezTo>
                    <a:cubicBezTo>
                      <a:pt x="15216" y="17696"/>
                      <a:pt x="15512" y="17840"/>
                      <a:pt x="15785" y="17840"/>
                    </a:cubicBezTo>
                    <a:cubicBezTo>
                      <a:pt x="15970" y="17840"/>
                      <a:pt x="16145" y="17774"/>
                      <a:pt x="16315" y="17591"/>
                    </a:cubicBezTo>
                    <a:cubicBezTo>
                      <a:pt x="16565" y="17325"/>
                      <a:pt x="16764" y="16925"/>
                      <a:pt x="16824" y="16437"/>
                    </a:cubicBezTo>
                    <a:cubicBezTo>
                      <a:pt x="16861" y="16133"/>
                      <a:pt x="17026" y="15923"/>
                      <a:pt x="17245" y="15720"/>
                    </a:cubicBezTo>
                    <a:cubicBezTo>
                      <a:pt x="17525" y="15730"/>
                      <a:pt x="17806" y="15727"/>
                      <a:pt x="18087" y="15748"/>
                    </a:cubicBezTo>
                    <a:cubicBezTo>
                      <a:pt x="18117" y="15750"/>
                      <a:pt x="18146" y="15751"/>
                      <a:pt x="18175" y="15751"/>
                    </a:cubicBezTo>
                    <a:cubicBezTo>
                      <a:pt x="18460" y="15751"/>
                      <a:pt x="18707" y="15645"/>
                      <a:pt x="18938" y="15481"/>
                    </a:cubicBezTo>
                    <a:cubicBezTo>
                      <a:pt x="19246" y="15262"/>
                      <a:pt x="19306" y="15105"/>
                      <a:pt x="19562" y="14577"/>
                    </a:cubicBezTo>
                    <a:cubicBezTo>
                      <a:pt x="19639" y="14421"/>
                      <a:pt x="19719" y="14265"/>
                      <a:pt x="19857" y="14131"/>
                    </a:cubicBezTo>
                    <a:cubicBezTo>
                      <a:pt x="20226" y="14679"/>
                      <a:pt x="20809" y="14635"/>
                      <a:pt x="21145" y="14730"/>
                    </a:cubicBezTo>
                    <a:cubicBezTo>
                      <a:pt x="21627" y="14869"/>
                      <a:pt x="21571" y="15000"/>
                      <a:pt x="21516" y="15261"/>
                    </a:cubicBezTo>
                    <a:cubicBezTo>
                      <a:pt x="21444" y="15598"/>
                      <a:pt x="21256" y="15578"/>
                      <a:pt x="21101" y="15711"/>
                    </a:cubicBezTo>
                    <a:cubicBezTo>
                      <a:pt x="20855" y="15921"/>
                      <a:pt x="20905" y="16342"/>
                      <a:pt x="21306" y="16479"/>
                    </a:cubicBezTo>
                    <a:cubicBezTo>
                      <a:pt x="22515" y="16890"/>
                      <a:pt x="22861" y="16794"/>
                      <a:pt x="23724" y="16883"/>
                    </a:cubicBezTo>
                    <a:cubicBezTo>
                      <a:pt x="24278" y="16939"/>
                      <a:pt x="24645" y="17008"/>
                      <a:pt x="24733" y="17346"/>
                    </a:cubicBezTo>
                    <a:cubicBezTo>
                      <a:pt x="25052" y="18565"/>
                      <a:pt x="24350" y="18408"/>
                      <a:pt x="24468" y="19537"/>
                    </a:cubicBezTo>
                    <a:cubicBezTo>
                      <a:pt x="24544" y="20261"/>
                      <a:pt x="25005" y="20445"/>
                      <a:pt x="25425" y="20641"/>
                    </a:cubicBezTo>
                    <a:cubicBezTo>
                      <a:pt x="25889" y="20855"/>
                      <a:pt x="25806" y="20829"/>
                      <a:pt x="26624" y="21556"/>
                    </a:cubicBezTo>
                    <a:cubicBezTo>
                      <a:pt x="26683" y="21608"/>
                      <a:pt x="26750" y="21652"/>
                      <a:pt x="26801" y="21711"/>
                    </a:cubicBezTo>
                    <a:cubicBezTo>
                      <a:pt x="27047" y="22001"/>
                      <a:pt x="27178" y="22320"/>
                      <a:pt x="27047" y="22706"/>
                    </a:cubicBezTo>
                    <a:cubicBezTo>
                      <a:pt x="26940" y="23028"/>
                      <a:pt x="26864" y="23376"/>
                      <a:pt x="26781" y="23541"/>
                    </a:cubicBezTo>
                    <a:cubicBezTo>
                      <a:pt x="26709" y="23687"/>
                      <a:pt x="26613" y="23755"/>
                      <a:pt x="26478" y="23755"/>
                    </a:cubicBezTo>
                    <a:cubicBezTo>
                      <a:pt x="26443" y="23755"/>
                      <a:pt x="26407" y="23750"/>
                      <a:pt x="26367" y="23742"/>
                    </a:cubicBezTo>
                    <a:cubicBezTo>
                      <a:pt x="26181" y="23700"/>
                      <a:pt x="25994" y="23662"/>
                      <a:pt x="25809" y="23612"/>
                    </a:cubicBezTo>
                    <a:cubicBezTo>
                      <a:pt x="25712" y="23586"/>
                      <a:pt x="25617" y="23573"/>
                      <a:pt x="25521" y="23573"/>
                    </a:cubicBezTo>
                    <a:cubicBezTo>
                      <a:pt x="25196" y="23573"/>
                      <a:pt x="24870" y="23718"/>
                      <a:pt x="24473" y="23945"/>
                    </a:cubicBezTo>
                    <a:cubicBezTo>
                      <a:pt x="23962" y="24235"/>
                      <a:pt x="24139" y="24263"/>
                      <a:pt x="23607" y="24521"/>
                    </a:cubicBezTo>
                    <a:cubicBezTo>
                      <a:pt x="23447" y="24599"/>
                      <a:pt x="23298" y="24703"/>
                      <a:pt x="23154" y="24810"/>
                    </a:cubicBezTo>
                    <a:cubicBezTo>
                      <a:pt x="23023" y="24907"/>
                      <a:pt x="22939" y="25040"/>
                      <a:pt x="22945" y="25203"/>
                    </a:cubicBezTo>
                    <a:cubicBezTo>
                      <a:pt x="22975" y="25359"/>
                      <a:pt x="23067" y="25455"/>
                      <a:pt x="23200" y="25506"/>
                    </a:cubicBezTo>
                    <a:cubicBezTo>
                      <a:pt x="23305" y="25545"/>
                      <a:pt x="23413" y="25584"/>
                      <a:pt x="23523" y="25596"/>
                    </a:cubicBezTo>
                    <a:cubicBezTo>
                      <a:pt x="23621" y="25606"/>
                      <a:pt x="23708" y="25611"/>
                      <a:pt x="23788" y="25611"/>
                    </a:cubicBezTo>
                    <a:cubicBezTo>
                      <a:pt x="24290" y="25611"/>
                      <a:pt x="24477" y="25434"/>
                      <a:pt x="24988" y="25416"/>
                    </a:cubicBezTo>
                    <a:cubicBezTo>
                      <a:pt x="25528" y="25399"/>
                      <a:pt x="26064" y="25353"/>
                      <a:pt x="26599" y="25266"/>
                    </a:cubicBezTo>
                    <a:cubicBezTo>
                      <a:pt x="26831" y="25228"/>
                      <a:pt x="27068" y="25215"/>
                      <a:pt x="27301" y="25175"/>
                    </a:cubicBezTo>
                    <a:cubicBezTo>
                      <a:pt x="27658" y="25112"/>
                      <a:pt x="28015" y="25064"/>
                      <a:pt x="28377" y="25064"/>
                    </a:cubicBezTo>
                    <a:cubicBezTo>
                      <a:pt x="28409" y="25064"/>
                      <a:pt x="28441" y="25065"/>
                      <a:pt x="28473" y="25065"/>
                    </a:cubicBezTo>
                    <a:cubicBezTo>
                      <a:pt x="28515" y="25067"/>
                      <a:pt x="28557" y="25067"/>
                      <a:pt x="28599" y="25067"/>
                    </a:cubicBezTo>
                    <a:cubicBezTo>
                      <a:pt x="28693" y="25067"/>
                      <a:pt x="28785" y="25065"/>
                      <a:pt x="28879" y="25063"/>
                    </a:cubicBezTo>
                    <a:cubicBezTo>
                      <a:pt x="29110" y="25058"/>
                      <a:pt x="29324" y="24990"/>
                      <a:pt x="29513" y="24858"/>
                    </a:cubicBezTo>
                    <a:cubicBezTo>
                      <a:pt x="30014" y="24510"/>
                      <a:pt x="30225" y="24025"/>
                      <a:pt x="30146" y="23427"/>
                    </a:cubicBezTo>
                    <a:cubicBezTo>
                      <a:pt x="29988" y="22258"/>
                      <a:pt x="29550" y="22014"/>
                      <a:pt x="28895" y="20919"/>
                    </a:cubicBezTo>
                    <a:cubicBezTo>
                      <a:pt x="28540" y="20327"/>
                      <a:pt x="27988" y="20157"/>
                      <a:pt x="27924" y="18871"/>
                    </a:cubicBezTo>
                    <a:cubicBezTo>
                      <a:pt x="27920" y="18809"/>
                      <a:pt x="27955" y="18745"/>
                      <a:pt x="27976" y="18676"/>
                    </a:cubicBezTo>
                    <a:cubicBezTo>
                      <a:pt x="28082" y="18646"/>
                      <a:pt x="28189" y="18633"/>
                      <a:pt x="28291" y="18633"/>
                    </a:cubicBezTo>
                    <a:cubicBezTo>
                      <a:pt x="28535" y="18633"/>
                      <a:pt x="28750" y="18707"/>
                      <a:pt x="28855" y="18796"/>
                    </a:cubicBezTo>
                    <a:cubicBezTo>
                      <a:pt x="29992" y="19760"/>
                      <a:pt x="29425" y="20322"/>
                      <a:pt x="30150" y="21473"/>
                    </a:cubicBezTo>
                    <a:cubicBezTo>
                      <a:pt x="30260" y="21650"/>
                      <a:pt x="30387" y="21767"/>
                      <a:pt x="30596" y="21767"/>
                    </a:cubicBezTo>
                    <a:cubicBezTo>
                      <a:pt x="30675" y="21767"/>
                      <a:pt x="30765" y="21751"/>
                      <a:pt x="30871" y="21714"/>
                    </a:cubicBezTo>
                    <a:cubicBezTo>
                      <a:pt x="31141" y="21621"/>
                      <a:pt x="31266" y="21494"/>
                      <a:pt x="31380" y="21494"/>
                    </a:cubicBezTo>
                    <a:cubicBezTo>
                      <a:pt x="31402" y="21494"/>
                      <a:pt x="31424" y="21499"/>
                      <a:pt x="31447" y="21510"/>
                    </a:cubicBezTo>
                    <a:cubicBezTo>
                      <a:pt x="31460" y="21545"/>
                      <a:pt x="31486" y="21593"/>
                      <a:pt x="31500" y="21645"/>
                    </a:cubicBezTo>
                    <a:cubicBezTo>
                      <a:pt x="31651" y="22207"/>
                      <a:pt x="31415" y="22657"/>
                      <a:pt x="31838" y="23344"/>
                    </a:cubicBezTo>
                    <a:cubicBezTo>
                      <a:pt x="32033" y="23658"/>
                      <a:pt x="32279" y="23915"/>
                      <a:pt x="32714" y="23956"/>
                    </a:cubicBezTo>
                    <a:cubicBezTo>
                      <a:pt x="32810" y="23912"/>
                      <a:pt x="32932" y="23857"/>
                      <a:pt x="33052" y="23798"/>
                    </a:cubicBezTo>
                    <a:cubicBezTo>
                      <a:pt x="33187" y="23731"/>
                      <a:pt x="33230" y="23667"/>
                      <a:pt x="34074" y="23360"/>
                    </a:cubicBezTo>
                    <a:cubicBezTo>
                      <a:pt x="34435" y="23229"/>
                      <a:pt x="34681" y="22977"/>
                      <a:pt x="34833" y="22634"/>
                    </a:cubicBezTo>
                    <a:cubicBezTo>
                      <a:pt x="35264" y="21658"/>
                      <a:pt x="35207" y="20585"/>
                      <a:pt x="34355" y="19979"/>
                    </a:cubicBezTo>
                    <a:cubicBezTo>
                      <a:pt x="34135" y="19824"/>
                      <a:pt x="33894" y="19698"/>
                      <a:pt x="33656" y="19570"/>
                    </a:cubicBezTo>
                    <a:cubicBezTo>
                      <a:pt x="33457" y="19463"/>
                      <a:pt x="33277" y="19438"/>
                      <a:pt x="33111" y="19438"/>
                    </a:cubicBezTo>
                    <a:cubicBezTo>
                      <a:pt x="32970" y="19438"/>
                      <a:pt x="32839" y="19456"/>
                      <a:pt x="32714" y="19456"/>
                    </a:cubicBezTo>
                    <a:cubicBezTo>
                      <a:pt x="32596" y="19456"/>
                      <a:pt x="32484" y="19440"/>
                      <a:pt x="32375" y="19378"/>
                    </a:cubicBezTo>
                    <a:cubicBezTo>
                      <a:pt x="32257" y="19312"/>
                      <a:pt x="32192" y="19216"/>
                      <a:pt x="32194" y="19078"/>
                    </a:cubicBezTo>
                    <a:cubicBezTo>
                      <a:pt x="32196" y="18975"/>
                      <a:pt x="32189" y="18874"/>
                      <a:pt x="32197" y="18773"/>
                    </a:cubicBezTo>
                    <a:cubicBezTo>
                      <a:pt x="32214" y="18563"/>
                      <a:pt x="32159" y="18397"/>
                      <a:pt x="31952" y="18304"/>
                    </a:cubicBezTo>
                    <a:cubicBezTo>
                      <a:pt x="31936" y="18297"/>
                      <a:pt x="31933" y="18265"/>
                      <a:pt x="31920" y="18236"/>
                    </a:cubicBezTo>
                    <a:cubicBezTo>
                      <a:pt x="31987" y="18007"/>
                      <a:pt x="32051" y="17768"/>
                      <a:pt x="32129" y="17534"/>
                    </a:cubicBezTo>
                    <a:cubicBezTo>
                      <a:pt x="32308" y="17002"/>
                      <a:pt x="32029" y="16570"/>
                      <a:pt x="31624" y="16117"/>
                    </a:cubicBezTo>
                    <a:cubicBezTo>
                      <a:pt x="31474" y="15949"/>
                      <a:pt x="31288" y="15817"/>
                      <a:pt x="31077" y="15729"/>
                    </a:cubicBezTo>
                    <a:cubicBezTo>
                      <a:pt x="30989" y="15691"/>
                      <a:pt x="30909" y="15675"/>
                      <a:pt x="30836" y="15675"/>
                    </a:cubicBezTo>
                    <a:cubicBezTo>
                      <a:pt x="30433" y="15675"/>
                      <a:pt x="30226" y="16162"/>
                      <a:pt x="29870" y="16232"/>
                    </a:cubicBezTo>
                    <a:cubicBezTo>
                      <a:pt x="29778" y="16219"/>
                      <a:pt x="29686" y="16214"/>
                      <a:pt x="29595" y="16214"/>
                    </a:cubicBezTo>
                    <a:cubicBezTo>
                      <a:pt x="29161" y="16214"/>
                      <a:pt x="28741" y="16340"/>
                      <a:pt x="28313" y="16475"/>
                    </a:cubicBezTo>
                    <a:cubicBezTo>
                      <a:pt x="28273" y="16404"/>
                      <a:pt x="28231" y="16338"/>
                      <a:pt x="28201" y="16269"/>
                    </a:cubicBezTo>
                    <a:cubicBezTo>
                      <a:pt x="28103" y="16032"/>
                      <a:pt x="28021" y="15649"/>
                      <a:pt x="27680" y="15380"/>
                    </a:cubicBezTo>
                    <a:cubicBezTo>
                      <a:pt x="27562" y="15288"/>
                      <a:pt x="27435" y="15246"/>
                      <a:pt x="27312" y="15246"/>
                    </a:cubicBezTo>
                    <a:cubicBezTo>
                      <a:pt x="27057" y="15246"/>
                      <a:pt x="26816" y="15423"/>
                      <a:pt x="26686" y="15699"/>
                    </a:cubicBezTo>
                    <a:cubicBezTo>
                      <a:pt x="26445" y="16218"/>
                      <a:pt x="26333" y="16765"/>
                      <a:pt x="26315" y="17332"/>
                    </a:cubicBezTo>
                    <a:cubicBezTo>
                      <a:pt x="26310" y="17515"/>
                      <a:pt x="26431" y="17892"/>
                      <a:pt x="26440" y="17925"/>
                    </a:cubicBezTo>
                    <a:cubicBezTo>
                      <a:pt x="26100" y="18082"/>
                      <a:pt x="25734" y="17956"/>
                      <a:pt x="25385" y="18080"/>
                    </a:cubicBezTo>
                    <a:cubicBezTo>
                      <a:pt x="25358" y="17937"/>
                      <a:pt x="25374" y="17802"/>
                      <a:pt x="25362" y="17670"/>
                    </a:cubicBezTo>
                    <a:cubicBezTo>
                      <a:pt x="25291" y="16820"/>
                      <a:pt x="24890" y="16697"/>
                      <a:pt x="24771" y="16532"/>
                    </a:cubicBezTo>
                    <a:cubicBezTo>
                      <a:pt x="25167" y="15798"/>
                      <a:pt x="25480" y="15273"/>
                      <a:pt x="24818" y="14826"/>
                    </a:cubicBezTo>
                    <a:cubicBezTo>
                      <a:pt x="24537" y="14637"/>
                      <a:pt x="24249" y="14464"/>
                      <a:pt x="23923" y="14359"/>
                    </a:cubicBezTo>
                    <a:cubicBezTo>
                      <a:pt x="23564" y="14247"/>
                      <a:pt x="23628" y="13978"/>
                      <a:pt x="23527" y="13605"/>
                    </a:cubicBezTo>
                    <a:cubicBezTo>
                      <a:pt x="23390" y="13098"/>
                      <a:pt x="23019" y="12850"/>
                      <a:pt x="22513" y="12814"/>
                    </a:cubicBezTo>
                    <a:cubicBezTo>
                      <a:pt x="22312" y="12800"/>
                      <a:pt x="22113" y="12766"/>
                      <a:pt x="21956" y="12747"/>
                    </a:cubicBezTo>
                    <a:cubicBezTo>
                      <a:pt x="21773" y="12635"/>
                      <a:pt x="21765" y="12482"/>
                      <a:pt x="21732" y="12355"/>
                    </a:cubicBezTo>
                    <a:cubicBezTo>
                      <a:pt x="21785" y="11957"/>
                      <a:pt x="22366" y="11388"/>
                      <a:pt x="22822" y="10329"/>
                    </a:cubicBezTo>
                    <a:cubicBezTo>
                      <a:pt x="22944" y="10046"/>
                      <a:pt x="23094" y="9975"/>
                      <a:pt x="23319" y="9975"/>
                    </a:cubicBezTo>
                    <a:cubicBezTo>
                      <a:pt x="23395" y="9975"/>
                      <a:pt x="23479" y="9983"/>
                      <a:pt x="23574" y="9994"/>
                    </a:cubicBezTo>
                    <a:cubicBezTo>
                      <a:pt x="23821" y="10023"/>
                      <a:pt x="23995" y="10152"/>
                      <a:pt x="24067" y="10393"/>
                    </a:cubicBezTo>
                    <a:cubicBezTo>
                      <a:pt x="24122" y="10576"/>
                      <a:pt x="24177" y="10764"/>
                      <a:pt x="24189" y="10951"/>
                    </a:cubicBezTo>
                    <a:cubicBezTo>
                      <a:pt x="24233" y="11674"/>
                      <a:pt x="24617" y="11998"/>
                      <a:pt x="24698" y="12583"/>
                    </a:cubicBezTo>
                    <a:cubicBezTo>
                      <a:pt x="24773" y="13121"/>
                      <a:pt x="24761" y="13404"/>
                      <a:pt x="24935" y="13695"/>
                    </a:cubicBezTo>
                    <a:cubicBezTo>
                      <a:pt x="25068" y="13917"/>
                      <a:pt x="25249" y="14081"/>
                      <a:pt x="25514" y="14115"/>
                    </a:cubicBezTo>
                    <a:cubicBezTo>
                      <a:pt x="25615" y="14128"/>
                      <a:pt x="25711" y="14134"/>
                      <a:pt x="25802" y="14134"/>
                    </a:cubicBezTo>
                    <a:cubicBezTo>
                      <a:pt x="26546" y="14134"/>
                      <a:pt x="26972" y="13736"/>
                      <a:pt x="27060" y="13680"/>
                    </a:cubicBezTo>
                    <a:cubicBezTo>
                      <a:pt x="27236" y="13568"/>
                      <a:pt x="27420" y="13498"/>
                      <a:pt x="27612" y="13498"/>
                    </a:cubicBezTo>
                    <a:cubicBezTo>
                      <a:pt x="27677" y="13498"/>
                      <a:pt x="27743" y="13506"/>
                      <a:pt x="27810" y="13524"/>
                    </a:cubicBezTo>
                    <a:cubicBezTo>
                      <a:pt x="28318" y="13837"/>
                      <a:pt x="27932" y="14853"/>
                      <a:pt x="29341" y="14979"/>
                    </a:cubicBezTo>
                    <a:cubicBezTo>
                      <a:pt x="29370" y="14982"/>
                      <a:pt x="29397" y="14983"/>
                      <a:pt x="29423" y="14983"/>
                    </a:cubicBezTo>
                    <a:cubicBezTo>
                      <a:pt x="29959" y="14983"/>
                      <a:pt x="29904" y="14460"/>
                      <a:pt x="30087" y="14241"/>
                    </a:cubicBezTo>
                    <a:cubicBezTo>
                      <a:pt x="30270" y="14155"/>
                      <a:pt x="30442" y="14030"/>
                      <a:pt x="30584" y="13866"/>
                    </a:cubicBezTo>
                    <a:cubicBezTo>
                      <a:pt x="30627" y="13816"/>
                      <a:pt x="30688" y="13780"/>
                      <a:pt x="30739" y="13736"/>
                    </a:cubicBezTo>
                    <a:cubicBezTo>
                      <a:pt x="30888" y="13607"/>
                      <a:pt x="31058" y="13558"/>
                      <a:pt x="31243" y="13558"/>
                    </a:cubicBezTo>
                    <a:cubicBezTo>
                      <a:pt x="31284" y="13558"/>
                      <a:pt x="31326" y="13561"/>
                      <a:pt x="31369" y="13565"/>
                    </a:cubicBezTo>
                    <a:cubicBezTo>
                      <a:pt x="31832" y="13611"/>
                      <a:pt x="31764" y="14088"/>
                      <a:pt x="31777" y="14225"/>
                    </a:cubicBezTo>
                    <a:cubicBezTo>
                      <a:pt x="31819" y="14636"/>
                      <a:pt x="31836" y="14990"/>
                      <a:pt x="32284" y="15219"/>
                    </a:cubicBezTo>
                    <a:cubicBezTo>
                      <a:pt x="32563" y="15362"/>
                      <a:pt x="32753" y="15411"/>
                      <a:pt x="32813" y="15732"/>
                    </a:cubicBezTo>
                    <a:cubicBezTo>
                      <a:pt x="32873" y="16053"/>
                      <a:pt x="33143" y="17045"/>
                      <a:pt x="33203" y="17268"/>
                    </a:cubicBezTo>
                    <a:cubicBezTo>
                      <a:pt x="33249" y="17432"/>
                      <a:pt x="33314" y="17590"/>
                      <a:pt x="33463" y="17692"/>
                    </a:cubicBezTo>
                    <a:cubicBezTo>
                      <a:pt x="33684" y="17846"/>
                      <a:pt x="33925" y="17921"/>
                      <a:pt x="34177" y="17921"/>
                    </a:cubicBezTo>
                    <a:cubicBezTo>
                      <a:pt x="34271" y="17921"/>
                      <a:pt x="34366" y="17911"/>
                      <a:pt x="34462" y="17890"/>
                    </a:cubicBezTo>
                    <a:cubicBezTo>
                      <a:pt x="34813" y="17816"/>
                      <a:pt x="35004" y="17570"/>
                      <a:pt x="35142" y="17244"/>
                    </a:cubicBezTo>
                    <a:cubicBezTo>
                      <a:pt x="35322" y="16818"/>
                      <a:pt x="35471" y="16384"/>
                      <a:pt x="35579" y="15933"/>
                    </a:cubicBezTo>
                    <a:cubicBezTo>
                      <a:pt x="35655" y="15619"/>
                      <a:pt x="35622" y="15328"/>
                      <a:pt x="35463" y="15055"/>
                    </a:cubicBezTo>
                    <a:cubicBezTo>
                      <a:pt x="35067" y="14368"/>
                      <a:pt x="35000" y="13821"/>
                      <a:pt x="34645" y="13024"/>
                    </a:cubicBezTo>
                    <a:cubicBezTo>
                      <a:pt x="34293" y="12233"/>
                      <a:pt x="33518" y="12197"/>
                      <a:pt x="33193" y="12149"/>
                    </a:cubicBezTo>
                    <a:cubicBezTo>
                      <a:pt x="32255" y="12011"/>
                      <a:pt x="32077" y="11458"/>
                      <a:pt x="31986" y="10655"/>
                    </a:cubicBezTo>
                    <a:cubicBezTo>
                      <a:pt x="31844" y="9417"/>
                      <a:pt x="31233" y="8911"/>
                      <a:pt x="30668" y="8911"/>
                    </a:cubicBezTo>
                    <a:cubicBezTo>
                      <a:pt x="30345" y="8911"/>
                      <a:pt x="30036" y="9077"/>
                      <a:pt x="29839" y="9367"/>
                    </a:cubicBezTo>
                    <a:cubicBezTo>
                      <a:pt x="29544" y="9803"/>
                      <a:pt x="29433" y="10287"/>
                      <a:pt x="29497" y="10813"/>
                    </a:cubicBezTo>
                    <a:cubicBezTo>
                      <a:pt x="29578" y="11481"/>
                      <a:pt x="29547" y="11403"/>
                      <a:pt x="29525" y="11653"/>
                    </a:cubicBezTo>
                    <a:cubicBezTo>
                      <a:pt x="29484" y="11653"/>
                      <a:pt x="29451" y="11657"/>
                      <a:pt x="29421" y="11657"/>
                    </a:cubicBezTo>
                    <a:cubicBezTo>
                      <a:pt x="29405" y="11657"/>
                      <a:pt x="29390" y="11655"/>
                      <a:pt x="29376" y="11651"/>
                    </a:cubicBezTo>
                    <a:cubicBezTo>
                      <a:pt x="29123" y="11580"/>
                      <a:pt x="28918" y="11479"/>
                      <a:pt x="28676" y="11479"/>
                    </a:cubicBezTo>
                    <a:cubicBezTo>
                      <a:pt x="28597" y="11479"/>
                      <a:pt x="28514" y="11489"/>
                      <a:pt x="28424" y="11515"/>
                    </a:cubicBezTo>
                    <a:cubicBezTo>
                      <a:pt x="28359" y="11535"/>
                      <a:pt x="28289" y="11535"/>
                      <a:pt x="28225" y="11553"/>
                    </a:cubicBezTo>
                    <a:cubicBezTo>
                      <a:pt x="28075" y="11597"/>
                      <a:pt x="27923" y="11611"/>
                      <a:pt x="27770" y="11611"/>
                    </a:cubicBezTo>
                    <a:cubicBezTo>
                      <a:pt x="27631" y="11611"/>
                      <a:pt x="27492" y="11599"/>
                      <a:pt x="27354" y="11591"/>
                    </a:cubicBezTo>
                    <a:cubicBezTo>
                      <a:pt x="27280" y="11588"/>
                      <a:pt x="27210" y="11545"/>
                      <a:pt x="27147" y="11524"/>
                    </a:cubicBezTo>
                    <a:cubicBezTo>
                      <a:pt x="26998" y="11105"/>
                      <a:pt x="27128" y="11043"/>
                      <a:pt x="27165" y="10237"/>
                    </a:cubicBezTo>
                    <a:cubicBezTo>
                      <a:pt x="27189" y="9738"/>
                      <a:pt x="27006" y="9315"/>
                      <a:pt x="26650" y="8964"/>
                    </a:cubicBezTo>
                    <a:cubicBezTo>
                      <a:pt x="26522" y="8838"/>
                      <a:pt x="26381" y="8767"/>
                      <a:pt x="26223" y="8767"/>
                    </a:cubicBezTo>
                    <a:cubicBezTo>
                      <a:pt x="26153" y="8767"/>
                      <a:pt x="26080" y="8781"/>
                      <a:pt x="26003" y="8810"/>
                    </a:cubicBezTo>
                    <a:cubicBezTo>
                      <a:pt x="25919" y="8842"/>
                      <a:pt x="25834" y="8868"/>
                      <a:pt x="25761" y="8893"/>
                    </a:cubicBezTo>
                    <a:cubicBezTo>
                      <a:pt x="25431" y="8745"/>
                      <a:pt x="25395" y="8698"/>
                      <a:pt x="25318" y="8345"/>
                    </a:cubicBezTo>
                    <a:cubicBezTo>
                      <a:pt x="25413" y="8010"/>
                      <a:pt x="25431" y="7985"/>
                      <a:pt x="25700" y="7774"/>
                    </a:cubicBezTo>
                    <a:cubicBezTo>
                      <a:pt x="25815" y="7684"/>
                      <a:pt x="25935" y="7598"/>
                      <a:pt x="26037" y="7495"/>
                    </a:cubicBezTo>
                    <a:cubicBezTo>
                      <a:pt x="26164" y="7368"/>
                      <a:pt x="26303" y="7310"/>
                      <a:pt x="26484" y="7293"/>
                    </a:cubicBezTo>
                    <a:cubicBezTo>
                      <a:pt x="26934" y="7248"/>
                      <a:pt x="27270" y="6998"/>
                      <a:pt x="27467" y="6609"/>
                    </a:cubicBezTo>
                    <a:cubicBezTo>
                      <a:pt x="27829" y="5898"/>
                      <a:pt x="27596" y="5403"/>
                      <a:pt x="27468" y="5030"/>
                    </a:cubicBezTo>
                    <a:cubicBezTo>
                      <a:pt x="27568" y="4492"/>
                      <a:pt x="27653" y="4270"/>
                      <a:pt x="27458" y="3789"/>
                    </a:cubicBezTo>
                    <a:cubicBezTo>
                      <a:pt x="27333" y="3481"/>
                      <a:pt x="27072" y="3363"/>
                      <a:pt x="26770" y="3363"/>
                    </a:cubicBezTo>
                    <a:cubicBezTo>
                      <a:pt x="26618" y="3363"/>
                      <a:pt x="26454" y="3393"/>
                      <a:pt x="26294" y="3445"/>
                    </a:cubicBezTo>
                    <a:cubicBezTo>
                      <a:pt x="25225" y="3785"/>
                      <a:pt x="25764" y="3519"/>
                      <a:pt x="25023" y="3774"/>
                    </a:cubicBezTo>
                    <a:cubicBezTo>
                      <a:pt x="24793" y="3429"/>
                      <a:pt x="24669" y="3203"/>
                      <a:pt x="24385" y="2985"/>
                    </a:cubicBezTo>
                    <a:cubicBezTo>
                      <a:pt x="24026" y="2708"/>
                      <a:pt x="23385" y="2271"/>
                      <a:pt x="23133" y="2069"/>
                    </a:cubicBezTo>
                    <a:cubicBezTo>
                      <a:pt x="22639" y="1675"/>
                      <a:pt x="22295" y="1212"/>
                      <a:pt x="21524" y="1064"/>
                    </a:cubicBezTo>
                    <a:cubicBezTo>
                      <a:pt x="21111" y="986"/>
                      <a:pt x="20812" y="926"/>
                      <a:pt x="20564" y="926"/>
                    </a:cubicBezTo>
                    <a:cubicBezTo>
                      <a:pt x="20454" y="926"/>
                      <a:pt x="20353" y="938"/>
                      <a:pt x="20257" y="965"/>
                    </a:cubicBezTo>
                    <a:cubicBezTo>
                      <a:pt x="19306" y="1229"/>
                      <a:pt x="19218" y="1971"/>
                      <a:pt x="19117" y="2218"/>
                    </a:cubicBezTo>
                    <a:cubicBezTo>
                      <a:pt x="19026" y="2442"/>
                      <a:pt x="18854" y="2521"/>
                      <a:pt x="18607" y="2543"/>
                    </a:cubicBezTo>
                    <a:cubicBezTo>
                      <a:pt x="18389" y="2564"/>
                      <a:pt x="18197" y="2658"/>
                      <a:pt x="18003" y="2745"/>
                    </a:cubicBezTo>
                    <a:cubicBezTo>
                      <a:pt x="17371" y="3035"/>
                      <a:pt x="17437" y="3861"/>
                      <a:pt x="17437" y="4156"/>
                    </a:cubicBezTo>
                    <a:cubicBezTo>
                      <a:pt x="17397" y="4149"/>
                      <a:pt x="17372" y="4152"/>
                      <a:pt x="17355" y="4141"/>
                    </a:cubicBezTo>
                    <a:cubicBezTo>
                      <a:pt x="15943" y="3319"/>
                      <a:pt x="15340" y="3426"/>
                      <a:pt x="14736" y="2779"/>
                    </a:cubicBezTo>
                    <a:cubicBezTo>
                      <a:pt x="14651" y="2689"/>
                      <a:pt x="14564" y="2600"/>
                      <a:pt x="14468" y="2522"/>
                    </a:cubicBezTo>
                    <a:cubicBezTo>
                      <a:pt x="14272" y="2363"/>
                      <a:pt x="14064" y="2295"/>
                      <a:pt x="13866" y="2295"/>
                    </a:cubicBezTo>
                    <a:cubicBezTo>
                      <a:pt x="13619" y="2295"/>
                      <a:pt x="13386" y="2400"/>
                      <a:pt x="13208" y="2567"/>
                    </a:cubicBezTo>
                    <a:cubicBezTo>
                      <a:pt x="12737" y="3006"/>
                      <a:pt x="12510" y="3789"/>
                      <a:pt x="12810" y="4631"/>
                    </a:cubicBezTo>
                    <a:cubicBezTo>
                      <a:pt x="12884" y="4842"/>
                      <a:pt x="13084" y="5071"/>
                      <a:pt x="13389" y="5071"/>
                    </a:cubicBezTo>
                    <a:cubicBezTo>
                      <a:pt x="13400" y="5071"/>
                      <a:pt x="13411" y="5071"/>
                      <a:pt x="13423" y="5070"/>
                    </a:cubicBezTo>
                    <a:cubicBezTo>
                      <a:pt x="13507" y="5065"/>
                      <a:pt x="13598" y="5057"/>
                      <a:pt x="13697" y="5057"/>
                    </a:cubicBezTo>
                    <a:cubicBezTo>
                      <a:pt x="13956" y="5057"/>
                      <a:pt x="14265" y="5116"/>
                      <a:pt x="14630" y="5455"/>
                    </a:cubicBezTo>
                    <a:cubicBezTo>
                      <a:pt x="14859" y="5671"/>
                      <a:pt x="15077" y="5898"/>
                      <a:pt x="15303" y="6120"/>
                    </a:cubicBezTo>
                    <a:cubicBezTo>
                      <a:pt x="15434" y="6251"/>
                      <a:pt x="15529" y="6402"/>
                      <a:pt x="15572" y="6581"/>
                    </a:cubicBezTo>
                    <a:cubicBezTo>
                      <a:pt x="15740" y="7278"/>
                      <a:pt x="15851" y="7565"/>
                      <a:pt x="15553" y="7861"/>
                    </a:cubicBezTo>
                    <a:cubicBezTo>
                      <a:pt x="15415" y="7995"/>
                      <a:pt x="15288" y="8140"/>
                      <a:pt x="15139" y="8260"/>
                    </a:cubicBezTo>
                    <a:cubicBezTo>
                      <a:pt x="14917" y="8438"/>
                      <a:pt x="14836" y="8673"/>
                      <a:pt x="14821" y="8940"/>
                    </a:cubicBezTo>
                    <a:cubicBezTo>
                      <a:pt x="14805" y="9247"/>
                      <a:pt x="14904" y="9784"/>
                      <a:pt x="14980" y="10038"/>
                    </a:cubicBezTo>
                    <a:cubicBezTo>
                      <a:pt x="15044" y="10256"/>
                      <a:pt x="15048" y="10480"/>
                      <a:pt x="14958" y="10698"/>
                    </a:cubicBezTo>
                    <a:cubicBezTo>
                      <a:pt x="14709" y="10895"/>
                      <a:pt x="14447" y="10856"/>
                      <a:pt x="13713" y="10936"/>
                    </a:cubicBezTo>
                    <a:cubicBezTo>
                      <a:pt x="13461" y="10964"/>
                      <a:pt x="13222" y="11032"/>
                      <a:pt x="13054" y="11235"/>
                    </a:cubicBezTo>
                    <a:cubicBezTo>
                      <a:pt x="12842" y="11490"/>
                      <a:pt x="12679" y="11771"/>
                      <a:pt x="12703" y="12121"/>
                    </a:cubicBezTo>
                    <a:cubicBezTo>
                      <a:pt x="12707" y="12186"/>
                      <a:pt x="12703" y="12252"/>
                      <a:pt x="12703" y="12370"/>
                    </a:cubicBezTo>
                    <a:cubicBezTo>
                      <a:pt x="11578" y="10903"/>
                      <a:pt x="11185" y="11208"/>
                      <a:pt x="9738" y="10259"/>
                    </a:cubicBezTo>
                    <a:cubicBezTo>
                      <a:pt x="9599" y="10166"/>
                      <a:pt x="9442" y="10096"/>
                      <a:pt x="9286" y="10035"/>
                    </a:cubicBezTo>
                    <a:cubicBezTo>
                      <a:pt x="9115" y="9968"/>
                      <a:pt x="8944" y="9931"/>
                      <a:pt x="8774" y="9931"/>
                    </a:cubicBezTo>
                    <a:cubicBezTo>
                      <a:pt x="8584" y="9931"/>
                      <a:pt x="8395" y="9977"/>
                      <a:pt x="8208" y="10074"/>
                    </a:cubicBezTo>
                    <a:cubicBezTo>
                      <a:pt x="8171" y="10092"/>
                      <a:pt x="8130" y="10100"/>
                      <a:pt x="8076" y="10118"/>
                    </a:cubicBezTo>
                    <a:cubicBezTo>
                      <a:pt x="8011" y="9924"/>
                      <a:pt x="7912" y="9623"/>
                      <a:pt x="7858" y="9432"/>
                    </a:cubicBezTo>
                    <a:cubicBezTo>
                      <a:pt x="7730" y="8965"/>
                      <a:pt x="7341" y="8989"/>
                      <a:pt x="7058" y="8978"/>
                    </a:cubicBezTo>
                    <a:cubicBezTo>
                      <a:pt x="6980" y="8973"/>
                      <a:pt x="6904" y="8970"/>
                      <a:pt x="6856" y="8969"/>
                    </a:cubicBezTo>
                    <a:cubicBezTo>
                      <a:pt x="6489" y="8602"/>
                      <a:pt x="6183" y="8329"/>
                      <a:pt x="5950" y="7978"/>
                    </a:cubicBezTo>
                    <a:cubicBezTo>
                      <a:pt x="5849" y="7824"/>
                      <a:pt x="5810" y="7652"/>
                      <a:pt x="5863" y="7463"/>
                    </a:cubicBezTo>
                    <a:cubicBezTo>
                      <a:pt x="5899" y="7332"/>
                      <a:pt x="5910" y="7197"/>
                      <a:pt x="5933" y="7064"/>
                    </a:cubicBezTo>
                    <a:cubicBezTo>
                      <a:pt x="6066" y="6332"/>
                      <a:pt x="5564" y="5562"/>
                      <a:pt x="4870" y="5189"/>
                    </a:cubicBezTo>
                    <a:cubicBezTo>
                      <a:pt x="4555" y="5018"/>
                      <a:pt x="4111" y="5008"/>
                      <a:pt x="3366" y="4833"/>
                    </a:cubicBezTo>
                    <a:cubicBezTo>
                      <a:pt x="3123" y="4777"/>
                      <a:pt x="2904" y="4758"/>
                      <a:pt x="2719" y="4758"/>
                    </a:cubicBezTo>
                    <a:cubicBezTo>
                      <a:pt x="2367" y="4758"/>
                      <a:pt x="2137" y="4826"/>
                      <a:pt x="2098" y="4829"/>
                    </a:cubicBezTo>
                    <a:cubicBezTo>
                      <a:pt x="1917" y="4847"/>
                      <a:pt x="1735" y="4865"/>
                      <a:pt x="1562" y="4865"/>
                    </a:cubicBezTo>
                    <a:cubicBezTo>
                      <a:pt x="1511" y="4865"/>
                      <a:pt x="1461" y="4863"/>
                      <a:pt x="1413" y="4860"/>
                    </a:cubicBezTo>
                    <a:cubicBezTo>
                      <a:pt x="1285" y="4739"/>
                      <a:pt x="1285" y="4595"/>
                      <a:pt x="1258" y="4468"/>
                    </a:cubicBezTo>
                    <a:cubicBezTo>
                      <a:pt x="1222" y="4292"/>
                      <a:pt x="1202" y="4112"/>
                      <a:pt x="1264" y="3902"/>
                    </a:cubicBezTo>
                    <a:cubicBezTo>
                      <a:pt x="1336" y="3837"/>
                      <a:pt x="1421" y="3748"/>
                      <a:pt x="1520" y="3676"/>
                    </a:cubicBezTo>
                    <a:cubicBezTo>
                      <a:pt x="1880" y="3414"/>
                      <a:pt x="2223" y="3190"/>
                      <a:pt x="2939" y="2764"/>
                    </a:cubicBezTo>
                    <a:cubicBezTo>
                      <a:pt x="2992" y="2734"/>
                      <a:pt x="3061" y="2727"/>
                      <a:pt x="3115" y="2711"/>
                    </a:cubicBezTo>
                    <a:cubicBezTo>
                      <a:pt x="3290" y="2903"/>
                      <a:pt x="3244" y="3120"/>
                      <a:pt x="3428" y="3651"/>
                    </a:cubicBezTo>
                    <a:cubicBezTo>
                      <a:pt x="3555" y="4020"/>
                      <a:pt x="3953" y="4190"/>
                      <a:pt x="4355" y="4190"/>
                    </a:cubicBezTo>
                    <a:cubicBezTo>
                      <a:pt x="4445" y="4190"/>
                      <a:pt x="4536" y="4182"/>
                      <a:pt x="4624" y="4165"/>
                    </a:cubicBezTo>
                    <a:cubicBezTo>
                      <a:pt x="4955" y="4101"/>
                      <a:pt x="5284" y="4023"/>
                      <a:pt x="5617" y="3975"/>
                    </a:cubicBezTo>
                    <a:cubicBezTo>
                      <a:pt x="5674" y="3967"/>
                      <a:pt x="5729" y="3963"/>
                      <a:pt x="5784" y="3963"/>
                    </a:cubicBezTo>
                    <a:cubicBezTo>
                      <a:pt x="6273" y="3963"/>
                      <a:pt x="6671" y="4286"/>
                      <a:pt x="6755" y="4780"/>
                    </a:cubicBezTo>
                    <a:cubicBezTo>
                      <a:pt x="6890" y="5583"/>
                      <a:pt x="7262" y="5747"/>
                      <a:pt x="7250" y="6481"/>
                    </a:cubicBezTo>
                    <a:cubicBezTo>
                      <a:pt x="7240" y="7119"/>
                      <a:pt x="7223" y="7365"/>
                      <a:pt x="7234" y="7630"/>
                    </a:cubicBezTo>
                    <a:cubicBezTo>
                      <a:pt x="7250" y="8001"/>
                      <a:pt x="7431" y="8282"/>
                      <a:pt x="7771" y="8425"/>
                    </a:cubicBezTo>
                    <a:cubicBezTo>
                      <a:pt x="8112" y="8567"/>
                      <a:pt x="8464" y="8647"/>
                      <a:pt x="8826" y="8647"/>
                    </a:cubicBezTo>
                    <a:cubicBezTo>
                      <a:pt x="8968" y="8647"/>
                      <a:pt x="9112" y="8635"/>
                      <a:pt x="9258" y="8609"/>
                    </a:cubicBezTo>
                    <a:cubicBezTo>
                      <a:pt x="10311" y="8421"/>
                      <a:pt x="10706" y="7930"/>
                      <a:pt x="11513" y="7859"/>
                    </a:cubicBezTo>
                    <a:cubicBezTo>
                      <a:pt x="11912" y="7905"/>
                      <a:pt x="11957" y="8237"/>
                      <a:pt x="12110" y="8566"/>
                    </a:cubicBezTo>
                    <a:cubicBezTo>
                      <a:pt x="12236" y="8836"/>
                      <a:pt x="12419" y="9063"/>
                      <a:pt x="12664" y="9234"/>
                    </a:cubicBezTo>
                    <a:cubicBezTo>
                      <a:pt x="12798" y="9328"/>
                      <a:pt x="12935" y="9375"/>
                      <a:pt x="13073" y="9375"/>
                    </a:cubicBezTo>
                    <a:cubicBezTo>
                      <a:pt x="13199" y="9375"/>
                      <a:pt x="13327" y="9335"/>
                      <a:pt x="13455" y="9256"/>
                    </a:cubicBezTo>
                    <a:cubicBezTo>
                      <a:pt x="13831" y="9025"/>
                      <a:pt x="14165" y="8409"/>
                      <a:pt x="14049" y="7633"/>
                    </a:cubicBezTo>
                    <a:cubicBezTo>
                      <a:pt x="13985" y="7207"/>
                      <a:pt x="13822" y="6833"/>
                      <a:pt x="13487" y="6548"/>
                    </a:cubicBezTo>
                    <a:cubicBezTo>
                      <a:pt x="13157" y="6264"/>
                      <a:pt x="12786" y="6057"/>
                      <a:pt x="12365" y="5950"/>
                    </a:cubicBezTo>
                    <a:cubicBezTo>
                      <a:pt x="11471" y="5721"/>
                      <a:pt x="11396" y="5711"/>
                      <a:pt x="10511" y="5608"/>
                    </a:cubicBezTo>
                    <a:cubicBezTo>
                      <a:pt x="10354" y="5589"/>
                      <a:pt x="10200" y="5571"/>
                      <a:pt x="10085" y="5434"/>
                    </a:cubicBezTo>
                    <a:cubicBezTo>
                      <a:pt x="9995" y="4987"/>
                      <a:pt x="10264" y="4658"/>
                      <a:pt x="10686" y="4464"/>
                    </a:cubicBezTo>
                    <a:cubicBezTo>
                      <a:pt x="11270" y="4196"/>
                      <a:pt x="11417" y="3441"/>
                      <a:pt x="11243" y="2817"/>
                    </a:cubicBezTo>
                    <a:cubicBezTo>
                      <a:pt x="11061" y="2165"/>
                      <a:pt x="10675" y="1672"/>
                      <a:pt x="10083" y="1349"/>
                    </a:cubicBezTo>
                    <a:cubicBezTo>
                      <a:pt x="9835" y="1214"/>
                      <a:pt x="9579" y="1157"/>
                      <a:pt x="9317" y="1157"/>
                    </a:cubicBezTo>
                    <a:cubicBezTo>
                      <a:pt x="9137" y="1157"/>
                      <a:pt x="8955" y="1184"/>
                      <a:pt x="8772" y="1229"/>
                    </a:cubicBezTo>
                    <a:cubicBezTo>
                      <a:pt x="8457" y="1308"/>
                      <a:pt x="8316" y="1548"/>
                      <a:pt x="8251" y="1870"/>
                    </a:cubicBezTo>
                    <a:cubicBezTo>
                      <a:pt x="8217" y="2044"/>
                      <a:pt x="8192" y="2222"/>
                      <a:pt x="8161" y="2413"/>
                    </a:cubicBezTo>
                    <a:cubicBezTo>
                      <a:pt x="8129" y="2414"/>
                      <a:pt x="8096" y="2422"/>
                      <a:pt x="8066" y="2422"/>
                    </a:cubicBezTo>
                    <a:cubicBezTo>
                      <a:pt x="8054" y="2422"/>
                      <a:pt x="8043" y="2421"/>
                      <a:pt x="8033" y="2418"/>
                    </a:cubicBezTo>
                    <a:cubicBezTo>
                      <a:pt x="7617" y="2288"/>
                      <a:pt x="7234" y="2116"/>
                      <a:pt x="6996" y="1717"/>
                    </a:cubicBezTo>
                    <a:cubicBezTo>
                      <a:pt x="6845" y="1464"/>
                      <a:pt x="6890" y="1362"/>
                      <a:pt x="6970" y="1075"/>
                    </a:cubicBezTo>
                    <a:cubicBezTo>
                      <a:pt x="7120" y="533"/>
                      <a:pt x="7171" y="395"/>
                      <a:pt x="7172" y="260"/>
                    </a:cubicBezTo>
                    <a:cubicBezTo>
                      <a:pt x="7174" y="121"/>
                      <a:pt x="7111" y="23"/>
                      <a:pt x="69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" name="Google Shape;5275;p21"/>
              <p:cNvSpPr/>
              <p:nvPr/>
            </p:nvSpPr>
            <p:spPr>
              <a:xfrm>
                <a:off x="2546600" y="1829700"/>
                <a:ext cx="590675" cy="725850"/>
              </a:xfrm>
              <a:custGeom>
                <a:avLst/>
                <a:gdLst/>
                <a:ahLst/>
                <a:cxnLst/>
                <a:rect l="l" t="t" r="r" b="b"/>
                <a:pathLst>
                  <a:path w="23627" h="29034" extrusionOk="0">
                    <a:moveTo>
                      <a:pt x="6860" y="588"/>
                    </a:moveTo>
                    <a:lnTo>
                      <a:pt x="6860" y="588"/>
                    </a:lnTo>
                    <a:cubicBezTo>
                      <a:pt x="6916" y="665"/>
                      <a:pt x="6865" y="727"/>
                      <a:pt x="6851" y="785"/>
                    </a:cubicBezTo>
                    <a:cubicBezTo>
                      <a:pt x="6573" y="1959"/>
                      <a:pt x="6522" y="2019"/>
                      <a:pt x="6523" y="2297"/>
                    </a:cubicBezTo>
                    <a:cubicBezTo>
                      <a:pt x="6525" y="2738"/>
                      <a:pt x="6844" y="2979"/>
                      <a:pt x="7264" y="3017"/>
                    </a:cubicBezTo>
                    <a:cubicBezTo>
                      <a:pt x="7604" y="3046"/>
                      <a:pt x="8142" y="3075"/>
                      <a:pt x="8484" y="3092"/>
                    </a:cubicBezTo>
                    <a:cubicBezTo>
                      <a:pt x="8554" y="3153"/>
                      <a:pt x="8546" y="3213"/>
                      <a:pt x="8541" y="3266"/>
                    </a:cubicBezTo>
                    <a:cubicBezTo>
                      <a:pt x="8492" y="3732"/>
                      <a:pt x="8584" y="4021"/>
                      <a:pt x="8499" y="4338"/>
                    </a:cubicBezTo>
                    <a:cubicBezTo>
                      <a:pt x="8399" y="4712"/>
                      <a:pt x="8244" y="5011"/>
                      <a:pt x="7526" y="5044"/>
                    </a:cubicBezTo>
                    <a:cubicBezTo>
                      <a:pt x="7522" y="5044"/>
                      <a:pt x="7519" y="5044"/>
                      <a:pt x="7515" y="5044"/>
                    </a:cubicBezTo>
                    <a:cubicBezTo>
                      <a:pt x="7185" y="5044"/>
                      <a:pt x="6578" y="4343"/>
                      <a:pt x="5774" y="4343"/>
                    </a:cubicBezTo>
                    <a:cubicBezTo>
                      <a:pt x="5739" y="4343"/>
                      <a:pt x="5704" y="4344"/>
                      <a:pt x="5668" y="4347"/>
                    </a:cubicBezTo>
                    <a:cubicBezTo>
                      <a:pt x="5421" y="4365"/>
                      <a:pt x="5172" y="4358"/>
                      <a:pt x="4925" y="4369"/>
                    </a:cubicBezTo>
                    <a:cubicBezTo>
                      <a:pt x="4328" y="4395"/>
                      <a:pt x="3830" y="4824"/>
                      <a:pt x="3719" y="5411"/>
                    </a:cubicBezTo>
                    <a:cubicBezTo>
                      <a:pt x="3603" y="6020"/>
                      <a:pt x="4399" y="6227"/>
                      <a:pt x="4506" y="6755"/>
                    </a:cubicBezTo>
                    <a:cubicBezTo>
                      <a:pt x="4534" y="6893"/>
                      <a:pt x="4731" y="7165"/>
                      <a:pt x="4793" y="7325"/>
                    </a:cubicBezTo>
                    <a:cubicBezTo>
                      <a:pt x="4820" y="7394"/>
                      <a:pt x="4820" y="7473"/>
                      <a:pt x="4830" y="7531"/>
                    </a:cubicBezTo>
                    <a:cubicBezTo>
                      <a:pt x="4724" y="7686"/>
                      <a:pt x="4577" y="7712"/>
                      <a:pt x="4437" y="7753"/>
                    </a:cubicBezTo>
                    <a:cubicBezTo>
                      <a:pt x="4315" y="7789"/>
                      <a:pt x="4203" y="7816"/>
                      <a:pt x="4094" y="7816"/>
                    </a:cubicBezTo>
                    <a:cubicBezTo>
                      <a:pt x="3981" y="7816"/>
                      <a:pt x="3871" y="7787"/>
                      <a:pt x="3758" y="7711"/>
                    </a:cubicBezTo>
                    <a:cubicBezTo>
                      <a:pt x="3050" y="7228"/>
                      <a:pt x="2990" y="7163"/>
                      <a:pt x="2878" y="6989"/>
                    </a:cubicBezTo>
                    <a:cubicBezTo>
                      <a:pt x="2645" y="6631"/>
                      <a:pt x="2347" y="6353"/>
                      <a:pt x="1969" y="6153"/>
                    </a:cubicBezTo>
                    <a:cubicBezTo>
                      <a:pt x="1700" y="6011"/>
                      <a:pt x="1446" y="5840"/>
                      <a:pt x="1188" y="5681"/>
                    </a:cubicBezTo>
                    <a:cubicBezTo>
                      <a:pt x="774" y="5425"/>
                      <a:pt x="641" y="5016"/>
                      <a:pt x="594" y="4565"/>
                    </a:cubicBezTo>
                    <a:cubicBezTo>
                      <a:pt x="551" y="4161"/>
                      <a:pt x="1066" y="3817"/>
                      <a:pt x="1157" y="3746"/>
                    </a:cubicBezTo>
                    <a:cubicBezTo>
                      <a:pt x="1297" y="3800"/>
                      <a:pt x="1413" y="3843"/>
                      <a:pt x="1525" y="3895"/>
                    </a:cubicBezTo>
                    <a:cubicBezTo>
                      <a:pt x="1785" y="4011"/>
                      <a:pt x="2058" y="4074"/>
                      <a:pt x="2331" y="4144"/>
                    </a:cubicBezTo>
                    <a:cubicBezTo>
                      <a:pt x="2382" y="4156"/>
                      <a:pt x="2433" y="4163"/>
                      <a:pt x="2481" y="4163"/>
                    </a:cubicBezTo>
                    <a:cubicBezTo>
                      <a:pt x="2626" y="4163"/>
                      <a:pt x="2754" y="4105"/>
                      <a:pt x="2850" y="3984"/>
                    </a:cubicBezTo>
                    <a:cubicBezTo>
                      <a:pt x="3030" y="3757"/>
                      <a:pt x="3264" y="3693"/>
                      <a:pt x="3534" y="3680"/>
                    </a:cubicBezTo>
                    <a:cubicBezTo>
                      <a:pt x="3791" y="3669"/>
                      <a:pt x="4049" y="3646"/>
                      <a:pt x="4307" y="3630"/>
                    </a:cubicBezTo>
                    <a:cubicBezTo>
                      <a:pt x="4496" y="3618"/>
                      <a:pt x="4654" y="3537"/>
                      <a:pt x="4793" y="3417"/>
                    </a:cubicBezTo>
                    <a:cubicBezTo>
                      <a:pt x="5177" y="3089"/>
                      <a:pt x="4911" y="2546"/>
                      <a:pt x="4865" y="2277"/>
                    </a:cubicBezTo>
                    <a:cubicBezTo>
                      <a:pt x="4762" y="1680"/>
                      <a:pt x="4330" y="1658"/>
                      <a:pt x="4368" y="1311"/>
                    </a:cubicBezTo>
                    <a:cubicBezTo>
                      <a:pt x="4445" y="1137"/>
                      <a:pt x="4619" y="1099"/>
                      <a:pt x="4771" y="1032"/>
                    </a:cubicBezTo>
                    <a:cubicBezTo>
                      <a:pt x="4841" y="1001"/>
                      <a:pt x="4909" y="989"/>
                      <a:pt x="4974" y="989"/>
                    </a:cubicBezTo>
                    <a:cubicBezTo>
                      <a:pt x="5206" y="989"/>
                      <a:pt x="5416" y="1139"/>
                      <a:pt x="5645" y="1139"/>
                    </a:cubicBezTo>
                    <a:cubicBezTo>
                      <a:pt x="5747" y="1139"/>
                      <a:pt x="5854" y="1109"/>
                      <a:pt x="5968" y="1022"/>
                    </a:cubicBezTo>
                    <a:cubicBezTo>
                      <a:pt x="6379" y="712"/>
                      <a:pt x="6559" y="646"/>
                      <a:pt x="6860" y="588"/>
                    </a:cubicBezTo>
                    <a:close/>
                    <a:moveTo>
                      <a:pt x="13951" y="4502"/>
                    </a:moveTo>
                    <a:cubicBezTo>
                      <a:pt x="13986" y="4502"/>
                      <a:pt x="14021" y="4508"/>
                      <a:pt x="14059" y="4518"/>
                    </a:cubicBezTo>
                    <a:cubicBezTo>
                      <a:pt x="14908" y="4740"/>
                      <a:pt x="15676" y="4970"/>
                      <a:pt x="15832" y="5667"/>
                    </a:cubicBezTo>
                    <a:cubicBezTo>
                      <a:pt x="15793" y="5968"/>
                      <a:pt x="15716" y="6261"/>
                      <a:pt x="15623" y="6550"/>
                    </a:cubicBezTo>
                    <a:cubicBezTo>
                      <a:pt x="15404" y="7229"/>
                      <a:pt x="15503" y="7884"/>
                      <a:pt x="16114" y="8242"/>
                    </a:cubicBezTo>
                    <a:cubicBezTo>
                      <a:pt x="16533" y="8487"/>
                      <a:pt x="16889" y="8692"/>
                      <a:pt x="17336" y="8692"/>
                    </a:cubicBezTo>
                    <a:cubicBezTo>
                      <a:pt x="17356" y="8692"/>
                      <a:pt x="17377" y="8692"/>
                      <a:pt x="17398" y="8691"/>
                    </a:cubicBezTo>
                    <a:cubicBezTo>
                      <a:pt x="17439" y="8689"/>
                      <a:pt x="17478" y="8688"/>
                      <a:pt x="17517" y="8688"/>
                    </a:cubicBezTo>
                    <a:cubicBezTo>
                      <a:pt x="17632" y="8688"/>
                      <a:pt x="17737" y="8694"/>
                      <a:pt x="17845" y="8694"/>
                    </a:cubicBezTo>
                    <a:cubicBezTo>
                      <a:pt x="18061" y="8694"/>
                      <a:pt x="18282" y="8671"/>
                      <a:pt x="18589" y="8532"/>
                    </a:cubicBezTo>
                    <a:cubicBezTo>
                      <a:pt x="19321" y="8203"/>
                      <a:pt x="19386" y="8142"/>
                      <a:pt x="19629" y="8065"/>
                    </a:cubicBezTo>
                    <a:cubicBezTo>
                      <a:pt x="19830" y="8207"/>
                      <a:pt x="19949" y="8398"/>
                      <a:pt x="20070" y="8587"/>
                    </a:cubicBezTo>
                    <a:cubicBezTo>
                      <a:pt x="20129" y="8677"/>
                      <a:pt x="20125" y="8786"/>
                      <a:pt x="20074" y="8878"/>
                    </a:cubicBezTo>
                    <a:cubicBezTo>
                      <a:pt x="19847" y="9278"/>
                      <a:pt x="19652" y="9702"/>
                      <a:pt x="19282" y="10001"/>
                    </a:cubicBezTo>
                    <a:cubicBezTo>
                      <a:pt x="19093" y="10153"/>
                      <a:pt x="18956" y="10339"/>
                      <a:pt x="18898" y="10550"/>
                    </a:cubicBezTo>
                    <a:cubicBezTo>
                      <a:pt x="18837" y="10601"/>
                      <a:pt x="18780" y="10619"/>
                      <a:pt x="18725" y="10619"/>
                    </a:cubicBezTo>
                    <a:cubicBezTo>
                      <a:pt x="18680" y="10619"/>
                      <a:pt x="18636" y="10608"/>
                      <a:pt x="18591" y="10594"/>
                    </a:cubicBezTo>
                    <a:cubicBezTo>
                      <a:pt x="18386" y="10532"/>
                      <a:pt x="18178" y="10484"/>
                      <a:pt x="17976" y="10418"/>
                    </a:cubicBezTo>
                    <a:cubicBezTo>
                      <a:pt x="17864" y="10381"/>
                      <a:pt x="17751" y="10362"/>
                      <a:pt x="17636" y="10362"/>
                    </a:cubicBezTo>
                    <a:cubicBezTo>
                      <a:pt x="17605" y="10362"/>
                      <a:pt x="17574" y="10364"/>
                      <a:pt x="17543" y="10366"/>
                    </a:cubicBezTo>
                    <a:cubicBezTo>
                      <a:pt x="17021" y="10415"/>
                      <a:pt x="16053" y="10408"/>
                      <a:pt x="15907" y="11382"/>
                    </a:cubicBezTo>
                    <a:cubicBezTo>
                      <a:pt x="15849" y="11758"/>
                      <a:pt x="15716" y="11865"/>
                      <a:pt x="15572" y="11908"/>
                    </a:cubicBezTo>
                    <a:cubicBezTo>
                      <a:pt x="15339" y="11857"/>
                      <a:pt x="15097" y="11487"/>
                      <a:pt x="14649" y="10869"/>
                    </a:cubicBezTo>
                    <a:cubicBezTo>
                      <a:pt x="14870" y="10692"/>
                      <a:pt x="15368" y="10332"/>
                      <a:pt x="15451" y="9951"/>
                    </a:cubicBezTo>
                    <a:cubicBezTo>
                      <a:pt x="15511" y="9671"/>
                      <a:pt x="15263" y="9600"/>
                      <a:pt x="15131" y="9540"/>
                    </a:cubicBezTo>
                    <a:cubicBezTo>
                      <a:pt x="14964" y="8966"/>
                      <a:pt x="14877" y="8682"/>
                      <a:pt x="14211" y="8337"/>
                    </a:cubicBezTo>
                    <a:cubicBezTo>
                      <a:pt x="13770" y="8109"/>
                      <a:pt x="13500" y="7751"/>
                      <a:pt x="13443" y="7257"/>
                    </a:cubicBezTo>
                    <a:cubicBezTo>
                      <a:pt x="13279" y="5805"/>
                      <a:pt x="12798" y="5291"/>
                      <a:pt x="13353" y="4846"/>
                    </a:cubicBezTo>
                    <a:cubicBezTo>
                      <a:pt x="13667" y="4594"/>
                      <a:pt x="13807" y="4502"/>
                      <a:pt x="13951" y="4502"/>
                    </a:cubicBezTo>
                    <a:close/>
                    <a:moveTo>
                      <a:pt x="18465" y="16846"/>
                    </a:moveTo>
                    <a:cubicBezTo>
                      <a:pt x="18933" y="16846"/>
                      <a:pt x="19846" y="17181"/>
                      <a:pt x="20472" y="17755"/>
                    </a:cubicBezTo>
                    <a:cubicBezTo>
                      <a:pt x="20820" y="18073"/>
                      <a:pt x="21241" y="18212"/>
                      <a:pt x="21693" y="18277"/>
                    </a:cubicBezTo>
                    <a:cubicBezTo>
                      <a:pt x="21897" y="18307"/>
                      <a:pt x="22101" y="18337"/>
                      <a:pt x="22308" y="18337"/>
                    </a:cubicBezTo>
                    <a:cubicBezTo>
                      <a:pt x="22338" y="18337"/>
                      <a:pt x="22368" y="18336"/>
                      <a:pt x="22398" y="18335"/>
                    </a:cubicBezTo>
                    <a:cubicBezTo>
                      <a:pt x="22409" y="18334"/>
                      <a:pt x="22420" y="18334"/>
                      <a:pt x="22431" y="18334"/>
                    </a:cubicBezTo>
                    <a:cubicBezTo>
                      <a:pt x="22509" y="18334"/>
                      <a:pt x="22586" y="18346"/>
                      <a:pt x="22648" y="18350"/>
                    </a:cubicBezTo>
                    <a:cubicBezTo>
                      <a:pt x="23122" y="18591"/>
                      <a:pt x="22792" y="19222"/>
                      <a:pt x="22476" y="19333"/>
                    </a:cubicBezTo>
                    <a:cubicBezTo>
                      <a:pt x="22045" y="19213"/>
                      <a:pt x="21852" y="19149"/>
                      <a:pt x="21656" y="19149"/>
                    </a:cubicBezTo>
                    <a:cubicBezTo>
                      <a:pt x="21466" y="19149"/>
                      <a:pt x="21273" y="19209"/>
                      <a:pt x="20857" y="19334"/>
                    </a:cubicBezTo>
                    <a:cubicBezTo>
                      <a:pt x="20170" y="19080"/>
                      <a:pt x="20507" y="19201"/>
                      <a:pt x="20276" y="19110"/>
                    </a:cubicBezTo>
                    <a:cubicBezTo>
                      <a:pt x="20129" y="19052"/>
                      <a:pt x="19986" y="19023"/>
                      <a:pt x="19847" y="19023"/>
                    </a:cubicBezTo>
                    <a:cubicBezTo>
                      <a:pt x="19615" y="19023"/>
                      <a:pt x="19396" y="19103"/>
                      <a:pt x="19194" y="19264"/>
                    </a:cubicBezTo>
                    <a:cubicBezTo>
                      <a:pt x="18413" y="19887"/>
                      <a:pt x="18130" y="20780"/>
                      <a:pt x="18690" y="21605"/>
                    </a:cubicBezTo>
                    <a:cubicBezTo>
                      <a:pt x="18802" y="21769"/>
                      <a:pt x="18958" y="21866"/>
                      <a:pt x="19158" y="21866"/>
                    </a:cubicBezTo>
                    <a:cubicBezTo>
                      <a:pt x="19163" y="21866"/>
                      <a:pt x="19168" y="21866"/>
                      <a:pt x="19174" y="21866"/>
                    </a:cubicBezTo>
                    <a:cubicBezTo>
                      <a:pt x="19490" y="21857"/>
                      <a:pt x="19806" y="21857"/>
                      <a:pt x="20118" y="21818"/>
                    </a:cubicBezTo>
                    <a:cubicBezTo>
                      <a:pt x="20213" y="21806"/>
                      <a:pt x="20305" y="21800"/>
                      <a:pt x="20395" y="21800"/>
                    </a:cubicBezTo>
                    <a:cubicBezTo>
                      <a:pt x="20850" y="21800"/>
                      <a:pt x="21246" y="21944"/>
                      <a:pt x="21644" y="22183"/>
                    </a:cubicBezTo>
                    <a:cubicBezTo>
                      <a:pt x="21460" y="23268"/>
                      <a:pt x="20799" y="23702"/>
                      <a:pt x="20324" y="24007"/>
                    </a:cubicBezTo>
                    <a:cubicBezTo>
                      <a:pt x="19848" y="24313"/>
                      <a:pt x="19865" y="24400"/>
                      <a:pt x="19663" y="24553"/>
                    </a:cubicBezTo>
                    <a:cubicBezTo>
                      <a:pt x="18922" y="24281"/>
                      <a:pt x="18919" y="23953"/>
                      <a:pt x="18410" y="23677"/>
                    </a:cubicBezTo>
                    <a:cubicBezTo>
                      <a:pt x="18325" y="23631"/>
                      <a:pt x="18235" y="23606"/>
                      <a:pt x="18146" y="23606"/>
                    </a:cubicBezTo>
                    <a:cubicBezTo>
                      <a:pt x="18060" y="23606"/>
                      <a:pt x="17975" y="23629"/>
                      <a:pt x="17893" y="23677"/>
                    </a:cubicBezTo>
                    <a:cubicBezTo>
                      <a:pt x="17417" y="23961"/>
                      <a:pt x="17037" y="24333"/>
                      <a:pt x="16838" y="24863"/>
                    </a:cubicBezTo>
                    <a:cubicBezTo>
                      <a:pt x="16807" y="24947"/>
                      <a:pt x="16786" y="25038"/>
                      <a:pt x="16787" y="25126"/>
                    </a:cubicBezTo>
                    <a:cubicBezTo>
                      <a:pt x="16790" y="25386"/>
                      <a:pt x="16782" y="25647"/>
                      <a:pt x="16821" y="25901"/>
                    </a:cubicBezTo>
                    <a:cubicBezTo>
                      <a:pt x="16946" y="26731"/>
                      <a:pt x="16339" y="27212"/>
                      <a:pt x="16095" y="27440"/>
                    </a:cubicBezTo>
                    <a:cubicBezTo>
                      <a:pt x="15134" y="28332"/>
                      <a:pt x="15160" y="28305"/>
                      <a:pt x="14863" y="28407"/>
                    </a:cubicBezTo>
                    <a:cubicBezTo>
                      <a:pt x="14764" y="28307"/>
                      <a:pt x="14743" y="28238"/>
                      <a:pt x="14812" y="28152"/>
                    </a:cubicBezTo>
                    <a:cubicBezTo>
                      <a:pt x="14956" y="27981"/>
                      <a:pt x="15101" y="27806"/>
                      <a:pt x="15311" y="27705"/>
                    </a:cubicBezTo>
                    <a:cubicBezTo>
                      <a:pt x="15468" y="27631"/>
                      <a:pt x="15584" y="27511"/>
                      <a:pt x="15676" y="27365"/>
                    </a:cubicBezTo>
                    <a:cubicBezTo>
                      <a:pt x="15944" y="26945"/>
                      <a:pt x="15859" y="26644"/>
                      <a:pt x="15777" y="26092"/>
                    </a:cubicBezTo>
                    <a:cubicBezTo>
                      <a:pt x="15724" y="25732"/>
                      <a:pt x="15687" y="25445"/>
                      <a:pt x="15355" y="25211"/>
                    </a:cubicBezTo>
                    <a:cubicBezTo>
                      <a:pt x="15208" y="25108"/>
                      <a:pt x="15057" y="25011"/>
                      <a:pt x="14925" y="24924"/>
                    </a:cubicBezTo>
                    <a:cubicBezTo>
                      <a:pt x="14822" y="24678"/>
                      <a:pt x="14921" y="24593"/>
                      <a:pt x="15350" y="23857"/>
                    </a:cubicBezTo>
                    <a:cubicBezTo>
                      <a:pt x="16268" y="23655"/>
                      <a:pt x="16803" y="23668"/>
                      <a:pt x="16935" y="22824"/>
                    </a:cubicBezTo>
                    <a:cubicBezTo>
                      <a:pt x="17084" y="21869"/>
                      <a:pt x="16882" y="21012"/>
                      <a:pt x="16515" y="20130"/>
                    </a:cubicBezTo>
                    <a:cubicBezTo>
                      <a:pt x="16950" y="19507"/>
                      <a:pt x="16780" y="19780"/>
                      <a:pt x="17157" y="19107"/>
                    </a:cubicBezTo>
                    <a:cubicBezTo>
                      <a:pt x="17257" y="19080"/>
                      <a:pt x="17340" y="19048"/>
                      <a:pt x="17428" y="19034"/>
                    </a:cubicBezTo>
                    <a:cubicBezTo>
                      <a:pt x="17795" y="18974"/>
                      <a:pt x="18004" y="18710"/>
                      <a:pt x="18019" y="18323"/>
                    </a:cubicBezTo>
                    <a:cubicBezTo>
                      <a:pt x="18027" y="18121"/>
                      <a:pt x="18027" y="17918"/>
                      <a:pt x="18021" y="17716"/>
                    </a:cubicBezTo>
                    <a:cubicBezTo>
                      <a:pt x="18015" y="17495"/>
                      <a:pt x="18071" y="17076"/>
                      <a:pt x="18264" y="16877"/>
                    </a:cubicBezTo>
                    <a:cubicBezTo>
                      <a:pt x="18315" y="16856"/>
                      <a:pt x="18383" y="16846"/>
                      <a:pt x="18465" y="16846"/>
                    </a:cubicBezTo>
                    <a:close/>
                    <a:moveTo>
                      <a:pt x="6989" y="1"/>
                    </a:moveTo>
                    <a:cubicBezTo>
                      <a:pt x="6964" y="1"/>
                      <a:pt x="6939" y="2"/>
                      <a:pt x="6914" y="6"/>
                    </a:cubicBezTo>
                    <a:cubicBezTo>
                      <a:pt x="5997" y="142"/>
                      <a:pt x="6010" y="414"/>
                      <a:pt x="5597" y="578"/>
                    </a:cubicBezTo>
                    <a:cubicBezTo>
                      <a:pt x="5400" y="518"/>
                      <a:pt x="5194" y="433"/>
                      <a:pt x="4939" y="433"/>
                    </a:cubicBezTo>
                    <a:cubicBezTo>
                      <a:pt x="4720" y="433"/>
                      <a:pt x="4465" y="495"/>
                      <a:pt x="4149" y="688"/>
                    </a:cubicBezTo>
                    <a:cubicBezTo>
                      <a:pt x="3747" y="933"/>
                      <a:pt x="3646" y="1328"/>
                      <a:pt x="3890" y="1728"/>
                    </a:cubicBezTo>
                    <a:cubicBezTo>
                      <a:pt x="3995" y="1900"/>
                      <a:pt x="4133" y="2050"/>
                      <a:pt x="4293" y="2258"/>
                    </a:cubicBezTo>
                    <a:cubicBezTo>
                      <a:pt x="4343" y="2456"/>
                      <a:pt x="4452" y="2705"/>
                      <a:pt x="4422" y="2960"/>
                    </a:cubicBezTo>
                    <a:cubicBezTo>
                      <a:pt x="4312" y="3104"/>
                      <a:pt x="4264" y="3062"/>
                      <a:pt x="3390" y="3134"/>
                    </a:cubicBezTo>
                    <a:cubicBezTo>
                      <a:pt x="3056" y="3160"/>
                      <a:pt x="2747" y="3242"/>
                      <a:pt x="2515" y="3509"/>
                    </a:cubicBezTo>
                    <a:cubicBezTo>
                      <a:pt x="2496" y="3533"/>
                      <a:pt x="2457" y="3541"/>
                      <a:pt x="2412" y="3564"/>
                    </a:cubicBezTo>
                    <a:cubicBezTo>
                      <a:pt x="2339" y="3549"/>
                      <a:pt x="2090" y="3529"/>
                      <a:pt x="1462" y="3270"/>
                    </a:cubicBezTo>
                    <a:cubicBezTo>
                      <a:pt x="1359" y="3228"/>
                      <a:pt x="1261" y="3207"/>
                      <a:pt x="1166" y="3207"/>
                    </a:cubicBezTo>
                    <a:cubicBezTo>
                      <a:pt x="1001" y="3207"/>
                      <a:pt x="848" y="3270"/>
                      <a:pt x="707" y="3392"/>
                    </a:cubicBezTo>
                    <a:cubicBezTo>
                      <a:pt x="318" y="3729"/>
                      <a:pt x="1" y="4060"/>
                      <a:pt x="29" y="4575"/>
                    </a:cubicBezTo>
                    <a:cubicBezTo>
                      <a:pt x="127" y="6385"/>
                      <a:pt x="1658" y="6208"/>
                      <a:pt x="2360" y="7229"/>
                    </a:cubicBezTo>
                    <a:cubicBezTo>
                      <a:pt x="2443" y="7349"/>
                      <a:pt x="2524" y="7482"/>
                      <a:pt x="2636" y="7567"/>
                    </a:cubicBezTo>
                    <a:cubicBezTo>
                      <a:pt x="2943" y="7796"/>
                      <a:pt x="3257" y="8015"/>
                      <a:pt x="3583" y="8213"/>
                    </a:cubicBezTo>
                    <a:cubicBezTo>
                      <a:pt x="3728" y="8302"/>
                      <a:pt x="3886" y="8349"/>
                      <a:pt x="4050" y="8349"/>
                    </a:cubicBezTo>
                    <a:cubicBezTo>
                      <a:pt x="4142" y="8349"/>
                      <a:pt x="4236" y="8334"/>
                      <a:pt x="4331" y="8304"/>
                    </a:cubicBezTo>
                    <a:cubicBezTo>
                      <a:pt x="4585" y="8222"/>
                      <a:pt x="5306" y="8159"/>
                      <a:pt x="5352" y="7461"/>
                    </a:cubicBezTo>
                    <a:cubicBezTo>
                      <a:pt x="5317" y="7059"/>
                      <a:pt x="5055" y="6771"/>
                      <a:pt x="4987" y="6516"/>
                    </a:cubicBezTo>
                    <a:cubicBezTo>
                      <a:pt x="4899" y="6177"/>
                      <a:pt x="4715" y="6032"/>
                      <a:pt x="4314" y="5614"/>
                    </a:cubicBezTo>
                    <a:cubicBezTo>
                      <a:pt x="4273" y="5483"/>
                      <a:pt x="4293" y="5398"/>
                      <a:pt x="4335" y="5314"/>
                    </a:cubicBezTo>
                    <a:cubicBezTo>
                      <a:pt x="4604" y="4784"/>
                      <a:pt x="5067" y="4952"/>
                      <a:pt x="5528" y="4895"/>
                    </a:cubicBezTo>
                    <a:cubicBezTo>
                      <a:pt x="5582" y="4889"/>
                      <a:pt x="5634" y="4886"/>
                      <a:pt x="5686" y="4886"/>
                    </a:cubicBezTo>
                    <a:cubicBezTo>
                      <a:pt x="6470" y="4886"/>
                      <a:pt x="6940" y="5606"/>
                      <a:pt x="7499" y="5606"/>
                    </a:cubicBezTo>
                    <a:cubicBezTo>
                      <a:pt x="7528" y="5606"/>
                      <a:pt x="7557" y="5604"/>
                      <a:pt x="7586" y="5600"/>
                    </a:cubicBezTo>
                    <a:cubicBezTo>
                      <a:pt x="8032" y="5538"/>
                      <a:pt x="8524" y="5399"/>
                      <a:pt x="8760" y="5024"/>
                    </a:cubicBezTo>
                    <a:cubicBezTo>
                      <a:pt x="8950" y="4723"/>
                      <a:pt x="9070" y="4406"/>
                      <a:pt x="9051" y="4038"/>
                    </a:cubicBezTo>
                    <a:cubicBezTo>
                      <a:pt x="9034" y="3713"/>
                      <a:pt x="9051" y="3386"/>
                      <a:pt x="9061" y="3060"/>
                    </a:cubicBezTo>
                    <a:cubicBezTo>
                      <a:pt x="9074" y="2623"/>
                      <a:pt x="8799" y="2586"/>
                      <a:pt x="8646" y="2586"/>
                    </a:cubicBezTo>
                    <a:cubicBezTo>
                      <a:pt x="8615" y="2586"/>
                      <a:pt x="8588" y="2587"/>
                      <a:pt x="8570" y="2587"/>
                    </a:cubicBezTo>
                    <a:cubicBezTo>
                      <a:pt x="8568" y="2587"/>
                      <a:pt x="8566" y="2587"/>
                      <a:pt x="8563" y="2587"/>
                    </a:cubicBezTo>
                    <a:lnTo>
                      <a:pt x="7383" y="2535"/>
                    </a:lnTo>
                    <a:cubicBezTo>
                      <a:pt x="7001" y="2518"/>
                      <a:pt x="6884" y="2393"/>
                      <a:pt x="6959" y="1959"/>
                    </a:cubicBezTo>
                    <a:cubicBezTo>
                      <a:pt x="7023" y="1593"/>
                      <a:pt x="7094" y="1228"/>
                      <a:pt x="7163" y="865"/>
                    </a:cubicBezTo>
                    <a:cubicBezTo>
                      <a:pt x="7169" y="834"/>
                      <a:pt x="7191" y="807"/>
                      <a:pt x="7208" y="773"/>
                    </a:cubicBezTo>
                    <a:cubicBezTo>
                      <a:pt x="7459" y="1009"/>
                      <a:pt x="7725" y="1110"/>
                      <a:pt x="8028" y="1136"/>
                    </a:cubicBezTo>
                    <a:cubicBezTo>
                      <a:pt x="8242" y="1154"/>
                      <a:pt x="8536" y="1380"/>
                      <a:pt x="8953" y="1439"/>
                    </a:cubicBezTo>
                    <a:cubicBezTo>
                      <a:pt x="9245" y="1480"/>
                      <a:pt x="9510" y="1658"/>
                      <a:pt x="10045" y="1874"/>
                    </a:cubicBezTo>
                    <a:cubicBezTo>
                      <a:pt x="10318" y="1982"/>
                      <a:pt x="10589" y="2093"/>
                      <a:pt x="10866" y="2182"/>
                    </a:cubicBezTo>
                    <a:cubicBezTo>
                      <a:pt x="11139" y="2268"/>
                      <a:pt x="11289" y="2465"/>
                      <a:pt x="11408" y="2703"/>
                    </a:cubicBezTo>
                    <a:cubicBezTo>
                      <a:pt x="11533" y="2945"/>
                      <a:pt x="11387" y="3076"/>
                      <a:pt x="11297" y="3339"/>
                    </a:cubicBezTo>
                    <a:cubicBezTo>
                      <a:pt x="11088" y="3950"/>
                      <a:pt x="10642" y="3952"/>
                      <a:pt x="10355" y="4197"/>
                    </a:cubicBezTo>
                    <a:cubicBezTo>
                      <a:pt x="10098" y="4416"/>
                      <a:pt x="10035" y="4706"/>
                      <a:pt x="10169" y="5019"/>
                    </a:cubicBezTo>
                    <a:cubicBezTo>
                      <a:pt x="10364" y="5473"/>
                      <a:pt x="10790" y="5746"/>
                      <a:pt x="10760" y="5944"/>
                    </a:cubicBezTo>
                    <a:cubicBezTo>
                      <a:pt x="10550" y="5979"/>
                      <a:pt x="10342" y="6016"/>
                      <a:pt x="10132" y="6050"/>
                    </a:cubicBezTo>
                    <a:cubicBezTo>
                      <a:pt x="9683" y="6120"/>
                      <a:pt x="9236" y="6115"/>
                      <a:pt x="8856" y="6500"/>
                    </a:cubicBezTo>
                    <a:cubicBezTo>
                      <a:pt x="8641" y="6718"/>
                      <a:pt x="8501" y="6964"/>
                      <a:pt x="8605" y="7288"/>
                    </a:cubicBezTo>
                    <a:cubicBezTo>
                      <a:pt x="8621" y="7339"/>
                      <a:pt x="8607" y="7399"/>
                      <a:pt x="8607" y="7440"/>
                    </a:cubicBezTo>
                    <a:cubicBezTo>
                      <a:pt x="8535" y="7537"/>
                      <a:pt x="8462" y="7606"/>
                      <a:pt x="8324" y="7607"/>
                    </a:cubicBezTo>
                    <a:cubicBezTo>
                      <a:pt x="7948" y="7397"/>
                      <a:pt x="7557" y="7170"/>
                      <a:pt x="7206" y="7170"/>
                    </a:cubicBezTo>
                    <a:cubicBezTo>
                      <a:pt x="7037" y="7170"/>
                      <a:pt x="6878" y="7223"/>
                      <a:pt x="6734" y="7355"/>
                    </a:cubicBezTo>
                    <a:cubicBezTo>
                      <a:pt x="6464" y="7603"/>
                      <a:pt x="6257" y="7894"/>
                      <a:pt x="6199" y="8267"/>
                    </a:cubicBezTo>
                    <a:cubicBezTo>
                      <a:pt x="6305" y="8613"/>
                      <a:pt x="6279" y="8470"/>
                      <a:pt x="6362" y="8640"/>
                    </a:cubicBezTo>
                    <a:cubicBezTo>
                      <a:pt x="6420" y="8761"/>
                      <a:pt x="6489" y="8879"/>
                      <a:pt x="6526" y="9007"/>
                    </a:cubicBezTo>
                    <a:cubicBezTo>
                      <a:pt x="6610" y="9290"/>
                      <a:pt x="6781" y="9498"/>
                      <a:pt x="7022" y="9660"/>
                    </a:cubicBezTo>
                    <a:cubicBezTo>
                      <a:pt x="7560" y="10026"/>
                      <a:pt x="7445" y="10467"/>
                      <a:pt x="7288" y="11467"/>
                    </a:cubicBezTo>
                    <a:cubicBezTo>
                      <a:pt x="7220" y="11900"/>
                      <a:pt x="6977" y="12446"/>
                      <a:pt x="6614" y="12717"/>
                    </a:cubicBezTo>
                    <a:cubicBezTo>
                      <a:pt x="5789" y="13334"/>
                      <a:pt x="5683" y="13359"/>
                      <a:pt x="5564" y="13683"/>
                    </a:cubicBezTo>
                    <a:cubicBezTo>
                      <a:pt x="5431" y="14044"/>
                      <a:pt x="5516" y="14416"/>
                      <a:pt x="5705" y="14895"/>
                    </a:cubicBezTo>
                    <a:cubicBezTo>
                      <a:pt x="5825" y="15199"/>
                      <a:pt x="6009" y="15333"/>
                      <a:pt x="6186" y="15333"/>
                    </a:cubicBezTo>
                    <a:cubicBezTo>
                      <a:pt x="6278" y="15333"/>
                      <a:pt x="6369" y="15296"/>
                      <a:pt x="6448" y="15228"/>
                    </a:cubicBezTo>
                    <a:cubicBezTo>
                      <a:pt x="6711" y="15001"/>
                      <a:pt x="6991" y="14792"/>
                      <a:pt x="7225" y="14529"/>
                    </a:cubicBezTo>
                    <a:cubicBezTo>
                      <a:pt x="7397" y="14336"/>
                      <a:pt x="7584" y="14155"/>
                      <a:pt x="7780" y="13986"/>
                    </a:cubicBezTo>
                    <a:cubicBezTo>
                      <a:pt x="7984" y="13809"/>
                      <a:pt x="8182" y="13628"/>
                      <a:pt x="8344" y="13408"/>
                    </a:cubicBezTo>
                    <a:cubicBezTo>
                      <a:pt x="8404" y="13327"/>
                      <a:pt x="8473" y="13251"/>
                      <a:pt x="8551" y="13185"/>
                    </a:cubicBezTo>
                    <a:cubicBezTo>
                      <a:pt x="8692" y="13064"/>
                      <a:pt x="8853" y="13009"/>
                      <a:pt x="9008" y="13009"/>
                    </a:cubicBezTo>
                    <a:cubicBezTo>
                      <a:pt x="9286" y="13009"/>
                      <a:pt x="9543" y="13188"/>
                      <a:pt x="9626" y="13495"/>
                    </a:cubicBezTo>
                    <a:cubicBezTo>
                      <a:pt x="9766" y="14014"/>
                      <a:pt x="9547" y="14767"/>
                      <a:pt x="10360" y="15060"/>
                    </a:cubicBezTo>
                    <a:cubicBezTo>
                      <a:pt x="10434" y="15087"/>
                      <a:pt x="10504" y="15122"/>
                      <a:pt x="10579" y="15154"/>
                    </a:cubicBezTo>
                    <a:cubicBezTo>
                      <a:pt x="10980" y="15788"/>
                      <a:pt x="11014" y="15882"/>
                      <a:pt x="12325" y="15992"/>
                    </a:cubicBezTo>
                    <a:cubicBezTo>
                      <a:pt x="12325" y="16234"/>
                      <a:pt x="12354" y="16052"/>
                      <a:pt x="12236" y="16463"/>
                    </a:cubicBezTo>
                    <a:cubicBezTo>
                      <a:pt x="12113" y="16888"/>
                      <a:pt x="12055" y="17053"/>
                      <a:pt x="12061" y="17283"/>
                    </a:cubicBezTo>
                    <a:cubicBezTo>
                      <a:pt x="12070" y="17601"/>
                      <a:pt x="12300" y="17834"/>
                      <a:pt x="12651" y="17863"/>
                    </a:cubicBezTo>
                    <a:cubicBezTo>
                      <a:pt x="12699" y="17867"/>
                      <a:pt x="12748" y="17869"/>
                      <a:pt x="12797" y="17869"/>
                    </a:cubicBezTo>
                    <a:cubicBezTo>
                      <a:pt x="12905" y="17869"/>
                      <a:pt x="13014" y="17859"/>
                      <a:pt x="13122" y="17845"/>
                    </a:cubicBezTo>
                    <a:cubicBezTo>
                      <a:pt x="13604" y="17779"/>
                      <a:pt x="13901" y="17669"/>
                      <a:pt x="14189" y="17669"/>
                    </a:cubicBezTo>
                    <a:cubicBezTo>
                      <a:pt x="14248" y="17669"/>
                      <a:pt x="14307" y="17673"/>
                      <a:pt x="14367" y="17684"/>
                    </a:cubicBezTo>
                    <a:cubicBezTo>
                      <a:pt x="14387" y="17706"/>
                      <a:pt x="14399" y="17714"/>
                      <a:pt x="14400" y="17723"/>
                    </a:cubicBezTo>
                    <a:cubicBezTo>
                      <a:pt x="14468" y="18089"/>
                      <a:pt x="14499" y="18722"/>
                      <a:pt x="15022" y="19295"/>
                    </a:cubicBezTo>
                    <a:cubicBezTo>
                      <a:pt x="15257" y="19552"/>
                      <a:pt x="15485" y="19818"/>
                      <a:pt x="15730" y="20066"/>
                    </a:cubicBezTo>
                    <a:cubicBezTo>
                      <a:pt x="15943" y="20279"/>
                      <a:pt x="16084" y="20528"/>
                      <a:pt x="16182" y="20808"/>
                    </a:cubicBezTo>
                    <a:cubicBezTo>
                      <a:pt x="16393" y="21403"/>
                      <a:pt x="16440" y="22016"/>
                      <a:pt x="16389" y="22639"/>
                    </a:cubicBezTo>
                    <a:cubicBezTo>
                      <a:pt x="16378" y="22787"/>
                      <a:pt x="16344" y="22928"/>
                      <a:pt x="16233" y="23055"/>
                    </a:cubicBezTo>
                    <a:cubicBezTo>
                      <a:pt x="16147" y="23080"/>
                      <a:pt x="16051" y="23113"/>
                      <a:pt x="15952" y="23134"/>
                    </a:cubicBezTo>
                    <a:cubicBezTo>
                      <a:pt x="15765" y="23173"/>
                      <a:pt x="15578" y="23216"/>
                      <a:pt x="15389" y="23239"/>
                    </a:cubicBezTo>
                    <a:cubicBezTo>
                      <a:pt x="15065" y="23278"/>
                      <a:pt x="14857" y="23455"/>
                      <a:pt x="14729" y="23746"/>
                    </a:cubicBezTo>
                    <a:cubicBezTo>
                      <a:pt x="14595" y="24045"/>
                      <a:pt x="13851" y="24978"/>
                      <a:pt x="14666" y="25466"/>
                    </a:cubicBezTo>
                    <a:cubicBezTo>
                      <a:pt x="14842" y="25571"/>
                      <a:pt x="15064" y="25626"/>
                      <a:pt x="15158" y="25839"/>
                    </a:cubicBezTo>
                    <a:cubicBezTo>
                      <a:pt x="15188" y="26128"/>
                      <a:pt x="15215" y="26408"/>
                      <a:pt x="15245" y="26687"/>
                    </a:cubicBezTo>
                    <a:cubicBezTo>
                      <a:pt x="15273" y="26937"/>
                      <a:pt x="15195" y="27126"/>
                      <a:pt x="14958" y="27242"/>
                    </a:cubicBezTo>
                    <a:cubicBezTo>
                      <a:pt x="14699" y="27370"/>
                      <a:pt x="14504" y="27580"/>
                      <a:pt x="14342" y="27808"/>
                    </a:cubicBezTo>
                    <a:cubicBezTo>
                      <a:pt x="14066" y="28195"/>
                      <a:pt x="14101" y="28557"/>
                      <a:pt x="14446" y="28861"/>
                    </a:cubicBezTo>
                    <a:cubicBezTo>
                      <a:pt x="14568" y="28971"/>
                      <a:pt x="14703" y="29034"/>
                      <a:pt x="14850" y="29034"/>
                    </a:cubicBezTo>
                    <a:cubicBezTo>
                      <a:pt x="14948" y="29034"/>
                      <a:pt x="15052" y="29005"/>
                      <a:pt x="15161" y="28944"/>
                    </a:cubicBezTo>
                    <a:cubicBezTo>
                      <a:pt x="15409" y="28806"/>
                      <a:pt x="15635" y="28642"/>
                      <a:pt x="15840" y="28445"/>
                    </a:cubicBezTo>
                    <a:cubicBezTo>
                      <a:pt x="16073" y="28220"/>
                      <a:pt x="16498" y="27859"/>
                      <a:pt x="16691" y="27678"/>
                    </a:cubicBezTo>
                    <a:cubicBezTo>
                      <a:pt x="17625" y="26808"/>
                      <a:pt x="17397" y="25877"/>
                      <a:pt x="17349" y="25357"/>
                    </a:cubicBezTo>
                    <a:cubicBezTo>
                      <a:pt x="17312" y="24948"/>
                      <a:pt x="17691" y="24564"/>
                      <a:pt x="18002" y="24310"/>
                    </a:cubicBezTo>
                    <a:cubicBezTo>
                      <a:pt x="18051" y="24268"/>
                      <a:pt x="18117" y="24249"/>
                      <a:pt x="18172" y="24223"/>
                    </a:cubicBezTo>
                    <a:cubicBezTo>
                      <a:pt x="18497" y="24359"/>
                      <a:pt x="18551" y="24779"/>
                      <a:pt x="19509" y="25128"/>
                    </a:cubicBezTo>
                    <a:cubicBezTo>
                      <a:pt x="19590" y="25158"/>
                      <a:pt x="19667" y="25173"/>
                      <a:pt x="19739" y="25173"/>
                    </a:cubicBezTo>
                    <a:cubicBezTo>
                      <a:pt x="19906" y="25173"/>
                      <a:pt x="20048" y="25093"/>
                      <a:pt x="20164" y="24936"/>
                    </a:cubicBezTo>
                    <a:cubicBezTo>
                      <a:pt x="20508" y="24468"/>
                      <a:pt x="21218" y="24343"/>
                      <a:pt x="21796" y="23446"/>
                    </a:cubicBezTo>
                    <a:cubicBezTo>
                      <a:pt x="22001" y="23130"/>
                      <a:pt x="22121" y="22779"/>
                      <a:pt x="22196" y="22413"/>
                    </a:cubicBezTo>
                    <a:cubicBezTo>
                      <a:pt x="22256" y="22125"/>
                      <a:pt x="22179" y="21868"/>
                      <a:pt x="21921" y="21705"/>
                    </a:cubicBezTo>
                    <a:cubicBezTo>
                      <a:pt x="21332" y="21337"/>
                      <a:pt x="20953" y="21254"/>
                      <a:pt x="20506" y="21254"/>
                    </a:cubicBezTo>
                    <a:cubicBezTo>
                      <a:pt x="20258" y="21254"/>
                      <a:pt x="19989" y="21280"/>
                      <a:pt x="19652" y="21297"/>
                    </a:cubicBezTo>
                    <a:cubicBezTo>
                      <a:pt x="19564" y="21302"/>
                      <a:pt x="19475" y="21312"/>
                      <a:pt x="19386" y="21312"/>
                    </a:cubicBezTo>
                    <a:cubicBezTo>
                      <a:pt x="19318" y="21312"/>
                      <a:pt x="19251" y="21307"/>
                      <a:pt x="19182" y="21288"/>
                    </a:cubicBezTo>
                    <a:cubicBezTo>
                      <a:pt x="18970" y="21002"/>
                      <a:pt x="18903" y="20693"/>
                      <a:pt x="19045" y="20365"/>
                    </a:cubicBezTo>
                    <a:cubicBezTo>
                      <a:pt x="19158" y="20106"/>
                      <a:pt x="19331" y="19880"/>
                      <a:pt x="19554" y="19702"/>
                    </a:cubicBezTo>
                    <a:cubicBezTo>
                      <a:pt x="19653" y="19624"/>
                      <a:pt x="19762" y="19579"/>
                      <a:pt x="19879" y="19579"/>
                    </a:cubicBezTo>
                    <a:cubicBezTo>
                      <a:pt x="19948" y="19579"/>
                      <a:pt x="20019" y="19595"/>
                      <a:pt x="20092" y="19630"/>
                    </a:cubicBezTo>
                    <a:cubicBezTo>
                      <a:pt x="20193" y="19678"/>
                      <a:pt x="20303" y="19710"/>
                      <a:pt x="20405" y="19757"/>
                    </a:cubicBezTo>
                    <a:cubicBezTo>
                      <a:pt x="20560" y="19828"/>
                      <a:pt x="20715" y="19868"/>
                      <a:pt x="20874" y="19868"/>
                    </a:cubicBezTo>
                    <a:cubicBezTo>
                      <a:pt x="20988" y="19868"/>
                      <a:pt x="21105" y="19847"/>
                      <a:pt x="21223" y="19802"/>
                    </a:cubicBezTo>
                    <a:cubicBezTo>
                      <a:pt x="21284" y="19776"/>
                      <a:pt x="21353" y="19770"/>
                      <a:pt x="21417" y="19749"/>
                    </a:cubicBezTo>
                    <a:cubicBezTo>
                      <a:pt x="21498" y="19723"/>
                      <a:pt x="21577" y="19710"/>
                      <a:pt x="21656" y="19710"/>
                    </a:cubicBezTo>
                    <a:cubicBezTo>
                      <a:pt x="21742" y="19710"/>
                      <a:pt x="21827" y="19725"/>
                      <a:pt x="21915" y="19753"/>
                    </a:cubicBezTo>
                    <a:cubicBezTo>
                      <a:pt x="22053" y="19798"/>
                      <a:pt x="22197" y="19826"/>
                      <a:pt x="22337" y="19869"/>
                    </a:cubicBezTo>
                    <a:cubicBezTo>
                      <a:pt x="22379" y="19882"/>
                      <a:pt x="22427" y="19888"/>
                      <a:pt x="22478" y="19888"/>
                    </a:cubicBezTo>
                    <a:cubicBezTo>
                      <a:pt x="22677" y="19888"/>
                      <a:pt x="22929" y="19790"/>
                      <a:pt x="23107" y="19563"/>
                    </a:cubicBezTo>
                    <a:cubicBezTo>
                      <a:pt x="23219" y="19420"/>
                      <a:pt x="23294" y="19258"/>
                      <a:pt x="23371" y="19094"/>
                    </a:cubicBezTo>
                    <a:cubicBezTo>
                      <a:pt x="23627" y="18549"/>
                      <a:pt x="23197" y="17801"/>
                      <a:pt x="22537" y="17801"/>
                    </a:cubicBezTo>
                    <a:cubicBezTo>
                      <a:pt x="22532" y="17801"/>
                      <a:pt x="22527" y="17801"/>
                      <a:pt x="22523" y="17801"/>
                    </a:cubicBezTo>
                    <a:cubicBezTo>
                      <a:pt x="22477" y="17802"/>
                      <a:pt x="22436" y="17802"/>
                      <a:pt x="22398" y="17802"/>
                    </a:cubicBezTo>
                    <a:cubicBezTo>
                      <a:pt x="22046" y="17802"/>
                      <a:pt x="21989" y="17774"/>
                      <a:pt x="21586" y="17705"/>
                    </a:cubicBezTo>
                    <a:cubicBezTo>
                      <a:pt x="21209" y="17639"/>
                      <a:pt x="20981" y="17461"/>
                      <a:pt x="20708" y="17232"/>
                    </a:cubicBezTo>
                    <a:cubicBezTo>
                      <a:pt x="20075" y="16704"/>
                      <a:pt x="19580" y="16578"/>
                      <a:pt x="19326" y="16456"/>
                    </a:cubicBezTo>
                    <a:cubicBezTo>
                      <a:pt x="19289" y="16302"/>
                      <a:pt x="19280" y="16161"/>
                      <a:pt x="19222" y="16045"/>
                    </a:cubicBezTo>
                    <a:cubicBezTo>
                      <a:pt x="19055" y="15714"/>
                      <a:pt x="18898" y="15378"/>
                      <a:pt x="18757" y="15035"/>
                    </a:cubicBezTo>
                    <a:cubicBezTo>
                      <a:pt x="18749" y="15013"/>
                      <a:pt x="18732" y="14997"/>
                      <a:pt x="18709" y="14966"/>
                    </a:cubicBezTo>
                    <a:cubicBezTo>
                      <a:pt x="18654" y="14936"/>
                      <a:pt x="18585" y="14900"/>
                      <a:pt x="18508" y="14857"/>
                    </a:cubicBezTo>
                    <a:cubicBezTo>
                      <a:pt x="18390" y="14422"/>
                      <a:pt x="18452" y="14447"/>
                      <a:pt x="18353" y="13629"/>
                    </a:cubicBezTo>
                    <a:cubicBezTo>
                      <a:pt x="18303" y="13222"/>
                      <a:pt x="18071" y="13024"/>
                      <a:pt x="17659" y="12975"/>
                    </a:cubicBezTo>
                    <a:cubicBezTo>
                      <a:pt x="17620" y="12971"/>
                      <a:pt x="17579" y="12968"/>
                      <a:pt x="17537" y="12968"/>
                    </a:cubicBezTo>
                    <a:cubicBezTo>
                      <a:pt x="17231" y="12968"/>
                      <a:pt x="16845" y="13093"/>
                      <a:pt x="16655" y="13454"/>
                    </a:cubicBezTo>
                    <a:cubicBezTo>
                      <a:pt x="16446" y="13853"/>
                      <a:pt x="16448" y="14134"/>
                      <a:pt x="16352" y="14623"/>
                    </a:cubicBezTo>
                    <a:cubicBezTo>
                      <a:pt x="16208" y="15362"/>
                      <a:pt x="16255" y="15547"/>
                      <a:pt x="16243" y="16235"/>
                    </a:cubicBezTo>
                    <a:cubicBezTo>
                      <a:pt x="16241" y="16275"/>
                      <a:pt x="16254" y="16326"/>
                      <a:pt x="16184" y="16350"/>
                    </a:cubicBezTo>
                    <a:cubicBezTo>
                      <a:pt x="16062" y="16316"/>
                      <a:pt x="15998" y="16204"/>
                      <a:pt x="15935" y="16102"/>
                    </a:cubicBezTo>
                    <a:cubicBezTo>
                      <a:pt x="15717" y="15744"/>
                      <a:pt x="15410" y="15492"/>
                      <a:pt x="15037" y="15309"/>
                    </a:cubicBezTo>
                    <a:cubicBezTo>
                      <a:pt x="14906" y="15245"/>
                      <a:pt x="14787" y="15159"/>
                      <a:pt x="14661" y="15085"/>
                    </a:cubicBezTo>
                    <a:cubicBezTo>
                      <a:pt x="14526" y="15005"/>
                      <a:pt x="14390" y="14928"/>
                      <a:pt x="14247" y="14848"/>
                    </a:cubicBezTo>
                    <a:cubicBezTo>
                      <a:pt x="14219" y="14732"/>
                      <a:pt x="14180" y="14625"/>
                      <a:pt x="14169" y="14516"/>
                    </a:cubicBezTo>
                    <a:cubicBezTo>
                      <a:pt x="14118" y="14017"/>
                      <a:pt x="14103" y="13417"/>
                      <a:pt x="14023" y="13108"/>
                    </a:cubicBezTo>
                    <a:cubicBezTo>
                      <a:pt x="13861" y="12479"/>
                      <a:pt x="13379" y="12330"/>
                      <a:pt x="12899" y="12330"/>
                    </a:cubicBezTo>
                    <a:cubicBezTo>
                      <a:pt x="12529" y="12330"/>
                      <a:pt x="12159" y="12419"/>
                      <a:pt x="11938" y="12445"/>
                    </a:cubicBezTo>
                    <a:cubicBezTo>
                      <a:pt x="11891" y="12451"/>
                      <a:pt x="11843" y="12452"/>
                      <a:pt x="11796" y="12452"/>
                    </a:cubicBezTo>
                    <a:cubicBezTo>
                      <a:pt x="11721" y="12452"/>
                      <a:pt x="11646" y="12448"/>
                      <a:pt x="11573" y="12448"/>
                    </a:cubicBezTo>
                    <a:cubicBezTo>
                      <a:pt x="11219" y="12248"/>
                      <a:pt x="11280" y="11743"/>
                      <a:pt x="11257" y="11530"/>
                    </a:cubicBezTo>
                    <a:cubicBezTo>
                      <a:pt x="11195" y="10936"/>
                      <a:pt x="10684" y="10658"/>
                      <a:pt x="10277" y="10658"/>
                    </a:cubicBezTo>
                    <a:cubicBezTo>
                      <a:pt x="10203" y="10658"/>
                      <a:pt x="10133" y="10667"/>
                      <a:pt x="10069" y="10685"/>
                    </a:cubicBezTo>
                    <a:cubicBezTo>
                      <a:pt x="9984" y="10710"/>
                      <a:pt x="9895" y="10732"/>
                      <a:pt x="9807" y="10732"/>
                    </a:cubicBezTo>
                    <a:cubicBezTo>
                      <a:pt x="9743" y="10732"/>
                      <a:pt x="9679" y="10720"/>
                      <a:pt x="9617" y="10690"/>
                    </a:cubicBezTo>
                    <a:cubicBezTo>
                      <a:pt x="9549" y="10499"/>
                      <a:pt x="9547" y="10499"/>
                      <a:pt x="9560" y="10424"/>
                    </a:cubicBezTo>
                    <a:cubicBezTo>
                      <a:pt x="9673" y="9674"/>
                      <a:pt x="10353" y="9735"/>
                      <a:pt x="10527" y="8930"/>
                    </a:cubicBezTo>
                    <a:cubicBezTo>
                      <a:pt x="10624" y="8479"/>
                      <a:pt x="10616" y="8371"/>
                      <a:pt x="10725" y="8243"/>
                    </a:cubicBezTo>
                    <a:cubicBezTo>
                      <a:pt x="10862" y="8213"/>
                      <a:pt x="10980" y="8199"/>
                      <a:pt x="11083" y="8199"/>
                    </a:cubicBezTo>
                    <a:cubicBezTo>
                      <a:pt x="11744" y="8199"/>
                      <a:pt x="11788" y="8783"/>
                      <a:pt x="12062" y="9628"/>
                    </a:cubicBezTo>
                    <a:cubicBezTo>
                      <a:pt x="12253" y="10213"/>
                      <a:pt x="12636" y="10912"/>
                      <a:pt x="12660" y="10947"/>
                    </a:cubicBezTo>
                    <a:cubicBezTo>
                      <a:pt x="12941" y="11399"/>
                      <a:pt x="13263" y="11408"/>
                      <a:pt x="13732" y="11408"/>
                    </a:cubicBezTo>
                    <a:cubicBezTo>
                      <a:pt x="13751" y="11408"/>
                      <a:pt x="13771" y="11408"/>
                      <a:pt x="13791" y="11408"/>
                    </a:cubicBezTo>
                    <a:cubicBezTo>
                      <a:pt x="13951" y="11408"/>
                      <a:pt x="14128" y="11409"/>
                      <a:pt x="14326" y="11427"/>
                    </a:cubicBezTo>
                    <a:cubicBezTo>
                      <a:pt x="14391" y="11518"/>
                      <a:pt x="14459" y="11606"/>
                      <a:pt x="14520" y="11700"/>
                    </a:cubicBezTo>
                    <a:cubicBezTo>
                      <a:pt x="14741" y="12033"/>
                      <a:pt x="15154" y="12531"/>
                      <a:pt x="15552" y="12531"/>
                    </a:cubicBezTo>
                    <a:cubicBezTo>
                      <a:pt x="15578" y="12531"/>
                      <a:pt x="15604" y="12529"/>
                      <a:pt x="15629" y="12525"/>
                    </a:cubicBezTo>
                    <a:cubicBezTo>
                      <a:pt x="16383" y="12400"/>
                      <a:pt x="16455" y="11708"/>
                      <a:pt x="16549" y="11302"/>
                    </a:cubicBezTo>
                    <a:cubicBezTo>
                      <a:pt x="16673" y="11145"/>
                      <a:pt x="16810" y="11078"/>
                      <a:pt x="16972" y="11050"/>
                    </a:cubicBezTo>
                    <a:cubicBezTo>
                      <a:pt x="17222" y="11006"/>
                      <a:pt x="17419" y="10989"/>
                      <a:pt x="17582" y="10989"/>
                    </a:cubicBezTo>
                    <a:cubicBezTo>
                      <a:pt x="18158" y="10989"/>
                      <a:pt x="18291" y="11204"/>
                      <a:pt x="18736" y="11204"/>
                    </a:cubicBezTo>
                    <a:cubicBezTo>
                      <a:pt x="18852" y="11204"/>
                      <a:pt x="18989" y="11190"/>
                      <a:pt x="19161" y="11153"/>
                    </a:cubicBezTo>
                    <a:cubicBezTo>
                      <a:pt x="19430" y="11097"/>
                      <a:pt x="19445" y="10877"/>
                      <a:pt x="19523" y="10593"/>
                    </a:cubicBezTo>
                    <a:cubicBezTo>
                      <a:pt x="19635" y="10489"/>
                      <a:pt x="19908" y="10242"/>
                      <a:pt x="20022" y="10094"/>
                    </a:cubicBezTo>
                    <a:cubicBezTo>
                      <a:pt x="20248" y="9798"/>
                      <a:pt x="20434" y="9478"/>
                      <a:pt x="20598" y="9143"/>
                    </a:cubicBezTo>
                    <a:cubicBezTo>
                      <a:pt x="20754" y="8828"/>
                      <a:pt x="20727" y="8531"/>
                      <a:pt x="20533" y="8251"/>
                    </a:cubicBezTo>
                    <a:cubicBezTo>
                      <a:pt x="20405" y="8066"/>
                      <a:pt x="20258" y="7893"/>
                      <a:pt x="20110" y="7724"/>
                    </a:cubicBezTo>
                    <a:cubicBezTo>
                      <a:pt x="19988" y="7585"/>
                      <a:pt x="19829" y="7504"/>
                      <a:pt x="19610" y="7481"/>
                    </a:cubicBezTo>
                    <a:cubicBezTo>
                      <a:pt x="19509" y="7520"/>
                      <a:pt x="19381" y="7561"/>
                      <a:pt x="19259" y="7616"/>
                    </a:cubicBezTo>
                    <a:cubicBezTo>
                      <a:pt x="18481" y="7962"/>
                      <a:pt x="18328" y="8142"/>
                      <a:pt x="17542" y="8142"/>
                    </a:cubicBezTo>
                    <a:cubicBezTo>
                      <a:pt x="17089" y="8142"/>
                      <a:pt x="16716" y="7953"/>
                      <a:pt x="16351" y="7724"/>
                    </a:cubicBezTo>
                    <a:cubicBezTo>
                      <a:pt x="16190" y="7622"/>
                      <a:pt x="16110" y="7464"/>
                      <a:pt x="16108" y="7267"/>
                    </a:cubicBezTo>
                    <a:cubicBezTo>
                      <a:pt x="16106" y="7064"/>
                      <a:pt x="16117" y="6866"/>
                      <a:pt x="16180" y="6669"/>
                    </a:cubicBezTo>
                    <a:cubicBezTo>
                      <a:pt x="16248" y="6454"/>
                      <a:pt x="16292" y="6233"/>
                      <a:pt x="16350" y="6016"/>
                    </a:cubicBezTo>
                    <a:cubicBezTo>
                      <a:pt x="16533" y="5328"/>
                      <a:pt x="16000" y="4686"/>
                      <a:pt x="15361" y="4398"/>
                    </a:cubicBezTo>
                    <a:cubicBezTo>
                      <a:pt x="14980" y="4228"/>
                      <a:pt x="14582" y="4109"/>
                      <a:pt x="14178" y="4004"/>
                    </a:cubicBezTo>
                    <a:cubicBezTo>
                      <a:pt x="14100" y="3985"/>
                      <a:pt x="14025" y="3975"/>
                      <a:pt x="13951" y="3975"/>
                    </a:cubicBezTo>
                    <a:cubicBezTo>
                      <a:pt x="13779" y="3975"/>
                      <a:pt x="13618" y="4026"/>
                      <a:pt x="13465" y="4115"/>
                    </a:cubicBezTo>
                    <a:cubicBezTo>
                      <a:pt x="13309" y="4204"/>
                      <a:pt x="13169" y="4317"/>
                      <a:pt x="13028" y="4430"/>
                    </a:cubicBezTo>
                    <a:cubicBezTo>
                      <a:pt x="12619" y="4757"/>
                      <a:pt x="12480" y="5184"/>
                      <a:pt x="12572" y="5693"/>
                    </a:cubicBezTo>
                    <a:cubicBezTo>
                      <a:pt x="12665" y="6214"/>
                      <a:pt x="12829" y="6681"/>
                      <a:pt x="12885" y="7279"/>
                    </a:cubicBezTo>
                    <a:cubicBezTo>
                      <a:pt x="13001" y="8494"/>
                      <a:pt x="13901" y="8808"/>
                      <a:pt x="14181" y="8995"/>
                    </a:cubicBezTo>
                    <a:cubicBezTo>
                      <a:pt x="14549" y="9240"/>
                      <a:pt x="14499" y="9541"/>
                      <a:pt x="14570" y="9782"/>
                    </a:cubicBezTo>
                    <a:cubicBezTo>
                      <a:pt x="14601" y="9886"/>
                      <a:pt x="14653" y="9983"/>
                      <a:pt x="14701" y="10096"/>
                    </a:cubicBezTo>
                    <a:cubicBezTo>
                      <a:pt x="14434" y="10286"/>
                      <a:pt x="14198" y="10493"/>
                      <a:pt x="14058" y="10782"/>
                    </a:cubicBezTo>
                    <a:cubicBezTo>
                      <a:pt x="13921" y="10786"/>
                      <a:pt x="13788" y="10797"/>
                      <a:pt x="13661" y="10797"/>
                    </a:cubicBezTo>
                    <a:cubicBezTo>
                      <a:pt x="13545" y="10797"/>
                      <a:pt x="13433" y="10788"/>
                      <a:pt x="13326" y="10758"/>
                    </a:cubicBezTo>
                    <a:cubicBezTo>
                      <a:pt x="13187" y="10671"/>
                      <a:pt x="13134" y="10546"/>
                      <a:pt x="13073" y="10425"/>
                    </a:cubicBezTo>
                    <a:cubicBezTo>
                      <a:pt x="12202" y="8691"/>
                      <a:pt x="12693" y="9123"/>
                      <a:pt x="12086" y="8105"/>
                    </a:cubicBezTo>
                    <a:cubicBezTo>
                      <a:pt x="11909" y="7808"/>
                      <a:pt x="11424" y="7597"/>
                      <a:pt x="10972" y="7597"/>
                    </a:cubicBezTo>
                    <a:cubicBezTo>
                      <a:pt x="10559" y="7597"/>
                      <a:pt x="10172" y="7774"/>
                      <a:pt x="10072" y="8224"/>
                    </a:cubicBezTo>
                    <a:cubicBezTo>
                      <a:pt x="10003" y="8533"/>
                      <a:pt x="10022" y="9009"/>
                      <a:pt x="9589" y="9293"/>
                    </a:cubicBezTo>
                    <a:cubicBezTo>
                      <a:pt x="9562" y="9310"/>
                      <a:pt x="9539" y="9336"/>
                      <a:pt x="9514" y="9359"/>
                    </a:cubicBezTo>
                    <a:cubicBezTo>
                      <a:pt x="9212" y="9621"/>
                      <a:pt x="9045" y="9960"/>
                      <a:pt x="8962" y="10343"/>
                    </a:cubicBezTo>
                    <a:cubicBezTo>
                      <a:pt x="8848" y="10867"/>
                      <a:pt x="9227" y="11329"/>
                      <a:pt x="9749" y="11329"/>
                    </a:cubicBezTo>
                    <a:cubicBezTo>
                      <a:pt x="9769" y="11329"/>
                      <a:pt x="9789" y="11329"/>
                      <a:pt x="9809" y="11327"/>
                    </a:cubicBezTo>
                    <a:cubicBezTo>
                      <a:pt x="9978" y="11316"/>
                      <a:pt x="10141" y="11250"/>
                      <a:pt x="10295" y="11250"/>
                    </a:cubicBezTo>
                    <a:cubicBezTo>
                      <a:pt x="10419" y="11250"/>
                      <a:pt x="10537" y="11293"/>
                      <a:pt x="10645" y="11445"/>
                    </a:cubicBezTo>
                    <a:cubicBezTo>
                      <a:pt x="10662" y="11603"/>
                      <a:pt x="10694" y="11791"/>
                      <a:pt x="10704" y="11981"/>
                    </a:cubicBezTo>
                    <a:cubicBezTo>
                      <a:pt x="10726" y="12413"/>
                      <a:pt x="11032" y="13033"/>
                      <a:pt x="11653" y="13033"/>
                    </a:cubicBezTo>
                    <a:cubicBezTo>
                      <a:pt x="11661" y="13033"/>
                      <a:pt x="11668" y="13033"/>
                      <a:pt x="11676" y="13033"/>
                    </a:cubicBezTo>
                    <a:cubicBezTo>
                      <a:pt x="12025" y="13023"/>
                      <a:pt x="12371" y="12996"/>
                      <a:pt x="12714" y="12921"/>
                    </a:cubicBezTo>
                    <a:cubicBezTo>
                      <a:pt x="12800" y="12902"/>
                      <a:pt x="12883" y="12892"/>
                      <a:pt x="12960" y="12892"/>
                    </a:cubicBezTo>
                    <a:cubicBezTo>
                      <a:pt x="13224" y="12892"/>
                      <a:pt x="13421" y="13012"/>
                      <a:pt x="13471" y="13309"/>
                    </a:cubicBezTo>
                    <a:cubicBezTo>
                      <a:pt x="13471" y="13316"/>
                      <a:pt x="13539" y="14277"/>
                      <a:pt x="13559" y="14453"/>
                    </a:cubicBezTo>
                    <a:cubicBezTo>
                      <a:pt x="13579" y="14621"/>
                      <a:pt x="13624" y="14784"/>
                      <a:pt x="13670" y="14946"/>
                    </a:cubicBezTo>
                    <a:cubicBezTo>
                      <a:pt x="13727" y="15153"/>
                      <a:pt x="13865" y="15296"/>
                      <a:pt x="14049" y="15398"/>
                    </a:cubicBezTo>
                    <a:cubicBezTo>
                      <a:pt x="15022" y="15937"/>
                      <a:pt x="15205" y="16012"/>
                      <a:pt x="15409" y="16313"/>
                    </a:cubicBezTo>
                    <a:cubicBezTo>
                      <a:pt x="15694" y="16731"/>
                      <a:pt x="15838" y="16818"/>
                      <a:pt x="16080" y="16898"/>
                    </a:cubicBezTo>
                    <a:cubicBezTo>
                      <a:pt x="16131" y="16915"/>
                      <a:pt x="16184" y="16924"/>
                      <a:pt x="16237" y="16924"/>
                    </a:cubicBezTo>
                    <a:cubicBezTo>
                      <a:pt x="16483" y="16924"/>
                      <a:pt x="16720" y="16746"/>
                      <a:pt x="16739" y="16464"/>
                    </a:cubicBezTo>
                    <a:cubicBezTo>
                      <a:pt x="16757" y="16206"/>
                      <a:pt x="16798" y="15951"/>
                      <a:pt x="16786" y="15691"/>
                    </a:cubicBezTo>
                    <a:cubicBezTo>
                      <a:pt x="16759" y="15111"/>
                      <a:pt x="16882" y="14549"/>
                      <a:pt x="17002" y="13989"/>
                    </a:cubicBezTo>
                    <a:cubicBezTo>
                      <a:pt x="17076" y="13638"/>
                      <a:pt x="17225" y="13480"/>
                      <a:pt x="17522" y="13480"/>
                    </a:cubicBezTo>
                    <a:cubicBezTo>
                      <a:pt x="17585" y="13480"/>
                      <a:pt x="17654" y="13487"/>
                      <a:pt x="17730" y="13501"/>
                    </a:cubicBezTo>
                    <a:cubicBezTo>
                      <a:pt x="17751" y="13505"/>
                      <a:pt x="17769" y="13521"/>
                      <a:pt x="17801" y="13538"/>
                    </a:cubicBezTo>
                    <a:cubicBezTo>
                      <a:pt x="18025" y="14060"/>
                      <a:pt x="17764" y="14915"/>
                      <a:pt x="18432" y="15268"/>
                    </a:cubicBezTo>
                    <a:cubicBezTo>
                      <a:pt x="18547" y="15670"/>
                      <a:pt x="18407" y="15528"/>
                      <a:pt x="18900" y="16349"/>
                    </a:cubicBezTo>
                    <a:cubicBezTo>
                      <a:pt x="18719" y="16333"/>
                      <a:pt x="18550" y="16308"/>
                      <a:pt x="18393" y="16308"/>
                    </a:cubicBezTo>
                    <a:cubicBezTo>
                      <a:pt x="18109" y="16308"/>
                      <a:pt x="17867" y="16391"/>
                      <a:pt x="17677" y="16764"/>
                    </a:cubicBezTo>
                    <a:cubicBezTo>
                      <a:pt x="17342" y="17418"/>
                      <a:pt x="17529" y="17786"/>
                      <a:pt x="17428" y="18451"/>
                    </a:cubicBezTo>
                    <a:cubicBezTo>
                      <a:pt x="17345" y="18483"/>
                      <a:pt x="17275" y="18526"/>
                      <a:pt x="17201" y="18535"/>
                    </a:cubicBezTo>
                    <a:cubicBezTo>
                      <a:pt x="16759" y="18582"/>
                      <a:pt x="16667" y="18893"/>
                      <a:pt x="16277" y="19570"/>
                    </a:cubicBezTo>
                    <a:cubicBezTo>
                      <a:pt x="16250" y="19616"/>
                      <a:pt x="16234" y="19678"/>
                      <a:pt x="16142" y="19679"/>
                    </a:cubicBezTo>
                    <a:cubicBezTo>
                      <a:pt x="16061" y="19592"/>
                      <a:pt x="15967" y="19497"/>
                      <a:pt x="15877" y="19397"/>
                    </a:cubicBezTo>
                    <a:cubicBezTo>
                      <a:pt x="15756" y="19264"/>
                      <a:pt x="15646" y="19120"/>
                      <a:pt x="15517" y="18994"/>
                    </a:cubicBezTo>
                    <a:cubicBezTo>
                      <a:pt x="15195" y="18679"/>
                      <a:pt x="15036" y="18294"/>
                      <a:pt x="14980" y="17856"/>
                    </a:cubicBezTo>
                    <a:cubicBezTo>
                      <a:pt x="14918" y="17382"/>
                      <a:pt x="14810" y="17085"/>
                      <a:pt x="14376" y="17085"/>
                    </a:cubicBezTo>
                    <a:cubicBezTo>
                      <a:pt x="14350" y="17085"/>
                      <a:pt x="14322" y="17087"/>
                      <a:pt x="14294" y="17089"/>
                    </a:cubicBezTo>
                    <a:cubicBezTo>
                      <a:pt x="13522" y="17148"/>
                      <a:pt x="13478" y="17269"/>
                      <a:pt x="12825" y="17269"/>
                    </a:cubicBezTo>
                    <a:cubicBezTo>
                      <a:pt x="12774" y="17269"/>
                      <a:pt x="12723" y="17245"/>
                      <a:pt x="12666" y="17231"/>
                    </a:cubicBezTo>
                    <a:cubicBezTo>
                      <a:pt x="12672" y="17147"/>
                      <a:pt x="12665" y="17078"/>
                      <a:pt x="12680" y="17014"/>
                    </a:cubicBezTo>
                    <a:cubicBezTo>
                      <a:pt x="12835" y="16362"/>
                      <a:pt x="12926" y="16261"/>
                      <a:pt x="12891" y="15895"/>
                    </a:cubicBezTo>
                    <a:cubicBezTo>
                      <a:pt x="12869" y="15670"/>
                      <a:pt x="12747" y="15516"/>
                      <a:pt x="12538" y="15445"/>
                    </a:cubicBezTo>
                    <a:cubicBezTo>
                      <a:pt x="12061" y="15281"/>
                      <a:pt x="11432" y="15533"/>
                      <a:pt x="11131" y="14983"/>
                    </a:cubicBezTo>
                    <a:cubicBezTo>
                      <a:pt x="10949" y="14650"/>
                      <a:pt x="10700" y="14587"/>
                      <a:pt x="10499" y="14511"/>
                    </a:cubicBezTo>
                    <a:cubicBezTo>
                      <a:pt x="10225" y="14404"/>
                      <a:pt x="10250" y="14116"/>
                      <a:pt x="10234" y="13974"/>
                    </a:cubicBezTo>
                    <a:cubicBezTo>
                      <a:pt x="10204" y="13705"/>
                      <a:pt x="10177" y="13438"/>
                      <a:pt x="10084" y="13181"/>
                    </a:cubicBezTo>
                    <a:cubicBezTo>
                      <a:pt x="9941" y="12783"/>
                      <a:pt x="9483" y="12451"/>
                      <a:pt x="9013" y="12451"/>
                    </a:cubicBezTo>
                    <a:cubicBezTo>
                      <a:pt x="8942" y="12451"/>
                      <a:pt x="8871" y="12459"/>
                      <a:pt x="8801" y="12475"/>
                    </a:cubicBezTo>
                    <a:cubicBezTo>
                      <a:pt x="8474" y="12549"/>
                      <a:pt x="8195" y="12702"/>
                      <a:pt x="7980" y="12973"/>
                    </a:cubicBezTo>
                    <a:cubicBezTo>
                      <a:pt x="7834" y="13157"/>
                      <a:pt x="7664" y="13324"/>
                      <a:pt x="7499" y="13492"/>
                    </a:cubicBezTo>
                    <a:cubicBezTo>
                      <a:pt x="6563" y="14447"/>
                      <a:pt x="6433" y="14549"/>
                      <a:pt x="6206" y="14685"/>
                    </a:cubicBezTo>
                    <a:cubicBezTo>
                      <a:pt x="6084" y="14403"/>
                      <a:pt x="5994" y="14129"/>
                      <a:pt x="6089" y="13788"/>
                    </a:cubicBezTo>
                    <a:cubicBezTo>
                      <a:pt x="7105" y="12963"/>
                      <a:pt x="7894" y="12702"/>
                      <a:pt x="7895" y="10344"/>
                    </a:cubicBezTo>
                    <a:cubicBezTo>
                      <a:pt x="7897" y="9716"/>
                      <a:pt x="7450" y="9455"/>
                      <a:pt x="7229" y="9284"/>
                    </a:cubicBezTo>
                    <a:cubicBezTo>
                      <a:pt x="7071" y="8933"/>
                      <a:pt x="7002" y="8546"/>
                      <a:pt x="6756" y="8251"/>
                    </a:cubicBezTo>
                    <a:cubicBezTo>
                      <a:pt x="6824" y="7990"/>
                      <a:pt x="6969" y="7817"/>
                      <a:pt x="7182" y="7686"/>
                    </a:cubicBezTo>
                    <a:cubicBezTo>
                      <a:pt x="7435" y="7689"/>
                      <a:pt x="7797" y="7900"/>
                      <a:pt x="8014" y="8040"/>
                    </a:cubicBezTo>
                    <a:cubicBezTo>
                      <a:pt x="8136" y="8118"/>
                      <a:pt x="8250" y="8153"/>
                      <a:pt x="8361" y="8153"/>
                    </a:cubicBezTo>
                    <a:cubicBezTo>
                      <a:pt x="8555" y="8153"/>
                      <a:pt x="8736" y="8046"/>
                      <a:pt x="8925" y="7877"/>
                    </a:cubicBezTo>
                    <a:cubicBezTo>
                      <a:pt x="9236" y="7597"/>
                      <a:pt x="9147" y="7283"/>
                      <a:pt x="9110" y="7062"/>
                    </a:cubicBezTo>
                    <a:cubicBezTo>
                      <a:pt x="9206" y="6777"/>
                      <a:pt x="9429" y="6688"/>
                      <a:pt x="9833" y="6610"/>
                    </a:cubicBezTo>
                    <a:cubicBezTo>
                      <a:pt x="11038" y="6376"/>
                      <a:pt x="11180" y="6615"/>
                      <a:pt x="11364" y="6055"/>
                    </a:cubicBezTo>
                    <a:cubicBezTo>
                      <a:pt x="11290" y="5425"/>
                      <a:pt x="10661" y="5134"/>
                      <a:pt x="10609" y="4676"/>
                    </a:cubicBezTo>
                    <a:cubicBezTo>
                      <a:pt x="10770" y="4506"/>
                      <a:pt x="10672" y="4555"/>
                      <a:pt x="11033" y="4379"/>
                    </a:cubicBezTo>
                    <a:cubicBezTo>
                      <a:pt x="11318" y="4239"/>
                      <a:pt x="11523" y="4018"/>
                      <a:pt x="11644" y="3729"/>
                    </a:cubicBezTo>
                    <a:cubicBezTo>
                      <a:pt x="11757" y="3460"/>
                      <a:pt x="11866" y="3188"/>
                      <a:pt x="11912" y="2911"/>
                    </a:cubicBezTo>
                    <a:cubicBezTo>
                      <a:pt x="11874" y="2581"/>
                      <a:pt x="11700" y="2332"/>
                      <a:pt x="11508" y="2093"/>
                    </a:cubicBezTo>
                    <a:cubicBezTo>
                      <a:pt x="11347" y="1890"/>
                      <a:pt x="11219" y="1880"/>
                      <a:pt x="10290" y="1545"/>
                    </a:cubicBezTo>
                    <a:cubicBezTo>
                      <a:pt x="9600" y="1296"/>
                      <a:pt x="9450" y="1254"/>
                      <a:pt x="9290" y="1084"/>
                    </a:cubicBezTo>
                    <a:cubicBezTo>
                      <a:pt x="9171" y="959"/>
                      <a:pt x="8829" y="850"/>
                      <a:pt x="8628" y="757"/>
                    </a:cubicBezTo>
                    <a:cubicBezTo>
                      <a:pt x="7984" y="460"/>
                      <a:pt x="7886" y="674"/>
                      <a:pt x="7580" y="344"/>
                    </a:cubicBezTo>
                    <a:cubicBezTo>
                      <a:pt x="7496" y="253"/>
                      <a:pt x="7398" y="176"/>
                      <a:pt x="7298" y="104"/>
                    </a:cubicBezTo>
                    <a:cubicBezTo>
                      <a:pt x="7206" y="36"/>
                      <a:pt x="7100" y="1"/>
                      <a:pt x="69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" name="Google Shape;5276;p21"/>
              <p:cNvSpPr/>
              <p:nvPr/>
            </p:nvSpPr>
            <p:spPr>
              <a:xfrm>
                <a:off x="2086750" y="1805025"/>
                <a:ext cx="550175" cy="219800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8792" extrusionOk="0">
                    <a:moveTo>
                      <a:pt x="19000" y="555"/>
                    </a:moveTo>
                    <a:cubicBezTo>
                      <a:pt x="19387" y="555"/>
                      <a:pt x="19614" y="871"/>
                      <a:pt x="20179" y="915"/>
                    </a:cubicBezTo>
                    <a:cubicBezTo>
                      <a:pt x="20399" y="1145"/>
                      <a:pt x="20871" y="1826"/>
                      <a:pt x="20987" y="2080"/>
                    </a:cubicBezTo>
                    <a:cubicBezTo>
                      <a:pt x="21248" y="2659"/>
                      <a:pt x="20689" y="2643"/>
                      <a:pt x="20051" y="2657"/>
                    </a:cubicBezTo>
                    <a:cubicBezTo>
                      <a:pt x="20047" y="2657"/>
                      <a:pt x="20042" y="2657"/>
                      <a:pt x="20038" y="2657"/>
                    </a:cubicBezTo>
                    <a:cubicBezTo>
                      <a:pt x="19688" y="2657"/>
                      <a:pt x="19542" y="2327"/>
                      <a:pt x="18392" y="1932"/>
                    </a:cubicBezTo>
                    <a:cubicBezTo>
                      <a:pt x="18067" y="1821"/>
                      <a:pt x="17820" y="1788"/>
                      <a:pt x="17628" y="1788"/>
                    </a:cubicBezTo>
                    <a:cubicBezTo>
                      <a:pt x="17460" y="1788"/>
                      <a:pt x="17333" y="1812"/>
                      <a:pt x="17232" y="1833"/>
                    </a:cubicBezTo>
                    <a:cubicBezTo>
                      <a:pt x="16769" y="1925"/>
                      <a:pt x="16267" y="2122"/>
                      <a:pt x="15969" y="2491"/>
                    </a:cubicBezTo>
                    <a:cubicBezTo>
                      <a:pt x="15713" y="2804"/>
                      <a:pt x="15809" y="3029"/>
                      <a:pt x="15964" y="3510"/>
                    </a:cubicBezTo>
                    <a:cubicBezTo>
                      <a:pt x="16043" y="3752"/>
                      <a:pt x="15974" y="3826"/>
                      <a:pt x="15904" y="4030"/>
                    </a:cubicBezTo>
                    <a:cubicBezTo>
                      <a:pt x="15729" y="4541"/>
                      <a:pt x="15948" y="4923"/>
                      <a:pt x="16356" y="5271"/>
                    </a:cubicBezTo>
                    <a:cubicBezTo>
                      <a:pt x="16746" y="5606"/>
                      <a:pt x="16776" y="5941"/>
                      <a:pt x="16855" y="6327"/>
                    </a:cubicBezTo>
                    <a:cubicBezTo>
                      <a:pt x="16673" y="6430"/>
                      <a:pt x="16521" y="6524"/>
                      <a:pt x="16359" y="6601"/>
                    </a:cubicBezTo>
                    <a:cubicBezTo>
                      <a:pt x="16271" y="6646"/>
                      <a:pt x="16171" y="6675"/>
                      <a:pt x="16072" y="6689"/>
                    </a:cubicBezTo>
                    <a:cubicBezTo>
                      <a:pt x="15552" y="6762"/>
                      <a:pt x="15500" y="6956"/>
                      <a:pt x="15177" y="6956"/>
                    </a:cubicBezTo>
                    <a:cubicBezTo>
                      <a:pt x="15155" y="6956"/>
                      <a:pt x="15131" y="6955"/>
                      <a:pt x="15106" y="6953"/>
                    </a:cubicBezTo>
                    <a:cubicBezTo>
                      <a:pt x="15085" y="6951"/>
                      <a:pt x="15065" y="6951"/>
                      <a:pt x="15045" y="6951"/>
                    </a:cubicBezTo>
                    <a:cubicBezTo>
                      <a:pt x="14714" y="6951"/>
                      <a:pt x="14571" y="7159"/>
                      <a:pt x="14301" y="7324"/>
                    </a:cubicBezTo>
                    <a:cubicBezTo>
                      <a:pt x="14120" y="7434"/>
                      <a:pt x="13935" y="7540"/>
                      <a:pt x="13756" y="7645"/>
                    </a:cubicBezTo>
                    <a:cubicBezTo>
                      <a:pt x="13474" y="7454"/>
                      <a:pt x="13453" y="6527"/>
                      <a:pt x="12630" y="6080"/>
                    </a:cubicBezTo>
                    <a:cubicBezTo>
                      <a:pt x="12486" y="6002"/>
                      <a:pt x="12348" y="5968"/>
                      <a:pt x="12220" y="5968"/>
                    </a:cubicBezTo>
                    <a:cubicBezTo>
                      <a:pt x="11823" y="5968"/>
                      <a:pt x="11521" y="6291"/>
                      <a:pt x="11438" y="6616"/>
                    </a:cubicBezTo>
                    <a:cubicBezTo>
                      <a:pt x="11295" y="7175"/>
                      <a:pt x="11853" y="7706"/>
                      <a:pt x="12004" y="8221"/>
                    </a:cubicBezTo>
                    <a:cubicBezTo>
                      <a:pt x="11964" y="8228"/>
                      <a:pt x="11928" y="8241"/>
                      <a:pt x="11897" y="8241"/>
                    </a:cubicBezTo>
                    <a:cubicBezTo>
                      <a:pt x="11889" y="8241"/>
                      <a:pt x="11881" y="8240"/>
                      <a:pt x="11874" y="8238"/>
                    </a:cubicBezTo>
                    <a:cubicBezTo>
                      <a:pt x="11589" y="8162"/>
                      <a:pt x="11301" y="8111"/>
                      <a:pt x="11007" y="8111"/>
                    </a:cubicBezTo>
                    <a:cubicBezTo>
                      <a:pt x="10941" y="8111"/>
                      <a:pt x="10874" y="8114"/>
                      <a:pt x="10807" y="8119"/>
                    </a:cubicBezTo>
                    <a:cubicBezTo>
                      <a:pt x="10801" y="8120"/>
                      <a:pt x="10795" y="8120"/>
                      <a:pt x="10790" y="8120"/>
                    </a:cubicBezTo>
                    <a:cubicBezTo>
                      <a:pt x="10730" y="8120"/>
                      <a:pt x="10670" y="8101"/>
                      <a:pt x="10616" y="8093"/>
                    </a:cubicBezTo>
                    <a:cubicBezTo>
                      <a:pt x="10467" y="7925"/>
                      <a:pt x="10508" y="7717"/>
                      <a:pt x="10301" y="7094"/>
                    </a:cubicBezTo>
                    <a:cubicBezTo>
                      <a:pt x="10218" y="6848"/>
                      <a:pt x="9940" y="6635"/>
                      <a:pt x="9622" y="6635"/>
                    </a:cubicBezTo>
                    <a:cubicBezTo>
                      <a:pt x="9514" y="6635"/>
                      <a:pt x="9402" y="6660"/>
                      <a:pt x="9291" y="6716"/>
                    </a:cubicBezTo>
                    <a:cubicBezTo>
                      <a:pt x="9025" y="6849"/>
                      <a:pt x="8891" y="6974"/>
                      <a:pt x="8682" y="6974"/>
                    </a:cubicBezTo>
                    <a:cubicBezTo>
                      <a:pt x="8622" y="6974"/>
                      <a:pt x="8555" y="6964"/>
                      <a:pt x="8478" y="6940"/>
                    </a:cubicBezTo>
                    <a:cubicBezTo>
                      <a:pt x="8205" y="6857"/>
                      <a:pt x="8047" y="6769"/>
                      <a:pt x="7889" y="6769"/>
                    </a:cubicBezTo>
                    <a:cubicBezTo>
                      <a:pt x="7796" y="6769"/>
                      <a:pt x="7702" y="6799"/>
                      <a:pt x="7586" y="6881"/>
                    </a:cubicBezTo>
                    <a:cubicBezTo>
                      <a:pt x="7427" y="6990"/>
                      <a:pt x="7508" y="6960"/>
                      <a:pt x="7267" y="7099"/>
                    </a:cubicBezTo>
                    <a:cubicBezTo>
                      <a:pt x="6916" y="7038"/>
                      <a:pt x="6933" y="6344"/>
                      <a:pt x="6213" y="6089"/>
                    </a:cubicBezTo>
                    <a:cubicBezTo>
                      <a:pt x="5687" y="5902"/>
                      <a:pt x="5636" y="5830"/>
                      <a:pt x="5397" y="5527"/>
                    </a:cubicBezTo>
                    <a:cubicBezTo>
                      <a:pt x="4998" y="5024"/>
                      <a:pt x="4522" y="4881"/>
                      <a:pt x="4074" y="4881"/>
                    </a:cubicBezTo>
                    <a:cubicBezTo>
                      <a:pt x="3662" y="4881"/>
                      <a:pt x="3273" y="5002"/>
                      <a:pt x="2992" y="5073"/>
                    </a:cubicBezTo>
                    <a:cubicBezTo>
                      <a:pt x="2471" y="5204"/>
                      <a:pt x="2482" y="5631"/>
                      <a:pt x="2261" y="6594"/>
                    </a:cubicBezTo>
                    <a:cubicBezTo>
                      <a:pt x="2182" y="6939"/>
                      <a:pt x="2084" y="6989"/>
                      <a:pt x="1813" y="7456"/>
                    </a:cubicBezTo>
                    <a:cubicBezTo>
                      <a:pt x="1682" y="7680"/>
                      <a:pt x="1570" y="7695"/>
                      <a:pt x="828" y="7904"/>
                    </a:cubicBezTo>
                    <a:cubicBezTo>
                      <a:pt x="822" y="7906"/>
                      <a:pt x="816" y="7907"/>
                      <a:pt x="809" y="7907"/>
                    </a:cubicBezTo>
                    <a:cubicBezTo>
                      <a:pt x="784" y="7907"/>
                      <a:pt x="756" y="7896"/>
                      <a:pt x="732" y="7893"/>
                    </a:cubicBezTo>
                    <a:cubicBezTo>
                      <a:pt x="571" y="7700"/>
                      <a:pt x="542" y="7591"/>
                      <a:pt x="553" y="7234"/>
                    </a:cubicBezTo>
                    <a:cubicBezTo>
                      <a:pt x="656" y="6998"/>
                      <a:pt x="829" y="6911"/>
                      <a:pt x="1021" y="6823"/>
                    </a:cubicBezTo>
                    <a:cubicBezTo>
                      <a:pt x="1335" y="6679"/>
                      <a:pt x="1505" y="6431"/>
                      <a:pt x="1546" y="6091"/>
                    </a:cubicBezTo>
                    <a:cubicBezTo>
                      <a:pt x="1573" y="5851"/>
                      <a:pt x="1652" y="5631"/>
                      <a:pt x="1770" y="5424"/>
                    </a:cubicBezTo>
                    <a:cubicBezTo>
                      <a:pt x="2011" y="5000"/>
                      <a:pt x="2271" y="5145"/>
                      <a:pt x="2663" y="4965"/>
                    </a:cubicBezTo>
                    <a:cubicBezTo>
                      <a:pt x="3406" y="4623"/>
                      <a:pt x="4570" y="3865"/>
                      <a:pt x="5452" y="3865"/>
                    </a:cubicBezTo>
                    <a:cubicBezTo>
                      <a:pt x="5752" y="3865"/>
                      <a:pt x="6019" y="3952"/>
                      <a:pt x="6226" y="4172"/>
                    </a:cubicBezTo>
                    <a:cubicBezTo>
                      <a:pt x="6934" y="4924"/>
                      <a:pt x="6939" y="5202"/>
                      <a:pt x="7912" y="5426"/>
                    </a:cubicBezTo>
                    <a:cubicBezTo>
                      <a:pt x="7972" y="5440"/>
                      <a:pt x="8028" y="5446"/>
                      <a:pt x="8082" y="5446"/>
                    </a:cubicBezTo>
                    <a:cubicBezTo>
                      <a:pt x="8701" y="5446"/>
                      <a:pt x="8930" y="4596"/>
                      <a:pt x="9394" y="4596"/>
                    </a:cubicBezTo>
                    <a:cubicBezTo>
                      <a:pt x="9440" y="4596"/>
                      <a:pt x="9488" y="4604"/>
                      <a:pt x="9539" y="4622"/>
                    </a:cubicBezTo>
                    <a:cubicBezTo>
                      <a:pt x="9950" y="4770"/>
                      <a:pt x="9706" y="5374"/>
                      <a:pt x="10556" y="5490"/>
                    </a:cubicBezTo>
                    <a:cubicBezTo>
                      <a:pt x="10600" y="5496"/>
                      <a:pt x="10639" y="5499"/>
                      <a:pt x="10674" y="5499"/>
                    </a:cubicBezTo>
                    <a:cubicBezTo>
                      <a:pt x="11075" y="5499"/>
                      <a:pt x="10985" y="5135"/>
                      <a:pt x="11818" y="5013"/>
                    </a:cubicBezTo>
                    <a:cubicBezTo>
                      <a:pt x="11918" y="4999"/>
                      <a:pt x="12016" y="4973"/>
                      <a:pt x="12130" y="4949"/>
                    </a:cubicBezTo>
                    <a:cubicBezTo>
                      <a:pt x="12536" y="5117"/>
                      <a:pt x="12534" y="5177"/>
                      <a:pt x="13196" y="5321"/>
                    </a:cubicBezTo>
                    <a:cubicBezTo>
                      <a:pt x="13268" y="5337"/>
                      <a:pt x="13336" y="5344"/>
                      <a:pt x="13402" y="5344"/>
                    </a:cubicBezTo>
                    <a:cubicBezTo>
                      <a:pt x="13665" y="5344"/>
                      <a:pt x="13878" y="5219"/>
                      <a:pt x="14049" y="4984"/>
                    </a:cubicBezTo>
                    <a:cubicBezTo>
                      <a:pt x="14309" y="4623"/>
                      <a:pt x="14312" y="4530"/>
                      <a:pt x="14445" y="3369"/>
                    </a:cubicBezTo>
                    <a:cubicBezTo>
                      <a:pt x="14477" y="3096"/>
                      <a:pt x="14379" y="2862"/>
                      <a:pt x="14197" y="2660"/>
                    </a:cubicBezTo>
                    <a:cubicBezTo>
                      <a:pt x="13861" y="2285"/>
                      <a:pt x="13586" y="2221"/>
                      <a:pt x="13277" y="2221"/>
                    </a:cubicBezTo>
                    <a:cubicBezTo>
                      <a:pt x="13173" y="2221"/>
                      <a:pt x="13065" y="2229"/>
                      <a:pt x="12950" y="2233"/>
                    </a:cubicBezTo>
                    <a:cubicBezTo>
                      <a:pt x="12621" y="2247"/>
                      <a:pt x="12307" y="2316"/>
                      <a:pt x="12005" y="2459"/>
                    </a:cubicBezTo>
                    <a:cubicBezTo>
                      <a:pt x="11750" y="2579"/>
                      <a:pt x="11618" y="2635"/>
                      <a:pt x="11477" y="2635"/>
                    </a:cubicBezTo>
                    <a:cubicBezTo>
                      <a:pt x="11350" y="2635"/>
                      <a:pt x="11215" y="2589"/>
                      <a:pt x="10977" y="2506"/>
                    </a:cubicBezTo>
                    <a:cubicBezTo>
                      <a:pt x="10574" y="2363"/>
                      <a:pt x="10401" y="2299"/>
                      <a:pt x="10211" y="2299"/>
                    </a:cubicBezTo>
                    <a:cubicBezTo>
                      <a:pt x="10145" y="2299"/>
                      <a:pt x="10077" y="2307"/>
                      <a:pt x="9996" y="2322"/>
                    </a:cubicBezTo>
                    <a:cubicBezTo>
                      <a:pt x="9683" y="2380"/>
                      <a:pt x="9555" y="2421"/>
                      <a:pt x="9435" y="2421"/>
                    </a:cubicBezTo>
                    <a:cubicBezTo>
                      <a:pt x="9358" y="2421"/>
                      <a:pt x="9285" y="2404"/>
                      <a:pt x="9170" y="2364"/>
                    </a:cubicBezTo>
                    <a:cubicBezTo>
                      <a:pt x="8941" y="2285"/>
                      <a:pt x="8943" y="2017"/>
                      <a:pt x="9138" y="1926"/>
                    </a:cubicBezTo>
                    <a:cubicBezTo>
                      <a:pt x="9617" y="1702"/>
                      <a:pt x="9819" y="1699"/>
                      <a:pt x="10445" y="1635"/>
                    </a:cubicBezTo>
                    <a:cubicBezTo>
                      <a:pt x="10852" y="1592"/>
                      <a:pt x="11149" y="1411"/>
                      <a:pt x="11811" y="1071"/>
                    </a:cubicBezTo>
                    <a:cubicBezTo>
                      <a:pt x="12257" y="843"/>
                      <a:pt x="12504" y="670"/>
                      <a:pt x="12945" y="670"/>
                    </a:cubicBezTo>
                    <a:cubicBezTo>
                      <a:pt x="13026" y="670"/>
                      <a:pt x="13114" y="676"/>
                      <a:pt x="13211" y="689"/>
                    </a:cubicBezTo>
                    <a:cubicBezTo>
                      <a:pt x="13692" y="750"/>
                      <a:pt x="13802" y="1060"/>
                      <a:pt x="14025" y="1335"/>
                    </a:cubicBezTo>
                    <a:cubicBezTo>
                      <a:pt x="14284" y="1654"/>
                      <a:pt x="14479" y="1907"/>
                      <a:pt x="14806" y="1907"/>
                    </a:cubicBezTo>
                    <a:cubicBezTo>
                      <a:pt x="14878" y="1907"/>
                      <a:pt x="14957" y="1895"/>
                      <a:pt x="15045" y="1868"/>
                    </a:cubicBezTo>
                    <a:cubicBezTo>
                      <a:pt x="15635" y="1686"/>
                      <a:pt x="15675" y="1386"/>
                      <a:pt x="16122" y="1333"/>
                    </a:cubicBezTo>
                    <a:cubicBezTo>
                      <a:pt x="16744" y="1259"/>
                      <a:pt x="17318" y="1025"/>
                      <a:pt x="17884" y="778"/>
                    </a:cubicBezTo>
                    <a:cubicBezTo>
                      <a:pt x="18233" y="626"/>
                      <a:pt x="18596" y="573"/>
                      <a:pt x="18968" y="556"/>
                    </a:cubicBezTo>
                    <a:cubicBezTo>
                      <a:pt x="18979" y="555"/>
                      <a:pt x="18989" y="555"/>
                      <a:pt x="19000" y="555"/>
                    </a:cubicBezTo>
                    <a:close/>
                    <a:moveTo>
                      <a:pt x="19045" y="0"/>
                    </a:moveTo>
                    <a:cubicBezTo>
                      <a:pt x="19035" y="0"/>
                      <a:pt x="19025" y="1"/>
                      <a:pt x="19015" y="1"/>
                    </a:cubicBezTo>
                    <a:cubicBezTo>
                      <a:pt x="17546" y="32"/>
                      <a:pt x="17329" y="630"/>
                      <a:pt x="16036" y="787"/>
                    </a:cubicBezTo>
                    <a:cubicBezTo>
                      <a:pt x="15393" y="864"/>
                      <a:pt x="15305" y="1229"/>
                      <a:pt x="14810" y="1347"/>
                    </a:cubicBezTo>
                    <a:cubicBezTo>
                      <a:pt x="14309" y="1155"/>
                      <a:pt x="14292" y="167"/>
                      <a:pt x="12960" y="135"/>
                    </a:cubicBezTo>
                    <a:cubicBezTo>
                      <a:pt x="12947" y="134"/>
                      <a:pt x="12933" y="134"/>
                      <a:pt x="12920" y="134"/>
                    </a:cubicBezTo>
                    <a:cubicBezTo>
                      <a:pt x="12578" y="134"/>
                      <a:pt x="12261" y="240"/>
                      <a:pt x="11957" y="393"/>
                    </a:cubicBezTo>
                    <a:cubicBezTo>
                      <a:pt x="11667" y="542"/>
                      <a:pt x="11376" y="691"/>
                      <a:pt x="11093" y="852"/>
                    </a:cubicBezTo>
                    <a:cubicBezTo>
                      <a:pt x="10751" y="1046"/>
                      <a:pt x="10384" y="1132"/>
                      <a:pt x="9996" y="1146"/>
                    </a:cubicBezTo>
                    <a:cubicBezTo>
                      <a:pt x="9607" y="1159"/>
                      <a:pt x="9244" y="1283"/>
                      <a:pt x="8892" y="1433"/>
                    </a:cubicBezTo>
                    <a:cubicBezTo>
                      <a:pt x="8568" y="1571"/>
                      <a:pt x="8419" y="1837"/>
                      <a:pt x="8427" y="2187"/>
                    </a:cubicBezTo>
                    <a:cubicBezTo>
                      <a:pt x="8436" y="2532"/>
                      <a:pt x="8630" y="2752"/>
                      <a:pt x="8935" y="2876"/>
                    </a:cubicBezTo>
                    <a:cubicBezTo>
                      <a:pt x="9091" y="2939"/>
                      <a:pt x="9252" y="2976"/>
                      <a:pt x="9418" y="2976"/>
                    </a:cubicBezTo>
                    <a:cubicBezTo>
                      <a:pt x="9488" y="2976"/>
                      <a:pt x="9558" y="2969"/>
                      <a:pt x="9629" y="2955"/>
                    </a:cubicBezTo>
                    <a:cubicBezTo>
                      <a:pt x="9773" y="2928"/>
                      <a:pt x="9918" y="2905"/>
                      <a:pt x="10060" y="2875"/>
                    </a:cubicBezTo>
                    <a:cubicBezTo>
                      <a:pt x="10111" y="2864"/>
                      <a:pt x="10162" y="2858"/>
                      <a:pt x="10212" y="2858"/>
                    </a:cubicBezTo>
                    <a:cubicBezTo>
                      <a:pt x="10295" y="2858"/>
                      <a:pt x="10376" y="2873"/>
                      <a:pt x="10457" y="2904"/>
                    </a:cubicBezTo>
                    <a:cubicBezTo>
                      <a:pt x="10625" y="2969"/>
                      <a:pt x="10796" y="3024"/>
                      <a:pt x="10965" y="3087"/>
                    </a:cubicBezTo>
                    <a:cubicBezTo>
                      <a:pt x="11137" y="3151"/>
                      <a:pt x="11307" y="3185"/>
                      <a:pt x="11477" y="3185"/>
                    </a:cubicBezTo>
                    <a:cubicBezTo>
                      <a:pt x="11658" y="3185"/>
                      <a:pt x="11837" y="3146"/>
                      <a:pt x="12016" y="3065"/>
                    </a:cubicBezTo>
                    <a:cubicBezTo>
                      <a:pt x="12057" y="3046"/>
                      <a:pt x="12103" y="3035"/>
                      <a:pt x="12141" y="3013"/>
                    </a:cubicBezTo>
                    <a:cubicBezTo>
                      <a:pt x="12498" y="2811"/>
                      <a:pt x="12896" y="2814"/>
                      <a:pt x="13288" y="2791"/>
                    </a:cubicBezTo>
                    <a:cubicBezTo>
                      <a:pt x="13295" y="2790"/>
                      <a:pt x="13301" y="2790"/>
                      <a:pt x="13307" y="2790"/>
                    </a:cubicBezTo>
                    <a:cubicBezTo>
                      <a:pt x="13378" y="2790"/>
                      <a:pt x="13454" y="2806"/>
                      <a:pt x="13515" y="2837"/>
                    </a:cubicBezTo>
                    <a:cubicBezTo>
                      <a:pt x="13689" y="2927"/>
                      <a:pt x="13838" y="3045"/>
                      <a:pt x="13884" y="3242"/>
                    </a:cubicBezTo>
                    <a:cubicBezTo>
                      <a:pt x="13818" y="4034"/>
                      <a:pt x="13809" y="4585"/>
                      <a:pt x="13437" y="4787"/>
                    </a:cubicBezTo>
                    <a:cubicBezTo>
                      <a:pt x="12996" y="4752"/>
                      <a:pt x="12732" y="4617"/>
                      <a:pt x="12164" y="4409"/>
                    </a:cubicBezTo>
                    <a:cubicBezTo>
                      <a:pt x="11147" y="4596"/>
                      <a:pt x="11250" y="4543"/>
                      <a:pt x="10689" y="4926"/>
                    </a:cubicBezTo>
                    <a:cubicBezTo>
                      <a:pt x="10670" y="4929"/>
                      <a:pt x="10651" y="4930"/>
                      <a:pt x="10633" y="4930"/>
                    </a:cubicBezTo>
                    <a:cubicBezTo>
                      <a:pt x="10474" y="4930"/>
                      <a:pt x="10370" y="4849"/>
                      <a:pt x="10308" y="4701"/>
                    </a:cubicBezTo>
                    <a:cubicBezTo>
                      <a:pt x="10226" y="4508"/>
                      <a:pt x="10086" y="4362"/>
                      <a:pt x="9923" y="4240"/>
                    </a:cubicBezTo>
                    <a:cubicBezTo>
                      <a:pt x="9775" y="4129"/>
                      <a:pt x="9618" y="4069"/>
                      <a:pt x="9447" y="4069"/>
                    </a:cubicBezTo>
                    <a:cubicBezTo>
                      <a:pt x="9374" y="4069"/>
                      <a:pt x="9300" y="4079"/>
                      <a:pt x="9223" y="4101"/>
                    </a:cubicBezTo>
                    <a:cubicBezTo>
                      <a:pt x="9001" y="4164"/>
                      <a:pt x="8804" y="4264"/>
                      <a:pt x="8642" y="4428"/>
                    </a:cubicBezTo>
                    <a:cubicBezTo>
                      <a:pt x="8532" y="4539"/>
                      <a:pt x="8425" y="4656"/>
                      <a:pt x="8313" y="4767"/>
                    </a:cubicBezTo>
                    <a:cubicBezTo>
                      <a:pt x="8249" y="4829"/>
                      <a:pt x="8176" y="4879"/>
                      <a:pt x="8112" y="4932"/>
                    </a:cubicBezTo>
                    <a:cubicBezTo>
                      <a:pt x="7718" y="4872"/>
                      <a:pt x="7380" y="4749"/>
                      <a:pt x="7125" y="4444"/>
                    </a:cubicBezTo>
                    <a:cubicBezTo>
                      <a:pt x="6953" y="4236"/>
                      <a:pt x="6769" y="4038"/>
                      <a:pt x="6586" y="3840"/>
                    </a:cubicBezTo>
                    <a:cubicBezTo>
                      <a:pt x="6357" y="3592"/>
                      <a:pt x="6065" y="3443"/>
                      <a:pt x="5736" y="3391"/>
                    </a:cubicBezTo>
                    <a:cubicBezTo>
                      <a:pt x="5618" y="3372"/>
                      <a:pt x="5499" y="3362"/>
                      <a:pt x="5380" y="3362"/>
                    </a:cubicBezTo>
                    <a:cubicBezTo>
                      <a:pt x="5230" y="3362"/>
                      <a:pt x="5079" y="3379"/>
                      <a:pt x="4930" y="3417"/>
                    </a:cubicBezTo>
                    <a:cubicBezTo>
                      <a:pt x="4360" y="3561"/>
                      <a:pt x="3823" y="3789"/>
                      <a:pt x="3307" y="4071"/>
                    </a:cubicBezTo>
                    <a:cubicBezTo>
                      <a:pt x="3041" y="4217"/>
                      <a:pt x="2774" y="4362"/>
                      <a:pt x="2503" y="4496"/>
                    </a:cubicBezTo>
                    <a:cubicBezTo>
                      <a:pt x="2403" y="4545"/>
                      <a:pt x="2291" y="4576"/>
                      <a:pt x="2182" y="4595"/>
                    </a:cubicBezTo>
                    <a:cubicBezTo>
                      <a:pt x="1801" y="4660"/>
                      <a:pt x="1526" y="4864"/>
                      <a:pt x="1338" y="5201"/>
                    </a:cubicBezTo>
                    <a:cubicBezTo>
                      <a:pt x="1211" y="5430"/>
                      <a:pt x="1128" y="5672"/>
                      <a:pt x="1080" y="5929"/>
                    </a:cubicBezTo>
                    <a:cubicBezTo>
                      <a:pt x="1071" y="5984"/>
                      <a:pt x="1068" y="6042"/>
                      <a:pt x="1057" y="6096"/>
                    </a:cubicBezTo>
                    <a:cubicBezTo>
                      <a:pt x="1030" y="6211"/>
                      <a:pt x="970" y="6302"/>
                      <a:pt x="862" y="6357"/>
                    </a:cubicBezTo>
                    <a:cubicBezTo>
                      <a:pt x="773" y="6403"/>
                      <a:pt x="681" y="6448"/>
                      <a:pt x="594" y="6499"/>
                    </a:cubicBezTo>
                    <a:cubicBezTo>
                      <a:pt x="193" y="6731"/>
                      <a:pt x="1" y="7121"/>
                      <a:pt x="65" y="7577"/>
                    </a:cubicBezTo>
                    <a:cubicBezTo>
                      <a:pt x="81" y="7688"/>
                      <a:pt x="107" y="7797"/>
                      <a:pt x="139" y="7905"/>
                    </a:cubicBezTo>
                    <a:cubicBezTo>
                      <a:pt x="240" y="8249"/>
                      <a:pt x="526" y="8402"/>
                      <a:pt x="804" y="8402"/>
                    </a:cubicBezTo>
                    <a:cubicBezTo>
                      <a:pt x="878" y="8402"/>
                      <a:pt x="952" y="8391"/>
                      <a:pt x="1022" y="8370"/>
                    </a:cubicBezTo>
                    <a:cubicBezTo>
                      <a:pt x="1225" y="8307"/>
                      <a:pt x="1429" y="8244"/>
                      <a:pt x="1632" y="8178"/>
                    </a:cubicBezTo>
                    <a:cubicBezTo>
                      <a:pt x="1804" y="8120"/>
                      <a:pt x="1983" y="8056"/>
                      <a:pt x="2094" y="7912"/>
                    </a:cubicBezTo>
                    <a:cubicBezTo>
                      <a:pt x="2319" y="7618"/>
                      <a:pt x="2534" y="7315"/>
                      <a:pt x="2696" y="6979"/>
                    </a:cubicBezTo>
                    <a:cubicBezTo>
                      <a:pt x="2734" y="6900"/>
                      <a:pt x="2750" y="6810"/>
                      <a:pt x="2772" y="6722"/>
                    </a:cubicBezTo>
                    <a:cubicBezTo>
                      <a:pt x="2840" y="6450"/>
                      <a:pt x="2903" y="6176"/>
                      <a:pt x="2973" y="5904"/>
                    </a:cubicBezTo>
                    <a:cubicBezTo>
                      <a:pt x="2995" y="5817"/>
                      <a:pt x="3030" y="5734"/>
                      <a:pt x="3057" y="5656"/>
                    </a:cubicBezTo>
                    <a:cubicBezTo>
                      <a:pt x="3098" y="5636"/>
                      <a:pt x="3126" y="5615"/>
                      <a:pt x="3158" y="5607"/>
                    </a:cubicBezTo>
                    <a:cubicBezTo>
                      <a:pt x="3330" y="5560"/>
                      <a:pt x="3504" y="5512"/>
                      <a:pt x="3680" y="5474"/>
                    </a:cubicBezTo>
                    <a:cubicBezTo>
                      <a:pt x="3807" y="5447"/>
                      <a:pt x="3931" y="5431"/>
                      <a:pt x="4051" y="5431"/>
                    </a:cubicBezTo>
                    <a:cubicBezTo>
                      <a:pt x="4385" y="5431"/>
                      <a:pt x="4684" y="5550"/>
                      <a:pt x="4927" y="5850"/>
                    </a:cubicBezTo>
                    <a:cubicBezTo>
                      <a:pt x="4963" y="5893"/>
                      <a:pt x="5003" y="5932"/>
                      <a:pt x="5038" y="5977"/>
                    </a:cubicBezTo>
                    <a:cubicBezTo>
                      <a:pt x="5259" y="6262"/>
                      <a:pt x="5552" y="6441"/>
                      <a:pt x="5891" y="6556"/>
                    </a:cubicBezTo>
                    <a:cubicBezTo>
                      <a:pt x="5912" y="6563"/>
                      <a:pt x="5936" y="6568"/>
                      <a:pt x="5957" y="6574"/>
                    </a:cubicBezTo>
                    <a:cubicBezTo>
                      <a:pt x="6136" y="6628"/>
                      <a:pt x="6276" y="6733"/>
                      <a:pt x="6368" y="6900"/>
                    </a:cubicBezTo>
                    <a:cubicBezTo>
                      <a:pt x="6417" y="6988"/>
                      <a:pt x="6469" y="7077"/>
                      <a:pt x="6530" y="7157"/>
                    </a:cubicBezTo>
                    <a:cubicBezTo>
                      <a:pt x="6612" y="7263"/>
                      <a:pt x="6695" y="7371"/>
                      <a:pt x="6792" y="7464"/>
                    </a:cubicBezTo>
                    <a:cubicBezTo>
                      <a:pt x="6917" y="7584"/>
                      <a:pt x="7073" y="7654"/>
                      <a:pt x="7236" y="7654"/>
                    </a:cubicBezTo>
                    <a:cubicBezTo>
                      <a:pt x="7365" y="7654"/>
                      <a:pt x="7497" y="7610"/>
                      <a:pt x="7622" y="7514"/>
                    </a:cubicBezTo>
                    <a:cubicBezTo>
                      <a:pt x="7717" y="7440"/>
                      <a:pt x="7819" y="7372"/>
                      <a:pt x="7912" y="7305"/>
                    </a:cubicBezTo>
                    <a:cubicBezTo>
                      <a:pt x="8080" y="7356"/>
                      <a:pt x="8231" y="7398"/>
                      <a:pt x="8379" y="7451"/>
                    </a:cubicBezTo>
                    <a:cubicBezTo>
                      <a:pt x="8482" y="7489"/>
                      <a:pt x="8584" y="7506"/>
                      <a:pt x="8684" y="7506"/>
                    </a:cubicBezTo>
                    <a:cubicBezTo>
                      <a:pt x="8836" y="7506"/>
                      <a:pt x="8984" y="7466"/>
                      <a:pt x="9129" y="7392"/>
                    </a:cubicBezTo>
                    <a:cubicBezTo>
                      <a:pt x="9240" y="7337"/>
                      <a:pt x="9347" y="7276"/>
                      <a:pt x="9456" y="7215"/>
                    </a:cubicBezTo>
                    <a:cubicBezTo>
                      <a:pt x="9507" y="7187"/>
                      <a:pt x="9558" y="7170"/>
                      <a:pt x="9611" y="7170"/>
                    </a:cubicBezTo>
                    <a:cubicBezTo>
                      <a:pt x="9644" y="7170"/>
                      <a:pt x="9678" y="7176"/>
                      <a:pt x="9713" y="7191"/>
                    </a:cubicBezTo>
                    <a:cubicBezTo>
                      <a:pt x="9855" y="7280"/>
                      <a:pt x="9860" y="7439"/>
                      <a:pt x="9899" y="7576"/>
                    </a:cubicBezTo>
                    <a:cubicBezTo>
                      <a:pt x="9944" y="7726"/>
                      <a:pt x="9953" y="7886"/>
                      <a:pt x="9999" y="8036"/>
                    </a:cubicBezTo>
                    <a:cubicBezTo>
                      <a:pt x="10115" y="8419"/>
                      <a:pt x="10238" y="8583"/>
                      <a:pt x="10747" y="8641"/>
                    </a:cubicBezTo>
                    <a:cubicBezTo>
                      <a:pt x="10777" y="8645"/>
                      <a:pt x="10801" y="8646"/>
                      <a:pt x="10823" y="8646"/>
                    </a:cubicBezTo>
                    <a:cubicBezTo>
                      <a:pt x="10932" y="8646"/>
                      <a:pt x="10958" y="8609"/>
                      <a:pt x="11088" y="8609"/>
                    </a:cubicBezTo>
                    <a:cubicBezTo>
                      <a:pt x="11162" y="8609"/>
                      <a:pt x="11270" y="8621"/>
                      <a:pt x="11447" y="8659"/>
                    </a:cubicBezTo>
                    <a:cubicBezTo>
                      <a:pt x="11582" y="8689"/>
                      <a:pt x="11873" y="8791"/>
                      <a:pt x="12137" y="8791"/>
                    </a:cubicBezTo>
                    <a:cubicBezTo>
                      <a:pt x="12160" y="8791"/>
                      <a:pt x="12183" y="8791"/>
                      <a:pt x="12206" y="8789"/>
                    </a:cubicBezTo>
                    <a:cubicBezTo>
                      <a:pt x="12390" y="8775"/>
                      <a:pt x="12542" y="8619"/>
                      <a:pt x="12556" y="8434"/>
                    </a:cubicBezTo>
                    <a:cubicBezTo>
                      <a:pt x="12563" y="8325"/>
                      <a:pt x="12557" y="8205"/>
                      <a:pt x="12522" y="8103"/>
                    </a:cubicBezTo>
                    <a:cubicBezTo>
                      <a:pt x="12367" y="7673"/>
                      <a:pt x="12094" y="7202"/>
                      <a:pt x="12032" y="7068"/>
                    </a:cubicBezTo>
                    <a:cubicBezTo>
                      <a:pt x="11854" y="6686"/>
                      <a:pt x="12036" y="6499"/>
                      <a:pt x="12232" y="6499"/>
                    </a:cubicBezTo>
                    <a:cubicBezTo>
                      <a:pt x="12276" y="6499"/>
                      <a:pt x="12322" y="6508"/>
                      <a:pt x="12363" y="6528"/>
                    </a:cubicBezTo>
                    <a:cubicBezTo>
                      <a:pt x="12710" y="6690"/>
                      <a:pt x="12795" y="6953"/>
                      <a:pt x="13015" y="7437"/>
                    </a:cubicBezTo>
                    <a:cubicBezTo>
                      <a:pt x="13184" y="7806"/>
                      <a:pt x="13259" y="8196"/>
                      <a:pt x="13784" y="8236"/>
                    </a:cubicBezTo>
                    <a:cubicBezTo>
                      <a:pt x="14194" y="8063"/>
                      <a:pt x="14581" y="7773"/>
                      <a:pt x="14991" y="7515"/>
                    </a:cubicBezTo>
                    <a:cubicBezTo>
                      <a:pt x="15018" y="7513"/>
                      <a:pt x="15047" y="7512"/>
                      <a:pt x="15078" y="7512"/>
                    </a:cubicBezTo>
                    <a:cubicBezTo>
                      <a:pt x="15111" y="7512"/>
                      <a:pt x="15147" y="7513"/>
                      <a:pt x="15184" y="7513"/>
                    </a:cubicBezTo>
                    <a:cubicBezTo>
                      <a:pt x="15344" y="7513"/>
                      <a:pt x="15549" y="7499"/>
                      <a:pt x="15837" y="7353"/>
                    </a:cubicBezTo>
                    <a:cubicBezTo>
                      <a:pt x="15944" y="7297"/>
                      <a:pt x="16071" y="7281"/>
                      <a:pt x="16188" y="7243"/>
                    </a:cubicBezTo>
                    <a:cubicBezTo>
                      <a:pt x="16846" y="7028"/>
                      <a:pt x="16653" y="7062"/>
                      <a:pt x="17074" y="6845"/>
                    </a:cubicBezTo>
                    <a:cubicBezTo>
                      <a:pt x="17300" y="6731"/>
                      <a:pt x="17409" y="6556"/>
                      <a:pt x="17376" y="6298"/>
                    </a:cubicBezTo>
                    <a:cubicBezTo>
                      <a:pt x="17304" y="5748"/>
                      <a:pt x="17127" y="5250"/>
                      <a:pt x="16687" y="4877"/>
                    </a:cubicBezTo>
                    <a:cubicBezTo>
                      <a:pt x="16318" y="4564"/>
                      <a:pt x="16302" y="4334"/>
                      <a:pt x="16394" y="4124"/>
                    </a:cubicBezTo>
                    <a:cubicBezTo>
                      <a:pt x="16451" y="3991"/>
                      <a:pt x="16486" y="3848"/>
                      <a:pt x="16532" y="3710"/>
                    </a:cubicBezTo>
                    <a:cubicBezTo>
                      <a:pt x="16524" y="3407"/>
                      <a:pt x="16321" y="3152"/>
                      <a:pt x="16340" y="2865"/>
                    </a:cubicBezTo>
                    <a:cubicBezTo>
                      <a:pt x="16528" y="2605"/>
                      <a:pt x="16963" y="2341"/>
                      <a:pt x="17685" y="2320"/>
                    </a:cubicBezTo>
                    <a:cubicBezTo>
                      <a:pt x="17686" y="2320"/>
                      <a:pt x="17688" y="2320"/>
                      <a:pt x="17689" y="2320"/>
                    </a:cubicBezTo>
                    <a:cubicBezTo>
                      <a:pt x="17821" y="2320"/>
                      <a:pt x="18334" y="2482"/>
                      <a:pt x="18431" y="2516"/>
                    </a:cubicBezTo>
                    <a:cubicBezTo>
                      <a:pt x="19280" y="2815"/>
                      <a:pt x="19549" y="3181"/>
                      <a:pt x="20038" y="3181"/>
                    </a:cubicBezTo>
                    <a:cubicBezTo>
                      <a:pt x="20072" y="3181"/>
                      <a:pt x="20106" y="3179"/>
                      <a:pt x="20143" y="3175"/>
                    </a:cubicBezTo>
                    <a:cubicBezTo>
                      <a:pt x="20313" y="3158"/>
                      <a:pt x="20870" y="3080"/>
                      <a:pt x="21061" y="2978"/>
                    </a:cubicBezTo>
                    <a:cubicBezTo>
                      <a:pt x="22006" y="2475"/>
                      <a:pt x="21007" y="1422"/>
                      <a:pt x="20598" y="937"/>
                    </a:cubicBezTo>
                    <a:cubicBezTo>
                      <a:pt x="20707" y="636"/>
                      <a:pt x="20690" y="532"/>
                      <a:pt x="20290" y="406"/>
                    </a:cubicBezTo>
                    <a:cubicBezTo>
                      <a:pt x="20024" y="321"/>
                      <a:pt x="19755" y="240"/>
                      <a:pt x="19504" y="107"/>
                    </a:cubicBezTo>
                    <a:cubicBezTo>
                      <a:pt x="19363" y="32"/>
                      <a:pt x="19207" y="0"/>
                      <a:pt x="19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" name="Google Shape;5277;p21"/>
              <p:cNvSpPr/>
              <p:nvPr/>
            </p:nvSpPr>
            <p:spPr>
              <a:xfrm>
                <a:off x="3032575" y="2091850"/>
                <a:ext cx="144000" cy="165900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6636" extrusionOk="0">
                    <a:moveTo>
                      <a:pt x="2044" y="560"/>
                    </a:moveTo>
                    <a:cubicBezTo>
                      <a:pt x="2095" y="560"/>
                      <a:pt x="2148" y="571"/>
                      <a:pt x="2206" y="593"/>
                    </a:cubicBezTo>
                    <a:cubicBezTo>
                      <a:pt x="2614" y="751"/>
                      <a:pt x="2946" y="1016"/>
                      <a:pt x="2890" y="1447"/>
                    </a:cubicBezTo>
                    <a:cubicBezTo>
                      <a:pt x="2380" y="2186"/>
                      <a:pt x="2667" y="2405"/>
                      <a:pt x="2294" y="3316"/>
                    </a:cubicBezTo>
                    <a:cubicBezTo>
                      <a:pt x="2158" y="3647"/>
                      <a:pt x="2047" y="3861"/>
                      <a:pt x="2323" y="4117"/>
                    </a:cubicBezTo>
                    <a:cubicBezTo>
                      <a:pt x="2598" y="4374"/>
                      <a:pt x="2780" y="4334"/>
                      <a:pt x="3168" y="4396"/>
                    </a:cubicBezTo>
                    <a:cubicBezTo>
                      <a:pt x="3191" y="4399"/>
                      <a:pt x="3215" y="4401"/>
                      <a:pt x="3241" y="4401"/>
                    </a:cubicBezTo>
                    <a:cubicBezTo>
                      <a:pt x="3507" y="4401"/>
                      <a:pt x="3920" y="4230"/>
                      <a:pt x="4134" y="4135"/>
                    </a:cubicBezTo>
                    <a:cubicBezTo>
                      <a:pt x="4219" y="4098"/>
                      <a:pt x="4307" y="4082"/>
                      <a:pt x="4390" y="4082"/>
                    </a:cubicBezTo>
                    <a:cubicBezTo>
                      <a:pt x="4543" y="4082"/>
                      <a:pt x="4678" y="4134"/>
                      <a:pt x="4739" y="4196"/>
                    </a:cubicBezTo>
                    <a:cubicBezTo>
                      <a:pt x="4962" y="4423"/>
                      <a:pt x="5151" y="4674"/>
                      <a:pt x="5181" y="5008"/>
                    </a:cubicBezTo>
                    <a:cubicBezTo>
                      <a:pt x="5218" y="5401"/>
                      <a:pt x="5114" y="5727"/>
                      <a:pt x="4852" y="6024"/>
                    </a:cubicBezTo>
                    <a:cubicBezTo>
                      <a:pt x="4752" y="6030"/>
                      <a:pt x="4661" y="6039"/>
                      <a:pt x="4575" y="6040"/>
                    </a:cubicBezTo>
                    <a:cubicBezTo>
                      <a:pt x="4554" y="6040"/>
                      <a:pt x="4532" y="6040"/>
                      <a:pt x="4510" y="6040"/>
                    </a:cubicBezTo>
                    <a:cubicBezTo>
                      <a:pt x="4159" y="6040"/>
                      <a:pt x="3812" y="6073"/>
                      <a:pt x="3470" y="6147"/>
                    </a:cubicBezTo>
                    <a:cubicBezTo>
                      <a:pt x="3420" y="6157"/>
                      <a:pt x="3375" y="6162"/>
                      <a:pt x="3333" y="6162"/>
                    </a:cubicBezTo>
                    <a:cubicBezTo>
                      <a:pt x="3136" y="6162"/>
                      <a:pt x="3010" y="6051"/>
                      <a:pt x="2759" y="5902"/>
                    </a:cubicBezTo>
                    <a:cubicBezTo>
                      <a:pt x="2220" y="5579"/>
                      <a:pt x="2058" y="5540"/>
                      <a:pt x="1848" y="5277"/>
                    </a:cubicBezTo>
                    <a:cubicBezTo>
                      <a:pt x="1774" y="5184"/>
                      <a:pt x="1702" y="5086"/>
                      <a:pt x="1585" y="5086"/>
                    </a:cubicBezTo>
                    <a:cubicBezTo>
                      <a:pt x="1568" y="5086"/>
                      <a:pt x="1550" y="5088"/>
                      <a:pt x="1530" y="5093"/>
                    </a:cubicBezTo>
                    <a:cubicBezTo>
                      <a:pt x="1457" y="4982"/>
                      <a:pt x="1395" y="4903"/>
                      <a:pt x="1349" y="4813"/>
                    </a:cubicBezTo>
                    <a:cubicBezTo>
                      <a:pt x="1209" y="4541"/>
                      <a:pt x="1024" y="4325"/>
                      <a:pt x="715" y="4285"/>
                    </a:cubicBezTo>
                    <a:cubicBezTo>
                      <a:pt x="621" y="4152"/>
                      <a:pt x="604" y="4020"/>
                      <a:pt x="606" y="3883"/>
                    </a:cubicBezTo>
                    <a:cubicBezTo>
                      <a:pt x="612" y="2974"/>
                      <a:pt x="558" y="2704"/>
                      <a:pt x="876" y="2289"/>
                    </a:cubicBezTo>
                    <a:cubicBezTo>
                      <a:pt x="1319" y="1712"/>
                      <a:pt x="1536" y="1451"/>
                      <a:pt x="1622" y="1023"/>
                    </a:cubicBezTo>
                    <a:cubicBezTo>
                      <a:pt x="1676" y="758"/>
                      <a:pt x="1824" y="560"/>
                      <a:pt x="2044" y="560"/>
                    </a:cubicBezTo>
                    <a:close/>
                    <a:moveTo>
                      <a:pt x="2040" y="0"/>
                    </a:moveTo>
                    <a:cubicBezTo>
                      <a:pt x="1748" y="0"/>
                      <a:pt x="1471" y="123"/>
                      <a:pt x="1274" y="423"/>
                    </a:cubicBezTo>
                    <a:cubicBezTo>
                      <a:pt x="977" y="876"/>
                      <a:pt x="1183" y="970"/>
                      <a:pt x="722" y="1565"/>
                    </a:cubicBezTo>
                    <a:cubicBezTo>
                      <a:pt x="348" y="2050"/>
                      <a:pt x="51" y="2362"/>
                      <a:pt x="46" y="2958"/>
                    </a:cubicBezTo>
                    <a:cubicBezTo>
                      <a:pt x="40" y="4072"/>
                      <a:pt x="1" y="4083"/>
                      <a:pt x="148" y="4531"/>
                    </a:cubicBezTo>
                    <a:cubicBezTo>
                      <a:pt x="242" y="4813"/>
                      <a:pt x="442" y="4826"/>
                      <a:pt x="737" y="4911"/>
                    </a:cubicBezTo>
                    <a:cubicBezTo>
                      <a:pt x="928" y="5219"/>
                      <a:pt x="1132" y="5558"/>
                      <a:pt x="1410" y="5558"/>
                    </a:cubicBezTo>
                    <a:cubicBezTo>
                      <a:pt x="1471" y="5558"/>
                      <a:pt x="1537" y="5542"/>
                      <a:pt x="1606" y="5504"/>
                    </a:cubicBezTo>
                    <a:cubicBezTo>
                      <a:pt x="1758" y="5770"/>
                      <a:pt x="1960" y="5944"/>
                      <a:pt x="2201" y="6076"/>
                    </a:cubicBezTo>
                    <a:cubicBezTo>
                      <a:pt x="2310" y="6135"/>
                      <a:pt x="2403" y="6217"/>
                      <a:pt x="2509" y="6284"/>
                    </a:cubicBezTo>
                    <a:cubicBezTo>
                      <a:pt x="2876" y="6517"/>
                      <a:pt x="3055" y="6636"/>
                      <a:pt x="3346" y="6636"/>
                    </a:cubicBezTo>
                    <a:cubicBezTo>
                      <a:pt x="3404" y="6636"/>
                      <a:pt x="3465" y="6631"/>
                      <a:pt x="3533" y="6622"/>
                    </a:cubicBezTo>
                    <a:cubicBezTo>
                      <a:pt x="3902" y="6573"/>
                      <a:pt x="4186" y="6568"/>
                      <a:pt x="4415" y="6568"/>
                    </a:cubicBezTo>
                    <a:cubicBezTo>
                      <a:pt x="4463" y="6568"/>
                      <a:pt x="4509" y="6569"/>
                      <a:pt x="4552" y="6569"/>
                    </a:cubicBezTo>
                    <a:cubicBezTo>
                      <a:pt x="4932" y="6569"/>
                      <a:pt x="5143" y="6554"/>
                      <a:pt x="5358" y="6274"/>
                    </a:cubicBezTo>
                    <a:cubicBezTo>
                      <a:pt x="5661" y="5878"/>
                      <a:pt x="5760" y="5424"/>
                      <a:pt x="5713" y="4940"/>
                    </a:cubicBezTo>
                    <a:cubicBezTo>
                      <a:pt x="5667" y="4469"/>
                      <a:pt x="5414" y="4100"/>
                      <a:pt x="5088" y="3775"/>
                    </a:cubicBezTo>
                    <a:cubicBezTo>
                      <a:pt x="5000" y="3685"/>
                      <a:pt x="4889" y="3632"/>
                      <a:pt x="4768" y="3595"/>
                    </a:cubicBezTo>
                    <a:cubicBezTo>
                      <a:pt x="4621" y="3550"/>
                      <a:pt x="4495" y="3532"/>
                      <a:pt x="4383" y="3532"/>
                    </a:cubicBezTo>
                    <a:cubicBezTo>
                      <a:pt x="3940" y="3532"/>
                      <a:pt x="3716" y="3817"/>
                      <a:pt x="3222" y="3817"/>
                    </a:cubicBezTo>
                    <a:cubicBezTo>
                      <a:pt x="3135" y="3817"/>
                      <a:pt x="3039" y="3808"/>
                      <a:pt x="2933" y="3787"/>
                    </a:cubicBezTo>
                    <a:cubicBezTo>
                      <a:pt x="2884" y="3777"/>
                      <a:pt x="2837" y="3746"/>
                      <a:pt x="2783" y="3722"/>
                    </a:cubicBezTo>
                    <a:cubicBezTo>
                      <a:pt x="3258" y="2662"/>
                      <a:pt x="2975" y="2325"/>
                      <a:pt x="3336" y="1843"/>
                    </a:cubicBezTo>
                    <a:cubicBezTo>
                      <a:pt x="3905" y="1082"/>
                      <a:pt x="2906" y="0"/>
                      <a:pt x="20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78" name="Google Shape;5278;p21"/>
          <p:cNvGrpSpPr/>
          <p:nvPr/>
        </p:nvGrpSpPr>
        <p:grpSpPr>
          <a:xfrm>
            <a:off x="7681368" y="4604008"/>
            <a:ext cx="1053578" cy="726482"/>
            <a:chOff x="7948359" y="1541788"/>
            <a:chExt cx="2286411" cy="1576567"/>
          </a:xfrm>
        </p:grpSpPr>
        <p:grpSp>
          <p:nvGrpSpPr>
            <p:cNvPr id="5279" name="Google Shape;5279;p21"/>
            <p:cNvGrpSpPr/>
            <p:nvPr/>
          </p:nvGrpSpPr>
          <p:grpSpPr>
            <a:xfrm>
              <a:off x="8273915" y="1541788"/>
              <a:ext cx="1268053" cy="1047283"/>
              <a:chOff x="408075" y="3521550"/>
              <a:chExt cx="1112425" cy="918750"/>
            </a:xfrm>
          </p:grpSpPr>
          <p:sp>
            <p:nvSpPr>
              <p:cNvPr id="5280" name="Google Shape;5280;p21"/>
              <p:cNvSpPr/>
              <p:nvPr/>
            </p:nvSpPr>
            <p:spPr>
              <a:xfrm>
                <a:off x="1144175" y="3728925"/>
                <a:ext cx="376325" cy="711375"/>
              </a:xfrm>
              <a:custGeom>
                <a:avLst/>
                <a:gdLst/>
                <a:ahLst/>
                <a:cxnLst/>
                <a:rect l="l" t="t" r="r" b="b"/>
                <a:pathLst>
                  <a:path w="15053" h="28455" extrusionOk="0">
                    <a:moveTo>
                      <a:pt x="8264" y="0"/>
                    </a:moveTo>
                    <a:cubicBezTo>
                      <a:pt x="7210" y="0"/>
                      <a:pt x="5980" y="582"/>
                      <a:pt x="5394" y="1702"/>
                    </a:cubicBezTo>
                    <a:cubicBezTo>
                      <a:pt x="3717" y="4903"/>
                      <a:pt x="3477" y="5954"/>
                      <a:pt x="3361" y="16517"/>
                    </a:cubicBezTo>
                    <a:cubicBezTo>
                      <a:pt x="3343" y="18180"/>
                      <a:pt x="2830" y="19663"/>
                      <a:pt x="1873" y="21025"/>
                    </a:cubicBezTo>
                    <a:cubicBezTo>
                      <a:pt x="975" y="22302"/>
                      <a:pt x="0" y="24253"/>
                      <a:pt x="1191" y="25279"/>
                    </a:cubicBezTo>
                    <a:cubicBezTo>
                      <a:pt x="1191" y="27141"/>
                      <a:pt x="903" y="28455"/>
                      <a:pt x="2210" y="28455"/>
                    </a:cubicBezTo>
                    <a:cubicBezTo>
                      <a:pt x="2312" y="28455"/>
                      <a:pt x="2423" y="28447"/>
                      <a:pt x="2545" y="28431"/>
                    </a:cubicBezTo>
                    <a:cubicBezTo>
                      <a:pt x="4258" y="28200"/>
                      <a:pt x="4980" y="27143"/>
                      <a:pt x="6371" y="25826"/>
                    </a:cubicBezTo>
                    <a:cubicBezTo>
                      <a:pt x="7140" y="25098"/>
                      <a:pt x="7858" y="24298"/>
                      <a:pt x="8708" y="23677"/>
                    </a:cubicBezTo>
                    <a:cubicBezTo>
                      <a:pt x="11902" y="21341"/>
                      <a:pt x="13665" y="17893"/>
                      <a:pt x="14685" y="14032"/>
                    </a:cubicBezTo>
                    <a:cubicBezTo>
                      <a:pt x="15052" y="12639"/>
                      <a:pt x="15028" y="11227"/>
                      <a:pt x="14679" y="9826"/>
                    </a:cubicBezTo>
                    <a:cubicBezTo>
                      <a:pt x="14301" y="8306"/>
                      <a:pt x="13083" y="7339"/>
                      <a:pt x="12037" y="7339"/>
                    </a:cubicBezTo>
                    <a:cubicBezTo>
                      <a:pt x="11358" y="7339"/>
                      <a:pt x="10751" y="7746"/>
                      <a:pt x="10494" y="8674"/>
                    </a:cubicBezTo>
                    <a:cubicBezTo>
                      <a:pt x="10148" y="9923"/>
                      <a:pt x="10548" y="12054"/>
                      <a:pt x="10353" y="12871"/>
                    </a:cubicBezTo>
                    <a:cubicBezTo>
                      <a:pt x="9934" y="14628"/>
                      <a:pt x="9248" y="16298"/>
                      <a:pt x="8246" y="17818"/>
                    </a:cubicBezTo>
                    <a:cubicBezTo>
                      <a:pt x="8144" y="17972"/>
                      <a:pt x="7970" y="18078"/>
                      <a:pt x="7765" y="18265"/>
                    </a:cubicBezTo>
                    <a:cubicBezTo>
                      <a:pt x="8016" y="9078"/>
                      <a:pt x="7556" y="6354"/>
                      <a:pt x="9483" y="3457"/>
                    </a:cubicBezTo>
                    <a:cubicBezTo>
                      <a:pt x="9676" y="3167"/>
                      <a:pt x="9796" y="2821"/>
                      <a:pt x="9913" y="2489"/>
                    </a:cubicBezTo>
                    <a:cubicBezTo>
                      <a:pt x="10500" y="806"/>
                      <a:pt x="9505" y="0"/>
                      <a:pt x="82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21"/>
              <p:cNvSpPr/>
              <p:nvPr/>
            </p:nvSpPr>
            <p:spPr>
              <a:xfrm>
                <a:off x="408075" y="3521550"/>
                <a:ext cx="817450" cy="823675"/>
              </a:xfrm>
              <a:custGeom>
                <a:avLst/>
                <a:gdLst/>
                <a:ahLst/>
                <a:cxnLst/>
                <a:rect l="l" t="t" r="r" b="b"/>
                <a:pathLst>
                  <a:path w="32698" h="32947" extrusionOk="0">
                    <a:moveTo>
                      <a:pt x="10644" y="0"/>
                    </a:moveTo>
                    <a:cubicBezTo>
                      <a:pt x="9687" y="0"/>
                      <a:pt x="8699" y="1323"/>
                      <a:pt x="8874" y="3863"/>
                    </a:cubicBezTo>
                    <a:cubicBezTo>
                      <a:pt x="9082" y="6874"/>
                      <a:pt x="11795" y="10315"/>
                      <a:pt x="13862" y="12491"/>
                    </a:cubicBezTo>
                    <a:cubicBezTo>
                      <a:pt x="20375" y="19346"/>
                      <a:pt x="21293" y="20179"/>
                      <a:pt x="22509" y="23932"/>
                    </a:cubicBezTo>
                    <a:cubicBezTo>
                      <a:pt x="22368" y="23917"/>
                      <a:pt x="22330" y="23924"/>
                      <a:pt x="22313" y="23909"/>
                    </a:cubicBezTo>
                    <a:cubicBezTo>
                      <a:pt x="21657" y="23400"/>
                      <a:pt x="19770" y="20829"/>
                      <a:pt x="14808" y="18066"/>
                    </a:cubicBezTo>
                    <a:cubicBezTo>
                      <a:pt x="8671" y="14646"/>
                      <a:pt x="7105" y="13837"/>
                      <a:pt x="5910" y="11657"/>
                    </a:cubicBezTo>
                    <a:cubicBezTo>
                      <a:pt x="5681" y="11243"/>
                      <a:pt x="5347" y="10872"/>
                      <a:pt x="5013" y="10529"/>
                    </a:cubicBezTo>
                    <a:cubicBezTo>
                      <a:pt x="4620" y="10128"/>
                      <a:pt x="4168" y="9853"/>
                      <a:pt x="3641" y="9853"/>
                    </a:cubicBezTo>
                    <a:cubicBezTo>
                      <a:pt x="3467" y="9853"/>
                      <a:pt x="3285" y="9883"/>
                      <a:pt x="3094" y="9949"/>
                    </a:cubicBezTo>
                    <a:cubicBezTo>
                      <a:pt x="1497" y="10500"/>
                      <a:pt x="1463" y="12722"/>
                      <a:pt x="2278" y="14229"/>
                    </a:cubicBezTo>
                    <a:cubicBezTo>
                      <a:pt x="4126" y="17639"/>
                      <a:pt x="7979" y="19218"/>
                      <a:pt x="11895" y="21572"/>
                    </a:cubicBezTo>
                    <a:cubicBezTo>
                      <a:pt x="13687" y="22648"/>
                      <a:pt x="15455" y="23766"/>
                      <a:pt x="17214" y="24896"/>
                    </a:cubicBezTo>
                    <a:cubicBezTo>
                      <a:pt x="17617" y="25156"/>
                      <a:pt x="18060" y="25427"/>
                      <a:pt x="18278" y="25984"/>
                    </a:cubicBezTo>
                    <a:cubicBezTo>
                      <a:pt x="17692" y="25984"/>
                      <a:pt x="11799" y="25034"/>
                      <a:pt x="11614" y="25005"/>
                    </a:cubicBezTo>
                    <a:cubicBezTo>
                      <a:pt x="8721" y="24543"/>
                      <a:pt x="6208" y="23400"/>
                      <a:pt x="4331" y="21039"/>
                    </a:cubicBezTo>
                    <a:cubicBezTo>
                      <a:pt x="3970" y="20586"/>
                      <a:pt x="3405" y="20226"/>
                      <a:pt x="2862" y="19999"/>
                    </a:cubicBezTo>
                    <a:cubicBezTo>
                      <a:pt x="2599" y="19889"/>
                      <a:pt x="2343" y="19836"/>
                      <a:pt x="2100" y="19836"/>
                    </a:cubicBezTo>
                    <a:cubicBezTo>
                      <a:pt x="1338" y="19836"/>
                      <a:pt x="712" y="20352"/>
                      <a:pt x="450" y="21211"/>
                    </a:cubicBezTo>
                    <a:cubicBezTo>
                      <a:pt x="0" y="22677"/>
                      <a:pt x="747" y="23755"/>
                      <a:pt x="1815" y="24899"/>
                    </a:cubicBezTo>
                    <a:cubicBezTo>
                      <a:pt x="5698" y="29057"/>
                      <a:pt x="10084" y="29322"/>
                      <a:pt x="17573" y="30449"/>
                    </a:cubicBezTo>
                    <a:cubicBezTo>
                      <a:pt x="21229" y="30999"/>
                      <a:pt x="21085" y="32313"/>
                      <a:pt x="23168" y="32860"/>
                    </a:cubicBezTo>
                    <a:cubicBezTo>
                      <a:pt x="23390" y="32919"/>
                      <a:pt x="23601" y="32947"/>
                      <a:pt x="23801" y="32947"/>
                    </a:cubicBezTo>
                    <a:cubicBezTo>
                      <a:pt x="24789" y="32947"/>
                      <a:pt x="25475" y="32256"/>
                      <a:pt x="25598" y="31130"/>
                    </a:cubicBezTo>
                    <a:cubicBezTo>
                      <a:pt x="25615" y="30976"/>
                      <a:pt x="25635" y="30821"/>
                      <a:pt x="25658" y="30626"/>
                    </a:cubicBezTo>
                    <a:cubicBezTo>
                      <a:pt x="27175" y="30206"/>
                      <a:pt x="27992" y="29072"/>
                      <a:pt x="28606" y="27752"/>
                    </a:cubicBezTo>
                    <a:cubicBezTo>
                      <a:pt x="29053" y="26790"/>
                      <a:pt x="29514" y="25826"/>
                      <a:pt x="29865" y="24828"/>
                    </a:cubicBezTo>
                    <a:cubicBezTo>
                      <a:pt x="32698" y="16750"/>
                      <a:pt x="29407" y="12207"/>
                      <a:pt x="27472" y="8697"/>
                    </a:cubicBezTo>
                    <a:cubicBezTo>
                      <a:pt x="24579" y="3453"/>
                      <a:pt x="24336" y="2834"/>
                      <a:pt x="23534" y="2092"/>
                    </a:cubicBezTo>
                    <a:cubicBezTo>
                      <a:pt x="23140" y="1728"/>
                      <a:pt x="22724" y="1570"/>
                      <a:pt x="22328" y="1570"/>
                    </a:cubicBezTo>
                    <a:cubicBezTo>
                      <a:pt x="21018" y="1570"/>
                      <a:pt x="19916" y="3292"/>
                      <a:pt x="20492" y="4985"/>
                    </a:cubicBezTo>
                    <a:cubicBezTo>
                      <a:pt x="21337" y="7469"/>
                      <a:pt x="22353" y="8612"/>
                      <a:pt x="23901" y="11462"/>
                    </a:cubicBezTo>
                    <a:cubicBezTo>
                      <a:pt x="25819" y="14996"/>
                      <a:pt x="27254" y="17602"/>
                      <a:pt x="26162" y="20806"/>
                    </a:cubicBezTo>
                    <a:cubicBezTo>
                      <a:pt x="24384" y="16790"/>
                      <a:pt x="21529" y="13962"/>
                      <a:pt x="16883" y="9184"/>
                    </a:cubicBezTo>
                    <a:cubicBezTo>
                      <a:pt x="13733" y="5944"/>
                      <a:pt x="13838" y="4394"/>
                      <a:pt x="11810" y="815"/>
                    </a:cubicBezTo>
                    <a:cubicBezTo>
                      <a:pt x="11501" y="269"/>
                      <a:pt x="11075" y="0"/>
                      <a:pt x="106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82" name="Google Shape;5282;p21"/>
            <p:cNvGrpSpPr/>
            <p:nvPr/>
          </p:nvGrpSpPr>
          <p:grpSpPr>
            <a:xfrm>
              <a:off x="7948359" y="1808411"/>
              <a:ext cx="2286411" cy="1075011"/>
              <a:chOff x="122475" y="3755450"/>
              <a:chExt cx="2005800" cy="943075"/>
            </a:xfrm>
          </p:grpSpPr>
          <p:sp>
            <p:nvSpPr>
              <p:cNvPr id="5283" name="Google Shape;5283;p21"/>
              <p:cNvSpPr/>
              <p:nvPr/>
            </p:nvSpPr>
            <p:spPr>
              <a:xfrm>
                <a:off x="1374075" y="3755450"/>
                <a:ext cx="754200" cy="871150"/>
              </a:xfrm>
              <a:custGeom>
                <a:avLst/>
                <a:gdLst/>
                <a:ahLst/>
                <a:cxnLst/>
                <a:rect l="l" t="t" r="r" b="b"/>
                <a:pathLst>
                  <a:path w="30168" h="34846" extrusionOk="0">
                    <a:moveTo>
                      <a:pt x="11157" y="1"/>
                    </a:moveTo>
                    <a:cubicBezTo>
                      <a:pt x="11137" y="1"/>
                      <a:pt x="11116" y="1"/>
                      <a:pt x="11095" y="1"/>
                    </a:cubicBezTo>
                    <a:cubicBezTo>
                      <a:pt x="9557" y="42"/>
                      <a:pt x="8170" y="1887"/>
                      <a:pt x="7824" y="3411"/>
                    </a:cubicBezTo>
                    <a:cubicBezTo>
                      <a:pt x="7153" y="6370"/>
                      <a:pt x="6620" y="8265"/>
                      <a:pt x="6339" y="16131"/>
                    </a:cubicBezTo>
                    <a:cubicBezTo>
                      <a:pt x="6273" y="17915"/>
                      <a:pt x="5767" y="19464"/>
                      <a:pt x="4594" y="20815"/>
                    </a:cubicBezTo>
                    <a:cubicBezTo>
                      <a:pt x="3867" y="21651"/>
                      <a:pt x="3410" y="22651"/>
                      <a:pt x="3062" y="23698"/>
                    </a:cubicBezTo>
                    <a:cubicBezTo>
                      <a:pt x="2835" y="24382"/>
                      <a:pt x="2914" y="24613"/>
                      <a:pt x="3587" y="24906"/>
                    </a:cubicBezTo>
                    <a:cubicBezTo>
                      <a:pt x="3989" y="25081"/>
                      <a:pt x="4429" y="25170"/>
                      <a:pt x="4848" y="25295"/>
                    </a:cubicBezTo>
                    <a:cubicBezTo>
                      <a:pt x="4910" y="26905"/>
                      <a:pt x="2792" y="25265"/>
                      <a:pt x="1" y="29161"/>
                    </a:cubicBezTo>
                    <a:cubicBezTo>
                      <a:pt x="1733" y="30162"/>
                      <a:pt x="3286" y="31182"/>
                      <a:pt x="5161" y="31544"/>
                    </a:cubicBezTo>
                    <a:cubicBezTo>
                      <a:pt x="10984" y="32667"/>
                      <a:pt x="12779" y="34846"/>
                      <a:pt x="17562" y="34846"/>
                    </a:cubicBezTo>
                    <a:cubicBezTo>
                      <a:pt x="18846" y="34846"/>
                      <a:pt x="20346" y="34688"/>
                      <a:pt x="22198" y="34311"/>
                    </a:cubicBezTo>
                    <a:cubicBezTo>
                      <a:pt x="23325" y="34083"/>
                      <a:pt x="24428" y="33702"/>
                      <a:pt x="25511" y="33303"/>
                    </a:cubicBezTo>
                    <a:cubicBezTo>
                      <a:pt x="26286" y="33019"/>
                      <a:pt x="26874" y="32457"/>
                      <a:pt x="27172" y="31649"/>
                    </a:cubicBezTo>
                    <a:cubicBezTo>
                      <a:pt x="27654" y="30340"/>
                      <a:pt x="26945" y="28874"/>
                      <a:pt x="25301" y="28874"/>
                    </a:cubicBezTo>
                    <a:cubicBezTo>
                      <a:pt x="24877" y="28874"/>
                      <a:pt x="24391" y="28971"/>
                      <a:pt x="23848" y="29194"/>
                    </a:cubicBezTo>
                    <a:cubicBezTo>
                      <a:pt x="22218" y="29861"/>
                      <a:pt x="19826" y="30351"/>
                      <a:pt x="17649" y="30351"/>
                    </a:cubicBezTo>
                    <a:cubicBezTo>
                      <a:pt x="16233" y="30351"/>
                      <a:pt x="14908" y="30143"/>
                      <a:pt x="13942" y="29643"/>
                    </a:cubicBezTo>
                    <a:cubicBezTo>
                      <a:pt x="14208" y="29355"/>
                      <a:pt x="13590" y="29776"/>
                      <a:pt x="18060" y="26697"/>
                    </a:cubicBezTo>
                    <a:cubicBezTo>
                      <a:pt x="19534" y="25680"/>
                      <a:pt x="20647" y="24731"/>
                      <a:pt x="22202" y="24731"/>
                    </a:cubicBezTo>
                    <a:cubicBezTo>
                      <a:pt x="22601" y="24731"/>
                      <a:pt x="23030" y="24794"/>
                      <a:pt x="23502" y="24934"/>
                    </a:cubicBezTo>
                    <a:cubicBezTo>
                      <a:pt x="24056" y="25101"/>
                      <a:pt x="24597" y="25332"/>
                      <a:pt x="25164" y="25434"/>
                    </a:cubicBezTo>
                    <a:cubicBezTo>
                      <a:pt x="25936" y="25572"/>
                      <a:pt x="26725" y="25727"/>
                      <a:pt x="27503" y="25727"/>
                    </a:cubicBezTo>
                    <a:cubicBezTo>
                      <a:pt x="27579" y="25727"/>
                      <a:pt x="27655" y="25725"/>
                      <a:pt x="27731" y="25722"/>
                    </a:cubicBezTo>
                    <a:cubicBezTo>
                      <a:pt x="30167" y="25622"/>
                      <a:pt x="29161" y="22518"/>
                      <a:pt x="27183" y="21555"/>
                    </a:cubicBezTo>
                    <a:cubicBezTo>
                      <a:pt x="25296" y="20635"/>
                      <a:pt x="23660" y="20270"/>
                      <a:pt x="22215" y="20270"/>
                    </a:cubicBezTo>
                    <a:cubicBezTo>
                      <a:pt x="16678" y="20270"/>
                      <a:pt x="13950" y="25629"/>
                      <a:pt x="10700" y="25694"/>
                    </a:cubicBezTo>
                    <a:cubicBezTo>
                      <a:pt x="16402" y="20648"/>
                      <a:pt x="19747" y="19100"/>
                      <a:pt x="21978" y="14910"/>
                    </a:cubicBezTo>
                    <a:cubicBezTo>
                      <a:pt x="22653" y="13644"/>
                      <a:pt x="23087" y="12306"/>
                      <a:pt x="23062" y="10849"/>
                    </a:cubicBezTo>
                    <a:cubicBezTo>
                      <a:pt x="23033" y="9201"/>
                      <a:pt x="21963" y="8003"/>
                      <a:pt x="20823" y="8003"/>
                    </a:cubicBezTo>
                    <a:cubicBezTo>
                      <a:pt x="20298" y="8003"/>
                      <a:pt x="19758" y="8257"/>
                      <a:pt x="19298" y="8840"/>
                    </a:cubicBezTo>
                    <a:cubicBezTo>
                      <a:pt x="18130" y="10317"/>
                      <a:pt x="19222" y="11035"/>
                      <a:pt x="17682" y="13421"/>
                    </a:cubicBezTo>
                    <a:cubicBezTo>
                      <a:pt x="16923" y="14595"/>
                      <a:pt x="15960" y="15581"/>
                      <a:pt x="14876" y="16458"/>
                    </a:cubicBezTo>
                    <a:cubicBezTo>
                      <a:pt x="9833" y="20533"/>
                      <a:pt x="11497" y="19282"/>
                      <a:pt x="10213" y="20160"/>
                    </a:cubicBezTo>
                    <a:cubicBezTo>
                      <a:pt x="11293" y="16004"/>
                      <a:pt x="10432" y="9694"/>
                      <a:pt x="12311" y="3837"/>
                    </a:cubicBezTo>
                    <a:cubicBezTo>
                      <a:pt x="12562" y="3056"/>
                      <a:pt x="12624" y="2191"/>
                      <a:pt x="12625" y="1364"/>
                    </a:cubicBezTo>
                    <a:cubicBezTo>
                      <a:pt x="12628" y="490"/>
                      <a:pt x="12022" y="1"/>
                      <a:pt x="111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21"/>
              <p:cNvSpPr/>
              <p:nvPr/>
            </p:nvSpPr>
            <p:spPr>
              <a:xfrm>
                <a:off x="122475" y="4064900"/>
                <a:ext cx="856650" cy="633625"/>
              </a:xfrm>
              <a:custGeom>
                <a:avLst/>
                <a:gdLst/>
                <a:ahLst/>
                <a:cxnLst/>
                <a:rect l="l" t="t" r="r" b="b"/>
                <a:pathLst>
                  <a:path w="34266" h="25345" extrusionOk="0">
                    <a:moveTo>
                      <a:pt x="6267" y="1"/>
                    </a:moveTo>
                    <a:cubicBezTo>
                      <a:pt x="5382" y="1"/>
                      <a:pt x="4576" y="618"/>
                      <a:pt x="4320" y="1642"/>
                    </a:cubicBezTo>
                    <a:cubicBezTo>
                      <a:pt x="4140" y="2363"/>
                      <a:pt x="4236" y="3072"/>
                      <a:pt x="4585" y="3703"/>
                    </a:cubicBezTo>
                    <a:cubicBezTo>
                      <a:pt x="5083" y="4601"/>
                      <a:pt x="5596" y="5503"/>
                      <a:pt x="6210" y="6322"/>
                    </a:cubicBezTo>
                    <a:cubicBezTo>
                      <a:pt x="11092" y="12827"/>
                      <a:pt x="17990" y="12223"/>
                      <a:pt x="22807" y="13399"/>
                    </a:cubicBezTo>
                    <a:cubicBezTo>
                      <a:pt x="20334" y="13727"/>
                      <a:pt x="17903" y="13974"/>
                      <a:pt x="15471" y="14197"/>
                    </a:cubicBezTo>
                    <a:cubicBezTo>
                      <a:pt x="14824" y="14257"/>
                      <a:pt x="14183" y="14293"/>
                      <a:pt x="13551" y="14293"/>
                    </a:cubicBezTo>
                    <a:cubicBezTo>
                      <a:pt x="11233" y="14293"/>
                      <a:pt x="9035" y="13802"/>
                      <a:pt x="7098" y="12156"/>
                    </a:cubicBezTo>
                    <a:cubicBezTo>
                      <a:pt x="6700" y="11818"/>
                      <a:pt x="6258" y="11671"/>
                      <a:pt x="5827" y="11671"/>
                    </a:cubicBezTo>
                    <a:cubicBezTo>
                      <a:pt x="4414" y="11671"/>
                      <a:pt x="3120" y="13243"/>
                      <a:pt x="3880" y="14755"/>
                    </a:cubicBezTo>
                    <a:cubicBezTo>
                      <a:pt x="4720" y="16428"/>
                      <a:pt x="6781" y="17485"/>
                      <a:pt x="8578" y="18017"/>
                    </a:cubicBezTo>
                    <a:cubicBezTo>
                      <a:pt x="10890" y="18702"/>
                      <a:pt x="12653" y="18777"/>
                      <a:pt x="14092" y="18777"/>
                    </a:cubicBezTo>
                    <a:cubicBezTo>
                      <a:pt x="14498" y="18777"/>
                      <a:pt x="14878" y="18771"/>
                      <a:pt x="15238" y="18771"/>
                    </a:cubicBezTo>
                    <a:cubicBezTo>
                      <a:pt x="15045" y="18955"/>
                      <a:pt x="14990" y="19036"/>
                      <a:pt x="14913" y="19073"/>
                    </a:cubicBezTo>
                    <a:cubicBezTo>
                      <a:pt x="12565" y="20222"/>
                      <a:pt x="10157" y="20887"/>
                      <a:pt x="7654" y="20887"/>
                    </a:cubicBezTo>
                    <a:cubicBezTo>
                      <a:pt x="6563" y="20887"/>
                      <a:pt x="5455" y="20761"/>
                      <a:pt x="4326" y="20493"/>
                    </a:cubicBezTo>
                    <a:cubicBezTo>
                      <a:pt x="3948" y="20404"/>
                      <a:pt x="3596" y="20362"/>
                      <a:pt x="3273" y="20362"/>
                    </a:cubicBezTo>
                    <a:cubicBezTo>
                      <a:pt x="740" y="20362"/>
                      <a:pt x="0" y="22899"/>
                      <a:pt x="2445" y="24461"/>
                    </a:cubicBezTo>
                    <a:cubicBezTo>
                      <a:pt x="3037" y="24839"/>
                      <a:pt x="5091" y="25344"/>
                      <a:pt x="7690" y="25344"/>
                    </a:cubicBezTo>
                    <a:cubicBezTo>
                      <a:pt x="8725" y="25344"/>
                      <a:pt x="9846" y="25264"/>
                      <a:pt x="10996" y="25064"/>
                    </a:cubicBezTo>
                    <a:cubicBezTo>
                      <a:pt x="15113" y="24346"/>
                      <a:pt x="18304" y="22235"/>
                      <a:pt x="21747" y="20856"/>
                    </a:cubicBezTo>
                    <a:cubicBezTo>
                      <a:pt x="23711" y="20070"/>
                      <a:pt x="25292" y="19841"/>
                      <a:pt x="26615" y="19841"/>
                    </a:cubicBezTo>
                    <a:cubicBezTo>
                      <a:pt x="28453" y="19841"/>
                      <a:pt x="29793" y="20282"/>
                      <a:pt x="30968" y="20282"/>
                    </a:cubicBezTo>
                    <a:cubicBezTo>
                      <a:pt x="30993" y="20282"/>
                      <a:pt x="31019" y="20282"/>
                      <a:pt x="31044" y="20281"/>
                    </a:cubicBezTo>
                    <a:cubicBezTo>
                      <a:pt x="33544" y="20241"/>
                      <a:pt x="34266" y="18811"/>
                      <a:pt x="33454" y="17560"/>
                    </a:cubicBezTo>
                    <a:cubicBezTo>
                      <a:pt x="32523" y="16124"/>
                      <a:pt x="32369" y="16995"/>
                      <a:pt x="30166" y="14823"/>
                    </a:cubicBezTo>
                    <a:cubicBezTo>
                      <a:pt x="30418" y="13808"/>
                      <a:pt x="30285" y="12850"/>
                      <a:pt x="29608" y="12082"/>
                    </a:cubicBezTo>
                    <a:cubicBezTo>
                      <a:pt x="28106" y="10366"/>
                      <a:pt x="25560" y="9298"/>
                      <a:pt x="23358" y="8918"/>
                    </a:cubicBezTo>
                    <a:cubicBezTo>
                      <a:pt x="21361" y="8573"/>
                      <a:pt x="19352" y="8297"/>
                      <a:pt x="17356" y="7951"/>
                    </a:cubicBezTo>
                    <a:cubicBezTo>
                      <a:pt x="13411" y="7265"/>
                      <a:pt x="10358" y="5314"/>
                      <a:pt x="8511" y="1658"/>
                    </a:cubicBezTo>
                    <a:cubicBezTo>
                      <a:pt x="7927" y="502"/>
                      <a:pt x="7065" y="1"/>
                      <a:pt x="6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85" name="Google Shape;5285;p21"/>
            <p:cNvSpPr/>
            <p:nvPr/>
          </p:nvSpPr>
          <p:spPr>
            <a:xfrm>
              <a:off x="8387648" y="1852069"/>
              <a:ext cx="1626039" cy="1266286"/>
            </a:xfrm>
            <a:custGeom>
              <a:avLst/>
              <a:gdLst/>
              <a:ahLst/>
              <a:cxnLst/>
              <a:rect l="l" t="t" r="r" b="b"/>
              <a:pathLst>
                <a:path w="57059" h="44435" extrusionOk="0">
                  <a:moveTo>
                    <a:pt x="20035" y="0"/>
                  </a:moveTo>
                  <a:cubicBezTo>
                    <a:pt x="19314" y="0"/>
                    <a:pt x="18660" y="415"/>
                    <a:pt x="18360" y="1389"/>
                  </a:cubicBezTo>
                  <a:cubicBezTo>
                    <a:pt x="17852" y="3045"/>
                    <a:pt x="18830" y="4051"/>
                    <a:pt x="20231" y="7229"/>
                  </a:cubicBezTo>
                  <a:cubicBezTo>
                    <a:pt x="21317" y="9695"/>
                    <a:pt x="22003" y="12264"/>
                    <a:pt x="22131" y="14967"/>
                  </a:cubicBezTo>
                  <a:cubicBezTo>
                    <a:pt x="22147" y="15299"/>
                    <a:pt x="22264" y="15658"/>
                    <a:pt x="22056" y="15908"/>
                  </a:cubicBezTo>
                  <a:cubicBezTo>
                    <a:pt x="21163" y="14520"/>
                    <a:pt x="20348" y="13094"/>
                    <a:pt x="19380" y="11779"/>
                  </a:cubicBezTo>
                  <a:cubicBezTo>
                    <a:pt x="15415" y="6398"/>
                    <a:pt x="13227" y="6317"/>
                    <a:pt x="10755" y="2716"/>
                  </a:cubicBezTo>
                  <a:cubicBezTo>
                    <a:pt x="10366" y="2149"/>
                    <a:pt x="9825" y="1628"/>
                    <a:pt x="9240" y="1270"/>
                  </a:cubicBezTo>
                  <a:cubicBezTo>
                    <a:pt x="8867" y="1041"/>
                    <a:pt x="8500" y="932"/>
                    <a:pt x="8162" y="932"/>
                  </a:cubicBezTo>
                  <a:cubicBezTo>
                    <a:pt x="7385" y="932"/>
                    <a:pt x="6761" y="1503"/>
                    <a:pt x="6557" y="2492"/>
                  </a:cubicBezTo>
                  <a:cubicBezTo>
                    <a:pt x="6479" y="2862"/>
                    <a:pt x="6428" y="3282"/>
                    <a:pt x="6529" y="3634"/>
                  </a:cubicBezTo>
                  <a:cubicBezTo>
                    <a:pt x="7903" y="8399"/>
                    <a:pt x="11750" y="8835"/>
                    <a:pt x="15948" y="14647"/>
                  </a:cubicBezTo>
                  <a:cubicBezTo>
                    <a:pt x="16676" y="15658"/>
                    <a:pt x="17225" y="16798"/>
                    <a:pt x="17835" y="17889"/>
                  </a:cubicBezTo>
                  <a:cubicBezTo>
                    <a:pt x="17927" y="18051"/>
                    <a:pt x="17906" y="18275"/>
                    <a:pt x="17956" y="18577"/>
                  </a:cubicBezTo>
                  <a:cubicBezTo>
                    <a:pt x="16328" y="17724"/>
                    <a:pt x="14816" y="16941"/>
                    <a:pt x="13313" y="16143"/>
                  </a:cubicBezTo>
                  <a:cubicBezTo>
                    <a:pt x="10210" y="14494"/>
                    <a:pt x="9883" y="12578"/>
                    <a:pt x="8657" y="11625"/>
                  </a:cubicBezTo>
                  <a:cubicBezTo>
                    <a:pt x="8252" y="11311"/>
                    <a:pt x="7801" y="11168"/>
                    <a:pt x="7364" y="11168"/>
                  </a:cubicBezTo>
                  <a:cubicBezTo>
                    <a:pt x="6233" y="11168"/>
                    <a:pt x="5197" y="12123"/>
                    <a:pt x="5310" y="13540"/>
                  </a:cubicBezTo>
                  <a:cubicBezTo>
                    <a:pt x="5383" y="14456"/>
                    <a:pt x="6043" y="15372"/>
                    <a:pt x="6164" y="15558"/>
                  </a:cubicBezTo>
                  <a:cubicBezTo>
                    <a:pt x="9042" y="19961"/>
                    <a:pt x="13634" y="20925"/>
                    <a:pt x="16453" y="23060"/>
                  </a:cubicBezTo>
                  <a:cubicBezTo>
                    <a:pt x="8996" y="22271"/>
                    <a:pt x="5877" y="22248"/>
                    <a:pt x="4394" y="19795"/>
                  </a:cubicBezTo>
                  <a:cubicBezTo>
                    <a:pt x="4231" y="19526"/>
                    <a:pt x="3989" y="19288"/>
                    <a:pt x="3740" y="19093"/>
                  </a:cubicBezTo>
                  <a:cubicBezTo>
                    <a:pt x="3300" y="18750"/>
                    <a:pt x="2826" y="18594"/>
                    <a:pt x="2375" y="18594"/>
                  </a:cubicBezTo>
                  <a:cubicBezTo>
                    <a:pt x="1380" y="18594"/>
                    <a:pt x="499" y="19353"/>
                    <a:pt x="358" y="20524"/>
                  </a:cubicBezTo>
                  <a:cubicBezTo>
                    <a:pt x="277" y="21189"/>
                    <a:pt x="393" y="21843"/>
                    <a:pt x="794" y="22363"/>
                  </a:cubicBezTo>
                  <a:cubicBezTo>
                    <a:pt x="2473" y="24539"/>
                    <a:pt x="3407" y="25312"/>
                    <a:pt x="5905" y="26065"/>
                  </a:cubicBezTo>
                  <a:cubicBezTo>
                    <a:pt x="8479" y="26839"/>
                    <a:pt x="10408" y="26907"/>
                    <a:pt x="15132" y="27403"/>
                  </a:cubicBezTo>
                  <a:cubicBezTo>
                    <a:pt x="15145" y="27489"/>
                    <a:pt x="15160" y="27575"/>
                    <a:pt x="15172" y="27655"/>
                  </a:cubicBezTo>
                  <a:cubicBezTo>
                    <a:pt x="14437" y="28173"/>
                    <a:pt x="9065" y="31570"/>
                    <a:pt x="8011" y="32180"/>
                  </a:cubicBezTo>
                  <a:cubicBezTo>
                    <a:pt x="6913" y="32816"/>
                    <a:pt x="5965" y="32998"/>
                    <a:pt x="5191" y="32998"/>
                  </a:cubicBezTo>
                  <a:cubicBezTo>
                    <a:pt x="4243" y="32998"/>
                    <a:pt x="3554" y="32725"/>
                    <a:pt x="3170" y="32681"/>
                  </a:cubicBezTo>
                  <a:cubicBezTo>
                    <a:pt x="3067" y="32670"/>
                    <a:pt x="2967" y="32664"/>
                    <a:pt x="2870" y="32664"/>
                  </a:cubicBezTo>
                  <a:cubicBezTo>
                    <a:pt x="768" y="32664"/>
                    <a:pt x="0" y="35264"/>
                    <a:pt x="1447" y="36402"/>
                  </a:cubicBezTo>
                  <a:cubicBezTo>
                    <a:pt x="2390" y="37146"/>
                    <a:pt x="3753" y="37485"/>
                    <a:pt x="5168" y="37485"/>
                  </a:cubicBezTo>
                  <a:cubicBezTo>
                    <a:pt x="6432" y="37485"/>
                    <a:pt x="7737" y="37214"/>
                    <a:pt x="8823" y="36718"/>
                  </a:cubicBezTo>
                  <a:cubicBezTo>
                    <a:pt x="11836" y="35343"/>
                    <a:pt x="13935" y="33589"/>
                    <a:pt x="15504" y="32787"/>
                  </a:cubicBezTo>
                  <a:lnTo>
                    <a:pt x="15504" y="32787"/>
                  </a:lnTo>
                  <a:cubicBezTo>
                    <a:pt x="15349" y="33229"/>
                    <a:pt x="15119" y="33571"/>
                    <a:pt x="14847" y="33876"/>
                  </a:cubicBezTo>
                  <a:cubicBezTo>
                    <a:pt x="13094" y="35847"/>
                    <a:pt x="11380" y="37854"/>
                    <a:pt x="9227" y="39425"/>
                  </a:cubicBezTo>
                  <a:cubicBezTo>
                    <a:pt x="7424" y="40738"/>
                    <a:pt x="8454" y="43332"/>
                    <a:pt x="10457" y="43332"/>
                  </a:cubicBezTo>
                  <a:cubicBezTo>
                    <a:pt x="10631" y="43332"/>
                    <a:pt x="10813" y="43312"/>
                    <a:pt x="11002" y="43270"/>
                  </a:cubicBezTo>
                  <a:cubicBezTo>
                    <a:pt x="12045" y="43037"/>
                    <a:pt x="12968" y="42278"/>
                    <a:pt x="13938" y="41337"/>
                  </a:cubicBezTo>
                  <a:cubicBezTo>
                    <a:pt x="19010" y="36419"/>
                    <a:pt x="18722" y="35800"/>
                    <a:pt x="21793" y="32451"/>
                  </a:cubicBezTo>
                  <a:cubicBezTo>
                    <a:pt x="21919" y="32314"/>
                    <a:pt x="22139" y="32261"/>
                    <a:pt x="22414" y="32118"/>
                  </a:cubicBezTo>
                  <a:cubicBezTo>
                    <a:pt x="22414" y="39714"/>
                    <a:pt x="22633" y="40971"/>
                    <a:pt x="23835" y="42921"/>
                  </a:cubicBezTo>
                  <a:cubicBezTo>
                    <a:pt x="24416" y="43863"/>
                    <a:pt x="25312" y="44435"/>
                    <a:pt x="26188" y="44435"/>
                  </a:cubicBezTo>
                  <a:cubicBezTo>
                    <a:pt x="26616" y="44435"/>
                    <a:pt x="27039" y="44298"/>
                    <a:pt x="27419" y="44002"/>
                  </a:cubicBezTo>
                  <a:cubicBezTo>
                    <a:pt x="28897" y="42851"/>
                    <a:pt x="27854" y="41188"/>
                    <a:pt x="27685" y="40671"/>
                  </a:cubicBezTo>
                  <a:cubicBezTo>
                    <a:pt x="26904" y="38289"/>
                    <a:pt x="27022" y="39900"/>
                    <a:pt x="26898" y="33266"/>
                  </a:cubicBezTo>
                  <a:cubicBezTo>
                    <a:pt x="26898" y="33218"/>
                    <a:pt x="26961" y="33168"/>
                    <a:pt x="27065" y="33018"/>
                  </a:cubicBezTo>
                  <a:cubicBezTo>
                    <a:pt x="27312" y="33266"/>
                    <a:pt x="27592" y="33471"/>
                    <a:pt x="27777" y="33743"/>
                  </a:cubicBezTo>
                  <a:cubicBezTo>
                    <a:pt x="28535" y="34861"/>
                    <a:pt x="29328" y="35962"/>
                    <a:pt x="29981" y="37138"/>
                  </a:cubicBezTo>
                  <a:cubicBezTo>
                    <a:pt x="31093" y="39139"/>
                    <a:pt x="31711" y="41279"/>
                    <a:pt x="32720" y="42315"/>
                  </a:cubicBezTo>
                  <a:cubicBezTo>
                    <a:pt x="33126" y="42734"/>
                    <a:pt x="33636" y="42920"/>
                    <a:pt x="34141" y="42920"/>
                  </a:cubicBezTo>
                  <a:cubicBezTo>
                    <a:pt x="35306" y="42920"/>
                    <a:pt x="36450" y="41933"/>
                    <a:pt x="36270" y="40512"/>
                  </a:cubicBezTo>
                  <a:cubicBezTo>
                    <a:pt x="36166" y="39663"/>
                    <a:pt x="36038" y="39504"/>
                    <a:pt x="33893" y="34936"/>
                  </a:cubicBezTo>
                  <a:cubicBezTo>
                    <a:pt x="33779" y="34690"/>
                    <a:pt x="33655" y="34450"/>
                    <a:pt x="33535" y="34205"/>
                  </a:cubicBezTo>
                  <a:lnTo>
                    <a:pt x="33535" y="34205"/>
                  </a:lnTo>
                  <a:cubicBezTo>
                    <a:pt x="34039" y="34466"/>
                    <a:pt x="34409" y="34812"/>
                    <a:pt x="34753" y="35184"/>
                  </a:cubicBezTo>
                  <a:cubicBezTo>
                    <a:pt x="37712" y="38389"/>
                    <a:pt x="42293" y="40848"/>
                    <a:pt x="44779" y="41208"/>
                  </a:cubicBezTo>
                  <a:cubicBezTo>
                    <a:pt x="44944" y="41232"/>
                    <a:pt x="45114" y="41243"/>
                    <a:pt x="45285" y="41243"/>
                  </a:cubicBezTo>
                  <a:cubicBezTo>
                    <a:pt x="45753" y="41243"/>
                    <a:pt x="46235" y="41161"/>
                    <a:pt x="46676" y="41033"/>
                  </a:cubicBezTo>
                  <a:cubicBezTo>
                    <a:pt x="48823" y="40411"/>
                    <a:pt x="48754" y="37234"/>
                    <a:pt x="46291" y="36855"/>
                  </a:cubicBezTo>
                  <a:cubicBezTo>
                    <a:pt x="44414" y="36566"/>
                    <a:pt x="45813" y="37416"/>
                    <a:pt x="40003" y="33933"/>
                  </a:cubicBezTo>
                  <a:cubicBezTo>
                    <a:pt x="39841" y="33836"/>
                    <a:pt x="39738" y="33639"/>
                    <a:pt x="39514" y="33381"/>
                  </a:cubicBezTo>
                  <a:cubicBezTo>
                    <a:pt x="47591" y="32906"/>
                    <a:pt x="50198" y="33155"/>
                    <a:pt x="53757" y="30163"/>
                  </a:cubicBezTo>
                  <a:cubicBezTo>
                    <a:pt x="57059" y="27385"/>
                    <a:pt x="55512" y="24630"/>
                    <a:pt x="53597" y="24630"/>
                  </a:cubicBezTo>
                  <a:cubicBezTo>
                    <a:pt x="52933" y="24630"/>
                    <a:pt x="52226" y="24960"/>
                    <a:pt x="51661" y="25735"/>
                  </a:cubicBezTo>
                  <a:cubicBezTo>
                    <a:pt x="51415" y="26072"/>
                    <a:pt x="51198" y="26446"/>
                    <a:pt x="50890" y="26717"/>
                  </a:cubicBezTo>
                  <a:cubicBezTo>
                    <a:pt x="49215" y="28190"/>
                    <a:pt x="47234" y="28536"/>
                    <a:pt x="45155" y="28536"/>
                  </a:cubicBezTo>
                  <a:cubicBezTo>
                    <a:pt x="44819" y="28536"/>
                    <a:pt x="44481" y="28527"/>
                    <a:pt x="44141" y="28512"/>
                  </a:cubicBezTo>
                  <a:cubicBezTo>
                    <a:pt x="44231" y="28354"/>
                    <a:pt x="44347" y="28257"/>
                    <a:pt x="44476" y="28184"/>
                  </a:cubicBezTo>
                  <a:cubicBezTo>
                    <a:pt x="45779" y="27443"/>
                    <a:pt x="46877" y="26457"/>
                    <a:pt x="47839" y="25318"/>
                  </a:cubicBezTo>
                  <a:cubicBezTo>
                    <a:pt x="50445" y="22231"/>
                    <a:pt x="50555" y="22033"/>
                    <a:pt x="50752" y="21603"/>
                  </a:cubicBezTo>
                  <a:cubicBezTo>
                    <a:pt x="51492" y="19989"/>
                    <a:pt x="50316" y="18551"/>
                    <a:pt x="48909" y="18551"/>
                  </a:cubicBezTo>
                  <a:cubicBezTo>
                    <a:pt x="48607" y="18551"/>
                    <a:pt x="48294" y="18618"/>
                    <a:pt x="47987" y="18763"/>
                  </a:cubicBezTo>
                  <a:cubicBezTo>
                    <a:pt x="45299" y="20033"/>
                    <a:pt x="44636" y="24659"/>
                    <a:pt x="38835" y="25475"/>
                  </a:cubicBezTo>
                  <a:cubicBezTo>
                    <a:pt x="37917" y="25604"/>
                    <a:pt x="35331" y="25844"/>
                    <a:pt x="34111" y="25844"/>
                  </a:cubicBezTo>
                  <a:cubicBezTo>
                    <a:pt x="33997" y="25844"/>
                    <a:pt x="33894" y="25842"/>
                    <a:pt x="33806" y="25838"/>
                  </a:cubicBezTo>
                  <a:cubicBezTo>
                    <a:pt x="33784" y="25772"/>
                    <a:pt x="33765" y="25706"/>
                    <a:pt x="33745" y="25639"/>
                  </a:cubicBezTo>
                  <a:cubicBezTo>
                    <a:pt x="37914" y="23171"/>
                    <a:pt x="43189" y="20972"/>
                    <a:pt x="43817" y="14242"/>
                  </a:cubicBezTo>
                  <a:cubicBezTo>
                    <a:pt x="44001" y="12281"/>
                    <a:pt x="42871" y="11197"/>
                    <a:pt x="41705" y="11197"/>
                  </a:cubicBezTo>
                  <a:cubicBezTo>
                    <a:pt x="40689" y="11197"/>
                    <a:pt x="39647" y="12020"/>
                    <a:pt x="39422" y="13804"/>
                  </a:cubicBezTo>
                  <a:cubicBezTo>
                    <a:pt x="38911" y="17868"/>
                    <a:pt x="36227" y="18935"/>
                    <a:pt x="32714" y="21018"/>
                  </a:cubicBezTo>
                  <a:cubicBezTo>
                    <a:pt x="32575" y="21101"/>
                    <a:pt x="32397" y="21120"/>
                    <a:pt x="32184" y="21183"/>
                  </a:cubicBezTo>
                  <a:cubicBezTo>
                    <a:pt x="32798" y="16033"/>
                    <a:pt x="32706" y="13614"/>
                    <a:pt x="35163" y="11158"/>
                  </a:cubicBezTo>
                  <a:cubicBezTo>
                    <a:pt x="36745" y="9578"/>
                    <a:pt x="35850" y="7321"/>
                    <a:pt x="33860" y="7315"/>
                  </a:cubicBezTo>
                  <a:cubicBezTo>
                    <a:pt x="33858" y="7315"/>
                    <a:pt x="33857" y="7315"/>
                    <a:pt x="33855" y="7315"/>
                  </a:cubicBezTo>
                  <a:cubicBezTo>
                    <a:pt x="33181" y="7315"/>
                    <a:pt x="32581" y="7552"/>
                    <a:pt x="32100" y="7999"/>
                  </a:cubicBezTo>
                  <a:cubicBezTo>
                    <a:pt x="31607" y="8457"/>
                    <a:pt x="31134" y="8950"/>
                    <a:pt x="30735" y="9489"/>
                  </a:cubicBezTo>
                  <a:cubicBezTo>
                    <a:pt x="28210" y="12905"/>
                    <a:pt x="28515" y="15517"/>
                    <a:pt x="27636" y="20792"/>
                  </a:cubicBezTo>
                  <a:cubicBezTo>
                    <a:pt x="27173" y="23573"/>
                    <a:pt x="26037" y="24542"/>
                    <a:pt x="25715" y="24906"/>
                  </a:cubicBezTo>
                  <a:cubicBezTo>
                    <a:pt x="26698" y="15846"/>
                    <a:pt x="27851" y="11430"/>
                    <a:pt x="22465" y="1631"/>
                  </a:cubicBezTo>
                  <a:cubicBezTo>
                    <a:pt x="21918" y="635"/>
                    <a:pt x="20926" y="0"/>
                    <a:pt x="20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1"/>
            <p:cNvSpPr/>
            <p:nvPr/>
          </p:nvSpPr>
          <p:spPr>
            <a:xfrm>
              <a:off x="8654185" y="2084039"/>
              <a:ext cx="976410" cy="765899"/>
            </a:xfrm>
            <a:custGeom>
              <a:avLst/>
              <a:gdLst/>
              <a:ahLst/>
              <a:cxnLst/>
              <a:rect l="l" t="t" r="r" b="b"/>
              <a:pathLst>
                <a:path w="34263" h="26876" extrusionOk="0">
                  <a:moveTo>
                    <a:pt x="11448" y="1"/>
                  </a:moveTo>
                  <a:cubicBezTo>
                    <a:pt x="10660" y="1"/>
                    <a:pt x="9962" y="437"/>
                    <a:pt x="9717" y="1401"/>
                  </a:cubicBezTo>
                  <a:cubicBezTo>
                    <a:pt x="9111" y="3779"/>
                    <a:pt x="11634" y="4947"/>
                    <a:pt x="11249" y="9003"/>
                  </a:cubicBezTo>
                  <a:cubicBezTo>
                    <a:pt x="10762" y="14111"/>
                    <a:pt x="10998" y="11995"/>
                    <a:pt x="10886" y="14484"/>
                  </a:cubicBezTo>
                  <a:cubicBezTo>
                    <a:pt x="10852" y="15251"/>
                    <a:pt x="10767" y="16017"/>
                    <a:pt x="10888" y="16787"/>
                  </a:cubicBezTo>
                  <a:cubicBezTo>
                    <a:pt x="10907" y="16905"/>
                    <a:pt x="10868" y="17033"/>
                    <a:pt x="10857" y="17139"/>
                  </a:cubicBezTo>
                  <a:cubicBezTo>
                    <a:pt x="10792" y="17164"/>
                    <a:pt x="10764" y="17183"/>
                    <a:pt x="10736" y="17183"/>
                  </a:cubicBezTo>
                  <a:cubicBezTo>
                    <a:pt x="10735" y="17183"/>
                    <a:pt x="10735" y="17183"/>
                    <a:pt x="10734" y="17183"/>
                  </a:cubicBezTo>
                  <a:cubicBezTo>
                    <a:pt x="10379" y="17166"/>
                    <a:pt x="9069" y="16616"/>
                    <a:pt x="7897" y="15444"/>
                  </a:cubicBezTo>
                  <a:cubicBezTo>
                    <a:pt x="7105" y="14653"/>
                    <a:pt x="6945" y="14359"/>
                    <a:pt x="6079" y="14060"/>
                  </a:cubicBezTo>
                  <a:cubicBezTo>
                    <a:pt x="5850" y="13981"/>
                    <a:pt x="5626" y="13944"/>
                    <a:pt x="5411" y="13944"/>
                  </a:cubicBezTo>
                  <a:cubicBezTo>
                    <a:pt x="3694" y="13944"/>
                    <a:pt x="2551" y="16290"/>
                    <a:pt x="4354" y="18306"/>
                  </a:cubicBezTo>
                  <a:cubicBezTo>
                    <a:pt x="5954" y="20096"/>
                    <a:pt x="7462" y="20746"/>
                    <a:pt x="8817" y="21431"/>
                  </a:cubicBezTo>
                  <a:cubicBezTo>
                    <a:pt x="7581" y="21877"/>
                    <a:pt x="6641" y="22295"/>
                    <a:pt x="5534" y="22295"/>
                  </a:cubicBezTo>
                  <a:cubicBezTo>
                    <a:pt x="5031" y="22295"/>
                    <a:pt x="4494" y="22209"/>
                    <a:pt x="3879" y="22000"/>
                  </a:cubicBezTo>
                  <a:cubicBezTo>
                    <a:pt x="3437" y="21850"/>
                    <a:pt x="2994" y="21682"/>
                    <a:pt x="2504" y="21682"/>
                  </a:cubicBezTo>
                  <a:cubicBezTo>
                    <a:pt x="2111" y="21682"/>
                    <a:pt x="1688" y="21790"/>
                    <a:pt x="1211" y="22104"/>
                  </a:cubicBezTo>
                  <a:cubicBezTo>
                    <a:pt x="0" y="22902"/>
                    <a:pt x="16" y="25038"/>
                    <a:pt x="1786" y="25997"/>
                  </a:cubicBezTo>
                  <a:cubicBezTo>
                    <a:pt x="2615" y="26448"/>
                    <a:pt x="4099" y="26876"/>
                    <a:pt x="5667" y="26876"/>
                  </a:cubicBezTo>
                  <a:cubicBezTo>
                    <a:pt x="6249" y="26876"/>
                    <a:pt x="6842" y="26817"/>
                    <a:pt x="7419" y="26678"/>
                  </a:cubicBezTo>
                  <a:cubicBezTo>
                    <a:pt x="11954" y="25586"/>
                    <a:pt x="13272" y="23686"/>
                    <a:pt x="14427" y="22872"/>
                  </a:cubicBezTo>
                  <a:cubicBezTo>
                    <a:pt x="15902" y="24048"/>
                    <a:pt x="17435" y="24368"/>
                    <a:pt x="18779" y="24368"/>
                  </a:cubicBezTo>
                  <a:cubicBezTo>
                    <a:pt x="19910" y="24368"/>
                    <a:pt x="20908" y="24141"/>
                    <a:pt x="21622" y="24007"/>
                  </a:cubicBezTo>
                  <a:cubicBezTo>
                    <a:pt x="23816" y="23597"/>
                    <a:pt x="25140" y="22895"/>
                    <a:pt x="27005" y="21552"/>
                  </a:cubicBezTo>
                  <a:cubicBezTo>
                    <a:pt x="28031" y="20813"/>
                    <a:pt x="28803" y="20706"/>
                    <a:pt x="29540" y="20706"/>
                  </a:cubicBezTo>
                  <a:cubicBezTo>
                    <a:pt x="29840" y="20706"/>
                    <a:pt x="30133" y="20724"/>
                    <a:pt x="30436" y="20724"/>
                  </a:cubicBezTo>
                  <a:cubicBezTo>
                    <a:pt x="30862" y="20724"/>
                    <a:pt x="31305" y="20689"/>
                    <a:pt x="31807" y="20523"/>
                  </a:cubicBezTo>
                  <a:cubicBezTo>
                    <a:pt x="34263" y="19708"/>
                    <a:pt x="32735" y="16094"/>
                    <a:pt x="29359" y="16094"/>
                  </a:cubicBezTo>
                  <a:cubicBezTo>
                    <a:pt x="29142" y="16094"/>
                    <a:pt x="28917" y="16109"/>
                    <a:pt x="28686" y="16140"/>
                  </a:cubicBezTo>
                  <a:cubicBezTo>
                    <a:pt x="24282" y="16740"/>
                    <a:pt x="24411" y="18897"/>
                    <a:pt x="20520" y="19583"/>
                  </a:cubicBezTo>
                  <a:cubicBezTo>
                    <a:pt x="19096" y="19833"/>
                    <a:pt x="17686" y="20154"/>
                    <a:pt x="16367" y="20784"/>
                  </a:cubicBezTo>
                  <a:cubicBezTo>
                    <a:pt x="16356" y="20789"/>
                    <a:pt x="16343" y="20791"/>
                    <a:pt x="16329" y="20791"/>
                  </a:cubicBezTo>
                  <a:cubicBezTo>
                    <a:pt x="16287" y="20791"/>
                    <a:pt x="16232" y="20774"/>
                    <a:pt x="16163" y="20767"/>
                  </a:cubicBezTo>
                  <a:lnTo>
                    <a:pt x="16163" y="20264"/>
                  </a:lnTo>
                  <a:cubicBezTo>
                    <a:pt x="16909" y="19983"/>
                    <a:pt x="17509" y="19544"/>
                    <a:pt x="18157" y="19193"/>
                  </a:cubicBezTo>
                  <a:cubicBezTo>
                    <a:pt x="19214" y="18625"/>
                    <a:pt x="20131" y="17875"/>
                    <a:pt x="20971" y="17020"/>
                  </a:cubicBezTo>
                  <a:cubicBezTo>
                    <a:pt x="22924" y="15038"/>
                    <a:pt x="23479" y="14863"/>
                    <a:pt x="24604" y="14013"/>
                  </a:cubicBezTo>
                  <a:cubicBezTo>
                    <a:pt x="26153" y="12839"/>
                    <a:pt x="27185" y="11065"/>
                    <a:pt x="26997" y="9225"/>
                  </a:cubicBezTo>
                  <a:cubicBezTo>
                    <a:pt x="26876" y="8035"/>
                    <a:pt x="25890" y="7199"/>
                    <a:pt x="24841" y="7199"/>
                  </a:cubicBezTo>
                  <a:cubicBezTo>
                    <a:pt x="24204" y="7199"/>
                    <a:pt x="23545" y="7506"/>
                    <a:pt x="23040" y="8228"/>
                  </a:cubicBezTo>
                  <a:cubicBezTo>
                    <a:pt x="22400" y="9144"/>
                    <a:pt x="22690" y="9897"/>
                    <a:pt x="21704" y="10502"/>
                  </a:cubicBezTo>
                  <a:cubicBezTo>
                    <a:pt x="20946" y="10969"/>
                    <a:pt x="19289" y="12206"/>
                    <a:pt x="18070" y="13509"/>
                  </a:cubicBezTo>
                  <a:cubicBezTo>
                    <a:pt x="15901" y="15829"/>
                    <a:pt x="16087" y="16997"/>
                    <a:pt x="15690" y="18118"/>
                  </a:cubicBezTo>
                  <a:cubicBezTo>
                    <a:pt x="15323" y="16922"/>
                    <a:pt x="15362" y="15759"/>
                    <a:pt x="15404" y="14604"/>
                  </a:cubicBezTo>
                  <a:cubicBezTo>
                    <a:pt x="15432" y="13841"/>
                    <a:pt x="15584" y="11086"/>
                    <a:pt x="15652" y="10564"/>
                  </a:cubicBezTo>
                  <a:cubicBezTo>
                    <a:pt x="16151" y="6727"/>
                    <a:pt x="15284" y="3521"/>
                    <a:pt x="13849" y="1400"/>
                  </a:cubicBezTo>
                  <a:cubicBezTo>
                    <a:pt x="13244" y="504"/>
                    <a:pt x="12294" y="1"/>
                    <a:pt x="11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87" name="Google Shape;5287;p21"/>
            <p:cNvGrpSpPr/>
            <p:nvPr/>
          </p:nvGrpSpPr>
          <p:grpSpPr>
            <a:xfrm>
              <a:off x="8008717" y="1599781"/>
              <a:ext cx="2165810" cy="1471212"/>
              <a:chOff x="175425" y="3572425"/>
              <a:chExt cx="1900000" cy="1290650"/>
            </a:xfrm>
          </p:grpSpPr>
          <p:sp>
            <p:nvSpPr>
              <p:cNvPr id="5288" name="Google Shape;5288;p21"/>
              <p:cNvSpPr/>
              <p:nvPr/>
            </p:nvSpPr>
            <p:spPr>
              <a:xfrm>
                <a:off x="759425" y="4563275"/>
                <a:ext cx="102925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169" extrusionOk="0">
                    <a:moveTo>
                      <a:pt x="2233" y="1"/>
                    </a:moveTo>
                    <a:cubicBezTo>
                      <a:pt x="2066" y="1"/>
                      <a:pt x="1889" y="19"/>
                      <a:pt x="1702" y="58"/>
                    </a:cubicBezTo>
                    <a:cubicBezTo>
                      <a:pt x="1587" y="127"/>
                      <a:pt x="1441" y="198"/>
                      <a:pt x="1315" y="291"/>
                    </a:cubicBezTo>
                    <a:cubicBezTo>
                      <a:pt x="0" y="1268"/>
                      <a:pt x="639" y="3168"/>
                      <a:pt x="2477" y="3168"/>
                    </a:cubicBezTo>
                    <a:cubicBezTo>
                      <a:pt x="2616" y="3168"/>
                      <a:pt x="2761" y="3157"/>
                      <a:pt x="2913" y="3134"/>
                    </a:cubicBezTo>
                    <a:cubicBezTo>
                      <a:pt x="3605" y="3030"/>
                      <a:pt x="4059" y="2530"/>
                      <a:pt x="4104" y="1837"/>
                    </a:cubicBezTo>
                    <a:cubicBezTo>
                      <a:pt x="4117" y="1648"/>
                      <a:pt x="4085" y="1455"/>
                      <a:pt x="4070" y="1207"/>
                    </a:cubicBezTo>
                    <a:cubicBezTo>
                      <a:pt x="3616" y="433"/>
                      <a:pt x="3034" y="1"/>
                      <a:pt x="2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" name="Google Shape;5289;p21"/>
              <p:cNvSpPr/>
              <p:nvPr/>
            </p:nvSpPr>
            <p:spPr>
              <a:xfrm>
                <a:off x="238275" y="4384650"/>
                <a:ext cx="96575" cy="82625"/>
              </a:xfrm>
              <a:custGeom>
                <a:avLst/>
                <a:gdLst/>
                <a:ahLst/>
                <a:cxnLst/>
                <a:rect l="l" t="t" r="r" b="b"/>
                <a:pathLst>
                  <a:path w="3863" h="3305" extrusionOk="0">
                    <a:moveTo>
                      <a:pt x="2081" y="1"/>
                    </a:moveTo>
                    <a:cubicBezTo>
                      <a:pt x="952" y="1"/>
                      <a:pt x="0" y="1099"/>
                      <a:pt x="915" y="2481"/>
                    </a:cubicBezTo>
                    <a:cubicBezTo>
                      <a:pt x="1276" y="3026"/>
                      <a:pt x="1794" y="3304"/>
                      <a:pt x="2323" y="3304"/>
                    </a:cubicBezTo>
                    <a:cubicBezTo>
                      <a:pt x="2774" y="3304"/>
                      <a:pt x="3233" y="3103"/>
                      <a:pt x="3612" y="2692"/>
                    </a:cubicBezTo>
                    <a:cubicBezTo>
                      <a:pt x="3698" y="2599"/>
                      <a:pt x="3759" y="2483"/>
                      <a:pt x="3862" y="2330"/>
                    </a:cubicBezTo>
                    <a:lnTo>
                      <a:pt x="3862" y="1199"/>
                    </a:lnTo>
                    <a:cubicBezTo>
                      <a:pt x="3415" y="351"/>
                      <a:pt x="2720" y="1"/>
                      <a:pt x="20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" name="Google Shape;5290;p21"/>
              <p:cNvSpPr/>
              <p:nvPr/>
            </p:nvSpPr>
            <p:spPr>
              <a:xfrm>
                <a:off x="240475" y="4106100"/>
                <a:ext cx="95200" cy="80825"/>
              </a:xfrm>
              <a:custGeom>
                <a:avLst/>
                <a:gdLst/>
                <a:ahLst/>
                <a:cxnLst/>
                <a:rect l="l" t="t" r="r" b="b"/>
                <a:pathLst>
                  <a:path w="3808" h="3233" extrusionOk="0">
                    <a:moveTo>
                      <a:pt x="1988" y="1"/>
                    </a:moveTo>
                    <a:cubicBezTo>
                      <a:pt x="1717" y="1"/>
                      <a:pt x="1445" y="72"/>
                      <a:pt x="1193" y="236"/>
                    </a:cubicBezTo>
                    <a:cubicBezTo>
                      <a:pt x="0" y="1013"/>
                      <a:pt x="408" y="2513"/>
                      <a:pt x="1694" y="3110"/>
                    </a:cubicBezTo>
                    <a:cubicBezTo>
                      <a:pt x="1873" y="3193"/>
                      <a:pt x="2066" y="3233"/>
                      <a:pt x="2259" y="3233"/>
                    </a:cubicBezTo>
                    <a:cubicBezTo>
                      <a:pt x="3016" y="3233"/>
                      <a:pt x="3780" y="2630"/>
                      <a:pt x="3763" y="1699"/>
                    </a:cubicBezTo>
                    <a:cubicBezTo>
                      <a:pt x="3808" y="841"/>
                      <a:pt x="2912" y="1"/>
                      <a:pt x="19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" name="Google Shape;5291;p21"/>
              <p:cNvSpPr/>
              <p:nvPr/>
            </p:nvSpPr>
            <p:spPr>
              <a:xfrm>
                <a:off x="539600" y="4626300"/>
                <a:ext cx="97575" cy="73475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2939" extrusionOk="0">
                    <a:moveTo>
                      <a:pt x="2328" y="0"/>
                    </a:moveTo>
                    <a:cubicBezTo>
                      <a:pt x="1946" y="131"/>
                      <a:pt x="1602" y="216"/>
                      <a:pt x="1287" y="365"/>
                    </a:cubicBezTo>
                    <a:cubicBezTo>
                      <a:pt x="1" y="968"/>
                      <a:pt x="312" y="2938"/>
                      <a:pt x="2263" y="2938"/>
                    </a:cubicBezTo>
                    <a:cubicBezTo>
                      <a:pt x="2339" y="2938"/>
                      <a:pt x="2417" y="2935"/>
                      <a:pt x="2497" y="2929"/>
                    </a:cubicBezTo>
                    <a:cubicBezTo>
                      <a:pt x="3032" y="2889"/>
                      <a:pt x="3620" y="2391"/>
                      <a:pt x="3749" y="1888"/>
                    </a:cubicBezTo>
                    <a:cubicBezTo>
                      <a:pt x="3902" y="1284"/>
                      <a:pt x="3640" y="630"/>
                      <a:pt x="3094" y="326"/>
                    </a:cubicBezTo>
                    <a:cubicBezTo>
                      <a:pt x="2874" y="203"/>
                      <a:pt x="2628" y="125"/>
                      <a:pt x="2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" name="Google Shape;5292;p21"/>
              <p:cNvSpPr/>
              <p:nvPr/>
            </p:nvSpPr>
            <p:spPr>
              <a:xfrm>
                <a:off x="175425" y="4601425"/>
                <a:ext cx="8555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2935" extrusionOk="0">
                    <a:moveTo>
                      <a:pt x="1767" y="0"/>
                    </a:moveTo>
                    <a:cubicBezTo>
                      <a:pt x="873" y="0"/>
                      <a:pt x="0" y="765"/>
                      <a:pt x="399" y="2004"/>
                    </a:cubicBezTo>
                    <a:cubicBezTo>
                      <a:pt x="852" y="2627"/>
                      <a:pt x="1315" y="2935"/>
                      <a:pt x="1804" y="2935"/>
                    </a:cubicBezTo>
                    <a:cubicBezTo>
                      <a:pt x="2030" y="2935"/>
                      <a:pt x="2262" y="2869"/>
                      <a:pt x="2501" y="2738"/>
                    </a:cubicBezTo>
                    <a:cubicBezTo>
                      <a:pt x="3131" y="2394"/>
                      <a:pt x="3422" y="1661"/>
                      <a:pt x="3183" y="1019"/>
                    </a:cubicBezTo>
                    <a:cubicBezTo>
                      <a:pt x="2922" y="315"/>
                      <a:pt x="2340" y="0"/>
                      <a:pt x="17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" name="Google Shape;5293;p21"/>
              <p:cNvSpPr/>
              <p:nvPr/>
            </p:nvSpPr>
            <p:spPr>
              <a:xfrm>
                <a:off x="1956400" y="4501600"/>
                <a:ext cx="762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2869" extrusionOk="0">
                    <a:moveTo>
                      <a:pt x="1627" y="0"/>
                    </a:moveTo>
                    <a:cubicBezTo>
                      <a:pt x="1619" y="0"/>
                      <a:pt x="1611" y="0"/>
                      <a:pt x="1603" y="1"/>
                    </a:cubicBezTo>
                    <a:cubicBezTo>
                      <a:pt x="693" y="17"/>
                      <a:pt x="0" y="819"/>
                      <a:pt x="31" y="1499"/>
                    </a:cubicBezTo>
                    <a:cubicBezTo>
                      <a:pt x="70" y="2372"/>
                      <a:pt x="838" y="2869"/>
                      <a:pt x="1586" y="2869"/>
                    </a:cubicBezTo>
                    <a:cubicBezTo>
                      <a:pt x="2302" y="2869"/>
                      <a:pt x="3000" y="2414"/>
                      <a:pt x="3028" y="1399"/>
                    </a:cubicBezTo>
                    <a:cubicBezTo>
                      <a:pt x="3048" y="664"/>
                      <a:pt x="2370" y="0"/>
                      <a:pt x="16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" name="Google Shape;5294;p21"/>
              <p:cNvSpPr/>
              <p:nvPr/>
            </p:nvSpPr>
            <p:spPr>
              <a:xfrm>
                <a:off x="1294200" y="4014075"/>
                <a:ext cx="77650" cy="76300"/>
              </a:xfrm>
              <a:custGeom>
                <a:avLst/>
                <a:gdLst/>
                <a:ahLst/>
                <a:cxnLst/>
                <a:rect l="l" t="t" r="r" b="b"/>
                <a:pathLst>
                  <a:path w="3106" h="3052" extrusionOk="0">
                    <a:moveTo>
                      <a:pt x="1880" y="0"/>
                    </a:moveTo>
                    <a:cubicBezTo>
                      <a:pt x="770" y="146"/>
                      <a:pt x="0" y="998"/>
                      <a:pt x="301" y="2183"/>
                    </a:cubicBezTo>
                    <a:cubicBezTo>
                      <a:pt x="397" y="2306"/>
                      <a:pt x="514" y="2503"/>
                      <a:pt x="674" y="2651"/>
                    </a:cubicBezTo>
                    <a:cubicBezTo>
                      <a:pt x="964" y="2918"/>
                      <a:pt x="1284" y="3052"/>
                      <a:pt x="1601" y="3052"/>
                    </a:cubicBezTo>
                    <a:cubicBezTo>
                      <a:pt x="1934" y="3052"/>
                      <a:pt x="2264" y="2904"/>
                      <a:pt x="2555" y="2609"/>
                    </a:cubicBezTo>
                    <a:cubicBezTo>
                      <a:pt x="3024" y="2132"/>
                      <a:pt x="3082" y="1512"/>
                      <a:pt x="3106" y="1413"/>
                    </a:cubicBezTo>
                    <a:cubicBezTo>
                      <a:pt x="3018" y="608"/>
                      <a:pt x="2662" y="136"/>
                      <a:pt x="18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" name="Google Shape;5295;p21"/>
              <p:cNvSpPr/>
              <p:nvPr/>
            </p:nvSpPr>
            <p:spPr>
              <a:xfrm>
                <a:off x="546725" y="4298375"/>
                <a:ext cx="85575" cy="71850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2874" extrusionOk="0">
                    <a:moveTo>
                      <a:pt x="1807" y="0"/>
                    </a:moveTo>
                    <a:cubicBezTo>
                      <a:pt x="1553" y="85"/>
                      <a:pt x="1282" y="176"/>
                      <a:pt x="1061" y="251"/>
                    </a:cubicBezTo>
                    <a:cubicBezTo>
                      <a:pt x="1" y="1274"/>
                      <a:pt x="795" y="2873"/>
                      <a:pt x="1994" y="2873"/>
                    </a:cubicBezTo>
                    <a:cubicBezTo>
                      <a:pt x="2312" y="2873"/>
                      <a:pt x="2658" y="2761"/>
                      <a:pt x="3005" y="2497"/>
                    </a:cubicBezTo>
                    <a:cubicBezTo>
                      <a:pt x="3334" y="2248"/>
                      <a:pt x="3385" y="1848"/>
                      <a:pt x="3422" y="1548"/>
                    </a:cubicBezTo>
                    <a:cubicBezTo>
                      <a:pt x="3299" y="535"/>
                      <a:pt x="2626" y="212"/>
                      <a:pt x="18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" name="Google Shape;5296;p21"/>
              <p:cNvSpPr/>
              <p:nvPr/>
            </p:nvSpPr>
            <p:spPr>
              <a:xfrm>
                <a:off x="1594925" y="3795600"/>
                <a:ext cx="81675" cy="69725"/>
              </a:xfrm>
              <a:custGeom>
                <a:avLst/>
                <a:gdLst/>
                <a:ahLst/>
                <a:cxnLst/>
                <a:rect l="l" t="t" r="r" b="b"/>
                <a:pathLst>
                  <a:path w="3267" h="2789" extrusionOk="0">
                    <a:moveTo>
                      <a:pt x="1620" y="1"/>
                    </a:moveTo>
                    <a:cubicBezTo>
                      <a:pt x="1018" y="1"/>
                      <a:pt x="448" y="428"/>
                      <a:pt x="245" y="1059"/>
                    </a:cubicBezTo>
                    <a:cubicBezTo>
                      <a:pt x="0" y="1819"/>
                      <a:pt x="501" y="2789"/>
                      <a:pt x="1464" y="2789"/>
                    </a:cubicBezTo>
                    <a:cubicBezTo>
                      <a:pt x="1621" y="2789"/>
                      <a:pt x="1791" y="2763"/>
                      <a:pt x="1972" y="2706"/>
                    </a:cubicBezTo>
                    <a:cubicBezTo>
                      <a:pt x="2785" y="2450"/>
                      <a:pt x="3267" y="1234"/>
                      <a:pt x="2585" y="498"/>
                    </a:cubicBezTo>
                    <a:cubicBezTo>
                      <a:pt x="2364" y="260"/>
                      <a:pt x="2124" y="56"/>
                      <a:pt x="1784" y="11"/>
                    </a:cubicBezTo>
                    <a:cubicBezTo>
                      <a:pt x="1729" y="4"/>
                      <a:pt x="1675" y="1"/>
                      <a:pt x="16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" name="Google Shape;5297;p21"/>
              <p:cNvSpPr/>
              <p:nvPr/>
            </p:nvSpPr>
            <p:spPr>
              <a:xfrm>
                <a:off x="855175" y="4385250"/>
                <a:ext cx="7302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717" extrusionOk="0">
                    <a:moveTo>
                      <a:pt x="1497" y="1"/>
                    </a:moveTo>
                    <a:cubicBezTo>
                      <a:pt x="1005" y="1"/>
                      <a:pt x="521" y="270"/>
                      <a:pt x="300" y="801"/>
                    </a:cubicBezTo>
                    <a:cubicBezTo>
                      <a:pt x="0" y="1522"/>
                      <a:pt x="349" y="2602"/>
                      <a:pt x="1421" y="2711"/>
                    </a:cubicBezTo>
                    <a:cubicBezTo>
                      <a:pt x="1461" y="2715"/>
                      <a:pt x="1501" y="2716"/>
                      <a:pt x="1541" y="2716"/>
                    </a:cubicBezTo>
                    <a:cubicBezTo>
                      <a:pt x="1689" y="2716"/>
                      <a:pt x="1833" y="2693"/>
                      <a:pt x="1950" y="2688"/>
                    </a:cubicBezTo>
                    <a:cubicBezTo>
                      <a:pt x="2494" y="2441"/>
                      <a:pt x="2785" y="2048"/>
                      <a:pt x="2920" y="1398"/>
                    </a:cubicBezTo>
                    <a:cubicBezTo>
                      <a:pt x="2846" y="1171"/>
                      <a:pt x="2805" y="908"/>
                      <a:pt x="2681" y="693"/>
                    </a:cubicBezTo>
                    <a:cubicBezTo>
                      <a:pt x="2412" y="229"/>
                      <a:pt x="1951" y="1"/>
                      <a:pt x="14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" name="Google Shape;5298;p21"/>
              <p:cNvSpPr/>
              <p:nvPr/>
            </p:nvSpPr>
            <p:spPr>
              <a:xfrm>
                <a:off x="671900" y="4124000"/>
                <a:ext cx="71400" cy="659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636" extrusionOk="0">
                    <a:moveTo>
                      <a:pt x="1474" y="1"/>
                    </a:moveTo>
                    <a:cubicBezTo>
                      <a:pt x="703" y="1"/>
                      <a:pt x="0" y="696"/>
                      <a:pt x="357" y="1672"/>
                    </a:cubicBezTo>
                    <a:cubicBezTo>
                      <a:pt x="595" y="2322"/>
                      <a:pt x="1103" y="2636"/>
                      <a:pt x="1600" y="2636"/>
                    </a:cubicBezTo>
                    <a:cubicBezTo>
                      <a:pt x="2195" y="2636"/>
                      <a:pt x="2774" y="2187"/>
                      <a:pt x="2855" y="1328"/>
                    </a:cubicBezTo>
                    <a:cubicBezTo>
                      <a:pt x="2748" y="902"/>
                      <a:pt x="2707" y="404"/>
                      <a:pt x="1959" y="96"/>
                    </a:cubicBezTo>
                    <a:cubicBezTo>
                      <a:pt x="1801" y="31"/>
                      <a:pt x="1636" y="1"/>
                      <a:pt x="14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" name="Google Shape;5299;p21"/>
              <p:cNvSpPr/>
              <p:nvPr/>
            </p:nvSpPr>
            <p:spPr>
              <a:xfrm>
                <a:off x="942450" y="3598400"/>
                <a:ext cx="63200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2528" h="2721" extrusionOk="0">
                    <a:moveTo>
                      <a:pt x="1282" y="1"/>
                    </a:moveTo>
                    <a:cubicBezTo>
                      <a:pt x="295" y="304"/>
                      <a:pt x="4" y="604"/>
                      <a:pt x="2" y="1314"/>
                    </a:cubicBezTo>
                    <a:cubicBezTo>
                      <a:pt x="1" y="1890"/>
                      <a:pt x="493" y="2532"/>
                      <a:pt x="1043" y="2672"/>
                    </a:cubicBezTo>
                    <a:cubicBezTo>
                      <a:pt x="1171" y="2704"/>
                      <a:pt x="1288" y="2721"/>
                      <a:pt x="1398" y="2721"/>
                    </a:cubicBezTo>
                    <a:cubicBezTo>
                      <a:pt x="1815" y="2721"/>
                      <a:pt x="2130" y="2476"/>
                      <a:pt x="2527" y="1886"/>
                    </a:cubicBezTo>
                    <a:lnTo>
                      <a:pt x="2527" y="937"/>
                    </a:lnTo>
                    <a:cubicBezTo>
                      <a:pt x="2226" y="361"/>
                      <a:pt x="1824" y="79"/>
                      <a:pt x="1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" name="Google Shape;5300;p21"/>
              <p:cNvSpPr/>
              <p:nvPr/>
            </p:nvSpPr>
            <p:spPr>
              <a:xfrm>
                <a:off x="449050" y="4061300"/>
                <a:ext cx="73450" cy="63950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2558" extrusionOk="0">
                    <a:moveTo>
                      <a:pt x="1006" y="1"/>
                    </a:moveTo>
                    <a:cubicBezTo>
                      <a:pt x="465" y="1"/>
                      <a:pt x="0" y="296"/>
                      <a:pt x="22" y="998"/>
                    </a:cubicBezTo>
                    <a:cubicBezTo>
                      <a:pt x="44" y="1658"/>
                      <a:pt x="367" y="2139"/>
                      <a:pt x="976" y="2519"/>
                    </a:cubicBezTo>
                    <a:cubicBezTo>
                      <a:pt x="1096" y="2531"/>
                      <a:pt x="1260" y="2558"/>
                      <a:pt x="1440" y="2558"/>
                    </a:cubicBezTo>
                    <a:cubicBezTo>
                      <a:pt x="1816" y="2558"/>
                      <a:pt x="2260" y="2440"/>
                      <a:pt x="2508" y="1824"/>
                    </a:cubicBezTo>
                    <a:cubicBezTo>
                      <a:pt x="2938" y="761"/>
                      <a:pt x="1874" y="1"/>
                      <a:pt x="10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" name="Google Shape;5301;p21"/>
              <p:cNvSpPr/>
              <p:nvPr/>
            </p:nvSpPr>
            <p:spPr>
              <a:xfrm>
                <a:off x="649675" y="3572425"/>
                <a:ext cx="73125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2925" h="2615" extrusionOk="0">
                    <a:moveTo>
                      <a:pt x="1319" y="0"/>
                    </a:moveTo>
                    <a:cubicBezTo>
                      <a:pt x="1097" y="0"/>
                      <a:pt x="876" y="62"/>
                      <a:pt x="682" y="199"/>
                    </a:cubicBezTo>
                    <a:cubicBezTo>
                      <a:pt x="156" y="571"/>
                      <a:pt x="1" y="1230"/>
                      <a:pt x="347" y="1813"/>
                    </a:cubicBezTo>
                    <a:cubicBezTo>
                      <a:pt x="506" y="2082"/>
                      <a:pt x="742" y="2305"/>
                      <a:pt x="990" y="2604"/>
                    </a:cubicBezTo>
                    <a:cubicBezTo>
                      <a:pt x="1110" y="2604"/>
                      <a:pt x="1259" y="2615"/>
                      <a:pt x="1419" y="2615"/>
                    </a:cubicBezTo>
                    <a:cubicBezTo>
                      <a:pt x="1880" y="2615"/>
                      <a:pt x="2433" y="2525"/>
                      <a:pt x="2631" y="1826"/>
                    </a:cubicBezTo>
                    <a:cubicBezTo>
                      <a:pt x="2925" y="795"/>
                      <a:pt x="2112" y="0"/>
                      <a:pt x="13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" name="Google Shape;5302;p21"/>
              <p:cNvSpPr/>
              <p:nvPr/>
            </p:nvSpPr>
            <p:spPr>
              <a:xfrm>
                <a:off x="1009925" y="4028025"/>
                <a:ext cx="63750" cy="62850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514" extrusionOk="0">
                    <a:moveTo>
                      <a:pt x="1233" y="1"/>
                    </a:moveTo>
                    <a:cubicBezTo>
                      <a:pt x="690" y="1"/>
                      <a:pt x="54" y="414"/>
                      <a:pt x="25" y="1206"/>
                    </a:cubicBezTo>
                    <a:cubicBezTo>
                      <a:pt x="1" y="1909"/>
                      <a:pt x="571" y="2496"/>
                      <a:pt x="1275" y="2513"/>
                    </a:cubicBezTo>
                    <a:cubicBezTo>
                      <a:pt x="1280" y="2513"/>
                      <a:pt x="1286" y="2513"/>
                      <a:pt x="1291" y="2513"/>
                    </a:cubicBezTo>
                    <a:cubicBezTo>
                      <a:pt x="1969" y="2513"/>
                      <a:pt x="2493" y="2008"/>
                      <a:pt x="2521" y="1325"/>
                    </a:cubicBezTo>
                    <a:cubicBezTo>
                      <a:pt x="2550" y="665"/>
                      <a:pt x="1930" y="18"/>
                      <a:pt x="1259" y="1"/>
                    </a:cubicBezTo>
                    <a:cubicBezTo>
                      <a:pt x="1251" y="1"/>
                      <a:pt x="1242" y="1"/>
                      <a:pt x="1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" name="Google Shape;5303;p21"/>
              <p:cNvSpPr/>
              <p:nvPr/>
            </p:nvSpPr>
            <p:spPr>
              <a:xfrm>
                <a:off x="1863075" y="3998850"/>
                <a:ext cx="76025" cy="62725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2509" extrusionOk="0">
                    <a:moveTo>
                      <a:pt x="1435" y="1"/>
                    </a:moveTo>
                    <a:cubicBezTo>
                      <a:pt x="596" y="1"/>
                      <a:pt x="0" y="1003"/>
                      <a:pt x="382" y="1692"/>
                    </a:cubicBezTo>
                    <a:cubicBezTo>
                      <a:pt x="679" y="2231"/>
                      <a:pt x="1201" y="2509"/>
                      <a:pt x="1678" y="2509"/>
                    </a:cubicBezTo>
                    <a:cubicBezTo>
                      <a:pt x="2008" y="2509"/>
                      <a:pt x="2318" y="2376"/>
                      <a:pt x="2518" y="2104"/>
                    </a:cubicBezTo>
                    <a:cubicBezTo>
                      <a:pt x="3040" y="1398"/>
                      <a:pt x="2704" y="409"/>
                      <a:pt x="1841" y="79"/>
                    </a:cubicBezTo>
                    <a:cubicBezTo>
                      <a:pt x="1702" y="25"/>
                      <a:pt x="1565" y="1"/>
                      <a:pt x="14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" name="Google Shape;5304;p21"/>
              <p:cNvSpPr/>
              <p:nvPr/>
            </p:nvSpPr>
            <p:spPr>
              <a:xfrm>
                <a:off x="990100" y="3839400"/>
                <a:ext cx="63150" cy="62150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486" extrusionOk="0">
                    <a:moveTo>
                      <a:pt x="1069" y="1"/>
                    </a:moveTo>
                    <a:cubicBezTo>
                      <a:pt x="209" y="1"/>
                      <a:pt x="1" y="393"/>
                      <a:pt x="63" y="1506"/>
                    </a:cubicBezTo>
                    <a:cubicBezTo>
                      <a:pt x="329" y="2078"/>
                      <a:pt x="727" y="2411"/>
                      <a:pt x="1314" y="2485"/>
                    </a:cubicBezTo>
                    <a:cubicBezTo>
                      <a:pt x="2389" y="2109"/>
                      <a:pt x="2526" y="1861"/>
                      <a:pt x="2288" y="611"/>
                    </a:cubicBezTo>
                    <a:cubicBezTo>
                      <a:pt x="2110" y="441"/>
                      <a:pt x="1883" y="222"/>
                      <a:pt x="1703" y="50"/>
                    </a:cubicBezTo>
                    <a:cubicBezTo>
                      <a:pt x="1460" y="18"/>
                      <a:pt x="1250" y="1"/>
                      <a:pt x="10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" name="Google Shape;5305;p21"/>
              <p:cNvSpPr/>
              <p:nvPr/>
            </p:nvSpPr>
            <p:spPr>
              <a:xfrm>
                <a:off x="695275" y="3862750"/>
                <a:ext cx="63850" cy="632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2529" extrusionOk="0">
                    <a:moveTo>
                      <a:pt x="1204" y="1"/>
                    </a:moveTo>
                    <a:cubicBezTo>
                      <a:pt x="659" y="1"/>
                      <a:pt x="119" y="381"/>
                      <a:pt x="41" y="1001"/>
                    </a:cubicBezTo>
                    <a:cubicBezTo>
                      <a:pt x="0" y="1328"/>
                      <a:pt x="52" y="1632"/>
                      <a:pt x="221" y="1925"/>
                    </a:cubicBezTo>
                    <a:cubicBezTo>
                      <a:pt x="414" y="2261"/>
                      <a:pt x="717" y="2410"/>
                      <a:pt x="1182" y="2528"/>
                    </a:cubicBezTo>
                    <a:cubicBezTo>
                      <a:pt x="1382" y="2449"/>
                      <a:pt x="1608" y="2399"/>
                      <a:pt x="1791" y="2279"/>
                    </a:cubicBezTo>
                    <a:cubicBezTo>
                      <a:pt x="2417" y="1868"/>
                      <a:pt x="2554" y="1141"/>
                      <a:pt x="2143" y="516"/>
                    </a:cubicBezTo>
                    <a:cubicBezTo>
                      <a:pt x="1910" y="160"/>
                      <a:pt x="1556" y="1"/>
                      <a:pt x="12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" name="Google Shape;5306;p21"/>
              <p:cNvSpPr/>
              <p:nvPr/>
            </p:nvSpPr>
            <p:spPr>
              <a:xfrm>
                <a:off x="1676450" y="4281275"/>
                <a:ext cx="7265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2390" extrusionOk="0">
                    <a:moveTo>
                      <a:pt x="1663" y="1"/>
                    </a:moveTo>
                    <a:cubicBezTo>
                      <a:pt x="693" y="1"/>
                      <a:pt x="0" y="1246"/>
                      <a:pt x="764" y="2030"/>
                    </a:cubicBezTo>
                    <a:cubicBezTo>
                      <a:pt x="984" y="2255"/>
                      <a:pt x="1248" y="2389"/>
                      <a:pt x="1549" y="2389"/>
                    </a:cubicBezTo>
                    <a:cubicBezTo>
                      <a:pt x="1661" y="2389"/>
                      <a:pt x="1777" y="2371"/>
                      <a:pt x="1898" y="2333"/>
                    </a:cubicBezTo>
                    <a:cubicBezTo>
                      <a:pt x="2472" y="2147"/>
                      <a:pt x="2795" y="1756"/>
                      <a:pt x="2905" y="1091"/>
                    </a:cubicBezTo>
                    <a:cubicBezTo>
                      <a:pt x="2778" y="808"/>
                      <a:pt x="2696" y="312"/>
                      <a:pt x="2093" y="82"/>
                    </a:cubicBezTo>
                    <a:cubicBezTo>
                      <a:pt x="1946" y="26"/>
                      <a:pt x="1802" y="1"/>
                      <a:pt x="16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" name="Google Shape;5307;p21"/>
              <p:cNvSpPr/>
              <p:nvPr/>
            </p:nvSpPr>
            <p:spPr>
              <a:xfrm>
                <a:off x="745600" y="4786850"/>
                <a:ext cx="63725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467" extrusionOk="0">
                    <a:moveTo>
                      <a:pt x="1352" y="1"/>
                    </a:moveTo>
                    <a:cubicBezTo>
                      <a:pt x="196" y="357"/>
                      <a:pt x="1" y="684"/>
                      <a:pt x="221" y="1857"/>
                    </a:cubicBezTo>
                    <a:cubicBezTo>
                      <a:pt x="532" y="2296"/>
                      <a:pt x="893" y="2466"/>
                      <a:pt x="1233" y="2466"/>
                    </a:cubicBezTo>
                    <a:cubicBezTo>
                      <a:pt x="1933" y="2466"/>
                      <a:pt x="2549" y="1746"/>
                      <a:pt x="2481" y="1155"/>
                    </a:cubicBezTo>
                    <a:cubicBezTo>
                      <a:pt x="2453" y="910"/>
                      <a:pt x="2348" y="664"/>
                      <a:pt x="2228" y="446"/>
                    </a:cubicBezTo>
                    <a:cubicBezTo>
                      <a:pt x="2056" y="135"/>
                      <a:pt x="1705" y="109"/>
                      <a:pt x="1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" name="Google Shape;5308;p21"/>
              <p:cNvSpPr/>
              <p:nvPr/>
            </p:nvSpPr>
            <p:spPr>
              <a:xfrm>
                <a:off x="1427675" y="3944925"/>
                <a:ext cx="67575" cy="60025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2401" extrusionOk="0">
                    <a:moveTo>
                      <a:pt x="1467" y="1"/>
                    </a:moveTo>
                    <a:cubicBezTo>
                      <a:pt x="1109" y="1"/>
                      <a:pt x="745" y="170"/>
                      <a:pt x="489" y="576"/>
                    </a:cubicBezTo>
                    <a:cubicBezTo>
                      <a:pt x="0" y="1352"/>
                      <a:pt x="687" y="2401"/>
                      <a:pt x="1419" y="2401"/>
                    </a:cubicBezTo>
                    <a:cubicBezTo>
                      <a:pt x="1446" y="2401"/>
                      <a:pt x="1472" y="2400"/>
                      <a:pt x="1499" y="2397"/>
                    </a:cubicBezTo>
                    <a:cubicBezTo>
                      <a:pt x="1690" y="2378"/>
                      <a:pt x="1881" y="2357"/>
                      <a:pt x="2067" y="2339"/>
                    </a:cubicBezTo>
                    <a:cubicBezTo>
                      <a:pt x="2460" y="2030"/>
                      <a:pt x="2314" y="2181"/>
                      <a:pt x="2618" y="1776"/>
                    </a:cubicBezTo>
                    <a:cubicBezTo>
                      <a:pt x="2635" y="1590"/>
                      <a:pt x="2659" y="1398"/>
                      <a:pt x="2669" y="1207"/>
                    </a:cubicBezTo>
                    <a:cubicBezTo>
                      <a:pt x="2703" y="521"/>
                      <a:pt x="2095" y="1"/>
                      <a:pt x="14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" name="Google Shape;5309;p21"/>
              <p:cNvSpPr/>
              <p:nvPr/>
            </p:nvSpPr>
            <p:spPr>
              <a:xfrm>
                <a:off x="1594625" y="4736650"/>
                <a:ext cx="70100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2804" h="2362" extrusionOk="0">
                    <a:moveTo>
                      <a:pt x="1576" y="1"/>
                    </a:moveTo>
                    <a:cubicBezTo>
                      <a:pt x="414" y="1"/>
                      <a:pt x="1" y="1565"/>
                      <a:pt x="966" y="2152"/>
                    </a:cubicBezTo>
                    <a:cubicBezTo>
                      <a:pt x="1192" y="2290"/>
                      <a:pt x="1398" y="2361"/>
                      <a:pt x="1600" y="2361"/>
                    </a:cubicBezTo>
                    <a:cubicBezTo>
                      <a:pt x="1955" y="2361"/>
                      <a:pt x="2299" y="2141"/>
                      <a:pt x="2715" y="1671"/>
                    </a:cubicBezTo>
                    <a:cubicBezTo>
                      <a:pt x="2803" y="669"/>
                      <a:pt x="2560" y="193"/>
                      <a:pt x="1908" y="41"/>
                    </a:cubicBezTo>
                    <a:cubicBezTo>
                      <a:pt x="1792" y="14"/>
                      <a:pt x="1681" y="1"/>
                      <a:pt x="15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" name="Google Shape;5310;p21"/>
              <p:cNvSpPr/>
              <p:nvPr/>
            </p:nvSpPr>
            <p:spPr>
              <a:xfrm>
                <a:off x="482300" y="3809200"/>
                <a:ext cx="7140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359" extrusionOk="0">
                    <a:moveTo>
                      <a:pt x="1074" y="1"/>
                    </a:moveTo>
                    <a:cubicBezTo>
                      <a:pt x="673" y="1"/>
                      <a:pt x="248" y="141"/>
                      <a:pt x="115" y="895"/>
                    </a:cubicBezTo>
                    <a:cubicBezTo>
                      <a:pt x="1" y="1549"/>
                      <a:pt x="628" y="2358"/>
                      <a:pt x="1243" y="2358"/>
                    </a:cubicBezTo>
                    <a:cubicBezTo>
                      <a:pt x="1267" y="2358"/>
                      <a:pt x="1291" y="2357"/>
                      <a:pt x="1315" y="2355"/>
                    </a:cubicBezTo>
                    <a:cubicBezTo>
                      <a:pt x="2508" y="2231"/>
                      <a:pt x="2855" y="664"/>
                      <a:pt x="1591" y="44"/>
                    </a:cubicBezTo>
                    <a:cubicBezTo>
                      <a:pt x="1445" y="31"/>
                      <a:pt x="1262" y="1"/>
                      <a:pt x="10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" name="Google Shape;5311;p21"/>
              <p:cNvSpPr/>
              <p:nvPr/>
            </p:nvSpPr>
            <p:spPr>
              <a:xfrm>
                <a:off x="1308725" y="3766050"/>
                <a:ext cx="57375" cy="53750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2150" extrusionOk="0">
                    <a:moveTo>
                      <a:pt x="1171" y="1"/>
                    </a:moveTo>
                    <a:cubicBezTo>
                      <a:pt x="463" y="1"/>
                      <a:pt x="1" y="468"/>
                      <a:pt x="17" y="1175"/>
                    </a:cubicBezTo>
                    <a:cubicBezTo>
                      <a:pt x="34" y="1836"/>
                      <a:pt x="386" y="2149"/>
                      <a:pt x="1177" y="2149"/>
                    </a:cubicBezTo>
                    <a:cubicBezTo>
                      <a:pt x="1325" y="2149"/>
                      <a:pt x="1490" y="2138"/>
                      <a:pt x="1671" y="2116"/>
                    </a:cubicBezTo>
                    <a:cubicBezTo>
                      <a:pt x="1815" y="1975"/>
                      <a:pt x="1994" y="1801"/>
                      <a:pt x="2137" y="1660"/>
                    </a:cubicBezTo>
                    <a:cubicBezTo>
                      <a:pt x="2295" y="523"/>
                      <a:pt x="2003" y="24"/>
                      <a:pt x="1214" y="1"/>
                    </a:cubicBezTo>
                    <a:cubicBezTo>
                      <a:pt x="1200" y="1"/>
                      <a:pt x="1186" y="1"/>
                      <a:pt x="11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" name="Google Shape;5312;p21"/>
              <p:cNvSpPr/>
              <p:nvPr/>
            </p:nvSpPr>
            <p:spPr>
              <a:xfrm>
                <a:off x="1323625" y="4766700"/>
                <a:ext cx="53975" cy="5797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2319" extrusionOk="0">
                    <a:moveTo>
                      <a:pt x="1096" y="1"/>
                    </a:moveTo>
                    <a:cubicBezTo>
                      <a:pt x="816" y="1"/>
                      <a:pt x="521" y="145"/>
                      <a:pt x="238" y="437"/>
                    </a:cubicBezTo>
                    <a:cubicBezTo>
                      <a:pt x="153" y="526"/>
                      <a:pt x="103" y="650"/>
                      <a:pt x="24" y="778"/>
                    </a:cubicBezTo>
                    <a:cubicBezTo>
                      <a:pt x="24" y="987"/>
                      <a:pt x="1" y="1212"/>
                      <a:pt x="30" y="1429"/>
                    </a:cubicBezTo>
                    <a:cubicBezTo>
                      <a:pt x="111" y="2015"/>
                      <a:pt x="553" y="2319"/>
                      <a:pt x="1008" y="2319"/>
                    </a:cubicBezTo>
                    <a:cubicBezTo>
                      <a:pt x="1386" y="2319"/>
                      <a:pt x="1773" y="2109"/>
                      <a:pt x="1967" y="1677"/>
                    </a:cubicBezTo>
                    <a:cubicBezTo>
                      <a:pt x="2044" y="1505"/>
                      <a:pt x="2085" y="1316"/>
                      <a:pt x="2159" y="1085"/>
                    </a:cubicBezTo>
                    <a:cubicBezTo>
                      <a:pt x="2094" y="910"/>
                      <a:pt x="2065" y="785"/>
                      <a:pt x="2008" y="674"/>
                    </a:cubicBezTo>
                    <a:cubicBezTo>
                      <a:pt x="1771" y="228"/>
                      <a:pt x="1446" y="1"/>
                      <a:pt x="10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" name="Google Shape;5313;p21"/>
              <p:cNvSpPr/>
              <p:nvPr/>
            </p:nvSpPr>
            <p:spPr>
              <a:xfrm>
                <a:off x="1337375" y="4207725"/>
                <a:ext cx="56350" cy="565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2262" extrusionOk="0">
                    <a:moveTo>
                      <a:pt x="1004" y="1"/>
                    </a:moveTo>
                    <a:cubicBezTo>
                      <a:pt x="371" y="184"/>
                      <a:pt x="1" y="526"/>
                      <a:pt x="38" y="1179"/>
                    </a:cubicBezTo>
                    <a:cubicBezTo>
                      <a:pt x="74" y="1835"/>
                      <a:pt x="511" y="2108"/>
                      <a:pt x="1105" y="2261"/>
                    </a:cubicBezTo>
                    <a:cubicBezTo>
                      <a:pt x="1533" y="2171"/>
                      <a:pt x="1862" y="2031"/>
                      <a:pt x="2037" y="1700"/>
                    </a:cubicBezTo>
                    <a:cubicBezTo>
                      <a:pt x="2251" y="1294"/>
                      <a:pt x="2253" y="875"/>
                      <a:pt x="1898" y="379"/>
                    </a:cubicBezTo>
                    <a:cubicBezTo>
                      <a:pt x="1675" y="69"/>
                      <a:pt x="1304" y="47"/>
                      <a:pt x="10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" name="Google Shape;5314;p21"/>
              <p:cNvSpPr/>
              <p:nvPr/>
            </p:nvSpPr>
            <p:spPr>
              <a:xfrm>
                <a:off x="1465525" y="4435975"/>
                <a:ext cx="66575" cy="54075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63" extrusionOk="0">
                    <a:moveTo>
                      <a:pt x="1460" y="0"/>
                    </a:moveTo>
                    <a:cubicBezTo>
                      <a:pt x="739" y="0"/>
                      <a:pt x="0" y="624"/>
                      <a:pt x="543" y="1625"/>
                    </a:cubicBezTo>
                    <a:cubicBezTo>
                      <a:pt x="751" y="2010"/>
                      <a:pt x="1129" y="2085"/>
                      <a:pt x="1504" y="2162"/>
                    </a:cubicBezTo>
                    <a:cubicBezTo>
                      <a:pt x="1905" y="2096"/>
                      <a:pt x="2231" y="1922"/>
                      <a:pt x="2469" y="1477"/>
                    </a:cubicBezTo>
                    <a:cubicBezTo>
                      <a:pt x="2663" y="443"/>
                      <a:pt x="2068" y="0"/>
                      <a:pt x="14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" name="Google Shape;5315;p21"/>
              <p:cNvSpPr/>
              <p:nvPr/>
            </p:nvSpPr>
            <p:spPr>
              <a:xfrm>
                <a:off x="1803450" y="4452825"/>
                <a:ext cx="74250" cy="53400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2136" extrusionOk="0">
                    <a:moveTo>
                      <a:pt x="1577" y="1"/>
                    </a:moveTo>
                    <a:cubicBezTo>
                      <a:pt x="1438" y="52"/>
                      <a:pt x="1244" y="91"/>
                      <a:pt x="1084" y="188"/>
                    </a:cubicBezTo>
                    <a:cubicBezTo>
                      <a:pt x="0" y="848"/>
                      <a:pt x="726" y="2135"/>
                      <a:pt x="1614" y="2135"/>
                    </a:cubicBezTo>
                    <a:cubicBezTo>
                      <a:pt x="1875" y="2135"/>
                      <a:pt x="2149" y="2024"/>
                      <a:pt x="2396" y="1754"/>
                    </a:cubicBezTo>
                    <a:cubicBezTo>
                      <a:pt x="2970" y="1128"/>
                      <a:pt x="2664" y="154"/>
                      <a:pt x="15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" name="Google Shape;5316;p21"/>
              <p:cNvSpPr/>
              <p:nvPr/>
            </p:nvSpPr>
            <p:spPr>
              <a:xfrm>
                <a:off x="2003050" y="4331000"/>
                <a:ext cx="72375" cy="50225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2009" extrusionOk="0">
                    <a:moveTo>
                      <a:pt x="1508" y="1"/>
                    </a:moveTo>
                    <a:cubicBezTo>
                      <a:pt x="1248" y="1"/>
                      <a:pt x="1034" y="37"/>
                      <a:pt x="859" y="197"/>
                    </a:cubicBezTo>
                    <a:cubicBezTo>
                      <a:pt x="0" y="987"/>
                      <a:pt x="769" y="1959"/>
                      <a:pt x="1516" y="2007"/>
                    </a:cubicBezTo>
                    <a:cubicBezTo>
                      <a:pt x="1531" y="2008"/>
                      <a:pt x="1546" y="2008"/>
                      <a:pt x="1561" y="2008"/>
                    </a:cubicBezTo>
                    <a:cubicBezTo>
                      <a:pt x="2167" y="2008"/>
                      <a:pt x="2894" y="1237"/>
                      <a:pt x="2481" y="548"/>
                    </a:cubicBezTo>
                    <a:cubicBezTo>
                      <a:pt x="2385" y="387"/>
                      <a:pt x="2261" y="245"/>
                      <a:pt x="2096" y="23"/>
                    </a:cubicBezTo>
                    <a:cubicBezTo>
                      <a:pt x="1879" y="17"/>
                      <a:pt x="1683" y="1"/>
                      <a:pt x="15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" name="Google Shape;5317;p21"/>
              <p:cNvSpPr/>
              <p:nvPr/>
            </p:nvSpPr>
            <p:spPr>
              <a:xfrm>
                <a:off x="1122575" y="4810375"/>
                <a:ext cx="6560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2108" extrusionOk="0">
                    <a:moveTo>
                      <a:pt x="1310" y="0"/>
                    </a:moveTo>
                    <a:cubicBezTo>
                      <a:pt x="668" y="0"/>
                      <a:pt x="0" y="839"/>
                      <a:pt x="631" y="1701"/>
                    </a:cubicBezTo>
                    <a:cubicBezTo>
                      <a:pt x="826" y="1965"/>
                      <a:pt x="1092" y="2108"/>
                      <a:pt x="1371" y="2108"/>
                    </a:cubicBezTo>
                    <a:cubicBezTo>
                      <a:pt x="1460" y="2108"/>
                      <a:pt x="1550" y="2094"/>
                      <a:pt x="1640" y="2064"/>
                    </a:cubicBezTo>
                    <a:cubicBezTo>
                      <a:pt x="2623" y="1742"/>
                      <a:pt x="2464" y="484"/>
                      <a:pt x="1614" y="69"/>
                    </a:cubicBezTo>
                    <a:cubicBezTo>
                      <a:pt x="1517" y="22"/>
                      <a:pt x="1414" y="0"/>
                      <a:pt x="13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" name="Google Shape;5318;p21"/>
              <p:cNvSpPr/>
              <p:nvPr/>
            </p:nvSpPr>
            <p:spPr>
              <a:xfrm>
                <a:off x="1526000" y="4128925"/>
                <a:ext cx="50625" cy="49150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966" extrusionOk="0">
                    <a:moveTo>
                      <a:pt x="1040" y="1"/>
                    </a:moveTo>
                    <a:cubicBezTo>
                      <a:pt x="1035" y="1"/>
                      <a:pt x="1030" y="1"/>
                      <a:pt x="1025" y="1"/>
                    </a:cubicBezTo>
                    <a:cubicBezTo>
                      <a:pt x="513" y="14"/>
                      <a:pt x="0" y="607"/>
                      <a:pt x="67" y="1109"/>
                    </a:cubicBezTo>
                    <a:cubicBezTo>
                      <a:pt x="143" y="1690"/>
                      <a:pt x="549" y="1966"/>
                      <a:pt x="955" y="1966"/>
                    </a:cubicBezTo>
                    <a:cubicBezTo>
                      <a:pt x="1490" y="1966"/>
                      <a:pt x="2024" y="1486"/>
                      <a:pt x="1797" y="596"/>
                    </a:cubicBezTo>
                    <a:cubicBezTo>
                      <a:pt x="1709" y="257"/>
                      <a:pt x="1374" y="1"/>
                      <a:pt x="10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19" name="Google Shape;5319;p21"/>
          <p:cNvGrpSpPr/>
          <p:nvPr/>
        </p:nvGrpSpPr>
        <p:grpSpPr>
          <a:xfrm>
            <a:off x="-231239" y="4788434"/>
            <a:ext cx="789598" cy="771581"/>
            <a:chOff x="3117725" y="2452025"/>
            <a:chExt cx="1280775" cy="1251550"/>
          </a:xfrm>
        </p:grpSpPr>
        <p:sp>
          <p:nvSpPr>
            <p:cNvPr id="5320" name="Google Shape;5320;p21"/>
            <p:cNvSpPr/>
            <p:nvPr/>
          </p:nvSpPr>
          <p:spPr>
            <a:xfrm>
              <a:off x="3117725" y="2452025"/>
              <a:ext cx="1280775" cy="1251550"/>
            </a:xfrm>
            <a:custGeom>
              <a:avLst/>
              <a:gdLst/>
              <a:ahLst/>
              <a:cxnLst/>
              <a:rect l="l" t="t" r="r" b="b"/>
              <a:pathLst>
                <a:path w="51231" h="50062" extrusionOk="0">
                  <a:moveTo>
                    <a:pt x="25013" y="0"/>
                  </a:moveTo>
                  <a:cubicBezTo>
                    <a:pt x="24888" y="0"/>
                    <a:pt x="24631" y="217"/>
                    <a:pt x="24564" y="377"/>
                  </a:cubicBezTo>
                  <a:cubicBezTo>
                    <a:pt x="24253" y="1140"/>
                    <a:pt x="24328" y="1210"/>
                    <a:pt x="23724" y="2804"/>
                  </a:cubicBezTo>
                  <a:cubicBezTo>
                    <a:pt x="23096" y="1907"/>
                    <a:pt x="23438" y="802"/>
                    <a:pt x="22596" y="165"/>
                  </a:cubicBezTo>
                  <a:cubicBezTo>
                    <a:pt x="22534" y="520"/>
                    <a:pt x="22484" y="802"/>
                    <a:pt x="22406" y="1249"/>
                  </a:cubicBezTo>
                  <a:cubicBezTo>
                    <a:pt x="22204" y="926"/>
                    <a:pt x="22125" y="749"/>
                    <a:pt x="22001" y="616"/>
                  </a:cubicBezTo>
                  <a:cubicBezTo>
                    <a:pt x="21801" y="400"/>
                    <a:pt x="21538" y="25"/>
                    <a:pt x="21362" y="25"/>
                  </a:cubicBezTo>
                  <a:cubicBezTo>
                    <a:pt x="21354" y="25"/>
                    <a:pt x="21347" y="26"/>
                    <a:pt x="21339" y="27"/>
                  </a:cubicBezTo>
                  <a:cubicBezTo>
                    <a:pt x="21077" y="80"/>
                    <a:pt x="20878" y="447"/>
                    <a:pt x="20623" y="709"/>
                  </a:cubicBezTo>
                  <a:cubicBezTo>
                    <a:pt x="20474" y="545"/>
                    <a:pt x="20324" y="464"/>
                    <a:pt x="20178" y="464"/>
                  </a:cubicBezTo>
                  <a:cubicBezTo>
                    <a:pt x="19966" y="464"/>
                    <a:pt x="19764" y="635"/>
                    <a:pt x="19594" y="973"/>
                  </a:cubicBezTo>
                  <a:cubicBezTo>
                    <a:pt x="19403" y="749"/>
                    <a:pt x="19277" y="561"/>
                    <a:pt x="19114" y="415"/>
                  </a:cubicBezTo>
                  <a:cubicBezTo>
                    <a:pt x="18928" y="250"/>
                    <a:pt x="18777" y="183"/>
                    <a:pt x="18656" y="183"/>
                  </a:cubicBezTo>
                  <a:cubicBezTo>
                    <a:pt x="18129" y="183"/>
                    <a:pt x="18139" y="1444"/>
                    <a:pt x="18128" y="1549"/>
                  </a:cubicBezTo>
                  <a:cubicBezTo>
                    <a:pt x="18106" y="1752"/>
                    <a:pt x="18078" y="1955"/>
                    <a:pt x="18034" y="2308"/>
                  </a:cubicBezTo>
                  <a:cubicBezTo>
                    <a:pt x="17654" y="1940"/>
                    <a:pt x="17388" y="1681"/>
                    <a:pt x="17067" y="1369"/>
                  </a:cubicBezTo>
                  <a:cubicBezTo>
                    <a:pt x="16935" y="1756"/>
                    <a:pt x="16845" y="2021"/>
                    <a:pt x="16738" y="2338"/>
                  </a:cubicBezTo>
                  <a:cubicBezTo>
                    <a:pt x="16342" y="2006"/>
                    <a:pt x="16154" y="1348"/>
                    <a:pt x="15641" y="1348"/>
                  </a:cubicBezTo>
                  <a:cubicBezTo>
                    <a:pt x="15516" y="1348"/>
                    <a:pt x="15373" y="1387"/>
                    <a:pt x="15203" y="1478"/>
                  </a:cubicBezTo>
                  <a:cubicBezTo>
                    <a:pt x="14830" y="1266"/>
                    <a:pt x="14659" y="733"/>
                    <a:pt x="14088" y="733"/>
                  </a:cubicBezTo>
                  <a:cubicBezTo>
                    <a:pt x="14013" y="733"/>
                    <a:pt x="13931" y="742"/>
                    <a:pt x="13841" y="762"/>
                  </a:cubicBezTo>
                  <a:cubicBezTo>
                    <a:pt x="14011" y="1553"/>
                    <a:pt x="14174" y="2314"/>
                    <a:pt x="14347" y="3110"/>
                  </a:cubicBezTo>
                  <a:cubicBezTo>
                    <a:pt x="14064" y="3241"/>
                    <a:pt x="13813" y="3358"/>
                    <a:pt x="13548" y="3480"/>
                  </a:cubicBezTo>
                  <a:cubicBezTo>
                    <a:pt x="12971" y="2988"/>
                    <a:pt x="12422" y="2518"/>
                    <a:pt x="11812" y="1996"/>
                  </a:cubicBezTo>
                  <a:cubicBezTo>
                    <a:pt x="11794" y="2264"/>
                    <a:pt x="11780" y="2464"/>
                    <a:pt x="11766" y="2672"/>
                  </a:cubicBezTo>
                  <a:cubicBezTo>
                    <a:pt x="11438" y="2586"/>
                    <a:pt x="11151" y="2510"/>
                    <a:pt x="10697" y="2392"/>
                  </a:cubicBezTo>
                  <a:lnTo>
                    <a:pt x="10697" y="2392"/>
                  </a:lnTo>
                  <a:cubicBezTo>
                    <a:pt x="10797" y="3519"/>
                    <a:pt x="10683" y="3045"/>
                    <a:pt x="11090" y="4135"/>
                  </a:cubicBezTo>
                  <a:cubicBezTo>
                    <a:pt x="10758" y="4081"/>
                    <a:pt x="10533" y="4043"/>
                    <a:pt x="10326" y="4009"/>
                  </a:cubicBezTo>
                  <a:lnTo>
                    <a:pt x="10326" y="4009"/>
                  </a:lnTo>
                  <a:cubicBezTo>
                    <a:pt x="10033" y="4685"/>
                    <a:pt x="11270" y="5233"/>
                    <a:pt x="10381" y="5896"/>
                  </a:cubicBezTo>
                  <a:cubicBezTo>
                    <a:pt x="9956" y="5667"/>
                    <a:pt x="9553" y="5448"/>
                    <a:pt x="9005" y="5153"/>
                  </a:cubicBezTo>
                  <a:lnTo>
                    <a:pt x="9005" y="5153"/>
                  </a:lnTo>
                  <a:cubicBezTo>
                    <a:pt x="9120" y="5513"/>
                    <a:pt x="9174" y="5683"/>
                    <a:pt x="9229" y="5853"/>
                  </a:cubicBezTo>
                  <a:cubicBezTo>
                    <a:pt x="9015" y="5924"/>
                    <a:pt x="8801" y="5997"/>
                    <a:pt x="8649" y="6047"/>
                  </a:cubicBezTo>
                  <a:cubicBezTo>
                    <a:pt x="8436" y="6743"/>
                    <a:pt x="9472" y="7374"/>
                    <a:pt x="8638" y="7982"/>
                  </a:cubicBezTo>
                  <a:cubicBezTo>
                    <a:pt x="8095" y="7854"/>
                    <a:pt x="7742" y="7366"/>
                    <a:pt x="7103" y="7366"/>
                  </a:cubicBezTo>
                  <a:cubicBezTo>
                    <a:pt x="7041" y="7366"/>
                    <a:pt x="6976" y="7371"/>
                    <a:pt x="6908" y="7381"/>
                  </a:cubicBezTo>
                  <a:cubicBezTo>
                    <a:pt x="7240" y="8057"/>
                    <a:pt x="7528" y="8645"/>
                    <a:pt x="7884" y="9370"/>
                  </a:cubicBezTo>
                  <a:cubicBezTo>
                    <a:pt x="6965" y="9125"/>
                    <a:pt x="6502" y="8331"/>
                    <a:pt x="5533" y="8331"/>
                  </a:cubicBezTo>
                  <a:cubicBezTo>
                    <a:pt x="5516" y="8331"/>
                    <a:pt x="5499" y="8331"/>
                    <a:pt x="5482" y="8332"/>
                  </a:cubicBezTo>
                  <a:cubicBezTo>
                    <a:pt x="6015" y="8919"/>
                    <a:pt x="5663" y="9372"/>
                    <a:pt x="5548" y="9859"/>
                  </a:cubicBezTo>
                  <a:lnTo>
                    <a:pt x="5548" y="9859"/>
                  </a:lnTo>
                  <a:cubicBezTo>
                    <a:pt x="5008" y="9694"/>
                    <a:pt x="4579" y="9302"/>
                    <a:pt x="3983" y="9302"/>
                  </a:cubicBezTo>
                  <a:cubicBezTo>
                    <a:pt x="3906" y="9302"/>
                    <a:pt x="3827" y="9308"/>
                    <a:pt x="3745" y="9322"/>
                  </a:cubicBezTo>
                  <a:cubicBezTo>
                    <a:pt x="3998" y="10450"/>
                    <a:pt x="5089" y="10880"/>
                    <a:pt x="5658" y="11798"/>
                  </a:cubicBezTo>
                  <a:cubicBezTo>
                    <a:pt x="5222" y="11780"/>
                    <a:pt x="4841" y="11583"/>
                    <a:pt x="4459" y="11583"/>
                  </a:cubicBezTo>
                  <a:cubicBezTo>
                    <a:pt x="4300" y="11583"/>
                    <a:pt x="4141" y="11617"/>
                    <a:pt x="3978" y="11711"/>
                  </a:cubicBezTo>
                  <a:cubicBezTo>
                    <a:pt x="4131" y="12624"/>
                    <a:pt x="5202" y="12782"/>
                    <a:pt x="5568" y="13769"/>
                  </a:cubicBezTo>
                  <a:cubicBezTo>
                    <a:pt x="4458" y="13412"/>
                    <a:pt x="3643" y="12803"/>
                    <a:pt x="2649" y="12570"/>
                  </a:cubicBezTo>
                  <a:lnTo>
                    <a:pt x="2649" y="12570"/>
                  </a:lnTo>
                  <a:cubicBezTo>
                    <a:pt x="2904" y="13205"/>
                    <a:pt x="3090" y="13317"/>
                    <a:pt x="4556" y="14618"/>
                  </a:cubicBezTo>
                  <a:cubicBezTo>
                    <a:pt x="4748" y="14787"/>
                    <a:pt x="5017" y="14961"/>
                    <a:pt x="4798" y="15233"/>
                  </a:cubicBezTo>
                  <a:cubicBezTo>
                    <a:pt x="4660" y="15405"/>
                    <a:pt x="4276" y="15433"/>
                    <a:pt x="3721" y="15433"/>
                  </a:cubicBezTo>
                  <a:cubicBezTo>
                    <a:pt x="3452" y="15433"/>
                    <a:pt x="3143" y="15427"/>
                    <a:pt x="2803" y="15427"/>
                  </a:cubicBezTo>
                  <a:cubicBezTo>
                    <a:pt x="3034" y="15770"/>
                    <a:pt x="3179" y="15988"/>
                    <a:pt x="3331" y="16213"/>
                  </a:cubicBezTo>
                  <a:cubicBezTo>
                    <a:pt x="3238" y="16235"/>
                    <a:pt x="3143" y="16243"/>
                    <a:pt x="3047" y="16243"/>
                  </a:cubicBezTo>
                  <a:cubicBezTo>
                    <a:pt x="2818" y="16243"/>
                    <a:pt x="2584" y="16198"/>
                    <a:pt x="2355" y="16198"/>
                  </a:cubicBezTo>
                  <a:cubicBezTo>
                    <a:pt x="2111" y="16198"/>
                    <a:pt x="1872" y="16248"/>
                    <a:pt x="1646" y="16456"/>
                  </a:cubicBezTo>
                  <a:cubicBezTo>
                    <a:pt x="2133" y="17286"/>
                    <a:pt x="3129" y="17409"/>
                    <a:pt x="3861" y="18111"/>
                  </a:cubicBezTo>
                  <a:cubicBezTo>
                    <a:pt x="2791" y="18058"/>
                    <a:pt x="1850" y="17592"/>
                    <a:pt x="857" y="17592"/>
                  </a:cubicBezTo>
                  <a:cubicBezTo>
                    <a:pt x="605" y="17592"/>
                    <a:pt x="349" y="17622"/>
                    <a:pt x="87" y="17696"/>
                  </a:cubicBezTo>
                  <a:cubicBezTo>
                    <a:pt x="447" y="18697"/>
                    <a:pt x="1513" y="18751"/>
                    <a:pt x="2083" y="19424"/>
                  </a:cubicBezTo>
                  <a:cubicBezTo>
                    <a:pt x="1461" y="19504"/>
                    <a:pt x="915" y="19576"/>
                    <a:pt x="205" y="19668"/>
                  </a:cubicBezTo>
                  <a:cubicBezTo>
                    <a:pt x="1062" y="20689"/>
                    <a:pt x="2255" y="20788"/>
                    <a:pt x="3122" y="21467"/>
                  </a:cubicBezTo>
                  <a:cubicBezTo>
                    <a:pt x="2918" y="21506"/>
                    <a:pt x="2714" y="21517"/>
                    <a:pt x="2507" y="21517"/>
                  </a:cubicBezTo>
                  <a:cubicBezTo>
                    <a:pt x="2209" y="21517"/>
                    <a:pt x="1906" y="21493"/>
                    <a:pt x="1595" y="21493"/>
                  </a:cubicBezTo>
                  <a:cubicBezTo>
                    <a:pt x="1211" y="21493"/>
                    <a:pt x="815" y="21530"/>
                    <a:pt x="401" y="21692"/>
                  </a:cubicBezTo>
                  <a:cubicBezTo>
                    <a:pt x="885" y="22036"/>
                    <a:pt x="702" y="22095"/>
                    <a:pt x="2643" y="22684"/>
                  </a:cubicBezTo>
                  <a:cubicBezTo>
                    <a:pt x="3004" y="22795"/>
                    <a:pt x="3223" y="22946"/>
                    <a:pt x="2993" y="23426"/>
                  </a:cubicBezTo>
                  <a:cubicBezTo>
                    <a:pt x="2016" y="23509"/>
                    <a:pt x="961" y="23388"/>
                    <a:pt x="0" y="23926"/>
                  </a:cubicBezTo>
                  <a:cubicBezTo>
                    <a:pt x="504" y="24289"/>
                    <a:pt x="813" y="24406"/>
                    <a:pt x="2800" y="24794"/>
                  </a:cubicBezTo>
                  <a:cubicBezTo>
                    <a:pt x="3078" y="24847"/>
                    <a:pt x="3301" y="24912"/>
                    <a:pt x="3256" y="25302"/>
                  </a:cubicBezTo>
                  <a:cubicBezTo>
                    <a:pt x="2598" y="25568"/>
                    <a:pt x="1759" y="25290"/>
                    <a:pt x="1074" y="25904"/>
                  </a:cubicBezTo>
                  <a:cubicBezTo>
                    <a:pt x="1857" y="26335"/>
                    <a:pt x="1461" y="26175"/>
                    <a:pt x="2532" y="26496"/>
                  </a:cubicBezTo>
                  <a:cubicBezTo>
                    <a:pt x="1839" y="26676"/>
                    <a:pt x="1347" y="26802"/>
                    <a:pt x="853" y="26929"/>
                  </a:cubicBezTo>
                  <a:cubicBezTo>
                    <a:pt x="854" y="26995"/>
                    <a:pt x="856" y="27062"/>
                    <a:pt x="858" y="27130"/>
                  </a:cubicBezTo>
                  <a:cubicBezTo>
                    <a:pt x="1298" y="27315"/>
                    <a:pt x="1739" y="27499"/>
                    <a:pt x="2243" y="27709"/>
                  </a:cubicBezTo>
                  <a:cubicBezTo>
                    <a:pt x="2001" y="27874"/>
                    <a:pt x="1832" y="27968"/>
                    <a:pt x="1690" y="28092"/>
                  </a:cubicBezTo>
                  <a:cubicBezTo>
                    <a:pt x="597" y="29051"/>
                    <a:pt x="2245" y="29361"/>
                    <a:pt x="2718" y="29511"/>
                  </a:cubicBezTo>
                  <a:cubicBezTo>
                    <a:pt x="2374" y="29857"/>
                    <a:pt x="2083" y="30149"/>
                    <a:pt x="1648" y="30586"/>
                  </a:cubicBezTo>
                  <a:cubicBezTo>
                    <a:pt x="2302" y="30740"/>
                    <a:pt x="2736" y="30843"/>
                    <a:pt x="3215" y="30958"/>
                  </a:cubicBezTo>
                  <a:cubicBezTo>
                    <a:pt x="2752" y="31393"/>
                    <a:pt x="1961" y="31353"/>
                    <a:pt x="1871" y="32239"/>
                  </a:cubicBezTo>
                  <a:cubicBezTo>
                    <a:pt x="2868" y="32349"/>
                    <a:pt x="3265" y="32379"/>
                    <a:pt x="3490" y="32379"/>
                  </a:cubicBezTo>
                  <a:cubicBezTo>
                    <a:pt x="3769" y="32379"/>
                    <a:pt x="3783" y="32332"/>
                    <a:pt x="4348" y="32332"/>
                  </a:cubicBezTo>
                  <a:cubicBezTo>
                    <a:pt x="4375" y="32332"/>
                    <a:pt x="4405" y="32333"/>
                    <a:pt x="4436" y="32333"/>
                  </a:cubicBezTo>
                  <a:cubicBezTo>
                    <a:pt x="4437" y="32333"/>
                    <a:pt x="4439" y="32333"/>
                    <a:pt x="4441" y="32333"/>
                  </a:cubicBezTo>
                  <a:cubicBezTo>
                    <a:pt x="4647" y="32333"/>
                    <a:pt x="4866" y="32264"/>
                    <a:pt x="5089" y="32264"/>
                  </a:cubicBezTo>
                  <a:cubicBezTo>
                    <a:pt x="5296" y="32264"/>
                    <a:pt x="5506" y="32323"/>
                    <a:pt x="5713" y="32553"/>
                  </a:cubicBezTo>
                  <a:cubicBezTo>
                    <a:pt x="3794" y="33389"/>
                    <a:pt x="3313" y="33479"/>
                    <a:pt x="3269" y="34252"/>
                  </a:cubicBezTo>
                  <a:cubicBezTo>
                    <a:pt x="3637" y="34252"/>
                    <a:pt x="3982" y="34257"/>
                    <a:pt x="4317" y="34257"/>
                  </a:cubicBezTo>
                  <a:cubicBezTo>
                    <a:pt x="4527" y="34257"/>
                    <a:pt x="4733" y="34255"/>
                    <a:pt x="4938" y="34249"/>
                  </a:cubicBezTo>
                  <a:cubicBezTo>
                    <a:pt x="5344" y="34236"/>
                    <a:pt x="5749" y="34166"/>
                    <a:pt x="6211" y="34166"/>
                  </a:cubicBezTo>
                  <a:cubicBezTo>
                    <a:pt x="6364" y="34166"/>
                    <a:pt x="6522" y="34174"/>
                    <a:pt x="6688" y="34193"/>
                  </a:cubicBezTo>
                  <a:cubicBezTo>
                    <a:pt x="5974" y="34829"/>
                    <a:pt x="5129" y="35043"/>
                    <a:pt x="4745" y="35916"/>
                  </a:cubicBezTo>
                  <a:cubicBezTo>
                    <a:pt x="5000" y="36021"/>
                    <a:pt x="5248" y="36060"/>
                    <a:pt x="5492" y="36060"/>
                  </a:cubicBezTo>
                  <a:cubicBezTo>
                    <a:pt x="6219" y="36060"/>
                    <a:pt x="6918" y="35716"/>
                    <a:pt x="7676" y="35716"/>
                  </a:cubicBezTo>
                  <a:cubicBezTo>
                    <a:pt x="7693" y="35716"/>
                    <a:pt x="7709" y="35717"/>
                    <a:pt x="7725" y="35717"/>
                  </a:cubicBezTo>
                  <a:cubicBezTo>
                    <a:pt x="7124" y="36432"/>
                    <a:pt x="6111" y="36668"/>
                    <a:pt x="5906" y="37686"/>
                  </a:cubicBezTo>
                  <a:cubicBezTo>
                    <a:pt x="6038" y="37723"/>
                    <a:pt x="6166" y="37738"/>
                    <a:pt x="6291" y="37738"/>
                  </a:cubicBezTo>
                  <a:cubicBezTo>
                    <a:pt x="6872" y="37738"/>
                    <a:pt x="7385" y="37402"/>
                    <a:pt x="7971" y="37360"/>
                  </a:cubicBezTo>
                  <a:lnTo>
                    <a:pt x="7971" y="37360"/>
                  </a:lnTo>
                  <a:cubicBezTo>
                    <a:pt x="7714" y="37753"/>
                    <a:pt x="7500" y="38077"/>
                    <a:pt x="7286" y="38402"/>
                  </a:cubicBezTo>
                  <a:cubicBezTo>
                    <a:pt x="7323" y="38458"/>
                    <a:pt x="7361" y="38511"/>
                    <a:pt x="7399" y="38566"/>
                  </a:cubicBezTo>
                  <a:cubicBezTo>
                    <a:pt x="8142" y="38353"/>
                    <a:pt x="8883" y="38140"/>
                    <a:pt x="9821" y="37873"/>
                  </a:cubicBezTo>
                  <a:lnTo>
                    <a:pt x="9821" y="37873"/>
                  </a:lnTo>
                  <a:cubicBezTo>
                    <a:pt x="9157" y="38962"/>
                    <a:pt x="8121" y="39676"/>
                    <a:pt x="8258" y="40978"/>
                  </a:cubicBezTo>
                  <a:cubicBezTo>
                    <a:pt x="8299" y="40981"/>
                    <a:pt x="8338" y="40982"/>
                    <a:pt x="8377" y="40982"/>
                  </a:cubicBezTo>
                  <a:cubicBezTo>
                    <a:pt x="9031" y="40982"/>
                    <a:pt x="9466" y="40646"/>
                    <a:pt x="9937" y="40401"/>
                  </a:cubicBezTo>
                  <a:cubicBezTo>
                    <a:pt x="10409" y="40157"/>
                    <a:pt x="10689" y="39573"/>
                    <a:pt x="11359" y="39547"/>
                  </a:cubicBezTo>
                  <a:lnTo>
                    <a:pt x="11359" y="39547"/>
                  </a:lnTo>
                  <a:cubicBezTo>
                    <a:pt x="11233" y="40287"/>
                    <a:pt x="10531" y="40882"/>
                    <a:pt x="11030" y="41620"/>
                  </a:cubicBezTo>
                  <a:cubicBezTo>
                    <a:pt x="11036" y="41620"/>
                    <a:pt x="11042" y="41620"/>
                    <a:pt x="11048" y="41620"/>
                  </a:cubicBezTo>
                  <a:cubicBezTo>
                    <a:pt x="11835" y="41620"/>
                    <a:pt x="12120" y="40718"/>
                    <a:pt x="12931" y="40690"/>
                  </a:cubicBezTo>
                  <a:lnTo>
                    <a:pt x="12931" y="40690"/>
                  </a:lnTo>
                  <a:cubicBezTo>
                    <a:pt x="12775" y="41704"/>
                    <a:pt x="11763" y="42411"/>
                    <a:pt x="12070" y="43558"/>
                  </a:cubicBezTo>
                  <a:cubicBezTo>
                    <a:pt x="13068" y="43087"/>
                    <a:pt x="13576" y="42193"/>
                    <a:pt x="14326" y="41534"/>
                  </a:cubicBezTo>
                  <a:cubicBezTo>
                    <a:pt x="14701" y="41694"/>
                    <a:pt x="15047" y="41844"/>
                    <a:pt x="15367" y="41981"/>
                  </a:cubicBezTo>
                  <a:cubicBezTo>
                    <a:pt x="15451" y="42317"/>
                    <a:pt x="15524" y="42607"/>
                    <a:pt x="15585" y="42847"/>
                  </a:cubicBezTo>
                  <a:cubicBezTo>
                    <a:pt x="15618" y="42854"/>
                    <a:pt x="15649" y="42857"/>
                    <a:pt x="15679" y="42857"/>
                  </a:cubicBezTo>
                  <a:cubicBezTo>
                    <a:pt x="16011" y="42857"/>
                    <a:pt x="16220" y="42468"/>
                    <a:pt x="16515" y="42468"/>
                  </a:cubicBezTo>
                  <a:cubicBezTo>
                    <a:pt x="16614" y="42468"/>
                    <a:pt x="16722" y="42512"/>
                    <a:pt x="16848" y="42628"/>
                  </a:cubicBezTo>
                  <a:cubicBezTo>
                    <a:pt x="16761" y="43549"/>
                    <a:pt x="16104" y="44451"/>
                    <a:pt x="16674" y="45568"/>
                  </a:cubicBezTo>
                  <a:cubicBezTo>
                    <a:pt x="17119" y="45221"/>
                    <a:pt x="17456" y="44960"/>
                    <a:pt x="17828" y="44669"/>
                  </a:cubicBezTo>
                  <a:cubicBezTo>
                    <a:pt x="17997" y="44785"/>
                    <a:pt x="18168" y="44905"/>
                    <a:pt x="18316" y="45006"/>
                  </a:cubicBezTo>
                  <a:cubicBezTo>
                    <a:pt x="18291" y="45632"/>
                    <a:pt x="17897" y="46190"/>
                    <a:pt x="18302" y="46929"/>
                  </a:cubicBezTo>
                  <a:cubicBezTo>
                    <a:pt x="19571" y="45626"/>
                    <a:pt x="19050" y="46252"/>
                    <a:pt x="20268" y="44600"/>
                  </a:cubicBezTo>
                  <a:cubicBezTo>
                    <a:pt x="20367" y="45014"/>
                    <a:pt x="20438" y="45306"/>
                    <a:pt x="20513" y="45621"/>
                  </a:cubicBezTo>
                  <a:cubicBezTo>
                    <a:pt x="20760" y="45589"/>
                    <a:pt x="20957" y="45564"/>
                    <a:pt x="21181" y="45535"/>
                  </a:cubicBezTo>
                  <a:lnTo>
                    <a:pt x="21181" y="45535"/>
                  </a:lnTo>
                  <a:cubicBezTo>
                    <a:pt x="21241" y="46167"/>
                    <a:pt x="21082" y="46799"/>
                    <a:pt x="21610" y="47396"/>
                  </a:cubicBezTo>
                  <a:cubicBezTo>
                    <a:pt x="22310" y="46477"/>
                    <a:pt x="22418" y="46310"/>
                    <a:pt x="22575" y="46287"/>
                  </a:cubicBezTo>
                  <a:cubicBezTo>
                    <a:pt x="23143" y="46206"/>
                    <a:pt x="23194" y="45778"/>
                    <a:pt x="23510" y="44674"/>
                  </a:cubicBezTo>
                  <a:cubicBezTo>
                    <a:pt x="24579" y="44848"/>
                    <a:pt x="23955" y="46218"/>
                    <a:pt x="24927" y="46456"/>
                  </a:cubicBezTo>
                  <a:cubicBezTo>
                    <a:pt x="25106" y="46021"/>
                    <a:pt x="25276" y="45610"/>
                    <a:pt x="25517" y="45027"/>
                  </a:cubicBezTo>
                  <a:cubicBezTo>
                    <a:pt x="26257" y="46034"/>
                    <a:pt x="25979" y="47377"/>
                    <a:pt x="27015" y="48071"/>
                  </a:cubicBezTo>
                  <a:cubicBezTo>
                    <a:pt x="27642" y="47323"/>
                    <a:pt x="27285" y="46476"/>
                    <a:pt x="27464" y="45718"/>
                  </a:cubicBezTo>
                  <a:cubicBezTo>
                    <a:pt x="27524" y="45712"/>
                    <a:pt x="27580" y="45710"/>
                    <a:pt x="27634" y="45710"/>
                  </a:cubicBezTo>
                  <a:cubicBezTo>
                    <a:pt x="28110" y="45710"/>
                    <a:pt x="28363" y="45942"/>
                    <a:pt x="28506" y="46454"/>
                  </a:cubicBezTo>
                  <a:cubicBezTo>
                    <a:pt x="28659" y="46997"/>
                    <a:pt x="28935" y="47513"/>
                    <a:pt x="29212" y="48010"/>
                  </a:cubicBezTo>
                  <a:cubicBezTo>
                    <a:pt x="29289" y="48150"/>
                    <a:pt x="29536" y="48292"/>
                    <a:pt x="29695" y="48292"/>
                  </a:cubicBezTo>
                  <a:cubicBezTo>
                    <a:pt x="29713" y="48292"/>
                    <a:pt x="29730" y="48290"/>
                    <a:pt x="29745" y="48287"/>
                  </a:cubicBezTo>
                  <a:cubicBezTo>
                    <a:pt x="29900" y="48248"/>
                    <a:pt x="30072" y="47991"/>
                    <a:pt x="30112" y="47802"/>
                  </a:cubicBezTo>
                  <a:cubicBezTo>
                    <a:pt x="30214" y="47329"/>
                    <a:pt x="30100" y="47277"/>
                    <a:pt x="30270" y="46214"/>
                  </a:cubicBezTo>
                  <a:cubicBezTo>
                    <a:pt x="30762" y="46403"/>
                    <a:pt x="30697" y="46826"/>
                    <a:pt x="30864" y="47104"/>
                  </a:cubicBezTo>
                  <a:cubicBezTo>
                    <a:pt x="31172" y="47618"/>
                    <a:pt x="31449" y="48157"/>
                    <a:pt x="31818" y="48622"/>
                  </a:cubicBezTo>
                  <a:cubicBezTo>
                    <a:pt x="32001" y="48853"/>
                    <a:pt x="32272" y="48966"/>
                    <a:pt x="32544" y="48966"/>
                  </a:cubicBezTo>
                  <a:cubicBezTo>
                    <a:pt x="33048" y="48966"/>
                    <a:pt x="33552" y="48577"/>
                    <a:pt x="33483" y="47837"/>
                  </a:cubicBezTo>
                  <a:cubicBezTo>
                    <a:pt x="33442" y="47403"/>
                    <a:pt x="33340" y="46975"/>
                    <a:pt x="33261" y="46527"/>
                  </a:cubicBezTo>
                  <a:cubicBezTo>
                    <a:pt x="33413" y="46467"/>
                    <a:pt x="33545" y="46438"/>
                    <a:pt x="33663" y="46438"/>
                  </a:cubicBezTo>
                  <a:cubicBezTo>
                    <a:pt x="33972" y="46438"/>
                    <a:pt x="34174" y="46638"/>
                    <a:pt x="34346" y="46984"/>
                  </a:cubicBezTo>
                  <a:cubicBezTo>
                    <a:pt x="34715" y="47724"/>
                    <a:pt x="35112" y="48453"/>
                    <a:pt x="35537" y="49163"/>
                  </a:cubicBezTo>
                  <a:cubicBezTo>
                    <a:pt x="35721" y="49470"/>
                    <a:pt x="35907" y="49842"/>
                    <a:pt x="36429" y="49853"/>
                  </a:cubicBezTo>
                  <a:cubicBezTo>
                    <a:pt x="36813" y="48685"/>
                    <a:pt x="36001" y="47730"/>
                    <a:pt x="35870" y="46682"/>
                  </a:cubicBezTo>
                  <a:cubicBezTo>
                    <a:pt x="36039" y="46643"/>
                    <a:pt x="36194" y="46623"/>
                    <a:pt x="36338" y="46623"/>
                  </a:cubicBezTo>
                  <a:cubicBezTo>
                    <a:pt x="36843" y="46623"/>
                    <a:pt x="37206" y="46866"/>
                    <a:pt x="37527" y="47357"/>
                  </a:cubicBezTo>
                  <a:cubicBezTo>
                    <a:pt x="37940" y="47989"/>
                    <a:pt x="38503" y="48527"/>
                    <a:pt x="39026" y="49081"/>
                  </a:cubicBezTo>
                  <a:cubicBezTo>
                    <a:pt x="39122" y="49184"/>
                    <a:pt x="39315" y="49274"/>
                    <a:pt x="39456" y="49274"/>
                  </a:cubicBezTo>
                  <a:cubicBezTo>
                    <a:pt x="39482" y="49274"/>
                    <a:pt x="39506" y="49271"/>
                    <a:pt x="39528" y="49265"/>
                  </a:cubicBezTo>
                  <a:cubicBezTo>
                    <a:pt x="39686" y="49215"/>
                    <a:pt x="39791" y="48992"/>
                    <a:pt x="39898" y="48868"/>
                  </a:cubicBezTo>
                  <a:cubicBezTo>
                    <a:pt x="40368" y="49239"/>
                    <a:pt x="40780" y="49650"/>
                    <a:pt x="41269" y="49926"/>
                  </a:cubicBezTo>
                  <a:cubicBezTo>
                    <a:pt x="41432" y="50018"/>
                    <a:pt x="41586" y="50061"/>
                    <a:pt x="41721" y="50061"/>
                  </a:cubicBezTo>
                  <a:cubicBezTo>
                    <a:pt x="42073" y="50061"/>
                    <a:pt x="42298" y="49770"/>
                    <a:pt x="42228" y="49293"/>
                  </a:cubicBezTo>
                  <a:cubicBezTo>
                    <a:pt x="42119" y="48552"/>
                    <a:pt x="41570" y="47384"/>
                    <a:pt x="41266" y="46730"/>
                  </a:cubicBezTo>
                  <a:lnTo>
                    <a:pt x="41266" y="46730"/>
                  </a:lnTo>
                  <a:cubicBezTo>
                    <a:pt x="41992" y="47065"/>
                    <a:pt x="42409" y="47724"/>
                    <a:pt x="43188" y="47924"/>
                  </a:cubicBezTo>
                  <a:cubicBezTo>
                    <a:pt x="43541" y="47215"/>
                    <a:pt x="42891" y="46757"/>
                    <a:pt x="42886" y="46131"/>
                  </a:cubicBezTo>
                  <a:cubicBezTo>
                    <a:pt x="43209" y="45990"/>
                    <a:pt x="43554" y="45841"/>
                    <a:pt x="43917" y="45684"/>
                  </a:cubicBezTo>
                  <a:cubicBezTo>
                    <a:pt x="44567" y="46036"/>
                    <a:pt x="44895" y="46727"/>
                    <a:pt x="45803" y="46797"/>
                  </a:cubicBezTo>
                  <a:cubicBezTo>
                    <a:pt x="45625" y="46101"/>
                    <a:pt x="45473" y="45499"/>
                    <a:pt x="45266" y="44687"/>
                  </a:cubicBezTo>
                  <a:lnTo>
                    <a:pt x="45266" y="44687"/>
                  </a:lnTo>
                  <a:cubicBezTo>
                    <a:pt x="45759" y="44962"/>
                    <a:pt x="46043" y="45160"/>
                    <a:pt x="46358" y="45284"/>
                  </a:cubicBezTo>
                  <a:cubicBezTo>
                    <a:pt x="46857" y="45482"/>
                    <a:pt x="47365" y="45705"/>
                    <a:pt x="47888" y="45778"/>
                  </a:cubicBezTo>
                  <a:cubicBezTo>
                    <a:pt x="47933" y="45784"/>
                    <a:pt x="47976" y="45787"/>
                    <a:pt x="48017" y="45787"/>
                  </a:cubicBezTo>
                  <a:cubicBezTo>
                    <a:pt x="48469" y="45787"/>
                    <a:pt x="48657" y="45425"/>
                    <a:pt x="48402" y="44995"/>
                  </a:cubicBezTo>
                  <a:cubicBezTo>
                    <a:pt x="48130" y="44537"/>
                    <a:pt x="47728" y="44160"/>
                    <a:pt x="47396" y="43737"/>
                  </a:cubicBezTo>
                  <a:cubicBezTo>
                    <a:pt x="47302" y="43615"/>
                    <a:pt x="47246" y="43463"/>
                    <a:pt x="47090" y="43176"/>
                  </a:cubicBezTo>
                  <a:lnTo>
                    <a:pt x="47090" y="43176"/>
                  </a:lnTo>
                  <a:cubicBezTo>
                    <a:pt x="47724" y="43371"/>
                    <a:pt x="48211" y="43759"/>
                    <a:pt x="48758" y="43759"/>
                  </a:cubicBezTo>
                  <a:cubicBezTo>
                    <a:pt x="48914" y="43759"/>
                    <a:pt x="49075" y="43727"/>
                    <a:pt x="49246" y="43650"/>
                  </a:cubicBezTo>
                  <a:cubicBezTo>
                    <a:pt x="49334" y="42824"/>
                    <a:pt x="48554" y="42482"/>
                    <a:pt x="48258" y="41878"/>
                  </a:cubicBezTo>
                  <a:cubicBezTo>
                    <a:pt x="48547" y="41230"/>
                    <a:pt x="48827" y="40599"/>
                    <a:pt x="49113" y="39957"/>
                  </a:cubicBezTo>
                  <a:cubicBezTo>
                    <a:pt x="49420" y="39996"/>
                    <a:pt x="49685" y="40065"/>
                    <a:pt x="49943" y="40065"/>
                  </a:cubicBezTo>
                  <a:cubicBezTo>
                    <a:pt x="49964" y="40065"/>
                    <a:pt x="49984" y="40064"/>
                    <a:pt x="50004" y="40063"/>
                  </a:cubicBezTo>
                  <a:cubicBezTo>
                    <a:pt x="50459" y="40043"/>
                    <a:pt x="50601" y="39706"/>
                    <a:pt x="50330" y="39340"/>
                  </a:cubicBezTo>
                  <a:cubicBezTo>
                    <a:pt x="50236" y="39214"/>
                    <a:pt x="50126" y="39077"/>
                    <a:pt x="49992" y="39005"/>
                  </a:cubicBezTo>
                  <a:cubicBezTo>
                    <a:pt x="49242" y="38604"/>
                    <a:pt x="49362" y="38012"/>
                    <a:pt x="49592" y="37382"/>
                  </a:cubicBezTo>
                  <a:lnTo>
                    <a:pt x="51210" y="37382"/>
                  </a:lnTo>
                  <a:cubicBezTo>
                    <a:pt x="51190" y="36630"/>
                    <a:pt x="50640" y="36359"/>
                    <a:pt x="50211" y="36018"/>
                  </a:cubicBezTo>
                  <a:cubicBezTo>
                    <a:pt x="49547" y="35490"/>
                    <a:pt x="49537" y="35502"/>
                    <a:pt x="49784" y="34604"/>
                  </a:cubicBezTo>
                  <a:cubicBezTo>
                    <a:pt x="49889" y="34562"/>
                    <a:pt x="50000" y="34550"/>
                    <a:pt x="50114" y="34550"/>
                  </a:cubicBezTo>
                  <a:cubicBezTo>
                    <a:pt x="50270" y="34550"/>
                    <a:pt x="50431" y="34572"/>
                    <a:pt x="50590" y="34572"/>
                  </a:cubicBezTo>
                  <a:cubicBezTo>
                    <a:pt x="50814" y="34572"/>
                    <a:pt x="51035" y="34528"/>
                    <a:pt x="51231" y="34316"/>
                  </a:cubicBezTo>
                  <a:cubicBezTo>
                    <a:pt x="50911" y="33664"/>
                    <a:pt x="50206" y="33558"/>
                    <a:pt x="49691" y="33134"/>
                  </a:cubicBezTo>
                  <a:cubicBezTo>
                    <a:pt x="49652" y="32510"/>
                    <a:pt x="49610" y="31857"/>
                    <a:pt x="49568" y="31192"/>
                  </a:cubicBezTo>
                  <a:cubicBezTo>
                    <a:pt x="49979" y="31139"/>
                    <a:pt x="50301" y="31135"/>
                    <a:pt x="50601" y="31049"/>
                  </a:cubicBezTo>
                  <a:cubicBezTo>
                    <a:pt x="51038" y="30924"/>
                    <a:pt x="51130" y="30566"/>
                    <a:pt x="50803" y="30257"/>
                  </a:cubicBezTo>
                  <a:cubicBezTo>
                    <a:pt x="50576" y="30042"/>
                    <a:pt x="50302" y="29840"/>
                    <a:pt x="50012" y="29736"/>
                  </a:cubicBezTo>
                  <a:cubicBezTo>
                    <a:pt x="49283" y="29477"/>
                    <a:pt x="48937" y="29009"/>
                    <a:pt x="49023" y="28209"/>
                  </a:cubicBezTo>
                  <a:cubicBezTo>
                    <a:pt x="49314" y="28129"/>
                    <a:pt x="49607" y="28048"/>
                    <a:pt x="50059" y="27924"/>
                  </a:cubicBezTo>
                  <a:cubicBezTo>
                    <a:pt x="49541" y="27252"/>
                    <a:pt x="49574" y="27106"/>
                    <a:pt x="48785" y="26779"/>
                  </a:cubicBezTo>
                  <a:cubicBezTo>
                    <a:pt x="48426" y="26631"/>
                    <a:pt x="48213" y="26405"/>
                    <a:pt x="48251" y="25977"/>
                  </a:cubicBezTo>
                  <a:cubicBezTo>
                    <a:pt x="48899" y="25889"/>
                    <a:pt x="49541" y="25802"/>
                    <a:pt x="50418" y="25684"/>
                  </a:cubicBezTo>
                  <a:cubicBezTo>
                    <a:pt x="50061" y="25366"/>
                    <a:pt x="49911" y="25168"/>
                    <a:pt x="49709" y="25066"/>
                  </a:cubicBezTo>
                  <a:cubicBezTo>
                    <a:pt x="49282" y="24853"/>
                    <a:pt x="48847" y="24602"/>
                    <a:pt x="48387" y="24524"/>
                  </a:cubicBezTo>
                  <a:cubicBezTo>
                    <a:pt x="47265" y="24335"/>
                    <a:pt x="46993" y="23507"/>
                    <a:pt x="46733" y="22662"/>
                  </a:cubicBezTo>
                  <a:cubicBezTo>
                    <a:pt x="47129" y="22405"/>
                    <a:pt x="47457" y="22188"/>
                    <a:pt x="47818" y="21950"/>
                  </a:cubicBezTo>
                  <a:cubicBezTo>
                    <a:pt x="47615" y="21718"/>
                    <a:pt x="47495" y="21580"/>
                    <a:pt x="47351" y="21415"/>
                  </a:cubicBezTo>
                  <a:cubicBezTo>
                    <a:pt x="48275" y="21055"/>
                    <a:pt x="48294" y="21060"/>
                    <a:pt x="48432" y="20977"/>
                  </a:cubicBezTo>
                  <a:cubicBezTo>
                    <a:pt x="48891" y="20705"/>
                    <a:pt x="48887" y="20367"/>
                    <a:pt x="48395" y="20153"/>
                  </a:cubicBezTo>
                  <a:cubicBezTo>
                    <a:pt x="48020" y="19990"/>
                    <a:pt x="47610" y="19895"/>
                    <a:pt x="47207" y="19808"/>
                  </a:cubicBezTo>
                  <a:cubicBezTo>
                    <a:pt x="46761" y="19711"/>
                    <a:pt x="46306" y="19657"/>
                    <a:pt x="45782" y="19574"/>
                  </a:cubicBezTo>
                  <a:cubicBezTo>
                    <a:pt x="46329" y="19008"/>
                    <a:pt x="47229" y="18952"/>
                    <a:pt x="47409" y="18057"/>
                  </a:cubicBezTo>
                  <a:cubicBezTo>
                    <a:pt x="47003" y="17857"/>
                    <a:pt x="46596" y="17794"/>
                    <a:pt x="46185" y="17794"/>
                  </a:cubicBezTo>
                  <a:cubicBezTo>
                    <a:pt x="45493" y="17794"/>
                    <a:pt x="44790" y="17972"/>
                    <a:pt x="44061" y="17972"/>
                  </a:cubicBezTo>
                  <a:cubicBezTo>
                    <a:pt x="44000" y="17972"/>
                    <a:pt x="43939" y="17971"/>
                    <a:pt x="43877" y="17968"/>
                  </a:cubicBezTo>
                  <a:cubicBezTo>
                    <a:pt x="44442" y="17251"/>
                    <a:pt x="45438" y="17092"/>
                    <a:pt x="45572" y="16112"/>
                  </a:cubicBezTo>
                  <a:cubicBezTo>
                    <a:pt x="45310" y="16029"/>
                    <a:pt x="45055" y="15997"/>
                    <a:pt x="44804" y="15997"/>
                  </a:cubicBezTo>
                  <a:cubicBezTo>
                    <a:pt x="44083" y="15997"/>
                    <a:pt x="43398" y="16264"/>
                    <a:pt x="42666" y="16364"/>
                  </a:cubicBezTo>
                  <a:cubicBezTo>
                    <a:pt x="42482" y="16147"/>
                    <a:pt x="42290" y="15917"/>
                    <a:pt x="42088" y="15678"/>
                  </a:cubicBezTo>
                  <a:cubicBezTo>
                    <a:pt x="42752" y="14935"/>
                    <a:pt x="43829" y="14614"/>
                    <a:pt x="44023" y="13359"/>
                  </a:cubicBezTo>
                  <a:lnTo>
                    <a:pt x="44023" y="13359"/>
                  </a:lnTo>
                  <a:cubicBezTo>
                    <a:pt x="43446" y="13401"/>
                    <a:pt x="42995" y="13432"/>
                    <a:pt x="42536" y="13466"/>
                  </a:cubicBezTo>
                  <a:cubicBezTo>
                    <a:pt x="42708" y="12683"/>
                    <a:pt x="42652" y="12391"/>
                    <a:pt x="42197" y="12391"/>
                  </a:cubicBezTo>
                  <a:cubicBezTo>
                    <a:pt x="41819" y="12391"/>
                    <a:pt x="41167" y="12591"/>
                    <a:pt x="40143" y="12877"/>
                  </a:cubicBezTo>
                  <a:cubicBezTo>
                    <a:pt x="40401" y="12282"/>
                    <a:pt x="41095" y="11998"/>
                    <a:pt x="40981" y="11159"/>
                  </a:cubicBezTo>
                  <a:lnTo>
                    <a:pt x="40981" y="11159"/>
                  </a:lnTo>
                  <a:cubicBezTo>
                    <a:pt x="39974" y="11306"/>
                    <a:pt x="40018" y="11148"/>
                    <a:pt x="38474" y="11924"/>
                  </a:cubicBezTo>
                  <a:cubicBezTo>
                    <a:pt x="38338" y="11992"/>
                    <a:pt x="38216" y="12031"/>
                    <a:pt x="38106" y="12031"/>
                  </a:cubicBezTo>
                  <a:cubicBezTo>
                    <a:pt x="37938" y="12031"/>
                    <a:pt x="37800" y="11939"/>
                    <a:pt x="37691" y="11716"/>
                  </a:cubicBezTo>
                  <a:cubicBezTo>
                    <a:pt x="38709" y="10406"/>
                    <a:pt x="38709" y="10406"/>
                    <a:pt x="38752" y="9758"/>
                  </a:cubicBezTo>
                  <a:cubicBezTo>
                    <a:pt x="38587" y="9699"/>
                    <a:pt x="38430" y="9673"/>
                    <a:pt x="38279" y="9673"/>
                  </a:cubicBezTo>
                  <a:cubicBezTo>
                    <a:pt x="37470" y="9673"/>
                    <a:pt x="36818" y="10395"/>
                    <a:pt x="35969" y="10468"/>
                  </a:cubicBezTo>
                  <a:cubicBezTo>
                    <a:pt x="36368" y="9798"/>
                    <a:pt x="36720" y="9206"/>
                    <a:pt x="37135" y="8506"/>
                  </a:cubicBezTo>
                  <a:cubicBezTo>
                    <a:pt x="36416" y="8412"/>
                    <a:pt x="36529" y="7913"/>
                    <a:pt x="36462" y="7346"/>
                  </a:cubicBezTo>
                  <a:lnTo>
                    <a:pt x="36462" y="7346"/>
                  </a:lnTo>
                  <a:cubicBezTo>
                    <a:pt x="35752" y="7745"/>
                    <a:pt x="35139" y="8089"/>
                    <a:pt x="34468" y="8468"/>
                  </a:cubicBezTo>
                  <a:cubicBezTo>
                    <a:pt x="34562" y="8039"/>
                    <a:pt x="34694" y="7672"/>
                    <a:pt x="34707" y="7302"/>
                  </a:cubicBezTo>
                  <a:cubicBezTo>
                    <a:pt x="34716" y="7050"/>
                    <a:pt x="34617" y="6727"/>
                    <a:pt x="34445" y="6562"/>
                  </a:cubicBezTo>
                  <a:cubicBezTo>
                    <a:pt x="34424" y="6542"/>
                    <a:pt x="34386" y="6533"/>
                    <a:pt x="34337" y="6533"/>
                  </a:cubicBezTo>
                  <a:cubicBezTo>
                    <a:pt x="34182" y="6533"/>
                    <a:pt x="33922" y="6627"/>
                    <a:pt x="33780" y="6725"/>
                  </a:cubicBezTo>
                  <a:cubicBezTo>
                    <a:pt x="33414" y="6981"/>
                    <a:pt x="33099" y="7306"/>
                    <a:pt x="32638" y="7712"/>
                  </a:cubicBezTo>
                  <a:cubicBezTo>
                    <a:pt x="33025" y="6205"/>
                    <a:pt x="33238" y="5692"/>
                    <a:pt x="32760" y="5510"/>
                  </a:cubicBezTo>
                  <a:cubicBezTo>
                    <a:pt x="32726" y="5497"/>
                    <a:pt x="32689" y="5491"/>
                    <a:pt x="32649" y="5491"/>
                  </a:cubicBezTo>
                  <a:cubicBezTo>
                    <a:pt x="32434" y="5491"/>
                    <a:pt x="32155" y="5662"/>
                    <a:pt x="31912" y="5727"/>
                  </a:cubicBezTo>
                  <a:cubicBezTo>
                    <a:pt x="31898" y="5731"/>
                    <a:pt x="31883" y="5732"/>
                    <a:pt x="31868" y="5732"/>
                  </a:cubicBezTo>
                  <a:cubicBezTo>
                    <a:pt x="31826" y="5732"/>
                    <a:pt x="31780" y="5722"/>
                    <a:pt x="31736" y="5718"/>
                  </a:cubicBezTo>
                  <a:cubicBezTo>
                    <a:pt x="31702" y="5262"/>
                    <a:pt x="31670" y="4806"/>
                    <a:pt x="31627" y="4212"/>
                  </a:cubicBezTo>
                  <a:cubicBezTo>
                    <a:pt x="30534" y="4622"/>
                    <a:pt x="30402" y="5688"/>
                    <a:pt x="29752" y="6309"/>
                  </a:cubicBezTo>
                  <a:cubicBezTo>
                    <a:pt x="29348" y="6115"/>
                    <a:pt x="29290" y="5820"/>
                    <a:pt x="29335" y="5436"/>
                  </a:cubicBezTo>
                  <a:cubicBezTo>
                    <a:pt x="29385" y="4995"/>
                    <a:pt x="29409" y="4545"/>
                    <a:pt x="29385" y="4104"/>
                  </a:cubicBezTo>
                  <a:cubicBezTo>
                    <a:pt x="29375" y="3923"/>
                    <a:pt x="29211" y="3751"/>
                    <a:pt x="29057" y="3467"/>
                  </a:cubicBezTo>
                  <a:cubicBezTo>
                    <a:pt x="28686" y="3820"/>
                    <a:pt x="28405" y="4089"/>
                    <a:pt x="28071" y="4408"/>
                  </a:cubicBezTo>
                  <a:cubicBezTo>
                    <a:pt x="28071" y="3827"/>
                    <a:pt x="28100" y="3324"/>
                    <a:pt x="28057" y="2827"/>
                  </a:cubicBezTo>
                  <a:cubicBezTo>
                    <a:pt x="28041" y="2640"/>
                    <a:pt x="27897" y="2357"/>
                    <a:pt x="27752" y="2315"/>
                  </a:cubicBezTo>
                  <a:cubicBezTo>
                    <a:pt x="27735" y="2310"/>
                    <a:pt x="27717" y="2308"/>
                    <a:pt x="27697" y="2308"/>
                  </a:cubicBezTo>
                  <a:cubicBezTo>
                    <a:pt x="27543" y="2308"/>
                    <a:pt x="27317" y="2441"/>
                    <a:pt x="27207" y="2569"/>
                  </a:cubicBezTo>
                  <a:cubicBezTo>
                    <a:pt x="26958" y="2859"/>
                    <a:pt x="26775" y="3204"/>
                    <a:pt x="26511" y="3610"/>
                  </a:cubicBezTo>
                  <a:cubicBezTo>
                    <a:pt x="26372" y="3103"/>
                    <a:pt x="26360" y="2506"/>
                    <a:pt x="26159" y="2433"/>
                  </a:cubicBezTo>
                  <a:cubicBezTo>
                    <a:pt x="25669" y="2259"/>
                    <a:pt x="25792" y="1930"/>
                    <a:pt x="25739" y="1620"/>
                  </a:cubicBezTo>
                  <a:cubicBezTo>
                    <a:pt x="25627" y="966"/>
                    <a:pt x="25618" y="194"/>
                    <a:pt x="25038" y="4"/>
                  </a:cubicBezTo>
                  <a:cubicBezTo>
                    <a:pt x="25030" y="1"/>
                    <a:pt x="25022" y="0"/>
                    <a:pt x="25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1"/>
            <p:cNvSpPr/>
            <p:nvPr/>
          </p:nvSpPr>
          <p:spPr>
            <a:xfrm>
              <a:off x="3157075" y="2479275"/>
              <a:ext cx="1203250" cy="1125375"/>
            </a:xfrm>
            <a:custGeom>
              <a:avLst/>
              <a:gdLst/>
              <a:ahLst/>
              <a:cxnLst/>
              <a:rect l="l" t="t" r="r" b="b"/>
              <a:pathLst>
                <a:path w="48130" h="45015" extrusionOk="0">
                  <a:moveTo>
                    <a:pt x="25590" y="14566"/>
                  </a:moveTo>
                  <a:lnTo>
                    <a:pt x="25590" y="14566"/>
                  </a:lnTo>
                  <a:cubicBezTo>
                    <a:pt x="25574" y="14647"/>
                    <a:pt x="25557" y="14731"/>
                    <a:pt x="25537" y="14834"/>
                  </a:cubicBezTo>
                  <a:cubicBezTo>
                    <a:pt x="25422" y="14692"/>
                    <a:pt x="25479" y="14620"/>
                    <a:pt x="25590" y="14566"/>
                  </a:cubicBezTo>
                  <a:close/>
                  <a:moveTo>
                    <a:pt x="26462" y="27583"/>
                  </a:moveTo>
                  <a:cubicBezTo>
                    <a:pt x="26507" y="27761"/>
                    <a:pt x="26529" y="27850"/>
                    <a:pt x="26548" y="27933"/>
                  </a:cubicBezTo>
                  <a:lnTo>
                    <a:pt x="26548" y="27933"/>
                  </a:lnTo>
                  <a:cubicBezTo>
                    <a:pt x="26428" y="27901"/>
                    <a:pt x="26397" y="27816"/>
                    <a:pt x="26462" y="27583"/>
                  </a:cubicBezTo>
                  <a:close/>
                  <a:moveTo>
                    <a:pt x="20900" y="0"/>
                  </a:moveTo>
                  <a:cubicBezTo>
                    <a:pt x="20590" y="1013"/>
                    <a:pt x="20758" y="1895"/>
                    <a:pt x="20867" y="3376"/>
                  </a:cubicBezTo>
                  <a:cubicBezTo>
                    <a:pt x="20983" y="4920"/>
                    <a:pt x="21581" y="7555"/>
                    <a:pt x="21936" y="14200"/>
                  </a:cubicBezTo>
                  <a:cubicBezTo>
                    <a:pt x="22078" y="16852"/>
                    <a:pt x="21980" y="15651"/>
                    <a:pt x="22269" y="21261"/>
                  </a:cubicBezTo>
                  <a:cubicBezTo>
                    <a:pt x="22270" y="21294"/>
                    <a:pt x="22186" y="21333"/>
                    <a:pt x="22105" y="21400"/>
                  </a:cubicBezTo>
                  <a:cubicBezTo>
                    <a:pt x="21789" y="20988"/>
                    <a:pt x="21901" y="20987"/>
                    <a:pt x="20910" y="18009"/>
                  </a:cubicBezTo>
                  <a:cubicBezTo>
                    <a:pt x="20279" y="16111"/>
                    <a:pt x="19197" y="12925"/>
                    <a:pt x="18493" y="11070"/>
                  </a:cubicBezTo>
                  <a:cubicBezTo>
                    <a:pt x="17616" y="8765"/>
                    <a:pt x="18257" y="10647"/>
                    <a:pt x="15951" y="4174"/>
                  </a:cubicBezTo>
                  <a:cubicBezTo>
                    <a:pt x="15748" y="3605"/>
                    <a:pt x="15571" y="3025"/>
                    <a:pt x="15340" y="2467"/>
                  </a:cubicBezTo>
                  <a:cubicBezTo>
                    <a:pt x="15113" y="1920"/>
                    <a:pt x="15019" y="1312"/>
                    <a:pt x="14668" y="810"/>
                  </a:cubicBezTo>
                  <a:cubicBezTo>
                    <a:pt x="14447" y="941"/>
                    <a:pt x="14494" y="1114"/>
                    <a:pt x="14517" y="1250"/>
                  </a:cubicBezTo>
                  <a:cubicBezTo>
                    <a:pt x="15027" y="4171"/>
                    <a:pt x="17824" y="11729"/>
                    <a:pt x="20272" y="18634"/>
                  </a:cubicBezTo>
                  <a:cubicBezTo>
                    <a:pt x="20315" y="18761"/>
                    <a:pt x="20458" y="18887"/>
                    <a:pt x="20301" y="19056"/>
                  </a:cubicBezTo>
                  <a:cubicBezTo>
                    <a:pt x="18538" y="16522"/>
                    <a:pt x="19969" y="18296"/>
                    <a:pt x="12207" y="8038"/>
                  </a:cubicBezTo>
                  <a:cubicBezTo>
                    <a:pt x="11438" y="7021"/>
                    <a:pt x="10621" y="6040"/>
                    <a:pt x="9686" y="5167"/>
                  </a:cubicBezTo>
                  <a:cubicBezTo>
                    <a:pt x="9630" y="5115"/>
                    <a:pt x="9575" y="5028"/>
                    <a:pt x="9481" y="5028"/>
                  </a:cubicBezTo>
                  <a:cubicBezTo>
                    <a:pt x="9444" y="5028"/>
                    <a:pt x="9402" y="5042"/>
                    <a:pt x="9350" y="5077"/>
                  </a:cubicBezTo>
                  <a:cubicBezTo>
                    <a:pt x="9367" y="5150"/>
                    <a:pt x="9365" y="5247"/>
                    <a:pt x="9407" y="5314"/>
                  </a:cubicBezTo>
                  <a:cubicBezTo>
                    <a:pt x="9431" y="5352"/>
                    <a:pt x="16368" y="14586"/>
                    <a:pt x="20624" y="21371"/>
                  </a:cubicBezTo>
                  <a:cubicBezTo>
                    <a:pt x="20661" y="21428"/>
                    <a:pt x="20659" y="21512"/>
                    <a:pt x="20692" y="21655"/>
                  </a:cubicBezTo>
                  <a:cubicBezTo>
                    <a:pt x="20385" y="21489"/>
                    <a:pt x="11082" y="14138"/>
                    <a:pt x="10769" y="13907"/>
                  </a:cubicBezTo>
                  <a:cubicBezTo>
                    <a:pt x="5022" y="9665"/>
                    <a:pt x="4739" y="9718"/>
                    <a:pt x="3648" y="9103"/>
                  </a:cubicBezTo>
                  <a:cubicBezTo>
                    <a:pt x="3586" y="9068"/>
                    <a:pt x="3519" y="9023"/>
                    <a:pt x="3443" y="9023"/>
                  </a:cubicBezTo>
                  <a:cubicBezTo>
                    <a:pt x="3391" y="9023"/>
                    <a:pt x="3336" y="9043"/>
                    <a:pt x="3276" y="9099"/>
                  </a:cubicBezTo>
                  <a:cubicBezTo>
                    <a:pt x="3293" y="9250"/>
                    <a:pt x="3406" y="9354"/>
                    <a:pt x="3523" y="9448"/>
                  </a:cubicBezTo>
                  <a:cubicBezTo>
                    <a:pt x="4068" y="9888"/>
                    <a:pt x="4604" y="10343"/>
                    <a:pt x="5167" y="10758"/>
                  </a:cubicBezTo>
                  <a:cubicBezTo>
                    <a:pt x="9790" y="14170"/>
                    <a:pt x="10269" y="14835"/>
                    <a:pt x="15237" y="18665"/>
                  </a:cubicBezTo>
                  <a:cubicBezTo>
                    <a:pt x="17766" y="20613"/>
                    <a:pt x="19042" y="21434"/>
                    <a:pt x="20044" y="22331"/>
                  </a:cubicBezTo>
                  <a:cubicBezTo>
                    <a:pt x="20042" y="22599"/>
                    <a:pt x="20037" y="22791"/>
                    <a:pt x="19779" y="22882"/>
                  </a:cubicBezTo>
                  <a:cubicBezTo>
                    <a:pt x="17520" y="22229"/>
                    <a:pt x="3114" y="17864"/>
                    <a:pt x="347" y="17864"/>
                  </a:cubicBezTo>
                  <a:cubicBezTo>
                    <a:pt x="195" y="17864"/>
                    <a:pt x="78" y="17877"/>
                    <a:pt x="0" y="17905"/>
                  </a:cubicBezTo>
                  <a:cubicBezTo>
                    <a:pt x="301" y="18532"/>
                    <a:pt x="1370" y="18465"/>
                    <a:pt x="17777" y="23288"/>
                  </a:cubicBezTo>
                  <a:cubicBezTo>
                    <a:pt x="18171" y="23404"/>
                    <a:pt x="18584" y="23474"/>
                    <a:pt x="19097" y="23733"/>
                  </a:cubicBezTo>
                  <a:cubicBezTo>
                    <a:pt x="17349" y="23839"/>
                    <a:pt x="16689" y="23706"/>
                    <a:pt x="15614" y="23874"/>
                  </a:cubicBezTo>
                  <a:cubicBezTo>
                    <a:pt x="15551" y="23884"/>
                    <a:pt x="15468" y="23888"/>
                    <a:pt x="15370" y="23888"/>
                  </a:cubicBezTo>
                  <a:cubicBezTo>
                    <a:pt x="14908" y="23888"/>
                    <a:pt x="14109" y="23798"/>
                    <a:pt x="13519" y="23781"/>
                  </a:cubicBezTo>
                  <a:cubicBezTo>
                    <a:pt x="12340" y="23748"/>
                    <a:pt x="11159" y="23751"/>
                    <a:pt x="9981" y="23692"/>
                  </a:cubicBezTo>
                  <a:cubicBezTo>
                    <a:pt x="9246" y="23655"/>
                    <a:pt x="8512" y="23581"/>
                    <a:pt x="7772" y="23581"/>
                  </a:cubicBezTo>
                  <a:cubicBezTo>
                    <a:pt x="7746" y="23581"/>
                    <a:pt x="7720" y="23581"/>
                    <a:pt x="7694" y="23581"/>
                  </a:cubicBezTo>
                  <a:cubicBezTo>
                    <a:pt x="3684" y="23612"/>
                    <a:pt x="3549" y="23502"/>
                    <a:pt x="666" y="24064"/>
                  </a:cubicBezTo>
                  <a:cubicBezTo>
                    <a:pt x="572" y="24082"/>
                    <a:pt x="407" y="24097"/>
                    <a:pt x="476" y="24322"/>
                  </a:cubicBezTo>
                  <a:cubicBezTo>
                    <a:pt x="2711" y="24460"/>
                    <a:pt x="2913" y="24476"/>
                    <a:pt x="3483" y="24476"/>
                  </a:cubicBezTo>
                  <a:cubicBezTo>
                    <a:pt x="3654" y="24476"/>
                    <a:pt x="3857" y="24474"/>
                    <a:pt x="4158" y="24474"/>
                  </a:cubicBezTo>
                  <a:cubicBezTo>
                    <a:pt x="4567" y="24474"/>
                    <a:pt x="5155" y="24477"/>
                    <a:pt x="6086" y="24489"/>
                  </a:cubicBezTo>
                  <a:cubicBezTo>
                    <a:pt x="8955" y="24527"/>
                    <a:pt x="10487" y="24712"/>
                    <a:pt x="18792" y="24712"/>
                  </a:cubicBezTo>
                  <a:cubicBezTo>
                    <a:pt x="17602" y="25343"/>
                    <a:pt x="18253" y="24983"/>
                    <a:pt x="16380" y="25819"/>
                  </a:cubicBezTo>
                  <a:cubicBezTo>
                    <a:pt x="13068" y="27300"/>
                    <a:pt x="14224" y="26728"/>
                    <a:pt x="7049" y="30646"/>
                  </a:cubicBezTo>
                  <a:cubicBezTo>
                    <a:pt x="6203" y="31106"/>
                    <a:pt x="6148" y="31092"/>
                    <a:pt x="4909" y="32067"/>
                  </a:cubicBezTo>
                  <a:cubicBezTo>
                    <a:pt x="4857" y="32107"/>
                    <a:pt x="4857" y="32216"/>
                    <a:pt x="4836" y="32284"/>
                  </a:cubicBezTo>
                  <a:cubicBezTo>
                    <a:pt x="4909" y="32331"/>
                    <a:pt x="4975" y="32348"/>
                    <a:pt x="5038" y="32348"/>
                  </a:cubicBezTo>
                  <a:cubicBezTo>
                    <a:pt x="5137" y="32348"/>
                    <a:pt x="5227" y="32306"/>
                    <a:pt x="5319" y="32278"/>
                  </a:cubicBezTo>
                  <a:cubicBezTo>
                    <a:pt x="6423" y="31948"/>
                    <a:pt x="7449" y="31431"/>
                    <a:pt x="8481" y="30939"/>
                  </a:cubicBezTo>
                  <a:cubicBezTo>
                    <a:pt x="9717" y="30349"/>
                    <a:pt x="10934" y="29718"/>
                    <a:pt x="12136" y="29063"/>
                  </a:cubicBezTo>
                  <a:cubicBezTo>
                    <a:pt x="14516" y="27765"/>
                    <a:pt x="17001" y="26689"/>
                    <a:pt x="19447" y="25534"/>
                  </a:cubicBezTo>
                  <a:cubicBezTo>
                    <a:pt x="19449" y="25533"/>
                    <a:pt x="19451" y="25533"/>
                    <a:pt x="19453" y="25533"/>
                  </a:cubicBezTo>
                  <a:cubicBezTo>
                    <a:pt x="19476" y="25533"/>
                    <a:pt x="19518" y="25576"/>
                    <a:pt x="19525" y="25581"/>
                  </a:cubicBezTo>
                  <a:cubicBezTo>
                    <a:pt x="17904" y="27068"/>
                    <a:pt x="9034" y="35048"/>
                    <a:pt x="8436" y="37424"/>
                  </a:cubicBezTo>
                  <a:cubicBezTo>
                    <a:pt x="8530" y="37490"/>
                    <a:pt x="8611" y="37517"/>
                    <a:pt x="8685" y="37517"/>
                  </a:cubicBezTo>
                  <a:cubicBezTo>
                    <a:pt x="8799" y="37517"/>
                    <a:pt x="8894" y="37453"/>
                    <a:pt x="8984" y="37375"/>
                  </a:cubicBezTo>
                  <a:cubicBezTo>
                    <a:pt x="9737" y="36735"/>
                    <a:pt x="10485" y="36090"/>
                    <a:pt x="11151" y="35356"/>
                  </a:cubicBezTo>
                  <a:cubicBezTo>
                    <a:pt x="12089" y="34324"/>
                    <a:pt x="18396" y="27938"/>
                    <a:pt x="19025" y="27624"/>
                  </a:cubicBezTo>
                  <a:lnTo>
                    <a:pt x="19025" y="27624"/>
                  </a:lnTo>
                  <a:cubicBezTo>
                    <a:pt x="19242" y="27926"/>
                    <a:pt x="19016" y="27695"/>
                    <a:pt x="14336" y="36341"/>
                  </a:cubicBezTo>
                  <a:cubicBezTo>
                    <a:pt x="13728" y="37462"/>
                    <a:pt x="13282" y="38658"/>
                    <a:pt x="12869" y="39864"/>
                  </a:cubicBezTo>
                  <a:cubicBezTo>
                    <a:pt x="12796" y="40072"/>
                    <a:pt x="12701" y="40282"/>
                    <a:pt x="12866" y="40541"/>
                  </a:cubicBezTo>
                  <a:cubicBezTo>
                    <a:pt x="12964" y="40471"/>
                    <a:pt x="13079" y="40422"/>
                    <a:pt x="13147" y="40334"/>
                  </a:cubicBezTo>
                  <a:cubicBezTo>
                    <a:pt x="13796" y="39499"/>
                    <a:pt x="13494" y="40077"/>
                    <a:pt x="16374" y="34924"/>
                  </a:cubicBezTo>
                  <a:cubicBezTo>
                    <a:pt x="20458" y="27624"/>
                    <a:pt x="20662" y="27315"/>
                    <a:pt x="21524" y="25525"/>
                  </a:cubicBezTo>
                  <a:cubicBezTo>
                    <a:pt x="21600" y="25618"/>
                    <a:pt x="21696" y="25681"/>
                    <a:pt x="21705" y="25756"/>
                  </a:cubicBezTo>
                  <a:cubicBezTo>
                    <a:pt x="21754" y="26165"/>
                    <a:pt x="21698" y="26077"/>
                    <a:pt x="20751" y="30511"/>
                  </a:cubicBezTo>
                  <a:cubicBezTo>
                    <a:pt x="18796" y="39665"/>
                    <a:pt x="18431" y="40710"/>
                    <a:pt x="18926" y="42411"/>
                  </a:cubicBezTo>
                  <a:cubicBezTo>
                    <a:pt x="18948" y="42489"/>
                    <a:pt x="19023" y="42553"/>
                    <a:pt x="19101" y="42663"/>
                  </a:cubicBezTo>
                  <a:cubicBezTo>
                    <a:pt x="19216" y="42565"/>
                    <a:pt x="19343" y="42506"/>
                    <a:pt x="19393" y="42407"/>
                  </a:cubicBezTo>
                  <a:cubicBezTo>
                    <a:pt x="19566" y="42069"/>
                    <a:pt x="19765" y="41731"/>
                    <a:pt x="19858" y="41368"/>
                  </a:cubicBezTo>
                  <a:cubicBezTo>
                    <a:pt x="20047" y="40632"/>
                    <a:pt x="20058" y="40508"/>
                    <a:pt x="21417" y="33221"/>
                  </a:cubicBezTo>
                  <a:cubicBezTo>
                    <a:pt x="22152" y="29280"/>
                    <a:pt x="22182" y="28791"/>
                    <a:pt x="22345" y="28791"/>
                  </a:cubicBezTo>
                  <a:cubicBezTo>
                    <a:pt x="22374" y="28791"/>
                    <a:pt x="22406" y="28806"/>
                    <a:pt x="22447" y="28820"/>
                  </a:cubicBezTo>
                  <a:cubicBezTo>
                    <a:pt x="23854" y="34702"/>
                    <a:pt x="24635" y="42706"/>
                    <a:pt x="26890" y="44671"/>
                  </a:cubicBezTo>
                  <a:cubicBezTo>
                    <a:pt x="26983" y="44536"/>
                    <a:pt x="27094" y="44446"/>
                    <a:pt x="27105" y="44344"/>
                  </a:cubicBezTo>
                  <a:cubicBezTo>
                    <a:pt x="27263" y="42984"/>
                    <a:pt x="26983" y="42941"/>
                    <a:pt x="26381" y="40043"/>
                  </a:cubicBezTo>
                  <a:cubicBezTo>
                    <a:pt x="24628" y="31594"/>
                    <a:pt x="24391" y="29343"/>
                    <a:pt x="23047" y="25654"/>
                  </a:cubicBezTo>
                  <a:cubicBezTo>
                    <a:pt x="22945" y="25374"/>
                    <a:pt x="22876" y="25102"/>
                    <a:pt x="23041" y="24831"/>
                  </a:cubicBezTo>
                  <a:cubicBezTo>
                    <a:pt x="23106" y="24726"/>
                    <a:pt x="23161" y="24593"/>
                    <a:pt x="23308" y="24593"/>
                  </a:cubicBezTo>
                  <a:cubicBezTo>
                    <a:pt x="23338" y="24593"/>
                    <a:pt x="23371" y="24599"/>
                    <a:pt x="23409" y="24611"/>
                  </a:cubicBezTo>
                  <a:cubicBezTo>
                    <a:pt x="24248" y="26563"/>
                    <a:pt x="25256" y="28445"/>
                    <a:pt x="26254" y="30329"/>
                  </a:cubicBezTo>
                  <a:cubicBezTo>
                    <a:pt x="29662" y="36750"/>
                    <a:pt x="30703" y="40190"/>
                    <a:pt x="33252" y="44012"/>
                  </a:cubicBezTo>
                  <a:cubicBezTo>
                    <a:pt x="33476" y="44349"/>
                    <a:pt x="33804" y="44624"/>
                    <a:pt x="34116" y="44891"/>
                  </a:cubicBezTo>
                  <a:cubicBezTo>
                    <a:pt x="34203" y="44966"/>
                    <a:pt x="34307" y="45014"/>
                    <a:pt x="34414" y="45014"/>
                  </a:cubicBezTo>
                  <a:cubicBezTo>
                    <a:pt x="34517" y="45014"/>
                    <a:pt x="34624" y="44970"/>
                    <a:pt x="34725" y="44862"/>
                  </a:cubicBezTo>
                  <a:cubicBezTo>
                    <a:pt x="34203" y="43169"/>
                    <a:pt x="26765" y="28842"/>
                    <a:pt x="26572" y="27967"/>
                  </a:cubicBezTo>
                  <a:lnTo>
                    <a:pt x="26572" y="27967"/>
                  </a:lnTo>
                  <a:cubicBezTo>
                    <a:pt x="26892" y="28230"/>
                    <a:pt x="26788" y="27985"/>
                    <a:pt x="28231" y="29994"/>
                  </a:cubicBezTo>
                  <a:cubicBezTo>
                    <a:pt x="32586" y="36057"/>
                    <a:pt x="35819" y="38969"/>
                    <a:pt x="37337" y="40801"/>
                  </a:cubicBezTo>
                  <a:cubicBezTo>
                    <a:pt x="38097" y="41719"/>
                    <a:pt x="39030" y="42441"/>
                    <a:pt x="39898" y="43234"/>
                  </a:cubicBezTo>
                  <a:cubicBezTo>
                    <a:pt x="40335" y="43633"/>
                    <a:pt x="40818" y="44015"/>
                    <a:pt x="41476" y="44126"/>
                  </a:cubicBezTo>
                  <a:cubicBezTo>
                    <a:pt x="41521" y="44078"/>
                    <a:pt x="41563" y="44033"/>
                    <a:pt x="41630" y="43965"/>
                  </a:cubicBezTo>
                  <a:cubicBezTo>
                    <a:pt x="41471" y="43567"/>
                    <a:pt x="41308" y="43195"/>
                    <a:pt x="41039" y="42877"/>
                  </a:cubicBezTo>
                  <a:cubicBezTo>
                    <a:pt x="38078" y="39368"/>
                    <a:pt x="37955" y="39195"/>
                    <a:pt x="37148" y="38285"/>
                  </a:cubicBezTo>
                  <a:cubicBezTo>
                    <a:pt x="32402" y="32923"/>
                    <a:pt x="34027" y="35211"/>
                    <a:pt x="27087" y="26399"/>
                  </a:cubicBezTo>
                  <a:cubicBezTo>
                    <a:pt x="27036" y="26335"/>
                    <a:pt x="27017" y="26246"/>
                    <a:pt x="26982" y="26166"/>
                  </a:cubicBezTo>
                  <a:cubicBezTo>
                    <a:pt x="27022" y="26145"/>
                    <a:pt x="27057" y="26137"/>
                    <a:pt x="27088" y="26137"/>
                  </a:cubicBezTo>
                  <a:cubicBezTo>
                    <a:pt x="27192" y="26137"/>
                    <a:pt x="27250" y="26232"/>
                    <a:pt x="27317" y="26279"/>
                  </a:cubicBezTo>
                  <a:cubicBezTo>
                    <a:pt x="32177" y="29692"/>
                    <a:pt x="30586" y="28640"/>
                    <a:pt x="34839" y="31852"/>
                  </a:cubicBezTo>
                  <a:cubicBezTo>
                    <a:pt x="36035" y="32757"/>
                    <a:pt x="44866" y="39400"/>
                    <a:pt x="47035" y="39400"/>
                  </a:cubicBezTo>
                  <a:cubicBezTo>
                    <a:pt x="47197" y="39400"/>
                    <a:pt x="47322" y="39363"/>
                    <a:pt x="47404" y="39283"/>
                  </a:cubicBezTo>
                  <a:cubicBezTo>
                    <a:pt x="47334" y="39165"/>
                    <a:pt x="47082" y="38463"/>
                    <a:pt x="45629" y="37508"/>
                  </a:cubicBezTo>
                  <a:cubicBezTo>
                    <a:pt x="34643" y="30282"/>
                    <a:pt x="38647" y="32763"/>
                    <a:pt x="30124" y="26678"/>
                  </a:cubicBezTo>
                  <a:cubicBezTo>
                    <a:pt x="29376" y="26142"/>
                    <a:pt x="28583" y="25670"/>
                    <a:pt x="27798" y="25163"/>
                  </a:cubicBezTo>
                  <a:cubicBezTo>
                    <a:pt x="27846" y="25132"/>
                    <a:pt x="27850" y="25101"/>
                    <a:pt x="27919" y="25101"/>
                  </a:cubicBezTo>
                  <a:cubicBezTo>
                    <a:pt x="28176" y="25101"/>
                    <a:pt x="29344" y="25537"/>
                    <a:pt x="37175" y="28065"/>
                  </a:cubicBezTo>
                  <a:cubicBezTo>
                    <a:pt x="43311" y="30045"/>
                    <a:pt x="44591" y="30465"/>
                    <a:pt x="46329" y="30714"/>
                  </a:cubicBezTo>
                  <a:cubicBezTo>
                    <a:pt x="46767" y="30777"/>
                    <a:pt x="47217" y="30782"/>
                    <a:pt x="47660" y="30791"/>
                  </a:cubicBezTo>
                  <a:cubicBezTo>
                    <a:pt x="47663" y="30791"/>
                    <a:pt x="47666" y="30791"/>
                    <a:pt x="47670" y="30791"/>
                  </a:cubicBezTo>
                  <a:cubicBezTo>
                    <a:pt x="47857" y="30791"/>
                    <a:pt x="48039" y="30728"/>
                    <a:pt x="48130" y="30478"/>
                  </a:cubicBezTo>
                  <a:cubicBezTo>
                    <a:pt x="47988" y="30376"/>
                    <a:pt x="47843" y="30252"/>
                    <a:pt x="47681" y="30161"/>
                  </a:cubicBezTo>
                  <a:cubicBezTo>
                    <a:pt x="47015" y="29782"/>
                    <a:pt x="46307" y="29495"/>
                    <a:pt x="45583" y="29249"/>
                  </a:cubicBezTo>
                  <a:cubicBezTo>
                    <a:pt x="35947" y="25990"/>
                    <a:pt x="40299" y="27253"/>
                    <a:pt x="26780" y="23043"/>
                  </a:cubicBezTo>
                  <a:cubicBezTo>
                    <a:pt x="39656" y="22278"/>
                    <a:pt x="45911" y="22925"/>
                    <a:pt x="46429" y="21700"/>
                  </a:cubicBezTo>
                  <a:cubicBezTo>
                    <a:pt x="46359" y="21631"/>
                    <a:pt x="46289" y="21512"/>
                    <a:pt x="46190" y="21475"/>
                  </a:cubicBezTo>
                  <a:cubicBezTo>
                    <a:pt x="45771" y="21320"/>
                    <a:pt x="45342" y="21219"/>
                    <a:pt x="44886" y="21219"/>
                  </a:cubicBezTo>
                  <a:cubicBezTo>
                    <a:pt x="43751" y="21218"/>
                    <a:pt x="42614" y="21195"/>
                    <a:pt x="41477" y="21195"/>
                  </a:cubicBezTo>
                  <a:cubicBezTo>
                    <a:pt x="41275" y="21195"/>
                    <a:pt x="41072" y="21196"/>
                    <a:pt x="40870" y="21197"/>
                  </a:cubicBezTo>
                  <a:cubicBezTo>
                    <a:pt x="38514" y="21219"/>
                    <a:pt x="36157" y="21196"/>
                    <a:pt x="33802" y="21372"/>
                  </a:cubicBezTo>
                  <a:cubicBezTo>
                    <a:pt x="32344" y="21480"/>
                    <a:pt x="30875" y="21468"/>
                    <a:pt x="29414" y="21590"/>
                  </a:cubicBezTo>
                  <a:cubicBezTo>
                    <a:pt x="28622" y="21654"/>
                    <a:pt x="27822" y="21596"/>
                    <a:pt x="27034" y="21756"/>
                  </a:cubicBezTo>
                  <a:cubicBezTo>
                    <a:pt x="26974" y="21768"/>
                    <a:pt x="26912" y="21772"/>
                    <a:pt x="26841" y="21772"/>
                  </a:cubicBezTo>
                  <a:cubicBezTo>
                    <a:pt x="26719" y="21772"/>
                    <a:pt x="26569" y="21761"/>
                    <a:pt x="26352" y="21761"/>
                  </a:cubicBezTo>
                  <a:cubicBezTo>
                    <a:pt x="36995" y="16789"/>
                    <a:pt x="40540" y="16302"/>
                    <a:pt x="40894" y="14825"/>
                  </a:cubicBezTo>
                  <a:cubicBezTo>
                    <a:pt x="40725" y="14774"/>
                    <a:pt x="40585" y="14708"/>
                    <a:pt x="40441" y="14696"/>
                  </a:cubicBezTo>
                  <a:cubicBezTo>
                    <a:pt x="40386" y="14692"/>
                    <a:pt x="40328" y="14690"/>
                    <a:pt x="40268" y="14690"/>
                  </a:cubicBezTo>
                  <a:cubicBezTo>
                    <a:pt x="38063" y="14690"/>
                    <a:pt x="32319" y="17494"/>
                    <a:pt x="24683" y="21113"/>
                  </a:cubicBezTo>
                  <a:cubicBezTo>
                    <a:pt x="24620" y="21143"/>
                    <a:pt x="24555" y="21193"/>
                    <a:pt x="24488" y="21193"/>
                  </a:cubicBezTo>
                  <a:cubicBezTo>
                    <a:pt x="24447" y="21193"/>
                    <a:pt x="24406" y="21174"/>
                    <a:pt x="24364" y="21123"/>
                  </a:cubicBezTo>
                  <a:cubicBezTo>
                    <a:pt x="29896" y="16313"/>
                    <a:pt x="30270" y="16019"/>
                    <a:pt x="33721" y="12251"/>
                  </a:cubicBezTo>
                  <a:cubicBezTo>
                    <a:pt x="35135" y="10707"/>
                    <a:pt x="35233" y="10437"/>
                    <a:pt x="35527" y="9920"/>
                  </a:cubicBezTo>
                  <a:cubicBezTo>
                    <a:pt x="35595" y="9802"/>
                    <a:pt x="35553" y="9678"/>
                    <a:pt x="35366" y="9594"/>
                  </a:cubicBezTo>
                  <a:cubicBezTo>
                    <a:pt x="33880" y="10288"/>
                    <a:pt x="33283" y="11872"/>
                    <a:pt x="24751" y="19255"/>
                  </a:cubicBezTo>
                  <a:cubicBezTo>
                    <a:pt x="24572" y="18825"/>
                    <a:pt x="26036" y="17099"/>
                    <a:pt x="30509" y="8390"/>
                  </a:cubicBezTo>
                  <a:cubicBezTo>
                    <a:pt x="30742" y="7933"/>
                    <a:pt x="30866" y="7438"/>
                    <a:pt x="30950" y="6935"/>
                  </a:cubicBezTo>
                  <a:cubicBezTo>
                    <a:pt x="30980" y="6746"/>
                    <a:pt x="30952" y="6545"/>
                    <a:pt x="30641" y="6523"/>
                  </a:cubicBezTo>
                  <a:cubicBezTo>
                    <a:pt x="30230" y="6802"/>
                    <a:pt x="29845" y="7274"/>
                    <a:pt x="29022" y="8703"/>
                  </a:cubicBezTo>
                  <a:cubicBezTo>
                    <a:pt x="25366" y="15035"/>
                    <a:pt x="25952" y="14140"/>
                    <a:pt x="25626" y="14498"/>
                  </a:cubicBezTo>
                  <a:lnTo>
                    <a:pt x="25626" y="14498"/>
                  </a:lnTo>
                  <a:cubicBezTo>
                    <a:pt x="25987" y="12723"/>
                    <a:pt x="29096" y="4070"/>
                    <a:pt x="28609" y="2204"/>
                  </a:cubicBezTo>
                  <a:lnTo>
                    <a:pt x="28609" y="2204"/>
                  </a:lnTo>
                  <a:cubicBezTo>
                    <a:pt x="28296" y="2213"/>
                    <a:pt x="28215" y="2452"/>
                    <a:pt x="28142" y="2648"/>
                  </a:cubicBezTo>
                  <a:cubicBezTo>
                    <a:pt x="26874" y="6011"/>
                    <a:pt x="27745" y="3562"/>
                    <a:pt x="23294" y="17928"/>
                  </a:cubicBezTo>
                  <a:cubicBezTo>
                    <a:pt x="23245" y="18080"/>
                    <a:pt x="23215" y="18235"/>
                    <a:pt x="23019" y="18261"/>
                  </a:cubicBezTo>
                  <a:cubicBezTo>
                    <a:pt x="22287" y="9709"/>
                    <a:pt x="22845" y="14408"/>
                    <a:pt x="22186" y="8275"/>
                  </a:cubicBezTo>
                  <a:cubicBezTo>
                    <a:pt x="22082" y="7297"/>
                    <a:pt x="21456" y="1234"/>
                    <a:pt x="20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2" name="Google Shape;5322;p21"/>
          <p:cNvGrpSpPr/>
          <p:nvPr/>
        </p:nvGrpSpPr>
        <p:grpSpPr>
          <a:xfrm>
            <a:off x="861236" y="4558939"/>
            <a:ext cx="995020" cy="688481"/>
            <a:chOff x="3788104" y="4417006"/>
            <a:chExt cx="995020" cy="688481"/>
          </a:xfrm>
        </p:grpSpPr>
        <p:sp>
          <p:nvSpPr>
            <p:cNvPr id="5323" name="Google Shape;5323;p21"/>
            <p:cNvSpPr/>
            <p:nvPr/>
          </p:nvSpPr>
          <p:spPr>
            <a:xfrm>
              <a:off x="3788104" y="4417006"/>
              <a:ext cx="995020" cy="688481"/>
            </a:xfrm>
            <a:custGeom>
              <a:avLst/>
              <a:gdLst/>
              <a:ahLst/>
              <a:cxnLst/>
              <a:rect l="l" t="t" r="r" b="b"/>
              <a:pathLst>
                <a:path w="49485" h="34240" extrusionOk="0">
                  <a:moveTo>
                    <a:pt x="20982" y="0"/>
                  </a:moveTo>
                  <a:cubicBezTo>
                    <a:pt x="19804" y="0"/>
                    <a:pt x="18430" y="122"/>
                    <a:pt x="16471" y="439"/>
                  </a:cubicBezTo>
                  <a:cubicBezTo>
                    <a:pt x="15292" y="631"/>
                    <a:pt x="14114" y="838"/>
                    <a:pt x="12995" y="1269"/>
                  </a:cubicBezTo>
                  <a:cubicBezTo>
                    <a:pt x="10844" y="2096"/>
                    <a:pt x="8785" y="3103"/>
                    <a:pt x="6847" y="4352"/>
                  </a:cubicBezTo>
                  <a:cubicBezTo>
                    <a:pt x="5120" y="5466"/>
                    <a:pt x="3235" y="7643"/>
                    <a:pt x="2016" y="9487"/>
                  </a:cubicBezTo>
                  <a:cubicBezTo>
                    <a:pt x="1239" y="10662"/>
                    <a:pt x="743" y="11933"/>
                    <a:pt x="524" y="13326"/>
                  </a:cubicBezTo>
                  <a:cubicBezTo>
                    <a:pt x="1" y="16641"/>
                    <a:pt x="210" y="20018"/>
                    <a:pt x="572" y="21422"/>
                  </a:cubicBezTo>
                  <a:cubicBezTo>
                    <a:pt x="1126" y="23578"/>
                    <a:pt x="2223" y="25428"/>
                    <a:pt x="3848" y="26953"/>
                  </a:cubicBezTo>
                  <a:cubicBezTo>
                    <a:pt x="5250" y="28267"/>
                    <a:pt x="8229" y="30344"/>
                    <a:pt x="10111" y="31009"/>
                  </a:cubicBezTo>
                  <a:cubicBezTo>
                    <a:pt x="14780" y="32658"/>
                    <a:pt x="18600" y="34193"/>
                    <a:pt x="24326" y="34211"/>
                  </a:cubicBezTo>
                  <a:cubicBezTo>
                    <a:pt x="24751" y="34231"/>
                    <a:pt x="25151" y="34240"/>
                    <a:pt x="25535" y="34240"/>
                  </a:cubicBezTo>
                  <a:cubicBezTo>
                    <a:pt x="26351" y="34240"/>
                    <a:pt x="27093" y="34198"/>
                    <a:pt x="27837" y="34122"/>
                  </a:cubicBezTo>
                  <a:cubicBezTo>
                    <a:pt x="31914" y="33709"/>
                    <a:pt x="33632" y="33773"/>
                    <a:pt x="37890" y="32003"/>
                  </a:cubicBezTo>
                  <a:cubicBezTo>
                    <a:pt x="38768" y="31638"/>
                    <a:pt x="39587" y="31166"/>
                    <a:pt x="40325" y="30564"/>
                  </a:cubicBezTo>
                  <a:cubicBezTo>
                    <a:pt x="44265" y="27349"/>
                    <a:pt x="46460" y="25860"/>
                    <a:pt x="47926" y="22576"/>
                  </a:cubicBezTo>
                  <a:cubicBezTo>
                    <a:pt x="49485" y="19081"/>
                    <a:pt x="49432" y="15627"/>
                    <a:pt x="47603" y="12245"/>
                  </a:cubicBezTo>
                  <a:cubicBezTo>
                    <a:pt x="46131" y="9524"/>
                    <a:pt x="44390" y="8249"/>
                    <a:pt x="42409" y="6642"/>
                  </a:cubicBezTo>
                  <a:cubicBezTo>
                    <a:pt x="40506" y="5096"/>
                    <a:pt x="37201" y="3449"/>
                    <a:pt x="35158" y="2564"/>
                  </a:cubicBezTo>
                  <a:cubicBezTo>
                    <a:pt x="33006" y="1630"/>
                    <a:pt x="29771" y="958"/>
                    <a:pt x="28683" y="850"/>
                  </a:cubicBezTo>
                  <a:cubicBezTo>
                    <a:pt x="24876" y="475"/>
                    <a:pt x="23311" y="0"/>
                    <a:pt x="209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24" name="Google Shape;5324;p21"/>
            <p:cNvGrpSpPr/>
            <p:nvPr/>
          </p:nvGrpSpPr>
          <p:grpSpPr>
            <a:xfrm>
              <a:off x="3809999" y="4430679"/>
              <a:ext cx="947727" cy="659305"/>
              <a:chOff x="1998250" y="1805025"/>
              <a:chExt cx="1178325" cy="819725"/>
            </a:xfrm>
          </p:grpSpPr>
          <p:sp>
            <p:nvSpPr>
              <p:cNvPr id="5325" name="Google Shape;5325;p21"/>
              <p:cNvSpPr/>
              <p:nvPr/>
            </p:nvSpPr>
            <p:spPr>
              <a:xfrm>
                <a:off x="1998250" y="1984475"/>
                <a:ext cx="891375" cy="640275"/>
              </a:xfrm>
              <a:custGeom>
                <a:avLst/>
                <a:gdLst/>
                <a:ahLst/>
                <a:cxnLst/>
                <a:rect l="l" t="t" r="r" b="b"/>
                <a:pathLst>
                  <a:path w="35655" h="25611" extrusionOk="0">
                    <a:moveTo>
                      <a:pt x="20560" y="1487"/>
                    </a:moveTo>
                    <a:cubicBezTo>
                      <a:pt x="20584" y="1487"/>
                      <a:pt x="20608" y="1488"/>
                      <a:pt x="20631" y="1490"/>
                    </a:cubicBezTo>
                    <a:cubicBezTo>
                      <a:pt x="21647" y="1580"/>
                      <a:pt x="21907" y="1764"/>
                      <a:pt x="22199" y="2012"/>
                    </a:cubicBezTo>
                    <a:cubicBezTo>
                      <a:pt x="22461" y="2234"/>
                      <a:pt x="22534" y="2332"/>
                      <a:pt x="23285" y="2868"/>
                    </a:cubicBezTo>
                    <a:cubicBezTo>
                      <a:pt x="23876" y="3289"/>
                      <a:pt x="24202" y="3366"/>
                      <a:pt x="24549" y="4088"/>
                    </a:cubicBezTo>
                    <a:cubicBezTo>
                      <a:pt x="25004" y="5031"/>
                      <a:pt x="24670" y="5316"/>
                      <a:pt x="23661" y="6666"/>
                    </a:cubicBezTo>
                    <a:cubicBezTo>
                      <a:pt x="23417" y="6748"/>
                      <a:pt x="23158" y="6748"/>
                      <a:pt x="22900" y="6750"/>
                    </a:cubicBezTo>
                    <a:cubicBezTo>
                      <a:pt x="22762" y="6750"/>
                      <a:pt x="22632" y="6716"/>
                      <a:pt x="22504" y="6610"/>
                    </a:cubicBezTo>
                    <a:cubicBezTo>
                      <a:pt x="22294" y="6273"/>
                      <a:pt x="22315" y="5646"/>
                      <a:pt x="22322" y="5246"/>
                    </a:cubicBezTo>
                    <a:cubicBezTo>
                      <a:pt x="22330" y="4803"/>
                      <a:pt x="22152" y="4459"/>
                      <a:pt x="21775" y="4227"/>
                    </a:cubicBezTo>
                    <a:cubicBezTo>
                      <a:pt x="21597" y="4119"/>
                      <a:pt x="21465" y="3976"/>
                      <a:pt x="21370" y="3789"/>
                    </a:cubicBezTo>
                    <a:cubicBezTo>
                      <a:pt x="21236" y="3526"/>
                      <a:pt x="21047" y="3424"/>
                      <a:pt x="20843" y="3424"/>
                    </a:cubicBezTo>
                    <a:cubicBezTo>
                      <a:pt x="20448" y="3424"/>
                      <a:pt x="19993" y="3805"/>
                      <a:pt x="19760" y="4148"/>
                    </a:cubicBezTo>
                    <a:cubicBezTo>
                      <a:pt x="19495" y="4536"/>
                      <a:pt x="19552" y="4781"/>
                      <a:pt x="19539" y="5353"/>
                    </a:cubicBezTo>
                    <a:cubicBezTo>
                      <a:pt x="19519" y="6184"/>
                      <a:pt x="20225" y="6237"/>
                      <a:pt x="21056" y="7888"/>
                    </a:cubicBezTo>
                    <a:cubicBezTo>
                      <a:pt x="21230" y="8236"/>
                      <a:pt x="21188" y="8362"/>
                      <a:pt x="20403" y="10085"/>
                    </a:cubicBezTo>
                    <a:cubicBezTo>
                      <a:pt x="20343" y="10216"/>
                      <a:pt x="20294" y="10360"/>
                      <a:pt x="20153" y="10443"/>
                    </a:cubicBezTo>
                    <a:cubicBezTo>
                      <a:pt x="20133" y="10446"/>
                      <a:pt x="20113" y="10448"/>
                      <a:pt x="20094" y="10448"/>
                    </a:cubicBezTo>
                    <a:cubicBezTo>
                      <a:pt x="19936" y="10448"/>
                      <a:pt x="19773" y="10324"/>
                      <a:pt x="19191" y="9931"/>
                    </a:cubicBezTo>
                    <a:cubicBezTo>
                      <a:pt x="19009" y="9809"/>
                      <a:pt x="18757" y="9570"/>
                      <a:pt x="18348" y="9570"/>
                    </a:cubicBezTo>
                    <a:cubicBezTo>
                      <a:pt x="18312" y="9570"/>
                      <a:pt x="18276" y="9571"/>
                      <a:pt x="18238" y="9575"/>
                    </a:cubicBezTo>
                    <a:cubicBezTo>
                      <a:pt x="18205" y="9578"/>
                      <a:pt x="18172" y="9580"/>
                      <a:pt x="18139" y="9580"/>
                    </a:cubicBezTo>
                    <a:cubicBezTo>
                      <a:pt x="18014" y="9580"/>
                      <a:pt x="17891" y="9553"/>
                      <a:pt x="17770" y="9468"/>
                    </a:cubicBezTo>
                    <a:cubicBezTo>
                      <a:pt x="17688" y="9261"/>
                      <a:pt x="17552" y="9038"/>
                      <a:pt x="17783" y="8916"/>
                    </a:cubicBezTo>
                    <a:cubicBezTo>
                      <a:pt x="18205" y="8694"/>
                      <a:pt x="19240" y="8868"/>
                      <a:pt x="19332" y="7766"/>
                    </a:cubicBezTo>
                    <a:cubicBezTo>
                      <a:pt x="19371" y="7296"/>
                      <a:pt x="19096" y="6390"/>
                      <a:pt x="18974" y="6023"/>
                    </a:cubicBezTo>
                    <a:cubicBezTo>
                      <a:pt x="18737" y="5315"/>
                      <a:pt x="18388" y="4939"/>
                      <a:pt x="17956" y="4578"/>
                    </a:cubicBezTo>
                    <a:cubicBezTo>
                      <a:pt x="17998" y="3929"/>
                      <a:pt x="17969" y="4083"/>
                      <a:pt x="17981" y="3870"/>
                    </a:cubicBezTo>
                    <a:cubicBezTo>
                      <a:pt x="18008" y="3297"/>
                      <a:pt x="18189" y="3227"/>
                      <a:pt x="18658" y="3105"/>
                    </a:cubicBezTo>
                    <a:cubicBezTo>
                      <a:pt x="18728" y="3086"/>
                      <a:pt x="19366" y="3091"/>
                      <a:pt x="19631" y="2440"/>
                    </a:cubicBezTo>
                    <a:cubicBezTo>
                      <a:pt x="19678" y="2325"/>
                      <a:pt x="19715" y="2207"/>
                      <a:pt x="19750" y="2089"/>
                    </a:cubicBezTo>
                    <a:cubicBezTo>
                      <a:pt x="19850" y="1766"/>
                      <a:pt x="20178" y="1487"/>
                      <a:pt x="20560" y="1487"/>
                    </a:cubicBezTo>
                    <a:close/>
                    <a:moveTo>
                      <a:pt x="13871" y="2813"/>
                    </a:moveTo>
                    <a:cubicBezTo>
                      <a:pt x="13970" y="2813"/>
                      <a:pt x="14074" y="2848"/>
                      <a:pt x="14176" y="2926"/>
                    </a:cubicBezTo>
                    <a:cubicBezTo>
                      <a:pt x="14426" y="3117"/>
                      <a:pt x="14606" y="3510"/>
                      <a:pt x="15452" y="3839"/>
                    </a:cubicBezTo>
                    <a:cubicBezTo>
                      <a:pt x="17666" y="4705"/>
                      <a:pt x="18456" y="5302"/>
                      <a:pt x="18776" y="7227"/>
                    </a:cubicBezTo>
                    <a:cubicBezTo>
                      <a:pt x="18806" y="7402"/>
                      <a:pt x="18797" y="7586"/>
                      <a:pt x="18795" y="7766"/>
                    </a:cubicBezTo>
                    <a:cubicBezTo>
                      <a:pt x="18791" y="7969"/>
                      <a:pt x="18679" y="8102"/>
                      <a:pt x="18487" y="8161"/>
                    </a:cubicBezTo>
                    <a:cubicBezTo>
                      <a:pt x="18256" y="8233"/>
                      <a:pt x="17982" y="8263"/>
                      <a:pt x="17829" y="8304"/>
                    </a:cubicBezTo>
                    <a:cubicBezTo>
                      <a:pt x="17329" y="8432"/>
                      <a:pt x="17102" y="8762"/>
                      <a:pt x="17094" y="9113"/>
                    </a:cubicBezTo>
                    <a:cubicBezTo>
                      <a:pt x="17089" y="9385"/>
                      <a:pt x="17219" y="9611"/>
                      <a:pt x="17346" y="9833"/>
                    </a:cubicBezTo>
                    <a:cubicBezTo>
                      <a:pt x="17388" y="9905"/>
                      <a:pt x="17480" y="9953"/>
                      <a:pt x="17559" y="9993"/>
                    </a:cubicBezTo>
                    <a:cubicBezTo>
                      <a:pt x="17813" y="10119"/>
                      <a:pt x="17997" y="10135"/>
                      <a:pt x="18257" y="10135"/>
                    </a:cubicBezTo>
                    <a:cubicBezTo>
                      <a:pt x="18342" y="10135"/>
                      <a:pt x="18436" y="10133"/>
                      <a:pt x="18543" y="10133"/>
                    </a:cubicBezTo>
                    <a:cubicBezTo>
                      <a:pt x="18828" y="10335"/>
                      <a:pt x="19130" y="10549"/>
                      <a:pt x="19445" y="10772"/>
                    </a:cubicBezTo>
                    <a:cubicBezTo>
                      <a:pt x="19029" y="11669"/>
                      <a:pt x="19137" y="11474"/>
                      <a:pt x="19117" y="12394"/>
                    </a:cubicBezTo>
                    <a:cubicBezTo>
                      <a:pt x="19111" y="12693"/>
                      <a:pt x="19205" y="12899"/>
                      <a:pt x="19381" y="13398"/>
                    </a:cubicBezTo>
                    <a:cubicBezTo>
                      <a:pt x="19425" y="13524"/>
                      <a:pt x="19419" y="13643"/>
                      <a:pt x="19343" y="13753"/>
                    </a:cubicBezTo>
                    <a:cubicBezTo>
                      <a:pt x="19148" y="14033"/>
                      <a:pt x="19010" y="14339"/>
                      <a:pt x="18870" y="14646"/>
                    </a:cubicBezTo>
                    <a:cubicBezTo>
                      <a:pt x="18721" y="14972"/>
                      <a:pt x="18408" y="15177"/>
                      <a:pt x="18069" y="15177"/>
                    </a:cubicBezTo>
                    <a:cubicBezTo>
                      <a:pt x="18037" y="15177"/>
                      <a:pt x="18005" y="15175"/>
                      <a:pt x="17973" y="15172"/>
                    </a:cubicBezTo>
                    <a:cubicBezTo>
                      <a:pt x="17772" y="15147"/>
                      <a:pt x="17570" y="15139"/>
                      <a:pt x="17368" y="15130"/>
                    </a:cubicBezTo>
                    <a:cubicBezTo>
                      <a:pt x="17354" y="15130"/>
                      <a:pt x="17340" y="15129"/>
                      <a:pt x="17326" y="15129"/>
                    </a:cubicBezTo>
                    <a:cubicBezTo>
                      <a:pt x="17057" y="15129"/>
                      <a:pt x="16832" y="15228"/>
                      <a:pt x="16670" y="15461"/>
                    </a:cubicBezTo>
                    <a:cubicBezTo>
                      <a:pt x="16520" y="15678"/>
                      <a:pt x="16351" y="15784"/>
                      <a:pt x="16283" y="16194"/>
                    </a:cubicBezTo>
                    <a:cubicBezTo>
                      <a:pt x="16227" y="16543"/>
                      <a:pt x="16106" y="17129"/>
                      <a:pt x="15777" y="17261"/>
                    </a:cubicBezTo>
                    <a:cubicBezTo>
                      <a:pt x="15776" y="17261"/>
                      <a:pt x="15776" y="17261"/>
                      <a:pt x="15775" y="17261"/>
                    </a:cubicBezTo>
                    <a:cubicBezTo>
                      <a:pt x="15452" y="17261"/>
                      <a:pt x="15184" y="17003"/>
                      <a:pt x="14513" y="16852"/>
                    </a:cubicBezTo>
                    <a:cubicBezTo>
                      <a:pt x="14303" y="16762"/>
                      <a:pt x="14142" y="16607"/>
                      <a:pt x="13989" y="16442"/>
                    </a:cubicBezTo>
                    <a:cubicBezTo>
                      <a:pt x="13861" y="16306"/>
                      <a:pt x="13789" y="16140"/>
                      <a:pt x="13757" y="15963"/>
                    </a:cubicBezTo>
                    <a:cubicBezTo>
                      <a:pt x="13661" y="15425"/>
                      <a:pt x="14061" y="15292"/>
                      <a:pt x="14260" y="15141"/>
                    </a:cubicBezTo>
                    <a:cubicBezTo>
                      <a:pt x="15246" y="14381"/>
                      <a:pt x="15091" y="14450"/>
                      <a:pt x="15091" y="13159"/>
                    </a:cubicBezTo>
                    <a:cubicBezTo>
                      <a:pt x="15181" y="13075"/>
                      <a:pt x="15275" y="13040"/>
                      <a:pt x="15377" y="13040"/>
                    </a:cubicBezTo>
                    <a:cubicBezTo>
                      <a:pt x="15694" y="13040"/>
                      <a:pt x="16089" y="13374"/>
                      <a:pt x="16666" y="13595"/>
                    </a:cubicBezTo>
                    <a:cubicBezTo>
                      <a:pt x="16810" y="13650"/>
                      <a:pt x="16948" y="13677"/>
                      <a:pt x="17079" y="13677"/>
                    </a:cubicBezTo>
                    <a:cubicBezTo>
                      <a:pt x="17438" y="13677"/>
                      <a:pt x="17738" y="13474"/>
                      <a:pt x="17928" y="13092"/>
                    </a:cubicBezTo>
                    <a:cubicBezTo>
                      <a:pt x="18571" y="11793"/>
                      <a:pt x="18003" y="11442"/>
                      <a:pt x="17009" y="10727"/>
                    </a:cubicBezTo>
                    <a:cubicBezTo>
                      <a:pt x="16992" y="10693"/>
                      <a:pt x="16977" y="10674"/>
                      <a:pt x="16973" y="10657"/>
                    </a:cubicBezTo>
                    <a:cubicBezTo>
                      <a:pt x="16940" y="10471"/>
                      <a:pt x="16825" y="10395"/>
                      <a:pt x="16643" y="10395"/>
                    </a:cubicBezTo>
                    <a:cubicBezTo>
                      <a:pt x="16642" y="10395"/>
                      <a:pt x="16640" y="10395"/>
                      <a:pt x="16639" y="10395"/>
                    </a:cubicBezTo>
                    <a:cubicBezTo>
                      <a:pt x="16431" y="10397"/>
                      <a:pt x="16272" y="10397"/>
                      <a:pt x="15601" y="10397"/>
                    </a:cubicBezTo>
                    <a:cubicBezTo>
                      <a:pt x="15363" y="9558"/>
                      <a:pt x="15304" y="9394"/>
                      <a:pt x="15370" y="8747"/>
                    </a:cubicBezTo>
                    <a:cubicBezTo>
                      <a:pt x="15948" y="8167"/>
                      <a:pt x="16146" y="8049"/>
                      <a:pt x="16213" y="7551"/>
                    </a:cubicBezTo>
                    <a:cubicBezTo>
                      <a:pt x="16247" y="7296"/>
                      <a:pt x="16106" y="6671"/>
                      <a:pt x="16024" y="6427"/>
                    </a:cubicBezTo>
                    <a:cubicBezTo>
                      <a:pt x="15873" y="5980"/>
                      <a:pt x="15677" y="5826"/>
                      <a:pt x="14998" y="5151"/>
                    </a:cubicBezTo>
                    <a:cubicBezTo>
                      <a:pt x="14472" y="4627"/>
                      <a:pt x="13883" y="4576"/>
                      <a:pt x="13564" y="4576"/>
                    </a:cubicBezTo>
                    <a:cubicBezTo>
                      <a:pt x="13488" y="4576"/>
                      <a:pt x="13428" y="4579"/>
                      <a:pt x="13387" y="4579"/>
                    </a:cubicBezTo>
                    <a:cubicBezTo>
                      <a:pt x="13355" y="4539"/>
                      <a:pt x="13309" y="4500"/>
                      <a:pt x="13293" y="4451"/>
                    </a:cubicBezTo>
                    <a:cubicBezTo>
                      <a:pt x="13015" y="3613"/>
                      <a:pt x="13398" y="2813"/>
                      <a:pt x="13871" y="2813"/>
                    </a:cubicBezTo>
                    <a:close/>
                    <a:moveTo>
                      <a:pt x="26726" y="3919"/>
                    </a:moveTo>
                    <a:cubicBezTo>
                      <a:pt x="26787" y="3919"/>
                      <a:pt x="26849" y="3929"/>
                      <a:pt x="26912" y="3953"/>
                    </a:cubicBezTo>
                    <a:cubicBezTo>
                      <a:pt x="26933" y="4020"/>
                      <a:pt x="26972" y="4095"/>
                      <a:pt x="26972" y="4168"/>
                    </a:cubicBezTo>
                    <a:cubicBezTo>
                      <a:pt x="26971" y="4345"/>
                      <a:pt x="26970" y="4529"/>
                      <a:pt x="26934" y="4703"/>
                    </a:cubicBezTo>
                    <a:cubicBezTo>
                      <a:pt x="26779" y="5460"/>
                      <a:pt x="27221" y="5300"/>
                      <a:pt x="27015" y="6153"/>
                    </a:cubicBezTo>
                    <a:cubicBezTo>
                      <a:pt x="26927" y="6515"/>
                      <a:pt x="26633" y="6710"/>
                      <a:pt x="26276" y="6739"/>
                    </a:cubicBezTo>
                    <a:cubicBezTo>
                      <a:pt x="25914" y="6768"/>
                      <a:pt x="25740" y="6967"/>
                      <a:pt x="25229" y="7381"/>
                    </a:cubicBezTo>
                    <a:cubicBezTo>
                      <a:pt x="24378" y="8072"/>
                      <a:pt x="24693" y="9156"/>
                      <a:pt x="25522" y="9436"/>
                    </a:cubicBezTo>
                    <a:cubicBezTo>
                      <a:pt x="25600" y="9462"/>
                      <a:pt x="25675" y="9472"/>
                      <a:pt x="25746" y="9472"/>
                    </a:cubicBezTo>
                    <a:cubicBezTo>
                      <a:pt x="25921" y="9472"/>
                      <a:pt x="26075" y="9411"/>
                      <a:pt x="26192" y="9374"/>
                    </a:cubicBezTo>
                    <a:cubicBezTo>
                      <a:pt x="26410" y="9539"/>
                      <a:pt x="26536" y="9755"/>
                      <a:pt x="26553" y="10026"/>
                    </a:cubicBezTo>
                    <a:cubicBezTo>
                      <a:pt x="26596" y="10701"/>
                      <a:pt x="26277" y="11048"/>
                      <a:pt x="26571" y="11756"/>
                    </a:cubicBezTo>
                    <a:cubicBezTo>
                      <a:pt x="26669" y="11996"/>
                      <a:pt x="26859" y="12122"/>
                      <a:pt x="27110" y="12161"/>
                    </a:cubicBezTo>
                    <a:cubicBezTo>
                      <a:pt x="27356" y="12198"/>
                      <a:pt x="27553" y="12212"/>
                      <a:pt x="27717" y="12212"/>
                    </a:cubicBezTo>
                    <a:cubicBezTo>
                      <a:pt x="28212" y="12212"/>
                      <a:pt x="28398" y="12083"/>
                      <a:pt x="28659" y="12083"/>
                    </a:cubicBezTo>
                    <a:cubicBezTo>
                      <a:pt x="28751" y="12083"/>
                      <a:pt x="28852" y="12099"/>
                      <a:pt x="28979" y="12143"/>
                    </a:cubicBezTo>
                    <a:cubicBezTo>
                      <a:pt x="29160" y="12204"/>
                      <a:pt x="29347" y="12246"/>
                      <a:pt x="29535" y="12276"/>
                    </a:cubicBezTo>
                    <a:cubicBezTo>
                      <a:pt x="29584" y="12283"/>
                      <a:pt x="29628" y="12287"/>
                      <a:pt x="29670" y="12287"/>
                    </a:cubicBezTo>
                    <a:cubicBezTo>
                      <a:pt x="29912" y="12287"/>
                      <a:pt x="30037" y="12160"/>
                      <a:pt x="30088" y="11886"/>
                    </a:cubicBezTo>
                    <a:cubicBezTo>
                      <a:pt x="30271" y="10910"/>
                      <a:pt x="29884" y="10580"/>
                      <a:pt x="30193" y="9886"/>
                    </a:cubicBezTo>
                    <a:cubicBezTo>
                      <a:pt x="30315" y="9614"/>
                      <a:pt x="30369" y="9560"/>
                      <a:pt x="30682" y="9482"/>
                    </a:cubicBezTo>
                    <a:cubicBezTo>
                      <a:pt x="31134" y="9532"/>
                      <a:pt x="31315" y="10199"/>
                      <a:pt x="31363" y="10542"/>
                    </a:cubicBezTo>
                    <a:cubicBezTo>
                      <a:pt x="31472" y="11308"/>
                      <a:pt x="31521" y="11509"/>
                      <a:pt x="31646" y="11785"/>
                    </a:cubicBezTo>
                    <a:cubicBezTo>
                      <a:pt x="31910" y="12366"/>
                      <a:pt x="32607" y="12693"/>
                      <a:pt x="33176" y="12755"/>
                    </a:cubicBezTo>
                    <a:cubicBezTo>
                      <a:pt x="33244" y="12763"/>
                      <a:pt x="33312" y="12764"/>
                      <a:pt x="33378" y="12773"/>
                    </a:cubicBezTo>
                    <a:cubicBezTo>
                      <a:pt x="33711" y="12822"/>
                      <a:pt x="33972" y="12977"/>
                      <a:pt x="34105" y="13302"/>
                    </a:cubicBezTo>
                    <a:cubicBezTo>
                      <a:pt x="34441" y="14124"/>
                      <a:pt x="34550" y="14772"/>
                      <a:pt x="34903" y="15266"/>
                    </a:cubicBezTo>
                    <a:cubicBezTo>
                      <a:pt x="35016" y="15426"/>
                      <a:pt x="35046" y="15596"/>
                      <a:pt x="35003" y="15779"/>
                    </a:cubicBezTo>
                    <a:cubicBezTo>
                      <a:pt x="34901" y="16219"/>
                      <a:pt x="34755" y="16644"/>
                      <a:pt x="34573" y="17056"/>
                    </a:cubicBezTo>
                    <a:cubicBezTo>
                      <a:pt x="34497" y="17225"/>
                      <a:pt x="34450" y="17251"/>
                      <a:pt x="34200" y="17332"/>
                    </a:cubicBezTo>
                    <a:cubicBezTo>
                      <a:pt x="34095" y="17305"/>
                      <a:pt x="33977" y="17276"/>
                      <a:pt x="33854" y="17245"/>
                    </a:cubicBezTo>
                    <a:cubicBezTo>
                      <a:pt x="33818" y="17165"/>
                      <a:pt x="33775" y="17097"/>
                      <a:pt x="33755" y="17024"/>
                    </a:cubicBezTo>
                    <a:cubicBezTo>
                      <a:pt x="33229" y="15059"/>
                      <a:pt x="33383" y="15120"/>
                      <a:pt x="32575" y="14709"/>
                    </a:cubicBezTo>
                    <a:cubicBezTo>
                      <a:pt x="32314" y="14576"/>
                      <a:pt x="32408" y="14366"/>
                      <a:pt x="32328" y="13877"/>
                    </a:cubicBezTo>
                    <a:cubicBezTo>
                      <a:pt x="32248" y="13382"/>
                      <a:pt x="31988" y="13127"/>
                      <a:pt x="31510" y="13013"/>
                    </a:cubicBezTo>
                    <a:cubicBezTo>
                      <a:pt x="31400" y="12987"/>
                      <a:pt x="31298" y="12975"/>
                      <a:pt x="31203" y="12975"/>
                    </a:cubicBezTo>
                    <a:cubicBezTo>
                      <a:pt x="30532" y="12975"/>
                      <a:pt x="30173" y="13557"/>
                      <a:pt x="29747" y="13799"/>
                    </a:cubicBezTo>
                    <a:cubicBezTo>
                      <a:pt x="29569" y="13900"/>
                      <a:pt x="29407" y="14316"/>
                      <a:pt x="29391" y="14349"/>
                    </a:cubicBezTo>
                    <a:cubicBezTo>
                      <a:pt x="29345" y="14352"/>
                      <a:pt x="29303" y="14354"/>
                      <a:pt x="29264" y="14354"/>
                    </a:cubicBezTo>
                    <a:cubicBezTo>
                      <a:pt x="28985" y="14354"/>
                      <a:pt x="28866" y="14267"/>
                      <a:pt x="28736" y="13998"/>
                    </a:cubicBezTo>
                    <a:cubicBezTo>
                      <a:pt x="28678" y="13880"/>
                      <a:pt x="28556" y="13529"/>
                      <a:pt x="28444" y="13354"/>
                    </a:cubicBezTo>
                    <a:cubicBezTo>
                      <a:pt x="28239" y="13031"/>
                      <a:pt x="27942" y="12914"/>
                      <a:pt x="27636" y="12914"/>
                    </a:cubicBezTo>
                    <a:cubicBezTo>
                      <a:pt x="27271" y="12914"/>
                      <a:pt x="26896" y="13081"/>
                      <a:pt x="26654" y="13263"/>
                    </a:cubicBezTo>
                    <a:cubicBezTo>
                      <a:pt x="26419" y="13440"/>
                      <a:pt x="26159" y="13560"/>
                      <a:pt x="25860" y="13560"/>
                    </a:cubicBezTo>
                    <a:cubicBezTo>
                      <a:pt x="25832" y="13560"/>
                      <a:pt x="25805" y="13559"/>
                      <a:pt x="25777" y="13557"/>
                    </a:cubicBezTo>
                    <a:cubicBezTo>
                      <a:pt x="25084" y="13508"/>
                      <a:pt x="25574" y="12835"/>
                      <a:pt x="24982" y="11631"/>
                    </a:cubicBezTo>
                    <a:cubicBezTo>
                      <a:pt x="24671" y="11001"/>
                      <a:pt x="24815" y="10998"/>
                      <a:pt x="24610" y="10308"/>
                    </a:cubicBezTo>
                    <a:cubicBezTo>
                      <a:pt x="24463" y="9820"/>
                      <a:pt x="24142" y="9525"/>
                      <a:pt x="23633" y="9443"/>
                    </a:cubicBezTo>
                    <a:cubicBezTo>
                      <a:pt x="23520" y="9425"/>
                      <a:pt x="23415" y="9416"/>
                      <a:pt x="23317" y="9416"/>
                    </a:cubicBezTo>
                    <a:cubicBezTo>
                      <a:pt x="22823" y="9416"/>
                      <a:pt x="22505" y="9648"/>
                      <a:pt x="22282" y="10161"/>
                    </a:cubicBezTo>
                    <a:cubicBezTo>
                      <a:pt x="21630" y="11667"/>
                      <a:pt x="20826" y="11994"/>
                      <a:pt x="21363" y="12922"/>
                    </a:cubicBezTo>
                    <a:cubicBezTo>
                      <a:pt x="21564" y="13269"/>
                      <a:pt x="21868" y="13246"/>
                      <a:pt x="22320" y="13310"/>
                    </a:cubicBezTo>
                    <a:cubicBezTo>
                      <a:pt x="22612" y="13350"/>
                      <a:pt x="22911" y="13355"/>
                      <a:pt x="22994" y="13696"/>
                    </a:cubicBezTo>
                    <a:cubicBezTo>
                      <a:pt x="23090" y="14098"/>
                      <a:pt x="23098" y="14577"/>
                      <a:pt x="23704" y="14785"/>
                    </a:cubicBezTo>
                    <a:cubicBezTo>
                      <a:pt x="23962" y="14873"/>
                      <a:pt x="24198" y="15002"/>
                      <a:pt x="24427" y="15145"/>
                    </a:cubicBezTo>
                    <a:cubicBezTo>
                      <a:pt x="24542" y="15215"/>
                      <a:pt x="24660" y="15288"/>
                      <a:pt x="24727" y="15453"/>
                    </a:cubicBezTo>
                    <a:cubicBezTo>
                      <a:pt x="24643" y="15785"/>
                      <a:pt x="24473" y="16077"/>
                      <a:pt x="24362" y="16384"/>
                    </a:cubicBezTo>
                    <a:cubicBezTo>
                      <a:pt x="24332" y="16391"/>
                      <a:pt x="24320" y="16398"/>
                      <a:pt x="24310" y="16398"/>
                    </a:cubicBezTo>
                    <a:cubicBezTo>
                      <a:pt x="24309" y="16398"/>
                      <a:pt x="24308" y="16398"/>
                      <a:pt x="24307" y="16397"/>
                    </a:cubicBezTo>
                    <a:cubicBezTo>
                      <a:pt x="23392" y="16321"/>
                      <a:pt x="22098" y="16256"/>
                      <a:pt x="21734" y="16012"/>
                    </a:cubicBezTo>
                    <a:cubicBezTo>
                      <a:pt x="21708" y="15948"/>
                      <a:pt x="21756" y="15923"/>
                      <a:pt x="21783" y="15891"/>
                    </a:cubicBezTo>
                    <a:cubicBezTo>
                      <a:pt x="22029" y="15594"/>
                      <a:pt x="22085" y="15243"/>
                      <a:pt x="22042" y="14875"/>
                    </a:cubicBezTo>
                    <a:cubicBezTo>
                      <a:pt x="21994" y="14456"/>
                      <a:pt x="21480" y="14252"/>
                      <a:pt x="21064" y="14178"/>
                    </a:cubicBezTo>
                    <a:cubicBezTo>
                      <a:pt x="20724" y="14116"/>
                      <a:pt x="20278" y="14093"/>
                      <a:pt x="20174" y="13740"/>
                    </a:cubicBezTo>
                    <a:cubicBezTo>
                      <a:pt x="20007" y="13170"/>
                      <a:pt x="19528" y="12601"/>
                      <a:pt x="19752" y="11571"/>
                    </a:cubicBezTo>
                    <a:cubicBezTo>
                      <a:pt x="19791" y="11388"/>
                      <a:pt x="19886" y="11217"/>
                      <a:pt x="19955" y="11041"/>
                    </a:cubicBezTo>
                    <a:cubicBezTo>
                      <a:pt x="19995" y="11032"/>
                      <a:pt x="20027" y="11018"/>
                      <a:pt x="20058" y="11018"/>
                    </a:cubicBezTo>
                    <a:cubicBezTo>
                      <a:pt x="20059" y="11018"/>
                      <a:pt x="20060" y="11018"/>
                      <a:pt x="20061" y="11018"/>
                    </a:cubicBezTo>
                    <a:cubicBezTo>
                      <a:pt x="20073" y="11018"/>
                      <a:pt x="20084" y="11018"/>
                      <a:pt x="20095" y="11018"/>
                    </a:cubicBezTo>
                    <a:cubicBezTo>
                      <a:pt x="20409" y="11018"/>
                      <a:pt x="20618" y="10846"/>
                      <a:pt x="20768" y="10584"/>
                    </a:cubicBezTo>
                    <a:cubicBezTo>
                      <a:pt x="20900" y="10357"/>
                      <a:pt x="21357" y="9288"/>
                      <a:pt x="21447" y="9075"/>
                    </a:cubicBezTo>
                    <a:cubicBezTo>
                      <a:pt x="21524" y="8889"/>
                      <a:pt x="21580" y="8694"/>
                      <a:pt x="21641" y="8501"/>
                    </a:cubicBezTo>
                    <a:cubicBezTo>
                      <a:pt x="21719" y="8264"/>
                      <a:pt x="21692" y="8032"/>
                      <a:pt x="21592" y="7810"/>
                    </a:cubicBezTo>
                    <a:cubicBezTo>
                      <a:pt x="20995" y="6473"/>
                      <a:pt x="20746" y="6466"/>
                      <a:pt x="20236" y="5770"/>
                    </a:cubicBezTo>
                    <a:cubicBezTo>
                      <a:pt x="20028" y="5487"/>
                      <a:pt x="20112" y="5322"/>
                      <a:pt x="20089" y="4891"/>
                    </a:cubicBezTo>
                    <a:cubicBezTo>
                      <a:pt x="20067" y="4462"/>
                      <a:pt x="20480" y="4080"/>
                      <a:pt x="20848" y="3925"/>
                    </a:cubicBezTo>
                    <a:cubicBezTo>
                      <a:pt x="20889" y="3978"/>
                      <a:pt x="20937" y="4022"/>
                      <a:pt x="20963" y="4080"/>
                    </a:cubicBezTo>
                    <a:cubicBezTo>
                      <a:pt x="21282" y="4808"/>
                      <a:pt x="21837" y="4554"/>
                      <a:pt x="21825" y="5290"/>
                    </a:cubicBezTo>
                    <a:cubicBezTo>
                      <a:pt x="21807" y="6442"/>
                      <a:pt x="21827" y="7304"/>
                      <a:pt x="23013" y="7304"/>
                    </a:cubicBezTo>
                    <a:cubicBezTo>
                      <a:pt x="23229" y="7304"/>
                      <a:pt x="23484" y="7275"/>
                      <a:pt x="23784" y="7215"/>
                    </a:cubicBezTo>
                    <a:cubicBezTo>
                      <a:pt x="23931" y="7184"/>
                      <a:pt x="24046" y="7093"/>
                      <a:pt x="24137" y="6969"/>
                    </a:cubicBezTo>
                    <a:cubicBezTo>
                      <a:pt x="24367" y="6651"/>
                      <a:pt x="24610" y="6340"/>
                      <a:pt x="24835" y="6018"/>
                    </a:cubicBezTo>
                    <a:cubicBezTo>
                      <a:pt x="25527" y="5030"/>
                      <a:pt x="25265" y="4577"/>
                      <a:pt x="25233" y="4237"/>
                    </a:cubicBezTo>
                    <a:cubicBezTo>
                      <a:pt x="25262" y="4224"/>
                      <a:pt x="25289" y="4200"/>
                      <a:pt x="25316" y="4200"/>
                    </a:cubicBezTo>
                    <a:cubicBezTo>
                      <a:pt x="25317" y="4200"/>
                      <a:pt x="25318" y="4200"/>
                      <a:pt x="25319" y="4200"/>
                    </a:cubicBezTo>
                    <a:cubicBezTo>
                      <a:pt x="25350" y="4201"/>
                      <a:pt x="25381" y="4202"/>
                      <a:pt x="25411" y="4202"/>
                    </a:cubicBezTo>
                    <a:cubicBezTo>
                      <a:pt x="26077" y="4202"/>
                      <a:pt x="26401" y="3919"/>
                      <a:pt x="26726" y="3919"/>
                    </a:cubicBezTo>
                    <a:close/>
                    <a:moveTo>
                      <a:pt x="16513" y="10834"/>
                    </a:moveTo>
                    <a:cubicBezTo>
                      <a:pt x="16564" y="10851"/>
                      <a:pt x="16617" y="10869"/>
                      <a:pt x="16670" y="10887"/>
                    </a:cubicBezTo>
                    <a:cubicBezTo>
                      <a:pt x="16687" y="10900"/>
                      <a:pt x="16706" y="10912"/>
                      <a:pt x="16723" y="10926"/>
                    </a:cubicBezTo>
                    <a:cubicBezTo>
                      <a:pt x="17511" y="11624"/>
                      <a:pt x="17954" y="11914"/>
                      <a:pt x="17691" y="12450"/>
                    </a:cubicBezTo>
                    <a:cubicBezTo>
                      <a:pt x="17526" y="12785"/>
                      <a:pt x="17471" y="13063"/>
                      <a:pt x="17112" y="13152"/>
                    </a:cubicBezTo>
                    <a:cubicBezTo>
                      <a:pt x="17107" y="13152"/>
                      <a:pt x="17102" y="13152"/>
                      <a:pt x="17097" y="13152"/>
                    </a:cubicBezTo>
                    <a:cubicBezTo>
                      <a:pt x="16900" y="13152"/>
                      <a:pt x="16694" y="13015"/>
                      <a:pt x="16316" y="12818"/>
                    </a:cubicBezTo>
                    <a:cubicBezTo>
                      <a:pt x="15959" y="12632"/>
                      <a:pt x="15727" y="12492"/>
                      <a:pt x="15407" y="12492"/>
                    </a:cubicBezTo>
                    <a:cubicBezTo>
                      <a:pt x="15307" y="12492"/>
                      <a:pt x="15198" y="12506"/>
                      <a:pt x="15074" y="12536"/>
                    </a:cubicBezTo>
                    <a:cubicBezTo>
                      <a:pt x="14505" y="12675"/>
                      <a:pt x="14517" y="13095"/>
                      <a:pt x="14535" y="13473"/>
                    </a:cubicBezTo>
                    <a:cubicBezTo>
                      <a:pt x="14571" y="14188"/>
                      <a:pt x="14747" y="14188"/>
                      <a:pt x="13703" y="14851"/>
                    </a:cubicBezTo>
                    <a:cubicBezTo>
                      <a:pt x="13214" y="15162"/>
                      <a:pt x="13114" y="15731"/>
                      <a:pt x="13214" y="16153"/>
                    </a:cubicBezTo>
                    <a:cubicBezTo>
                      <a:pt x="13315" y="16582"/>
                      <a:pt x="13501" y="16756"/>
                      <a:pt x="13715" y="16999"/>
                    </a:cubicBezTo>
                    <a:cubicBezTo>
                      <a:pt x="13061" y="17575"/>
                      <a:pt x="12629" y="18304"/>
                      <a:pt x="12253" y="19097"/>
                    </a:cubicBezTo>
                    <a:cubicBezTo>
                      <a:pt x="12081" y="18993"/>
                      <a:pt x="12111" y="19079"/>
                      <a:pt x="11093" y="18127"/>
                    </a:cubicBezTo>
                    <a:cubicBezTo>
                      <a:pt x="10909" y="17955"/>
                      <a:pt x="10797" y="17732"/>
                      <a:pt x="10705" y="17501"/>
                    </a:cubicBezTo>
                    <a:cubicBezTo>
                      <a:pt x="10477" y="16936"/>
                      <a:pt x="10757" y="16283"/>
                      <a:pt x="11153" y="16033"/>
                    </a:cubicBezTo>
                    <a:cubicBezTo>
                      <a:pt x="11374" y="15892"/>
                      <a:pt x="11603" y="15778"/>
                      <a:pt x="11846" y="15688"/>
                    </a:cubicBezTo>
                    <a:cubicBezTo>
                      <a:pt x="12468" y="15462"/>
                      <a:pt x="12969" y="14876"/>
                      <a:pt x="13053" y="13855"/>
                    </a:cubicBezTo>
                    <a:cubicBezTo>
                      <a:pt x="13062" y="13744"/>
                      <a:pt x="13054" y="13632"/>
                      <a:pt x="13054" y="13512"/>
                    </a:cubicBezTo>
                    <a:cubicBezTo>
                      <a:pt x="13140" y="13476"/>
                      <a:pt x="13218" y="13445"/>
                      <a:pt x="13293" y="13413"/>
                    </a:cubicBezTo>
                    <a:cubicBezTo>
                      <a:pt x="13432" y="13058"/>
                      <a:pt x="13183" y="12744"/>
                      <a:pt x="13187" y="12142"/>
                    </a:cubicBezTo>
                    <a:cubicBezTo>
                      <a:pt x="13189" y="11817"/>
                      <a:pt x="13415" y="11456"/>
                      <a:pt x="13781" y="11449"/>
                    </a:cubicBezTo>
                    <a:cubicBezTo>
                      <a:pt x="13927" y="11446"/>
                      <a:pt x="14072" y="11424"/>
                      <a:pt x="14218" y="11423"/>
                    </a:cubicBezTo>
                    <a:cubicBezTo>
                      <a:pt x="14433" y="11421"/>
                      <a:pt x="14645" y="11392"/>
                      <a:pt x="14851" y="11335"/>
                    </a:cubicBezTo>
                    <a:cubicBezTo>
                      <a:pt x="15106" y="11264"/>
                      <a:pt x="15336" y="11153"/>
                      <a:pt x="15453" y="10889"/>
                    </a:cubicBezTo>
                    <a:cubicBezTo>
                      <a:pt x="15461" y="10871"/>
                      <a:pt x="15486" y="10860"/>
                      <a:pt x="15509" y="10840"/>
                    </a:cubicBezTo>
                    <a:cubicBezTo>
                      <a:pt x="15666" y="10856"/>
                      <a:pt x="15823" y="10864"/>
                      <a:pt x="15982" y="10864"/>
                    </a:cubicBezTo>
                    <a:cubicBezTo>
                      <a:pt x="16158" y="10864"/>
                      <a:pt x="16335" y="10854"/>
                      <a:pt x="16513" y="10834"/>
                    </a:cubicBezTo>
                    <a:close/>
                    <a:moveTo>
                      <a:pt x="2121" y="6575"/>
                    </a:moveTo>
                    <a:cubicBezTo>
                      <a:pt x="2257" y="6575"/>
                      <a:pt x="2403" y="6599"/>
                      <a:pt x="2560" y="6655"/>
                    </a:cubicBezTo>
                    <a:cubicBezTo>
                      <a:pt x="4234" y="7241"/>
                      <a:pt x="3570" y="8842"/>
                      <a:pt x="4057" y="9608"/>
                    </a:cubicBezTo>
                    <a:cubicBezTo>
                      <a:pt x="4034" y="9702"/>
                      <a:pt x="4013" y="9787"/>
                      <a:pt x="3996" y="9853"/>
                    </a:cubicBezTo>
                    <a:cubicBezTo>
                      <a:pt x="4040" y="9957"/>
                      <a:pt x="4108" y="9991"/>
                      <a:pt x="4193" y="9993"/>
                    </a:cubicBezTo>
                    <a:cubicBezTo>
                      <a:pt x="4217" y="9993"/>
                      <a:pt x="4239" y="9994"/>
                      <a:pt x="4261" y="9994"/>
                    </a:cubicBezTo>
                    <a:cubicBezTo>
                      <a:pt x="4373" y="9994"/>
                      <a:pt x="4458" y="9989"/>
                      <a:pt x="4541" y="9989"/>
                    </a:cubicBezTo>
                    <a:cubicBezTo>
                      <a:pt x="4671" y="9989"/>
                      <a:pt x="4799" y="10001"/>
                      <a:pt x="5028" y="10064"/>
                    </a:cubicBezTo>
                    <a:cubicBezTo>
                      <a:pt x="5281" y="10133"/>
                      <a:pt x="5468" y="10283"/>
                      <a:pt x="5611" y="10498"/>
                    </a:cubicBezTo>
                    <a:cubicBezTo>
                      <a:pt x="6086" y="11216"/>
                      <a:pt x="6105" y="11671"/>
                      <a:pt x="6230" y="13053"/>
                    </a:cubicBezTo>
                    <a:cubicBezTo>
                      <a:pt x="6263" y="13423"/>
                      <a:pt x="6182" y="13767"/>
                      <a:pt x="5962" y="14076"/>
                    </a:cubicBezTo>
                    <a:cubicBezTo>
                      <a:pt x="5767" y="14348"/>
                      <a:pt x="5708" y="14680"/>
                      <a:pt x="6039" y="14855"/>
                    </a:cubicBezTo>
                    <a:cubicBezTo>
                      <a:pt x="6133" y="14904"/>
                      <a:pt x="6340" y="14981"/>
                      <a:pt x="6584" y="15032"/>
                    </a:cubicBezTo>
                    <a:cubicBezTo>
                      <a:pt x="7749" y="15274"/>
                      <a:pt x="7924" y="15753"/>
                      <a:pt x="8808" y="15979"/>
                    </a:cubicBezTo>
                    <a:cubicBezTo>
                      <a:pt x="8911" y="16005"/>
                      <a:pt x="9012" y="16019"/>
                      <a:pt x="9108" y="16019"/>
                    </a:cubicBezTo>
                    <a:cubicBezTo>
                      <a:pt x="9343" y="16019"/>
                      <a:pt x="9555" y="15935"/>
                      <a:pt x="9736" y="15739"/>
                    </a:cubicBezTo>
                    <a:cubicBezTo>
                      <a:pt x="10258" y="15173"/>
                      <a:pt x="10709" y="14329"/>
                      <a:pt x="10789" y="14102"/>
                    </a:cubicBezTo>
                    <a:cubicBezTo>
                      <a:pt x="11042" y="13377"/>
                      <a:pt x="10286" y="12946"/>
                      <a:pt x="9792" y="12853"/>
                    </a:cubicBezTo>
                    <a:cubicBezTo>
                      <a:pt x="9721" y="12839"/>
                      <a:pt x="9651" y="12833"/>
                      <a:pt x="9584" y="12833"/>
                    </a:cubicBezTo>
                    <a:cubicBezTo>
                      <a:pt x="9290" y="12833"/>
                      <a:pt x="9036" y="12941"/>
                      <a:pt x="8785" y="12941"/>
                    </a:cubicBezTo>
                    <a:cubicBezTo>
                      <a:pt x="8594" y="12941"/>
                      <a:pt x="8405" y="12878"/>
                      <a:pt x="8203" y="12654"/>
                    </a:cubicBezTo>
                    <a:cubicBezTo>
                      <a:pt x="8180" y="12335"/>
                      <a:pt x="8164" y="11743"/>
                      <a:pt x="8164" y="11476"/>
                    </a:cubicBezTo>
                    <a:cubicBezTo>
                      <a:pt x="8165" y="10967"/>
                      <a:pt x="8275" y="10522"/>
                      <a:pt x="8778" y="10522"/>
                    </a:cubicBezTo>
                    <a:cubicBezTo>
                      <a:pt x="8788" y="10522"/>
                      <a:pt x="8797" y="10522"/>
                      <a:pt x="8807" y="10522"/>
                    </a:cubicBezTo>
                    <a:cubicBezTo>
                      <a:pt x="8942" y="10527"/>
                      <a:pt x="9077" y="10537"/>
                      <a:pt x="9200" y="10600"/>
                    </a:cubicBezTo>
                    <a:cubicBezTo>
                      <a:pt x="9321" y="10661"/>
                      <a:pt x="9446" y="10716"/>
                      <a:pt x="9556" y="10791"/>
                    </a:cubicBezTo>
                    <a:cubicBezTo>
                      <a:pt x="10290" y="11297"/>
                      <a:pt x="10842" y="11414"/>
                      <a:pt x="11471" y="11856"/>
                    </a:cubicBezTo>
                    <a:cubicBezTo>
                      <a:pt x="11790" y="12079"/>
                      <a:pt x="12041" y="12362"/>
                      <a:pt x="12246" y="12691"/>
                    </a:cubicBezTo>
                    <a:cubicBezTo>
                      <a:pt x="12581" y="13232"/>
                      <a:pt x="12583" y="13804"/>
                      <a:pt x="12399" y="14382"/>
                    </a:cubicBezTo>
                    <a:cubicBezTo>
                      <a:pt x="12277" y="14763"/>
                      <a:pt x="12024" y="15043"/>
                      <a:pt x="11631" y="15178"/>
                    </a:cubicBezTo>
                    <a:cubicBezTo>
                      <a:pt x="11341" y="15278"/>
                      <a:pt x="11076" y="15418"/>
                      <a:pt x="10822" y="15592"/>
                    </a:cubicBezTo>
                    <a:cubicBezTo>
                      <a:pt x="10072" y="16102"/>
                      <a:pt x="9466" y="17525"/>
                      <a:pt x="11068" y="18888"/>
                    </a:cubicBezTo>
                    <a:cubicBezTo>
                      <a:pt x="12153" y="19811"/>
                      <a:pt x="12236" y="19654"/>
                      <a:pt x="12424" y="19961"/>
                    </a:cubicBezTo>
                    <a:cubicBezTo>
                      <a:pt x="12466" y="20189"/>
                      <a:pt x="12394" y="20403"/>
                      <a:pt x="12257" y="20584"/>
                    </a:cubicBezTo>
                    <a:cubicBezTo>
                      <a:pt x="12061" y="20844"/>
                      <a:pt x="11841" y="21087"/>
                      <a:pt x="11620" y="21326"/>
                    </a:cubicBezTo>
                    <a:cubicBezTo>
                      <a:pt x="11496" y="21462"/>
                      <a:pt x="11331" y="21530"/>
                      <a:pt x="11137" y="21535"/>
                    </a:cubicBezTo>
                    <a:cubicBezTo>
                      <a:pt x="11133" y="21535"/>
                      <a:pt x="11129" y="21535"/>
                      <a:pt x="11125" y="21535"/>
                    </a:cubicBezTo>
                    <a:cubicBezTo>
                      <a:pt x="10931" y="21535"/>
                      <a:pt x="10790" y="21461"/>
                      <a:pt x="10695" y="21287"/>
                    </a:cubicBezTo>
                    <a:cubicBezTo>
                      <a:pt x="10603" y="21119"/>
                      <a:pt x="10540" y="20939"/>
                      <a:pt x="10497" y="20751"/>
                    </a:cubicBezTo>
                    <a:cubicBezTo>
                      <a:pt x="10449" y="20538"/>
                      <a:pt x="10406" y="20166"/>
                      <a:pt x="10093" y="19881"/>
                    </a:cubicBezTo>
                    <a:cubicBezTo>
                      <a:pt x="9956" y="19757"/>
                      <a:pt x="9824" y="19713"/>
                      <a:pt x="9706" y="19713"/>
                    </a:cubicBezTo>
                    <a:cubicBezTo>
                      <a:pt x="9458" y="19713"/>
                      <a:pt x="9276" y="19905"/>
                      <a:pt x="9259" y="19927"/>
                    </a:cubicBezTo>
                    <a:cubicBezTo>
                      <a:pt x="9047" y="20213"/>
                      <a:pt x="8747" y="20400"/>
                      <a:pt x="8497" y="20644"/>
                    </a:cubicBezTo>
                    <a:cubicBezTo>
                      <a:pt x="8434" y="20706"/>
                      <a:pt x="8357" y="20756"/>
                      <a:pt x="8286" y="20812"/>
                    </a:cubicBezTo>
                    <a:cubicBezTo>
                      <a:pt x="8222" y="20861"/>
                      <a:pt x="8144" y="20880"/>
                      <a:pt x="8053" y="20880"/>
                    </a:cubicBezTo>
                    <a:cubicBezTo>
                      <a:pt x="7749" y="20880"/>
                      <a:pt x="7300" y="20668"/>
                      <a:pt x="6739" y="20642"/>
                    </a:cubicBezTo>
                    <a:cubicBezTo>
                      <a:pt x="6632" y="20637"/>
                      <a:pt x="6520" y="20591"/>
                      <a:pt x="6420" y="20542"/>
                    </a:cubicBezTo>
                    <a:cubicBezTo>
                      <a:pt x="5954" y="20315"/>
                      <a:pt x="4904" y="19799"/>
                      <a:pt x="4574" y="19559"/>
                    </a:cubicBezTo>
                    <a:cubicBezTo>
                      <a:pt x="4245" y="19319"/>
                      <a:pt x="3820" y="18882"/>
                      <a:pt x="3731" y="18495"/>
                    </a:cubicBezTo>
                    <a:cubicBezTo>
                      <a:pt x="3710" y="18399"/>
                      <a:pt x="3692" y="18303"/>
                      <a:pt x="3672" y="18204"/>
                    </a:cubicBezTo>
                    <a:cubicBezTo>
                      <a:pt x="4142" y="18069"/>
                      <a:pt x="4448" y="17953"/>
                      <a:pt x="4692" y="17953"/>
                    </a:cubicBezTo>
                    <a:cubicBezTo>
                      <a:pt x="4854" y="17953"/>
                      <a:pt x="4988" y="18004"/>
                      <a:pt x="5124" y="18133"/>
                    </a:cubicBezTo>
                    <a:cubicBezTo>
                      <a:pt x="5468" y="18457"/>
                      <a:pt x="5512" y="18600"/>
                      <a:pt x="5900" y="18881"/>
                    </a:cubicBezTo>
                    <a:cubicBezTo>
                      <a:pt x="7071" y="19726"/>
                      <a:pt x="7177" y="19844"/>
                      <a:pt x="7446" y="19891"/>
                    </a:cubicBezTo>
                    <a:cubicBezTo>
                      <a:pt x="7519" y="19904"/>
                      <a:pt x="7589" y="19910"/>
                      <a:pt x="7656" y="19910"/>
                    </a:cubicBezTo>
                    <a:cubicBezTo>
                      <a:pt x="8042" y="19910"/>
                      <a:pt x="8313" y="19697"/>
                      <a:pt x="8336" y="19249"/>
                    </a:cubicBezTo>
                    <a:cubicBezTo>
                      <a:pt x="8396" y="18079"/>
                      <a:pt x="8407" y="18052"/>
                      <a:pt x="8324" y="17601"/>
                    </a:cubicBezTo>
                    <a:cubicBezTo>
                      <a:pt x="8219" y="17032"/>
                      <a:pt x="7712" y="16649"/>
                      <a:pt x="7182" y="16460"/>
                    </a:cubicBezTo>
                    <a:cubicBezTo>
                      <a:pt x="5348" y="15806"/>
                      <a:pt x="5345" y="15833"/>
                      <a:pt x="5102" y="15682"/>
                    </a:cubicBezTo>
                    <a:cubicBezTo>
                      <a:pt x="4719" y="15444"/>
                      <a:pt x="4563" y="15320"/>
                      <a:pt x="4173" y="15320"/>
                    </a:cubicBezTo>
                    <a:cubicBezTo>
                      <a:pt x="3947" y="15320"/>
                      <a:pt x="3643" y="15362"/>
                      <a:pt x="3171" y="15447"/>
                    </a:cubicBezTo>
                    <a:cubicBezTo>
                      <a:pt x="3077" y="15464"/>
                      <a:pt x="2986" y="15472"/>
                      <a:pt x="2897" y="15472"/>
                    </a:cubicBezTo>
                    <a:cubicBezTo>
                      <a:pt x="2533" y="15472"/>
                      <a:pt x="2214" y="15332"/>
                      <a:pt x="1930" y="15066"/>
                    </a:cubicBezTo>
                    <a:cubicBezTo>
                      <a:pt x="1649" y="14803"/>
                      <a:pt x="1415" y="14503"/>
                      <a:pt x="1236" y="14158"/>
                    </a:cubicBezTo>
                    <a:cubicBezTo>
                      <a:pt x="1236" y="13943"/>
                      <a:pt x="1285" y="13766"/>
                      <a:pt x="1062" y="13495"/>
                    </a:cubicBezTo>
                    <a:cubicBezTo>
                      <a:pt x="977" y="13392"/>
                      <a:pt x="901" y="13277"/>
                      <a:pt x="809" y="13179"/>
                    </a:cubicBezTo>
                    <a:cubicBezTo>
                      <a:pt x="689" y="13047"/>
                      <a:pt x="625" y="12900"/>
                      <a:pt x="625" y="12722"/>
                    </a:cubicBezTo>
                    <a:cubicBezTo>
                      <a:pt x="626" y="12051"/>
                      <a:pt x="562" y="11885"/>
                      <a:pt x="807" y="11688"/>
                    </a:cubicBezTo>
                    <a:cubicBezTo>
                      <a:pt x="1024" y="12075"/>
                      <a:pt x="1266" y="12571"/>
                      <a:pt x="1409" y="12869"/>
                    </a:cubicBezTo>
                    <a:cubicBezTo>
                      <a:pt x="1604" y="13269"/>
                      <a:pt x="1880" y="13609"/>
                      <a:pt x="2183" y="13928"/>
                    </a:cubicBezTo>
                    <a:cubicBezTo>
                      <a:pt x="2365" y="14119"/>
                      <a:pt x="2582" y="14252"/>
                      <a:pt x="2854" y="14288"/>
                    </a:cubicBezTo>
                    <a:cubicBezTo>
                      <a:pt x="2891" y="14293"/>
                      <a:pt x="2926" y="14296"/>
                      <a:pt x="2964" y="14296"/>
                    </a:cubicBezTo>
                    <a:cubicBezTo>
                      <a:pt x="3176" y="14296"/>
                      <a:pt x="3469" y="14203"/>
                      <a:pt x="4641" y="13831"/>
                    </a:cubicBezTo>
                    <a:cubicBezTo>
                      <a:pt x="4861" y="13760"/>
                      <a:pt x="5006" y="13605"/>
                      <a:pt x="5072" y="13388"/>
                    </a:cubicBezTo>
                    <a:cubicBezTo>
                      <a:pt x="5245" y="12821"/>
                      <a:pt x="5191" y="12298"/>
                      <a:pt x="4755" y="11855"/>
                    </a:cubicBezTo>
                    <a:cubicBezTo>
                      <a:pt x="4615" y="11712"/>
                      <a:pt x="4477" y="11525"/>
                      <a:pt x="4289" y="11367"/>
                    </a:cubicBezTo>
                    <a:cubicBezTo>
                      <a:pt x="4152" y="11251"/>
                      <a:pt x="4020" y="11210"/>
                      <a:pt x="3878" y="11210"/>
                    </a:cubicBezTo>
                    <a:cubicBezTo>
                      <a:pt x="3692" y="11210"/>
                      <a:pt x="3488" y="11280"/>
                      <a:pt x="3231" y="11345"/>
                    </a:cubicBezTo>
                    <a:cubicBezTo>
                      <a:pt x="2985" y="11408"/>
                      <a:pt x="2837" y="11461"/>
                      <a:pt x="2722" y="11461"/>
                    </a:cubicBezTo>
                    <a:cubicBezTo>
                      <a:pt x="2623" y="11461"/>
                      <a:pt x="2548" y="11423"/>
                      <a:pt x="2454" y="11318"/>
                    </a:cubicBezTo>
                    <a:cubicBezTo>
                      <a:pt x="2432" y="11131"/>
                      <a:pt x="2406" y="10919"/>
                      <a:pt x="2382" y="10703"/>
                    </a:cubicBezTo>
                    <a:cubicBezTo>
                      <a:pt x="2244" y="9410"/>
                      <a:pt x="2398" y="9608"/>
                      <a:pt x="2455" y="8590"/>
                    </a:cubicBezTo>
                    <a:cubicBezTo>
                      <a:pt x="2465" y="8415"/>
                      <a:pt x="2384" y="8277"/>
                      <a:pt x="2238" y="8197"/>
                    </a:cubicBezTo>
                    <a:cubicBezTo>
                      <a:pt x="1622" y="7862"/>
                      <a:pt x="1373" y="7741"/>
                      <a:pt x="1165" y="7741"/>
                    </a:cubicBezTo>
                    <a:cubicBezTo>
                      <a:pt x="1018" y="7741"/>
                      <a:pt x="891" y="7802"/>
                      <a:pt x="668" y="7891"/>
                    </a:cubicBezTo>
                    <a:cubicBezTo>
                      <a:pt x="611" y="7745"/>
                      <a:pt x="606" y="7611"/>
                      <a:pt x="704" y="7505"/>
                    </a:cubicBezTo>
                    <a:cubicBezTo>
                      <a:pt x="1023" y="7159"/>
                      <a:pt x="1452" y="6575"/>
                      <a:pt x="2121" y="6575"/>
                    </a:cubicBezTo>
                    <a:close/>
                    <a:moveTo>
                      <a:pt x="14168" y="17438"/>
                    </a:moveTo>
                    <a:cubicBezTo>
                      <a:pt x="14285" y="17670"/>
                      <a:pt x="14399" y="17901"/>
                      <a:pt x="14517" y="18129"/>
                    </a:cubicBezTo>
                    <a:cubicBezTo>
                      <a:pt x="14635" y="18360"/>
                      <a:pt x="14750" y="18591"/>
                      <a:pt x="14880" y="18814"/>
                    </a:cubicBezTo>
                    <a:cubicBezTo>
                      <a:pt x="14994" y="19012"/>
                      <a:pt x="15037" y="19211"/>
                      <a:pt x="14951" y="19425"/>
                    </a:cubicBezTo>
                    <a:cubicBezTo>
                      <a:pt x="14717" y="20006"/>
                      <a:pt x="14581" y="20162"/>
                      <a:pt x="14460" y="20641"/>
                    </a:cubicBezTo>
                    <a:cubicBezTo>
                      <a:pt x="14293" y="21307"/>
                      <a:pt x="14484" y="21794"/>
                      <a:pt x="14605" y="22184"/>
                    </a:cubicBezTo>
                    <a:cubicBezTo>
                      <a:pt x="14593" y="22186"/>
                      <a:pt x="14581" y="22187"/>
                      <a:pt x="14571" y="22187"/>
                    </a:cubicBezTo>
                    <a:cubicBezTo>
                      <a:pt x="14483" y="22187"/>
                      <a:pt x="14440" y="22124"/>
                      <a:pt x="14388" y="22086"/>
                    </a:cubicBezTo>
                    <a:cubicBezTo>
                      <a:pt x="14260" y="21993"/>
                      <a:pt x="14148" y="21954"/>
                      <a:pt x="14008" y="21954"/>
                    </a:cubicBezTo>
                    <a:cubicBezTo>
                      <a:pt x="13825" y="21954"/>
                      <a:pt x="13596" y="22021"/>
                      <a:pt x="13224" y="22119"/>
                    </a:cubicBezTo>
                    <a:cubicBezTo>
                      <a:pt x="13131" y="22144"/>
                      <a:pt x="13045" y="22164"/>
                      <a:pt x="12964" y="22164"/>
                    </a:cubicBezTo>
                    <a:cubicBezTo>
                      <a:pt x="12742" y="22164"/>
                      <a:pt x="12549" y="22015"/>
                      <a:pt x="12306" y="21404"/>
                    </a:cubicBezTo>
                    <a:cubicBezTo>
                      <a:pt x="12416" y="21265"/>
                      <a:pt x="12502" y="21148"/>
                      <a:pt x="12594" y="21039"/>
                    </a:cubicBezTo>
                    <a:cubicBezTo>
                      <a:pt x="12820" y="20771"/>
                      <a:pt x="12927" y="20456"/>
                      <a:pt x="12967" y="20115"/>
                    </a:cubicBezTo>
                    <a:cubicBezTo>
                      <a:pt x="13004" y="19808"/>
                      <a:pt x="12800" y="19572"/>
                      <a:pt x="12728" y="19468"/>
                    </a:cubicBezTo>
                    <a:cubicBezTo>
                      <a:pt x="12716" y="19338"/>
                      <a:pt x="12773" y="19223"/>
                      <a:pt x="12826" y="19115"/>
                    </a:cubicBezTo>
                    <a:cubicBezTo>
                      <a:pt x="13078" y="18585"/>
                      <a:pt x="13368" y="18080"/>
                      <a:pt x="13786" y="17659"/>
                    </a:cubicBezTo>
                    <a:cubicBezTo>
                      <a:pt x="13890" y="17554"/>
                      <a:pt x="13996" y="17457"/>
                      <a:pt x="14168" y="17438"/>
                    </a:cubicBezTo>
                    <a:close/>
                    <a:moveTo>
                      <a:pt x="18409" y="17179"/>
                    </a:moveTo>
                    <a:cubicBezTo>
                      <a:pt x="18589" y="17194"/>
                      <a:pt x="18717" y="17395"/>
                      <a:pt x="18967" y="17542"/>
                    </a:cubicBezTo>
                    <a:cubicBezTo>
                      <a:pt x="19107" y="17623"/>
                      <a:pt x="19254" y="17675"/>
                      <a:pt x="19411" y="17675"/>
                    </a:cubicBezTo>
                    <a:cubicBezTo>
                      <a:pt x="19466" y="17675"/>
                      <a:pt x="19523" y="17668"/>
                      <a:pt x="19582" y="17654"/>
                    </a:cubicBezTo>
                    <a:cubicBezTo>
                      <a:pt x="19866" y="17587"/>
                      <a:pt x="20156" y="17544"/>
                      <a:pt x="20438" y="17468"/>
                    </a:cubicBezTo>
                    <a:cubicBezTo>
                      <a:pt x="20756" y="17383"/>
                      <a:pt x="21080" y="17353"/>
                      <a:pt x="21401" y="17305"/>
                    </a:cubicBezTo>
                    <a:cubicBezTo>
                      <a:pt x="21438" y="17300"/>
                      <a:pt x="21475" y="17299"/>
                      <a:pt x="21512" y="17299"/>
                    </a:cubicBezTo>
                    <a:cubicBezTo>
                      <a:pt x="21576" y="17299"/>
                      <a:pt x="21640" y="17303"/>
                      <a:pt x="21707" y="17303"/>
                    </a:cubicBezTo>
                    <a:cubicBezTo>
                      <a:pt x="21739" y="17393"/>
                      <a:pt x="21774" y="17463"/>
                      <a:pt x="21790" y="17537"/>
                    </a:cubicBezTo>
                    <a:cubicBezTo>
                      <a:pt x="21894" y="18006"/>
                      <a:pt x="22061" y="18251"/>
                      <a:pt x="22521" y="19386"/>
                    </a:cubicBezTo>
                    <a:cubicBezTo>
                      <a:pt x="22925" y="20383"/>
                      <a:pt x="23265" y="20681"/>
                      <a:pt x="23571" y="20971"/>
                    </a:cubicBezTo>
                    <a:cubicBezTo>
                      <a:pt x="23849" y="21233"/>
                      <a:pt x="24137" y="21371"/>
                      <a:pt x="24309" y="21950"/>
                    </a:cubicBezTo>
                    <a:cubicBezTo>
                      <a:pt x="24452" y="22433"/>
                      <a:pt x="24165" y="23183"/>
                      <a:pt x="23457" y="23227"/>
                    </a:cubicBezTo>
                    <a:cubicBezTo>
                      <a:pt x="22321" y="23301"/>
                      <a:pt x="22195" y="23267"/>
                      <a:pt x="21899" y="23432"/>
                    </a:cubicBezTo>
                    <a:cubicBezTo>
                      <a:pt x="21308" y="23760"/>
                      <a:pt x="21129" y="23987"/>
                      <a:pt x="20470" y="23987"/>
                    </a:cubicBezTo>
                    <a:cubicBezTo>
                      <a:pt x="20409" y="23987"/>
                      <a:pt x="20344" y="23985"/>
                      <a:pt x="20275" y="23981"/>
                    </a:cubicBezTo>
                    <a:cubicBezTo>
                      <a:pt x="20124" y="23974"/>
                      <a:pt x="19992" y="23886"/>
                      <a:pt x="19639" y="23565"/>
                    </a:cubicBezTo>
                    <a:cubicBezTo>
                      <a:pt x="19127" y="23100"/>
                      <a:pt x="18879" y="22747"/>
                      <a:pt x="18445" y="22747"/>
                    </a:cubicBezTo>
                    <a:cubicBezTo>
                      <a:pt x="18346" y="22747"/>
                      <a:pt x="18238" y="22766"/>
                      <a:pt x="18114" y="22805"/>
                    </a:cubicBezTo>
                    <a:cubicBezTo>
                      <a:pt x="17520" y="22993"/>
                      <a:pt x="17541" y="22986"/>
                      <a:pt x="17121" y="23020"/>
                    </a:cubicBezTo>
                    <a:cubicBezTo>
                      <a:pt x="17111" y="22535"/>
                      <a:pt x="16972" y="21551"/>
                      <a:pt x="17830" y="21074"/>
                    </a:cubicBezTo>
                    <a:cubicBezTo>
                      <a:pt x="17887" y="21125"/>
                      <a:pt x="17942" y="21163"/>
                      <a:pt x="17981" y="21211"/>
                    </a:cubicBezTo>
                    <a:cubicBezTo>
                      <a:pt x="18029" y="21272"/>
                      <a:pt x="18061" y="21347"/>
                      <a:pt x="18104" y="21412"/>
                    </a:cubicBezTo>
                    <a:cubicBezTo>
                      <a:pt x="18225" y="21593"/>
                      <a:pt x="18377" y="21740"/>
                      <a:pt x="18572" y="21841"/>
                    </a:cubicBezTo>
                    <a:cubicBezTo>
                      <a:pt x="18943" y="22035"/>
                      <a:pt x="19326" y="22192"/>
                      <a:pt x="19744" y="22250"/>
                    </a:cubicBezTo>
                    <a:cubicBezTo>
                      <a:pt x="19792" y="22257"/>
                      <a:pt x="19840" y="22260"/>
                      <a:pt x="19888" y="22260"/>
                    </a:cubicBezTo>
                    <a:cubicBezTo>
                      <a:pt x="20748" y="22260"/>
                      <a:pt x="21315" y="21166"/>
                      <a:pt x="20735" y="20319"/>
                    </a:cubicBezTo>
                    <a:cubicBezTo>
                      <a:pt x="20245" y="19605"/>
                      <a:pt x="19636" y="19489"/>
                      <a:pt x="19294" y="19314"/>
                    </a:cubicBezTo>
                    <a:cubicBezTo>
                      <a:pt x="18560" y="18937"/>
                      <a:pt x="17864" y="18522"/>
                      <a:pt x="17822" y="18497"/>
                    </a:cubicBezTo>
                    <a:cubicBezTo>
                      <a:pt x="17736" y="18155"/>
                      <a:pt x="17784" y="17843"/>
                      <a:pt x="17956" y="17548"/>
                    </a:cubicBezTo>
                    <a:cubicBezTo>
                      <a:pt x="18089" y="17320"/>
                      <a:pt x="18130" y="17282"/>
                      <a:pt x="18409" y="17179"/>
                    </a:cubicBezTo>
                    <a:close/>
                    <a:moveTo>
                      <a:pt x="27327" y="15868"/>
                    </a:moveTo>
                    <a:cubicBezTo>
                      <a:pt x="27354" y="15895"/>
                      <a:pt x="27403" y="15925"/>
                      <a:pt x="27426" y="15970"/>
                    </a:cubicBezTo>
                    <a:cubicBezTo>
                      <a:pt x="27577" y="16251"/>
                      <a:pt x="27658" y="16534"/>
                      <a:pt x="27742" y="16677"/>
                    </a:cubicBezTo>
                    <a:cubicBezTo>
                      <a:pt x="27872" y="16902"/>
                      <a:pt x="28066" y="17090"/>
                      <a:pt x="28286" y="17090"/>
                    </a:cubicBezTo>
                    <a:cubicBezTo>
                      <a:pt x="28348" y="17090"/>
                      <a:pt x="28411" y="17075"/>
                      <a:pt x="28476" y="17042"/>
                    </a:cubicBezTo>
                    <a:cubicBezTo>
                      <a:pt x="28782" y="16885"/>
                      <a:pt x="29364" y="16777"/>
                      <a:pt x="29585" y="16777"/>
                    </a:cubicBezTo>
                    <a:cubicBezTo>
                      <a:pt x="29611" y="16777"/>
                      <a:pt x="29632" y="16778"/>
                      <a:pt x="29647" y="16781"/>
                    </a:cubicBezTo>
                    <a:cubicBezTo>
                      <a:pt x="29707" y="16794"/>
                      <a:pt x="29764" y="16799"/>
                      <a:pt x="29819" y="16799"/>
                    </a:cubicBezTo>
                    <a:cubicBezTo>
                      <a:pt x="30235" y="16799"/>
                      <a:pt x="30529" y="16470"/>
                      <a:pt x="30827" y="16200"/>
                    </a:cubicBezTo>
                    <a:cubicBezTo>
                      <a:pt x="31173" y="16385"/>
                      <a:pt x="31406" y="16633"/>
                      <a:pt x="31565" y="16952"/>
                    </a:cubicBezTo>
                    <a:cubicBezTo>
                      <a:pt x="31817" y="17460"/>
                      <a:pt x="30815" y="18413"/>
                      <a:pt x="31591" y="18943"/>
                    </a:cubicBezTo>
                    <a:cubicBezTo>
                      <a:pt x="31611" y="19265"/>
                      <a:pt x="31585" y="19583"/>
                      <a:pt x="32007" y="19845"/>
                    </a:cubicBezTo>
                    <a:cubicBezTo>
                      <a:pt x="32203" y="19967"/>
                      <a:pt x="32410" y="20052"/>
                      <a:pt x="32634" y="20052"/>
                    </a:cubicBezTo>
                    <a:cubicBezTo>
                      <a:pt x="32702" y="20052"/>
                      <a:pt x="32771" y="20044"/>
                      <a:pt x="32842" y="20027"/>
                    </a:cubicBezTo>
                    <a:cubicBezTo>
                      <a:pt x="32912" y="20011"/>
                      <a:pt x="32980" y="20003"/>
                      <a:pt x="33044" y="20003"/>
                    </a:cubicBezTo>
                    <a:cubicBezTo>
                      <a:pt x="33352" y="20003"/>
                      <a:pt x="33600" y="20172"/>
                      <a:pt x="33905" y="20356"/>
                    </a:cubicBezTo>
                    <a:cubicBezTo>
                      <a:pt x="34628" y="20787"/>
                      <a:pt x="34653" y="21579"/>
                      <a:pt x="34315" y="22359"/>
                    </a:cubicBezTo>
                    <a:cubicBezTo>
                      <a:pt x="34219" y="22583"/>
                      <a:pt x="34064" y="22749"/>
                      <a:pt x="33826" y="22842"/>
                    </a:cubicBezTo>
                    <a:cubicBezTo>
                      <a:pt x="33440" y="22995"/>
                      <a:pt x="33062" y="23167"/>
                      <a:pt x="32655" y="23341"/>
                    </a:cubicBezTo>
                    <a:cubicBezTo>
                      <a:pt x="31874" y="22875"/>
                      <a:pt x="32330" y="21831"/>
                      <a:pt x="31911" y="21142"/>
                    </a:cubicBezTo>
                    <a:cubicBezTo>
                      <a:pt x="31781" y="20926"/>
                      <a:pt x="31616" y="20858"/>
                      <a:pt x="31455" y="20858"/>
                    </a:cubicBezTo>
                    <a:cubicBezTo>
                      <a:pt x="31228" y="20858"/>
                      <a:pt x="31009" y="20994"/>
                      <a:pt x="30906" y="21039"/>
                    </a:cubicBezTo>
                    <a:cubicBezTo>
                      <a:pt x="30826" y="21074"/>
                      <a:pt x="30745" y="21108"/>
                      <a:pt x="30656" y="21146"/>
                    </a:cubicBezTo>
                    <a:cubicBezTo>
                      <a:pt x="30054" y="20372"/>
                      <a:pt x="30489" y="19503"/>
                      <a:pt x="29295" y="18443"/>
                    </a:cubicBezTo>
                    <a:cubicBezTo>
                      <a:pt x="28982" y="18165"/>
                      <a:pt x="28656" y="18082"/>
                      <a:pt x="28261" y="18082"/>
                    </a:cubicBezTo>
                    <a:cubicBezTo>
                      <a:pt x="28188" y="18082"/>
                      <a:pt x="28112" y="18085"/>
                      <a:pt x="28034" y="18090"/>
                    </a:cubicBezTo>
                    <a:cubicBezTo>
                      <a:pt x="27547" y="18121"/>
                      <a:pt x="27290" y="18549"/>
                      <a:pt x="27347" y="19028"/>
                    </a:cubicBezTo>
                    <a:cubicBezTo>
                      <a:pt x="27423" y="19659"/>
                      <a:pt x="27584" y="20284"/>
                      <a:pt x="28115" y="20821"/>
                    </a:cubicBezTo>
                    <a:cubicBezTo>
                      <a:pt x="28407" y="21117"/>
                      <a:pt x="28653" y="21569"/>
                      <a:pt x="29059" y="22132"/>
                    </a:cubicBezTo>
                    <a:cubicBezTo>
                      <a:pt x="29427" y="22643"/>
                      <a:pt x="29596" y="23184"/>
                      <a:pt x="29602" y="23665"/>
                    </a:cubicBezTo>
                    <a:cubicBezTo>
                      <a:pt x="29609" y="24109"/>
                      <a:pt x="29263" y="24459"/>
                      <a:pt x="28921" y="24508"/>
                    </a:cubicBezTo>
                    <a:cubicBezTo>
                      <a:pt x="28842" y="24519"/>
                      <a:pt x="28762" y="24523"/>
                      <a:pt x="28682" y="24523"/>
                    </a:cubicBezTo>
                    <a:cubicBezTo>
                      <a:pt x="28660" y="24523"/>
                      <a:pt x="28639" y="24523"/>
                      <a:pt x="28618" y="24522"/>
                    </a:cubicBezTo>
                    <a:cubicBezTo>
                      <a:pt x="28584" y="24521"/>
                      <a:pt x="28551" y="24521"/>
                      <a:pt x="28518" y="24521"/>
                    </a:cubicBezTo>
                    <a:cubicBezTo>
                      <a:pt x="28055" y="24521"/>
                      <a:pt x="27598" y="24588"/>
                      <a:pt x="27142" y="24660"/>
                    </a:cubicBezTo>
                    <a:cubicBezTo>
                      <a:pt x="24441" y="25082"/>
                      <a:pt x="25325" y="24769"/>
                      <a:pt x="23940" y="25090"/>
                    </a:cubicBezTo>
                    <a:cubicBezTo>
                      <a:pt x="23887" y="25102"/>
                      <a:pt x="23830" y="25103"/>
                      <a:pt x="23722" y="25116"/>
                    </a:cubicBezTo>
                    <a:cubicBezTo>
                      <a:pt x="23788" y="25055"/>
                      <a:pt x="23810" y="25019"/>
                      <a:pt x="23842" y="25007"/>
                    </a:cubicBezTo>
                    <a:cubicBezTo>
                      <a:pt x="24089" y="24916"/>
                      <a:pt x="24309" y="24788"/>
                      <a:pt x="24496" y="24601"/>
                    </a:cubicBezTo>
                    <a:cubicBezTo>
                      <a:pt x="24618" y="24476"/>
                      <a:pt x="24934" y="24368"/>
                      <a:pt x="25054" y="24293"/>
                    </a:cubicBezTo>
                    <a:cubicBezTo>
                      <a:pt x="25211" y="24195"/>
                      <a:pt x="25373" y="24162"/>
                      <a:pt x="25528" y="24162"/>
                    </a:cubicBezTo>
                    <a:cubicBezTo>
                      <a:pt x="25800" y="24162"/>
                      <a:pt x="26052" y="24263"/>
                      <a:pt x="26229" y="24300"/>
                    </a:cubicBezTo>
                    <a:cubicBezTo>
                      <a:pt x="26327" y="24321"/>
                      <a:pt x="26418" y="24330"/>
                      <a:pt x="26501" y="24330"/>
                    </a:cubicBezTo>
                    <a:cubicBezTo>
                      <a:pt x="27299" y="24330"/>
                      <a:pt x="27425" y="23438"/>
                      <a:pt x="27597" y="22836"/>
                    </a:cubicBezTo>
                    <a:cubicBezTo>
                      <a:pt x="27754" y="22280"/>
                      <a:pt x="27622" y="21792"/>
                      <a:pt x="27249" y="21364"/>
                    </a:cubicBezTo>
                    <a:cubicBezTo>
                      <a:pt x="27162" y="21263"/>
                      <a:pt x="27055" y="21177"/>
                      <a:pt x="26953" y="21088"/>
                    </a:cubicBezTo>
                    <a:cubicBezTo>
                      <a:pt x="26069" y="20306"/>
                      <a:pt x="26118" y="20317"/>
                      <a:pt x="25480" y="20040"/>
                    </a:cubicBezTo>
                    <a:cubicBezTo>
                      <a:pt x="25041" y="19849"/>
                      <a:pt x="24985" y="19451"/>
                      <a:pt x="25048" y="19150"/>
                    </a:cubicBezTo>
                    <a:cubicBezTo>
                      <a:pt x="25118" y="18812"/>
                      <a:pt x="25292" y="18512"/>
                      <a:pt x="25309" y="18479"/>
                    </a:cubicBezTo>
                    <a:cubicBezTo>
                      <a:pt x="25507" y="18559"/>
                      <a:pt x="25708" y="18588"/>
                      <a:pt x="25909" y="18588"/>
                    </a:cubicBezTo>
                    <a:cubicBezTo>
                      <a:pt x="26125" y="18588"/>
                      <a:pt x="26341" y="18555"/>
                      <a:pt x="26557" y="18515"/>
                    </a:cubicBezTo>
                    <a:cubicBezTo>
                      <a:pt x="26856" y="18459"/>
                      <a:pt x="27080" y="18275"/>
                      <a:pt x="27040" y="17974"/>
                    </a:cubicBezTo>
                    <a:cubicBezTo>
                      <a:pt x="26989" y="17595"/>
                      <a:pt x="26912" y="17722"/>
                      <a:pt x="26897" y="17252"/>
                    </a:cubicBezTo>
                    <a:cubicBezTo>
                      <a:pt x="26882" y="16814"/>
                      <a:pt x="26995" y="16407"/>
                      <a:pt x="27173" y="16013"/>
                    </a:cubicBezTo>
                    <a:cubicBezTo>
                      <a:pt x="27200" y="15952"/>
                      <a:pt x="27221" y="15884"/>
                      <a:pt x="27327" y="15868"/>
                    </a:cubicBezTo>
                    <a:close/>
                    <a:moveTo>
                      <a:pt x="6977" y="0"/>
                    </a:moveTo>
                    <a:cubicBezTo>
                      <a:pt x="6839" y="26"/>
                      <a:pt x="6768" y="113"/>
                      <a:pt x="6711" y="212"/>
                    </a:cubicBezTo>
                    <a:cubicBezTo>
                      <a:pt x="6543" y="505"/>
                      <a:pt x="6399" y="810"/>
                      <a:pt x="6318" y="1140"/>
                    </a:cubicBezTo>
                    <a:cubicBezTo>
                      <a:pt x="6266" y="1347"/>
                      <a:pt x="6245" y="1571"/>
                      <a:pt x="6348" y="1769"/>
                    </a:cubicBezTo>
                    <a:cubicBezTo>
                      <a:pt x="6511" y="2079"/>
                      <a:pt x="6698" y="2383"/>
                      <a:pt x="6994" y="2579"/>
                    </a:cubicBezTo>
                    <a:cubicBezTo>
                      <a:pt x="7380" y="2837"/>
                      <a:pt x="7887" y="3064"/>
                      <a:pt x="8265" y="3064"/>
                    </a:cubicBezTo>
                    <a:cubicBezTo>
                      <a:pt x="8555" y="3064"/>
                      <a:pt x="8769" y="2931"/>
                      <a:pt x="8795" y="2575"/>
                    </a:cubicBezTo>
                    <a:cubicBezTo>
                      <a:pt x="8822" y="2217"/>
                      <a:pt x="8763" y="1988"/>
                      <a:pt x="8917" y="1815"/>
                    </a:cubicBezTo>
                    <a:cubicBezTo>
                      <a:pt x="9052" y="1768"/>
                      <a:pt x="9185" y="1744"/>
                      <a:pt x="9315" y="1744"/>
                    </a:cubicBezTo>
                    <a:cubicBezTo>
                      <a:pt x="9530" y="1744"/>
                      <a:pt x="9739" y="1809"/>
                      <a:pt x="9940" y="1941"/>
                    </a:cubicBezTo>
                    <a:cubicBezTo>
                      <a:pt x="10340" y="2202"/>
                      <a:pt x="10715" y="2711"/>
                      <a:pt x="10706" y="3329"/>
                    </a:cubicBezTo>
                    <a:cubicBezTo>
                      <a:pt x="10697" y="3883"/>
                      <a:pt x="10356" y="3957"/>
                      <a:pt x="10229" y="4030"/>
                    </a:cubicBezTo>
                    <a:cubicBezTo>
                      <a:pt x="9730" y="4314"/>
                      <a:pt x="9457" y="4728"/>
                      <a:pt x="9450" y="5316"/>
                    </a:cubicBezTo>
                    <a:cubicBezTo>
                      <a:pt x="9445" y="5678"/>
                      <a:pt x="9605" y="5917"/>
                      <a:pt x="9922" y="6062"/>
                    </a:cubicBezTo>
                    <a:cubicBezTo>
                      <a:pt x="10409" y="6289"/>
                      <a:pt x="10503" y="6123"/>
                      <a:pt x="11312" y="6294"/>
                    </a:cubicBezTo>
                    <a:cubicBezTo>
                      <a:pt x="12274" y="6498"/>
                      <a:pt x="12725" y="6599"/>
                      <a:pt x="13167" y="7025"/>
                    </a:cubicBezTo>
                    <a:cubicBezTo>
                      <a:pt x="13274" y="7128"/>
                      <a:pt x="13360" y="7245"/>
                      <a:pt x="13405" y="7388"/>
                    </a:cubicBezTo>
                    <a:cubicBezTo>
                      <a:pt x="13495" y="7684"/>
                      <a:pt x="13510" y="7987"/>
                      <a:pt x="13433" y="8287"/>
                    </a:cubicBezTo>
                    <a:cubicBezTo>
                      <a:pt x="13401" y="8412"/>
                      <a:pt x="13317" y="8528"/>
                      <a:pt x="13246" y="8641"/>
                    </a:cubicBezTo>
                    <a:cubicBezTo>
                      <a:pt x="13208" y="8701"/>
                      <a:pt x="13148" y="8747"/>
                      <a:pt x="13060" y="8747"/>
                    </a:cubicBezTo>
                    <a:cubicBezTo>
                      <a:pt x="13052" y="8747"/>
                      <a:pt x="13044" y="8747"/>
                      <a:pt x="13035" y="8746"/>
                    </a:cubicBezTo>
                    <a:cubicBezTo>
                      <a:pt x="12396" y="8389"/>
                      <a:pt x="12614" y="7287"/>
                      <a:pt x="11477" y="7287"/>
                    </a:cubicBezTo>
                    <a:cubicBezTo>
                      <a:pt x="11374" y="7287"/>
                      <a:pt x="11259" y="7296"/>
                      <a:pt x="11132" y="7316"/>
                    </a:cubicBezTo>
                    <a:cubicBezTo>
                      <a:pt x="10675" y="7386"/>
                      <a:pt x="10455" y="7568"/>
                      <a:pt x="9489" y="7919"/>
                    </a:cubicBezTo>
                    <a:cubicBezTo>
                      <a:pt x="9287" y="7992"/>
                      <a:pt x="9082" y="8024"/>
                      <a:pt x="8877" y="8024"/>
                    </a:cubicBezTo>
                    <a:cubicBezTo>
                      <a:pt x="8671" y="8024"/>
                      <a:pt x="8465" y="7992"/>
                      <a:pt x="8259" y="7940"/>
                    </a:cubicBezTo>
                    <a:cubicBezTo>
                      <a:pt x="8129" y="7907"/>
                      <a:pt x="7998" y="7867"/>
                      <a:pt x="7891" y="7736"/>
                    </a:cubicBezTo>
                    <a:cubicBezTo>
                      <a:pt x="7828" y="7587"/>
                      <a:pt x="7839" y="7439"/>
                      <a:pt x="7839" y="7288"/>
                    </a:cubicBezTo>
                    <a:cubicBezTo>
                      <a:pt x="7843" y="7017"/>
                      <a:pt x="7856" y="6747"/>
                      <a:pt x="7857" y="6477"/>
                    </a:cubicBezTo>
                    <a:cubicBezTo>
                      <a:pt x="7862" y="5567"/>
                      <a:pt x="7503" y="5445"/>
                      <a:pt x="7310" y="4583"/>
                    </a:cubicBezTo>
                    <a:cubicBezTo>
                      <a:pt x="7255" y="4338"/>
                      <a:pt x="7154" y="4109"/>
                      <a:pt x="6977" y="3928"/>
                    </a:cubicBezTo>
                    <a:cubicBezTo>
                      <a:pt x="6622" y="3563"/>
                      <a:pt x="6211" y="3354"/>
                      <a:pt x="5732" y="3354"/>
                    </a:cubicBezTo>
                    <a:cubicBezTo>
                      <a:pt x="5621" y="3354"/>
                      <a:pt x="5506" y="3366"/>
                      <a:pt x="5388" y="3389"/>
                    </a:cubicBezTo>
                    <a:cubicBezTo>
                      <a:pt x="4873" y="3489"/>
                      <a:pt x="4656" y="3566"/>
                      <a:pt x="4270" y="3566"/>
                    </a:cubicBezTo>
                    <a:cubicBezTo>
                      <a:pt x="4255" y="3566"/>
                      <a:pt x="4240" y="3566"/>
                      <a:pt x="4225" y="3566"/>
                    </a:cubicBezTo>
                    <a:cubicBezTo>
                      <a:pt x="3940" y="3561"/>
                      <a:pt x="3938" y="3341"/>
                      <a:pt x="3862" y="3074"/>
                    </a:cubicBezTo>
                    <a:cubicBezTo>
                      <a:pt x="3762" y="2724"/>
                      <a:pt x="3677" y="2144"/>
                      <a:pt x="3080" y="2095"/>
                    </a:cubicBezTo>
                    <a:cubicBezTo>
                      <a:pt x="2920" y="2117"/>
                      <a:pt x="2763" y="2177"/>
                      <a:pt x="2615" y="2261"/>
                    </a:cubicBezTo>
                    <a:cubicBezTo>
                      <a:pt x="2458" y="2350"/>
                      <a:pt x="2298" y="2435"/>
                      <a:pt x="2149" y="2535"/>
                    </a:cubicBezTo>
                    <a:cubicBezTo>
                      <a:pt x="1776" y="2786"/>
                      <a:pt x="1404" y="3038"/>
                      <a:pt x="1037" y="3300"/>
                    </a:cubicBezTo>
                    <a:cubicBezTo>
                      <a:pt x="762" y="3497"/>
                      <a:pt x="624" y="3776"/>
                      <a:pt x="628" y="4112"/>
                    </a:cubicBezTo>
                    <a:cubicBezTo>
                      <a:pt x="633" y="4466"/>
                      <a:pt x="711" y="4918"/>
                      <a:pt x="918" y="5204"/>
                    </a:cubicBezTo>
                    <a:cubicBezTo>
                      <a:pt x="1047" y="5382"/>
                      <a:pt x="1184" y="5441"/>
                      <a:pt x="1413" y="5441"/>
                    </a:cubicBezTo>
                    <a:cubicBezTo>
                      <a:pt x="1619" y="5441"/>
                      <a:pt x="1900" y="5393"/>
                      <a:pt x="2317" y="5339"/>
                    </a:cubicBezTo>
                    <a:cubicBezTo>
                      <a:pt x="2453" y="5322"/>
                      <a:pt x="2588" y="5310"/>
                      <a:pt x="2724" y="5310"/>
                    </a:cubicBezTo>
                    <a:cubicBezTo>
                      <a:pt x="2835" y="5310"/>
                      <a:pt x="2947" y="5318"/>
                      <a:pt x="3057" y="5338"/>
                    </a:cubicBezTo>
                    <a:cubicBezTo>
                      <a:pt x="3501" y="5419"/>
                      <a:pt x="3945" y="5492"/>
                      <a:pt x="4380" y="5605"/>
                    </a:cubicBezTo>
                    <a:cubicBezTo>
                      <a:pt x="4848" y="5728"/>
                      <a:pt x="5134" y="6073"/>
                      <a:pt x="5320" y="6506"/>
                    </a:cubicBezTo>
                    <a:cubicBezTo>
                      <a:pt x="5346" y="6565"/>
                      <a:pt x="5346" y="6639"/>
                      <a:pt x="5350" y="6705"/>
                    </a:cubicBezTo>
                    <a:cubicBezTo>
                      <a:pt x="5361" y="6908"/>
                      <a:pt x="5350" y="7109"/>
                      <a:pt x="5303" y="7308"/>
                    </a:cubicBezTo>
                    <a:cubicBezTo>
                      <a:pt x="5225" y="7627"/>
                      <a:pt x="5265" y="7936"/>
                      <a:pt x="5433" y="8220"/>
                    </a:cubicBezTo>
                    <a:cubicBezTo>
                      <a:pt x="5602" y="8505"/>
                      <a:pt x="5644" y="8542"/>
                      <a:pt x="6012" y="8919"/>
                    </a:cubicBezTo>
                    <a:cubicBezTo>
                      <a:pt x="6137" y="9048"/>
                      <a:pt x="6266" y="9172"/>
                      <a:pt x="6384" y="9291"/>
                    </a:cubicBezTo>
                    <a:cubicBezTo>
                      <a:pt x="6536" y="9313"/>
                      <a:pt x="6682" y="9362"/>
                      <a:pt x="6817" y="9362"/>
                    </a:cubicBezTo>
                    <a:cubicBezTo>
                      <a:pt x="6843" y="9362"/>
                      <a:pt x="6870" y="9360"/>
                      <a:pt x="6895" y="9356"/>
                    </a:cubicBezTo>
                    <a:cubicBezTo>
                      <a:pt x="6933" y="9350"/>
                      <a:pt x="6970" y="9347"/>
                      <a:pt x="7006" y="9347"/>
                    </a:cubicBezTo>
                    <a:cubicBezTo>
                      <a:pt x="7150" y="9347"/>
                      <a:pt x="7277" y="9393"/>
                      <a:pt x="7418" y="9436"/>
                    </a:cubicBezTo>
                    <a:cubicBezTo>
                      <a:pt x="7617" y="10156"/>
                      <a:pt x="7538" y="9845"/>
                      <a:pt x="7703" y="10588"/>
                    </a:cubicBezTo>
                    <a:cubicBezTo>
                      <a:pt x="7557" y="10879"/>
                      <a:pt x="7553" y="11227"/>
                      <a:pt x="7563" y="11578"/>
                    </a:cubicBezTo>
                    <a:cubicBezTo>
                      <a:pt x="7570" y="11872"/>
                      <a:pt x="7583" y="12164"/>
                      <a:pt x="7569" y="12456"/>
                    </a:cubicBezTo>
                    <a:cubicBezTo>
                      <a:pt x="7553" y="12823"/>
                      <a:pt x="7719" y="13079"/>
                      <a:pt x="8012" y="13274"/>
                    </a:cubicBezTo>
                    <a:cubicBezTo>
                      <a:pt x="8274" y="13448"/>
                      <a:pt x="8511" y="13505"/>
                      <a:pt x="8761" y="13505"/>
                    </a:cubicBezTo>
                    <a:cubicBezTo>
                      <a:pt x="9025" y="13505"/>
                      <a:pt x="9303" y="13442"/>
                      <a:pt x="9642" y="13387"/>
                    </a:cubicBezTo>
                    <a:cubicBezTo>
                      <a:pt x="9897" y="13476"/>
                      <a:pt x="10173" y="13526"/>
                      <a:pt x="10265" y="13833"/>
                    </a:cubicBezTo>
                    <a:cubicBezTo>
                      <a:pt x="10247" y="13884"/>
                      <a:pt x="10239" y="13930"/>
                      <a:pt x="10217" y="13967"/>
                    </a:cubicBezTo>
                    <a:cubicBezTo>
                      <a:pt x="9473" y="15229"/>
                      <a:pt x="9434" y="15336"/>
                      <a:pt x="9199" y="15445"/>
                    </a:cubicBezTo>
                    <a:cubicBezTo>
                      <a:pt x="9166" y="15451"/>
                      <a:pt x="9132" y="15454"/>
                      <a:pt x="9096" y="15454"/>
                    </a:cubicBezTo>
                    <a:cubicBezTo>
                      <a:pt x="8759" y="15454"/>
                      <a:pt x="8295" y="15191"/>
                      <a:pt x="8035" y="15029"/>
                    </a:cubicBezTo>
                    <a:cubicBezTo>
                      <a:pt x="7424" y="14653"/>
                      <a:pt x="6844" y="14536"/>
                      <a:pt x="6531" y="14448"/>
                    </a:cubicBezTo>
                    <a:cubicBezTo>
                      <a:pt x="6480" y="14434"/>
                      <a:pt x="6414" y="14442"/>
                      <a:pt x="6398" y="14370"/>
                    </a:cubicBezTo>
                    <a:cubicBezTo>
                      <a:pt x="6805" y="13603"/>
                      <a:pt x="6746" y="13308"/>
                      <a:pt x="6640" y="12378"/>
                    </a:cubicBezTo>
                    <a:cubicBezTo>
                      <a:pt x="6513" y="11254"/>
                      <a:pt x="6279" y="10724"/>
                      <a:pt x="5938" y="10222"/>
                    </a:cubicBezTo>
                    <a:cubicBezTo>
                      <a:pt x="5588" y="9702"/>
                      <a:pt x="5170" y="9654"/>
                      <a:pt x="4741" y="9547"/>
                    </a:cubicBezTo>
                    <a:cubicBezTo>
                      <a:pt x="4575" y="9358"/>
                      <a:pt x="4441" y="9156"/>
                      <a:pt x="4416" y="8896"/>
                    </a:cubicBezTo>
                    <a:cubicBezTo>
                      <a:pt x="4319" y="7905"/>
                      <a:pt x="4237" y="7592"/>
                      <a:pt x="4112" y="7348"/>
                    </a:cubicBezTo>
                    <a:cubicBezTo>
                      <a:pt x="3764" y="6672"/>
                      <a:pt x="3203" y="6272"/>
                      <a:pt x="2471" y="6113"/>
                    </a:cubicBezTo>
                    <a:cubicBezTo>
                      <a:pt x="2351" y="6088"/>
                      <a:pt x="2232" y="6075"/>
                      <a:pt x="2116" y="6075"/>
                    </a:cubicBezTo>
                    <a:cubicBezTo>
                      <a:pt x="1726" y="6075"/>
                      <a:pt x="1366" y="6217"/>
                      <a:pt x="1050" y="6477"/>
                    </a:cubicBezTo>
                    <a:cubicBezTo>
                      <a:pt x="798" y="6683"/>
                      <a:pt x="577" y="6928"/>
                      <a:pt x="360" y="7171"/>
                    </a:cubicBezTo>
                    <a:cubicBezTo>
                      <a:pt x="179" y="7374"/>
                      <a:pt x="111" y="7622"/>
                      <a:pt x="179" y="7895"/>
                    </a:cubicBezTo>
                    <a:cubicBezTo>
                      <a:pt x="201" y="7981"/>
                      <a:pt x="208" y="8072"/>
                      <a:pt x="221" y="8150"/>
                    </a:cubicBezTo>
                    <a:cubicBezTo>
                      <a:pt x="51" y="8432"/>
                      <a:pt x="51" y="8432"/>
                      <a:pt x="138" y="8660"/>
                    </a:cubicBezTo>
                    <a:cubicBezTo>
                      <a:pt x="630" y="8648"/>
                      <a:pt x="758" y="8526"/>
                      <a:pt x="967" y="8369"/>
                    </a:cubicBezTo>
                    <a:cubicBezTo>
                      <a:pt x="1033" y="8321"/>
                      <a:pt x="1103" y="8296"/>
                      <a:pt x="1174" y="8296"/>
                    </a:cubicBezTo>
                    <a:cubicBezTo>
                      <a:pt x="1221" y="8296"/>
                      <a:pt x="1269" y="8307"/>
                      <a:pt x="1318" y="8330"/>
                    </a:cubicBezTo>
                    <a:cubicBezTo>
                      <a:pt x="1510" y="8422"/>
                      <a:pt x="1709" y="8501"/>
                      <a:pt x="1891" y="8621"/>
                    </a:cubicBezTo>
                    <a:cubicBezTo>
                      <a:pt x="1885" y="8698"/>
                      <a:pt x="1880" y="8765"/>
                      <a:pt x="1872" y="8831"/>
                    </a:cubicBezTo>
                    <a:cubicBezTo>
                      <a:pt x="1743" y="9983"/>
                      <a:pt x="1712" y="9802"/>
                      <a:pt x="1843" y="11081"/>
                    </a:cubicBezTo>
                    <a:cubicBezTo>
                      <a:pt x="1855" y="11203"/>
                      <a:pt x="1880" y="11325"/>
                      <a:pt x="1911" y="11445"/>
                    </a:cubicBezTo>
                    <a:cubicBezTo>
                      <a:pt x="1983" y="11727"/>
                      <a:pt x="2225" y="11931"/>
                      <a:pt x="2514" y="11957"/>
                    </a:cubicBezTo>
                    <a:cubicBezTo>
                      <a:pt x="2582" y="11963"/>
                      <a:pt x="2640" y="11967"/>
                      <a:pt x="2699" y="11967"/>
                    </a:cubicBezTo>
                    <a:cubicBezTo>
                      <a:pt x="2877" y="11967"/>
                      <a:pt x="3055" y="11929"/>
                      <a:pt x="3504" y="11791"/>
                    </a:cubicBezTo>
                    <a:cubicBezTo>
                      <a:pt x="3597" y="11762"/>
                      <a:pt x="3690" y="11740"/>
                      <a:pt x="3792" y="11740"/>
                    </a:cubicBezTo>
                    <a:cubicBezTo>
                      <a:pt x="3844" y="11740"/>
                      <a:pt x="3898" y="11746"/>
                      <a:pt x="3956" y="11760"/>
                    </a:cubicBezTo>
                    <a:cubicBezTo>
                      <a:pt x="4439" y="12285"/>
                      <a:pt x="4549" y="12371"/>
                      <a:pt x="4583" y="12558"/>
                    </a:cubicBezTo>
                    <a:cubicBezTo>
                      <a:pt x="4629" y="12803"/>
                      <a:pt x="4635" y="13050"/>
                      <a:pt x="4511" y="13274"/>
                    </a:cubicBezTo>
                    <a:cubicBezTo>
                      <a:pt x="4362" y="13339"/>
                      <a:pt x="4580" y="13273"/>
                      <a:pt x="3376" y="13641"/>
                    </a:cubicBezTo>
                    <a:cubicBezTo>
                      <a:pt x="3171" y="13704"/>
                      <a:pt x="3030" y="13756"/>
                      <a:pt x="2902" y="13756"/>
                    </a:cubicBezTo>
                    <a:cubicBezTo>
                      <a:pt x="2804" y="13756"/>
                      <a:pt x="2713" y="13725"/>
                      <a:pt x="2608" y="13647"/>
                    </a:cubicBezTo>
                    <a:cubicBezTo>
                      <a:pt x="2411" y="13501"/>
                      <a:pt x="1992" y="13037"/>
                      <a:pt x="1657" y="12390"/>
                    </a:cubicBezTo>
                    <a:cubicBezTo>
                      <a:pt x="1196" y="11499"/>
                      <a:pt x="1079" y="11313"/>
                      <a:pt x="851" y="11086"/>
                    </a:cubicBezTo>
                    <a:cubicBezTo>
                      <a:pt x="751" y="11072"/>
                      <a:pt x="674" y="11064"/>
                      <a:pt x="612" y="11064"/>
                    </a:cubicBezTo>
                    <a:cubicBezTo>
                      <a:pt x="448" y="11064"/>
                      <a:pt x="385" y="11122"/>
                      <a:pt x="250" y="11295"/>
                    </a:cubicBezTo>
                    <a:cubicBezTo>
                      <a:pt x="210" y="11460"/>
                      <a:pt x="173" y="11599"/>
                      <a:pt x="139" y="11740"/>
                    </a:cubicBezTo>
                    <a:cubicBezTo>
                      <a:pt x="121" y="11818"/>
                      <a:pt x="1" y="12189"/>
                      <a:pt x="153" y="12944"/>
                    </a:cubicBezTo>
                    <a:cubicBezTo>
                      <a:pt x="207" y="13216"/>
                      <a:pt x="302" y="13287"/>
                      <a:pt x="669" y="13732"/>
                    </a:cubicBezTo>
                    <a:cubicBezTo>
                      <a:pt x="702" y="13853"/>
                      <a:pt x="727" y="13953"/>
                      <a:pt x="759" y="14049"/>
                    </a:cubicBezTo>
                    <a:cubicBezTo>
                      <a:pt x="1105" y="15076"/>
                      <a:pt x="1884" y="16018"/>
                      <a:pt x="2930" y="16018"/>
                    </a:cubicBezTo>
                    <a:cubicBezTo>
                      <a:pt x="3022" y="16018"/>
                      <a:pt x="3115" y="16011"/>
                      <a:pt x="3210" y="15996"/>
                    </a:cubicBezTo>
                    <a:cubicBezTo>
                      <a:pt x="3569" y="15939"/>
                      <a:pt x="3850" y="15874"/>
                      <a:pt x="4099" y="15874"/>
                    </a:cubicBezTo>
                    <a:cubicBezTo>
                      <a:pt x="4336" y="15874"/>
                      <a:pt x="4544" y="15933"/>
                      <a:pt x="4763" y="16111"/>
                    </a:cubicBezTo>
                    <a:cubicBezTo>
                      <a:pt x="5097" y="16385"/>
                      <a:pt x="5345" y="16388"/>
                      <a:pt x="6888" y="16955"/>
                    </a:cubicBezTo>
                    <a:cubicBezTo>
                      <a:pt x="7065" y="17020"/>
                      <a:pt x="7235" y="17112"/>
                      <a:pt x="7400" y="17208"/>
                    </a:cubicBezTo>
                    <a:cubicBezTo>
                      <a:pt x="7653" y="17353"/>
                      <a:pt x="7782" y="17581"/>
                      <a:pt x="7792" y="17874"/>
                    </a:cubicBezTo>
                    <a:cubicBezTo>
                      <a:pt x="7806" y="18346"/>
                      <a:pt x="7770" y="18818"/>
                      <a:pt x="7770" y="19287"/>
                    </a:cubicBezTo>
                    <a:cubicBezTo>
                      <a:pt x="7717" y="19318"/>
                      <a:pt x="7679" y="19339"/>
                      <a:pt x="7645" y="19357"/>
                    </a:cubicBezTo>
                    <a:cubicBezTo>
                      <a:pt x="7341" y="19286"/>
                      <a:pt x="7186" y="19076"/>
                      <a:pt x="6759" y="18796"/>
                    </a:cubicBezTo>
                    <a:cubicBezTo>
                      <a:pt x="6324" y="18511"/>
                      <a:pt x="5930" y="18183"/>
                      <a:pt x="5568" y="17807"/>
                    </a:cubicBezTo>
                    <a:cubicBezTo>
                      <a:pt x="5319" y="17548"/>
                      <a:pt x="5028" y="17414"/>
                      <a:pt x="4708" y="17414"/>
                    </a:cubicBezTo>
                    <a:cubicBezTo>
                      <a:pt x="4557" y="17414"/>
                      <a:pt x="4399" y="17444"/>
                      <a:pt x="4236" y="17504"/>
                    </a:cubicBezTo>
                    <a:cubicBezTo>
                      <a:pt x="3523" y="17767"/>
                      <a:pt x="3395" y="17607"/>
                      <a:pt x="3141" y="17867"/>
                    </a:cubicBezTo>
                    <a:cubicBezTo>
                      <a:pt x="3137" y="17914"/>
                      <a:pt x="3124" y="17951"/>
                      <a:pt x="3134" y="17979"/>
                    </a:cubicBezTo>
                    <a:cubicBezTo>
                      <a:pt x="3277" y="18409"/>
                      <a:pt x="3070" y="18462"/>
                      <a:pt x="3278" y="18866"/>
                    </a:cubicBezTo>
                    <a:cubicBezTo>
                      <a:pt x="3502" y="19299"/>
                      <a:pt x="3885" y="19755"/>
                      <a:pt x="4298" y="20014"/>
                    </a:cubicBezTo>
                    <a:cubicBezTo>
                      <a:pt x="4909" y="20399"/>
                      <a:pt x="5563" y="20701"/>
                      <a:pt x="6210" y="21018"/>
                    </a:cubicBezTo>
                    <a:cubicBezTo>
                      <a:pt x="6320" y="21071"/>
                      <a:pt x="6441" y="21105"/>
                      <a:pt x="6560" y="21135"/>
                    </a:cubicBezTo>
                    <a:cubicBezTo>
                      <a:pt x="6658" y="21158"/>
                      <a:pt x="6762" y="21153"/>
                      <a:pt x="6861" y="21174"/>
                    </a:cubicBezTo>
                    <a:cubicBezTo>
                      <a:pt x="7168" y="21242"/>
                      <a:pt x="7475" y="21312"/>
                      <a:pt x="7781" y="21388"/>
                    </a:cubicBezTo>
                    <a:cubicBezTo>
                      <a:pt x="7882" y="21413"/>
                      <a:pt x="7981" y="21426"/>
                      <a:pt x="8076" y="21426"/>
                    </a:cubicBezTo>
                    <a:cubicBezTo>
                      <a:pt x="8314" y="21426"/>
                      <a:pt x="8532" y="21345"/>
                      <a:pt x="8724" y="21168"/>
                    </a:cubicBezTo>
                    <a:cubicBezTo>
                      <a:pt x="9006" y="20908"/>
                      <a:pt x="9327" y="20694"/>
                      <a:pt x="9577" y="20399"/>
                    </a:cubicBezTo>
                    <a:cubicBezTo>
                      <a:pt x="9608" y="20362"/>
                      <a:pt x="9664" y="20344"/>
                      <a:pt x="9701" y="20319"/>
                    </a:cubicBezTo>
                    <a:cubicBezTo>
                      <a:pt x="9853" y="20419"/>
                      <a:pt x="9870" y="20588"/>
                      <a:pt x="9941" y="20882"/>
                    </a:cubicBezTo>
                    <a:cubicBezTo>
                      <a:pt x="10167" y="21811"/>
                      <a:pt x="10541" y="22031"/>
                      <a:pt x="10955" y="22077"/>
                    </a:cubicBezTo>
                    <a:cubicBezTo>
                      <a:pt x="11009" y="22083"/>
                      <a:pt x="11062" y="22086"/>
                      <a:pt x="11114" y="22086"/>
                    </a:cubicBezTo>
                    <a:cubicBezTo>
                      <a:pt x="11343" y="22086"/>
                      <a:pt x="11560" y="22027"/>
                      <a:pt x="11763" y="21898"/>
                    </a:cubicBezTo>
                    <a:cubicBezTo>
                      <a:pt x="11843" y="21849"/>
                      <a:pt x="11907" y="21759"/>
                      <a:pt x="12027" y="21759"/>
                    </a:cubicBezTo>
                    <a:cubicBezTo>
                      <a:pt x="12028" y="21759"/>
                      <a:pt x="12029" y="21759"/>
                      <a:pt x="12029" y="21759"/>
                    </a:cubicBezTo>
                    <a:cubicBezTo>
                      <a:pt x="12357" y="22429"/>
                      <a:pt x="12567" y="22635"/>
                      <a:pt x="12947" y="22635"/>
                    </a:cubicBezTo>
                    <a:cubicBezTo>
                      <a:pt x="13200" y="22635"/>
                      <a:pt x="13529" y="22544"/>
                      <a:pt x="14017" y="22437"/>
                    </a:cubicBezTo>
                    <a:cubicBezTo>
                      <a:pt x="14278" y="22524"/>
                      <a:pt x="14474" y="22707"/>
                      <a:pt x="14733" y="22707"/>
                    </a:cubicBezTo>
                    <a:cubicBezTo>
                      <a:pt x="14743" y="22707"/>
                      <a:pt x="14753" y="22707"/>
                      <a:pt x="14763" y="22706"/>
                    </a:cubicBezTo>
                    <a:cubicBezTo>
                      <a:pt x="14795" y="22751"/>
                      <a:pt x="14821" y="22786"/>
                      <a:pt x="14846" y="22823"/>
                    </a:cubicBezTo>
                    <a:cubicBezTo>
                      <a:pt x="15175" y="23339"/>
                      <a:pt x="15680" y="23597"/>
                      <a:pt x="16246" y="23752"/>
                    </a:cubicBezTo>
                    <a:cubicBezTo>
                      <a:pt x="16319" y="23773"/>
                      <a:pt x="16393" y="23784"/>
                      <a:pt x="16466" y="23784"/>
                    </a:cubicBezTo>
                    <a:cubicBezTo>
                      <a:pt x="16603" y="23784"/>
                      <a:pt x="16738" y="23744"/>
                      <a:pt x="16859" y="23653"/>
                    </a:cubicBezTo>
                    <a:cubicBezTo>
                      <a:pt x="16912" y="23613"/>
                      <a:pt x="16961" y="23570"/>
                      <a:pt x="16976" y="23557"/>
                    </a:cubicBezTo>
                    <a:cubicBezTo>
                      <a:pt x="17396" y="23538"/>
                      <a:pt x="17584" y="23554"/>
                      <a:pt x="18141" y="23360"/>
                    </a:cubicBezTo>
                    <a:cubicBezTo>
                      <a:pt x="18226" y="23332"/>
                      <a:pt x="18310" y="23304"/>
                      <a:pt x="18405" y="23304"/>
                    </a:cubicBezTo>
                    <a:cubicBezTo>
                      <a:pt x="18455" y="23304"/>
                      <a:pt x="18509" y="23311"/>
                      <a:pt x="18567" y="23330"/>
                    </a:cubicBezTo>
                    <a:cubicBezTo>
                      <a:pt x="19087" y="23783"/>
                      <a:pt x="18938" y="23681"/>
                      <a:pt x="19255" y="23981"/>
                    </a:cubicBezTo>
                    <a:cubicBezTo>
                      <a:pt x="19536" y="24248"/>
                      <a:pt x="19895" y="24579"/>
                      <a:pt x="20390" y="24579"/>
                    </a:cubicBezTo>
                    <a:cubicBezTo>
                      <a:pt x="20475" y="24579"/>
                      <a:pt x="20564" y="24569"/>
                      <a:pt x="20657" y="24548"/>
                    </a:cubicBezTo>
                    <a:cubicBezTo>
                      <a:pt x="20789" y="24517"/>
                      <a:pt x="21181" y="24539"/>
                      <a:pt x="21673" y="24220"/>
                    </a:cubicBezTo>
                    <a:cubicBezTo>
                      <a:pt x="22049" y="23979"/>
                      <a:pt x="22210" y="23847"/>
                      <a:pt x="22556" y="23836"/>
                    </a:cubicBezTo>
                    <a:cubicBezTo>
                      <a:pt x="23578" y="23806"/>
                      <a:pt x="23888" y="23752"/>
                      <a:pt x="24195" y="23541"/>
                    </a:cubicBezTo>
                    <a:cubicBezTo>
                      <a:pt x="24647" y="23229"/>
                      <a:pt x="25065" y="22481"/>
                      <a:pt x="24803" y="21747"/>
                    </a:cubicBezTo>
                    <a:cubicBezTo>
                      <a:pt x="24659" y="21338"/>
                      <a:pt x="24443" y="20972"/>
                      <a:pt x="24095" y="20699"/>
                    </a:cubicBezTo>
                    <a:cubicBezTo>
                      <a:pt x="23257" y="20037"/>
                      <a:pt x="23111" y="19288"/>
                      <a:pt x="22761" y="18510"/>
                    </a:cubicBezTo>
                    <a:cubicBezTo>
                      <a:pt x="22577" y="18101"/>
                      <a:pt x="22375" y="17699"/>
                      <a:pt x="22266" y="17258"/>
                    </a:cubicBezTo>
                    <a:cubicBezTo>
                      <a:pt x="22177" y="16897"/>
                      <a:pt x="21913" y="16735"/>
                      <a:pt x="21595" y="16735"/>
                    </a:cubicBezTo>
                    <a:cubicBezTo>
                      <a:pt x="21577" y="16735"/>
                      <a:pt x="21559" y="16736"/>
                      <a:pt x="21540" y="16737"/>
                    </a:cubicBezTo>
                    <a:cubicBezTo>
                      <a:pt x="20657" y="16790"/>
                      <a:pt x="20236" y="16954"/>
                      <a:pt x="19817" y="17042"/>
                    </a:cubicBezTo>
                    <a:cubicBezTo>
                      <a:pt x="19647" y="17077"/>
                      <a:pt x="19523" y="17095"/>
                      <a:pt x="19426" y="17095"/>
                    </a:cubicBezTo>
                    <a:cubicBezTo>
                      <a:pt x="19291" y="17095"/>
                      <a:pt x="19211" y="17061"/>
                      <a:pt x="19135" y="16997"/>
                    </a:cubicBezTo>
                    <a:cubicBezTo>
                      <a:pt x="18917" y="16815"/>
                      <a:pt x="18703" y="16625"/>
                      <a:pt x="18435" y="16625"/>
                    </a:cubicBezTo>
                    <a:cubicBezTo>
                      <a:pt x="18412" y="16625"/>
                      <a:pt x="18389" y="16626"/>
                      <a:pt x="18366" y="16629"/>
                    </a:cubicBezTo>
                    <a:cubicBezTo>
                      <a:pt x="18094" y="16662"/>
                      <a:pt x="17835" y="16758"/>
                      <a:pt x="17658" y="16981"/>
                    </a:cubicBezTo>
                    <a:cubicBezTo>
                      <a:pt x="17301" y="17432"/>
                      <a:pt x="17105" y="17929"/>
                      <a:pt x="17233" y="18520"/>
                    </a:cubicBezTo>
                    <a:cubicBezTo>
                      <a:pt x="17343" y="19016"/>
                      <a:pt x="17626" y="18983"/>
                      <a:pt x="17986" y="19214"/>
                    </a:cubicBezTo>
                    <a:cubicBezTo>
                      <a:pt x="19382" y="20115"/>
                      <a:pt x="19783" y="19886"/>
                      <a:pt x="20284" y="20636"/>
                    </a:cubicBezTo>
                    <a:cubicBezTo>
                      <a:pt x="20394" y="20802"/>
                      <a:pt x="20453" y="20984"/>
                      <a:pt x="20389" y="21181"/>
                    </a:cubicBezTo>
                    <a:cubicBezTo>
                      <a:pt x="20325" y="21375"/>
                      <a:pt x="20238" y="21558"/>
                      <a:pt x="20023" y="21659"/>
                    </a:cubicBezTo>
                    <a:cubicBezTo>
                      <a:pt x="19988" y="21662"/>
                      <a:pt x="19944" y="21669"/>
                      <a:pt x="19898" y="21669"/>
                    </a:cubicBezTo>
                    <a:cubicBezTo>
                      <a:pt x="19889" y="21669"/>
                      <a:pt x="19879" y="21668"/>
                      <a:pt x="19869" y="21668"/>
                    </a:cubicBezTo>
                    <a:cubicBezTo>
                      <a:pt x="19560" y="21647"/>
                      <a:pt x="19188" y="21493"/>
                      <a:pt x="18909" y="21365"/>
                    </a:cubicBezTo>
                    <a:cubicBezTo>
                      <a:pt x="18521" y="21184"/>
                      <a:pt x="18532" y="20955"/>
                      <a:pt x="18264" y="20697"/>
                    </a:cubicBezTo>
                    <a:cubicBezTo>
                      <a:pt x="18136" y="20574"/>
                      <a:pt x="17993" y="20525"/>
                      <a:pt x="17849" y="20525"/>
                    </a:cubicBezTo>
                    <a:cubicBezTo>
                      <a:pt x="17520" y="20525"/>
                      <a:pt x="17186" y="20782"/>
                      <a:pt x="17020" y="21005"/>
                    </a:cubicBezTo>
                    <a:cubicBezTo>
                      <a:pt x="16471" y="21742"/>
                      <a:pt x="16569" y="22146"/>
                      <a:pt x="16556" y="23025"/>
                    </a:cubicBezTo>
                    <a:cubicBezTo>
                      <a:pt x="16554" y="23093"/>
                      <a:pt x="16543" y="23161"/>
                      <a:pt x="16452" y="23205"/>
                    </a:cubicBezTo>
                    <a:cubicBezTo>
                      <a:pt x="15969" y="23113"/>
                      <a:pt x="15365" y="22790"/>
                      <a:pt x="15233" y="22334"/>
                    </a:cubicBezTo>
                    <a:cubicBezTo>
                      <a:pt x="15079" y="21810"/>
                      <a:pt x="14802" y="21305"/>
                      <a:pt x="15022" y="20631"/>
                    </a:cubicBezTo>
                    <a:cubicBezTo>
                      <a:pt x="15227" y="20005"/>
                      <a:pt x="15510" y="19751"/>
                      <a:pt x="15537" y="19110"/>
                    </a:cubicBezTo>
                    <a:cubicBezTo>
                      <a:pt x="15498" y="18759"/>
                      <a:pt x="15382" y="18623"/>
                      <a:pt x="14879" y="17678"/>
                    </a:cubicBezTo>
                    <a:cubicBezTo>
                      <a:pt x="14860" y="17645"/>
                      <a:pt x="14819" y="17605"/>
                      <a:pt x="14879" y="17570"/>
                    </a:cubicBezTo>
                    <a:cubicBezTo>
                      <a:pt x="15216" y="17696"/>
                      <a:pt x="15512" y="17840"/>
                      <a:pt x="15785" y="17840"/>
                    </a:cubicBezTo>
                    <a:cubicBezTo>
                      <a:pt x="15970" y="17840"/>
                      <a:pt x="16145" y="17774"/>
                      <a:pt x="16315" y="17591"/>
                    </a:cubicBezTo>
                    <a:cubicBezTo>
                      <a:pt x="16565" y="17325"/>
                      <a:pt x="16764" y="16925"/>
                      <a:pt x="16824" y="16437"/>
                    </a:cubicBezTo>
                    <a:cubicBezTo>
                      <a:pt x="16861" y="16133"/>
                      <a:pt x="17026" y="15923"/>
                      <a:pt x="17245" y="15720"/>
                    </a:cubicBezTo>
                    <a:cubicBezTo>
                      <a:pt x="17525" y="15730"/>
                      <a:pt x="17806" y="15727"/>
                      <a:pt x="18087" y="15748"/>
                    </a:cubicBezTo>
                    <a:cubicBezTo>
                      <a:pt x="18117" y="15750"/>
                      <a:pt x="18146" y="15751"/>
                      <a:pt x="18175" y="15751"/>
                    </a:cubicBezTo>
                    <a:cubicBezTo>
                      <a:pt x="18460" y="15751"/>
                      <a:pt x="18707" y="15645"/>
                      <a:pt x="18938" y="15481"/>
                    </a:cubicBezTo>
                    <a:cubicBezTo>
                      <a:pt x="19246" y="15262"/>
                      <a:pt x="19306" y="15105"/>
                      <a:pt x="19562" y="14577"/>
                    </a:cubicBezTo>
                    <a:cubicBezTo>
                      <a:pt x="19639" y="14421"/>
                      <a:pt x="19719" y="14265"/>
                      <a:pt x="19857" y="14131"/>
                    </a:cubicBezTo>
                    <a:cubicBezTo>
                      <a:pt x="20226" y="14679"/>
                      <a:pt x="20809" y="14635"/>
                      <a:pt x="21145" y="14730"/>
                    </a:cubicBezTo>
                    <a:cubicBezTo>
                      <a:pt x="21627" y="14869"/>
                      <a:pt x="21571" y="15000"/>
                      <a:pt x="21516" y="15261"/>
                    </a:cubicBezTo>
                    <a:cubicBezTo>
                      <a:pt x="21444" y="15598"/>
                      <a:pt x="21256" y="15578"/>
                      <a:pt x="21101" y="15711"/>
                    </a:cubicBezTo>
                    <a:cubicBezTo>
                      <a:pt x="20855" y="15921"/>
                      <a:pt x="20905" y="16342"/>
                      <a:pt x="21306" y="16479"/>
                    </a:cubicBezTo>
                    <a:cubicBezTo>
                      <a:pt x="22515" y="16890"/>
                      <a:pt x="22861" y="16794"/>
                      <a:pt x="23724" y="16883"/>
                    </a:cubicBezTo>
                    <a:cubicBezTo>
                      <a:pt x="24278" y="16939"/>
                      <a:pt x="24645" y="17008"/>
                      <a:pt x="24733" y="17346"/>
                    </a:cubicBezTo>
                    <a:cubicBezTo>
                      <a:pt x="25052" y="18565"/>
                      <a:pt x="24350" y="18408"/>
                      <a:pt x="24468" y="19537"/>
                    </a:cubicBezTo>
                    <a:cubicBezTo>
                      <a:pt x="24544" y="20261"/>
                      <a:pt x="25005" y="20445"/>
                      <a:pt x="25425" y="20641"/>
                    </a:cubicBezTo>
                    <a:cubicBezTo>
                      <a:pt x="25889" y="20855"/>
                      <a:pt x="25806" y="20829"/>
                      <a:pt x="26624" y="21556"/>
                    </a:cubicBezTo>
                    <a:cubicBezTo>
                      <a:pt x="26683" y="21608"/>
                      <a:pt x="26750" y="21652"/>
                      <a:pt x="26801" y="21711"/>
                    </a:cubicBezTo>
                    <a:cubicBezTo>
                      <a:pt x="27047" y="22001"/>
                      <a:pt x="27178" y="22320"/>
                      <a:pt x="27047" y="22706"/>
                    </a:cubicBezTo>
                    <a:cubicBezTo>
                      <a:pt x="26940" y="23028"/>
                      <a:pt x="26864" y="23376"/>
                      <a:pt x="26781" y="23541"/>
                    </a:cubicBezTo>
                    <a:cubicBezTo>
                      <a:pt x="26709" y="23687"/>
                      <a:pt x="26613" y="23755"/>
                      <a:pt x="26478" y="23755"/>
                    </a:cubicBezTo>
                    <a:cubicBezTo>
                      <a:pt x="26443" y="23755"/>
                      <a:pt x="26407" y="23750"/>
                      <a:pt x="26367" y="23742"/>
                    </a:cubicBezTo>
                    <a:cubicBezTo>
                      <a:pt x="26181" y="23700"/>
                      <a:pt x="25994" y="23662"/>
                      <a:pt x="25809" y="23612"/>
                    </a:cubicBezTo>
                    <a:cubicBezTo>
                      <a:pt x="25712" y="23586"/>
                      <a:pt x="25617" y="23573"/>
                      <a:pt x="25521" y="23573"/>
                    </a:cubicBezTo>
                    <a:cubicBezTo>
                      <a:pt x="25196" y="23573"/>
                      <a:pt x="24870" y="23718"/>
                      <a:pt x="24473" y="23945"/>
                    </a:cubicBezTo>
                    <a:cubicBezTo>
                      <a:pt x="23962" y="24235"/>
                      <a:pt x="24139" y="24263"/>
                      <a:pt x="23607" y="24521"/>
                    </a:cubicBezTo>
                    <a:cubicBezTo>
                      <a:pt x="23447" y="24599"/>
                      <a:pt x="23298" y="24703"/>
                      <a:pt x="23154" y="24810"/>
                    </a:cubicBezTo>
                    <a:cubicBezTo>
                      <a:pt x="23023" y="24907"/>
                      <a:pt x="22939" y="25040"/>
                      <a:pt x="22945" y="25203"/>
                    </a:cubicBezTo>
                    <a:cubicBezTo>
                      <a:pt x="22975" y="25359"/>
                      <a:pt x="23067" y="25455"/>
                      <a:pt x="23200" y="25506"/>
                    </a:cubicBezTo>
                    <a:cubicBezTo>
                      <a:pt x="23305" y="25545"/>
                      <a:pt x="23413" y="25584"/>
                      <a:pt x="23523" y="25596"/>
                    </a:cubicBezTo>
                    <a:cubicBezTo>
                      <a:pt x="23621" y="25606"/>
                      <a:pt x="23708" y="25611"/>
                      <a:pt x="23788" y="25611"/>
                    </a:cubicBezTo>
                    <a:cubicBezTo>
                      <a:pt x="24290" y="25611"/>
                      <a:pt x="24477" y="25434"/>
                      <a:pt x="24988" y="25416"/>
                    </a:cubicBezTo>
                    <a:cubicBezTo>
                      <a:pt x="25528" y="25399"/>
                      <a:pt x="26064" y="25353"/>
                      <a:pt x="26599" y="25266"/>
                    </a:cubicBezTo>
                    <a:cubicBezTo>
                      <a:pt x="26831" y="25228"/>
                      <a:pt x="27068" y="25215"/>
                      <a:pt x="27301" y="25175"/>
                    </a:cubicBezTo>
                    <a:cubicBezTo>
                      <a:pt x="27658" y="25112"/>
                      <a:pt x="28015" y="25064"/>
                      <a:pt x="28377" y="25064"/>
                    </a:cubicBezTo>
                    <a:cubicBezTo>
                      <a:pt x="28409" y="25064"/>
                      <a:pt x="28441" y="25065"/>
                      <a:pt x="28473" y="25065"/>
                    </a:cubicBezTo>
                    <a:cubicBezTo>
                      <a:pt x="28515" y="25067"/>
                      <a:pt x="28557" y="25067"/>
                      <a:pt x="28599" y="25067"/>
                    </a:cubicBezTo>
                    <a:cubicBezTo>
                      <a:pt x="28693" y="25067"/>
                      <a:pt x="28785" y="25065"/>
                      <a:pt x="28879" y="25063"/>
                    </a:cubicBezTo>
                    <a:cubicBezTo>
                      <a:pt x="29110" y="25058"/>
                      <a:pt x="29324" y="24990"/>
                      <a:pt x="29513" y="24858"/>
                    </a:cubicBezTo>
                    <a:cubicBezTo>
                      <a:pt x="30014" y="24510"/>
                      <a:pt x="30225" y="24025"/>
                      <a:pt x="30146" y="23427"/>
                    </a:cubicBezTo>
                    <a:cubicBezTo>
                      <a:pt x="29988" y="22258"/>
                      <a:pt x="29550" y="22014"/>
                      <a:pt x="28895" y="20919"/>
                    </a:cubicBezTo>
                    <a:cubicBezTo>
                      <a:pt x="28540" y="20327"/>
                      <a:pt x="27988" y="20157"/>
                      <a:pt x="27924" y="18871"/>
                    </a:cubicBezTo>
                    <a:cubicBezTo>
                      <a:pt x="27920" y="18809"/>
                      <a:pt x="27955" y="18745"/>
                      <a:pt x="27976" y="18676"/>
                    </a:cubicBezTo>
                    <a:cubicBezTo>
                      <a:pt x="28082" y="18646"/>
                      <a:pt x="28189" y="18633"/>
                      <a:pt x="28291" y="18633"/>
                    </a:cubicBezTo>
                    <a:cubicBezTo>
                      <a:pt x="28535" y="18633"/>
                      <a:pt x="28750" y="18707"/>
                      <a:pt x="28855" y="18796"/>
                    </a:cubicBezTo>
                    <a:cubicBezTo>
                      <a:pt x="29992" y="19760"/>
                      <a:pt x="29425" y="20322"/>
                      <a:pt x="30150" y="21473"/>
                    </a:cubicBezTo>
                    <a:cubicBezTo>
                      <a:pt x="30260" y="21650"/>
                      <a:pt x="30387" y="21767"/>
                      <a:pt x="30596" y="21767"/>
                    </a:cubicBezTo>
                    <a:cubicBezTo>
                      <a:pt x="30675" y="21767"/>
                      <a:pt x="30765" y="21751"/>
                      <a:pt x="30871" y="21714"/>
                    </a:cubicBezTo>
                    <a:cubicBezTo>
                      <a:pt x="31141" y="21621"/>
                      <a:pt x="31266" y="21494"/>
                      <a:pt x="31380" y="21494"/>
                    </a:cubicBezTo>
                    <a:cubicBezTo>
                      <a:pt x="31402" y="21494"/>
                      <a:pt x="31424" y="21499"/>
                      <a:pt x="31447" y="21510"/>
                    </a:cubicBezTo>
                    <a:cubicBezTo>
                      <a:pt x="31460" y="21545"/>
                      <a:pt x="31486" y="21593"/>
                      <a:pt x="31500" y="21645"/>
                    </a:cubicBezTo>
                    <a:cubicBezTo>
                      <a:pt x="31651" y="22207"/>
                      <a:pt x="31415" y="22657"/>
                      <a:pt x="31838" y="23344"/>
                    </a:cubicBezTo>
                    <a:cubicBezTo>
                      <a:pt x="32033" y="23658"/>
                      <a:pt x="32279" y="23915"/>
                      <a:pt x="32714" y="23956"/>
                    </a:cubicBezTo>
                    <a:cubicBezTo>
                      <a:pt x="32810" y="23912"/>
                      <a:pt x="32932" y="23857"/>
                      <a:pt x="33052" y="23798"/>
                    </a:cubicBezTo>
                    <a:cubicBezTo>
                      <a:pt x="33187" y="23731"/>
                      <a:pt x="33230" y="23667"/>
                      <a:pt x="34074" y="23360"/>
                    </a:cubicBezTo>
                    <a:cubicBezTo>
                      <a:pt x="34435" y="23229"/>
                      <a:pt x="34681" y="22977"/>
                      <a:pt x="34833" y="22634"/>
                    </a:cubicBezTo>
                    <a:cubicBezTo>
                      <a:pt x="35264" y="21658"/>
                      <a:pt x="35207" y="20585"/>
                      <a:pt x="34355" y="19979"/>
                    </a:cubicBezTo>
                    <a:cubicBezTo>
                      <a:pt x="34135" y="19824"/>
                      <a:pt x="33894" y="19698"/>
                      <a:pt x="33656" y="19570"/>
                    </a:cubicBezTo>
                    <a:cubicBezTo>
                      <a:pt x="33457" y="19463"/>
                      <a:pt x="33277" y="19438"/>
                      <a:pt x="33111" y="19438"/>
                    </a:cubicBezTo>
                    <a:cubicBezTo>
                      <a:pt x="32970" y="19438"/>
                      <a:pt x="32839" y="19456"/>
                      <a:pt x="32714" y="19456"/>
                    </a:cubicBezTo>
                    <a:cubicBezTo>
                      <a:pt x="32596" y="19456"/>
                      <a:pt x="32484" y="19440"/>
                      <a:pt x="32375" y="19378"/>
                    </a:cubicBezTo>
                    <a:cubicBezTo>
                      <a:pt x="32257" y="19312"/>
                      <a:pt x="32192" y="19216"/>
                      <a:pt x="32194" y="19078"/>
                    </a:cubicBezTo>
                    <a:cubicBezTo>
                      <a:pt x="32196" y="18975"/>
                      <a:pt x="32189" y="18874"/>
                      <a:pt x="32197" y="18773"/>
                    </a:cubicBezTo>
                    <a:cubicBezTo>
                      <a:pt x="32214" y="18563"/>
                      <a:pt x="32159" y="18397"/>
                      <a:pt x="31952" y="18304"/>
                    </a:cubicBezTo>
                    <a:cubicBezTo>
                      <a:pt x="31936" y="18297"/>
                      <a:pt x="31933" y="18265"/>
                      <a:pt x="31920" y="18236"/>
                    </a:cubicBezTo>
                    <a:cubicBezTo>
                      <a:pt x="31987" y="18007"/>
                      <a:pt x="32051" y="17768"/>
                      <a:pt x="32129" y="17534"/>
                    </a:cubicBezTo>
                    <a:cubicBezTo>
                      <a:pt x="32308" y="17002"/>
                      <a:pt x="32029" y="16570"/>
                      <a:pt x="31624" y="16117"/>
                    </a:cubicBezTo>
                    <a:cubicBezTo>
                      <a:pt x="31474" y="15949"/>
                      <a:pt x="31288" y="15817"/>
                      <a:pt x="31077" y="15729"/>
                    </a:cubicBezTo>
                    <a:cubicBezTo>
                      <a:pt x="30989" y="15691"/>
                      <a:pt x="30909" y="15675"/>
                      <a:pt x="30836" y="15675"/>
                    </a:cubicBezTo>
                    <a:cubicBezTo>
                      <a:pt x="30433" y="15675"/>
                      <a:pt x="30226" y="16162"/>
                      <a:pt x="29870" y="16232"/>
                    </a:cubicBezTo>
                    <a:cubicBezTo>
                      <a:pt x="29778" y="16219"/>
                      <a:pt x="29686" y="16214"/>
                      <a:pt x="29595" y="16214"/>
                    </a:cubicBezTo>
                    <a:cubicBezTo>
                      <a:pt x="29161" y="16214"/>
                      <a:pt x="28741" y="16340"/>
                      <a:pt x="28313" y="16475"/>
                    </a:cubicBezTo>
                    <a:cubicBezTo>
                      <a:pt x="28273" y="16404"/>
                      <a:pt x="28231" y="16338"/>
                      <a:pt x="28201" y="16269"/>
                    </a:cubicBezTo>
                    <a:cubicBezTo>
                      <a:pt x="28103" y="16032"/>
                      <a:pt x="28021" y="15649"/>
                      <a:pt x="27680" y="15380"/>
                    </a:cubicBezTo>
                    <a:cubicBezTo>
                      <a:pt x="27562" y="15288"/>
                      <a:pt x="27435" y="15246"/>
                      <a:pt x="27312" y="15246"/>
                    </a:cubicBezTo>
                    <a:cubicBezTo>
                      <a:pt x="27057" y="15246"/>
                      <a:pt x="26816" y="15423"/>
                      <a:pt x="26686" y="15699"/>
                    </a:cubicBezTo>
                    <a:cubicBezTo>
                      <a:pt x="26445" y="16218"/>
                      <a:pt x="26333" y="16765"/>
                      <a:pt x="26315" y="17332"/>
                    </a:cubicBezTo>
                    <a:cubicBezTo>
                      <a:pt x="26310" y="17515"/>
                      <a:pt x="26431" y="17892"/>
                      <a:pt x="26440" y="17925"/>
                    </a:cubicBezTo>
                    <a:cubicBezTo>
                      <a:pt x="26100" y="18082"/>
                      <a:pt x="25734" y="17956"/>
                      <a:pt x="25385" y="18080"/>
                    </a:cubicBezTo>
                    <a:cubicBezTo>
                      <a:pt x="25358" y="17937"/>
                      <a:pt x="25374" y="17802"/>
                      <a:pt x="25362" y="17670"/>
                    </a:cubicBezTo>
                    <a:cubicBezTo>
                      <a:pt x="25291" y="16820"/>
                      <a:pt x="24890" y="16697"/>
                      <a:pt x="24771" y="16532"/>
                    </a:cubicBezTo>
                    <a:cubicBezTo>
                      <a:pt x="25167" y="15798"/>
                      <a:pt x="25480" y="15273"/>
                      <a:pt x="24818" y="14826"/>
                    </a:cubicBezTo>
                    <a:cubicBezTo>
                      <a:pt x="24537" y="14637"/>
                      <a:pt x="24249" y="14464"/>
                      <a:pt x="23923" y="14359"/>
                    </a:cubicBezTo>
                    <a:cubicBezTo>
                      <a:pt x="23564" y="14247"/>
                      <a:pt x="23628" y="13978"/>
                      <a:pt x="23527" y="13605"/>
                    </a:cubicBezTo>
                    <a:cubicBezTo>
                      <a:pt x="23390" y="13098"/>
                      <a:pt x="23019" y="12850"/>
                      <a:pt x="22513" y="12814"/>
                    </a:cubicBezTo>
                    <a:cubicBezTo>
                      <a:pt x="22312" y="12800"/>
                      <a:pt x="22113" y="12766"/>
                      <a:pt x="21956" y="12747"/>
                    </a:cubicBezTo>
                    <a:cubicBezTo>
                      <a:pt x="21773" y="12635"/>
                      <a:pt x="21765" y="12482"/>
                      <a:pt x="21732" y="12355"/>
                    </a:cubicBezTo>
                    <a:cubicBezTo>
                      <a:pt x="21785" y="11957"/>
                      <a:pt x="22366" y="11388"/>
                      <a:pt x="22822" y="10329"/>
                    </a:cubicBezTo>
                    <a:cubicBezTo>
                      <a:pt x="22944" y="10046"/>
                      <a:pt x="23094" y="9975"/>
                      <a:pt x="23319" y="9975"/>
                    </a:cubicBezTo>
                    <a:cubicBezTo>
                      <a:pt x="23395" y="9975"/>
                      <a:pt x="23479" y="9983"/>
                      <a:pt x="23574" y="9994"/>
                    </a:cubicBezTo>
                    <a:cubicBezTo>
                      <a:pt x="23821" y="10023"/>
                      <a:pt x="23995" y="10152"/>
                      <a:pt x="24067" y="10393"/>
                    </a:cubicBezTo>
                    <a:cubicBezTo>
                      <a:pt x="24122" y="10576"/>
                      <a:pt x="24177" y="10764"/>
                      <a:pt x="24189" y="10951"/>
                    </a:cubicBezTo>
                    <a:cubicBezTo>
                      <a:pt x="24233" y="11674"/>
                      <a:pt x="24617" y="11998"/>
                      <a:pt x="24698" y="12583"/>
                    </a:cubicBezTo>
                    <a:cubicBezTo>
                      <a:pt x="24773" y="13121"/>
                      <a:pt x="24761" y="13404"/>
                      <a:pt x="24935" y="13695"/>
                    </a:cubicBezTo>
                    <a:cubicBezTo>
                      <a:pt x="25068" y="13917"/>
                      <a:pt x="25249" y="14081"/>
                      <a:pt x="25514" y="14115"/>
                    </a:cubicBezTo>
                    <a:cubicBezTo>
                      <a:pt x="25615" y="14128"/>
                      <a:pt x="25711" y="14134"/>
                      <a:pt x="25802" y="14134"/>
                    </a:cubicBezTo>
                    <a:cubicBezTo>
                      <a:pt x="26546" y="14134"/>
                      <a:pt x="26972" y="13736"/>
                      <a:pt x="27060" y="13680"/>
                    </a:cubicBezTo>
                    <a:cubicBezTo>
                      <a:pt x="27236" y="13568"/>
                      <a:pt x="27420" y="13498"/>
                      <a:pt x="27612" y="13498"/>
                    </a:cubicBezTo>
                    <a:cubicBezTo>
                      <a:pt x="27677" y="13498"/>
                      <a:pt x="27743" y="13506"/>
                      <a:pt x="27810" y="13524"/>
                    </a:cubicBezTo>
                    <a:cubicBezTo>
                      <a:pt x="28318" y="13837"/>
                      <a:pt x="27932" y="14853"/>
                      <a:pt x="29341" y="14979"/>
                    </a:cubicBezTo>
                    <a:cubicBezTo>
                      <a:pt x="29370" y="14982"/>
                      <a:pt x="29397" y="14983"/>
                      <a:pt x="29423" y="14983"/>
                    </a:cubicBezTo>
                    <a:cubicBezTo>
                      <a:pt x="29959" y="14983"/>
                      <a:pt x="29904" y="14460"/>
                      <a:pt x="30087" y="14241"/>
                    </a:cubicBezTo>
                    <a:cubicBezTo>
                      <a:pt x="30270" y="14155"/>
                      <a:pt x="30442" y="14030"/>
                      <a:pt x="30584" y="13866"/>
                    </a:cubicBezTo>
                    <a:cubicBezTo>
                      <a:pt x="30627" y="13816"/>
                      <a:pt x="30688" y="13780"/>
                      <a:pt x="30739" y="13736"/>
                    </a:cubicBezTo>
                    <a:cubicBezTo>
                      <a:pt x="30888" y="13607"/>
                      <a:pt x="31058" y="13558"/>
                      <a:pt x="31243" y="13558"/>
                    </a:cubicBezTo>
                    <a:cubicBezTo>
                      <a:pt x="31284" y="13558"/>
                      <a:pt x="31326" y="13561"/>
                      <a:pt x="31369" y="13565"/>
                    </a:cubicBezTo>
                    <a:cubicBezTo>
                      <a:pt x="31832" y="13611"/>
                      <a:pt x="31764" y="14088"/>
                      <a:pt x="31777" y="14225"/>
                    </a:cubicBezTo>
                    <a:cubicBezTo>
                      <a:pt x="31819" y="14636"/>
                      <a:pt x="31836" y="14990"/>
                      <a:pt x="32284" y="15219"/>
                    </a:cubicBezTo>
                    <a:cubicBezTo>
                      <a:pt x="32563" y="15362"/>
                      <a:pt x="32753" y="15411"/>
                      <a:pt x="32813" y="15732"/>
                    </a:cubicBezTo>
                    <a:cubicBezTo>
                      <a:pt x="32873" y="16053"/>
                      <a:pt x="33143" y="17045"/>
                      <a:pt x="33203" y="17268"/>
                    </a:cubicBezTo>
                    <a:cubicBezTo>
                      <a:pt x="33249" y="17432"/>
                      <a:pt x="33314" y="17590"/>
                      <a:pt x="33463" y="17692"/>
                    </a:cubicBezTo>
                    <a:cubicBezTo>
                      <a:pt x="33684" y="17846"/>
                      <a:pt x="33925" y="17921"/>
                      <a:pt x="34177" y="17921"/>
                    </a:cubicBezTo>
                    <a:cubicBezTo>
                      <a:pt x="34271" y="17921"/>
                      <a:pt x="34366" y="17911"/>
                      <a:pt x="34462" y="17890"/>
                    </a:cubicBezTo>
                    <a:cubicBezTo>
                      <a:pt x="34813" y="17816"/>
                      <a:pt x="35004" y="17570"/>
                      <a:pt x="35142" y="17244"/>
                    </a:cubicBezTo>
                    <a:cubicBezTo>
                      <a:pt x="35322" y="16818"/>
                      <a:pt x="35471" y="16384"/>
                      <a:pt x="35579" y="15933"/>
                    </a:cubicBezTo>
                    <a:cubicBezTo>
                      <a:pt x="35655" y="15619"/>
                      <a:pt x="35622" y="15328"/>
                      <a:pt x="35463" y="15055"/>
                    </a:cubicBezTo>
                    <a:cubicBezTo>
                      <a:pt x="35067" y="14368"/>
                      <a:pt x="35000" y="13821"/>
                      <a:pt x="34645" y="13024"/>
                    </a:cubicBezTo>
                    <a:cubicBezTo>
                      <a:pt x="34293" y="12233"/>
                      <a:pt x="33518" y="12197"/>
                      <a:pt x="33193" y="12149"/>
                    </a:cubicBezTo>
                    <a:cubicBezTo>
                      <a:pt x="32255" y="12011"/>
                      <a:pt x="32077" y="11458"/>
                      <a:pt x="31986" y="10655"/>
                    </a:cubicBezTo>
                    <a:cubicBezTo>
                      <a:pt x="31844" y="9417"/>
                      <a:pt x="31233" y="8911"/>
                      <a:pt x="30668" y="8911"/>
                    </a:cubicBezTo>
                    <a:cubicBezTo>
                      <a:pt x="30345" y="8911"/>
                      <a:pt x="30036" y="9077"/>
                      <a:pt x="29839" y="9367"/>
                    </a:cubicBezTo>
                    <a:cubicBezTo>
                      <a:pt x="29544" y="9803"/>
                      <a:pt x="29433" y="10287"/>
                      <a:pt x="29497" y="10813"/>
                    </a:cubicBezTo>
                    <a:cubicBezTo>
                      <a:pt x="29578" y="11481"/>
                      <a:pt x="29547" y="11403"/>
                      <a:pt x="29525" y="11653"/>
                    </a:cubicBezTo>
                    <a:cubicBezTo>
                      <a:pt x="29484" y="11653"/>
                      <a:pt x="29451" y="11657"/>
                      <a:pt x="29421" y="11657"/>
                    </a:cubicBezTo>
                    <a:cubicBezTo>
                      <a:pt x="29405" y="11657"/>
                      <a:pt x="29390" y="11655"/>
                      <a:pt x="29376" y="11651"/>
                    </a:cubicBezTo>
                    <a:cubicBezTo>
                      <a:pt x="29123" y="11580"/>
                      <a:pt x="28918" y="11479"/>
                      <a:pt x="28676" y="11479"/>
                    </a:cubicBezTo>
                    <a:cubicBezTo>
                      <a:pt x="28597" y="11479"/>
                      <a:pt x="28514" y="11489"/>
                      <a:pt x="28424" y="11515"/>
                    </a:cubicBezTo>
                    <a:cubicBezTo>
                      <a:pt x="28359" y="11535"/>
                      <a:pt x="28289" y="11535"/>
                      <a:pt x="28225" y="11553"/>
                    </a:cubicBezTo>
                    <a:cubicBezTo>
                      <a:pt x="28075" y="11597"/>
                      <a:pt x="27923" y="11611"/>
                      <a:pt x="27770" y="11611"/>
                    </a:cubicBezTo>
                    <a:cubicBezTo>
                      <a:pt x="27631" y="11611"/>
                      <a:pt x="27492" y="11599"/>
                      <a:pt x="27354" y="11591"/>
                    </a:cubicBezTo>
                    <a:cubicBezTo>
                      <a:pt x="27280" y="11588"/>
                      <a:pt x="27210" y="11545"/>
                      <a:pt x="27147" y="11524"/>
                    </a:cubicBezTo>
                    <a:cubicBezTo>
                      <a:pt x="26998" y="11105"/>
                      <a:pt x="27128" y="11043"/>
                      <a:pt x="27165" y="10237"/>
                    </a:cubicBezTo>
                    <a:cubicBezTo>
                      <a:pt x="27189" y="9738"/>
                      <a:pt x="27006" y="9315"/>
                      <a:pt x="26650" y="8964"/>
                    </a:cubicBezTo>
                    <a:cubicBezTo>
                      <a:pt x="26522" y="8838"/>
                      <a:pt x="26381" y="8767"/>
                      <a:pt x="26223" y="8767"/>
                    </a:cubicBezTo>
                    <a:cubicBezTo>
                      <a:pt x="26153" y="8767"/>
                      <a:pt x="26080" y="8781"/>
                      <a:pt x="26003" y="8810"/>
                    </a:cubicBezTo>
                    <a:cubicBezTo>
                      <a:pt x="25919" y="8842"/>
                      <a:pt x="25834" y="8868"/>
                      <a:pt x="25761" y="8893"/>
                    </a:cubicBezTo>
                    <a:cubicBezTo>
                      <a:pt x="25431" y="8745"/>
                      <a:pt x="25395" y="8698"/>
                      <a:pt x="25318" y="8345"/>
                    </a:cubicBezTo>
                    <a:cubicBezTo>
                      <a:pt x="25413" y="8010"/>
                      <a:pt x="25431" y="7985"/>
                      <a:pt x="25700" y="7774"/>
                    </a:cubicBezTo>
                    <a:cubicBezTo>
                      <a:pt x="25815" y="7684"/>
                      <a:pt x="25935" y="7598"/>
                      <a:pt x="26037" y="7495"/>
                    </a:cubicBezTo>
                    <a:cubicBezTo>
                      <a:pt x="26164" y="7368"/>
                      <a:pt x="26303" y="7310"/>
                      <a:pt x="26484" y="7293"/>
                    </a:cubicBezTo>
                    <a:cubicBezTo>
                      <a:pt x="26934" y="7248"/>
                      <a:pt x="27270" y="6998"/>
                      <a:pt x="27467" y="6609"/>
                    </a:cubicBezTo>
                    <a:cubicBezTo>
                      <a:pt x="27829" y="5898"/>
                      <a:pt x="27596" y="5403"/>
                      <a:pt x="27468" y="5030"/>
                    </a:cubicBezTo>
                    <a:cubicBezTo>
                      <a:pt x="27568" y="4492"/>
                      <a:pt x="27653" y="4270"/>
                      <a:pt x="27458" y="3789"/>
                    </a:cubicBezTo>
                    <a:cubicBezTo>
                      <a:pt x="27333" y="3481"/>
                      <a:pt x="27072" y="3363"/>
                      <a:pt x="26770" y="3363"/>
                    </a:cubicBezTo>
                    <a:cubicBezTo>
                      <a:pt x="26618" y="3363"/>
                      <a:pt x="26454" y="3393"/>
                      <a:pt x="26294" y="3445"/>
                    </a:cubicBezTo>
                    <a:cubicBezTo>
                      <a:pt x="25225" y="3785"/>
                      <a:pt x="25764" y="3519"/>
                      <a:pt x="25023" y="3774"/>
                    </a:cubicBezTo>
                    <a:cubicBezTo>
                      <a:pt x="24793" y="3429"/>
                      <a:pt x="24669" y="3203"/>
                      <a:pt x="24385" y="2985"/>
                    </a:cubicBezTo>
                    <a:cubicBezTo>
                      <a:pt x="24026" y="2708"/>
                      <a:pt x="23385" y="2271"/>
                      <a:pt x="23133" y="2069"/>
                    </a:cubicBezTo>
                    <a:cubicBezTo>
                      <a:pt x="22639" y="1675"/>
                      <a:pt x="22295" y="1212"/>
                      <a:pt x="21524" y="1064"/>
                    </a:cubicBezTo>
                    <a:cubicBezTo>
                      <a:pt x="21111" y="986"/>
                      <a:pt x="20812" y="926"/>
                      <a:pt x="20564" y="926"/>
                    </a:cubicBezTo>
                    <a:cubicBezTo>
                      <a:pt x="20454" y="926"/>
                      <a:pt x="20353" y="938"/>
                      <a:pt x="20257" y="965"/>
                    </a:cubicBezTo>
                    <a:cubicBezTo>
                      <a:pt x="19306" y="1229"/>
                      <a:pt x="19218" y="1971"/>
                      <a:pt x="19117" y="2218"/>
                    </a:cubicBezTo>
                    <a:cubicBezTo>
                      <a:pt x="19026" y="2442"/>
                      <a:pt x="18854" y="2521"/>
                      <a:pt x="18607" y="2543"/>
                    </a:cubicBezTo>
                    <a:cubicBezTo>
                      <a:pt x="18389" y="2564"/>
                      <a:pt x="18197" y="2658"/>
                      <a:pt x="18003" y="2745"/>
                    </a:cubicBezTo>
                    <a:cubicBezTo>
                      <a:pt x="17371" y="3035"/>
                      <a:pt x="17437" y="3861"/>
                      <a:pt x="17437" y="4156"/>
                    </a:cubicBezTo>
                    <a:cubicBezTo>
                      <a:pt x="17397" y="4149"/>
                      <a:pt x="17372" y="4152"/>
                      <a:pt x="17355" y="4141"/>
                    </a:cubicBezTo>
                    <a:cubicBezTo>
                      <a:pt x="15943" y="3319"/>
                      <a:pt x="15340" y="3426"/>
                      <a:pt x="14736" y="2779"/>
                    </a:cubicBezTo>
                    <a:cubicBezTo>
                      <a:pt x="14651" y="2689"/>
                      <a:pt x="14564" y="2600"/>
                      <a:pt x="14468" y="2522"/>
                    </a:cubicBezTo>
                    <a:cubicBezTo>
                      <a:pt x="14272" y="2363"/>
                      <a:pt x="14064" y="2295"/>
                      <a:pt x="13866" y="2295"/>
                    </a:cubicBezTo>
                    <a:cubicBezTo>
                      <a:pt x="13619" y="2295"/>
                      <a:pt x="13386" y="2400"/>
                      <a:pt x="13208" y="2567"/>
                    </a:cubicBezTo>
                    <a:cubicBezTo>
                      <a:pt x="12737" y="3006"/>
                      <a:pt x="12510" y="3789"/>
                      <a:pt x="12810" y="4631"/>
                    </a:cubicBezTo>
                    <a:cubicBezTo>
                      <a:pt x="12884" y="4842"/>
                      <a:pt x="13084" y="5071"/>
                      <a:pt x="13389" y="5071"/>
                    </a:cubicBezTo>
                    <a:cubicBezTo>
                      <a:pt x="13400" y="5071"/>
                      <a:pt x="13411" y="5071"/>
                      <a:pt x="13423" y="5070"/>
                    </a:cubicBezTo>
                    <a:cubicBezTo>
                      <a:pt x="13507" y="5065"/>
                      <a:pt x="13598" y="5057"/>
                      <a:pt x="13697" y="5057"/>
                    </a:cubicBezTo>
                    <a:cubicBezTo>
                      <a:pt x="13956" y="5057"/>
                      <a:pt x="14265" y="5116"/>
                      <a:pt x="14630" y="5455"/>
                    </a:cubicBezTo>
                    <a:cubicBezTo>
                      <a:pt x="14859" y="5671"/>
                      <a:pt x="15077" y="5898"/>
                      <a:pt x="15303" y="6120"/>
                    </a:cubicBezTo>
                    <a:cubicBezTo>
                      <a:pt x="15434" y="6251"/>
                      <a:pt x="15529" y="6402"/>
                      <a:pt x="15572" y="6581"/>
                    </a:cubicBezTo>
                    <a:cubicBezTo>
                      <a:pt x="15740" y="7278"/>
                      <a:pt x="15851" y="7565"/>
                      <a:pt x="15553" y="7861"/>
                    </a:cubicBezTo>
                    <a:cubicBezTo>
                      <a:pt x="15415" y="7995"/>
                      <a:pt x="15288" y="8140"/>
                      <a:pt x="15139" y="8260"/>
                    </a:cubicBezTo>
                    <a:cubicBezTo>
                      <a:pt x="14917" y="8438"/>
                      <a:pt x="14836" y="8673"/>
                      <a:pt x="14821" y="8940"/>
                    </a:cubicBezTo>
                    <a:cubicBezTo>
                      <a:pt x="14805" y="9247"/>
                      <a:pt x="14904" y="9784"/>
                      <a:pt x="14980" y="10038"/>
                    </a:cubicBezTo>
                    <a:cubicBezTo>
                      <a:pt x="15044" y="10256"/>
                      <a:pt x="15048" y="10480"/>
                      <a:pt x="14958" y="10698"/>
                    </a:cubicBezTo>
                    <a:cubicBezTo>
                      <a:pt x="14709" y="10895"/>
                      <a:pt x="14447" y="10856"/>
                      <a:pt x="13713" y="10936"/>
                    </a:cubicBezTo>
                    <a:cubicBezTo>
                      <a:pt x="13461" y="10964"/>
                      <a:pt x="13222" y="11032"/>
                      <a:pt x="13054" y="11235"/>
                    </a:cubicBezTo>
                    <a:cubicBezTo>
                      <a:pt x="12842" y="11490"/>
                      <a:pt x="12679" y="11771"/>
                      <a:pt x="12703" y="12121"/>
                    </a:cubicBezTo>
                    <a:cubicBezTo>
                      <a:pt x="12707" y="12186"/>
                      <a:pt x="12703" y="12252"/>
                      <a:pt x="12703" y="12370"/>
                    </a:cubicBezTo>
                    <a:cubicBezTo>
                      <a:pt x="11578" y="10903"/>
                      <a:pt x="11185" y="11208"/>
                      <a:pt x="9738" y="10259"/>
                    </a:cubicBezTo>
                    <a:cubicBezTo>
                      <a:pt x="9599" y="10166"/>
                      <a:pt x="9442" y="10096"/>
                      <a:pt x="9286" y="10035"/>
                    </a:cubicBezTo>
                    <a:cubicBezTo>
                      <a:pt x="9115" y="9968"/>
                      <a:pt x="8944" y="9931"/>
                      <a:pt x="8774" y="9931"/>
                    </a:cubicBezTo>
                    <a:cubicBezTo>
                      <a:pt x="8584" y="9931"/>
                      <a:pt x="8395" y="9977"/>
                      <a:pt x="8208" y="10074"/>
                    </a:cubicBezTo>
                    <a:cubicBezTo>
                      <a:pt x="8171" y="10092"/>
                      <a:pt x="8130" y="10100"/>
                      <a:pt x="8076" y="10118"/>
                    </a:cubicBezTo>
                    <a:cubicBezTo>
                      <a:pt x="8011" y="9924"/>
                      <a:pt x="7912" y="9623"/>
                      <a:pt x="7858" y="9432"/>
                    </a:cubicBezTo>
                    <a:cubicBezTo>
                      <a:pt x="7730" y="8965"/>
                      <a:pt x="7341" y="8989"/>
                      <a:pt x="7058" y="8978"/>
                    </a:cubicBezTo>
                    <a:cubicBezTo>
                      <a:pt x="6980" y="8973"/>
                      <a:pt x="6904" y="8970"/>
                      <a:pt x="6856" y="8969"/>
                    </a:cubicBezTo>
                    <a:cubicBezTo>
                      <a:pt x="6489" y="8602"/>
                      <a:pt x="6183" y="8329"/>
                      <a:pt x="5950" y="7978"/>
                    </a:cubicBezTo>
                    <a:cubicBezTo>
                      <a:pt x="5849" y="7824"/>
                      <a:pt x="5810" y="7652"/>
                      <a:pt x="5863" y="7463"/>
                    </a:cubicBezTo>
                    <a:cubicBezTo>
                      <a:pt x="5899" y="7332"/>
                      <a:pt x="5910" y="7197"/>
                      <a:pt x="5933" y="7064"/>
                    </a:cubicBezTo>
                    <a:cubicBezTo>
                      <a:pt x="6066" y="6332"/>
                      <a:pt x="5564" y="5562"/>
                      <a:pt x="4870" y="5189"/>
                    </a:cubicBezTo>
                    <a:cubicBezTo>
                      <a:pt x="4555" y="5018"/>
                      <a:pt x="4111" y="5008"/>
                      <a:pt x="3366" y="4833"/>
                    </a:cubicBezTo>
                    <a:cubicBezTo>
                      <a:pt x="3123" y="4777"/>
                      <a:pt x="2904" y="4758"/>
                      <a:pt x="2719" y="4758"/>
                    </a:cubicBezTo>
                    <a:cubicBezTo>
                      <a:pt x="2367" y="4758"/>
                      <a:pt x="2137" y="4826"/>
                      <a:pt x="2098" y="4829"/>
                    </a:cubicBezTo>
                    <a:cubicBezTo>
                      <a:pt x="1917" y="4847"/>
                      <a:pt x="1735" y="4865"/>
                      <a:pt x="1562" y="4865"/>
                    </a:cubicBezTo>
                    <a:cubicBezTo>
                      <a:pt x="1511" y="4865"/>
                      <a:pt x="1461" y="4863"/>
                      <a:pt x="1413" y="4860"/>
                    </a:cubicBezTo>
                    <a:cubicBezTo>
                      <a:pt x="1285" y="4739"/>
                      <a:pt x="1285" y="4595"/>
                      <a:pt x="1258" y="4468"/>
                    </a:cubicBezTo>
                    <a:cubicBezTo>
                      <a:pt x="1222" y="4292"/>
                      <a:pt x="1202" y="4112"/>
                      <a:pt x="1264" y="3902"/>
                    </a:cubicBezTo>
                    <a:cubicBezTo>
                      <a:pt x="1336" y="3837"/>
                      <a:pt x="1421" y="3748"/>
                      <a:pt x="1520" y="3676"/>
                    </a:cubicBezTo>
                    <a:cubicBezTo>
                      <a:pt x="1880" y="3414"/>
                      <a:pt x="2223" y="3190"/>
                      <a:pt x="2939" y="2764"/>
                    </a:cubicBezTo>
                    <a:cubicBezTo>
                      <a:pt x="2992" y="2734"/>
                      <a:pt x="3061" y="2727"/>
                      <a:pt x="3115" y="2711"/>
                    </a:cubicBezTo>
                    <a:cubicBezTo>
                      <a:pt x="3290" y="2903"/>
                      <a:pt x="3244" y="3120"/>
                      <a:pt x="3428" y="3651"/>
                    </a:cubicBezTo>
                    <a:cubicBezTo>
                      <a:pt x="3555" y="4020"/>
                      <a:pt x="3953" y="4190"/>
                      <a:pt x="4355" y="4190"/>
                    </a:cubicBezTo>
                    <a:cubicBezTo>
                      <a:pt x="4445" y="4190"/>
                      <a:pt x="4536" y="4182"/>
                      <a:pt x="4624" y="4165"/>
                    </a:cubicBezTo>
                    <a:cubicBezTo>
                      <a:pt x="4955" y="4101"/>
                      <a:pt x="5284" y="4023"/>
                      <a:pt x="5617" y="3975"/>
                    </a:cubicBezTo>
                    <a:cubicBezTo>
                      <a:pt x="5674" y="3967"/>
                      <a:pt x="5729" y="3963"/>
                      <a:pt x="5784" y="3963"/>
                    </a:cubicBezTo>
                    <a:cubicBezTo>
                      <a:pt x="6273" y="3963"/>
                      <a:pt x="6671" y="4286"/>
                      <a:pt x="6755" y="4780"/>
                    </a:cubicBezTo>
                    <a:cubicBezTo>
                      <a:pt x="6890" y="5583"/>
                      <a:pt x="7262" y="5747"/>
                      <a:pt x="7250" y="6481"/>
                    </a:cubicBezTo>
                    <a:cubicBezTo>
                      <a:pt x="7240" y="7119"/>
                      <a:pt x="7223" y="7365"/>
                      <a:pt x="7234" y="7630"/>
                    </a:cubicBezTo>
                    <a:cubicBezTo>
                      <a:pt x="7250" y="8001"/>
                      <a:pt x="7431" y="8282"/>
                      <a:pt x="7771" y="8425"/>
                    </a:cubicBezTo>
                    <a:cubicBezTo>
                      <a:pt x="8112" y="8567"/>
                      <a:pt x="8464" y="8647"/>
                      <a:pt x="8826" y="8647"/>
                    </a:cubicBezTo>
                    <a:cubicBezTo>
                      <a:pt x="8968" y="8647"/>
                      <a:pt x="9112" y="8635"/>
                      <a:pt x="9258" y="8609"/>
                    </a:cubicBezTo>
                    <a:cubicBezTo>
                      <a:pt x="10311" y="8421"/>
                      <a:pt x="10706" y="7930"/>
                      <a:pt x="11513" y="7859"/>
                    </a:cubicBezTo>
                    <a:cubicBezTo>
                      <a:pt x="11912" y="7905"/>
                      <a:pt x="11957" y="8237"/>
                      <a:pt x="12110" y="8566"/>
                    </a:cubicBezTo>
                    <a:cubicBezTo>
                      <a:pt x="12236" y="8836"/>
                      <a:pt x="12419" y="9063"/>
                      <a:pt x="12664" y="9234"/>
                    </a:cubicBezTo>
                    <a:cubicBezTo>
                      <a:pt x="12798" y="9328"/>
                      <a:pt x="12935" y="9375"/>
                      <a:pt x="13073" y="9375"/>
                    </a:cubicBezTo>
                    <a:cubicBezTo>
                      <a:pt x="13199" y="9375"/>
                      <a:pt x="13327" y="9335"/>
                      <a:pt x="13455" y="9256"/>
                    </a:cubicBezTo>
                    <a:cubicBezTo>
                      <a:pt x="13831" y="9025"/>
                      <a:pt x="14165" y="8409"/>
                      <a:pt x="14049" y="7633"/>
                    </a:cubicBezTo>
                    <a:cubicBezTo>
                      <a:pt x="13985" y="7207"/>
                      <a:pt x="13822" y="6833"/>
                      <a:pt x="13487" y="6548"/>
                    </a:cubicBezTo>
                    <a:cubicBezTo>
                      <a:pt x="13157" y="6264"/>
                      <a:pt x="12786" y="6057"/>
                      <a:pt x="12365" y="5950"/>
                    </a:cubicBezTo>
                    <a:cubicBezTo>
                      <a:pt x="11471" y="5721"/>
                      <a:pt x="11396" y="5711"/>
                      <a:pt x="10511" y="5608"/>
                    </a:cubicBezTo>
                    <a:cubicBezTo>
                      <a:pt x="10354" y="5589"/>
                      <a:pt x="10200" y="5571"/>
                      <a:pt x="10085" y="5434"/>
                    </a:cubicBezTo>
                    <a:cubicBezTo>
                      <a:pt x="9995" y="4987"/>
                      <a:pt x="10264" y="4658"/>
                      <a:pt x="10686" y="4464"/>
                    </a:cubicBezTo>
                    <a:cubicBezTo>
                      <a:pt x="11270" y="4196"/>
                      <a:pt x="11417" y="3441"/>
                      <a:pt x="11243" y="2817"/>
                    </a:cubicBezTo>
                    <a:cubicBezTo>
                      <a:pt x="11061" y="2165"/>
                      <a:pt x="10675" y="1672"/>
                      <a:pt x="10083" y="1349"/>
                    </a:cubicBezTo>
                    <a:cubicBezTo>
                      <a:pt x="9835" y="1214"/>
                      <a:pt x="9579" y="1157"/>
                      <a:pt x="9317" y="1157"/>
                    </a:cubicBezTo>
                    <a:cubicBezTo>
                      <a:pt x="9137" y="1157"/>
                      <a:pt x="8955" y="1184"/>
                      <a:pt x="8772" y="1229"/>
                    </a:cubicBezTo>
                    <a:cubicBezTo>
                      <a:pt x="8457" y="1308"/>
                      <a:pt x="8316" y="1548"/>
                      <a:pt x="8251" y="1870"/>
                    </a:cubicBezTo>
                    <a:cubicBezTo>
                      <a:pt x="8217" y="2044"/>
                      <a:pt x="8192" y="2222"/>
                      <a:pt x="8161" y="2413"/>
                    </a:cubicBezTo>
                    <a:cubicBezTo>
                      <a:pt x="8129" y="2414"/>
                      <a:pt x="8096" y="2422"/>
                      <a:pt x="8066" y="2422"/>
                    </a:cubicBezTo>
                    <a:cubicBezTo>
                      <a:pt x="8054" y="2422"/>
                      <a:pt x="8043" y="2421"/>
                      <a:pt x="8033" y="2418"/>
                    </a:cubicBezTo>
                    <a:cubicBezTo>
                      <a:pt x="7617" y="2288"/>
                      <a:pt x="7234" y="2116"/>
                      <a:pt x="6996" y="1717"/>
                    </a:cubicBezTo>
                    <a:cubicBezTo>
                      <a:pt x="6845" y="1464"/>
                      <a:pt x="6890" y="1362"/>
                      <a:pt x="6970" y="1075"/>
                    </a:cubicBezTo>
                    <a:cubicBezTo>
                      <a:pt x="7120" y="533"/>
                      <a:pt x="7171" y="395"/>
                      <a:pt x="7172" y="260"/>
                    </a:cubicBezTo>
                    <a:cubicBezTo>
                      <a:pt x="7174" y="121"/>
                      <a:pt x="7111" y="23"/>
                      <a:pt x="69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" name="Google Shape;5326;p21"/>
              <p:cNvSpPr/>
              <p:nvPr/>
            </p:nvSpPr>
            <p:spPr>
              <a:xfrm>
                <a:off x="2546600" y="1829700"/>
                <a:ext cx="590675" cy="725850"/>
              </a:xfrm>
              <a:custGeom>
                <a:avLst/>
                <a:gdLst/>
                <a:ahLst/>
                <a:cxnLst/>
                <a:rect l="l" t="t" r="r" b="b"/>
                <a:pathLst>
                  <a:path w="23627" h="29034" extrusionOk="0">
                    <a:moveTo>
                      <a:pt x="6860" y="588"/>
                    </a:moveTo>
                    <a:lnTo>
                      <a:pt x="6860" y="588"/>
                    </a:lnTo>
                    <a:cubicBezTo>
                      <a:pt x="6916" y="665"/>
                      <a:pt x="6865" y="727"/>
                      <a:pt x="6851" y="785"/>
                    </a:cubicBezTo>
                    <a:cubicBezTo>
                      <a:pt x="6573" y="1959"/>
                      <a:pt x="6522" y="2019"/>
                      <a:pt x="6523" y="2297"/>
                    </a:cubicBezTo>
                    <a:cubicBezTo>
                      <a:pt x="6525" y="2738"/>
                      <a:pt x="6844" y="2979"/>
                      <a:pt x="7264" y="3017"/>
                    </a:cubicBezTo>
                    <a:cubicBezTo>
                      <a:pt x="7604" y="3046"/>
                      <a:pt x="8142" y="3075"/>
                      <a:pt x="8484" y="3092"/>
                    </a:cubicBezTo>
                    <a:cubicBezTo>
                      <a:pt x="8554" y="3153"/>
                      <a:pt x="8546" y="3213"/>
                      <a:pt x="8541" y="3266"/>
                    </a:cubicBezTo>
                    <a:cubicBezTo>
                      <a:pt x="8492" y="3732"/>
                      <a:pt x="8584" y="4021"/>
                      <a:pt x="8499" y="4338"/>
                    </a:cubicBezTo>
                    <a:cubicBezTo>
                      <a:pt x="8399" y="4712"/>
                      <a:pt x="8244" y="5011"/>
                      <a:pt x="7526" y="5044"/>
                    </a:cubicBezTo>
                    <a:cubicBezTo>
                      <a:pt x="7522" y="5044"/>
                      <a:pt x="7519" y="5044"/>
                      <a:pt x="7515" y="5044"/>
                    </a:cubicBezTo>
                    <a:cubicBezTo>
                      <a:pt x="7185" y="5044"/>
                      <a:pt x="6578" y="4343"/>
                      <a:pt x="5774" y="4343"/>
                    </a:cubicBezTo>
                    <a:cubicBezTo>
                      <a:pt x="5739" y="4343"/>
                      <a:pt x="5704" y="4344"/>
                      <a:pt x="5668" y="4347"/>
                    </a:cubicBezTo>
                    <a:cubicBezTo>
                      <a:pt x="5421" y="4365"/>
                      <a:pt x="5172" y="4358"/>
                      <a:pt x="4925" y="4369"/>
                    </a:cubicBezTo>
                    <a:cubicBezTo>
                      <a:pt x="4328" y="4395"/>
                      <a:pt x="3830" y="4824"/>
                      <a:pt x="3719" y="5411"/>
                    </a:cubicBezTo>
                    <a:cubicBezTo>
                      <a:pt x="3603" y="6020"/>
                      <a:pt x="4399" y="6227"/>
                      <a:pt x="4506" y="6755"/>
                    </a:cubicBezTo>
                    <a:cubicBezTo>
                      <a:pt x="4534" y="6893"/>
                      <a:pt x="4731" y="7165"/>
                      <a:pt x="4793" y="7325"/>
                    </a:cubicBezTo>
                    <a:cubicBezTo>
                      <a:pt x="4820" y="7394"/>
                      <a:pt x="4820" y="7473"/>
                      <a:pt x="4830" y="7531"/>
                    </a:cubicBezTo>
                    <a:cubicBezTo>
                      <a:pt x="4724" y="7686"/>
                      <a:pt x="4577" y="7712"/>
                      <a:pt x="4437" y="7753"/>
                    </a:cubicBezTo>
                    <a:cubicBezTo>
                      <a:pt x="4315" y="7789"/>
                      <a:pt x="4203" y="7816"/>
                      <a:pt x="4094" y="7816"/>
                    </a:cubicBezTo>
                    <a:cubicBezTo>
                      <a:pt x="3981" y="7816"/>
                      <a:pt x="3871" y="7787"/>
                      <a:pt x="3758" y="7711"/>
                    </a:cubicBezTo>
                    <a:cubicBezTo>
                      <a:pt x="3050" y="7228"/>
                      <a:pt x="2990" y="7163"/>
                      <a:pt x="2878" y="6989"/>
                    </a:cubicBezTo>
                    <a:cubicBezTo>
                      <a:pt x="2645" y="6631"/>
                      <a:pt x="2347" y="6353"/>
                      <a:pt x="1969" y="6153"/>
                    </a:cubicBezTo>
                    <a:cubicBezTo>
                      <a:pt x="1700" y="6011"/>
                      <a:pt x="1446" y="5840"/>
                      <a:pt x="1188" y="5681"/>
                    </a:cubicBezTo>
                    <a:cubicBezTo>
                      <a:pt x="774" y="5425"/>
                      <a:pt x="641" y="5016"/>
                      <a:pt x="594" y="4565"/>
                    </a:cubicBezTo>
                    <a:cubicBezTo>
                      <a:pt x="551" y="4161"/>
                      <a:pt x="1066" y="3817"/>
                      <a:pt x="1157" y="3746"/>
                    </a:cubicBezTo>
                    <a:cubicBezTo>
                      <a:pt x="1297" y="3800"/>
                      <a:pt x="1413" y="3843"/>
                      <a:pt x="1525" y="3895"/>
                    </a:cubicBezTo>
                    <a:cubicBezTo>
                      <a:pt x="1785" y="4011"/>
                      <a:pt x="2058" y="4074"/>
                      <a:pt x="2331" y="4144"/>
                    </a:cubicBezTo>
                    <a:cubicBezTo>
                      <a:pt x="2382" y="4156"/>
                      <a:pt x="2433" y="4163"/>
                      <a:pt x="2481" y="4163"/>
                    </a:cubicBezTo>
                    <a:cubicBezTo>
                      <a:pt x="2626" y="4163"/>
                      <a:pt x="2754" y="4105"/>
                      <a:pt x="2850" y="3984"/>
                    </a:cubicBezTo>
                    <a:cubicBezTo>
                      <a:pt x="3030" y="3757"/>
                      <a:pt x="3264" y="3693"/>
                      <a:pt x="3534" y="3680"/>
                    </a:cubicBezTo>
                    <a:cubicBezTo>
                      <a:pt x="3791" y="3669"/>
                      <a:pt x="4049" y="3646"/>
                      <a:pt x="4307" y="3630"/>
                    </a:cubicBezTo>
                    <a:cubicBezTo>
                      <a:pt x="4496" y="3618"/>
                      <a:pt x="4654" y="3537"/>
                      <a:pt x="4793" y="3417"/>
                    </a:cubicBezTo>
                    <a:cubicBezTo>
                      <a:pt x="5177" y="3089"/>
                      <a:pt x="4911" y="2546"/>
                      <a:pt x="4865" y="2277"/>
                    </a:cubicBezTo>
                    <a:cubicBezTo>
                      <a:pt x="4762" y="1680"/>
                      <a:pt x="4330" y="1658"/>
                      <a:pt x="4368" y="1311"/>
                    </a:cubicBezTo>
                    <a:cubicBezTo>
                      <a:pt x="4445" y="1137"/>
                      <a:pt x="4619" y="1099"/>
                      <a:pt x="4771" y="1032"/>
                    </a:cubicBezTo>
                    <a:cubicBezTo>
                      <a:pt x="4841" y="1001"/>
                      <a:pt x="4909" y="989"/>
                      <a:pt x="4974" y="989"/>
                    </a:cubicBezTo>
                    <a:cubicBezTo>
                      <a:pt x="5206" y="989"/>
                      <a:pt x="5416" y="1139"/>
                      <a:pt x="5645" y="1139"/>
                    </a:cubicBezTo>
                    <a:cubicBezTo>
                      <a:pt x="5747" y="1139"/>
                      <a:pt x="5854" y="1109"/>
                      <a:pt x="5968" y="1022"/>
                    </a:cubicBezTo>
                    <a:cubicBezTo>
                      <a:pt x="6379" y="712"/>
                      <a:pt x="6559" y="646"/>
                      <a:pt x="6860" y="588"/>
                    </a:cubicBezTo>
                    <a:close/>
                    <a:moveTo>
                      <a:pt x="13951" y="4502"/>
                    </a:moveTo>
                    <a:cubicBezTo>
                      <a:pt x="13986" y="4502"/>
                      <a:pt x="14021" y="4508"/>
                      <a:pt x="14059" y="4518"/>
                    </a:cubicBezTo>
                    <a:cubicBezTo>
                      <a:pt x="14908" y="4740"/>
                      <a:pt x="15676" y="4970"/>
                      <a:pt x="15832" y="5667"/>
                    </a:cubicBezTo>
                    <a:cubicBezTo>
                      <a:pt x="15793" y="5968"/>
                      <a:pt x="15716" y="6261"/>
                      <a:pt x="15623" y="6550"/>
                    </a:cubicBezTo>
                    <a:cubicBezTo>
                      <a:pt x="15404" y="7229"/>
                      <a:pt x="15503" y="7884"/>
                      <a:pt x="16114" y="8242"/>
                    </a:cubicBezTo>
                    <a:cubicBezTo>
                      <a:pt x="16533" y="8487"/>
                      <a:pt x="16889" y="8692"/>
                      <a:pt x="17336" y="8692"/>
                    </a:cubicBezTo>
                    <a:cubicBezTo>
                      <a:pt x="17356" y="8692"/>
                      <a:pt x="17377" y="8692"/>
                      <a:pt x="17398" y="8691"/>
                    </a:cubicBezTo>
                    <a:cubicBezTo>
                      <a:pt x="17439" y="8689"/>
                      <a:pt x="17478" y="8688"/>
                      <a:pt x="17517" y="8688"/>
                    </a:cubicBezTo>
                    <a:cubicBezTo>
                      <a:pt x="17632" y="8688"/>
                      <a:pt x="17737" y="8694"/>
                      <a:pt x="17845" y="8694"/>
                    </a:cubicBezTo>
                    <a:cubicBezTo>
                      <a:pt x="18061" y="8694"/>
                      <a:pt x="18282" y="8671"/>
                      <a:pt x="18589" y="8532"/>
                    </a:cubicBezTo>
                    <a:cubicBezTo>
                      <a:pt x="19321" y="8203"/>
                      <a:pt x="19386" y="8142"/>
                      <a:pt x="19629" y="8065"/>
                    </a:cubicBezTo>
                    <a:cubicBezTo>
                      <a:pt x="19830" y="8207"/>
                      <a:pt x="19949" y="8398"/>
                      <a:pt x="20070" y="8587"/>
                    </a:cubicBezTo>
                    <a:cubicBezTo>
                      <a:pt x="20129" y="8677"/>
                      <a:pt x="20125" y="8786"/>
                      <a:pt x="20074" y="8878"/>
                    </a:cubicBezTo>
                    <a:cubicBezTo>
                      <a:pt x="19847" y="9278"/>
                      <a:pt x="19652" y="9702"/>
                      <a:pt x="19282" y="10001"/>
                    </a:cubicBezTo>
                    <a:cubicBezTo>
                      <a:pt x="19093" y="10153"/>
                      <a:pt x="18956" y="10339"/>
                      <a:pt x="18898" y="10550"/>
                    </a:cubicBezTo>
                    <a:cubicBezTo>
                      <a:pt x="18837" y="10601"/>
                      <a:pt x="18780" y="10619"/>
                      <a:pt x="18725" y="10619"/>
                    </a:cubicBezTo>
                    <a:cubicBezTo>
                      <a:pt x="18680" y="10619"/>
                      <a:pt x="18636" y="10608"/>
                      <a:pt x="18591" y="10594"/>
                    </a:cubicBezTo>
                    <a:cubicBezTo>
                      <a:pt x="18386" y="10532"/>
                      <a:pt x="18178" y="10484"/>
                      <a:pt x="17976" y="10418"/>
                    </a:cubicBezTo>
                    <a:cubicBezTo>
                      <a:pt x="17864" y="10381"/>
                      <a:pt x="17751" y="10362"/>
                      <a:pt x="17636" y="10362"/>
                    </a:cubicBezTo>
                    <a:cubicBezTo>
                      <a:pt x="17605" y="10362"/>
                      <a:pt x="17574" y="10364"/>
                      <a:pt x="17543" y="10366"/>
                    </a:cubicBezTo>
                    <a:cubicBezTo>
                      <a:pt x="17021" y="10415"/>
                      <a:pt x="16053" y="10408"/>
                      <a:pt x="15907" y="11382"/>
                    </a:cubicBezTo>
                    <a:cubicBezTo>
                      <a:pt x="15849" y="11758"/>
                      <a:pt x="15716" y="11865"/>
                      <a:pt x="15572" y="11908"/>
                    </a:cubicBezTo>
                    <a:cubicBezTo>
                      <a:pt x="15339" y="11857"/>
                      <a:pt x="15097" y="11487"/>
                      <a:pt x="14649" y="10869"/>
                    </a:cubicBezTo>
                    <a:cubicBezTo>
                      <a:pt x="14870" y="10692"/>
                      <a:pt x="15368" y="10332"/>
                      <a:pt x="15451" y="9951"/>
                    </a:cubicBezTo>
                    <a:cubicBezTo>
                      <a:pt x="15511" y="9671"/>
                      <a:pt x="15263" y="9600"/>
                      <a:pt x="15131" y="9540"/>
                    </a:cubicBezTo>
                    <a:cubicBezTo>
                      <a:pt x="14964" y="8966"/>
                      <a:pt x="14877" y="8682"/>
                      <a:pt x="14211" y="8337"/>
                    </a:cubicBezTo>
                    <a:cubicBezTo>
                      <a:pt x="13770" y="8109"/>
                      <a:pt x="13500" y="7751"/>
                      <a:pt x="13443" y="7257"/>
                    </a:cubicBezTo>
                    <a:cubicBezTo>
                      <a:pt x="13279" y="5805"/>
                      <a:pt x="12798" y="5291"/>
                      <a:pt x="13353" y="4846"/>
                    </a:cubicBezTo>
                    <a:cubicBezTo>
                      <a:pt x="13667" y="4594"/>
                      <a:pt x="13807" y="4502"/>
                      <a:pt x="13951" y="4502"/>
                    </a:cubicBezTo>
                    <a:close/>
                    <a:moveTo>
                      <a:pt x="18465" y="16846"/>
                    </a:moveTo>
                    <a:cubicBezTo>
                      <a:pt x="18933" y="16846"/>
                      <a:pt x="19846" y="17181"/>
                      <a:pt x="20472" y="17755"/>
                    </a:cubicBezTo>
                    <a:cubicBezTo>
                      <a:pt x="20820" y="18073"/>
                      <a:pt x="21241" y="18212"/>
                      <a:pt x="21693" y="18277"/>
                    </a:cubicBezTo>
                    <a:cubicBezTo>
                      <a:pt x="21897" y="18307"/>
                      <a:pt x="22101" y="18337"/>
                      <a:pt x="22308" y="18337"/>
                    </a:cubicBezTo>
                    <a:cubicBezTo>
                      <a:pt x="22338" y="18337"/>
                      <a:pt x="22368" y="18336"/>
                      <a:pt x="22398" y="18335"/>
                    </a:cubicBezTo>
                    <a:cubicBezTo>
                      <a:pt x="22409" y="18334"/>
                      <a:pt x="22420" y="18334"/>
                      <a:pt x="22431" y="18334"/>
                    </a:cubicBezTo>
                    <a:cubicBezTo>
                      <a:pt x="22509" y="18334"/>
                      <a:pt x="22586" y="18346"/>
                      <a:pt x="22648" y="18350"/>
                    </a:cubicBezTo>
                    <a:cubicBezTo>
                      <a:pt x="23122" y="18591"/>
                      <a:pt x="22792" y="19222"/>
                      <a:pt x="22476" y="19333"/>
                    </a:cubicBezTo>
                    <a:cubicBezTo>
                      <a:pt x="22045" y="19213"/>
                      <a:pt x="21852" y="19149"/>
                      <a:pt x="21656" y="19149"/>
                    </a:cubicBezTo>
                    <a:cubicBezTo>
                      <a:pt x="21466" y="19149"/>
                      <a:pt x="21273" y="19209"/>
                      <a:pt x="20857" y="19334"/>
                    </a:cubicBezTo>
                    <a:cubicBezTo>
                      <a:pt x="20170" y="19080"/>
                      <a:pt x="20507" y="19201"/>
                      <a:pt x="20276" y="19110"/>
                    </a:cubicBezTo>
                    <a:cubicBezTo>
                      <a:pt x="20129" y="19052"/>
                      <a:pt x="19986" y="19023"/>
                      <a:pt x="19847" y="19023"/>
                    </a:cubicBezTo>
                    <a:cubicBezTo>
                      <a:pt x="19615" y="19023"/>
                      <a:pt x="19396" y="19103"/>
                      <a:pt x="19194" y="19264"/>
                    </a:cubicBezTo>
                    <a:cubicBezTo>
                      <a:pt x="18413" y="19887"/>
                      <a:pt x="18130" y="20780"/>
                      <a:pt x="18690" y="21605"/>
                    </a:cubicBezTo>
                    <a:cubicBezTo>
                      <a:pt x="18802" y="21769"/>
                      <a:pt x="18958" y="21866"/>
                      <a:pt x="19158" y="21866"/>
                    </a:cubicBezTo>
                    <a:cubicBezTo>
                      <a:pt x="19163" y="21866"/>
                      <a:pt x="19168" y="21866"/>
                      <a:pt x="19174" y="21866"/>
                    </a:cubicBezTo>
                    <a:cubicBezTo>
                      <a:pt x="19490" y="21857"/>
                      <a:pt x="19806" y="21857"/>
                      <a:pt x="20118" y="21818"/>
                    </a:cubicBezTo>
                    <a:cubicBezTo>
                      <a:pt x="20213" y="21806"/>
                      <a:pt x="20305" y="21800"/>
                      <a:pt x="20395" y="21800"/>
                    </a:cubicBezTo>
                    <a:cubicBezTo>
                      <a:pt x="20850" y="21800"/>
                      <a:pt x="21246" y="21944"/>
                      <a:pt x="21644" y="22183"/>
                    </a:cubicBezTo>
                    <a:cubicBezTo>
                      <a:pt x="21460" y="23268"/>
                      <a:pt x="20799" y="23702"/>
                      <a:pt x="20324" y="24007"/>
                    </a:cubicBezTo>
                    <a:cubicBezTo>
                      <a:pt x="19848" y="24313"/>
                      <a:pt x="19865" y="24400"/>
                      <a:pt x="19663" y="24553"/>
                    </a:cubicBezTo>
                    <a:cubicBezTo>
                      <a:pt x="18922" y="24281"/>
                      <a:pt x="18919" y="23953"/>
                      <a:pt x="18410" y="23677"/>
                    </a:cubicBezTo>
                    <a:cubicBezTo>
                      <a:pt x="18325" y="23631"/>
                      <a:pt x="18235" y="23606"/>
                      <a:pt x="18146" y="23606"/>
                    </a:cubicBezTo>
                    <a:cubicBezTo>
                      <a:pt x="18060" y="23606"/>
                      <a:pt x="17975" y="23629"/>
                      <a:pt x="17893" y="23677"/>
                    </a:cubicBezTo>
                    <a:cubicBezTo>
                      <a:pt x="17417" y="23961"/>
                      <a:pt x="17037" y="24333"/>
                      <a:pt x="16838" y="24863"/>
                    </a:cubicBezTo>
                    <a:cubicBezTo>
                      <a:pt x="16807" y="24947"/>
                      <a:pt x="16786" y="25038"/>
                      <a:pt x="16787" y="25126"/>
                    </a:cubicBezTo>
                    <a:cubicBezTo>
                      <a:pt x="16790" y="25386"/>
                      <a:pt x="16782" y="25647"/>
                      <a:pt x="16821" y="25901"/>
                    </a:cubicBezTo>
                    <a:cubicBezTo>
                      <a:pt x="16946" y="26731"/>
                      <a:pt x="16339" y="27212"/>
                      <a:pt x="16095" y="27440"/>
                    </a:cubicBezTo>
                    <a:cubicBezTo>
                      <a:pt x="15134" y="28332"/>
                      <a:pt x="15160" y="28305"/>
                      <a:pt x="14863" y="28407"/>
                    </a:cubicBezTo>
                    <a:cubicBezTo>
                      <a:pt x="14764" y="28307"/>
                      <a:pt x="14743" y="28238"/>
                      <a:pt x="14812" y="28152"/>
                    </a:cubicBezTo>
                    <a:cubicBezTo>
                      <a:pt x="14956" y="27981"/>
                      <a:pt x="15101" y="27806"/>
                      <a:pt x="15311" y="27705"/>
                    </a:cubicBezTo>
                    <a:cubicBezTo>
                      <a:pt x="15468" y="27631"/>
                      <a:pt x="15584" y="27511"/>
                      <a:pt x="15676" y="27365"/>
                    </a:cubicBezTo>
                    <a:cubicBezTo>
                      <a:pt x="15944" y="26945"/>
                      <a:pt x="15859" y="26644"/>
                      <a:pt x="15777" y="26092"/>
                    </a:cubicBezTo>
                    <a:cubicBezTo>
                      <a:pt x="15724" y="25732"/>
                      <a:pt x="15687" y="25445"/>
                      <a:pt x="15355" y="25211"/>
                    </a:cubicBezTo>
                    <a:cubicBezTo>
                      <a:pt x="15208" y="25108"/>
                      <a:pt x="15057" y="25011"/>
                      <a:pt x="14925" y="24924"/>
                    </a:cubicBezTo>
                    <a:cubicBezTo>
                      <a:pt x="14822" y="24678"/>
                      <a:pt x="14921" y="24593"/>
                      <a:pt x="15350" y="23857"/>
                    </a:cubicBezTo>
                    <a:cubicBezTo>
                      <a:pt x="16268" y="23655"/>
                      <a:pt x="16803" y="23668"/>
                      <a:pt x="16935" y="22824"/>
                    </a:cubicBezTo>
                    <a:cubicBezTo>
                      <a:pt x="17084" y="21869"/>
                      <a:pt x="16882" y="21012"/>
                      <a:pt x="16515" y="20130"/>
                    </a:cubicBezTo>
                    <a:cubicBezTo>
                      <a:pt x="16950" y="19507"/>
                      <a:pt x="16780" y="19780"/>
                      <a:pt x="17157" y="19107"/>
                    </a:cubicBezTo>
                    <a:cubicBezTo>
                      <a:pt x="17257" y="19080"/>
                      <a:pt x="17340" y="19048"/>
                      <a:pt x="17428" y="19034"/>
                    </a:cubicBezTo>
                    <a:cubicBezTo>
                      <a:pt x="17795" y="18974"/>
                      <a:pt x="18004" y="18710"/>
                      <a:pt x="18019" y="18323"/>
                    </a:cubicBezTo>
                    <a:cubicBezTo>
                      <a:pt x="18027" y="18121"/>
                      <a:pt x="18027" y="17918"/>
                      <a:pt x="18021" y="17716"/>
                    </a:cubicBezTo>
                    <a:cubicBezTo>
                      <a:pt x="18015" y="17495"/>
                      <a:pt x="18071" y="17076"/>
                      <a:pt x="18264" y="16877"/>
                    </a:cubicBezTo>
                    <a:cubicBezTo>
                      <a:pt x="18315" y="16856"/>
                      <a:pt x="18383" y="16846"/>
                      <a:pt x="18465" y="16846"/>
                    </a:cubicBezTo>
                    <a:close/>
                    <a:moveTo>
                      <a:pt x="6989" y="1"/>
                    </a:moveTo>
                    <a:cubicBezTo>
                      <a:pt x="6964" y="1"/>
                      <a:pt x="6939" y="2"/>
                      <a:pt x="6914" y="6"/>
                    </a:cubicBezTo>
                    <a:cubicBezTo>
                      <a:pt x="5997" y="142"/>
                      <a:pt x="6010" y="414"/>
                      <a:pt x="5597" y="578"/>
                    </a:cubicBezTo>
                    <a:cubicBezTo>
                      <a:pt x="5400" y="518"/>
                      <a:pt x="5194" y="433"/>
                      <a:pt x="4939" y="433"/>
                    </a:cubicBezTo>
                    <a:cubicBezTo>
                      <a:pt x="4720" y="433"/>
                      <a:pt x="4465" y="495"/>
                      <a:pt x="4149" y="688"/>
                    </a:cubicBezTo>
                    <a:cubicBezTo>
                      <a:pt x="3747" y="933"/>
                      <a:pt x="3646" y="1328"/>
                      <a:pt x="3890" y="1728"/>
                    </a:cubicBezTo>
                    <a:cubicBezTo>
                      <a:pt x="3995" y="1900"/>
                      <a:pt x="4133" y="2050"/>
                      <a:pt x="4293" y="2258"/>
                    </a:cubicBezTo>
                    <a:cubicBezTo>
                      <a:pt x="4343" y="2456"/>
                      <a:pt x="4452" y="2705"/>
                      <a:pt x="4422" y="2960"/>
                    </a:cubicBezTo>
                    <a:cubicBezTo>
                      <a:pt x="4312" y="3104"/>
                      <a:pt x="4264" y="3062"/>
                      <a:pt x="3390" y="3134"/>
                    </a:cubicBezTo>
                    <a:cubicBezTo>
                      <a:pt x="3056" y="3160"/>
                      <a:pt x="2747" y="3242"/>
                      <a:pt x="2515" y="3509"/>
                    </a:cubicBezTo>
                    <a:cubicBezTo>
                      <a:pt x="2496" y="3533"/>
                      <a:pt x="2457" y="3541"/>
                      <a:pt x="2412" y="3564"/>
                    </a:cubicBezTo>
                    <a:cubicBezTo>
                      <a:pt x="2339" y="3549"/>
                      <a:pt x="2090" y="3529"/>
                      <a:pt x="1462" y="3270"/>
                    </a:cubicBezTo>
                    <a:cubicBezTo>
                      <a:pt x="1359" y="3228"/>
                      <a:pt x="1261" y="3207"/>
                      <a:pt x="1166" y="3207"/>
                    </a:cubicBezTo>
                    <a:cubicBezTo>
                      <a:pt x="1001" y="3207"/>
                      <a:pt x="848" y="3270"/>
                      <a:pt x="707" y="3392"/>
                    </a:cubicBezTo>
                    <a:cubicBezTo>
                      <a:pt x="318" y="3729"/>
                      <a:pt x="1" y="4060"/>
                      <a:pt x="29" y="4575"/>
                    </a:cubicBezTo>
                    <a:cubicBezTo>
                      <a:pt x="127" y="6385"/>
                      <a:pt x="1658" y="6208"/>
                      <a:pt x="2360" y="7229"/>
                    </a:cubicBezTo>
                    <a:cubicBezTo>
                      <a:pt x="2443" y="7349"/>
                      <a:pt x="2524" y="7482"/>
                      <a:pt x="2636" y="7567"/>
                    </a:cubicBezTo>
                    <a:cubicBezTo>
                      <a:pt x="2943" y="7796"/>
                      <a:pt x="3257" y="8015"/>
                      <a:pt x="3583" y="8213"/>
                    </a:cubicBezTo>
                    <a:cubicBezTo>
                      <a:pt x="3728" y="8302"/>
                      <a:pt x="3886" y="8349"/>
                      <a:pt x="4050" y="8349"/>
                    </a:cubicBezTo>
                    <a:cubicBezTo>
                      <a:pt x="4142" y="8349"/>
                      <a:pt x="4236" y="8334"/>
                      <a:pt x="4331" y="8304"/>
                    </a:cubicBezTo>
                    <a:cubicBezTo>
                      <a:pt x="4585" y="8222"/>
                      <a:pt x="5306" y="8159"/>
                      <a:pt x="5352" y="7461"/>
                    </a:cubicBezTo>
                    <a:cubicBezTo>
                      <a:pt x="5317" y="7059"/>
                      <a:pt x="5055" y="6771"/>
                      <a:pt x="4987" y="6516"/>
                    </a:cubicBezTo>
                    <a:cubicBezTo>
                      <a:pt x="4899" y="6177"/>
                      <a:pt x="4715" y="6032"/>
                      <a:pt x="4314" y="5614"/>
                    </a:cubicBezTo>
                    <a:cubicBezTo>
                      <a:pt x="4273" y="5483"/>
                      <a:pt x="4293" y="5398"/>
                      <a:pt x="4335" y="5314"/>
                    </a:cubicBezTo>
                    <a:cubicBezTo>
                      <a:pt x="4604" y="4784"/>
                      <a:pt x="5067" y="4952"/>
                      <a:pt x="5528" y="4895"/>
                    </a:cubicBezTo>
                    <a:cubicBezTo>
                      <a:pt x="5582" y="4889"/>
                      <a:pt x="5634" y="4886"/>
                      <a:pt x="5686" y="4886"/>
                    </a:cubicBezTo>
                    <a:cubicBezTo>
                      <a:pt x="6470" y="4886"/>
                      <a:pt x="6940" y="5606"/>
                      <a:pt x="7499" y="5606"/>
                    </a:cubicBezTo>
                    <a:cubicBezTo>
                      <a:pt x="7528" y="5606"/>
                      <a:pt x="7557" y="5604"/>
                      <a:pt x="7586" y="5600"/>
                    </a:cubicBezTo>
                    <a:cubicBezTo>
                      <a:pt x="8032" y="5538"/>
                      <a:pt x="8524" y="5399"/>
                      <a:pt x="8760" y="5024"/>
                    </a:cubicBezTo>
                    <a:cubicBezTo>
                      <a:pt x="8950" y="4723"/>
                      <a:pt x="9070" y="4406"/>
                      <a:pt x="9051" y="4038"/>
                    </a:cubicBezTo>
                    <a:cubicBezTo>
                      <a:pt x="9034" y="3713"/>
                      <a:pt x="9051" y="3386"/>
                      <a:pt x="9061" y="3060"/>
                    </a:cubicBezTo>
                    <a:cubicBezTo>
                      <a:pt x="9074" y="2623"/>
                      <a:pt x="8799" y="2586"/>
                      <a:pt x="8646" y="2586"/>
                    </a:cubicBezTo>
                    <a:cubicBezTo>
                      <a:pt x="8615" y="2586"/>
                      <a:pt x="8588" y="2587"/>
                      <a:pt x="8570" y="2587"/>
                    </a:cubicBezTo>
                    <a:cubicBezTo>
                      <a:pt x="8568" y="2587"/>
                      <a:pt x="8566" y="2587"/>
                      <a:pt x="8563" y="2587"/>
                    </a:cubicBezTo>
                    <a:lnTo>
                      <a:pt x="7383" y="2535"/>
                    </a:lnTo>
                    <a:cubicBezTo>
                      <a:pt x="7001" y="2518"/>
                      <a:pt x="6884" y="2393"/>
                      <a:pt x="6959" y="1959"/>
                    </a:cubicBezTo>
                    <a:cubicBezTo>
                      <a:pt x="7023" y="1593"/>
                      <a:pt x="7094" y="1228"/>
                      <a:pt x="7163" y="865"/>
                    </a:cubicBezTo>
                    <a:cubicBezTo>
                      <a:pt x="7169" y="834"/>
                      <a:pt x="7191" y="807"/>
                      <a:pt x="7208" y="773"/>
                    </a:cubicBezTo>
                    <a:cubicBezTo>
                      <a:pt x="7459" y="1009"/>
                      <a:pt x="7725" y="1110"/>
                      <a:pt x="8028" y="1136"/>
                    </a:cubicBezTo>
                    <a:cubicBezTo>
                      <a:pt x="8242" y="1154"/>
                      <a:pt x="8536" y="1380"/>
                      <a:pt x="8953" y="1439"/>
                    </a:cubicBezTo>
                    <a:cubicBezTo>
                      <a:pt x="9245" y="1480"/>
                      <a:pt x="9510" y="1658"/>
                      <a:pt x="10045" y="1874"/>
                    </a:cubicBezTo>
                    <a:cubicBezTo>
                      <a:pt x="10318" y="1982"/>
                      <a:pt x="10589" y="2093"/>
                      <a:pt x="10866" y="2182"/>
                    </a:cubicBezTo>
                    <a:cubicBezTo>
                      <a:pt x="11139" y="2268"/>
                      <a:pt x="11289" y="2465"/>
                      <a:pt x="11408" y="2703"/>
                    </a:cubicBezTo>
                    <a:cubicBezTo>
                      <a:pt x="11533" y="2945"/>
                      <a:pt x="11387" y="3076"/>
                      <a:pt x="11297" y="3339"/>
                    </a:cubicBezTo>
                    <a:cubicBezTo>
                      <a:pt x="11088" y="3950"/>
                      <a:pt x="10642" y="3952"/>
                      <a:pt x="10355" y="4197"/>
                    </a:cubicBezTo>
                    <a:cubicBezTo>
                      <a:pt x="10098" y="4416"/>
                      <a:pt x="10035" y="4706"/>
                      <a:pt x="10169" y="5019"/>
                    </a:cubicBezTo>
                    <a:cubicBezTo>
                      <a:pt x="10364" y="5473"/>
                      <a:pt x="10790" y="5746"/>
                      <a:pt x="10760" y="5944"/>
                    </a:cubicBezTo>
                    <a:cubicBezTo>
                      <a:pt x="10550" y="5979"/>
                      <a:pt x="10342" y="6016"/>
                      <a:pt x="10132" y="6050"/>
                    </a:cubicBezTo>
                    <a:cubicBezTo>
                      <a:pt x="9683" y="6120"/>
                      <a:pt x="9236" y="6115"/>
                      <a:pt x="8856" y="6500"/>
                    </a:cubicBezTo>
                    <a:cubicBezTo>
                      <a:pt x="8641" y="6718"/>
                      <a:pt x="8501" y="6964"/>
                      <a:pt x="8605" y="7288"/>
                    </a:cubicBezTo>
                    <a:cubicBezTo>
                      <a:pt x="8621" y="7339"/>
                      <a:pt x="8607" y="7399"/>
                      <a:pt x="8607" y="7440"/>
                    </a:cubicBezTo>
                    <a:cubicBezTo>
                      <a:pt x="8535" y="7537"/>
                      <a:pt x="8462" y="7606"/>
                      <a:pt x="8324" y="7607"/>
                    </a:cubicBezTo>
                    <a:cubicBezTo>
                      <a:pt x="7948" y="7397"/>
                      <a:pt x="7557" y="7170"/>
                      <a:pt x="7206" y="7170"/>
                    </a:cubicBezTo>
                    <a:cubicBezTo>
                      <a:pt x="7037" y="7170"/>
                      <a:pt x="6878" y="7223"/>
                      <a:pt x="6734" y="7355"/>
                    </a:cubicBezTo>
                    <a:cubicBezTo>
                      <a:pt x="6464" y="7603"/>
                      <a:pt x="6257" y="7894"/>
                      <a:pt x="6199" y="8267"/>
                    </a:cubicBezTo>
                    <a:cubicBezTo>
                      <a:pt x="6305" y="8613"/>
                      <a:pt x="6279" y="8470"/>
                      <a:pt x="6362" y="8640"/>
                    </a:cubicBezTo>
                    <a:cubicBezTo>
                      <a:pt x="6420" y="8761"/>
                      <a:pt x="6489" y="8879"/>
                      <a:pt x="6526" y="9007"/>
                    </a:cubicBezTo>
                    <a:cubicBezTo>
                      <a:pt x="6610" y="9290"/>
                      <a:pt x="6781" y="9498"/>
                      <a:pt x="7022" y="9660"/>
                    </a:cubicBezTo>
                    <a:cubicBezTo>
                      <a:pt x="7560" y="10026"/>
                      <a:pt x="7445" y="10467"/>
                      <a:pt x="7288" y="11467"/>
                    </a:cubicBezTo>
                    <a:cubicBezTo>
                      <a:pt x="7220" y="11900"/>
                      <a:pt x="6977" y="12446"/>
                      <a:pt x="6614" y="12717"/>
                    </a:cubicBezTo>
                    <a:cubicBezTo>
                      <a:pt x="5789" y="13334"/>
                      <a:pt x="5683" y="13359"/>
                      <a:pt x="5564" y="13683"/>
                    </a:cubicBezTo>
                    <a:cubicBezTo>
                      <a:pt x="5431" y="14044"/>
                      <a:pt x="5516" y="14416"/>
                      <a:pt x="5705" y="14895"/>
                    </a:cubicBezTo>
                    <a:cubicBezTo>
                      <a:pt x="5825" y="15199"/>
                      <a:pt x="6009" y="15333"/>
                      <a:pt x="6186" y="15333"/>
                    </a:cubicBezTo>
                    <a:cubicBezTo>
                      <a:pt x="6278" y="15333"/>
                      <a:pt x="6369" y="15296"/>
                      <a:pt x="6448" y="15228"/>
                    </a:cubicBezTo>
                    <a:cubicBezTo>
                      <a:pt x="6711" y="15001"/>
                      <a:pt x="6991" y="14792"/>
                      <a:pt x="7225" y="14529"/>
                    </a:cubicBezTo>
                    <a:cubicBezTo>
                      <a:pt x="7397" y="14336"/>
                      <a:pt x="7584" y="14155"/>
                      <a:pt x="7780" y="13986"/>
                    </a:cubicBezTo>
                    <a:cubicBezTo>
                      <a:pt x="7984" y="13809"/>
                      <a:pt x="8182" y="13628"/>
                      <a:pt x="8344" y="13408"/>
                    </a:cubicBezTo>
                    <a:cubicBezTo>
                      <a:pt x="8404" y="13327"/>
                      <a:pt x="8473" y="13251"/>
                      <a:pt x="8551" y="13185"/>
                    </a:cubicBezTo>
                    <a:cubicBezTo>
                      <a:pt x="8692" y="13064"/>
                      <a:pt x="8853" y="13009"/>
                      <a:pt x="9008" y="13009"/>
                    </a:cubicBezTo>
                    <a:cubicBezTo>
                      <a:pt x="9286" y="13009"/>
                      <a:pt x="9543" y="13188"/>
                      <a:pt x="9626" y="13495"/>
                    </a:cubicBezTo>
                    <a:cubicBezTo>
                      <a:pt x="9766" y="14014"/>
                      <a:pt x="9547" y="14767"/>
                      <a:pt x="10360" y="15060"/>
                    </a:cubicBezTo>
                    <a:cubicBezTo>
                      <a:pt x="10434" y="15087"/>
                      <a:pt x="10504" y="15122"/>
                      <a:pt x="10579" y="15154"/>
                    </a:cubicBezTo>
                    <a:cubicBezTo>
                      <a:pt x="10980" y="15788"/>
                      <a:pt x="11014" y="15882"/>
                      <a:pt x="12325" y="15992"/>
                    </a:cubicBezTo>
                    <a:cubicBezTo>
                      <a:pt x="12325" y="16234"/>
                      <a:pt x="12354" y="16052"/>
                      <a:pt x="12236" y="16463"/>
                    </a:cubicBezTo>
                    <a:cubicBezTo>
                      <a:pt x="12113" y="16888"/>
                      <a:pt x="12055" y="17053"/>
                      <a:pt x="12061" y="17283"/>
                    </a:cubicBezTo>
                    <a:cubicBezTo>
                      <a:pt x="12070" y="17601"/>
                      <a:pt x="12300" y="17834"/>
                      <a:pt x="12651" y="17863"/>
                    </a:cubicBezTo>
                    <a:cubicBezTo>
                      <a:pt x="12699" y="17867"/>
                      <a:pt x="12748" y="17869"/>
                      <a:pt x="12797" y="17869"/>
                    </a:cubicBezTo>
                    <a:cubicBezTo>
                      <a:pt x="12905" y="17869"/>
                      <a:pt x="13014" y="17859"/>
                      <a:pt x="13122" y="17845"/>
                    </a:cubicBezTo>
                    <a:cubicBezTo>
                      <a:pt x="13604" y="17779"/>
                      <a:pt x="13901" y="17669"/>
                      <a:pt x="14189" y="17669"/>
                    </a:cubicBezTo>
                    <a:cubicBezTo>
                      <a:pt x="14248" y="17669"/>
                      <a:pt x="14307" y="17673"/>
                      <a:pt x="14367" y="17684"/>
                    </a:cubicBezTo>
                    <a:cubicBezTo>
                      <a:pt x="14387" y="17706"/>
                      <a:pt x="14399" y="17714"/>
                      <a:pt x="14400" y="17723"/>
                    </a:cubicBezTo>
                    <a:cubicBezTo>
                      <a:pt x="14468" y="18089"/>
                      <a:pt x="14499" y="18722"/>
                      <a:pt x="15022" y="19295"/>
                    </a:cubicBezTo>
                    <a:cubicBezTo>
                      <a:pt x="15257" y="19552"/>
                      <a:pt x="15485" y="19818"/>
                      <a:pt x="15730" y="20066"/>
                    </a:cubicBezTo>
                    <a:cubicBezTo>
                      <a:pt x="15943" y="20279"/>
                      <a:pt x="16084" y="20528"/>
                      <a:pt x="16182" y="20808"/>
                    </a:cubicBezTo>
                    <a:cubicBezTo>
                      <a:pt x="16393" y="21403"/>
                      <a:pt x="16440" y="22016"/>
                      <a:pt x="16389" y="22639"/>
                    </a:cubicBezTo>
                    <a:cubicBezTo>
                      <a:pt x="16378" y="22787"/>
                      <a:pt x="16344" y="22928"/>
                      <a:pt x="16233" y="23055"/>
                    </a:cubicBezTo>
                    <a:cubicBezTo>
                      <a:pt x="16147" y="23080"/>
                      <a:pt x="16051" y="23113"/>
                      <a:pt x="15952" y="23134"/>
                    </a:cubicBezTo>
                    <a:cubicBezTo>
                      <a:pt x="15765" y="23173"/>
                      <a:pt x="15578" y="23216"/>
                      <a:pt x="15389" y="23239"/>
                    </a:cubicBezTo>
                    <a:cubicBezTo>
                      <a:pt x="15065" y="23278"/>
                      <a:pt x="14857" y="23455"/>
                      <a:pt x="14729" y="23746"/>
                    </a:cubicBezTo>
                    <a:cubicBezTo>
                      <a:pt x="14595" y="24045"/>
                      <a:pt x="13851" y="24978"/>
                      <a:pt x="14666" y="25466"/>
                    </a:cubicBezTo>
                    <a:cubicBezTo>
                      <a:pt x="14842" y="25571"/>
                      <a:pt x="15064" y="25626"/>
                      <a:pt x="15158" y="25839"/>
                    </a:cubicBezTo>
                    <a:cubicBezTo>
                      <a:pt x="15188" y="26128"/>
                      <a:pt x="15215" y="26408"/>
                      <a:pt x="15245" y="26687"/>
                    </a:cubicBezTo>
                    <a:cubicBezTo>
                      <a:pt x="15273" y="26937"/>
                      <a:pt x="15195" y="27126"/>
                      <a:pt x="14958" y="27242"/>
                    </a:cubicBezTo>
                    <a:cubicBezTo>
                      <a:pt x="14699" y="27370"/>
                      <a:pt x="14504" y="27580"/>
                      <a:pt x="14342" y="27808"/>
                    </a:cubicBezTo>
                    <a:cubicBezTo>
                      <a:pt x="14066" y="28195"/>
                      <a:pt x="14101" y="28557"/>
                      <a:pt x="14446" y="28861"/>
                    </a:cubicBezTo>
                    <a:cubicBezTo>
                      <a:pt x="14568" y="28971"/>
                      <a:pt x="14703" y="29034"/>
                      <a:pt x="14850" y="29034"/>
                    </a:cubicBezTo>
                    <a:cubicBezTo>
                      <a:pt x="14948" y="29034"/>
                      <a:pt x="15052" y="29005"/>
                      <a:pt x="15161" y="28944"/>
                    </a:cubicBezTo>
                    <a:cubicBezTo>
                      <a:pt x="15409" y="28806"/>
                      <a:pt x="15635" y="28642"/>
                      <a:pt x="15840" y="28445"/>
                    </a:cubicBezTo>
                    <a:cubicBezTo>
                      <a:pt x="16073" y="28220"/>
                      <a:pt x="16498" y="27859"/>
                      <a:pt x="16691" y="27678"/>
                    </a:cubicBezTo>
                    <a:cubicBezTo>
                      <a:pt x="17625" y="26808"/>
                      <a:pt x="17397" y="25877"/>
                      <a:pt x="17349" y="25357"/>
                    </a:cubicBezTo>
                    <a:cubicBezTo>
                      <a:pt x="17312" y="24948"/>
                      <a:pt x="17691" y="24564"/>
                      <a:pt x="18002" y="24310"/>
                    </a:cubicBezTo>
                    <a:cubicBezTo>
                      <a:pt x="18051" y="24268"/>
                      <a:pt x="18117" y="24249"/>
                      <a:pt x="18172" y="24223"/>
                    </a:cubicBezTo>
                    <a:cubicBezTo>
                      <a:pt x="18497" y="24359"/>
                      <a:pt x="18551" y="24779"/>
                      <a:pt x="19509" y="25128"/>
                    </a:cubicBezTo>
                    <a:cubicBezTo>
                      <a:pt x="19590" y="25158"/>
                      <a:pt x="19667" y="25173"/>
                      <a:pt x="19739" y="25173"/>
                    </a:cubicBezTo>
                    <a:cubicBezTo>
                      <a:pt x="19906" y="25173"/>
                      <a:pt x="20048" y="25093"/>
                      <a:pt x="20164" y="24936"/>
                    </a:cubicBezTo>
                    <a:cubicBezTo>
                      <a:pt x="20508" y="24468"/>
                      <a:pt x="21218" y="24343"/>
                      <a:pt x="21796" y="23446"/>
                    </a:cubicBezTo>
                    <a:cubicBezTo>
                      <a:pt x="22001" y="23130"/>
                      <a:pt x="22121" y="22779"/>
                      <a:pt x="22196" y="22413"/>
                    </a:cubicBezTo>
                    <a:cubicBezTo>
                      <a:pt x="22256" y="22125"/>
                      <a:pt x="22179" y="21868"/>
                      <a:pt x="21921" y="21705"/>
                    </a:cubicBezTo>
                    <a:cubicBezTo>
                      <a:pt x="21332" y="21337"/>
                      <a:pt x="20953" y="21254"/>
                      <a:pt x="20506" y="21254"/>
                    </a:cubicBezTo>
                    <a:cubicBezTo>
                      <a:pt x="20258" y="21254"/>
                      <a:pt x="19989" y="21280"/>
                      <a:pt x="19652" y="21297"/>
                    </a:cubicBezTo>
                    <a:cubicBezTo>
                      <a:pt x="19564" y="21302"/>
                      <a:pt x="19475" y="21312"/>
                      <a:pt x="19386" y="21312"/>
                    </a:cubicBezTo>
                    <a:cubicBezTo>
                      <a:pt x="19318" y="21312"/>
                      <a:pt x="19251" y="21307"/>
                      <a:pt x="19182" y="21288"/>
                    </a:cubicBezTo>
                    <a:cubicBezTo>
                      <a:pt x="18970" y="21002"/>
                      <a:pt x="18903" y="20693"/>
                      <a:pt x="19045" y="20365"/>
                    </a:cubicBezTo>
                    <a:cubicBezTo>
                      <a:pt x="19158" y="20106"/>
                      <a:pt x="19331" y="19880"/>
                      <a:pt x="19554" y="19702"/>
                    </a:cubicBezTo>
                    <a:cubicBezTo>
                      <a:pt x="19653" y="19624"/>
                      <a:pt x="19762" y="19579"/>
                      <a:pt x="19879" y="19579"/>
                    </a:cubicBezTo>
                    <a:cubicBezTo>
                      <a:pt x="19948" y="19579"/>
                      <a:pt x="20019" y="19595"/>
                      <a:pt x="20092" y="19630"/>
                    </a:cubicBezTo>
                    <a:cubicBezTo>
                      <a:pt x="20193" y="19678"/>
                      <a:pt x="20303" y="19710"/>
                      <a:pt x="20405" y="19757"/>
                    </a:cubicBezTo>
                    <a:cubicBezTo>
                      <a:pt x="20560" y="19828"/>
                      <a:pt x="20715" y="19868"/>
                      <a:pt x="20874" y="19868"/>
                    </a:cubicBezTo>
                    <a:cubicBezTo>
                      <a:pt x="20988" y="19868"/>
                      <a:pt x="21105" y="19847"/>
                      <a:pt x="21223" y="19802"/>
                    </a:cubicBezTo>
                    <a:cubicBezTo>
                      <a:pt x="21284" y="19776"/>
                      <a:pt x="21353" y="19770"/>
                      <a:pt x="21417" y="19749"/>
                    </a:cubicBezTo>
                    <a:cubicBezTo>
                      <a:pt x="21498" y="19723"/>
                      <a:pt x="21577" y="19710"/>
                      <a:pt x="21656" y="19710"/>
                    </a:cubicBezTo>
                    <a:cubicBezTo>
                      <a:pt x="21742" y="19710"/>
                      <a:pt x="21827" y="19725"/>
                      <a:pt x="21915" y="19753"/>
                    </a:cubicBezTo>
                    <a:cubicBezTo>
                      <a:pt x="22053" y="19798"/>
                      <a:pt x="22197" y="19826"/>
                      <a:pt x="22337" y="19869"/>
                    </a:cubicBezTo>
                    <a:cubicBezTo>
                      <a:pt x="22379" y="19882"/>
                      <a:pt x="22427" y="19888"/>
                      <a:pt x="22478" y="19888"/>
                    </a:cubicBezTo>
                    <a:cubicBezTo>
                      <a:pt x="22677" y="19888"/>
                      <a:pt x="22929" y="19790"/>
                      <a:pt x="23107" y="19563"/>
                    </a:cubicBezTo>
                    <a:cubicBezTo>
                      <a:pt x="23219" y="19420"/>
                      <a:pt x="23294" y="19258"/>
                      <a:pt x="23371" y="19094"/>
                    </a:cubicBezTo>
                    <a:cubicBezTo>
                      <a:pt x="23627" y="18549"/>
                      <a:pt x="23197" y="17801"/>
                      <a:pt x="22537" y="17801"/>
                    </a:cubicBezTo>
                    <a:cubicBezTo>
                      <a:pt x="22532" y="17801"/>
                      <a:pt x="22527" y="17801"/>
                      <a:pt x="22523" y="17801"/>
                    </a:cubicBezTo>
                    <a:cubicBezTo>
                      <a:pt x="22477" y="17802"/>
                      <a:pt x="22436" y="17802"/>
                      <a:pt x="22398" y="17802"/>
                    </a:cubicBezTo>
                    <a:cubicBezTo>
                      <a:pt x="22046" y="17802"/>
                      <a:pt x="21989" y="17774"/>
                      <a:pt x="21586" y="17705"/>
                    </a:cubicBezTo>
                    <a:cubicBezTo>
                      <a:pt x="21209" y="17639"/>
                      <a:pt x="20981" y="17461"/>
                      <a:pt x="20708" y="17232"/>
                    </a:cubicBezTo>
                    <a:cubicBezTo>
                      <a:pt x="20075" y="16704"/>
                      <a:pt x="19580" y="16578"/>
                      <a:pt x="19326" y="16456"/>
                    </a:cubicBezTo>
                    <a:cubicBezTo>
                      <a:pt x="19289" y="16302"/>
                      <a:pt x="19280" y="16161"/>
                      <a:pt x="19222" y="16045"/>
                    </a:cubicBezTo>
                    <a:cubicBezTo>
                      <a:pt x="19055" y="15714"/>
                      <a:pt x="18898" y="15378"/>
                      <a:pt x="18757" y="15035"/>
                    </a:cubicBezTo>
                    <a:cubicBezTo>
                      <a:pt x="18749" y="15013"/>
                      <a:pt x="18732" y="14997"/>
                      <a:pt x="18709" y="14966"/>
                    </a:cubicBezTo>
                    <a:cubicBezTo>
                      <a:pt x="18654" y="14936"/>
                      <a:pt x="18585" y="14900"/>
                      <a:pt x="18508" y="14857"/>
                    </a:cubicBezTo>
                    <a:cubicBezTo>
                      <a:pt x="18390" y="14422"/>
                      <a:pt x="18452" y="14447"/>
                      <a:pt x="18353" y="13629"/>
                    </a:cubicBezTo>
                    <a:cubicBezTo>
                      <a:pt x="18303" y="13222"/>
                      <a:pt x="18071" y="13024"/>
                      <a:pt x="17659" y="12975"/>
                    </a:cubicBezTo>
                    <a:cubicBezTo>
                      <a:pt x="17620" y="12971"/>
                      <a:pt x="17579" y="12968"/>
                      <a:pt x="17537" y="12968"/>
                    </a:cubicBezTo>
                    <a:cubicBezTo>
                      <a:pt x="17231" y="12968"/>
                      <a:pt x="16845" y="13093"/>
                      <a:pt x="16655" y="13454"/>
                    </a:cubicBezTo>
                    <a:cubicBezTo>
                      <a:pt x="16446" y="13853"/>
                      <a:pt x="16448" y="14134"/>
                      <a:pt x="16352" y="14623"/>
                    </a:cubicBezTo>
                    <a:cubicBezTo>
                      <a:pt x="16208" y="15362"/>
                      <a:pt x="16255" y="15547"/>
                      <a:pt x="16243" y="16235"/>
                    </a:cubicBezTo>
                    <a:cubicBezTo>
                      <a:pt x="16241" y="16275"/>
                      <a:pt x="16254" y="16326"/>
                      <a:pt x="16184" y="16350"/>
                    </a:cubicBezTo>
                    <a:cubicBezTo>
                      <a:pt x="16062" y="16316"/>
                      <a:pt x="15998" y="16204"/>
                      <a:pt x="15935" y="16102"/>
                    </a:cubicBezTo>
                    <a:cubicBezTo>
                      <a:pt x="15717" y="15744"/>
                      <a:pt x="15410" y="15492"/>
                      <a:pt x="15037" y="15309"/>
                    </a:cubicBezTo>
                    <a:cubicBezTo>
                      <a:pt x="14906" y="15245"/>
                      <a:pt x="14787" y="15159"/>
                      <a:pt x="14661" y="15085"/>
                    </a:cubicBezTo>
                    <a:cubicBezTo>
                      <a:pt x="14526" y="15005"/>
                      <a:pt x="14390" y="14928"/>
                      <a:pt x="14247" y="14848"/>
                    </a:cubicBezTo>
                    <a:cubicBezTo>
                      <a:pt x="14219" y="14732"/>
                      <a:pt x="14180" y="14625"/>
                      <a:pt x="14169" y="14516"/>
                    </a:cubicBezTo>
                    <a:cubicBezTo>
                      <a:pt x="14118" y="14017"/>
                      <a:pt x="14103" y="13417"/>
                      <a:pt x="14023" y="13108"/>
                    </a:cubicBezTo>
                    <a:cubicBezTo>
                      <a:pt x="13861" y="12479"/>
                      <a:pt x="13379" y="12330"/>
                      <a:pt x="12899" y="12330"/>
                    </a:cubicBezTo>
                    <a:cubicBezTo>
                      <a:pt x="12529" y="12330"/>
                      <a:pt x="12159" y="12419"/>
                      <a:pt x="11938" y="12445"/>
                    </a:cubicBezTo>
                    <a:cubicBezTo>
                      <a:pt x="11891" y="12451"/>
                      <a:pt x="11843" y="12452"/>
                      <a:pt x="11796" y="12452"/>
                    </a:cubicBezTo>
                    <a:cubicBezTo>
                      <a:pt x="11721" y="12452"/>
                      <a:pt x="11646" y="12448"/>
                      <a:pt x="11573" y="12448"/>
                    </a:cubicBezTo>
                    <a:cubicBezTo>
                      <a:pt x="11219" y="12248"/>
                      <a:pt x="11280" y="11743"/>
                      <a:pt x="11257" y="11530"/>
                    </a:cubicBezTo>
                    <a:cubicBezTo>
                      <a:pt x="11195" y="10936"/>
                      <a:pt x="10684" y="10658"/>
                      <a:pt x="10277" y="10658"/>
                    </a:cubicBezTo>
                    <a:cubicBezTo>
                      <a:pt x="10203" y="10658"/>
                      <a:pt x="10133" y="10667"/>
                      <a:pt x="10069" y="10685"/>
                    </a:cubicBezTo>
                    <a:cubicBezTo>
                      <a:pt x="9984" y="10710"/>
                      <a:pt x="9895" y="10732"/>
                      <a:pt x="9807" y="10732"/>
                    </a:cubicBezTo>
                    <a:cubicBezTo>
                      <a:pt x="9743" y="10732"/>
                      <a:pt x="9679" y="10720"/>
                      <a:pt x="9617" y="10690"/>
                    </a:cubicBezTo>
                    <a:cubicBezTo>
                      <a:pt x="9549" y="10499"/>
                      <a:pt x="9547" y="10499"/>
                      <a:pt x="9560" y="10424"/>
                    </a:cubicBezTo>
                    <a:cubicBezTo>
                      <a:pt x="9673" y="9674"/>
                      <a:pt x="10353" y="9735"/>
                      <a:pt x="10527" y="8930"/>
                    </a:cubicBezTo>
                    <a:cubicBezTo>
                      <a:pt x="10624" y="8479"/>
                      <a:pt x="10616" y="8371"/>
                      <a:pt x="10725" y="8243"/>
                    </a:cubicBezTo>
                    <a:cubicBezTo>
                      <a:pt x="10862" y="8213"/>
                      <a:pt x="10980" y="8199"/>
                      <a:pt x="11083" y="8199"/>
                    </a:cubicBezTo>
                    <a:cubicBezTo>
                      <a:pt x="11744" y="8199"/>
                      <a:pt x="11788" y="8783"/>
                      <a:pt x="12062" y="9628"/>
                    </a:cubicBezTo>
                    <a:cubicBezTo>
                      <a:pt x="12253" y="10213"/>
                      <a:pt x="12636" y="10912"/>
                      <a:pt x="12660" y="10947"/>
                    </a:cubicBezTo>
                    <a:cubicBezTo>
                      <a:pt x="12941" y="11399"/>
                      <a:pt x="13263" y="11408"/>
                      <a:pt x="13732" y="11408"/>
                    </a:cubicBezTo>
                    <a:cubicBezTo>
                      <a:pt x="13751" y="11408"/>
                      <a:pt x="13771" y="11408"/>
                      <a:pt x="13791" y="11408"/>
                    </a:cubicBezTo>
                    <a:cubicBezTo>
                      <a:pt x="13951" y="11408"/>
                      <a:pt x="14128" y="11409"/>
                      <a:pt x="14326" y="11427"/>
                    </a:cubicBezTo>
                    <a:cubicBezTo>
                      <a:pt x="14391" y="11518"/>
                      <a:pt x="14459" y="11606"/>
                      <a:pt x="14520" y="11700"/>
                    </a:cubicBezTo>
                    <a:cubicBezTo>
                      <a:pt x="14741" y="12033"/>
                      <a:pt x="15154" y="12531"/>
                      <a:pt x="15552" y="12531"/>
                    </a:cubicBezTo>
                    <a:cubicBezTo>
                      <a:pt x="15578" y="12531"/>
                      <a:pt x="15604" y="12529"/>
                      <a:pt x="15629" y="12525"/>
                    </a:cubicBezTo>
                    <a:cubicBezTo>
                      <a:pt x="16383" y="12400"/>
                      <a:pt x="16455" y="11708"/>
                      <a:pt x="16549" y="11302"/>
                    </a:cubicBezTo>
                    <a:cubicBezTo>
                      <a:pt x="16673" y="11145"/>
                      <a:pt x="16810" y="11078"/>
                      <a:pt x="16972" y="11050"/>
                    </a:cubicBezTo>
                    <a:cubicBezTo>
                      <a:pt x="17222" y="11006"/>
                      <a:pt x="17419" y="10989"/>
                      <a:pt x="17582" y="10989"/>
                    </a:cubicBezTo>
                    <a:cubicBezTo>
                      <a:pt x="18158" y="10989"/>
                      <a:pt x="18291" y="11204"/>
                      <a:pt x="18736" y="11204"/>
                    </a:cubicBezTo>
                    <a:cubicBezTo>
                      <a:pt x="18852" y="11204"/>
                      <a:pt x="18989" y="11190"/>
                      <a:pt x="19161" y="11153"/>
                    </a:cubicBezTo>
                    <a:cubicBezTo>
                      <a:pt x="19430" y="11097"/>
                      <a:pt x="19445" y="10877"/>
                      <a:pt x="19523" y="10593"/>
                    </a:cubicBezTo>
                    <a:cubicBezTo>
                      <a:pt x="19635" y="10489"/>
                      <a:pt x="19908" y="10242"/>
                      <a:pt x="20022" y="10094"/>
                    </a:cubicBezTo>
                    <a:cubicBezTo>
                      <a:pt x="20248" y="9798"/>
                      <a:pt x="20434" y="9478"/>
                      <a:pt x="20598" y="9143"/>
                    </a:cubicBezTo>
                    <a:cubicBezTo>
                      <a:pt x="20754" y="8828"/>
                      <a:pt x="20727" y="8531"/>
                      <a:pt x="20533" y="8251"/>
                    </a:cubicBezTo>
                    <a:cubicBezTo>
                      <a:pt x="20405" y="8066"/>
                      <a:pt x="20258" y="7893"/>
                      <a:pt x="20110" y="7724"/>
                    </a:cubicBezTo>
                    <a:cubicBezTo>
                      <a:pt x="19988" y="7585"/>
                      <a:pt x="19829" y="7504"/>
                      <a:pt x="19610" y="7481"/>
                    </a:cubicBezTo>
                    <a:cubicBezTo>
                      <a:pt x="19509" y="7520"/>
                      <a:pt x="19381" y="7561"/>
                      <a:pt x="19259" y="7616"/>
                    </a:cubicBezTo>
                    <a:cubicBezTo>
                      <a:pt x="18481" y="7962"/>
                      <a:pt x="18328" y="8142"/>
                      <a:pt x="17542" y="8142"/>
                    </a:cubicBezTo>
                    <a:cubicBezTo>
                      <a:pt x="17089" y="8142"/>
                      <a:pt x="16716" y="7953"/>
                      <a:pt x="16351" y="7724"/>
                    </a:cubicBezTo>
                    <a:cubicBezTo>
                      <a:pt x="16190" y="7622"/>
                      <a:pt x="16110" y="7464"/>
                      <a:pt x="16108" y="7267"/>
                    </a:cubicBezTo>
                    <a:cubicBezTo>
                      <a:pt x="16106" y="7064"/>
                      <a:pt x="16117" y="6866"/>
                      <a:pt x="16180" y="6669"/>
                    </a:cubicBezTo>
                    <a:cubicBezTo>
                      <a:pt x="16248" y="6454"/>
                      <a:pt x="16292" y="6233"/>
                      <a:pt x="16350" y="6016"/>
                    </a:cubicBezTo>
                    <a:cubicBezTo>
                      <a:pt x="16533" y="5328"/>
                      <a:pt x="16000" y="4686"/>
                      <a:pt x="15361" y="4398"/>
                    </a:cubicBezTo>
                    <a:cubicBezTo>
                      <a:pt x="14980" y="4228"/>
                      <a:pt x="14582" y="4109"/>
                      <a:pt x="14178" y="4004"/>
                    </a:cubicBezTo>
                    <a:cubicBezTo>
                      <a:pt x="14100" y="3985"/>
                      <a:pt x="14025" y="3975"/>
                      <a:pt x="13951" y="3975"/>
                    </a:cubicBezTo>
                    <a:cubicBezTo>
                      <a:pt x="13779" y="3975"/>
                      <a:pt x="13618" y="4026"/>
                      <a:pt x="13465" y="4115"/>
                    </a:cubicBezTo>
                    <a:cubicBezTo>
                      <a:pt x="13309" y="4204"/>
                      <a:pt x="13169" y="4317"/>
                      <a:pt x="13028" y="4430"/>
                    </a:cubicBezTo>
                    <a:cubicBezTo>
                      <a:pt x="12619" y="4757"/>
                      <a:pt x="12480" y="5184"/>
                      <a:pt x="12572" y="5693"/>
                    </a:cubicBezTo>
                    <a:cubicBezTo>
                      <a:pt x="12665" y="6214"/>
                      <a:pt x="12829" y="6681"/>
                      <a:pt x="12885" y="7279"/>
                    </a:cubicBezTo>
                    <a:cubicBezTo>
                      <a:pt x="13001" y="8494"/>
                      <a:pt x="13901" y="8808"/>
                      <a:pt x="14181" y="8995"/>
                    </a:cubicBezTo>
                    <a:cubicBezTo>
                      <a:pt x="14549" y="9240"/>
                      <a:pt x="14499" y="9541"/>
                      <a:pt x="14570" y="9782"/>
                    </a:cubicBezTo>
                    <a:cubicBezTo>
                      <a:pt x="14601" y="9886"/>
                      <a:pt x="14653" y="9983"/>
                      <a:pt x="14701" y="10096"/>
                    </a:cubicBezTo>
                    <a:cubicBezTo>
                      <a:pt x="14434" y="10286"/>
                      <a:pt x="14198" y="10493"/>
                      <a:pt x="14058" y="10782"/>
                    </a:cubicBezTo>
                    <a:cubicBezTo>
                      <a:pt x="13921" y="10786"/>
                      <a:pt x="13788" y="10797"/>
                      <a:pt x="13661" y="10797"/>
                    </a:cubicBezTo>
                    <a:cubicBezTo>
                      <a:pt x="13545" y="10797"/>
                      <a:pt x="13433" y="10788"/>
                      <a:pt x="13326" y="10758"/>
                    </a:cubicBezTo>
                    <a:cubicBezTo>
                      <a:pt x="13187" y="10671"/>
                      <a:pt x="13134" y="10546"/>
                      <a:pt x="13073" y="10425"/>
                    </a:cubicBezTo>
                    <a:cubicBezTo>
                      <a:pt x="12202" y="8691"/>
                      <a:pt x="12693" y="9123"/>
                      <a:pt x="12086" y="8105"/>
                    </a:cubicBezTo>
                    <a:cubicBezTo>
                      <a:pt x="11909" y="7808"/>
                      <a:pt x="11424" y="7597"/>
                      <a:pt x="10972" y="7597"/>
                    </a:cubicBezTo>
                    <a:cubicBezTo>
                      <a:pt x="10559" y="7597"/>
                      <a:pt x="10172" y="7774"/>
                      <a:pt x="10072" y="8224"/>
                    </a:cubicBezTo>
                    <a:cubicBezTo>
                      <a:pt x="10003" y="8533"/>
                      <a:pt x="10022" y="9009"/>
                      <a:pt x="9589" y="9293"/>
                    </a:cubicBezTo>
                    <a:cubicBezTo>
                      <a:pt x="9562" y="9310"/>
                      <a:pt x="9539" y="9336"/>
                      <a:pt x="9514" y="9359"/>
                    </a:cubicBezTo>
                    <a:cubicBezTo>
                      <a:pt x="9212" y="9621"/>
                      <a:pt x="9045" y="9960"/>
                      <a:pt x="8962" y="10343"/>
                    </a:cubicBezTo>
                    <a:cubicBezTo>
                      <a:pt x="8848" y="10867"/>
                      <a:pt x="9227" y="11329"/>
                      <a:pt x="9749" y="11329"/>
                    </a:cubicBezTo>
                    <a:cubicBezTo>
                      <a:pt x="9769" y="11329"/>
                      <a:pt x="9789" y="11329"/>
                      <a:pt x="9809" y="11327"/>
                    </a:cubicBezTo>
                    <a:cubicBezTo>
                      <a:pt x="9978" y="11316"/>
                      <a:pt x="10141" y="11250"/>
                      <a:pt x="10295" y="11250"/>
                    </a:cubicBezTo>
                    <a:cubicBezTo>
                      <a:pt x="10419" y="11250"/>
                      <a:pt x="10537" y="11293"/>
                      <a:pt x="10645" y="11445"/>
                    </a:cubicBezTo>
                    <a:cubicBezTo>
                      <a:pt x="10662" y="11603"/>
                      <a:pt x="10694" y="11791"/>
                      <a:pt x="10704" y="11981"/>
                    </a:cubicBezTo>
                    <a:cubicBezTo>
                      <a:pt x="10726" y="12413"/>
                      <a:pt x="11032" y="13033"/>
                      <a:pt x="11653" y="13033"/>
                    </a:cubicBezTo>
                    <a:cubicBezTo>
                      <a:pt x="11661" y="13033"/>
                      <a:pt x="11668" y="13033"/>
                      <a:pt x="11676" y="13033"/>
                    </a:cubicBezTo>
                    <a:cubicBezTo>
                      <a:pt x="12025" y="13023"/>
                      <a:pt x="12371" y="12996"/>
                      <a:pt x="12714" y="12921"/>
                    </a:cubicBezTo>
                    <a:cubicBezTo>
                      <a:pt x="12800" y="12902"/>
                      <a:pt x="12883" y="12892"/>
                      <a:pt x="12960" y="12892"/>
                    </a:cubicBezTo>
                    <a:cubicBezTo>
                      <a:pt x="13224" y="12892"/>
                      <a:pt x="13421" y="13012"/>
                      <a:pt x="13471" y="13309"/>
                    </a:cubicBezTo>
                    <a:cubicBezTo>
                      <a:pt x="13471" y="13316"/>
                      <a:pt x="13539" y="14277"/>
                      <a:pt x="13559" y="14453"/>
                    </a:cubicBezTo>
                    <a:cubicBezTo>
                      <a:pt x="13579" y="14621"/>
                      <a:pt x="13624" y="14784"/>
                      <a:pt x="13670" y="14946"/>
                    </a:cubicBezTo>
                    <a:cubicBezTo>
                      <a:pt x="13727" y="15153"/>
                      <a:pt x="13865" y="15296"/>
                      <a:pt x="14049" y="15398"/>
                    </a:cubicBezTo>
                    <a:cubicBezTo>
                      <a:pt x="15022" y="15937"/>
                      <a:pt x="15205" y="16012"/>
                      <a:pt x="15409" y="16313"/>
                    </a:cubicBezTo>
                    <a:cubicBezTo>
                      <a:pt x="15694" y="16731"/>
                      <a:pt x="15838" y="16818"/>
                      <a:pt x="16080" y="16898"/>
                    </a:cubicBezTo>
                    <a:cubicBezTo>
                      <a:pt x="16131" y="16915"/>
                      <a:pt x="16184" y="16924"/>
                      <a:pt x="16237" y="16924"/>
                    </a:cubicBezTo>
                    <a:cubicBezTo>
                      <a:pt x="16483" y="16924"/>
                      <a:pt x="16720" y="16746"/>
                      <a:pt x="16739" y="16464"/>
                    </a:cubicBezTo>
                    <a:cubicBezTo>
                      <a:pt x="16757" y="16206"/>
                      <a:pt x="16798" y="15951"/>
                      <a:pt x="16786" y="15691"/>
                    </a:cubicBezTo>
                    <a:cubicBezTo>
                      <a:pt x="16759" y="15111"/>
                      <a:pt x="16882" y="14549"/>
                      <a:pt x="17002" y="13989"/>
                    </a:cubicBezTo>
                    <a:cubicBezTo>
                      <a:pt x="17076" y="13638"/>
                      <a:pt x="17225" y="13480"/>
                      <a:pt x="17522" y="13480"/>
                    </a:cubicBezTo>
                    <a:cubicBezTo>
                      <a:pt x="17585" y="13480"/>
                      <a:pt x="17654" y="13487"/>
                      <a:pt x="17730" y="13501"/>
                    </a:cubicBezTo>
                    <a:cubicBezTo>
                      <a:pt x="17751" y="13505"/>
                      <a:pt x="17769" y="13521"/>
                      <a:pt x="17801" y="13538"/>
                    </a:cubicBezTo>
                    <a:cubicBezTo>
                      <a:pt x="18025" y="14060"/>
                      <a:pt x="17764" y="14915"/>
                      <a:pt x="18432" y="15268"/>
                    </a:cubicBezTo>
                    <a:cubicBezTo>
                      <a:pt x="18547" y="15670"/>
                      <a:pt x="18407" y="15528"/>
                      <a:pt x="18900" y="16349"/>
                    </a:cubicBezTo>
                    <a:cubicBezTo>
                      <a:pt x="18719" y="16333"/>
                      <a:pt x="18550" y="16308"/>
                      <a:pt x="18393" y="16308"/>
                    </a:cubicBezTo>
                    <a:cubicBezTo>
                      <a:pt x="18109" y="16308"/>
                      <a:pt x="17867" y="16391"/>
                      <a:pt x="17677" y="16764"/>
                    </a:cubicBezTo>
                    <a:cubicBezTo>
                      <a:pt x="17342" y="17418"/>
                      <a:pt x="17529" y="17786"/>
                      <a:pt x="17428" y="18451"/>
                    </a:cubicBezTo>
                    <a:cubicBezTo>
                      <a:pt x="17345" y="18483"/>
                      <a:pt x="17275" y="18526"/>
                      <a:pt x="17201" y="18535"/>
                    </a:cubicBezTo>
                    <a:cubicBezTo>
                      <a:pt x="16759" y="18582"/>
                      <a:pt x="16667" y="18893"/>
                      <a:pt x="16277" y="19570"/>
                    </a:cubicBezTo>
                    <a:cubicBezTo>
                      <a:pt x="16250" y="19616"/>
                      <a:pt x="16234" y="19678"/>
                      <a:pt x="16142" y="19679"/>
                    </a:cubicBezTo>
                    <a:cubicBezTo>
                      <a:pt x="16061" y="19592"/>
                      <a:pt x="15967" y="19497"/>
                      <a:pt x="15877" y="19397"/>
                    </a:cubicBezTo>
                    <a:cubicBezTo>
                      <a:pt x="15756" y="19264"/>
                      <a:pt x="15646" y="19120"/>
                      <a:pt x="15517" y="18994"/>
                    </a:cubicBezTo>
                    <a:cubicBezTo>
                      <a:pt x="15195" y="18679"/>
                      <a:pt x="15036" y="18294"/>
                      <a:pt x="14980" y="17856"/>
                    </a:cubicBezTo>
                    <a:cubicBezTo>
                      <a:pt x="14918" y="17382"/>
                      <a:pt x="14810" y="17085"/>
                      <a:pt x="14376" y="17085"/>
                    </a:cubicBezTo>
                    <a:cubicBezTo>
                      <a:pt x="14350" y="17085"/>
                      <a:pt x="14322" y="17087"/>
                      <a:pt x="14294" y="17089"/>
                    </a:cubicBezTo>
                    <a:cubicBezTo>
                      <a:pt x="13522" y="17148"/>
                      <a:pt x="13478" y="17269"/>
                      <a:pt x="12825" y="17269"/>
                    </a:cubicBezTo>
                    <a:cubicBezTo>
                      <a:pt x="12774" y="17269"/>
                      <a:pt x="12723" y="17245"/>
                      <a:pt x="12666" y="17231"/>
                    </a:cubicBezTo>
                    <a:cubicBezTo>
                      <a:pt x="12672" y="17147"/>
                      <a:pt x="12665" y="17078"/>
                      <a:pt x="12680" y="17014"/>
                    </a:cubicBezTo>
                    <a:cubicBezTo>
                      <a:pt x="12835" y="16362"/>
                      <a:pt x="12926" y="16261"/>
                      <a:pt x="12891" y="15895"/>
                    </a:cubicBezTo>
                    <a:cubicBezTo>
                      <a:pt x="12869" y="15670"/>
                      <a:pt x="12747" y="15516"/>
                      <a:pt x="12538" y="15445"/>
                    </a:cubicBezTo>
                    <a:cubicBezTo>
                      <a:pt x="12061" y="15281"/>
                      <a:pt x="11432" y="15533"/>
                      <a:pt x="11131" y="14983"/>
                    </a:cubicBezTo>
                    <a:cubicBezTo>
                      <a:pt x="10949" y="14650"/>
                      <a:pt x="10700" y="14587"/>
                      <a:pt x="10499" y="14511"/>
                    </a:cubicBezTo>
                    <a:cubicBezTo>
                      <a:pt x="10225" y="14404"/>
                      <a:pt x="10250" y="14116"/>
                      <a:pt x="10234" y="13974"/>
                    </a:cubicBezTo>
                    <a:cubicBezTo>
                      <a:pt x="10204" y="13705"/>
                      <a:pt x="10177" y="13438"/>
                      <a:pt x="10084" y="13181"/>
                    </a:cubicBezTo>
                    <a:cubicBezTo>
                      <a:pt x="9941" y="12783"/>
                      <a:pt x="9483" y="12451"/>
                      <a:pt x="9013" y="12451"/>
                    </a:cubicBezTo>
                    <a:cubicBezTo>
                      <a:pt x="8942" y="12451"/>
                      <a:pt x="8871" y="12459"/>
                      <a:pt x="8801" y="12475"/>
                    </a:cubicBezTo>
                    <a:cubicBezTo>
                      <a:pt x="8474" y="12549"/>
                      <a:pt x="8195" y="12702"/>
                      <a:pt x="7980" y="12973"/>
                    </a:cubicBezTo>
                    <a:cubicBezTo>
                      <a:pt x="7834" y="13157"/>
                      <a:pt x="7664" y="13324"/>
                      <a:pt x="7499" y="13492"/>
                    </a:cubicBezTo>
                    <a:cubicBezTo>
                      <a:pt x="6563" y="14447"/>
                      <a:pt x="6433" y="14549"/>
                      <a:pt x="6206" y="14685"/>
                    </a:cubicBezTo>
                    <a:cubicBezTo>
                      <a:pt x="6084" y="14403"/>
                      <a:pt x="5994" y="14129"/>
                      <a:pt x="6089" y="13788"/>
                    </a:cubicBezTo>
                    <a:cubicBezTo>
                      <a:pt x="7105" y="12963"/>
                      <a:pt x="7894" y="12702"/>
                      <a:pt x="7895" y="10344"/>
                    </a:cubicBezTo>
                    <a:cubicBezTo>
                      <a:pt x="7897" y="9716"/>
                      <a:pt x="7450" y="9455"/>
                      <a:pt x="7229" y="9284"/>
                    </a:cubicBezTo>
                    <a:cubicBezTo>
                      <a:pt x="7071" y="8933"/>
                      <a:pt x="7002" y="8546"/>
                      <a:pt x="6756" y="8251"/>
                    </a:cubicBezTo>
                    <a:cubicBezTo>
                      <a:pt x="6824" y="7990"/>
                      <a:pt x="6969" y="7817"/>
                      <a:pt x="7182" y="7686"/>
                    </a:cubicBezTo>
                    <a:cubicBezTo>
                      <a:pt x="7435" y="7689"/>
                      <a:pt x="7797" y="7900"/>
                      <a:pt x="8014" y="8040"/>
                    </a:cubicBezTo>
                    <a:cubicBezTo>
                      <a:pt x="8136" y="8118"/>
                      <a:pt x="8250" y="8153"/>
                      <a:pt x="8361" y="8153"/>
                    </a:cubicBezTo>
                    <a:cubicBezTo>
                      <a:pt x="8555" y="8153"/>
                      <a:pt x="8736" y="8046"/>
                      <a:pt x="8925" y="7877"/>
                    </a:cubicBezTo>
                    <a:cubicBezTo>
                      <a:pt x="9236" y="7597"/>
                      <a:pt x="9147" y="7283"/>
                      <a:pt x="9110" y="7062"/>
                    </a:cubicBezTo>
                    <a:cubicBezTo>
                      <a:pt x="9206" y="6777"/>
                      <a:pt x="9429" y="6688"/>
                      <a:pt x="9833" y="6610"/>
                    </a:cubicBezTo>
                    <a:cubicBezTo>
                      <a:pt x="11038" y="6376"/>
                      <a:pt x="11180" y="6615"/>
                      <a:pt x="11364" y="6055"/>
                    </a:cubicBezTo>
                    <a:cubicBezTo>
                      <a:pt x="11290" y="5425"/>
                      <a:pt x="10661" y="5134"/>
                      <a:pt x="10609" y="4676"/>
                    </a:cubicBezTo>
                    <a:cubicBezTo>
                      <a:pt x="10770" y="4506"/>
                      <a:pt x="10672" y="4555"/>
                      <a:pt x="11033" y="4379"/>
                    </a:cubicBezTo>
                    <a:cubicBezTo>
                      <a:pt x="11318" y="4239"/>
                      <a:pt x="11523" y="4018"/>
                      <a:pt x="11644" y="3729"/>
                    </a:cubicBezTo>
                    <a:cubicBezTo>
                      <a:pt x="11757" y="3460"/>
                      <a:pt x="11866" y="3188"/>
                      <a:pt x="11912" y="2911"/>
                    </a:cubicBezTo>
                    <a:cubicBezTo>
                      <a:pt x="11874" y="2581"/>
                      <a:pt x="11700" y="2332"/>
                      <a:pt x="11508" y="2093"/>
                    </a:cubicBezTo>
                    <a:cubicBezTo>
                      <a:pt x="11347" y="1890"/>
                      <a:pt x="11219" y="1880"/>
                      <a:pt x="10290" y="1545"/>
                    </a:cubicBezTo>
                    <a:cubicBezTo>
                      <a:pt x="9600" y="1296"/>
                      <a:pt x="9450" y="1254"/>
                      <a:pt x="9290" y="1084"/>
                    </a:cubicBezTo>
                    <a:cubicBezTo>
                      <a:pt x="9171" y="959"/>
                      <a:pt x="8829" y="850"/>
                      <a:pt x="8628" y="757"/>
                    </a:cubicBezTo>
                    <a:cubicBezTo>
                      <a:pt x="7984" y="460"/>
                      <a:pt x="7886" y="674"/>
                      <a:pt x="7580" y="344"/>
                    </a:cubicBezTo>
                    <a:cubicBezTo>
                      <a:pt x="7496" y="253"/>
                      <a:pt x="7398" y="176"/>
                      <a:pt x="7298" y="104"/>
                    </a:cubicBezTo>
                    <a:cubicBezTo>
                      <a:pt x="7206" y="36"/>
                      <a:pt x="7100" y="1"/>
                      <a:pt x="69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21"/>
              <p:cNvSpPr/>
              <p:nvPr/>
            </p:nvSpPr>
            <p:spPr>
              <a:xfrm>
                <a:off x="2086750" y="1805025"/>
                <a:ext cx="550175" cy="219800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8792" extrusionOk="0">
                    <a:moveTo>
                      <a:pt x="19000" y="555"/>
                    </a:moveTo>
                    <a:cubicBezTo>
                      <a:pt x="19387" y="555"/>
                      <a:pt x="19614" y="871"/>
                      <a:pt x="20179" y="915"/>
                    </a:cubicBezTo>
                    <a:cubicBezTo>
                      <a:pt x="20399" y="1145"/>
                      <a:pt x="20871" y="1826"/>
                      <a:pt x="20987" y="2080"/>
                    </a:cubicBezTo>
                    <a:cubicBezTo>
                      <a:pt x="21248" y="2659"/>
                      <a:pt x="20689" y="2643"/>
                      <a:pt x="20051" y="2657"/>
                    </a:cubicBezTo>
                    <a:cubicBezTo>
                      <a:pt x="20047" y="2657"/>
                      <a:pt x="20042" y="2657"/>
                      <a:pt x="20038" y="2657"/>
                    </a:cubicBezTo>
                    <a:cubicBezTo>
                      <a:pt x="19688" y="2657"/>
                      <a:pt x="19542" y="2327"/>
                      <a:pt x="18392" y="1932"/>
                    </a:cubicBezTo>
                    <a:cubicBezTo>
                      <a:pt x="18067" y="1821"/>
                      <a:pt x="17820" y="1788"/>
                      <a:pt x="17628" y="1788"/>
                    </a:cubicBezTo>
                    <a:cubicBezTo>
                      <a:pt x="17460" y="1788"/>
                      <a:pt x="17333" y="1812"/>
                      <a:pt x="17232" y="1833"/>
                    </a:cubicBezTo>
                    <a:cubicBezTo>
                      <a:pt x="16769" y="1925"/>
                      <a:pt x="16267" y="2122"/>
                      <a:pt x="15969" y="2491"/>
                    </a:cubicBezTo>
                    <a:cubicBezTo>
                      <a:pt x="15713" y="2804"/>
                      <a:pt x="15809" y="3029"/>
                      <a:pt x="15964" y="3510"/>
                    </a:cubicBezTo>
                    <a:cubicBezTo>
                      <a:pt x="16043" y="3752"/>
                      <a:pt x="15974" y="3826"/>
                      <a:pt x="15904" y="4030"/>
                    </a:cubicBezTo>
                    <a:cubicBezTo>
                      <a:pt x="15729" y="4541"/>
                      <a:pt x="15948" y="4923"/>
                      <a:pt x="16356" y="5271"/>
                    </a:cubicBezTo>
                    <a:cubicBezTo>
                      <a:pt x="16746" y="5606"/>
                      <a:pt x="16776" y="5941"/>
                      <a:pt x="16855" y="6327"/>
                    </a:cubicBezTo>
                    <a:cubicBezTo>
                      <a:pt x="16673" y="6430"/>
                      <a:pt x="16521" y="6524"/>
                      <a:pt x="16359" y="6601"/>
                    </a:cubicBezTo>
                    <a:cubicBezTo>
                      <a:pt x="16271" y="6646"/>
                      <a:pt x="16171" y="6675"/>
                      <a:pt x="16072" y="6689"/>
                    </a:cubicBezTo>
                    <a:cubicBezTo>
                      <a:pt x="15552" y="6762"/>
                      <a:pt x="15500" y="6956"/>
                      <a:pt x="15177" y="6956"/>
                    </a:cubicBezTo>
                    <a:cubicBezTo>
                      <a:pt x="15155" y="6956"/>
                      <a:pt x="15131" y="6955"/>
                      <a:pt x="15106" y="6953"/>
                    </a:cubicBezTo>
                    <a:cubicBezTo>
                      <a:pt x="15085" y="6951"/>
                      <a:pt x="15065" y="6951"/>
                      <a:pt x="15045" y="6951"/>
                    </a:cubicBezTo>
                    <a:cubicBezTo>
                      <a:pt x="14714" y="6951"/>
                      <a:pt x="14571" y="7159"/>
                      <a:pt x="14301" y="7324"/>
                    </a:cubicBezTo>
                    <a:cubicBezTo>
                      <a:pt x="14120" y="7434"/>
                      <a:pt x="13935" y="7540"/>
                      <a:pt x="13756" y="7645"/>
                    </a:cubicBezTo>
                    <a:cubicBezTo>
                      <a:pt x="13474" y="7454"/>
                      <a:pt x="13453" y="6527"/>
                      <a:pt x="12630" y="6080"/>
                    </a:cubicBezTo>
                    <a:cubicBezTo>
                      <a:pt x="12486" y="6002"/>
                      <a:pt x="12348" y="5968"/>
                      <a:pt x="12220" y="5968"/>
                    </a:cubicBezTo>
                    <a:cubicBezTo>
                      <a:pt x="11823" y="5968"/>
                      <a:pt x="11521" y="6291"/>
                      <a:pt x="11438" y="6616"/>
                    </a:cubicBezTo>
                    <a:cubicBezTo>
                      <a:pt x="11295" y="7175"/>
                      <a:pt x="11853" y="7706"/>
                      <a:pt x="12004" y="8221"/>
                    </a:cubicBezTo>
                    <a:cubicBezTo>
                      <a:pt x="11964" y="8228"/>
                      <a:pt x="11928" y="8241"/>
                      <a:pt x="11897" y="8241"/>
                    </a:cubicBezTo>
                    <a:cubicBezTo>
                      <a:pt x="11889" y="8241"/>
                      <a:pt x="11881" y="8240"/>
                      <a:pt x="11874" y="8238"/>
                    </a:cubicBezTo>
                    <a:cubicBezTo>
                      <a:pt x="11589" y="8162"/>
                      <a:pt x="11301" y="8111"/>
                      <a:pt x="11007" y="8111"/>
                    </a:cubicBezTo>
                    <a:cubicBezTo>
                      <a:pt x="10941" y="8111"/>
                      <a:pt x="10874" y="8114"/>
                      <a:pt x="10807" y="8119"/>
                    </a:cubicBezTo>
                    <a:cubicBezTo>
                      <a:pt x="10801" y="8120"/>
                      <a:pt x="10795" y="8120"/>
                      <a:pt x="10790" y="8120"/>
                    </a:cubicBezTo>
                    <a:cubicBezTo>
                      <a:pt x="10730" y="8120"/>
                      <a:pt x="10670" y="8101"/>
                      <a:pt x="10616" y="8093"/>
                    </a:cubicBezTo>
                    <a:cubicBezTo>
                      <a:pt x="10467" y="7925"/>
                      <a:pt x="10508" y="7717"/>
                      <a:pt x="10301" y="7094"/>
                    </a:cubicBezTo>
                    <a:cubicBezTo>
                      <a:pt x="10218" y="6848"/>
                      <a:pt x="9940" y="6635"/>
                      <a:pt x="9622" y="6635"/>
                    </a:cubicBezTo>
                    <a:cubicBezTo>
                      <a:pt x="9514" y="6635"/>
                      <a:pt x="9402" y="6660"/>
                      <a:pt x="9291" y="6716"/>
                    </a:cubicBezTo>
                    <a:cubicBezTo>
                      <a:pt x="9025" y="6849"/>
                      <a:pt x="8891" y="6974"/>
                      <a:pt x="8682" y="6974"/>
                    </a:cubicBezTo>
                    <a:cubicBezTo>
                      <a:pt x="8622" y="6974"/>
                      <a:pt x="8555" y="6964"/>
                      <a:pt x="8478" y="6940"/>
                    </a:cubicBezTo>
                    <a:cubicBezTo>
                      <a:pt x="8205" y="6857"/>
                      <a:pt x="8047" y="6769"/>
                      <a:pt x="7889" y="6769"/>
                    </a:cubicBezTo>
                    <a:cubicBezTo>
                      <a:pt x="7796" y="6769"/>
                      <a:pt x="7702" y="6799"/>
                      <a:pt x="7586" y="6881"/>
                    </a:cubicBezTo>
                    <a:cubicBezTo>
                      <a:pt x="7427" y="6990"/>
                      <a:pt x="7508" y="6960"/>
                      <a:pt x="7267" y="7099"/>
                    </a:cubicBezTo>
                    <a:cubicBezTo>
                      <a:pt x="6916" y="7038"/>
                      <a:pt x="6933" y="6344"/>
                      <a:pt x="6213" y="6089"/>
                    </a:cubicBezTo>
                    <a:cubicBezTo>
                      <a:pt x="5687" y="5902"/>
                      <a:pt x="5636" y="5830"/>
                      <a:pt x="5397" y="5527"/>
                    </a:cubicBezTo>
                    <a:cubicBezTo>
                      <a:pt x="4998" y="5024"/>
                      <a:pt x="4522" y="4881"/>
                      <a:pt x="4074" y="4881"/>
                    </a:cubicBezTo>
                    <a:cubicBezTo>
                      <a:pt x="3662" y="4881"/>
                      <a:pt x="3273" y="5002"/>
                      <a:pt x="2992" y="5073"/>
                    </a:cubicBezTo>
                    <a:cubicBezTo>
                      <a:pt x="2471" y="5204"/>
                      <a:pt x="2482" y="5631"/>
                      <a:pt x="2261" y="6594"/>
                    </a:cubicBezTo>
                    <a:cubicBezTo>
                      <a:pt x="2182" y="6939"/>
                      <a:pt x="2084" y="6989"/>
                      <a:pt x="1813" y="7456"/>
                    </a:cubicBezTo>
                    <a:cubicBezTo>
                      <a:pt x="1682" y="7680"/>
                      <a:pt x="1570" y="7695"/>
                      <a:pt x="828" y="7904"/>
                    </a:cubicBezTo>
                    <a:cubicBezTo>
                      <a:pt x="822" y="7906"/>
                      <a:pt x="816" y="7907"/>
                      <a:pt x="809" y="7907"/>
                    </a:cubicBezTo>
                    <a:cubicBezTo>
                      <a:pt x="784" y="7907"/>
                      <a:pt x="756" y="7896"/>
                      <a:pt x="732" y="7893"/>
                    </a:cubicBezTo>
                    <a:cubicBezTo>
                      <a:pt x="571" y="7700"/>
                      <a:pt x="542" y="7591"/>
                      <a:pt x="553" y="7234"/>
                    </a:cubicBezTo>
                    <a:cubicBezTo>
                      <a:pt x="656" y="6998"/>
                      <a:pt x="829" y="6911"/>
                      <a:pt x="1021" y="6823"/>
                    </a:cubicBezTo>
                    <a:cubicBezTo>
                      <a:pt x="1335" y="6679"/>
                      <a:pt x="1505" y="6431"/>
                      <a:pt x="1546" y="6091"/>
                    </a:cubicBezTo>
                    <a:cubicBezTo>
                      <a:pt x="1573" y="5851"/>
                      <a:pt x="1652" y="5631"/>
                      <a:pt x="1770" y="5424"/>
                    </a:cubicBezTo>
                    <a:cubicBezTo>
                      <a:pt x="2011" y="5000"/>
                      <a:pt x="2271" y="5145"/>
                      <a:pt x="2663" y="4965"/>
                    </a:cubicBezTo>
                    <a:cubicBezTo>
                      <a:pt x="3406" y="4623"/>
                      <a:pt x="4570" y="3865"/>
                      <a:pt x="5452" y="3865"/>
                    </a:cubicBezTo>
                    <a:cubicBezTo>
                      <a:pt x="5752" y="3865"/>
                      <a:pt x="6019" y="3952"/>
                      <a:pt x="6226" y="4172"/>
                    </a:cubicBezTo>
                    <a:cubicBezTo>
                      <a:pt x="6934" y="4924"/>
                      <a:pt x="6939" y="5202"/>
                      <a:pt x="7912" y="5426"/>
                    </a:cubicBezTo>
                    <a:cubicBezTo>
                      <a:pt x="7972" y="5440"/>
                      <a:pt x="8028" y="5446"/>
                      <a:pt x="8082" y="5446"/>
                    </a:cubicBezTo>
                    <a:cubicBezTo>
                      <a:pt x="8701" y="5446"/>
                      <a:pt x="8930" y="4596"/>
                      <a:pt x="9394" y="4596"/>
                    </a:cubicBezTo>
                    <a:cubicBezTo>
                      <a:pt x="9440" y="4596"/>
                      <a:pt x="9488" y="4604"/>
                      <a:pt x="9539" y="4622"/>
                    </a:cubicBezTo>
                    <a:cubicBezTo>
                      <a:pt x="9950" y="4770"/>
                      <a:pt x="9706" y="5374"/>
                      <a:pt x="10556" y="5490"/>
                    </a:cubicBezTo>
                    <a:cubicBezTo>
                      <a:pt x="10600" y="5496"/>
                      <a:pt x="10639" y="5499"/>
                      <a:pt x="10674" y="5499"/>
                    </a:cubicBezTo>
                    <a:cubicBezTo>
                      <a:pt x="11075" y="5499"/>
                      <a:pt x="10985" y="5135"/>
                      <a:pt x="11818" y="5013"/>
                    </a:cubicBezTo>
                    <a:cubicBezTo>
                      <a:pt x="11918" y="4999"/>
                      <a:pt x="12016" y="4973"/>
                      <a:pt x="12130" y="4949"/>
                    </a:cubicBezTo>
                    <a:cubicBezTo>
                      <a:pt x="12536" y="5117"/>
                      <a:pt x="12534" y="5177"/>
                      <a:pt x="13196" y="5321"/>
                    </a:cubicBezTo>
                    <a:cubicBezTo>
                      <a:pt x="13268" y="5337"/>
                      <a:pt x="13336" y="5344"/>
                      <a:pt x="13402" y="5344"/>
                    </a:cubicBezTo>
                    <a:cubicBezTo>
                      <a:pt x="13665" y="5344"/>
                      <a:pt x="13878" y="5219"/>
                      <a:pt x="14049" y="4984"/>
                    </a:cubicBezTo>
                    <a:cubicBezTo>
                      <a:pt x="14309" y="4623"/>
                      <a:pt x="14312" y="4530"/>
                      <a:pt x="14445" y="3369"/>
                    </a:cubicBezTo>
                    <a:cubicBezTo>
                      <a:pt x="14477" y="3096"/>
                      <a:pt x="14379" y="2862"/>
                      <a:pt x="14197" y="2660"/>
                    </a:cubicBezTo>
                    <a:cubicBezTo>
                      <a:pt x="13861" y="2285"/>
                      <a:pt x="13586" y="2221"/>
                      <a:pt x="13277" y="2221"/>
                    </a:cubicBezTo>
                    <a:cubicBezTo>
                      <a:pt x="13173" y="2221"/>
                      <a:pt x="13065" y="2229"/>
                      <a:pt x="12950" y="2233"/>
                    </a:cubicBezTo>
                    <a:cubicBezTo>
                      <a:pt x="12621" y="2247"/>
                      <a:pt x="12307" y="2316"/>
                      <a:pt x="12005" y="2459"/>
                    </a:cubicBezTo>
                    <a:cubicBezTo>
                      <a:pt x="11750" y="2579"/>
                      <a:pt x="11618" y="2635"/>
                      <a:pt x="11477" y="2635"/>
                    </a:cubicBezTo>
                    <a:cubicBezTo>
                      <a:pt x="11350" y="2635"/>
                      <a:pt x="11215" y="2589"/>
                      <a:pt x="10977" y="2506"/>
                    </a:cubicBezTo>
                    <a:cubicBezTo>
                      <a:pt x="10574" y="2363"/>
                      <a:pt x="10401" y="2299"/>
                      <a:pt x="10211" y="2299"/>
                    </a:cubicBezTo>
                    <a:cubicBezTo>
                      <a:pt x="10145" y="2299"/>
                      <a:pt x="10077" y="2307"/>
                      <a:pt x="9996" y="2322"/>
                    </a:cubicBezTo>
                    <a:cubicBezTo>
                      <a:pt x="9683" y="2380"/>
                      <a:pt x="9555" y="2421"/>
                      <a:pt x="9435" y="2421"/>
                    </a:cubicBezTo>
                    <a:cubicBezTo>
                      <a:pt x="9358" y="2421"/>
                      <a:pt x="9285" y="2404"/>
                      <a:pt x="9170" y="2364"/>
                    </a:cubicBezTo>
                    <a:cubicBezTo>
                      <a:pt x="8941" y="2285"/>
                      <a:pt x="8943" y="2017"/>
                      <a:pt x="9138" y="1926"/>
                    </a:cubicBezTo>
                    <a:cubicBezTo>
                      <a:pt x="9617" y="1702"/>
                      <a:pt x="9819" y="1699"/>
                      <a:pt x="10445" y="1635"/>
                    </a:cubicBezTo>
                    <a:cubicBezTo>
                      <a:pt x="10852" y="1592"/>
                      <a:pt x="11149" y="1411"/>
                      <a:pt x="11811" y="1071"/>
                    </a:cubicBezTo>
                    <a:cubicBezTo>
                      <a:pt x="12257" y="843"/>
                      <a:pt x="12504" y="670"/>
                      <a:pt x="12945" y="670"/>
                    </a:cubicBezTo>
                    <a:cubicBezTo>
                      <a:pt x="13026" y="670"/>
                      <a:pt x="13114" y="676"/>
                      <a:pt x="13211" y="689"/>
                    </a:cubicBezTo>
                    <a:cubicBezTo>
                      <a:pt x="13692" y="750"/>
                      <a:pt x="13802" y="1060"/>
                      <a:pt x="14025" y="1335"/>
                    </a:cubicBezTo>
                    <a:cubicBezTo>
                      <a:pt x="14284" y="1654"/>
                      <a:pt x="14479" y="1907"/>
                      <a:pt x="14806" y="1907"/>
                    </a:cubicBezTo>
                    <a:cubicBezTo>
                      <a:pt x="14878" y="1907"/>
                      <a:pt x="14957" y="1895"/>
                      <a:pt x="15045" y="1868"/>
                    </a:cubicBezTo>
                    <a:cubicBezTo>
                      <a:pt x="15635" y="1686"/>
                      <a:pt x="15675" y="1386"/>
                      <a:pt x="16122" y="1333"/>
                    </a:cubicBezTo>
                    <a:cubicBezTo>
                      <a:pt x="16744" y="1259"/>
                      <a:pt x="17318" y="1025"/>
                      <a:pt x="17884" y="778"/>
                    </a:cubicBezTo>
                    <a:cubicBezTo>
                      <a:pt x="18233" y="626"/>
                      <a:pt x="18596" y="573"/>
                      <a:pt x="18968" y="556"/>
                    </a:cubicBezTo>
                    <a:cubicBezTo>
                      <a:pt x="18979" y="555"/>
                      <a:pt x="18989" y="555"/>
                      <a:pt x="19000" y="555"/>
                    </a:cubicBezTo>
                    <a:close/>
                    <a:moveTo>
                      <a:pt x="19045" y="0"/>
                    </a:moveTo>
                    <a:cubicBezTo>
                      <a:pt x="19035" y="0"/>
                      <a:pt x="19025" y="1"/>
                      <a:pt x="19015" y="1"/>
                    </a:cubicBezTo>
                    <a:cubicBezTo>
                      <a:pt x="17546" y="32"/>
                      <a:pt x="17329" y="630"/>
                      <a:pt x="16036" y="787"/>
                    </a:cubicBezTo>
                    <a:cubicBezTo>
                      <a:pt x="15393" y="864"/>
                      <a:pt x="15305" y="1229"/>
                      <a:pt x="14810" y="1347"/>
                    </a:cubicBezTo>
                    <a:cubicBezTo>
                      <a:pt x="14309" y="1155"/>
                      <a:pt x="14292" y="167"/>
                      <a:pt x="12960" y="135"/>
                    </a:cubicBezTo>
                    <a:cubicBezTo>
                      <a:pt x="12947" y="134"/>
                      <a:pt x="12933" y="134"/>
                      <a:pt x="12920" y="134"/>
                    </a:cubicBezTo>
                    <a:cubicBezTo>
                      <a:pt x="12578" y="134"/>
                      <a:pt x="12261" y="240"/>
                      <a:pt x="11957" y="393"/>
                    </a:cubicBezTo>
                    <a:cubicBezTo>
                      <a:pt x="11667" y="542"/>
                      <a:pt x="11376" y="691"/>
                      <a:pt x="11093" y="852"/>
                    </a:cubicBezTo>
                    <a:cubicBezTo>
                      <a:pt x="10751" y="1046"/>
                      <a:pt x="10384" y="1132"/>
                      <a:pt x="9996" y="1146"/>
                    </a:cubicBezTo>
                    <a:cubicBezTo>
                      <a:pt x="9607" y="1159"/>
                      <a:pt x="9244" y="1283"/>
                      <a:pt x="8892" y="1433"/>
                    </a:cubicBezTo>
                    <a:cubicBezTo>
                      <a:pt x="8568" y="1571"/>
                      <a:pt x="8419" y="1837"/>
                      <a:pt x="8427" y="2187"/>
                    </a:cubicBezTo>
                    <a:cubicBezTo>
                      <a:pt x="8436" y="2532"/>
                      <a:pt x="8630" y="2752"/>
                      <a:pt x="8935" y="2876"/>
                    </a:cubicBezTo>
                    <a:cubicBezTo>
                      <a:pt x="9091" y="2939"/>
                      <a:pt x="9252" y="2976"/>
                      <a:pt x="9418" y="2976"/>
                    </a:cubicBezTo>
                    <a:cubicBezTo>
                      <a:pt x="9488" y="2976"/>
                      <a:pt x="9558" y="2969"/>
                      <a:pt x="9629" y="2955"/>
                    </a:cubicBezTo>
                    <a:cubicBezTo>
                      <a:pt x="9773" y="2928"/>
                      <a:pt x="9918" y="2905"/>
                      <a:pt x="10060" y="2875"/>
                    </a:cubicBezTo>
                    <a:cubicBezTo>
                      <a:pt x="10111" y="2864"/>
                      <a:pt x="10162" y="2858"/>
                      <a:pt x="10212" y="2858"/>
                    </a:cubicBezTo>
                    <a:cubicBezTo>
                      <a:pt x="10295" y="2858"/>
                      <a:pt x="10376" y="2873"/>
                      <a:pt x="10457" y="2904"/>
                    </a:cubicBezTo>
                    <a:cubicBezTo>
                      <a:pt x="10625" y="2969"/>
                      <a:pt x="10796" y="3024"/>
                      <a:pt x="10965" y="3087"/>
                    </a:cubicBezTo>
                    <a:cubicBezTo>
                      <a:pt x="11137" y="3151"/>
                      <a:pt x="11307" y="3185"/>
                      <a:pt x="11477" y="3185"/>
                    </a:cubicBezTo>
                    <a:cubicBezTo>
                      <a:pt x="11658" y="3185"/>
                      <a:pt x="11837" y="3146"/>
                      <a:pt x="12016" y="3065"/>
                    </a:cubicBezTo>
                    <a:cubicBezTo>
                      <a:pt x="12057" y="3046"/>
                      <a:pt x="12103" y="3035"/>
                      <a:pt x="12141" y="3013"/>
                    </a:cubicBezTo>
                    <a:cubicBezTo>
                      <a:pt x="12498" y="2811"/>
                      <a:pt x="12896" y="2814"/>
                      <a:pt x="13288" y="2791"/>
                    </a:cubicBezTo>
                    <a:cubicBezTo>
                      <a:pt x="13295" y="2790"/>
                      <a:pt x="13301" y="2790"/>
                      <a:pt x="13307" y="2790"/>
                    </a:cubicBezTo>
                    <a:cubicBezTo>
                      <a:pt x="13378" y="2790"/>
                      <a:pt x="13454" y="2806"/>
                      <a:pt x="13515" y="2837"/>
                    </a:cubicBezTo>
                    <a:cubicBezTo>
                      <a:pt x="13689" y="2927"/>
                      <a:pt x="13838" y="3045"/>
                      <a:pt x="13884" y="3242"/>
                    </a:cubicBezTo>
                    <a:cubicBezTo>
                      <a:pt x="13818" y="4034"/>
                      <a:pt x="13809" y="4585"/>
                      <a:pt x="13437" y="4787"/>
                    </a:cubicBezTo>
                    <a:cubicBezTo>
                      <a:pt x="12996" y="4752"/>
                      <a:pt x="12732" y="4617"/>
                      <a:pt x="12164" y="4409"/>
                    </a:cubicBezTo>
                    <a:cubicBezTo>
                      <a:pt x="11147" y="4596"/>
                      <a:pt x="11250" y="4543"/>
                      <a:pt x="10689" y="4926"/>
                    </a:cubicBezTo>
                    <a:cubicBezTo>
                      <a:pt x="10670" y="4929"/>
                      <a:pt x="10651" y="4930"/>
                      <a:pt x="10633" y="4930"/>
                    </a:cubicBezTo>
                    <a:cubicBezTo>
                      <a:pt x="10474" y="4930"/>
                      <a:pt x="10370" y="4849"/>
                      <a:pt x="10308" y="4701"/>
                    </a:cubicBezTo>
                    <a:cubicBezTo>
                      <a:pt x="10226" y="4508"/>
                      <a:pt x="10086" y="4362"/>
                      <a:pt x="9923" y="4240"/>
                    </a:cubicBezTo>
                    <a:cubicBezTo>
                      <a:pt x="9775" y="4129"/>
                      <a:pt x="9618" y="4069"/>
                      <a:pt x="9447" y="4069"/>
                    </a:cubicBezTo>
                    <a:cubicBezTo>
                      <a:pt x="9374" y="4069"/>
                      <a:pt x="9300" y="4079"/>
                      <a:pt x="9223" y="4101"/>
                    </a:cubicBezTo>
                    <a:cubicBezTo>
                      <a:pt x="9001" y="4164"/>
                      <a:pt x="8804" y="4264"/>
                      <a:pt x="8642" y="4428"/>
                    </a:cubicBezTo>
                    <a:cubicBezTo>
                      <a:pt x="8532" y="4539"/>
                      <a:pt x="8425" y="4656"/>
                      <a:pt x="8313" y="4767"/>
                    </a:cubicBezTo>
                    <a:cubicBezTo>
                      <a:pt x="8249" y="4829"/>
                      <a:pt x="8176" y="4879"/>
                      <a:pt x="8112" y="4932"/>
                    </a:cubicBezTo>
                    <a:cubicBezTo>
                      <a:pt x="7718" y="4872"/>
                      <a:pt x="7380" y="4749"/>
                      <a:pt x="7125" y="4444"/>
                    </a:cubicBezTo>
                    <a:cubicBezTo>
                      <a:pt x="6953" y="4236"/>
                      <a:pt x="6769" y="4038"/>
                      <a:pt x="6586" y="3840"/>
                    </a:cubicBezTo>
                    <a:cubicBezTo>
                      <a:pt x="6357" y="3592"/>
                      <a:pt x="6065" y="3443"/>
                      <a:pt x="5736" y="3391"/>
                    </a:cubicBezTo>
                    <a:cubicBezTo>
                      <a:pt x="5618" y="3372"/>
                      <a:pt x="5499" y="3362"/>
                      <a:pt x="5380" y="3362"/>
                    </a:cubicBezTo>
                    <a:cubicBezTo>
                      <a:pt x="5230" y="3362"/>
                      <a:pt x="5079" y="3379"/>
                      <a:pt x="4930" y="3417"/>
                    </a:cubicBezTo>
                    <a:cubicBezTo>
                      <a:pt x="4360" y="3561"/>
                      <a:pt x="3823" y="3789"/>
                      <a:pt x="3307" y="4071"/>
                    </a:cubicBezTo>
                    <a:cubicBezTo>
                      <a:pt x="3041" y="4217"/>
                      <a:pt x="2774" y="4362"/>
                      <a:pt x="2503" y="4496"/>
                    </a:cubicBezTo>
                    <a:cubicBezTo>
                      <a:pt x="2403" y="4545"/>
                      <a:pt x="2291" y="4576"/>
                      <a:pt x="2182" y="4595"/>
                    </a:cubicBezTo>
                    <a:cubicBezTo>
                      <a:pt x="1801" y="4660"/>
                      <a:pt x="1526" y="4864"/>
                      <a:pt x="1338" y="5201"/>
                    </a:cubicBezTo>
                    <a:cubicBezTo>
                      <a:pt x="1211" y="5430"/>
                      <a:pt x="1128" y="5672"/>
                      <a:pt x="1080" y="5929"/>
                    </a:cubicBezTo>
                    <a:cubicBezTo>
                      <a:pt x="1071" y="5984"/>
                      <a:pt x="1068" y="6042"/>
                      <a:pt x="1057" y="6096"/>
                    </a:cubicBezTo>
                    <a:cubicBezTo>
                      <a:pt x="1030" y="6211"/>
                      <a:pt x="970" y="6302"/>
                      <a:pt x="862" y="6357"/>
                    </a:cubicBezTo>
                    <a:cubicBezTo>
                      <a:pt x="773" y="6403"/>
                      <a:pt x="681" y="6448"/>
                      <a:pt x="594" y="6499"/>
                    </a:cubicBezTo>
                    <a:cubicBezTo>
                      <a:pt x="193" y="6731"/>
                      <a:pt x="1" y="7121"/>
                      <a:pt x="65" y="7577"/>
                    </a:cubicBezTo>
                    <a:cubicBezTo>
                      <a:pt x="81" y="7688"/>
                      <a:pt x="107" y="7797"/>
                      <a:pt x="139" y="7905"/>
                    </a:cubicBezTo>
                    <a:cubicBezTo>
                      <a:pt x="240" y="8249"/>
                      <a:pt x="526" y="8402"/>
                      <a:pt x="804" y="8402"/>
                    </a:cubicBezTo>
                    <a:cubicBezTo>
                      <a:pt x="878" y="8402"/>
                      <a:pt x="952" y="8391"/>
                      <a:pt x="1022" y="8370"/>
                    </a:cubicBezTo>
                    <a:cubicBezTo>
                      <a:pt x="1225" y="8307"/>
                      <a:pt x="1429" y="8244"/>
                      <a:pt x="1632" y="8178"/>
                    </a:cubicBezTo>
                    <a:cubicBezTo>
                      <a:pt x="1804" y="8120"/>
                      <a:pt x="1983" y="8056"/>
                      <a:pt x="2094" y="7912"/>
                    </a:cubicBezTo>
                    <a:cubicBezTo>
                      <a:pt x="2319" y="7618"/>
                      <a:pt x="2534" y="7315"/>
                      <a:pt x="2696" y="6979"/>
                    </a:cubicBezTo>
                    <a:cubicBezTo>
                      <a:pt x="2734" y="6900"/>
                      <a:pt x="2750" y="6810"/>
                      <a:pt x="2772" y="6722"/>
                    </a:cubicBezTo>
                    <a:cubicBezTo>
                      <a:pt x="2840" y="6450"/>
                      <a:pt x="2903" y="6176"/>
                      <a:pt x="2973" y="5904"/>
                    </a:cubicBezTo>
                    <a:cubicBezTo>
                      <a:pt x="2995" y="5817"/>
                      <a:pt x="3030" y="5734"/>
                      <a:pt x="3057" y="5656"/>
                    </a:cubicBezTo>
                    <a:cubicBezTo>
                      <a:pt x="3098" y="5636"/>
                      <a:pt x="3126" y="5615"/>
                      <a:pt x="3158" y="5607"/>
                    </a:cubicBezTo>
                    <a:cubicBezTo>
                      <a:pt x="3330" y="5560"/>
                      <a:pt x="3504" y="5512"/>
                      <a:pt x="3680" y="5474"/>
                    </a:cubicBezTo>
                    <a:cubicBezTo>
                      <a:pt x="3807" y="5447"/>
                      <a:pt x="3931" y="5431"/>
                      <a:pt x="4051" y="5431"/>
                    </a:cubicBezTo>
                    <a:cubicBezTo>
                      <a:pt x="4385" y="5431"/>
                      <a:pt x="4684" y="5550"/>
                      <a:pt x="4927" y="5850"/>
                    </a:cubicBezTo>
                    <a:cubicBezTo>
                      <a:pt x="4963" y="5893"/>
                      <a:pt x="5003" y="5932"/>
                      <a:pt x="5038" y="5977"/>
                    </a:cubicBezTo>
                    <a:cubicBezTo>
                      <a:pt x="5259" y="6262"/>
                      <a:pt x="5552" y="6441"/>
                      <a:pt x="5891" y="6556"/>
                    </a:cubicBezTo>
                    <a:cubicBezTo>
                      <a:pt x="5912" y="6563"/>
                      <a:pt x="5936" y="6568"/>
                      <a:pt x="5957" y="6574"/>
                    </a:cubicBezTo>
                    <a:cubicBezTo>
                      <a:pt x="6136" y="6628"/>
                      <a:pt x="6276" y="6733"/>
                      <a:pt x="6368" y="6900"/>
                    </a:cubicBezTo>
                    <a:cubicBezTo>
                      <a:pt x="6417" y="6988"/>
                      <a:pt x="6469" y="7077"/>
                      <a:pt x="6530" y="7157"/>
                    </a:cubicBezTo>
                    <a:cubicBezTo>
                      <a:pt x="6612" y="7263"/>
                      <a:pt x="6695" y="7371"/>
                      <a:pt x="6792" y="7464"/>
                    </a:cubicBezTo>
                    <a:cubicBezTo>
                      <a:pt x="6917" y="7584"/>
                      <a:pt x="7073" y="7654"/>
                      <a:pt x="7236" y="7654"/>
                    </a:cubicBezTo>
                    <a:cubicBezTo>
                      <a:pt x="7365" y="7654"/>
                      <a:pt x="7497" y="7610"/>
                      <a:pt x="7622" y="7514"/>
                    </a:cubicBezTo>
                    <a:cubicBezTo>
                      <a:pt x="7717" y="7440"/>
                      <a:pt x="7819" y="7372"/>
                      <a:pt x="7912" y="7305"/>
                    </a:cubicBezTo>
                    <a:cubicBezTo>
                      <a:pt x="8080" y="7356"/>
                      <a:pt x="8231" y="7398"/>
                      <a:pt x="8379" y="7451"/>
                    </a:cubicBezTo>
                    <a:cubicBezTo>
                      <a:pt x="8482" y="7489"/>
                      <a:pt x="8584" y="7506"/>
                      <a:pt x="8684" y="7506"/>
                    </a:cubicBezTo>
                    <a:cubicBezTo>
                      <a:pt x="8836" y="7506"/>
                      <a:pt x="8984" y="7466"/>
                      <a:pt x="9129" y="7392"/>
                    </a:cubicBezTo>
                    <a:cubicBezTo>
                      <a:pt x="9240" y="7337"/>
                      <a:pt x="9347" y="7276"/>
                      <a:pt x="9456" y="7215"/>
                    </a:cubicBezTo>
                    <a:cubicBezTo>
                      <a:pt x="9507" y="7187"/>
                      <a:pt x="9558" y="7170"/>
                      <a:pt x="9611" y="7170"/>
                    </a:cubicBezTo>
                    <a:cubicBezTo>
                      <a:pt x="9644" y="7170"/>
                      <a:pt x="9678" y="7176"/>
                      <a:pt x="9713" y="7191"/>
                    </a:cubicBezTo>
                    <a:cubicBezTo>
                      <a:pt x="9855" y="7280"/>
                      <a:pt x="9860" y="7439"/>
                      <a:pt x="9899" y="7576"/>
                    </a:cubicBezTo>
                    <a:cubicBezTo>
                      <a:pt x="9944" y="7726"/>
                      <a:pt x="9953" y="7886"/>
                      <a:pt x="9999" y="8036"/>
                    </a:cubicBezTo>
                    <a:cubicBezTo>
                      <a:pt x="10115" y="8419"/>
                      <a:pt x="10238" y="8583"/>
                      <a:pt x="10747" y="8641"/>
                    </a:cubicBezTo>
                    <a:cubicBezTo>
                      <a:pt x="10777" y="8645"/>
                      <a:pt x="10801" y="8646"/>
                      <a:pt x="10823" y="8646"/>
                    </a:cubicBezTo>
                    <a:cubicBezTo>
                      <a:pt x="10932" y="8646"/>
                      <a:pt x="10958" y="8609"/>
                      <a:pt x="11088" y="8609"/>
                    </a:cubicBezTo>
                    <a:cubicBezTo>
                      <a:pt x="11162" y="8609"/>
                      <a:pt x="11270" y="8621"/>
                      <a:pt x="11447" y="8659"/>
                    </a:cubicBezTo>
                    <a:cubicBezTo>
                      <a:pt x="11582" y="8689"/>
                      <a:pt x="11873" y="8791"/>
                      <a:pt x="12137" y="8791"/>
                    </a:cubicBezTo>
                    <a:cubicBezTo>
                      <a:pt x="12160" y="8791"/>
                      <a:pt x="12183" y="8791"/>
                      <a:pt x="12206" y="8789"/>
                    </a:cubicBezTo>
                    <a:cubicBezTo>
                      <a:pt x="12390" y="8775"/>
                      <a:pt x="12542" y="8619"/>
                      <a:pt x="12556" y="8434"/>
                    </a:cubicBezTo>
                    <a:cubicBezTo>
                      <a:pt x="12563" y="8325"/>
                      <a:pt x="12557" y="8205"/>
                      <a:pt x="12522" y="8103"/>
                    </a:cubicBezTo>
                    <a:cubicBezTo>
                      <a:pt x="12367" y="7673"/>
                      <a:pt x="12094" y="7202"/>
                      <a:pt x="12032" y="7068"/>
                    </a:cubicBezTo>
                    <a:cubicBezTo>
                      <a:pt x="11854" y="6686"/>
                      <a:pt x="12036" y="6499"/>
                      <a:pt x="12232" y="6499"/>
                    </a:cubicBezTo>
                    <a:cubicBezTo>
                      <a:pt x="12276" y="6499"/>
                      <a:pt x="12322" y="6508"/>
                      <a:pt x="12363" y="6528"/>
                    </a:cubicBezTo>
                    <a:cubicBezTo>
                      <a:pt x="12710" y="6690"/>
                      <a:pt x="12795" y="6953"/>
                      <a:pt x="13015" y="7437"/>
                    </a:cubicBezTo>
                    <a:cubicBezTo>
                      <a:pt x="13184" y="7806"/>
                      <a:pt x="13259" y="8196"/>
                      <a:pt x="13784" y="8236"/>
                    </a:cubicBezTo>
                    <a:cubicBezTo>
                      <a:pt x="14194" y="8063"/>
                      <a:pt x="14581" y="7773"/>
                      <a:pt x="14991" y="7515"/>
                    </a:cubicBezTo>
                    <a:cubicBezTo>
                      <a:pt x="15018" y="7513"/>
                      <a:pt x="15047" y="7512"/>
                      <a:pt x="15078" y="7512"/>
                    </a:cubicBezTo>
                    <a:cubicBezTo>
                      <a:pt x="15111" y="7512"/>
                      <a:pt x="15147" y="7513"/>
                      <a:pt x="15184" y="7513"/>
                    </a:cubicBezTo>
                    <a:cubicBezTo>
                      <a:pt x="15344" y="7513"/>
                      <a:pt x="15549" y="7499"/>
                      <a:pt x="15837" y="7353"/>
                    </a:cubicBezTo>
                    <a:cubicBezTo>
                      <a:pt x="15944" y="7297"/>
                      <a:pt x="16071" y="7281"/>
                      <a:pt x="16188" y="7243"/>
                    </a:cubicBezTo>
                    <a:cubicBezTo>
                      <a:pt x="16846" y="7028"/>
                      <a:pt x="16653" y="7062"/>
                      <a:pt x="17074" y="6845"/>
                    </a:cubicBezTo>
                    <a:cubicBezTo>
                      <a:pt x="17300" y="6731"/>
                      <a:pt x="17409" y="6556"/>
                      <a:pt x="17376" y="6298"/>
                    </a:cubicBezTo>
                    <a:cubicBezTo>
                      <a:pt x="17304" y="5748"/>
                      <a:pt x="17127" y="5250"/>
                      <a:pt x="16687" y="4877"/>
                    </a:cubicBezTo>
                    <a:cubicBezTo>
                      <a:pt x="16318" y="4564"/>
                      <a:pt x="16302" y="4334"/>
                      <a:pt x="16394" y="4124"/>
                    </a:cubicBezTo>
                    <a:cubicBezTo>
                      <a:pt x="16451" y="3991"/>
                      <a:pt x="16486" y="3848"/>
                      <a:pt x="16532" y="3710"/>
                    </a:cubicBezTo>
                    <a:cubicBezTo>
                      <a:pt x="16524" y="3407"/>
                      <a:pt x="16321" y="3152"/>
                      <a:pt x="16340" y="2865"/>
                    </a:cubicBezTo>
                    <a:cubicBezTo>
                      <a:pt x="16528" y="2605"/>
                      <a:pt x="16963" y="2341"/>
                      <a:pt x="17685" y="2320"/>
                    </a:cubicBezTo>
                    <a:cubicBezTo>
                      <a:pt x="17686" y="2320"/>
                      <a:pt x="17688" y="2320"/>
                      <a:pt x="17689" y="2320"/>
                    </a:cubicBezTo>
                    <a:cubicBezTo>
                      <a:pt x="17821" y="2320"/>
                      <a:pt x="18334" y="2482"/>
                      <a:pt x="18431" y="2516"/>
                    </a:cubicBezTo>
                    <a:cubicBezTo>
                      <a:pt x="19280" y="2815"/>
                      <a:pt x="19549" y="3181"/>
                      <a:pt x="20038" y="3181"/>
                    </a:cubicBezTo>
                    <a:cubicBezTo>
                      <a:pt x="20072" y="3181"/>
                      <a:pt x="20106" y="3179"/>
                      <a:pt x="20143" y="3175"/>
                    </a:cubicBezTo>
                    <a:cubicBezTo>
                      <a:pt x="20313" y="3158"/>
                      <a:pt x="20870" y="3080"/>
                      <a:pt x="21061" y="2978"/>
                    </a:cubicBezTo>
                    <a:cubicBezTo>
                      <a:pt x="22006" y="2475"/>
                      <a:pt x="21007" y="1422"/>
                      <a:pt x="20598" y="937"/>
                    </a:cubicBezTo>
                    <a:cubicBezTo>
                      <a:pt x="20707" y="636"/>
                      <a:pt x="20690" y="532"/>
                      <a:pt x="20290" y="406"/>
                    </a:cubicBezTo>
                    <a:cubicBezTo>
                      <a:pt x="20024" y="321"/>
                      <a:pt x="19755" y="240"/>
                      <a:pt x="19504" y="107"/>
                    </a:cubicBezTo>
                    <a:cubicBezTo>
                      <a:pt x="19363" y="32"/>
                      <a:pt x="19207" y="0"/>
                      <a:pt x="190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" name="Google Shape;5328;p21"/>
              <p:cNvSpPr/>
              <p:nvPr/>
            </p:nvSpPr>
            <p:spPr>
              <a:xfrm>
                <a:off x="3032575" y="2091850"/>
                <a:ext cx="144000" cy="165900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6636" extrusionOk="0">
                    <a:moveTo>
                      <a:pt x="2044" y="560"/>
                    </a:moveTo>
                    <a:cubicBezTo>
                      <a:pt x="2095" y="560"/>
                      <a:pt x="2148" y="571"/>
                      <a:pt x="2206" y="593"/>
                    </a:cubicBezTo>
                    <a:cubicBezTo>
                      <a:pt x="2614" y="751"/>
                      <a:pt x="2946" y="1016"/>
                      <a:pt x="2890" y="1447"/>
                    </a:cubicBezTo>
                    <a:cubicBezTo>
                      <a:pt x="2380" y="2186"/>
                      <a:pt x="2667" y="2405"/>
                      <a:pt x="2294" y="3316"/>
                    </a:cubicBezTo>
                    <a:cubicBezTo>
                      <a:pt x="2158" y="3647"/>
                      <a:pt x="2047" y="3861"/>
                      <a:pt x="2323" y="4117"/>
                    </a:cubicBezTo>
                    <a:cubicBezTo>
                      <a:pt x="2598" y="4374"/>
                      <a:pt x="2780" y="4334"/>
                      <a:pt x="3168" y="4396"/>
                    </a:cubicBezTo>
                    <a:cubicBezTo>
                      <a:pt x="3191" y="4399"/>
                      <a:pt x="3215" y="4401"/>
                      <a:pt x="3241" y="4401"/>
                    </a:cubicBezTo>
                    <a:cubicBezTo>
                      <a:pt x="3507" y="4401"/>
                      <a:pt x="3920" y="4230"/>
                      <a:pt x="4134" y="4135"/>
                    </a:cubicBezTo>
                    <a:cubicBezTo>
                      <a:pt x="4219" y="4098"/>
                      <a:pt x="4307" y="4082"/>
                      <a:pt x="4390" y="4082"/>
                    </a:cubicBezTo>
                    <a:cubicBezTo>
                      <a:pt x="4543" y="4082"/>
                      <a:pt x="4678" y="4134"/>
                      <a:pt x="4739" y="4196"/>
                    </a:cubicBezTo>
                    <a:cubicBezTo>
                      <a:pt x="4962" y="4423"/>
                      <a:pt x="5151" y="4674"/>
                      <a:pt x="5181" y="5008"/>
                    </a:cubicBezTo>
                    <a:cubicBezTo>
                      <a:pt x="5218" y="5401"/>
                      <a:pt x="5114" y="5727"/>
                      <a:pt x="4852" y="6024"/>
                    </a:cubicBezTo>
                    <a:cubicBezTo>
                      <a:pt x="4752" y="6030"/>
                      <a:pt x="4661" y="6039"/>
                      <a:pt x="4575" y="6040"/>
                    </a:cubicBezTo>
                    <a:cubicBezTo>
                      <a:pt x="4554" y="6040"/>
                      <a:pt x="4532" y="6040"/>
                      <a:pt x="4510" y="6040"/>
                    </a:cubicBezTo>
                    <a:cubicBezTo>
                      <a:pt x="4159" y="6040"/>
                      <a:pt x="3812" y="6073"/>
                      <a:pt x="3470" y="6147"/>
                    </a:cubicBezTo>
                    <a:cubicBezTo>
                      <a:pt x="3420" y="6157"/>
                      <a:pt x="3375" y="6162"/>
                      <a:pt x="3333" y="6162"/>
                    </a:cubicBezTo>
                    <a:cubicBezTo>
                      <a:pt x="3136" y="6162"/>
                      <a:pt x="3010" y="6051"/>
                      <a:pt x="2759" y="5902"/>
                    </a:cubicBezTo>
                    <a:cubicBezTo>
                      <a:pt x="2220" y="5579"/>
                      <a:pt x="2058" y="5540"/>
                      <a:pt x="1848" y="5277"/>
                    </a:cubicBezTo>
                    <a:cubicBezTo>
                      <a:pt x="1774" y="5184"/>
                      <a:pt x="1702" y="5086"/>
                      <a:pt x="1585" y="5086"/>
                    </a:cubicBezTo>
                    <a:cubicBezTo>
                      <a:pt x="1568" y="5086"/>
                      <a:pt x="1550" y="5088"/>
                      <a:pt x="1530" y="5093"/>
                    </a:cubicBezTo>
                    <a:cubicBezTo>
                      <a:pt x="1457" y="4982"/>
                      <a:pt x="1395" y="4903"/>
                      <a:pt x="1349" y="4813"/>
                    </a:cubicBezTo>
                    <a:cubicBezTo>
                      <a:pt x="1209" y="4541"/>
                      <a:pt x="1024" y="4325"/>
                      <a:pt x="715" y="4285"/>
                    </a:cubicBezTo>
                    <a:cubicBezTo>
                      <a:pt x="621" y="4152"/>
                      <a:pt x="604" y="4020"/>
                      <a:pt x="606" y="3883"/>
                    </a:cubicBezTo>
                    <a:cubicBezTo>
                      <a:pt x="612" y="2974"/>
                      <a:pt x="558" y="2704"/>
                      <a:pt x="876" y="2289"/>
                    </a:cubicBezTo>
                    <a:cubicBezTo>
                      <a:pt x="1319" y="1712"/>
                      <a:pt x="1536" y="1451"/>
                      <a:pt x="1622" y="1023"/>
                    </a:cubicBezTo>
                    <a:cubicBezTo>
                      <a:pt x="1676" y="758"/>
                      <a:pt x="1824" y="560"/>
                      <a:pt x="2044" y="560"/>
                    </a:cubicBezTo>
                    <a:close/>
                    <a:moveTo>
                      <a:pt x="2040" y="0"/>
                    </a:moveTo>
                    <a:cubicBezTo>
                      <a:pt x="1748" y="0"/>
                      <a:pt x="1471" y="123"/>
                      <a:pt x="1274" y="423"/>
                    </a:cubicBezTo>
                    <a:cubicBezTo>
                      <a:pt x="977" y="876"/>
                      <a:pt x="1183" y="970"/>
                      <a:pt x="722" y="1565"/>
                    </a:cubicBezTo>
                    <a:cubicBezTo>
                      <a:pt x="348" y="2050"/>
                      <a:pt x="51" y="2362"/>
                      <a:pt x="46" y="2958"/>
                    </a:cubicBezTo>
                    <a:cubicBezTo>
                      <a:pt x="40" y="4072"/>
                      <a:pt x="1" y="4083"/>
                      <a:pt x="148" y="4531"/>
                    </a:cubicBezTo>
                    <a:cubicBezTo>
                      <a:pt x="242" y="4813"/>
                      <a:pt x="442" y="4826"/>
                      <a:pt x="737" y="4911"/>
                    </a:cubicBezTo>
                    <a:cubicBezTo>
                      <a:pt x="928" y="5219"/>
                      <a:pt x="1132" y="5558"/>
                      <a:pt x="1410" y="5558"/>
                    </a:cubicBezTo>
                    <a:cubicBezTo>
                      <a:pt x="1471" y="5558"/>
                      <a:pt x="1537" y="5542"/>
                      <a:pt x="1606" y="5504"/>
                    </a:cubicBezTo>
                    <a:cubicBezTo>
                      <a:pt x="1758" y="5770"/>
                      <a:pt x="1960" y="5944"/>
                      <a:pt x="2201" y="6076"/>
                    </a:cubicBezTo>
                    <a:cubicBezTo>
                      <a:pt x="2310" y="6135"/>
                      <a:pt x="2403" y="6217"/>
                      <a:pt x="2509" y="6284"/>
                    </a:cubicBezTo>
                    <a:cubicBezTo>
                      <a:pt x="2876" y="6517"/>
                      <a:pt x="3055" y="6636"/>
                      <a:pt x="3346" y="6636"/>
                    </a:cubicBezTo>
                    <a:cubicBezTo>
                      <a:pt x="3404" y="6636"/>
                      <a:pt x="3465" y="6631"/>
                      <a:pt x="3533" y="6622"/>
                    </a:cubicBezTo>
                    <a:cubicBezTo>
                      <a:pt x="3902" y="6573"/>
                      <a:pt x="4186" y="6568"/>
                      <a:pt x="4415" y="6568"/>
                    </a:cubicBezTo>
                    <a:cubicBezTo>
                      <a:pt x="4463" y="6568"/>
                      <a:pt x="4509" y="6569"/>
                      <a:pt x="4552" y="6569"/>
                    </a:cubicBezTo>
                    <a:cubicBezTo>
                      <a:pt x="4932" y="6569"/>
                      <a:pt x="5143" y="6554"/>
                      <a:pt x="5358" y="6274"/>
                    </a:cubicBezTo>
                    <a:cubicBezTo>
                      <a:pt x="5661" y="5878"/>
                      <a:pt x="5760" y="5424"/>
                      <a:pt x="5713" y="4940"/>
                    </a:cubicBezTo>
                    <a:cubicBezTo>
                      <a:pt x="5667" y="4469"/>
                      <a:pt x="5414" y="4100"/>
                      <a:pt x="5088" y="3775"/>
                    </a:cubicBezTo>
                    <a:cubicBezTo>
                      <a:pt x="5000" y="3685"/>
                      <a:pt x="4889" y="3632"/>
                      <a:pt x="4768" y="3595"/>
                    </a:cubicBezTo>
                    <a:cubicBezTo>
                      <a:pt x="4621" y="3550"/>
                      <a:pt x="4495" y="3532"/>
                      <a:pt x="4383" y="3532"/>
                    </a:cubicBezTo>
                    <a:cubicBezTo>
                      <a:pt x="3940" y="3532"/>
                      <a:pt x="3716" y="3817"/>
                      <a:pt x="3222" y="3817"/>
                    </a:cubicBezTo>
                    <a:cubicBezTo>
                      <a:pt x="3135" y="3817"/>
                      <a:pt x="3039" y="3808"/>
                      <a:pt x="2933" y="3787"/>
                    </a:cubicBezTo>
                    <a:cubicBezTo>
                      <a:pt x="2884" y="3777"/>
                      <a:pt x="2837" y="3746"/>
                      <a:pt x="2783" y="3722"/>
                    </a:cubicBezTo>
                    <a:cubicBezTo>
                      <a:pt x="3258" y="2662"/>
                      <a:pt x="2975" y="2325"/>
                      <a:pt x="3336" y="1843"/>
                    </a:cubicBezTo>
                    <a:cubicBezTo>
                      <a:pt x="3905" y="1082"/>
                      <a:pt x="2906" y="0"/>
                      <a:pt x="20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29" name="Google Shape;5329;p21"/>
          <p:cNvGrpSpPr/>
          <p:nvPr/>
        </p:nvGrpSpPr>
        <p:grpSpPr>
          <a:xfrm>
            <a:off x="325065" y="4732036"/>
            <a:ext cx="1178128" cy="726480"/>
            <a:chOff x="2241718" y="4416991"/>
            <a:chExt cx="1183692" cy="729911"/>
          </a:xfrm>
        </p:grpSpPr>
        <p:sp>
          <p:nvSpPr>
            <p:cNvPr id="5330" name="Google Shape;5330;p21"/>
            <p:cNvSpPr/>
            <p:nvPr/>
          </p:nvSpPr>
          <p:spPr>
            <a:xfrm>
              <a:off x="2241718" y="4416991"/>
              <a:ext cx="1183692" cy="729457"/>
            </a:xfrm>
            <a:custGeom>
              <a:avLst/>
              <a:gdLst/>
              <a:ahLst/>
              <a:cxnLst/>
              <a:rect l="l" t="t" r="r" b="b"/>
              <a:pathLst>
                <a:path w="56420" h="34765" extrusionOk="0">
                  <a:moveTo>
                    <a:pt x="29291" y="0"/>
                  </a:moveTo>
                  <a:cubicBezTo>
                    <a:pt x="27823" y="0"/>
                    <a:pt x="26534" y="606"/>
                    <a:pt x="25186" y="1245"/>
                  </a:cubicBezTo>
                  <a:cubicBezTo>
                    <a:pt x="24235" y="1694"/>
                    <a:pt x="23417" y="1844"/>
                    <a:pt x="22728" y="1844"/>
                  </a:cubicBezTo>
                  <a:cubicBezTo>
                    <a:pt x="21606" y="1844"/>
                    <a:pt x="20828" y="1447"/>
                    <a:pt x="20382" y="1296"/>
                  </a:cubicBezTo>
                  <a:cubicBezTo>
                    <a:pt x="18722" y="737"/>
                    <a:pt x="17029" y="446"/>
                    <a:pt x="15307" y="446"/>
                  </a:cubicBezTo>
                  <a:cubicBezTo>
                    <a:pt x="14753" y="446"/>
                    <a:pt x="14196" y="476"/>
                    <a:pt x="13636" y="537"/>
                  </a:cubicBezTo>
                  <a:cubicBezTo>
                    <a:pt x="11546" y="766"/>
                    <a:pt x="9839" y="1674"/>
                    <a:pt x="8708" y="3510"/>
                  </a:cubicBezTo>
                  <a:cubicBezTo>
                    <a:pt x="8362" y="4074"/>
                    <a:pt x="7989" y="4633"/>
                    <a:pt x="7727" y="5238"/>
                  </a:cubicBezTo>
                  <a:cubicBezTo>
                    <a:pt x="6933" y="7067"/>
                    <a:pt x="5765" y="8013"/>
                    <a:pt x="3839" y="9782"/>
                  </a:cubicBezTo>
                  <a:cubicBezTo>
                    <a:pt x="895" y="12487"/>
                    <a:pt x="1" y="17832"/>
                    <a:pt x="3134" y="22448"/>
                  </a:cubicBezTo>
                  <a:cubicBezTo>
                    <a:pt x="5000" y="25197"/>
                    <a:pt x="7151" y="27667"/>
                    <a:pt x="9822" y="29672"/>
                  </a:cubicBezTo>
                  <a:cubicBezTo>
                    <a:pt x="11976" y="31289"/>
                    <a:pt x="12663" y="31138"/>
                    <a:pt x="18082" y="33660"/>
                  </a:cubicBezTo>
                  <a:cubicBezTo>
                    <a:pt x="19637" y="34384"/>
                    <a:pt x="21237" y="34764"/>
                    <a:pt x="22922" y="34764"/>
                  </a:cubicBezTo>
                  <a:cubicBezTo>
                    <a:pt x="23178" y="34764"/>
                    <a:pt x="23436" y="34755"/>
                    <a:pt x="23696" y="34738"/>
                  </a:cubicBezTo>
                  <a:cubicBezTo>
                    <a:pt x="30252" y="34293"/>
                    <a:pt x="31644" y="34670"/>
                    <a:pt x="35377" y="34293"/>
                  </a:cubicBezTo>
                  <a:cubicBezTo>
                    <a:pt x="37800" y="34046"/>
                    <a:pt x="40065" y="33257"/>
                    <a:pt x="42369" y="32586"/>
                  </a:cubicBezTo>
                  <a:lnTo>
                    <a:pt x="45175" y="31401"/>
                  </a:lnTo>
                  <a:cubicBezTo>
                    <a:pt x="45873" y="31105"/>
                    <a:pt x="46566" y="30732"/>
                    <a:pt x="46953" y="30090"/>
                  </a:cubicBezTo>
                  <a:cubicBezTo>
                    <a:pt x="47538" y="29121"/>
                    <a:pt x="52664" y="23916"/>
                    <a:pt x="54436" y="18809"/>
                  </a:cubicBezTo>
                  <a:cubicBezTo>
                    <a:pt x="56420" y="13093"/>
                    <a:pt x="55304" y="8541"/>
                    <a:pt x="53554" y="6333"/>
                  </a:cubicBezTo>
                  <a:cubicBezTo>
                    <a:pt x="52672" y="5218"/>
                    <a:pt x="51525" y="4632"/>
                    <a:pt x="50246" y="4632"/>
                  </a:cubicBezTo>
                  <a:cubicBezTo>
                    <a:pt x="49791" y="4632"/>
                    <a:pt x="49318" y="4706"/>
                    <a:pt x="48835" y="4858"/>
                  </a:cubicBezTo>
                  <a:cubicBezTo>
                    <a:pt x="46854" y="5480"/>
                    <a:pt x="45125" y="6880"/>
                    <a:pt x="43061" y="6880"/>
                  </a:cubicBezTo>
                  <a:cubicBezTo>
                    <a:pt x="42404" y="6880"/>
                    <a:pt x="41713" y="6738"/>
                    <a:pt x="40968" y="6384"/>
                  </a:cubicBezTo>
                  <a:cubicBezTo>
                    <a:pt x="39098" y="5494"/>
                    <a:pt x="38259" y="4981"/>
                    <a:pt x="37313" y="4672"/>
                  </a:cubicBezTo>
                  <a:cubicBezTo>
                    <a:pt x="34976" y="3905"/>
                    <a:pt x="35049" y="2532"/>
                    <a:pt x="32765" y="1114"/>
                  </a:cubicBezTo>
                  <a:cubicBezTo>
                    <a:pt x="31460" y="304"/>
                    <a:pt x="30331" y="0"/>
                    <a:pt x="292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31" name="Google Shape;5331;p21"/>
            <p:cNvGrpSpPr/>
            <p:nvPr/>
          </p:nvGrpSpPr>
          <p:grpSpPr>
            <a:xfrm>
              <a:off x="2273651" y="4428363"/>
              <a:ext cx="1124598" cy="718539"/>
              <a:chOff x="1749964" y="580244"/>
              <a:chExt cx="4029374" cy="2574487"/>
            </a:xfrm>
          </p:grpSpPr>
          <p:sp>
            <p:nvSpPr>
              <p:cNvPr id="5332" name="Google Shape;5332;p21"/>
              <p:cNvSpPr/>
              <p:nvPr/>
            </p:nvSpPr>
            <p:spPr>
              <a:xfrm>
                <a:off x="3556388" y="654591"/>
                <a:ext cx="2198345" cy="2481527"/>
              </a:xfrm>
              <a:custGeom>
                <a:avLst/>
                <a:gdLst/>
                <a:ahLst/>
                <a:cxnLst/>
                <a:rect l="l" t="t" r="r" b="b"/>
                <a:pathLst>
                  <a:path w="29244" h="33010" extrusionOk="0">
                    <a:moveTo>
                      <a:pt x="631" y="1"/>
                    </a:moveTo>
                    <a:cubicBezTo>
                      <a:pt x="422" y="1"/>
                      <a:pt x="208" y="34"/>
                      <a:pt x="0" y="100"/>
                    </a:cubicBezTo>
                    <a:cubicBezTo>
                      <a:pt x="254" y="172"/>
                      <a:pt x="462" y="241"/>
                      <a:pt x="689" y="266"/>
                    </a:cubicBezTo>
                    <a:cubicBezTo>
                      <a:pt x="4692" y="677"/>
                      <a:pt x="4639" y="3068"/>
                      <a:pt x="9723" y="3399"/>
                    </a:cubicBezTo>
                    <a:cubicBezTo>
                      <a:pt x="10703" y="3462"/>
                      <a:pt x="11102" y="3629"/>
                      <a:pt x="12747" y="4273"/>
                    </a:cubicBezTo>
                    <a:cubicBezTo>
                      <a:pt x="15043" y="5174"/>
                      <a:pt x="16692" y="5973"/>
                      <a:pt x="18247" y="5973"/>
                    </a:cubicBezTo>
                    <a:cubicBezTo>
                      <a:pt x="18649" y="5973"/>
                      <a:pt x="19046" y="5919"/>
                      <a:pt x="19445" y="5800"/>
                    </a:cubicBezTo>
                    <a:cubicBezTo>
                      <a:pt x="20251" y="5560"/>
                      <a:pt x="21376" y="5355"/>
                      <a:pt x="22417" y="5355"/>
                    </a:cubicBezTo>
                    <a:cubicBezTo>
                      <a:pt x="23083" y="5355"/>
                      <a:pt x="23715" y="5439"/>
                      <a:pt x="24206" y="5651"/>
                    </a:cubicBezTo>
                    <a:cubicBezTo>
                      <a:pt x="25361" y="6151"/>
                      <a:pt x="26381" y="6835"/>
                      <a:pt x="27185" y="7829"/>
                    </a:cubicBezTo>
                    <a:cubicBezTo>
                      <a:pt x="28952" y="10014"/>
                      <a:pt x="28648" y="11514"/>
                      <a:pt x="28895" y="12962"/>
                    </a:cubicBezTo>
                    <a:cubicBezTo>
                      <a:pt x="28942" y="13231"/>
                      <a:pt x="28969" y="13491"/>
                      <a:pt x="28935" y="13785"/>
                    </a:cubicBezTo>
                    <a:cubicBezTo>
                      <a:pt x="28602" y="14308"/>
                      <a:pt x="28508" y="14920"/>
                      <a:pt x="28473" y="15569"/>
                    </a:cubicBezTo>
                    <a:cubicBezTo>
                      <a:pt x="28101" y="16016"/>
                      <a:pt x="28632" y="15536"/>
                      <a:pt x="24683" y="19408"/>
                    </a:cubicBezTo>
                    <a:cubicBezTo>
                      <a:pt x="21733" y="22303"/>
                      <a:pt x="21682" y="23984"/>
                      <a:pt x="19770" y="25381"/>
                    </a:cubicBezTo>
                    <a:cubicBezTo>
                      <a:pt x="17653" y="26930"/>
                      <a:pt x="16457" y="26804"/>
                      <a:pt x="15041" y="28203"/>
                    </a:cubicBezTo>
                    <a:cubicBezTo>
                      <a:pt x="14524" y="28716"/>
                      <a:pt x="13958" y="29168"/>
                      <a:pt x="13388" y="29616"/>
                    </a:cubicBezTo>
                    <a:cubicBezTo>
                      <a:pt x="11546" y="31060"/>
                      <a:pt x="10228" y="30367"/>
                      <a:pt x="7590" y="31872"/>
                    </a:cubicBezTo>
                    <a:cubicBezTo>
                      <a:pt x="5760" y="32917"/>
                      <a:pt x="5918" y="32607"/>
                      <a:pt x="5618" y="32931"/>
                    </a:cubicBezTo>
                    <a:cubicBezTo>
                      <a:pt x="5680" y="32963"/>
                      <a:pt x="5729" y="33010"/>
                      <a:pt x="5771" y="33010"/>
                    </a:cubicBezTo>
                    <a:cubicBezTo>
                      <a:pt x="5773" y="33010"/>
                      <a:pt x="5776" y="33010"/>
                      <a:pt x="5778" y="33009"/>
                    </a:cubicBezTo>
                    <a:cubicBezTo>
                      <a:pt x="5900" y="32997"/>
                      <a:pt x="6027" y="32980"/>
                      <a:pt x="6136" y="32929"/>
                    </a:cubicBezTo>
                    <a:cubicBezTo>
                      <a:pt x="6531" y="32748"/>
                      <a:pt x="6927" y="32568"/>
                      <a:pt x="7305" y="32355"/>
                    </a:cubicBezTo>
                    <a:cubicBezTo>
                      <a:pt x="9469" y="31138"/>
                      <a:pt x="9930" y="31272"/>
                      <a:pt x="11495" y="30883"/>
                    </a:cubicBezTo>
                    <a:cubicBezTo>
                      <a:pt x="14264" y="30197"/>
                      <a:pt x="14703" y="28242"/>
                      <a:pt x="17357" y="27148"/>
                    </a:cubicBezTo>
                    <a:cubicBezTo>
                      <a:pt x="22406" y="25070"/>
                      <a:pt x="21395" y="22670"/>
                      <a:pt x="25427" y="19147"/>
                    </a:cubicBezTo>
                    <a:cubicBezTo>
                      <a:pt x="26541" y="18174"/>
                      <a:pt x="25799" y="18671"/>
                      <a:pt x="27900" y="16612"/>
                    </a:cubicBezTo>
                    <a:cubicBezTo>
                      <a:pt x="28271" y="16248"/>
                      <a:pt x="28469" y="16101"/>
                      <a:pt x="28608" y="15687"/>
                    </a:cubicBezTo>
                    <a:cubicBezTo>
                      <a:pt x="29071" y="14284"/>
                      <a:pt x="29244" y="14041"/>
                      <a:pt x="29104" y="12600"/>
                    </a:cubicBezTo>
                    <a:cubicBezTo>
                      <a:pt x="29046" y="12002"/>
                      <a:pt x="28863" y="10521"/>
                      <a:pt x="28648" y="9921"/>
                    </a:cubicBezTo>
                    <a:cubicBezTo>
                      <a:pt x="27762" y="7454"/>
                      <a:pt x="25791" y="5788"/>
                      <a:pt x="23713" y="5219"/>
                    </a:cubicBezTo>
                    <a:cubicBezTo>
                      <a:pt x="23321" y="5111"/>
                      <a:pt x="22924" y="5076"/>
                      <a:pt x="22526" y="5076"/>
                    </a:cubicBezTo>
                    <a:cubicBezTo>
                      <a:pt x="22117" y="5076"/>
                      <a:pt x="21708" y="5113"/>
                      <a:pt x="21302" y="5143"/>
                    </a:cubicBezTo>
                    <a:cubicBezTo>
                      <a:pt x="19819" y="5257"/>
                      <a:pt x="19352" y="5734"/>
                      <a:pt x="18264" y="5734"/>
                    </a:cubicBezTo>
                    <a:cubicBezTo>
                      <a:pt x="18016" y="5734"/>
                      <a:pt x="17737" y="5710"/>
                      <a:pt x="17405" y="5650"/>
                    </a:cubicBezTo>
                    <a:cubicBezTo>
                      <a:pt x="15171" y="5250"/>
                      <a:pt x="11937" y="3440"/>
                      <a:pt x="10442" y="3239"/>
                    </a:cubicBezTo>
                    <a:cubicBezTo>
                      <a:pt x="9915" y="3168"/>
                      <a:pt x="8263" y="3112"/>
                      <a:pt x="7030" y="2655"/>
                    </a:cubicBezTo>
                    <a:cubicBezTo>
                      <a:pt x="4571" y="1742"/>
                      <a:pt x="4438" y="1137"/>
                      <a:pt x="3308" y="686"/>
                    </a:cubicBezTo>
                    <a:cubicBezTo>
                      <a:pt x="2537" y="380"/>
                      <a:pt x="1744" y="150"/>
                      <a:pt x="922" y="24"/>
                    </a:cubicBezTo>
                    <a:cubicBezTo>
                      <a:pt x="827" y="8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" name="Google Shape;5333;p21"/>
              <p:cNvSpPr/>
              <p:nvPr/>
            </p:nvSpPr>
            <p:spPr>
              <a:xfrm>
                <a:off x="1776651" y="682105"/>
                <a:ext cx="1793240" cy="2145645"/>
              </a:xfrm>
              <a:custGeom>
                <a:avLst/>
                <a:gdLst/>
                <a:ahLst/>
                <a:cxnLst/>
                <a:rect l="l" t="t" r="r" b="b"/>
                <a:pathLst>
                  <a:path w="23855" h="28542" extrusionOk="0">
                    <a:moveTo>
                      <a:pt x="18057" y="1"/>
                    </a:moveTo>
                    <a:cubicBezTo>
                      <a:pt x="17010" y="1"/>
                      <a:pt x="15486" y="84"/>
                      <a:pt x="14088" y="114"/>
                    </a:cubicBezTo>
                    <a:cubicBezTo>
                      <a:pt x="13602" y="124"/>
                      <a:pt x="13145" y="222"/>
                      <a:pt x="12709" y="435"/>
                    </a:cubicBezTo>
                    <a:cubicBezTo>
                      <a:pt x="12100" y="734"/>
                      <a:pt x="10696" y="1192"/>
                      <a:pt x="9744" y="2505"/>
                    </a:cubicBezTo>
                    <a:cubicBezTo>
                      <a:pt x="9646" y="2640"/>
                      <a:pt x="9051" y="3254"/>
                      <a:pt x="8660" y="3704"/>
                    </a:cubicBezTo>
                    <a:cubicBezTo>
                      <a:pt x="8155" y="4286"/>
                      <a:pt x="7607" y="4820"/>
                      <a:pt x="6988" y="5280"/>
                    </a:cubicBezTo>
                    <a:cubicBezTo>
                      <a:pt x="6223" y="5847"/>
                      <a:pt x="5466" y="6426"/>
                      <a:pt x="4632" y="6897"/>
                    </a:cubicBezTo>
                    <a:cubicBezTo>
                      <a:pt x="3033" y="7798"/>
                      <a:pt x="1811" y="8797"/>
                      <a:pt x="871" y="10422"/>
                    </a:cubicBezTo>
                    <a:cubicBezTo>
                      <a:pt x="0" y="11930"/>
                      <a:pt x="270" y="12664"/>
                      <a:pt x="232" y="13654"/>
                    </a:cubicBezTo>
                    <a:cubicBezTo>
                      <a:pt x="207" y="14336"/>
                      <a:pt x="456" y="15024"/>
                      <a:pt x="494" y="15172"/>
                    </a:cubicBezTo>
                    <a:cubicBezTo>
                      <a:pt x="796" y="16337"/>
                      <a:pt x="1270" y="17127"/>
                      <a:pt x="3010" y="19569"/>
                    </a:cubicBezTo>
                    <a:cubicBezTo>
                      <a:pt x="4634" y="21847"/>
                      <a:pt x="4532" y="22732"/>
                      <a:pt x="6072" y="24822"/>
                    </a:cubicBezTo>
                    <a:cubicBezTo>
                      <a:pt x="6638" y="25588"/>
                      <a:pt x="7257" y="26316"/>
                      <a:pt x="7749" y="27137"/>
                    </a:cubicBezTo>
                    <a:cubicBezTo>
                      <a:pt x="7911" y="27408"/>
                      <a:pt x="8146" y="27607"/>
                      <a:pt x="8380" y="27815"/>
                    </a:cubicBezTo>
                    <a:cubicBezTo>
                      <a:pt x="8707" y="28103"/>
                      <a:pt x="9157" y="28190"/>
                      <a:pt x="9460" y="28512"/>
                    </a:cubicBezTo>
                    <a:cubicBezTo>
                      <a:pt x="9479" y="28532"/>
                      <a:pt x="9505" y="28542"/>
                      <a:pt x="9533" y="28542"/>
                    </a:cubicBezTo>
                    <a:cubicBezTo>
                      <a:pt x="9579" y="28542"/>
                      <a:pt x="9630" y="28515"/>
                      <a:pt x="9661" y="28461"/>
                    </a:cubicBezTo>
                    <a:cubicBezTo>
                      <a:pt x="7866" y="26525"/>
                      <a:pt x="8374" y="24858"/>
                      <a:pt x="7280" y="24045"/>
                    </a:cubicBezTo>
                    <a:cubicBezTo>
                      <a:pt x="7227" y="24007"/>
                      <a:pt x="7037" y="23902"/>
                      <a:pt x="6899" y="23902"/>
                    </a:cubicBezTo>
                    <a:cubicBezTo>
                      <a:pt x="6808" y="23902"/>
                      <a:pt x="6739" y="23948"/>
                      <a:pt x="6750" y="24090"/>
                    </a:cubicBezTo>
                    <a:cubicBezTo>
                      <a:pt x="7304" y="24407"/>
                      <a:pt x="7466" y="24474"/>
                      <a:pt x="7766" y="25465"/>
                    </a:cubicBezTo>
                    <a:cubicBezTo>
                      <a:pt x="7964" y="26120"/>
                      <a:pt x="8181" y="26767"/>
                      <a:pt x="8521" y="27367"/>
                    </a:cubicBezTo>
                    <a:cubicBezTo>
                      <a:pt x="8565" y="27444"/>
                      <a:pt x="8570" y="27544"/>
                      <a:pt x="8589" y="27635"/>
                    </a:cubicBezTo>
                    <a:cubicBezTo>
                      <a:pt x="8002" y="27256"/>
                      <a:pt x="7893" y="26873"/>
                      <a:pt x="6748" y="25340"/>
                    </a:cubicBezTo>
                    <a:cubicBezTo>
                      <a:pt x="4415" y="22215"/>
                      <a:pt x="5020" y="21799"/>
                      <a:pt x="2986" y="19062"/>
                    </a:cubicBezTo>
                    <a:cubicBezTo>
                      <a:pt x="272" y="15407"/>
                      <a:pt x="671" y="14866"/>
                      <a:pt x="424" y="12821"/>
                    </a:cubicBezTo>
                    <a:cubicBezTo>
                      <a:pt x="308" y="11859"/>
                      <a:pt x="1200" y="9280"/>
                      <a:pt x="3935" y="7547"/>
                    </a:cubicBezTo>
                    <a:cubicBezTo>
                      <a:pt x="5409" y="6613"/>
                      <a:pt x="5693" y="6634"/>
                      <a:pt x="7581" y="5073"/>
                    </a:cubicBezTo>
                    <a:cubicBezTo>
                      <a:pt x="9522" y="3468"/>
                      <a:pt x="10163" y="1951"/>
                      <a:pt x="11602" y="1212"/>
                    </a:cubicBezTo>
                    <a:cubicBezTo>
                      <a:pt x="12005" y="1003"/>
                      <a:pt x="12428" y="830"/>
                      <a:pt x="12837" y="629"/>
                    </a:cubicBezTo>
                    <a:cubicBezTo>
                      <a:pt x="13331" y="387"/>
                      <a:pt x="13862" y="306"/>
                      <a:pt x="14400" y="304"/>
                    </a:cubicBezTo>
                    <a:cubicBezTo>
                      <a:pt x="15015" y="301"/>
                      <a:pt x="16904" y="298"/>
                      <a:pt x="18462" y="298"/>
                    </a:cubicBezTo>
                    <a:cubicBezTo>
                      <a:pt x="19691" y="298"/>
                      <a:pt x="20715" y="300"/>
                      <a:pt x="20746" y="306"/>
                    </a:cubicBezTo>
                    <a:cubicBezTo>
                      <a:pt x="21022" y="357"/>
                      <a:pt x="21297" y="375"/>
                      <a:pt x="21571" y="375"/>
                    </a:cubicBezTo>
                    <a:cubicBezTo>
                      <a:pt x="22205" y="375"/>
                      <a:pt x="22838" y="278"/>
                      <a:pt x="23471" y="263"/>
                    </a:cubicBezTo>
                    <a:cubicBezTo>
                      <a:pt x="23532" y="262"/>
                      <a:pt x="23601" y="250"/>
                      <a:pt x="23649" y="218"/>
                    </a:cubicBezTo>
                    <a:cubicBezTo>
                      <a:pt x="23717" y="173"/>
                      <a:pt x="23854" y="194"/>
                      <a:pt x="23834" y="20"/>
                    </a:cubicBezTo>
                    <a:cubicBezTo>
                      <a:pt x="23658" y="17"/>
                      <a:pt x="23483" y="13"/>
                      <a:pt x="23309" y="13"/>
                    </a:cubicBezTo>
                    <a:cubicBezTo>
                      <a:pt x="23090" y="13"/>
                      <a:pt x="22872" y="20"/>
                      <a:pt x="22654" y="43"/>
                    </a:cubicBezTo>
                    <a:cubicBezTo>
                      <a:pt x="22424" y="68"/>
                      <a:pt x="22191" y="108"/>
                      <a:pt x="21960" y="108"/>
                    </a:cubicBezTo>
                    <a:cubicBezTo>
                      <a:pt x="21945" y="108"/>
                      <a:pt x="21930" y="108"/>
                      <a:pt x="21915" y="107"/>
                    </a:cubicBezTo>
                    <a:cubicBezTo>
                      <a:pt x="21711" y="102"/>
                      <a:pt x="21506" y="101"/>
                      <a:pt x="21302" y="101"/>
                    </a:cubicBezTo>
                    <a:cubicBezTo>
                      <a:pt x="21043" y="101"/>
                      <a:pt x="20783" y="103"/>
                      <a:pt x="20524" y="103"/>
                    </a:cubicBezTo>
                    <a:cubicBezTo>
                      <a:pt x="19994" y="103"/>
                      <a:pt x="19463" y="93"/>
                      <a:pt x="18933" y="35"/>
                    </a:cubicBezTo>
                    <a:cubicBezTo>
                      <a:pt x="18711" y="11"/>
                      <a:pt x="18411" y="1"/>
                      <a:pt x="180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21"/>
              <p:cNvSpPr/>
              <p:nvPr/>
            </p:nvSpPr>
            <p:spPr>
              <a:xfrm>
                <a:off x="4193185" y="1986823"/>
                <a:ext cx="1526378" cy="1148674"/>
              </a:xfrm>
              <a:custGeom>
                <a:avLst/>
                <a:gdLst/>
                <a:ahLst/>
                <a:cxnLst/>
                <a:rect l="l" t="t" r="r" b="b"/>
                <a:pathLst>
                  <a:path w="20305" h="15280" extrusionOk="0">
                    <a:moveTo>
                      <a:pt x="20191" y="1"/>
                    </a:moveTo>
                    <a:cubicBezTo>
                      <a:pt x="20184" y="1"/>
                      <a:pt x="20177" y="2"/>
                      <a:pt x="20173" y="5"/>
                    </a:cubicBezTo>
                    <a:cubicBezTo>
                      <a:pt x="20093" y="68"/>
                      <a:pt x="20007" y="128"/>
                      <a:pt x="19939" y="204"/>
                    </a:cubicBezTo>
                    <a:cubicBezTo>
                      <a:pt x="18424" y="1892"/>
                      <a:pt x="16897" y="2177"/>
                      <a:pt x="15145" y="5422"/>
                    </a:cubicBezTo>
                    <a:cubicBezTo>
                      <a:pt x="14665" y="6313"/>
                      <a:pt x="13482" y="8006"/>
                      <a:pt x="12648" y="8563"/>
                    </a:cubicBezTo>
                    <a:cubicBezTo>
                      <a:pt x="10053" y="10293"/>
                      <a:pt x="9569" y="10481"/>
                      <a:pt x="8390" y="11359"/>
                    </a:cubicBezTo>
                    <a:cubicBezTo>
                      <a:pt x="7689" y="11880"/>
                      <a:pt x="6784" y="12285"/>
                      <a:pt x="5639" y="13164"/>
                    </a:cubicBezTo>
                    <a:cubicBezTo>
                      <a:pt x="4109" y="14340"/>
                      <a:pt x="2711" y="14623"/>
                      <a:pt x="320" y="15026"/>
                    </a:cubicBezTo>
                    <a:cubicBezTo>
                      <a:pt x="196" y="15046"/>
                      <a:pt x="74" y="15065"/>
                      <a:pt x="0" y="15272"/>
                    </a:cubicBezTo>
                    <a:cubicBezTo>
                      <a:pt x="112" y="15272"/>
                      <a:pt x="204" y="15280"/>
                      <a:pt x="287" y="15280"/>
                    </a:cubicBezTo>
                    <a:cubicBezTo>
                      <a:pt x="333" y="15280"/>
                      <a:pt x="376" y="15277"/>
                      <a:pt x="418" y="15269"/>
                    </a:cubicBezTo>
                    <a:cubicBezTo>
                      <a:pt x="1070" y="15153"/>
                      <a:pt x="1720" y="15041"/>
                      <a:pt x="2367" y="14903"/>
                    </a:cubicBezTo>
                    <a:cubicBezTo>
                      <a:pt x="4834" y="14376"/>
                      <a:pt x="5483" y="13528"/>
                      <a:pt x="7211" y="12485"/>
                    </a:cubicBezTo>
                    <a:cubicBezTo>
                      <a:pt x="8954" y="11431"/>
                      <a:pt x="8356" y="11710"/>
                      <a:pt x="10484" y="10339"/>
                    </a:cubicBezTo>
                    <a:cubicBezTo>
                      <a:pt x="12453" y="9070"/>
                      <a:pt x="12732" y="8947"/>
                      <a:pt x="13252" y="8454"/>
                    </a:cubicBezTo>
                    <a:cubicBezTo>
                      <a:pt x="14863" y="6927"/>
                      <a:pt x="15361" y="5540"/>
                      <a:pt x="16335" y="4115"/>
                    </a:cubicBezTo>
                    <a:cubicBezTo>
                      <a:pt x="17606" y="2256"/>
                      <a:pt x="19444" y="1565"/>
                      <a:pt x="20224" y="224"/>
                    </a:cubicBezTo>
                    <a:cubicBezTo>
                      <a:pt x="20263" y="154"/>
                      <a:pt x="20305" y="75"/>
                      <a:pt x="20228" y="2"/>
                    </a:cubicBezTo>
                    <a:lnTo>
                      <a:pt x="20228" y="2"/>
                    </a:lnTo>
                    <a:cubicBezTo>
                      <a:pt x="20226" y="2"/>
                      <a:pt x="20223" y="2"/>
                      <a:pt x="20220" y="2"/>
                    </a:cubicBezTo>
                    <a:cubicBezTo>
                      <a:pt x="20211" y="2"/>
                      <a:pt x="20200" y="1"/>
                      <a:pt x="201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" name="Google Shape;5335;p21"/>
              <p:cNvSpPr/>
              <p:nvPr/>
            </p:nvSpPr>
            <p:spPr>
              <a:xfrm>
                <a:off x="2451109" y="2563858"/>
                <a:ext cx="1835261" cy="506078"/>
              </a:xfrm>
              <a:custGeom>
                <a:avLst/>
                <a:gdLst/>
                <a:ahLst/>
                <a:cxnLst/>
                <a:rect l="l" t="t" r="r" b="b"/>
                <a:pathLst>
                  <a:path w="24414" h="6732" extrusionOk="0">
                    <a:moveTo>
                      <a:pt x="22" y="0"/>
                    </a:moveTo>
                    <a:cubicBezTo>
                      <a:pt x="22" y="138"/>
                      <a:pt x="0" y="222"/>
                      <a:pt x="25" y="291"/>
                    </a:cubicBezTo>
                    <a:cubicBezTo>
                      <a:pt x="583" y="1807"/>
                      <a:pt x="806" y="2660"/>
                      <a:pt x="1961" y="3626"/>
                    </a:cubicBezTo>
                    <a:cubicBezTo>
                      <a:pt x="3724" y="5098"/>
                      <a:pt x="5520" y="5783"/>
                      <a:pt x="8011" y="6361"/>
                    </a:cubicBezTo>
                    <a:cubicBezTo>
                      <a:pt x="9269" y="6653"/>
                      <a:pt x="10049" y="6732"/>
                      <a:pt x="11374" y="6732"/>
                    </a:cubicBezTo>
                    <a:cubicBezTo>
                      <a:pt x="11808" y="6732"/>
                      <a:pt x="12300" y="6723"/>
                      <a:pt x="12886" y="6711"/>
                    </a:cubicBezTo>
                    <a:cubicBezTo>
                      <a:pt x="13667" y="6696"/>
                      <a:pt x="14859" y="6435"/>
                      <a:pt x="16379" y="5701"/>
                    </a:cubicBezTo>
                    <a:cubicBezTo>
                      <a:pt x="16929" y="5437"/>
                      <a:pt x="17527" y="4863"/>
                      <a:pt x="17747" y="4112"/>
                    </a:cubicBezTo>
                    <a:cubicBezTo>
                      <a:pt x="19011" y="3345"/>
                      <a:pt x="20164" y="3238"/>
                      <a:pt x="24199" y="2332"/>
                    </a:cubicBezTo>
                    <a:cubicBezTo>
                      <a:pt x="24261" y="2318"/>
                      <a:pt x="24310" y="2243"/>
                      <a:pt x="24414" y="2156"/>
                    </a:cubicBezTo>
                    <a:cubicBezTo>
                      <a:pt x="24288" y="2142"/>
                      <a:pt x="24209" y="2123"/>
                      <a:pt x="24140" y="2123"/>
                    </a:cubicBezTo>
                    <a:cubicBezTo>
                      <a:pt x="24128" y="2123"/>
                      <a:pt x="24116" y="2123"/>
                      <a:pt x="24104" y="2125"/>
                    </a:cubicBezTo>
                    <a:cubicBezTo>
                      <a:pt x="23776" y="2168"/>
                      <a:pt x="23446" y="2206"/>
                      <a:pt x="23124" y="2277"/>
                    </a:cubicBezTo>
                    <a:cubicBezTo>
                      <a:pt x="19592" y="3062"/>
                      <a:pt x="18750" y="3262"/>
                      <a:pt x="17827" y="3772"/>
                    </a:cubicBezTo>
                    <a:cubicBezTo>
                      <a:pt x="17799" y="3787"/>
                      <a:pt x="17758" y="3780"/>
                      <a:pt x="17725" y="3783"/>
                    </a:cubicBezTo>
                    <a:cubicBezTo>
                      <a:pt x="17682" y="3693"/>
                      <a:pt x="17640" y="3606"/>
                      <a:pt x="17599" y="3520"/>
                    </a:cubicBezTo>
                    <a:cubicBezTo>
                      <a:pt x="17558" y="3525"/>
                      <a:pt x="17517" y="3531"/>
                      <a:pt x="17477" y="3535"/>
                    </a:cubicBezTo>
                    <a:cubicBezTo>
                      <a:pt x="17460" y="3633"/>
                      <a:pt x="17427" y="3733"/>
                      <a:pt x="17430" y="3830"/>
                    </a:cubicBezTo>
                    <a:cubicBezTo>
                      <a:pt x="17466" y="4826"/>
                      <a:pt x="16673" y="5271"/>
                      <a:pt x="15945" y="5615"/>
                    </a:cubicBezTo>
                    <a:cubicBezTo>
                      <a:pt x="15041" y="6041"/>
                      <a:pt x="14097" y="6344"/>
                      <a:pt x="13099" y="6429"/>
                    </a:cubicBezTo>
                    <a:cubicBezTo>
                      <a:pt x="12605" y="6471"/>
                      <a:pt x="12117" y="6491"/>
                      <a:pt x="11636" y="6491"/>
                    </a:cubicBezTo>
                    <a:cubicBezTo>
                      <a:pt x="8153" y="6491"/>
                      <a:pt x="5031" y="5441"/>
                      <a:pt x="2950" y="4043"/>
                    </a:cubicBezTo>
                    <a:cubicBezTo>
                      <a:pt x="545" y="2428"/>
                      <a:pt x="760" y="84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" name="Google Shape;5336;p21"/>
              <p:cNvSpPr/>
              <p:nvPr/>
            </p:nvSpPr>
            <p:spPr>
              <a:xfrm>
                <a:off x="2685351" y="1357091"/>
                <a:ext cx="462161" cy="745360"/>
              </a:xfrm>
              <a:custGeom>
                <a:avLst/>
                <a:gdLst/>
                <a:ahLst/>
                <a:cxnLst/>
                <a:rect l="l" t="t" r="r" b="b"/>
                <a:pathLst>
                  <a:path w="6148" h="9915" extrusionOk="0">
                    <a:moveTo>
                      <a:pt x="2600" y="0"/>
                    </a:moveTo>
                    <a:cubicBezTo>
                      <a:pt x="2097" y="0"/>
                      <a:pt x="1232" y="281"/>
                      <a:pt x="659" y="1208"/>
                    </a:cubicBezTo>
                    <a:cubicBezTo>
                      <a:pt x="0" y="2273"/>
                      <a:pt x="54" y="3249"/>
                      <a:pt x="243" y="4262"/>
                    </a:cubicBezTo>
                    <a:cubicBezTo>
                      <a:pt x="369" y="4931"/>
                      <a:pt x="457" y="5611"/>
                      <a:pt x="684" y="6255"/>
                    </a:cubicBezTo>
                    <a:cubicBezTo>
                      <a:pt x="825" y="6654"/>
                      <a:pt x="891" y="7053"/>
                      <a:pt x="862" y="7471"/>
                    </a:cubicBezTo>
                    <a:cubicBezTo>
                      <a:pt x="817" y="8137"/>
                      <a:pt x="953" y="8789"/>
                      <a:pt x="1000" y="9450"/>
                    </a:cubicBezTo>
                    <a:cubicBezTo>
                      <a:pt x="1015" y="9663"/>
                      <a:pt x="1034" y="9673"/>
                      <a:pt x="1237" y="9915"/>
                    </a:cubicBezTo>
                    <a:cubicBezTo>
                      <a:pt x="1287" y="9088"/>
                      <a:pt x="1105" y="9461"/>
                      <a:pt x="1136" y="7981"/>
                    </a:cubicBezTo>
                    <a:cubicBezTo>
                      <a:pt x="1143" y="7656"/>
                      <a:pt x="1223" y="7322"/>
                      <a:pt x="1177" y="7006"/>
                    </a:cubicBezTo>
                    <a:cubicBezTo>
                      <a:pt x="1131" y="6682"/>
                      <a:pt x="1234" y="6390"/>
                      <a:pt x="1265" y="6086"/>
                    </a:cubicBezTo>
                    <a:cubicBezTo>
                      <a:pt x="1368" y="5024"/>
                      <a:pt x="1828" y="4181"/>
                      <a:pt x="2298" y="3752"/>
                    </a:cubicBezTo>
                    <a:cubicBezTo>
                      <a:pt x="2596" y="3481"/>
                      <a:pt x="2946" y="3360"/>
                      <a:pt x="3308" y="3360"/>
                    </a:cubicBezTo>
                    <a:cubicBezTo>
                      <a:pt x="4432" y="3360"/>
                      <a:pt x="5677" y="4519"/>
                      <a:pt x="5857" y="5939"/>
                    </a:cubicBezTo>
                    <a:cubicBezTo>
                      <a:pt x="5870" y="6050"/>
                      <a:pt x="5916" y="6135"/>
                      <a:pt x="6041" y="6161"/>
                    </a:cubicBezTo>
                    <a:cubicBezTo>
                      <a:pt x="6148" y="5990"/>
                      <a:pt x="6124" y="5796"/>
                      <a:pt x="6083" y="5624"/>
                    </a:cubicBezTo>
                    <a:cubicBezTo>
                      <a:pt x="5797" y="4438"/>
                      <a:pt x="5139" y="3549"/>
                      <a:pt x="3948" y="3167"/>
                    </a:cubicBezTo>
                    <a:cubicBezTo>
                      <a:pt x="3722" y="3095"/>
                      <a:pt x="3494" y="3057"/>
                      <a:pt x="3272" y="3057"/>
                    </a:cubicBezTo>
                    <a:cubicBezTo>
                      <a:pt x="2707" y="3057"/>
                      <a:pt x="2176" y="3299"/>
                      <a:pt x="1792" y="3835"/>
                    </a:cubicBezTo>
                    <a:cubicBezTo>
                      <a:pt x="1223" y="4629"/>
                      <a:pt x="1087" y="5358"/>
                      <a:pt x="1003" y="5643"/>
                    </a:cubicBezTo>
                    <a:cubicBezTo>
                      <a:pt x="970" y="5759"/>
                      <a:pt x="1023" y="5900"/>
                      <a:pt x="883" y="6012"/>
                    </a:cubicBezTo>
                    <a:cubicBezTo>
                      <a:pt x="656" y="5221"/>
                      <a:pt x="704" y="5019"/>
                      <a:pt x="467" y="3696"/>
                    </a:cubicBezTo>
                    <a:cubicBezTo>
                      <a:pt x="190" y="2155"/>
                      <a:pt x="1112" y="325"/>
                      <a:pt x="2630" y="325"/>
                    </a:cubicBezTo>
                    <a:cubicBezTo>
                      <a:pt x="2829" y="325"/>
                      <a:pt x="3037" y="356"/>
                      <a:pt x="3255" y="423"/>
                    </a:cubicBezTo>
                    <a:cubicBezTo>
                      <a:pt x="5456" y="1105"/>
                      <a:pt x="5712" y="2731"/>
                      <a:pt x="5917" y="3469"/>
                    </a:cubicBezTo>
                    <a:cubicBezTo>
                      <a:pt x="6091" y="3379"/>
                      <a:pt x="6107" y="3364"/>
                      <a:pt x="6100" y="3263"/>
                    </a:cubicBezTo>
                    <a:cubicBezTo>
                      <a:pt x="5994" y="1824"/>
                      <a:pt x="4806" y="327"/>
                      <a:pt x="2765" y="12"/>
                    </a:cubicBezTo>
                    <a:cubicBezTo>
                      <a:pt x="2716" y="4"/>
                      <a:pt x="2660" y="0"/>
                      <a:pt x="26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21"/>
              <p:cNvSpPr/>
              <p:nvPr/>
            </p:nvSpPr>
            <p:spPr>
              <a:xfrm>
                <a:off x="3487830" y="1206293"/>
                <a:ext cx="566951" cy="574638"/>
              </a:xfrm>
              <a:custGeom>
                <a:avLst/>
                <a:gdLst/>
                <a:ahLst/>
                <a:cxnLst/>
                <a:rect l="l" t="t" r="r" b="b"/>
                <a:pathLst>
                  <a:path w="7542" h="7644" extrusionOk="0">
                    <a:moveTo>
                      <a:pt x="3108" y="1"/>
                    </a:moveTo>
                    <a:cubicBezTo>
                      <a:pt x="2989" y="1"/>
                      <a:pt x="2870" y="4"/>
                      <a:pt x="2750" y="9"/>
                    </a:cubicBezTo>
                    <a:cubicBezTo>
                      <a:pt x="2329" y="29"/>
                      <a:pt x="678" y="610"/>
                      <a:pt x="265" y="2332"/>
                    </a:cubicBezTo>
                    <a:cubicBezTo>
                      <a:pt x="86" y="3076"/>
                      <a:pt x="1" y="3830"/>
                      <a:pt x="101" y="4603"/>
                    </a:cubicBezTo>
                    <a:cubicBezTo>
                      <a:pt x="160" y="5060"/>
                      <a:pt x="198" y="5509"/>
                      <a:pt x="510" y="5842"/>
                    </a:cubicBezTo>
                    <a:cubicBezTo>
                      <a:pt x="544" y="6441"/>
                      <a:pt x="358" y="7035"/>
                      <a:pt x="752" y="7643"/>
                    </a:cubicBezTo>
                    <a:cubicBezTo>
                      <a:pt x="760" y="7483"/>
                      <a:pt x="791" y="7396"/>
                      <a:pt x="762" y="7334"/>
                    </a:cubicBezTo>
                    <a:cubicBezTo>
                      <a:pt x="647" y="7075"/>
                      <a:pt x="660" y="6800"/>
                      <a:pt x="695" y="6540"/>
                    </a:cubicBezTo>
                    <a:cubicBezTo>
                      <a:pt x="788" y="5844"/>
                      <a:pt x="921" y="5154"/>
                      <a:pt x="1175" y="4493"/>
                    </a:cubicBezTo>
                    <a:cubicBezTo>
                      <a:pt x="1448" y="3786"/>
                      <a:pt x="2088" y="2893"/>
                      <a:pt x="2847" y="2787"/>
                    </a:cubicBezTo>
                    <a:cubicBezTo>
                      <a:pt x="2978" y="2769"/>
                      <a:pt x="3111" y="2763"/>
                      <a:pt x="3245" y="2763"/>
                    </a:cubicBezTo>
                    <a:cubicBezTo>
                      <a:pt x="3504" y="2763"/>
                      <a:pt x="3765" y="2786"/>
                      <a:pt x="4024" y="2790"/>
                    </a:cubicBezTo>
                    <a:cubicBezTo>
                      <a:pt x="6832" y="3583"/>
                      <a:pt x="6954" y="5386"/>
                      <a:pt x="7229" y="5733"/>
                    </a:cubicBezTo>
                    <a:cubicBezTo>
                      <a:pt x="7358" y="5711"/>
                      <a:pt x="7382" y="5623"/>
                      <a:pt x="7359" y="5547"/>
                    </a:cubicBezTo>
                    <a:cubicBezTo>
                      <a:pt x="7291" y="5308"/>
                      <a:pt x="7220" y="5069"/>
                      <a:pt x="7123" y="4843"/>
                    </a:cubicBezTo>
                    <a:cubicBezTo>
                      <a:pt x="6579" y="3568"/>
                      <a:pt x="4908" y="2461"/>
                      <a:pt x="3421" y="2461"/>
                    </a:cubicBezTo>
                    <a:cubicBezTo>
                      <a:pt x="2765" y="2461"/>
                      <a:pt x="2145" y="2677"/>
                      <a:pt x="1673" y="3189"/>
                    </a:cubicBezTo>
                    <a:cubicBezTo>
                      <a:pt x="881" y="4048"/>
                      <a:pt x="783" y="4792"/>
                      <a:pt x="595" y="5566"/>
                    </a:cubicBezTo>
                    <a:cubicBezTo>
                      <a:pt x="530" y="5516"/>
                      <a:pt x="478" y="5496"/>
                      <a:pt x="468" y="5465"/>
                    </a:cubicBezTo>
                    <a:cubicBezTo>
                      <a:pt x="391" y="5188"/>
                      <a:pt x="311" y="4913"/>
                      <a:pt x="307" y="4617"/>
                    </a:cubicBezTo>
                    <a:cubicBezTo>
                      <a:pt x="295" y="3380"/>
                      <a:pt x="374" y="1868"/>
                      <a:pt x="1338" y="1032"/>
                    </a:cubicBezTo>
                    <a:cubicBezTo>
                      <a:pt x="1866" y="576"/>
                      <a:pt x="2452" y="260"/>
                      <a:pt x="3167" y="260"/>
                    </a:cubicBezTo>
                    <a:cubicBezTo>
                      <a:pt x="3214" y="260"/>
                      <a:pt x="3261" y="261"/>
                      <a:pt x="3309" y="264"/>
                    </a:cubicBezTo>
                    <a:cubicBezTo>
                      <a:pt x="6865" y="472"/>
                      <a:pt x="7096" y="2613"/>
                      <a:pt x="7271" y="3006"/>
                    </a:cubicBezTo>
                    <a:cubicBezTo>
                      <a:pt x="7293" y="3052"/>
                      <a:pt x="7356" y="3080"/>
                      <a:pt x="7417" y="3131"/>
                    </a:cubicBezTo>
                    <a:cubicBezTo>
                      <a:pt x="7482" y="2978"/>
                      <a:pt x="7542" y="3041"/>
                      <a:pt x="7388" y="2534"/>
                    </a:cubicBezTo>
                    <a:cubicBezTo>
                      <a:pt x="7181" y="1862"/>
                      <a:pt x="6836" y="1293"/>
                      <a:pt x="6235" y="892"/>
                    </a:cubicBezTo>
                    <a:cubicBezTo>
                      <a:pt x="5276" y="257"/>
                      <a:pt x="4224" y="1"/>
                      <a:pt x="3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21"/>
              <p:cNvSpPr/>
              <p:nvPr/>
            </p:nvSpPr>
            <p:spPr>
              <a:xfrm>
                <a:off x="3772062" y="2461396"/>
                <a:ext cx="1223658" cy="674320"/>
              </a:xfrm>
              <a:custGeom>
                <a:avLst/>
                <a:gdLst/>
                <a:ahLst/>
                <a:cxnLst/>
                <a:rect l="l" t="t" r="r" b="b"/>
                <a:pathLst>
                  <a:path w="16278" h="8970" extrusionOk="0">
                    <a:moveTo>
                      <a:pt x="16116" y="1"/>
                    </a:moveTo>
                    <a:cubicBezTo>
                      <a:pt x="16014" y="1"/>
                      <a:pt x="15931" y="64"/>
                      <a:pt x="15850" y="106"/>
                    </a:cubicBezTo>
                    <a:cubicBezTo>
                      <a:pt x="14419" y="843"/>
                      <a:pt x="12115" y="907"/>
                      <a:pt x="10605" y="2738"/>
                    </a:cubicBezTo>
                    <a:cubicBezTo>
                      <a:pt x="9700" y="3836"/>
                      <a:pt x="8814" y="4688"/>
                      <a:pt x="7018" y="5420"/>
                    </a:cubicBezTo>
                    <a:cubicBezTo>
                      <a:pt x="5863" y="5891"/>
                      <a:pt x="4158" y="6494"/>
                      <a:pt x="3079" y="7232"/>
                    </a:cubicBezTo>
                    <a:cubicBezTo>
                      <a:pt x="1969" y="7993"/>
                      <a:pt x="1579" y="8285"/>
                      <a:pt x="593" y="8609"/>
                    </a:cubicBezTo>
                    <a:cubicBezTo>
                      <a:pt x="25" y="8798"/>
                      <a:pt x="230" y="8696"/>
                      <a:pt x="0" y="8896"/>
                    </a:cubicBezTo>
                    <a:cubicBezTo>
                      <a:pt x="77" y="8951"/>
                      <a:pt x="149" y="8969"/>
                      <a:pt x="218" y="8969"/>
                    </a:cubicBezTo>
                    <a:cubicBezTo>
                      <a:pt x="294" y="8969"/>
                      <a:pt x="367" y="8946"/>
                      <a:pt x="441" y="8924"/>
                    </a:cubicBezTo>
                    <a:cubicBezTo>
                      <a:pt x="1698" y="8544"/>
                      <a:pt x="2046" y="8200"/>
                      <a:pt x="3168" y="7479"/>
                    </a:cubicBezTo>
                    <a:cubicBezTo>
                      <a:pt x="5230" y="6150"/>
                      <a:pt x="7641" y="5852"/>
                      <a:pt x="9392" y="4442"/>
                    </a:cubicBezTo>
                    <a:cubicBezTo>
                      <a:pt x="10547" y="3512"/>
                      <a:pt x="10842" y="2845"/>
                      <a:pt x="11488" y="2331"/>
                    </a:cubicBezTo>
                    <a:cubicBezTo>
                      <a:pt x="13291" y="896"/>
                      <a:pt x="15497" y="1114"/>
                      <a:pt x="16278" y="53"/>
                    </a:cubicBezTo>
                    <a:cubicBezTo>
                      <a:pt x="16218" y="15"/>
                      <a:pt x="16165" y="1"/>
                      <a:pt x="16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" name="Google Shape;5339;p21"/>
              <p:cNvSpPr/>
              <p:nvPr/>
            </p:nvSpPr>
            <p:spPr>
              <a:xfrm>
                <a:off x="2819010" y="1826327"/>
                <a:ext cx="354288" cy="612827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8152" extrusionOk="0">
                    <a:moveTo>
                      <a:pt x="1744" y="0"/>
                    </a:moveTo>
                    <a:cubicBezTo>
                      <a:pt x="1641" y="0"/>
                      <a:pt x="1542" y="11"/>
                      <a:pt x="1450" y="32"/>
                    </a:cubicBezTo>
                    <a:cubicBezTo>
                      <a:pt x="578" y="229"/>
                      <a:pt x="127" y="1466"/>
                      <a:pt x="74" y="2340"/>
                    </a:cubicBezTo>
                    <a:cubicBezTo>
                      <a:pt x="1" y="3523"/>
                      <a:pt x="220" y="5534"/>
                      <a:pt x="668" y="6192"/>
                    </a:cubicBezTo>
                    <a:cubicBezTo>
                      <a:pt x="712" y="6816"/>
                      <a:pt x="623" y="7417"/>
                      <a:pt x="764" y="8151"/>
                    </a:cubicBezTo>
                    <a:cubicBezTo>
                      <a:pt x="820" y="7941"/>
                      <a:pt x="851" y="7870"/>
                      <a:pt x="856" y="7797"/>
                    </a:cubicBezTo>
                    <a:cubicBezTo>
                      <a:pt x="980" y="5614"/>
                      <a:pt x="897" y="4991"/>
                      <a:pt x="1425" y="4230"/>
                    </a:cubicBezTo>
                    <a:cubicBezTo>
                      <a:pt x="1663" y="3883"/>
                      <a:pt x="1980" y="3714"/>
                      <a:pt x="2345" y="3714"/>
                    </a:cubicBezTo>
                    <a:cubicBezTo>
                      <a:pt x="2452" y="3714"/>
                      <a:pt x="2562" y="3728"/>
                      <a:pt x="2676" y="3756"/>
                    </a:cubicBezTo>
                    <a:cubicBezTo>
                      <a:pt x="3417" y="3939"/>
                      <a:pt x="4291" y="4525"/>
                      <a:pt x="4312" y="5753"/>
                    </a:cubicBezTo>
                    <a:cubicBezTo>
                      <a:pt x="4313" y="5805"/>
                      <a:pt x="4347" y="5858"/>
                      <a:pt x="4383" y="5952"/>
                    </a:cubicBezTo>
                    <a:cubicBezTo>
                      <a:pt x="4453" y="5860"/>
                      <a:pt x="4527" y="5805"/>
                      <a:pt x="4544" y="5736"/>
                    </a:cubicBezTo>
                    <a:cubicBezTo>
                      <a:pt x="4712" y="5059"/>
                      <a:pt x="4111" y="3836"/>
                      <a:pt x="2859" y="3508"/>
                    </a:cubicBezTo>
                    <a:cubicBezTo>
                      <a:pt x="2640" y="3451"/>
                      <a:pt x="2448" y="3422"/>
                      <a:pt x="2276" y="3422"/>
                    </a:cubicBezTo>
                    <a:cubicBezTo>
                      <a:pt x="1790" y="3422"/>
                      <a:pt x="1469" y="3651"/>
                      <a:pt x="1169" y="4080"/>
                    </a:cubicBezTo>
                    <a:cubicBezTo>
                      <a:pt x="784" y="4632"/>
                      <a:pt x="699" y="5306"/>
                      <a:pt x="637" y="5580"/>
                    </a:cubicBezTo>
                    <a:cubicBezTo>
                      <a:pt x="436" y="4436"/>
                      <a:pt x="163" y="2930"/>
                      <a:pt x="504" y="1700"/>
                    </a:cubicBezTo>
                    <a:cubicBezTo>
                      <a:pt x="633" y="1241"/>
                      <a:pt x="792" y="787"/>
                      <a:pt x="1177" y="468"/>
                    </a:cubicBezTo>
                    <a:cubicBezTo>
                      <a:pt x="1399" y="333"/>
                      <a:pt x="1608" y="274"/>
                      <a:pt x="1809" y="274"/>
                    </a:cubicBezTo>
                    <a:cubicBezTo>
                      <a:pt x="2037" y="274"/>
                      <a:pt x="2253" y="351"/>
                      <a:pt x="2465" y="479"/>
                    </a:cubicBezTo>
                    <a:cubicBezTo>
                      <a:pt x="4045" y="1433"/>
                      <a:pt x="4158" y="2788"/>
                      <a:pt x="4378" y="3521"/>
                    </a:cubicBezTo>
                    <a:cubicBezTo>
                      <a:pt x="4533" y="3146"/>
                      <a:pt x="4491" y="2840"/>
                      <a:pt x="4400" y="2552"/>
                    </a:cubicBezTo>
                    <a:cubicBezTo>
                      <a:pt x="3842" y="789"/>
                      <a:pt x="2630" y="0"/>
                      <a:pt x="17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" name="Google Shape;5340;p21"/>
              <p:cNvSpPr/>
              <p:nvPr/>
            </p:nvSpPr>
            <p:spPr>
              <a:xfrm>
                <a:off x="3199313" y="1993138"/>
                <a:ext cx="854110" cy="385873"/>
              </a:xfrm>
              <a:custGeom>
                <a:avLst/>
                <a:gdLst/>
                <a:ahLst/>
                <a:cxnLst/>
                <a:rect l="l" t="t" r="r" b="b"/>
                <a:pathLst>
                  <a:path w="11362" h="5133" extrusionOk="0">
                    <a:moveTo>
                      <a:pt x="9436" y="1"/>
                    </a:moveTo>
                    <a:cubicBezTo>
                      <a:pt x="8698" y="1"/>
                      <a:pt x="8032" y="576"/>
                      <a:pt x="7755" y="1196"/>
                    </a:cubicBezTo>
                    <a:cubicBezTo>
                      <a:pt x="7534" y="1687"/>
                      <a:pt x="7344" y="2190"/>
                      <a:pt x="7306" y="2738"/>
                    </a:cubicBezTo>
                    <a:cubicBezTo>
                      <a:pt x="7304" y="2772"/>
                      <a:pt x="7267" y="2805"/>
                      <a:pt x="7246" y="2838"/>
                    </a:cubicBezTo>
                    <a:lnTo>
                      <a:pt x="7073" y="2902"/>
                    </a:lnTo>
                    <a:cubicBezTo>
                      <a:pt x="7028" y="3088"/>
                      <a:pt x="7015" y="3326"/>
                      <a:pt x="6748" y="3746"/>
                    </a:cubicBezTo>
                    <a:cubicBezTo>
                      <a:pt x="6138" y="4705"/>
                      <a:pt x="5543" y="4589"/>
                      <a:pt x="4735" y="4746"/>
                    </a:cubicBezTo>
                    <a:cubicBezTo>
                      <a:pt x="4382" y="4814"/>
                      <a:pt x="4032" y="4843"/>
                      <a:pt x="3683" y="4843"/>
                    </a:cubicBezTo>
                    <a:cubicBezTo>
                      <a:pt x="3024" y="4843"/>
                      <a:pt x="2371" y="4738"/>
                      <a:pt x="1721" y="4589"/>
                    </a:cubicBezTo>
                    <a:cubicBezTo>
                      <a:pt x="707" y="4357"/>
                      <a:pt x="65" y="3406"/>
                      <a:pt x="302" y="2516"/>
                    </a:cubicBezTo>
                    <a:cubicBezTo>
                      <a:pt x="311" y="2482"/>
                      <a:pt x="305" y="2445"/>
                      <a:pt x="305" y="2411"/>
                    </a:cubicBezTo>
                    <a:cubicBezTo>
                      <a:pt x="266" y="2378"/>
                      <a:pt x="232" y="2363"/>
                      <a:pt x="200" y="2363"/>
                    </a:cubicBezTo>
                    <a:cubicBezTo>
                      <a:pt x="136" y="2363"/>
                      <a:pt x="82" y="2423"/>
                      <a:pt x="14" y="2514"/>
                    </a:cubicBezTo>
                    <a:cubicBezTo>
                      <a:pt x="9" y="2694"/>
                      <a:pt x="0" y="2919"/>
                      <a:pt x="3" y="3144"/>
                    </a:cubicBezTo>
                    <a:cubicBezTo>
                      <a:pt x="9" y="3592"/>
                      <a:pt x="355" y="4384"/>
                      <a:pt x="1207" y="4749"/>
                    </a:cubicBezTo>
                    <a:cubicBezTo>
                      <a:pt x="1669" y="4946"/>
                      <a:pt x="2592" y="5133"/>
                      <a:pt x="3701" y="5133"/>
                    </a:cubicBezTo>
                    <a:cubicBezTo>
                      <a:pt x="4244" y="5133"/>
                      <a:pt x="4832" y="5088"/>
                      <a:pt x="5432" y="4978"/>
                    </a:cubicBezTo>
                    <a:cubicBezTo>
                      <a:pt x="6121" y="4853"/>
                      <a:pt x="6664" y="4510"/>
                      <a:pt x="6984" y="3862"/>
                    </a:cubicBezTo>
                    <a:cubicBezTo>
                      <a:pt x="7205" y="3416"/>
                      <a:pt x="7125" y="3549"/>
                      <a:pt x="7282" y="3416"/>
                    </a:cubicBezTo>
                    <a:cubicBezTo>
                      <a:pt x="7385" y="3622"/>
                      <a:pt x="7387" y="3647"/>
                      <a:pt x="7409" y="3647"/>
                    </a:cubicBezTo>
                    <a:cubicBezTo>
                      <a:pt x="7416" y="3647"/>
                      <a:pt x="7425" y="3645"/>
                      <a:pt x="7440" y="3645"/>
                    </a:cubicBezTo>
                    <a:cubicBezTo>
                      <a:pt x="7551" y="3278"/>
                      <a:pt x="7269" y="3056"/>
                      <a:pt x="8003" y="1381"/>
                    </a:cubicBezTo>
                    <a:cubicBezTo>
                      <a:pt x="8222" y="884"/>
                      <a:pt x="8596" y="546"/>
                      <a:pt x="9114" y="362"/>
                    </a:cubicBezTo>
                    <a:cubicBezTo>
                      <a:pt x="9228" y="322"/>
                      <a:pt x="9344" y="303"/>
                      <a:pt x="9461" y="303"/>
                    </a:cubicBezTo>
                    <a:cubicBezTo>
                      <a:pt x="10047" y="303"/>
                      <a:pt x="10638" y="772"/>
                      <a:pt x="10965" y="1295"/>
                    </a:cubicBezTo>
                    <a:cubicBezTo>
                      <a:pt x="11073" y="1466"/>
                      <a:pt x="11165" y="1649"/>
                      <a:pt x="11275" y="1846"/>
                    </a:cubicBezTo>
                    <a:cubicBezTo>
                      <a:pt x="11354" y="1586"/>
                      <a:pt x="11362" y="1551"/>
                      <a:pt x="11333" y="1480"/>
                    </a:cubicBezTo>
                    <a:cubicBezTo>
                      <a:pt x="11057" y="818"/>
                      <a:pt x="10610" y="334"/>
                      <a:pt x="9919" y="86"/>
                    </a:cubicBezTo>
                    <a:cubicBezTo>
                      <a:pt x="9757" y="28"/>
                      <a:pt x="9595" y="1"/>
                      <a:pt x="94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" name="Google Shape;5341;p21"/>
              <p:cNvSpPr/>
              <p:nvPr/>
            </p:nvSpPr>
            <p:spPr>
              <a:xfrm>
                <a:off x="3351465" y="2741419"/>
                <a:ext cx="1052340" cy="413312"/>
              </a:xfrm>
              <a:custGeom>
                <a:avLst/>
                <a:gdLst/>
                <a:ahLst/>
                <a:cxnLst/>
                <a:rect l="l" t="t" r="r" b="b"/>
                <a:pathLst>
                  <a:path w="13999" h="5498" extrusionOk="0">
                    <a:moveTo>
                      <a:pt x="13904" y="0"/>
                    </a:moveTo>
                    <a:cubicBezTo>
                      <a:pt x="13477" y="0"/>
                      <a:pt x="13100" y="136"/>
                      <a:pt x="12714" y="239"/>
                    </a:cubicBezTo>
                    <a:cubicBezTo>
                      <a:pt x="9935" y="978"/>
                      <a:pt x="8563" y="2318"/>
                      <a:pt x="7593" y="2831"/>
                    </a:cubicBezTo>
                    <a:cubicBezTo>
                      <a:pt x="6987" y="3152"/>
                      <a:pt x="6420" y="3532"/>
                      <a:pt x="5861" y="3923"/>
                    </a:cubicBezTo>
                    <a:cubicBezTo>
                      <a:pt x="4596" y="4805"/>
                      <a:pt x="2663" y="5076"/>
                      <a:pt x="1296" y="5106"/>
                    </a:cubicBezTo>
                    <a:cubicBezTo>
                      <a:pt x="862" y="5115"/>
                      <a:pt x="442" y="5211"/>
                      <a:pt x="26" y="5262"/>
                    </a:cubicBezTo>
                    <a:cubicBezTo>
                      <a:pt x="15" y="5334"/>
                      <a:pt x="8" y="5371"/>
                      <a:pt x="0" y="5425"/>
                    </a:cubicBezTo>
                    <a:cubicBezTo>
                      <a:pt x="95" y="5467"/>
                      <a:pt x="163" y="5498"/>
                      <a:pt x="389" y="5498"/>
                    </a:cubicBezTo>
                    <a:cubicBezTo>
                      <a:pt x="713" y="5498"/>
                      <a:pt x="1362" y="5434"/>
                      <a:pt x="2882" y="5247"/>
                    </a:cubicBezTo>
                    <a:cubicBezTo>
                      <a:pt x="5091" y="4975"/>
                      <a:pt x="5664" y="4320"/>
                      <a:pt x="7464" y="3198"/>
                    </a:cubicBezTo>
                    <a:cubicBezTo>
                      <a:pt x="7956" y="2893"/>
                      <a:pt x="8469" y="2619"/>
                      <a:pt x="8947" y="2292"/>
                    </a:cubicBezTo>
                    <a:cubicBezTo>
                      <a:pt x="9783" y="1721"/>
                      <a:pt x="11294" y="972"/>
                      <a:pt x="12472" y="639"/>
                    </a:cubicBezTo>
                    <a:cubicBezTo>
                      <a:pt x="12927" y="511"/>
                      <a:pt x="13365" y="314"/>
                      <a:pt x="13807" y="140"/>
                    </a:cubicBezTo>
                    <a:cubicBezTo>
                      <a:pt x="13878" y="112"/>
                      <a:pt x="13936" y="49"/>
                      <a:pt x="13999" y="3"/>
                    </a:cubicBezTo>
                    <a:cubicBezTo>
                      <a:pt x="13967" y="1"/>
                      <a:pt x="13935" y="0"/>
                      <a:pt x="139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" name="Google Shape;5342;p21"/>
              <p:cNvSpPr/>
              <p:nvPr/>
            </p:nvSpPr>
            <p:spPr>
              <a:xfrm>
                <a:off x="4803896" y="2264290"/>
                <a:ext cx="726467" cy="749119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9965" extrusionOk="0">
                    <a:moveTo>
                      <a:pt x="9600" y="1"/>
                    </a:moveTo>
                    <a:cubicBezTo>
                      <a:pt x="9117" y="717"/>
                      <a:pt x="8836" y="1560"/>
                      <a:pt x="8481" y="1976"/>
                    </a:cubicBezTo>
                    <a:cubicBezTo>
                      <a:pt x="5956" y="4936"/>
                      <a:pt x="6413" y="4125"/>
                      <a:pt x="4448" y="6700"/>
                    </a:cubicBezTo>
                    <a:cubicBezTo>
                      <a:pt x="2813" y="8846"/>
                      <a:pt x="335" y="9630"/>
                      <a:pt x="0" y="9848"/>
                    </a:cubicBezTo>
                    <a:cubicBezTo>
                      <a:pt x="8" y="9884"/>
                      <a:pt x="18" y="9921"/>
                      <a:pt x="27" y="9957"/>
                    </a:cubicBezTo>
                    <a:cubicBezTo>
                      <a:pt x="78" y="9957"/>
                      <a:pt x="131" y="9964"/>
                      <a:pt x="182" y="9964"/>
                    </a:cubicBezTo>
                    <a:cubicBezTo>
                      <a:pt x="210" y="9964"/>
                      <a:pt x="238" y="9962"/>
                      <a:pt x="264" y="9955"/>
                    </a:cubicBezTo>
                    <a:cubicBezTo>
                      <a:pt x="501" y="9882"/>
                      <a:pt x="744" y="9816"/>
                      <a:pt x="966" y="9710"/>
                    </a:cubicBezTo>
                    <a:cubicBezTo>
                      <a:pt x="2927" y="8771"/>
                      <a:pt x="4075" y="7747"/>
                      <a:pt x="4994" y="6485"/>
                    </a:cubicBezTo>
                    <a:cubicBezTo>
                      <a:pt x="5723" y="5484"/>
                      <a:pt x="8024" y="3016"/>
                      <a:pt x="8571" y="2434"/>
                    </a:cubicBezTo>
                    <a:cubicBezTo>
                      <a:pt x="9176" y="1790"/>
                      <a:pt x="9420" y="960"/>
                      <a:pt x="9649" y="221"/>
                    </a:cubicBezTo>
                    <a:cubicBezTo>
                      <a:pt x="9663" y="175"/>
                      <a:pt x="9626" y="113"/>
                      <a:pt x="96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" name="Google Shape;5343;p21"/>
              <p:cNvSpPr/>
              <p:nvPr/>
            </p:nvSpPr>
            <p:spPr>
              <a:xfrm>
                <a:off x="2612733" y="1160888"/>
                <a:ext cx="507865" cy="473452"/>
              </a:xfrm>
              <a:custGeom>
                <a:avLst/>
                <a:gdLst/>
                <a:ahLst/>
                <a:cxnLst/>
                <a:rect l="l" t="t" r="r" b="b"/>
                <a:pathLst>
                  <a:path w="6756" h="6298" extrusionOk="0">
                    <a:moveTo>
                      <a:pt x="2429" y="0"/>
                    </a:moveTo>
                    <a:cubicBezTo>
                      <a:pt x="632" y="0"/>
                      <a:pt x="0" y="2030"/>
                      <a:pt x="197" y="3972"/>
                    </a:cubicBezTo>
                    <a:cubicBezTo>
                      <a:pt x="350" y="5492"/>
                      <a:pt x="356" y="5591"/>
                      <a:pt x="504" y="6180"/>
                    </a:cubicBezTo>
                    <a:cubicBezTo>
                      <a:pt x="516" y="6225"/>
                      <a:pt x="544" y="6298"/>
                      <a:pt x="607" y="6298"/>
                    </a:cubicBezTo>
                    <a:cubicBezTo>
                      <a:pt x="624" y="6298"/>
                      <a:pt x="644" y="6292"/>
                      <a:pt x="668" y="6278"/>
                    </a:cubicBezTo>
                    <a:cubicBezTo>
                      <a:pt x="650" y="6049"/>
                      <a:pt x="631" y="5827"/>
                      <a:pt x="616" y="5602"/>
                    </a:cubicBezTo>
                    <a:cubicBezTo>
                      <a:pt x="602" y="5396"/>
                      <a:pt x="620" y="5183"/>
                      <a:pt x="581" y="4983"/>
                    </a:cubicBezTo>
                    <a:cubicBezTo>
                      <a:pt x="457" y="4367"/>
                      <a:pt x="485" y="3745"/>
                      <a:pt x="471" y="3124"/>
                    </a:cubicBezTo>
                    <a:cubicBezTo>
                      <a:pt x="463" y="2747"/>
                      <a:pt x="512" y="2374"/>
                      <a:pt x="631" y="2023"/>
                    </a:cubicBezTo>
                    <a:cubicBezTo>
                      <a:pt x="854" y="1350"/>
                      <a:pt x="1115" y="687"/>
                      <a:pt x="1856" y="404"/>
                    </a:cubicBezTo>
                    <a:cubicBezTo>
                      <a:pt x="2140" y="366"/>
                      <a:pt x="2374" y="347"/>
                      <a:pt x="2583" y="347"/>
                    </a:cubicBezTo>
                    <a:cubicBezTo>
                      <a:pt x="2984" y="347"/>
                      <a:pt x="3296" y="414"/>
                      <a:pt x="3703" y="538"/>
                    </a:cubicBezTo>
                    <a:cubicBezTo>
                      <a:pt x="5506" y="1087"/>
                      <a:pt x="6048" y="1961"/>
                      <a:pt x="6648" y="3181"/>
                    </a:cubicBezTo>
                    <a:cubicBezTo>
                      <a:pt x="6755" y="3050"/>
                      <a:pt x="6744" y="2903"/>
                      <a:pt x="6701" y="2773"/>
                    </a:cubicBezTo>
                    <a:cubicBezTo>
                      <a:pt x="6169" y="1122"/>
                      <a:pt x="4458" y="227"/>
                      <a:pt x="2739" y="20"/>
                    </a:cubicBezTo>
                    <a:cubicBezTo>
                      <a:pt x="2632" y="7"/>
                      <a:pt x="2529" y="0"/>
                      <a:pt x="24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" name="Google Shape;5344;p21"/>
              <p:cNvSpPr/>
              <p:nvPr/>
            </p:nvSpPr>
            <p:spPr>
              <a:xfrm>
                <a:off x="2474188" y="2379983"/>
                <a:ext cx="409014" cy="226352"/>
              </a:xfrm>
              <a:custGeom>
                <a:avLst/>
                <a:gdLst/>
                <a:ahLst/>
                <a:cxnLst/>
                <a:rect l="l" t="t" r="r" b="b"/>
                <a:pathLst>
                  <a:path w="5441" h="3011" extrusionOk="0">
                    <a:moveTo>
                      <a:pt x="70" y="1"/>
                    </a:moveTo>
                    <a:cubicBezTo>
                      <a:pt x="54" y="467"/>
                      <a:pt x="74" y="238"/>
                      <a:pt x="0" y="867"/>
                    </a:cubicBezTo>
                    <a:cubicBezTo>
                      <a:pt x="384" y="2209"/>
                      <a:pt x="1827" y="3010"/>
                      <a:pt x="3298" y="3010"/>
                    </a:cubicBezTo>
                    <a:cubicBezTo>
                      <a:pt x="3803" y="3010"/>
                      <a:pt x="4311" y="2916"/>
                      <a:pt x="4781" y="2717"/>
                    </a:cubicBezTo>
                    <a:cubicBezTo>
                      <a:pt x="5015" y="2619"/>
                      <a:pt x="5441" y="2280"/>
                      <a:pt x="5237" y="2114"/>
                    </a:cubicBezTo>
                    <a:lnTo>
                      <a:pt x="5237" y="2114"/>
                    </a:lnTo>
                    <a:cubicBezTo>
                      <a:pt x="4837" y="2480"/>
                      <a:pt x="4165" y="2676"/>
                      <a:pt x="3438" y="2676"/>
                    </a:cubicBezTo>
                    <a:cubicBezTo>
                      <a:pt x="2204" y="2676"/>
                      <a:pt x="811" y="2111"/>
                      <a:pt x="319" y="849"/>
                    </a:cubicBezTo>
                    <a:lnTo>
                      <a:pt x="319" y="849"/>
                    </a:lnTo>
                    <a:cubicBezTo>
                      <a:pt x="1041" y="1465"/>
                      <a:pt x="1799" y="1671"/>
                      <a:pt x="2634" y="1671"/>
                    </a:cubicBezTo>
                    <a:cubicBezTo>
                      <a:pt x="2970" y="1671"/>
                      <a:pt x="3318" y="1638"/>
                      <a:pt x="3682" y="1584"/>
                    </a:cubicBezTo>
                    <a:cubicBezTo>
                      <a:pt x="4131" y="1518"/>
                      <a:pt x="4579" y="1443"/>
                      <a:pt x="4993" y="1244"/>
                    </a:cubicBezTo>
                    <a:cubicBezTo>
                      <a:pt x="5097" y="1193"/>
                      <a:pt x="5219" y="1155"/>
                      <a:pt x="5224" y="1007"/>
                    </a:cubicBezTo>
                    <a:cubicBezTo>
                      <a:pt x="5205" y="997"/>
                      <a:pt x="5187" y="976"/>
                      <a:pt x="5175" y="976"/>
                    </a:cubicBezTo>
                    <a:cubicBezTo>
                      <a:pt x="5174" y="976"/>
                      <a:pt x="5173" y="977"/>
                      <a:pt x="5173" y="977"/>
                    </a:cubicBezTo>
                    <a:cubicBezTo>
                      <a:pt x="4557" y="1189"/>
                      <a:pt x="3718" y="1336"/>
                      <a:pt x="2902" y="1336"/>
                    </a:cubicBezTo>
                    <a:cubicBezTo>
                      <a:pt x="1667" y="1336"/>
                      <a:pt x="483" y="1001"/>
                      <a:pt x="198" y="52"/>
                    </a:cubicBezTo>
                    <a:cubicBezTo>
                      <a:pt x="193" y="30"/>
                      <a:pt x="136" y="27"/>
                      <a:pt x="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21"/>
              <p:cNvSpPr/>
              <p:nvPr/>
            </p:nvSpPr>
            <p:spPr>
              <a:xfrm>
                <a:off x="2515684" y="2658277"/>
                <a:ext cx="1053543" cy="319569"/>
              </a:xfrm>
              <a:custGeom>
                <a:avLst/>
                <a:gdLst/>
                <a:ahLst/>
                <a:cxnLst/>
                <a:rect l="l" t="t" r="r" b="b"/>
                <a:pathLst>
                  <a:path w="14015" h="4251" extrusionOk="0">
                    <a:moveTo>
                      <a:pt x="87" y="1"/>
                    </a:moveTo>
                    <a:cubicBezTo>
                      <a:pt x="0" y="145"/>
                      <a:pt x="71" y="208"/>
                      <a:pt x="120" y="266"/>
                    </a:cubicBezTo>
                    <a:cubicBezTo>
                      <a:pt x="2328" y="2890"/>
                      <a:pt x="4083" y="3481"/>
                      <a:pt x="7156" y="3979"/>
                    </a:cubicBezTo>
                    <a:cubicBezTo>
                      <a:pt x="8012" y="4118"/>
                      <a:pt x="8552" y="4251"/>
                      <a:pt x="10147" y="4251"/>
                    </a:cubicBezTo>
                    <a:cubicBezTo>
                      <a:pt x="10525" y="4251"/>
                      <a:pt x="10963" y="4243"/>
                      <a:pt x="11479" y="4227"/>
                    </a:cubicBezTo>
                    <a:cubicBezTo>
                      <a:pt x="12404" y="4197"/>
                      <a:pt x="13670" y="3776"/>
                      <a:pt x="14002" y="3232"/>
                    </a:cubicBezTo>
                    <a:cubicBezTo>
                      <a:pt x="14014" y="3211"/>
                      <a:pt x="13989" y="3167"/>
                      <a:pt x="13975" y="3110"/>
                    </a:cubicBezTo>
                    <a:cubicBezTo>
                      <a:pt x="13637" y="3316"/>
                      <a:pt x="12792" y="3933"/>
                      <a:pt x="11373" y="3971"/>
                    </a:cubicBezTo>
                    <a:cubicBezTo>
                      <a:pt x="10917" y="3983"/>
                      <a:pt x="10533" y="3989"/>
                      <a:pt x="10202" y="3989"/>
                    </a:cubicBezTo>
                    <a:cubicBezTo>
                      <a:pt x="8652" y="3989"/>
                      <a:pt x="8291" y="3866"/>
                      <a:pt x="7297" y="3725"/>
                    </a:cubicBezTo>
                    <a:cubicBezTo>
                      <a:pt x="3103" y="3133"/>
                      <a:pt x="2156" y="2060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21"/>
              <p:cNvSpPr/>
              <p:nvPr/>
            </p:nvSpPr>
            <p:spPr>
              <a:xfrm>
                <a:off x="2037654" y="1628244"/>
                <a:ext cx="318581" cy="428046"/>
              </a:xfrm>
              <a:custGeom>
                <a:avLst/>
                <a:gdLst/>
                <a:ahLst/>
                <a:cxnLst/>
                <a:rect l="l" t="t" r="r" b="b"/>
                <a:pathLst>
                  <a:path w="4238" h="5694" extrusionOk="0">
                    <a:moveTo>
                      <a:pt x="1840" y="1"/>
                    </a:moveTo>
                    <a:cubicBezTo>
                      <a:pt x="1212" y="1"/>
                      <a:pt x="755" y="308"/>
                      <a:pt x="496" y="915"/>
                    </a:cubicBezTo>
                    <a:cubicBezTo>
                      <a:pt x="148" y="1726"/>
                      <a:pt x="0" y="2353"/>
                      <a:pt x="231" y="3704"/>
                    </a:cubicBezTo>
                    <a:cubicBezTo>
                      <a:pt x="350" y="4408"/>
                      <a:pt x="116" y="5270"/>
                      <a:pt x="524" y="5608"/>
                    </a:cubicBezTo>
                    <a:cubicBezTo>
                      <a:pt x="536" y="5640"/>
                      <a:pt x="536" y="5693"/>
                      <a:pt x="564" y="5693"/>
                    </a:cubicBezTo>
                    <a:cubicBezTo>
                      <a:pt x="576" y="5693"/>
                      <a:pt x="593" y="5683"/>
                      <a:pt x="619" y="5657"/>
                    </a:cubicBezTo>
                    <a:cubicBezTo>
                      <a:pt x="589" y="5637"/>
                      <a:pt x="561" y="5619"/>
                      <a:pt x="531" y="5599"/>
                    </a:cubicBezTo>
                    <a:cubicBezTo>
                      <a:pt x="524" y="5435"/>
                      <a:pt x="547" y="5261"/>
                      <a:pt x="505" y="5107"/>
                    </a:cubicBezTo>
                    <a:cubicBezTo>
                      <a:pt x="330" y="4461"/>
                      <a:pt x="446" y="3823"/>
                      <a:pt x="579" y="3202"/>
                    </a:cubicBezTo>
                    <a:cubicBezTo>
                      <a:pt x="692" y="2674"/>
                      <a:pt x="979" y="2254"/>
                      <a:pt x="1738" y="2254"/>
                    </a:cubicBezTo>
                    <a:cubicBezTo>
                      <a:pt x="1770" y="2254"/>
                      <a:pt x="1802" y="2255"/>
                      <a:pt x="1836" y="2257"/>
                    </a:cubicBezTo>
                    <a:cubicBezTo>
                      <a:pt x="1841" y="2257"/>
                      <a:pt x="1846" y="2257"/>
                      <a:pt x="1851" y="2257"/>
                    </a:cubicBezTo>
                    <a:cubicBezTo>
                      <a:pt x="1866" y="2257"/>
                      <a:pt x="1882" y="2256"/>
                      <a:pt x="1898" y="2256"/>
                    </a:cubicBezTo>
                    <a:cubicBezTo>
                      <a:pt x="1919" y="2256"/>
                      <a:pt x="1939" y="2257"/>
                      <a:pt x="1960" y="2261"/>
                    </a:cubicBezTo>
                    <a:cubicBezTo>
                      <a:pt x="2699" y="2381"/>
                      <a:pt x="3527" y="2662"/>
                      <a:pt x="3644" y="3709"/>
                    </a:cubicBezTo>
                    <a:cubicBezTo>
                      <a:pt x="3647" y="3737"/>
                      <a:pt x="3686" y="3761"/>
                      <a:pt x="3732" y="3816"/>
                    </a:cubicBezTo>
                    <a:cubicBezTo>
                      <a:pt x="3791" y="3689"/>
                      <a:pt x="3838" y="3581"/>
                      <a:pt x="3881" y="3491"/>
                    </a:cubicBezTo>
                    <a:cubicBezTo>
                      <a:pt x="3785" y="2991"/>
                      <a:pt x="3560" y="2607"/>
                      <a:pt x="3146" y="2355"/>
                    </a:cubicBezTo>
                    <a:cubicBezTo>
                      <a:pt x="2752" y="2115"/>
                      <a:pt x="2246" y="1959"/>
                      <a:pt x="1771" y="1959"/>
                    </a:cubicBezTo>
                    <a:cubicBezTo>
                      <a:pt x="1302" y="1959"/>
                      <a:pt x="863" y="2112"/>
                      <a:pt x="588" y="2489"/>
                    </a:cubicBezTo>
                    <a:cubicBezTo>
                      <a:pt x="492" y="2622"/>
                      <a:pt x="423" y="2772"/>
                      <a:pt x="334" y="2926"/>
                    </a:cubicBezTo>
                    <a:cubicBezTo>
                      <a:pt x="287" y="2382"/>
                      <a:pt x="468" y="1506"/>
                      <a:pt x="721" y="1011"/>
                    </a:cubicBezTo>
                    <a:cubicBezTo>
                      <a:pt x="973" y="520"/>
                      <a:pt x="1335" y="270"/>
                      <a:pt x="1833" y="270"/>
                    </a:cubicBezTo>
                    <a:cubicBezTo>
                      <a:pt x="1916" y="270"/>
                      <a:pt x="2004" y="277"/>
                      <a:pt x="2095" y="291"/>
                    </a:cubicBezTo>
                    <a:cubicBezTo>
                      <a:pt x="4132" y="610"/>
                      <a:pt x="3755" y="1608"/>
                      <a:pt x="4084" y="1807"/>
                    </a:cubicBezTo>
                    <a:cubicBezTo>
                      <a:pt x="4109" y="1757"/>
                      <a:pt x="4148" y="1711"/>
                      <a:pt x="4153" y="1662"/>
                    </a:cubicBezTo>
                    <a:cubicBezTo>
                      <a:pt x="4237" y="623"/>
                      <a:pt x="3033" y="73"/>
                      <a:pt x="1972" y="5"/>
                    </a:cubicBezTo>
                    <a:cubicBezTo>
                      <a:pt x="1927" y="2"/>
                      <a:pt x="1884" y="1"/>
                      <a:pt x="1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21"/>
              <p:cNvSpPr/>
              <p:nvPr/>
            </p:nvSpPr>
            <p:spPr>
              <a:xfrm>
                <a:off x="4624381" y="1347845"/>
                <a:ext cx="472835" cy="356630"/>
              </a:xfrm>
              <a:custGeom>
                <a:avLst/>
                <a:gdLst/>
                <a:ahLst/>
                <a:cxnLst/>
                <a:rect l="l" t="t" r="r" b="b"/>
                <a:pathLst>
                  <a:path w="6290" h="4744" extrusionOk="0">
                    <a:moveTo>
                      <a:pt x="5330" y="0"/>
                    </a:moveTo>
                    <a:cubicBezTo>
                      <a:pt x="5124" y="0"/>
                      <a:pt x="4909" y="67"/>
                      <a:pt x="4694" y="205"/>
                    </a:cubicBezTo>
                    <a:cubicBezTo>
                      <a:pt x="4124" y="567"/>
                      <a:pt x="3651" y="1024"/>
                      <a:pt x="3422" y="1677"/>
                    </a:cubicBezTo>
                    <a:cubicBezTo>
                      <a:pt x="3357" y="1684"/>
                      <a:pt x="3301" y="1690"/>
                      <a:pt x="3236" y="1698"/>
                    </a:cubicBezTo>
                    <a:cubicBezTo>
                      <a:pt x="3212" y="1814"/>
                      <a:pt x="3187" y="1932"/>
                      <a:pt x="3166" y="2039"/>
                    </a:cubicBezTo>
                    <a:cubicBezTo>
                      <a:pt x="2931" y="2336"/>
                      <a:pt x="2624" y="2509"/>
                      <a:pt x="2331" y="2703"/>
                    </a:cubicBezTo>
                    <a:cubicBezTo>
                      <a:pt x="2089" y="2864"/>
                      <a:pt x="1846" y="2938"/>
                      <a:pt x="1602" y="2938"/>
                    </a:cubicBezTo>
                    <a:cubicBezTo>
                      <a:pt x="1359" y="2938"/>
                      <a:pt x="1114" y="2865"/>
                      <a:pt x="867" y="2734"/>
                    </a:cubicBezTo>
                    <a:cubicBezTo>
                      <a:pt x="581" y="2583"/>
                      <a:pt x="359" y="2386"/>
                      <a:pt x="297" y="2015"/>
                    </a:cubicBezTo>
                    <a:cubicBezTo>
                      <a:pt x="220" y="2095"/>
                      <a:pt x="165" y="2152"/>
                      <a:pt x="122" y="2197"/>
                    </a:cubicBezTo>
                    <a:cubicBezTo>
                      <a:pt x="165" y="2510"/>
                      <a:pt x="336" y="2714"/>
                      <a:pt x="575" y="2855"/>
                    </a:cubicBezTo>
                    <a:cubicBezTo>
                      <a:pt x="1008" y="3108"/>
                      <a:pt x="1325" y="3238"/>
                      <a:pt x="1629" y="3238"/>
                    </a:cubicBezTo>
                    <a:cubicBezTo>
                      <a:pt x="2085" y="3238"/>
                      <a:pt x="2513" y="2948"/>
                      <a:pt x="3264" y="2346"/>
                    </a:cubicBezTo>
                    <a:cubicBezTo>
                      <a:pt x="3334" y="2399"/>
                      <a:pt x="3380" y="2436"/>
                      <a:pt x="3422" y="2467"/>
                    </a:cubicBezTo>
                    <a:cubicBezTo>
                      <a:pt x="3497" y="3393"/>
                      <a:pt x="3200" y="3963"/>
                      <a:pt x="2457" y="4299"/>
                    </a:cubicBezTo>
                    <a:cubicBezTo>
                      <a:pt x="2168" y="4430"/>
                      <a:pt x="1917" y="4477"/>
                      <a:pt x="1695" y="4477"/>
                    </a:cubicBezTo>
                    <a:cubicBezTo>
                      <a:pt x="1273" y="4477"/>
                      <a:pt x="952" y="4306"/>
                      <a:pt x="665" y="4212"/>
                    </a:cubicBezTo>
                    <a:cubicBezTo>
                      <a:pt x="370" y="4115"/>
                      <a:pt x="283" y="3802"/>
                      <a:pt x="74" y="3602"/>
                    </a:cubicBezTo>
                    <a:cubicBezTo>
                      <a:pt x="39" y="3668"/>
                      <a:pt x="0" y="3707"/>
                      <a:pt x="6" y="3735"/>
                    </a:cubicBezTo>
                    <a:cubicBezTo>
                      <a:pt x="149" y="4335"/>
                      <a:pt x="947" y="4744"/>
                      <a:pt x="1763" y="4744"/>
                    </a:cubicBezTo>
                    <a:cubicBezTo>
                      <a:pt x="2490" y="4744"/>
                      <a:pt x="3231" y="4419"/>
                      <a:pt x="3534" y="3616"/>
                    </a:cubicBezTo>
                    <a:cubicBezTo>
                      <a:pt x="3667" y="3265"/>
                      <a:pt x="3774" y="2909"/>
                      <a:pt x="3666" y="2494"/>
                    </a:cubicBezTo>
                    <a:cubicBezTo>
                      <a:pt x="3583" y="2368"/>
                      <a:pt x="3482" y="2214"/>
                      <a:pt x="3386" y="2065"/>
                    </a:cubicBezTo>
                    <a:cubicBezTo>
                      <a:pt x="3769" y="1469"/>
                      <a:pt x="3825" y="1104"/>
                      <a:pt x="4870" y="427"/>
                    </a:cubicBezTo>
                    <a:cubicBezTo>
                      <a:pt x="5038" y="318"/>
                      <a:pt x="5187" y="276"/>
                      <a:pt x="5322" y="276"/>
                    </a:cubicBezTo>
                    <a:cubicBezTo>
                      <a:pt x="5696" y="276"/>
                      <a:pt x="5967" y="593"/>
                      <a:pt x="6265" y="681"/>
                    </a:cubicBezTo>
                    <a:cubicBezTo>
                      <a:pt x="6276" y="636"/>
                      <a:pt x="6290" y="611"/>
                      <a:pt x="6283" y="600"/>
                    </a:cubicBezTo>
                    <a:cubicBezTo>
                      <a:pt x="6028" y="207"/>
                      <a:pt x="5693" y="0"/>
                      <a:pt x="53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21"/>
              <p:cNvSpPr/>
              <p:nvPr/>
            </p:nvSpPr>
            <p:spPr>
              <a:xfrm>
                <a:off x="3420399" y="1002496"/>
                <a:ext cx="613483" cy="410531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5461" extrusionOk="0">
                    <a:moveTo>
                      <a:pt x="3229" y="1"/>
                    </a:moveTo>
                    <a:cubicBezTo>
                      <a:pt x="2917" y="1"/>
                      <a:pt x="2625" y="32"/>
                      <a:pt x="2361" y="90"/>
                    </a:cubicBezTo>
                    <a:cubicBezTo>
                      <a:pt x="1133" y="363"/>
                      <a:pt x="382" y="1356"/>
                      <a:pt x="181" y="2310"/>
                    </a:cubicBezTo>
                    <a:cubicBezTo>
                      <a:pt x="1" y="3169"/>
                      <a:pt x="32" y="4039"/>
                      <a:pt x="184" y="4902"/>
                    </a:cubicBezTo>
                    <a:cubicBezTo>
                      <a:pt x="216" y="5078"/>
                      <a:pt x="294" y="5246"/>
                      <a:pt x="362" y="5460"/>
                    </a:cubicBezTo>
                    <a:cubicBezTo>
                      <a:pt x="475" y="5276"/>
                      <a:pt x="455" y="5122"/>
                      <a:pt x="413" y="4993"/>
                    </a:cubicBezTo>
                    <a:cubicBezTo>
                      <a:pt x="325" y="4732"/>
                      <a:pt x="256" y="3534"/>
                      <a:pt x="442" y="2527"/>
                    </a:cubicBezTo>
                    <a:cubicBezTo>
                      <a:pt x="738" y="929"/>
                      <a:pt x="1928" y="260"/>
                      <a:pt x="3293" y="260"/>
                    </a:cubicBezTo>
                    <a:cubicBezTo>
                      <a:pt x="4768" y="260"/>
                      <a:pt x="6448" y="1042"/>
                      <a:pt x="7424" y="2278"/>
                    </a:cubicBezTo>
                    <a:cubicBezTo>
                      <a:pt x="8058" y="3081"/>
                      <a:pt x="7797" y="2897"/>
                      <a:pt x="8161" y="2976"/>
                    </a:cubicBezTo>
                    <a:cubicBezTo>
                      <a:pt x="7801" y="2278"/>
                      <a:pt x="7408" y="1756"/>
                      <a:pt x="6878" y="1336"/>
                    </a:cubicBezTo>
                    <a:cubicBezTo>
                      <a:pt x="5690" y="391"/>
                      <a:pt x="4335" y="1"/>
                      <a:pt x="3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21"/>
              <p:cNvSpPr/>
              <p:nvPr/>
            </p:nvSpPr>
            <p:spPr>
              <a:xfrm>
                <a:off x="3582023" y="1578704"/>
                <a:ext cx="473963" cy="358359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4767" extrusionOk="0">
                    <a:moveTo>
                      <a:pt x="2303" y="0"/>
                    </a:moveTo>
                    <a:cubicBezTo>
                      <a:pt x="2031" y="0"/>
                      <a:pt x="1782" y="41"/>
                      <a:pt x="1572" y="127"/>
                    </a:cubicBezTo>
                    <a:cubicBezTo>
                      <a:pt x="144" y="704"/>
                      <a:pt x="1" y="2791"/>
                      <a:pt x="156" y="4306"/>
                    </a:cubicBezTo>
                    <a:cubicBezTo>
                      <a:pt x="173" y="4472"/>
                      <a:pt x="196" y="4676"/>
                      <a:pt x="393" y="4766"/>
                    </a:cubicBezTo>
                    <a:cubicBezTo>
                      <a:pt x="394" y="4665"/>
                      <a:pt x="421" y="4555"/>
                      <a:pt x="388" y="4466"/>
                    </a:cubicBezTo>
                    <a:cubicBezTo>
                      <a:pt x="159" y="3836"/>
                      <a:pt x="250" y="303"/>
                      <a:pt x="2308" y="303"/>
                    </a:cubicBezTo>
                    <a:cubicBezTo>
                      <a:pt x="2441" y="303"/>
                      <a:pt x="2582" y="317"/>
                      <a:pt x="2732" y="349"/>
                    </a:cubicBezTo>
                    <a:cubicBezTo>
                      <a:pt x="3347" y="477"/>
                      <a:pt x="3909" y="724"/>
                      <a:pt x="4439" y="1060"/>
                    </a:cubicBezTo>
                    <a:cubicBezTo>
                      <a:pt x="5692" y="1856"/>
                      <a:pt x="5831" y="2910"/>
                      <a:pt x="6033" y="3746"/>
                    </a:cubicBezTo>
                    <a:cubicBezTo>
                      <a:pt x="6305" y="3653"/>
                      <a:pt x="6199" y="3423"/>
                      <a:pt x="6156" y="3084"/>
                    </a:cubicBezTo>
                    <a:cubicBezTo>
                      <a:pt x="5909" y="1193"/>
                      <a:pt x="3771" y="0"/>
                      <a:pt x="23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" name="Google Shape;5350;p21"/>
              <p:cNvSpPr/>
              <p:nvPr/>
            </p:nvSpPr>
            <p:spPr>
              <a:xfrm>
                <a:off x="4515003" y="2136795"/>
                <a:ext cx="562591" cy="248529"/>
              </a:xfrm>
              <a:custGeom>
                <a:avLst/>
                <a:gdLst/>
                <a:ahLst/>
                <a:cxnLst/>
                <a:rect l="l" t="t" r="r" b="b"/>
                <a:pathLst>
                  <a:path w="7484" h="3306" extrusionOk="0">
                    <a:moveTo>
                      <a:pt x="7410" y="0"/>
                    </a:moveTo>
                    <a:cubicBezTo>
                      <a:pt x="7337" y="0"/>
                      <a:pt x="7301" y="55"/>
                      <a:pt x="7265" y="102"/>
                    </a:cubicBezTo>
                    <a:cubicBezTo>
                      <a:pt x="6232" y="1422"/>
                      <a:pt x="6054" y="1734"/>
                      <a:pt x="5598" y="1912"/>
                    </a:cubicBezTo>
                    <a:cubicBezTo>
                      <a:pt x="5263" y="2043"/>
                      <a:pt x="4936" y="2111"/>
                      <a:pt x="4617" y="2111"/>
                    </a:cubicBezTo>
                    <a:cubicBezTo>
                      <a:pt x="4123" y="2111"/>
                      <a:pt x="3650" y="1947"/>
                      <a:pt x="3203" y="1595"/>
                    </a:cubicBezTo>
                    <a:cubicBezTo>
                      <a:pt x="3050" y="1475"/>
                      <a:pt x="2959" y="1319"/>
                      <a:pt x="2938" y="1129"/>
                    </a:cubicBezTo>
                    <a:cubicBezTo>
                      <a:pt x="2972" y="988"/>
                      <a:pt x="3005" y="855"/>
                      <a:pt x="3037" y="719"/>
                    </a:cubicBezTo>
                    <a:lnTo>
                      <a:pt x="3037" y="719"/>
                    </a:lnTo>
                    <a:cubicBezTo>
                      <a:pt x="2766" y="789"/>
                      <a:pt x="2677" y="1010"/>
                      <a:pt x="2637" y="1267"/>
                    </a:cubicBezTo>
                    <a:cubicBezTo>
                      <a:pt x="2456" y="1218"/>
                      <a:pt x="2298" y="1182"/>
                      <a:pt x="2144" y="1131"/>
                    </a:cubicBezTo>
                    <a:cubicBezTo>
                      <a:pt x="2040" y="1096"/>
                      <a:pt x="1940" y="1080"/>
                      <a:pt x="1843" y="1080"/>
                    </a:cubicBezTo>
                    <a:cubicBezTo>
                      <a:pt x="1593" y="1080"/>
                      <a:pt x="1369" y="1189"/>
                      <a:pt x="1171" y="1369"/>
                    </a:cubicBezTo>
                    <a:cubicBezTo>
                      <a:pt x="769" y="1730"/>
                      <a:pt x="428" y="2146"/>
                      <a:pt x="166" y="2622"/>
                    </a:cubicBezTo>
                    <a:cubicBezTo>
                      <a:pt x="34" y="2863"/>
                      <a:pt x="29" y="2902"/>
                      <a:pt x="0" y="3306"/>
                    </a:cubicBezTo>
                    <a:cubicBezTo>
                      <a:pt x="439" y="2658"/>
                      <a:pt x="795" y="2008"/>
                      <a:pt x="1511" y="1484"/>
                    </a:cubicBezTo>
                    <a:cubicBezTo>
                      <a:pt x="1661" y="1455"/>
                      <a:pt x="1808" y="1439"/>
                      <a:pt x="1950" y="1439"/>
                    </a:cubicBezTo>
                    <a:cubicBezTo>
                      <a:pt x="2321" y="1439"/>
                      <a:pt x="2656" y="1552"/>
                      <a:pt x="2937" y="1870"/>
                    </a:cubicBezTo>
                    <a:cubicBezTo>
                      <a:pt x="3250" y="2028"/>
                      <a:pt x="3551" y="2209"/>
                      <a:pt x="3876" y="2339"/>
                    </a:cubicBezTo>
                    <a:cubicBezTo>
                      <a:pt x="4140" y="2444"/>
                      <a:pt x="4425" y="2492"/>
                      <a:pt x="4706" y="2492"/>
                    </a:cubicBezTo>
                    <a:cubicBezTo>
                      <a:pt x="5391" y="2492"/>
                      <a:pt x="6058" y="2207"/>
                      <a:pt x="6372" y="1770"/>
                    </a:cubicBezTo>
                    <a:cubicBezTo>
                      <a:pt x="7467" y="241"/>
                      <a:pt x="7468" y="170"/>
                      <a:pt x="7483" y="15"/>
                    </a:cubicBezTo>
                    <a:cubicBezTo>
                      <a:pt x="7455" y="5"/>
                      <a:pt x="7431" y="0"/>
                      <a:pt x="74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21"/>
              <p:cNvSpPr/>
              <p:nvPr/>
            </p:nvSpPr>
            <p:spPr>
              <a:xfrm>
                <a:off x="2091854" y="586860"/>
                <a:ext cx="729549" cy="498936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6637" extrusionOk="0">
                    <a:moveTo>
                      <a:pt x="9124" y="1"/>
                    </a:moveTo>
                    <a:cubicBezTo>
                      <a:pt x="8358" y="1"/>
                      <a:pt x="7094" y="328"/>
                      <a:pt x="6086" y="895"/>
                    </a:cubicBezTo>
                    <a:cubicBezTo>
                      <a:pt x="3813" y="2173"/>
                      <a:pt x="2585" y="3802"/>
                      <a:pt x="811" y="5996"/>
                    </a:cubicBezTo>
                    <a:cubicBezTo>
                      <a:pt x="616" y="6237"/>
                      <a:pt x="388" y="6384"/>
                      <a:pt x="75" y="6398"/>
                    </a:cubicBezTo>
                    <a:cubicBezTo>
                      <a:pt x="54" y="6399"/>
                      <a:pt x="35" y="6445"/>
                      <a:pt x="0" y="6491"/>
                    </a:cubicBezTo>
                    <a:cubicBezTo>
                      <a:pt x="119" y="6548"/>
                      <a:pt x="227" y="6599"/>
                      <a:pt x="305" y="6637"/>
                    </a:cubicBezTo>
                    <a:cubicBezTo>
                      <a:pt x="671" y="6575"/>
                      <a:pt x="905" y="6370"/>
                      <a:pt x="1106" y="6127"/>
                    </a:cubicBezTo>
                    <a:cubicBezTo>
                      <a:pt x="2722" y="4189"/>
                      <a:pt x="3690" y="2694"/>
                      <a:pt x="5675" y="1438"/>
                    </a:cubicBezTo>
                    <a:cubicBezTo>
                      <a:pt x="7410" y="343"/>
                      <a:pt x="8171" y="377"/>
                      <a:pt x="9704" y="119"/>
                    </a:cubicBezTo>
                    <a:cubicBezTo>
                      <a:pt x="9589" y="39"/>
                      <a:pt x="9385" y="1"/>
                      <a:pt x="9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21"/>
              <p:cNvSpPr/>
              <p:nvPr/>
            </p:nvSpPr>
            <p:spPr>
              <a:xfrm>
                <a:off x="3246748" y="2336983"/>
                <a:ext cx="552142" cy="201168"/>
              </a:xfrm>
              <a:custGeom>
                <a:avLst/>
                <a:gdLst/>
                <a:ahLst/>
                <a:cxnLst/>
                <a:rect l="l" t="t" r="r" b="b"/>
                <a:pathLst>
                  <a:path w="7345" h="2676" extrusionOk="0">
                    <a:moveTo>
                      <a:pt x="7114" y="0"/>
                    </a:moveTo>
                    <a:cubicBezTo>
                      <a:pt x="7094" y="167"/>
                      <a:pt x="7107" y="342"/>
                      <a:pt x="7047" y="488"/>
                    </a:cubicBezTo>
                    <a:cubicBezTo>
                      <a:pt x="6313" y="2351"/>
                      <a:pt x="4922" y="2195"/>
                      <a:pt x="3670" y="2367"/>
                    </a:cubicBezTo>
                    <a:cubicBezTo>
                      <a:pt x="3652" y="2369"/>
                      <a:pt x="3628" y="2370"/>
                      <a:pt x="3599" y="2370"/>
                    </a:cubicBezTo>
                    <a:cubicBezTo>
                      <a:pt x="3346" y="2370"/>
                      <a:pt x="2697" y="2291"/>
                      <a:pt x="2497" y="2266"/>
                    </a:cubicBezTo>
                    <a:cubicBezTo>
                      <a:pt x="701" y="2046"/>
                      <a:pt x="393" y="905"/>
                      <a:pt x="164" y="400"/>
                    </a:cubicBezTo>
                    <a:cubicBezTo>
                      <a:pt x="96" y="458"/>
                      <a:pt x="23" y="491"/>
                      <a:pt x="17" y="530"/>
                    </a:cubicBezTo>
                    <a:cubicBezTo>
                      <a:pt x="4" y="629"/>
                      <a:pt x="0" y="741"/>
                      <a:pt x="34" y="832"/>
                    </a:cubicBezTo>
                    <a:cubicBezTo>
                      <a:pt x="532" y="2198"/>
                      <a:pt x="1614" y="2676"/>
                      <a:pt x="3511" y="2676"/>
                    </a:cubicBezTo>
                    <a:cubicBezTo>
                      <a:pt x="3794" y="2676"/>
                      <a:pt x="4095" y="2665"/>
                      <a:pt x="4415" y="2645"/>
                    </a:cubicBezTo>
                    <a:cubicBezTo>
                      <a:pt x="5039" y="2606"/>
                      <a:pt x="5643" y="2459"/>
                      <a:pt x="6183" y="2125"/>
                    </a:cubicBezTo>
                    <a:cubicBezTo>
                      <a:pt x="6804" y="1738"/>
                      <a:pt x="7253" y="937"/>
                      <a:pt x="7345" y="316"/>
                    </a:cubicBezTo>
                    <a:cubicBezTo>
                      <a:pt x="7270" y="115"/>
                      <a:pt x="7269" y="116"/>
                      <a:pt x="71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21"/>
              <p:cNvSpPr/>
              <p:nvPr/>
            </p:nvSpPr>
            <p:spPr>
              <a:xfrm>
                <a:off x="3236675" y="2455758"/>
                <a:ext cx="589202" cy="221541"/>
              </a:xfrm>
              <a:custGeom>
                <a:avLst/>
                <a:gdLst/>
                <a:ahLst/>
                <a:cxnLst/>
                <a:rect l="l" t="t" r="r" b="b"/>
                <a:pathLst>
                  <a:path w="7838" h="2947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3" y="78"/>
                      <a:pt x="0" y="163"/>
                      <a:pt x="29" y="231"/>
                    </a:cubicBezTo>
                    <a:cubicBezTo>
                      <a:pt x="465" y="1322"/>
                      <a:pt x="1199" y="2227"/>
                      <a:pt x="2324" y="2593"/>
                    </a:cubicBezTo>
                    <a:cubicBezTo>
                      <a:pt x="3098" y="2845"/>
                      <a:pt x="3824" y="2947"/>
                      <a:pt x="4469" y="2947"/>
                    </a:cubicBezTo>
                    <a:cubicBezTo>
                      <a:pt x="5803" y="2947"/>
                      <a:pt x="6791" y="2511"/>
                      <a:pt x="7146" y="2066"/>
                    </a:cubicBezTo>
                    <a:cubicBezTo>
                      <a:pt x="7499" y="1624"/>
                      <a:pt x="7775" y="1144"/>
                      <a:pt x="7835" y="568"/>
                    </a:cubicBezTo>
                    <a:cubicBezTo>
                      <a:pt x="7838" y="546"/>
                      <a:pt x="7793" y="518"/>
                      <a:pt x="7770" y="491"/>
                    </a:cubicBezTo>
                    <a:cubicBezTo>
                      <a:pt x="7654" y="535"/>
                      <a:pt x="7634" y="635"/>
                      <a:pt x="7601" y="734"/>
                    </a:cubicBezTo>
                    <a:cubicBezTo>
                      <a:pt x="7217" y="1959"/>
                      <a:pt x="6212" y="2536"/>
                      <a:pt x="5279" y="2562"/>
                    </a:cubicBezTo>
                    <a:cubicBezTo>
                      <a:pt x="5196" y="2564"/>
                      <a:pt x="5112" y="2565"/>
                      <a:pt x="5029" y="2565"/>
                    </a:cubicBezTo>
                    <a:cubicBezTo>
                      <a:pt x="4823" y="2565"/>
                      <a:pt x="4616" y="2560"/>
                      <a:pt x="4410" y="2560"/>
                    </a:cubicBezTo>
                    <a:cubicBezTo>
                      <a:pt x="4287" y="2560"/>
                      <a:pt x="4163" y="2562"/>
                      <a:pt x="4039" y="2567"/>
                    </a:cubicBezTo>
                    <a:cubicBezTo>
                      <a:pt x="4000" y="2569"/>
                      <a:pt x="3959" y="2570"/>
                      <a:pt x="3919" y="2570"/>
                    </a:cubicBezTo>
                    <a:cubicBezTo>
                      <a:pt x="3161" y="2570"/>
                      <a:pt x="2201" y="2277"/>
                      <a:pt x="1634" y="1882"/>
                    </a:cubicBezTo>
                    <a:cubicBezTo>
                      <a:pt x="724" y="1249"/>
                      <a:pt x="542" y="38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21"/>
              <p:cNvSpPr/>
              <p:nvPr/>
            </p:nvSpPr>
            <p:spPr>
              <a:xfrm>
                <a:off x="1749964" y="1856472"/>
                <a:ext cx="408412" cy="716718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9534" extrusionOk="0">
                    <a:moveTo>
                      <a:pt x="36" y="1"/>
                    </a:moveTo>
                    <a:cubicBezTo>
                      <a:pt x="27" y="87"/>
                      <a:pt x="0" y="152"/>
                      <a:pt x="18" y="202"/>
                    </a:cubicBezTo>
                    <a:cubicBezTo>
                      <a:pt x="891" y="2687"/>
                      <a:pt x="1926" y="3446"/>
                      <a:pt x="3015" y="5769"/>
                    </a:cubicBezTo>
                    <a:cubicBezTo>
                      <a:pt x="3978" y="7826"/>
                      <a:pt x="4234" y="8507"/>
                      <a:pt x="5213" y="9487"/>
                    </a:cubicBezTo>
                    <a:cubicBezTo>
                      <a:pt x="5243" y="9516"/>
                      <a:pt x="5279" y="9534"/>
                      <a:pt x="5316" y="9534"/>
                    </a:cubicBezTo>
                    <a:cubicBezTo>
                      <a:pt x="5355" y="9534"/>
                      <a:pt x="5396" y="9515"/>
                      <a:pt x="5433" y="9469"/>
                    </a:cubicBezTo>
                    <a:cubicBezTo>
                      <a:pt x="4767" y="8522"/>
                      <a:pt x="4129" y="7553"/>
                      <a:pt x="3664" y="6486"/>
                    </a:cubicBezTo>
                    <a:cubicBezTo>
                      <a:pt x="2317" y="3402"/>
                      <a:pt x="1028" y="2352"/>
                      <a:pt x="190" y="115"/>
                    </a:cubicBezTo>
                    <a:cubicBezTo>
                      <a:pt x="175" y="72"/>
                      <a:pt x="104" y="49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21"/>
              <p:cNvSpPr/>
              <p:nvPr/>
            </p:nvSpPr>
            <p:spPr>
              <a:xfrm>
                <a:off x="3387398" y="848089"/>
                <a:ext cx="553495" cy="324681"/>
              </a:xfrm>
              <a:custGeom>
                <a:avLst/>
                <a:gdLst/>
                <a:ahLst/>
                <a:cxnLst/>
                <a:rect l="l" t="t" r="r" b="b"/>
                <a:pathLst>
                  <a:path w="7363" h="4319" extrusionOk="0">
                    <a:moveTo>
                      <a:pt x="3781" y="1"/>
                    </a:moveTo>
                    <a:cubicBezTo>
                      <a:pt x="2659" y="1"/>
                      <a:pt x="1573" y="452"/>
                      <a:pt x="1009" y="1494"/>
                    </a:cubicBezTo>
                    <a:cubicBezTo>
                      <a:pt x="96" y="3180"/>
                      <a:pt x="81" y="3608"/>
                      <a:pt x="3" y="4205"/>
                    </a:cubicBezTo>
                    <a:cubicBezTo>
                      <a:pt x="0" y="4240"/>
                      <a:pt x="31" y="4280"/>
                      <a:pt x="45" y="4318"/>
                    </a:cubicBezTo>
                    <a:cubicBezTo>
                      <a:pt x="74" y="4298"/>
                      <a:pt x="115" y="4285"/>
                      <a:pt x="131" y="4257"/>
                    </a:cubicBezTo>
                    <a:cubicBezTo>
                      <a:pt x="355" y="3841"/>
                      <a:pt x="200" y="3334"/>
                      <a:pt x="1269" y="1655"/>
                    </a:cubicBezTo>
                    <a:cubicBezTo>
                      <a:pt x="1869" y="713"/>
                      <a:pt x="2812" y="315"/>
                      <a:pt x="3783" y="315"/>
                    </a:cubicBezTo>
                    <a:cubicBezTo>
                      <a:pt x="5145" y="315"/>
                      <a:pt x="6562" y="1099"/>
                      <a:pt x="7164" y="2263"/>
                    </a:cubicBezTo>
                    <a:lnTo>
                      <a:pt x="7362" y="2263"/>
                    </a:lnTo>
                    <a:cubicBezTo>
                      <a:pt x="7274" y="2048"/>
                      <a:pt x="7221" y="1892"/>
                      <a:pt x="7145" y="1749"/>
                    </a:cubicBezTo>
                    <a:cubicBezTo>
                      <a:pt x="6556" y="666"/>
                      <a:pt x="5143" y="1"/>
                      <a:pt x="37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21"/>
              <p:cNvSpPr/>
              <p:nvPr/>
            </p:nvSpPr>
            <p:spPr>
              <a:xfrm>
                <a:off x="5084369" y="964684"/>
                <a:ext cx="694970" cy="375649"/>
              </a:xfrm>
              <a:custGeom>
                <a:avLst/>
                <a:gdLst/>
                <a:ahLst/>
                <a:cxnLst/>
                <a:rect l="l" t="t" r="r" b="b"/>
                <a:pathLst>
                  <a:path w="9245" h="4997" extrusionOk="0">
                    <a:moveTo>
                      <a:pt x="2275" y="1"/>
                    </a:moveTo>
                    <a:cubicBezTo>
                      <a:pt x="1298" y="1"/>
                      <a:pt x="528" y="121"/>
                      <a:pt x="147" y="141"/>
                    </a:cubicBezTo>
                    <a:cubicBezTo>
                      <a:pt x="128" y="142"/>
                      <a:pt x="109" y="156"/>
                      <a:pt x="78" y="171"/>
                    </a:cubicBezTo>
                    <a:cubicBezTo>
                      <a:pt x="58" y="211"/>
                      <a:pt x="34" y="262"/>
                      <a:pt x="0" y="334"/>
                    </a:cubicBezTo>
                    <a:cubicBezTo>
                      <a:pt x="165" y="376"/>
                      <a:pt x="296" y="392"/>
                      <a:pt x="423" y="392"/>
                    </a:cubicBezTo>
                    <a:cubicBezTo>
                      <a:pt x="793" y="392"/>
                      <a:pt x="1138" y="261"/>
                      <a:pt x="2214" y="261"/>
                    </a:cubicBezTo>
                    <a:cubicBezTo>
                      <a:pt x="2437" y="261"/>
                      <a:pt x="2692" y="266"/>
                      <a:pt x="2984" y="280"/>
                    </a:cubicBezTo>
                    <a:cubicBezTo>
                      <a:pt x="4992" y="375"/>
                      <a:pt x="6763" y="1207"/>
                      <a:pt x="7933" y="2301"/>
                    </a:cubicBezTo>
                    <a:cubicBezTo>
                      <a:pt x="8716" y="3033"/>
                      <a:pt x="8803" y="3757"/>
                      <a:pt x="9123" y="4996"/>
                    </a:cubicBezTo>
                    <a:cubicBezTo>
                      <a:pt x="9244" y="4472"/>
                      <a:pt x="9173" y="4074"/>
                      <a:pt x="9051" y="3674"/>
                    </a:cubicBezTo>
                    <a:cubicBezTo>
                      <a:pt x="8912" y="3217"/>
                      <a:pt x="8755" y="2768"/>
                      <a:pt x="8430" y="2402"/>
                    </a:cubicBezTo>
                    <a:cubicBezTo>
                      <a:pt x="8374" y="2340"/>
                      <a:pt x="7798" y="1790"/>
                      <a:pt x="7505" y="1578"/>
                    </a:cubicBezTo>
                    <a:cubicBezTo>
                      <a:pt x="5702" y="274"/>
                      <a:pt x="3752" y="1"/>
                      <a:pt x="2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" name="Google Shape;5357;p21"/>
              <p:cNvSpPr/>
              <p:nvPr/>
            </p:nvSpPr>
            <p:spPr>
              <a:xfrm>
                <a:off x="4497713" y="2318641"/>
                <a:ext cx="357671" cy="298219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3967" extrusionOk="0">
                    <a:moveTo>
                      <a:pt x="2235" y="1"/>
                    </a:moveTo>
                    <a:cubicBezTo>
                      <a:pt x="1846" y="1"/>
                      <a:pt x="1438" y="138"/>
                      <a:pt x="1167" y="436"/>
                    </a:cubicBezTo>
                    <a:cubicBezTo>
                      <a:pt x="868" y="764"/>
                      <a:pt x="637" y="1123"/>
                      <a:pt x="474" y="1530"/>
                    </a:cubicBezTo>
                    <a:cubicBezTo>
                      <a:pt x="371" y="1786"/>
                      <a:pt x="361" y="2045"/>
                      <a:pt x="452" y="2431"/>
                    </a:cubicBezTo>
                    <a:cubicBezTo>
                      <a:pt x="608" y="1891"/>
                      <a:pt x="672" y="1388"/>
                      <a:pt x="1267" y="752"/>
                    </a:cubicBezTo>
                    <a:cubicBezTo>
                      <a:pt x="1549" y="448"/>
                      <a:pt x="1893" y="298"/>
                      <a:pt x="2244" y="298"/>
                    </a:cubicBezTo>
                    <a:cubicBezTo>
                      <a:pt x="2589" y="298"/>
                      <a:pt x="2941" y="444"/>
                      <a:pt x="3247" y="735"/>
                    </a:cubicBezTo>
                    <a:cubicBezTo>
                      <a:pt x="3257" y="743"/>
                      <a:pt x="3246" y="772"/>
                      <a:pt x="3245" y="793"/>
                    </a:cubicBezTo>
                    <a:cubicBezTo>
                      <a:pt x="3235" y="809"/>
                      <a:pt x="3228" y="832"/>
                      <a:pt x="3213" y="838"/>
                    </a:cubicBezTo>
                    <a:cubicBezTo>
                      <a:pt x="3177" y="856"/>
                      <a:pt x="3138" y="872"/>
                      <a:pt x="3098" y="879"/>
                    </a:cubicBezTo>
                    <a:cubicBezTo>
                      <a:pt x="1402" y="1198"/>
                      <a:pt x="898" y="2388"/>
                      <a:pt x="13" y="3867"/>
                    </a:cubicBezTo>
                    <a:cubicBezTo>
                      <a:pt x="1" y="3888"/>
                      <a:pt x="24" y="3933"/>
                      <a:pt x="31" y="3967"/>
                    </a:cubicBezTo>
                    <a:cubicBezTo>
                      <a:pt x="224" y="3943"/>
                      <a:pt x="215" y="3778"/>
                      <a:pt x="1008" y="2712"/>
                    </a:cubicBezTo>
                    <a:cubicBezTo>
                      <a:pt x="2174" y="1146"/>
                      <a:pt x="2928" y="1197"/>
                      <a:pt x="3911" y="1087"/>
                    </a:cubicBezTo>
                    <a:cubicBezTo>
                      <a:pt x="4447" y="1316"/>
                      <a:pt x="4566" y="1376"/>
                      <a:pt x="4629" y="1376"/>
                    </a:cubicBezTo>
                    <a:cubicBezTo>
                      <a:pt x="4666" y="1376"/>
                      <a:pt x="4684" y="1355"/>
                      <a:pt x="4757" y="1335"/>
                    </a:cubicBezTo>
                    <a:cubicBezTo>
                      <a:pt x="4492" y="915"/>
                      <a:pt x="4042" y="906"/>
                      <a:pt x="3811" y="815"/>
                    </a:cubicBezTo>
                    <a:cubicBezTo>
                      <a:pt x="3442" y="541"/>
                      <a:pt x="3207" y="335"/>
                      <a:pt x="2942" y="178"/>
                    </a:cubicBezTo>
                    <a:cubicBezTo>
                      <a:pt x="2746" y="62"/>
                      <a:pt x="2495" y="1"/>
                      <a:pt x="22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21"/>
              <p:cNvSpPr/>
              <p:nvPr/>
            </p:nvSpPr>
            <p:spPr>
              <a:xfrm>
                <a:off x="4644753" y="1628995"/>
                <a:ext cx="512225" cy="307992"/>
              </a:xfrm>
              <a:custGeom>
                <a:avLst/>
                <a:gdLst/>
                <a:ahLst/>
                <a:cxnLst/>
                <a:rect l="l" t="t" r="r" b="b"/>
                <a:pathLst>
                  <a:path w="6814" h="4097" extrusionOk="0">
                    <a:moveTo>
                      <a:pt x="6119" y="1"/>
                    </a:moveTo>
                    <a:cubicBezTo>
                      <a:pt x="5823" y="1"/>
                      <a:pt x="5517" y="127"/>
                      <a:pt x="5332" y="369"/>
                    </a:cubicBezTo>
                    <a:cubicBezTo>
                      <a:pt x="4909" y="927"/>
                      <a:pt x="4884" y="1102"/>
                      <a:pt x="4646" y="1661"/>
                    </a:cubicBezTo>
                    <a:cubicBezTo>
                      <a:pt x="4641" y="1661"/>
                      <a:pt x="4637" y="1661"/>
                      <a:pt x="4633" y="1661"/>
                    </a:cubicBezTo>
                    <a:cubicBezTo>
                      <a:pt x="4535" y="1661"/>
                      <a:pt x="4491" y="1539"/>
                      <a:pt x="4401" y="1539"/>
                    </a:cubicBezTo>
                    <a:cubicBezTo>
                      <a:pt x="4379" y="1539"/>
                      <a:pt x="4354" y="1547"/>
                      <a:pt x="4325" y="1565"/>
                    </a:cubicBezTo>
                    <a:cubicBezTo>
                      <a:pt x="4350" y="1684"/>
                      <a:pt x="4376" y="1802"/>
                      <a:pt x="4405" y="1939"/>
                    </a:cubicBezTo>
                    <a:cubicBezTo>
                      <a:pt x="4005" y="2918"/>
                      <a:pt x="3334" y="3561"/>
                      <a:pt x="2242" y="3762"/>
                    </a:cubicBezTo>
                    <a:cubicBezTo>
                      <a:pt x="2125" y="3784"/>
                      <a:pt x="2011" y="3793"/>
                      <a:pt x="1899" y="3793"/>
                    </a:cubicBezTo>
                    <a:cubicBezTo>
                      <a:pt x="1618" y="3793"/>
                      <a:pt x="1352" y="3737"/>
                      <a:pt x="1080" y="3686"/>
                    </a:cubicBezTo>
                    <a:cubicBezTo>
                      <a:pt x="682" y="3610"/>
                      <a:pt x="435" y="3422"/>
                      <a:pt x="93" y="3037"/>
                    </a:cubicBezTo>
                    <a:lnTo>
                      <a:pt x="93" y="3037"/>
                    </a:lnTo>
                    <a:cubicBezTo>
                      <a:pt x="1" y="3273"/>
                      <a:pt x="85" y="3448"/>
                      <a:pt x="269" y="3580"/>
                    </a:cubicBezTo>
                    <a:cubicBezTo>
                      <a:pt x="737" y="3918"/>
                      <a:pt x="1277" y="4086"/>
                      <a:pt x="1838" y="4096"/>
                    </a:cubicBezTo>
                    <a:cubicBezTo>
                      <a:pt x="1862" y="4096"/>
                      <a:pt x="1886" y="4097"/>
                      <a:pt x="1909" y="4097"/>
                    </a:cubicBezTo>
                    <a:cubicBezTo>
                      <a:pt x="3870" y="4097"/>
                      <a:pt x="4291" y="2639"/>
                      <a:pt x="4563" y="2492"/>
                    </a:cubicBezTo>
                    <a:cubicBezTo>
                      <a:pt x="4641" y="2525"/>
                      <a:pt x="4698" y="2549"/>
                      <a:pt x="4754" y="2574"/>
                    </a:cubicBezTo>
                    <a:cubicBezTo>
                      <a:pt x="4772" y="2535"/>
                      <a:pt x="4806" y="2498"/>
                      <a:pt x="4804" y="2463"/>
                    </a:cubicBezTo>
                    <a:cubicBezTo>
                      <a:pt x="4764" y="1870"/>
                      <a:pt x="5038" y="1385"/>
                      <a:pt x="5322" y="897"/>
                    </a:cubicBezTo>
                    <a:cubicBezTo>
                      <a:pt x="5520" y="553"/>
                      <a:pt x="5788" y="321"/>
                      <a:pt x="6255" y="292"/>
                    </a:cubicBezTo>
                    <a:cubicBezTo>
                      <a:pt x="6609" y="524"/>
                      <a:pt x="6665" y="569"/>
                      <a:pt x="6710" y="569"/>
                    </a:cubicBezTo>
                    <a:cubicBezTo>
                      <a:pt x="6732" y="569"/>
                      <a:pt x="6752" y="558"/>
                      <a:pt x="6802" y="553"/>
                    </a:cubicBezTo>
                    <a:cubicBezTo>
                      <a:pt x="6806" y="474"/>
                      <a:pt x="6811" y="397"/>
                      <a:pt x="6813" y="343"/>
                    </a:cubicBezTo>
                    <a:cubicBezTo>
                      <a:pt x="6665" y="112"/>
                      <a:pt x="6397" y="1"/>
                      <a:pt x="6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21"/>
              <p:cNvSpPr/>
              <p:nvPr/>
            </p:nvSpPr>
            <p:spPr>
              <a:xfrm>
                <a:off x="5032198" y="1612307"/>
                <a:ext cx="541392" cy="312728"/>
              </a:xfrm>
              <a:custGeom>
                <a:avLst/>
                <a:gdLst/>
                <a:ahLst/>
                <a:cxnLst/>
                <a:rect l="l" t="t" r="r" b="b"/>
                <a:pathLst>
                  <a:path w="7202" h="4160" extrusionOk="0">
                    <a:moveTo>
                      <a:pt x="7179" y="1"/>
                    </a:moveTo>
                    <a:lnTo>
                      <a:pt x="7179" y="1"/>
                    </a:lnTo>
                    <a:cubicBezTo>
                      <a:pt x="6363" y="503"/>
                      <a:pt x="5809" y="1398"/>
                      <a:pt x="5113" y="1919"/>
                    </a:cubicBezTo>
                    <a:cubicBezTo>
                      <a:pt x="4641" y="2273"/>
                      <a:pt x="4089" y="2452"/>
                      <a:pt x="3547" y="2452"/>
                    </a:cubicBezTo>
                    <a:cubicBezTo>
                      <a:pt x="2953" y="2452"/>
                      <a:pt x="2372" y="2237"/>
                      <a:pt x="1920" y="1803"/>
                    </a:cubicBezTo>
                    <a:cubicBezTo>
                      <a:pt x="1878" y="1761"/>
                      <a:pt x="1818" y="1738"/>
                      <a:pt x="1754" y="1701"/>
                    </a:cubicBezTo>
                    <a:cubicBezTo>
                      <a:pt x="1714" y="1747"/>
                      <a:pt x="1680" y="1788"/>
                      <a:pt x="1647" y="1828"/>
                    </a:cubicBezTo>
                    <a:cubicBezTo>
                      <a:pt x="1393" y="1839"/>
                      <a:pt x="1143" y="1884"/>
                      <a:pt x="972" y="2086"/>
                    </a:cubicBezTo>
                    <a:cubicBezTo>
                      <a:pt x="228" y="2968"/>
                      <a:pt x="0" y="4160"/>
                      <a:pt x="275" y="4160"/>
                    </a:cubicBezTo>
                    <a:cubicBezTo>
                      <a:pt x="299" y="4160"/>
                      <a:pt x="326" y="4151"/>
                      <a:pt x="356" y="4133"/>
                    </a:cubicBezTo>
                    <a:cubicBezTo>
                      <a:pt x="470" y="3386"/>
                      <a:pt x="791" y="2736"/>
                      <a:pt x="1362" y="2184"/>
                    </a:cubicBezTo>
                    <a:cubicBezTo>
                      <a:pt x="1552" y="2237"/>
                      <a:pt x="1724" y="2283"/>
                      <a:pt x="1890" y="2328"/>
                    </a:cubicBezTo>
                    <a:cubicBezTo>
                      <a:pt x="1952" y="2306"/>
                      <a:pt x="2010" y="2287"/>
                      <a:pt x="2040" y="2277"/>
                    </a:cubicBezTo>
                    <a:cubicBezTo>
                      <a:pt x="2265" y="2390"/>
                      <a:pt x="2458" y="2522"/>
                      <a:pt x="2672" y="2587"/>
                    </a:cubicBezTo>
                    <a:cubicBezTo>
                      <a:pt x="3058" y="2703"/>
                      <a:pt x="3401" y="2757"/>
                      <a:pt x="3711" y="2757"/>
                    </a:cubicBezTo>
                    <a:cubicBezTo>
                      <a:pt x="5153" y="2757"/>
                      <a:pt x="5909" y="1600"/>
                      <a:pt x="7175" y="174"/>
                    </a:cubicBezTo>
                    <a:cubicBezTo>
                      <a:pt x="7201" y="146"/>
                      <a:pt x="7179" y="75"/>
                      <a:pt x="7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" name="Google Shape;5360;p21"/>
              <p:cNvSpPr/>
              <p:nvPr/>
            </p:nvSpPr>
            <p:spPr>
              <a:xfrm>
                <a:off x="3681778" y="1805429"/>
                <a:ext cx="354213" cy="342046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550" extrusionOk="0">
                    <a:moveTo>
                      <a:pt x="2357" y="1"/>
                    </a:moveTo>
                    <a:cubicBezTo>
                      <a:pt x="1449" y="1"/>
                      <a:pt x="532" y="526"/>
                      <a:pt x="194" y="1756"/>
                    </a:cubicBezTo>
                    <a:cubicBezTo>
                      <a:pt x="0" y="2465"/>
                      <a:pt x="7" y="3190"/>
                      <a:pt x="53" y="3914"/>
                    </a:cubicBezTo>
                    <a:cubicBezTo>
                      <a:pt x="71" y="4212"/>
                      <a:pt x="96" y="4244"/>
                      <a:pt x="372" y="4549"/>
                    </a:cubicBezTo>
                    <a:cubicBezTo>
                      <a:pt x="336" y="4330"/>
                      <a:pt x="300" y="4110"/>
                      <a:pt x="268" y="3890"/>
                    </a:cubicBezTo>
                    <a:cubicBezTo>
                      <a:pt x="255" y="3789"/>
                      <a:pt x="235" y="3685"/>
                      <a:pt x="242" y="3585"/>
                    </a:cubicBezTo>
                    <a:cubicBezTo>
                      <a:pt x="311" y="2648"/>
                      <a:pt x="395" y="1675"/>
                      <a:pt x="914" y="1048"/>
                    </a:cubicBezTo>
                    <a:cubicBezTo>
                      <a:pt x="1145" y="769"/>
                      <a:pt x="1412" y="521"/>
                      <a:pt x="1755" y="436"/>
                    </a:cubicBezTo>
                    <a:cubicBezTo>
                      <a:pt x="1973" y="383"/>
                      <a:pt x="2181" y="358"/>
                      <a:pt x="2379" y="358"/>
                    </a:cubicBezTo>
                    <a:cubicBezTo>
                      <a:pt x="3562" y="358"/>
                      <a:pt x="4354" y="1251"/>
                      <a:pt x="4401" y="2284"/>
                    </a:cubicBezTo>
                    <a:cubicBezTo>
                      <a:pt x="4404" y="2414"/>
                      <a:pt x="4331" y="2569"/>
                      <a:pt x="4492" y="2679"/>
                    </a:cubicBezTo>
                    <a:cubicBezTo>
                      <a:pt x="4712" y="2459"/>
                      <a:pt x="4708" y="2184"/>
                      <a:pt x="4646" y="1927"/>
                    </a:cubicBezTo>
                    <a:cubicBezTo>
                      <a:pt x="4579" y="1648"/>
                      <a:pt x="4480" y="1369"/>
                      <a:pt x="4344" y="1118"/>
                    </a:cubicBezTo>
                    <a:cubicBezTo>
                      <a:pt x="3963" y="415"/>
                      <a:pt x="3163" y="1"/>
                      <a:pt x="2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" name="Google Shape;5361;p21"/>
              <p:cNvSpPr/>
              <p:nvPr/>
            </p:nvSpPr>
            <p:spPr>
              <a:xfrm>
                <a:off x="3022354" y="1020763"/>
                <a:ext cx="360227" cy="241462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3212" extrusionOk="0">
                    <a:moveTo>
                      <a:pt x="76" y="1"/>
                    </a:moveTo>
                    <a:cubicBezTo>
                      <a:pt x="48" y="48"/>
                      <a:pt x="30" y="79"/>
                      <a:pt x="0" y="129"/>
                    </a:cubicBezTo>
                    <a:cubicBezTo>
                      <a:pt x="42" y="188"/>
                      <a:pt x="84" y="261"/>
                      <a:pt x="140" y="317"/>
                    </a:cubicBezTo>
                    <a:cubicBezTo>
                      <a:pt x="523" y="699"/>
                      <a:pt x="1207" y="978"/>
                      <a:pt x="1726" y="1138"/>
                    </a:cubicBezTo>
                    <a:cubicBezTo>
                      <a:pt x="2032" y="1233"/>
                      <a:pt x="2333" y="1279"/>
                      <a:pt x="2628" y="1279"/>
                    </a:cubicBezTo>
                    <a:cubicBezTo>
                      <a:pt x="3141" y="1279"/>
                      <a:pt x="3638" y="1138"/>
                      <a:pt x="4120" y="864"/>
                    </a:cubicBezTo>
                    <a:cubicBezTo>
                      <a:pt x="4223" y="806"/>
                      <a:pt x="4319" y="734"/>
                      <a:pt x="4441" y="654"/>
                    </a:cubicBezTo>
                    <a:cubicBezTo>
                      <a:pt x="4485" y="767"/>
                      <a:pt x="4520" y="861"/>
                      <a:pt x="4547" y="930"/>
                    </a:cubicBezTo>
                    <a:cubicBezTo>
                      <a:pt x="4432" y="1598"/>
                      <a:pt x="3931" y="2681"/>
                      <a:pt x="3267" y="2822"/>
                    </a:cubicBezTo>
                    <a:cubicBezTo>
                      <a:pt x="3083" y="2861"/>
                      <a:pt x="2909" y="2879"/>
                      <a:pt x="2745" y="2879"/>
                    </a:cubicBezTo>
                    <a:cubicBezTo>
                      <a:pt x="1983" y="2879"/>
                      <a:pt x="1444" y="2494"/>
                      <a:pt x="1221" y="2036"/>
                    </a:cubicBezTo>
                    <a:cubicBezTo>
                      <a:pt x="1193" y="1979"/>
                      <a:pt x="1158" y="1926"/>
                      <a:pt x="1084" y="1926"/>
                    </a:cubicBezTo>
                    <a:cubicBezTo>
                      <a:pt x="1064" y="1926"/>
                      <a:pt x="1042" y="1930"/>
                      <a:pt x="1017" y="1938"/>
                    </a:cubicBezTo>
                    <a:cubicBezTo>
                      <a:pt x="941" y="2208"/>
                      <a:pt x="1179" y="2382"/>
                      <a:pt x="1247" y="2607"/>
                    </a:cubicBezTo>
                    <a:cubicBezTo>
                      <a:pt x="1395" y="2710"/>
                      <a:pt x="1541" y="2821"/>
                      <a:pt x="1699" y="2911"/>
                    </a:cubicBezTo>
                    <a:cubicBezTo>
                      <a:pt x="2042" y="3109"/>
                      <a:pt x="2414" y="3211"/>
                      <a:pt x="2773" y="3211"/>
                    </a:cubicBezTo>
                    <a:cubicBezTo>
                      <a:pt x="3328" y="3211"/>
                      <a:pt x="3848" y="2965"/>
                      <a:pt x="4171" y="2440"/>
                    </a:cubicBezTo>
                    <a:cubicBezTo>
                      <a:pt x="4378" y="2103"/>
                      <a:pt x="4547" y="1753"/>
                      <a:pt x="4669" y="1374"/>
                    </a:cubicBezTo>
                    <a:cubicBezTo>
                      <a:pt x="4792" y="993"/>
                      <a:pt x="4713" y="688"/>
                      <a:pt x="4443" y="405"/>
                    </a:cubicBezTo>
                    <a:cubicBezTo>
                      <a:pt x="4021" y="635"/>
                      <a:pt x="3459" y="998"/>
                      <a:pt x="2648" y="998"/>
                    </a:cubicBezTo>
                    <a:cubicBezTo>
                      <a:pt x="2385" y="998"/>
                      <a:pt x="2095" y="959"/>
                      <a:pt x="1776" y="866"/>
                    </a:cubicBezTo>
                    <a:cubicBezTo>
                      <a:pt x="1154" y="683"/>
                      <a:pt x="570" y="433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21"/>
              <p:cNvSpPr/>
              <p:nvPr/>
            </p:nvSpPr>
            <p:spPr>
              <a:xfrm>
                <a:off x="3533987" y="580244"/>
                <a:ext cx="774051" cy="263263"/>
              </a:xfrm>
              <a:custGeom>
                <a:avLst/>
                <a:gdLst/>
                <a:ahLst/>
                <a:cxnLst/>
                <a:rect l="l" t="t" r="r" b="b"/>
                <a:pathLst>
                  <a:path w="10297" h="3502" extrusionOk="0">
                    <a:moveTo>
                      <a:pt x="2033" y="0"/>
                    </a:moveTo>
                    <a:cubicBezTo>
                      <a:pt x="1593" y="0"/>
                      <a:pt x="1159" y="119"/>
                      <a:pt x="722" y="172"/>
                    </a:cubicBezTo>
                    <a:cubicBezTo>
                      <a:pt x="559" y="191"/>
                      <a:pt x="396" y="234"/>
                      <a:pt x="239" y="282"/>
                    </a:cubicBezTo>
                    <a:cubicBezTo>
                      <a:pt x="169" y="305"/>
                      <a:pt x="110" y="369"/>
                      <a:pt x="1" y="446"/>
                    </a:cubicBezTo>
                    <a:cubicBezTo>
                      <a:pt x="104" y="495"/>
                      <a:pt x="197" y="514"/>
                      <a:pt x="300" y="514"/>
                    </a:cubicBezTo>
                    <a:cubicBezTo>
                      <a:pt x="581" y="514"/>
                      <a:pt x="932" y="369"/>
                      <a:pt x="1736" y="287"/>
                    </a:cubicBezTo>
                    <a:cubicBezTo>
                      <a:pt x="1880" y="272"/>
                      <a:pt x="2024" y="265"/>
                      <a:pt x="2170" y="265"/>
                    </a:cubicBezTo>
                    <a:cubicBezTo>
                      <a:pt x="3741" y="265"/>
                      <a:pt x="5421" y="1083"/>
                      <a:pt x="6665" y="1890"/>
                    </a:cubicBezTo>
                    <a:cubicBezTo>
                      <a:pt x="7064" y="2150"/>
                      <a:pt x="7485" y="2377"/>
                      <a:pt x="7879" y="2642"/>
                    </a:cubicBezTo>
                    <a:cubicBezTo>
                      <a:pt x="8528" y="3076"/>
                      <a:pt x="9257" y="3299"/>
                      <a:pt x="10002" y="3482"/>
                    </a:cubicBezTo>
                    <a:cubicBezTo>
                      <a:pt x="10043" y="3492"/>
                      <a:pt x="10086" y="3501"/>
                      <a:pt x="10129" y="3501"/>
                    </a:cubicBezTo>
                    <a:cubicBezTo>
                      <a:pt x="10186" y="3501"/>
                      <a:pt x="10244" y="3484"/>
                      <a:pt x="10296" y="3426"/>
                    </a:cubicBezTo>
                    <a:cubicBezTo>
                      <a:pt x="10088" y="3235"/>
                      <a:pt x="9815" y="3193"/>
                      <a:pt x="9563" y="3119"/>
                    </a:cubicBezTo>
                    <a:cubicBezTo>
                      <a:pt x="7223" y="2417"/>
                      <a:pt x="5888" y="394"/>
                      <a:pt x="2260" y="12"/>
                    </a:cubicBezTo>
                    <a:cubicBezTo>
                      <a:pt x="2184" y="4"/>
                      <a:pt x="2108" y="0"/>
                      <a:pt x="20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21"/>
              <p:cNvSpPr/>
              <p:nvPr/>
            </p:nvSpPr>
            <p:spPr>
              <a:xfrm>
                <a:off x="2587099" y="960925"/>
                <a:ext cx="482232" cy="305962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4070" extrusionOk="0">
                    <a:moveTo>
                      <a:pt x="2578" y="1"/>
                    </a:moveTo>
                    <a:cubicBezTo>
                      <a:pt x="2542" y="1"/>
                      <a:pt x="2507" y="1"/>
                      <a:pt x="2470" y="2"/>
                    </a:cubicBezTo>
                    <a:cubicBezTo>
                      <a:pt x="2076" y="13"/>
                      <a:pt x="1750" y="154"/>
                      <a:pt x="1467" y="422"/>
                    </a:cubicBezTo>
                    <a:cubicBezTo>
                      <a:pt x="716" y="1133"/>
                      <a:pt x="23" y="2733"/>
                      <a:pt x="0" y="4069"/>
                    </a:cubicBezTo>
                    <a:cubicBezTo>
                      <a:pt x="128" y="4058"/>
                      <a:pt x="162" y="3955"/>
                      <a:pt x="169" y="3865"/>
                    </a:cubicBezTo>
                    <a:cubicBezTo>
                      <a:pt x="245" y="2831"/>
                      <a:pt x="1206" y="376"/>
                      <a:pt x="2332" y="287"/>
                    </a:cubicBezTo>
                    <a:cubicBezTo>
                      <a:pt x="2439" y="279"/>
                      <a:pt x="2546" y="274"/>
                      <a:pt x="2651" y="274"/>
                    </a:cubicBezTo>
                    <a:cubicBezTo>
                      <a:pt x="3297" y="274"/>
                      <a:pt x="3896" y="442"/>
                      <a:pt x="4429" y="863"/>
                    </a:cubicBezTo>
                    <a:cubicBezTo>
                      <a:pt x="5594" y="1783"/>
                      <a:pt x="5996" y="2642"/>
                      <a:pt x="6309" y="3131"/>
                    </a:cubicBezTo>
                    <a:lnTo>
                      <a:pt x="6415" y="3093"/>
                    </a:lnTo>
                    <a:cubicBezTo>
                      <a:pt x="6403" y="3017"/>
                      <a:pt x="6406" y="2934"/>
                      <a:pt x="6376" y="2867"/>
                    </a:cubicBezTo>
                    <a:cubicBezTo>
                      <a:pt x="5948" y="1866"/>
                      <a:pt x="5210" y="1121"/>
                      <a:pt x="4365" y="473"/>
                    </a:cubicBezTo>
                    <a:cubicBezTo>
                      <a:pt x="4058" y="238"/>
                      <a:pt x="3380" y="1"/>
                      <a:pt x="2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" name="Google Shape;5364;p21"/>
              <p:cNvSpPr/>
              <p:nvPr/>
            </p:nvSpPr>
            <p:spPr>
              <a:xfrm>
                <a:off x="2872458" y="738936"/>
                <a:ext cx="694669" cy="87203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160" extrusionOk="0">
                    <a:moveTo>
                      <a:pt x="7995" y="1"/>
                    </a:moveTo>
                    <a:cubicBezTo>
                      <a:pt x="7152" y="1"/>
                      <a:pt x="6386" y="350"/>
                      <a:pt x="4463" y="596"/>
                    </a:cubicBezTo>
                    <a:cubicBezTo>
                      <a:pt x="3972" y="658"/>
                      <a:pt x="3485" y="758"/>
                      <a:pt x="2988" y="758"/>
                    </a:cubicBezTo>
                    <a:cubicBezTo>
                      <a:pt x="2967" y="758"/>
                      <a:pt x="2946" y="758"/>
                      <a:pt x="2925" y="758"/>
                    </a:cubicBezTo>
                    <a:cubicBezTo>
                      <a:pt x="2921" y="757"/>
                      <a:pt x="2916" y="757"/>
                      <a:pt x="2912" y="757"/>
                    </a:cubicBezTo>
                    <a:cubicBezTo>
                      <a:pt x="2774" y="757"/>
                      <a:pt x="2634" y="791"/>
                      <a:pt x="2497" y="808"/>
                    </a:cubicBezTo>
                    <a:cubicBezTo>
                      <a:pt x="2058" y="864"/>
                      <a:pt x="1617" y="884"/>
                      <a:pt x="1180" y="884"/>
                    </a:cubicBezTo>
                    <a:cubicBezTo>
                      <a:pt x="902" y="884"/>
                      <a:pt x="625" y="876"/>
                      <a:pt x="350" y="863"/>
                    </a:cubicBezTo>
                    <a:cubicBezTo>
                      <a:pt x="306" y="778"/>
                      <a:pt x="383" y="675"/>
                      <a:pt x="263" y="649"/>
                    </a:cubicBezTo>
                    <a:lnTo>
                      <a:pt x="263" y="649"/>
                    </a:lnTo>
                    <a:cubicBezTo>
                      <a:pt x="1" y="740"/>
                      <a:pt x="56" y="1145"/>
                      <a:pt x="543" y="1154"/>
                    </a:cubicBezTo>
                    <a:cubicBezTo>
                      <a:pt x="767" y="1158"/>
                      <a:pt x="944" y="1160"/>
                      <a:pt x="1094" y="1160"/>
                    </a:cubicBezTo>
                    <a:cubicBezTo>
                      <a:pt x="1743" y="1160"/>
                      <a:pt x="1884" y="1123"/>
                      <a:pt x="3076" y="1022"/>
                    </a:cubicBezTo>
                    <a:cubicBezTo>
                      <a:pt x="3383" y="998"/>
                      <a:pt x="3691" y="1003"/>
                      <a:pt x="3997" y="925"/>
                    </a:cubicBezTo>
                    <a:cubicBezTo>
                      <a:pt x="4316" y="845"/>
                      <a:pt x="4647" y="807"/>
                      <a:pt x="4975" y="783"/>
                    </a:cubicBezTo>
                    <a:cubicBezTo>
                      <a:pt x="6251" y="686"/>
                      <a:pt x="6939" y="277"/>
                      <a:pt x="8339" y="277"/>
                    </a:cubicBezTo>
                    <a:cubicBezTo>
                      <a:pt x="8606" y="277"/>
                      <a:pt x="8898" y="291"/>
                      <a:pt x="9225" y="326"/>
                    </a:cubicBezTo>
                    <a:cubicBezTo>
                      <a:pt x="9055" y="103"/>
                      <a:pt x="9240" y="187"/>
                      <a:pt x="8608" y="62"/>
                    </a:cubicBezTo>
                    <a:cubicBezTo>
                      <a:pt x="8390" y="19"/>
                      <a:pt x="8190" y="1"/>
                      <a:pt x="79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" name="Google Shape;5365;p21"/>
              <p:cNvSpPr/>
              <p:nvPr/>
            </p:nvSpPr>
            <p:spPr>
              <a:xfrm>
                <a:off x="3227804" y="2045534"/>
                <a:ext cx="450058" cy="201243"/>
              </a:xfrm>
              <a:custGeom>
                <a:avLst/>
                <a:gdLst/>
                <a:ahLst/>
                <a:cxnLst/>
                <a:rect l="l" t="t" r="r" b="b"/>
                <a:pathLst>
                  <a:path w="5987" h="2677" extrusionOk="0">
                    <a:moveTo>
                      <a:pt x="5928" y="1"/>
                    </a:moveTo>
                    <a:cubicBezTo>
                      <a:pt x="5808" y="23"/>
                      <a:pt x="5769" y="116"/>
                      <a:pt x="5741" y="215"/>
                    </a:cubicBezTo>
                    <a:cubicBezTo>
                      <a:pt x="5602" y="702"/>
                      <a:pt x="5318" y="1109"/>
                      <a:pt x="5031" y="1513"/>
                    </a:cubicBezTo>
                    <a:cubicBezTo>
                      <a:pt x="4518" y="2235"/>
                      <a:pt x="3434" y="2347"/>
                      <a:pt x="2543" y="2375"/>
                    </a:cubicBezTo>
                    <a:cubicBezTo>
                      <a:pt x="2523" y="2376"/>
                      <a:pt x="2503" y="2376"/>
                      <a:pt x="2482" y="2376"/>
                    </a:cubicBezTo>
                    <a:cubicBezTo>
                      <a:pt x="2217" y="2376"/>
                      <a:pt x="1943" y="2329"/>
                      <a:pt x="1686" y="2261"/>
                    </a:cubicBezTo>
                    <a:cubicBezTo>
                      <a:pt x="975" y="2072"/>
                      <a:pt x="371" y="1745"/>
                      <a:pt x="225" y="926"/>
                    </a:cubicBezTo>
                    <a:cubicBezTo>
                      <a:pt x="213" y="855"/>
                      <a:pt x="143" y="794"/>
                      <a:pt x="98" y="729"/>
                    </a:cubicBezTo>
                    <a:cubicBezTo>
                      <a:pt x="59" y="757"/>
                      <a:pt x="39" y="765"/>
                      <a:pt x="34" y="777"/>
                    </a:cubicBezTo>
                    <a:cubicBezTo>
                      <a:pt x="19" y="816"/>
                      <a:pt x="0" y="855"/>
                      <a:pt x="1" y="894"/>
                    </a:cubicBezTo>
                    <a:cubicBezTo>
                      <a:pt x="33" y="2172"/>
                      <a:pt x="1268" y="2676"/>
                      <a:pt x="2617" y="2676"/>
                    </a:cubicBezTo>
                    <a:cubicBezTo>
                      <a:pt x="3193" y="2676"/>
                      <a:pt x="3790" y="2584"/>
                      <a:pt x="4323" y="2421"/>
                    </a:cubicBezTo>
                    <a:cubicBezTo>
                      <a:pt x="5164" y="2166"/>
                      <a:pt x="5836" y="990"/>
                      <a:pt x="5981" y="106"/>
                    </a:cubicBezTo>
                    <a:cubicBezTo>
                      <a:pt x="5986" y="75"/>
                      <a:pt x="5947" y="36"/>
                      <a:pt x="59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21"/>
              <p:cNvSpPr/>
              <p:nvPr/>
            </p:nvSpPr>
            <p:spPr>
              <a:xfrm>
                <a:off x="4073132" y="1514957"/>
                <a:ext cx="504032" cy="192824"/>
              </a:xfrm>
              <a:custGeom>
                <a:avLst/>
                <a:gdLst/>
                <a:ahLst/>
                <a:cxnLst/>
                <a:rect l="l" t="t" r="r" b="b"/>
                <a:pathLst>
                  <a:path w="6705" h="2565" extrusionOk="0">
                    <a:moveTo>
                      <a:pt x="4902" y="1"/>
                    </a:moveTo>
                    <a:cubicBezTo>
                      <a:pt x="4333" y="1"/>
                      <a:pt x="3785" y="302"/>
                      <a:pt x="3514" y="896"/>
                    </a:cubicBezTo>
                    <a:cubicBezTo>
                      <a:pt x="3447" y="1043"/>
                      <a:pt x="3414" y="1208"/>
                      <a:pt x="3368" y="1362"/>
                    </a:cubicBezTo>
                    <a:cubicBezTo>
                      <a:pt x="3222" y="1488"/>
                      <a:pt x="2884" y="1948"/>
                      <a:pt x="1653" y="2290"/>
                    </a:cubicBezTo>
                    <a:cubicBezTo>
                      <a:pt x="1529" y="2324"/>
                      <a:pt x="1439" y="2343"/>
                      <a:pt x="1345" y="2343"/>
                    </a:cubicBezTo>
                    <a:cubicBezTo>
                      <a:pt x="1113" y="2343"/>
                      <a:pt x="854" y="2229"/>
                      <a:pt x="0" y="1944"/>
                    </a:cubicBezTo>
                    <a:lnTo>
                      <a:pt x="0" y="1944"/>
                    </a:lnTo>
                    <a:cubicBezTo>
                      <a:pt x="20" y="2022"/>
                      <a:pt x="17" y="2074"/>
                      <a:pt x="41" y="2090"/>
                    </a:cubicBezTo>
                    <a:cubicBezTo>
                      <a:pt x="443" y="2347"/>
                      <a:pt x="865" y="2564"/>
                      <a:pt x="1363" y="2564"/>
                    </a:cubicBezTo>
                    <a:cubicBezTo>
                      <a:pt x="1586" y="2564"/>
                      <a:pt x="1824" y="2521"/>
                      <a:pt x="2082" y="2418"/>
                    </a:cubicBezTo>
                    <a:cubicBezTo>
                      <a:pt x="2545" y="2233"/>
                      <a:pt x="2989" y="2022"/>
                      <a:pt x="3365" y="1690"/>
                    </a:cubicBezTo>
                    <a:cubicBezTo>
                      <a:pt x="3417" y="1738"/>
                      <a:pt x="3461" y="1779"/>
                      <a:pt x="3539" y="1850"/>
                    </a:cubicBezTo>
                    <a:cubicBezTo>
                      <a:pt x="3608" y="1375"/>
                      <a:pt x="3620" y="794"/>
                      <a:pt x="4425" y="402"/>
                    </a:cubicBezTo>
                    <a:cubicBezTo>
                      <a:pt x="4573" y="330"/>
                      <a:pt x="4718" y="294"/>
                      <a:pt x="4864" y="294"/>
                    </a:cubicBezTo>
                    <a:cubicBezTo>
                      <a:pt x="4993" y="294"/>
                      <a:pt x="5124" y="322"/>
                      <a:pt x="5260" y="378"/>
                    </a:cubicBezTo>
                    <a:cubicBezTo>
                      <a:pt x="5902" y="647"/>
                      <a:pt x="6307" y="1094"/>
                      <a:pt x="6406" y="1796"/>
                    </a:cubicBezTo>
                    <a:cubicBezTo>
                      <a:pt x="6416" y="1867"/>
                      <a:pt x="6402" y="1963"/>
                      <a:pt x="6523" y="1969"/>
                    </a:cubicBezTo>
                    <a:cubicBezTo>
                      <a:pt x="6690" y="1864"/>
                      <a:pt x="6704" y="1700"/>
                      <a:pt x="6664" y="1535"/>
                    </a:cubicBezTo>
                    <a:cubicBezTo>
                      <a:pt x="6413" y="506"/>
                      <a:pt x="5640" y="1"/>
                      <a:pt x="49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21"/>
              <p:cNvSpPr/>
              <p:nvPr/>
            </p:nvSpPr>
            <p:spPr>
              <a:xfrm>
                <a:off x="2709256" y="2716085"/>
                <a:ext cx="765857" cy="138923"/>
              </a:xfrm>
              <a:custGeom>
                <a:avLst/>
                <a:gdLst/>
                <a:ahLst/>
                <a:cxnLst/>
                <a:rect l="l" t="t" r="r" b="b"/>
                <a:pathLst>
                  <a:path w="10188" h="184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3" y="443"/>
                      <a:pt x="13" y="45"/>
                      <a:pt x="1494" y="772"/>
                    </a:cubicBezTo>
                    <a:cubicBezTo>
                      <a:pt x="3615" y="1811"/>
                      <a:pt x="5298" y="1713"/>
                      <a:pt x="6177" y="1787"/>
                    </a:cubicBezTo>
                    <a:cubicBezTo>
                      <a:pt x="6662" y="1827"/>
                      <a:pt x="6863" y="1848"/>
                      <a:pt x="7042" y="1848"/>
                    </a:cubicBezTo>
                    <a:cubicBezTo>
                      <a:pt x="7255" y="1848"/>
                      <a:pt x="7437" y="1818"/>
                      <a:pt x="8029" y="1755"/>
                    </a:cubicBezTo>
                    <a:cubicBezTo>
                      <a:pt x="10047" y="1541"/>
                      <a:pt x="10121" y="1702"/>
                      <a:pt x="10187" y="1478"/>
                    </a:cubicBezTo>
                    <a:cubicBezTo>
                      <a:pt x="10089" y="1455"/>
                      <a:pt x="9948" y="1445"/>
                      <a:pt x="9771" y="1445"/>
                    </a:cubicBezTo>
                    <a:cubicBezTo>
                      <a:pt x="9107" y="1445"/>
                      <a:pt x="7938" y="1574"/>
                      <a:pt x="6599" y="1574"/>
                    </a:cubicBezTo>
                    <a:cubicBezTo>
                      <a:pt x="5119" y="1574"/>
                      <a:pt x="3432" y="1417"/>
                      <a:pt x="1987" y="757"/>
                    </a:cubicBezTo>
                    <a:cubicBezTo>
                      <a:pt x="1423" y="498"/>
                      <a:pt x="846" y="272"/>
                      <a:pt x="273" y="35"/>
                    </a:cubicBezTo>
                    <a:cubicBezTo>
                      <a:pt x="223" y="14"/>
                      <a:pt x="164" y="2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21"/>
              <p:cNvSpPr/>
              <p:nvPr/>
            </p:nvSpPr>
            <p:spPr>
              <a:xfrm>
                <a:off x="5145260" y="1881805"/>
                <a:ext cx="344591" cy="387302"/>
              </a:xfrm>
              <a:custGeom>
                <a:avLst/>
                <a:gdLst/>
                <a:ahLst/>
                <a:cxnLst/>
                <a:rect l="l" t="t" r="r" b="b"/>
                <a:pathLst>
                  <a:path w="4584" h="5152" extrusionOk="0">
                    <a:moveTo>
                      <a:pt x="4489" y="1"/>
                    </a:moveTo>
                    <a:cubicBezTo>
                      <a:pt x="4414" y="1"/>
                      <a:pt x="4354" y="60"/>
                      <a:pt x="4296" y="95"/>
                    </a:cubicBezTo>
                    <a:cubicBezTo>
                      <a:pt x="3834" y="377"/>
                      <a:pt x="3426" y="723"/>
                      <a:pt x="3060" y="1122"/>
                    </a:cubicBezTo>
                    <a:cubicBezTo>
                      <a:pt x="192" y="4247"/>
                      <a:pt x="65" y="4170"/>
                      <a:pt x="1" y="5121"/>
                    </a:cubicBezTo>
                    <a:cubicBezTo>
                      <a:pt x="36" y="5131"/>
                      <a:pt x="73" y="5140"/>
                      <a:pt x="108" y="5152"/>
                    </a:cubicBezTo>
                    <a:cubicBezTo>
                      <a:pt x="144" y="5083"/>
                      <a:pt x="189" y="5015"/>
                      <a:pt x="216" y="4941"/>
                    </a:cubicBezTo>
                    <a:cubicBezTo>
                      <a:pt x="386" y="4486"/>
                      <a:pt x="671" y="4111"/>
                      <a:pt x="1014" y="3771"/>
                    </a:cubicBezTo>
                    <a:cubicBezTo>
                      <a:pt x="2764" y="2035"/>
                      <a:pt x="3099" y="1476"/>
                      <a:pt x="4566" y="129"/>
                    </a:cubicBezTo>
                    <a:cubicBezTo>
                      <a:pt x="4584" y="112"/>
                      <a:pt x="4573" y="62"/>
                      <a:pt x="4576" y="28"/>
                    </a:cubicBezTo>
                    <a:cubicBezTo>
                      <a:pt x="4545" y="8"/>
                      <a:pt x="4516" y="1"/>
                      <a:pt x="44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" name="Google Shape;5369;p21"/>
              <p:cNvSpPr/>
              <p:nvPr/>
            </p:nvSpPr>
            <p:spPr>
              <a:xfrm>
                <a:off x="4443814" y="1058350"/>
                <a:ext cx="646032" cy="165159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2197" extrusionOk="0">
                    <a:moveTo>
                      <a:pt x="114" y="1"/>
                    </a:moveTo>
                    <a:cubicBezTo>
                      <a:pt x="1" y="87"/>
                      <a:pt x="18" y="168"/>
                      <a:pt x="81" y="226"/>
                    </a:cubicBezTo>
                    <a:cubicBezTo>
                      <a:pt x="334" y="462"/>
                      <a:pt x="660" y="552"/>
                      <a:pt x="982" y="608"/>
                    </a:cubicBezTo>
                    <a:cubicBezTo>
                      <a:pt x="5118" y="1324"/>
                      <a:pt x="4441" y="630"/>
                      <a:pt x="7196" y="2017"/>
                    </a:cubicBezTo>
                    <a:cubicBezTo>
                      <a:pt x="7240" y="2056"/>
                      <a:pt x="7283" y="2097"/>
                      <a:pt x="7327" y="2136"/>
                    </a:cubicBezTo>
                    <a:lnTo>
                      <a:pt x="7441" y="2196"/>
                    </a:lnTo>
                    <a:cubicBezTo>
                      <a:pt x="7422" y="2158"/>
                      <a:pt x="7401" y="2118"/>
                      <a:pt x="7382" y="2080"/>
                    </a:cubicBezTo>
                    <a:cubicBezTo>
                      <a:pt x="7342" y="2036"/>
                      <a:pt x="7302" y="1994"/>
                      <a:pt x="7260" y="1950"/>
                    </a:cubicBezTo>
                    <a:cubicBezTo>
                      <a:pt x="7333" y="1668"/>
                      <a:pt x="7484" y="1923"/>
                      <a:pt x="8391" y="1244"/>
                    </a:cubicBezTo>
                    <a:cubicBezTo>
                      <a:pt x="8482" y="1176"/>
                      <a:pt x="8594" y="1094"/>
                      <a:pt x="8536" y="919"/>
                    </a:cubicBezTo>
                    <a:lnTo>
                      <a:pt x="8536" y="919"/>
                    </a:lnTo>
                    <a:cubicBezTo>
                      <a:pt x="8046" y="1252"/>
                      <a:pt x="7578" y="1628"/>
                      <a:pt x="6930" y="1629"/>
                    </a:cubicBezTo>
                    <a:cubicBezTo>
                      <a:pt x="4637" y="511"/>
                      <a:pt x="5119" y="1050"/>
                      <a:pt x="1669" y="487"/>
                    </a:cubicBezTo>
                    <a:cubicBezTo>
                      <a:pt x="1121" y="399"/>
                      <a:pt x="563" y="355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21"/>
              <p:cNvSpPr/>
              <p:nvPr/>
            </p:nvSpPr>
            <p:spPr>
              <a:xfrm>
                <a:off x="3190142" y="1807684"/>
                <a:ext cx="349176" cy="138322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840" extrusionOk="0">
                    <a:moveTo>
                      <a:pt x="4541" y="0"/>
                    </a:moveTo>
                    <a:cubicBezTo>
                      <a:pt x="4452" y="481"/>
                      <a:pt x="4091" y="706"/>
                      <a:pt x="3802" y="989"/>
                    </a:cubicBezTo>
                    <a:cubicBezTo>
                      <a:pt x="3450" y="1333"/>
                      <a:pt x="2940" y="1483"/>
                      <a:pt x="2414" y="1483"/>
                    </a:cubicBezTo>
                    <a:cubicBezTo>
                      <a:pt x="1455" y="1483"/>
                      <a:pt x="443" y="985"/>
                      <a:pt x="237" y="253"/>
                    </a:cubicBezTo>
                    <a:cubicBezTo>
                      <a:pt x="224" y="204"/>
                      <a:pt x="163" y="171"/>
                      <a:pt x="131" y="137"/>
                    </a:cubicBezTo>
                    <a:cubicBezTo>
                      <a:pt x="11" y="176"/>
                      <a:pt x="1" y="260"/>
                      <a:pt x="16" y="340"/>
                    </a:cubicBezTo>
                    <a:cubicBezTo>
                      <a:pt x="182" y="1259"/>
                      <a:pt x="1347" y="1839"/>
                      <a:pt x="2414" y="1839"/>
                    </a:cubicBezTo>
                    <a:cubicBezTo>
                      <a:pt x="2873" y="1839"/>
                      <a:pt x="3314" y="1732"/>
                      <a:pt x="3650" y="1498"/>
                    </a:cubicBezTo>
                    <a:cubicBezTo>
                      <a:pt x="4041" y="1224"/>
                      <a:pt x="4410" y="922"/>
                      <a:pt x="4627" y="456"/>
                    </a:cubicBezTo>
                    <a:cubicBezTo>
                      <a:pt x="4627" y="66"/>
                      <a:pt x="4645" y="197"/>
                      <a:pt x="45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21"/>
              <p:cNvSpPr/>
              <p:nvPr/>
            </p:nvSpPr>
            <p:spPr>
              <a:xfrm>
                <a:off x="3823480" y="2186786"/>
                <a:ext cx="253181" cy="244619"/>
              </a:xfrm>
              <a:custGeom>
                <a:avLst/>
                <a:gdLst/>
                <a:ahLst/>
                <a:cxnLst/>
                <a:rect l="l" t="t" r="r" b="b"/>
                <a:pathLst>
                  <a:path w="3368" h="3254" extrusionOk="0">
                    <a:moveTo>
                      <a:pt x="1222" y="1"/>
                    </a:moveTo>
                    <a:cubicBezTo>
                      <a:pt x="1018" y="1"/>
                      <a:pt x="814" y="54"/>
                      <a:pt x="625" y="175"/>
                    </a:cubicBezTo>
                    <a:cubicBezTo>
                      <a:pt x="39" y="551"/>
                      <a:pt x="0" y="1842"/>
                      <a:pt x="50" y="2558"/>
                    </a:cubicBezTo>
                    <a:cubicBezTo>
                      <a:pt x="66" y="2774"/>
                      <a:pt x="106" y="3004"/>
                      <a:pt x="277" y="3173"/>
                    </a:cubicBezTo>
                    <a:cubicBezTo>
                      <a:pt x="293" y="3204"/>
                      <a:pt x="304" y="3254"/>
                      <a:pt x="332" y="3254"/>
                    </a:cubicBezTo>
                    <a:cubicBezTo>
                      <a:pt x="345" y="3254"/>
                      <a:pt x="362" y="3243"/>
                      <a:pt x="386" y="3213"/>
                    </a:cubicBezTo>
                    <a:cubicBezTo>
                      <a:pt x="388" y="3211"/>
                      <a:pt x="336" y="3166"/>
                      <a:pt x="310" y="3140"/>
                    </a:cubicBezTo>
                    <a:cubicBezTo>
                      <a:pt x="301" y="2131"/>
                      <a:pt x="136" y="695"/>
                      <a:pt x="1029" y="338"/>
                    </a:cubicBezTo>
                    <a:cubicBezTo>
                      <a:pt x="1102" y="338"/>
                      <a:pt x="1187" y="328"/>
                      <a:pt x="1274" y="328"/>
                    </a:cubicBezTo>
                    <a:cubicBezTo>
                      <a:pt x="1328" y="328"/>
                      <a:pt x="1382" y="332"/>
                      <a:pt x="1434" y="345"/>
                    </a:cubicBezTo>
                    <a:cubicBezTo>
                      <a:pt x="1851" y="449"/>
                      <a:pt x="2367" y="801"/>
                      <a:pt x="2619" y="1001"/>
                    </a:cubicBezTo>
                    <a:cubicBezTo>
                      <a:pt x="2951" y="1263"/>
                      <a:pt x="3028" y="1614"/>
                      <a:pt x="3218" y="2100"/>
                    </a:cubicBezTo>
                    <a:cubicBezTo>
                      <a:pt x="3339" y="2023"/>
                      <a:pt x="3344" y="1896"/>
                      <a:pt x="3368" y="1754"/>
                    </a:cubicBezTo>
                    <a:cubicBezTo>
                      <a:pt x="3334" y="1634"/>
                      <a:pt x="3316" y="1483"/>
                      <a:pt x="3249" y="1359"/>
                    </a:cubicBezTo>
                    <a:cubicBezTo>
                      <a:pt x="2889" y="680"/>
                      <a:pt x="2299" y="271"/>
                      <a:pt x="1584" y="56"/>
                    </a:cubicBezTo>
                    <a:cubicBezTo>
                      <a:pt x="1465" y="20"/>
                      <a:pt x="1344" y="1"/>
                      <a:pt x="1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21"/>
              <p:cNvSpPr/>
              <p:nvPr/>
            </p:nvSpPr>
            <p:spPr>
              <a:xfrm>
                <a:off x="2900347" y="2307590"/>
                <a:ext cx="304900" cy="294310"/>
              </a:xfrm>
              <a:custGeom>
                <a:avLst/>
                <a:gdLst/>
                <a:ahLst/>
                <a:cxnLst/>
                <a:rect l="l" t="t" r="r" b="b"/>
                <a:pathLst>
                  <a:path w="4056" h="3915" extrusionOk="0">
                    <a:moveTo>
                      <a:pt x="1708" y="1"/>
                    </a:moveTo>
                    <a:cubicBezTo>
                      <a:pt x="1249" y="1"/>
                      <a:pt x="872" y="177"/>
                      <a:pt x="681" y="465"/>
                    </a:cubicBezTo>
                    <a:cubicBezTo>
                      <a:pt x="130" y="1291"/>
                      <a:pt x="223" y="2733"/>
                      <a:pt x="12" y="3705"/>
                    </a:cubicBezTo>
                    <a:cubicBezTo>
                      <a:pt x="0" y="3753"/>
                      <a:pt x="39" y="3814"/>
                      <a:pt x="67" y="3914"/>
                    </a:cubicBezTo>
                    <a:cubicBezTo>
                      <a:pt x="135" y="3817"/>
                      <a:pt x="206" y="3758"/>
                      <a:pt x="220" y="3685"/>
                    </a:cubicBezTo>
                    <a:cubicBezTo>
                      <a:pt x="633" y="1593"/>
                      <a:pt x="501" y="746"/>
                      <a:pt x="1238" y="335"/>
                    </a:cubicBezTo>
                    <a:cubicBezTo>
                      <a:pt x="1396" y="298"/>
                      <a:pt x="1550" y="281"/>
                      <a:pt x="1701" y="281"/>
                    </a:cubicBezTo>
                    <a:cubicBezTo>
                      <a:pt x="2690" y="281"/>
                      <a:pt x="3489" y="1021"/>
                      <a:pt x="3807" y="1552"/>
                    </a:cubicBezTo>
                    <a:cubicBezTo>
                      <a:pt x="3844" y="1614"/>
                      <a:pt x="3884" y="1673"/>
                      <a:pt x="3938" y="1758"/>
                    </a:cubicBezTo>
                    <a:cubicBezTo>
                      <a:pt x="4055" y="1544"/>
                      <a:pt x="3991" y="1397"/>
                      <a:pt x="3885" y="1261"/>
                    </a:cubicBezTo>
                    <a:cubicBezTo>
                      <a:pt x="3188" y="359"/>
                      <a:pt x="2364" y="1"/>
                      <a:pt x="17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21"/>
              <p:cNvSpPr/>
              <p:nvPr/>
            </p:nvSpPr>
            <p:spPr>
              <a:xfrm>
                <a:off x="4071930" y="2055983"/>
                <a:ext cx="365714" cy="180495"/>
              </a:xfrm>
              <a:custGeom>
                <a:avLst/>
                <a:gdLst/>
                <a:ahLst/>
                <a:cxnLst/>
                <a:rect l="l" t="t" r="r" b="b"/>
                <a:pathLst>
                  <a:path w="4865" h="2401" extrusionOk="0">
                    <a:moveTo>
                      <a:pt x="4809" y="0"/>
                    </a:moveTo>
                    <a:lnTo>
                      <a:pt x="4809" y="0"/>
                    </a:lnTo>
                    <a:cubicBezTo>
                      <a:pt x="4654" y="269"/>
                      <a:pt x="4587" y="450"/>
                      <a:pt x="4464" y="580"/>
                    </a:cubicBezTo>
                    <a:cubicBezTo>
                      <a:pt x="4138" y="923"/>
                      <a:pt x="3809" y="1268"/>
                      <a:pt x="3439" y="1566"/>
                    </a:cubicBezTo>
                    <a:cubicBezTo>
                      <a:pt x="3014" y="1908"/>
                      <a:pt x="2528" y="2061"/>
                      <a:pt x="2056" y="2061"/>
                    </a:cubicBezTo>
                    <a:cubicBezTo>
                      <a:pt x="1620" y="2061"/>
                      <a:pt x="1196" y="1930"/>
                      <a:pt x="841" y="1695"/>
                    </a:cubicBezTo>
                    <a:cubicBezTo>
                      <a:pt x="451" y="1437"/>
                      <a:pt x="563" y="1531"/>
                      <a:pt x="40" y="930"/>
                    </a:cubicBezTo>
                    <a:lnTo>
                      <a:pt x="40" y="930"/>
                    </a:lnTo>
                    <a:cubicBezTo>
                      <a:pt x="1" y="1181"/>
                      <a:pt x="5" y="1229"/>
                      <a:pt x="96" y="1341"/>
                    </a:cubicBezTo>
                    <a:cubicBezTo>
                      <a:pt x="596" y="1958"/>
                      <a:pt x="1410" y="2401"/>
                      <a:pt x="2155" y="2401"/>
                    </a:cubicBezTo>
                    <a:cubicBezTo>
                      <a:pt x="2308" y="2401"/>
                      <a:pt x="2459" y="2382"/>
                      <a:pt x="2603" y="2342"/>
                    </a:cubicBezTo>
                    <a:cubicBezTo>
                      <a:pt x="3606" y="2063"/>
                      <a:pt x="4233" y="1340"/>
                      <a:pt x="4775" y="517"/>
                    </a:cubicBezTo>
                    <a:cubicBezTo>
                      <a:pt x="4864" y="382"/>
                      <a:pt x="4826" y="234"/>
                      <a:pt x="48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21"/>
              <p:cNvSpPr/>
              <p:nvPr/>
            </p:nvSpPr>
            <p:spPr>
              <a:xfrm>
                <a:off x="2118315" y="1962392"/>
                <a:ext cx="246265" cy="244770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3256" extrusionOk="0">
                    <a:moveTo>
                      <a:pt x="1420" y="1"/>
                    </a:moveTo>
                    <a:cubicBezTo>
                      <a:pt x="960" y="1"/>
                      <a:pt x="534" y="235"/>
                      <a:pt x="297" y="780"/>
                    </a:cubicBezTo>
                    <a:cubicBezTo>
                      <a:pt x="49" y="1351"/>
                      <a:pt x="1" y="1942"/>
                      <a:pt x="98" y="2539"/>
                    </a:cubicBezTo>
                    <a:cubicBezTo>
                      <a:pt x="134" y="2767"/>
                      <a:pt x="173" y="3039"/>
                      <a:pt x="426" y="3177"/>
                    </a:cubicBezTo>
                    <a:cubicBezTo>
                      <a:pt x="452" y="3204"/>
                      <a:pt x="497" y="3256"/>
                      <a:pt x="504" y="3256"/>
                    </a:cubicBezTo>
                    <a:cubicBezTo>
                      <a:pt x="504" y="3256"/>
                      <a:pt x="505" y="3256"/>
                      <a:pt x="505" y="3256"/>
                    </a:cubicBezTo>
                    <a:cubicBezTo>
                      <a:pt x="589" y="3194"/>
                      <a:pt x="528" y="3161"/>
                      <a:pt x="474" y="3130"/>
                    </a:cubicBezTo>
                    <a:cubicBezTo>
                      <a:pt x="470" y="3088"/>
                      <a:pt x="475" y="3043"/>
                      <a:pt x="459" y="3007"/>
                    </a:cubicBezTo>
                    <a:cubicBezTo>
                      <a:pt x="54" y="2092"/>
                      <a:pt x="416" y="296"/>
                      <a:pt x="1450" y="296"/>
                    </a:cubicBezTo>
                    <a:cubicBezTo>
                      <a:pt x="1612" y="296"/>
                      <a:pt x="1791" y="340"/>
                      <a:pt x="1985" y="439"/>
                    </a:cubicBezTo>
                    <a:cubicBezTo>
                      <a:pt x="2467" y="681"/>
                      <a:pt x="2807" y="1056"/>
                      <a:pt x="3006" y="1549"/>
                    </a:cubicBezTo>
                    <a:cubicBezTo>
                      <a:pt x="3000" y="1653"/>
                      <a:pt x="2993" y="1749"/>
                      <a:pt x="2985" y="1853"/>
                    </a:cubicBezTo>
                    <a:cubicBezTo>
                      <a:pt x="3192" y="1817"/>
                      <a:pt x="3250" y="1693"/>
                      <a:pt x="3276" y="1518"/>
                    </a:cubicBezTo>
                    <a:cubicBezTo>
                      <a:pt x="3001" y="613"/>
                      <a:pt x="2165" y="1"/>
                      <a:pt x="14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21"/>
              <p:cNvSpPr/>
              <p:nvPr/>
            </p:nvSpPr>
            <p:spPr>
              <a:xfrm>
                <a:off x="4112523" y="2261584"/>
                <a:ext cx="350379" cy="217782"/>
              </a:xfrm>
              <a:custGeom>
                <a:avLst/>
                <a:gdLst/>
                <a:ahLst/>
                <a:cxnLst/>
                <a:rect l="l" t="t" r="r" b="b"/>
                <a:pathLst>
                  <a:path w="4661" h="2897" extrusionOk="0">
                    <a:moveTo>
                      <a:pt x="4482" y="0"/>
                    </a:moveTo>
                    <a:lnTo>
                      <a:pt x="4482" y="0"/>
                    </a:lnTo>
                    <a:cubicBezTo>
                      <a:pt x="4510" y="310"/>
                      <a:pt x="4469" y="539"/>
                      <a:pt x="4357" y="752"/>
                    </a:cubicBezTo>
                    <a:cubicBezTo>
                      <a:pt x="3654" y="2089"/>
                      <a:pt x="2670" y="2572"/>
                      <a:pt x="1826" y="2572"/>
                    </a:cubicBezTo>
                    <a:cubicBezTo>
                      <a:pt x="1088" y="2572"/>
                      <a:pt x="457" y="2203"/>
                      <a:pt x="215" y="1714"/>
                    </a:cubicBezTo>
                    <a:cubicBezTo>
                      <a:pt x="194" y="1674"/>
                      <a:pt x="147" y="1647"/>
                      <a:pt x="104" y="1606"/>
                    </a:cubicBezTo>
                    <a:lnTo>
                      <a:pt x="104" y="1606"/>
                    </a:lnTo>
                    <a:cubicBezTo>
                      <a:pt x="0" y="1835"/>
                      <a:pt x="97" y="1995"/>
                      <a:pt x="220" y="2138"/>
                    </a:cubicBezTo>
                    <a:cubicBezTo>
                      <a:pt x="642" y="2634"/>
                      <a:pt x="1246" y="2897"/>
                      <a:pt x="1882" y="2897"/>
                    </a:cubicBezTo>
                    <a:cubicBezTo>
                      <a:pt x="2922" y="2897"/>
                      <a:pt x="4049" y="2196"/>
                      <a:pt x="4606" y="669"/>
                    </a:cubicBezTo>
                    <a:cubicBezTo>
                      <a:pt x="4660" y="522"/>
                      <a:pt x="4647" y="346"/>
                      <a:pt x="4646" y="184"/>
                    </a:cubicBezTo>
                    <a:cubicBezTo>
                      <a:pt x="4646" y="144"/>
                      <a:pt x="4576" y="102"/>
                      <a:pt x="44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" name="Google Shape;5376;p21"/>
              <p:cNvSpPr/>
              <p:nvPr/>
            </p:nvSpPr>
            <p:spPr>
              <a:xfrm>
                <a:off x="2941843" y="836888"/>
                <a:ext cx="501927" cy="129151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1718" extrusionOk="0">
                    <a:moveTo>
                      <a:pt x="6514" y="0"/>
                    </a:moveTo>
                    <a:cubicBezTo>
                      <a:pt x="6357" y="0"/>
                      <a:pt x="6270" y="79"/>
                      <a:pt x="6173" y="123"/>
                    </a:cubicBezTo>
                    <a:cubicBezTo>
                      <a:pt x="4831" y="737"/>
                      <a:pt x="4548" y="944"/>
                      <a:pt x="3319" y="1324"/>
                    </a:cubicBezTo>
                    <a:cubicBezTo>
                      <a:pt x="3030" y="1413"/>
                      <a:pt x="2722" y="1454"/>
                      <a:pt x="2410" y="1454"/>
                    </a:cubicBezTo>
                    <a:cubicBezTo>
                      <a:pt x="1595" y="1454"/>
                      <a:pt x="759" y="1174"/>
                      <a:pt x="202" y="738"/>
                    </a:cubicBezTo>
                    <a:cubicBezTo>
                      <a:pt x="171" y="713"/>
                      <a:pt x="139" y="700"/>
                      <a:pt x="109" y="700"/>
                    </a:cubicBezTo>
                    <a:cubicBezTo>
                      <a:pt x="69" y="700"/>
                      <a:pt x="32" y="723"/>
                      <a:pt x="1" y="773"/>
                    </a:cubicBezTo>
                    <a:cubicBezTo>
                      <a:pt x="73" y="957"/>
                      <a:pt x="217" y="1081"/>
                      <a:pt x="379" y="1171"/>
                    </a:cubicBezTo>
                    <a:cubicBezTo>
                      <a:pt x="1001" y="1514"/>
                      <a:pt x="1654" y="1717"/>
                      <a:pt x="2336" y="1717"/>
                    </a:cubicBezTo>
                    <a:cubicBezTo>
                      <a:pt x="2576" y="1717"/>
                      <a:pt x="2821" y="1692"/>
                      <a:pt x="3068" y="1639"/>
                    </a:cubicBezTo>
                    <a:cubicBezTo>
                      <a:pt x="4176" y="1398"/>
                      <a:pt x="5525" y="835"/>
                      <a:pt x="6677" y="25"/>
                    </a:cubicBezTo>
                    <a:cubicBezTo>
                      <a:pt x="6615" y="7"/>
                      <a:pt x="6561" y="0"/>
                      <a:pt x="65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" name="Google Shape;5377;p21"/>
              <p:cNvSpPr/>
              <p:nvPr/>
            </p:nvSpPr>
            <p:spPr>
              <a:xfrm>
                <a:off x="3219009" y="1929616"/>
                <a:ext cx="343162" cy="158619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2110" extrusionOk="0">
                    <a:moveTo>
                      <a:pt x="4279" y="0"/>
                    </a:moveTo>
                    <a:cubicBezTo>
                      <a:pt x="4266" y="0"/>
                      <a:pt x="4260" y="17"/>
                      <a:pt x="4264" y="50"/>
                    </a:cubicBezTo>
                    <a:cubicBezTo>
                      <a:pt x="4266" y="74"/>
                      <a:pt x="4313" y="96"/>
                      <a:pt x="4340" y="118"/>
                    </a:cubicBezTo>
                    <a:cubicBezTo>
                      <a:pt x="4256" y="586"/>
                      <a:pt x="3986" y="952"/>
                      <a:pt x="3676" y="1287"/>
                    </a:cubicBezTo>
                    <a:cubicBezTo>
                      <a:pt x="3445" y="1538"/>
                      <a:pt x="3139" y="1679"/>
                      <a:pt x="2800" y="1708"/>
                    </a:cubicBezTo>
                    <a:cubicBezTo>
                      <a:pt x="2541" y="1731"/>
                      <a:pt x="2293" y="1748"/>
                      <a:pt x="2055" y="1748"/>
                    </a:cubicBezTo>
                    <a:cubicBezTo>
                      <a:pt x="1362" y="1748"/>
                      <a:pt x="763" y="1605"/>
                      <a:pt x="264" y="1058"/>
                    </a:cubicBezTo>
                    <a:cubicBezTo>
                      <a:pt x="216" y="1007"/>
                      <a:pt x="173" y="923"/>
                      <a:pt x="92" y="923"/>
                    </a:cubicBezTo>
                    <a:cubicBezTo>
                      <a:pt x="72" y="923"/>
                      <a:pt x="50" y="928"/>
                      <a:pt x="25" y="940"/>
                    </a:cubicBezTo>
                    <a:cubicBezTo>
                      <a:pt x="21" y="986"/>
                      <a:pt x="1" y="1033"/>
                      <a:pt x="16" y="1062"/>
                    </a:cubicBezTo>
                    <a:cubicBezTo>
                      <a:pt x="428" y="1851"/>
                      <a:pt x="1297" y="2110"/>
                      <a:pt x="2185" y="2110"/>
                    </a:cubicBezTo>
                    <a:cubicBezTo>
                      <a:pt x="2310" y="2110"/>
                      <a:pt x="2435" y="2104"/>
                      <a:pt x="2559" y="2095"/>
                    </a:cubicBezTo>
                    <a:cubicBezTo>
                      <a:pt x="3713" y="2005"/>
                      <a:pt x="4565" y="931"/>
                      <a:pt x="4451" y="169"/>
                    </a:cubicBezTo>
                    <a:cubicBezTo>
                      <a:pt x="4447" y="140"/>
                      <a:pt x="4395" y="118"/>
                      <a:pt x="4365" y="92"/>
                    </a:cubicBezTo>
                    <a:cubicBezTo>
                      <a:pt x="4327" y="31"/>
                      <a:pt x="4296" y="0"/>
                      <a:pt x="42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21"/>
              <p:cNvSpPr/>
              <p:nvPr/>
            </p:nvSpPr>
            <p:spPr>
              <a:xfrm>
                <a:off x="4958829" y="1646962"/>
                <a:ext cx="1128" cy="112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7" y="1"/>
                    </a:moveTo>
                    <a:cubicBezTo>
                      <a:pt x="4" y="2"/>
                      <a:pt x="3" y="3"/>
                      <a:pt x="0" y="4"/>
                    </a:cubicBezTo>
                    <a:cubicBezTo>
                      <a:pt x="1" y="7"/>
                      <a:pt x="1" y="12"/>
                      <a:pt x="1" y="14"/>
                    </a:cubicBezTo>
                    <a:lnTo>
                      <a:pt x="15" y="14"/>
                    </a:lnTo>
                    <a:cubicBezTo>
                      <a:pt x="13" y="10"/>
                      <a:pt x="9" y="4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" name="Google Shape;5379;p21"/>
              <p:cNvSpPr/>
              <p:nvPr/>
            </p:nvSpPr>
            <p:spPr>
              <a:xfrm>
                <a:off x="4640694" y="1648090"/>
                <a:ext cx="320385" cy="168918"/>
              </a:xfrm>
              <a:custGeom>
                <a:avLst/>
                <a:gdLst/>
                <a:ahLst/>
                <a:cxnLst/>
                <a:rect l="l" t="t" r="r" b="b"/>
                <a:pathLst>
                  <a:path w="4262" h="2247" extrusionOk="0">
                    <a:moveTo>
                      <a:pt x="4067" y="0"/>
                    </a:moveTo>
                    <a:cubicBezTo>
                      <a:pt x="3822" y="645"/>
                      <a:pt x="3419" y="1153"/>
                      <a:pt x="2877" y="1558"/>
                    </a:cubicBezTo>
                    <a:cubicBezTo>
                      <a:pt x="2491" y="1845"/>
                      <a:pt x="2029" y="1951"/>
                      <a:pt x="1715" y="1951"/>
                    </a:cubicBezTo>
                    <a:cubicBezTo>
                      <a:pt x="1621" y="1951"/>
                      <a:pt x="1540" y="1941"/>
                      <a:pt x="1478" y="1924"/>
                    </a:cubicBezTo>
                    <a:cubicBezTo>
                      <a:pt x="1018" y="1794"/>
                      <a:pt x="578" y="1610"/>
                      <a:pt x="289" y="1187"/>
                    </a:cubicBezTo>
                    <a:cubicBezTo>
                      <a:pt x="266" y="1047"/>
                      <a:pt x="243" y="911"/>
                      <a:pt x="206" y="697"/>
                    </a:cubicBezTo>
                    <a:cubicBezTo>
                      <a:pt x="108" y="856"/>
                      <a:pt x="47" y="953"/>
                      <a:pt x="1" y="1029"/>
                    </a:cubicBezTo>
                    <a:cubicBezTo>
                      <a:pt x="107" y="1647"/>
                      <a:pt x="907" y="2247"/>
                      <a:pt x="1815" y="2247"/>
                    </a:cubicBezTo>
                    <a:cubicBezTo>
                      <a:pt x="2309" y="2247"/>
                      <a:pt x="2836" y="2069"/>
                      <a:pt x="3299" y="1619"/>
                    </a:cubicBezTo>
                    <a:cubicBezTo>
                      <a:pt x="3660" y="1269"/>
                      <a:pt x="4262" y="506"/>
                      <a:pt x="42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" name="Google Shape;5380;p21"/>
              <p:cNvSpPr/>
              <p:nvPr/>
            </p:nvSpPr>
            <p:spPr>
              <a:xfrm>
                <a:off x="3847386" y="2376074"/>
                <a:ext cx="255812" cy="22357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974" extrusionOk="0">
                    <a:moveTo>
                      <a:pt x="1901" y="0"/>
                    </a:moveTo>
                    <a:cubicBezTo>
                      <a:pt x="1571" y="0"/>
                      <a:pt x="1248" y="119"/>
                      <a:pt x="995" y="384"/>
                    </a:cubicBezTo>
                    <a:cubicBezTo>
                      <a:pt x="392" y="1016"/>
                      <a:pt x="75" y="1984"/>
                      <a:pt x="2" y="2870"/>
                    </a:cubicBezTo>
                    <a:cubicBezTo>
                      <a:pt x="0" y="2903"/>
                      <a:pt x="40" y="2940"/>
                      <a:pt x="60" y="2974"/>
                    </a:cubicBezTo>
                    <a:cubicBezTo>
                      <a:pt x="156" y="2965"/>
                      <a:pt x="206" y="2904"/>
                      <a:pt x="215" y="2814"/>
                    </a:cubicBezTo>
                    <a:cubicBezTo>
                      <a:pt x="282" y="2134"/>
                      <a:pt x="617" y="1561"/>
                      <a:pt x="932" y="977"/>
                    </a:cubicBezTo>
                    <a:cubicBezTo>
                      <a:pt x="1248" y="394"/>
                      <a:pt x="1696" y="394"/>
                      <a:pt x="2034" y="323"/>
                    </a:cubicBezTo>
                    <a:cubicBezTo>
                      <a:pt x="2697" y="530"/>
                      <a:pt x="2759" y="575"/>
                      <a:pt x="3286" y="1250"/>
                    </a:cubicBezTo>
                    <a:cubicBezTo>
                      <a:pt x="3402" y="1064"/>
                      <a:pt x="3353" y="926"/>
                      <a:pt x="3275" y="801"/>
                    </a:cubicBezTo>
                    <a:cubicBezTo>
                      <a:pt x="2972" y="304"/>
                      <a:pt x="2427" y="0"/>
                      <a:pt x="19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" name="Google Shape;5381;p21"/>
              <p:cNvSpPr/>
              <p:nvPr/>
            </p:nvSpPr>
            <p:spPr>
              <a:xfrm>
                <a:off x="4085611" y="2183929"/>
                <a:ext cx="361429" cy="165460"/>
              </a:xfrm>
              <a:custGeom>
                <a:avLst/>
                <a:gdLst/>
                <a:ahLst/>
                <a:cxnLst/>
                <a:rect l="l" t="t" r="r" b="b"/>
                <a:pathLst>
                  <a:path w="4808" h="2201" extrusionOk="0">
                    <a:moveTo>
                      <a:pt x="4688" y="0"/>
                    </a:moveTo>
                    <a:cubicBezTo>
                      <a:pt x="4466" y="400"/>
                      <a:pt x="4126" y="701"/>
                      <a:pt x="3792" y="1006"/>
                    </a:cubicBezTo>
                    <a:cubicBezTo>
                      <a:pt x="3263" y="1490"/>
                      <a:pt x="2674" y="1854"/>
                      <a:pt x="1937" y="1909"/>
                    </a:cubicBezTo>
                    <a:cubicBezTo>
                      <a:pt x="1257" y="1802"/>
                      <a:pt x="579" y="1694"/>
                      <a:pt x="118" y="1103"/>
                    </a:cubicBezTo>
                    <a:lnTo>
                      <a:pt x="118" y="1103"/>
                    </a:lnTo>
                    <a:cubicBezTo>
                      <a:pt x="0" y="1216"/>
                      <a:pt x="51" y="1304"/>
                      <a:pt x="123" y="1384"/>
                    </a:cubicBezTo>
                    <a:cubicBezTo>
                      <a:pt x="602" y="1920"/>
                      <a:pt x="1270" y="2201"/>
                      <a:pt x="1945" y="2201"/>
                    </a:cubicBezTo>
                    <a:cubicBezTo>
                      <a:pt x="2406" y="2201"/>
                      <a:pt x="2870" y="2070"/>
                      <a:pt x="3278" y="1800"/>
                    </a:cubicBezTo>
                    <a:cubicBezTo>
                      <a:pt x="3747" y="1490"/>
                      <a:pt x="4151" y="1102"/>
                      <a:pt x="4509" y="673"/>
                    </a:cubicBezTo>
                    <a:cubicBezTo>
                      <a:pt x="4626" y="534"/>
                      <a:pt x="4700" y="357"/>
                      <a:pt x="4777" y="191"/>
                    </a:cubicBezTo>
                    <a:cubicBezTo>
                      <a:pt x="4806" y="127"/>
                      <a:pt x="4808" y="34"/>
                      <a:pt x="46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" name="Google Shape;5382;p21"/>
              <p:cNvSpPr/>
              <p:nvPr/>
            </p:nvSpPr>
            <p:spPr>
              <a:xfrm>
                <a:off x="4660615" y="1923677"/>
                <a:ext cx="301517" cy="170347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2266" extrusionOk="0">
                    <a:moveTo>
                      <a:pt x="3760" y="0"/>
                    </a:moveTo>
                    <a:cubicBezTo>
                      <a:pt x="3744" y="50"/>
                      <a:pt x="3717" y="87"/>
                      <a:pt x="3721" y="124"/>
                    </a:cubicBezTo>
                    <a:cubicBezTo>
                      <a:pt x="3766" y="664"/>
                      <a:pt x="3513" y="1081"/>
                      <a:pt x="3164" y="1453"/>
                    </a:cubicBezTo>
                    <a:cubicBezTo>
                      <a:pt x="2853" y="1785"/>
                      <a:pt x="2424" y="1929"/>
                      <a:pt x="1970" y="1929"/>
                    </a:cubicBezTo>
                    <a:cubicBezTo>
                      <a:pt x="1390" y="1929"/>
                      <a:pt x="769" y="1695"/>
                      <a:pt x="296" y="1320"/>
                    </a:cubicBezTo>
                    <a:cubicBezTo>
                      <a:pt x="220" y="1054"/>
                      <a:pt x="256" y="1155"/>
                      <a:pt x="149" y="947"/>
                    </a:cubicBezTo>
                    <a:cubicBezTo>
                      <a:pt x="81" y="1038"/>
                      <a:pt x="34" y="1099"/>
                      <a:pt x="1" y="1145"/>
                    </a:cubicBezTo>
                    <a:cubicBezTo>
                      <a:pt x="121" y="1873"/>
                      <a:pt x="1338" y="2199"/>
                      <a:pt x="2085" y="2265"/>
                    </a:cubicBezTo>
                    <a:cubicBezTo>
                      <a:pt x="2553" y="2158"/>
                      <a:pt x="3518" y="2146"/>
                      <a:pt x="3952" y="577"/>
                    </a:cubicBezTo>
                    <a:cubicBezTo>
                      <a:pt x="4010" y="363"/>
                      <a:pt x="3991" y="141"/>
                      <a:pt x="37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" name="Google Shape;5383;p21"/>
              <p:cNvSpPr/>
              <p:nvPr/>
            </p:nvSpPr>
            <p:spPr>
              <a:xfrm>
                <a:off x="2423596" y="2263238"/>
                <a:ext cx="372254" cy="148471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1975" extrusionOk="0">
                    <a:moveTo>
                      <a:pt x="23" y="1"/>
                    </a:moveTo>
                    <a:cubicBezTo>
                      <a:pt x="23" y="142"/>
                      <a:pt x="0" y="228"/>
                      <a:pt x="28" y="295"/>
                    </a:cubicBezTo>
                    <a:cubicBezTo>
                      <a:pt x="267" y="869"/>
                      <a:pt x="1874" y="1975"/>
                      <a:pt x="2846" y="1975"/>
                    </a:cubicBezTo>
                    <a:cubicBezTo>
                      <a:pt x="2878" y="1975"/>
                      <a:pt x="2910" y="1973"/>
                      <a:pt x="2940" y="1971"/>
                    </a:cubicBezTo>
                    <a:cubicBezTo>
                      <a:pt x="3473" y="1928"/>
                      <a:pt x="4012" y="1864"/>
                      <a:pt x="4512" y="1649"/>
                    </a:cubicBezTo>
                    <a:cubicBezTo>
                      <a:pt x="4659" y="1585"/>
                      <a:pt x="4788" y="1477"/>
                      <a:pt x="4917" y="1376"/>
                    </a:cubicBezTo>
                    <a:cubicBezTo>
                      <a:pt x="4947" y="1351"/>
                      <a:pt x="4938" y="1276"/>
                      <a:pt x="4952" y="1190"/>
                    </a:cubicBezTo>
                    <a:lnTo>
                      <a:pt x="4952" y="1190"/>
                    </a:lnTo>
                    <a:cubicBezTo>
                      <a:pt x="4453" y="1443"/>
                      <a:pt x="3725" y="1629"/>
                      <a:pt x="3036" y="1629"/>
                    </a:cubicBezTo>
                    <a:cubicBezTo>
                      <a:pt x="2661" y="1629"/>
                      <a:pt x="2297" y="1574"/>
                      <a:pt x="1989" y="1443"/>
                    </a:cubicBezTo>
                    <a:cubicBezTo>
                      <a:pt x="786" y="931"/>
                      <a:pt x="431" y="392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" name="Google Shape;5384;p21"/>
              <p:cNvSpPr/>
              <p:nvPr/>
            </p:nvSpPr>
            <p:spPr>
              <a:xfrm>
                <a:off x="4298052" y="1326947"/>
                <a:ext cx="257165" cy="167866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2233" extrusionOk="0">
                    <a:moveTo>
                      <a:pt x="1454" y="1"/>
                    </a:moveTo>
                    <a:cubicBezTo>
                      <a:pt x="1190" y="1"/>
                      <a:pt x="952" y="89"/>
                      <a:pt x="781" y="282"/>
                    </a:cubicBezTo>
                    <a:cubicBezTo>
                      <a:pt x="290" y="837"/>
                      <a:pt x="14" y="1478"/>
                      <a:pt x="0" y="2233"/>
                    </a:cubicBezTo>
                    <a:cubicBezTo>
                      <a:pt x="164" y="2199"/>
                      <a:pt x="182" y="2074"/>
                      <a:pt x="204" y="1959"/>
                    </a:cubicBezTo>
                    <a:cubicBezTo>
                      <a:pt x="308" y="1440"/>
                      <a:pt x="570" y="998"/>
                      <a:pt x="887" y="587"/>
                    </a:cubicBezTo>
                    <a:cubicBezTo>
                      <a:pt x="1039" y="392"/>
                      <a:pt x="1223" y="299"/>
                      <a:pt x="1439" y="299"/>
                    </a:cubicBezTo>
                    <a:cubicBezTo>
                      <a:pt x="1526" y="299"/>
                      <a:pt x="1617" y="313"/>
                      <a:pt x="1714" y="343"/>
                    </a:cubicBezTo>
                    <a:cubicBezTo>
                      <a:pt x="2684" y="636"/>
                      <a:pt x="2853" y="1252"/>
                      <a:pt x="3285" y="2130"/>
                    </a:cubicBezTo>
                    <a:cubicBezTo>
                      <a:pt x="3327" y="2103"/>
                      <a:pt x="3377" y="2074"/>
                      <a:pt x="3421" y="2047"/>
                    </a:cubicBezTo>
                    <a:cubicBezTo>
                      <a:pt x="3330" y="842"/>
                      <a:pt x="2269" y="1"/>
                      <a:pt x="1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" name="Google Shape;5385;p21"/>
              <p:cNvSpPr/>
              <p:nvPr/>
            </p:nvSpPr>
            <p:spPr>
              <a:xfrm>
                <a:off x="3192923" y="1667334"/>
                <a:ext cx="306478" cy="129752"/>
              </a:xfrm>
              <a:custGeom>
                <a:avLst/>
                <a:gdLst/>
                <a:ahLst/>
                <a:cxnLst/>
                <a:rect l="l" t="t" r="r" b="b"/>
                <a:pathLst>
                  <a:path w="4077" h="1726" extrusionOk="0">
                    <a:moveTo>
                      <a:pt x="138" y="0"/>
                    </a:moveTo>
                    <a:cubicBezTo>
                      <a:pt x="1" y="354"/>
                      <a:pt x="65" y="635"/>
                      <a:pt x="296" y="883"/>
                    </a:cubicBezTo>
                    <a:cubicBezTo>
                      <a:pt x="785" y="1404"/>
                      <a:pt x="1404" y="1685"/>
                      <a:pt x="2100" y="1722"/>
                    </a:cubicBezTo>
                    <a:cubicBezTo>
                      <a:pt x="2138" y="1724"/>
                      <a:pt x="2176" y="1725"/>
                      <a:pt x="2213" y="1725"/>
                    </a:cubicBezTo>
                    <a:cubicBezTo>
                      <a:pt x="2938" y="1725"/>
                      <a:pt x="3497" y="1334"/>
                      <a:pt x="3945" y="770"/>
                    </a:cubicBezTo>
                    <a:cubicBezTo>
                      <a:pt x="4007" y="692"/>
                      <a:pt x="4037" y="586"/>
                      <a:pt x="4063" y="488"/>
                    </a:cubicBezTo>
                    <a:cubicBezTo>
                      <a:pt x="4077" y="436"/>
                      <a:pt x="4050" y="373"/>
                      <a:pt x="4037" y="282"/>
                    </a:cubicBezTo>
                    <a:cubicBezTo>
                      <a:pt x="3981" y="347"/>
                      <a:pt x="3941" y="386"/>
                      <a:pt x="3913" y="431"/>
                    </a:cubicBezTo>
                    <a:cubicBezTo>
                      <a:pt x="3580" y="1005"/>
                      <a:pt x="2848" y="1383"/>
                      <a:pt x="2153" y="1383"/>
                    </a:cubicBezTo>
                    <a:cubicBezTo>
                      <a:pt x="1962" y="1383"/>
                      <a:pt x="1774" y="1355"/>
                      <a:pt x="1598" y="1294"/>
                    </a:cubicBezTo>
                    <a:cubicBezTo>
                      <a:pt x="848" y="1037"/>
                      <a:pt x="348" y="747"/>
                      <a:pt x="244" y="167"/>
                    </a:cubicBezTo>
                    <a:cubicBezTo>
                      <a:pt x="235" y="118"/>
                      <a:pt x="188" y="75"/>
                      <a:pt x="1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" name="Google Shape;5386;p21"/>
              <p:cNvSpPr/>
              <p:nvPr/>
            </p:nvSpPr>
            <p:spPr>
              <a:xfrm>
                <a:off x="2013147" y="1515332"/>
                <a:ext cx="326399" cy="138472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1842" extrusionOk="0">
                    <a:moveTo>
                      <a:pt x="2020" y="1"/>
                    </a:moveTo>
                    <a:cubicBezTo>
                      <a:pt x="1543" y="1"/>
                      <a:pt x="1093" y="150"/>
                      <a:pt x="669" y="408"/>
                    </a:cubicBezTo>
                    <a:cubicBezTo>
                      <a:pt x="287" y="642"/>
                      <a:pt x="38" y="981"/>
                      <a:pt x="0" y="1456"/>
                    </a:cubicBezTo>
                    <a:cubicBezTo>
                      <a:pt x="155" y="1454"/>
                      <a:pt x="189" y="1347"/>
                      <a:pt x="220" y="1263"/>
                    </a:cubicBezTo>
                    <a:cubicBezTo>
                      <a:pt x="424" y="750"/>
                      <a:pt x="1127" y="288"/>
                      <a:pt x="1998" y="288"/>
                    </a:cubicBezTo>
                    <a:cubicBezTo>
                      <a:pt x="2449" y="288"/>
                      <a:pt x="2945" y="411"/>
                      <a:pt x="3440" y="716"/>
                    </a:cubicBezTo>
                    <a:cubicBezTo>
                      <a:pt x="3808" y="943"/>
                      <a:pt x="3988" y="1440"/>
                      <a:pt x="4189" y="1842"/>
                    </a:cubicBezTo>
                    <a:cubicBezTo>
                      <a:pt x="4225" y="1817"/>
                      <a:pt x="4304" y="1793"/>
                      <a:pt x="4311" y="1757"/>
                    </a:cubicBezTo>
                    <a:cubicBezTo>
                      <a:pt x="4330" y="1658"/>
                      <a:pt x="4341" y="1547"/>
                      <a:pt x="4313" y="1453"/>
                    </a:cubicBezTo>
                    <a:cubicBezTo>
                      <a:pt x="3973" y="293"/>
                      <a:pt x="2871" y="137"/>
                      <a:pt x="2572" y="67"/>
                    </a:cubicBezTo>
                    <a:cubicBezTo>
                      <a:pt x="2384" y="22"/>
                      <a:pt x="2200" y="1"/>
                      <a:pt x="20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21"/>
              <p:cNvSpPr/>
              <p:nvPr/>
            </p:nvSpPr>
            <p:spPr>
              <a:xfrm>
                <a:off x="5163903" y="1477971"/>
                <a:ext cx="313620" cy="219210"/>
              </a:xfrm>
              <a:custGeom>
                <a:avLst/>
                <a:gdLst/>
                <a:ahLst/>
                <a:cxnLst/>
                <a:rect l="l" t="t" r="r" b="b"/>
                <a:pathLst>
                  <a:path w="4172" h="2916" extrusionOk="0">
                    <a:moveTo>
                      <a:pt x="4037" y="0"/>
                    </a:moveTo>
                    <a:cubicBezTo>
                      <a:pt x="3485" y="1005"/>
                      <a:pt x="3557" y="2470"/>
                      <a:pt x="1583" y="2621"/>
                    </a:cubicBezTo>
                    <a:cubicBezTo>
                      <a:pt x="1519" y="2625"/>
                      <a:pt x="1457" y="2628"/>
                      <a:pt x="1394" y="2628"/>
                    </a:cubicBezTo>
                    <a:cubicBezTo>
                      <a:pt x="914" y="2628"/>
                      <a:pt x="467" y="2482"/>
                      <a:pt x="54" y="2147"/>
                    </a:cubicBezTo>
                    <a:cubicBezTo>
                      <a:pt x="31" y="2258"/>
                      <a:pt x="16" y="2331"/>
                      <a:pt x="1" y="2408"/>
                    </a:cubicBezTo>
                    <a:cubicBezTo>
                      <a:pt x="455" y="2746"/>
                      <a:pt x="1015" y="2916"/>
                      <a:pt x="1566" y="2916"/>
                    </a:cubicBezTo>
                    <a:cubicBezTo>
                      <a:pt x="2410" y="2916"/>
                      <a:pt x="3231" y="2515"/>
                      <a:pt x="3606" y="1708"/>
                    </a:cubicBezTo>
                    <a:cubicBezTo>
                      <a:pt x="3788" y="1313"/>
                      <a:pt x="3966" y="917"/>
                      <a:pt x="4036" y="483"/>
                    </a:cubicBezTo>
                    <a:cubicBezTo>
                      <a:pt x="4059" y="346"/>
                      <a:pt x="4171" y="220"/>
                      <a:pt x="40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" name="Google Shape;5388;p21"/>
              <p:cNvSpPr/>
              <p:nvPr/>
            </p:nvSpPr>
            <p:spPr>
              <a:xfrm>
                <a:off x="2202285" y="1015050"/>
                <a:ext cx="375787" cy="258301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436" extrusionOk="0">
                    <a:moveTo>
                      <a:pt x="4982" y="1"/>
                    </a:moveTo>
                    <a:cubicBezTo>
                      <a:pt x="4735" y="1"/>
                      <a:pt x="4529" y="121"/>
                      <a:pt x="4333" y="249"/>
                    </a:cubicBezTo>
                    <a:cubicBezTo>
                      <a:pt x="1972" y="1795"/>
                      <a:pt x="1691" y="2629"/>
                      <a:pt x="118" y="3279"/>
                    </a:cubicBezTo>
                    <a:cubicBezTo>
                      <a:pt x="75" y="3297"/>
                      <a:pt x="47" y="3349"/>
                      <a:pt x="1" y="3399"/>
                    </a:cubicBezTo>
                    <a:cubicBezTo>
                      <a:pt x="89" y="3413"/>
                      <a:pt x="170" y="3435"/>
                      <a:pt x="271" y="3435"/>
                    </a:cubicBezTo>
                    <a:cubicBezTo>
                      <a:pt x="508" y="3435"/>
                      <a:pt x="852" y="3312"/>
                      <a:pt x="1648" y="2674"/>
                    </a:cubicBezTo>
                    <a:cubicBezTo>
                      <a:pt x="2026" y="2372"/>
                      <a:pt x="3555" y="988"/>
                      <a:pt x="4999" y="1"/>
                    </a:cubicBezTo>
                    <a:cubicBezTo>
                      <a:pt x="4993" y="1"/>
                      <a:pt x="4987" y="1"/>
                      <a:pt x="49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" name="Google Shape;5389;p21"/>
              <p:cNvSpPr/>
              <p:nvPr/>
            </p:nvSpPr>
            <p:spPr>
              <a:xfrm>
                <a:off x="4743306" y="2189642"/>
                <a:ext cx="1428" cy="1278"/>
              </a:xfrm>
              <a:custGeom>
                <a:avLst/>
                <a:gdLst/>
                <a:ahLst/>
                <a:cxnLst/>
                <a:rect l="l" t="t" r="r" b="b"/>
                <a:pathLst>
                  <a:path w="19" h="17" extrusionOk="0">
                    <a:moveTo>
                      <a:pt x="5" y="1"/>
                    </a:moveTo>
                    <a:cubicBezTo>
                      <a:pt x="3" y="6"/>
                      <a:pt x="2" y="12"/>
                      <a:pt x="0" y="16"/>
                    </a:cubicBezTo>
                    <a:cubicBezTo>
                      <a:pt x="6" y="14"/>
                      <a:pt x="12" y="13"/>
                      <a:pt x="18" y="12"/>
                    </a:cubicBezTo>
                    <a:lnTo>
                      <a:pt x="8" y="2"/>
                    </a:lnTo>
                    <a:cubicBezTo>
                      <a:pt x="7" y="2"/>
                      <a:pt x="6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" name="Google Shape;5390;p21"/>
              <p:cNvSpPr/>
              <p:nvPr/>
            </p:nvSpPr>
            <p:spPr>
              <a:xfrm>
                <a:off x="4707298" y="2013059"/>
                <a:ext cx="312718" cy="197560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2628" extrusionOk="0">
                    <a:moveTo>
                      <a:pt x="4043" y="0"/>
                    </a:moveTo>
                    <a:lnTo>
                      <a:pt x="4043" y="0"/>
                    </a:lnTo>
                    <a:cubicBezTo>
                      <a:pt x="4004" y="104"/>
                      <a:pt x="3965" y="159"/>
                      <a:pt x="3970" y="210"/>
                    </a:cubicBezTo>
                    <a:cubicBezTo>
                      <a:pt x="3991" y="452"/>
                      <a:pt x="3894" y="658"/>
                      <a:pt x="3770" y="850"/>
                    </a:cubicBezTo>
                    <a:cubicBezTo>
                      <a:pt x="3424" y="1389"/>
                      <a:pt x="2880" y="2355"/>
                      <a:pt x="1673" y="2355"/>
                    </a:cubicBezTo>
                    <a:cubicBezTo>
                      <a:pt x="1552" y="2355"/>
                      <a:pt x="1423" y="2345"/>
                      <a:pt x="1287" y="2324"/>
                    </a:cubicBezTo>
                    <a:cubicBezTo>
                      <a:pt x="815" y="2251"/>
                      <a:pt x="358" y="2093"/>
                      <a:pt x="132" y="1596"/>
                    </a:cubicBezTo>
                    <a:cubicBezTo>
                      <a:pt x="124" y="1578"/>
                      <a:pt x="68" y="1579"/>
                      <a:pt x="2" y="1565"/>
                    </a:cubicBezTo>
                    <a:lnTo>
                      <a:pt x="2" y="1565"/>
                    </a:lnTo>
                    <a:cubicBezTo>
                      <a:pt x="7" y="1653"/>
                      <a:pt x="1" y="1736"/>
                      <a:pt x="19" y="1809"/>
                    </a:cubicBezTo>
                    <a:cubicBezTo>
                      <a:pt x="85" y="2063"/>
                      <a:pt x="314" y="2182"/>
                      <a:pt x="485" y="2351"/>
                    </a:cubicBezTo>
                    <a:cubicBezTo>
                      <a:pt x="699" y="2422"/>
                      <a:pt x="909" y="2510"/>
                      <a:pt x="1127" y="2558"/>
                    </a:cubicBezTo>
                    <a:cubicBezTo>
                      <a:pt x="1337" y="2605"/>
                      <a:pt x="1536" y="2627"/>
                      <a:pt x="1726" y="2627"/>
                    </a:cubicBezTo>
                    <a:cubicBezTo>
                      <a:pt x="2773" y="2627"/>
                      <a:pt x="3529" y="1946"/>
                      <a:pt x="4025" y="887"/>
                    </a:cubicBezTo>
                    <a:cubicBezTo>
                      <a:pt x="4154" y="611"/>
                      <a:pt x="4160" y="337"/>
                      <a:pt x="4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" name="Google Shape;5391;p21"/>
              <p:cNvSpPr/>
              <p:nvPr/>
            </p:nvSpPr>
            <p:spPr>
              <a:xfrm>
                <a:off x="2904557" y="2486805"/>
                <a:ext cx="303998" cy="208160"/>
              </a:xfrm>
              <a:custGeom>
                <a:avLst/>
                <a:gdLst/>
                <a:ahLst/>
                <a:cxnLst/>
                <a:rect l="l" t="t" r="r" b="b"/>
                <a:pathLst>
                  <a:path w="4044" h="2769" extrusionOk="0">
                    <a:moveTo>
                      <a:pt x="2121" y="1"/>
                    </a:moveTo>
                    <a:cubicBezTo>
                      <a:pt x="1021" y="1"/>
                      <a:pt x="462" y="914"/>
                      <a:pt x="99" y="2118"/>
                    </a:cubicBezTo>
                    <a:cubicBezTo>
                      <a:pt x="40" y="2314"/>
                      <a:pt x="1" y="2521"/>
                      <a:pt x="126" y="2769"/>
                    </a:cubicBezTo>
                    <a:cubicBezTo>
                      <a:pt x="276" y="2366"/>
                      <a:pt x="588" y="1621"/>
                      <a:pt x="724" y="1316"/>
                    </a:cubicBezTo>
                    <a:cubicBezTo>
                      <a:pt x="926" y="866"/>
                      <a:pt x="1231" y="511"/>
                      <a:pt x="1691" y="315"/>
                    </a:cubicBezTo>
                    <a:cubicBezTo>
                      <a:pt x="1849" y="289"/>
                      <a:pt x="2001" y="276"/>
                      <a:pt x="2149" y="276"/>
                    </a:cubicBezTo>
                    <a:cubicBezTo>
                      <a:pt x="2866" y="276"/>
                      <a:pt x="3472" y="579"/>
                      <a:pt x="3969" y="1154"/>
                    </a:cubicBezTo>
                    <a:cubicBezTo>
                      <a:pt x="4043" y="1084"/>
                      <a:pt x="4028" y="1135"/>
                      <a:pt x="4040" y="980"/>
                    </a:cubicBezTo>
                    <a:cubicBezTo>
                      <a:pt x="3693" y="436"/>
                      <a:pt x="3178" y="163"/>
                      <a:pt x="2560" y="45"/>
                    </a:cubicBezTo>
                    <a:cubicBezTo>
                      <a:pt x="2405" y="15"/>
                      <a:pt x="2259" y="1"/>
                      <a:pt x="21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21"/>
              <p:cNvSpPr/>
              <p:nvPr/>
            </p:nvSpPr>
            <p:spPr>
              <a:xfrm>
                <a:off x="4404874" y="1679738"/>
                <a:ext cx="195073" cy="198161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636" extrusionOk="0">
                    <a:moveTo>
                      <a:pt x="1248" y="0"/>
                    </a:moveTo>
                    <a:cubicBezTo>
                      <a:pt x="1102" y="0"/>
                      <a:pt x="951" y="41"/>
                      <a:pt x="797" y="132"/>
                    </a:cubicBezTo>
                    <a:cubicBezTo>
                      <a:pt x="408" y="560"/>
                      <a:pt x="227" y="1077"/>
                      <a:pt x="91" y="1629"/>
                    </a:cubicBezTo>
                    <a:cubicBezTo>
                      <a:pt x="0" y="1997"/>
                      <a:pt x="46" y="2310"/>
                      <a:pt x="257" y="2636"/>
                    </a:cubicBezTo>
                    <a:cubicBezTo>
                      <a:pt x="192" y="1759"/>
                      <a:pt x="414" y="991"/>
                      <a:pt x="1057" y="315"/>
                    </a:cubicBezTo>
                    <a:cubicBezTo>
                      <a:pt x="1220" y="338"/>
                      <a:pt x="1348" y="333"/>
                      <a:pt x="1459" y="374"/>
                    </a:cubicBezTo>
                    <a:cubicBezTo>
                      <a:pt x="1794" y="502"/>
                      <a:pt x="2082" y="919"/>
                      <a:pt x="2214" y="1242"/>
                    </a:cubicBezTo>
                    <a:cubicBezTo>
                      <a:pt x="2260" y="1356"/>
                      <a:pt x="2245" y="1501"/>
                      <a:pt x="2311" y="1597"/>
                    </a:cubicBezTo>
                    <a:cubicBezTo>
                      <a:pt x="2383" y="1702"/>
                      <a:pt x="2215" y="1856"/>
                      <a:pt x="2395" y="1918"/>
                    </a:cubicBezTo>
                    <a:cubicBezTo>
                      <a:pt x="2498" y="1901"/>
                      <a:pt x="2526" y="1820"/>
                      <a:pt x="2533" y="1737"/>
                    </a:cubicBezTo>
                    <a:cubicBezTo>
                      <a:pt x="2595" y="1103"/>
                      <a:pt x="2330" y="603"/>
                      <a:pt x="1843" y="226"/>
                    </a:cubicBezTo>
                    <a:cubicBezTo>
                      <a:pt x="1658" y="84"/>
                      <a:pt x="1458" y="0"/>
                      <a:pt x="1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" name="Google Shape;5393;p21"/>
              <p:cNvSpPr/>
              <p:nvPr/>
            </p:nvSpPr>
            <p:spPr>
              <a:xfrm>
                <a:off x="3758079" y="2647827"/>
                <a:ext cx="425476" cy="111109"/>
              </a:xfrm>
              <a:custGeom>
                <a:avLst/>
                <a:gdLst/>
                <a:ahLst/>
                <a:cxnLst/>
                <a:rect l="l" t="t" r="r" b="b"/>
                <a:pathLst>
                  <a:path w="5660" h="1478" extrusionOk="0">
                    <a:moveTo>
                      <a:pt x="4858" y="1"/>
                    </a:moveTo>
                    <a:cubicBezTo>
                      <a:pt x="3940" y="1"/>
                      <a:pt x="2442" y="744"/>
                      <a:pt x="164" y="1288"/>
                    </a:cubicBezTo>
                    <a:cubicBezTo>
                      <a:pt x="132" y="1295"/>
                      <a:pt x="111" y="1344"/>
                      <a:pt x="0" y="1477"/>
                    </a:cubicBezTo>
                    <a:cubicBezTo>
                      <a:pt x="476" y="1393"/>
                      <a:pt x="842" y="1356"/>
                      <a:pt x="1194" y="1259"/>
                    </a:cubicBezTo>
                    <a:cubicBezTo>
                      <a:pt x="2575" y="876"/>
                      <a:pt x="4336" y="320"/>
                      <a:pt x="4336" y="320"/>
                    </a:cubicBezTo>
                    <a:cubicBezTo>
                      <a:pt x="4532" y="288"/>
                      <a:pt x="4728" y="253"/>
                      <a:pt x="4923" y="253"/>
                    </a:cubicBezTo>
                    <a:cubicBezTo>
                      <a:pt x="5133" y="253"/>
                      <a:pt x="5340" y="294"/>
                      <a:pt x="5539" y="424"/>
                    </a:cubicBezTo>
                    <a:cubicBezTo>
                      <a:pt x="5541" y="425"/>
                      <a:pt x="5543" y="425"/>
                      <a:pt x="5545" y="425"/>
                    </a:cubicBezTo>
                    <a:cubicBezTo>
                      <a:pt x="5563" y="425"/>
                      <a:pt x="5605" y="395"/>
                      <a:pt x="5660" y="369"/>
                    </a:cubicBezTo>
                    <a:cubicBezTo>
                      <a:pt x="5468" y="107"/>
                      <a:pt x="5204" y="1"/>
                      <a:pt x="48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" name="Google Shape;5394;p21"/>
              <p:cNvSpPr/>
              <p:nvPr/>
            </p:nvSpPr>
            <p:spPr>
              <a:xfrm>
                <a:off x="4237312" y="1151867"/>
                <a:ext cx="282423" cy="174180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317" extrusionOk="0">
                    <a:moveTo>
                      <a:pt x="1625" y="1"/>
                    </a:moveTo>
                    <a:cubicBezTo>
                      <a:pt x="1544" y="20"/>
                      <a:pt x="1464" y="46"/>
                      <a:pt x="1384" y="57"/>
                    </a:cubicBezTo>
                    <a:cubicBezTo>
                      <a:pt x="551" y="178"/>
                      <a:pt x="128" y="1130"/>
                      <a:pt x="53" y="1916"/>
                    </a:cubicBezTo>
                    <a:lnTo>
                      <a:pt x="186" y="2317"/>
                    </a:lnTo>
                    <a:cubicBezTo>
                      <a:pt x="412" y="1842"/>
                      <a:pt x="0" y="1868"/>
                      <a:pt x="789" y="712"/>
                    </a:cubicBezTo>
                    <a:cubicBezTo>
                      <a:pt x="968" y="448"/>
                      <a:pt x="1329" y="332"/>
                      <a:pt x="1638" y="291"/>
                    </a:cubicBezTo>
                    <a:cubicBezTo>
                      <a:pt x="2569" y="403"/>
                      <a:pt x="3148" y="1019"/>
                      <a:pt x="3696" y="1695"/>
                    </a:cubicBezTo>
                    <a:cubicBezTo>
                      <a:pt x="3756" y="1458"/>
                      <a:pt x="3756" y="1457"/>
                      <a:pt x="3717" y="1395"/>
                    </a:cubicBezTo>
                    <a:cubicBezTo>
                      <a:pt x="3244" y="634"/>
                      <a:pt x="2580" y="154"/>
                      <a:pt x="16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" name="Google Shape;5395;p21"/>
              <p:cNvSpPr/>
              <p:nvPr/>
            </p:nvSpPr>
            <p:spPr>
              <a:xfrm>
                <a:off x="2423897" y="2201069"/>
                <a:ext cx="333089" cy="100810"/>
              </a:xfrm>
              <a:custGeom>
                <a:avLst/>
                <a:gdLst/>
                <a:ahLst/>
                <a:cxnLst/>
                <a:rect l="l" t="t" r="r" b="b"/>
                <a:pathLst>
                  <a:path w="4431" h="1341" extrusionOk="0">
                    <a:moveTo>
                      <a:pt x="136" y="1"/>
                    </a:moveTo>
                    <a:cubicBezTo>
                      <a:pt x="1" y="88"/>
                      <a:pt x="40" y="52"/>
                      <a:pt x="11" y="146"/>
                    </a:cubicBezTo>
                    <a:cubicBezTo>
                      <a:pt x="77" y="383"/>
                      <a:pt x="241" y="567"/>
                      <a:pt x="456" y="696"/>
                    </a:cubicBezTo>
                    <a:cubicBezTo>
                      <a:pt x="1261" y="1184"/>
                      <a:pt x="1831" y="1341"/>
                      <a:pt x="2360" y="1341"/>
                    </a:cubicBezTo>
                    <a:cubicBezTo>
                      <a:pt x="2819" y="1341"/>
                      <a:pt x="3248" y="1223"/>
                      <a:pt x="3774" y="1101"/>
                    </a:cubicBezTo>
                    <a:cubicBezTo>
                      <a:pt x="4389" y="959"/>
                      <a:pt x="4407" y="700"/>
                      <a:pt x="4431" y="638"/>
                    </a:cubicBezTo>
                    <a:cubicBezTo>
                      <a:pt x="4387" y="638"/>
                      <a:pt x="4353" y="632"/>
                      <a:pt x="4326" y="632"/>
                    </a:cubicBezTo>
                    <a:cubicBezTo>
                      <a:pt x="4312" y="632"/>
                      <a:pt x="4299" y="634"/>
                      <a:pt x="4288" y="639"/>
                    </a:cubicBezTo>
                    <a:cubicBezTo>
                      <a:pt x="3706" y="893"/>
                      <a:pt x="3101" y="993"/>
                      <a:pt x="2481" y="993"/>
                    </a:cubicBezTo>
                    <a:cubicBezTo>
                      <a:pt x="2356" y="993"/>
                      <a:pt x="2230" y="989"/>
                      <a:pt x="2104" y="981"/>
                    </a:cubicBezTo>
                    <a:cubicBezTo>
                      <a:pt x="1263" y="929"/>
                      <a:pt x="664" y="622"/>
                      <a:pt x="1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" name="Google Shape;5396;p21"/>
              <p:cNvSpPr/>
              <p:nvPr/>
            </p:nvSpPr>
            <p:spPr>
              <a:xfrm>
                <a:off x="2867196" y="2666095"/>
                <a:ext cx="463063" cy="85399"/>
              </a:xfrm>
              <a:custGeom>
                <a:avLst/>
                <a:gdLst/>
                <a:ahLst/>
                <a:cxnLst/>
                <a:rect l="l" t="t" r="r" b="b"/>
                <a:pathLst>
                  <a:path w="6160" h="1136" extrusionOk="0">
                    <a:moveTo>
                      <a:pt x="3694" y="1"/>
                    </a:moveTo>
                    <a:cubicBezTo>
                      <a:pt x="3011" y="1"/>
                      <a:pt x="2329" y="87"/>
                      <a:pt x="1807" y="192"/>
                    </a:cubicBezTo>
                    <a:cubicBezTo>
                      <a:pt x="1153" y="324"/>
                      <a:pt x="567" y="624"/>
                      <a:pt x="21" y="1006"/>
                    </a:cubicBezTo>
                    <a:cubicBezTo>
                      <a:pt x="3" y="1018"/>
                      <a:pt x="10" y="1068"/>
                      <a:pt x="1" y="1135"/>
                    </a:cubicBezTo>
                    <a:cubicBezTo>
                      <a:pt x="516" y="1037"/>
                      <a:pt x="1171" y="331"/>
                      <a:pt x="2938" y="269"/>
                    </a:cubicBezTo>
                    <a:cubicBezTo>
                      <a:pt x="3274" y="257"/>
                      <a:pt x="3583" y="245"/>
                      <a:pt x="3872" y="245"/>
                    </a:cubicBezTo>
                    <a:cubicBezTo>
                      <a:pt x="4741" y="245"/>
                      <a:pt x="5428" y="351"/>
                      <a:pt x="6135" y="876"/>
                    </a:cubicBezTo>
                    <a:cubicBezTo>
                      <a:pt x="6140" y="774"/>
                      <a:pt x="6159" y="718"/>
                      <a:pt x="6140" y="701"/>
                    </a:cubicBezTo>
                    <a:cubicBezTo>
                      <a:pt x="5617" y="171"/>
                      <a:pt x="4654" y="1"/>
                      <a:pt x="36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" name="Google Shape;5397;p21"/>
              <p:cNvSpPr/>
              <p:nvPr/>
            </p:nvSpPr>
            <p:spPr>
              <a:xfrm>
                <a:off x="2400142" y="2107177"/>
                <a:ext cx="339479" cy="10321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1373" extrusionOk="0">
                    <a:moveTo>
                      <a:pt x="132" y="0"/>
                    </a:moveTo>
                    <a:lnTo>
                      <a:pt x="132" y="0"/>
                    </a:lnTo>
                    <a:cubicBezTo>
                      <a:pt x="0" y="162"/>
                      <a:pt x="88" y="290"/>
                      <a:pt x="177" y="400"/>
                    </a:cubicBezTo>
                    <a:cubicBezTo>
                      <a:pt x="719" y="1070"/>
                      <a:pt x="1467" y="1372"/>
                      <a:pt x="2291" y="1372"/>
                    </a:cubicBezTo>
                    <a:cubicBezTo>
                      <a:pt x="2848" y="1372"/>
                      <a:pt x="3440" y="1235"/>
                      <a:pt x="4028" y="979"/>
                    </a:cubicBezTo>
                    <a:cubicBezTo>
                      <a:pt x="4217" y="896"/>
                      <a:pt x="4389" y="777"/>
                      <a:pt x="4492" y="587"/>
                    </a:cubicBezTo>
                    <a:cubicBezTo>
                      <a:pt x="4516" y="544"/>
                      <a:pt x="4501" y="479"/>
                      <a:pt x="4504" y="401"/>
                    </a:cubicBezTo>
                    <a:lnTo>
                      <a:pt x="4504" y="401"/>
                    </a:lnTo>
                    <a:cubicBezTo>
                      <a:pt x="4327" y="517"/>
                      <a:pt x="4185" y="631"/>
                      <a:pt x="4023" y="708"/>
                    </a:cubicBezTo>
                    <a:cubicBezTo>
                      <a:pt x="3447" y="978"/>
                      <a:pt x="2887" y="1091"/>
                      <a:pt x="2380" y="1091"/>
                    </a:cubicBezTo>
                    <a:cubicBezTo>
                      <a:pt x="1372" y="1091"/>
                      <a:pt x="575" y="641"/>
                      <a:pt x="276" y="76"/>
                    </a:cubicBezTo>
                    <a:cubicBezTo>
                      <a:pt x="255" y="36"/>
                      <a:pt x="180" y="24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21"/>
              <p:cNvSpPr/>
              <p:nvPr/>
            </p:nvSpPr>
            <p:spPr>
              <a:xfrm>
                <a:off x="4136804" y="2440347"/>
                <a:ext cx="317754" cy="12772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1699" extrusionOk="0">
                    <a:moveTo>
                      <a:pt x="4175" y="0"/>
                    </a:moveTo>
                    <a:cubicBezTo>
                      <a:pt x="3587" y="822"/>
                      <a:pt x="2911" y="1391"/>
                      <a:pt x="1914" y="1391"/>
                    </a:cubicBezTo>
                    <a:cubicBezTo>
                      <a:pt x="1826" y="1391"/>
                      <a:pt x="1736" y="1386"/>
                      <a:pt x="1643" y="1377"/>
                    </a:cubicBezTo>
                    <a:cubicBezTo>
                      <a:pt x="693" y="1286"/>
                      <a:pt x="435" y="1011"/>
                      <a:pt x="50" y="791"/>
                    </a:cubicBezTo>
                    <a:cubicBezTo>
                      <a:pt x="30" y="862"/>
                      <a:pt x="1" y="905"/>
                      <a:pt x="12" y="933"/>
                    </a:cubicBezTo>
                    <a:cubicBezTo>
                      <a:pt x="181" y="1358"/>
                      <a:pt x="1195" y="1698"/>
                      <a:pt x="2017" y="1698"/>
                    </a:cubicBezTo>
                    <a:cubicBezTo>
                      <a:pt x="2269" y="1698"/>
                      <a:pt x="2504" y="1666"/>
                      <a:pt x="2690" y="1595"/>
                    </a:cubicBezTo>
                    <a:cubicBezTo>
                      <a:pt x="3159" y="1415"/>
                      <a:pt x="3578" y="1145"/>
                      <a:pt x="3915" y="770"/>
                    </a:cubicBezTo>
                    <a:cubicBezTo>
                      <a:pt x="4035" y="635"/>
                      <a:pt x="4120" y="463"/>
                      <a:pt x="4200" y="299"/>
                    </a:cubicBezTo>
                    <a:cubicBezTo>
                      <a:pt x="4227" y="243"/>
                      <a:pt x="4190" y="155"/>
                      <a:pt x="41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21"/>
              <p:cNvSpPr/>
              <p:nvPr/>
            </p:nvSpPr>
            <p:spPr>
              <a:xfrm>
                <a:off x="4064863" y="1947883"/>
                <a:ext cx="308282" cy="131406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1748" extrusionOk="0">
                    <a:moveTo>
                      <a:pt x="3984" y="0"/>
                    </a:moveTo>
                    <a:cubicBezTo>
                      <a:pt x="3870" y="314"/>
                      <a:pt x="3702" y="568"/>
                      <a:pt x="3450" y="745"/>
                    </a:cubicBezTo>
                    <a:cubicBezTo>
                      <a:pt x="2658" y="1303"/>
                      <a:pt x="2291" y="1485"/>
                      <a:pt x="1786" y="1485"/>
                    </a:cubicBezTo>
                    <a:cubicBezTo>
                      <a:pt x="1687" y="1485"/>
                      <a:pt x="1582" y="1478"/>
                      <a:pt x="1468" y="1465"/>
                    </a:cubicBezTo>
                    <a:cubicBezTo>
                      <a:pt x="800" y="1392"/>
                      <a:pt x="382" y="1104"/>
                      <a:pt x="122" y="536"/>
                    </a:cubicBezTo>
                    <a:cubicBezTo>
                      <a:pt x="0" y="686"/>
                      <a:pt x="43" y="840"/>
                      <a:pt x="89" y="993"/>
                    </a:cubicBezTo>
                    <a:cubicBezTo>
                      <a:pt x="583" y="1490"/>
                      <a:pt x="1174" y="1747"/>
                      <a:pt x="1779" y="1747"/>
                    </a:cubicBezTo>
                    <a:cubicBezTo>
                      <a:pt x="2161" y="1747"/>
                      <a:pt x="2548" y="1645"/>
                      <a:pt x="2919" y="1435"/>
                    </a:cubicBezTo>
                    <a:cubicBezTo>
                      <a:pt x="3205" y="1273"/>
                      <a:pt x="3469" y="1064"/>
                      <a:pt x="3717" y="849"/>
                    </a:cubicBezTo>
                    <a:cubicBezTo>
                      <a:pt x="3852" y="731"/>
                      <a:pt x="3945" y="558"/>
                      <a:pt x="4038" y="398"/>
                    </a:cubicBezTo>
                    <a:cubicBezTo>
                      <a:pt x="4100" y="289"/>
                      <a:pt x="4101" y="159"/>
                      <a:pt x="39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21"/>
              <p:cNvSpPr/>
              <p:nvPr/>
            </p:nvSpPr>
            <p:spPr>
              <a:xfrm>
                <a:off x="5146538" y="1317324"/>
                <a:ext cx="320385" cy="248829"/>
              </a:xfrm>
              <a:custGeom>
                <a:avLst/>
                <a:gdLst/>
                <a:ahLst/>
                <a:cxnLst/>
                <a:rect l="l" t="t" r="r" b="b"/>
                <a:pathLst>
                  <a:path w="4262" h="3310" extrusionOk="0">
                    <a:moveTo>
                      <a:pt x="3913" y="1"/>
                    </a:moveTo>
                    <a:lnTo>
                      <a:pt x="3913" y="1"/>
                    </a:lnTo>
                    <a:cubicBezTo>
                      <a:pt x="3947" y="550"/>
                      <a:pt x="3946" y="665"/>
                      <a:pt x="3801" y="963"/>
                    </a:cubicBezTo>
                    <a:cubicBezTo>
                      <a:pt x="3341" y="1915"/>
                      <a:pt x="2661" y="2634"/>
                      <a:pt x="1623" y="2960"/>
                    </a:cubicBezTo>
                    <a:cubicBezTo>
                      <a:pt x="1332" y="3051"/>
                      <a:pt x="1040" y="3122"/>
                      <a:pt x="743" y="3122"/>
                    </a:cubicBezTo>
                    <a:cubicBezTo>
                      <a:pt x="572" y="3122"/>
                      <a:pt x="398" y="3098"/>
                      <a:pt x="223" y="3040"/>
                    </a:cubicBezTo>
                    <a:cubicBezTo>
                      <a:pt x="214" y="3037"/>
                      <a:pt x="205" y="3036"/>
                      <a:pt x="195" y="3036"/>
                    </a:cubicBezTo>
                    <a:cubicBezTo>
                      <a:pt x="149" y="3036"/>
                      <a:pt x="89" y="3062"/>
                      <a:pt x="1" y="3078"/>
                    </a:cubicBezTo>
                    <a:cubicBezTo>
                      <a:pt x="95" y="3153"/>
                      <a:pt x="149" y="3228"/>
                      <a:pt x="217" y="3243"/>
                    </a:cubicBezTo>
                    <a:cubicBezTo>
                      <a:pt x="438" y="3287"/>
                      <a:pt x="657" y="3309"/>
                      <a:pt x="872" y="3309"/>
                    </a:cubicBezTo>
                    <a:cubicBezTo>
                      <a:pt x="2253" y="3309"/>
                      <a:pt x="3464" y="2418"/>
                      <a:pt x="4034" y="968"/>
                    </a:cubicBezTo>
                    <a:cubicBezTo>
                      <a:pt x="4261" y="386"/>
                      <a:pt x="4039" y="218"/>
                      <a:pt x="39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21"/>
              <p:cNvSpPr/>
              <p:nvPr/>
            </p:nvSpPr>
            <p:spPr>
              <a:xfrm>
                <a:off x="3183076" y="1526533"/>
                <a:ext cx="264307" cy="132684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1765" extrusionOk="0">
                    <a:moveTo>
                      <a:pt x="147" y="0"/>
                    </a:moveTo>
                    <a:cubicBezTo>
                      <a:pt x="0" y="455"/>
                      <a:pt x="94" y="782"/>
                      <a:pt x="357" y="1093"/>
                    </a:cubicBezTo>
                    <a:cubicBezTo>
                      <a:pt x="766" y="1580"/>
                      <a:pt x="1274" y="1764"/>
                      <a:pt x="1771" y="1764"/>
                    </a:cubicBezTo>
                    <a:cubicBezTo>
                      <a:pt x="2312" y="1764"/>
                      <a:pt x="2840" y="1546"/>
                      <a:pt x="3211" y="1262"/>
                    </a:cubicBezTo>
                    <a:cubicBezTo>
                      <a:pt x="3392" y="1124"/>
                      <a:pt x="3516" y="924"/>
                      <a:pt x="3425" y="647"/>
                    </a:cubicBezTo>
                    <a:lnTo>
                      <a:pt x="3425" y="647"/>
                    </a:lnTo>
                    <a:cubicBezTo>
                      <a:pt x="3283" y="809"/>
                      <a:pt x="3176" y="985"/>
                      <a:pt x="3022" y="1096"/>
                    </a:cubicBezTo>
                    <a:cubicBezTo>
                      <a:pt x="2761" y="1283"/>
                      <a:pt x="2223" y="1448"/>
                      <a:pt x="1856" y="1452"/>
                    </a:cubicBezTo>
                    <a:cubicBezTo>
                      <a:pt x="1852" y="1452"/>
                      <a:pt x="1848" y="1452"/>
                      <a:pt x="1844" y="1452"/>
                    </a:cubicBezTo>
                    <a:cubicBezTo>
                      <a:pt x="1477" y="1452"/>
                      <a:pt x="1006" y="1255"/>
                      <a:pt x="769" y="1065"/>
                    </a:cubicBezTo>
                    <a:cubicBezTo>
                      <a:pt x="307" y="699"/>
                      <a:pt x="248" y="288"/>
                      <a:pt x="1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21"/>
              <p:cNvSpPr/>
              <p:nvPr/>
            </p:nvSpPr>
            <p:spPr>
              <a:xfrm>
                <a:off x="4947478" y="1450984"/>
                <a:ext cx="161696" cy="196132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2609" extrusionOk="0">
                    <a:moveTo>
                      <a:pt x="1349" y="1"/>
                    </a:moveTo>
                    <a:cubicBezTo>
                      <a:pt x="950" y="1"/>
                      <a:pt x="716" y="403"/>
                      <a:pt x="655" y="485"/>
                    </a:cubicBezTo>
                    <a:cubicBezTo>
                      <a:pt x="312" y="944"/>
                      <a:pt x="154" y="1477"/>
                      <a:pt x="42" y="2030"/>
                    </a:cubicBezTo>
                    <a:cubicBezTo>
                      <a:pt x="0" y="2238"/>
                      <a:pt x="48" y="2431"/>
                      <a:pt x="159" y="2609"/>
                    </a:cubicBezTo>
                    <a:cubicBezTo>
                      <a:pt x="266" y="2552"/>
                      <a:pt x="267" y="2452"/>
                      <a:pt x="265" y="2350"/>
                    </a:cubicBezTo>
                    <a:cubicBezTo>
                      <a:pt x="250" y="1831"/>
                      <a:pt x="453" y="1378"/>
                      <a:pt x="707" y="947"/>
                    </a:cubicBezTo>
                    <a:cubicBezTo>
                      <a:pt x="842" y="717"/>
                      <a:pt x="997" y="490"/>
                      <a:pt x="1269" y="362"/>
                    </a:cubicBezTo>
                    <a:cubicBezTo>
                      <a:pt x="1658" y="390"/>
                      <a:pt x="1527" y="322"/>
                      <a:pt x="2020" y="853"/>
                    </a:cubicBezTo>
                    <a:cubicBezTo>
                      <a:pt x="2137" y="691"/>
                      <a:pt x="2150" y="651"/>
                      <a:pt x="2131" y="592"/>
                    </a:cubicBezTo>
                    <a:cubicBezTo>
                      <a:pt x="2025" y="264"/>
                      <a:pt x="1789" y="70"/>
                      <a:pt x="1462" y="11"/>
                    </a:cubicBezTo>
                    <a:cubicBezTo>
                      <a:pt x="1423" y="4"/>
                      <a:pt x="1386" y="1"/>
                      <a:pt x="13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21"/>
              <p:cNvSpPr/>
              <p:nvPr/>
            </p:nvSpPr>
            <p:spPr>
              <a:xfrm>
                <a:off x="4459675" y="1874589"/>
                <a:ext cx="170341" cy="16553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2202" extrusionOk="0">
                    <a:moveTo>
                      <a:pt x="885" y="1"/>
                    </a:moveTo>
                    <a:cubicBezTo>
                      <a:pt x="794" y="41"/>
                      <a:pt x="685" y="92"/>
                      <a:pt x="614" y="124"/>
                    </a:cubicBezTo>
                    <a:cubicBezTo>
                      <a:pt x="236" y="565"/>
                      <a:pt x="1" y="1513"/>
                      <a:pt x="291" y="2096"/>
                    </a:cubicBezTo>
                    <a:cubicBezTo>
                      <a:pt x="314" y="2141"/>
                      <a:pt x="376" y="2166"/>
                      <a:pt x="420" y="2202"/>
                    </a:cubicBezTo>
                    <a:cubicBezTo>
                      <a:pt x="423" y="1471"/>
                      <a:pt x="359" y="945"/>
                      <a:pt x="788" y="400"/>
                    </a:cubicBezTo>
                    <a:cubicBezTo>
                      <a:pt x="871" y="364"/>
                      <a:pt x="946" y="349"/>
                      <a:pt x="1016" y="349"/>
                    </a:cubicBezTo>
                    <a:cubicBezTo>
                      <a:pt x="1156" y="349"/>
                      <a:pt x="1277" y="409"/>
                      <a:pt x="1397" y="490"/>
                    </a:cubicBezTo>
                    <a:cubicBezTo>
                      <a:pt x="1733" y="715"/>
                      <a:pt x="1764" y="757"/>
                      <a:pt x="2011" y="1454"/>
                    </a:cubicBezTo>
                    <a:cubicBezTo>
                      <a:pt x="2061" y="1416"/>
                      <a:pt x="2134" y="1390"/>
                      <a:pt x="2145" y="1347"/>
                    </a:cubicBezTo>
                    <a:cubicBezTo>
                      <a:pt x="2266" y="863"/>
                      <a:pt x="1823" y="96"/>
                      <a:pt x="8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21"/>
              <p:cNvSpPr/>
              <p:nvPr/>
            </p:nvSpPr>
            <p:spPr>
              <a:xfrm>
                <a:off x="3138122" y="1368894"/>
                <a:ext cx="309034" cy="158319"/>
              </a:xfrm>
              <a:custGeom>
                <a:avLst/>
                <a:gdLst/>
                <a:ahLst/>
                <a:cxnLst/>
                <a:rect l="l" t="t" r="r" b="b"/>
                <a:pathLst>
                  <a:path w="4111" h="2106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" y="259"/>
                      <a:pt x="66" y="468"/>
                      <a:pt x="179" y="659"/>
                    </a:cubicBezTo>
                    <a:cubicBezTo>
                      <a:pt x="826" y="1761"/>
                      <a:pt x="1713" y="2105"/>
                      <a:pt x="2463" y="2105"/>
                    </a:cubicBezTo>
                    <a:cubicBezTo>
                      <a:pt x="3392" y="2105"/>
                      <a:pt x="4111" y="1576"/>
                      <a:pt x="3898" y="1311"/>
                    </a:cubicBezTo>
                    <a:lnTo>
                      <a:pt x="3898" y="1311"/>
                    </a:lnTo>
                    <a:cubicBezTo>
                      <a:pt x="3739" y="1437"/>
                      <a:pt x="3599" y="1616"/>
                      <a:pt x="3419" y="1678"/>
                    </a:cubicBezTo>
                    <a:cubicBezTo>
                      <a:pt x="3108" y="1785"/>
                      <a:pt x="2809" y="1835"/>
                      <a:pt x="2525" y="1835"/>
                    </a:cubicBezTo>
                    <a:cubicBezTo>
                      <a:pt x="1372" y="1835"/>
                      <a:pt x="483" y="1018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21"/>
              <p:cNvSpPr/>
              <p:nvPr/>
            </p:nvSpPr>
            <p:spPr>
              <a:xfrm>
                <a:off x="4072531" y="1809488"/>
                <a:ext cx="263404" cy="138021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1836" extrusionOk="0">
                    <a:moveTo>
                      <a:pt x="3494" y="0"/>
                    </a:moveTo>
                    <a:lnTo>
                      <a:pt x="3494" y="0"/>
                    </a:lnTo>
                    <a:cubicBezTo>
                      <a:pt x="3148" y="423"/>
                      <a:pt x="2800" y="940"/>
                      <a:pt x="2189" y="1289"/>
                    </a:cubicBezTo>
                    <a:cubicBezTo>
                      <a:pt x="1893" y="1459"/>
                      <a:pt x="1597" y="1548"/>
                      <a:pt x="1307" y="1548"/>
                    </a:cubicBezTo>
                    <a:cubicBezTo>
                      <a:pt x="959" y="1548"/>
                      <a:pt x="618" y="1420"/>
                      <a:pt x="294" y="1148"/>
                    </a:cubicBezTo>
                    <a:cubicBezTo>
                      <a:pt x="223" y="1090"/>
                      <a:pt x="198" y="971"/>
                      <a:pt x="83" y="971"/>
                    </a:cubicBezTo>
                    <a:cubicBezTo>
                      <a:pt x="77" y="971"/>
                      <a:pt x="71" y="971"/>
                      <a:pt x="65" y="972"/>
                    </a:cubicBezTo>
                    <a:lnTo>
                      <a:pt x="1" y="1068"/>
                    </a:lnTo>
                    <a:cubicBezTo>
                      <a:pt x="101" y="1349"/>
                      <a:pt x="632" y="1836"/>
                      <a:pt x="1358" y="1836"/>
                    </a:cubicBezTo>
                    <a:cubicBezTo>
                      <a:pt x="1914" y="1836"/>
                      <a:pt x="2584" y="1551"/>
                      <a:pt x="3263" y="671"/>
                    </a:cubicBezTo>
                    <a:cubicBezTo>
                      <a:pt x="3384" y="515"/>
                      <a:pt x="3503" y="344"/>
                      <a:pt x="34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" name="Google Shape;5406;p21"/>
              <p:cNvSpPr/>
              <p:nvPr/>
            </p:nvSpPr>
            <p:spPr>
              <a:xfrm>
                <a:off x="2393752" y="1969157"/>
                <a:ext cx="289790" cy="117799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1567" extrusionOk="0">
                    <a:moveTo>
                      <a:pt x="3450" y="0"/>
                    </a:moveTo>
                    <a:lnTo>
                      <a:pt x="3450" y="0"/>
                    </a:lnTo>
                    <a:cubicBezTo>
                      <a:pt x="3060" y="843"/>
                      <a:pt x="2193" y="1271"/>
                      <a:pt x="1386" y="1271"/>
                    </a:cubicBezTo>
                    <a:cubicBezTo>
                      <a:pt x="841" y="1271"/>
                      <a:pt x="323" y="1075"/>
                      <a:pt x="1" y="680"/>
                    </a:cubicBezTo>
                    <a:lnTo>
                      <a:pt x="1" y="680"/>
                    </a:lnTo>
                    <a:cubicBezTo>
                      <a:pt x="25" y="772"/>
                      <a:pt x="22" y="893"/>
                      <a:pt x="81" y="951"/>
                    </a:cubicBezTo>
                    <a:cubicBezTo>
                      <a:pt x="528" y="1397"/>
                      <a:pt x="1027" y="1566"/>
                      <a:pt x="1504" y="1566"/>
                    </a:cubicBezTo>
                    <a:cubicBezTo>
                      <a:pt x="2757" y="1566"/>
                      <a:pt x="3855" y="399"/>
                      <a:pt x="34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" name="Google Shape;5407;p21"/>
              <p:cNvSpPr/>
              <p:nvPr/>
            </p:nvSpPr>
            <p:spPr>
              <a:xfrm>
                <a:off x="4187171" y="1047225"/>
                <a:ext cx="239049" cy="163581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2176" extrusionOk="0">
                    <a:moveTo>
                      <a:pt x="1841" y="1"/>
                    </a:moveTo>
                    <a:cubicBezTo>
                      <a:pt x="1771" y="1"/>
                      <a:pt x="1701" y="3"/>
                      <a:pt x="1630" y="8"/>
                    </a:cubicBezTo>
                    <a:cubicBezTo>
                      <a:pt x="1240" y="34"/>
                      <a:pt x="914" y="194"/>
                      <a:pt x="682" y="513"/>
                    </a:cubicBezTo>
                    <a:cubicBezTo>
                      <a:pt x="311" y="1020"/>
                      <a:pt x="0" y="1514"/>
                      <a:pt x="44" y="2015"/>
                    </a:cubicBezTo>
                    <a:cubicBezTo>
                      <a:pt x="50" y="2075"/>
                      <a:pt x="24" y="2175"/>
                      <a:pt x="148" y="2175"/>
                    </a:cubicBezTo>
                    <a:cubicBezTo>
                      <a:pt x="273" y="1617"/>
                      <a:pt x="534" y="1135"/>
                      <a:pt x="896" y="701"/>
                    </a:cubicBezTo>
                    <a:cubicBezTo>
                      <a:pt x="1154" y="391"/>
                      <a:pt x="1455" y="281"/>
                      <a:pt x="1784" y="281"/>
                    </a:cubicBezTo>
                    <a:cubicBezTo>
                      <a:pt x="2190" y="281"/>
                      <a:pt x="2639" y="449"/>
                      <a:pt x="3105" y="620"/>
                    </a:cubicBezTo>
                    <a:cubicBezTo>
                      <a:pt x="3130" y="594"/>
                      <a:pt x="3155" y="569"/>
                      <a:pt x="3179" y="543"/>
                    </a:cubicBezTo>
                    <a:cubicBezTo>
                      <a:pt x="3130" y="485"/>
                      <a:pt x="3093" y="415"/>
                      <a:pt x="3033" y="370"/>
                    </a:cubicBezTo>
                    <a:cubicBezTo>
                      <a:pt x="2675" y="97"/>
                      <a:pt x="2269" y="1"/>
                      <a:pt x="1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21"/>
              <p:cNvSpPr/>
              <p:nvPr/>
            </p:nvSpPr>
            <p:spPr>
              <a:xfrm>
                <a:off x="2185972" y="2123715"/>
                <a:ext cx="169364" cy="165460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2201" extrusionOk="0">
                    <a:moveTo>
                      <a:pt x="1107" y="1"/>
                    </a:moveTo>
                    <a:cubicBezTo>
                      <a:pt x="676" y="1"/>
                      <a:pt x="228" y="355"/>
                      <a:pt x="60" y="1322"/>
                    </a:cubicBezTo>
                    <a:cubicBezTo>
                      <a:pt x="0" y="1658"/>
                      <a:pt x="102" y="1966"/>
                      <a:pt x="361" y="2201"/>
                    </a:cubicBezTo>
                    <a:cubicBezTo>
                      <a:pt x="297" y="1814"/>
                      <a:pt x="231" y="1457"/>
                      <a:pt x="391" y="1097"/>
                    </a:cubicBezTo>
                    <a:cubicBezTo>
                      <a:pt x="541" y="756"/>
                      <a:pt x="667" y="401"/>
                      <a:pt x="1064" y="291"/>
                    </a:cubicBezTo>
                    <a:cubicBezTo>
                      <a:pt x="1600" y="473"/>
                      <a:pt x="1648" y="522"/>
                      <a:pt x="1801" y="964"/>
                    </a:cubicBezTo>
                    <a:cubicBezTo>
                      <a:pt x="1845" y="1092"/>
                      <a:pt x="1824" y="1260"/>
                      <a:pt x="2010" y="1331"/>
                    </a:cubicBezTo>
                    <a:cubicBezTo>
                      <a:pt x="2252" y="665"/>
                      <a:pt x="1696" y="1"/>
                      <a:pt x="1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" name="Google Shape;5409;p21"/>
              <p:cNvSpPr/>
              <p:nvPr/>
            </p:nvSpPr>
            <p:spPr>
              <a:xfrm>
                <a:off x="4511996" y="2031552"/>
                <a:ext cx="141550" cy="190042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2528" extrusionOk="0">
                    <a:moveTo>
                      <a:pt x="1169" y="1"/>
                    </a:moveTo>
                    <a:cubicBezTo>
                      <a:pt x="716" y="1"/>
                      <a:pt x="555" y="123"/>
                      <a:pt x="381" y="554"/>
                    </a:cubicBezTo>
                    <a:cubicBezTo>
                      <a:pt x="147" y="1133"/>
                      <a:pt x="1" y="1731"/>
                      <a:pt x="83" y="2363"/>
                    </a:cubicBezTo>
                    <a:cubicBezTo>
                      <a:pt x="92" y="2425"/>
                      <a:pt x="71" y="2522"/>
                      <a:pt x="186" y="2527"/>
                    </a:cubicBezTo>
                    <a:cubicBezTo>
                      <a:pt x="203" y="2487"/>
                      <a:pt x="229" y="2450"/>
                      <a:pt x="229" y="2414"/>
                    </a:cubicBezTo>
                    <a:cubicBezTo>
                      <a:pt x="226" y="1801"/>
                      <a:pt x="443" y="1244"/>
                      <a:pt x="682" y="695"/>
                    </a:cubicBezTo>
                    <a:cubicBezTo>
                      <a:pt x="764" y="502"/>
                      <a:pt x="882" y="334"/>
                      <a:pt x="1105" y="285"/>
                    </a:cubicBezTo>
                    <a:cubicBezTo>
                      <a:pt x="1403" y="339"/>
                      <a:pt x="1594" y="499"/>
                      <a:pt x="1653" y="799"/>
                    </a:cubicBezTo>
                    <a:cubicBezTo>
                      <a:pt x="1629" y="889"/>
                      <a:pt x="1539" y="984"/>
                      <a:pt x="1673" y="1061"/>
                    </a:cubicBezTo>
                    <a:cubicBezTo>
                      <a:pt x="1848" y="972"/>
                      <a:pt x="1883" y="818"/>
                      <a:pt x="1867" y="643"/>
                    </a:cubicBezTo>
                    <a:cubicBezTo>
                      <a:pt x="1839" y="313"/>
                      <a:pt x="1609" y="144"/>
                      <a:pt x="1357" y="7"/>
                    </a:cubicBezTo>
                    <a:cubicBezTo>
                      <a:pt x="1289" y="3"/>
                      <a:pt x="1227" y="1"/>
                      <a:pt x="1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0" name="Google Shape;5410;p21"/>
              <p:cNvSpPr/>
              <p:nvPr/>
            </p:nvSpPr>
            <p:spPr>
              <a:xfrm>
                <a:off x="5137667" y="1908266"/>
                <a:ext cx="206875" cy="241537"/>
              </a:xfrm>
              <a:custGeom>
                <a:avLst/>
                <a:gdLst/>
                <a:ahLst/>
                <a:cxnLst/>
                <a:rect l="l" t="t" r="r" b="b"/>
                <a:pathLst>
                  <a:path w="2752" h="3213" extrusionOk="0">
                    <a:moveTo>
                      <a:pt x="2275" y="1"/>
                    </a:moveTo>
                    <a:cubicBezTo>
                      <a:pt x="2089" y="1"/>
                      <a:pt x="1912" y="66"/>
                      <a:pt x="1755" y="191"/>
                    </a:cubicBezTo>
                    <a:cubicBezTo>
                      <a:pt x="1133" y="685"/>
                      <a:pt x="334" y="2195"/>
                      <a:pt x="28" y="2963"/>
                    </a:cubicBezTo>
                    <a:cubicBezTo>
                      <a:pt x="1" y="3033"/>
                      <a:pt x="8" y="3115"/>
                      <a:pt x="0" y="3192"/>
                    </a:cubicBezTo>
                    <a:cubicBezTo>
                      <a:pt x="23" y="3198"/>
                      <a:pt x="44" y="3205"/>
                      <a:pt x="67" y="3213"/>
                    </a:cubicBezTo>
                    <a:cubicBezTo>
                      <a:pt x="425" y="2559"/>
                      <a:pt x="689" y="1956"/>
                      <a:pt x="1588" y="770"/>
                    </a:cubicBezTo>
                    <a:cubicBezTo>
                      <a:pt x="1869" y="399"/>
                      <a:pt x="2054" y="284"/>
                      <a:pt x="2408" y="284"/>
                    </a:cubicBezTo>
                    <a:cubicBezTo>
                      <a:pt x="2491" y="284"/>
                      <a:pt x="2583" y="290"/>
                      <a:pt x="2687" y="301"/>
                    </a:cubicBezTo>
                    <a:cubicBezTo>
                      <a:pt x="2751" y="134"/>
                      <a:pt x="2627" y="69"/>
                      <a:pt x="2516" y="36"/>
                    </a:cubicBezTo>
                    <a:cubicBezTo>
                      <a:pt x="2434" y="12"/>
                      <a:pt x="2354" y="1"/>
                      <a:pt x="2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" name="Google Shape;5411;p21"/>
              <p:cNvSpPr/>
              <p:nvPr/>
            </p:nvSpPr>
            <p:spPr>
              <a:xfrm>
                <a:off x="2372102" y="1857073"/>
                <a:ext cx="276560" cy="10103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1344" extrusionOk="0">
                    <a:moveTo>
                      <a:pt x="3574" y="0"/>
                    </a:moveTo>
                    <a:cubicBezTo>
                      <a:pt x="3309" y="410"/>
                      <a:pt x="2903" y="646"/>
                      <a:pt x="2482" y="869"/>
                    </a:cubicBezTo>
                    <a:cubicBezTo>
                      <a:pt x="2209" y="1013"/>
                      <a:pt x="1920" y="1076"/>
                      <a:pt x="1637" y="1076"/>
                    </a:cubicBezTo>
                    <a:cubicBezTo>
                      <a:pt x="1008" y="1076"/>
                      <a:pt x="411" y="766"/>
                      <a:pt x="107" y="355"/>
                    </a:cubicBezTo>
                    <a:lnTo>
                      <a:pt x="107" y="355"/>
                    </a:lnTo>
                    <a:cubicBezTo>
                      <a:pt x="0" y="494"/>
                      <a:pt x="45" y="606"/>
                      <a:pt x="132" y="703"/>
                    </a:cubicBezTo>
                    <a:cubicBezTo>
                      <a:pt x="533" y="1148"/>
                      <a:pt x="1075" y="1343"/>
                      <a:pt x="1620" y="1343"/>
                    </a:cubicBezTo>
                    <a:cubicBezTo>
                      <a:pt x="2430" y="1343"/>
                      <a:pt x="3247" y="911"/>
                      <a:pt x="3615" y="221"/>
                    </a:cubicBezTo>
                    <a:cubicBezTo>
                      <a:pt x="3654" y="149"/>
                      <a:pt x="3678" y="74"/>
                      <a:pt x="35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" name="Google Shape;5412;p21"/>
              <p:cNvSpPr/>
              <p:nvPr/>
            </p:nvSpPr>
            <p:spPr>
              <a:xfrm>
                <a:off x="2365562" y="1632303"/>
                <a:ext cx="221609" cy="99005"/>
              </a:xfrm>
              <a:custGeom>
                <a:avLst/>
                <a:gdLst/>
                <a:ahLst/>
                <a:cxnLst/>
                <a:rect l="l" t="t" r="r" b="b"/>
                <a:pathLst>
                  <a:path w="2948" h="1317" extrusionOk="0">
                    <a:moveTo>
                      <a:pt x="2822" y="1"/>
                    </a:moveTo>
                    <a:cubicBezTo>
                      <a:pt x="2645" y="346"/>
                      <a:pt x="2649" y="353"/>
                      <a:pt x="2401" y="509"/>
                    </a:cubicBezTo>
                    <a:cubicBezTo>
                      <a:pt x="1888" y="834"/>
                      <a:pt x="1523" y="969"/>
                      <a:pt x="1214" y="969"/>
                    </a:cubicBezTo>
                    <a:cubicBezTo>
                      <a:pt x="824" y="969"/>
                      <a:pt x="524" y="752"/>
                      <a:pt x="132" y="427"/>
                    </a:cubicBezTo>
                    <a:cubicBezTo>
                      <a:pt x="78" y="475"/>
                      <a:pt x="51" y="502"/>
                      <a:pt x="0" y="548"/>
                    </a:cubicBezTo>
                    <a:cubicBezTo>
                      <a:pt x="397" y="1071"/>
                      <a:pt x="769" y="1316"/>
                      <a:pt x="1203" y="1316"/>
                    </a:cubicBezTo>
                    <a:cubicBezTo>
                      <a:pt x="1451" y="1316"/>
                      <a:pt x="1718" y="1237"/>
                      <a:pt x="2021" y="1084"/>
                    </a:cubicBezTo>
                    <a:cubicBezTo>
                      <a:pt x="2083" y="1053"/>
                      <a:pt x="2433" y="915"/>
                      <a:pt x="2833" y="440"/>
                    </a:cubicBezTo>
                    <a:cubicBezTo>
                      <a:pt x="2940" y="314"/>
                      <a:pt x="2947" y="148"/>
                      <a:pt x="28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21"/>
              <p:cNvSpPr/>
              <p:nvPr/>
            </p:nvSpPr>
            <p:spPr>
              <a:xfrm>
                <a:off x="5155408" y="1232904"/>
                <a:ext cx="232358" cy="218083"/>
              </a:xfrm>
              <a:custGeom>
                <a:avLst/>
                <a:gdLst/>
                <a:ahLst/>
                <a:cxnLst/>
                <a:rect l="l" t="t" r="r" b="b"/>
                <a:pathLst>
                  <a:path w="3091" h="2901" extrusionOk="0">
                    <a:moveTo>
                      <a:pt x="2565" y="0"/>
                    </a:moveTo>
                    <a:cubicBezTo>
                      <a:pt x="2556" y="0"/>
                      <a:pt x="2547" y="1"/>
                      <a:pt x="2538" y="3"/>
                    </a:cubicBezTo>
                    <a:cubicBezTo>
                      <a:pt x="2631" y="496"/>
                      <a:pt x="2618" y="607"/>
                      <a:pt x="2402" y="1053"/>
                    </a:cubicBezTo>
                    <a:cubicBezTo>
                      <a:pt x="2045" y="1795"/>
                      <a:pt x="1225" y="2639"/>
                      <a:pt x="452" y="2639"/>
                    </a:cubicBezTo>
                    <a:cubicBezTo>
                      <a:pt x="379" y="2639"/>
                      <a:pt x="306" y="2632"/>
                      <a:pt x="234" y="2616"/>
                    </a:cubicBezTo>
                    <a:cubicBezTo>
                      <a:pt x="196" y="2608"/>
                      <a:pt x="157" y="2589"/>
                      <a:pt x="116" y="2589"/>
                    </a:cubicBezTo>
                    <a:cubicBezTo>
                      <a:pt x="79" y="2589"/>
                      <a:pt x="40" y="2606"/>
                      <a:pt x="1" y="2665"/>
                    </a:cubicBezTo>
                    <a:cubicBezTo>
                      <a:pt x="132" y="2841"/>
                      <a:pt x="360" y="2811"/>
                      <a:pt x="542" y="2901"/>
                    </a:cubicBezTo>
                    <a:cubicBezTo>
                      <a:pt x="2698" y="2426"/>
                      <a:pt x="3091" y="0"/>
                      <a:pt x="25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21"/>
              <p:cNvSpPr/>
              <p:nvPr/>
            </p:nvSpPr>
            <p:spPr>
              <a:xfrm>
                <a:off x="4598221" y="1368894"/>
                <a:ext cx="263480" cy="122084"/>
              </a:xfrm>
              <a:custGeom>
                <a:avLst/>
                <a:gdLst/>
                <a:ahLst/>
                <a:cxnLst/>
                <a:rect l="l" t="t" r="r" b="b"/>
                <a:pathLst>
                  <a:path w="3505" h="1624" extrusionOk="0">
                    <a:moveTo>
                      <a:pt x="3377" y="0"/>
                    </a:moveTo>
                    <a:lnTo>
                      <a:pt x="3377" y="0"/>
                    </a:lnTo>
                    <a:cubicBezTo>
                      <a:pt x="3169" y="675"/>
                      <a:pt x="2696" y="1026"/>
                      <a:pt x="2123" y="1244"/>
                    </a:cubicBezTo>
                    <a:cubicBezTo>
                      <a:pt x="1901" y="1329"/>
                      <a:pt x="1688" y="1362"/>
                      <a:pt x="1487" y="1362"/>
                    </a:cubicBezTo>
                    <a:cubicBezTo>
                      <a:pt x="893" y="1362"/>
                      <a:pt x="411" y="1071"/>
                      <a:pt x="161" y="975"/>
                    </a:cubicBezTo>
                    <a:cubicBezTo>
                      <a:pt x="155" y="972"/>
                      <a:pt x="149" y="971"/>
                      <a:pt x="142" y="971"/>
                    </a:cubicBezTo>
                    <a:cubicBezTo>
                      <a:pt x="105" y="971"/>
                      <a:pt x="53" y="1005"/>
                      <a:pt x="0" y="1021"/>
                    </a:cubicBezTo>
                    <a:cubicBezTo>
                      <a:pt x="484" y="1445"/>
                      <a:pt x="1038" y="1623"/>
                      <a:pt x="1542" y="1623"/>
                    </a:cubicBezTo>
                    <a:cubicBezTo>
                      <a:pt x="1990" y="1623"/>
                      <a:pt x="2399" y="1483"/>
                      <a:pt x="2687" y="1249"/>
                    </a:cubicBezTo>
                    <a:cubicBezTo>
                      <a:pt x="2910" y="1066"/>
                      <a:pt x="3113" y="856"/>
                      <a:pt x="3306" y="643"/>
                    </a:cubicBezTo>
                    <a:cubicBezTo>
                      <a:pt x="3453" y="483"/>
                      <a:pt x="3505" y="286"/>
                      <a:pt x="33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" name="Google Shape;5415;p21"/>
              <p:cNvSpPr/>
              <p:nvPr/>
            </p:nvSpPr>
            <p:spPr>
              <a:xfrm>
                <a:off x="5085948" y="1128488"/>
                <a:ext cx="183496" cy="200792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2671" extrusionOk="0">
                    <a:moveTo>
                      <a:pt x="2082" y="1"/>
                    </a:moveTo>
                    <a:cubicBezTo>
                      <a:pt x="2078" y="1"/>
                      <a:pt x="2075" y="1"/>
                      <a:pt x="2071" y="1"/>
                    </a:cubicBezTo>
                    <a:cubicBezTo>
                      <a:pt x="2052" y="160"/>
                      <a:pt x="2224" y="238"/>
                      <a:pt x="2232" y="341"/>
                    </a:cubicBezTo>
                    <a:cubicBezTo>
                      <a:pt x="2163" y="748"/>
                      <a:pt x="1976" y="1073"/>
                      <a:pt x="1749" y="1367"/>
                    </a:cubicBezTo>
                    <a:cubicBezTo>
                      <a:pt x="1314" y="1931"/>
                      <a:pt x="819" y="2420"/>
                      <a:pt x="39" y="2452"/>
                    </a:cubicBezTo>
                    <a:cubicBezTo>
                      <a:pt x="26" y="2452"/>
                      <a:pt x="14" y="2477"/>
                      <a:pt x="1" y="2493"/>
                    </a:cubicBezTo>
                    <a:cubicBezTo>
                      <a:pt x="46" y="2622"/>
                      <a:pt x="146" y="2670"/>
                      <a:pt x="253" y="2670"/>
                    </a:cubicBezTo>
                    <a:cubicBezTo>
                      <a:pt x="286" y="2670"/>
                      <a:pt x="319" y="2666"/>
                      <a:pt x="351" y="2658"/>
                    </a:cubicBezTo>
                    <a:cubicBezTo>
                      <a:pt x="1366" y="2414"/>
                      <a:pt x="2042" y="1642"/>
                      <a:pt x="2376" y="677"/>
                    </a:cubicBezTo>
                    <a:cubicBezTo>
                      <a:pt x="2433" y="515"/>
                      <a:pt x="2441" y="356"/>
                      <a:pt x="2380" y="196"/>
                    </a:cubicBezTo>
                    <a:cubicBezTo>
                      <a:pt x="2307" y="101"/>
                      <a:pt x="2242" y="1"/>
                      <a:pt x="20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21"/>
              <p:cNvSpPr/>
              <p:nvPr/>
            </p:nvSpPr>
            <p:spPr>
              <a:xfrm>
                <a:off x="5111507" y="1841287"/>
                <a:ext cx="143955" cy="23627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3143" extrusionOk="0">
                    <a:moveTo>
                      <a:pt x="1513" y="1"/>
                    </a:moveTo>
                    <a:cubicBezTo>
                      <a:pt x="1227" y="1"/>
                      <a:pt x="1005" y="163"/>
                      <a:pt x="834" y="404"/>
                    </a:cubicBezTo>
                    <a:cubicBezTo>
                      <a:pt x="1" y="1582"/>
                      <a:pt x="0" y="2851"/>
                      <a:pt x="118" y="3082"/>
                    </a:cubicBezTo>
                    <a:cubicBezTo>
                      <a:pt x="134" y="3112"/>
                      <a:pt x="180" y="3125"/>
                      <a:pt x="213" y="3143"/>
                    </a:cubicBezTo>
                    <a:cubicBezTo>
                      <a:pt x="221" y="3103"/>
                      <a:pt x="236" y="3065"/>
                      <a:pt x="236" y="3025"/>
                    </a:cubicBezTo>
                    <a:cubicBezTo>
                      <a:pt x="221" y="2185"/>
                      <a:pt x="751" y="523"/>
                      <a:pt x="1510" y="253"/>
                    </a:cubicBezTo>
                    <a:cubicBezTo>
                      <a:pt x="1547" y="242"/>
                      <a:pt x="1581" y="239"/>
                      <a:pt x="1612" y="239"/>
                    </a:cubicBezTo>
                    <a:cubicBezTo>
                      <a:pt x="1680" y="239"/>
                      <a:pt x="1734" y="256"/>
                      <a:pt x="1783" y="256"/>
                    </a:cubicBezTo>
                    <a:cubicBezTo>
                      <a:pt x="1831" y="256"/>
                      <a:pt x="1872" y="240"/>
                      <a:pt x="1915" y="174"/>
                    </a:cubicBezTo>
                    <a:cubicBezTo>
                      <a:pt x="1838" y="121"/>
                      <a:pt x="1768" y="36"/>
                      <a:pt x="1684" y="19"/>
                    </a:cubicBezTo>
                    <a:cubicBezTo>
                      <a:pt x="1625" y="7"/>
                      <a:pt x="1568" y="1"/>
                      <a:pt x="15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21"/>
              <p:cNvSpPr/>
              <p:nvPr/>
            </p:nvSpPr>
            <p:spPr>
              <a:xfrm>
                <a:off x="3115269" y="1216441"/>
                <a:ext cx="827" cy="902"/>
              </a:xfrm>
              <a:custGeom>
                <a:avLst/>
                <a:gdLst/>
                <a:ahLst/>
                <a:cxnLst/>
                <a:rect l="l" t="t" r="r" b="b"/>
                <a:pathLst>
                  <a:path w="11" h="12" extrusionOk="0">
                    <a:moveTo>
                      <a:pt x="0" y="1"/>
                    </a:moveTo>
                    <a:cubicBezTo>
                      <a:pt x="0" y="4"/>
                      <a:pt x="3" y="9"/>
                      <a:pt x="3" y="12"/>
                    </a:cubicBezTo>
                    <a:cubicBezTo>
                      <a:pt x="5" y="11"/>
                      <a:pt x="8" y="10"/>
                      <a:pt x="11" y="10"/>
                    </a:cubicBezTo>
                    <a:lnTo>
                      <a:pt x="11" y="9"/>
                    </a:lnTo>
                    <a:cubicBezTo>
                      <a:pt x="8" y="5"/>
                      <a:pt x="4" y="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" name="Google Shape;5418;p21"/>
              <p:cNvSpPr/>
              <p:nvPr/>
            </p:nvSpPr>
            <p:spPr>
              <a:xfrm>
                <a:off x="3101738" y="1217193"/>
                <a:ext cx="232133" cy="152680"/>
              </a:xfrm>
              <a:custGeom>
                <a:avLst/>
                <a:gdLst/>
                <a:ahLst/>
                <a:cxnLst/>
                <a:rect l="l" t="t" r="r" b="b"/>
                <a:pathLst>
                  <a:path w="3088" h="2031" extrusionOk="0">
                    <a:moveTo>
                      <a:pt x="183" y="1"/>
                    </a:moveTo>
                    <a:cubicBezTo>
                      <a:pt x="0" y="73"/>
                      <a:pt x="19" y="225"/>
                      <a:pt x="73" y="356"/>
                    </a:cubicBezTo>
                    <a:cubicBezTo>
                      <a:pt x="598" y="1595"/>
                      <a:pt x="1477" y="2030"/>
                      <a:pt x="2152" y="2030"/>
                    </a:cubicBezTo>
                    <a:cubicBezTo>
                      <a:pt x="2584" y="2030"/>
                      <a:pt x="2932" y="1851"/>
                      <a:pt x="3048" y="1591"/>
                    </a:cubicBezTo>
                    <a:cubicBezTo>
                      <a:pt x="3088" y="1502"/>
                      <a:pt x="3088" y="1394"/>
                      <a:pt x="2964" y="1296"/>
                    </a:cubicBezTo>
                    <a:cubicBezTo>
                      <a:pt x="2868" y="1826"/>
                      <a:pt x="2414" y="1692"/>
                      <a:pt x="2140" y="1788"/>
                    </a:cubicBezTo>
                    <a:cubicBezTo>
                      <a:pt x="1627" y="1753"/>
                      <a:pt x="1240" y="1558"/>
                      <a:pt x="929" y="1245"/>
                    </a:cubicBezTo>
                    <a:cubicBezTo>
                      <a:pt x="581" y="896"/>
                      <a:pt x="299" y="493"/>
                      <a:pt x="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" name="Google Shape;5419;p21"/>
              <p:cNvSpPr/>
              <p:nvPr/>
            </p:nvSpPr>
            <p:spPr>
              <a:xfrm>
                <a:off x="2368343" y="1759046"/>
                <a:ext cx="223713" cy="65853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876" extrusionOk="0">
                    <a:moveTo>
                      <a:pt x="2894" y="1"/>
                    </a:moveTo>
                    <a:cubicBezTo>
                      <a:pt x="2406" y="327"/>
                      <a:pt x="1864" y="496"/>
                      <a:pt x="1282" y="597"/>
                    </a:cubicBezTo>
                    <a:cubicBezTo>
                      <a:pt x="430" y="406"/>
                      <a:pt x="499" y="394"/>
                      <a:pt x="3" y="22"/>
                    </a:cubicBezTo>
                    <a:lnTo>
                      <a:pt x="3" y="22"/>
                    </a:lnTo>
                    <a:cubicBezTo>
                      <a:pt x="16" y="143"/>
                      <a:pt x="0" y="217"/>
                      <a:pt x="30" y="252"/>
                    </a:cubicBezTo>
                    <a:cubicBezTo>
                      <a:pt x="399" y="708"/>
                      <a:pt x="870" y="876"/>
                      <a:pt x="1331" y="876"/>
                    </a:cubicBezTo>
                    <a:cubicBezTo>
                      <a:pt x="1903" y="876"/>
                      <a:pt x="2462" y="618"/>
                      <a:pt x="2802" y="327"/>
                    </a:cubicBezTo>
                    <a:cubicBezTo>
                      <a:pt x="2874" y="268"/>
                      <a:pt x="2919" y="174"/>
                      <a:pt x="2976" y="96"/>
                    </a:cubicBezTo>
                    <a:cubicBezTo>
                      <a:pt x="2948" y="64"/>
                      <a:pt x="2921" y="32"/>
                      <a:pt x="28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" name="Google Shape;5420;p21"/>
              <p:cNvSpPr/>
              <p:nvPr/>
            </p:nvSpPr>
            <p:spPr>
              <a:xfrm>
                <a:off x="4576571" y="1276129"/>
                <a:ext cx="268817" cy="98404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1309" extrusionOk="0">
                    <a:moveTo>
                      <a:pt x="3575" y="0"/>
                    </a:moveTo>
                    <a:cubicBezTo>
                      <a:pt x="3047" y="551"/>
                      <a:pt x="2486" y="800"/>
                      <a:pt x="1894" y="991"/>
                    </a:cubicBezTo>
                    <a:cubicBezTo>
                      <a:pt x="1745" y="1039"/>
                      <a:pt x="1590" y="1059"/>
                      <a:pt x="1436" y="1059"/>
                    </a:cubicBezTo>
                    <a:cubicBezTo>
                      <a:pt x="934" y="1059"/>
                      <a:pt x="440" y="840"/>
                      <a:pt x="206" y="629"/>
                    </a:cubicBezTo>
                    <a:cubicBezTo>
                      <a:pt x="189" y="614"/>
                      <a:pt x="161" y="612"/>
                      <a:pt x="124" y="612"/>
                    </a:cubicBezTo>
                    <a:cubicBezTo>
                      <a:pt x="108" y="612"/>
                      <a:pt x="90" y="612"/>
                      <a:pt x="70" y="612"/>
                    </a:cubicBezTo>
                    <a:cubicBezTo>
                      <a:pt x="49" y="612"/>
                      <a:pt x="26" y="612"/>
                      <a:pt x="1" y="610"/>
                    </a:cubicBezTo>
                    <a:lnTo>
                      <a:pt x="1" y="610"/>
                    </a:lnTo>
                    <a:cubicBezTo>
                      <a:pt x="231" y="917"/>
                      <a:pt x="228" y="992"/>
                      <a:pt x="879" y="1209"/>
                    </a:cubicBezTo>
                    <a:cubicBezTo>
                      <a:pt x="1069" y="1273"/>
                      <a:pt x="1258" y="1308"/>
                      <a:pt x="1451" y="1308"/>
                    </a:cubicBezTo>
                    <a:cubicBezTo>
                      <a:pt x="1601" y="1308"/>
                      <a:pt x="1753" y="1287"/>
                      <a:pt x="1910" y="1240"/>
                    </a:cubicBezTo>
                    <a:cubicBezTo>
                      <a:pt x="2412" y="1088"/>
                      <a:pt x="2865" y="852"/>
                      <a:pt x="3282" y="544"/>
                    </a:cubicBezTo>
                    <a:cubicBezTo>
                      <a:pt x="3414" y="445"/>
                      <a:pt x="3514" y="319"/>
                      <a:pt x="35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" name="Google Shape;5421;p21"/>
              <p:cNvSpPr/>
              <p:nvPr/>
            </p:nvSpPr>
            <p:spPr>
              <a:xfrm>
                <a:off x="2356090" y="1519768"/>
                <a:ext cx="193118" cy="99381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1322" extrusionOk="0">
                    <a:moveTo>
                      <a:pt x="2462" y="0"/>
                    </a:moveTo>
                    <a:lnTo>
                      <a:pt x="2462" y="0"/>
                    </a:lnTo>
                    <a:cubicBezTo>
                      <a:pt x="2157" y="559"/>
                      <a:pt x="1624" y="956"/>
                      <a:pt x="1019" y="956"/>
                    </a:cubicBezTo>
                    <a:cubicBezTo>
                      <a:pt x="719" y="956"/>
                      <a:pt x="402" y="858"/>
                      <a:pt x="86" y="633"/>
                    </a:cubicBezTo>
                    <a:cubicBezTo>
                      <a:pt x="61" y="686"/>
                      <a:pt x="36" y="737"/>
                      <a:pt x="0" y="816"/>
                    </a:cubicBezTo>
                    <a:cubicBezTo>
                      <a:pt x="295" y="1208"/>
                      <a:pt x="699" y="1236"/>
                      <a:pt x="1066" y="1322"/>
                    </a:cubicBezTo>
                    <a:cubicBezTo>
                      <a:pt x="1354" y="1246"/>
                      <a:pt x="1923" y="1188"/>
                      <a:pt x="2461" y="451"/>
                    </a:cubicBezTo>
                    <a:cubicBezTo>
                      <a:pt x="2557" y="319"/>
                      <a:pt x="2568" y="168"/>
                      <a:pt x="24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" name="Google Shape;5422;p21"/>
              <p:cNvSpPr/>
              <p:nvPr/>
            </p:nvSpPr>
            <p:spPr>
              <a:xfrm>
                <a:off x="4541239" y="1188100"/>
                <a:ext cx="310462" cy="50217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668" extrusionOk="0">
                    <a:moveTo>
                      <a:pt x="3981" y="1"/>
                    </a:moveTo>
                    <a:cubicBezTo>
                      <a:pt x="3913" y="1"/>
                      <a:pt x="3845" y="25"/>
                      <a:pt x="3777" y="44"/>
                    </a:cubicBezTo>
                    <a:cubicBezTo>
                      <a:pt x="3156" y="223"/>
                      <a:pt x="2433" y="482"/>
                      <a:pt x="1628" y="482"/>
                    </a:cubicBezTo>
                    <a:cubicBezTo>
                      <a:pt x="1236" y="482"/>
                      <a:pt x="824" y="421"/>
                      <a:pt x="395" y="258"/>
                    </a:cubicBezTo>
                    <a:cubicBezTo>
                      <a:pt x="286" y="218"/>
                      <a:pt x="171" y="192"/>
                      <a:pt x="1" y="141"/>
                    </a:cubicBezTo>
                    <a:lnTo>
                      <a:pt x="1" y="141"/>
                    </a:lnTo>
                    <a:cubicBezTo>
                      <a:pt x="57" y="245"/>
                      <a:pt x="71" y="311"/>
                      <a:pt x="109" y="333"/>
                    </a:cubicBezTo>
                    <a:cubicBezTo>
                      <a:pt x="439" y="513"/>
                      <a:pt x="788" y="637"/>
                      <a:pt x="1166" y="652"/>
                    </a:cubicBezTo>
                    <a:cubicBezTo>
                      <a:pt x="1289" y="656"/>
                      <a:pt x="1468" y="668"/>
                      <a:pt x="1694" y="668"/>
                    </a:cubicBezTo>
                    <a:cubicBezTo>
                      <a:pt x="2265" y="668"/>
                      <a:pt x="3130" y="589"/>
                      <a:pt x="4104" y="99"/>
                    </a:cubicBezTo>
                    <a:cubicBezTo>
                      <a:pt x="4116" y="91"/>
                      <a:pt x="4121" y="68"/>
                      <a:pt x="4130" y="51"/>
                    </a:cubicBezTo>
                    <a:cubicBezTo>
                      <a:pt x="4081" y="14"/>
                      <a:pt x="4031" y="1"/>
                      <a:pt x="39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" name="Google Shape;5423;p21"/>
              <p:cNvSpPr/>
              <p:nvPr/>
            </p:nvSpPr>
            <p:spPr>
              <a:xfrm>
                <a:off x="2247990" y="1181560"/>
                <a:ext cx="250475" cy="130729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1739" extrusionOk="0">
                    <a:moveTo>
                      <a:pt x="3331" y="0"/>
                    </a:moveTo>
                    <a:lnTo>
                      <a:pt x="3331" y="0"/>
                    </a:lnTo>
                    <a:cubicBezTo>
                      <a:pt x="2319" y="816"/>
                      <a:pt x="1598" y="1560"/>
                      <a:pt x="172" y="1560"/>
                    </a:cubicBezTo>
                    <a:cubicBezTo>
                      <a:pt x="120" y="1560"/>
                      <a:pt x="68" y="1559"/>
                      <a:pt x="15" y="1557"/>
                    </a:cubicBezTo>
                    <a:cubicBezTo>
                      <a:pt x="9" y="1597"/>
                      <a:pt x="4" y="1634"/>
                      <a:pt x="0" y="1672"/>
                    </a:cubicBezTo>
                    <a:cubicBezTo>
                      <a:pt x="192" y="1717"/>
                      <a:pt x="382" y="1739"/>
                      <a:pt x="568" y="1739"/>
                    </a:cubicBezTo>
                    <a:cubicBezTo>
                      <a:pt x="1614" y="1739"/>
                      <a:pt x="2556" y="1065"/>
                      <a:pt x="3272" y="231"/>
                    </a:cubicBezTo>
                    <a:cubicBezTo>
                      <a:pt x="3304" y="193"/>
                      <a:pt x="3302" y="123"/>
                      <a:pt x="33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" name="Google Shape;5424;p21"/>
              <p:cNvSpPr/>
              <p:nvPr/>
            </p:nvSpPr>
            <p:spPr>
              <a:xfrm>
                <a:off x="2266859" y="2284888"/>
                <a:ext cx="104415" cy="12697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689" extrusionOk="0">
                    <a:moveTo>
                      <a:pt x="798" y="0"/>
                    </a:moveTo>
                    <a:cubicBezTo>
                      <a:pt x="645" y="63"/>
                      <a:pt x="483" y="113"/>
                      <a:pt x="397" y="271"/>
                    </a:cubicBezTo>
                    <a:cubicBezTo>
                      <a:pt x="180" y="672"/>
                      <a:pt x="0" y="1084"/>
                      <a:pt x="122" y="1559"/>
                    </a:cubicBezTo>
                    <a:cubicBezTo>
                      <a:pt x="181" y="1596"/>
                      <a:pt x="229" y="1629"/>
                      <a:pt x="319" y="1688"/>
                    </a:cubicBezTo>
                    <a:cubicBezTo>
                      <a:pt x="280" y="1186"/>
                      <a:pt x="446" y="776"/>
                      <a:pt x="727" y="380"/>
                    </a:cubicBezTo>
                    <a:lnTo>
                      <a:pt x="1014" y="380"/>
                    </a:lnTo>
                    <a:cubicBezTo>
                      <a:pt x="1069" y="500"/>
                      <a:pt x="1115" y="604"/>
                      <a:pt x="1165" y="713"/>
                    </a:cubicBezTo>
                    <a:cubicBezTo>
                      <a:pt x="1352" y="565"/>
                      <a:pt x="1389" y="449"/>
                      <a:pt x="1307" y="308"/>
                    </a:cubicBezTo>
                    <a:cubicBezTo>
                      <a:pt x="1193" y="114"/>
                      <a:pt x="1012" y="32"/>
                      <a:pt x="7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" name="Google Shape;5425;p21"/>
              <p:cNvSpPr/>
              <p:nvPr/>
            </p:nvSpPr>
            <p:spPr>
              <a:xfrm>
                <a:off x="3934587" y="879662"/>
                <a:ext cx="225442" cy="68334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909" extrusionOk="0">
                    <a:moveTo>
                      <a:pt x="107" y="1"/>
                    </a:moveTo>
                    <a:cubicBezTo>
                      <a:pt x="52" y="1"/>
                      <a:pt x="18" y="28"/>
                      <a:pt x="1" y="95"/>
                    </a:cubicBezTo>
                    <a:cubicBezTo>
                      <a:pt x="97" y="303"/>
                      <a:pt x="301" y="372"/>
                      <a:pt x="487" y="455"/>
                    </a:cubicBezTo>
                    <a:cubicBezTo>
                      <a:pt x="960" y="667"/>
                      <a:pt x="1445" y="851"/>
                      <a:pt x="1969" y="885"/>
                    </a:cubicBezTo>
                    <a:cubicBezTo>
                      <a:pt x="2104" y="894"/>
                      <a:pt x="2240" y="909"/>
                      <a:pt x="2386" y="909"/>
                    </a:cubicBezTo>
                    <a:cubicBezTo>
                      <a:pt x="2569" y="909"/>
                      <a:pt x="2768" y="885"/>
                      <a:pt x="2999" y="795"/>
                    </a:cubicBezTo>
                    <a:cubicBezTo>
                      <a:pt x="2450" y="695"/>
                      <a:pt x="2044" y="631"/>
                      <a:pt x="1643" y="548"/>
                    </a:cubicBezTo>
                    <a:cubicBezTo>
                      <a:pt x="768" y="366"/>
                      <a:pt x="305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" name="Google Shape;5426;p21"/>
              <p:cNvSpPr/>
              <p:nvPr/>
            </p:nvSpPr>
            <p:spPr>
              <a:xfrm>
                <a:off x="2350527" y="1409337"/>
                <a:ext cx="201613" cy="82317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1095" extrusionOk="0">
                    <a:moveTo>
                      <a:pt x="2439" y="1"/>
                    </a:moveTo>
                    <a:lnTo>
                      <a:pt x="2439" y="1"/>
                    </a:lnTo>
                    <a:cubicBezTo>
                      <a:pt x="2272" y="145"/>
                      <a:pt x="2116" y="306"/>
                      <a:pt x="1935" y="427"/>
                    </a:cubicBezTo>
                    <a:cubicBezTo>
                      <a:pt x="1517" y="708"/>
                      <a:pt x="1178" y="797"/>
                      <a:pt x="896" y="797"/>
                    </a:cubicBezTo>
                    <a:cubicBezTo>
                      <a:pt x="536" y="797"/>
                      <a:pt x="269" y="652"/>
                      <a:pt x="48" y="578"/>
                    </a:cubicBezTo>
                    <a:cubicBezTo>
                      <a:pt x="30" y="649"/>
                      <a:pt x="1" y="699"/>
                      <a:pt x="14" y="719"/>
                    </a:cubicBezTo>
                    <a:cubicBezTo>
                      <a:pt x="62" y="782"/>
                      <a:pt x="115" y="849"/>
                      <a:pt x="182" y="892"/>
                    </a:cubicBezTo>
                    <a:cubicBezTo>
                      <a:pt x="419" y="1036"/>
                      <a:pt x="669" y="1094"/>
                      <a:pt x="914" y="1094"/>
                    </a:cubicBezTo>
                    <a:cubicBezTo>
                      <a:pt x="1834" y="1094"/>
                      <a:pt x="2682" y="264"/>
                      <a:pt x="24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" name="Google Shape;5427;p21"/>
              <p:cNvSpPr/>
              <p:nvPr/>
            </p:nvSpPr>
            <p:spPr>
              <a:xfrm>
                <a:off x="4070576" y="1752732"/>
                <a:ext cx="216497" cy="81039"/>
              </a:xfrm>
              <a:custGeom>
                <a:avLst/>
                <a:gdLst/>
                <a:ahLst/>
                <a:cxnLst/>
                <a:rect l="l" t="t" r="r" b="b"/>
                <a:pathLst>
                  <a:path w="2880" h="1078" extrusionOk="0">
                    <a:moveTo>
                      <a:pt x="2776" y="0"/>
                    </a:moveTo>
                    <a:cubicBezTo>
                      <a:pt x="2489" y="375"/>
                      <a:pt x="2076" y="567"/>
                      <a:pt x="1653" y="743"/>
                    </a:cubicBezTo>
                    <a:cubicBezTo>
                      <a:pt x="1475" y="816"/>
                      <a:pt x="1315" y="847"/>
                      <a:pt x="1167" y="847"/>
                    </a:cubicBezTo>
                    <a:cubicBezTo>
                      <a:pt x="736" y="847"/>
                      <a:pt x="408" y="587"/>
                      <a:pt x="32" y="362"/>
                    </a:cubicBezTo>
                    <a:cubicBezTo>
                      <a:pt x="29" y="420"/>
                      <a:pt x="1" y="493"/>
                      <a:pt x="24" y="526"/>
                    </a:cubicBezTo>
                    <a:cubicBezTo>
                      <a:pt x="318" y="918"/>
                      <a:pt x="715" y="1077"/>
                      <a:pt x="1127" y="1077"/>
                    </a:cubicBezTo>
                    <a:cubicBezTo>
                      <a:pt x="1763" y="1077"/>
                      <a:pt x="2433" y="699"/>
                      <a:pt x="2813" y="209"/>
                    </a:cubicBezTo>
                    <a:cubicBezTo>
                      <a:pt x="2864" y="143"/>
                      <a:pt x="2880" y="65"/>
                      <a:pt x="27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" name="Google Shape;5428;p21"/>
              <p:cNvSpPr/>
              <p:nvPr/>
            </p:nvSpPr>
            <p:spPr>
              <a:xfrm>
                <a:off x="2333387" y="1297328"/>
                <a:ext cx="185000" cy="9990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329" extrusionOk="0">
                    <a:moveTo>
                      <a:pt x="2292" y="1"/>
                    </a:moveTo>
                    <a:cubicBezTo>
                      <a:pt x="2031" y="342"/>
                      <a:pt x="2065" y="400"/>
                      <a:pt x="1512" y="739"/>
                    </a:cubicBezTo>
                    <a:cubicBezTo>
                      <a:pt x="923" y="1102"/>
                      <a:pt x="905" y="951"/>
                      <a:pt x="524" y="1047"/>
                    </a:cubicBezTo>
                    <a:cubicBezTo>
                      <a:pt x="508" y="1051"/>
                      <a:pt x="492" y="1053"/>
                      <a:pt x="476" y="1053"/>
                    </a:cubicBezTo>
                    <a:cubicBezTo>
                      <a:pt x="350" y="1053"/>
                      <a:pt x="243" y="934"/>
                      <a:pt x="120" y="934"/>
                    </a:cubicBezTo>
                    <a:cubicBezTo>
                      <a:pt x="82" y="934"/>
                      <a:pt x="42" y="945"/>
                      <a:pt x="0" y="975"/>
                    </a:cubicBezTo>
                    <a:cubicBezTo>
                      <a:pt x="144" y="1192"/>
                      <a:pt x="192" y="1248"/>
                      <a:pt x="287" y="1272"/>
                    </a:cubicBezTo>
                    <a:cubicBezTo>
                      <a:pt x="430" y="1307"/>
                      <a:pt x="571" y="1329"/>
                      <a:pt x="712" y="1329"/>
                    </a:cubicBezTo>
                    <a:cubicBezTo>
                      <a:pt x="877" y="1329"/>
                      <a:pt x="1039" y="1299"/>
                      <a:pt x="1198" y="1222"/>
                    </a:cubicBezTo>
                    <a:cubicBezTo>
                      <a:pt x="1651" y="1004"/>
                      <a:pt x="2460" y="439"/>
                      <a:pt x="2394" y="66"/>
                    </a:cubicBezTo>
                    <a:cubicBezTo>
                      <a:pt x="2359" y="44"/>
                      <a:pt x="2326" y="22"/>
                      <a:pt x="22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" name="Google Shape;5429;p21"/>
              <p:cNvSpPr/>
              <p:nvPr/>
            </p:nvSpPr>
            <p:spPr>
              <a:xfrm>
                <a:off x="4078770" y="1509920"/>
                <a:ext cx="198906" cy="67206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894" extrusionOk="0">
                    <a:moveTo>
                      <a:pt x="2442" y="0"/>
                    </a:moveTo>
                    <a:lnTo>
                      <a:pt x="2442" y="0"/>
                    </a:lnTo>
                    <a:cubicBezTo>
                      <a:pt x="1876" y="443"/>
                      <a:pt x="1769" y="494"/>
                      <a:pt x="1081" y="643"/>
                    </a:cubicBezTo>
                    <a:cubicBezTo>
                      <a:pt x="710" y="589"/>
                      <a:pt x="342" y="532"/>
                      <a:pt x="61" y="191"/>
                    </a:cubicBezTo>
                    <a:cubicBezTo>
                      <a:pt x="39" y="297"/>
                      <a:pt x="1" y="364"/>
                      <a:pt x="21" y="404"/>
                    </a:cubicBezTo>
                    <a:cubicBezTo>
                      <a:pt x="129" y="619"/>
                      <a:pt x="320" y="745"/>
                      <a:pt x="541" y="817"/>
                    </a:cubicBezTo>
                    <a:cubicBezTo>
                      <a:pt x="703" y="871"/>
                      <a:pt x="866" y="894"/>
                      <a:pt x="1026" y="894"/>
                    </a:cubicBezTo>
                    <a:cubicBezTo>
                      <a:pt x="1895" y="894"/>
                      <a:pt x="2646" y="208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21"/>
              <p:cNvSpPr/>
              <p:nvPr/>
            </p:nvSpPr>
            <p:spPr>
              <a:xfrm>
                <a:off x="5015585" y="1124729"/>
                <a:ext cx="146511" cy="120506"/>
              </a:xfrm>
              <a:custGeom>
                <a:avLst/>
                <a:gdLst/>
                <a:ahLst/>
                <a:cxnLst/>
                <a:rect l="l" t="t" r="r" b="b"/>
                <a:pathLst>
                  <a:path w="1949" h="1603" extrusionOk="0">
                    <a:moveTo>
                      <a:pt x="1898" y="0"/>
                    </a:moveTo>
                    <a:cubicBezTo>
                      <a:pt x="1846" y="15"/>
                      <a:pt x="1776" y="13"/>
                      <a:pt x="1745" y="46"/>
                    </a:cubicBezTo>
                    <a:cubicBezTo>
                      <a:pt x="1229" y="594"/>
                      <a:pt x="945" y="1168"/>
                      <a:pt x="137" y="1455"/>
                    </a:cubicBezTo>
                    <a:cubicBezTo>
                      <a:pt x="97" y="1469"/>
                      <a:pt x="70" y="1518"/>
                      <a:pt x="0" y="1590"/>
                    </a:cubicBezTo>
                    <a:cubicBezTo>
                      <a:pt x="56" y="1599"/>
                      <a:pt x="110" y="1603"/>
                      <a:pt x="163" y="1603"/>
                    </a:cubicBezTo>
                    <a:cubicBezTo>
                      <a:pt x="893" y="1603"/>
                      <a:pt x="1362" y="833"/>
                      <a:pt x="1949" y="87"/>
                    </a:cubicBezTo>
                    <a:cubicBezTo>
                      <a:pt x="1932" y="58"/>
                      <a:pt x="1916" y="30"/>
                      <a:pt x="18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" name="Google Shape;5431;p21"/>
              <p:cNvSpPr/>
              <p:nvPr/>
            </p:nvSpPr>
            <p:spPr>
              <a:xfrm>
                <a:off x="2287531" y="2422832"/>
                <a:ext cx="141625" cy="52547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699" extrusionOk="0">
                    <a:moveTo>
                      <a:pt x="966" y="1"/>
                    </a:moveTo>
                    <a:cubicBezTo>
                      <a:pt x="671" y="1"/>
                      <a:pt x="361" y="63"/>
                      <a:pt x="0" y="228"/>
                    </a:cubicBezTo>
                    <a:cubicBezTo>
                      <a:pt x="165" y="267"/>
                      <a:pt x="317" y="277"/>
                      <a:pt x="461" y="277"/>
                    </a:cubicBezTo>
                    <a:cubicBezTo>
                      <a:pt x="601" y="277"/>
                      <a:pt x="734" y="268"/>
                      <a:pt x="865" y="268"/>
                    </a:cubicBezTo>
                    <a:cubicBezTo>
                      <a:pt x="996" y="268"/>
                      <a:pt x="1124" y="277"/>
                      <a:pt x="1255" y="313"/>
                    </a:cubicBezTo>
                    <a:cubicBezTo>
                      <a:pt x="1326" y="363"/>
                      <a:pt x="1425" y="438"/>
                      <a:pt x="1532" y="499"/>
                    </a:cubicBezTo>
                    <a:cubicBezTo>
                      <a:pt x="1638" y="559"/>
                      <a:pt x="1705" y="699"/>
                      <a:pt x="1851" y="699"/>
                    </a:cubicBezTo>
                    <a:cubicBezTo>
                      <a:pt x="1861" y="699"/>
                      <a:pt x="1872" y="698"/>
                      <a:pt x="1883" y="696"/>
                    </a:cubicBezTo>
                    <a:cubicBezTo>
                      <a:pt x="1791" y="357"/>
                      <a:pt x="1791" y="357"/>
                      <a:pt x="1302" y="26"/>
                    </a:cubicBezTo>
                    <a:cubicBezTo>
                      <a:pt x="1191" y="10"/>
                      <a:pt x="1080" y="1"/>
                      <a:pt x="9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" name="Google Shape;5432;p21"/>
              <p:cNvSpPr/>
              <p:nvPr/>
            </p:nvSpPr>
            <p:spPr>
              <a:xfrm>
                <a:off x="4060052" y="1331908"/>
                <a:ext cx="129447" cy="54276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722" extrusionOk="0">
                    <a:moveTo>
                      <a:pt x="1670" y="1"/>
                    </a:moveTo>
                    <a:cubicBezTo>
                      <a:pt x="1505" y="104"/>
                      <a:pt x="1349" y="226"/>
                      <a:pt x="1174" y="306"/>
                    </a:cubicBezTo>
                    <a:cubicBezTo>
                      <a:pt x="842" y="456"/>
                      <a:pt x="552" y="471"/>
                      <a:pt x="280" y="471"/>
                    </a:cubicBezTo>
                    <a:cubicBezTo>
                      <a:pt x="217" y="471"/>
                      <a:pt x="155" y="470"/>
                      <a:pt x="94" y="470"/>
                    </a:cubicBezTo>
                    <a:cubicBezTo>
                      <a:pt x="63" y="470"/>
                      <a:pt x="32" y="470"/>
                      <a:pt x="1" y="471"/>
                    </a:cubicBezTo>
                    <a:cubicBezTo>
                      <a:pt x="74" y="555"/>
                      <a:pt x="103" y="617"/>
                      <a:pt x="150" y="639"/>
                    </a:cubicBezTo>
                    <a:cubicBezTo>
                      <a:pt x="275" y="696"/>
                      <a:pt x="400" y="722"/>
                      <a:pt x="526" y="722"/>
                    </a:cubicBezTo>
                    <a:cubicBezTo>
                      <a:pt x="659" y="722"/>
                      <a:pt x="791" y="693"/>
                      <a:pt x="924" y="643"/>
                    </a:cubicBezTo>
                    <a:cubicBezTo>
                      <a:pt x="1228" y="527"/>
                      <a:pt x="1558" y="454"/>
                      <a:pt x="1710" y="117"/>
                    </a:cubicBezTo>
                    <a:cubicBezTo>
                      <a:pt x="1722" y="93"/>
                      <a:pt x="1688" y="48"/>
                      <a:pt x="16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21"/>
              <p:cNvSpPr/>
              <p:nvPr/>
            </p:nvSpPr>
            <p:spPr>
              <a:xfrm>
                <a:off x="4080875" y="1430160"/>
                <a:ext cx="130048" cy="39091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520" extrusionOk="0">
                    <a:moveTo>
                      <a:pt x="98" y="1"/>
                    </a:moveTo>
                    <a:cubicBezTo>
                      <a:pt x="56" y="73"/>
                      <a:pt x="29" y="118"/>
                      <a:pt x="0" y="169"/>
                    </a:cubicBezTo>
                    <a:cubicBezTo>
                      <a:pt x="206" y="388"/>
                      <a:pt x="447" y="520"/>
                      <a:pt x="721" y="520"/>
                    </a:cubicBezTo>
                    <a:cubicBezTo>
                      <a:pt x="738" y="520"/>
                      <a:pt x="754" y="519"/>
                      <a:pt x="771" y="518"/>
                    </a:cubicBezTo>
                    <a:cubicBezTo>
                      <a:pt x="1075" y="499"/>
                      <a:pt x="1380" y="425"/>
                      <a:pt x="1635" y="239"/>
                    </a:cubicBezTo>
                    <a:cubicBezTo>
                      <a:pt x="1689" y="199"/>
                      <a:pt x="1698" y="101"/>
                      <a:pt x="1730" y="30"/>
                    </a:cubicBezTo>
                    <a:lnTo>
                      <a:pt x="1723" y="23"/>
                    </a:lnTo>
                    <a:cubicBezTo>
                      <a:pt x="1297" y="165"/>
                      <a:pt x="1049" y="267"/>
                      <a:pt x="810" y="267"/>
                    </a:cubicBezTo>
                    <a:cubicBezTo>
                      <a:pt x="603" y="267"/>
                      <a:pt x="402" y="191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21"/>
              <p:cNvSpPr/>
              <p:nvPr/>
            </p:nvSpPr>
            <p:spPr>
              <a:xfrm>
                <a:off x="3997057" y="1023169"/>
                <a:ext cx="125989" cy="36986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492" extrusionOk="0">
                    <a:moveTo>
                      <a:pt x="41" y="0"/>
                    </a:moveTo>
                    <a:cubicBezTo>
                      <a:pt x="28" y="0"/>
                      <a:pt x="14" y="0"/>
                      <a:pt x="0" y="1"/>
                    </a:cubicBezTo>
                    <a:cubicBezTo>
                      <a:pt x="60" y="236"/>
                      <a:pt x="60" y="239"/>
                      <a:pt x="119" y="267"/>
                    </a:cubicBezTo>
                    <a:cubicBezTo>
                      <a:pt x="442" y="417"/>
                      <a:pt x="776" y="491"/>
                      <a:pt x="1119" y="491"/>
                    </a:cubicBezTo>
                    <a:cubicBezTo>
                      <a:pt x="1241" y="491"/>
                      <a:pt x="1364" y="482"/>
                      <a:pt x="1488" y="463"/>
                    </a:cubicBezTo>
                    <a:cubicBezTo>
                      <a:pt x="1532" y="456"/>
                      <a:pt x="1565" y="383"/>
                      <a:pt x="1602" y="340"/>
                    </a:cubicBezTo>
                    <a:cubicBezTo>
                      <a:pt x="1675" y="311"/>
                      <a:pt x="1656" y="327"/>
                      <a:pt x="1662" y="271"/>
                    </a:cubicBezTo>
                    <a:lnTo>
                      <a:pt x="1662" y="271"/>
                    </a:lnTo>
                    <a:cubicBezTo>
                      <a:pt x="1638" y="290"/>
                      <a:pt x="1613" y="309"/>
                      <a:pt x="1589" y="328"/>
                    </a:cubicBezTo>
                    <a:cubicBezTo>
                      <a:pt x="1330" y="285"/>
                      <a:pt x="1071" y="236"/>
                      <a:pt x="811" y="197"/>
                    </a:cubicBezTo>
                    <a:cubicBezTo>
                      <a:pt x="552" y="160"/>
                      <a:pt x="317" y="0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21"/>
              <p:cNvSpPr/>
              <p:nvPr/>
            </p:nvSpPr>
            <p:spPr>
              <a:xfrm>
                <a:off x="4044717" y="1247789"/>
                <a:ext cx="84795" cy="23981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319" extrusionOk="0">
                    <a:moveTo>
                      <a:pt x="1128" y="1"/>
                    </a:moveTo>
                    <a:lnTo>
                      <a:pt x="1128" y="1"/>
                    </a:lnTo>
                    <a:cubicBezTo>
                      <a:pt x="415" y="143"/>
                      <a:pt x="723" y="112"/>
                      <a:pt x="1" y="128"/>
                    </a:cubicBezTo>
                    <a:cubicBezTo>
                      <a:pt x="58" y="215"/>
                      <a:pt x="91" y="263"/>
                      <a:pt x="119" y="305"/>
                    </a:cubicBezTo>
                    <a:cubicBezTo>
                      <a:pt x="243" y="313"/>
                      <a:pt x="343" y="319"/>
                      <a:pt x="429" y="319"/>
                    </a:cubicBezTo>
                    <a:cubicBezTo>
                      <a:pt x="732" y="319"/>
                      <a:pt x="848" y="250"/>
                      <a:pt x="11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21"/>
              <p:cNvSpPr/>
              <p:nvPr/>
            </p:nvSpPr>
            <p:spPr>
              <a:xfrm>
                <a:off x="3536993" y="637226"/>
                <a:ext cx="22251" cy="6841"/>
              </a:xfrm>
              <a:custGeom>
                <a:avLst/>
                <a:gdLst/>
                <a:ahLst/>
                <a:cxnLst/>
                <a:rect l="l" t="t" r="r" b="b"/>
                <a:pathLst>
                  <a:path w="296" h="91" extrusionOk="0">
                    <a:moveTo>
                      <a:pt x="295" y="1"/>
                    </a:moveTo>
                    <a:cubicBezTo>
                      <a:pt x="197" y="9"/>
                      <a:pt x="123" y="14"/>
                      <a:pt x="0" y="25"/>
                    </a:cubicBezTo>
                    <a:cubicBezTo>
                      <a:pt x="93" y="68"/>
                      <a:pt x="141" y="90"/>
                      <a:pt x="178" y="90"/>
                    </a:cubicBezTo>
                    <a:cubicBezTo>
                      <a:pt x="218" y="90"/>
                      <a:pt x="243" y="62"/>
                      <a:pt x="2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21"/>
              <p:cNvSpPr/>
              <p:nvPr/>
            </p:nvSpPr>
            <p:spPr>
              <a:xfrm>
                <a:off x="2029084" y="1409939"/>
                <a:ext cx="327451" cy="138172"/>
              </a:xfrm>
              <a:custGeom>
                <a:avLst/>
                <a:gdLst/>
                <a:ahLst/>
                <a:cxnLst/>
                <a:rect l="l" t="t" r="r" b="b"/>
                <a:pathLst>
                  <a:path w="4356" h="1838" extrusionOk="0">
                    <a:moveTo>
                      <a:pt x="1667" y="1"/>
                    </a:moveTo>
                    <a:cubicBezTo>
                      <a:pt x="1443" y="1"/>
                      <a:pt x="1217" y="17"/>
                      <a:pt x="994" y="29"/>
                    </a:cubicBezTo>
                    <a:cubicBezTo>
                      <a:pt x="701" y="45"/>
                      <a:pt x="428" y="139"/>
                      <a:pt x="236" y="384"/>
                    </a:cubicBezTo>
                    <a:cubicBezTo>
                      <a:pt x="107" y="434"/>
                      <a:pt x="0" y="501"/>
                      <a:pt x="23" y="661"/>
                    </a:cubicBezTo>
                    <a:cubicBezTo>
                      <a:pt x="151" y="642"/>
                      <a:pt x="231" y="556"/>
                      <a:pt x="298" y="451"/>
                    </a:cubicBezTo>
                    <a:cubicBezTo>
                      <a:pt x="551" y="369"/>
                      <a:pt x="800" y="238"/>
                      <a:pt x="1061" y="214"/>
                    </a:cubicBezTo>
                    <a:cubicBezTo>
                      <a:pt x="1224" y="198"/>
                      <a:pt x="1378" y="191"/>
                      <a:pt x="1525" y="191"/>
                    </a:cubicBezTo>
                    <a:cubicBezTo>
                      <a:pt x="3351" y="191"/>
                      <a:pt x="3922" y="1324"/>
                      <a:pt x="4338" y="1837"/>
                    </a:cubicBezTo>
                    <a:cubicBezTo>
                      <a:pt x="4338" y="1701"/>
                      <a:pt x="4356" y="1636"/>
                      <a:pt x="4334" y="1590"/>
                    </a:cubicBezTo>
                    <a:cubicBezTo>
                      <a:pt x="3898" y="635"/>
                      <a:pt x="3104" y="173"/>
                      <a:pt x="2109" y="29"/>
                    </a:cubicBezTo>
                    <a:cubicBezTo>
                      <a:pt x="1963" y="8"/>
                      <a:pt x="1815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21"/>
              <p:cNvSpPr/>
              <p:nvPr/>
            </p:nvSpPr>
            <p:spPr>
              <a:xfrm>
                <a:off x="3611491" y="1936983"/>
                <a:ext cx="601" cy="1052"/>
              </a:xfrm>
              <a:custGeom>
                <a:avLst/>
                <a:gdLst/>
                <a:ahLst/>
                <a:cxnLst/>
                <a:rect l="l" t="t" r="r" b="b"/>
                <a:pathLst>
                  <a:path w="8" h="14" extrusionOk="0">
                    <a:moveTo>
                      <a:pt x="1" y="0"/>
                    </a:moveTo>
                    <a:lnTo>
                      <a:pt x="1" y="8"/>
                    </a:lnTo>
                    <a:cubicBezTo>
                      <a:pt x="3" y="10"/>
                      <a:pt x="7" y="11"/>
                      <a:pt x="8" y="14"/>
                    </a:cubicBezTo>
                    <a:cubicBezTo>
                      <a:pt x="7" y="10"/>
                      <a:pt x="7" y="6"/>
                      <a:pt x="4" y="3"/>
                    </a:cubicBezTo>
                    <a:cubicBezTo>
                      <a:pt x="3" y="2"/>
                      <a:pt x="2" y="2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21"/>
              <p:cNvSpPr/>
              <p:nvPr/>
            </p:nvSpPr>
            <p:spPr>
              <a:xfrm>
                <a:off x="3612017" y="1937960"/>
                <a:ext cx="5863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78" h="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8" y="27"/>
                      <a:pt x="5" y="68"/>
                      <a:pt x="29" y="68"/>
                    </a:cubicBezTo>
                    <a:cubicBezTo>
                      <a:pt x="39" y="68"/>
                      <a:pt x="54" y="61"/>
                      <a:pt x="77" y="40"/>
                    </a:cubicBezTo>
                    <a:cubicBezTo>
                      <a:pt x="51" y="27"/>
                      <a:pt x="27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21"/>
              <p:cNvSpPr/>
              <p:nvPr/>
            </p:nvSpPr>
            <p:spPr>
              <a:xfrm>
                <a:off x="4491098" y="2040046"/>
                <a:ext cx="451" cy="677"/>
              </a:xfrm>
              <a:custGeom>
                <a:avLst/>
                <a:gdLst/>
                <a:ahLst/>
                <a:cxnLst/>
                <a:rect l="l" t="t" r="r" b="b"/>
                <a:pathLst>
                  <a:path w="6" h="9" extrusionOk="0">
                    <a:moveTo>
                      <a:pt x="1" y="1"/>
                    </a:moveTo>
                    <a:lnTo>
                      <a:pt x="1" y="4"/>
                    </a:lnTo>
                    <a:cubicBezTo>
                      <a:pt x="3" y="7"/>
                      <a:pt x="4" y="8"/>
                      <a:pt x="5" y="8"/>
                    </a:cubicBezTo>
                    <a:cubicBezTo>
                      <a:pt x="5" y="6"/>
                      <a:pt x="4" y="4"/>
                      <a:pt x="4" y="2"/>
                    </a:cubicBezTo>
                    <a:cubicBezTo>
                      <a:pt x="3" y="2"/>
                      <a:pt x="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21"/>
              <p:cNvSpPr/>
              <p:nvPr/>
            </p:nvSpPr>
            <p:spPr>
              <a:xfrm>
                <a:off x="4491474" y="2040648"/>
                <a:ext cx="4510" cy="5413"/>
              </a:xfrm>
              <a:custGeom>
                <a:avLst/>
                <a:gdLst/>
                <a:ahLst/>
                <a:cxnLst/>
                <a:rect l="l" t="t" r="r" b="b"/>
                <a:pathLst>
                  <a:path w="60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71"/>
                      <a:pt x="11" y="51"/>
                      <a:pt x="60" y="58"/>
                    </a:cubicBezTo>
                    <a:cubicBezTo>
                      <a:pt x="40" y="39"/>
                      <a:pt x="20" y="21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21"/>
              <p:cNvSpPr/>
              <p:nvPr/>
            </p:nvSpPr>
            <p:spPr>
              <a:xfrm>
                <a:off x="5127293" y="2077483"/>
                <a:ext cx="677" cy="752"/>
              </a:xfrm>
              <a:custGeom>
                <a:avLst/>
                <a:gdLst/>
                <a:ahLst/>
                <a:cxnLst/>
                <a:rect l="l" t="t" r="r" b="b"/>
                <a:pathLst>
                  <a:path w="9" h="10" extrusionOk="0">
                    <a:moveTo>
                      <a:pt x="3" y="1"/>
                    </a:moveTo>
                    <a:cubicBezTo>
                      <a:pt x="3" y="2"/>
                      <a:pt x="1" y="4"/>
                      <a:pt x="1" y="6"/>
                    </a:cubicBezTo>
                    <a:cubicBezTo>
                      <a:pt x="4" y="6"/>
                      <a:pt x="8" y="7"/>
                      <a:pt x="9" y="10"/>
                    </a:cubicBezTo>
                    <a:cubicBezTo>
                      <a:pt x="8" y="6"/>
                      <a:pt x="8" y="5"/>
                      <a:pt x="5" y="2"/>
                    </a:cubicBezTo>
                    <a:cubicBezTo>
                      <a:pt x="4" y="2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21"/>
              <p:cNvSpPr/>
              <p:nvPr/>
            </p:nvSpPr>
            <p:spPr>
              <a:xfrm>
                <a:off x="5127894" y="2078159"/>
                <a:ext cx="5713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76" h="69" extrusionOk="0">
                    <a:moveTo>
                      <a:pt x="1" y="1"/>
                    </a:moveTo>
                    <a:cubicBezTo>
                      <a:pt x="9" y="26"/>
                      <a:pt x="6" y="69"/>
                      <a:pt x="29" y="69"/>
                    </a:cubicBezTo>
                    <a:cubicBezTo>
                      <a:pt x="38" y="69"/>
                      <a:pt x="53" y="61"/>
                      <a:pt x="75" y="40"/>
                    </a:cubicBezTo>
                    <a:cubicBezTo>
                      <a:pt x="50" y="27"/>
                      <a:pt x="24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21"/>
              <p:cNvSpPr/>
              <p:nvPr/>
            </p:nvSpPr>
            <p:spPr>
              <a:xfrm>
                <a:off x="2027430" y="1459779"/>
                <a:ext cx="3458" cy="2932"/>
              </a:xfrm>
              <a:custGeom>
                <a:avLst/>
                <a:gdLst/>
                <a:ahLst/>
                <a:cxnLst/>
                <a:rect l="l" t="t" r="r" b="b"/>
                <a:pathLst>
                  <a:path w="46" h="39" extrusionOk="0">
                    <a:moveTo>
                      <a:pt x="45" y="0"/>
                    </a:moveTo>
                    <a:cubicBezTo>
                      <a:pt x="41" y="0"/>
                      <a:pt x="39" y="1"/>
                      <a:pt x="36" y="1"/>
                    </a:cubicBezTo>
                    <a:cubicBezTo>
                      <a:pt x="12" y="28"/>
                      <a:pt x="0" y="39"/>
                      <a:pt x="2" y="39"/>
                    </a:cubicBezTo>
                    <a:cubicBezTo>
                      <a:pt x="4" y="39"/>
                      <a:pt x="18" y="29"/>
                      <a:pt x="46" y="11"/>
                    </a:cubicBezTo>
                    <a:cubicBezTo>
                      <a:pt x="45" y="7"/>
                      <a:pt x="45" y="2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21"/>
              <p:cNvSpPr/>
              <p:nvPr/>
            </p:nvSpPr>
            <p:spPr>
              <a:xfrm>
                <a:off x="4210399" y="1427304"/>
                <a:ext cx="6089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81" h="69" extrusionOk="0">
                    <a:moveTo>
                      <a:pt x="65" y="1"/>
                    </a:moveTo>
                    <a:lnTo>
                      <a:pt x="65" y="1"/>
                    </a:lnTo>
                    <a:cubicBezTo>
                      <a:pt x="43" y="21"/>
                      <a:pt x="20" y="41"/>
                      <a:pt x="0" y="61"/>
                    </a:cubicBezTo>
                    <a:lnTo>
                      <a:pt x="7" y="68"/>
                    </a:lnTo>
                    <a:cubicBezTo>
                      <a:pt x="80" y="39"/>
                      <a:pt x="60" y="52"/>
                      <a:pt x="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21"/>
              <p:cNvSpPr/>
              <p:nvPr/>
            </p:nvSpPr>
            <p:spPr>
              <a:xfrm>
                <a:off x="3798899" y="2527850"/>
                <a:ext cx="356618" cy="183277"/>
              </a:xfrm>
              <a:custGeom>
                <a:avLst/>
                <a:gdLst/>
                <a:ahLst/>
                <a:cxnLst/>
                <a:rect l="l" t="t" r="r" b="b"/>
                <a:pathLst>
                  <a:path w="4744" h="2438" extrusionOk="0">
                    <a:moveTo>
                      <a:pt x="3364" y="0"/>
                    </a:moveTo>
                    <a:cubicBezTo>
                      <a:pt x="2198" y="164"/>
                      <a:pt x="895" y="1368"/>
                      <a:pt x="217" y="2197"/>
                    </a:cubicBezTo>
                    <a:cubicBezTo>
                      <a:pt x="183" y="2245"/>
                      <a:pt x="147" y="2294"/>
                      <a:pt x="113" y="2342"/>
                    </a:cubicBezTo>
                    <a:cubicBezTo>
                      <a:pt x="73" y="2363"/>
                      <a:pt x="1" y="2371"/>
                      <a:pt x="74" y="2438"/>
                    </a:cubicBezTo>
                    <a:cubicBezTo>
                      <a:pt x="94" y="2412"/>
                      <a:pt x="113" y="2388"/>
                      <a:pt x="135" y="2363"/>
                    </a:cubicBezTo>
                    <a:lnTo>
                      <a:pt x="282" y="2262"/>
                    </a:lnTo>
                    <a:cubicBezTo>
                      <a:pt x="1495" y="1333"/>
                      <a:pt x="2460" y="342"/>
                      <a:pt x="3443" y="342"/>
                    </a:cubicBezTo>
                    <a:cubicBezTo>
                      <a:pt x="3734" y="342"/>
                      <a:pt x="4026" y="429"/>
                      <a:pt x="4327" y="630"/>
                    </a:cubicBezTo>
                    <a:cubicBezTo>
                      <a:pt x="4433" y="701"/>
                      <a:pt x="4522" y="817"/>
                      <a:pt x="4664" y="817"/>
                    </a:cubicBezTo>
                    <a:cubicBezTo>
                      <a:pt x="4669" y="817"/>
                      <a:pt x="4674" y="817"/>
                      <a:pt x="4680" y="816"/>
                    </a:cubicBezTo>
                    <a:cubicBezTo>
                      <a:pt x="4744" y="671"/>
                      <a:pt x="4653" y="599"/>
                      <a:pt x="4584" y="535"/>
                    </a:cubicBezTo>
                    <a:cubicBezTo>
                      <a:pt x="4240" y="209"/>
                      <a:pt x="3812" y="71"/>
                      <a:pt x="33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47" name="Google Shape;5447;p21"/>
            <p:cNvSpPr/>
            <p:nvPr/>
          </p:nvSpPr>
          <p:spPr>
            <a:xfrm>
              <a:off x="2305920" y="4452323"/>
              <a:ext cx="1056280" cy="625006"/>
            </a:xfrm>
            <a:custGeom>
              <a:avLst/>
              <a:gdLst/>
              <a:ahLst/>
              <a:cxnLst/>
              <a:rect l="l" t="t" r="r" b="b"/>
              <a:pathLst>
                <a:path w="50347" h="29787" extrusionOk="0">
                  <a:moveTo>
                    <a:pt x="23136" y="0"/>
                  </a:moveTo>
                  <a:cubicBezTo>
                    <a:pt x="23107" y="0"/>
                    <a:pt x="23078" y="1"/>
                    <a:pt x="23050" y="2"/>
                  </a:cubicBezTo>
                  <a:cubicBezTo>
                    <a:pt x="21728" y="64"/>
                    <a:pt x="20762" y="889"/>
                    <a:pt x="20121" y="2031"/>
                  </a:cubicBezTo>
                  <a:cubicBezTo>
                    <a:pt x="17590" y="6543"/>
                    <a:pt x="21097" y="13578"/>
                    <a:pt x="23981" y="20565"/>
                  </a:cubicBezTo>
                  <a:cubicBezTo>
                    <a:pt x="24512" y="21856"/>
                    <a:pt x="25496" y="24601"/>
                    <a:pt x="25440" y="25932"/>
                  </a:cubicBezTo>
                  <a:cubicBezTo>
                    <a:pt x="25380" y="27400"/>
                    <a:pt x="24375" y="28306"/>
                    <a:pt x="23109" y="28306"/>
                  </a:cubicBezTo>
                  <a:cubicBezTo>
                    <a:pt x="22943" y="28306"/>
                    <a:pt x="22773" y="28291"/>
                    <a:pt x="22599" y="28259"/>
                  </a:cubicBezTo>
                  <a:cubicBezTo>
                    <a:pt x="21622" y="28079"/>
                    <a:pt x="20090" y="26913"/>
                    <a:pt x="19239" y="25059"/>
                  </a:cubicBezTo>
                  <a:cubicBezTo>
                    <a:pt x="18199" y="22789"/>
                    <a:pt x="18224" y="20471"/>
                    <a:pt x="18160" y="17242"/>
                  </a:cubicBezTo>
                  <a:cubicBezTo>
                    <a:pt x="18151" y="16808"/>
                    <a:pt x="18206" y="16373"/>
                    <a:pt x="18208" y="15939"/>
                  </a:cubicBezTo>
                  <a:cubicBezTo>
                    <a:pt x="18210" y="15608"/>
                    <a:pt x="18167" y="15278"/>
                    <a:pt x="18159" y="14948"/>
                  </a:cubicBezTo>
                  <a:cubicBezTo>
                    <a:pt x="18132" y="13948"/>
                    <a:pt x="18167" y="12147"/>
                    <a:pt x="17693" y="9883"/>
                  </a:cubicBezTo>
                  <a:cubicBezTo>
                    <a:pt x="17276" y="7890"/>
                    <a:pt x="16390" y="5023"/>
                    <a:pt x="15315" y="3312"/>
                  </a:cubicBezTo>
                  <a:cubicBezTo>
                    <a:pt x="14421" y="1890"/>
                    <a:pt x="13280" y="1105"/>
                    <a:pt x="12152" y="1105"/>
                  </a:cubicBezTo>
                  <a:cubicBezTo>
                    <a:pt x="11125" y="1105"/>
                    <a:pt x="10109" y="1754"/>
                    <a:pt x="9298" y="3162"/>
                  </a:cubicBezTo>
                  <a:cubicBezTo>
                    <a:pt x="8161" y="5139"/>
                    <a:pt x="7838" y="7645"/>
                    <a:pt x="8068" y="9777"/>
                  </a:cubicBezTo>
                  <a:cubicBezTo>
                    <a:pt x="8469" y="13486"/>
                    <a:pt x="12500" y="21148"/>
                    <a:pt x="12677" y="24884"/>
                  </a:cubicBezTo>
                  <a:cubicBezTo>
                    <a:pt x="12816" y="25341"/>
                    <a:pt x="12672" y="25791"/>
                    <a:pt x="12604" y="26236"/>
                  </a:cubicBezTo>
                  <a:cubicBezTo>
                    <a:pt x="12566" y="26476"/>
                    <a:pt x="12454" y="26714"/>
                    <a:pt x="12177" y="26822"/>
                  </a:cubicBezTo>
                  <a:cubicBezTo>
                    <a:pt x="12150" y="26824"/>
                    <a:pt x="12124" y="26825"/>
                    <a:pt x="12097" y="26825"/>
                  </a:cubicBezTo>
                  <a:cubicBezTo>
                    <a:pt x="11240" y="26825"/>
                    <a:pt x="10113" y="25919"/>
                    <a:pt x="9546" y="25244"/>
                  </a:cubicBezTo>
                  <a:cubicBezTo>
                    <a:pt x="6879" y="22070"/>
                    <a:pt x="7607" y="14579"/>
                    <a:pt x="7321" y="11726"/>
                  </a:cubicBezTo>
                  <a:cubicBezTo>
                    <a:pt x="7064" y="9166"/>
                    <a:pt x="5884" y="7924"/>
                    <a:pt x="4443" y="7924"/>
                  </a:cubicBezTo>
                  <a:cubicBezTo>
                    <a:pt x="3924" y="7924"/>
                    <a:pt x="3372" y="8085"/>
                    <a:pt x="2816" y="8404"/>
                  </a:cubicBezTo>
                  <a:cubicBezTo>
                    <a:pt x="0" y="10021"/>
                    <a:pt x="142" y="15501"/>
                    <a:pt x="2172" y="18678"/>
                  </a:cubicBezTo>
                  <a:cubicBezTo>
                    <a:pt x="2554" y="19275"/>
                    <a:pt x="3941" y="21230"/>
                    <a:pt x="4425" y="21801"/>
                  </a:cubicBezTo>
                  <a:cubicBezTo>
                    <a:pt x="5313" y="22849"/>
                    <a:pt x="5252" y="23865"/>
                    <a:pt x="5305" y="24009"/>
                  </a:cubicBezTo>
                  <a:cubicBezTo>
                    <a:pt x="5336" y="24095"/>
                    <a:pt x="5415" y="24161"/>
                    <a:pt x="5476" y="24240"/>
                  </a:cubicBezTo>
                  <a:cubicBezTo>
                    <a:pt x="5850" y="23875"/>
                    <a:pt x="5938" y="23737"/>
                    <a:pt x="5935" y="23371"/>
                  </a:cubicBezTo>
                  <a:cubicBezTo>
                    <a:pt x="5915" y="20714"/>
                    <a:pt x="2390" y="18281"/>
                    <a:pt x="2161" y="14115"/>
                  </a:cubicBezTo>
                  <a:cubicBezTo>
                    <a:pt x="2011" y="13385"/>
                    <a:pt x="2176" y="12675"/>
                    <a:pt x="2289" y="11961"/>
                  </a:cubicBezTo>
                  <a:cubicBezTo>
                    <a:pt x="2529" y="10447"/>
                    <a:pt x="3717" y="9289"/>
                    <a:pt x="4716" y="9289"/>
                  </a:cubicBezTo>
                  <a:cubicBezTo>
                    <a:pt x="5608" y="9289"/>
                    <a:pt x="6348" y="10213"/>
                    <a:pt x="6125" y="12633"/>
                  </a:cubicBezTo>
                  <a:cubicBezTo>
                    <a:pt x="5781" y="16362"/>
                    <a:pt x="5719" y="22275"/>
                    <a:pt x="7693" y="25456"/>
                  </a:cubicBezTo>
                  <a:cubicBezTo>
                    <a:pt x="8675" y="27040"/>
                    <a:pt x="10544" y="28377"/>
                    <a:pt x="12060" y="28377"/>
                  </a:cubicBezTo>
                  <a:cubicBezTo>
                    <a:pt x="13082" y="28377"/>
                    <a:pt x="13943" y="27769"/>
                    <a:pt x="14264" y="26219"/>
                  </a:cubicBezTo>
                  <a:cubicBezTo>
                    <a:pt x="15013" y="22599"/>
                    <a:pt x="11325" y="15898"/>
                    <a:pt x="10004" y="11367"/>
                  </a:cubicBezTo>
                  <a:cubicBezTo>
                    <a:pt x="9473" y="9545"/>
                    <a:pt x="9347" y="7934"/>
                    <a:pt x="9803" y="5972"/>
                  </a:cubicBezTo>
                  <a:cubicBezTo>
                    <a:pt x="10261" y="4003"/>
                    <a:pt x="10920" y="3175"/>
                    <a:pt x="11508" y="2656"/>
                  </a:cubicBezTo>
                  <a:cubicBezTo>
                    <a:pt x="11742" y="2451"/>
                    <a:pt x="11981" y="2361"/>
                    <a:pt x="12226" y="2361"/>
                  </a:cubicBezTo>
                  <a:cubicBezTo>
                    <a:pt x="12475" y="2361"/>
                    <a:pt x="12731" y="2454"/>
                    <a:pt x="12996" y="2617"/>
                  </a:cubicBezTo>
                  <a:cubicBezTo>
                    <a:pt x="14110" y="3301"/>
                    <a:pt x="14792" y="4739"/>
                    <a:pt x="15242" y="5963"/>
                  </a:cubicBezTo>
                  <a:cubicBezTo>
                    <a:pt x="17620" y="12431"/>
                    <a:pt x="16360" y="16272"/>
                    <a:pt x="16839" y="21565"/>
                  </a:cubicBezTo>
                  <a:cubicBezTo>
                    <a:pt x="17080" y="24229"/>
                    <a:pt x="17857" y="26618"/>
                    <a:pt x="19884" y="28432"/>
                  </a:cubicBezTo>
                  <a:cubicBezTo>
                    <a:pt x="20492" y="28979"/>
                    <a:pt x="21155" y="29437"/>
                    <a:pt x="21955" y="29646"/>
                  </a:cubicBezTo>
                  <a:cubicBezTo>
                    <a:pt x="22317" y="29741"/>
                    <a:pt x="22680" y="29786"/>
                    <a:pt x="23035" y="29786"/>
                  </a:cubicBezTo>
                  <a:cubicBezTo>
                    <a:pt x="24990" y="29786"/>
                    <a:pt x="26710" y="28407"/>
                    <a:pt x="26861" y="26281"/>
                  </a:cubicBezTo>
                  <a:cubicBezTo>
                    <a:pt x="27139" y="22386"/>
                    <a:pt x="22680" y="15908"/>
                    <a:pt x="21294" y="8916"/>
                  </a:cubicBezTo>
                  <a:cubicBezTo>
                    <a:pt x="20881" y="6828"/>
                    <a:pt x="20602" y="3382"/>
                    <a:pt x="22171" y="1960"/>
                  </a:cubicBezTo>
                  <a:cubicBezTo>
                    <a:pt x="22534" y="1631"/>
                    <a:pt x="22867" y="1490"/>
                    <a:pt x="23222" y="1490"/>
                  </a:cubicBezTo>
                  <a:cubicBezTo>
                    <a:pt x="23531" y="1490"/>
                    <a:pt x="23856" y="1597"/>
                    <a:pt x="24229" y="1780"/>
                  </a:cubicBezTo>
                  <a:cubicBezTo>
                    <a:pt x="31158" y="5164"/>
                    <a:pt x="26956" y="15931"/>
                    <a:pt x="29081" y="23695"/>
                  </a:cubicBezTo>
                  <a:cubicBezTo>
                    <a:pt x="29855" y="26520"/>
                    <a:pt x="31379" y="27713"/>
                    <a:pt x="32762" y="27713"/>
                  </a:cubicBezTo>
                  <a:cubicBezTo>
                    <a:pt x="33573" y="27713"/>
                    <a:pt x="34335" y="27302"/>
                    <a:pt x="34869" y="26569"/>
                  </a:cubicBezTo>
                  <a:cubicBezTo>
                    <a:pt x="36163" y="24793"/>
                    <a:pt x="35827" y="22586"/>
                    <a:pt x="35821" y="22369"/>
                  </a:cubicBezTo>
                  <a:cubicBezTo>
                    <a:pt x="35685" y="17663"/>
                    <a:pt x="31537" y="8502"/>
                    <a:pt x="31015" y="5511"/>
                  </a:cubicBezTo>
                  <a:cubicBezTo>
                    <a:pt x="30955" y="5163"/>
                    <a:pt x="30997" y="4857"/>
                    <a:pt x="31147" y="4570"/>
                  </a:cubicBezTo>
                  <a:cubicBezTo>
                    <a:pt x="31277" y="4463"/>
                    <a:pt x="31176" y="4509"/>
                    <a:pt x="31497" y="4388"/>
                  </a:cubicBezTo>
                  <a:cubicBezTo>
                    <a:pt x="31838" y="4476"/>
                    <a:pt x="32027" y="4464"/>
                    <a:pt x="32516" y="4812"/>
                  </a:cubicBezTo>
                  <a:cubicBezTo>
                    <a:pt x="34736" y="6386"/>
                    <a:pt x="35460" y="8287"/>
                    <a:pt x="35649" y="10796"/>
                  </a:cubicBezTo>
                  <a:cubicBezTo>
                    <a:pt x="35836" y="13286"/>
                    <a:pt x="35570" y="19597"/>
                    <a:pt x="38049" y="22667"/>
                  </a:cubicBezTo>
                  <a:cubicBezTo>
                    <a:pt x="38962" y="23799"/>
                    <a:pt x="40037" y="24226"/>
                    <a:pt x="40780" y="24226"/>
                  </a:cubicBezTo>
                  <a:cubicBezTo>
                    <a:pt x="40910" y="24226"/>
                    <a:pt x="41030" y="24213"/>
                    <a:pt x="41137" y="24188"/>
                  </a:cubicBezTo>
                  <a:cubicBezTo>
                    <a:pt x="42395" y="23898"/>
                    <a:pt x="43234" y="23146"/>
                    <a:pt x="43644" y="21929"/>
                  </a:cubicBezTo>
                  <a:cubicBezTo>
                    <a:pt x="44285" y="20024"/>
                    <a:pt x="43104" y="17277"/>
                    <a:pt x="42084" y="14187"/>
                  </a:cubicBezTo>
                  <a:cubicBezTo>
                    <a:pt x="41131" y="11299"/>
                    <a:pt x="40749" y="9873"/>
                    <a:pt x="40926" y="8197"/>
                  </a:cubicBezTo>
                  <a:cubicBezTo>
                    <a:pt x="40934" y="8124"/>
                    <a:pt x="40991" y="8056"/>
                    <a:pt x="41037" y="7955"/>
                  </a:cubicBezTo>
                  <a:cubicBezTo>
                    <a:pt x="42120" y="8379"/>
                    <a:pt x="42789" y="9722"/>
                    <a:pt x="42893" y="10866"/>
                  </a:cubicBezTo>
                  <a:cubicBezTo>
                    <a:pt x="42953" y="11525"/>
                    <a:pt x="43049" y="12181"/>
                    <a:pt x="43115" y="12840"/>
                  </a:cubicBezTo>
                  <a:cubicBezTo>
                    <a:pt x="43207" y="13783"/>
                    <a:pt x="43513" y="14656"/>
                    <a:pt x="43975" y="15478"/>
                  </a:cubicBezTo>
                  <a:cubicBezTo>
                    <a:pt x="44528" y="16461"/>
                    <a:pt x="45390" y="17224"/>
                    <a:pt x="46506" y="17224"/>
                  </a:cubicBezTo>
                  <a:cubicBezTo>
                    <a:pt x="46570" y="17224"/>
                    <a:pt x="46635" y="17221"/>
                    <a:pt x="46701" y="17216"/>
                  </a:cubicBezTo>
                  <a:cubicBezTo>
                    <a:pt x="48657" y="17063"/>
                    <a:pt x="49826" y="15663"/>
                    <a:pt x="50211" y="13812"/>
                  </a:cubicBezTo>
                  <a:cubicBezTo>
                    <a:pt x="50282" y="13469"/>
                    <a:pt x="50346" y="13111"/>
                    <a:pt x="50324" y="12765"/>
                  </a:cubicBezTo>
                  <a:cubicBezTo>
                    <a:pt x="50245" y="11568"/>
                    <a:pt x="49867" y="10458"/>
                    <a:pt x="49269" y="9418"/>
                  </a:cubicBezTo>
                  <a:cubicBezTo>
                    <a:pt x="47146" y="5732"/>
                    <a:pt x="44679" y="5647"/>
                    <a:pt x="44013" y="5423"/>
                  </a:cubicBezTo>
                  <a:cubicBezTo>
                    <a:pt x="43885" y="5380"/>
                    <a:pt x="43762" y="5359"/>
                    <a:pt x="43640" y="5359"/>
                  </a:cubicBezTo>
                  <a:cubicBezTo>
                    <a:pt x="43439" y="5359"/>
                    <a:pt x="43243" y="5417"/>
                    <a:pt x="43043" y="5532"/>
                  </a:cubicBezTo>
                  <a:cubicBezTo>
                    <a:pt x="42891" y="5804"/>
                    <a:pt x="42931" y="5716"/>
                    <a:pt x="42915" y="5854"/>
                  </a:cubicBezTo>
                  <a:cubicBezTo>
                    <a:pt x="42969" y="6026"/>
                    <a:pt x="43087" y="6137"/>
                    <a:pt x="43251" y="6195"/>
                  </a:cubicBezTo>
                  <a:cubicBezTo>
                    <a:pt x="43524" y="6293"/>
                    <a:pt x="44929" y="6642"/>
                    <a:pt x="45882" y="7423"/>
                  </a:cubicBezTo>
                  <a:cubicBezTo>
                    <a:pt x="47975" y="9141"/>
                    <a:pt x="49900" y="12200"/>
                    <a:pt x="48509" y="14658"/>
                  </a:cubicBezTo>
                  <a:cubicBezTo>
                    <a:pt x="48114" y="15358"/>
                    <a:pt x="47360" y="15911"/>
                    <a:pt x="46664" y="15911"/>
                  </a:cubicBezTo>
                  <a:cubicBezTo>
                    <a:pt x="46353" y="15911"/>
                    <a:pt x="46054" y="15801"/>
                    <a:pt x="45804" y="15546"/>
                  </a:cubicBezTo>
                  <a:cubicBezTo>
                    <a:pt x="44245" y="13963"/>
                    <a:pt x="44637" y="11940"/>
                    <a:pt x="44119" y="10007"/>
                  </a:cubicBezTo>
                  <a:cubicBezTo>
                    <a:pt x="43599" y="8069"/>
                    <a:pt x="42026" y="6560"/>
                    <a:pt x="40840" y="6560"/>
                  </a:cubicBezTo>
                  <a:cubicBezTo>
                    <a:pt x="39624" y="6560"/>
                    <a:pt x="38815" y="8147"/>
                    <a:pt x="39968" y="12489"/>
                  </a:cubicBezTo>
                  <a:cubicBezTo>
                    <a:pt x="41303" y="17508"/>
                    <a:pt x="43652" y="21339"/>
                    <a:pt x="41255" y="22633"/>
                  </a:cubicBezTo>
                  <a:cubicBezTo>
                    <a:pt x="41097" y="22719"/>
                    <a:pt x="40931" y="22761"/>
                    <a:pt x="40760" y="22761"/>
                  </a:cubicBezTo>
                  <a:cubicBezTo>
                    <a:pt x="39540" y="22761"/>
                    <a:pt x="38097" y="20615"/>
                    <a:pt x="37644" y="16880"/>
                  </a:cubicBezTo>
                  <a:cubicBezTo>
                    <a:pt x="37583" y="16385"/>
                    <a:pt x="37572" y="15886"/>
                    <a:pt x="37503" y="15396"/>
                  </a:cubicBezTo>
                  <a:cubicBezTo>
                    <a:pt x="37368" y="14430"/>
                    <a:pt x="37388" y="13454"/>
                    <a:pt x="37324" y="12483"/>
                  </a:cubicBezTo>
                  <a:cubicBezTo>
                    <a:pt x="37206" y="10746"/>
                    <a:pt x="37133" y="8820"/>
                    <a:pt x="36309" y="7218"/>
                  </a:cubicBezTo>
                  <a:cubicBezTo>
                    <a:pt x="35477" y="5596"/>
                    <a:pt x="33650" y="3479"/>
                    <a:pt x="31855" y="3128"/>
                  </a:cubicBezTo>
                  <a:cubicBezTo>
                    <a:pt x="31707" y="3100"/>
                    <a:pt x="31564" y="3086"/>
                    <a:pt x="31426" y="3086"/>
                  </a:cubicBezTo>
                  <a:cubicBezTo>
                    <a:pt x="30100" y="3086"/>
                    <a:pt x="29250" y="4363"/>
                    <a:pt x="29469" y="5786"/>
                  </a:cubicBezTo>
                  <a:cubicBezTo>
                    <a:pt x="29699" y="7270"/>
                    <a:pt x="29937" y="7951"/>
                    <a:pt x="31266" y="11456"/>
                  </a:cubicBezTo>
                  <a:cubicBezTo>
                    <a:pt x="32653" y="15111"/>
                    <a:pt x="33920" y="18612"/>
                    <a:pt x="34345" y="22487"/>
                  </a:cubicBezTo>
                  <a:cubicBezTo>
                    <a:pt x="34495" y="23856"/>
                    <a:pt x="34147" y="26094"/>
                    <a:pt x="32748" y="26337"/>
                  </a:cubicBezTo>
                  <a:cubicBezTo>
                    <a:pt x="29252" y="25864"/>
                    <a:pt x="30223" y="16178"/>
                    <a:pt x="29983" y="12848"/>
                  </a:cubicBezTo>
                  <a:cubicBezTo>
                    <a:pt x="29914" y="11918"/>
                    <a:pt x="29970" y="10983"/>
                    <a:pt x="29848" y="10054"/>
                  </a:cubicBezTo>
                  <a:cubicBezTo>
                    <a:pt x="29773" y="9480"/>
                    <a:pt x="29773" y="8894"/>
                    <a:pt x="29676" y="8325"/>
                  </a:cubicBezTo>
                  <a:cubicBezTo>
                    <a:pt x="29217" y="5646"/>
                    <a:pt x="28392" y="3240"/>
                    <a:pt x="26271" y="1472"/>
                  </a:cubicBezTo>
                  <a:cubicBezTo>
                    <a:pt x="25497" y="826"/>
                    <a:pt x="24162" y="0"/>
                    <a:pt x="23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8" name="Google Shape;5448;p21"/>
          <p:cNvGrpSpPr/>
          <p:nvPr/>
        </p:nvGrpSpPr>
        <p:grpSpPr>
          <a:xfrm>
            <a:off x="3638807" y="4429818"/>
            <a:ext cx="1866387" cy="1330917"/>
            <a:chOff x="1242150" y="300350"/>
            <a:chExt cx="4778256" cy="3407366"/>
          </a:xfrm>
        </p:grpSpPr>
        <p:grpSp>
          <p:nvGrpSpPr>
            <p:cNvPr id="5449" name="Google Shape;5449;p21"/>
            <p:cNvGrpSpPr/>
            <p:nvPr/>
          </p:nvGrpSpPr>
          <p:grpSpPr>
            <a:xfrm>
              <a:off x="1906941" y="1080586"/>
              <a:ext cx="3654868" cy="2627130"/>
              <a:chOff x="1906941" y="1080586"/>
              <a:chExt cx="3654868" cy="2627130"/>
            </a:xfrm>
          </p:grpSpPr>
          <p:sp>
            <p:nvSpPr>
              <p:cNvPr id="5450" name="Google Shape;5450;p21"/>
              <p:cNvSpPr/>
              <p:nvPr/>
            </p:nvSpPr>
            <p:spPr>
              <a:xfrm>
                <a:off x="1906941" y="1653830"/>
                <a:ext cx="1180657" cy="2053886"/>
              </a:xfrm>
              <a:custGeom>
                <a:avLst/>
                <a:gdLst/>
                <a:ahLst/>
                <a:cxnLst/>
                <a:rect l="l" t="t" r="r" b="b"/>
                <a:pathLst>
                  <a:path w="17785" h="30939" extrusionOk="0">
                    <a:moveTo>
                      <a:pt x="6020" y="1"/>
                    </a:moveTo>
                    <a:cubicBezTo>
                      <a:pt x="4438" y="1"/>
                      <a:pt x="2990" y="779"/>
                      <a:pt x="2193" y="2543"/>
                    </a:cubicBezTo>
                    <a:cubicBezTo>
                      <a:pt x="1" y="7399"/>
                      <a:pt x="1739" y="19368"/>
                      <a:pt x="8591" y="27580"/>
                    </a:cubicBezTo>
                    <a:cubicBezTo>
                      <a:pt x="9948" y="29206"/>
                      <a:pt x="11598" y="30702"/>
                      <a:pt x="13696" y="30913"/>
                    </a:cubicBezTo>
                    <a:cubicBezTo>
                      <a:pt x="13867" y="30930"/>
                      <a:pt x="14036" y="30939"/>
                      <a:pt x="14204" y="30939"/>
                    </a:cubicBezTo>
                    <a:cubicBezTo>
                      <a:pt x="15834" y="30939"/>
                      <a:pt x="17277" y="30114"/>
                      <a:pt x="17724" y="28114"/>
                    </a:cubicBezTo>
                    <a:cubicBezTo>
                      <a:pt x="17736" y="28054"/>
                      <a:pt x="17757" y="27942"/>
                      <a:pt x="17784" y="27825"/>
                    </a:cubicBezTo>
                    <a:cubicBezTo>
                      <a:pt x="17769" y="27481"/>
                      <a:pt x="17748" y="27060"/>
                      <a:pt x="17724" y="26544"/>
                    </a:cubicBezTo>
                    <a:cubicBezTo>
                      <a:pt x="17358" y="19304"/>
                      <a:pt x="17004" y="18704"/>
                      <a:pt x="15736" y="10863"/>
                    </a:cubicBezTo>
                    <a:cubicBezTo>
                      <a:pt x="14608" y="7499"/>
                      <a:pt x="12501" y="3576"/>
                      <a:pt x="10045" y="1569"/>
                    </a:cubicBezTo>
                    <a:cubicBezTo>
                      <a:pt x="8818" y="567"/>
                      <a:pt x="7370" y="1"/>
                      <a:pt x="60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21"/>
              <p:cNvSpPr/>
              <p:nvPr/>
            </p:nvSpPr>
            <p:spPr>
              <a:xfrm>
                <a:off x="2966331" y="1140798"/>
                <a:ext cx="963578" cy="2454386"/>
              </a:xfrm>
              <a:custGeom>
                <a:avLst/>
                <a:gdLst/>
                <a:ahLst/>
                <a:cxnLst/>
                <a:rect l="l" t="t" r="r" b="b"/>
                <a:pathLst>
                  <a:path w="14515" h="36972" extrusionOk="0">
                    <a:moveTo>
                      <a:pt x="7332" y="0"/>
                    </a:moveTo>
                    <a:cubicBezTo>
                      <a:pt x="5930" y="0"/>
                      <a:pt x="4488" y="736"/>
                      <a:pt x="3236" y="2541"/>
                    </a:cubicBezTo>
                    <a:cubicBezTo>
                      <a:pt x="1" y="7205"/>
                      <a:pt x="203" y="15160"/>
                      <a:pt x="267" y="18518"/>
                    </a:cubicBezTo>
                    <a:cubicBezTo>
                      <a:pt x="1566" y="25283"/>
                      <a:pt x="1340" y="24030"/>
                      <a:pt x="1989" y="30488"/>
                    </a:cubicBezTo>
                    <a:cubicBezTo>
                      <a:pt x="2111" y="31704"/>
                      <a:pt x="2287" y="32890"/>
                      <a:pt x="2221" y="34862"/>
                    </a:cubicBezTo>
                    <a:cubicBezTo>
                      <a:pt x="2321" y="34611"/>
                      <a:pt x="2313" y="34283"/>
                      <a:pt x="2345" y="33782"/>
                    </a:cubicBezTo>
                    <a:cubicBezTo>
                      <a:pt x="2502" y="33960"/>
                      <a:pt x="2564" y="34149"/>
                      <a:pt x="2651" y="34324"/>
                    </a:cubicBezTo>
                    <a:cubicBezTo>
                      <a:pt x="3567" y="36165"/>
                      <a:pt x="3821" y="36813"/>
                      <a:pt x="4395" y="36813"/>
                    </a:cubicBezTo>
                    <a:cubicBezTo>
                      <a:pt x="4573" y="36813"/>
                      <a:pt x="4781" y="36751"/>
                      <a:pt x="5049" y="36643"/>
                    </a:cubicBezTo>
                    <a:cubicBezTo>
                      <a:pt x="5470" y="36857"/>
                      <a:pt x="5900" y="36972"/>
                      <a:pt x="6337" y="36972"/>
                    </a:cubicBezTo>
                    <a:cubicBezTo>
                      <a:pt x="6662" y="36972"/>
                      <a:pt x="6992" y="36908"/>
                      <a:pt x="7324" y="36773"/>
                    </a:cubicBezTo>
                    <a:cubicBezTo>
                      <a:pt x="9564" y="35864"/>
                      <a:pt x="9597" y="35750"/>
                      <a:pt x="10867" y="34070"/>
                    </a:cubicBezTo>
                    <a:cubicBezTo>
                      <a:pt x="11797" y="31610"/>
                      <a:pt x="12445" y="29354"/>
                      <a:pt x="13414" y="23859"/>
                    </a:cubicBezTo>
                    <a:cubicBezTo>
                      <a:pt x="13745" y="21973"/>
                      <a:pt x="14231" y="19271"/>
                      <a:pt x="14514" y="16759"/>
                    </a:cubicBezTo>
                    <a:cubicBezTo>
                      <a:pt x="14503" y="16742"/>
                      <a:pt x="14495" y="16720"/>
                      <a:pt x="14495" y="16697"/>
                    </a:cubicBezTo>
                    <a:cubicBezTo>
                      <a:pt x="14490" y="16515"/>
                      <a:pt x="14445" y="16341"/>
                      <a:pt x="14439" y="16165"/>
                    </a:cubicBezTo>
                    <a:cubicBezTo>
                      <a:pt x="14419" y="16037"/>
                      <a:pt x="14419" y="15911"/>
                      <a:pt x="14415" y="15788"/>
                    </a:cubicBezTo>
                    <a:cubicBezTo>
                      <a:pt x="14300" y="11181"/>
                      <a:pt x="14429" y="8750"/>
                      <a:pt x="13100" y="5004"/>
                    </a:cubicBezTo>
                    <a:cubicBezTo>
                      <a:pt x="12128" y="2266"/>
                      <a:pt x="9791" y="0"/>
                      <a:pt x="73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21"/>
              <p:cNvSpPr/>
              <p:nvPr/>
            </p:nvSpPr>
            <p:spPr>
              <a:xfrm>
                <a:off x="3713175" y="1080586"/>
                <a:ext cx="1237018" cy="2524422"/>
              </a:xfrm>
              <a:custGeom>
                <a:avLst/>
                <a:gdLst/>
                <a:ahLst/>
                <a:cxnLst/>
                <a:rect l="l" t="t" r="r" b="b"/>
                <a:pathLst>
                  <a:path w="18634" h="38027" extrusionOk="0">
                    <a:moveTo>
                      <a:pt x="14167" y="1"/>
                    </a:moveTo>
                    <a:cubicBezTo>
                      <a:pt x="13873" y="1"/>
                      <a:pt x="13560" y="37"/>
                      <a:pt x="13228" y="114"/>
                    </a:cubicBezTo>
                    <a:cubicBezTo>
                      <a:pt x="6693" y="1619"/>
                      <a:pt x="5509" y="9269"/>
                      <a:pt x="3837" y="15352"/>
                    </a:cubicBezTo>
                    <a:cubicBezTo>
                      <a:pt x="3821" y="17964"/>
                      <a:pt x="3353" y="20470"/>
                      <a:pt x="2862" y="23156"/>
                    </a:cubicBezTo>
                    <a:cubicBezTo>
                      <a:pt x="2198" y="26791"/>
                      <a:pt x="1533" y="31582"/>
                      <a:pt x="0" y="35443"/>
                    </a:cubicBezTo>
                    <a:cubicBezTo>
                      <a:pt x="559" y="36544"/>
                      <a:pt x="1121" y="37518"/>
                      <a:pt x="2733" y="37521"/>
                    </a:cubicBezTo>
                    <a:cubicBezTo>
                      <a:pt x="4400" y="37522"/>
                      <a:pt x="3976" y="37800"/>
                      <a:pt x="5011" y="37965"/>
                    </a:cubicBezTo>
                    <a:cubicBezTo>
                      <a:pt x="5276" y="38007"/>
                      <a:pt x="5532" y="38026"/>
                      <a:pt x="5779" y="38026"/>
                    </a:cubicBezTo>
                    <a:cubicBezTo>
                      <a:pt x="6999" y="38026"/>
                      <a:pt x="8004" y="37555"/>
                      <a:pt x="8961" y="37057"/>
                    </a:cubicBezTo>
                    <a:cubicBezTo>
                      <a:pt x="8965" y="37060"/>
                      <a:pt x="8970" y="37062"/>
                      <a:pt x="8974" y="37065"/>
                    </a:cubicBezTo>
                    <a:cubicBezTo>
                      <a:pt x="9507" y="34784"/>
                      <a:pt x="10794" y="32176"/>
                      <a:pt x="11661" y="30409"/>
                    </a:cubicBezTo>
                    <a:cubicBezTo>
                      <a:pt x="12867" y="27951"/>
                      <a:pt x="13091" y="27607"/>
                      <a:pt x="14526" y="25292"/>
                    </a:cubicBezTo>
                    <a:cubicBezTo>
                      <a:pt x="14695" y="25020"/>
                      <a:pt x="14863" y="24749"/>
                      <a:pt x="15033" y="24471"/>
                    </a:cubicBezTo>
                    <a:cubicBezTo>
                      <a:pt x="15172" y="24246"/>
                      <a:pt x="15311" y="24017"/>
                      <a:pt x="15454" y="23785"/>
                    </a:cubicBezTo>
                    <a:cubicBezTo>
                      <a:pt x="15510" y="23769"/>
                      <a:pt x="15563" y="23732"/>
                      <a:pt x="15603" y="23670"/>
                    </a:cubicBezTo>
                    <a:cubicBezTo>
                      <a:pt x="15765" y="23425"/>
                      <a:pt x="15898" y="23164"/>
                      <a:pt x="16006" y="22893"/>
                    </a:cubicBezTo>
                    <a:cubicBezTo>
                      <a:pt x="16268" y="22589"/>
                      <a:pt x="16507" y="22231"/>
                      <a:pt x="16766" y="21846"/>
                    </a:cubicBezTo>
                    <a:cubicBezTo>
                      <a:pt x="17096" y="21507"/>
                      <a:pt x="17375" y="21097"/>
                      <a:pt x="17484" y="20646"/>
                    </a:cubicBezTo>
                    <a:cubicBezTo>
                      <a:pt x="17500" y="20577"/>
                      <a:pt x="17491" y="20517"/>
                      <a:pt x="17468" y="20466"/>
                    </a:cubicBezTo>
                    <a:cubicBezTo>
                      <a:pt x="18479" y="15267"/>
                      <a:pt x="18633" y="10034"/>
                      <a:pt x="17857" y="4529"/>
                    </a:cubicBezTo>
                    <a:cubicBezTo>
                      <a:pt x="17502" y="2012"/>
                      <a:pt x="16351" y="1"/>
                      <a:pt x="14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21"/>
              <p:cNvSpPr/>
              <p:nvPr/>
            </p:nvSpPr>
            <p:spPr>
              <a:xfrm>
                <a:off x="4330831" y="2301759"/>
                <a:ext cx="1230977" cy="1338056"/>
              </a:xfrm>
              <a:custGeom>
                <a:avLst/>
                <a:gdLst/>
                <a:ahLst/>
                <a:cxnLst/>
                <a:rect l="l" t="t" r="r" b="b"/>
                <a:pathLst>
                  <a:path w="18543" h="20156" extrusionOk="0">
                    <a:moveTo>
                      <a:pt x="14598" y="0"/>
                    </a:moveTo>
                    <a:cubicBezTo>
                      <a:pt x="13098" y="0"/>
                      <a:pt x="10696" y="783"/>
                      <a:pt x="8442" y="2877"/>
                    </a:cubicBezTo>
                    <a:cubicBezTo>
                      <a:pt x="8341" y="2971"/>
                      <a:pt x="8239" y="3063"/>
                      <a:pt x="8137" y="3156"/>
                    </a:cubicBezTo>
                    <a:cubicBezTo>
                      <a:pt x="3422" y="10362"/>
                      <a:pt x="4113" y="9104"/>
                      <a:pt x="1627" y="14286"/>
                    </a:cubicBezTo>
                    <a:cubicBezTo>
                      <a:pt x="708" y="16200"/>
                      <a:pt x="290" y="17740"/>
                      <a:pt x="1" y="19011"/>
                    </a:cubicBezTo>
                    <a:cubicBezTo>
                      <a:pt x="402" y="19455"/>
                      <a:pt x="1115" y="20148"/>
                      <a:pt x="2565" y="20156"/>
                    </a:cubicBezTo>
                    <a:cubicBezTo>
                      <a:pt x="2604" y="20156"/>
                      <a:pt x="2643" y="20156"/>
                      <a:pt x="2682" y="20156"/>
                    </a:cubicBezTo>
                    <a:cubicBezTo>
                      <a:pt x="8588" y="20156"/>
                      <a:pt x="11757" y="17733"/>
                      <a:pt x="15860" y="10816"/>
                    </a:cubicBezTo>
                    <a:cubicBezTo>
                      <a:pt x="16538" y="9672"/>
                      <a:pt x="17048" y="8545"/>
                      <a:pt x="17393" y="7473"/>
                    </a:cubicBezTo>
                    <a:lnTo>
                      <a:pt x="17393" y="7471"/>
                    </a:lnTo>
                    <a:cubicBezTo>
                      <a:pt x="17479" y="7208"/>
                      <a:pt x="17554" y="6947"/>
                      <a:pt x="17621" y="6692"/>
                    </a:cubicBezTo>
                    <a:lnTo>
                      <a:pt x="17621" y="6690"/>
                    </a:lnTo>
                    <a:cubicBezTo>
                      <a:pt x="18543" y="3094"/>
                      <a:pt x="17552" y="306"/>
                      <a:pt x="15012" y="22"/>
                    </a:cubicBezTo>
                    <a:cubicBezTo>
                      <a:pt x="14883" y="8"/>
                      <a:pt x="14745" y="0"/>
                      <a:pt x="14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54" name="Google Shape;5454;p21"/>
            <p:cNvGrpSpPr/>
            <p:nvPr/>
          </p:nvGrpSpPr>
          <p:grpSpPr>
            <a:xfrm>
              <a:off x="2031747" y="1354429"/>
              <a:ext cx="3472127" cy="2291913"/>
              <a:chOff x="2031747" y="1354429"/>
              <a:chExt cx="3472127" cy="2291913"/>
            </a:xfrm>
          </p:grpSpPr>
          <p:sp>
            <p:nvSpPr>
              <p:cNvPr id="5455" name="Google Shape;5455;p21"/>
              <p:cNvSpPr/>
              <p:nvPr/>
            </p:nvSpPr>
            <p:spPr>
              <a:xfrm>
                <a:off x="3102290" y="1685762"/>
                <a:ext cx="61406" cy="14352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2162" extrusionOk="0">
                    <a:moveTo>
                      <a:pt x="571" y="0"/>
                    </a:moveTo>
                    <a:cubicBezTo>
                      <a:pt x="437" y="0"/>
                      <a:pt x="299" y="99"/>
                      <a:pt x="234" y="333"/>
                    </a:cubicBezTo>
                    <a:cubicBezTo>
                      <a:pt x="83" y="877"/>
                      <a:pt x="1" y="1430"/>
                      <a:pt x="72" y="1994"/>
                    </a:cubicBezTo>
                    <a:cubicBezTo>
                      <a:pt x="80" y="2052"/>
                      <a:pt x="146" y="2101"/>
                      <a:pt x="190" y="2161"/>
                    </a:cubicBezTo>
                    <a:cubicBezTo>
                      <a:pt x="548" y="1689"/>
                      <a:pt x="851" y="950"/>
                      <a:pt x="899" y="451"/>
                    </a:cubicBezTo>
                    <a:cubicBezTo>
                      <a:pt x="925" y="180"/>
                      <a:pt x="752" y="0"/>
                      <a:pt x="5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" name="Google Shape;5456;p21"/>
              <p:cNvSpPr/>
              <p:nvPr/>
            </p:nvSpPr>
            <p:spPr>
              <a:xfrm>
                <a:off x="3258762" y="2247853"/>
                <a:ext cx="39499" cy="164568"/>
              </a:xfrm>
              <a:custGeom>
                <a:avLst/>
                <a:gdLst/>
                <a:ahLst/>
                <a:cxnLst/>
                <a:rect l="l" t="t" r="r" b="b"/>
                <a:pathLst>
                  <a:path w="595" h="2479" extrusionOk="0">
                    <a:moveTo>
                      <a:pt x="302" y="1"/>
                    </a:moveTo>
                    <a:cubicBezTo>
                      <a:pt x="129" y="1"/>
                      <a:pt x="0" y="223"/>
                      <a:pt x="20" y="538"/>
                    </a:cubicBezTo>
                    <a:cubicBezTo>
                      <a:pt x="115" y="2064"/>
                      <a:pt x="117" y="1994"/>
                      <a:pt x="266" y="2359"/>
                    </a:cubicBezTo>
                    <a:cubicBezTo>
                      <a:pt x="294" y="2425"/>
                      <a:pt x="345" y="2479"/>
                      <a:pt x="430" y="2479"/>
                    </a:cubicBezTo>
                    <a:cubicBezTo>
                      <a:pt x="452" y="2479"/>
                      <a:pt x="477" y="2475"/>
                      <a:pt x="503" y="2467"/>
                    </a:cubicBezTo>
                    <a:cubicBezTo>
                      <a:pt x="587" y="1793"/>
                      <a:pt x="557" y="1106"/>
                      <a:pt x="590" y="421"/>
                    </a:cubicBezTo>
                    <a:cubicBezTo>
                      <a:pt x="595" y="318"/>
                      <a:pt x="552" y="211"/>
                      <a:pt x="537" y="132"/>
                    </a:cubicBezTo>
                    <a:cubicBezTo>
                      <a:pt x="457" y="41"/>
                      <a:pt x="375" y="1"/>
                      <a:pt x="3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21"/>
              <p:cNvSpPr/>
              <p:nvPr/>
            </p:nvSpPr>
            <p:spPr>
              <a:xfrm>
                <a:off x="3278478" y="2662434"/>
                <a:ext cx="58552" cy="17565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646" extrusionOk="0">
                    <a:moveTo>
                      <a:pt x="352" y="1"/>
                    </a:moveTo>
                    <a:cubicBezTo>
                      <a:pt x="287" y="6"/>
                      <a:pt x="202" y="14"/>
                      <a:pt x="116" y="22"/>
                    </a:cubicBezTo>
                    <a:cubicBezTo>
                      <a:pt x="0" y="241"/>
                      <a:pt x="31" y="406"/>
                      <a:pt x="57" y="565"/>
                    </a:cubicBezTo>
                    <a:cubicBezTo>
                      <a:pt x="297" y="2085"/>
                      <a:pt x="341" y="2187"/>
                      <a:pt x="636" y="2579"/>
                    </a:cubicBezTo>
                    <a:cubicBezTo>
                      <a:pt x="667" y="2621"/>
                      <a:pt x="708" y="2646"/>
                      <a:pt x="754" y="2646"/>
                    </a:cubicBezTo>
                    <a:cubicBezTo>
                      <a:pt x="793" y="2646"/>
                      <a:pt x="837" y="2627"/>
                      <a:pt x="882" y="2585"/>
                    </a:cubicBezTo>
                    <a:cubicBezTo>
                      <a:pt x="743" y="2366"/>
                      <a:pt x="719" y="2116"/>
                      <a:pt x="702" y="1860"/>
                    </a:cubicBezTo>
                    <a:cubicBezTo>
                      <a:pt x="600" y="306"/>
                      <a:pt x="586" y="183"/>
                      <a:pt x="3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21"/>
              <p:cNvSpPr/>
              <p:nvPr/>
            </p:nvSpPr>
            <p:spPr>
              <a:xfrm>
                <a:off x="3399766" y="2327118"/>
                <a:ext cx="50851" cy="153947"/>
              </a:xfrm>
              <a:custGeom>
                <a:avLst/>
                <a:gdLst/>
                <a:ahLst/>
                <a:cxnLst/>
                <a:rect l="l" t="t" r="r" b="b"/>
                <a:pathLst>
                  <a:path w="766" h="2319" extrusionOk="0">
                    <a:moveTo>
                      <a:pt x="281" y="0"/>
                    </a:moveTo>
                    <a:cubicBezTo>
                      <a:pt x="235" y="0"/>
                      <a:pt x="186" y="13"/>
                      <a:pt x="149" y="15"/>
                    </a:cubicBezTo>
                    <a:cubicBezTo>
                      <a:pt x="22" y="173"/>
                      <a:pt x="1" y="328"/>
                      <a:pt x="17" y="497"/>
                    </a:cubicBezTo>
                    <a:cubicBezTo>
                      <a:pt x="40" y="750"/>
                      <a:pt x="53" y="1004"/>
                      <a:pt x="83" y="1257"/>
                    </a:cubicBezTo>
                    <a:cubicBezTo>
                      <a:pt x="194" y="2172"/>
                      <a:pt x="231" y="2065"/>
                      <a:pt x="370" y="2319"/>
                    </a:cubicBezTo>
                    <a:cubicBezTo>
                      <a:pt x="433" y="2213"/>
                      <a:pt x="491" y="2157"/>
                      <a:pt x="503" y="2095"/>
                    </a:cubicBezTo>
                    <a:cubicBezTo>
                      <a:pt x="577" y="1644"/>
                      <a:pt x="765" y="169"/>
                      <a:pt x="338" y="9"/>
                    </a:cubicBezTo>
                    <a:cubicBezTo>
                      <a:pt x="320" y="3"/>
                      <a:pt x="301" y="0"/>
                      <a:pt x="2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21"/>
              <p:cNvSpPr/>
              <p:nvPr/>
            </p:nvSpPr>
            <p:spPr>
              <a:xfrm>
                <a:off x="3306560" y="2483524"/>
                <a:ext cx="40362" cy="148902"/>
              </a:xfrm>
              <a:custGeom>
                <a:avLst/>
                <a:gdLst/>
                <a:ahLst/>
                <a:cxnLst/>
                <a:rect l="l" t="t" r="r" b="b"/>
                <a:pathLst>
                  <a:path w="608" h="2243" extrusionOk="0">
                    <a:moveTo>
                      <a:pt x="309" y="1"/>
                    </a:moveTo>
                    <a:cubicBezTo>
                      <a:pt x="236" y="48"/>
                      <a:pt x="150" y="103"/>
                      <a:pt x="70" y="155"/>
                    </a:cubicBezTo>
                    <a:cubicBezTo>
                      <a:pt x="0" y="819"/>
                      <a:pt x="83" y="1994"/>
                      <a:pt x="352" y="2243"/>
                    </a:cubicBezTo>
                    <a:cubicBezTo>
                      <a:pt x="389" y="2233"/>
                      <a:pt x="421" y="2225"/>
                      <a:pt x="469" y="2214"/>
                    </a:cubicBezTo>
                    <a:cubicBezTo>
                      <a:pt x="556" y="1545"/>
                      <a:pt x="599" y="1491"/>
                      <a:pt x="606" y="432"/>
                    </a:cubicBezTo>
                    <a:cubicBezTo>
                      <a:pt x="607" y="239"/>
                      <a:pt x="549" y="72"/>
                      <a:pt x="3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21"/>
              <p:cNvSpPr/>
              <p:nvPr/>
            </p:nvSpPr>
            <p:spPr>
              <a:xfrm>
                <a:off x="3273367" y="2876463"/>
                <a:ext cx="49258" cy="137351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069" extrusionOk="0">
                    <a:moveTo>
                      <a:pt x="294" y="0"/>
                    </a:moveTo>
                    <a:cubicBezTo>
                      <a:pt x="82" y="70"/>
                      <a:pt x="1" y="227"/>
                      <a:pt x="25" y="425"/>
                    </a:cubicBezTo>
                    <a:cubicBezTo>
                      <a:pt x="215" y="1880"/>
                      <a:pt x="269" y="1787"/>
                      <a:pt x="380" y="2068"/>
                    </a:cubicBezTo>
                    <a:cubicBezTo>
                      <a:pt x="454" y="2015"/>
                      <a:pt x="516" y="1994"/>
                      <a:pt x="533" y="1951"/>
                    </a:cubicBezTo>
                    <a:cubicBezTo>
                      <a:pt x="742" y="1428"/>
                      <a:pt x="696" y="881"/>
                      <a:pt x="654" y="339"/>
                    </a:cubicBezTo>
                    <a:cubicBezTo>
                      <a:pt x="640" y="146"/>
                      <a:pt x="506" y="13"/>
                      <a:pt x="2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21"/>
              <p:cNvSpPr/>
              <p:nvPr/>
            </p:nvSpPr>
            <p:spPr>
              <a:xfrm>
                <a:off x="4107110" y="1896206"/>
                <a:ext cx="51581" cy="143192"/>
              </a:xfrm>
              <a:custGeom>
                <a:avLst/>
                <a:gdLst/>
                <a:ahLst/>
                <a:cxnLst/>
                <a:rect l="l" t="t" r="r" b="b"/>
                <a:pathLst>
                  <a:path w="777" h="2157" extrusionOk="0">
                    <a:moveTo>
                      <a:pt x="502" y="0"/>
                    </a:moveTo>
                    <a:cubicBezTo>
                      <a:pt x="455" y="0"/>
                      <a:pt x="399" y="21"/>
                      <a:pt x="360" y="26"/>
                    </a:cubicBezTo>
                    <a:cubicBezTo>
                      <a:pt x="88" y="631"/>
                      <a:pt x="1" y="1532"/>
                      <a:pt x="176" y="2156"/>
                    </a:cubicBezTo>
                    <a:cubicBezTo>
                      <a:pt x="271" y="2051"/>
                      <a:pt x="330" y="2008"/>
                      <a:pt x="359" y="1950"/>
                    </a:cubicBezTo>
                    <a:cubicBezTo>
                      <a:pt x="572" y="1480"/>
                      <a:pt x="662" y="976"/>
                      <a:pt x="742" y="471"/>
                    </a:cubicBezTo>
                    <a:cubicBezTo>
                      <a:pt x="777" y="244"/>
                      <a:pt x="692" y="88"/>
                      <a:pt x="547" y="10"/>
                    </a:cubicBezTo>
                    <a:cubicBezTo>
                      <a:pt x="534" y="3"/>
                      <a:pt x="519" y="0"/>
                      <a:pt x="5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21"/>
              <p:cNvSpPr/>
              <p:nvPr/>
            </p:nvSpPr>
            <p:spPr>
              <a:xfrm>
                <a:off x="2063878" y="2329641"/>
                <a:ext cx="44544" cy="230621"/>
              </a:xfrm>
              <a:custGeom>
                <a:avLst/>
                <a:gdLst/>
                <a:ahLst/>
                <a:cxnLst/>
                <a:rect l="l" t="t" r="r" b="b"/>
                <a:pathLst>
                  <a:path w="671" h="3474" extrusionOk="0">
                    <a:moveTo>
                      <a:pt x="306" y="208"/>
                    </a:moveTo>
                    <a:cubicBezTo>
                      <a:pt x="0" y="292"/>
                      <a:pt x="85" y="422"/>
                      <a:pt x="265" y="1776"/>
                    </a:cubicBezTo>
                    <a:cubicBezTo>
                      <a:pt x="143" y="2142"/>
                      <a:pt x="87" y="1967"/>
                      <a:pt x="500" y="3369"/>
                    </a:cubicBezTo>
                    <a:cubicBezTo>
                      <a:pt x="511" y="3404"/>
                      <a:pt x="573" y="3424"/>
                      <a:pt x="643" y="3473"/>
                    </a:cubicBezTo>
                    <a:cubicBezTo>
                      <a:pt x="670" y="3092"/>
                      <a:pt x="509" y="2767"/>
                      <a:pt x="521" y="2427"/>
                    </a:cubicBezTo>
                    <a:cubicBezTo>
                      <a:pt x="556" y="2386"/>
                      <a:pt x="589" y="2345"/>
                      <a:pt x="622" y="2304"/>
                    </a:cubicBezTo>
                    <a:cubicBezTo>
                      <a:pt x="373" y="0"/>
                      <a:pt x="512" y="598"/>
                      <a:pt x="306" y="20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21"/>
              <p:cNvSpPr/>
              <p:nvPr/>
            </p:nvSpPr>
            <p:spPr>
              <a:xfrm>
                <a:off x="4512198" y="1533671"/>
                <a:ext cx="51116" cy="17877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2693" extrusionOk="0">
                    <a:moveTo>
                      <a:pt x="607" y="1"/>
                    </a:moveTo>
                    <a:cubicBezTo>
                      <a:pt x="562" y="22"/>
                      <a:pt x="490" y="32"/>
                      <a:pt x="470" y="69"/>
                    </a:cubicBezTo>
                    <a:cubicBezTo>
                      <a:pt x="414" y="180"/>
                      <a:pt x="356" y="298"/>
                      <a:pt x="335" y="421"/>
                    </a:cubicBezTo>
                    <a:cubicBezTo>
                      <a:pt x="250" y="912"/>
                      <a:pt x="0" y="2226"/>
                      <a:pt x="144" y="2693"/>
                    </a:cubicBezTo>
                    <a:cubicBezTo>
                      <a:pt x="191" y="2666"/>
                      <a:pt x="232" y="2655"/>
                      <a:pt x="248" y="2630"/>
                    </a:cubicBezTo>
                    <a:cubicBezTo>
                      <a:pt x="461" y="2290"/>
                      <a:pt x="685" y="909"/>
                      <a:pt x="748" y="458"/>
                    </a:cubicBezTo>
                    <a:cubicBezTo>
                      <a:pt x="770" y="293"/>
                      <a:pt x="756" y="130"/>
                      <a:pt x="6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21"/>
              <p:cNvSpPr/>
              <p:nvPr/>
            </p:nvSpPr>
            <p:spPr>
              <a:xfrm>
                <a:off x="3726718" y="1844757"/>
                <a:ext cx="40097" cy="156669"/>
              </a:xfrm>
              <a:custGeom>
                <a:avLst/>
                <a:gdLst/>
                <a:ahLst/>
                <a:cxnLst/>
                <a:rect l="l" t="t" r="r" b="b"/>
                <a:pathLst>
                  <a:path w="604" h="2360" extrusionOk="0">
                    <a:moveTo>
                      <a:pt x="224" y="0"/>
                    </a:moveTo>
                    <a:cubicBezTo>
                      <a:pt x="15" y="300"/>
                      <a:pt x="0" y="331"/>
                      <a:pt x="19" y="593"/>
                    </a:cubicBezTo>
                    <a:cubicBezTo>
                      <a:pt x="63" y="1243"/>
                      <a:pt x="100" y="1965"/>
                      <a:pt x="276" y="2359"/>
                    </a:cubicBezTo>
                    <a:cubicBezTo>
                      <a:pt x="341" y="2275"/>
                      <a:pt x="403" y="2228"/>
                      <a:pt x="417" y="2171"/>
                    </a:cubicBezTo>
                    <a:cubicBezTo>
                      <a:pt x="536" y="1662"/>
                      <a:pt x="603" y="633"/>
                      <a:pt x="408" y="168"/>
                    </a:cubicBezTo>
                    <a:cubicBezTo>
                      <a:pt x="382" y="112"/>
                      <a:pt x="308" y="74"/>
                      <a:pt x="2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21"/>
              <p:cNvSpPr/>
              <p:nvPr/>
            </p:nvSpPr>
            <p:spPr>
              <a:xfrm>
                <a:off x="3094058" y="1838715"/>
                <a:ext cx="42619" cy="134961"/>
              </a:xfrm>
              <a:custGeom>
                <a:avLst/>
                <a:gdLst/>
                <a:ahLst/>
                <a:cxnLst/>
                <a:rect l="l" t="t" r="r" b="b"/>
                <a:pathLst>
                  <a:path w="642" h="2033" extrusionOk="0">
                    <a:moveTo>
                      <a:pt x="394" y="0"/>
                    </a:moveTo>
                    <a:cubicBezTo>
                      <a:pt x="283" y="0"/>
                      <a:pt x="209" y="46"/>
                      <a:pt x="178" y="141"/>
                    </a:cubicBezTo>
                    <a:cubicBezTo>
                      <a:pt x="0" y="689"/>
                      <a:pt x="75" y="1425"/>
                      <a:pt x="211" y="1979"/>
                    </a:cubicBezTo>
                    <a:cubicBezTo>
                      <a:pt x="217" y="2002"/>
                      <a:pt x="265" y="2015"/>
                      <a:pt x="295" y="2032"/>
                    </a:cubicBezTo>
                    <a:cubicBezTo>
                      <a:pt x="323" y="2015"/>
                      <a:pt x="373" y="2005"/>
                      <a:pt x="380" y="1980"/>
                    </a:cubicBezTo>
                    <a:cubicBezTo>
                      <a:pt x="515" y="1506"/>
                      <a:pt x="616" y="1023"/>
                      <a:pt x="631" y="528"/>
                    </a:cubicBezTo>
                    <a:cubicBezTo>
                      <a:pt x="641" y="124"/>
                      <a:pt x="582" y="155"/>
                      <a:pt x="475" y="7"/>
                    </a:cubicBezTo>
                    <a:cubicBezTo>
                      <a:pt x="446" y="2"/>
                      <a:pt x="419" y="0"/>
                      <a:pt x="3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21"/>
              <p:cNvSpPr/>
              <p:nvPr/>
            </p:nvSpPr>
            <p:spPr>
              <a:xfrm>
                <a:off x="3068366" y="2314372"/>
                <a:ext cx="37640" cy="143192"/>
              </a:xfrm>
              <a:custGeom>
                <a:avLst/>
                <a:gdLst/>
                <a:ahLst/>
                <a:cxnLst/>
                <a:rect l="l" t="t" r="r" b="b"/>
                <a:pathLst>
                  <a:path w="567" h="2157" extrusionOk="0">
                    <a:moveTo>
                      <a:pt x="235" y="0"/>
                    </a:moveTo>
                    <a:cubicBezTo>
                      <a:pt x="224" y="0"/>
                      <a:pt x="212" y="1"/>
                      <a:pt x="200" y="3"/>
                    </a:cubicBezTo>
                    <a:cubicBezTo>
                      <a:pt x="44" y="74"/>
                      <a:pt x="0" y="212"/>
                      <a:pt x="19" y="364"/>
                    </a:cubicBezTo>
                    <a:cubicBezTo>
                      <a:pt x="173" y="1542"/>
                      <a:pt x="246" y="1700"/>
                      <a:pt x="368" y="2071"/>
                    </a:cubicBezTo>
                    <a:cubicBezTo>
                      <a:pt x="381" y="2109"/>
                      <a:pt x="447" y="2129"/>
                      <a:pt x="487" y="2156"/>
                    </a:cubicBezTo>
                    <a:cubicBezTo>
                      <a:pt x="518" y="2119"/>
                      <a:pt x="556" y="2093"/>
                      <a:pt x="555" y="2069"/>
                    </a:cubicBezTo>
                    <a:cubicBezTo>
                      <a:pt x="565" y="446"/>
                      <a:pt x="567" y="482"/>
                      <a:pt x="455" y="167"/>
                    </a:cubicBezTo>
                    <a:cubicBezTo>
                      <a:pt x="420" y="71"/>
                      <a:pt x="347" y="0"/>
                      <a:pt x="2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21"/>
              <p:cNvSpPr/>
              <p:nvPr/>
            </p:nvSpPr>
            <p:spPr>
              <a:xfrm>
                <a:off x="4868294" y="1454473"/>
                <a:ext cx="31400" cy="190459"/>
              </a:xfrm>
              <a:custGeom>
                <a:avLst/>
                <a:gdLst/>
                <a:ahLst/>
                <a:cxnLst/>
                <a:rect l="l" t="t" r="r" b="b"/>
                <a:pathLst>
                  <a:path w="473" h="2869" extrusionOk="0">
                    <a:moveTo>
                      <a:pt x="232" y="1"/>
                    </a:moveTo>
                    <a:cubicBezTo>
                      <a:pt x="62" y="176"/>
                      <a:pt x="1" y="165"/>
                      <a:pt x="13" y="423"/>
                    </a:cubicBezTo>
                    <a:cubicBezTo>
                      <a:pt x="115" y="2753"/>
                      <a:pt x="101" y="2869"/>
                      <a:pt x="184" y="2869"/>
                    </a:cubicBezTo>
                    <a:cubicBezTo>
                      <a:pt x="192" y="2869"/>
                      <a:pt x="202" y="2867"/>
                      <a:pt x="214" y="2867"/>
                    </a:cubicBezTo>
                    <a:cubicBezTo>
                      <a:pt x="370" y="2584"/>
                      <a:pt x="473" y="1465"/>
                      <a:pt x="375" y="324"/>
                    </a:cubicBezTo>
                    <a:cubicBezTo>
                      <a:pt x="368" y="242"/>
                      <a:pt x="307" y="167"/>
                      <a:pt x="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21"/>
              <p:cNvSpPr/>
              <p:nvPr/>
            </p:nvSpPr>
            <p:spPr>
              <a:xfrm>
                <a:off x="3533999" y="1940220"/>
                <a:ext cx="33392" cy="165232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489" extrusionOk="0">
                    <a:moveTo>
                      <a:pt x="230" y="1"/>
                    </a:moveTo>
                    <a:cubicBezTo>
                      <a:pt x="209" y="1"/>
                      <a:pt x="185" y="18"/>
                      <a:pt x="89" y="80"/>
                    </a:cubicBezTo>
                    <a:cubicBezTo>
                      <a:pt x="1" y="628"/>
                      <a:pt x="36" y="1691"/>
                      <a:pt x="165" y="2310"/>
                    </a:cubicBezTo>
                    <a:cubicBezTo>
                      <a:pt x="178" y="2374"/>
                      <a:pt x="229" y="2429"/>
                      <a:pt x="265" y="2488"/>
                    </a:cubicBezTo>
                    <a:cubicBezTo>
                      <a:pt x="295" y="2483"/>
                      <a:pt x="325" y="2480"/>
                      <a:pt x="357" y="2472"/>
                    </a:cubicBezTo>
                    <a:cubicBezTo>
                      <a:pt x="482" y="36"/>
                      <a:pt x="503" y="197"/>
                      <a:pt x="303" y="19"/>
                    </a:cubicBezTo>
                    <a:cubicBezTo>
                      <a:pt x="261" y="10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21"/>
              <p:cNvSpPr/>
              <p:nvPr/>
            </p:nvSpPr>
            <p:spPr>
              <a:xfrm>
                <a:off x="3475778" y="1627807"/>
                <a:ext cx="33458" cy="162046"/>
              </a:xfrm>
              <a:custGeom>
                <a:avLst/>
                <a:gdLst/>
                <a:ahLst/>
                <a:cxnLst/>
                <a:rect l="l" t="t" r="r" b="b"/>
                <a:pathLst>
                  <a:path w="504" h="2441" extrusionOk="0">
                    <a:moveTo>
                      <a:pt x="420" y="1"/>
                    </a:moveTo>
                    <a:cubicBezTo>
                      <a:pt x="332" y="16"/>
                      <a:pt x="267" y="26"/>
                      <a:pt x="173" y="41"/>
                    </a:cubicBezTo>
                    <a:cubicBezTo>
                      <a:pt x="38" y="807"/>
                      <a:pt x="1" y="2036"/>
                      <a:pt x="79" y="2335"/>
                    </a:cubicBezTo>
                    <a:cubicBezTo>
                      <a:pt x="92" y="2380"/>
                      <a:pt x="108" y="2440"/>
                      <a:pt x="173" y="2440"/>
                    </a:cubicBezTo>
                    <a:cubicBezTo>
                      <a:pt x="193" y="2440"/>
                      <a:pt x="217" y="2435"/>
                      <a:pt x="247" y="2422"/>
                    </a:cubicBezTo>
                    <a:cubicBezTo>
                      <a:pt x="473" y="1136"/>
                      <a:pt x="504" y="1160"/>
                      <a:pt x="499" y="328"/>
                    </a:cubicBezTo>
                    <a:cubicBezTo>
                      <a:pt x="498" y="224"/>
                      <a:pt x="450" y="122"/>
                      <a:pt x="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21"/>
              <p:cNvSpPr/>
              <p:nvPr/>
            </p:nvSpPr>
            <p:spPr>
              <a:xfrm>
                <a:off x="4701731" y="1381713"/>
                <a:ext cx="30072" cy="179903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710" extrusionOk="0">
                    <a:moveTo>
                      <a:pt x="176" y="0"/>
                    </a:moveTo>
                    <a:cubicBezTo>
                      <a:pt x="173" y="0"/>
                      <a:pt x="169" y="1"/>
                      <a:pt x="165" y="1"/>
                    </a:cubicBezTo>
                    <a:cubicBezTo>
                      <a:pt x="1" y="72"/>
                      <a:pt x="4" y="225"/>
                      <a:pt x="12" y="369"/>
                    </a:cubicBezTo>
                    <a:cubicBezTo>
                      <a:pt x="148" y="2710"/>
                      <a:pt x="130" y="2306"/>
                      <a:pt x="238" y="2558"/>
                    </a:cubicBezTo>
                    <a:cubicBezTo>
                      <a:pt x="271" y="2552"/>
                      <a:pt x="304" y="2548"/>
                      <a:pt x="336" y="2543"/>
                    </a:cubicBezTo>
                    <a:cubicBezTo>
                      <a:pt x="444" y="624"/>
                      <a:pt x="453" y="947"/>
                      <a:pt x="351" y="162"/>
                    </a:cubicBezTo>
                    <a:cubicBezTo>
                      <a:pt x="339" y="73"/>
                      <a:pt x="28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21"/>
              <p:cNvSpPr/>
              <p:nvPr/>
            </p:nvSpPr>
            <p:spPr>
              <a:xfrm>
                <a:off x="4303348" y="1554716"/>
                <a:ext cx="76144" cy="148902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243" extrusionOk="0">
                    <a:moveTo>
                      <a:pt x="1018" y="1"/>
                    </a:moveTo>
                    <a:cubicBezTo>
                      <a:pt x="792" y="53"/>
                      <a:pt x="787" y="48"/>
                      <a:pt x="742" y="128"/>
                    </a:cubicBezTo>
                    <a:cubicBezTo>
                      <a:pt x="388" y="747"/>
                      <a:pt x="132" y="1401"/>
                      <a:pt x="0" y="2229"/>
                    </a:cubicBezTo>
                    <a:cubicBezTo>
                      <a:pt x="173" y="2094"/>
                      <a:pt x="213" y="2243"/>
                      <a:pt x="1045" y="401"/>
                    </a:cubicBezTo>
                    <a:cubicBezTo>
                      <a:pt x="1104" y="273"/>
                      <a:pt x="1146" y="125"/>
                      <a:pt x="10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21"/>
              <p:cNvSpPr/>
              <p:nvPr/>
            </p:nvSpPr>
            <p:spPr>
              <a:xfrm>
                <a:off x="3657742" y="1955422"/>
                <a:ext cx="32595" cy="15839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6" extrusionOk="0">
                    <a:moveTo>
                      <a:pt x="176" y="0"/>
                    </a:moveTo>
                    <a:cubicBezTo>
                      <a:pt x="122" y="104"/>
                      <a:pt x="37" y="194"/>
                      <a:pt x="31" y="285"/>
                    </a:cubicBezTo>
                    <a:cubicBezTo>
                      <a:pt x="1" y="946"/>
                      <a:pt x="104" y="1597"/>
                      <a:pt x="221" y="2243"/>
                    </a:cubicBezTo>
                    <a:cubicBezTo>
                      <a:pt x="229" y="2286"/>
                      <a:pt x="281" y="2320"/>
                      <a:pt x="337" y="2386"/>
                    </a:cubicBezTo>
                    <a:cubicBezTo>
                      <a:pt x="415" y="1954"/>
                      <a:pt x="491" y="1987"/>
                      <a:pt x="452" y="392"/>
                    </a:cubicBezTo>
                    <a:cubicBezTo>
                      <a:pt x="449" y="254"/>
                      <a:pt x="416" y="99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21"/>
              <p:cNvSpPr/>
              <p:nvPr/>
            </p:nvSpPr>
            <p:spPr>
              <a:xfrm>
                <a:off x="2230042" y="2056329"/>
                <a:ext cx="61273" cy="174327"/>
              </a:xfrm>
              <a:custGeom>
                <a:avLst/>
                <a:gdLst/>
                <a:ahLst/>
                <a:cxnLst/>
                <a:rect l="l" t="t" r="r" b="b"/>
                <a:pathLst>
                  <a:path w="923" h="2626" extrusionOk="0">
                    <a:moveTo>
                      <a:pt x="174" y="0"/>
                    </a:moveTo>
                    <a:cubicBezTo>
                      <a:pt x="127" y="40"/>
                      <a:pt x="86" y="73"/>
                      <a:pt x="1" y="143"/>
                    </a:cubicBezTo>
                    <a:cubicBezTo>
                      <a:pt x="205" y="964"/>
                      <a:pt x="462" y="1737"/>
                      <a:pt x="757" y="2497"/>
                    </a:cubicBezTo>
                    <a:cubicBezTo>
                      <a:pt x="772" y="2535"/>
                      <a:pt x="823" y="2562"/>
                      <a:pt x="889" y="2625"/>
                    </a:cubicBezTo>
                    <a:cubicBezTo>
                      <a:pt x="923" y="2039"/>
                      <a:pt x="614" y="872"/>
                      <a:pt x="444" y="307"/>
                    </a:cubicBezTo>
                    <a:cubicBezTo>
                      <a:pt x="419" y="222"/>
                      <a:pt x="369" y="141"/>
                      <a:pt x="315" y="70"/>
                    </a:cubicBezTo>
                    <a:cubicBezTo>
                      <a:pt x="287" y="34"/>
                      <a:pt x="223" y="24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21"/>
              <p:cNvSpPr/>
              <p:nvPr/>
            </p:nvSpPr>
            <p:spPr>
              <a:xfrm>
                <a:off x="3692595" y="2480005"/>
                <a:ext cx="44279" cy="143392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160" extrusionOk="0">
                    <a:moveTo>
                      <a:pt x="529" y="1"/>
                    </a:moveTo>
                    <a:cubicBezTo>
                      <a:pt x="447" y="7"/>
                      <a:pt x="362" y="12"/>
                      <a:pt x="243" y="22"/>
                    </a:cubicBezTo>
                    <a:cubicBezTo>
                      <a:pt x="47" y="725"/>
                      <a:pt x="1" y="1422"/>
                      <a:pt x="146" y="2160"/>
                    </a:cubicBezTo>
                    <a:cubicBezTo>
                      <a:pt x="185" y="2103"/>
                      <a:pt x="241" y="2051"/>
                      <a:pt x="261" y="1989"/>
                    </a:cubicBezTo>
                    <a:cubicBezTo>
                      <a:pt x="344" y="1709"/>
                      <a:pt x="447" y="1431"/>
                      <a:pt x="491" y="1144"/>
                    </a:cubicBezTo>
                    <a:cubicBezTo>
                      <a:pt x="541" y="820"/>
                      <a:pt x="666" y="502"/>
                      <a:pt x="608" y="168"/>
                    </a:cubicBezTo>
                    <a:cubicBezTo>
                      <a:pt x="598" y="118"/>
                      <a:pt x="562" y="71"/>
                      <a:pt x="5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21"/>
              <p:cNvSpPr/>
              <p:nvPr/>
            </p:nvSpPr>
            <p:spPr>
              <a:xfrm>
                <a:off x="3826230" y="1927474"/>
                <a:ext cx="34919" cy="15766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375" extrusionOk="0">
                    <a:moveTo>
                      <a:pt x="251" y="1"/>
                    </a:moveTo>
                    <a:cubicBezTo>
                      <a:pt x="156" y="1"/>
                      <a:pt x="112" y="28"/>
                      <a:pt x="45" y="181"/>
                    </a:cubicBezTo>
                    <a:cubicBezTo>
                      <a:pt x="0" y="282"/>
                      <a:pt x="159" y="1912"/>
                      <a:pt x="164" y="1967"/>
                    </a:cubicBezTo>
                    <a:cubicBezTo>
                      <a:pt x="176" y="2092"/>
                      <a:pt x="179" y="2243"/>
                      <a:pt x="337" y="2374"/>
                    </a:cubicBezTo>
                    <a:cubicBezTo>
                      <a:pt x="385" y="2143"/>
                      <a:pt x="450" y="1952"/>
                      <a:pt x="461" y="1759"/>
                    </a:cubicBezTo>
                    <a:cubicBezTo>
                      <a:pt x="492" y="1200"/>
                      <a:pt x="526" y="639"/>
                      <a:pt x="461" y="9"/>
                    </a:cubicBezTo>
                    <a:cubicBezTo>
                      <a:pt x="368" y="9"/>
                      <a:pt x="302" y="1"/>
                      <a:pt x="2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21"/>
              <p:cNvSpPr/>
              <p:nvPr/>
            </p:nvSpPr>
            <p:spPr>
              <a:xfrm>
                <a:off x="3215943" y="2059117"/>
                <a:ext cx="48196" cy="120356"/>
              </a:xfrm>
              <a:custGeom>
                <a:avLst/>
                <a:gdLst/>
                <a:ahLst/>
                <a:cxnLst/>
                <a:rect l="l" t="t" r="r" b="b"/>
                <a:pathLst>
                  <a:path w="726" h="1813" extrusionOk="0">
                    <a:moveTo>
                      <a:pt x="310" y="1"/>
                    </a:moveTo>
                    <a:cubicBezTo>
                      <a:pt x="66" y="189"/>
                      <a:pt x="0" y="288"/>
                      <a:pt x="26" y="548"/>
                    </a:cubicBezTo>
                    <a:cubicBezTo>
                      <a:pt x="128" y="1616"/>
                      <a:pt x="224" y="1812"/>
                      <a:pt x="332" y="1812"/>
                    </a:cubicBezTo>
                    <a:cubicBezTo>
                      <a:pt x="356" y="1812"/>
                      <a:pt x="381" y="1802"/>
                      <a:pt x="406" y="1790"/>
                    </a:cubicBezTo>
                    <a:cubicBezTo>
                      <a:pt x="447" y="1630"/>
                      <a:pt x="500" y="1456"/>
                      <a:pt x="529" y="1280"/>
                    </a:cubicBezTo>
                    <a:cubicBezTo>
                      <a:pt x="670" y="426"/>
                      <a:pt x="725" y="115"/>
                      <a:pt x="3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" name="Google Shape;5477;p21"/>
              <p:cNvSpPr/>
              <p:nvPr/>
            </p:nvSpPr>
            <p:spPr>
              <a:xfrm>
                <a:off x="3120811" y="2974980"/>
                <a:ext cx="40428" cy="131044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974" extrusionOk="0">
                    <a:moveTo>
                      <a:pt x="272" y="0"/>
                    </a:moveTo>
                    <a:cubicBezTo>
                      <a:pt x="191" y="0"/>
                      <a:pt x="109" y="39"/>
                      <a:pt x="74" y="113"/>
                    </a:cubicBezTo>
                    <a:cubicBezTo>
                      <a:pt x="36" y="193"/>
                      <a:pt x="0" y="286"/>
                      <a:pt x="3" y="371"/>
                    </a:cubicBezTo>
                    <a:cubicBezTo>
                      <a:pt x="21" y="848"/>
                      <a:pt x="101" y="1315"/>
                      <a:pt x="261" y="1767"/>
                    </a:cubicBezTo>
                    <a:cubicBezTo>
                      <a:pt x="280" y="1816"/>
                      <a:pt x="314" y="1860"/>
                      <a:pt x="381" y="1974"/>
                    </a:cubicBezTo>
                    <a:cubicBezTo>
                      <a:pt x="608" y="1353"/>
                      <a:pt x="561" y="839"/>
                      <a:pt x="547" y="331"/>
                    </a:cubicBezTo>
                    <a:cubicBezTo>
                      <a:pt x="545" y="247"/>
                      <a:pt x="493" y="157"/>
                      <a:pt x="444" y="84"/>
                    </a:cubicBezTo>
                    <a:cubicBezTo>
                      <a:pt x="406" y="27"/>
                      <a:pt x="339" y="0"/>
                      <a:pt x="2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" name="Google Shape;5478;p21"/>
              <p:cNvSpPr/>
              <p:nvPr/>
            </p:nvSpPr>
            <p:spPr>
              <a:xfrm>
                <a:off x="4183653" y="1926876"/>
                <a:ext cx="47731" cy="129318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948" extrusionOk="0">
                    <a:moveTo>
                      <a:pt x="588" y="1"/>
                    </a:moveTo>
                    <a:cubicBezTo>
                      <a:pt x="496" y="5"/>
                      <a:pt x="397" y="10"/>
                      <a:pt x="322" y="13"/>
                    </a:cubicBezTo>
                    <a:cubicBezTo>
                      <a:pt x="84" y="324"/>
                      <a:pt x="126" y="669"/>
                      <a:pt x="63" y="986"/>
                    </a:cubicBezTo>
                    <a:cubicBezTo>
                      <a:pt x="4" y="1286"/>
                      <a:pt x="0" y="1597"/>
                      <a:pt x="59" y="1947"/>
                    </a:cubicBezTo>
                    <a:cubicBezTo>
                      <a:pt x="323" y="1767"/>
                      <a:pt x="341" y="1501"/>
                      <a:pt x="420" y="1275"/>
                    </a:cubicBezTo>
                    <a:cubicBezTo>
                      <a:pt x="716" y="431"/>
                      <a:pt x="719" y="365"/>
                      <a:pt x="5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" name="Google Shape;5479;p21"/>
              <p:cNvSpPr/>
              <p:nvPr/>
            </p:nvSpPr>
            <p:spPr>
              <a:xfrm>
                <a:off x="3192376" y="1778835"/>
                <a:ext cx="48063" cy="13549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2041" extrusionOk="0">
                    <a:moveTo>
                      <a:pt x="471" y="0"/>
                    </a:moveTo>
                    <a:cubicBezTo>
                      <a:pt x="237" y="254"/>
                      <a:pt x="198" y="334"/>
                      <a:pt x="147" y="623"/>
                    </a:cubicBezTo>
                    <a:cubicBezTo>
                      <a:pt x="12" y="1343"/>
                      <a:pt x="0" y="1765"/>
                      <a:pt x="105" y="2040"/>
                    </a:cubicBezTo>
                    <a:cubicBezTo>
                      <a:pt x="136" y="2022"/>
                      <a:pt x="184" y="2015"/>
                      <a:pt x="197" y="1989"/>
                    </a:cubicBezTo>
                    <a:cubicBezTo>
                      <a:pt x="457" y="1503"/>
                      <a:pt x="580" y="972"/>
                      <a:pt x="681" y="435"/>
                    </a:cubicBezTo>
                    <a:cubicBezTo>
                      <a:pt x="723" y="207"/>
                      <a:pt x="604" y="149"/>
                      <a:pt x="4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" name="Google Shape;5480;p21"/>
              <p:cNvSpPr/>
              <p:nvPr/>
            </p:nvSpPr>
            <p:spPr>
              <a:xfrm>
                <a:off x="5221202" y="2663297"/>
                <a:ext cx="81189" cy="16058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419" extrusionOk="0">
                    <a:moveTo>
                      <a:pt x="1075" y="232"/>
                    </a:moveTo>
                    <a:lnTo>
                      <a:pt x="1075" y="232"/>
                    </a:lnTo>
                    <a:cubicBezTo>
                      <a:pt x="927" y="336"/>
                      <a:pt x="1104" y="1"/>
                      <a:pt x="1" y="2418"/>
                    </a:cubicBezTo>
                    <a:cubicBezTo>
                      <a:pt x="127" y="2391"/>
                      <a:pt x="190" y="2396"/>
                      <a:pt x="218" y="2368"/>
                    </a:cubicBezTo>
                    <a:cubicBezTo>
                      <a:pt x="665" y="1903"/>
                      <a:pt x="944" y="1335"/>
                      <a:pt x="1179" y="744"/>
                    </a:cubicBezTo>
                    <a:cubicBezTo>
                      <a:pt x="1222" y="633"/>
                      <a:pt x="1212" y="494"/>
                      <a:pt x="1199" y="372"/>
                    </a:cubicBezTo>
                    <a:cubicBezTo>
                      <a:pt x="1193" y="322"/>
                      <a:pt x="1116" y="276"/>
                      <a:pt x="1075" y="2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" name="Google Shape;5481;p21"/>
              <p:cNvSpPr/>
              <p:nvPr/>
            </p:nvSpPr>
            <p:spPr>
              <a:xfrm>
                <a:off x="3555043" y="1680318"/>
                <a:ext cx="26886" cy="16656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2509" extrusionOk="0">
                    <a:moveTo>
                      <a:pt x="234" y="1"/>
                    </a:moveTo>
                    <a:cubicBezTo>
                      <a:pt x="32" y="115"/>
                      <a:pt x="1" y="163"/>
                      <a:pt x="74" y="2509"/>
                    </a:cubicBezTo>
                    <a:cubicBezTo>
                      <a:pt x="181" y="2456"/>
                      <a:pt x="234" y="2445"/>
                      <a:pt x="237" y="2426"/>
                    </a:cubicBezTo>
                    <a:cubicBezTo>
                      <a:pt x="382" y="1754"/>
                      <a:pt x="402" y="1951"/>
                      <a:pt x="405" y="418"/>
                    </a:cubicBezTo>
                    <a:cubicBezTo>
                      <a:pt x="405" y="310"/>
                      <a:pt x="385" y="200"/>
                      <a:pt x="353" y="97"/>
                    </a:cubicBezTo>
                    <a:cubicBezTo>
                      <a:pt x="341" y="55"/>
                      <a:pt x="273" y="32"/>
                      <a:pt x="2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" name="Google Shape;5482;p21"/>
              <p:cNvSpPr/>
              <p:nvPr/>
            </p:nvSpPr>
            <p:spPr>
              <a:xfrm>
                <a:off x="3131566" y="2751724"/>
                <a:ext cx="40694" cy="12653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1906" extrusionOk="0">
                    <a:moveTo>
                      <a:pt x="244" y="1"/>
                    </a:moveTo>
                    <a:cubicBezTo>
                      <a:pt x="200" y="32"/>
                      <a:pt x="143" y="69"/>
                      <a:pt x="70" y="118"/>
                    </a:cubicBezTo>
                    <a:cubicBezTo>
                      <a:pt x="1" y="724"/>
                      <a:pt x="112" y="1255"/>
                      <a:pt x="297" y="1773"/>
                    </a:cubicBezTo>
                    <a:cubicBezTo>
                      <a:pt x="317" y="1829"/>
                      <a:pt x="348" y="1905"/>
                      <a:pt x="431" y="1905"/>
                    </a:cubicBezTo>
                    <a:cubicBezTo>
                      <a:pt x="451" y="1905"/>
                      <a:pt x="475" y="1901"/>
                      <a:pt x="503" y="1890"/>
                    </a:cubicBezTo>
                    <a:cubicBezTo>
                      <a:pt x="601" y="738"/>
                      <a:pt x="612" y="1064"/>
                      <a:pt x="486" y="220"/>
                    </a:cubicBezTo>
                    <a:cubicBezTo>
                      <a:pt x="476" y="157"/>
                      <a:pt x="413" y="98"/>
                      <a:pt x="366" y="45"/>
                    </a:cubicBezTo>
                    <a:cubicBezTo>
                      <a:pt x="346" y="22"/>
                      <a:pt x="303" y="20"/>
                      <a:pt x="2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" name="Google Shape;5483;p21"/>
              <p:cNvSpPr/>
              <p:nvPr/>
            </p:nvSpPr>
            <p:spPr>
              <a:xfrm>
                <a:off x="2322784" y="3034927"/>
                <a:ext cx="65655" cy="112788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99" extrusionOk="0">
                    <a:moveTo>
                      <a:pt x="223" y="0"/>
                    </a:moveTo>
                    <a:cubicBezTo>
                      <a:pt x="28" y="157"/>
                      <a:pt x="1" y="204"/>
                      <a:pt x="75" y="397"/>
                    </a:cubicBezTo>
                    <a:cubicBezTo>
                      <a:pt x="248" y="856"/>
                      <a:pt x="478" y="1285"/>
                      <a:pt x="804" y="1657"/>
                    </a:cubicBezTo>
                    <a:cubicBezTo>
                      <a:pt x="828" y="1684"/>
                      <a:pt x="854" y="1698"/>
                      <a:pt x="881" y="1698"/>
                    </a:cubicBezTo>
                    <a:cubicBezTo>
                      <a:pt x="917" y="1698"/>
                      <a:pt x="954" y="1673"/>
                      <a:pt x="989" y="1625"/>
                    </a:cubicBezTo>
                    <a:cubicBezTo>
                      <a:pt x="948" y="1121"/>
                      <a:pt x="723" y="667"/>
                      <a:pt x="517" y="206"/>
                    </a:cubicBezTo>
                    <a:cubicBezTo>
                      <a:pt x="463" y="88"/>
                      <a:pt x="368" y="2"/>
                      <a:pt x="2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" name="Google Shape;5484;p21"/>
              <p:cNvSpPr/>
              <p:nvPr/>
            </p:nvSpPr>
            <p:spPr>
              <a:xfrm>
                <a:off x="3519526" y="2433004"/>
                <a:ext cx="37972" cy="133235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007" extrusionOk="0">
                    <a:moveTo>
                      <a:pt x="292" y="1"/>
                    </a:moveTo>
                    <a:cubicBezTo>
                      <a:pt x="290" y="1"/>
                      <a:pt x="289" y="1"/>
                      <a:pt x="287" y="1"/>
                    </a:cubicBezTo>
                    <a:cubicBezTo>
                      <a:pt x="1" y="96"/>
                      <a:pt x="20" y="279"/>
                      <a:pt x="51" y="1815"/>
                    </a:cubicBezTo>
                    <a:cubicBezTo>
                      <a:pt x="52" y="1874"/>
                      <a:pt x="115" y="1931"/>
                      <a:pt x="159" y="2007"/>
                    </a:cubicBezTo>
                    <a:cubicBezTo>
                      <a:pt x="344" y="1640"/>
                      <a:pt x="572" y="591"/>
                      <a:pt x="538" y="241"/>
                    </a:cubicBezTo>
                    <a:cubicBezTo>
                      <a:pt x="525" y="108"/>
                      <a:pt x="454" y="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" name="Google Shape;5485;p21"/>
              <p:cNvSpPr/>
              <p:nvPr/>
            </p:nvSpPr>
            <p:spPr>
              <a:xfrm>
                <a:off x="3742252" y="1489724"/>
                <a:ext cx="56626" cy="171074"/>
              </a:xfrm>
              <a:custGeom>
                <a:avLst/>
                <a:gdLst/>
                <a:ahLst/>
                <a:cxnLst/>
                <a:rect l="l" t="t" r="r" b="b"/>
                <a:pathLst>
                  <a:path w="853" h="2577" extrusionOk="0">
                    <a:moveTo>
                      <a:pt x="202" y="0"/>
                    </a:moveTo>
                    <a:cubicBezTo>
                      <a:pt x="151" y="0"/>
                      <a:pt x="86" y="35"/>
                      <a:pt x="0" y="107"/>
                    </a:cubicBezTo>
                    <a:cubicBezTo>
                      <a:pt x="821" y="2576"/>
                      <a:pt x="691" y="2250"/>
                      <a:pt x="811" y="2340"/>
                    </a:cubicBezTo>
                    <a:cubicBezTo>
                      <a:pt x="826" y="2286"/>
                      <a:pt x="853" y="2236"/>
                      <a:pt x="850" y="2187"/>
                    </a:cubicBezTo>
                    <a:cubicBezTo>
                      <a:pt x="826" y="1486"/>
                      <a:pt x="669" y="815"/>
                      <a:pt x="383" y="174"/>
                    </a:cubicBezTo>
                    <a:cubicBezTo>
                      <a:pt x="362" y="126"/>
                      <a:pt x="318" y="86"/>
                      <a:pt x="285" y="44"/>
                    </a:cubicBezTo>
                    <a:cubicBezTo>
                      <a:pt x="262" y="15"/>
                      <a:pt x="235" y="0"/>
                      <a:pt x="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" name="Google Shape;5486;p21"/>
              <p:cNvSpPr/>
              <p:nvPr/>
            </p:nvSpPr>
            <p:spPr>
              <a:xfrm>
                <a:off x="2098863" y="2057258"/>
                <a:ext cx="35118" cy="18933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2852" extrusionOk="0">
                    <a:moveTo>
                      <a:pt x="212" y="212"/>
                    </a:moveTo>
                    <a:cubicBezTo>
                      <a:pt x="132" y="289"/>
                      <a:pt x="61" y="329"/>
                      <a:pt x="46" y="383"/>
                    </a:cubicBezTo>
                    <a:cubicBezTo>
                      <a:pt x="18" y="486"/>
                      <a:pt x="1" y="599"/>
                      <a:pt x="13" y="705"/>
                    </a:cubicBezTo>
                    <a:cubicBezTo>
                      <a:pt x="166" y="2077"/>
                      <a:pt x="221" y="2197"/>
                      <a:pt x="369" y="2741"/>
                    </a:cubicBezTo>
                    <a:cubicBezTo>
                      <a:pt x="379" y="2776"/>
                      <a:pt x="444" y="2794"/>
                      <a:pt x="529" y="2852"/>
                    </a:cubicBezTo>
                    <a:cubicBezTo>
                      <a:pt x="305" y="0"/>
                      <a:pt x="375" y="548"/>
                      <a:pt x="212" y="2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" name="Google Shape;5487;p21"/>
              <p:cNvSpPr/>
              <p:nvPr/>
            </p:nvSpPr>
            <p:spPr>
              <a:xfrm>
                <a:off x="4256213" y="1526833"/>
                <a:ext cx="78401" cy="132836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2001" extrusionOk="0">
                    <a:moveTo>
                      <a:pt x="1011" y="1"/>
                    </a:moveTo>
                    <a:cubicBezTo>
                      <a:pt x="753" y="3"/>
                      <a:pt x="735" y="8"/>
                      <a:pt x="660" y="124"/>
                    </a:cubicBezTo>
                    <a:cubicBezTo>
                      <a:pt x="339" y="617"/>
                      <a:pt x="115" y="1150"/>
                      <a:pt x="12" y="1730"/>
                    </a:cubicBezTo>
                    <a:cubicBezTo>
                      <a:pt x="0" y="1796"/>
                      <a:pt x="28" y="1866"/>
                      <a:pt x="45" y="2000"/>
                    </a:cubicBezTo>
                    <a:cubicBezTo>
                      <a:pt x="136" y="1883"/>
                      <a:pt x="200" y="1823"/>
                      <a:pt x="241" y="1748"/>
                    </a:cubicBezTo>
                    <a:cubicBezTo>
                      <a:pt x="1180" y="59"/>
                      <a:pt x="1032" y="306"/>
                      <a:pt x="10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" name="Google Shape;5488;p21"/>
              <p:cNvSpPr/>
              <p:nvPr/>
            </p:nvSpPr>
            <p:spPr>
              <a:xfrm>
                <a:off x="4701996" y="1958941"/>
                <a:ext cx="30205" cy="171937"/>
              </a:xfrm>
              <a:custGeom>
                <a:avLst/>
                <a:gdLst/>
                <a:ahLst/>
                <a:cxnLst/>
                <a:rect l="l" t="t" r="r" b="b"/>
                <a:pathLst>
                  <a:path w="455" h="2590" extrusionOk="0">
                    <a:moveTo>
                      <a:pt x="282" y="0"/>
                    </a:moveTo>
                    <a:cubicBezTo>
                      <a:pt x="135" y="58"/>
                      <a:pt x="109" y="163"/>
                      <a:pt x="103" y="275"/>
                    </a:cubicBezTo>
                    <a:cubicBezTo>
                      <a:pt x="0" y="2589"/>
                      <a:pt x="10" y="2206"/>
                      <a:pt x="68" y="2444"/>
                    </a:cubicBezTo>
                    <a:cubicBezTo>
                      <a:pt x="133" y="2374"/>
                      <a:pt x="203" y="2333"/>
                      <a:pt x="217" y="2278"/>
                    </a:cubicBezTo>
                    <a:cubicBezTo>
                      <a:pt x="355" y="1707"/>
                      <a:pt x="412" y="1125"/>
                      <a:pt x="448" y="541"/>
                    </a:cubicBezTo>
                    <a:cubicBezTo>
                      <a:pt x="454" y="418"/>
                      <a:pt x="430" y="287"/>
                      <a:pt x="399" y="165"/>
                    </a:cubicBezTo>
                    <a:cubicBezTo>
                      <a:pt x="383" y="104"/>
                      <a:pt x="323" y="57"/>
                      <a:pt x="2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" name="Google Shape;5489;p21"/>
              <p:cNvSpPr/>
              <p:nvPr/>
            </p:nvSpPr>
            <p:spPr>
              <a:xfrm>
                <a:off x="2188949" y="2171177"/>
                <a:ext cx="50984" cy="161647"/>
              </a:xfrm>
              <a:custGeom>
                <a:avLst/>
                <a:gdLst/>
                <a:ahLst/>
                <a:cxnLst/>
                <a:rect l="l" t="t" r="r" b="b"/>
                <a:pathLst>
                  <a:path w="768" h="2435" extrusionOk="0">
                    <a:moveTo>
                      <a:pt x="273" y="0"/>
                    </a:moveTo>
                    <a:cubicBezTo>
                      <a:pt x="177" y="87"/>
                      <a:pt x="113" y="117"/>
                      <a:pt x="103" y="156"/>
                    </a:cubicBezTo>
                    <a:cubicBezTo>
                      <a:pt x="0" y="672"/>
                      <a:pt x="342" y="1778"/>
                      <a:pt x="586" y="2313"/>
                    </a:cubicBezTo>
                    <a:cubicBezTo>
                      <a:pt x="604" y="2353"/>
                      <a:pt x="665" y="2374"/>
                      <a:pt x="744" y="2435"/>
                    </a:cubicBezTo>
                    <a:cubicBezTo>
                      <a:pt x="745" y="2272"/>
                      <a:pt x="768" y="2145"/>
                      <a:pt x="744" y="2028"/>
                    </a:cubicBezTo>
                    <a:cubicBezTo>
                      <a:pt x="611" y="1374"/>
                      <a:pt x="514" y="709"/>
                      <a:pt x="2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" name="Google Shape;5490;p21"/>
              <p:cNvSpPr/>
              <p:nvPr/>
            </p:nvSpPr>
            <p:spPr>
              <a:xfrm>
                <a:off x="4637137" y="1444714"/>
                <a:ext cx="33259" cy="15554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343" extrusionOk="0">
                    <a:moveTo>
                      <a:pt x="206" y="0"/>
                    </a:moveTo>
                    <a:cubicBezTo>
                      <a:pt x="35" y="70"/>
                      <a:pt x="0" y="190"/>
                      <a:pt x="9" y="324"/>
                    </a:cubicBezTo>
                    <a:cubicBezTo>
                      <a:pt x="145" y="2342"/>
                      <a:pt x="132" y="2116"/>
                      <a:pt x="173" y="2170"/>
                    </a:cubicBezTo>
                    <a:cubicBezTo>
                      <a:pt x="216" y="2138"/>
                      <a:pt x="285" y="2115"/>
                      <a:pt x="293" y="2076"/>
                    </a:cubicBezTo>
                    <a:cubicBezTo>
                      <a:pt x="452" y="1434"/>
                      <a:pt x="501" y="786"/>
                      <a:pt x="416" y="112"/>
                    </a:cubicBezTo>
                    <a:cubicBezTo>
                      <a:pt x="338" y="70"/>
                      <a:pt x="264" y="31"/>
                      <a:pt x="2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" name="Google Shape;5491;p21"/>
              <p:cNvSpPr/>
              <p:nvPr/>
            </p:nvSpPr>
            <p:spPr>
              <a:xfrm>
                <a:off x="4487038" y="1436615"/>
                <a:ext cx="50585" cy="147972"/>
              </a:xfrm>
              <a:custGeom>
                <a:avLst/>
                <a:gdLst/>
                <a:ahLst/>
                <a:cxnLst/>
                <a:rect l="l" t="t" r="r" b="b"/>
                <a:pathLst>
                  <a:path w="762" h="2229" extrusionOk="0">
                    <a:moveTo>
                      <a:pt x="606" y="0"/>
                    </a:moveTo>
                    <a:cubicBezTo>
                      <a:pt x="559" y="0"/>
                      <a:pt x="510" y="24"/>
                      <a:pt x="457" y="68"/>
                    </a:cubicBezTo>
                    <a:cubicBezTo>
                      <a:pt x="141" y="822"/>
                      <a:pt x="1" y="1627"/>
                      <a:pt x="99" y="2228"/>
                    </a:cubicBezTo>
                    <a:cubicBezTo>
                      <a:pt x="402" y="1677"/>
                      <a:pt x="721" y="638"/>
                      <a:pt x="762" y="120"/>
                    </a:cubicBezTo>
                    <a:cubicBezTo>
                      <a:pt x="717" y="38"/>
                      <a:pt x="664" y="0"/>
                      <a:pt x="6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" name="Google Shape;5492;p21"/>
              <p:cNvSpPr/>
              <p:nvPr/>
            </p:nvSpPr>
            <p:spPr>
              <a:xfrm>
                <a:off x="4785776" y="1410990"/>
                <a:ext cx="38968" cy="1689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2545" extrusionOk="0">
                    <a:moveTo>
                      <a:pt x="191" y="112"/>
                    </a:moveTo>
                    <a:cubicBezTo>
                      <a:pt x="165" y="112"/>
                      <a:pt x="136" y="116"/>
                      <a:pt x="103" y="123"/>
                    </a:cubicBezTo>
                    <a:cubicBezTo>
                      <a:pt x="61" y="496"/>
                      <a:pt x="0" y="1"/>
                      <a:pt x="291" y="2471"/>
                    </a:cubicBezTo>
                    <a:cubicBezTo>
                      <a:pt x="295" y="2491"/>
                      <a:pt x="337" y="2507"/>
                      <a:pt x="387" y="2544"/>
                    </a:cubicBezTo>
                    <a:cubicBezTo>
                      <a:pt x="477" y="1912"/>
                      <a:pt x="587" y="1529"/>
                      <a:pt x="399" y="317"/>
                    </a:cubicBezTo>
                    <a:cubicBezTo>
                      <a:pt x="383" y="206"/>
                      <a:pt x="328" y="112"/>
                      <a:pt x="191" y="1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" name="Google Shape;5493;p21"/>
              <p:cNvSpPr/>
              <p:nvPr/>
            </p:nvSpPr>
            <p:spPr>
              <a:xfrm>
                <a:off x="3333181" y="2008863"/>
                <a:ext cx="33923" cy="142263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43" extrusionOk="0">
                    <a:moveTo>
                      <a:pt x="243" y="1"/>
                    </a:moveTo>
                    <a:cubicBezTo>
                      <a:pt x="164" y="70"/>
                      <a:pt x="0" y="150"/>
                      <a:pt x="16" y="368"/>
                    </a:cubicBezTo>
                    <a:cubicBezTo>
                      <a:pt x="142" y="2142"/>
                      <a:pt x="129" y="1874"/>
                      <a:pt x="237" y="1998"/>
                    </a:cubicBezTo>
                    <a:cubicBezTo>
                      <a:pt x="455" y="1855"/>
                      <a:pt x="446" y="800"/>
                      <a:pt x="493" y="410"/>
                    </a:cubicBezTo>
                    <a:cubicBezTo>
                      <a:pt x="510" y="258"/>
                      <a:pt x="468" y="78"/>
                      <a:pt x="2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" name="Google Shape;5494;p21"/>
              <p:cNvSpPr/>
              <p:nvPr/>
            </p:nvSpPr>
            <p:spPr>
              <a:xfrm>
                <a:off x="4835034" y="1677795"/>
                <a:ext cx="29010" cy="144786"/>
              </a:xfrm>
              <a:custGeom>
                <a:avLst/>
                <a:gdLst/>
                <a:ahLst/>
                <a:cxnLst/>
                <a:rect l="l" t="t" r="r" b="b"/>
                <a:pathLst>
                  <a:path w="437" h="2181" extrusionOk="0">
                    <a:moveTo>
                      <a:pt x="319" y="1"/>
                    </a:moveTo>
                    <a:cubicBezTo>
                      <a:pt x="63" y="1"/>
                      <a:pt x="0" y="127"/>
                      <a:pt x="1" y="279"/>
                    </a:cubicBezTo>
                    <a:cubicBezTo>
                      <a:pt x="5" y="697"/>
                      <a:pt x="10" y="1115"/>
                      <a:pt x="47" y="1532"/>
                    </a:cubicBezTo>
                    <a:cubicBezTo>
                      <a:pt x="66" y="1742"/>
                      <a:pt x="17" y="1969"/>
                      <a:pt x="130" y="2180"/>
                    </a:cubicBezTo>
                    <a:cubicBezTo>
                      <a:pt x="289" y="1855"/>
                      <a:pt x="436" y="933"/>
                      <a:pt x="419" y="312"/>
                    </a:cubicBezTo>
                    <a:cubicBezTo>
                      <a:pt x="416" y="213"/>
                      <a:pt x="367" y="114"/>
                      <a:pt x="335" y="1"/>
                    </a:cubicBezTo>
                    <a:cubicBezTo>
                      <a:pt x="330" y="1"/>
                      <a:pt x="324" y="1"/>
                      <a:pt x="3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" name="Google Shape;5495;p21"/>
              <p:cNvSpPr/>
              <p:nvPr/>
            </p:nvSpPr>
            <p:spPr>
              <a:xfrm>
                <a:off x="3202533" y="2837096"/>
                <a:ext cx="36113" cy="116240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751" extrusionOk="0">
                    <a:moveTo>
                      <a:pt x="250" y="0"/>
                    </a:moveTo>
                    <a:cubicBezTo>
                      <a:pt x="205" y="0"/>
                      <a:pt x="156" y="7"/>
                      <a:pt x="100" y="7"/>
                    </a:cubicBezTo>
                    <a:cubicBezTo>
                      <a:pt x="63" y="99"/>
                      <a:pt x="0" y="182"/>
                      <a:pt x="2" y="262"/>
                    </a:cubicBezTo>
                    <a:cubicBezTo>
                      <a:pt x="16" y="767"/>
                      <a:pt x="122" y="1258"/>
                      <a:pt x="250" y="1744"/>
                    </a:cubicBezTo>
                    <a:cubicBezTo>
                      <a:pt x="288" y="1746"/>
                      <a:pt x="328" y="1747"/>
                      <a:pt x="367" y="1750"/>
                    </a:cubicBezTo>
                    <a:cubicBezTo>
                      <a:pt x="467" y="1383"/>
                      <a:pt x="543" y="1446"/>
                      <a:pt x="511" y="261"/>
                    </a:cubicBezTo>
                    <a:cubicBezTo>
                      <a:pt x="507" y="152"/>
                      <a:pt x="440" y="48"/>
                      <a:pt x="327" y="11"/>
                    </a:cubicBezTo>
                    <a:cubicBezTo>
                      <a:pt x="303" y="3"/>
                      <a:pt x="277" y="0"/>
                      <a:pt x="2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" name="Google Shape;5496;p21"/>
              <p:cNvSpPr/>
              <p:nvPr/>
            </p:nvSpPr>
            <p:spPr>
              <a:xfrm>
                <a:off x="3426519" y="1890696"/>
                <a:ext cx="37906" cy="141002"/>
              </a:xfrm>
              <a:custGeom>
                <a:avLst/>
                <a:gdLst/>
                <a:ahLst/>
                <a:cxnLst/>
                <a:rect l="l" t="t" r="r" b="b"/>
                <a:pathLst>
                  <a:path w="571" h="2124" extrusionOk="0">
                    <a:moveTo>
                      <a:pt x="309" y="0"/>
                    </a:moveTo>
                    <a:cubicBezTo>
                      <a:pt x="93" y="243"/>
                      <a:pt x="1" y="110"/>
                      <a:pt x="269" y="2123"/>
                    </a:cubicBezTo>
                    <a:cubicBezTo>
                      <a:pt x="352" y="2022"/>
                      <a:pt x="423" y="1978"/>
                      <a:pt x="428" y="1925"/>
                    </a:cubicBezTo>
                    <a:cubicBezTo>
                      <a:pt x="571" y="475"/>
                      <a:pt x="543" y="491"/>
                      <a:pt x="448" y="144"/>
                    </a:cubicBezTo>
                    <a:cubicBezTo>
                      <a:pt x="433" y="87"/>
                      <a:pt x="358" y="48"/>
                      <a:pt x="3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" name="Google Shape;5497;p21"/>
              <p:cNvSpPr/>
              <p:nvPr/>
            </p:nvSpPr>
            <p:spPr>
              <a:xfrm>
                <a:off x="3203860" y="2455044"/>
                <a:ext cx="40097" cy="1406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2118" extrusionOk="0">
                    <a:moveTo>
                      <a:pt x="227" y="0"/>
                    </a:moveTo>
                    <a:cubicBezTo>
                      <a:pt x="186" y="25"/>
                      <a:pt x="141" y="52"/>
                      <a:pt x="64" y="99"/>
                    </a:cubicBezTo>
                    <a:cubicBezTo>
                      <a:pt x="0" y="739"/>
                      <a:pt x="88" y="1332"/>
                      <a:pt x="227" y="1920"/>
                    </a:cubicBezTo>
                    <a:cubicBezTo>
                      <a:pt x="240" y="1976"/>
                      <a:pt x="300" y="2018"/>
                      <a:pt x="381" y="2117"/>
                    </a:cubicBezTo>
                    <a:cubicBezTo>
                      <a:pt x="523" y="395"/>
                      <a:pt x="603" y="41"/>
                      <a:pt x="2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" name="Google Shape;5498;p21"/>
              <p:cNvSpPr/>
              <p:nvPr/>
            </p:nvSpPr>
            <p:spPr>
              <a:xfrm>
                <a:off x="3578610" y="2663629"/>
                <a:ext cx="26089" cy="15308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306" extrusionOk="0">
                    <a:moveTo>
                      <a:pt x="188" y="1"/>
                    </a:moveTo>
                    <a:cubicBezTo>
                      <a:pt x="11" y="42"/>
                      <a:pt x="1" y="175"/>
                      <a:pt x="2" y="303"/>
                    </a:cubicBezTo>
                    <a:cubicBezTo>
                      <a:pt x="17" y="1780"/>
                      <a:pt x="20" y="2007"/>
                      <a:pt x="188" y="2306"/>
                    </a:cubicBezTo>
                    <a:cubicBezTo>
                      <a:pt x="226" y="2226"/>
                      <a:pt x="259" y="2180"/>
                      <a:pt x="269" y="2132"/>
                    </a:cubicBezTo>
                    <a:cubicBezTo>
                      <a:pt x="392" y="1521"/>
                      <a:pt x="384" y="904"/>
                      <a:pt x="371" y="286"/>
                    </a:cubicBezTo>
                    <a:cubicBezTo>
                      <a:pt x="370" y="218"/>
                      <a:pt x="342" y="143"/>
                      <a:pt x="306" y="84"/>
                    </a:cubicBezTo>
                    <a:cubicBezTo>
                      <a:pt x="283" y="44"/>
                      <a:pt x="224" y="25"/>
                      <a:pt x="1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" name="Google Shape;5499;p21"/>
              <p:cNvSpPr/>
              <p:nvPr/>
            </p:nvSpPr>
            <p:spPr>
              <a:xfrm>
                <a:off x="3388281" y="2802310"/>
                <a:ext cx="29475" cy="156801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362" extrusionOk="0">
                    <a:moveTo>
                      <a:pt x="343" y="0"/>
                    </a:moveTo>
                    <a:cubicBezTo>
                      <a:pt x="272" y="4"/>
                      <a:pt x="238" y="6"/>
                      <a:pt x="184" y="10"/>
                    </a:cubicBezTo>
                    <a:cubicBezTo>
                      <a:pt x="51" y="186"/>
                      <a:pt x="45" y="405"/>
                      <a:pt x="40" y="622"/>
                    </a:cubicBezTo>
                    <a:cubicBezTo>
                      <a:pt x="0" y="2361"/>
                      <a:pt x="6" y="2077"/>
                      <a:pt x="64" y="2236"/>
                    </a:cubicBezTo>
                    <a:cubicBezTo>
                      <a:pt x="354" y="2096"/>
                      <a:pt x="398" y="724"/>
                      <a:pt x="435" y="283"/>
                    </a:cubicBezTo>
                    <a:cubicBezTo>
                      <a:pt x="444" y="189"/>
                      <a:pt x="373" y="89"/>
                      <a:pt x="3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" name="Google Shape;5500;p21"/>
              <p:cNvSpPr/>
              <p:nvPr/>
            </p:nvSpPr>
            <p:spPr>
              <a:xfrm>
                <a:off x="3506515" y="2644244"/>
                <a:ext cx="31466" cy="13854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2087" extrusionOk="0">
                    <a:moveTo>
                      <a:pt x="170" y="1"/>
                    </a:moveTo>
                    <a:cubicBezTo>
                      <a:pt x="22" y="68"/>
                      <a:pt x="0" y="190"/>
                      <a:pt x="2" y="322"/>
                    </a:cubicBezTo>
                    <a:cubicBezTo>
                      <a:pt x="20" y="1784"/>
                      <a:pt x="8" y="1515"/>
                      <a:pt x="112" y="2053"/>
                    </a:cubicBezTo>
                    <a:cubicBezTo>
                      <a:pt x="116" y="2068"/>
                      <a:pt x="163" y="2076"/>
                      <a:pt x="189" y="2087"/>
                    </a:cubicBezTo>
                    <a:cubicBezTo>
                      <a:pt x="439" y="1191"/>
                      <a:pt x="473" y="589"/>
                      <a:pt x="302" y="58"/>
                    </a:cubicBezTo>
                    <a:cubicBezTo>
                      <a:pt x="260" y="40"/>
                      <a:pt x="213" y="20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" name="Google Shape;5501;p21"/>
              <p:cNvSpPr/>
              <p:nvPr/>
            </p:nvSpPr>
            <p:spPr>
              <a:xfrm>
                <a:off x="3146901" y="2056727"/>
                <a:ext cx="38437" cy="13157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982" extrusionOk="0">
                    <a:moveTo>
                      <a:pt x="253" y="1"/>
                    </a:moveTo>
                    <a:cubicBezTo>
                      <a:pt x="48" y="240"/>
                      <a:pt x="40" y="240"/>
                      <a:pt x="41" y="355"/>
                    </a:cubicBezTo>
                    <a:cubicBezTo>
                      <a:pt x="41" y="792"/>
                      <a:pt x="0" y="1609"/>
                      <a:pt x="223" y="1981"/>
                    </a:cubicBezTo>
                    <a:cubicBezTo>
                      <a:pt x="298" y="1849"/>
                      <a:pt x="361" y="1759"/>
                      <a:pt x="366" y="1649"/>
                    </a:cubicBezTo>
                    <a:cubicBezTo>
                      <a:pt x="393" y="1147"/>
                      <a:pt x="579" y="653"/>
                      <a:pt x="455" y="131"/>
                    </a:cubicBezTo>
                    <a:cubicBezTo>
                      <a:pt x="398" y="94"/>
                      <a:pt x="341" y="57"/>
                      <a:pt x="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" name="Google Shape;5502;p21"/>
              <p:cNvSpPr/>
              <p:nvPr/>
            </p:nvSpPr>
            <p:spPr>
              <a:xfrm>
                <a:off x="5128328" y="3028819"/>
                <a:ext cx="110929" cy="108473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634" extrusionOk="0">
                    <a:moveTo>
                      <a:pt x="1148" y="1"/>
                    </a:moveTo>
                    <a:lnTo>
                      <a:pt x="1148" y="1"/>
                    </a:lnTo>
                    <a:cubicBezTo>
                      <a:pt x="1111" y="18"/>
                      <a:pt x="1048" y="27"/>
                      <a:pt x="1016" y="64"/>
                    </a:cubicBezTo>
                    <a:cubicBezTo>
                      <a:pt x="628" y="504"/>
                      <a:pt x="399" y="1044"/>
                      <a:pt x="1" y="1634"/>
                    </a:cubicBezTo>
                    <a:cubicBezTo>
                      <a:pt x="172" y="1579"/>
                      <a:pt x="226" y="1574"/>
                      <a:pt x="265" y="1546"/>
                    </a:cubicBezTo>
                    <a:cubicBezTo>
                      <a:pt x="877" y="1099"/>
                      <a:pt x="1671" y="121"/>
                      <a:pt x="1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" name="Google Shape;5503;p21"/>
              <p:cNvSpPr/>
              <p:nvPr/>
            </p:nvSpPr>
            <p:spPr>
              <a:xfrm>
                <a:off x="3666505" y="1550069"/>
                <a:ext cx="36180" cy="1398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2106" extrusionOk="0">
                    <a:moveTo>
                      <a:pt x="192" y="0"/>
                    </a:moveTo>
                    <a:cubicBezTo>
                      <a:pt x="141" y="27"/>
                      <a:pt x="96" y="51"/>
                      <a:pt x="0" y="102"/>
                    </a:cubicBezTo>
                    <a:cubicBezTo>
                      <a:pt x="94" y="716"/>
                      <a:pt x="61" y="657"/>
                      <a:pt x="357" y="2011"/>
                    </a:cubicBezTo>
                    <a:cubicBezTo>
                      <a:pt x="369" y="2067"/>
                      <a:pt x="401" y="2105"/>
                      <a:pt x="461" y="2105"/>
                    </a:cubicBezTo>
                    <a:cubicBezTo>
                      <a:pt x="483" y="2105"/>
                      <a:pt x="508" y="2100"/>
                      <a:pt x="537" y="2089"/>
                    </a:cubicBezTo>
                    <a:cubicBezTo>
                      <a:pt x="537" y="1954"/>
                      <a:pt x="545" y="1810"/>
                      <a:pt x="535" y="1666"/>
                    </a:cubicBezTo>
                    <a:cubicBezTo>
                      <a:pt x="449" y="312"/>
                      <a:pt x="443" y="133"/>
                      <a:pt x="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21"/>
              <p:cNvSpPr/>
              <p:nvPr/>
            </p:nvSpPr>
            <p:spPr>
              <a:xfrm>
                <a:off x="3310543" y="3225654"/>
                <a:ext cx="34056" cy="12035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813" extrusionOk="0">
                    <a:moveTo>
                      <a:pt x="295" y="1"/>
                    </a:moveTo>
                    <a:cubicBezTo>
                      <a:pt x="56" y="71"/>
                      <a:pt x="45" y="268"/>
                      <a:pt x="33" y="443"/>
                    </a:cubicBezTo>
                    <a:cubicBezTo>
                      <a:pt x="1" y="895"/>
                      <a:pt x="48" y="1343"/>
                      <a:pt x="121" y="1788"/>
                    </a:cubicBezTo>
                    <a:cubicBezTo>
                      <a:pt x="122" y="1798"/>
                      <a:pt x="143" y="1804"/>
                      <a:pt x="156" y="1813"/>
                    </a:cubicBezTo>
                    <a:cubicBezTo>
                      <a:pt x="185" y="1793"/>
                      <a:pt x="228" y="1782"/>
                      <a:pt x="240" y="1755"/>
                    </a:cubicBezTo>
                    <a:cubicBezTo>
                      <a:pt x="442" y="1300"/>
                      <a:pt x="493" y="815"/>
                      <a:pt x="508" y="327"/>
                    </a:cubicBezTo>
                    <a:cubicBezTo>
                      <a:pt x="512" y="205"/>
                      <a:pt x="474" y="74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21"/>
              <p:cNvSpPr/>
              <p:nvPr/>
            </p:nvSpPr>
            <p:spPr>
              <a:xfrm>
                <a:off x="3615322" y="2503572"/>
                <a:ext cx="34520" cy="12035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813" extrusionOk="0">
                    <a:moveTo>
                      <a:pt x="188" y="1"/>
                    </a:moveTo>
                    <a:cubicBezTo>
                      <a:pt x="146" y="83"/>
                      <a:pt x="84" y="157"/>
                      <a:pt x="72" y="238"/>
                    </a:cubicBezTo>
                    <a:cubicBezTo>
                      <a:pt x="1" y="763"/>
                      <a:pt x="4" y="1288"/>
                      <a:pt x="46" y="1812"/>
                    </a:cubicBezTo>
                    <a:lnTo>
                      <a:pt x="169" y="1812"/>
                    </a:lnTo>
                    <a:cubicBezTo>
                      <a:pt x="394" y="1328"/>
                      <a:pt x="519" y="655"/>
                      <a:pt x="464" y="222"/>
                    </a:cubicBezTo>
                    <a:cubicBezTo>
                      <a:pt x="449" y="107"/>
                      <a:pt x="395" y="18"/>
                      <a:pt x="1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" name="Google Shape;5506;p21"/>
              <p:cNvSpPr/>
              <p:nvPr/>
            </p:nvSpPr>
            <p:spPr>
              <a:xfrm>
                <a:off x="4357983" y="2087862"/>
                <a:ext cx="44212" cy="119095"/>
              </a:xfrm>
              <a:custGeom>
                <a:avLst/>
                <a:gdLst/>
                <a:ahLst/>
                <a:cxnLst/>
                <a:rect l="l" t="t" r="r" b="b"/>
                <a:pathLst>
                  <a:path w="666" h="1794" extrusionOk="0">
                    <a:moveTo>
                      <a:pt x="431" y="1"/>
                    </a:moveTo>
                    <a:cubicBezTo>
                      <a:pt x="379" y="39"/>
                      <a:pt x="317" y="61"/>
                      <a:pt x="294" y="103"/>
                    </a:cubicBezTo>
                    <a:cubicBezTo>
                      <a:pt x="121" y="450"/>
                      <a:pt x="148" y="843"/>
                      <a:pt x="65" y="1211"/>
                    </a:cubicBezTo>
                    <a:cubicBezTo>
                      <a:pt x="23" y="1400"/>
                      <a:pt x="0" y="1595"/>
                      <a:pt x="62" y="1793"/>
                    </a:cubicBezTo>
                    <a:cubicBezTo>
                      <a:pt x="111" y="1772"/>
                      <a:pt x="155" y="1767"/>
                      <a:pt x="171" y="1741"/>
                    </a:cubicBezTo>
                    <a:cubicBezTo>
                      <a:pt x="457" y="1312"/>
                      <a:pt x="600" y="829"/>
                      <a:pt x="653" y="322"/>
                    </a:cubicBezTo>
                    <a:cubicBezTo>
                      <a:pt x="666" y="197"/>
                      <a:pt x="622" y="71"/>
                      <a:pt x="4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21"/>
              <p:cNvSpPr/>
              <p:nvPr/>
            </p:nvSpPr>
            <p:spPr>
              <a:xfrm>
                <a:off x="3205719" y="2641987"/>
                <a:ext cx="34719" cy="113253"/>
              </a:xfrm>
              <a:custGeom>
                <a:avLst/>
                <a:gdLst/>
                <a:ahLst/>
                <a:cxnLst/>
                <a:rect l="l" t="t" r="r" b="b"/>
                <a:pathLst>
                  <a:path w="523" h="1706" extrusionOk="0">
                    <a:moveTo>
                      <a:pt x="253" y="1"/>
                    </a:moveTo>
                    <a:cubicBezTo>
                      <a:pt x="81" y="1"/>
                      <a:pt x="0" y="88"/>
                      <a:pt x="0" y="202"/>
                    </a:cubicBezTo>
                    <a:cubicBezTo>
                      <a:pt x="5" y="707"/>
                      <a:pt x="45" y="1208"/>
                      <a:pt x="300" y="1663"/>
                    </a:cubicBezTo>
                    <a:cubicBezTo>
                      <a:pt x="317" y="1692"/>
                      <a:pt x="388" y="1691"/>
                      <a:pt x="436" y="1706"/>
                    </a:cubicBezTo>
                    <a:cubicBezTo>
                      <a:pt x="522" y="776"/>
                      <a:pt x="480" y="363"/>
                      <a:pt x="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" name="Google Shape;5508;p21"/>
              <p:cNvSpPr/>
              <p:nvPr/>
            </p:nvSpPr>
            <p:spPr>
              <a:xfrm>
                <a:off x="4546985" y="1985960"/>
                <a:ext cx="38039" cy="142064"/>
              </a:xfrm>
              <a:custGeom>
                <a:avLst/>
                <a:gdLst/>
                <a:ahLst/>
                <a:cxnLst/>
                <a:rect l="l" t="t" r="r" b="b"/>
                <a:pathLst>
                  <a:path w="573" h="2140" extrusionOk="0">
                    <a:moveTo>
                      <a:pt x="385" y="0"/>
                    </a:moveTo>
                    <a:cubicBezTo>
                      <a:pt x="214" y="0"/>
                      <a:pt x="184" y="122"/>
                      <a:pt x="165" y="228"/>
                    </a:cubicBezTo>
                    <a:cubicBezTo>
                      <a:pt x="55" y="803"/>
                      <a:pt x="0" y="1385"/>
                      <a:pt x="18" y="1973"/>
                    </a:cubicBezTo>
                    <a:cubicBezTo>
                      <a:pt x="20" y="2035"/>
                      <a:pt x="12" y="2120"/>
                      <a:pt x="140" y="2140"/>
                    </a:cubicBezTo>
                    <a:cubicBezTo>
                      <a:pt x="317" y="1946"/>
                      <a:pt x="307" y="1670"/>
                      <a:pt x="342" y="1435"/>
                    </a:cubicBezTo>
                    <a:cubicBezTo>
                      <a:pt x="411" y="972"/>
                      <a:pt x="572" y="511"/>
                      <a:pt x="460" y="7"/>
                    </a:cubicBezTo>
                    <a:cubicBezTo>
                      <a:pt x="432" y="2"/>
                      <a:pt x="408" y="0"/>
                      <a:pt x="3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" name="Google Shape;5509;p21"/>
              <p:cNvSpPr/>
              <p:nvPr/>
            </p:nvSpPr>
            <p:spPr>
              <a:xfrm>
                <a:off x="3479164" y="3269801"/>
                <a:ext cx="47864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1581" extrusionOk="0">
                    <a:moveTo>
                      <a:pt x="400" y="1"/>
                    </a:moveTo>
                    <a:cubicBezTo>
                      <a:pt x="315" y="1"/>
                      <a:pt x="261" y="45"/>
                      <a:pt x="228" y="138"/>
                    </a:cubicBezTo>
                    <a:cubicBezTo>
                      <a:pt x="61" y="598"/>
                      <a:pt x="28" y="1080"/>
                      <a:pt x="1" y="1580"/>
                    </a:cubicBezTo>
                    <a:cubicBezTo>
                      <a:pt x="253" y="1447"/>
                      <a:pt x="262" y="1452"/>
                      <a:pt x="354" y="1245"/>
                    </a:cubicBezTo>
                    <a:cubicBezTo>
                      <a:pt x="522" y="871"/>
                      <a:pt x="721" y="500"/>
                      <a:pt x="634" y="72"/>
                    </a:cubicBezTo>
                    <a:cubicBezTo>
                      <a:pt x="538" y="25"/>
                      <a:pt x="461" y="1"/>
                      <a:pt x="4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" name="Google Shape;5510;p21"/>
              <p:cNvSpPr/>
              <p:nvPr/>
            </p:nvSpPr>
            <p:spPr>
              <a:xfrm>
                <a:off x="2405700" y="2516982"/>
                <a:ext cx="58087" cy="128853"/>
              </a:xfrm>
              <a:custGeom>
                <a:avLst/>
                <a:gdLst/>
                <a:ahLst/>
                <a:cxnLst/>
                <a:rect l="l" t="t" r="r" b="b"/>
                <a:pathLst>
                  <a:path w="875" h="1941" extrusionOk="0">
                    <a:moveTo>
                      <a:pt x="66" y="96"/>
                    </a:moveTo>
                    <a:cubicBezTo>
                      <a:pt x="37" y="169"/>
                      <a:pt x="0" y="219"/>
                      <a:pt x="1" y="267"/>
                    </a:cubicBezTo>
                    <a:cubicBezTo>
                      <a:pt x="11" y="602"/>
                      <a:pt x="183" y="886"/>
                      <a:pt x="300" y="1188"/>
                    </a:cubicBezTo>
                    <a:cubicBezTo>
                      <a:pt x="400" y="1442"/>
                      <a:pt x="511" y="1689"/>
                      <a:pt x="707" y="1886"/>
                    </a:cubicBezTo>
                    <a:cubicBezTo>
                      <a:pt x="738" y="1918"/>
                      <a:pt x="793" y="1923"/>
                      <a:pt x="836" y="1941"/>
                    </a:cubicBezTo>
                    <a:cubicBezTo>
                      <a:pt x="853" y="1912"/>
                      <a:pt x="874" y="1894"/>
                      <a:pt x="871" y="1883"/>
                    </a:cubicBezTo>
                    <a:cubicBezTo>
                      <a:pt x="303" y="1"/>
                      <a:pt x="383" y="189"/>
                      <a:pt x="66" y="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" name="Google Shape;5511;p21"/>
              <p:cNvSpPr/>
              <p:nvPr/>
            </p:nvSpPr>
            <p:spPr>
              <a:xfrm>
                <a:off x="3637428" y="2954666"/>
                <a:ext cx="35317" cy="1568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2363" extrusionOk="0">
                    <a:moveTo>
                      <a:pt x="397" y="0"/>
                    </a:moveTo>
                    <a:cubicBezTo>
                      <a:pt x="356" y="11"/>
                      <a:pt x="308" y="24"/>
                      <a:pt x="255" y="38"/>
                    </a:cubicBezTo>
                    <a:cubicBezTo>
                      <a:pt x="78" y="719"/>
                      <a:pt x="149" y="1421"/>
                      <a:pt x="18" y="2099"/>
                    </a:cubicBezTo>
                    <a:cubicBezTo>
                      <a:pt x="0" y="2184"/>
                      <a:pt x="15" y="2276"/>
                      <a:pt x="15" y="2363"/>
                    </a:cubicBezTo>
                    <a:cubicBezTo>
                      <a:pt x="407" y="1728"/>
                      <a:pt x="445" y="1038"/>
                      <a:pt x="517" y="354"/>
                    </a:cubicBezTo>
                    <a:cubicBezTo>
                      <a:pt x="532" y="231"/>
                      <a:pt x="516" y="99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" name="Google Shape;5512;p21"/>
              <p:cNvSpPr/>
              <p:nvPr/>
            </p:nvSpPr>
            <p:spPr>
              <a:xfrm>
                <a:off x="4415739" y="1729709"/>
                <a:ext cx="47001" cy="14379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166" extrusionOk="0">
                    <a:moveTo>
                      <a:pt x="516" y="0"/>
                    </a:moveTo>
                    <a:cubicBezTo>
                      <a:pt x="340" y="126"/>
                      <a:pt x="283" y="256"/>
                      <a:pt x="262" y="402"/>
                    </a:cubicBezTo>
                    <a:cubicBezTo>
                      <a:pt x="1" y="2166"/>
                      <a:pt x="40" y="1887"/>
                      <a:pt x="99" y="2061"/>
                    </a:cubicBezTo>
                    <a:cubicBezTo>
                      <a:pt x="154" y="2013"/>
                      <a:pt x="213" y="1985"/>
                      <a:pt x="226" y="1943"/>
                    </a:cubicBezTo>
                    <a:cubicBezTo>
                      <a:pt x="422" y="1361"/>
                      <a:pt x="602" y="776"/>
                      <a:pt x="708" y="163"/>
                    </a:cubicBezTo>
                    <a:cubicBezTo>
                      <a:pt x="641" y="106"/>
                      <a:pt x="588" y="62"/>
                      <a:pt x="5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" name="Google Shape;5513;p21"/>
              <p:cNvSpPr/>
              <p:nvPr/>
            </p:nvSpPr>
            <p:spPr>
              <a:xfrm>
                <a:off x="3656946" y="2691777"/>
                <a:ext cx="29940" cy="149433"/>
              </a:xfrm>
              <a:custGeom>
                <a:avLst/>
                <a:gdLst/>
                <a:ahLst/>
                <a:cxnLst/>
                <a:rect l="l" t="t" r="r" b="b"/>
                <a:pathLst>
                  <a:path w="451" h="2251" extrusionOk="0">
                    <a:moveTo>
                      <a:pt x="235" y="0"/>
                    </a:moveTo>
                    <a:cubicBezTo>
                      <a:pt x="174" y="21"/>
                      <a:pt x="141" y="33"/>
                      <a:pt x="65" y="61"/>
                    </a:cubicBezTo>
                    <a:cubicBezTo>
                      <a:pt x="1" y="799"/>
                      <a:pt x="65" y="1501"/>
                      <a:pt x="166" y="2201"/>
                    </a:cubicBezTo>
                    <a:cubicBezTo>
                      <a:pt x="168" y="2221"/>
                      <a:pt x="208" y="2235"/>
                      <a:pt x="229" y="2251"/>
                    </a:cubicBezTo>
                    <a:cubicBezTo>
                      <a:pt x="246" y="2238"/>
                      <a:pt x="270" y="2230"/>
                      <a:pt x="274" y="2217"/>
                    </a:cubicBezTo>
                    <a:cubicBezTo>
                      <a:pt x="451" y="1557"/>
                      <a:pt x="379" y="883"/>
                      <a:pt x="365" y="213"/>
                    </a:cubicBezTo>
                    <a:cubicBezTo>
                      <a:pt x="362" y="139"/>
                      <a:pt x="277" y="68"/>
                      <a:pt x="2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" name="Google Shape;5514;p21"/>
              <p:cNvSpPr/>
              <p:nvPr/>
            </p:nvSpPr>
            <p:spPr>
              <a:xfrm>
                <a:off x="3404081" y="2997352"/>
                <a:ext cx="35715" cy="130447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965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1" y="547"/>
                      <a:pt x="143" y="1032"/>
                      <a:pt x="135" y="1520"/>
                    </a:cubicBezTo>
                    <a:cubicBezTo>
                      <a:pt x="133" y="1675"/>
                      <a:pt x="158" y="1845"/>
                      <a:pt x="298" y="1964"/>
                    </a:cubicBezTo>
                    <a:cubicBezTo>
                      <a:pt x="500" y="1251"/>
                      <a:pt x="537" y="230"/>
                      <a:pt x="353" y="16"/>
                    </a:cubicBezTo>
                    <a:cubicBezTo>
                      <a:pt x="304" y="12"/>
                      <a:pt x="236" y="8"/>
                      <a:pt x="1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" name="Google Shape;5515;p21"/>
              <p:cNvSpPr/>
              <p:nvPr/>
            </p:nvSpPr>
            <p:spPr>
              <a:xfrm>
                <a:off x="2050069" y="2121719"/>
                <a:ext cx="28546" cy="183488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764" extrusionOk="0">
                    <a:moveTo>
                      <a:pt x="185" y="1"/>
                    </a:moveTo>
                    <a:cubicBezTo>
                      <a:pt x="162" y="1"/>
                      <a:pt x="134" y="6"/>
                      <a:pt x="101" y="19"/>
                    </a:cubicBezTo>
                    <a:cubicBezTo>
                      <a:pt x="86" y="75"/>
                      <a:pt x="1" y="321"/>
                      <a:pt x="19" y="647"/>
                    </a:cubicBezTo>
                    <a:cubicBezTo>
                      <a:pt x="38" y="1030"/>
                      <a:pt x="40" y="1417"/>
                      <a:pt x="105" y="1793"/>
                    </a:cubicBezTo>
                    <a:cubicBezTo>
                      <a:pt x="159" y="2107"/>
                      <a:pt x="138" y="2453"/>
                      <a:pt x="386" y="2763"/>
                    </a:cubicBezTo>
                    <a:cubicBezTo>
                      <a:pt x="408" y="2663"/>
                      <a:pt x="429" y="2627"/>
                      <a:pt x="423" y="2595"/>
                    </a:cubicBezTo>
                    <a:cubicBezTo>
                      <a:pt x="260" y="1775"/>
                      <a:pt x="343" y="594"/>
                      <a:pt x="304" y="138"/>
                    </a:cubicBezTo>
                    <a:cubicBezTo>
                      <a:pt x="298" y="70"/>
                      <a:pt x="269" y="1"/>
                      <a:pt x="1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" name="Google Shape;5516;p21"/>
              <p:cNvSpPr/>
              <p:nvPr/>
            </p:nvSpPr>
            <p:spPr>
              <a:xfrm>
                <a:off x="3504523" y="2840017"/>
                <a:ext cx="27948" cy="145383"/>
              </a:xfrm>
              <a:custGeom>
                <a:avLst/>
                <a:gdLst/>
                <a:ahLst/>
                <a:cxnLst/>
                <a:rect l="l" t="t" r="r" b="b"/>
                <a:pathLst>
                  <a:path w="421" h="2190" extrusionOk="0">
                    <a:moveTo>
                      <a:pt x="215" y="1"/>
                    </a:moveTo>
                    <a:cubicBezTo>
                      <a:pt x="82" y="80"/>
                      <a:pt x="48" y="215"/>
                      <a:pt x="44" y="364"/>
                    </a:cubicBezTo>
                    <a:cubicBezTo>
                      <a:pt x="0" y="2092"/>
                      <a:pt x="9" y="1817"/>
                      <a:pt x="9" y="2190"/>
                    </a:cubicBezTo>
                    <a:cubicBezTo>
                      <a:pt x="77" y="2130"/>
                      <a:pt x="136" y="2104"/>
                      <a:pt x="146" y="2064"/>
                    </a:cubicBezTo>
                    <a:cubicBezTo>
                      <a:pt x="283" y="1580"/>
                      <a:pt x="370" y="1411"/>
                      <a:pt x="415" y="289"/>
                    </a:cubicBezTo>
                    <a:cubicBezTo>
                      <a:pt x="420" y="171"/>
                      <a:pt x="408" y="23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" name="Google Shape;5517;p21"/>
              <p:cNvSpPr/>
              <p:nvPr/>
            </p:nvSpPr>
            <p:spPr>
              <a:xfrm>
                <a:off x="3802862" y="3282945"/>
                <a:ext cx="51780" cy="9692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460" extrusionOk="0">
                    <a:moveTo>
                      <a:pt x="553" y="1"/>
                    </a:moveTo>
                    <a:cubicBezTo>
                      <a:pt x="475" y="1"/>
                      <a:pt x="387" y="51"/>
                      <a:pt x="293" y="144"/>
                    </a:cubicBezTo>
                    <a:cubicBezTo>
                      <a:pt x="204" y="233"/>
                      <a:pt x="6" y="764"/>
                      <a:pt x="0" y="1393"/>
                    </a:cubicBezTo>
                    <a:cubicBezTo>
                      <a:pt x="0" y="1415"/>
                      <a:pt x="48" y="1437"/>
                      <a:pt x="74" y="1460"/>
                    </a:cubicBezTo>
                    <a:cubicBezTo>
                      <a:pt x="390" y="1118"/>
                      <a:pt x="642" y="673"/>
                      <a:pt x="780" y="203"/>
                    </a:cubicBezTo>
                    <a:cubicBezTo>
                      <a:pt x="718" y="64"/>
                      <a:pt x="642" y="1"/>
                      <a:pt x="5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" name="Google Shape;5518;p21"/>
              <p:cNvSpPr/>
              <p:nvPr/>
            </p:nvSpPr>
            <p:spPr>
              <a:xfrm>
                <a:off x="4261458" y="2188902"/>
                <a:ext cx="47001" cy="137682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074" extrusionOk="0">
                    <a:moveTo>
                      <a:pt x="508" y="0"/>
                    </a:moveTo>
                    <a:cubicBezTo>
                      <a:pt x="245" y="379"/>
                      <a:pt x="103" y="964"/>
                      <a:pt x="1" y="2073"/>
                    </a:cubicBezTo>
                    <a:cubicBezTo>
                      <a:pt x="185" y="2037"/>
                      <a:pt x="184" y="1908"/>
                      <a:pt x="215" y="1813"/>
                    </a:cubicBezTo>
                    <a:cubicBezTo>
                      <a:pt x="395" y="1246"/>
                      <a:pt x="636" y="694"/>
                      <a:pt x="708" y="81"/>
                    </a:cubicBezTo>
                    <a:cubicBezTo>
                      <a:pt x="625" y="48"/>
                      <a:pt x="564" y="22"/>
                      <a:pt x="5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" name="Google Shape;5519;p21"/>
              <p:cNvSpPr/>
              <p:nvPr/>
            </p:nvSpPr>
            <p:spPr>
              <a:xfrm>
                <a:off x="3633312" y="2210876"/>
                <a:ext cx="29541" cy="160187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413" extrusionOk="0">
                    <a:moveTo>
                      <a:pt x="242" y="1"/>
                    </a:moveTo>
                    <a:cubicBezTo>
                      <a:pt x="151" y="165"/>
                      <a:pt x="97" y="221"/>
                      <a:pt x="87" y="286"/>
                    </a:cubicBezTo>
                    <a:cubicBezTo>
                      <a:pt x="1" y="803"/>
                      <a:pt x="41" y="2028"/>
                      <a:pt x="168" y="2412"/>
                    </a:cubicBezTo>
                    <a:cubicBezTo>
                      <a:pt x="263" y="2062"/>
                      <a:pt x="301" y="2153"/>
                      <a:pt x="391" y="925"/>
                    </a:cubicBezTo>
                    <a:cubicBezTo>
                      <a:pt x="444" y="205"/>
                      <a:pt x="373" y="264"/>
                      <a:pt x="2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" name="Google Shape;5520;p21"/>
              <p:cNvSpPr/>
              <p:nvPr/>
            </p:nvSpPr>
            <p:spPr>
              <a:xfrm>
                <a:off x="2400455" y="2666019"/>
                <a:ext cx="50054" cy="11066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667" extrusionOk="0">
                    <a:moveTo>
                      <a:pt x="133" y="0"/>
                    </a:moveTo>
                    <a:cubicBezTo>
                      <a:pt x="94" y="34"/>
                      <a:pt x="43" y="80"/>
                      <a:pt x="0" y="117"/>
                    </a:cubicBezTo>
                    <a:cubicBezTo>
                      <a:pt x="73" y="552"/>
                      <a:pt x="394" y="1397"/>
                      <a:pt x="583" y="1644"/>
                    </a:cubicBezTo>
                    <a:cubicBezTo>
                      <a:pt x="597" y="1664"/>
                      <a:pt x="648" y="1655"/>
                      <a:pt x="719" y="1666"/>
                    </a:cubicBezTo>
                    <a:cubicBezTo>
                      <a:pt x="753" y="1261"/>
                      <a:pt x="461" y="362"/>
                      <a:pt x="425" y="241"/>
                    </a:cubicBezTo>
                    <a:cubicBezTo>
                      <a:pt x="387" y="112"/>
                      <a:pt x="298" y="23"/>
                      <a:pt x="1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" name="Google Shape;5521;p21"/>
              <p:cNvSpPr/>
              <p:nvPr/>
            </p:nvSpPr>
            <p:spPr>
              <a:xfrm>
                <a:off x="3058076" y="2056860"/>
                <a:ext cx="29940" cy="136753"/>
              </a:xfrm>
              <a:custGeom>
                <a:avLst/>
                <a:gdLst/>
                <a:ahLst/>
                <a:cxnLst/>
                <a:rect l="l" t="t" r="r" b="b"/>
                <a:pathLst>
                  <a:path w="451" h="2060" extrusionOk="0">
                    <a:moveTo>
                      <a:pt x="306" y="37"/>
                    </a:moveTo>
                    <a:cubicBezTo>
                      <a:pt x="238" y="62"/>
                      <a:pt x="164" y="90"/>
                      <a:pt x="89" y="118"/>
                    </a:cubicBezTo>
                    <a:cubicBezTo>
                      <a:pt x="1" y="760"/>
                      <a:pt x="76" y="1369"/>
                      <a:pt x="200" y="1975"/>
                    </a:cubicBezTo>
                    <a:cubicBezTo>
                      <a:pt x="209" y="2019"/>
                      <a:pt x="238" y="2059"/>
                      <a:pt x="292" y="2059"/>
                    </a:cubicBezTo>
                    <a:cubicBezTo>
                      <a:pt x="318" y="2059"/>
                      <a:pt x="350" y="2050"/>
                      <a:pt x="389" y="2026"/>
                    </a:cubicBezTo>
                    <a:cubicBezTo>
                      <a:pt x="433" y="1"/>
                      <a:pt x="451" y="236"/>
                      <a:pt x="306" y="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" name="Google Shape;5522;p21"/>
              <p:cNvSpPr/>
              <p:nvPr/>
            </p:nvSpPr>
            <p:spPr>
              <a:xfrm>
                <a:off x="3506979" y="3050129"/>
                <a:ext cx="32728" cy="109336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647" extrusionOk="0">
                    <a:moveTo>
                      <a:pt x="216" y="1"/>
                    </a:moveTo>
                    <a:cubicBezTo>
                      <a:pt x="90" y="1"/>
                      <a:pt x="6" y="160"/>
                      <a:pt x="6" y="233"/>
                    </a:cubicBezTo>
                    <a:cubicBezTo>
                      <a:pt x="9" y="1624"/>
                      <a:pt x="1" y="1280"/>
                      <a:pt x="152" y="1647"/>
                    </a:cubicBezTo>
                    <a:cubicBezTo>
                      <a:pt x="221" y="1563"/>
                      <a:pt x="285" y="1518"/>
                      <a:pt x="304" y="1461"/>
                    </a:cubicBezTo>
                    <a:cubicBezTo>
                      <a:pt x="484" y="877"/>
                      <a:pt x="493" y="228"/>
                      <a:pt x="416" y="130"/>
                    </a:cubicBezTo>
                    <a:cubicBezTo>
                      <a:pt x="343" y="3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21"/>
              <p:cNvSpPr/>
              <p:nvPr/>
            </p:nvSpPr>
            <p:spPr>
              <a:xfrm>
                <a:off x="2323846" y="2612446"/>
                <a:ext cx="38968" cy="124937"/>
              </a:xfrm>
              <a:custGeom>
                <a:avLst/>
                <a:gdLst/>
                <a:ahLst/>
                <a:cxnLst/>
                <a:rect l="l" t="t" r="r" b="b"/>
                <a:pathLst>
                  <a:path w="587" h="1882" extrusionOk="0">
                    <a:moveTo>
                      <a:pt x="289" y="0"/>
                    </a:moveTo>
                    <a:cubicBezTo>
                      <a:pt x="185" y="60"/>
                      <a:pt x="101" y="110"/>
                      <a:pt x="1" y="166"/>
                    </a:cubicBezTo>
                    <a:cubicBezTo>
                      <a:pt x="65" y="754"/>
                      <a:pt x="215" y="1285"/>
                      <a:pt x="554" y="1882"/>
                    </a:cubicBezTo>
                    <a:cubicBezTo>
                      <a:pt x="587" y="1518"/>
                      <a:pt x="507" y="493"/>
                      <a:pt x="437" y="261"/>
                    </a:cubicBezTo>
                    <a:cubicBezTo>
                      <a:pt x="411" y="179"/>
                      <a:pt x="352" y="106"/>
                      <a:pt x="2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21"/>
              <p:cNvSpPr/>
              <p:nvPr/>
            </p:nvSpPr>
            <p:spPr>
              <a:xfrm>
                <a:off x="4084539" y="1791847"/>
                <a:ext cx="46669" cy="11119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675" extrusionOk="0">
                    <a:moveTo>
                      <a:pt x="373" y="1"/>
                    </a:moveTo>
                    <a:cubicBezTo>
                      <a:pt x="325" y="63"/>
                      <a:pt x="249" y="125"/>
                      <a:pt x="221" y="205"/>
                    </a:cubicBezTo>
                    <a:cubicBezTo>
                      <a:pt x="75" y="603"/>
                      <a:pt x="22" y="1018"/>
                      <a:pt x="3" y="1438"/>
                    </a:cubicBezTo>
                    <a:cubicBezTo>
                      <a:pt x="1" y="1481"/>
                      <a:pt x="38" y="1526"/>
                      <a:pt x="104" y="1674"/>
                    </a:cubicBezTo>
                    <a:cubicBezTo>
                      <a:pt x="334" y="1288"/>
                      <a:pt x="467" y="974"/>
                      <a:pt x="550" y="638"/>
                    </a:cubicBezTo>
                    <a:cubicBezTo>
                      <a:pt x="678" y="117"/>
                      <a:pt x="702" y="63"/>
                      <a:pt x="3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21"/>
              <p:cNvSpPr/>
              <p:nvPr/>
            </p:nvSpPr>
            <p:spPr>
              <a:xfrm>
                <a:off x="3320501" y="3043026"/>
                <a:ext cx="35383" cy="109602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651" extrusionOk="0">
                    <a:moveTo>
                      <a:pt x="265" y="1"/>
                    </a:moveTo>
                    <a:cubicBezTo>
                      <a:pt x="255" y="1"/>
                      <a:pt x="245" y="2"/>
                      <a:pt x="234" y="3"/>
                    </a:cubicBezTo>
                    <a:cubicBezTo>
                      <a:pt x="205" y="27"/>
                      <a:pt x="137" y="56"/>
                      <a:pt x="127" y="95"/>
                    </a:cubicBezTo>
                    <a:cubicBezTo>
                      <a:pt x="1" y="680"/>
                      <a:pt x="59" y="1204"/>
                      <a:pt x="238" y="1651"/>
                    </a:cubicBezTo>
                    <a:cubicBezTo>
                      <a:pt x="303" y="1603"/>
                      <a:pt x="372" y="1578"/>
                      <a:pt x="376" y="1545"/>
                    </a:cubicBezTo>
                    <a:cubicBezTo>
                      <a:pt x="532" y="363"/>
                      <a:pt x="512" y="348"/>
                      <a:pt x="453" y="143"/>
                    </a:cubicBezTo>
                    <a:cubicBezTo>
                      <a:pt x="429" y="60"/>
                      <a:pt x="369" y="1"/>
                      <a:pt x="2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21"/>
              <p:cNvSpPr/>
              <p:nvPr/>
            </p:nvSpPr>
            <p:spPr>
              <a:xfrm>
                <a:off x="3169804" y="2276797"/>
                <a:ext cx="33790" cy="124273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872" extrusionOk="0">
                    <a:moveTo>
                      <a:pt x="248" y="1"/>
                    </a:moveTo>
                    <a:cubicBezTo>
                      <a:pt x="111" y="1"/>
                      <a:pt x="57" y="103"/>
                      <a:pt x="48" y="221"/>
                    </a:cubicBezTo>
                    <a:cubicBezTo>
                      <a:pt x="1" y="717"/>
                      <a:pt x="62" y="1206"/>
                      <a:pt x="176" y="1687"/>
                    </a:cubicBezTo>
                    <a:cubicBezTo>
                      <a:pt x="190" y="1743"/>
                      <a:pt x="259" y="1786"/>
                      <a:pt x="338" y="1872"/>
                    </a:cubicBezTo>
                    <a:cubicBezTo>
                      <a:pt x="452" y="385"/>
                      <a:pt x="508" y="201"/>
                      <a:pt x="304" y="6"/>
                    </a:cubicBezTo>
                    <a:cubicBezTo>
                      <a:pt x="284" y="3"/>
                      <a:pt x="265" y="1"/>
                      <a:pt x="2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21"/>
              <p:cNvSpPr/>
              <p:nvPr/>
            </p:nvSpPr>
            <p:spPr>
              <a:xfrm>
                <a:off x="4664289" y="2851303"/>
                <a:ext cx="83579" cy="107942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626" extrusionOk="0">
                    <a:moveTo>
                      <a:pt x="830" y="1"/>
                    </a:moveTo>
                    <a:cubicBezTo>
                      <a:pt x="788" y="29"/>
                      <a:pt x="711" y="55"/>
                      <a:pt x="675" y="110"/>
                    </a:cubicBezTo>
                    <a:cubicBezTo>
                      <a:pt x="400" y="538"/>
                      <a:pt x="173" y="989"/>
                      <a:pt x="0" y="1625"/>
                    </a:cubicBezTo>
                    <a:cubicBezTo>
                      <a:pt x="164" y="1520"/>
                      <a:pt x="235" y="1496"/>
                      <a:pt x="270" y="1446"/>
                    </a:cubicBezTo>
                    <a:cubicBezTo>
                      <a:pt x="902" y="553"/>
                      <a:pt x="1258" y="86"/>
                      <a:pt x="8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21"/>
              <p:cNvSpPr/>
              <p:nvPr/>
            </p:nvSpPr>
            <p:spPr>
              <a:xfrm>
                <a:off x="4912374" y="2449667"/>
                <a:ext cx="102698" cy="88690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336" extrusionOk="0">
                    <a:moveTo>
                      <a:pt x="1396" y="0"/>
                    </a:moveTo>
                    <a:cubicBezTo>
                      <a:pt x="846" y="329"/>
                      <a:pt x="393" y="713"/>
                      <a:pt x="22" y="1192"/>
                    </a:cubicBezTo>
                    <a:cubicBezTo>
                      <a:pt x="0" y="1220"/>
                      <a:pt x="20" y="1281"/>
                      <a:pt x="20" y="1336"/>
                    </a:cubicBezTo>
                    <a:cubicBezTo>
                      <a:pt x="514" y="1081"/>
                      <a:pt x="1152" y="662"/>
                      <a:pt x="1394" y="420"/>
                    </a:cubicBezTo>
                    <a:cubicBezTo>
                      <a:pt x="1457" y="359"/>
                      <a:pt x="1495" y="273"/>
                      <a:pt x="1546" y="197"/>
                    </a:cubicBezTo>
                    <a:cubicBezTo>
                      <a:pt x="1505" y="144"/>
                      <a:pt x="1473" y="103"/>
                      <a:pt x="13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21"/>
              <p:cNvSpPr/>
              <p:nvPr/>
            </p:nvSpPr>
            <p:spPr>
              <a:xfrm>
                <a:off x="5281083" y="2924925"/>
                <a:ext cx="74218" cy="117302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767" extrusionOk="0">
                    <a:moveTo>
                      <a:pt x="933" y="1"/>
                    </a:moveTo>
                    <a:cubicBezTo>
                      <a:pt x="654" y="325"/>
                      <a:pt x="288" y="1013"/>
                      <a:pt x="0" y="1767"/>
                    </a:cubicBezTo>
                    <a:cubicBezTo>
                      <a:pt x="344" y="1550"/>
                      <a:pt x="417" y="1479"/>
                      <a:pt x="750" y="927"/>
                    </a:cubicBezTo>
                    <a:cubicBezTo>
                      <a:pt x="905" y="671"/>
                      <a:pt x="1115" y="429"/>
                      <a:pt x="1118" y="78"/>
                    </a:cubicBezTo>
                    <a:cubicBezTo>
                      <a:pt x="1046" y="49"/>
                      <a:pt x="986" y="23"/>
                      <a:pt x="9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21"/>
              <p:cNvSpPr/>
              <p:nvPr/>
            </p:nvSpPr>
            <p:spPr>
              <a:xfrm>
                <a:off x="4582634" y="2207026"/>
                <a:ext cx="34255" cy="15049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2267" extrusionOk="0">
                    <a:moveTo>
                      <a:pt x="357" y="0"/>
                    </a:moveTo>
                    <a:cubicBezTo>
                      <a:pt x="184" y="128"/>
                      <a:pt x="178" y="312"/>
                      <a:pt x="161" y="491"/>
                    </a:cubicBezTo>
                    <a:cubicBezTo>
                      <a:pt x="53" y="1632"/>
                      <a:pt x="0" y="1883"/>
                      <a:pt x="112" y="2267"/>
                    </a:cubicBezTo>
                    <a:cubicBezTo>
                      <a:pt x="184" y="2110"/>
                      <a:pt x="243" y="2034"/>
                      <a:pt x="253" y="1951"/>
                    </a:cubicBezTo>
                    <a:cubicBezTo>
                      <a:pt x="338" y="1328"/>
                      <a:pt x="496" y="713"/>
                      <a:pt x="516" y="80"/>
                    </a:cubicBezTo>
                    <a:cubicBezTo>
                      <a:pt x="449" y="46"/>
                      <a:pt x="404" y="22"/>
                      <a:pt x="3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21"/>
              <p:cNvSpPr/>
              <p:nvPr/>
            </p:nvSpPr>
            <p:spPr>
              <a:xfrm>
                <a:off x="3552919" y="2190363"/>
                <a:ext cx="27019" cy="138413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085" extrusionOk="0">
                    <a:moveTo>
                      <a:pt x="144" y="0"/>
                    </a:moveTo>
                    <a:cubicBezTo>
                      <a:pt x="7" y="117"/>
                      <a:pt x="1" y="266"/>
                      <a:pt x="8" y="411"/>
                    </a:cubicBezTo>
                    <a:cubicBezTo>
                      <a:pt x="76" y="1611"/>
                      <a:pt x="102" y="1777"/>
                      <a:pt x="272" y="2084"/>
                    </a:cubicBezTo>
                    <a:cubicBezTo>
                      <a:pt x="347" y="1440"/>
                      <a:pt x="407" y="879"/>
                      <a:pt x="369" y="312"/>
                    </a:cubicBezTo>
                    <a:cubicBezTo>
                      <a:pt x="363" y="225"/>
                      <a:pt x="323" y="134"/>
                      <a:pt x="278" y="58"/>
                    </a:cubicBezTo>
                    <a:cubicBezTo>
                      <a:pt x="258" y="23"/>
                      <a:pt x="188" y="17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21"/>
              <p:cNvSpPr/>
              <p:nvPr/>
            </p:nvSpPr>
            <p:spPr>
              <a:xfrm>
                <a:off x="3438403" y="2584165"/>
                <a:ext cx="33126" cy="127526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921" extrusionOk="0">
                    <a:moveTo>
                      <a:pt x="210" y="0"/>
                    </a:moveTo>
                    <a:cubicBezTo>
                      <a:pt x="167" y="0"/>
                      <a:pt x="125" y="25"/>
                      <a:pt x="85" y="69"/>
                    </a:cubicBezTo>
                    <a:cubicBezTo>
                      <a:pt x="0" y="482"/>
                      <a:pt x="6" y="1313"/>
                      <a:pt x="98" y="1907"/>
                    </a:cubicBezTo>
                    <a:cubicBezTo>
                      <a:pt x="131" y="1910"/>
                      <a:pt x="164" y="1915"/>
                      <a:pt x="222" y="1921"/>
                    </a:cubicBezTo>
                    <a:cubicBezTo>
                      <a:pt x="282" y="1572"/>
                      <a:pt x="499" y="357"/>
                      <a:pt x="318" y="50"/>
                    </a:cubicBezTo>
                    <a:cubicBezTo>
                      <a:pt x="281" y="16"/>
                      <a:pt x="245" y="0"/>
                      <a:pt x="2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21"/>
              <p:cNvSpPr/>
              <p:nvPr/>
            </p:nvSpPr>
            <p:spPr>
              <a:xfrm>
                <a:off x="2187754" y="2939663"/>
                <a:ext cx="59149" cy="92873"/>
              </a:xfrm>
              <a:custGeom>
                <a:avLst/>
                <a:gdLst/>
                <a:ahLst/>
                <a:cxnLst/>
                <a:rect l="l" t="t" r="r" b="b"/>
                <a:pathLst>
                  <a:path w="891" h="1399" extrusionOk="0">
                    <a:moveTo>
                      <a:pt x="245" y="0"/>
                    </a:moveTo>
                    <a:cubicBezTo>
                      <a:pt x="188" y="0"/>
                      <a:pt x="114" y="34"/>
                      <a:pt x="0" y="104"/>
                    </a:cubicBezTo>
                    <a:cubicBezTo>
                      <a:pt x="197" y="731"/>
                      <a:pt x="539" y="1242"/>
                      <a:pt x="863" y="1398"/>
                    </a:cubicBezTo>
                    <a:cubicBezTo>
                      <a:pt x="870" y="1343"/>
                      <a:pt x="891" y="1286"/>
                      <a:pt x="880" y="1239"/>
                    </a:cubicBezTo>
                    <a:cubicBezTo>
                      <a:pt x="790" y="833"/>
                      <a:pt x="627" y="372"/>
                      <a:pt x="351" y="55"/>
                    </a:cubicBezTo>
                    <a:cubicBezTo>
                      <a:pt x="319" y="19"/>
                      <a:pt x="287" y="0"/>
                      <a:pt x="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21"/>
              <p:cNvSpPr/>
              <p:nvPr/>
            </p:nvSpPr>
            <p:spPr>
              <a:xfrm>
                <a:off x="2586801" y="2498593"/>
                <a:ext cx="53705" cy="112456"/>
              </a:xfrm>
              <a:custGeom>
                <a:avLst/>
                <a:gdLst/>
                <a:ahLst/>
                <a:cxnLst/>
                <a:rect l="l" t="t" r="r" b="b"/>
                <a:pathLst>
                  <a:path w="809" h="1694" extrusionOk="0">
                    <a:moveTo>
                      <a:pt x="143" y="0"/>
                    </a:moveTo>
                    <a:cubicBezTo>
                      <a:pt x="105" y="43"/>
                      <a:pt x="62" y="96"/>
                      <a:pt x="0" y="168"/>
                    </a:cubicBezTo>
                    <a:cubicBezTo>
                      <a:pt x="186" y="701"/>
                      <a:pt x="365" y="1232"/>
                      <a:pt x="713" y="1687"/>
                    </a:cubicBezTo>
                    <a:cubicBezTo>
                      <a:pt x="716" y="1692"/>
                      <a:pt x="724" y="1694"/>
                      <a:pt x="733" y="1694"/>
                    </a:cubicBezTo>
                    <a:cubicBezTo>
                      <a:pt x="754" y="1694"/>
                      <a:pt x="786" y="1686"/>
                      <a:pt x="808" y="1684"/>
                    </a:cubicBezTo>
                    <a:cubicBezTo>
                      <a:pt x="766" y="1240"/>
                      <a:pt x="569" y="462"/>
                      <a:pt x="415" y="179"/>
                    </a:cubicBezTo>
                    <a:cubicBezTo>
                      <a:pt x="383" y="119"/>
                      <a:pt x="322" y="71"/>
                      <a:pt x="266" y="26"/>
                    </a:cubicBezTo>
                    <a:cubicBezTo>
                      <a:pt x="243" y="6"/>
                      <a:pt x="200" y="1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21"/>
              <p:cNvSpPr/>
              <p:nvPr/>
            </p:nvSpPr>
            <p:spPr>
              <a:xfrm>
                <a:off x="2597224" y="2291535"/>
                <a:ext cx="57954" cy="117966"/>
              </a:xfrm>
              <a:custGeom>
                <a:avLst/>
                <a:gdLst/>
                <a:ahLst/>
                <a:cxnLst/>
                <a:rect l="l" t="t" r="r" b="b"/>
                <a:pathLst>
                  <a:path w="873" h="1777" extrusionOk="0">
                    <a:moveTo>
                      <a:pt x="114" y="1"/>
                    </a:moveTo>
                    <a:cubicBezTo>
                      <a:pt x="81" y="38"/>
                      <a:pt x="36" y="88"/>
                      <a:pt x="1" y="129"/>
                    </a:cubicBezTo>
                    <a:cubicBezTo>
                      <a:pt x="177" y="630"/>
                      <a:pt x="513" y="1277"/>
                      <a:pt x="872" y="1776"/>
                    </a:cubicBezTo>
                    <a:cubicBezTo>
                      <a:pt x="857" y="1159"/>
                      <a:pt x="663" y="715"/>
                      <a:pt x="448" y="280"/>
                    </a:cubicBezTo>
                    <a:cubicBezTo>
                      <a:pt x="383" y="150"/>
                      <a:pt x="312" y="21"/>
                      <a:pt x="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21"/>
              <p:cNvSpPr/>
              <p:nvPr/>
            </p:nvSpPr>
            <p:spPr>
              <a:xfrm>
                <a:off x="2257128" y="2875932"/>
                <a:ext cx="60742" cy="111660"/>
              </a:xfrm>
              <a:custGeom>
                <a:avLst/>
                <a:gdLst/>
                <a:ahLst/>
                <a:cxnLst/>
                <a:rect l="l" t="t" r="r" b="b"/>
                <a:pathLst>
                  <a:path w="915" h="1682" extrusionOk="0">
                    <a:moveTo>
                      <a:pt x="262" y="1"/>
                    </a:moveTo>
                    <a:lnTo>
                      <a:pt x="262" y="1"/>
                    </a:lnTo>
                    <a:cubicBezTo>
                      <a:pt x="0" y="179"/>
                      <a:pt x="113" y="337"/>
                      <a:pt x="714" y="1543"/>
                    </a:cubicBezTo>
                    <a:cubicBezTo>
                      <a:pt x="743" y="1600"/>
                      <a:pt x="813" y="1635"/>
                      <a:pt x="866" y="1682"/>
                    </a:cubicBezTo>
                    <a:cubicBezTo>
                      <a:pt x="890" y="1649"/>
                      <a:pt x="914" y="1632"/>
                      <a:pt x="911" y="1621"/>
                    </a:cubicBezTo>
                    <a:cubicBezTo>
                      <a:pt x="569" y="207"/>
                      <a:pt x="588" y="59"/>
                      <a:pt x="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21"/>
              <p:cNvSpPr/>
              <p:nvPr/>
            </p:nvSpPr>
            <p:spPr>
              <a:xfrm>
                <a:off x="4074183" y="3110009"/>
                <a:ext cx="44810" cy="1042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1570" extrusionOk="0">
                    <a:moveTo>
                      <a:pt x="473" y="0"/>
                    </a:moveTo>
                    <a:cubicBezTo>
                      <a:pt x="292" y="44"/>
                      <a:pt x="247" y="163"/>
                      <a:pt x="217" y="292"/>
                    </a:cubicBezTo>
                    <a:cubicBezTo>
                      <a:pt x="123" y="712"/>
                      <a:pt x="0" y="1132"/>
                      <a:pt x="132" y="1570"/>
                    </a:cubicBezTo>
                    <a:cubicBezTo>
                      <a:pt x="180" y="1561"/>
                      <a:pt x="201" y="1563"/>
                      <a:pt x="208" y="1554"/>
                    </a:cubicBezTo>
                    <a:cubicBezTo>
                      <a:pt x="463" y="1187"/>
                      <a:pt x="566" y="764"/>
                      <a:pt x="649" y="334"/>
                    </a:cubicBezTo>
                    <a:cubicBezTo>
                      <a:pt x="674" y="202"/>
                      <a:pt x="622" y="83"/>
                      <a:pt x="4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21"/>
              <p:cNvSpPr/>
              <p:nvPr/>
            </p:nvSpPr>
            <p:spPr>
              <a:xfrm>
                <a:off x="4845590" y="2707046"/>
                <a:ext cx="106017" cy="107013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1612" extrusionOk="0">
                    <a:moveTo>
                      <a:pt x="1485" y="0"/>
                    </a:moveTo>
                    <a:cubicBezTo>
                      <a:pt x="1481" y="0"/>
                      <a:pt x="1478" y="1"/>
                      <a:pt x="1475" y="2"/>
                    </a:cubicBezTo>
                    <a:cubicBezTo>
                      <a:pt x="1410" y="28"/>
                      <a:pt x="1331" y="45"/>
                      <a:pt x="1288" y="93"/>
                    </a:cubicBezTo>
                    <a:cubicBezTo>
                      <a:pt x="1" y="1539"/>
                      <a:pt x="199" y="1350"/>
                      <a:pt x="63" y="1593"/>
                    </a:cubicBezTo>
                    <a:cubicBezTo>
                      <a:pt x="117" y="1598"/>
                      <a:pt x="157" y="1612"/>
                      <a:pt x="182" y="1612"/>
                    </a:cubicBezTo>
                    <a:cubicBezTo>
                      <a:pt x="188" y="1612"/>
                      <a:pt x="194" y="1611"/>
                      <a:pt x="198" y="1608"/>
                    </a:cubicBezTo>
                    <a:cubicBezTo>
                      <a:pt x="698" y="1186"/>
                      <a:pt x="1145" y="713"/>
                      <a:pt x="1550" y="202"/>
                    </a:cubicBezTo>
                    <a:cubicBezTo>
                      <a:pt x="1596" y="142"/>
                      <a:pt x="1594" y="68"/>
                      <a:pt x="1527" y="10"/>
                    </a:cubicBezTo>
                    <a:cubicBezTo>
                      <a:pt x="1514" y="7"/>
                      <a:pt x="1498" y="0"/>
                      <a:pt x="14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21"/>
              <p:cNvSpPr/>
              <p:nvPr/>
            </p:nvSpPr>
            <p:spPr>
              <a:xfrm>
                <a:off x="2340641" y="2115877"/>
                <a:ext cx="50187" cy="114647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727" extrusionOk="0">
                    <a:moveTo>
                      <a:pt x="192" y="1"/>
                    </a:moveTo>
                    <a:cubicBezTo>
                      <a:pt x="137" y="32"/>
                      <a:pt x="81" y="63"/>
                      <a:pt x="1" y="107"/>
                    </a:cubicBezTo>
                    <a:cubicBezTo>
                      <a:pt x="257" y="996"/>
                      <a:pt x="471" y="1468"/>
                      <a:pt x="725" y="1726"/>
                    </a:cubicBezTo>
                    <a:cubicBezTo>
                      <a:pt x="756" y="1455"/>
                      <a:pt x="694" y="1047"/>
                      <a:pt x="528" y="570"/>
                    </a:cubicBezTo>
                    <a:cubicBezTo>
                      <a:pt x="459" y="369"/>
                      <a:pt x="422" y="141"/>
                      <a:pt x="1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" name="Google Shape;5540;p21"/>
              <p:cNvSpPr/>
              <p:nvPr/>
            </p:nvSpPr>
            <p:spPr>
              <a:xfrm>
                <a:off x="4868028" y="1847346"/>
                <a:ext cx="38371" cy="139674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104" extrusionOk="0">
                    <a:moveTo>
                      <a:pt x="350" y="0"/>
                    </a:moveTo>
                    <a:lnTo>
                      <a:pt x="350" y="0"/>
                    </a:lnTo>
                    <a:cubicBezTo>
                      <a:pt x="212" y="113"/>
                      <a:pt x="174" y="253"/>
                      <a:pt x="152" y="397"/>
                    </a:cubicBezTo>
                    <a:cubicBezTo>
                      <a:pt x="77" y="915"/>
                      <a:pt x="7" y="1436"/>
                      <a:pt x="20" y="1962"/>
                    </a:cubicBezTo>
                    <a:cubicBezTo>
                      <a:pt x="21" y="2014"/>
                      <a:pt x="1" y="2104"/>
                      <a:pt x="100" y="2104"/>
                    </a:cubicBezTo>
                    <a:cubicBezTo>
                      <a:pt x="103" y="2104"/>
                      <a:pt x="106" y="2103"/>
                      <a:pt x="109" y="2103"/>
                    </a:cubicBezTo>
                    <a:cubicBezTo>
                      <a:pt x="252" y="1876"/>
                      <a:pt x="248" y="1620"/>
                      <a:pt x="295" y="1373"/>
                    </a:cubicBezTo>
                    <a:cubicBezTo>
                      <a:pt x="517" y="198"/>
                      <a:pt x="578" y="131"/>
                      <a:pt x="3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" name="Google Shape;5541;p21"/>
              <p:cNvSpPr/>
              <p:nvPr/>
            </p:nvSpPr>
            <p:spPr>
              <a:xfrm>
                <a:off x="4764532" y="2119064"/>
                <a:ext cx="39765" cy="126463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905" extrusionOk="0">
                    <a:moveTo>
                      <a:pt x="323" y="1"/>
                    </a:moveTo>
                    <a:cubicBezTo>
                      <a:pt x="272" y="47"/>
                      <a:pt x="207" y="79"/>
                      <a:pt x="201" y="121"/>
                    </a:cubicBezTo>
                    <a:cubicBezTo>
                      <a:pt x="100" y="700"/>
                      <a:pt x="46" y="1283"/>
                      <a:pt x="0" y="1905"/>
                    </a:cubicBezTo>
                    <a:cubicBezTo>
                      <a:pt x="221" y="1777"/>
                      <a:pt x="238" y="1580"/>
                      <a:pt x="278" y="1415"/>
                    </a:cubicBezTo>
                    <a:cubicBezTo>
                      <a:pt x="383" y="983"/>
                      <a:pt x="599" y="567"/>
                      <a:pt x="520" y="86"/>
                    </a:cubicBezTo>
                    <a:cubicBezTo>
                      <a:pt x="451" y="55"/>
                      <a:pt x="387" y="28"/>
                      <a:pt x="3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" name="Google Shape;5542;p21"/>
              <p:cNvSpPr/>
              <p:nvPr/>
            </p:nvSpPr>
            <p:spPr>
              <a:xfrm>
                <a:off x="2924839" y="2721518"/>
                <a:ext cx="56626" cy="133367"/>
              </a:xfrm>
              <a:custGeom>
                <a:avLst/>
                <a:gdLst/>
                <a:ahLst/>
                <a:cxnLst/>
                <a:rect l="l" t="t" r="r" b="b"/>
                <a:pathLst>
                  <a:path w="853" h="2009" extrusionOk="0">
                    <a:moveTo>
                      <a:pt x="183" y="1"/>
                    </a:moveTo>
                    <a:cubicBezTo>
                      <a:pt x="31" y="73"/>
                      <a:pt x="1" y="158"/>
                      <a:pt x="26" y="251"/>
                    </a:cubicBezTo>
                    <a:cubicBezTo>
                      <a:pt x="187" y="827"/>
                      <a:pt x="373" y="1394"/>
                      <a:pt x="664" y="1920"/>
                    </a:cubicBezTo>
                    <a:cubicBezTo>
                      <a:pt x="685" y="1959"/>
                      <a:pt x="716" y="2008"/>
                      <a:pt x="777" y="2008"/>
                    </a:cubicBezTo>
                    <a:cubicBezTo>
                      <a:pt x="798" y="2008"/>
                      <a:pt x="823" y="2002"/>
                      <a:pt x="852" y="1988"/>
                    </a:cubicBezTo>
                    <a:cubicBezTo>
                      <a:pt x="712" y="1379"/>
                      <a:pt x="507" y="785"/>
                      <a:pt x="314" y="187"/>
                    </a:cubicBezTo>
                    <a:cubicBezTo>
                      <a:pt x="293" y="125"/>
                      <a:pt x="235" y="73"/>
                      <a:pt x="1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" name="Google Shape;5543;p21"/>
              <p:cNvSpPr/>
              <p:nvPr/>
            </p:nvSpPr>
            <p:spPr>
              <a:xfrm>
                <a:off x="4973184" y="3061016"/>
                <a:ext cx="86832" cy="108606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636" extrusionOk="0">
                    <a:moveTo>
                      <a:pt x="1088" y="1"/>
                    </a:moveTo>
                    <a:cubicBezTo>
                      <a:pt x="675" y="510"/>
                      <a:pt x="259" y="966"/>
                      <a:pt x="11" y="1541"/>
                    </a:cubicBezTo>
                    <a:cubicBezTo>
                      <a:pt x="1" y="1563"/>
                      <a:pt x="35" y="1604"/>
                      <a:pt x="48" y="1636"/>
                    </a:cubicBezTo>
                    <a:cubicBezTo>
                      <a:pt x="271" y="1454"/>
                      <a:pt x="1071" y="583"/>
                      <a:pt x="1215" y="350"/>
                    </a:cubicBezTo>
                    <a:cubicBezTo>
                      <a:pt x="1259" y="278"/>
                      <a:pt x="1276" y="191"/>
                      <a:pt x="1307" y="104"/>
                    </a:cubicBezTo>
                    <a:cubicBezTo>
                      <a:pt x="1236" y="70"/>
                      <a:pt x="1189" y="48"/>
                      <a:pt x="10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" name="Google Shape;5544;p21"/>
              <p:cNvSpPr/>
              <p:nvPr/>
            </p:nvSpPr>
            <p:spPr>
              <a:xfrm>
                <a:off x="3825035" y="1707669"/>
                <a:ext cx="26687" cy="144387"/>
              </a:xfrm>
              <a:custGeom>
                <a:avLst/>
                <a:gdLst/>
                <a:ahLst/>
                <a:cxnLst/>
                <a:rect l="l" t="t" r="r" b="b"/>
                <a:pathLst>
                  <a:path w="402" h="2175" extrusionOk="0">
                    <a:moveTo>
                      <a:pt x="82" y="37"/>
                    </a:moveTo>
                    <a:cubicBezTo>
                      <a:pt x="43" y="334"/>
                      <a:pt x="0" y="0"/>
                      <a:pt x="169" y="1928"/>
                    </a:cubicBezTo>
                    <a:cubicBezTo>
                      <a:pt x="177" y="2015"/>
                      <a:pt x="199" y="2109"/>
                      <a:pt x="362" y="2175"/>
                    </a:cubicBezTo>
                    <a:cubicBezTo>
                      <a:pt x="384" y="1556"/>
                      <a:pt x="401" y="972"/>
                      <a:pt x="352" y="391"/>
                    </a:cubicBezTo>
                    <a:cubicBezTo>
                      <a:pt x="342" y="269"/>
                      <a:pt x="282" y="152"/>
                      <a:pt x="246" y="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" name="Google Shape;5545;p21"/>
              <p:cNvSpPr/>
              <p:nvPr/>
            </p:nvSpPr>
            <p:spPr>
              <a:xfrm>
                <a:off x="2786955" y="2423776"/>
                <a:ext cx="64194" cy="126198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901" extrusionOk="0">
                    <a:moveTo>
                      <a:pt x="144" y="0"/>
                    </a:moveTo>
                    <a:cubicBezTo>
                      <a:pt x="0" y="199"/>
                      <a:pt x="144" y="361"/>
                      <a:pt x="202" y="517"/>
                    </a:cubicBezTo>
                    <a:cubicBezTo>
                      <a:pt x="574" y="1520"/>
                      <a:pt x="689" y="1725"/>
                      <a:pt x="933" y="1900"/>
                    </a:cubicBezTo>
                    <a:cubicBezTo>
                      <a:pt x="941" y="1867"/>
                      <a:pt x="967" y="1828"/>
                      <a:pt x="959" y="1800"/>
                    </a:cubicBezTo>
                    <a:cubicBezTo>
                      <a:pt x="435" y="184"/>
                      <a:pt x="466" y="278"/>
                      <a:pt x="288" y="41"/>
                    </a:cubicBezTo>
                    <a:cubicBezTo>
                      <a:pt x="265" y="9"/>
                      <a:pt x="193" y="13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" name="Google Shape;5546;p21"/>
              <p:cNvSpPr/>
              <p:nvPr/>
            </p:nvSpPr>
            <p:spPr>
              <a:xfrm>
                <a:off x="4164202" y="1503266"/>
                <a:ext cx="54436" cy="10024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1510" extrusionOk="0">
                    <a:moveTo>
                      <a:pt x="619" y="0"/>
                    </a:moveTo>
                    <a:cubicBezTo>
                      <a:pt x="355" y="235"/>
                      <a:pt x="296" y="294"/>
                      <a:pt x="224" y="583"/>
                    </a:cubicBezTo>
                    <a:cubicBezTo>
                      <a:pt x="153" y="871"/>
                      <a:pt x="1" y="1158"/>
                      <a:pt x="127" y="1509"/>
                    </a:cubicBezTo>
                    <a:cubicBezTo>
                      <a:pt x="420" y="1239"/>
                      <a:pt x="663" y="616"/>
                      <a:pt x="802" y="257"/>
                    </a:cubicBezTo>
                    <a:cubicBezTo>
                      <a:pt x="819" y="213"/>
                      <a:pt x="797" y="154"/>
                      <a:pt x="791" y="79"/>
                    </a:cubicBezTo>
                    <a:cubicBezTo>
                      <a:pt x="733" y="53"/>
                      <a:pt x="672" y="25"/>
                      <a:pt x="6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" name="Google Shape;5547;p21"/>
              <p:cNvSpPr/>
              <p:nvPr/>
            </p:nvSpPr>
            <p:spPr>
              <a:xfrm>
                <a:off x="2638516" y="2442696"/>
                <a:ext cx="54037" cy="12487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1881" extrusionOk="0">
                    <a:moveTo>
                      <a:pt x="208" y="57"/>
                    </a:moveTo>
                    <a:cubicBezTo>
                      <a:pt x="49" y="88"/>
                      <a:pt x="0" y="193"/>
                      <a:pt x="29" y="303"/>
                    </a:cubicBezTo>
                    <a:cubicBezTo>
                      <a:pt x="163" y="835"/>
                      <a:pt x="338" y="1355"/>
                      <a:pt x="646" y="1816"/>
                    </a:cubicBezTo>
                    <a:cubicBezTo>
                      <a:pt x="664" y="1844"/>
                      <a:pt x="721" y="1846"/>
                      <a:pt x="814" y="1881"/>
                    </a:cubicBezTo>
                    <a:cubicBezTo>
                      <a:pt x="348" y="0"/>
                      <a:pt x="307" y="170"/>
                      <a:pt x="208" y="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" name="Google Shape;5548;p21"/>
              <p:cNvSpPr/>
              <p:nvPr/>
            </p:nvSpPr>
            <p:spPr>
              <a:xfrm>
                <a:off x="3886376" y="3277834"/>
                <a:ext cx="41889" cy="101370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527" extrusionOk="0">
                    <a:moveTo>
                      <a:pt x="280" y="1"/>
                    </a:moveTo>
                    <a:cubicBezTo>
                      <a:pt x="240" y="55"/>
                      <a:pt x="161" y="145"/>
                      <a:pt x="146" y="268"/>
                    </a:cubicBezTo>
                    <a:cubicBezTo>
                      <a:pt x="0" y="1447"/>
                      <a:pt x="27" y="1330"/>
                      <a:pt x="27" y="1526"/>
                    </a:cubicBezTo>
                    <a:cubicBezTo>
                      <a:pt x="296" y="1299"/>
                      <a:pt x="332" y="1232"/>
                      <a:pt x="485" y="757"/>
                    </a:cubicBezTo>
                    <a:cubicBezTo>
                      <a:pt x="562" y="513"/>
                      <a:pt x="631" y="272"/>
                      <a:pt x="5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" name="Google Shape;5549;p21"/>
              <p:cNvSpPr/>
              <p:nvPr/>
            </p:nvSpPr>
            <p:spPr>
              <a:xfrm>
                <a:off x="5104230" y="2640593"/>
                <a:ext cx="95727" cy="94931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430" extrusionOk="0">
                    <a:moveTo>
                      <a:pt x="1225" y="1"/>
                    </a:moveTo>
                    <a:cubicBezTo>
                      <a:pt x="1197" y="1"/>
                      <a:pt x="1173" y="12"/>
                      <a:pt x="1145" y="33"/>
                    </a:cubicBezTo>
                    <a:cubicBezTo>
                      <a:pt x="695" y="378"/>
                      <a:pt x="300" y="771"/>
                      <a:pt x="20" y="1270"/>
                    </a:cubicBezTo>
                    <a:cubicBezTo>
                      <a:pt x="0" y="1307"/>
                      <a:pt x="18" y="1366"/>
                      <a:pt x="18" y="1429"/>
                    </a:cubicBezTo>
                    <a:cubicBezTo>
                      <a:pt x="474" y="1121"/>
                      <a:pt x="1154" y="496"/>
                      <a:pt x="1442" y="113"/>
                    </a:cubicBezTo>
                    <a:cubicBezTo>
                      <a:pt x="1333" y="35"/>
                      <a:pt x="1273" y="1"/>
                      <a:pt x="12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21"/>
              <p:cNvSpPr/>
              <p:nvPr/>
            </p:nvSpPr>
            <p:spPr>
              <a:xfrm>
                <a:off x="4272279" y="2632029"/>
                <a:ext cx="45872" cy="12653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906" extrusionOk="0">
                    <a:moveTo>
                      <a:pt x="399" y="20"/>
                    </a:moveTo>
                    <a:lnTo>
                      <a:pt x="399" y="20"/>
                    </a:lnTo>
                    <a:cubicBezTo>
                      <a:pt x="339" y="94"/>
                      <a:pt x="255" y="152"/>
                      <a:pt x="237" y="226"/>
                    </a:cubicBezTo>
                    <a:cubicBezTo>
                      <a:pt x="111" y="716"/>
                      <a:pt x="4" y="1211"/>
                      <a:pt x="1" y="1721"/>
                    </a:cubicBezTo>
                    <a:cubicBezTo>
                      <a:pt x="1" y="1768"/>
                      <a:pt x="27" y="1816"/>
                      <a:pt x="54" y="1906"/>
                    </a:cubicBezTo>
                    <a:cubicBezTo>
                      <a:pt x="115" y="1820"/>
                      <a:pt x="173" y="1771"/>
                      <a:pt x="191" y="1709"/>
                    </a:cubicBezTo>
                    <a:cubicBezTo>
                      <a:pt x="691" y="1"/>
                      <a:pt x="596" y="181"/>
                      <a:pt x="399" y="2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21"/>
              <p:cNvSpPr/>
              <p:nvPr/>
            </p:nvSpPr>
            <p:spPr>
              <a:xfrm>
                <a:off x="2633205" y="2675247"/>
                <a:ext cx="44412" cy="129982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958" extrusionOk="0">
                    <a:moveTo>
                      <a:pt x="248" y="0"/>
                    </a:moveTo>
                    <a:cubicBezTo>
                      <a:pt x="168" y="11"/>
                      <a:pt x="105" y="19"/>
                      <a:pt x="1" y="32"/>
                    </a:cubicBezTo>
                    <a:cubicBezTo>
                      <a:pt x="94" y="642"/>
                      <a:pt x="285" y="1153"/>
                      <a:pt x="443" y="1670"/>
                    </a:cubicBezTo>
                    <a:cubicBezTo>
                      <a:pt x="474" y="1768"/>
                      <a:pt x="493" y="1883"/>
                      <a:pt x="635" y="1958"/>
                    </a:cubicBezTo>
                    <a:cubicBezTo>
                      <a:pt x="644" y="1844"/>
                      <a:pt x="668" y="1743"/>
                      <a:pt x="656" y="1647"/>
                    </a:cubicBezTo>
                    <a:cubicBezTo>
                      <a:pt x="578" y="1091"/>
                      <a:pt x="465" y="546"/>
                      <a:pt x="2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21"/>
              <p:cNvSpPr/>
              <p:nvPr/>
            </p:nvSpPr>
            <p:spPr>
              <a:xfrm>
                <a:off x="4247849" y="2883500"/>
                <a:ext cx="41026" cy="104424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573" extrusionOk="0">
                    <a:moveTo>
                      <a:pt x="335" y="1"/>
                    </a:moveTo>
                    <a:cubicBezTo>
                      <a:pt x="60" y="292"/>
                      <a:pt x="165" y="686"/>
                      <a:pt x="73" y="1026"/>
                    </a:cubicBezTo>
                    <a:cubicBezTo>
                      <a:pt x="1" y="1286"/>
                      <a:pt x="32" y="1333"/>
                      <a:pt x="110" y="1572"/>
                    </a:cubicBezTo>
                    <a:cubicBezTo>
                      <a:pt x="225" y="1530"/>
                      <a:pt x="256" y="1422"/>
                      <a:pt x="298" y="1323"/>
                    </a:cubicBezTo>
                    <a:cubicBezTo>
                      <a:pt x="445" y="989"/>
                      <a:pt x="545" y="642"/>
                      <a:pt x="596" y="281"/>
                    </a:cubicBezTo>
                    <a:cubicBezTo>
                      <a:pt x="617" y="128"/>
                      <a:pt x="560" y="75"/>
                      <a:pt x="3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21"/>
              <p:cNvSpPr/>
              <p:nvPr/>
            </p:nvSpPr>
            <p:spPr>
              <a:xfrm>
                <a:off x="4302617" y="3029483"/>
                <a:ext cx="56228" cy="115045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733" extrusionOk="0">
                    <a:moveTo>
                      <a:pt x="476" y="0"/>
                    </a:moveTo>
                    <a:cubicBezTo>
                      <a:pt x="472" y="0"/>
                      <a:pt x="469" y="0"/>
                      <a:pt x="465" y="0"/>
                    </a:cubicBezTo>
                    <a:cubicBezTo>
                      <a:pt x="412" y="82"/>
                      <a:pt x="325" y="178"/>
                      <a:pt x="285" y="290"/>
                    </a:cubicBezTo>
                    <a:cubicBezTo>
                      <a:pt x="123" y="731"/>
                      <a:pt x="29" y="1187"/>
                      <a:pt x="1" y="1732"/>
                    </a:cubicBezTo>
                    <a:cubicBezTo>
                      <a:pt x="105" y="1644"/>
                      <a:pt x="176" y="1612"/>
                      <a:pt x="197" y="1560"/>
                    </a:cubicBezTo>
                    <a:cubicBezTo>
                      <a:pt x="628" y="461"/>
                      <a:pt x="846" y="0"/>
                      <a:pt x="4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21"/>
              <p:cNvSpPr/>
              <p:nvPr/>
            </p:nvSpPr>
            <p:spPr>
              <a:xfrm>
                <a:off x="4070332" y="2110832"/>
                <a:ext cx="47465" cy="13788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2077" extrusionOk="0">
                    <a:moveTo>
                      <a:pt x="516" y="0"/>
                    </a:moveTo>
                    <a:cubicBezTo>
                      <a:pt x="241" y="184"/>
                      <a:pt x="262" y="473"/>
                      <a:pt x="228" y="709"/>
                    </a:cubicBezTo>
                    <a:cubicBezTo>
                      <a:pt x="169" y="1125"/>
                      <a:pt x="1" y="1539"/>
                      <a:pt x="127" y="2077"/>
                    </a:cubicBezTo>
                    <a:cubicBezTo>
                      <a:pt x="267" y="1713"/>
                      <a:pt x="714" y="477"/>
                      <a:pt x="626" y="97"/>
                    </a:cubicBezTo>
                    <a:cubicBezTo>
                      <a:pt x="619" y="69"/>
                      <a:pt x="576" y="50"/>
                      <a:pt x="5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21"/>
              <p:cNvSpPr/>
              <p:nvPr/>
            </p:nvSpPr>
            <p:spPr>
              <a:xfrm>
                <a:off x="3112115" y="2495473"/>
                <a:ext cx="32263" cy="113784"/>
              </a:xfrm>
              <a:custGeom>
                <a:avLst/>
                <a:gdLst/>
                <a:ahLst/>
                <a:cxnLst/>
                <a:rect l="l" t="t" r="r" b="b"/>
                <a:pathLst>
                  <a:path w="486" h="1714" extrusionOk="0">
                    <a:moveTo>
                      <a:pt x="258" y="0"/>
                    </a:moveTo>
                    <a:cubicBezTo>
                      <a:pt x="187" y="41"/>
                      <a:pt x="42" y="59"/>
                      <a:pt x="28" y="296"/>
                    </a:cubicBezTo>
                    <a:cubicBezTo>
                      <a:pt x="0" y="739"/>
                      <a:pt x="89" y="1166"/>
                      <a:pt x="208" y="1588"/>
                    </a:cubicBezTo>
                    <a:cubicBezTo>
                      <a:pt x="220" y="1633"/>
                      <a:pt x="269" y="1670"/>
                      <a:pt x="304" y="1713"/>
                    </a:cubicBezTo>
                    <a:cubicBezTo>
                      <a:pt x="331" y="1673"/>
                      <a:pt x="364" y="1646"/>
                      <a:pt x="365" y="1616"/>
                    </a:cubicBezTo>
                    <a:cubicBezTo>
                      <a:pt x="447" y="347"/>
                      <a:pt x="485" y="199"/>
                      <a:pt x="2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21"/>
              <p:cNvSpPr/>
              <p:nvPr/>
            </p:nvSpPr>
            <p:spPr>
              <a:xfrm>
                <a:off x="4363958" y="2493946"/>
                <a:ext cx="44810" cy="120356"/>
              </a:xfrm>
              <a:custGeom>
                <a:avLst/>
                <a:gdLst/>
                <a:ahLst/>
                <a:cxnLst/>
                <a:rect l="l" t="t" r="r" b="b"/>
                <a:pathLst>
                  <a:path w="675" h="1813" extrusionOk="0">
                    <a:moveTo>
                      <a:pt x="429" y="0"/>
                    </a:moveTo>
                    <a:cubicBezTo>
                      <a:pt x="378" y="111"/>
                      <a:pt x="325" y="189"/>
                      <a:pt x="308" y="274"/>
                    </a:cubicBezTo>
                    <a:cubicBezTo>
                      <a:pt x="1" y="1813"/>
                      <a:pt x="57" y="1610"/>
                      <a:pt x="99" y="1712"/>
                    </a:cubicBezTo>
                    <a:cubicBezTo>
                      <a:pt x="270" y="1669"/>
                      <a:pt x="297" y="1508"/>
                      <a:pt x="349" y="1381"/>
                    </a:cubicBezTo>
                    <a:cubicBezTo>
                      <a:pt x="510" y="978"/>
                      <a:pt x="671" y="573"/>
                      <a:pt x="675" y="101"/>
                    </a:cubicBezTo>
                    <a:cubicBezTo>
                      <a:pt x="595" y="68"/>
                      <a:pt x="522" y="37"/>
                      <a:pt x="4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21"/>
              <p:cNvSpPr/>
              <p:nvPr/>
            </p:nvSpPr>
            <p:spPr>
              <a:xfrm>
                <a:off x="2437432" y="3355173"/>
                <a:ext cx="63398" cy="9094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370" extrusionOk="0">
                    <a:moveTo>
                      <a:pt x="384" y="1"/>
                    </a:moveTo>
                    <a:cubicBezTo>
                      <a:pt x="349" y="1"/>
                      <a:pt x="310" y="10"/>
                      <a:pt x="266" y="27"/>
                    </a:cubicBezTo>
                    <a:cubicBezTo>
                      <a:pt x="1" y="241"/>
                      <a:pt x="199" y="444"/>
                      <a:pt x="802" y="1320"/>
                    </a:cubicBezTo>
                    <a:cubicBezTo>
                      <a:pt x="819" y="1346"/>
                      <a:pt x="866" y="1350"/>
                      <a:pt x="912" y="1369"/>
                    </a:cubicBezTo>
                    <a:cubicBezTo>
                      <a:pt x="924" y="1319"/>
                      <a:pt x="954" y="1266"/>
                      <a:pt x="944" y="1224"/>
                    </a:cubicBezTo>
                    <a:cubicBezTo>
                      <a:pt x="716" y="398"/>
                      <a:pt x="623" y="1"/>
                      <a:pt x="3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21"/>
              <p:cNvSpPr/>
              <p:nvPr/>
            </p:nvSpPr>
            <p:spPr>
              <a:xfrm>
                <a:off x="4592592" y="1686027"/>
                <a:ext cx="23235" cy="127127"/>
              </a:xfrm>
              <a:custGeom>
                <a:avLst/>
                <a:gdLst/>
                <a:ahLst/>
                <a:cxnLst/>
                <a:rect l="l" t="t" r="r" b="b"/>
                <a:pathLst>
                  <a:path w="350" h="1915" extrusionOk="0">
                    <a:moveTo>
                      <a:pt x="182" y="20"/>
                    </a:moveTo>
                    <a:cubicBezTo>
                      <a:pt x="0" y="113"/>
                      <a:pt x="23" y="0"/>
                      <a:pt x="20" y="1834"/>
                    </a:cubicBezTo>
                    <a:cubicBezTo>
                      <a:pt x="20" y="1854"/>
                      <a:pt x="59" y="1872"/>
                      <a:pt x="102" y="1915"/>
                    </a:cubicBezTo>
                    <a:cubicBezTo>
                      <a:pt x="341" y="1411"/>
                      <a:pt x="348" y="888"/>
                      <a:pt x="350" y="364"/>
                    </a:cubicBezTo>
                    <a:cubicBezTo>
                      <a:pt x="350" y="238"/>
                      <a:pt x="350" y="105"/>
                      <a:pt x="182" y="2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21"/>
              <p:cNvSpPr/>
              <p:nvPr/>
            </p:nvSpPr>
            <p:spPr>
              <a:xfrm>
                <a:off x="3057147" y="2515987"/>
                <a:ext cx="32197" cy="116638"/>
              </a:xfrm>
              <a:custGeom>
                <a:avLst/>
                <a:gdLst/>
                <a:ahLst/>
                <a:cxnLst/>
                <a:rect l="l" t="t" r="r" b="b"/>
                <a:pathLst>
                  <a:path w="485" h="1757" extrusionOk="0">
                    <a:moveTo>
                      <a:pt x="254" y="1"/>
                    </a:moveTo>
                    <a:cubicBezTo>
                      <a:pt x="191" y="101"/>
                      <a:pt x="111" y="171"/>
                      <a:pt x="102" y="247"/>
                    </a:cubicBezTo>
                    <a:cubicBezTo>
                      <a:pt x="50" y="750"/>
                      <a:pt x="0" y="1256"/>
                      <a:pt x="230" y="1730"/>
                    </a:cubicBezTo>
                    <a:cubicBezTo>
                      <a:pt x="277" y="1738"/>
                      <a:pt x="309" y="1743"/>
                      <a:pt x="385" y="1756"/>
                    </a:cubicBezTo>
                    <a:cubicBezTo>
                      <a:pt x="292" y="1225"/>
                      <a:pt x="447" y="721"/>
                      <a:pt x="485" y="131"/>
                    </a:cubicBezTo>
                    <a:cubicBezTo>
                      <a:pt x="412" y="90"/>
                      <a:pt x="341" y="50"/>
                      <a:pt x="2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21"/>
              <p:cNvSpPr/>
              <p:nvPr/>
            </p:nvSpPr>
            <p:spPr>
              <a:xfrm>
                <a:off x="3296203" y="1762305"/>
                <a:ext cx="33724" cy="108008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27" extrusionOk="0">
                    <a:moveTo>
                      <a:pt x="220" y="47"/>
                    </a:moveTo>
                    <a:cubicBezTo>
                      <a:pt x="190" y="47"/>
                      <a:pt x="179" y="65"/>
                      <a:pt x="104" y="102"/>
                    </a:cubicBezTo>
                    <a:cubicBezTo>
                      <a:pt x="24" y="388"/>
                      <a:pt x="47" y="0"/>
                      <a:pt x="0" y="1627"/>
                    </a:cubicBezTo>
                    <a:cubicBezTo>
                      <a:pt x="392" y="1168"/>
                      <a:pt x="507" y="604"/>
                      <a:pt x="362" y="77"/>
                    </a:cubicBezTo>
                    <a:cubicBezTo>
                      <a:pt x="277" y="57"/>
                      <a:pt x="243" y="47"/>
                      <a:pt x="220" y="4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21"/>
              <p:cNvSpPr/>
              <p:nvPr/>
            </p:nvSpPr>
            <p:spPr>
              <a:xfrm>
                <a:off x="4144087" y="2113355"/>
                <a:ext cx="48727" cy="110199"/>
              </a:xfrm>
              <a:custGeom>
                <a:avLst/>
                <a:gdLst/>
                <a:ahLst/>
                <a:cxnLst/>
                <a:rect l="l" t="t" r="r" b="b"/>
                <a:pathLst>
                  <a:path w="734" h="1660" extrusionOk="0">
                    <a:moveTo>
                      <a:pt x="482" y="0"/>
                    </a:moveTo>
                    <a:cubicBezTo>
                      <a:pt x="123" y="542"/>
                      <a:pt x="44" y="1086"/>
                      <a:pt x="1" y="1644"/>
                    </a:cubicBezTo>
                    <a:cubicBezTo>
                      <a:pt x="50" y="1649"/>
                      <a:pt x="84" y="1653"/>
                      <a:pt x="143" y="1659"/>
                    </a:cubicBezTo>
                    <a:cubicBezTo>
                      <a:pt x="336" y="1181"/>
                      <a:pt x="532" y="696"/>
                      <a:pt x="733" y="201"/>
                    </a:cubicBezTo>
                    <a:cubicBezTo>
                      <a:pt x="658" y="140"/>
                      <a:pt x="605" y="97"/>
                      <a:pt x="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21"/>
              <p:cNvSpPr/>
              <p:nvPr/>
            </p:nvSpPr>
            <p:spPr>
              <a:xfrm>
                <a:off x="2220217" y="2601890"/>
                <a:ext cx="61473" cy="132969"/>
              </a:xfrm>
              <a:custGeom>
                <a:avLst/>
                <a:gdLst/>
                <a:ahLst/>
                <a:cxnLst/>
                <a:rect l="l" t="t" r="r" b="b"/>
                <a:pathLst>
                  <a:path w="926" h="2003" extrusionOk="0">
                    <a:moveTo>
                      <a:pt x="238" y="64"/>
                    </a:moveTo>
                    <a:cubicBezTo>
                      <a:pt x="222" y="64"/>
                      <a:pt x="204" y="66"/>
                      <a:pt x="185" y="69"/>
                    </a:cubicBezTo>
                    <a:cubicBezTo>
                      <a:pt x="156" y="381"/>
                      <a:pt x="0" y="1"/>
                      <a:pt x="783" y="1918"/>
                    </a:cubicBezTo>
                    <a:cubicBezTo>
                      <a:pt x="796" y="1949"/>
                      <a:pt x="855" y="1961"/>
                      <a:pt x="925" y="2003"/>
                    </a:cubicBezTo>
                    <a:cubicBezTo>
                      <a:pt x="925" y="1685"/>
                      <a:pt x="520" y="506"/>
                      <a:pt x="419" y="204"/>
                    </a:cubicBezTo>
                    <a:cubicBezTo>
                      <a:pt x="394" y="126"/>
                      <a:pt x="347" y="64"/>
                      <a:pt x="238" y="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21"/>
              <p:cNvSpPr/>
              <p:nvPr/>
            </p:nvSpPr>
            <p:spPr>
              <a:xfrm>
                <a:off x="4034948" y="3468826"/>
                <a:ext cx="59481" cy="110797"/>
              </a:xfrm>
              <a:custGeom>
                <a:avLst/>
                <a:gdLst/>
                <a:ahLst/>
                <a:cxnLst/>
                <a:rect l="l" t="t" r="r" b="b"/>
                <a:pathLst>
                  <a:path w="896" h="1669" extrusionOk="0">
                    <a:moveTo>
                      <a:pt x="519" y="0"/>
                    </a:moveTo>
                    <a:cubicBezTo>
                      <a:pt x="512" y="0"/>
                      <a:pt x="504" y="1"/>
                      <a:pt x="497" y="2"/>
                    </a:cubicBezTo>
                    <a:cubicBezTo>
                      <a:pt x="336" y="84"/>
                      <a:pt x="304" y="246"/>
                      <a:pt x="251" y="400"/>
                    </a:cubicBezTo>
                    <a:cubicBezTo>
                      <a:pt x="69" y="931"/>
                      <a:pt x="0" y="1289"/>
                      <a:pt x="17" y="1669"/>
                    </a:cubicBezTo>
                    <a:cubicBezTo>
                      <a:pt x="66" y="1643"/>
                      <a:pt x="134" y="1629"/>
                      <a:pt x="149" y="1594"/>
                    </a:cubicBezTo>
                    <a:cubicBezTo>
                      <a:pt x="330" y="1174"/>
                      <a:pt x="895" y="0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" name="Google Shape;5564;p21"/>
              <p:cNvSpPr/>
              <p:nvPr/>
            </p:nvSpPr>
            <p:spPr>
              <a:xfrm>
                <a:off x="4004544" y="2601027"/>
                <a:ext cx="39698" cy="111925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686" extrusionOk="0">
                    <a:moveTo>
                      <a:pt x="424" y="1"/>
                    </a:moveTo>
                    <a:cubicBezTo>
                      <a:pt x="323" y="1"/>
                      <a:pt x="255" y="59"/>
                      <a:pt x="226" y="143"/>
                    </a:cubicBezTo>
                    <a:cubicBezTo>
                      <a:pt x="66" y="629"/>
                      <a:pt x="1" y="1124"/>
                      <a:pt x="104" y="1685"/>
                    </a:cubicBezTo>
                    <a:cubicBezTo>
                      <a:pt x="254" y="1501"/>
                      <a:pt x="297" y="1325"/>
                      <a:pt x="347" y="1157"/>
                    </a:cubicBezTo>
                    <a:cubicBezTo>
                      <a:pt x="433" y="863"/>
                      <a:pt x="507" y="564"/>
                      <a:pt x="573" y="264"/>
                    </a:cubicBezTo>
                    <a:cubicBezTo>
                      <a:pt x="597" y="152"/>
                      <a:pt x="557" y="49"/>
                      <a:pt x="437" y="1"/>
                    </a:cubicBezTo>
                    <a:cubicBezTo>
                      <a:pt x="432" y="1"/>
                      <a:pt x="428" y="1"/>
                      <a:pt x="4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" name="Google Shape;5565;p21"/>
              <p:cNvSpPr/>
              <p:nvPr/>
            </p:nvSpPr>
            <p:spPr>
              <a:xfrm>
                <a:off x="4908125" y="2560266"/>
                <a:ext cx="86300" cy="7992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204" extrusionOk="0">
                    <a:moveTo>
                      <a:pt x="1208" y="0"/>
                    </a:moveTo>
                    <a:cubicBezTo>
                      <a:pt x="1113" y="25"/>
                      <a:pt x="1056" y="26"/>
                      <a:pt x="1012" y="54"/>
                    </a:cubicBezTo>
                    <a:cubicBezTo>
                      <a:pt x="601" y="306"/>
                      <a:pt x="265" y="633"/>
                      <a:pt x="21" y="1051"/>
                    </a:cubicBezTo>
                    <a:cubicBezTo>
                      <a:pt x="1" y="1085"/>
                      <a:pt x="22" y="1145"/>
                      <a:pt x="24" y="1204"/>
                    </a:cubicBezTo>
                    <a:cubicBezTo>
                      <a:pt x="529" y="901"/>
                      <a:pt x="1083" y="451"/>
                      <a:pt x="1300" y="167"/>
                    </a:cubicBezTo>
                    <a:cubicBezTo>
                      <a:pt x="1276" y="123"/>
                      <a:pt x="1251" y="78"/>
                      <a:pt x="12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21"/>
              <p:cNvSpPr/>
              <p:nvPr/>
            </p:nvSpPr>
            <p:spPr>
              <a:xfrm>
                <a:off x="4896176" y="2961172"/>
                <a:ext cx="68908" cy="92142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1388" extrusionOk="0">
                    <a:moveTo>
                      <a:pt x="841" y="0"/>
                    </a:moveTo>
                    <a:cubicBezTo>
                      <a:pt x="471" y="305"/>
                      <a:pt x="301" y="705"/>
                      <a:pt x="106" y="1088"/>
                    </a:cubicBezTo>
                    <a:cubicBezTo>
                      <a:pt x="57" y="1184"/>
                      <a:pt x="1" y="1281"/>
                      <a:pt x="85" y="1388"/>
                    </a:cubicBezTo>
                    <a:cubicBezTo>
                      <a:pt x="450" y="1122"/>
                      <a:pt x="871" y="588"/>
                      <a:pt x="1037" y="164"/>
                    </a:cubicBezTo>
                    <a:cubicBezTo>
                      <a:pt x="982" y="116"/>
                      <a:pt x="918" y="64"/>
                      <a:pt x="8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21"/>
              <p:cNvSpPr/>
              <p:nvPr/>
            </p:nvSpPr>
            <p:spPr>
              <a:xfrm>
                <a:off x="4145017" y="3486020"/>
                <a:ext cx="57755" cy="110664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667" extrusionOk="0">
                    <a:moveTo>
                      <a:pt x="647" y="1"/>
                    </a:moveTo>
                    <a:cubicBezTo>
                      <a:pt x="549" y="59"/>
                      <a:pt x="507" y="70"/>
                      <a:pt x="490" y="96"/>
                    </a:cubicBezTo>
                    <a:cubicBezTo>
                      <a:pt x="431" y="188"/>
                      <a:pt x="365" y="278"/>
                      <a:pt x="328" y="379"/>
                    </a:cubicBezTo>
                    <a:cubicBezTo>
                      <a:pt x="29" y="1176"/>
                      <a:pt x="3" y="1352"/>
                      <a:pt x="1" y="1667"/>
                    </a:cubicBezTo>
                    <a:cubicBezTo>
                      <a:pt x="81" y="1623"/>
                      <a:pt x="145" y="1611"/>
                      <a:pt x="162" y="1577"/>
                    </a:cubicBezTo>
                    <a:cubicBezTo>
                      <a:pt x="869" y="142"/>
                      <a:pt x="773" y="313"/>
                      <a:pt x="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21"/>
              <p:cNvSpPr/>
              <p:nvPr/>
            </p:nvSpPr>
            <p:spPr>
              <a:xfrm>
                <a:off x="5006841" y="3145327"/>
                <a:ext cx="74086" cy="99046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1492" extrusionOk="0">
                    <a:moveTo>
                      <a:pt x="917" y="12"/>
                    </a:moveTo>
                    <a:cubicBezTo>
                      <a:pt x="527" y="334"/>
                      <a:pt x="316" y="797"/>
                      <a:pt x="74" y="1240"/>
                    </a:cubicBezTo>
                    <a:cubicBezTo>
                      <a:pt x="30" y="1319"/>
                      <a:pt x="1" y="1407"/>
                      <a:pt x="69" y="1492"/>
                    </a:cubicBezTo>
                    <a:cubicBezTo>
                      <a:pt x="463" y="1195"/>
                      <a:pt x="906" y="611"/>
                      <a:pt x="1115" y="87"/>
                    </a:cubicBezTo>
                    <a:cubicBezTo>
                      <a:pt x="955" y="0"/>
                      <a:pt x="1011" y="24"/>
                      <a:pt x="917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21"/>
              <p:cNvSpPr/>
              <p:nvPr/>
            </p:nvSpPr>
            <p:spPr>
              <a:xfrm>
                <a:off x="2186227" y="2395097"/>
                <a:ext cx="38968" cy="136554"/>
              </a:xfrm>
              <a:custGeom>
                <a:avLst/>
                <a:gdLst/>
                <a:ahLst/>
                <a:cxnLst/>
                <a:rect l="l" t="t" r="r" b="b"/>
                <a:pathLst>
                  <a:path w="587" h="2057" extrusionOk="0">
                    <a:moveTo>
                      <a:pt x="107" y="125"/>
                    </a:moveTo>
                    <a:cubicBezTo>
                      <a:pt x="48" y="280"/>
                      <a:pt x="1" y="344"/>
                      <a:pt x="4" y="406"/>
                    </a:cubicBezTo>
                    <a:cubicBezTo>
                      <a:pt x="23" y="957"/>
                      <a:pt x="159" y="1482"/>
                      <a:pt x="426" y="1966"/>
                    </a:cubicBezTo>
                    <a:cubicBezTo>
                      <a:pt x="443" y="1998"/>
                      <a:pt x="499" y="2009"/>
                      <a:pt x="587" y="2057"/>
                    </a:cubicBezTo>
                    <a:cubicBezTo>
                      <a:pt x="239" y="1"/>
                      <a:pt x="345" y="413"/>
                      <a:pt x="107" y="12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21"/>
              <p:cNvSpPr/>
              <p:nvPr/>
            </p:nvSpPr>
            <p:spPr>
              <a:xfrm>
                <a:off x="4255284" y="1354429"/>
                <a:ext cx="58485" cy="94134"/>
              </a:xfrm>
              <a:custGeom>
                <a:avLst/>
                <a:gdLst/>
                <a:ahLst/>
                <a:cxnLst/>
                <a:rect l="l" t="t" r="r" b="b"/>
                <a:pathLst>
                  <a:path w="881" h="1418" extrusionOk="0">
                    <a:moveTo>
                      <a:pt x="705" y="0"/>
                    </a:moveTo>
                    <a:cubicBezTo>
                      <a:pt x="280" y="424"/>
                      <a:pt x="21" y="966"/>
                      <a:pt x="0" y="1417"/>
                    </a:cubicBezTo>
                    <a:cubicBezTo>
                      <a:pt x="389" y="1142"/>
                      <a:pt x="714" y="672"/>
                      <a:pt x="881" y="128"/>
                    </a:cubicBezTo>
                    <a:cubicBezTo>
                      <a:pt x="834" y="95"/>
                      <a:pt x="781" y="57"/>
                      <a:pt x="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21"/>
              <p:cNvSpPr/>
              <p:nvPr/>
            </p:nvSpPr>
            <p:spPr>
              <a:xfrm>
                <a:off x="4347096" y="2670002"/>
                <a:ext cx="42287" cy="110863"/>
              </a:xfrm>
              <a:custGeom>
                <a:avLst/>
                <a:gdLst/>
                <a:ahLst/>
                <a:cxnLst/>
                <a:rect l="l" t="t" r="r" b="b"/>
                <a:pathLst>
                  <a:path w="637" h="1670" extrusionOk="0">
                    <a:moveTo>
                      <a:pt x="401" y="1"/>
                    </a:moveTo>
                    <a:cubicBezTo>
                      <a:pt x="104" y="473"/>
                      <a:pt x="1" y="1082"/>
                      <a:pt x="149" y="1670"/>
                    </a:cubicBezTo>
                    <a:cubicBezTo>
                      <a:pt x="333" y="1146"/>
                      <a:pt x="543" y="643"/>
                      <a:pt x="636" y="123"/>
                    </a:cubicBezTo>
                    <a:cubicBezTo>
                      <a:pt x="540" y="1"/>
                      <a:pt x="607" y="22"/>
                      <a:pt x="4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" name="Google Shape;5572;p21"/>
              <p:cNvSpPr/>
              <p:nvPr/>
            </p:nvSpPr>
            <p:spPr>
              <a:xfrm>
                <a:off x="3677592" y="3146920"/>
                <a:ext cx="50585" cy="141201"/>
              </a:xfrm>
              <a:custGeom>
                <a:avLst/>
                <a:gdLst/>
                <a:ahLst/>
                <a:cxnLst/>
                <a:rect l="l" t="t" r="r" b="b"/>
                <a:pathLst>
                  <a:path w="762" h="2127" extrusionOk="0">
                    <a:moveTo>
                      <a:pt x="472" y="71"/>
                    </a:moveTo>
                    <a:lnTo>
                      <a:pt x="472" y="71"/>
                    </a:lnTo>
                    <a:cubicBezTo>
                      <a:pt x="190" y="476"/>
                      <a:pt x="218" y="948"/>
                      <a:pt x="115" y="1379"/>
                    </a:cubicBezTo>
                    <a:cubicBezTo>
                      <a:pt x="57" y="1619"/>
                      <a:pt x="0" y="1863"/>
                      <a:pt x="95" y="2127"/>
                    </a:cubicBezTo>
                    <a:cubicBezTo>
                      <a:pt x="138" y="2079"/>
                      <a:pt x="172" y="2056"/>
                      <a:pt x="181" y="2027"/>
                    </a:cubicBezTo>
                    <a:cubicBezTo>
                      <a:pt x="762" y="0"/>
                      <a:pt x="692" y="226"/>
                      <a:pt x="472" y="7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" name="Google Shape;5573;p21"/>
              <p:cNvSpPr/>
              <p:nvPr/>
            </p:nvSpPr>
            <p:spPr>
              <a:xfrm>
                <a:off x="4993033" y="2793480"/>
                <a:ext cx="81919" cy="8338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56" extrusionOk="0">
                    <a:moveTo>
                      <a:pt x="1064" y="1"/>
                    </a:moveTo>
                    <a:cubicBezTo>
                      <a:pt x="1021" y="1"/>
                      <a:pt x="977" y="19"/>
                      <a:pt x="934" y="49"/>
                    </a:cubicBezTo>
                    <a:cubicBezTo>
                      <a:pt x="657" y="246"/>
                      <a:pt x="257" y="749"/>
                      <a:pt x="1" y="1256"/>
                    </a:cubicBezTo>
                    <a:cubicBezTo>
                      <a:pt x="516" y="944"/>
                      <a:pt x="888" y="664"/>
                      <a:pt x="1182" y="289"/>
                    </a:cubicBezTo>
                    <a:cubicBezTo>
                      <a:pt x="1221" y="239"/>
                      <a:pt x="1220" y="159"/>
                      <a:pt x="1234" y="108"/>
                    </a:cubicBezTo>
                    <a:cubicBezTo>
                      <a:pt x="1178" y="32"/>
                      <a:pt x="1121" y="1"/>
                      <a:pt x="1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" name="Google Shape;5574;p21"/>
              <p:cNvSpPr/>
              <p:nvPr/>
            </p:nvSpPr>
            <p:spPr>
              <a:xfrm>
                <a:off x="4437248" y="2291402"/>
                <a:ext cx="34056" cy="1394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01" extrusionOk="0">
                    <a:moveTo>
                      <a:pt x="468" y="1"/>
                    </a:moveTo>
                    <a:cubicBezTo>
                      <a:pt x="391" y="19"/>
                      <a:pt x="342" y="31"/>
                      <a:pt x="300" y="40"/>
                    </a:cubicBezTo>
                    <a:cubicBezTo>
                      <a:pt x="93" y="674"/>
                      <a:pt x="0" y="1529"/>
                      <a:pt x="88" y="2101"/>
                    </a:cubicBezTo>
                    <a:cubicBezTo>
                      <a:pt x="287" y="1576"/>
                      <a:pt x="500" y="678"/>
                      <a:pt x="509" y="326"/>
                    </a:cubicBezTo>
                    <a:cubicBezTo>
                      <a:pt x="513" y="222"/>
                      <a:pt x="483" y="117"/>
                      <a:pt x="4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" name="Google Shape;5575;p21"/>
              <p:cNvSpPr/>
              <p:nvPr/>
            </p:nvSpPr>
            <p:spPr>
              <a:xfrm>
                <a:off x="3327471" y="3393943"/>
                <a:ext cx="37308" cy="116904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761" extrusionOk="0">
                    <a:moveTo>
                      <a:pt x="245" y="0"/>
                    </a:moveTo>
                    <a:cubicBezTo>
                      <a:pt x="218" y="0"/>
                      <a:pt x="186" y="7"/>
                      <a:pt x="149" y="23"/>
                    </a:cubicBezTo>
                    <a:cubicBezTo>
                      <a:pt x="0" y="165"/>
                      <a:pt x="55" y="355"/>
                      <a:pt x="67" y="529"/>
                    </a:cubicBezTo>
                    <a:cubicBezTo>
                      <a:pt x="93" y="907"/>
                      <a:pt x="100" y="1293"/>
                      <a:pt x="287" y="1639"/>
                    </a:cubicBezTo>
                    <a:cubicBezTo>
                      <a:pt x="306" y="1677"/>
                      <a:pt x="373" y="1691"/>
                      <a:pt x="493" y="1760"/>
                    </a:cubicBezTo>
                    <a:cubicBezTo>
                      <a:pt x="299" y="969"/>
                      <a:pt x="561" y="0"/>
                      <a:pt x="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" name="Google Shape;5576;p21"/>
              <p:cNvSpPr/>
              <p:nvPr/>
            </p:nvSpPr>
            <p:spPr>
              <a:xfrm>
                <a:off x="2515834" y="2409769"/>
                <a:ext cx="55365" cy="117568"/>
              </a:xfrm>
              <a:custGeom>
                <a:avLst/>
                <a:gdLst/>
                <a:ahLst/>
                <a:cxnLst/>
                <a:rect l="l" t="t" r="r" b="b"/>
                <a:pathLst>
                  <a:path w="834" h="1771" extrusionOk="0">
                    <a:moveTo>
                      <a:pt x="262" y="1"/>
                    </a:moveTo>
                    <a:cubicBezTo>
                      <a:pt x="228" y="7"/>
                      <a:pt x="170" y="6"/>
                      <a:pt x="166" y="22"/>
                    </a:cubicBezTo>
                    <a:cubicBezTo>
                      <a:pt x="87" y="260"/>
                      <a:pt x="1" y="45"/>
                      <a:pt x="676" y="1674"/>
                    </a:cubicBezTo>
                    <a:cubicBezTo>
                      <a:pt x="694" y="1718"/>
                      <a:pt x="726" y="1771"/>
                      <a:pt x="784" y="1771"/>
                    </a:cubicBezTo>
                    <a:cubicBezTo>
                      <a:pt x="798" y="1771"/>
                      <a:pt x="815" y="1767"/>
                      <a:pt x="833" y="1759"/>
                    </a:cubicBezTo>
                    <a:cubicBezTo>
                      <a:pt x="665" y="777"/>
                      <a:pt x="504" y="279"/>
                      <a:pt x="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21"/>
              <p:cNvSpPr/>
              <p:nvPr/>
            </p:nvSpPr>
            <p:spPr>
              <a:xfrm>
                <a:off x="3927403" y="2988921"/>
                <a:ext cx="37574" cy="98582"/>
              </a:xfrm>
              <a:custGeom>
                <a:avLst/>
                <a:gdLst/>
                <a:ahLst/>
                <a:cxnLst/>
                <a:rect l="l" t="t" r="r" b="b"/>
                <a:pathLst>
                  <a:path w="566" h="1485" extrusionOk="0">
                    <a:moveTo>
                      <a:pt x="300" y="33"/>
                    </a:moveTo>
                    <a:cubicBezTo>
                      <a:pt x="159" y="247"/>
                      <a:pt x="166" y="0"/>
                      <a:pt x="18" y="1331"/>
                    </a:cubicBezTo>
                    <a:cubicBezTo>
                      <a:pt x="12" y="1389"/>
                      <a:pt x="1" y="1480"/>
                      <a:pt x="108" y="1484"/>
                    </a:cubicBezTo>
                    <a:cubicBezTo>
                      <a:pt x="387" y="1071"/>
                      <a:pt x="537" y="697"/>
                      <a:pt x="558" y="340"/>
                    </a:cubicBezTo>
                    <a:cubicBezTo>
                      <a:pt x="565" y="207"/>
                      <a:pt x="528" y="86"/>
                      <a:pt x="300" y="3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21"/>
              <p:cNvSpPr/>
              <p:nvPr/>
            </p:nvSpPr>
            <p:spPr>
              <a:xfrm>
                <a:off x="5084978" y="2904478"/>
                <a:ext cx="71231" cy="85106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82" extrusionOk="0">
                    <a:moveTo>
                      <a:pt x="901" y="1"/>
                    </a:moveTo>
                    <a:cubicBezTo>
                      <a:pt x="514" y="305"/>
                      <a:pt x="143" y="830"/>
                      <a:pt x="1" y="1282"/>
                    </a:cubicBezTo>
                    <a:cubicBezTo>
                      <a:pt x="215" y="1279"/>
                      <a:pt x="324" y="1123"/>
                      <a:pt x="443" y="1006"/>
                    </a:cubicBezTo>
                    <a:cubicBezTo>
                      <a:pt x="698" y="757"/>
                      <a:pt x="964" y="511"/>
                      <a:pt x="1073" y="130"/>
                    </a:cubicBezTo>
                    <a:cubicBezTo>
                      <a:pt x="1000" y="76"/>
                      <a:pt x="949" y="36"/>
                      <a:pt x="9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21"/>
              <p:cNvSpPr/>
              <p:nvPr/>
            </p:nvSpPr>
            <p:spPr>
              <a:xfrm>
                <a:off x="2464983" y="2451061"/>
                <a:ext cx="57025" cy="114116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719" extrusionOk="0">
                    <a:moveTo>
                      <a:pt x="149" y="1"/>
                    </a:moveTo>
                    <a:cubicBezTo>
                      <a:pt x="106" y="22"/>
                      <a:pt x="61" y="43"/>
                      <a:pt x="7" y="70"/>
                    </a:cubicBezTo>
                    <a:cubicBezTo>
                      <a:pt x="0" y="359"/>
                      <a:pt x="137" y="600"/>
                      <a:pt x="247" y="843"/>
                    </a:cubicBezTo>
                    <a:cubicBezTo>
                      <a:pt x="379" y="1138"/>
                      <a:pt x="484" y="1454"/>
                      <a:pt x="723" y="1690"/>
                    </a:cubicBezTo>
                    <a:cubicBezTo>
                      <a:pt x="747" y="1713"/>
                      <a:pt x="802" y="1708"/>
                      <a:pt x="858" y="1719"/>
                    </a:cubicBezTo>
                    <a:cubicBezTo>
                      <a:pt x="470" y="430"/>
                      <a:pt x="414" y="289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21"/>
              <p:cNvSpPr/>
              <p:nvPr/>
            </p:nvSpPr>
            <p:spPr>
              <a:xfrm>
                <a:off x="2269077" y="2447011"/>
                <a:ext cx="49988" cy="113186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705" extrusionOk="0">
                    <a:moveTo>
                      <a:pt x="165" y="78"/>
                    </a:moveTo>
                    <a:cubicBezTo>
                      <a:pt x="106" y="131"/>
                      <a:pt x="66" y="165"/>
                      <a:pt x="1" y="223"/>
                    </a:cubicBezTo>
                    <a:cubicBezTo>
                      <a:pt x="192" y="996"/>
                      <a:pt x="385" y="1395"/>
                      <a:pt x="714" y="1704"/>
                    </a:cubicBezTo>
                    <a:cubicBezTo>
                      <a:pt x="725" y="1647"/>
                      <a:pt x="753" y="1594"/>
                      <a:pt x="742" y="1551"/>
                    </a:cubicBezTo>
                    <a:cubicBezTo>
                      <a:pt x="327" y="0"/>
                      <a:pt x="333" y="205"/>
                      <a:pt x="165" y="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21"/>
              <p:cNvSpPr/>
              <p:nvPr/>
            </p:nvSpPr>
            <p:spPr>
              <a:xfrm>
                <a:off x="4840345" y="2904279"/>
                <a:ext cx="66850" cy="93072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1402" extrusionOk="0">
                    <a:moveTo>
                      <a:pt x="831" y="0"/>
                    </a:moveTo>
                    <a:cubicBezTo>
                      <a:pt x="422" y="329"/>
                      <a:pt x="203" y="745"/>
                      <a:pt x="23" y="1186"/>
                    </a:cubicBezTo>
                    <a:cubicBezTo>
                      <a:pt x="1" y="1239"/>
                      <a:pt x="29" y="1313"/>
                      <a:pt x="36" y="1402"/>
                    </a:cubicBezTo>
                    <a:cubicBezTo>
                      <a:pt x="478" y="1024"/>
                      <a:pt x="823" y="588"/>
                      <a:pt x="1007" y="165"/>
                    </a:cubicBezTo>
                    <a:cubicBezTo>
                      <a:pt x="957" y="118"/>
                      <a:pt x="899" y="64"/>
                      <a:pt x="8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21"/>
              <p:cNvSpPr/>
              <p:nvPr/>
            </p:nvSpPr>
            <p:spPr>
              <a:xfrm>
                <a:off x="5270859" y="2742828"/>
                <a:ext cx="72758" cy="12208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839" extrusionOk="0">
                    <a:moveTo>
                      <a:pt x="964" y="0"/>
                    </a:moveTo>
                    <a:cubicBezTo>
                      <a:pt x="913" y="0"/>
                      <a:pt x="869" y="37"/>
                      <a:pt x="837" y="87"/>
                    </a:cubicBezTo>
                    <a:cubicBezTo>
                      <a:pt x="510" y="589"/>
                      <a:pt x="236" y="1122"/>
                      <a:pt x="11" y="1677"/>
                    </a:cubicBezTo>
                    <a:cubicBezTo>
                      <a:pt x="0" y="1704"/>
                      <a:pt x="22" y="1746"/>
                      <a:pt x="42" y="1838"/>
                    </a:cubicBezTo>
                    <a:cubicBezTo>
                      <a:pt x="401" y="1388"/>
                      <a:pt x="913" y="555"/>
                      <a:pt x="1085" y="144"/>
                    </a:cubicBezTo>
                    <a:cubicBezTo>
                      <a:pt x="1095" y="119"/>
                      <a:pt x="1070" y="77"/>
                      <a:pt x="1061" y="43"/>
                    </a:cubicBezTo>
                    <a:cubicBezTo>
                      <a:pt x="1027" y="13"/>
                      <a:pt x="994" y="0"/>
                      <a:pt x="9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21"/>
              <p:cNvSpPr/>
              <p:nvPr/>
            </p:nvSpPr>
            <p:spPr>
              <a:xfrm>
                <a:off x="3196890" y="3057764"/>
                <a:ext cx="40428" cy="112921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701" extrusionOk="0">
                    <a:moveTo>
                      <a:pt x="276" y="0"/>
                    </a:moveTo>
                    <a:cubicBezTo>
                      <a:pt x="249" y="0"/>
                      <a:pt x="219" y="3"/>
                      <a:pt x="186" y="9"/>
                    </a:cubicBezTo>
                    <a:cubicBezTo>
                      <a:pt x="0" y="478"/>
                      <a:pt x="196" y="945"/>
                      <a:pt x="192" y="1405"/>
                    </a:cubicBezTo>
                    <a:cubicBezTo>
                      <a:pt x="190" y="1511"/>
                      <a:pt x="218" y="1653"/>
                      <a:pt x="383" y="1701"/>
                    </a:cubicBezTo>
                    <a:cubicBezTo>
                      <a:pt x="491" y="465"/>
                      <a:pt x="608" y="0"/>
                      <a:pt x="2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21"/>
              <p:cNvSpPr/>
              <p:nvPr/>
            </p:nvSpPr>
            <p:spPr>
              <a:xfrm>
                <a:off x="2988238" y="2992041"/>
                <a:ext cx="38371" cy="119692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803" extrusionOk="0">
                    <a:moveTo>
                      <a:pt x="155" y="0"/>
                    </a:moveTo>
                    <a:cubicBezTo>
                      <a:pt x="124" y="0"/>
                      <a:pt x="87" y="9"/>
                      <a:pt x="45" y="30"/>
                    </a:cubicBezTo>
                    <a:cubicBezTo>
                      <a:pt x="39" y="115"/>
                      <a:pt x="0" y="228"/>
                      <a:pt x="27" y="321"/>
                    </a:cubicBezTo>
                    <a:cubicBezTo>
                      <a:pt x="168" y="818"/>
                      <a:pt x="243" y="1336"/>
                      <a:pt x="511" y="1803"/>
                    </a:cubicBezTo>
                    <a:cubicBezTo>
                      <a:pt x="578" y="1279"/>
                      <a:pt x="410" y="410"/>
                      <a:pt x="293" y="103"/>
                    </a:cubicBezTo>
                    <a:cubicBezTo>
                      <a:pt x="269" y="43"/>
                      <a:pt x="225" y="0"/>
                      <a:pt x="1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21"/>
              <p:cNvSpPr/>
              <p:nvPr/>
            </p:nvSpPr>
            <p:spPr>
              <a:xfrm>
                <a:off x="2894435" y="2844996"/>
                <a:ext cx="40760" cy="120688"/>
              </a:xfrm>
              <a:custGeom>
                <a:avLst/>
                <a:gdLst/>
                <a:ahLst/>
                <a:cxnLst/>
                <a:rect l="l" t="t" r="r" b="b"/>
                <a:pathLst>
                  <a:path w="614" h="1818" extrusionOk="0">
                    <a:moveTo>
                      <a:pt x="290" y="27"/>
                    </a:moveTo>
                    <a:cubicBezTo>
                      <a:pt x="221" y="33"/>
                      <a:pt x="187" y="36"/>
                      <a:pt x="120" y="43"/>
                    </a:cubicBezTo>
                    <a:cubicBezTo>
                      <a:pt x="97" y="362"/>
                      <a:pt x="1" y="0"/>
                      <a:pt x="454" y="1782"/>
                    </a:cubicBezTo>
                    <a:cubicBezTo>
                      <a:pt x="459" y="1797"/>
                      <a:pt x="508" y="1800"/>
                      <a:pt x="565" y="1817"/>
                    </a:cubicBezTo>
                    <a:cubicBezTo>
                      <a:pt x="598" y="1189"/>
                      <a:pt x="614" y="580"/>
                      <a:pt x="290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21"/>
              <p:cNvSpPr/>
              <p:nvPr/>
            </p:nvSpPr>
            <p:spPr>
              <a:xfrm>
                <a:off x="4757097" y="1613600"/>
                <a:ext cx="29342" cy="116771"/>
              </a:xfrm>
              <a:custGeom>
                <a:avLst/>
                <a:gdLst/>
                <a:ahLst/>
                <a:cxnLst/>
                <a:rect l="l" t="t" r="r" b="b"/>
                <a:pathLst>
                  <a:path w="442" h="1759" extrusionOk="0">
                    <a:moveTo>
                      <a:pt x="304" y="0"/>
                    </a:moveTo>
                    <a:cubicBezTo>
                      <a:pt x="237" y="9"/>
                      <a:pt x="171" y="18"/>
                      <a:pt x="70" y="33"/>
                    </a:cubicBezTo>
                    <a:cubicBezTo>
                      <a:pt x="0" y="549"/>
                      <a:pt x="39" y="1003"/>
                      <a:pt x="84" y="1458"/>
                    </a:cubicBezTo>
                    <a:cubicBezTo>
                      <a:pt x="92" y="1536"/>
                      <a:pt x="163" y="1608"/>
                      <a:pt x="245" y="1759"/>
                    </a:cubicBezTo>
                    <a:cubicBezTo>
                      <a:pt x="323" y="1166"/>
                      <a:pt x="442" y="668"/>
                      <a:pt x="388" y="154"/>
                    </a:cubicBezTo>
                    <a:cubicBezTo>
                      <a:pt x="383" y="107"/>
                      <a:pt x="340" y="62"/>
                      <a:pt x="3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21"/>
              <p:cNvSpPr/>
              <p:nvPr/>
            </p:nvSpPr>
            <p:spPr>
              <a:xfrm>
                <a:off x="2398729" y="1881402"/>
                <a:ext cx="6565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332" extrusionOk="0">
                    <a:moveTo>
                      <a:pt x="152" y="1"/>
                    </a:moveTo>
                    <a:cubicBezTo>
                      <a:pt x="100" y="45"/>
                      <a:pt x="49" y="87"/>
                      <a:pt x="1" y="127"/>
                    </a:cubicBezTo>
                    <a:cubicBezTo>
                      <a:pt x="19" y="203"/>
                      <a:pt x="15" y="267"/>
                      <a:pt x="43" y="303"/>
                    </a:cubicBezTo>
                    <a:cubicBezTo>
                      <a:pt x="865" y="1332"/>
                      <a:pt x="873" y="1310"/>
                      <a:pt x="989" y="1312"/>
                    </a:cubicBezTo>
                    <a:cubicBezTo>
                      <a:pt x="962" y="1032"/>
                      <a:pt x="963" y="1011"/>
                      <a:pt x="722" y="646"/>
                    </a:cubicBezTo>
                    <a:cubicBezTo>
                      <a:pt x="568" y="411"/>
                      <a:pt x="461" y="126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21"/>
              <p:cNvSpPr/>
              <p:nvPr/>
            </p:nvSpPr>
            <p:spPr>
              <a:xfrm>
                <a:off x="4318417" y="1794701"/>
                <a:ext cx="38437" cy="102299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41" extrusionOk="0">
                    <a:moveTo>
                      <a:pt x="396" y="1"/>
                    </a:moveTo>
                    <a:cubicBezTo>
                      <a:pt x="372" y="1"/>
                      <a:pt x="338" y="12"/>
                      <a:pt x="252" y="34"/>
                    </a:cubicBezTo>
                    <a:cubicBezTo>
                      <a:pt x="44" y="582"/>
                      <a:pt x="1" y="1112"/>
                      <a:pt x="135" y="1541"/>
                    </a:cubicBezTo>
                    <a:cubicBezTo>
                      <a:pt x="361" y="1280"/>
                      <a:pt x="378" y="962"/>
                      <a:pt x="470" y="676"/>
                    </a:cubicBezTo>
                    <a:cubicBezTo>
                      <a:pt x="538" y="469"/>
                      <a:pt x="578" y="258"/>
                      <a:pt x="515" y="59"/>
                    </a:cubicBezTo>
                    <a:cubicBezTo>
                      <a:pt x="437" y="19"/>
                      <a:pt x="425" y="1"/>
                      <a:pt x="3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21"/>
              <p:cNvSpPr/>
              <p:nvPr/>
            </p:nvSpPr>
            <p:spPr>
              <a:xfrm>
                <a:off x="2428736" y="1758919"/>
                <a:ext cx="90416" cy="57888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872" extrusionOk="0">
                    <a:moveTo>
                      <a:pt x="355" y="0"/>
                    </a:moveTo>
                    <a:cubicBezTo>
                      <a:pt x="255" y="0"/>
                      <a:pt x="181" y="60"/>
                      <a:pt x="141" y="171"/>
                    </a:cubicBezTo>
                    <a:cubicBezTo>
                      <a:pt x="221" y="314"/>
                      <a:pt x="1" y="204"/>
                      <a:pt x="1265" y="869"/>
                    </a:cubicBezTo>
                    <a:cubicBezTo>
                      <a:pt x="1268" y="871"/>
                      <a:pt x="1272" y="871"/>
                      <a:pt x="1277" y="871"/>
                    </a:cubicBezTo>
                    <a:cubicBezTo>
                      <a:pt x="1300" y="871"/>
                      <a:pt x="1334" y="850"/>
                      <a:pt x="1362" y="841"/>
                    </a:cubicBezTo>
                    <a:cubicBezTo>
                      <a:pt x="1170" y="402"/>
                      <a:pt x="786" y="65"/>
                      <a:pt x="396" y="3"/>
                    </a:cubicBezTo>
                    <a:cubicBezTo>
                      <a:pt x="382" y="1"/>
                      <a:pt x="368" y="0"/>
                      <a:pt x="3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21"/>
              <p:cNvSpPr/>
              <p:nvPr/>
            </p:nvSpPr>
            <p:spPr>
              <a:xfrm>
                <a:off x="5380131" y="2730613"/>
                <a:ext cx="55830" cy="137218"/>
              </a:xfrm>
              <a:custGeom>
                <a:avLst/>
                <a:gdLst/>
                <a:ahLst/>
                <a:cxnLst/>
                <a:rect l="l" t="t" r="r" b="b"/>
                <a:pathLst>
                  <a:path w="841" h="2067" extrusionOk="0">
                    <a:moveTo>
                      <a:pt x="724" y="1"/>
                    </a:moveTo>
                    <a:cubicBezTo>
                      <a:pt x="671" y="49"/>
                      <a:pt x="612" y="75"/>
                      <a:pt x="596" y="118"/>
                    </a:cubicBezTo>
                    <a:cubicBezTo>
                      <a:pt x="375" y="727"/>
                      <a:pt x="136" y="1330"/>
                      <a:pt x="1" y="2067"/>
                    </a:cubicBezTo>
                    <a:cubicBezTo>
                      <a:pt x="115" y="1967"/>
                      <a:pt x="153" y="1950"/>
                      <a:pt x="166" y="1919"/>
                    </a:cubicBezTo>
                    <a:cubicBezTo>
                      <a:pt x="841" y="310"/>
                      <a:pt x="780" y="463"/>
                      <a:pt x="800" y="138"/>
                    </a:cubicBezTo>
                    <a:cubicBezTo>
                      <a:pt x="804" y="100"/>
                      <a:pt x="757" y="57"/>
                      <a:pt x="7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21"/>
              <p:cNvSpPr/>
              <p:nvPr/>
            </p:nvSpPr>
            <p:spPr>
              <a:xfrm>
                <a:off x="2324842" y="2357456"/>
                <a:ext cx="45872" cy="120953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822" extrusionOk="0">
                    <a:moveTo>
                      <a:pt x="58" y="1"/>
                    </a:moveTo>
                    <a:cubicBezTo>
                      <a:pt x="26" y="50"/>
                      <a:pt x="6" y="65"/>
                      <a:pt x="6" y="81"/>
                    </a:cubicBezTo>
                    <a:cubicBezTo>
                      <a:pt x="1" y="695"/>
                      <a:pt x="202" y="1250"/>
                      <a:pt x="521" y="1767"/>
                    </a:cubicBezTo>
                    <a:cubicBezTo>
                      <a:pt x="537" y="1792"/>
                      <a:pt x="595" y="1792"/>
                      <a:pt x="691" y="1821"/>
                    </a:cubicBezTo>
                    <a:cubicBezTo>
                      <a:pt x="432" y="1198"/>
                      <a:pt x="453" y="562"/>
                      <a:pt x="212" y="8"/>
                    </a:cubicBezTo>
                    <a:cubicBezTo>
                      <a:pt x="143" y="6"/>
                      <a:pt x="108" y="3"/>
                      <a:pt x="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21"/>
              <p:cNvSpPr/>
              <p:nvPr/>
            </p:nvSpPr>
            <p:spPr>
              <a:xfrm>
                <a:off x="4831250" y="2152854"/>
                <a:ext cx="36180" cy="11345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709" extrusionOk="0">
                    <a:moveTo>
                      <a:pt x="338" y="1"/>
                    </a:moveTo>
                    <a:cubicBezTo>
                      <a:pt x="298" y="17"/>
                      <a:pt x="254" y="34"/>
                      <a:pt x="189" y="60"/>
                    </a:cubicBezTo>
                    <a:cubicBezTo>
                      <a:pt x="22" y="1708"/>
                      <a:pt x="1" y="1649"/>
                      <a:pt x="119" y="1665"/>
                    </a:cubicBezTo>
                    <a:cubicBezTo>
                      <a:pt x="418" y="1198"/>
                      <a:pt x="544" y="613"/>
                      <a:pt x="460" y="119"/>
                    </a:cubicBezTo>
                    <a:cubicBezTo>
                      <a:pt x="452" y="74"/>
                      <a:pt x="395" y="44"/>
                      <a:pt x="3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21"/>
              <p:cNvSpPr/>
              <p:nvPr/>
            </p:nvSpPr>
            <p:spPr>
              <a:xfrm>
                <a:off x="3736144" y="2687661"/>
                <a:ext cx="32197" cy="111792"/>
              </a:xfrm>
              <a:custGeom>
                <a:avLst/>
                <a:gdLst/>
                <a:ahLst/>
                <a:cxnLst/>
                <a:rect l="l" t="t" r="r" b="b"/>
                <a:pathLst>
                  <a:path w="485" h="1684" extrusionOk="0">
                    <a:moveTo>
                      <a:pt x="241" y="0"/>
                    </a:moveTo>
                    <a:cubicBezTo>
                      <a:pt x="50" y="426"/>
                      <a:pt x="1" y="1104"/>
                      <a:pt x="121" y="1683"/>
                    </a:cubicBezTo>
                    <a:cubicBezTo>
                      <a:pt x="155" y="1680"/>
                      <a:pt x="188" y="1678"/>
                      <a:pt x="250" y="1673"/>
                    </a:cubicBezTo>
                    <a:cubicBezTo>
                      <a:pt x="326" y="1133"/>
                      <a:pt x="485" y="596"/>
                      <a:pt x="369" y="47"/>
                    </a:cubicBezTo>
                    <a:cubicBezTo>
                      <a:pt x="307" y="25"/>
                      <a:pt x="275" y="13"/>
                      <a:pt x="2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21"/>
              <p:cNvSpPr/>
              <p:nvPr/>
            </p:nvSpPr>
            <p:spPr>
              <a:xfrm>
                <a:off x="3847872" y="3450570"/>
                <a:ext cx="35051" cy="8338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256" extrusionOk="0">
                    <a:moveTo>
                      <a:pt x="204" y="0"/>
                    </a:moveTo>
                    <a:cubicBezTo>
                      <a:pt x="167" y="26"/>
                      <a:pt x="129" y="41"/>
                      <a:pt x="109" y="67"/>
                    </a:cubicBezTo>
                    <a:cubicBezTo>
                      <a:pt x="77" y="110"/>
                      <a:pt x="36" y="160"/>
                      <a:pt x="35" y="208"/>
                    </a:cubicBezTo>
                    <a:cubicBezTo>
                      <a:pt x="1" y="1226"/>
                      <a:pt x="35" y="1121"/>
                      <a:pt x="68" y="1256"/>
                    </a:cubicBezTo>
                    <a:cubicBezTo>
                      <a:pt x="78" y="1255"/>
                      <a:pt x="87" y="1255"/>
                      <a:pt x="96" y="1255"/>
                    </a:cubicBezTo>
                    <a:cubicBezTo>
                      <a:pt x="105" y="1255"/>
                      <a:pt x="114" y="1255"/>
                      <a:pt x="121" y="1255"/>
                    </a:cubicBezTo>
                    <a:cubicBezTo>
                      <a:pt x="137" y="1255"/>
                      <a:pt x="146" y="1255"/>
                      <a:pt x="152" y="1249"/>
                    </a:cubicBezTo>
                    <a:cubicBezTo>
                      <a:pt x="479" y="948"/>
                      <a:pt x="527" y="568"/>
                      <a:pt x="445" y="159"/>
                    </a:cubicBezTo>
                    <a:cubicBezTo>
                      <a:pt x="427" y="68"/>
                      <a:pt x="353" y="7"/>
                      <a:pt x="2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21"/>
              <p:cNvSpPr/>
              <p:nvPr/>
            </p:nvSpPr>
            <p:spPr>
              <a:xfrm>
                <a:off x="5446583" y="2720456"/>
                <a:ext cx="57290" cy="138214"/>
              </a:xfrm>
              <a:custGeom>
                <a:avLst/>
                <a:gdLst/>
                <a:ahLst/>
                <a:cxnLst/>
                <a:rect l="l" t="t" r="r" b="b"/>
                <a:pathLst>
                  <a:path w="863" h="2082" extrusionOk="0">
                    <a:moveTo>
                      <a:pt x="713" y="1"/>
                    </a:moveTo>
                    <a:cubicBezTo>
                      <a:pt x="651" y="54"/>
                      <a:pt x="581" y="85"/>
                      <a:pt x="576" y="122"/>
                    </a:cubicBezTo>
                    <a:cubicBezTo>
                      <a:pt x="512" y="781"/>
                      <a:pt x="260" y="1382"/>
                      <a:pt x="7" y="1983"/>
                    </a:cubicBezTo>
                    <a:cubicBezTo>
                      <a:pt x="0" y="1999"/>
                      <a:pt x="39" y="2035"/>
                      <a:pt x="70" y="2081"/>
                    </a:cubicBezTo>
                    <a:cubicBezTo>
                      <a:pt x="419" y="1579"/>
                      <a:pt x="690" y="1052"/>
                      <a:pt x="800" y="455"/>
                    </a:cubicBezTo>
                    <a:cubicBezTo>
                      <a:pt x="863" y="120"/>
                      <a:pt x="811" y="157"/>
                      <a:pt x="7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21"/>
              <p:cNvSpPr/>
              <p:nvPr/>
            </p:nvSpPr>
            <p:spPr>
              <a:xfrm>
                <a:off x="4638000" y="2131345"/>
                <a:ext cx="24562" cy="11166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682" extrusionOk="0">
                    <a:moveTo>
                      <a:pt x="118" y="102"/>
                    </a:moveTo>
                    <a:cubicBezTo>
                      <a:pt x="1" y="294"/>
                      <a:pt x="9" y="1"/>
                      <a:pt x="3" y="1622"/>
                    </a:cubicBezTo>
                    <a:cubicBezTo>
                      <a:pt x="3" y="1642"/>
                      <a:pt x="44" y="1661"/>
                      <a:pt x="66" y="1681"/>
                    </a:cubicBezTo>
                    <a:cubicBezTo>
                      <a:pt x="206" y="1473"/>
                      <a:pt x="254" y="1380"/>
                      <a:pt x="293" y="1095"/>
                    </a:cubicBezTo>
                    <a:cubicBezTo>
                      <a:pt x="336" y="774"/>
                      <a:pt x="370" y="451"/>
                      <a:pt x="277" y="140"/>
                    </a:cubicBezTo>
                    <a:cubicBezTo>
                      <a:pt x="222" y="127"/>
                      <a:pt x="188" y="119"/>
                      <a:pt x="118" y="10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21"/>
              <p:cNvSpPr/>
              <p:nvPr/>
            </p:nvSpPr>
            <p:spPr>
              <a:xfrm>
                <a:off x="4615230" y="2339997"/>
                <a:ext cx="37773" cy="147242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218" extrusionOk="0">
                    <a:moveTo>
                      <a:pt x="490" y="0"/>
                    </a:moveTo>
                    <a:cubicBezTo>
                      <a:pt x="462" y="3"/>
                      <a:pt x="402" y="7"/>
                      <a:pt x="392" y="36"/>
                    </a:cubicBezTo>
                    <a:cubicBezTo>
                      <a:pt x="165" y="673"/>
                      <a:pt x="159" y="1352"/>
                      <a:pt x="11" y="2004"/>
                    </a:cubicBezTo>
                    <a:cubicBezTo>
                      <a:pt x="0" y="2051"/>
                      <a:pt x="30" y="2106"/>
                      <a:pt x="54" y="2217"/>
                    </a:cubicBezTo>
                    <a:cubicBezTo>
                      <a:pt x="124" y="2077"/>
                      <a:pt x="196" y="1987"/>
                      <a:pt x="214" y="1886"/>
                    </a:cubicBezTo>
                    <a:cubicBezTo>
                      <a:pt x="328" y="1282"/>
                      <a:pt x="568" y="702"/>
                      <a:pt x="556" y="75"/>
                    </a:cubicBezTo>
                    <a:cubicBezTo>
                      <a:pt x="554" y="49"/>
                      <a:pt x="512" y="26"/>
                      <a:pt x="4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21"/>
              <p:cNvSpPr/>
              <p:nvPr/>
            </p:nvSpPr>
            <p:spPr>
              <a:xfrm>
                <a:off x="4142892" y="3318064"/>
                <a:ext cx="49590" cy="94532"/>
              </a:xfrm>
              <a:custGeom>
                <a:avLst/>
                <a:gdLst/>
                <a:ahLst/>
                <a:cxnLst/>
                <a:rect l="l" t="t" r="r" b="b"/>
                <a:pathLst>
                  <a:path w="747" h="1424" extrusionOk="0">
                    <a:moveTo>
                      <a:pt x="539" y="1"/>
                    </a:moveTo>
                    <a:cubicBezTo>
                      <a:pt x="197" y="491"/>
                      <a:pt x="1" y="1086"/>
                      <a:pt x="51" y="1423"/>
                    </a:cubicBezTo>
                    <a:cubicBezTo>
                      <a:pt x="307" y="1186"/>
                      <a:pt x="576" y="721"/>
                      <a:pt x="736" y="235"/>
                    </a:cubicBezTo>
                    <a:cubicBezTo>
                      <a:pt x="746" y="204"/>
                      <a:pt x="729" y="165"/>
                      <a:pt x="721" y="104"/>
                    </a:cubicBezTo>
                    <a:cubicBezTo>
                      <a:pt x="677" y="80"/>
                      <a:pt x="621" y="46"/>
                      <a:pt x="5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21"/>
              <p:cNvSpPr/>
              <p:nvPr/>
            </p:nvSpPr>
            <p:spPr>
              <a:xfrm>
                <a:off x="4947492" y="3361480"/>
                <a:ext cx="90881" cy="86234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299" extrusionOk="0">
                    <a:moveTo>
                      <a:pt x="1211" y="1"/>
                    </a:moveTo>
                    <a:cubicBezTo>
                      <a:pt x="876" y="222"/>
                      <a:pt x="299" y="844"/>
                      <a:pt x="1" y="1299"/>
                    </a:cubicBezTo>
                    <a:cubicBezTo>
                      <a:pt x="226" y="1262"/>
                      <a:pt x="254" y="1267"/>
                      <a:pt x="538" y="1002"/>
                    </a:cubicBezTo>
                    <a:cubicBezTo>
                      <a:pt x="835" y="723"/>
                      <a:pt x="1209" y="503"/>
                      <a:pt x="1368" y="86"/>
                    </a:cubicBezTo>
                    <a:cubicBezTo>
                      <a:pt x="1300" y="48"/>
                      <a:pt x="1253" y="23"/>
                      <a:pt x="1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21"/>
              <p:cNvSpPr/>
              <p:nvPr/>
            </p:nvSpPr>
            <p:spPr>
              <a:xfrm>
                <a:off x="4323927" y="3219347"/>
                <a:ext cx="46005" cy="106349"/>
              </a:xfrm>
              <a:custGeom>
                <a:avLst/>
                <a:gdLst/>
                <a:ahLst/>
                <a:cxnLst/>
                <a:rect l="l" t="t" r="r" b="b"/>
                <a:pathLst>
                  <a:path w="693" h="1602" extrusionOk="0">
                    <a:moveTo>
                      <a:pt x="527" y="1"/>
                    </a:moveTo>
                    <a:cubicBezTo>
                      <a:pt x="424" y="1"/>
                      <a:pt x="368" y="84"/>
                      <a:pt x="344" y="170"/>
                    </a:cubicBezTo>
                    <a:cubicBezTo>
                      <a:pt x="222" y="608"/>
                      <a:pt x="115" y="1052"/>
                      <a:pt x="6" y="1494"/>
                    </a:cubicBezTo>
                    <a:cubicBezTo>
                      <a:pt x="1" y="1516"/>
                      <a:pt x="38" y="1548"/>
                      <a:pt x="70" y="1601"/>
                    </a:cubicBezTo>
                    <a:cubicBezTo>
                      <a:pt x="391" y="1243"/>
                      <a:pt x="493" y="797"/>
                      <a:pt x="631" y="368"/>
                    </a:cubicBezTo>
                    <a:cubicBezTo>
                      <a:pt x="671" y="245"/>
                      <a:pt x="693" y="118"/>
                      <a:pt x="589" y="10"/>
                    </a:cubicBezTo>
                    <a:cubicBezTo>
                      <a:pt x="566" y="4"/>
                      <a:pt x="546" y="1"/>
                      <a:pt x="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21"/>
              <p:cNvSpPr/>
              <p:nvPr/>
            </p:nvSpPr>
            <p:spPr>
              <a:xfrm>
                <a:off x="3155465" y="3214833"/>
                <a:ext cx="29342" cy="11670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1758" extrusionOk="0">
                    <a:moveTo>
                      <a:pt x="296" y="108"/>
                    </a:moveTo>
                    <a:cubicBezTo>
                      <a:pt x="205" y="137"/>
                      <a:pt x="140" y="159"/>
                      <a:pt x="40" y="191"/>
                    </a:cubicBezTo>
                    <a:cubicBezTo>
                      <a:pt x="0" y="686"/>
                      <a:pt x="111" y="1112"/>
                      <a:pt x="183" y="1542"/>
                    </a:cubicBezTo>
                    <a:cubicBezTo>
                      <a:pt x="194" y="1610"/>
                      <a:pt x="238" y="1675"/>
                      <a:pt x="280" y="1734"/>
                    </a:cubicBezTo>
                    <a:cubicBezTo>
                      <a:pt x="295" y="1754"/>
                      <a:pt x="342" y="1750"/>
                      <a:pt x="372" y="1758"/>
                    </a:cubicBezTo>
                    <a:cubicBezTo>
                      <a:pt x="429" y="0"/>
                      <a:pt x="441" y="400"/>
                      <a:pt x="296" y="10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21"/>
              <p:cNvSpPr/>
              <p:nvPr/>
            </p:nvSpPr>
            <p:spPr>
              <a:xfrm>
                <a:off x="3476110" y="2175758"/>
                <a:ext cx="29010" cy="108871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640" extrusionOk="0">
                    <a:moveTo>
                      <a:pt x="344" y="0"/>
                    </a:moveTo>
                    <a:cubicBezTo>
                      <a:pt x="90" y="53"/>
                      <a:pt x="49" y="83"/>
                      <a:pt x="38" y="218"/>
                    </a:cubicBezTo>
                    <a:cubicBezTo>
                      <a:pt x="0" y="672"/>
                      <a:pt x="89" y="1113"/>
                      <a:pt x="173" y="1556"/>
                    </a:cubicBezTo>
                    <a:cubicBezTo>
                      <a:pt x="177" y="1575"/>
                      <a:pt x="226" y="1587"/>
                      <a:pt x="327" y="1640"/>
                    </a:cubicBezTo>
                    <a:cubicBezTo>
                      <a:pt x="349" y="1086"/>
                      <a:pt x="437" y="570"/>
                      <a:pt x="3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21"/>
              <p:cNvSpPr/>
              <p:nvPr/>
            </p:nvSpPr>
            <p:spPr>
              <a:xfrm>
                <a:off x="2896692" y="3415717"/>
                <a:ext cx="41690" cy="126729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909" extrusionOk="0">
                    <a:moveTo>
                      <a:pt x="141" y="0"/>
                    </a:moveTo>
                    <a:cubicBezTo>
                      <a:pt x="90" y="23"/>
                      <a:pt x="43" y="45"/>
                      <a:pt x="1" y="63"/>
                    </a:cubicBezTo>
                    <a:cubicBezTo>
                      <a:pt x="45" y="406"/>
                      <a:pt x="281" y="1216"/>
                      <a:pt x="466" y="1637"/>
                    </a:cubicBezTo>
                    <a:cubicBezTo>
                      <a:pt x="508" y="1733"/>
                      <a:pt x="574" y="1818"/>
                      <a:pt x="628" y="1908"/>
                    </a:cubicBezTo>
                    <a:cubicBezTo>
                      <a:pt x="593" y="1279"/>
                      <a:pt x="435" y="702"/>
                      <a:pt x="248" y="131"/>
                    </a:cubicBezTo>
                    <a:cubicBezTo>
                      <a:pt x="232" y="84"/>
                      <a:pt x="180" y="48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21"/>
              <p:cNvSpPr/>
              <p:nvPr/>
            </p:nvSpPr>
            <p:spPr>
              <a:xfrm>
                <a:off x="2828845" y="2734397"/>
                <a:ext cx="43748" cy="100109"/>
              </a:xfrm>
              <a:custGeom>
                <a:avLst/>
                <a:gdLst/>
                <a:ahLst/>
                <a:cxnLst/>
                <a:rect l="l" t="t" r="r" b="b"/>
                <a:pathLst>
                  <a:path w="659" h="1508" extrusionOk="0">
                    <a:moveTo>
                      <a:pt x="158" y="0"/>
                    </a:moveTo>
                    <a:cubicBezTo>
                      <a:pt x="108" y="51"/>
                      <a:pt x="54" y="113"/>
                      <a:pt x="1" y="171"/>
                    </a:cubicBezTo>
                    <a:cubicBezTo>
                      <a:pt x="137" y="646"/>
                      <a:pt x="249" y="1104"/>
                      <a:pt x="532" y="1492"/>
                    </a:cubicBezTo>
                    <a:cubicBezTo>
                      <a:pt x="544" y="1508"/>
                      <a:pt x="591" y="1500"/>
                      <a:pt x="659" y="1508"/>
                    </a:cubicBezTo>
                    <a:cubicBezTo>
                      <a:pt x="596" y="1053"/>
                      <a:pt x="544" y="608"/>
                      <a:pt x="372" y="188"/>
                    </a:cubicBezTo>
                    <a:cubicBezTo>
                      <a:pt x="305" y="29"/>
                      <a:pt x="228" y="30"/>
                      <a:pt x="1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21"/>
              <p:cNvSpPr/>
              <p:nvPr/>
            </p:nvSpPr>
            <p:spPr>
              <a:xfrm>
                <a:off x="2392223" y="2831321"/>
                <a:ext cx="48527" cy="104424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573" extrusionOk="0">
                    <a:moveTo>
                      <a:pt x="268" y="0"/>
                    </a:moveTo>
                    <a:cubicBezTo>
                      <a:pt x="98" y="5"/>
                      <a:pt x="98" y="5"/>
                      <a:pt x="0" y="131"/>
                    </a:cubicBezTo>
                    <a:cubicBezTo>
                      <a:pt x="167" y="778"/>
                      <a:pt x="407" y="1284"/>
                      <a:pt x="730" y="1572"/>
                    </a:cubicBezTo>
                    <a:cubicBezTo>
                      <a:pt x="539" y="1057"/>
                      <a:pt x="567" y="478"/>
                      <a:pt x="2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21"/>
              <p:cNvSpPr/>
              <p:nvPr/>
            </p:nvSpPr>
            <p:spPr>
              <a:xfrm>
                <a:off x="3234597" y="3412664"/>
                <a:ext cx="31931" cy="10568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1592" extrusionOk="0">
                    <a:moveTo>
                      <a:pt x="149" y="0"/>
                    </a:moveTo>
                    <a:cubicBezTo>
                      <a:pt x="83" y="110"/>
                      <a:pt x="1" y="183"/>
                      <a:pt x="3" y="251"/>
                    </a:cubicBezTo>
                    <a:cubicBezTo>
                      <a:pt x="23" y="666"/>
                      <a:pt x="82" y="1076"/>
                      <a:pt x="276" y="1453"/>
                    </a:cubicBezTo>
                    <a:cubicBezTo>
                      <a:pt x="301" y="1501"/>
                      <a:pt x="378" y="1524"/>
                      <a:pt x="480" y="1592"/>
                    </a:cubicBezTo>
                    <a:cubicBezTo>
                      <a:pt x="434" y="1072"/>
                      <a:pt x="391" y="612"/>
                      <a:pt x="350" y="160"/>
                    </a:cubicBezTo>
                    <a:cubicBezTo>
                      <a:pt x="295" y="115"/>
                      <a:pt x="253" y="82"/>
                      <a:pt x="1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21"/>
              <p:cNvSpPr/>
              <p:nvPr/>
            </p:nvSpPr>
            <p:spPr>
              <a:xfrm>
                <a:off x="3814480" y="2531786"/>
                <a:ext cx="35051" cy="11219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690" extrusionOk="0">
                    <a:moveTo>
                      <a:pt x="388" y="0"/>
                    </a:moveTo>
                    <a:cubicBezTo>
                      <a:pt x="338" y="0"/>
                      <a:pt x="287" y="28"/>
                      <a:pt x="236" y="98"/>
                    </a:cubicBezTo>
                    <a:cubicBezTo>
                      <a:pt x="96" y="584"/>
                      <a:pt x="89" y="1114"/>
                      <a:pt x="2" y="1632"/>
                    </a:cubicBezTo>
                    <a:cubicBezTo>
                      <a:pt x="1" y="1646"/>
                      <a:pt x="21" y="1662"/>
                      <a:pt x="39" y="1689"/>
                    </a:cubicBezTo>
                    <a:cubicBezTo>
                      <a:pt x="81" y="1665"/>
                      <a:pt x="144" y="1649"/>
                      <a:pt x="158" y="1613"/>
                    </a:cubicBezTo>
                    <a:cubicBezTo>
                      <a:pt x="336" y="1135"/>
                      <a:pt x="489" y="651"/>
                      <a:pt x="526" y="137"/>
                    </a:cubicBezTo>
                    <a:cubicBezTo>
                      <a:pt x="527" y="106"/>
                      <a:pt x="496" y="73"/>
                      <a:pt x="473" y="24"/>
                    </a:cubicBezTo>
                    <a:cubicBezTo>
                      <a:pt x="444" y="9"/>
                      <a:pt x="416" y="0"/>
                      <a:pt x="3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21"/>
              <p:cNvSpPr/>
              <p:nvPr/>
            </p:nvSpPr>
            <p:spPr>
              <a:xfrm>
                <a:off x="2493462" y="2068544"/>
                <a:ext cx="53042" cy="127526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921" extrusionOk="0">
                    <a:moveTo>
                      <a:pt x="100" y="107"/>
                    </a:moveTo>
                    <a:cubicBezTo>
                      <a:pt x="45" y="246"/>
                      <a:pt x="1" y="301"/>
                      <a:pt x="11" y="345"/>
                    </a:cubicBezTo>
                    <a:cubicBezTo>
                      <a:pt x="144" y="876"/>
                      <a:pt x="325" y="1390"/>
                      <a:pt x="625" y="1852"/>
                    </a:cubicBezTo>
                    <a:cubicBezTo>
                      <a:pt x="644" y="1881"/>
                      <a:pt x="702" y="1884"/>
                      <a:pt x="798" y="1920"/>
                    </a:cubicBezTo>
                    <a:cubicBezTo>
                      <a:pt x="208" y="0"/>
                      <a:pt x="370" y="420"/>
                      <a:pt x="100" y="1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21"/>
              <p:cNvSpPr/>
              <p:nvPr/>
            </p:nvSpPr>
            <p:spPr>
              <a:xfrm>
                <a:off x="4116072" y="2439775"/>
                <a:ext cx="38769" cy="117568"/>
              </a:xfrm>
              <a:custGeom>
                <a:avLst/>
                <a:gdLst/>
                <a:ahLst/>
                <a:cxnLst/>
                <a:rect l="l" t="t" r="r" b="b"/>
                <a:pathLst>
                  <a:path w="584" h="1771" extrusionOk="0">
                    <a:moveTo>
                      <a:pt x="480" y="1"/>
                    </a:moveTo>
                    <a:cubicBezTo>
                      <a:pt x="397" y="33"/>
                      <a:pt x="349" y="53"/>
                      <a:pt x="277" y="81"/>
                    </a:cubicBezTo>
                    <a:cubicBezTo>
                      <a:pt x="146" y="629"/>
                      <a:pt x="1" y="1182"/>
                      <a:pt x="96" y="1771"/>
                    </a:cubicBezTo>
                    <a:cubicBezTo>
                      <a:pt x="322" y="1243"/>
                      <a:pt x="485" y="699"/>
                      <a:pt x="583" y="109"/>
                    </a:cubicBezTo>
                    <a:cubicBezTo>
                      <a:pt x="548" y="71"/>
                      <a:pt x="512" y="34"/>
                      <a:pt x="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21"/>
              <p:cNvSpPr/>
              <p:nvPr/>
            </p:nvSpPr>
            <p:spPr>
              <a:xfrm>
                <a:off x="3934108" y="2618022"/>
                <a:ext cx="36180" cy="9811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478" extrusionOk="0">
                    <a:moveTo>
                      <a:pt x="208" y="0"/>
                    </a:moveTo>
                    <a:cubicBezTo>
                      <a:pt x="1" y="496"/>
                      <a:pt x="21" y="947"/>
                      <a:pt x="87" y="1478"/>
                    </a:cubicBezTo>
                    <a:cubicBezTo>
                      <a:pt x="320" y="1233"/>
                      <a:pt x="340" y="975"/>
                      <a:pt x="421" y="746"/>
                    </a:cubicBezTo>
                    <a:cubicBezTo>
                      <a:pt x="501" y="522"/>
                      <a:pt x="544" y="297"/>
                      <a:pt x="461" y="47"/>
                    </a:cubicBezTo>
                    <a:cubicBezTo>
                      <a:pt x="383" y="32"/>
                      <a:pt x="316" y="20"/>
                      <a:pt x="2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21"/>
              <p:cNvSpPr/>
              <p:nvPr/>
            </p:nvSpPr>
            <p:spPr>
              <a:xfrm>
                <a:off x="4666745" y="3040835"/>
                <a:ext cx="73555" cy="9612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448" extrusionOk="0">
                    <a:moveTo>
                      <a:pt x="924" y="1"/>
                    </a:moveTo>
                    <a:cubicBezTo>
                      <a:pt x="670" y="287"/>
                      <a:pt x="794" y="46"/>
                      <a:pt x="11" y="1339"/>
                    </a:cubicBezTo>
                    <a:cubicBezTo>
                      <a:pt x="1" y="1355"/>
                      <a:pt x="34" y="1399"/>
                      <a:pt x="55" y="1448"/>
                    </a:cubicBezTo>
                    <a:cubicBezTo>
                      <a:pt x="441" y="1129"/>
                      <a:pt x="761" y="763"/>
                      <a:pt x="1027" y="349"/>
                    </a:cubicBezTo>
                    <a:cubicBezTo>
                      <a:pt x="1072" y="278"/>
                      <a:pt x="1081" y="183"/>
                      <a:pt x="1107" y="95"/>
                    </a:cubicBezTo>
                    <a:cubicBezTo>
                      <a:pt x="1041" y="60"/>
                      <a:pt x="996" y="38"/>
                      <a:pt x="9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21"/>
              <p:cNvSpPr/>
              <p:nvPr/>
            </p:nvSpPr>
            <p:spPr>
              <a:xfrm>
                <a:off x="3401293" y="3210584"/>
                <a:ext cx="37176" cy="99179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494" extrusionOk="0">
                    <a:moveTo>
                      <a:pt x="404" y="0"/>
                    </a:moveTo>
                    <a:cubicBezTo>
                      <a:pt x="345" y="7"/>
                      <a:pt x="280" y="16"/>
                      <a:pt x="136" y="36"/>
                    </a:cubicBezTo>
                    <a:cubicBezTo>
                      <a:pt x="207" y="552"/>
                      <a:pt x="0" y="1000"/>
                      <a:pt x="90" y="1493"/>
                    </a:cubicBezTo>
                    <a:cubicBezTo>
                      <a:pt x="304" y="1238"/>
                      <a:pt x="429" y="966"/>
                      <a:pt x="484" y="591"/>
                    </a:cubicBezTo>
                    <a:cubicBezTo>
                      <a:pt x="511" y="399"/>
                      <a:pt x="559" y="195"/>
                      <a:pt x="4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21"/>
              <p:cNvSpPr/>
              <p:nvPr/>
            </p:nvSpPr>
            <p:spPr>
              <a:xfrm>
                <a:off x="4509543" y="3393810"/>
                <a:ext cx="62070" cy="91611"/>
              </a:xfrm>
              <a:custGeom>
                <a:avLst/>
                <a:gdLst/>
                <a:ahLst/>
                <a:cxnLst/>
                <a:rect l="l" t="t" r="r" b="b"/>
                <a:pathLst>
                  <a:path w="935" h="1380" extrusionOk="0">
                    <a:moveTo>
                      <a:pt x="789" y="0"/>
                    </a:moveTo>
                    <a:cubicBezTo>
                      <a:pt x="439" y="353"/>
                      <a:pt x="174" y="812"/>
                      <a:pt x="1" y="1379"/>
                    </a:cubicBezTo>
                    <a:cubicBezTo>
                      <a:pt x="206" y="1374"/>
                      <a:pt x="254" y="1239"/>
                      <a:pt x="327" y="1145"/>
                    </a:cubicBezTo>
                    <a:cubicBezTo>
                      <a:pt x="549" y="861"/>
                      <a:pt x="788" y="584"/>
                      <a:pt x="917" y="240"/>
                    </a:cubicBezTo>
                    <a:cubicBezTo>
                      <a:pt x="934" y="194"/>
                      <a:pt x="921" y="135"/>
                      <a:pt x="921" y="74"/>
                    </a:cubicBezTo>
                    <a:cubicBezTo>
                      <a:pt x="875" y="48"/>
                      <a:pt x="830" y="24"/>
                      <a:pt x="7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21"/>
              <p:cNvSpPr/>
              <p:nvPr/>
            </p:nvSpPr>
            <p:spPr>
              <a:xfrm>
                <a:off x="4501178" y="1764960"/>
                <a:ext cx="33856" cy="94134"/>
              </a:xfrm>
              <a:custGeom>
                <a:avLst/>
                <a:gdLst/>
                <a:ahLst/>
                <a:cxnLst/>
                <a:rect l="l" t="t" r="r" b="b"/>
                <a:pathLst>
                  <a:path w="510" h="1418" extrusionOk="0">
                    <a:moveTo>
                      <a:pt x="228" y="1"/>
                    </a:moveTo>
                    <a:cubicBezTo>
                      <a:pt x="0" y="481"/>
                      <a:pt x="69" y="920"/>
                      <a:pt x="73" y="1353"/>
                    </a:cubicBezTo>
                    <a:cubicBezTo>
                      <a:pt x="73" y="1369"/>
                      <a:pt x="119" y="1385"/>
                      <a:pt x="172" y="1418"/>
                    </a:cubicBezTo>
                    <a:cubicBezTo>
                      <a:pt x="384" y="1005"/>
                      <a:pt x="503" y="582"/>
                      <a:pt x="510" y="104"/>
                    </a:cubicBezTo>
                    <a:cubicBezTo>
                      <a:pt x="417" y="70"/>
                      <a:pt x="341" y="41"/>
                      <a:pt x="2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21"/>
              <p:cNvSpPr/>
              <p:nvPr/>
            </p:nvSpPr>
            <p:spPr>
              <a:xfrm>
                <a:off x="4787170" y="1956020"/>
                <a:ext cx="25691" cy="105353"/>
              </a:xfrm>
              <a:custGeom>
                <a:avLst/>
                <a:gdLst/>
                <a:ahLst/>
                <a:cxnLst/>
                <a:rect l="l" t="t" r="r" b="b"/>
                <a:pathLst>
                  <a:path w="387" h="1587" extrusionOk="0">
                    <a:moveTo>
                      <a:pt x="296" y="1"/>
                    </a:moveTo>
                    <a:cubicBezTo>
                      <a:pt x="243" y="5"/>
                      <a:pt x="176" y="9"/>
                      <a:pt x="59" y="18"/>
                    </a:cubicBezTo>
                    <a:cubicBezTo>
                      <a:pt x="27" y="583"/>
                      <a:pt x="0" y="1084"/>
                      <a:pt x="76" y="1587"/>
                    </a:cubicBezTo>
                    <a:cubicBezTo>
                      <a:pt x="201" y="1569"/>
                      <a:pt x="244" y="1494"/>
                      <a:pt x="260" y="1400"/>
                    </a:cubicBezTo>
                    <a:cubicBezTo>
                      <a:pt x="385" y="649"/>
                      <a:pt x="386" y="761"/>
                      <a:pt x="367" y="108"/>
                    </a:cubicBezTo>
                    <a:cubicBezTo>
                      <a:pt x="366" y="79"/>
                      <a:pt x="330" y="50"/>
                      <a:pt x="2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21"/>
              <p:cNvSpPr/>
              <p:nvPr/>
            </p:nvSpPr>
            <p:spPr>
              <a:xfrm>
                <a:off x="3403085" y="3373297"/>
                <a:ext cx="25293" cy="122746"/>
              </a:xfrm>
              <a:custGeom>
                <a:avLst/>
                <a:gdLst/>
                <a:ahLst/>
                <a:cxnLst/>
                <a:rect l="l" t="t" r="r" b="b"/>
                <a:pathLst>
                  <a:path w="381" h="1849" extrusionOk="0">
                    <a:moveTo>
                      <a:pt x="176" y="0"/>
                    </a:moveTo>
                    <a:cubicBezTo>
                      <a:pt x="1" y="577"/>
                      <a:pt x="16" y="1164"/>
                      <a:pt x="46" y="1849"/>
                    </a:cubicBezTo>
                    <a:cubicBezTo>
                      <a:pt x="308" y="1490"/>
                      <a:pt x="251" y="1164"/>
                      <a:pt x="323" y="871"/>
                    </a:cubicBezTo>
                    <a:cubicBezTo>
                      <a:pt x="377" y="646"/>
                      <a:pt x="368" y="404"/>
                      <a:pt x="377" y="170"/>
                    </a:cubicBezTo>
                    <a:cubicBezTo>
                      <a:pt x="380" y="123"/>
                      <a:pt x="339" y="74"/>
                      <a:pt x="320" y="32"/>
                    </a:cubicBezTo>
                    <a:cubicBezTo>
                      <a:pt x="275" y="21"/>
                      <a:pt x="240" y="15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21"/>
              <p:cNvSpPr/>
              <p:nvPr/>
            </p:nvSpPr>
            <p:spPr>
              <a:xfrm>
                <a:off x="4230854" y="2473831"/>
                <a:ext cx="36113" cy="92342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391" extrusionOk="0">
                    <a:moveTo>
                      <a:pt x="229" y="0"/>
                    </a:moveTo>
                    <a:cubicBezTo>
                      <a:pt x="60" y="488"/>
                      <a:pt x="42" y="938"/>
                      <a:pt x="0" y="1391"/>
                    </a:cubicBezTo>
                    <a:lnTo>
                      <a:pt x="151" y="1391"/>
                    </a:lnTo>
                    <a:cubicBezTo>
                      <a:pt x="342" y="1041"/>
                      <a:pt x="464" y="662"/>
                      <a:pt x="531" y="266"/>
                    </a:cubicBezTo>
                    <a:cubicBezTo>
                      <a:pt x="544" y="185"/>
                      <a:pt x="502" y="95"/>
                      <a:pt x="4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21"/>
              <p:cNvSpPr/>
              <p:nvPr/>
            </p:nvSpPr>
            <p:spPr>
              <a:xfrm>
                <a:off x="3360332" y="2190363"/>
                <a:ext cx="27815" cy="112921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701" extrusionOk="0">
                    <a:moveTo>
                      <a:pt x="208" y="0"/>
                    </a:moveTo>
                    <a:cubicBezTo>
                      <a:pt x="36" y="28"/>
                      <a:pt x="0" y="138"/>
                      <a:pt x="2" y="249"/>
                    </a:cubicBezTo>
                    <a:cubicBezTo>
                      <a:pt x="11" y="1700"/>
                      <a:pt x="27" y="1510"/>
                      <a:pt x="85" y="1588"/>
                    </a:cubicBezTo>
                    <a:cubicBezTo>
                      <a:pt x="175" y="1583"/>
                      <a:pt x="212" y="1523"/>
                      <a:pt x="223" y="1446"/>
                    </a:cubicBezTo>
                    <a:cubicBezTo>
                      <a:pt x="418" y="63"/>
                      <a:pt x="374" y="240"/>
                      <a:pt x="2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" name="Google Shape;5619;p21"/>
              <p:cNvSpPr/>
              <p:nvPr/>
            </p:nvSpPr>
            <p:spPr>
              <a:xfrm>
                <a:off x="4187703" y="3067390"/>
                <a:ext cx="50718" cy="112523"/>
              </a:xfrm>
              <a:custGeom>
                <a:avLst/>
                <a:gdLst/>
                <a:ahLst/>
                <a:cxnLst/>
                <a:rect l="l" t="t" r="r" b="b"/>
                <a:pathLst>
                  <a:path w="764" h="1695" extrusionOk="0">
                    <a:moveTo>
                      <a:pt x="443" y="0"/>
                    </a:moveTo>
                    <a:lnTo>
                      <a:pt x="443" y="0"/>
                    </a:lnTo>
                    <a:cubicBezTo>
                      <a:pt x="142" y="553"/>
                      <a:pt x="68" y="1097"/>
                      <a:pt x="1" y="1695"/>
                    </a:cubicBezTo>
                    <a:cubicBezTo>
                      <a:pt x="87" y="1647"/>
                      <a:pt x="151" y="1634"/>
                      <a:pt x="166" y="1602"/>
                    </a:cubicBezTo>
                    <a:cubicBezTo>
                      <a:pt x="763" y="69"/>
                      <a:pt x="677" y="277"/>
                      <a:pt x="4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" name="Google Shape;5620;p21"/>
              <p:cNvSpPr/>
              <p:nvPr/>
            </p:nvSpPr>
            <p:spPr>
              <a:xfrm>
                <a:off x="4385202" y="2249513"/>
                <a:ext cx="33193" cy="111792"/>
              </a:xfrm>
              <a:custGeom>
                <a:avLst/>
                <a:gdLst/>
                <a:ahLst/>
                <a:cxnLst/>
                <a:rect l="l" t="t" r="r" b="b"/>
                <a:pathLst>
                  <a:path w="500" h="1684" extrusionOk="0">
                    <a:moveTo>
                      <a:pt x="372" y="0"/>
                    </a:moveTo>
                    <a:cubicBezTo>
                      <a:pt x="296" y="41"/>
                      <a:pt x="249" y="65"/>
                      <a:pt x="208" y="88"/>
                    </a:cubicBezTo>
                    <a:cubicBezTo>
                      <a:pt x="52" y="756"/>
                      <a:pt x="1" y="1228"/>
                      <a:pt x="40" y="1683"/>
                    </a:cubicBezTo>
                    <a:cubicBezTo>
                      <a:pt x="57" y="1680"/>
                      <a:pt x="86" y="1682"/>
                      <a:pt x="91" y="1672"/>
                    </a:cubicBezTo>
                    <a:cubicBezTo>
                      <a:pt x="318" y="1214"/>
                      <a:pt x="417" y="721"/>
                      <a:pt x="490" y="224"/>
                    </a:cubicBezTo>
                    <a:cubicBezTo>
                      <a:pt x="499" y="157"/>
                      <a:pt x="415" y="78"/>
                      <a:pt x="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21"/>
              <p:cNvSpPr/>
              <p:nvPr/>
            </p:nvSpPr>
            <p:spPr>
              <a:xfrm>
                <a:off x="2574387" y="2934551"/>
                <a:ext cx="49722" cy="110133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659" extrusionOk="0">
                    <a:moveTo>
                      <a:pt x="169" y="0"/>
                    </a:moveTo>
                    <a:cubicBezTo>
                      <a:pt x="23" y="81"/>
                      <a:pt x="66" y="37"/>
                      <a:pt x="0" y="160"/>
                    </a:cubicBezTo>
                    <a:cubicBezTo>
                      <a:pt x="69" y="454"/>
                      <a:pt x="352" y="1145"/>
                      <a:pt x="542" y="1458"/>
                    </a:cubicBezTo>
                    <a:cubicBezTo>
                      <a:pt x="576" y="1515"/>
                      <a:pt x="639" y="1555"/>
                      <a:pt x="749" y="1659"/>
                    </a:cubicBezTo>
                    <a:cubicBezTo>
                      <a:pt x="660" y="1100"/>
                      <a:pt x="523" y="635"/>
                      <a:pt x="334" y="188"/>
                    </a:cubicBezTo>
                    <a:cubicBezTo>
                      <a:pt x="303" y="113"/>
                      <a:pt x="222" y="59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21"/>
              <p:cNvSpPr/>
              <p:nvPr/>
            </p:nvSpPr>
            <p:spPr>
              <a:xfrm>
                <a:off x="2117982" y="2693769"/>
                <a:ext cx="39034" cy="117833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75" extrusionOk="0">
                    <a:moveTo>
                      <a:pt x="108" y="1"/>
                    </a:moveTo>
                    <a:cubicBezTo>
                      <a:pt x="1" y="108"/>
                      <a:pt x="17" y="240"/>
                      <a:pt x="45" y="361"/>
                    </a:cubicBezTo>
                    <a:cubicBezTo>
                      <a:pt x="157" y="817"/>
                      <a:pt x="263" y="1278"/>
                      <a:pt x="588" y="1774"/>
                    </a:cubicBezTo>
                    <a:cubicBezTo>
                      <a:pt x="585" y="1429"/>
                      <a:pt x="426" y="450"/>
                      <a:pt x="337" y="172"/>
                    </a:cubicBezTo>
                    <a:cubicBezTo>
                      <a:pt x="316" y="107"/>
                      <a:pt x="264" y="51"/>
                      <a:pt x="2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21"/>
              <p:cNvSpPr/>
              <p:nvPr/>
            </p:nvSpPr>
            <p:spPr>
              <a:xfrm>
                <a:off x="5083119" y="3238533"/>
                <a:ext cx="111859" cy="90416"/>
              </a:xfrm>
              <a:custGeom>
                <a:avLst/>
                <a:gdLst/>
                <a:ahLst/>
                <a:cxnLst/>
                <a:rect l="l" t="t" r="r" b="b"/>
                <a:pathLst>
                  <a:path w="1685" h="1362" extrusionOk="0">
                    <a:moveTo>
                      <a:pt x="1351" y="0"/>
                    </a:moveTo>
                    <a:cubicBezTo>
                      <a:pt x="951" y="309"/>
                      <a:pt x="1079" y="162"/>
                      <a:pt x="33" y="1145"/>
                    </a:cubicBezTo>
                    <a:cubicBezTo>
                      <a:pt x="13" y="1163"/>
                      <a:pt x="21" y="1210"/>
                      <a:pt x="0" y="1361"/>
                    </a:cubicBezTo>
                    <a:cubicBezTo>
                      <a:pt x="1684" y="38"/>
                      <a:pt x="1438" y="258"/>
                      <a:pt x="1483" y="109"/>
                    </a:cubicBezTo>
                    <a:cubicBezTo>
                      <a:pt x="1450" y="80"/>
                      <a:pt x="1413" y="49"/>
                      <a:pt x="13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21"/>
              <p:cNvSpPr/>
              <p:nvPr/>
            </p:nvSpPr>
            <p:spPr>
              <a:xfrm>
                <a:off x="4858004" y="3230965"/>
                <a:ext cx="86566" cy="68111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026" extrusionOk="0">
                    <a:moveTo>
                      <a:pt x="1153" y="0"/>
                    </a:moveTo>
                    <a:cubicBezTo>
                      <a:pt x="1101" y="0"/>
                      <a:pt x="1050" y="30"/>
                      <a:pt x="1004" y="70"/>
                    </a:cubicBezTo>
                    <a:cubicBezTo>
                      <a:pt x="672" y="352"/>
                      <a:pt x="343" y="639"/>
                      <a:pt x="18" y="928"/>
                    </a:cubicBezTo>
                    <a:cubicBezTo>
                      <a:pt x="1" y="943"/>
                      <a:pt x="16" y="992"/>
                      <a:pt x="16" y="1026"/>
                    </a:cubicBezTo>
                    <a:cubicBezTo>
                      <a:pt x="417" y="933"/>
                      <a:pt x="637" y="815"/>
                      <a:pt x="1027" y="464"/>
                    </a:cubicBezTo>
                    <a:cubicBezTo>
                      <a:pt x="1144" y="358"/>
                      <a:pt x="1303" y="276"/>
                      <a:pt x="1286" y="77"/>
                    </a:cubicBezTo>
                    <a:cubicBezTo>
                      <a:pt x="1243" y="22"/>
                      <a:pt x="1198" y="0"/>
                      <a:pt x="1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21"/>
              <p:cNvSpPr/>
              <p:nvPr/>
            </p:nvSpPr>
            <p:spPr>
              <a:xfrm>
                <a:off x="2862702" y="2266640"/>
                <a:ext cx="43017" cy="147043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215" extrusionOk="0">
                    <a:moveTo>
                      <a:pt x="90" y="1"/>
                    </a:moveTo>
                    <a:cubicBezTo>
                      <a:pt x="84" y="1"/>
                      <a:pt x="77" y="1"/>
                      <a:pt x="70" y="2"/>
                    </a:cubicBezTo>
                    <a:cubicBezTo>
                      <a:pt x="0" y="388"/>
                      <a:pt x="44" y="661"/>
                      <a:pt x="398" y="1795"/>
                    </a:cubicBezTo>
                    <a:cubicBezTo>
                      <a:pt x="440" y="1930"/>
                      <a:pt x="430" y="2119"/>
                      <a:pt x="618" y="2214"/>
                    </a:cubicBezTo>
                    <a:cubicBezTo>
                      <a:pt x="648" y="1928"/>
                      <a:pt x="537" y="1693"/>
                      <a:pt x="494" y="1448"/>
                    </a:cubicBezTo>
                    <a:cubicBezTo>
                      <a:pt x="419" y="1019"/>
                      <a:pt x="332" y="591"/>
                      <a:pt x="241" y="164"/>
                    </a:cubicBezTo>
                    <a:cubicBezTo>
                      <a:pt x="226" y="89"/>
                      <a:pt x="194" y="1"/>
                      <a:pt x="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21"/>
              <p:cNvSpPr/>
              <p:nvPr/>
            </p:nvSpPr>
            <p:spPr>
              <a:xfrm>
                <a:off x="2476733" y="2232983"/>
                <a:ext cx="43814" cy="89487"/>
              </a:xfrm>
              <a:custGeom>
                <a:avLst/>
                <a:gdLst/>
                <a:ahLst/>
                <a:cxnLst/>
                <a:rect l="l" t="t" r="r" b="b"/>
                <a:pathLst>
                  <a:path w="660" h="1348" extrusionOk="0">
                    <a:moveTo>
                      <a:pt x="67" y="1"/>
                    </a:moveTo>
                    <a:cubicBezTo>
                      <a:pt x="48" y="143"/>
                      <a:pt x="1" y="253"/>
                      <a:pt x="25" y="345"/>
                    </a:cubicBezTo>
                    <a:cubicBezTo>
                      <a:pt x="116" y="697"/>
                      <a:pt x="255" y="1033"/>
                      <a:pt x="474" y="1328"/>
                    </a:cubicBezTo>
                    <a:cubicBezTo>
                      <a:pt x="488" y="1347"/>
                      <a:pt x="533" y="1340"/>
                      <a:pt x="587" y="1348"/>
                    </a:cubicBezTo>
                    <a:cubicBezTo>
                      <a:pt x="660" y="1107"/>
                      <a:pt x="600" y="823"/>
                      <a:pt x="280" y="111"/>
                    </a:cubicBezTo>
                    <a:cubicBezTo>
                      <a:pt x="259" y="64"/>
                      <a:pt x="166" y="49"/>
                      <a:pt x="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21"/>
              <p:cNvSpPr/>
              <p:nvPr/>
            </p:nvSpPr>
            <p:spPr>
              <a:xfrm>
                <a:off x="2150246" y="2524086"/>
                <a:ext cx="59348" cy="153947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319" extrusionOk="0">
                    <a:moveTo>
                      <a:pt x="58" y="102"/>
                    </a:moveTo>
                    <a:cubicBezTo>
                      <a:pt x="33" y="203"/>
                      <a:pt x="1" y="261"/>
                      <a:pt x="14" y="303"/>
                    </a:cubicBezTo>
                    <a:cubicBezTo>
                      <a:pt x="235" y="1008"/>
                      <a:pt x="473" y="1707"/>
                      <a:pt x="894" y="2319"/>
                    </a:cubicBezTo>
                    <a:cubicBezTo>
                      <a:pt x="164" y="0"/>
                      <a:pt x="234" y="319"/>
                      <a:pt x="58" y="10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21"/>
              <p:cNvSpPr/>
              <p:nvPr/>
            </p:nvSpPr>
            <p:spPr>
              <a:xfrm>
                <a:off x="4767719" y="2881309"/>
                <a:ext cx="64659" cy="94864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29" extrusionOk="0">
                    <a:moveTo>
                      <a:pt x="770" y="1"/>
                    </a:moveTo>
                    <a:cubicBezTo>
                      <a:pt x="428" y="430"/>
                      <a:pt x="125" y="934"/>
                      <a:pt x="11" y="1266"/>
                    </a:cubicBezTo>
                    <a:cubicBezTo>
                      <a:pt x="1" y="1291"/>
                      <a:pt x="31" y="1330"/>
                      <a:pt x="67" y="1429"/>
                    </a:cubicBezTo>
                    <a:cubicBezTo>
                      <a:pt x="606" y="732"/>
                      <a:pt x="553" y="844"/>
                      <a:pt x="961" y="142"/>
                    </a:cubicBezTo>
                    <a:cubicBezTo>
                      <a:pt x="974" y="119"/>
                      <a:pt x="952" y="76"/>
                      <a:pt x="942" y="16"/>
                    </a:cubicBezTo>
                    <a:cubicBezTo>
                      <a:pt x="885" y="11"/>
                      <a:pt x="820" y="5"/>
                      <a:pt x="7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21"/>
              <p:cNvSpPr/>
              <p:nvPr/>
            </p:nvSpPr>
            <p:spPr>
              <a:xfrm>
                <a:off x="3768674" y="2376908"/>
                <a:ext cx="28811" cy="101569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3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" y="562"/>
                      <a:pt x="104" y="1044"/>
                      <a:pt x="150" y="1529"/>
                    </a:cubicBezTo>
                    <a:cubicBezTo>
                      <a:pt x="184" y="1519"/>
                      <a:pt x="228" y="1517"/>
                      <a:pt x="244" y="1496"/>
                    </a:cubicBezTo>
                    <a:cubicBezTo>
                      <a:pt x="392" y="1292"/>
                      <a:pt x="380" y="1042"/>
                      <a:pt x="405" y="810"/>
                    </a:cubicBezTo>
                    <a:cubicBezTo>
                      <a:pt x="434" y="560"/>
                      <a:pt x="383" y="304"/>
                      <a:pt x="279" y="51"/>
                    </a:cubicBezTo>
                    <a:cubicBezTo>
                      <a:pt x="206" y="39"/>
                      <a:pt x="139" y="25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21"/>
              <p:cNvSpPr/>
              <p:nvPr/>
            </p:nvSpPr>
            <p:spPr>
              <a:xfrm>
                <a:off x="4466989" y="2474296"/>
                <a:ext cx="39101" cy="104689"/>
              </a:xfrm>
              <a:custGeom>
                <a:avLst/>
                <a:gdLst/>
                <a:ahLst/>
                <a:cxnLst/>
                <a:rect l="l" t="t" r="r" b="b"/>
                <a:pathLst>
                  <a:path w="589" h="1577" extrusionOk="0">
                    <a:moveTo>
                      <a:pt x="401" y="1"/>
                    </a:moveTo>
                    <a:cubicBezTo>
                      <a:pt x="358" y="66"/>
                      <a:pt x="294" y="134"/>
                      <a:pt x="267" y="214"/>
                    </a:cubicBezTo>
                    <a:cubicBezTo>
                      <a:pt x="87" y="729"/>
                      <a:pt x="1" y="1199"/>
                      <a:pt x="5" y="1576"/>
                    </a:cubicBezTo>
                    <a:cubicBezTo>
                      <a:pt x="192" y="1352"/>
                      <a:pt x="435" y="814"/>
                      <a:pt x="567" y="295"/>
                    </a:cubicBezTo>
                    <a:cubicBezTo>
                      <a:pt x="589" y="215"/>
                      <a:pt x="565" y="124"/>
                      <a:pt x="563" y="49"/>
                    </a:cubicBezTo>
                    <a:cubicBezTo>
                      <a:pt x="495" y="29"/>
                      <a:pt x="462" y="19"/>
                      <a:pt x="4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21"/>
              <p:cNvSpPr/>
              <p:nvPr/>
            </p:nvSpPr>
            <p:spPr>
              <a:xfrm>
                <a:off x="4519103" y="2543338"/>
                <a:ext cx="40097" cy="101104"/>
              </a:xfrm>
              <a:custGeom>
                <a:avLst/>
                <a:gdLst/>
                <a:ahLst/>
                <a:cxnLst/>
                <a:rect l="l" t="t" r="r" b="b"/>
                <a:pathLst>
                  <a:path w="604" h="1523" extrusionOk="0">
                    <a:moveTo>
                      <a:pt x="546" y="0"/>
                    </a:moveTo>
                    <a:cubicBezTo>
                      <a:pt x="325" y="136"/>
                      <a:pt x="291" y="62"/>
                      <a:pt x="198" y="461"/>
                    </a:cubicBezTo>
                    <a:cubicBezTo>
                      <a:pt x="117" y="806"/>
                      <a:pt x="0" y="1146"/>
                      <a:pt x="56" y="1523"/>
                    </a:cubicBezTo>
                    <a:cubicBezTo>
                      <a:pt x="337" y="1175"/>
                      <a:pt x="485" y="774"/>
                      <a:pt x="582" y="355"/>
                    </a:cubicBezTo>
                    <a:cubicBezTo>
                      <a:pt x="603" y="261"/>
                      <a:pt x="564" y="153"/>
                      <a:pt x="5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21"/>
              <p:cNvSpPr/>
              <p:nvPr/>
            </p:nvSpPr>
            <p:spPr>
              <a:xfrm>
                <a:off x="2633072" y="3290447"/>
                <a:ext cx="49988" cy="103959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566" extrusionOk="0">
                    <a:moveTo>
                      <a:pt x="140" y="1"/>
                    </a:moveTo>
                    <a:cubicBezTo>
                      <a:pt x="61" y="1"/>
                      <a:pt x="22" y="60"/>
                      <a:pt x="1" y="151"/>
                    </a:cubicBezTo>
                    <a:cubicBezTo>
                      <a:pt x="155" y="696"/>
                      <a:pt x="397" y="1255"/>
                      <a:pt x="604" y="1534"/>
                    </a:cubicBezTo>
                    <a:cubicBezTo>
                      <a:pt x="617" y="1552"/>
                      <a:pt x="663" y="1548"/>
                      <a:pt x="752" y="1566"/>
                    </a:cubicBezTo>
                    <a:cubicBezTo>
                      <a:pt x="543" y="1041"/>
                      <a:pt x="463" y="508"/>
                      <a:pt x="254" y="30"/>
                    </a:cubicBezTo>
                    <a:cubicBezTo>
                      <a:pt x="209" y="10"/>
                      <a:pt x="171" y="1"/>
                      <a:pt x="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21"/>
              <p:cNvSpPr/>
              <p:nvPr/>
            </p:nvSpPr>
            <p:spPr>
              <a:xfrm>
                <a:off x="2420438" y="2082352"/>
                <a:ext cx="54900" cy="94399"/>
              </a:xfrm>
              <a:custGeom>
                <a:avLst/>
                <a:gdLst/>
                <a:ahLst/>
                <a:cxnLst/>
                <a:rect l="l" t="t" r="r" b="b"/>
                <a:pathLst>
                  <a:path w="827" h="1422" extrusionOk="0">
                    <a:moveTo>
                      <a:pt x="198" y="1"/>
                    </a:moveTo>
                    <a:cubicBezTo>
                      <a:pt x="0" y="123"/>
                      <a:pt x="49" y="79"/>
                      <a:pt x="16" y="171"/>
                    </a:cubicBezTo>
                    <a:cubicBezTo>
                      <a:pt x="216" y="617"/>
                      <a:pt x="431" y="1071"/>
                      <a:pt x="826" y="1421"/>
                    </a:cubicBezTo>
                    <a:cubicBezTo>
                      <a:pt x="703" y="913"/>
                      <a:pt x="539" y="424"/>
                      <a:pt x="1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21"/>
              <p:cNvSpPr/>
              <p:nvPr/>
            </p:nvSpPr>
            <p:spPr>
              <a:xfrm>
                <a:off x="4447140" y="3362941"/>
                <a:ext cx="45075" cy="8523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84" extrusionOk="0">
                    <a:moveTo>
                      <a:pt x="390" y="1"/>
                    </a:moveTo>
                    <a:cubicBezTo>
                      <a:pt x="204" y="411"/>
                      <a:pt x="85" y="810"/>
                      <a:pt x="3" y="1222"/>
                    </a:cubicBezTo>
                    <a:cubicBezTo>
                      <a:pt x="0" y="1236"/>
                      <a:pt x="46" y="1262"/>
                      <a:pt x="68" y="1283"/>
                    </a:cubicBezTo>
                    <a:cubicBezTo>
                      <a:pt x="351" y="981"/>
                      <a:pt x="613" y="547"/>
                      <a:pt x="664" y="261"/>
                    </a:cubicBezTo>
                    <a:cubicBezTo>
                      <a:pt x="678" y="182"/>
                      <a:pt x="638" y="91"/>
                      <a:pt x="6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21"/>
              <p:cNvSpPr/>
              <p:nvPr/>
            </p:nvSpPr>
            <p:spPr>
              <a:xfrm>
                <a:off x="2713001" y="2287685"/>
                <a:ext cx="48527" cy="108208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630" extrusionOk="0">
                    <a:moveTo>
                      <a:pt x="157" y="0"/>
                    </a:moveTo>
                    <a:cubicBezTo>
                      <a:pt x="115" y="26"/>
                      <a:pt x="70" y="50"/>
                      <a:pt x="0" y="92"/>
                    </a:cubicBezTo>
                    <a:cubicBezTo>
                      <a:pt x="151" y="687"/>
                      <a:pt x="346" y="1176"/>
                      <a:pt x="575" y="1533"/>
                    </a:cubicBezTo>
                    <a:cubicBezTo>
                      <a:pt x="596" y="1567"/>
                      <a:pt x="622" y="1629"/>
                      <a:pt x="673" y="1629"/>
                    </a:cubicBezTo>
                    <a:cubicBezTo>
                      <a:pt x="690" y="1629"/>
                      <a:pt x="708" y="1623"/>
                      <a:pt x="731" y="1608"/>
                    </a:cubicBezTo>
                    <a:cubicBezTo>
                      <a:pt x="527" y="715"/>
                      <a:pt x="367" y="26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21"/>
              <p:cNvSpPr/>
              <p:nvPr/>
            </p:nvSpPr>
            <p:spPr>
              <a:xfrm>
                <a:off x="4085203" y="3270266"/>
                <a:ext cx="48395" cy="99113"/>
              </a:xfrm>
              <a:custGeom>
                <a:avLst/>
                <a:gdLst/>
                <a:ahLst/>
                <a:cxnLst/>
                <a:rect l="l" t="t" r="r" b="b"/>
                <a:pathLst>
                  <a:path w="729" h="1493" extrusionOk="0">
                    <a:moveTo>
                      <a:pt x="474" y="1"/>
                    </a:moveTo>
                    <a:cubicBezTo>
                      <a:pt x="203" y="293"/>
                      <a:pt x="113" y="563"/>
                      <a:pt x="0" y="1493"/>
                    </a:cubicBezTo>
                    <a:cubicBezTo>
                      <a:pt x="127" y="1345"/>
                      <a:pt x="186" y="1301"/>
                      <a:pt x="213" y="1244"/>
                    </a:cubicBezTo>
                    <a:cubicBezTo>
                      <a:pt x="728" y="133"/>
                      <a:pt x="612" y="336"/>
                      <a:pt x="612" y="72"/>
                    </a:cubicBezTo>
                    <a:cubicBezTo>
                      <a:pt x="564" y="47"/>
                      <a:pt x="519" y="24"/>
                      <a:pt x="4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21"/>
              <p:cNvSpPr/>
              <p:nvPr/>
            </p:nvSpPr>
            <p:spPr>
              <a:xfrm>
                <a:off x="4780996" y="2620877"/>
                <a:ext cx="80525" cy="93603"/>
              </a:xfrm>
              <a:custGeom>
                <a:avLst/>
                <a:gdLst/>
                <a:ahLst/>
                <a:cxnLst/>
                <a:rect l="l" t="t" r="r" b="b"/>
                <a:pathLst>
                  <a:path w="1213" h="1410" extrusionOk="0">
                    <a:moveTo>
                      <a:pt x="1066" y="1"/>
                    </a:moveTo>
                    <a:cubicBezTo>
                      <a:pt x="657" y="176"/>
                      <a:pt x="457" y="527"/>
                      <a:pt x="239" y="857"/>
                    </a:cubicBezTo>
                    <a:cubicBezTo>
                      <a:pt x="145" y="998"/>
                      <a:pt x="1" y="1129"/>
                      <a:pt x="53" y="1409"/>
                    </a:cubicBezTo>
                    <a:cubicBezTo>
                      <a:pt x="288" y="1148"/>
                      <a:pt x="471" y="950"/>
                      <a:pt x="650" y="748"/>
                    </a:cubicBezTo>
                    <a:cubicBezTo>
                      <a:pt x="829" y="547"/>
                      <a:pt x="1068" y="400"/>
                      <a:pt x="1213" y="142"/>
                    </a:cubicBezTo>
                    <a:cubicBezTo>
                      <a:pt x="1161" y="92"/>
                      <a:pt x="1114" y="47"/>
                      <a:pt x="10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21"/>
              <p:cNvSpPr/>
              <p:nvPr/>
            </p:nvSpPr>
            <p:spPr>
              <a:xfrm>
                <a:off x="4174094" y="2678964"/>
                <a:ext cx="36844" cy="83512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258" extrusionOk="0">
                    <a:moveTo>
                      <a:pt x="411" y="1"/>
                    </a:moveTo>
                    <a:cubicBezTo>
                      <a:pt x="376" y="6"/>
                      <a:pt x="337" y="2"/>
                      <a:pt x="307" y="17"/>
                    </a:cubicBezTo>
                    <a:cubicBezTo>
                      <a:pt x="275" y="29"/>
                      <a:pt x="238" y="56"/>
                      <a:pt x="225" y="86"/>
                    </a:cubicBezTo>
                    <a:cubicBezTo>
                      <a:pt x="75" y="458"/>
                      <a:pt x="1" y="837"/>
                      <a:pt x="101" y="1257"/>
                    </a:cubicBezTo>
                    <a:cubicBezTo>
                      <a:pt x="357" y="1016"/>
                      <a:pt x="526" y="642"/>
                      <a:pt x="548" y="273"/>
                    </a:cubicBezTo>
                    <a:cubicBezTo>
                      <a:pt x="555" y="161"/>
                      <a:pt x="532" y="54"/>
                      <a:pt x="4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" name="Google Shape;5639;p21"/>
              <p:cNvSpPr/>
              <p:nvPr/>
            </p:nvSpPr>
            <p:spPr>
              <a:xfrm>
                <a:off x="2726544" y="3438222"/>
                <a:ext cx="63995" cy="9851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484" extrusionOk="0">
                    <a:moveTo>
                      <a:pt x="104" y="1"/>
                    </a:moveTo>
                    <a:cubicBezTo>
                      <a:pt x="92" y="1"/>
                      <a:pt x="75" y="6"/>
                      <a:pt x="63" y="7"/>
                    </a:cubicBezTo>
                    <a:cubicBezTo>
                      <a:pt x="0" y="207"/>
                      <a:pt x="0" y="207"/>
                      <a:pt x="26" y="254"/>
                    </a:cubicBezTo>
                    <a:cubicBezTo>
                      <a:pt x="249" y="671"/>
                      <a:pt x="498" y="1073"/>
                      <a:pt x="824" y="1418"/>
                    </a:cubicBezTo>
                    <a:cubicBezTo>
                      <a:pt x="854" y="1450"/>
                      <a:pt x="908" y="1458"/>
                      <a:pt x="963" y="1483"/>
                    </a:cubicBezTo>
                    <a:cubicBezTo>
                      <a:pt x="883" y="1194"/>
                      <a:pt x="556" y="547"/>
                      <a:pt x="276" y="131"/>
                    </a:cubicBezTo>
                    <a:cubicBezTo>
                      <a:pt x="238" y="78"/>
                      <a:pt x="170" y="43"/>
                      <a:pt x="115" y="3"/>
                    </a:cubicBezTo>
                    <a:cubicBezTo>
                      <a:pt x="112" y="1"/>
                      <a:pt x="108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21"/>
              <p:cNvSpPr/>
              <p:nvPr/>
            </p:nvSpPr>
            <p:spPr>
              <a:xfrm>
                <a:off x="5059552" y="3187947"/>
                <a:ext cx="76476" cy="10064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516" extrusionOk="0">
                    <a:moveTo>
                      <a:pt x="1082" y="0"/>
                    </a:moveTo>
                    <a:cubicBezTo>
                      <a:pt x="903" y="58"/>
                      <a:pt x="795" y="206"/>
                      <a:pt x="686" y="345"/>
                    </a:cubicBezTo>
                    <a:cubicBezTo>
                      <a:pt x="425" y="671"/>
                      <a:pt x="152" y="989"/>
                      <a:pt x="9" y="1390"/>
                    </a:cubicBezTo>
                    <a:cubicBezTo>
                      <a:pt x="0" y="1414"/>
                      <a:pt x="32" y="1452"/>
                      <a:pt x="59" y="1515"/>
                    </a:cubicBezTo>
                    <a:cubicBezTo>
                      <a:pt x="609" y="862"/>
                      <a:pt x="1080" y="432"/>
                      <a:pt x="1147" y="106"/>
                    </a:cubicBezTo>
                    <a:cubicBezTo>
                      <a:pt x="1151" y="82"/>
                      <a:pt x="1115" y="52"/>
                      <a:pt x="10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" name="Google Shape;5641;p21"/>
              <p:cNvSpPr/>
              <p:nvPr/>
            </p:nvSpPr>
            <p:spPr>
              <a:xfrm>
                <a:off x="4493079" y="2182662"/>
                <a:ext cx="32794" cy="10349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559" extrusionOk="0">
                    <a:moveTo>
                      <a:pt x="336" y="1"/>
                    </a:moveTo>
                    <a:cubicBezTo>
                      <a:pt x="287" y="59"/>
                      <a:pt x="220" y="106"/>
                      <a:pt x="203" y="167"/>
                    </a:cubicBezTo>
                    <a:cubicBezTo>
                      <a:pt x="73" y="615"/>
                      <a:pt x="0" y="1074"/>
                      <a:pt x="26" y="1558"/>
                    </a:cubicBezTo>
                    <a:cubicBezTo>
                      <a:pt x="371" y="1138"/>
                      <a:pt x="437" y="632"/>
                      <a:pt x="493" y="125"/>
                    </a:cubicBezTo>
                    <a:cubicBezTo>
                      <a:pt x="435" y="78"/>
                      <a:pt x="393" y="46"/>
                      <a:pt x="3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" name="Google Shape;5642;p21"/>
              <p:cNvSpPr/>
              <p:nvPr/>
            </p:nvSpPr>
            <p:spPr>
              <a:xfrm>
                <a:off x="4360108" y="2833910"/>
                <a:ext cx="38105" cy="98117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478" extrusionOk="0">
                    <a:moveTo>
                      <a:pt x="473" y="1"/>
                    </a:moveTo>
                    <a:cubicBezTo>
                      <a:pt x="268" y="1"/>
                      <a:pt x="255" y="159"/>
                      <a:pt x="9" y="1310"/>
                    </a:cubicBezTo>
                    <a:cubicBezTo>
                      <a:pt x="0" y="1346"/>
                      <a:pt x="39" y="1391"/>
                      <a:pt x="77" y="1477"/>
                    </a:cubicBezTo>
                    <a:cubicBezTo>
                      <a:pt x="315" y="1163"/>
                      <a:pt x="402" y="826"/>
                      <a:pt x="526" y="512"/>
                    </a:cubicBezTo>
                    <a:cubicBezTo>
                      <a:pt x="572" y="398"/>
                      <a:pt x="569" y="263"/>
                      <a:pt x="572" y="136"/>
                    </a:cubicBezTo>
                    <a:cubicBezTo>
                      <a:pt x="573" y="92"/>
                      <a:pt x="524" y="46"/>
                      <a:pt x="499" y="1"/>
                    </a:cubicBezTo>
                    <a:cubicBezTo>
                      <a:pt x="490" y="1"/>
                      <a:pt x="482" y="1"/>
                      <a:pt x="4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" name="Google Shape;5643;p21"/>
              <p:cNvSpPr/>
              <p:nvPr/>
            </p:nvSpPr>
            <p:spPr>
              <a:xfrm>
                <a:off x="4702063" y="3086177"/>
                <a:ext cx="75015" cy="81786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32" extrusionOk="0">
                    <a:moveTo>
                      <a:pt x="947" y="0"/>
                    </a:moveTo>
                    <a:cubicBezTo>
                      <a:pt x="938" y="0"/>
                      <a:pt x="929" y="1"/>
                      <a:pt x="919" y="1"/>
                    </a:cubicBezTo>
                    <a:cubicBezTo>
                      <a:pt x="580" y="312"/>
                      <a:pt x="277" y="692"/>
                      <a:pt x="0" y="1231"/>
                    </a:cubicBezTo>
                    <a:cubicBezTo>
                      <a:pt x="392" y="1016"/>
                      <a:pt x="830" y="583"/>
                      <a:pt x="1122" y="167"/>
                    </a:cubicBezTo>
                    <a:cubicBezTo>
                      <a:pt x="1130" y="62"/>
                      <a:pt x="1090" y="0"/>
                      <a:pt x="9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" name="Google Shape;5644;p21"/>
              <p:cNvSpPr/>
              <p:nvPr/>
            </p:nvSpPr>
            <p:spPr>
              <a:xfrm>
                <a:off x="2911164" y="3209124"/>
                <a:ext cx="35383" cy="107013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612" extrusionOk="0">
                    <a:moveTo>
                      <a:pt x="113" y="1"/>
                    </a:moveTo>
                    <a:cubicBezTo>
                      <a:pt x="66" y="1"/>
                      <a:pt x="26" y="30"/>
                      <a:pt x="0" y="100"/>
                    </a:cubicBezTo>
                    <a:cubicBezTo>
                      <a:pt x="295" y="1404"/>
                      <a:pt x="295" y="1404"/>
                      <a:pt x="483" y="1612"/>
                    </a:cubicBezTo>
                    <a:cubicBezTo>
                      <a:pt x="532" y="1149"/>
                      <a:pt x="425" y="522"/>
                      <a:pt x="213" y="33"/>
                    </a:cubicBezTo>
                    <a:cubicBezTo>
                      <a:pt x="177" y="12"/>
                      <a:pt x="143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" name="Google Shape;5645;p21"/>
              <p:cNvSpPr/>
              <p:nvPr/>
            </p:nvSpPr>
            <p:spPr>
              <a:xfrm>
                <a:off x="4789759" y="2720456"/>
                <a:ext cx="72957" cy="88491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333" extrusionOk="0">
                    <a:moveTo>
                      <a:pt x="895" y="1"/>
                    </a:moveTo>
                    <a:cubicBezTo>
                      <a:pt x="517" y="396"/>
                      <a:pt x="213" y="819"/>
                      <a:pt x="1" y="1333"/>
                    </a:cubicBezTo>
                    <a:cubicBezTo>
                      <a:pt x="367" y="1103"/>
                      <a:pt x="817" y="554"/>
                      <a:pt x="1058" y="206"/>
                    </a:cubicBezTo>
                    <a:cubicBezTo>
                      <a:pt x="1085" y="168"/>
                      <a:pt x="1082" y="107"/>
                      <a:pt x="1099" y="32"/>
                    </a:cubicBezTo>
                    <a:cubicBezTo>
                      <a:pt x="1022" y="20"/>
                      <a:pt x="957" y="10"/>
                      <a:pt x="8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21"/>
              <p:cNvSpPr/>
              <p:nvPr/>
            </p:nvSpPr>
            <p:spPr>
              <a:xfrm>
                <a:off x="2805278" y="3410207"/>
                <a:ext cx="46138" cy="101038"/>
              </a:xfrm>
              <a:custGeom>
                <a:avLst/>
                <a:gdLst/>
                <a:ahLst/>
                <a:cxnLst/>
                <a:rect l="l" t="t" r="r" b="b"/>
                <a:pathLst>
                  <a:path w="695" h="1522" extrusionOk="0">
                    <a:moveTo>
                      <a:pt x="164" y="0"/>
                    </a:moveTo>
                    <a:cubicBezTo>
                      <a:pt x="33" y="44"/>
                      <a:pt x="1" y="151"/>
                      <a:pt x="41" y="262"/>
                    </a:cubicBezTo>
                    <a:cubicBezTo>
                      <a:pt x="497" y="1496"/>
                      <a:pt x="460" y="1293"/>
                      <a:pt x="695" y="1521"/>
                    </a:cubicBezTo>
                    <a:cubicBezTo>
                      <a:pt x="566" y="946"/>
                      <a:pt x="525" y="458"/>
                      <a:pt x="261" y="33"/>
                    </a:cubicBezTo>
                    <a:cubicBezTo>
                      <a:pt x="247" y="11"/>
                      <a:pt x="197" y="11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" name="Google Shape;5647;p21"/>
              <p:cNvSpPr/>
              <p:nvPr/>
            </p:nvSpPr>
            <p:spPr>
              <a:xfrm>
                <a:off x="3036766" y="3408083"/>
                <a:ext cx="29740" cy="1061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599" extrusionOk="0">
                    <a:moveTo>
                      <a:pt x="251" y="0"/>
                    </a:moveTo>
                    <a:cubicBezTo>
                      <a:pt x="181" y="18"/>
                      <a:pt x="135" y="32"/>
                      <a:pt x="80" y="47"/>
                    </a:cubicBezTo>
                    <a:cubicBezTo>
                      <a:pt x="1" y="537"/>
                      <a:pt x="126" y="994"/>
                      <a:pt x="218" y="1455"/>
                    </a:cubicBezTo>
                    <a:cubicBezTo>
                      <a:pt x="227" y="1506"/>
                      <a:pt x="266" y="1550"/>
                      <a:pt x="291" y="1598"/>
                    </a:cubicBezTo>
                    <a:cubicBezTo>
                      <a:pt x="394" y="1037"/>
                      <a:pt x="447" y="518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" name="Google Shape;5648;p21"/>
              <p:cNvSpPr/>
              <p:nvPr/>
            </p:nvSpPr>
            <p:spPr>
              <a:xfrm>
                <a:off x="4248645" y="1766886"/>
                <a:ext cx="39167" cy="85437"/>
              </a:xfrm>
              <a:custGeom>
                <a:avLst/>
                <a:gdLst/>
                <a:ahLst/>
                <a:cxnLst/>
                <a:rect l="l" t="t" r="r" b="b"/>
                <a:pathLst>
                  <a:path w="590" h="1287" extrusionOk="0">
                    <a:moveTo>
                      <a:pt x="420" y="0"/>
                    </a:moveTo>
                    <a:cubicBezTo>
                      <a:pt x="356" y="0"/>
                      <a:pt x="306" y="33"/>
                      <a:pt x="278" y="91"/>
                    </a:cubicBezTo>
                    <a:cubicBezTo>
                      <a:pt x="108" y="456"/>
                      <a:pt x="0" y="838"/>
                      <a:pt x="49" y="1249"/>
                    </a:cubicBezTo>
                    <a:cubicBezTo>
                      <a:pt x="51" y="1258"/>
                      <a:pt x="74" y="1265"/>
                      <a:pt x="111" y="1287"/>
                    </a:cubicBezTo>
                    <a:cubicBezTo>
                      <a:pt x="362" y="1106"/>
                      <a:pt x="511" y="462"/>
                      <a:pt x="580" y="161"/>
                    </a:cubicBezTo>
                    <a:cubicBezTo>
                      <a:pt x="589" y="121"/>
                      <a:pt x="542" y="64"/>
                      <a:pt x="525" y="26"/>
                    </a:cubicBezTo>
                    <a:cubicBezTo>
                      <a:pt x="487" y="9"/>
                      <a:pt x="452" y="0"/>
                      <a:pt x="4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" name="Google Shape;5649;p21"/>
              <p:cNvSpPr/>
              <p:nvPr/>
            </p:nvSpPr>
            <p:spPr>
              <a:xfrm>
                <a:off x="5139879" y="2714016"/>
                <a:ext cx="77339" cy="82981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250" extrusionOk="0">
                    <a:moveTo>
                      <a:pt x="991" y="0"/>
                    </a:moveTo>
                    <a:cubicBezTo>
                      <a:pt x="984" y="0"/>
                      <a:pt x="978" y="2"/>
                      <a:pt x="975" y="5"/>
                    </a:cubicBezTo>
                    <a:cubicBezTo>
                      <a:pt x="240" y="722"/>
                      <a:pt x="75" y="899"/>
                      <a:pt x="1" y="1249"/>
                    </a:cubicBezTo>
                    <a:cubicBezTo>
                      <a:pt x="470" y="950"/>
                      <a:pt x="768" y="638"/>
                      <a:pt x="1052" y="310"/>
                    </a:cubicBezTo>
                    <a:cubicBezTo>
                      <a:pt x="1124" y="229"/>
                      <a:pt x="1164" y="123"/>
                      <a:pt x="1075" y="20"/>
                    </a:cubicBezTo>
                    <a:cubicBezTo>
                      <a:pt x="1048" y="15"/>
                      <a:pt x="1013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" name="Google Shape;5650;p21"/>
              <p:cNvSpPr/>
              <p:nvPr/>
            </p:nvSpPr>
            <p:spPr>
              <a:xfrm>
                <a:off x="2770558" y="2708705"/>
                <a:ext cx="35383" cy="97851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474" extrusionOk="0">
                    <a:moveTo>
                      <a:pt x="151" y="0"/>
                    </a:moveTo>
                    <a:cubicBezTo>
                      <a:pt x="112" y="17"/>
                      <a:pt x="67" y="39"/>
                      <a:pt x="1" y="70"/>
                    </a:cubicBezTo>
                    <a:cubicBezTo>
                      <a:pt x="69" y="555"/>
                      <a:pt x="263" y="1000"/>
                      <a:pt x="374" y="1457"/>
                    </a:cubicBezTo>
                    <a:cubicBezTo>
                      <a:pt x="433" y="1463"/>
                      <a:pt x="467" y="1466"/>
                      <a:pt x="532" y="1474"/>
                    </a:cubicBezTo>
                    <a:cubicBezTo>
                      <a:pt x="515" y="1142"/>
                      <a:pt x="454" y="144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21"/>
              <p:cNvSpPr/>
              <p:nvPr/>
            </p:nvSpPr>
            <p:spPr>
              <a:xfrm>
                <a:off x="3235128" y="3238533"/>
                <a:ext cx="25293" cy="93205"/>
              </a:xfrm>
              <a:custGeom>
                <a:avLst/>
                <a:gdLst/>
                <a:ahLst/>
                <a:cxnLst/>
                <a:rect l="l" t="t" r="r" b="b"/>
                <a:pathLst>
                  <a:path w="381" h="1404" extrusionOk="0">
                    <a:moveTo>
                      <a:pt x="306" y="0"/>
                    </a:moveTo>
                    <a:cubicBezTo>
                      <a:pt x="235" y="9"/>
                      <a:pt x="169" y="16"/>
                      <a:pt x="80" y="27"/>
                    </a:cubicBezTo>
                    <a:cubicBezTo>
                      <a:pt x="0" y="686"/>
                      <a:pt x="8" y="988"/>
                      <a:pt x="105" y="1383"/>
                    </a:cubicBezTo>
                    <a:cubicBezTo>
                      <a:pt x="138" y="1388"/>
                      <a:pt x="170" y="1395"/>
                      <a:pt x="226" y="1404"/>
                    </a:cubicBezTo>
                    <a:cubicBezTo>
                      <a:pt x="355" y="673"/>
                      <a:pt x="381" y="658"/>
                      <a:pt x="375" y="164"/>
                    </a:cubicBezTo>
                    <a:cubicBezTo>
                      <a:pt x="372" y="115"/>
                      <a:pt x="334" y="66"/>
                      <a:pt x="3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21"/>
              <p:cNvSpPr/>
              <p:nvPr/>
            </p:nvSpPr>
            <p:spPr>
              <a:xfrm>
                <a:off x="4263715" y="1954094"/>
                <a:ext cx="38769" cy="10714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1614" extrusionOk="0">
                    <a:moveTo>
                      <a:pt x="394" y="1"/>
                    </a:moveTo>
                    <a:cubicBezTo>
                      <a:pt x="337" y="105"/>
                      <a:pt x="267" y="191"/>
                      <a:pt x="243" y="289"/>
                    </a:cubicBezTo>
                    <a:cubicBezTo>
                      <a:pt x="135" y="723"/>
                      <a:pt x="1" y="1155"/>
                      <a:pt x="50" y="1614"/>
                    </a:cubicBezTo>
                    <a:cubicBezTo>
                      <a:pt x="241" y="1325"/>
                      <a:pt x="537" y="463"/>
                      <a:pt x="569" y="199"/>
                    </a:cubicBezTo>
                    <a:cubicBezTo>
                      <a:pt x="584" y="84"/>
                      <a:pt x="511" y="72"/>
                      <a:pt x="3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21"/>
              <p:cNvSpPr/>
              <p:nvPr/>
            </p:nvSpPr>
            <p:spPr>
              <a:xfrm>
                <a:off x="4238687" y="3231098"/>
                <a:ext cx="51448" cy="85836"/>
              </a:xfrm>
              <a:custGeom>
                <a:avLst/>
                <a:gdLst/>
                <a:ahLst/>
                <a:cxnLst/>
                <a:rect l="l" t="t" r="r" b="b"/>
                <a:pathLst>
                  <a:path w="775" h="1293" extrusionOk="0">
                    <a:moveTo>
                      <a:pt x="503" y="1"/>
                    </a:moveTo>
                    <a:cubicBezTo>
                      <a:pt x="171" y="489"/>
                      <a:pt x="0" y="941"/>
                      <a:pt x="23" y="1293"/>
                    </a:cubicBezTo>
                    <a:cubicBezTo>
                      <a:pt x="352" y="945"/>
                      <a:pt x="608" y="582"/>
                      <a:pt x="774" y="63"/>
                    </a:cubicBezTo>
                    <a:cubicBezTo>
                      <a:pt x="649" y="33"/>
                      <a:pt x="570" y="16"/>
                      <a:pt x="5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21"/>
              <p:cNvSpPr/>
              <p:nvPr/>
            </p:nvSpPr>
            <p:spPr>
              <a:xfrm>
                <a:off x="4423108" y="1970824"/>
                <a:ext cx="33126" cy="92142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388" extrusionOk="0">
                    <a:moveTo>
                      <a:pt x="335" y="1"/>
                    </a:moveTo>
                    <a:cubicBezTo>
                      <a:pt x="258" y="1"/>
                      <a:pt x="208" y="58"/>
                      <a:pt x="189" y="127"/>
                    </a:cubicBezTo>
                    <a:cubicBezTo>
                      <a:pt x="83" y="512"/>
                      <a:pt x="1" y="903"/>
                      <a:pt x="54" y="1307"/>
                    </a:cubicBezTo>
                    <a:cubicBezTo>
                      <a:pt x="57" y="1335"/>
                      <a:pt x="88" y="1361"/>
                      <a:pt x="107" y="1387"/>
                    </a:cubicBezTo>
                    <a:cubicBezTo>
                      <a:pt x="247" y="1268"/>
                      <a:pt x="247" y="1268"/>
                      <a:pt x="264" y="1206"/>
                    </a:cubicBezTo>
                    <a:cubicBezTo>
                      <a:pt x="495" y="315"/>
                      <a:pt x="498" y="277"/>
                      <a:pt x="396" y="12"/>
                    </a:cubicBezTo>
                    <a:cubicBezTo>
                      <a:pt x="374" y="4"/>
                      <a:pt x="354" y="1"/>
                      <a:pt x="3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21"/>
              <p:cNvSpPr/>
              <p:nvPr/>
            </p:nvSpPr>
            <p:spPr>
              <a:xfrm>
                <a:off x="4780797" y="3194718"/>
                <a:ext cx="90018" cy="86632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305" extrusionOk="0">
                    <a:moveTo>
                      <a:pt x="1073" y="0"/>
                    </a:moveTo>
                    <a:cubicBezTo>
                      <a:pt x="644" y="346"/>
                      <a:pt x="154" y="940"/>
                      <a:pt x="1" y="1298"/>
                    </a:cubicBezTo>
                    <a:cubicBezTo>
                      <a:pt x="21" y="1298"/>
                      <a:pt x="48" y="1304"/>
                      <a:pt x="69" y="1304"/>
                    </a:cubicBezTo>
                    <a:cubicBezTo>
                      <a:pt x="81" y="1304"/>
                      <a:pt x="92" y="1302"/>
                      <a:pt x="98" y="1296"/>
                    </a:cubicBezTo>
                    <a:cubicBezTo>
                      <a:pt x="1355" y="62"/>
                      <a:pt x="1127" y="285"/>
                      <a:pt x="1228" y="67"/>
                    </a:cubicBezTo>
                    <a:cubicBezTo>
                      <a:pt x="1163" y="39"/>
                      <a:pt x="1116" y="19"/>
                      <a:pt x="10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21"/>
              <p:cNvSpPr/>
              <p:nvPr/>
            </p:nvSpPr>
            <p:spPr>
              <a:xfrm>
                <a:off x="3990536" y="3304388"/>
                <a:ext cx="38835" cy="83844"/>
              </a:xfrm>
              <a:custGeom>
                <a:avLst/>
                <a:gdLst/>
                <a:ahLst/>
                <a:cxnLst/>
                <a:rect l="l" t="t" r="r" b="b"/>
                <a:pathLst>
                  <a:path w="585" h="1263" extrusionOk="0">
                    <a:moveTo>
                      <a:pt x="421" y="0"/>
                    </a:moveTo>
                    <a:cubicBezTo>
                      <a:pt x="378" y="8"/>
                      <a:pt x="326" y="17"/>
                      <a:pt x="212" y="38"/>
                    </a:cubicBezTo>
                    <a:cubicBezTo>
                      <a:pt x="38" y="1230"/>
                      <a:pt x="0" y="1228"/>
                      <a:pt x="161" y="1262"/>
                    </a:cubicBezTo>
                    <a:cubicBezTo>
                      <a:pt x="366" y="990"/>
                      <a:pt x="502" y="679"/>
                      <a:pt x="561" y="333"/>
                    </a:cubicBezTo>
                    <a:cubicBezTo>
                      <a:pt x="584" y="202"/>
                      <a:pt x="565" y="79"/>
                      <a:pt x="4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21"/>
              <p:cNvSpPr/>
              <p:nvPr/>
            </p:nvSpPr>
            <p:spPr>
              <a:xfrm>
                <a:off x="4652406" y="3258582"/>
                <a:ext cx="73754" cy="97520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1469" extrusionOk="0">
                    <a:moveTo>
                      <a:pt x="1034" y="166"/>
                    </a:moveTo>
                    <a:cubicBezTo>
                      <a:pt x="856" y="227"/>
                      <a:pt x="1031" y="0"/>
                      <a:pt x="13" y="1349"/>
                    </a:cubicBezTo>
                    <a:cubicBezTo>
                      <a:pt x="1" y="1366"/>
                      <a:pt x="25" y="1409"/>
                      <a:pt x="40" y="1469"/>
                    </a:cubicBezTo>
                    <a:cubicBezTo>
                      <a:pt x="105" y="1430"/>
                      <a:pt x="173" y="1407"/>
                      <a:pt x="217" y="1360"/>
                    </a:cubicBezTo>
                    <a:cubicBezTo>
                      <a:pt x="528" y="1030"/>
                      <a:pt x="857" y="712"/>
                      <a:pt x="1111" y="330"/>
                    </a:cubicBezTo>
                    <a:cubicBezTo>
                      <a:pt x="1082" y="269"/>
                      <a:pt x="1061" y="222"/>
                      <a:pt x="1034" y="16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21"/>
              <p:cNvSpPr/>
              <p:nvPr/>
            </p:nvSpPr>
            <p:spPr>
              <a:xfrm>
                <a:off x="2500366" y="3014945"/>
                <a:ext cx="47001" cy="85238"/>
              </a:xfrm>
              <a:custGeom>
                <a:avLst/>
                <a:gdLst/>
                <a:ahLst/>
                <a:cxnLst/>
                <a:rect l="l" t="t" r="r" b="b"/>
                <a:pathLst>
                  <a:path w="708" h="1284" extrusionOk="0">
                    <a:moveTo>
                      <a:pt x="89" y="0"/>
                    </a:moveTo>
                    <a:cubicBezTo>
                      <a:pt x="12" y="213"/>
                      <a:pt x="1" y="252"/>
                      <a:pt x="37" y="316"/>
                    </a:cubicBezTo>
                    <a:cubicBezTo>
                      <a:pt x="589" y="1284"/>
                      <a:pt x="479" y="1108"/>
                      <a:pt x="658" y="1168"/>
                    </a:cubicBezTo>
                    <a:cubicBezTo>
                      <a:pt x="708" y="822"/>
                      <a:pt x="579" y="542"/>
                      <a:pt x="446" y="267"/>
                    </a:cubicBezTo>
                    <a:cubicBezTo>
                      <a:pt x="384" y="141"/>
                      <a:pt x="307" y="9"/>
                      <a:pt x="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21"/>
              <p:cNvSpPr/>
              <p:nvPr/>
            </p:nvSpPr>
            <p:spPr>
              <a:xfrm>
                <a:off x="2320659" y="2804235"/>
                <a:ext cx="41955" cy="10064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516" extrusionOk="0">
                    <a:moveTo>
                      <a:pt x="150" y="65"/>
                    </a:moveTo>
                    <a:cubicBezTo>
                      <a:pt x="108" y="104"/>
                      <a:pt x="63" y="151"/>
                      <a:pt x="0" y="211"/>
                    </a:cubicBezTo>
                    <a:cubicBezTo>
                      <a:pt x="138" y="665"/>
                      <a:pt x="201" y="1136"/>
                      <a:pt x="586" y="1516"/>
                    </a:cubicBezTo>
                    <a:cubicBezTo>
                      <a:pt x="605" y="1427"/>
                      <a:pt x="632" y="1373"/>
                      <a:pt x="622" y="1328"/>
                    </a:cubicBezTo>
                    <a:cubicBezTo>
                      <a:pt x="313" y="1"/>
                      <a:pt x="288" y="136"/>
                      <a:pt x="150" y="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21"/>
              <p:cNvSpPr/>
              <p:nvPr/>
            </p:nvSpPr>
            <p:spPr>
              <a:xfrm>
                <a:off x="2433117" y="3135502"/>
                <a:ext cx="53108" cy="107942"/>
              </a:xfrm>
              <a:custGeom>
                <a:avLst/>
                <a:gdLst/>
                <a:ahLst/>
                <a:cxnLst/>
                <a:rect l="l" t="t" r="r" b="b"/>
                <a:pathLst>
                  <a:path w="800" h="1626" extrusionOk="0">
                    <a:moveTo>
                      <a:pt x="51" y="116"/>
                    </a:moveTo>
                    <a:cubicBezTo>
                      <a:pt x="39" y="244"/>
                      <a:pt x="1" y="339"/>
                      <a:pt x="28" y="413"/>
                    </a:cubicBezTo>
                    <a:cubicBezTo>
                      <a:pt x="178" y="823"/>
                      <a:pt x="352" y="1226"/>
                      <a:pt x="631" y="1571"/>
                    </a:cubicBezTo>
                    <a:cubicBezTo>
                      <a:pt x="655" y="1599"/>
                      <a:pt x="713" y="1599"/>
                      <a:pt x="799" y="1626"/>
                    </a:cubicBezTo>
                    <a:cubicBezTo>
                      <a:pt x="221" y="0"/>
                      <a:pt x="380" y="253"/>
                      <a:pt x="51" y="1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21"/>
              <p:cNvSpPr/>
              <p:nvPr/>
            </p:nvSpPr>
            <p:spPr>
              <a:xfrm>
                <a:off x="4159754" y="1637565"/>
                <a:ext cx="41623" cy="9008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357" extrusionOk="0">
                    <a:moveTo>
                      <a:pt x="498" y="0"/>
                    </a:moveTo>
                    <a:cubicBezTo>
                      <a:pt x="391" y="0"/>
                      <a:pt x="342" y="79"/>
                      <a:pt x="306" y="158"/>
                    </a:cubicBezTo>
                    <a:cubicBezTo>
                      <a:pt x="150" y="525"/>
                      <a:pt x="35" y="904"/>
                      <a:pt x="3" y="1303"/>
                    </a:cubicBezTo>
                    <a:cubicBezTo>
                      <a:pt x="1" y="1317"/>
                      <a:pt x="53" y="1337"/>
                      <a:pt x="80" y="1356"/>
                    </a:cubicBezTo>
                    <a:cubicBezTo>
                      <a:pt x="317" y="1005"/>
                      <a:pt x="572" y="471"/>
                      <a:pt x="615" y="201"/>
                    </a:cubicBezTo>
                    <a:cubicBezTo>
                      <a:pt x="626" y="137"/>
                      <a:pt x="592" y="68"/>
                      <a:pt x="579" y="13"/>
                    </a:cubicBezTo>
                    <a:cubicBezTo>
                      <a:pt x="549" y="4"/>
                      <a:pt x="522" y="0"/>
                      <a:pt x="4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21"/>
              <p:cNvSpPr/>
              <p:nvPr/>
            </p:nvSpPr>
            <p:spPr>
              <a:xfrm>
                <a:off x="2529643" y="1932253"/>
                <a:ext cx="70567" cy="1018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534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3"/>
                      <a:pt x="26" y="152"/>
                      <a:pt x="896" y="1464"/>
                    </a:cubicBezTo>
                    <a:cubicBezTo>
                      <a:pt x="920" y="1501"/>
                      <a:pt x="952" y="1533"/>
                      <a:pt x="989" y="1533"/>
                    </a:cubicBezTo>
                    <a:cubicBezTo>
                      <a:pt x="1011" y="1533"/>
                      <a:pt x="1036" y="1521"/>
                      <a:pt x="1062" y="1491"/>
                    </a:cubicBezTo>
                    <a:cubicBezTo>
                      <a:pt x="692" y="612"/>
                      <a:pt x="510" y="307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21"/>
              <p:cNvSpPr/>
              <p:nvPr/>
            </p:nvSpPr>
            <p:spPr>
              <a:xfrm>
                <a:off x="2514175" y="3285601"/>
                <a:ext cx="61804" cy="87827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323" extrusionOk="0">
                    <a:moveTo>
                      <a:pt x="172" y="1"/>
                    </a:moveTo>
                    <a:cubicBezTo>
                      <a:pt x="125" y="41"/>
                      <a:pt x="74" y="84"/>
                      <a:pt x="0" y="146"/>
                    </a:cubicBezTo>
                    <a:cubicBezTo>
                      <a:pt x="167" y="448"/>
                      <a:pt x="153" y="507"/>
                      <a:pt x="675" y="1145"/>
                    </a:cubicBezTo>
                    <a:cubicBezTo>
                      <a:pt x="717" y="1195"/>
                      <a:pt x="787" y="1224"/>
                      <a:pt x="930" y="1322"/>
                    </a:cubicBezTo>
                    <a:cubicBezTo>
                      <a:pt x="659" y="549"/>
                      <a:pt x="495" y="270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" name="Google Shape;5664;p21"/>
              <p:cNvSpPr/>
              <p:nvPr/>
            </p:nvSpPr>
            <p:spPr>
              <a:xfrm>
                <a:off x="3889231" y="2785182"/>
                <a:ext cx="40097" cy="936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1410" extrusionOk="0">
                    <a:moveTo>
                      <a:pt x="347" y="1"/>
                    </a:moveTo>
                    <a:cubicBezTo>
                      <a:pt x="192" y="472"/>
                      <a:pt x="1" y="899"/>
                      <a:pt x="72" y="1409"/>
                    </a:cubicBezTo>
                    <a:cubicBezTo>
                      <a:pt x="353" y="1061"/>
                      <a:pt x="516" y="647"/>
                      <a:pt x="604" y="75"/>
                    </a:cubicBezTo>
                    <a:cubicBezTo>
                      <a:pt x="533" y="55"/>
                      <a:pt x="459" y="33"/>
                      <a:pt x="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" name="Google Shape;5665;p21"/>
              <p:cNvSpPr/>
              <p:nvPr/>
            </p:nvSpPr>
            <p:spPr>
              <a:xfrm>
                <a:off x="4883894" y="3067190"/>
                <a:ext cx="67381" cy="89819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1353" extrusionOk="0">
                    <a:moveTo>
                      <a:pt x="980" y="0"/>
                    </a:moveTo>
                    <a:cubicBezTo>
                      <a:pt x="546" y="357"/>
                      <a:pt x="266" y="724"/>
                      <a:pt x="32" y="1128"/>
                    </a:cubicBezTo>
                    <a:cubicBezTo>
                      <a:pt x="1" y="1178"/>
                      <a:pt x="21" y="1257"/>
                      <a:pt x="16" y="1352"/>
                    </a:cubicBezTo>
                    <a:cubicBezTo>
                      <a:pt x="377" y="1060"/>
                      <a:pt x="890" y="486"/>
                      <a:pt x="996" y="250"/>
                    </a:cubicBezTo>
                    <a:cubicBezTo>
                      <a:pt x="1014" y="208"/>
                      <a:pt x="992" y="150"/>
                      <a:pt x="9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" name="Google Shape;5666;p21"/>
              <p:cNvSpPr/>
              <p:nvPr/>
            </p:nvSpPr>
            <p:spPr>
              <a:xfrm>
                <a:off x="4440634" y="2095962"/>
                <a:ext cx="50785" cy="93337"/>
              </a:xfrm>
              <a:custGeom>
                <a:avLst/>
                <a:gdLst/>
                <a:ahLst/>
                <a:cxnLst/>
                <a:rect l="l" t="t" r="r" b="b"/>
                <a:pathLst>
                  <a:path w="765" h="1406" extrusionOk="0">
                    <a:moveTo>
                      <a:pt x="517" y="1"/>
                    </a:moveTo>
                    <a:cubicBezTo>
                      <a:pt x="340" y="1"/>
                      <a:pt x="307" y="287"/>
                      <a:pt x="0" y="1405"/>
                    </a:cubicBezTo>
                    <a:cubicBezTo>
                      <a:pt x="264" y="1262"/>
                      <a:pt x="337" y="1151"/>
                      <a:pt x="555" y="575"/>
                    </a:cubicBezTo>
                    <a:cubicBezTo>
                      <a:pt x="621" y="396"/>
                      <a:pt x="765" y="215"/>
                      <a:pt x="606" y="18"/>
                    </a:cubicBezTo>
                    <a:cubicBezTo>
                      <a:pt x="572" y="7"/>
                      <a:pt x="543" y="1"/>
                      <a:pt x="5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" name="Google Shape;5667;p21"/>
              <p:cNvSpPr/>
              <p:nvPr/>
            </p:nvSpPr>
            <p:spPr>
              <a:xfrm>
                <a:off x="2937254" y="3075621"/>
                <a:ext cx="41557" cy="89819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353" extrusionOk="0">
                    <a:moveTo>
                      <a:pt x="203" y="1"/>
                    </a:moveTo>
                    <a:cubicBezTo>
                      <a:pt x="41" y="30"/>
                      <a:pt x="1" y="134"/>
                      <a:pt x="20" y="245"/>
                    </a:cubicBezTo>
                    <a:cubicBezTo>
                      <a:pt x="80" y="624"/>
                      <a:pt x="205" y="979"/>
                      <a:pt x="431" y="1292"/>
                    </a:cubicBezTo>
                    <a:cubicBezTo>
                      <a:pt x="456" y="1326"/>
                      <a:pt x="487" y="1352"/>
                      <a:pt x="525" y="1352"/>
                    </a:cubicBezTo>
                    <a:cubicBezTo>
                      <a:pt x="554" y="1352"/>
                      <a:pt x="588" y="1336"/>
                      <a:pt x="626" y="1293"/>
                    </a:cubicBezTo>
                    <a:cubicBezTo>
                      <a:pt x="477" y="874"/>
                      <a:pt x="460" y="396"/>
                      <a:pt x="2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" name="Google Shape;5668;p21"/>
              <p:cNvSpPr/>
              <p:nvPr/>
            </p:nvSpPr>
            <p:spPr>
              <a:xfrm>
                <a:off x="4789427" y="3454155"/>
                <a:ext cx="78002" cy="68509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032" extrusionOk="0">
                    <a:moveTo>
                      <a:pt x="1039" y="0"/>
                    </a:moveTo>
                    <a:cubicBezTo>
                      <a:pt x="679" y="175"/>
                      <a:pt x="250" y="589"/>
                      <a:pt x="0" y="1019"/>
                    </a:cubicBezTo>
                    <a:cubicBezTo>
                      <a:pt x="58" y="1024"/>
                      <a:pt x="82" y="1031"/>
                      <a:pt x="95" y="1031"/>
                    </a:cubicBezTo>
                    <a:cubicBezTo>
                      <a:pt x="99" y="1031"/>
                      <a:pt x="101" y="1031"/>
                      <a:pt x="103" y="1030"/>
                    </a:cubicBezTo>
                    <a:cubicBezTo>
                      <a:pt x="471" y="832"/>
                      <a:pt x="792" y="571"/>
                      <a:pt x="1074" y="264"/>
                    </a:cubicBezTo>
                    <a:cubicBezTo>
                      <a:pt x="1150" y="183"/>
                      <a:pt x="1174" y="72"/>
                      <a:pt x="10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" name="Google Shape;5669;p21"/>
              <p:cNvSpPr/>
              <p:nvPr/>
            </p:nvSpPr>
            <p:spPr>
              <a:xfrm>
                <a:off x="4534770" y="3466304"/>
                <a:ext cx="62601" cy="94864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429" extrusionOk="0">
                    <a:moveTo>
                      <a:pt x="817" y="0"/>
                    </a:moveTo>
                    <a:cubicBezTo>
                      <a:pt x="453" y="335"/>
                      <a:pt x="232" y="729"/>
                      <a:pt x="33" y="1136"/>
                    </a:cubicBezTo>
                    <a:cubicBezTo>
                      <a:pt x="6" y="1192"/>
                      <a:pt x="16" y="1268"/>
                      <a:pt x="0" y="1428"/>
                    </a:cubicBezTo>
                    <a:cubicBezTo>
                      <a:pt x="367" y="1003"/>
                      <a:pt x="671" y="652"/>
                      <a:pt x="914" y="253"/>
                    </a:cubicBezTo>
                    <a:cubicBezTo>
                      <a:pt x="939" y="213"/>
                      <a:pt x="935" y="154"/>
                      <a:pt x="942" y="110"/>
                    </a:cubicBezTo>
                    <a:cubicBezTo>
                      <a:pt x="904" y="77"/>
                      <a:pt x="879" y="55"/>
                      <a:pt x="8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21"/>
              <p:cNvSpPr/>
              <p:nvPr/>
            </p:nvSpPr>
            <p:spPr>
              <a:xfrm>
                <a:off x="4432004" y="3518616"/>
                <a:ext cx="51183" cy="624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940" extrusionOk="0">
                    <a:moveTo>
                      <a:pt x="572" y="1"/>
                    </a:moveTo>
                    <a:cubicBezTo>
                      <a:pt x="558" y="1"/>
                      <a:pt x="543" y="5"/>
                      <a:pt x="510" y="8"/>
                    </a:cubicBezTo>
                    <a:cubicBezTo>
                      <a:pt x="260" y="249"/>
                      <a:pt x="107" y="571"/>
                      <a:pt x="0" y="940"/>
                    </a:cubicBezTo>
                    <a:cubicBezTo>
                      <a:pt x="368" y="783"/>
                      <a:pt x="676" y="570"/>
                      <a:pt x="770" y="125"/>
                    </a:cubicBezTo>
                    <a:cubicBezTo>
                      <a:pt x="619" y="21"/>
                      <a:pt x="599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21"/>
              <p:cNvSpPr/>
              <p:nvPr/>
            </p:nvSpPr>
            <p:spPr>
              <a:xfrm>
                <a:off x="2355910" y="1976865"/>
                <a:ext cx="50121" cy="96059"/>
              </a:xfrm>
              <a:custGeom>
                <a:avLst/>
                <a:gdLst/>
                <a:ahLst/>
                <a:cxnLst/>
                <a:rect l="l" t="t" r="r" b="b"/>
                <a:pathLst>
                  <a:path w="755" h="1447" extrusionOk="0">
                    <a:moveTo>
                      <a:pt x="125" y="1"/>
                    </a:moveTo>
                    <a:cubicBezTo>
                      <a:pt x="86" y="1"/>
                      <a:pt x="45" y="29"/>
                      <a:pt x="1" y="84"/>
                    </a:cubicBezTo>
                    <a:cubicBezTo>
                      <a:pt x="3" y="353"/>
                      <a:pt x="165" y="580"/>
                      <a:pt x="287" y="817"/>
                    </a:cubicBezTo>
                    <a:cubicBezTo>
                      <a:pt x="399" y="1037"/>
                      <a:pt x="479" y="1286"/>
                      <a:pt x="729" y="1446"/>
                    </a:cubicBezTo>
                    <a:cubicBezTo>
                      <a:pt x="734" y="1371"/>
                      <a:pt x="754" y="1314"/>
                      <a:pt x="739" y="1274"/>
                    </a:cubicBezTo>
                    <a:cubicBezTo>
                      <a:pt x="413" y="398"/>
                      <a:pt x="274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" name="Google Shape;5672;p21"/>
              <p:cNvSpPr/>
              <p:nvPr/>
            </p:nvSpPr>
            <p:spPr>
              <a:xfrm>
                <a:off x="4057188" y="2432606"/>
                <a:ext cx="32927" cy="101171"/>
              </a:xfrm>
              <a:custGeom>
                <a:avLst/>
                <a:gdLst/>
                <a:ahLst/>
                <a:cxnLst/>
                <a:rect l="l" t="t" r="r" b="b"/>
                <a:pathLst>
                  <a:path w="496" h="1524" extrusionOk="0">
                    <a:moveTo>
                      <a:pt x="246" y="0"/>
                    </a:moveTo>
                    <a:cubicBezTo>
                      <a:pt x="50" y="522"/>
                      <a:pt x="0" y="963"/>
                      <a:pt x="87" y="1524"/>
                    </a:cubicBezTo>
                    <a:cubicBezTo>
                      <a:pt x="327" y="1055"/>
                      <a:pt x="416" y="641"/>
                      <a:pt x="495" y="216"/>
                    </a:cubicBezTo>
                    <a:cubicBezTo>
                      <a:pt x="433" y="162"/>
                      <a:pt x="381" y="118"/>
                      <a:pt x="2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" name="Google Shape;5673;p21"/>
              <p:cNvSpPr/>
              <p:nvPr/>
            </p:nvSpPr>
            <p:spPr>
              <a:xfrm>
                <a:off x="2667593" y="3573053"/>
                <a:ext cx="60809" cy="72426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09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1" y="451"/>
                      <a:pt x="287" y="670"/>
                      <a:pt x="507" y="905"/>
                    </a:cubicBezTo>
                    <a:cubicBezTo>
                      <a:pt x="593" y="996"/>
                      <a:pt x="686" y="1091"/>
                      <a:pt x="868" y="1091"/>
                    </a:cubicBezTo>
                    <a:cubicBezTo>
                      <a:pt x="883" y="1091"/>
                      <a:pt x="899" y="1090"/>
                      <a:pt x="916" y="1088"/>
                    </a:cubicBezTo>
                    <a:cubicBezTo>
                      <a:pt x="711" y="697"/>
                      <a:pt x="500" y="367"/>
                      <a:pt x="245" y="67"/>
                    </a:cubicBezTo>
                    <a:cubicBezTo>
                      <a:pt x="211" y="26"/>
                      <a:pt x="124" y="32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" name="Google Shape;5674;p21"/>
              <p:cNvSpPr/>
              <p:nvPr/>
            </p:nvSpPr>
            <p:spPr>
              <a:xfrm>
                <a:off x="4000494" y="2271354"/>
                <a:ext cx="31998" cy="9021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359" extrusionOk="0">
                    <a:moveTo>
                      <a:pt x="347" y="1"/>
                    </a:moveTo>
                    <a:cubicBezTo>
                      <a:pt x="164" y="20"/>
                      <a:pt x="140" y="150"/>
                      <a:pt x="107" y="272"/>
                    </a:cubicBezTo>
                    <a:cubicBezTo>
                      <a:pt x="0" y="660"/>
                      <a:pt x="1" y="1093"/>
                      <a:pt x="124" y="1359"/>
                    </a:cubicBezTo>
                    <a:cubicBezTo>
                      <a:pt x="324" y="969"/>
                      <a:pt x="376" y="557"/>
                      <a:pt x="482" y="152"/>
                    </a:cubicBezTo>
                    <a:cubicBezTo>
                      <a:pt x="430" y="93"/>
                      <a:pt x="384" y="43"/>
                      <a:pt x="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" name="Google Shape;5675;p21"/>
              <p:cNvSpPr/>
              <p:nvPr/>
            </p:nvSpPr>
            <p:spPr>
              <a:xfrm>
                <a:off x="4700204" y="2235240"/>
                <a:ext cx="31998" cy="81056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221" extrusionOk="0">
                    <a:moveTo>
                      <a:pt x="318" y="1"/>
                    </a:moveTo>
                    <a:cubicBezTo>
                      <a:pt x="269" y="29"/>
                      <a:pt x="224" y="57"/>
                      <a:pt x="172" y="89"/>
                    </a:cubicBezTo>
                    <a:cubicBezTo>
                      <a:pt x="65" y="456"/>
                      <a:pt x="1" y="825"/>
                      <a:pt x="66" y="1220"/>
                    </a:cubicBezTo>
                    <a:cubicBezTo>
                      <a:pt x="349" y="995"/>
                      <a:pt x="481" y="598"/>
                      <a:pt x="449" y="93"/>
                    </a:cubicBezTo>
                    <a:cubicBezTo>
                      <a:pt x="409" y="63"/>
                      <a:pt x="364" y="32"/>
                      <a:pt x="3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" name="Google Shape;5676;p21"/>
              <p:cNvSpPr/>
              <p:nvPr/>
            </p:nvSpPr>
            <p:spPr>
              <a:xfrm>
                <a:off x="3863407" y="2226012"/>
                <a:ext cx="20646" cy="1514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281" extrusionOk="0">
                    <a:moveTo>
                      <a:pt x="167" y="0"/>
                    </a:moveTo>
                    <a:cubicBezTo>
                      <a:pt x="115" y="132"/>
                      <a:pt x="87" y="182"/>
                      <a:pt x="80" y="233"/>
                    </a:cubicBezTo>
                    <a:cubicBezTo>
                      <a:pt x="62" y="358"/>
                      <a:pt x="29" y="489"/>
                      <a:pt x="50" y="611"/>
                    </a:cubicBezTo>
                    <a:cubicBezTo>
                      <a:pt x="112" y="989"/>
                      <a:pt x="23" y="1046"/>
                      <a:pt x="2" y="2083"/>
                    </a:cubicBezTo>
                    <a:cubicBezTo>
                      <a:pt x="1" y="2128"/>
                      <a:pt x="36" y="2173"/>
                      <a:pt x="81" y="2281"/>
                    </a:cubicBezTo>
                    <a:cubicBezTo>
                      <a:pt x="194" y="1796"/>
                      <a:pt x="283" y="1372"/>
                      <a:pt x="266" y="933"/>
                    </a:cubicBezTo>
                    <a:cubicBezTo>
                      <a:pt x="256" y="667"/>
                      <a:pt x="310" y="395"/>
                      <a:pt x="1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" name="Google Shape;5677;p21"/>
              <p:cNvSpPr/>
              <p:nvPr/>
            </p:nvSpPr>
            <p:spPr>
              <a:xfrm>
                <a:off x="2475140" y="2825479"/>
                <a:ext cx="47067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709" h="1639" extrusionOk="0">
                    <a:moveTo>
                      <a:pt x="99" y="132"/>
                    </a:moveTo>
                    <a:cubicBezTo>
                      <a:pt x="0" y="256"/>
                      <a:pt x="22" y="385"/>
                      <a:pt x="66" y="502"/>
                    </a:cubicBezTo>
                    <a:cubicBezTo>
                      <a:pt x="225" y="916"/>
                      <a:pt x="317" y="1367"/>
                      <a:pt x="708" y="1638"/>
                    </a:cubicBezTo>
                    <a:cubicBezTo>
                      <a:pt x="226" y="1"/>
                      <a:pt x="287" y="221"/>
                      <a:pt x="99" y="1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" name="Google Shape;5678;p21"/>
              <p:cNvSpPr/>
              <p:nvPr/>
            </p:nvSpPr>
            <p:spPr>
              <a:xfrm>
                <a:off x="4586020" y="2738646"/>
                <a:ext cx="46735" cy="9811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478" extrusionOk="0">
                    <a:moveTo>
                      <a:pt x="560" y="0"/>
                    </a:moveTo>
                    <a:cubicBezTo>
                      <a:pt x="550" y="0"/>
                      <a:pt x="538" y="1"/>
                      <a:pt x="526" y="3"/>
                    </a:cubicBezTo>
                    <a:cubicBezTo>
                      <a:pt x="162" y="422"/>
                      <a:pt x="8" y="821"/>
                      <a:pt x="0" y="1380"/>
                    </a:cubicBezTo>
                    <a:cubicBezTo>
                      <a:pt x="142" y="1260"/>
                      <a:pt x="24" y="1478"/>
                      <a:pt x="621" y="312"/>
                    </a:cubicBezTo>
                    <a:cubicBezTo>
                      <a:pt x="699" y="158"/>
                      <a:pt x="704" y="0"/>
                      <a:pt x="5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" name="Google Shape;5679;p21"/>
              <p:cNvSpPr/>
              <p:nvPr/>
            </p:nvSpPr>
            <p:spPr>
              <a:xfrm>
                <a:off x="4525808" y="2721850"/>
                <a:ext cx="30935" cy="90217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359" extrusionOk="0">
                    <a:moveTo>
                      <a:pt x="303" y="0"/>
                    </a:moveTo>
                    <a:cubicBezTo>
                      <a:pt x="253" y="53"/>
                      <a:pt x="178" y="97"/>
                      <a:pt x="165" y="154"/>
                    </a:cubicBezTo>
                    <a:cubicBezTo>
                      <a:pt x="85" y="506"/>
                      <a:pt x="0" y="859"/>
                      <a:pt x="36" y="1224"/>
                    </a:cubicBezTo>
                    <a:cubicBezTo>
                      <a:pt x="41" y="1269"/>
                      <a:pt x="70" y="1312"/>
                      <a:pt x="87" y="1359"/>
                    </a:cubicBezTo>
                    <a:cubicBezTo>
                      <a:pt x="130" y="1334"/>
                      <a:pt x="181" y="1325"/>
                      <a:pt x="189" y="1301"/>
                    </a:cubicBezTo>
                    <a:cubicBezTo>
                      <a:pt x="316" y="910"/>
                      <a:pt x="449" y="520"/>
                      <a:pt x="465" y="104"/>
                    </a:cubicBezTo>
                    <a:cubicBezTo>
                      <a:pt x="410" y="68"/>
                      <a:pt x="365" y="40"/>
                      <a:pt x="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" name="Google Shape;5680;p21"/>
              <p:cNvSpPr/>
              <p:nvPr/>
            </p:nvSpPr>
            <p:spPr>
              <a:xfrm>
                <a:off x="4631561" y="1914196"/>
                <a:ext cx="30338" cy="96258"/>
              </a:xfrm>
              <a:custGeom>
                <a:avLst/>
                <a:gdLst/>
                <a:ahLst/>
                <a:cxnLst/>
                <a:rect l="l" t="t" r="r" b="b"/>
                <a:pathLst>
                  <a:path w="457" h="1450" extrusionOk="0">
                    <a:moveTo>
                      <a:pt x="337" y="1"/>
                    </a:moveTo>
                    <a:cubicBezTo>
                      <a:pt x="182" y="1"/>
                      <a:pt x="113" y="43"/>
                      <a:pt x="98" y="162"/>
                    </a:cubicBezTo>
                    <a:cubicBezTo>
                      <a:pt x="51" y="572"/>
                      <a:pt x="0" y="985"/>
                      <a:pt x="72" y="1397"/>
                    </a:cubicBezTo>
                    <a:cubicBezTo>
                      <a:pt x="77" y="1418"/>
                      <a:pt x="117" y="1432"/>
                      <a:pt x="143" y="1449"/>
                    </a:cubicBezTo>
                    <a:cubicBezTo>
                      <a:pt x="404" y="732"/>
                      <a:pt x="456" y="389"/>
                      <a:pt x="366" y="1"/>
                    </a:cubicBezTo>
                    <a:cubicBezTo>
                      <a:pt x="356" y="1"/>
                      <a:pt x="346" y="1"/>
                      <a:pt x="3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" name="Google Shape;5681;p21"/>
              <p:cNvSpPr/>
              <p:nvPr/>
            </p:nvSpPr>
            <p:spPr>
              <a:xfrm>
                <a:off x="4068938" y="2627582"/>
                <a:ext cx="35914" cy="98449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483" extrusionOk="0">
                    <a:moveTo>
                      <a:pt x="395" y="0"/>
                    </a:moveTo>
                    <a:cubicBezTo>
                      <a:pt x="294" y="0"/>
                      <a:pt x="252" y="80"/>
                      <a:pt x="232" y="164"/>
                    </a:cubicBezTo>
                    <a:cubicBezTo>
                      <a:pt x="1" y="1123"/>
                      <a:pt x="84" y="1242"/>
                      <a:pt x="122" y="1483"/>
                    </a:cubicBezTo>
                    <a:cubicBezTo>
                      <a:pt x="352" y="1038"/>
                      <a:pt x="501" y="583"/>
                      <a:pt x="535" y="207"/>
                    </a:cubicBezTo>
                    <a:cubicBezTo>
                      <a:pt x="541" y="142"/>
                      <a:pt x="505" y="73"/>
                      <a:pt x="491" y="20"/>
                    </a:cubicBezTo>
                    <a:cubicBezTo>
                      <a:pt x="454" y="6"/>
                      <a:pt x="422" y="0"/>
                      <a:pt x="3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" name="Google Shape;5682;p21"/>
              <p:cNvSpPr/>
              <p:nvPr/>
            </p:nvSpPr>
            <p:spPr>
              <a:xfrm>
                <a:off x="4039330" y="2964956"/>
                <a:ext cx="34520" cy="8756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319" extrusionOk="0">
                    <a:moveTo>
                      <a:pt x="346" y="0"/>
                    </a:moveTo>
                    <a:cubicBezTo>
                      <a:pt x="324" y="0"/>
                      <a:pt x="300" y="4"/>
                      <a:pt x="271" y="11"/>
                    </a:cubicBezTo>
                    <a:cubicBezTo>
                      <a:pt x="44" y="373"/>
                      <a:pt x="54" y="802"/>
                      <a:pt x="0" y="1319"/>
                    </a:cubicBezTo>
                    <a:cubicBezTo>
                      <a:pt x="375" y="937"/>
                      <a:pt x="444" y="536"/>
                      <a:pt x="520" y="158"/>
                    </a:cubicBezTo>
                    <a:cubicBezTo>
                      <a:pt x="478" y="69"/>
                      <a:pt x="442" y="0"/>
                      <a:pt x="3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21"/>
              <p:cNvSpPr/>
              <p:nvPr/>
            </p:nvSpPr>
            <p:spPr>
              <a:xfrm>
                <a:off x="4190889" y="2860464"/>
                <a:ext cx="44212" cy="82716"/>
              </a:xfrm>
              <a:custGeom>
                <a:avLst/>
                <a:gdLst/>
                <a:ahLst/>
                <a:cxnLst/>
                <a:rect l="l" t="t" r="r" b="b"/>
                <a:pathLst>
                  <a:path w="666" h="1246" extrusionOk="0">
                    <a:moveTo>
                      <a:pt x="284" y="0"/>
                    </a:moveTo>
                    <a:cubicBezTo>
                      <a:pt x="125" y="383"/>
                      <a:pt x="1" y="751"/>
                      <a:pt x="33" y="1245"/>
                    </a:cubicBezTo>
                    <a:cubicBezTo>
                      <a:pt x="141" y="1143"/>
                      <a:pt x="193" y="1113"/>
                      <a:pt x="211" y="1071"/>
                    </a:cubicBezTo>
                    <a:cubicBezTo>
                      <a:pt x="665" y="109"/>
                      <a:pt x="614" y="197"/>
                      <a:pt x="5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" name="Google Shape;5684;p21"/>
              <p:cNvSpPr/>
              <p:nvPr/>
            </p:nvSpPr>
            <p:spPr>
              <a:xfrm>
                <a:off x="5062407" y="2853892"/>
                <a:ext cx="74152" cy="83446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257" extrusionOk="0">
                    <a:moveTo>
                      <a:pt x="997" y="0"/>
                    </a:moveTo>
                    <a:cubicBezTo>
                      <a:pt x="694" y="189"/>
                      <a:pt x="532" y="353"/>
                      <a:pt x="211" y="828"/>
                    </a:cubicBezTo>
                    <a:cubicBezTo>
                      <a:pt x="126" y="953"/>
                      <a:pt x="1" y="1071"/>
                      <a:pt x="6" y="1257"/>
                    </a:cubicBezTo>
                    <a:cubicBezTo>
                      <a:pt x="56" y="1244"/>
                      <a:pt x="78" y="1246"/>
                      <a:pt x="89" y="1236"/>
                    </a:cubicBezTo>
                    <a:cubicBezTo>
                      <a:pt x="397" y="930"/>
                      <a:pt x="708" y="630"/>
                      <a:pt x="1010" y="318"/>
                    </a:cubicBezTo>
                    <a:cubicBezTo>
                      <a:pt x="1088" y="238"/>
                      <a:pt x="1117" y="129"/>
                      <a:pt x="9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" name="Google Shape;5685;p21"/>
              <p:cNvSpPr/>
              <p:nvPr/>
            </p:nvSpPr>
            <p:spPr>
              <a:xfrm>
                <a:off x="3967168" y="2835835"/>
                <a:ext cx="32197" cy="92209"/>
              </a:xfrm>
              <a:custGeom>
                <a:avLst/>
                <a:gdLst/>
                <a:ahLst/>
                <a:cxnLst/>
                <a:rect l="l" t="t" r="r" b="b"/>
                <a:pathLst>
                  <a:path w="485" h="1389" extrusionOk="0">
                    <a:moveTo>
                      <a:pt x="279" y="0"/>
                    </a:moveTo>
                    <a:cubicBezTo>
                      <a:pt x="50" y="457"/>
                      <a:pt x="1" y="914"/>
                      <a:pt x="38" y="1389"/>
                    </a:cubicBezTo>
                    <a:cubicBezTo>
                      <a:pt x="301" y="1003"/>
                      <a:pt x="470" y="591"/>
                      <a:pt x="484" y="106"/>
                    </a:cubicBezTo>
                    <a:cubicBezTo>
                      <a:pt x="422" y="73"/>
                      <a:pt x="364" y="44"/>
                      <a:pt x="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21"/>
              <p:cNvSpPr/>
              <p:nvPr/>
            </p:nvSpPr>
            <p:spPr>
              <a:xfrm>
                <a:off x="4497925" y="1913533"/>
                <a:ext cx="35184" cy="113718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713" extrusionOk="0">
                    <a:moveTo>
                      <a:pt x="375" y="1"/>
                    </a:moveTo>
                    <a:cubicBezTo>
                      <a:pt x="342" y="41"/>
                      <a:pt x="275" y="89"/>
                      <a:pt x="262" y="147"/>
                    </a:cubicBezTo>
                    <a:cubicBezTo>
                      <a:pt x="149" y="640"/>
                      <a:pt x="0" y="1125"/>
                      <a:pt x="23" y="1712"/>
                    </a:cubicBezTo>
                    <a:cubicBezTo>
                      <a:pt x="97" y="1633"/>
                      <a:pt x="136" y="1611"/>
                      <a:pt x="144" y="1582"/>
                    </a:cubicBezTo>
                    <a:cubicBezTo>
                      <a:pt x="272" y="1110"/>
                      <a:pt x="397" y="637"/>
                      <a:pt x="514" y="163"/>
                    </a:cubicBezTo>
                    <a:cubicBezTo>
                      <a:pt x="530" y="97"/>
                      <a:pt x="493" y="22"/>
                      <a:pt x="3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21"/>
              <p:cNvSpPr/>
              <p:nvPr/>
            </p:nvSpPr>
            <p:spPr>
              <a:xfrm>
                <a:off x="4064291" y="2293128"/>
                <a:ext cx="36578" cy="91213"/>
              </a:xfrm>
              <a:custGeom>
                <a:avLst/>
                <a:gdLst/>
                <a:ahLst/>
                <a:cxnLst/>
                <a:rect l="l" t="t" r="r" b="b"/>
                <a:pathLst>
                  <a:path w="551" h="1374" extrusionOk="0">
                    <a:moveTo>
                      <a:pt x="336" y="0"/>
                    </a:moveTo>
                    <a:cubicBezTo>
                      <a:pt x="295" y="50"/>
                      <a:pt x="224" y="98"/>
                      <a:pt x="212" y="158"/>
                    </a:cubicBezTo>
                    <a:cubicBezTo>
                      <a:pt x="133" y="542"/>
                      <a:pt x="0" y="922"/>
                      <a:pt x="97" y="1374"/>
                    </a:cubicBezTo>
                    <a:cubicBezTo>
                      <a:pt x="335" y="1103"/>
                      <a:pt x="363" y="791"/>
                      <a:pt x="459" y="511"/>
                    </a:cubicBezTo>
                    <a:cubicBezTo>
                      <a:pt x="511" y="357"/>
                      <a:pt x="550" y="200"/>
                      <a:pt x="460" y="49"/>
                    </a:cubicBezTo>
                    <a:cubicBezTo>
                      <a:pt x="419" y="34"/>
                      <a:pt x="387" y="21"/>
                      <a:pt x="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21"/>
              <p:cNvSpPr/>
              <p:nvPr/>
            </p:nvSpPr>
            <p:spPr>
              <a:xfrm>
                <a:off x="4190757" y="1734954"/>
                <a:ext cx="34188" cy="8411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267" extrusionOk="0">
                    <a:moveTo>
                      <a:pt x="329" y="1"/>
                    </a:moveTo>
                    <a:cubicBezTo>
                      <a:pt x="91" y="412"/>
                      <a:pt x="1" y="798"/>
                      <a:pt x="51" y="1266"/>
                    </a:cubicBezTo>
                    <a:cubicBezTo>
                      <a:pt x="138" y="1198"/>
                      <a:pt x="210" y="1168"/>
                      <a:pt x="242" y="1115"/>
                    </a:cubicBezTo>
                    <a:cubicBezTo>
                      <a:pt x="418" y="815"/>
                      <a:pt x="513" y="491"/>
                      <a:pt x="514" y="140"/>
                    </a:cubicBezTo>
                    <a:cubicBezTo>
                      <a:pt x="463" y="103"/>
                      <a:pt x="424" y="72"/>
                      <a:pt x="3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21"/>
              <p:cNvSpPr/>
              <p:nvPr/>
            </p:nvSpPr>
            <p:spPr>
              <a:xfrm>
                <a:off x="2969916" y="3407950"/>
                <a:ext cx="33325" cy="103096"/>
              </a:xfrm>
              <a:custGeom>
                <a:avLst/>
                <a:gdLst/>
                <a:ahLst/>
                <a:cxnLst/>
                <a:rect l="l" t="t" r="r" b="b"/>
                <a:pathLst>
                  <a:path w="502" h="1553" extrusionOk="0">
                    <a:moveTo>
                      <a:pt x="115" y="0"/>
                    </a:moveTo>
                    <a:lnTo>
                      <a:pt x="115" y="0"/>
                    </a:lnTo>
                    <a:cubicBezTo>
                      <a:pt x="0" y="443"/>
                      <a:pt x="178" y="850"/>
                      <a:pt x="268" y="1265"/>
                    </a:cubicBezTo>
                    <a:cubicBezTo>
                      <a:pt x="293" y="1382"/>
                      <a:pt x="306" y="1519"/>
                      <a:pt x="502" y="1552"/>
                    </a:cubicBezTo>
                    <a:cubicBezTo>
                      <a:pt x="393" y="1036"/>
                      <a:pt x="441" y="508"/>
                      <a:pt x="263" y="19"/>
                    </a:cubicBezTo>
                    <a:cubicBezTo>
                      <a:pt x="208" y="13"/>
                      <a:pt x="173" y="8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21"/>
              <p:cNvSpPr/>
              <p:nvPr/>
            </p:nvSpPr>
            <p:spPr>
              <a:xfrm>
                <a:off x="4282237" y="3372235"/>
                <a:ext cx="37308" cy="80990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220" extrusionOk="0">
                    <a:moveTo>
                      <a:pt x="385" y="1"/>
                    </a:moveTo>
                    <a:cubicBezTo>
                      <a:pt x="374" y="1"/>
                      <a:pt x="361" y="2"/>
                      <a:pt x="348" y="3"/>
                    </a:cubicBezTo>
                    <a:cubicBezTo>
                      <a:pt x="195" y="128"/>
                      <a:pt x="243" y="325"/>
                      <a:pt x="131" y="808"/>
                    </a:cubicBezTo>
                    <a:cubicBezTo>
                      <a:pt x="99" y="942"/>
                      <a:pt x="0" y="1061"/>
                      <a:pt x="26" y="1210"/>
                    </a:cubicBezTo>
                    <a:cubicBezTo>
                      <a:pt x="44" y="1212"/>
                      <a:pt x="61" y="1219"/>
                      <a:pt x="71" y="1219"/>
                    </a:cubicBezTo>
                    <a:cubicBezTo>
                      <a:pt x="74" y="1219"/>
                      <a:pt x="76" y="1219"/>
                      <a:pt x="78" y="1217"/>
                    </a:cubicBezTo>
                    <a:cubicBezTo>
                      <a:pt x="421" y="963"/>
                      <a:pt x="562" y="610"/>
                      <a:pt x="562" y="196"/>
                    </a:cubicBezTo>
                    <a:cubicBezTo>
                      <a:pt x="562" y="94"/>
                      <a:pt x="515" y="1"/>
                      <a:pt x="3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21"/>
              <p:cNvSpPr/>
              <p:nvPr/>
            </p:nvSpPr>
            <p:spPr>
              <a:xfrm>
                <a:off x="3816339" y="2125437"/>
                <a:ext cx="21442" cy="11856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786" extrusionOk="0">
                    <a:moveTo>
                      <a:pt x="136" y="0"/>
                    </a:moveTo>
                    <a:cubicBezTo>
                      <a:pt x="16" y="283"/>
                      <a:pt x="1" y="718"/>
                      <a:pt x="69" y="1398"/>
                    </a:cubicBezTo>
                    <a:cubicBezTo>
                      <a:pt x="82" y="1541"/>
                      <a:pt x="110" y="1676"/>
                      <a:pt x="270" y="1785"/>
                    </a:cubicBezTo>
                    <a:cubicBezTo>
                      <a:pt x="276" y="1240"/>
                      <a:pt x="323" y="719"/>
                      <a:pt x="238" y="201"/>
                    </a:cubicBezTo>
                    <a:cubicBezTo>
                      <a:pt x="227" y="138"/>
                      <a:pt x="178" y="81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21"/>
              <p:cNvSpPr/>
              <p:nvPr/>
            </p:nvSpPr>
            <p:spPr>
              <a:xfrm>
                <a:off x="2997599" y="3209522"/>
                <a:ext cx="35848" cy="112921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701" extrusionOk="0">
                    <a:moveTo>
                      <a:pt x="185" y="1"/>
                    </a:moveTo>
                    <a:cubicBezTo>
                      <a:pt x="125" y="27"/>
                      <a:pt x="93" y="42"/>
                      <a:pt x="1" y="84"/>
                    </a:cubicBezTo>
                    <a:cubicBezTo>
                      <a:pt x="327" y="1498"/>
                      <a:pt x="334" y="1701"/>
                      <a:pt x="474" y="1701"/>
                    </a:cubicBezTo>
                    <a:cubicBezTo>
                      <a:pt x="493" y="1701"/>
                      <a:pt x="515" y="1697"/>
                      <a:pt x="540" y="1692"/>
                    </a:cubicBezTo>
                    <a:cubicBezTo>
                      <a:pt x="396" y="1131"/>
                      <a:pt x="434" y="538"/>
                      <a:pt x="1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21"/>
              <p:cNvSpPr/>
              <p:nvPr/>
            </p:nvSpPr>
            <p:spPr>
              <a:xfrm>
                <a:off x="4771303" y="1803132"/>
                <a:ext cx="35848" cy="85437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287" extrusionOk="0">
                    <a:moveTo>
                      <a:pt x="184" y="1"/>
                    </a:moveTo>
                    <a:cubicBezTo>
                      <a:pt x="105" y="60"/>
                      <a:pt x="53" y="102"/>
                      <a:pt x="0" y="143"/>
                    </a:cubicBezTo>
                    <a:cubicBezTo>
                      <a:pt x="83" y="848"/>
                      <a:pt x="61" y="538"/>
                      <a:pt x="80" y="1286"/>
                    </a:cubicBezTo>
                    <a:cubicBezTo>
                      <a:pt x="172" y="1194"/>
                      <a:pt x="238" y="1159"/>
                      <a:pt x="254" y="1107"/>
                    </a:cubicBezTo>
                    <a:cubicBezTo>
                      <a:pt x="539" y="236"/>
                      <a:pt x="334" y="188"/>
                      <a:pt x="1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21"/>
              <p:cNvSpPr/>
              <p:nvPr/>
            </p:nvSpPr>
            <p:spPr>
              <a:xfrm>
                <a:off x="2559317" y="3151235"/>
                <a:ext cx="55830" cy="93868"/>
              </a:xfrm>
              <a:custGeom>
                <a:avLst/>
                <a:gdLst/>
                <a:ahLst/>
                <a:cxnLst/>
                <a:rect l="l" t="t" r="r" b="b"/>
                <a:pathLst>
                  <a:path w="841" h="1414" extrusionOk="0">
                    <a:moveTo>
                      <a:pt x="10" y="86"/>
                    </a:moveTo>
                    <a:lnTo>
                      <a:pt x="10" y="86"/>
                    </a:lnTo>
                    <a:cubicBezTo>
                      <a:pt x="17" y="236"/>
                      <a:pt x="1" y="300"/>
                      <a:pt x="25" y="341"/>
                    </a:cubicBezTo>
                    <a:cubicBezTo>
                      <a:pt x="231" y="683"/>
                      <a:pt x="441" y="1025"/>
                      <a:pt x="658" y="1361"/>
                    </a:cubicBezTo>
                    <a:cubicBezTo>
                      <a:pt x="678" y="1393"/>
                      <a:pt x="707" y="1413"/>
                      <a:pt x="740" y="1413"/>
                    </a:cubicBezTo>
                    <a:cubicBezTo>
                      <a:pt x="772" y="1413"/>
                      <a:pt x="808" y="1394"/>
                      <a:pt x="841" y="1349"/>
                    </a:cubicBezTo>
                    <a:cubicBezTo>
                      <a:pt x="208" y="0"/>
                      <a:pt x="297" y="210"/>
                      <a:pt x="10" y="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21"/>
              <p:cNvSpPr/>
              <p:nvPr/>
            </p:nvSpPr>
            <p:spPr>
              <a:xfrm>
                <a:off x="3565731" y="3181109"/>
                <a:ext cx="29740" cy="9313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403" extrusionOk="0">
                    <a:moveTo>
                      <a:pt x="344" y="1"/>
                    </a:moveTo>
                    <a:cubicBezTo>
                      <a:pt x="204" y="1"/>
                      <a:pt x="158" y="86"/>
                      <a:pt x="144" y="172"/>
                    </a:cubicBezTo>
                    <a:cubicBezTo>
                      <a:pt x="86" y="528"/>
                      <a:pt x="45" y="889"/>
                      <a:pt x="4" y="1247"/>
                    </a:cubicBezTo>
                    <a:cubicBezTo>
                      <a:pt x="0" y="1282"/>
                      <a:pt x="39" y="1322"/>
                      <a:pt x="77" y="1402"/>
                    </a:cubicBezTo>
                    <a:cubicBezTo>
                      <a:pt x="285" y="1083"/>
                      <a:pt x="310" y="752"/>
                      <a:pt x="407" y="449"/>
                    </a:cubicBezTo>
                    <a:cubicBezTo>
                      <a:pt x="448" y="318"/>
                      <a:pt x="434" y="171"/>
                      <a:pt x="446" y="13"/>
                    </a:cubicBezTo>
                    <a:cubicBezTo>
                      <a:pt x="407" y="5"/>
                      <a:pt x="374" y="1"/>
                      <a:pt x="3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21"/>
              <p:cNvSpPr/>
              <p:nvPr/>
            </p:nvSpPr>
            <p:spPr>
              <a:xfrm>
                <a:off x="4578452" y="3503148"/>
                <a:ext cx="86433" cy="92408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92" extrusionOk="0">
                    <a:moveTo>
                      <a:pt x="1302" y="0"/>
                    </a:moveTo>
                    <a:lnTo>
                      <a:pt x="1302" y="0"/>
                    </a:lnTo>
                    <a:cubicBezTo>
                      <a:pt x="1214" y="19"/>
                      <a:pt x="1165" y="14"/>
                      <a:pt x="1149" y="35"/>
                    </a:cubicBezTo>
                    <a:cubicBezTo>
                      <a:pt x="1" y="1392"/>
                      <a:pt x="173" y="1178"/>
                      <a:pt x="173" y="1354"/>
                    </a:cubicBezTo>
                    <a:cubicBezTo>
                      <a:pt x="815" y="825"/>
                      <a:pt x="1181" y="395"/>
                      <a:pt x="13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21"/>
              <p:cNvSpPr/>
              <p:nvPr/>
            </p:nvSpPr>
            <p:spPr>
              <a:xfrm>
                <a:off x="4299032" y="2071266"/>
                <a:ext cx="30272" cy="89354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46" extrusionOk="0">
                    <a:moveTo>
                      <a:pt x="305" y="1"/>
                    </a:moveTo>
                    <a:lnTo>
                      <a:pt x="305" y="1"/>
                    </a:lnTo>
                    <a:cubicBezTo>
                      <a:pt x="228" y="28"/>
                      <a:pt x="150" y="56"/>
                      <a:pt x="53" y="92"/>
                    </a:cubicBezTo>
                    <a:cubicBezTo>
                      <a:pt x="0" y="1199"/>
                      <a:pt x="5" y="842"/>
                      <a:pt x="55" y="1346"/>
                    </a:cubicBezTo>
                    <a:cubicBezTo>
                      <a:pt x="392" y="795"/>
                      <a:pt x="456" y="397"/>
                      <a:pt x="3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21"/>
              <p:cNvSpPr/>
              <p:nvPr/>
            </p:nvSpPr>
            <p:spPr>
              <a:xfrm>
                <a:off x="4360041" y="3089961"/>
                <a:ext cx="34786" cy="94267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420" extrusionOk="0">
                    <a:moveTo>
                      <a:pt x="396" y="1"/>
                    </a:moveTo>
                    <a:cubicBezTo>
                      <a:pt x="150" y="360"/>
                      <a:pt x="0" y="1009"/>
                      <a:pt x="65" y="1420"/>
                    </a:cubicBezTo>
                    <a:cubicBezTo>
                      <a:pt x="299" y="1151"/>
                      <a:pt x="494" y="580"/>
                      <a:pt x="523" y="74"/>
                    </a:cubicBezTo>
                    <a:cubicBezTo>
                      <a:pt x="484" y="52"/>
                      <a:pt x="440" y="26"/>
                      <a:pt x="3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21"/>
              <p:cNvSpPr/>
              <p:nvPr/>
            </p:nvSpPr>
            <p:spPr>
              <a:xfrm>
                <a:off x="5030276" y="2582373"/>
                <a:ext cx="61008" cy="55232"/>
              </a:xfrm>
              <a:custGeom>
                <a:avLst/>
                <a:gdLst/>
                <a:ahLst/>
                <a:cxnLst/>
                <a:rect l="l" t="t" r="r" b="b"/>
                <a:pathLst>
                  <a:path w="919" h="832" extrusionOk="0">
                    <a:moveTo>
                      <a:pt x="738" y="0"/>
                    </a:moveTo>
                    <a:cubicBezTo>
                      <a:pt x="391" y="160"/>
                      <a:pt x="180" y="406"/>
                      <a:pt x="1" y="832"/>
                    </a:cubicBezTo>
                    <a:cubicBezTo>
                      <a:pt x="434" y="707"/>
                      <a:pt x="713" y="539"/>
                      <a:pt x="918" y="196"/>
                    </a:cubicBezTo>
                    <a:cubicBezTo>
                      <a:pt x="851" y="125"/>
                      <a:pt x="797" y="65"/>
                      <a:pt x="7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21"/>
              <p:cNvSpPr/>
              <p:nvPr/>
            </p:nvSpPr>
            <p:spPr>
              <a:xfrm>
                <a:off x="2841658" y="2352544"/>
                <a:ext cx="42287" cy="97055"/>
              </a:xfrm>
              <a:custGeom>
                <a:avLst/>
                <a:gdLst/>
                <a:ahLst/>
                <a:cxnLst/>
                <a:rect l="l" t="t" r="r" b="b"/>
                <a:pathLst>
                  <a:path w="637" h="1462" extrusionOk="0">
                    <a:moveTo>
                      <a:pt x="199" y="1"/>
                    </a:moveTo>
                    <a:cubicBezTo>
                      <a:pt x="133" y="43"/>
                      <a:pt x="91" y="70"/>
                      <a:pt x="0" y="126"/>
                    </a:cubicBezTo>
                    <a:cubicBezTo>
                      <a:pt x="311" y="1117"/>
                      <a:pt x="250" y="973"/>
                      <a:pt x="454" y="1375"/>
                    </a:cubicBezTo>
                    <a:cubicBezTo>
                      <a:pt x="475" y="1417"/>
                      <a:pt x="501" y="1461"/>
                      <a:pt x="547" y="1461"/>
                    </a:cubicBezTo>
                    <a:cubicBezTo>
                      <a:pt x="571" y="1461"/>
                      <a:pt x="600" y="1450"/>
                      <a:pt x="636" y="1421"/>
                    </a:cubicBezTo>
                    <a:cubicBezTo>
                      <a:pt x="461" y="969"/>
                      <a:pt x="451" y="456"/>
                      <a:pt x="1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21"/>
              <p:cNvSpPr/>
              <p:nvPr/>
            </p:nvSpPr>
            <p:spPr>
              <a:xfrm>
                <a:off x="3340881" y="1512029"/>
                <a:ext cx="39234" cy="91412"/>
              </a:xfrm>
              <a:custGeom>
                <a:avLst/>
                <a:gdLst/>
                <a:ahLst/>
                <a:cxnLst/>
                <a:rect l="l" t="t" r="r" b="b"/>
                <a:pathLst>
                  <a:path w="591" h="1377" extrusionOk="0">
                    <a:moveTo>
                      <a:pt x="401" y="0"/>
                    </a:moveTo>
                    <a:cubicBezTo>
                      <a:pt x="195" y="0"/>
                      <a:pt x="179" y="379"/>
                      <a:pt x="1" y="1329"/>
                    </a:cubicBezTo>
                    <a:cubicBezTo>
                      <a:pt x="0" y="1341"/>
                      <a:pt x="21" y="1357"/>
                      <a:pt x="32" y="1373"/>
                    </a:cubicBezTo>
                    <a:cubicBezTo>
                      <a:pt x="46" y="1375"/>
                      <a:pt x="58" y="1376"/>
                      <a:pt x="70" y="1376"/>
                    </a:cubicBezTo>
                    <a:cubicBezTo>
                      <a:pt x="191" y="1376"/>
                      <a:pt x="198" y="1257"/>
                      <a:pt x="222" y="1174"/>
                    </a:cubicBezTo>
                    <a:cubicBezTo>
                      <a:pt x="337" y="792"/>
                      <a:pt x="590" y="437"/>
                      <a:pt x="491" y="18"/>
                    </a:cubicBezTo>
                    <a:cubicBezTo>
                      <a:pt x="458" y="6"/>
                      <a:pt x="428" y="0"/>
                      <a:pt x="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21"/>
              <p:cNvSpPr/>
              <p:nvPr/>
            </p:nvSpPr>
            <p:spPr>
              <a:xfrm>
                <a:off x="2610700" y="1910545"/>
                <a:ext cx="62667" cy="77936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174" extrusionOk="0">
                    <a:moveTo>
                      <a:pt x="175" y="1"/>
                    </a:moveTo>
                    <a:cubicBezTo>
                      <a:pt x="115" y="1"/>
                      <a:pt x="56" y="35"/>
                      <a:pt x="1" y="115"/>
                    </a:cubicBezTo>
                    <a:cubicBezTo>
                      <a:pt x="231" y="484"/>
                      <a:pt x="533" y="818"/>
                      <a:pt x="813" y="1165"/>
                    </a:cubicBezTo>
                    <a:cubicBezTo>
                      <a:pt x="817" y="1171"/>
                      <a:pt x="828" y="1173"/>
                      <a:pt x="842" y="1173"/>
                    </a:cubicBezTo>
                    <a:cubicBezTo>
                      <a:pt x="866" y="1173"/>
                      <a:pt x="901" y="1168"/>
                      <a:pt x="944" y="1168"/>
                    </a:cubicBezTo>
                    <a:cubicBezTo>
                      <a:pt x="777" y="751"/>
                      <a:pt x="457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21"/>
              <p:cNvSpPr/>
              <p:nvPr/>
            </p:nvSpPr>
            <p:spPr>
              <a:xfrm>
                <a:off x="4201511" y="2370601"/>
                <a:ext cx="41026" cy="79861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03" extrusionOk="0">
                    <a:moveTo>
                      <a:pt x="466" y="1"/>
                    </a:moveTo>
                    <a:cubicBezTo>
                      <a:pt x="384" y="22"/>
                      <a:pt x="305" y="42"/>
                      <a:pt x="250" y="56"/>
                    </a:cubicBezTo>
                    <a:cubicBezTo>
                      <a:pt x="48" y="430"/>
                      <a:pt x="69" y="810"/>
                      <a:pt x="0" y="1174"/>
                    </a:cubicBezTo>
                    <a:cubicBezTo>
                      <a:pt x="60" y="1185"/>
                      <a:pt x="92" y="1190"/>
                      <a:pt x="155" y="1202"/>
                    </a:cubicBezTo>
                    <a:cubicBezTo>
                      <a:pt x="618" y="80"/>
                      <a:pt x="599" y="274"/>
                      <a:pt x="4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21"/>
              <p:cNvSpPr/>
              <p:nvPr/>
            </p:nvSpPr>
            <p:spPr>
              <a:xfrm>
                <a:off x="5021646" y="2450928"/>
                <a:ext cx="88757" cy="67646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019" extrusionOk="0">
                    <a:moveTo>
                      <a:pt x="1253" y="1"/>
                    </a:moveTo>
                    <a:cubicBezTo>
                      <a:pt x="1251" y="1"/>
                      <a:pt x="1249" y="1"/>
                      <a:pt x="1247" y="2"/>
                    </a:cubicBezTo>
                    <a:cubicBezTo>
                      <a:pt x="815" y="135"/>
                      <a:pt x="510" y="454"/>
                      <a:pt x="192" y="748"/>
                    </a:cubicBezTo>
                    <a:cubicBezTo>
                      <a:pt x="122" y="812"/>
                      <a:pt x="0" y="880"/>
                      <a:pt x="76" y="1018"/>
                    </a:cubicBezTo>
                    <a:cubicBezTo>
                      <a:pt x="1166" y="321"/>
                      <a:pt x="1186" y="306"/>
                      <a:pt x="1337" y="51"/>
                    </a:cubicBezTo>
                    <a:cubicBezTo>
                      <a:pt x="1308" y="35"/>
                      <a:pt x="1277" y="1"/>
                      <a:pt x="1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21"/>
              <p:cNvSpPr/>
              <p:nvPr/>
            </p:nvSpPr>
            <p:spPr>
              <a:xfrm>
                <a:off x="4822022" y="2302024"/>
                <a:ext cx="34719" cy="116439"/>
              </a:xfrm>
              <a:custGeom>
                <a:avLst/>
                <a:gdLst/>
                <a:ahLst/>
                <a:cxnLst/>
                <a:rect l="l" t="t" r="r" b="b"/>
                <a:pathLst>
                  <a:path w="523" h="1754" extrusionOk="0">
                    <a:moveTo>
                      <a:pt x="442" y="0"/>
                    </a:moveTo>
                    <a:cubicBezTo>
                      <a:pt x="439" y="0"/>
                      <a:pt x="437" y="1"/>
                      <a:pt x="435" y="1"/>
                    </a:cubicBezTo>
                    <a:cubicBezTo>
                      <a:pt x="403" y="15"/>
                      <a:pt x="352" y="31"/>
                      <a:pt x="347" y="56"/>
                    </a:cubicBezTo>
                    <a:cubicBezTo>
                      <a:pt x="1" y="1662"/>
                      <a:pt x="4" y="1640"/>
                      <a:pt x="132" y="1753"/>
                    </a:cubicBezTo>
                    <a:cubicBezTo>
                      <a:pt x="321" y="1326"/>
                      <a:pt x="357" y="866"/>
                      <a:pt x="487" y="433"/>
                    </a:cubicBezTo>
                    <a:cubicBezTo>
                      <a:pt x="517" y="331"/>
                      <a:pt x="516" y="217"/>
                      <a:pt x="521" y="109"/>
                    </a:cubicBezTo>
                    <a:cubicBezTo>
                      <a:pt x="523" y="77"/>
                      <a:pt x="495" y="44"/>
                      <a:pt x="480" y="12"/>
                    </a:cubicBezTo>
                    <a:cubicBezTo>
                      <a:pt x="468" y="8"/>
                      <a:pt x="453" y="0"/>
                      <a:pt x="4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21"/>
              <p:cNvSpPr/>
              <p:nvPr/>
            </p:nvSpPr>
            <p:spPr>
              <a:xfrm>
                <a:off x="3708196" y="2190761"/>
                <a:ext cx="22106" cy="113917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716" extrusionOk="0">
                    <a:moveTo>
                      <a:pt x="234" y="1"/>
                    </a:moveTo>
                    <a:lnTo>
                      <a:pt x="234" y="1"/>
                    </a:lnTo>
                    <a:cubicBezTo>
                      <a:pt x="188" y="4"/>
                      <a:pt x="141" y="8"/>
                      <a:pt x="54" y="14"/>
                    </a:cubicBezTo>
                    <a:cubicBezTo>
                      <a:pt x="37" y="610"/>
                      <a:pt x="1" y="1153"/>
                      <a:pt x="204" y="1716"/>
                    </a:cubicBezTo>
                    <a:cubicBezTo>
                      <a:pt x="322" y="1228"/>
                      <a:pt x="332" y="478"/>
                      <a:pt x="2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21"/>
              <p:cNvSpPr/>
              <p:nvPr/>
            </p:nvSpPr>
            <p:spPr>
              <a:xfrm>
                <a:off x="5221601" y="2905275"/>
                <a:ext cx="76409" cy="87363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1316" extrusionOk="0">
                    <a:moveTo>
                      <a:pt x="936" y="1"/>
                    </a:moveTo>
                    <a:cubicBezTo>
                      <a:pt x="923" y="1"/>
                      <a:pt x="912" y="3"/>
                      <a:pt x="906" y="10"/>
                    </a:cubicBezTo>
                    <a:cubicBezTo>
                      <a:pt x="66" y="927"/>
                      <a:pt x="4" y="989"/>
                      <a:pt x="0" y="1315"/>
                    </a:cubicBezTo>
                    <a:cubicBezTo>
                      <a:pt x="1067" y="167"/>
                      <a:pt x="1150" y="146"/>
                      <a:pt x="1007" y="7"/>
                    </a:cubicBezTo>
                    <a:cubicBezTo>
                      <a:pt x="985" y="7"/>
                      <a:pt x="957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21"/>
              <p:cNvSpPr/>
              <p:nvPr/>
            </p:nvSpPr>
            <p:spPr>
              <a:xfrm>
                <a:off x="3250663" y="1626811"/>
                <a:ext cx="40561" cy="83313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255" extrusionOk="0">
                    <a:moveTo>
                      <a:pt x="344" y="0"/>
                    </a:moveTo>
                    <a:cubicBezTo>
                      <a:pt x="52" y="347"/>
                      <a:pt x="100" y="754"/>
                      <a:pt x="0" y="1255"/>
                    </a:cubicBezTo>
                    <a:cubicBezTo>
                      <a:pt x="141" y="1135"/>
                      <a:pt x="199" y="1109"/>
                      <a:pt x="216" y="1066"/>
                    </a:cubicBezTo>
                    <a:cubicBezTo>
                      <a:pt x="611" y="91"/>
                      <a:pt x="555" y="190"/>
                      <a:pt x="523" y="78"/>
                    </a:cubicBezTo>
                    <a:cubicBezTo>
                      <a:pt x="477" y="57"/>
                      <a:pt x="417" y="31"/>
                      <a:pt x="3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21"/>
              <p:cNvSpPr/>
              <p:nvPr/>
            </p:nvSpPr>
            <p:spPr>
              <a:xfrm>
                <a:off x="2617073" y="3122623"/>
                <a:ext cx="57954" cy="93271"/>
              </a:xfrm>
              <a:custGeom>
                <a:avLst/>
                <a:gdLst/>
                <a:ahLst/>
                <a:cxnLst/>
                <a:rect l="l" t="t" r="r" b="b"/>
                <a:pathLst>
                  <a:path w="873" h="1405" extrusionOk="0">
                    <a:moveTo>
                      <a:pt x="56" y="1"/>
                    </a:moveTo>
                    <a:cubicBezTo>
                      <a:pt x="37" y="120"/>
                      <a:pt x="0" y="196"/>
                      <a:pt x="23" y="244"/>
                    </a:cubicBezTo>
                    <a:cubicBezTo>
                      <a:pt x="193" y="607"/>
                      <a:pt x="368" y="969"/>
                      <a:pt x="634" y="1275"/>
                    </a:cubicBezTo>
                    <a:cubicBezTo>
                      <a:pt x="678" y="1325"/>
                      <a:pt x="738" y="1362"/>
                      <a:pt x="791" y="1404"/>
                    </a:cubicBezTo>
                    <a:cubicBezTo>
                      <a:pt x="818" y="1379"/>
                      <a:pt x="845" y="1352"/>
                      <a:pt x="872" y="1329"/>
                    </a:cubicBezTo>
                    <a:cubicBezTo>
                      <a:pt x="568" y="931"/>
                      <a:pt x="515" y="385"/>
                      <a:pt x="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" name="Google Shape;5710;p21"/>
              <p:cNvSpPr/>
              <p:nvPr/>
            </p:nvSpPr>
            <p:spPr>
              <a:xfrm>
                <a:off x="4725231" y="3400515"/>
                <a:ext cx="78334" cy="63331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954" extrusionOk="0">
                    <a:moveTo>
                      <a:pt x="1049" y="0"/>
                    </a:moveTo>
                    <a:cubicBezTo>
                      <a:pt x="1034" y="0"/>
                      <a:pt x="1022" y="2"/>
                      <a:pt x="1015" y="9"/>
                    </a:cubicBezTo>
                    <a:cubicBezTo>
                      <a:pt x="70" y="812"/>
                      <a:pt x="189" y="734"/>
                      <a:pt x="1" y="946"/>
                    </a:cubicBezTo>
                    <a:cubicBezTo>
                      <a:pt x="66" y="946"/>
                      <a:pt x="116" y="954"/>
                      <a:pt x="153" y="954"/>
                    </a:cubicBezTo>
                    <a:cubicBezTo>
                      <a:pt x="175" y="954"/>
                      <a:pt x="192" y="951"/>
                      <a:pt x="205" y="941"/>
                    </a:cubicBezTo>
                    <a:cubicBezTo>
                      <a:pt x="1029" y="369"/>
                      <a:pt x="1045" y="328"/>
                      <a:pt x="1161" y="144"/>
                    </a:cubicBezTo>
                    <a:cubicBezTo>
                      <a:pt x="1180" y="115"/>
                      <a:pt x="1145" y="51"/>
                      <a:pt x="1135" y="6"/>
                    </a:cubicBezTo>
                    <a:cubicBezTo>
                      <a:pt x="1104" y="6"/>
                      <a:pt x="1073" y="0"/>
                      <a:pt x="10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" name="Google Shape;5711;p21"/>
              <p:cNvSpPr/>
              <p:nvPr/>
            </p:nvSpPr>
            <p:spPr>
              <a:xfrm>
                <a:off x="4547781" y="3240856"/>
                <a:ext cx="58751" cy="82981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250" extrusionOk="0">
                    <a:moveTo>
                      <a:pt x="718" y="1"/>
                    </a:moveTo>
                    <a:cubicBezTo>
                      <a:pt x="421" y="388"/>
                      <a:pt x="165" y="788"/>
                      <a:pt x="0" y="1250"/>
                    </a:cubicBezTo>
                    <a:cubicBezTo>
                      <a:pt x="379" y="952"/>
                      <a:pt x="639" y="564"/>
                      <a:pt x="869" y="162"/>
                    </a:cubicBezTo>
                    <a:cubicBezTo>
                      <a:pt x="885" y="136"/>
                      <a:pt x="872" y="95"/>
                      <a:pt x="872" y="48"/>
                    </a:cubicBezTo>
                    <a:cubicBezTo>
                      <a:pt x="824" y="34"/>
                      <a:pt x="777" y="19"/>
                      <a:pt x="7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21"/>
              <p:cNvSpPr/>
              <p:nvPr/>
            </p:nvSpPr>
            <p:spPr>
              <a:xfrm>
                <a:off x="4943841" y="2741567"/>
                <a:ext cx="73820" cy="102963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51" extrusionOk="0">
                    <a:moveTo>
                      <a:pt x="1040" y="139"/>
                    </a:moveTo>
                    <a:cubicBezTo>
                      <a:pt x="861" y="254"/>
                      <a:pt x="1037" y="1"/>
                      <a:pt x="13" y="1431"/>
                    </a:cubicBezTo>
                    <a:cubicBezTo>
                      <a:pt x="1" y="1448"/>
                      <a:pt x="27" y="1493"/>
                      <a:pt x="44" y="1551"/>
                    </a:cubicBezTo>
                    <a:cubicBezTo>
                      <a:pt x="409" y="1235"/>
                      <a:pt x="669" y="846"/>
                      <a:pt x="968" y="491"/>
                    </a:cubicBezTo>
                    <a:cubicBezTo>
                      <a:pt x="1034" y="413"/>
                      <a:pt x="1065" y="307"/>
                      <a:pt x="1112" y="212"/>
                    </a:cubicBezTo>
                    <a:cubicBezTo>
                      <a:pt x="1087" y="188"/>
                      <a:pt x="1063" y="163"/>
                      <a:pt x="1040" y="13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" name="Google Shape;5713;p21"/>
              <p:cNvSpPr/>
              <p:nvPr/>
            </p:nvSpPr>
            <p:spPr>
              <a:xfrm>
                <a:off x="3593547" y="2901823"/>
                <a:ext cx="28214" cy="7906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191" extrusionOk="0">
                    <a:moveTo>
                      <a:pt x="165" y="0"/>
                    </a:moveTo>
                    <a:cubicBezTo>
                      <a:pt x="119" y="54"/>
                      <a:pt x="45" y="104"/>
                      <a:pt x="38" y="160"/>
                    </a:cubicBezTo>
                    <a:cubicBezTo>
                      <a:pt x="0" y="500"/>
                      <a:pt x="0" y="840"/>
                      <a:pt x="47" y="1191"/>
                    </a:cubicBezTo>
                    <a:cubicBezTo>
                      <a:pt x="247" y="1054"/>
                      <a:pt x="330" y="887"/>
                      <a:pt x="342" y="535"/>
                    </a:cubicBezTo>
                    <a:cubicBezTo>
                      <a:pt x="350" y="350"/>
                      <a:pt x="424" y="131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" name="Google Shape;5714;p21"/>
              <p:cNvSpPr/>
              <p:nvPr/>
            </p:nvSpPr>
            <p:spPr>
              <a:xfrm>
                <a:off x="4685864" y="1703553"/>
                <a:ext cx="29541" cy="90284"/>
              </a:xfrm>
              <a:custGeom>
                <a:avLst/>
                <a:gdLst/>
                <a:ahLst/>
                <a:cxnLst/>
                <a:rect l="l" t="t" r="r" b="b"/>
                <a:pathLst>
                  <a:path w="445" h="1360" extrusionOk="0">
                    <a:moveTo>
                      <a:pt x="208" y="1"/>
                    </a:moveTo>
                    <a:cubicBezTo>
                      <a:pt x="123" y="160"/>
                      <a:pt x="1" y="97"/>
                      <a:pt x="162" y="1359"/>
                    </a:cubicBezTo>
                    <a:cubicBezTo>
                      <a:pt x="215" y="1320"/>
                      <a:pt x="258" y="1305"/>
                      <a:pt x="270" y="1278"/>
                    </a:cubicBezTo>
                    <a:cubicBezTo>
                      <a:pt x="436" y="879"/>
                      <a:pt x="444" y="467"/>
                      <a:pt x="332" y="55"/>
                    </a:cubicBezTo>
                    <a:cubicBezTo>
                      <a:pt x="326" y="35"/>
                      <a:pt x="272" y="27"/>
                      <a:pt x="2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21"/>
              <p:cNvSpPr/>
              <p:nvPr/>
            </p:nvSpPr>
            <p:spPr>
              <a:xfrm>
                <a:off x="2725349" y="2224352"/>
                <a:ext cx="53971" cy="70766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066" extrusionOk="0">
                    <a:moveTo>
                      <a:pt x="227" y="1"/>
                    </a:moveTo>
                    <a:cubicBezTo>
                      <a:pt x="155" y="41"/>
                      <a:pt x="99" y="72"/>
                      <a:pt x="0" y="126"/>
                    </a:cubicBezTo>
                    <a:cubicBezTo>
                      <a:pt x="167" y="472"/>
                      <a:pt x="324" y="752"/>
                      <a:pt x="552" y="983"/>
                    </a:cubicBezTo>
                    <a:cubicBezTo>
                      <a:pt x="586" y="1017"/>
                      <a:pt x="627" y="1065"/>
                      <a:pt x="688" y="1065"/>
                    </a:cubicBezTo>
                    <a:cubicBezTo>
                      <a:pt x="722" y="1065"/>
                      <a:pt x="763" y="1050"/>
                      <a:pt x="812" y="1009"/>
                    </a:cubicBezTo>
                    <a:cubicBezTo>
                      <a:pt x="592" y="699"/>
                      <a:pt x="552" y="286"/>
                      <a:pt x="2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21"/>
              <p:cNvSpPr/>
              <p:nvPr/>
            </p:nvSpPr>
            <p:spPr>
              <a:xfrm>
                <a:off x="3988080" y="2443426"/>
                <a:ext cx="36379" cy="84973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280" extrusionOk="0">
                    <a:moveTo>
                      <a:pt x="374" y="1"/>
                    </a:moveTo>
                    <a:cubicBezTo>
                      <a:pt x="316" y="97"/>
                      <a:pt x="239" y="176"/>
                      <a:pt x="212" y="272"/>
                    </a:cubicBezTo>
                    <a:cubicBezTo>
                      <a:pt x="118" y="596"/>
                      <a:pt x="0" y="919"/>
                      <a:pt x="71" y="1280"/>
                    </a:cubicBezTo>
                    <a:cubicBezTo>
                      <a:pt x="292" y="913"/>
                      <a:pt x="474" y="535"/>
                      <a:pt x="548" y="105"/>
                    </a:cubicBezTo>
                    <a:cubicBezTo>
                      <a:pt x="489" y="69"/>
                      <a:pt x="444" y="43"/>
                      <a:pt x="3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21"/>
              <p:cNvSpPr/>
              <p:nvPr/>
            </p:nvSpPr>
            <p:spPr>
              <a:xfrm>
                <a:off x="4590866" y="1857503"/>
                <a:ext cx="29409" cy="72028"/>
              </a:xfrm>
              <a:custGeom>
                <a:avLst/>
                <a:gdLst/>
                <a:ahLst/>
                <a:cxnLst/>
                <a:rect l="l" t="t" r="r" b="b"/>
                <a:pathLst>
                  <a:path w="443" h="1085" extrusionOk="0">
                    <a:moveTo>
                      <a:pt x="188" y="1"/>
                    </a:moveTo>
                    <a:cubicBezTo>
                      <a:pt x="10" y="499"/>
                      <a:pt x="1" y="771"/>
                      <a:pt x="124" y="1085"/>
                    </a:cubicBezTo>
                    <a:cubicBezTo>
                      <a:pt x="362" y="795"/>
                      <a:pt x="367" y="780"/>
                      <a:pt x="443" y="175"/>
                    </a:cubicBezTo>
                    <a:cubicBezTo>
                      <a:pt x="378" y="130"/>
                      <a:pt x="299" y="77"/>
                      <a:pt x="1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" name="Google Shape;5718;p21"/>
              <p:cNvSpPr/>
              <p:nvPr/>
            </p:nvSpPr>
            <p:spPr>
              <a:xfrm>
                <a:off x="3853980" y="3130124"/>
                <a:ext cx="38835" cy="70833"/>
              </a:xfrm>
              <a:custGeom>
                <a:avLst/>
                <a:gdLst/>
                <a:ahLst/>
                <a:cxnLst/>
                <a:rect l="l" t="t" r="r" b="b"/>
                <a:pathLst>
                  <a:path w="585" h="1067" extrusionOk="0">
                    <a:moveTo>
                      <a:pt x="289" y="0"/>
                    </a:moveTo>
                    <a:lnTo>
                      <a:pt x="289" y="0"/>
                    </a:lnTo>
                    <a:cubicBezTo>
                      <a:pt x="252" y="37"/>
                      <a:pt x="180" y="74"/>
                      <a:pt x="160" y="129"/>
                    </a:cubicBezTo>
                    <a:cubicBezTo>
                      <a:pt x="55" y="434"/>
                      <a:pt x="0" y="744"/>
                      <a:pt x="92" y="1067"/>
                    </a:cubicBezTo>
                    <a:cubicBezTo>
                      <a:pt x="154" y="1049"/>
                      <a:pt x="209" y="1048"/>
                      <a:pt x="215" y="1030"/>
                    </a:cubicBezTo>
                    <a:cubicBezTo>
                      <a:pt x="488" y="261"/>
                      <a:pt x="585" y="105"/>
                      <a:pt x="2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" name="Google Shape;5719;p21"/>
              <p:cNvSpPr/>
              <p:nvPr/>
            </p:nvSpPr>
            <p:spPr>
              <a:xfrm>
                <a:off x="3734750" y="2894055"/>
                <a:ext cx="28147" cy="110133"/>
              </a:xfrm>
              <a:custGeom>
                <a:avLst/>
                <a:gdLst/>
                <a:ahLst/>
                <a:cxnLst/>
                <a:rect l="l" t="t" r="r" b="b"/>
                <a:pathLst>
                  <a:path w="424" h="1659" extrusionOk="0">
                    <a:moveTo>
                      <a:pt x="214" y="0"/>
                    </a:moveTo>
                    <a:cubicBezTo>
                      <a:pt x="138" y="590"/>
                      <a:pt x="71" y="1105"/>
                      <a:pt x="1" y="1659"/>
                    </a:cubicBezTo>
                    <a:cubicBezTo>
                      <a:pt x="71" y="1612"/>
                      <a:pt x="128" y="1595"/>
                      <a:pt x="143" y="1561"/>
                    </a:cubicBezTo>
                    <a:cubicBezTo>
                      <a:pt x="312" y="1155"/>
                      <a:pt x="393" y="729"/>
                      <a:pt x="414" y="293"/>
                    </a:cubicBezTo>
                    <a:cubicBezTo>
                      <a:pt x="424" y="96"/>
                      <a:pt x="365" y="109"/>
                      <a:pt x="2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21"/>
              <p:cNvSpPr/>
              <p:nvPr/>
            </p:nvSpPr>
            <p:spPr>
              <a:xfrm>
                <a:off x="4172899" y="2256350"/>
                <a:ext cx="33458" cy="90284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360" extrusionOk="0">
                    <a:moveTo>
                      <a:pt x="342" y="0"/>
                    </a:moveTo>
                    <a:cubicBezTo>
                      <a:pt x="257" y="137"/>
                      <a:pt x="193" y="201"/>
                      <a:pt x="173" y="280"/>
                    </a:cubicBezTo>
                    <a:cubicBezTo>
                      <a:pt x="80" y="627"/>
                      <a:pt x="1" y="975"/>
                      <a:pt x="93" y="1359"/>
                    </a:cubicBezTo>
                    <a:cubicBezTo>
                      <a:pt x="390" y="952"/>
                      <a:pt x="503" y="432"/>
                      <a:pt x="3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21"/>
              <p:cNvSpPr/>
              <p:nvPr/>
            </p:nvSpPr>
            <p:spPr>
              <a:xfrm>
                <a:off x="3461571" y="3452960"/>
                <a:ext cx="23368" cy="90549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364" extrusionOk="0">
                    <a:moveTo>
                      <a:pt x="224" y="0"/>
                    </a:moveTo>
                    <a:cubicBezTo>
                      <a:pt x="164" y="54"/>
                      <a:pt x="101" y="80"/>
                      <a:pt x="89" y="122"/>
                    </a:cubicBezTo>
                    <a:cubicBezTo>
                      <a:pt x="0" y="422"/>
                      <a:pt x="10" y="1022"/>
                      <a:pt x="111" y="1363"/>
                    </a:cubicBezTo>
                    <a:cubicBezTo>
                      <a:pt x="284" y="957"/>
                      <a:pt x="293" y="559"/>
                      <a:pt x="346" y="172"/>
                    </a:cubicBezTo>
                    <a:cubicBezTo>
                      <a:pt x="352" y="124"/>
                      <a:pt x="272" y="65"/>
                      <a:pt x="2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21"/>
              <p:cNvSpPr/>
              <p:nvPr/>
            </p:nvSpPr>
            <p:spPr>
              <a:xfrm>
                <a:off x="5220671" y="3103504"/>
                <a:ext cx="63265" cy="7574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141" extrusionOk="0">
                    <a:moveTo>
                      <a:pt x="777" y="1"/>
                    </a:moveTo>
                    <a:cubicBezTo>
                      <a:pt x="471" y="293"/>
                      <a:pt x="296" y="697"/>
                      <a:pt x="13" y="1017"/>
                    </a:cubicBezTo>
                    <a:cubicBezTo>
                      <a:pt x="0" y="1032"/>
                      <a:pt x="24" y="1080"/>
                      <a:pt x="35" y="1140"/>
                    </a:cubicBezTo>
                    <a:cubicBezTo>
                      <a:pt x="353" y="1038"/>
                      <a:pt x="654" y="617"/>
                      <a:pt x="874" y="274"/>
                    </a:cubicBezTo>
                    <a:cubicBezTo>
                      <a:pt x="925" y="195"/>
                      <a:pt x="953" y="67"/>
                      <a:pt x="7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21"/>
              <p:cNvSpPr/>
              <p:nvPr/>
            </p:nvSpPr>
            <p:spPr>
              <a:xfrm>
                <a:off x="2698728" y="2419063"/>
                <a:ext cx="40163" cy="82251"/>
              </a:xfrm>
              <a:custGeom>
                <a:avLst/>
                <a:gdLst/>
                <a:ahLst/>
                <a:cxnLst/>
                <a:rect l="l" t="t" r="r" b="b"/>
                <a:pathLst>
                  <a:path w="605" h="1239" extrusionOk="0">
                    <a:moveTo>
                      <a:pt x="206" y="0"/>
                    </a:moveTo>
                    <a:cubicBezTo>
                      <a:pt x="112" y="54"/>
                      <a:pt x="59" y="86"/>
                      <a:pt x="0" y="118"/>
                    </a:cubicBezTo>
                    <a:cubicBezTo>
                      <a:pt x="90" y="493"/>
                      <a:pt x="199" y="834"/>
                      <a:pt x="392" y="1143"/>
                    </a:cubicBezTo>
                    <a:cubicBezTo>
                      <a:pt x="423" y="1193"/>
                      <a:pt x="461" y="1238"/>
                      <a:pt x="510" y="1238"/>
                    </a:cubicBezTo>
                    <a:cubicBezTo>
                      <a:pt x="538" y="1238"/>
                      <a:pt x="569" y="1224"/>
                      <a:pt x="604" y="1189"/>
                    </a:cubicBezTo>
                    <a:cubicBezTo>
                      <a:pt x="456" y="823"/>
                      <a:pt x="438" y="414"/>
                      <a:pt x="2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21"/>
              <p:cNvSpPr/>
              <p:nvPr/>
            </p:nvSpPr>
            <p:spPr>
              <a:xfrm>
                <a:off x="2706827" y="2841411"/>
                <a:ext cx="39964" cy="81654"/>
              </a:xfrm>
              <a:custGeom>
                <a:avLst/>
                <a:gdLst/>
                <a:ahLst/>
                <a:cxnLst/>
                <a:rect l="l" t="t" r="r" b="b"/>
                <a:pathLst>
                  <a:path w="602" h="1230" extrusionOk="0">
                    <a:moveTo>
                      <a:pt x="111" y="0"/>
                    </a:moveTo>
                    <a:lnTo>
                      <a:pt x="111" y="0"/>
                    </a:lnTo>
                    <a:cubicBezTo>
                      <a:pt x="1" y="364"/>
                      <a:pt x="164" y="582"/>
                      <a:pt x="250" y="810"/>
                    </a:cubicBezTo>
                    <a:cubicBezTo>
                      <a:pt x="312" y="973"/>
                      <a:pt x="362" y="1161"/>
                      <a:pt x="601" y="1229"/>
                    </a:cubicBezTo>
                    <a:cubicBezTo>
                      <a:pt x="563" y="856"/>
                      <a:pt x="474" y="511"/>
                      <a:pt x="354" y="177"/>
                    </a:cubicBezTo>
                    <a:cubicBezTo>
                      <a:pt x="330" y="114"/>
                      <a:pt x="226" y="81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21"/>
              <p:cNvSpPr/>
              <p:nvPr/>
            </p:nvSpPr>
            <p:spPr>
              <a:xfrm>
                <a:off x="4027646" y="2006208"/>
                <a:ext cx="36445" cy="72692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095" extrusionOk="0">
                    <a:moveTo>
                      <a:pt x="216" y="1"/>
                    </a:moveTo>
                    <a:cubicBezTo>
                      <a:pt x="159" y="362"/>
                      <a:pt x="1" y="691"/>
                      <a:pt x="97" y="1095"/>
                    </a:cubicBezTo>
                    <a:cubicBezTo>
                      <a:pt x="325" y="940"/>
                      <a:pt x="361" y="718"/>
                      <a:pt x="435" y="519"/>
                    </a:cubicBezTo>
                    <a:cubicBezTo>
                      <a:pt x="493" y="365"/>
                      <a:pt x="548" y="212"/>
                      <a:pt x="454" y="26"/>
                    </a:cubicBezTo>
                    <a:cubicBezTo>
                      <a:pt x="393" y="20"/>
                      <a:pt x="328" y="13"/>
                      <a:pt x="2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21"/>
              <p:cNvSpPr/>
              <p:nvPr/>
            </p:nvSpPr>
            <p:spPr>
              <a:xfrm>
                <a:off x="2765911" y="2575004"/>
                <a:ext cx="30603" cy="100042"/>
              </a:xfrm>
              <a:custGeom>
                <a:avLst/>
                <a:gdLst/>
                <a:ahLst/>
                <a:cxnLst/>
                <a:rect l="l" t="t" r="r" b="b"/>
                <a:pathLst>
                  <a:path w="461" h="1507" extrusionOk="0">
                    <a:moveTo>
                      <a:pt x="157" y="1"/>
                    </a:moveTo>
                    <a:cubicBezTo>
                      <a:pt x="96" y="30"/>
                      <a:pt x="65" y="44"/>
                      <a:pt x="0" y="76"/>
                    </a:cubicBezTo>
                    <a:cubicBezTo>
                      <a:pt x="71" y="538"/>
                      <a:pt x="194" y="952"/>
                      <a:pt x="352" y="1355"/>
                    </a:cubicBezTo>
                    <a:cubicBezTo>
                      <a:pt x="375" y="1410"/>
                      <a:pt x="424" y="1456"/>
                      <a:pt x="461" y="1506"/>
                    </a:cubicBezTo>
                    <a:cubicBezTo>
                      <a:pt x="402" y="989"/>
                      <a:pt x="389" y="473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21"/>
              <p:cNvSpPr/>
              <p:nvPr/>
            </p:nvSpPr>
            <p:spPr>
              <a:xfrm>
                <a:off x="4764731" y="2368078"/>
                <a:ext cx="26820" cy="91611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380" extrusionOk="0">
                    <a:moveTo>
                      <a:pt x="195" y="0"/>
                    </a:moveTo>
                    <a:cubicBezTo>
                      <a:pt x="0" y="414"/>
                      <a:pt x="8" y="849"/>
                      <a:pt x="83" y="1379"/>
                    </a:cubicBezTo>
                    <a:cubicBezTo>
                      <a:pt x="312" y="959"/>
                      <a:pt x="307" y="570"/>
                      <a:pt x="390" y="205"/>
                    </a:cubicBezTo>
                    <a:cubicBezTo>
                      <a:pt x="403" y="143"/>
                      <a:pt x="366" y="71"/>
                      <a:pt x="353" y="8"/>
                    </a:cubicBezTo>
                    <a:cubicBezTo>
                      <a:pt x="294" y="6"/>
                      <a:pt x="259" y="3"/>
                      <a:pt x="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21"/>
              <p:cNvSpPr/>
              <p:nvPr/>
            </p:nvSpPr>
            <p:spPr>
              <a:xfrm>
                <a:off x="4596708" y="2578589"/>
                <a:ext cx="38636" cy="85039"/>
              </a:xfrm>
              <a:custGeom>
                <a:avLst/>
                <a:gdLst/>
                <a:ahLst/>
                <a:cxnLst/>
                <a:rect l="l" t="t" r="r" b="b"/>
                <a:pathLst>
                  <a:path w="582" h="1281" extrusionOk="0">
                    <a:moveTo>
                      <a:pt x="346" y="1"/>
                    </a:moveTo>
                    <a:cubicBezTo>
                      <a:pt x="194" y="318"/>
                      <a:pt x="55" y="825"/>
                      <a:pt x="1" y="1281"/>
                    </a:cubicBezTo>
                    <a:cubicBezTo>
                      <a:pt x="252" y="1109"/>
                      <a:pt x="334" y="871"/>
                      <a:pt x="413" y="637"/>
                    </a:cubicBezTo>
                    <a:cubicBezTo>
                      <a:pt x="485" y="434"/>
                      <a:pt x="581" y="228"/>
                      <a:pt x="466" y="15"/>
                    </a:cubicBezTo>
                    <a:cubicBezTo>
                      <a:pt x="413" y="9"/>
                      <a:pt x="380" y="5"/>
                      <a:pt x="3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" name="Google Shape;5729;p21"/>
              <p:cNvSpPr/>
              <p:nvPr/>
            </p:nvSpPr>
            <p:spPr>
              <a:xfrm>
                <a:off x="2362881" y="3215431"/>
                <a:ext cx="55232" cy="8052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213" extrusionOk="0">
                    <a:moveTo>
                      <a:pt x="162" y="1"/>
                    </a:moveTo>
                    <a:cubicBezTo>
                      <a:pt x="119" y="21"/>
                      <a:pt x="72" y="42"/>
                      <a:pt x="1" y="75"/>
                    </a:cubicBezTo>
                    <a:cubicBezTo>
                      <a:pt x="201" y="499"/>
                      <a:pt x="389" y="916"/>
                      <a:pt x="831" y="1213"/>
                    </a:cubicBezTo>
                    <a:cubicBezTo>
                      <a:pt x="646" y="701"/>
                      <a:pt x="386" y="234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" name="Google Shape;5730;p21"/>
              <p:cNvSpPr/>
              <p:nvPr/>
            </p:nvSpPr>
            <p:spPr>
              <a:xfrm>
                <a:off x="4453314" y="2751657"/>
                <a:ext cx="32197" cy="90616"/>
              </a:xfrm>
              <a:custGeom>
                <a:avLst/>
                <a:gdLst/>
                <a:ahLst/>
                <a:cxnLst/>
                <a:rect l="l" t="t" r="r" b="b"/>
                <a:pathLst>
                  <a:path w="485" h="1365" extrusionOk="0">
                    <a:moveTo>
                      <a:pt x="333" y="1"/>
                    </a:moveTo>
                    <a:cubicBezTo>
                      <a:pt x="158" y="517"/>
                      <a:pt x="1" y="913"/>
                      <a:pt x="47" y="1365"/>
                    </a:cubicBezTo>
                    <a:cubicBezTo>
                      <a:pt x="85" y="1353"/>
                      <a:pt x="111" y="1353"/>
                      <a:pt x="118" y="1341"/>
                    </a:cubicBezTo>
                    <a:cubicBezTo>
                      <a:pt x="328" y="1000"/>
                      <a:pt x="455" y="629"/>
                      <a:pt x="482" y="227"/>
                    </a:cubicBezTo>
                    <a:cubicBezTo>
                      <a:pt x="484" y="190"/>
                      <a:pt x="433" y="150"/>
                      <a:pt x="3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" name="Google Shape;5731;p21"/>
              <p:cNvSpPr/>
              <p:nvPr/>
            </p:nvSpPr>
            <p:spPr>
              <a:xfrm>
                <a:off x="2664606" y="3089894"/>
                <a:ext cx="46005" cy="107278"/>
              </a:xfrm>
              <a:custGeom>
                <a:avLst/>
                <a:gdLst/>
                <a:ahLst/>
                <a:cxnLst/>
                <a:rect l="l" t="t" r="r" b="b"/>
                <a:pathLst>
                  <a:path w="693" h="1616" extrusionOk="0">
                    <a:moveTo>
                      <a:pt x="118" y="0"/>
                    </a:moveTo>
                    <a:cubicBezTo>
                      <a:pt x="1" y="118"/>
                      <a:pt x="25" y="233"/>
                      <a:pt x="61" y="331"/>
                    </a:cubicBezTo>
                    <a:cubicBezTo>
                      <a:pt x="229" y="785"/>
                      <a:pt x="318" y="1275"/>
                      <a:pt x="693" y="1615"/>
                    </a:cubicBezTo>
                    <a:cubicBezTo>
                      <a:pt x="246" y="255"/>
                      <a:pt x="294" y="225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" name="Google Shape;5732;p21"/>
              <p:cNvSpPr/>
              <p:nvPr/>
            </p:nvSpPr>
            <p:spPr>
              <a:xfrm>
                <a:off x="4101335" y="2795074"/>
                <a:ext cx="37640" cy="81122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22" extrusionOk="0">
                    <a:moveTo>
                      <a:pt x="435" y="1"/>
                    </a:moveTo>
                    <a:cubicBezTo>
                      <a:pt x="388" y="12"/>
                      <a:pt x="337" y="23"/>
                      <a:pt x="261" y="40"/>
                    </a:cubicBezTo>
                    <a:cubicBezTo>
                      <a:pt x="1" y="1221"/>
                      <a:pt x="47" y="938"/>
                      <a:pt x="66" y="1219"/>
                    </a:cubicBezTo>
                    <a:cubicBezTo>
                      <a:pt x="325" y="928"/>
                      <a:pt x="447" y="718"/>
                      <a:pt x="494" y="471"/>
                    </a:cubicBezTo>
                    <a:cubicBezTo>
                      <a:pt x="523" y="314"/>
                      <a:pt x="566" y="149"/>
                      <a:pt x="4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21"/>
              <p:cNvSpPr/>
              <p:nvPr/>
            </p:nvSpPr>
            <p:spPr>
              <a:xfrm>
                <a:off x="3976396" y="3111337"/>
                <a:ext cx="27749" cy="767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156" extrusionOk="0">
                    <a:moveTo>
                      <a:pt x="260" y="1"/>
                    </a:moveTo>
                    <a:cubicBezTo>
                      <a:pt x="209" y="33"/>
                      <a:pt x="139" y="50"/>
                      <a:pt x="127" y="87"/>
                    </a:cubicBezTo>
                    <a:cubicBezTo>
                      <a:pt x="11" y="428"/>
                      <a:pt x="1" y="774"/>
                      <a:pt x="85" y="1155"/>
                    </a:cubicBezTo>
                    <a:cubicBezTo>
                      <a:pt x="314" y="1001"/>
                      <a:pt x="326" y="770"/>
                      <a:pt x="378" y="574"/>
                    </a:cubicBezTo>
                    <a:cubicBezTo>
                      <a:pt x="418" y="426"/>
                      <a:pt x="393" y="258"/>
                      <a:pt x="380" y="101"/>
                    </a:cubicBezTo>
                    <a:cubicBezTo>
                      <a:pt x="378" y="65"/>
                      <a:pt x="306" y="37"/>
                      <a:pt x="2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21"/>
              <p:cNvSpPr/>
              <p:nvPr/>
            </p:nvSpPr>
            <p:spPr>
              <a:xfrm>
                <a:off x="4214523" y="2136988"/>
                <a:ext cx="36113" cy="77272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164" extrusionOk="0">
                    <a:moveTo>
                      <a:pt x="381" y="1"/>
                    </a:moveTo>
                    <a:cubicBezTo>
                      <a:pt x="360" y="1"/>
                      <a:pt x="336" y="14"/>
                      <a:pt x="270" y="28"/>
                    </a:cubicBezTo>
                    <a:cubicBezTo>
                      <a:pt x="100" y="348"/>
                      <a:pt x="1" y="698"/>
                      <a:pt x="20" y="1164"/>
                    </a:cubicBezTo>
                    <a:cubicBezTo>
                      <a:pt x="327" y="810"/>
                      <a:pt x="485" y="481"/>
                      <a:pt x="543" y="94"/>
                    </a:cubicBezTo>
                    <a:cubicBezTo>
                      <a:pt x="434" y="23"/>
                      <a:pt x="409" y="1"/>
                      <a:pt x="3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21"/>
              <p:cNvSpPr/>
              <p:nvPr/>
            </p:nvSpPr>
            <p:spPr>
              <a:xfrm>
                <a:off x="2750111" y="3193722"/>
                <a:ext cx="40362" cy="79728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201" extrusionOk="0">
                    <a:moveTo>
                      <a:pt x="100" y="0"/>
                    </a:moveTo>
                    <a:cubicBezTo>
                      <a:pt x="42" y="83"/>
                      <a:pt x="0" y="116"/>
                      <a:pt x="6" y="138"/>
                    </a:cubicBezTo>
                    <a:cubicBezTo>
                      <a:pt x="91" y="527"/>
                      <a:pt x="277" y="870"/>
                      <a:pt x="498" y="1195"/>
                    </a:cubicBezTo>
                    <a:cubicBezTo>
                      <a:pt x="500" y="1199"/>
                      <a:pt x="507" y="1201"/>
                      <a:pt x="515" y="1201"/>
                    </a:cubicBezTo>
                    <a:cubicBezTo>
                      <a:pt x="536" y="1201"/>
                      <a:pt x="573" y="1192"/>
                      <a:pt x="607" y="1189"/>
                    </a:cubicBezTo>
                    <a:cubicBezTo>
                      <a:pt x="565" y="828"/>
                      <a:pt x="401" y="510"/>
                      <a:pt x="267" y="183"/>
                    </a:cubicBezTo>
                    <a:cubicBezTo>
                      <a:pt x="244" y="125"/>
                      <a:pt x="178" y="83"/>
                      <a:pt x="1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21"/>
              <p:cNvSpPr/>
              <p:nvPr/>
            </p:nvSpPr>
            <p:spPr>
              <a:xfrm>
                <a:off x="4622997" y="3202884"/>
                <a:ext cx="64991" cy="8364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0" extrusionOk="0">
                    <a:moveTo>
                      <a:pt x="835" y="1"/>
                    </a:moveTo>
                    <a:cubicBezTo>
                      <a:pt x="416" y="426"/>
                      <a:pt x="112" y="867"/>
                      <a:pt x="0" y="1259"/>
                    </a:cubicBezTo>
                    <a:cubicBezTo>
                      <a:pt x="269" y="1053"/>
                      <a:pt x="429" y="844"/>
                      <a:pt x="600" y="652"/>
                    </a:cubicBezTo>
                    <a:cubicBezTo>
                      <a:pt x="753" y="481"/>
                      <a:pt x="920" y="313"/>
                      <a:pt x="979" y="63"/>
                    </a:cubicBezTo>
                    <a:cubicBezTo>
                      <a:pt x="921" y="38"/>
                      <a:pt x="876" y="19"/>
                      <a:pt x="8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" name="Google Shape;5737;p21"/>
              <p:cNvSpPr/>
              <p:nvPr/>
            </p:nvSpPr>
            <p:spPr>
              <a:xfrm>
                <a:off x="2580428" y="2131146"/>
                <a:ext cx="47399" cy="6983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052" extrusionOk="0">
                    <a:moveTo>
                      <a:pt x="137" y="1"/>
                    </a:moveTo>
                    <a:cubicBezTo>
                      <a:pt x="113" y="1"/>
                      <a:pt x="88" y="6"/>
                      <a:pt x="60" y="16"/>
                    </a:cubicBezTo>
                    <a:cubicBezTo>
                      <a:pt x="10" y="72"/>
                      <a:pt x="28" y="31"/>
                      <a:pt x="1" y="160"/>
                    </a:cubicBezTo>
                    <a:cubicBezTo>
                      <a:pt x="423" y="840"/>
                      <a:pt x="506" y="946"/>
                      <a:pt x="714" y="1052"/>
                    </a:cubicBezTo>
                    <a:cubicBezTo>
                      <a:pt x="628" y="619"/>
                      <a:pt x="521" y="351"/>
                      <a:pt x="336" y="128"/>
                    </a:cubicBezTo>
                    <a:cubicBezTo>
                      <a:pt x="282" y="62"/>
                      <a:pt x="221" y="1"/>
                      <a:pt x="1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" name="Google Shape;5738;p21"/>
              <p:cNvSpPr/>
              <p:nvPr/>
            </p:nvSpPr>
            <p:spPr>
              <a:xfrm>
                <a:off x="2850686" y="2956392"/>
                <a:ext cx="25890" cy="85172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283" extrusionOk="0">
                    <a:moveTo>
                      <a:pt x="140" y="1"/>
                    </a:moveTo>
                    <a:cubicBezTo>
                      <a:pt x="107" y="8"/>
                      <a:pt x="73" y="16"/>
                      <a:pt x="6" y="32"/>
                    </a:cubicBezTo>
                    <a:cubicBezTo>
                      <a:pt x="0" y="423"/>
                      <a:pt x="81" y="832"/>
                      <a:pt x="235" y="1165"/>
                    </a:cubicBezTo>
                    <a:cubicBezTo>
                      <a:pt x="252" y="1202"/>
                      <a:pt x="308" y="1220"/>
                      <a:pt x="389" y="1282"/>
                    </a:cubicBezTo>
                    <a:cubicBezTo>
                      <a:pt x="330" y="843"/>
                      <a:pt x="365" y="444"/>
                      <a:pt x="218" y="68"/>
                    </a:cubicBezTo>
                    <a:cubicBezTo>
                      <a:pt x="206" y="39"/>
                      <a:pt x="166" y="23"/>
                      <a:pt x="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" name="Google Shape;5739;p21"/>
              <p:cNvSpPr/>
              <p:nvPr/>
            </p:nvSpPr>
            <p:spPr>
              <a:xfrm>
                <a:off x="4751388" y="3114789"/>
                <a:ext cx="67115" cy="65456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986" extrusionOk="0">
                    <a:moveTo>
                      <a:pt x="949" y="1"/>
                    </a:moveTo>
                    <a:cubicBezTo>
                      <a:pt x="554" y="134"/>
                      <a:pt x="398" y="506"/>
                      <a:pt x="135" y="761"/>
                    </a:cubicBezTo>
                    <a:cubicBezTo>
                      <a:pt x="81" y="814"/>
                      <a:pt x="0" y="890"/>
                      <a:pt x="92" y="985"/>
                    </a:cubicBezTo>
                    <a:cubicBezTo>
                      <a:pt x="454" y="775"/>
                      <a:pt x="729" y="530"/>
                      <a:pt x="1010" y="162"/>
                    </a:cubicBezTo>
                    <a:cubicBezTo>
                      <a:pt x="994" y="120"/>
                      <a:pt x="977" y="73"/>
                      <a:pt x="9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" name="Google Shape;5740;p21"/>
              <p:cNvSpPr/>
              <p:nvPr/>
            </p:nvSpPr>
            <p:spPr>
              <a:xfrm>
                <a:off x="2769297" y="2154647"/>
                <a:ext cx="39499" cy="8915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1343" extrusionOk="0">
                    <a:moveTo>
                      <a:pt x="104" y="1"/>
                    </a:moveTo>
                    <a:cubicBezTo>
                      <a:pt x="88" y="1"/>
                      <a:pt x="71" y="3"/>
                      <a:pt x="53" y="7"/>
                    </a:cubicBezTo>
                    <a:cubicBezTo>
                      <a:pt x="41" y="50"/>
                      <a:pt x="1" y="108"/>
                      <a:pt x="15" y="147"/>
                    </a:cubicBezTo>
                    <a:cubicBezTo>
                      <a:pt x="149" y="534"/>
                      <a:pt x="295" y="917"/>
                      <a:pt x="562" y="1342"/>
                    </a:cubicBezTo>
                    <a:cubicBezTo>
                      <a:pt x="595" y="845"/>
                      <a:pt x="434" y="486"/>
                      <a:pt x="271" y="132"/>
                    </a:cubicBezTo>
                    <a:cubicBezTo>
                      <a:pt x="238" y="62"/>
                      <a:pt x="193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" name="Google Shape;5741;p21"/>
              <p:cNvSpPr/>
              <p:nvPr/>
            </p:nvSpPr>
            <p:spPr>
              <a:xfrm>
                <a:off x="5125606" y="2501116"/>
                <a:ext cx="76741" cy="38238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576" extrusionOk="0">
                    <a:moveTo>
                      <a:pt x="989" y="1"/>
                    </a:moveTo>
                    <a:cubicBezTo>
                      <a:pt x="978" y="1"/>
                      <a:pt x="967" y="2"/>
                      <a:pt x="957" y="6"/>
                    </a:cubicBezTo>
                    <a:cubicBezTo>
                      <a:pt x="625" y="128"/>
                      <a:pt x="301" y="268"/>
                      <a:pt x="0" y="551"/>
                    </a:cubicBezTo>
                    <a:cubicBezTo>
                      <a:pt x="71" y="569"/>
                      <a:pt x="137" y="576"/>
                      <a:pt x="199" y="576"/>
                    </a:cubicBezTo>
                    <a:cubicBezTo>
                      <a:pt x="439" y="576"/>
                      <a:pt x="627" y="465"/>
                      <a:pt x="819" y="384"/>
                    </a:cubicBezTo>
                    <a:cubicBezTo>
                      <a:pt x="964" y="323"/>
                      <a:pt x="1129" y="264"/>
                      <a:pt x="1156" y="41"/>
                    </a:cubicBezTo>
                    <a:cubicBezTo>
                      <a:pt x="1101" y="30"/>
                      <a:pt x="1039" y="1"/>
                      <a:pt x="9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" name="Google Shape;5742;p21"/>
              <p:cNvSpPr/>
              <p:nvPr/>
            </p:nvSpPr>
            <p:spPr>
              <a:xfrm>
                <a:off x="4313239" y="2335947"/>
                <a:ext cx="31466" cy="88093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327" extrusionOk="0">
                    <a:moveTo>
                      <a:pt x="355" y="1"/>
                    </a:moveTo>
                    <a:lnTo>
                      <a:pt x="176" y="40"/>
                    </a:lnTo>
                    <a:cubicBezTo>
                      <a:pt x="72" y="472"/>
                      <a:pt x="0" y="895"/>
                      <a:pt x="99" y="1326"/>
                    </a:cubicBezTo>
                    <a:cubicBezTo>
                      <a:pt x="244" y="894"/>
                      <a:pt x="473" y="484"/>
                      <a:pt x="3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" name="Google Shape;5743;p21"/>
              <p:cNvSpPr/>
              <p:nvPr/>
            </p:nvSpPr>
            <p:spPr>
              <a:xfrm>
                <a:off x="2406165" y="2993834"/>
                <a:ext cx="46204" cy="96524"/>
              </a:xfrm>
              <a:custGeom>
                <a:avLst/>
                <a:gdLst/>
                <a:ahLst/>
                <a:cxnLst/>
                <a:rect l="l" t="t" r="r" b="b"/>
                <a:pathLst>
                  <a:path w="696" h="1454" extrusionOk="0">
                    <a:moveTo>
                      <a:pt x="54" y="0"/>
                    </a:moveTo>
                    <a:cubicBezTo>
                      <a:pt x="38" y="64"/>
                      <a:pt x="1" y="123"/>
                      <a:pt x="15" y="161"/>
                    </a:cubicBezTo>
                    <a:cubicBezTo>
                      <a:pt x="189" y="618"/>
                      <a:pt x="389" y="1063"/>
                      <a:pt x="696" y="1454"/>
                    </a:cubicBezTo>
                    <a:cubicBezTo>
                      <a:pt x="633" y="1065"/>
                      <a:pt x="343" y="300"/>
                      <a:pt x="200" y="89"/>
                    </a:cubicBezTo>
                    <a:cubicBezTo>
                      <a:pt x="174" y="50"/>
                      <a:pt x="112" y="34"/>
                      <a:pt x="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" name="Google Shape;5744;p21"/>
              <p:cNvSpPr/>
              <p:nvPr/>
            </p:nvSpPr>
            <p:spPr>
              <a:xfrm>
                <a:off x="4689980" y="2387264"/>
                <a:ext cx="25226" cy="100374"/>
              </a:xfrm>
              <a:custGeom>
                <a:avLst/>
                <a:gdLst/>
                <a:ahLst/>
                <a:cxnLst/>
                <a:rect l="l" t="t" r="r" b="b"/>
                <a:pathLst>
                  <a:path w="380" h="1512" extrusionOk="0">
                    <a:moveTo>
                      <a:pt x="215" y="95"/>
                    </a:moveTo>
                    <a:cubicBezTo>
                      <a:pt x="109" y="231"/>
                      <a:pt x="116" y="1"/>
                      <a:pt x="1" y="1404"/>
                    </a:cubicBezTo>
                    <a:cubicBezTo>
                      <a:pt x="0" y="1428"/>
                      <a:pt x="69" y="1457"/>
                      <a:pt x="145" y="1511"/>
                    </a:cubicBezTo>
                    <a:cubicBezTo>
                      <a:pt x="229" y="1054"/>
                      <a:pt x="304" y="636"/>
                      <a:pt x="380" y="224"/>
                    </a:cubicBezTo>
                    <a:cubicBezTo>
                      <a:pt x="316" y="174"/>
                      <a:pt x="277" y="143"/>
                      <a:pt x="215" y="9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" name="Google Shape;5745;p21"/>
              <p:cNvSpPr/>
              <p:nvPr/>
            </p:nvSpPr>
            <p:spPr>
              <a:xfrm>
                <a:off x="3489586" y="2372659"/>
                <a:ext cx="32263" cy="76077"/>
              </a:xfrm>
              <a:custGeom>
                <a:avLst/>
                <a:gdLst/>
                <a:ahLst/>
                <a:cxnLst/>
                <a:rect l="l" t="t" r="r" b="b"/>
                <a:pathLst>
                  <a:path w="486" h="1146" extrusionOk="0">
                    <a:moveTo>
                      <a:pt x="244" y="1"/>
                    </a:moveTo>
                    <a:cubicBezTo>
                      <a:pt x="161" y="1"/>
                      <a:pt x="108" y="53"/>
                      <a:pt x="77" y="153"/>
                    </a:cubicBezTo>
                    <a:cubicBezTo>
                      <a:pt x="0" y="385"/>
                      <a:pt x="0" y="773"/>
                      <a:pt x="88" y="1146"/>
                    </a:cubicBezTo>
                    <a:cubicBezTo>
                      <a:pt x="286" y="805"/>
                      <a:pt x="318" y="442"/>
                      <a:pt x="486" y="89"/>
                    </a:cubicBezTo>
                    <a:cubicBezTo>
                      <a:pt x="385" y="30"/>
                      <a:pt x="306" y="1"/>
                      <a:pt x="2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" name="Google Shape;5746;p21"/>
              <p:cNvSpPr/>
              <p:nvPr/>
            </p:nvSpPr>
            <p:spPr>
              <a:xfrm>
                <a:off x="4437979" y="2912378"/>
                <a:ext cx="43217" cy="84774"/>
              </a:xfrm>
              <a:custGeom>
                <a:avLst/>
                <a:gdLst/>
                <a:ahLst/>
                <a:cxnLst/>
                <a:rect l="l" t="t" r="r" b="b"/>
                <a:pathLst>
                  <a:path w="651" h="1277" extrusionOk="0">
                    <a:moveTo>
                      <a:pt x="539" y="1"/>
                    </a:moveTo>
                    <a:cubicBezTo>
                      <a:pt x="505" y="7"/>
                      <a:pt x="470" y="14"/>
                      <a:pt x="389" y="30"/>
                    </a:cubicBezTo>
                    <a:cubicBezTo>
                      <a:pt x="1" y="1276"/>
                      <a:pt x="44" y="1053"/>
                      <a:pt x="125" y="1191"/>
                    </a:cubicBezTo>
                    <a:cubicBezTo>
                      <a:pt x="388" y="964"/>
                      <a:pt x="480" y="652"/>
                      <a:pt x="586" y="351"/>
                    </a:cubicBezTo>
                    <a:cubicBezTo>
                      <a:pt x="625" y="236"/>
                      <a:pt x="650" y="105"/>
                      <a:pt x="5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" name="Google Shape;5747;p21"/>
              <p:cNvSpPr/>
              <p:nvPr/>
            </p:nvSpPr>
            <p:spPr>
              <a:xfrm>
                <a:off x="3952032" y="3292040"/>
                <a:ext cx="34056" cy="95462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438" extrusionOk="0">
                    <a:moveTo>
                      <a:pt x="383" y="0"/>
                    </a:moveTo>
                    <a:cubicBezTo>
                      <a:pt x="330" y="42"/>
                      <a:pt x="267" y="65"/>
                      <a:pt x="253" y="107"/>
                    </a:cubicBezTo>
                    <a:cubicBezTo>
                      <a:pt x="119" y="515"/>
                      <a:pt x="56" y="935"/>
                      <a:pt x="1" y="1438"/>
                    </a:cubicBezTo>
                    <a:cubicBezTo>
                      <a:pt x="320" y="1127"/>
                      <a:pt x="332" y="772"/>
                      <a:pt x="432" y="460"/>
                    </a:cubicBezTo>
                    <a:cubicBezTo>
                      <a:pt x="476" y="319"/>
                      <a:pt x="512" y="151"/>
                      <a:pt x="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" name="Google Shape;5748;p21"/>
              <p:cNvSpPr/>
              <p:nvPr/>
            </p:nvSpPr>
            <p:spPr>
              <a:xfrm>
                <a:off x="4680089" y="2567701"/>
                <a:ext cx="46005" cy="116107"/>
              </a:xfrm>
              <a:custGeom>
                <a:avLst/>
                <a:gdLst/>
                <a:ahLst/>
                <a:cxnLst/>
                <a:rect l="l" t="t" r="r" b="b"/>
                <a:pathLst>
                  <a:path w="693" h="1749" extrusionOk="0">
                    <a:moveTo>
                      <a:pt x="440" y="114"/>
                    </a:moveTo>
                    <a:cubicBezTo>
                      <a:pt x="225" y="603"/>
                      <a:pt x="107" y="1078"/>
                      <a:pt x="7" y="1562"/>
                    </a:cubicBezTo>
                    <a:cubicBezTo>
                      <a:pt x="1" y="1598"/>
                      <a:pt x="39" y="1642"/>
                      <a:pt x="84" y="1749"/>
                    </a:cubicBezTo>
                    <a:cubicBezTo>
                      <a:pt x="693" y="0"/>
                      <a:pt x="614" y="274"/>
                      <a:pt x="581" y="147"/>
                    </a:cubicBezTo>
                    <a:cubicBezTo>
                      <a:pt x="548" y="138"/>
                      <a:pt x="515" y="131"/>
                      <a:pt x="440" y="1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" name="Google Shape;5749;p21"/>
              <p:cNvSpPr/>
              <p:nvPr/>
            </p:nvSpPr>
            <p:spPr>
              <a:xfrm>
                <a:off x="2888460" y="2506427"/>
                <a:ext cx="29740" cy="8835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31" extrusionOk="0">
                    <a:moveTo>
                      <a:pt x="166" y="0"/>
                    </a:moveTo>
                    <a:lnTo>
                      <a:pt x="166" y="0"/>
                    </a:lnTo>
                    <a:cubicBezTo>
                      <a:pt x="64" y="309"/>
                      <a:pt x="0" y="32"/>
                      <a:pt x="356" y="1320"/>
                    </a:cubicBezTo>
                    <a:cubicBezTo>
                      <a:pt x="358" y="1330"/>
                      <a:pt x="416" y="1326"/>
                      <a:pt x="448" y="1329"/>
                    </a:cubicBezTo>
                    <a:cubicBezTo>
                      <a:pt x="434" y="457"/>
                      <a:pt x="434" y="457"/>
                      <a:pt x="1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" name="Google Shape;5750;p21"/>
              <p:cNvSpPr/>
              <p:nvPr/>
            </p:nvSpPr>
            <p:spPr>
              <a:xfrm>
                <a:off x="4474956" y="3227048"/>
                <a:ext cx="61141" cy="89487"/>
              </a:xfrm>
              <a:custGeom>
                <a:avLst/>
                <a:gdLst/>
                <a:ahLst/>
                <a:cxnLst/>
                <a:rect l="l" t="t" r="r" b="b"/>
                <a:pathLst>
                  <a:path w="921" h="1348" extrusionOk="0">
                    <a:moveTo>
                      <a:pt x="724" y="0"/>
                    </a:moveTo>
                    <a:cubicBezTo>
                      <a:pt x="1" y="1347"/>
                      <a:pt x="102" y="1128"/>
                      <a:pt x="118" y="1245"/>
                    </a:cubicBezTo>
                    <a:cubicBezTo>
                      <a:pt x="392" y="1040"/>
                      <a:pt x="629" y="697"/>
                      <a:pt x="921" y="54"/>
                    </a:cubicBezTo>
                    <a:cubicBezTo>
                      <a:pt x="846" y="33"/>
                      <a:pt x="800" y="21"/>
                      <a:pt x="7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" name="Google Shape;5751;p21"/>
              <p:cNvSpPr/>
              <p:nvPr/>
            </p:nvSpPr>
            <p:spPr>
              <a:xfrm>
                <a:off x="4422776" y="2648161"/>
                <a:ext cx="40362" cy="766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155" extrusionOk="0">
                    <a:moveTo>
                      <a:pt x="311" y="0"/>
                    </a:moveTo>
                    <a:cubicBezTo>
                      <a:pt x="91" y="440"/>
                      <a:pt x="11" y="749"/>
                      <a:pt x="0" y="1155"/>
                    </a:cubicBezTo>
                    <a:cubicBezTo>
                      <a:pt x="30" y="1137"/>
                      <a:pt x="78" y="1127"/>
                      <a:pt x="91" y="1100"/>
                    </a:cubicBezTo>
                    <a:cubicBezTo>
                      <a:pt x="607" y="9"/>
                      <a:pt x="501" y="222"/>
                      <a:pt x="471" y="15"/>
                    </a:cubicBezTo>
                    <a:cubicBezTo>
                      <a:pt x="411" y="10"/>
                      <a:pt x="376" y="8"/>
                      <a:pt x="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" name="Google Shape;5752;p21"/>
              <p:cNvSpPr/>
              <p:nvPr/>
            </p:nvSpPr>
            <p:spPr>
              <a:xfrm>
                <a:off x="3971749" y="3439882"/>
                <a:ext cx="32529" cy="79596"/>
              </a:xfrm>
              <a:custGeom>
                <a:avLst/>
                <a:gdLst/>
                <a:ahLst/>
                <a:cxnLst/>
                <a:rect l="l" t="t" r="r" b="b"/>
                <a:pathLst>
                  <a:path w="490" h="1199" extrusionOk="0">
                    <a:moveTo>
                      <a:pt x="411" y="1"/>
                    </a:moveTo>
                    <a:cubicBezTo>
                      <a:pt x="144" y="221"/>
                      <a:pt x="87" y="375"/>
                      <a:pt x="1" y="1199"/>
                    </a:cubicBezTo>
                    <a:cubicBezTo>
                      <a:pt x="257" y="888"/>
                      <a:pt x="411" y="527"/>
                      <a:pt x="482" y="129"/>
                    </a:cubicBezTo>
                    <a:cubicBezTo>
                      <a:pt x="490" y="93"/>
                      <a:pt x="438" y="45"/>
                      <a:pt x="4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" name="Google Shape;5753;p21"/>
              <p:cNvSpPr/>
              <p:nvPr/>
            </p:nvSpPr>
            <p:spPr>
              <a:xfrm>
                <a:off x="4583895" y="3052386"/>
                <a:ext cx="63730" cy="76940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159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431" y="287"/>
                      <a:pt x="165" y="702"/>
                      <a:pt x="0" y="1159"/>
                    </a:cubicBezTo>
                    <a:cubicBezTo>
                      <a:pt x="59" y="1133"/>
                      <a:pt x="119" y="1125"/>
                      <a:pt x="147" y="1091"/>
                    </a:cubicBezTo>
                    <a:cubicBezTo>
                      <a:pt x="741" y="367"/>
                      <a:pt x="959" y="65"/>
                      <a:pt x="7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" name="Google Shape;5754;p21"/>
              <p:cNvSpPr/>
              <p:nvPr/>
            </p:nvSpPr>
            <p:spPr>
              <a:xfrm>
                <a:off x="2216433" y="2746214"/>
                <a:ext cx="27351" cy="720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1086" extrusionOk="0">
                    <a:moveTo>
                      <a:pt x="150" y="1"/>
                    </a:moveTo>
                    <a:cubicBezTo>
                      <a:pt x="104" y="21"/>
                      <a:pt x="57" y="42"/>
                      <a:pt x="1" y="68"/>
                    </a:cubicBezTo>
                    <a:cubicBezTo>
                      <a:pt x="1" y="462"/>
                      <a:pt x="92" y="814"/>
                      <a:pt x="411" y="1085"/>
                    </a:cubicBezTo>
                    <a:cubicBezTo>
                      <a:pt x="309" y="299"/>
                      <a:pt x="344" y="165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" name="Google Shape;5755;p21"/>
              <p:cNvSpPr/>
              <p:nvPr/>
            </p:nvSpPr>
            <p:spPr>
              <a:xfrm>
                <a:off x="4159489" y="2580713"/>
                <a:ext cx="37109" cy="78932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189" extrusionOk="0">
                    <a:moveTo>
                      <a:pt x="402" y="0"/>
                    </a:moveTo>
                    <a:cubicBezTo>
                      <a:pt x="389" y="0"/>
                      <a:pt x="378" y="2"/>
                      <a:pt x="374" y="8"/>
                    </a:cubicBezTo>
                    <a:cubicBezTo>
                      <a:pt x="115" y="351"/>
                      <a:pt x="113" y="780"/>
                      <a:pt x="1" y="1188"/>
                    </a:cubicBezTo>
                    <a:cubicBezTo>
                      <a:pt x="267" y="954"/>
                      <a:pt x="381" y="630"/>
                      <a:pt x="506" y="312"/>
                    </a:cubicBezTo>
                    <a:cubicBezTo>
                      <a:pt x="543" y="212"/>
                      <a:pt x="559" y="100"/>
                      <a:pt x="471" y="5"/>
                    </a:cubicBezTo>
                    <a:cubicBezTo>
                      <a:pt x="450" y="5"/>
                      <a:pt x="423" y="0"/>
                      <a:pt x="4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" name="Google Shape;5756;p21"/>
              <p:cNvSpPr/>
              <p:nvPr/>
            </p:nvSpPr>
            <p:spPr>
              <a:xfrm>
                <a:off x="2878635" y="2613441"/>
                <a:ext cx="26222" cy="9353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1409" extrusionOk="0">
                    <a:moveTo>
                      <a:pt x="57" y="0"/>
                    </a:moveTo>
                    <a:cubicBezTo>
                      <a:pt x="39" y="111"/>
                      <a:pt x="0" y="198"/>
                      <a:pt x="17" y="270"/>
                    </a:cubicBezTo>
                    <a:cubicBezTo>
                      <a:pt x="106" y="626"/>
                      <a:pt x="92" y="1011"/>
                      <a:pt x="330" y="1409"/>
                    </a:cubicBezTo>
                    <a:cubicBezTo>
                      <a:pt x="395" y="913"/>
                      <a:pt x="355" y="507"/>
                      <a:pt x="214" y="112"/>
                    </a:cubicBezTo>
                    <a:cubicBezTo>
                      <a:pt x="201" y="73"/>
                      <a:pt x="133" y="53"/>
                      <a:pt x="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21"/>
              <p:cNvSpPr/>
              <p:nvPr/>
            </p:nvSpPr>
            <p:spPr>
              <a:xfrm>
                <a:off x="2617472" y="2830059"/>
                <a:ext cx="44279" cy="99312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496" extrusionOk="0">
                    <a:moveTo>
                      <a:pt x="54" y="159"/>
                    </a:moveTo>
                    <a:cubicBezTo>
                      <a:pt x="34" y="202"/>
                      <a:pt x="1" y="240"/>
                      <a:pt x="9" y="266"/>
                    </a:cubicBezTo>
                    <a:cubicBezTo>
                      <a:pt x="147" y="699"/>
                      <a:pt x="344" y="1106"/>
                      <a:pt x="600" y="1496"/>
                    </a:cubicBezTo>
                    <a:cubicBezTo>
                      <a:pt x="628" y="1444"/>
                      <a:pt x="666" y="1405"/>
                      <a:pt x="659" y="1385"/>
                    </a:cubicBezTo>
                    <a:cubicBezTo>
                      <a:pt x="117" y="1"/>
                      <a:pt x="211" y="232"/>
                      <a:pt x="54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21"/>
              <p:cNvSpPr/>
              <p:nvPr/>
            </p:nvSpPr>
            <p:spPr>
              <a:xfrm>
                <a:off x="4312111" y="2483258"/>
                <a:ext cx="33790" cy="77471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167" extrusionOk="0">
                    <a:moveTo>
                      <a:pt x="347" y="1"/>
                    </a:moveTo>
                    <a:lnTo>
                      <a:pt x="347" y="1"/>
                    </a:lnTo>
                    <a:cubicBezTo>
                      <a:pt x="297" y="14"/>
                      <a:pt x="264" y="22"/>
                      <a:pt x="187" y="42"/>
                    </a:cubicBezTo>
                    <a:cubicBezTo>
                      <a:pt x="124" y="424"/>
                      <a:pt x="65" y="777"/>
                      <a:pt x="0" y="1167"/>
                    </a:cubicBezTo>
                    <a:cubicBezTo>
                      <a:pt x="238" y="1100"/>
                      <a:pt x="251" y="920"/>
                      <a:pt x="298" y="780"/>
                    </a:cubicBezTo>
                    <a:cubicBezTo>
                      <a:pt x="381" y="527"/>
                      <a:pt x="508" y="271"/>
                      <a:pt x="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21"/>
              <p:cNvSpPr/>
              <p:nvPr/>
            </p:nvSpPr>
            <p:spPr>
              <a:xfrm>
                <a:off x="4104986" y="2992838"/>
                <a:ext cx="30205" cy="6592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93" extrusionOk="0">
                    <a:moveTo>
                      <a:pt x="274" y="1"/>
                    </a:moveTo>
                    <a:cubicBezTo>
                      <a:pt x="1" y="273"/>
                      <a:pt x="139" y="615"/>
                      <a:pt x="110" y="993"/>
                    </a:cubicBezTo>
                    <a:cubicBezTo>
                      <a:pt x="394" y="771"/>
                      <a:pt x="451" y="522"/>
                      <a:pt x="453" y="249"/>
                    </a:cubicBezTo>
                    <a:cubicBezTo>
                      <a:pt x="455" y="139"/>
                      <a:pt x="439" y="31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21"/>
              <p:cNvSpPr/>
              <p:nvPr/>
            </p:nvSpPr>
            <p:spPr>
              <a:xfrm>
                <a:off x="3556172" y="3384051"/>
                <a:ext cx="29674" cy="6997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54" extrusionOk="0">
                    <a:moveTo>
                      <a:pt x="252" y="1"/>
                    </a:moveTo>
                    <a:cubicBezTo>
                      <a:pt x="28" y="460"/>
                      <a:pt x="1" y="619"/>
                      <a:pt x="119" y="1053"/>
                    </a:cubicBezTo>
                    <a:cubicBezTo>
                      <a:pt x="429" y="240"/>
                      <a:pt x="335" y="507"/>
                      <a:pt x="446" y="71"/>
                    </a:cubicBezTo>
                    <a:cubicBezTo>
                      <a:pt x="369" y="43"/>
                      <a:pt x="309" y="22"/>
                      <a:pt x="2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21"/>
              <p:cNvSpPr/>
              <p:nvPr/>
            </p:nvSpPr>
            <p:spPr>
              <a:xfrm>
                <a:off x="4865837" y="3346344"/>
                <a:ext cx="92541" cy="38702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583" extrusionOk="0">
                    <a:moveTo>
                      <a:pt x="1102" y="1"/>
                    </a:moveTo>
                    <a:cubicBezTo>
                      <a:pt x="1060" y="1"/>
                      <a:pt x="1020" y="11"/>
                      <a:pt x="982" y="24"/>
                    </a:cubicBezTo>
                    <a:cubicBezTo>
                      <a:pt x="638" y="145"/>
                      <a:pt x="313" y="303"/>
                      <a:pt x="1" y="519"/>
                    </a:cubicBezTo>
                    <a:cubicBezTo>
                      <a:pt x="52" y="549"/>
                      <a:pt x="88" y="583"/>
                      <a:pt x="110" y="583"/>
                    </a:cubicBezTo>
                    <a:cubicBezTo>
                      <a:pt x="113" y="583"/>
                      <a:pt x="115" y="582"/>
                      <a:pt x="118" y="581"/>
                    </a:cubicBezTo>
                    <a:cubicBezTo>
                      <a:pt x="1393" y="120"/>
                      <a:pt x="1181" y="194"/>
                      <a:pt x="1253" y="61"/>
                    </a:cubicBezTo>
                    <a:cubicBezTo>
                      <a:pt x="1202" y="16"/>
                      <a:pt x="1151" y="1"/>
                      <a:pt x="11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21"/>
              <p:cNvSpPr/>
              <p:nvPr/>
            </p:nvSpPr>
            <p:spPr>
              <a:xfrm>
                <a:off x="3874228" y="2949621"/>
                <a:ext cx="27948" cy="79662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200" extrusionOk="0">
                    <a:moveTo>
                      <a:pt x="378" y="1"/>
                    </a:moveTo>
                    <a:cubicBezTo>
                      <a:pt x="105" y="198"/>
                      <a:pt x="80" y="273"/>
                      <a:pt x="0" y="1199"/>
                    </a:cubicBezTo>
                    <a:cubicBezTo>
                      <a:pt x="224" y="889"/>
                      <a:pt x="360" y="577"/>
                      <a:pt x="409" y="264"/>
                    </a:cubicBezTo>
                    <a:cubicBezTo>
                      <a:pt x="420" y="184"/>
                      <a:pt x="392" y="99"/>
                      <a:pt x="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21"/>
              <p:cNvSpPr/>
              <p:nvPr/>
            </p:nvSpPr>
            <p:spPr>
              <a:xfrm>
                <a:off x="2721831" y="2996224"/>
                <a:ext cx="27284" cy="89952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355" extrusionOk="0">
                    <a:moveTo>
                      <a:pt x="104" y="1"/>
                    </a:moveTo>
                    <a:cubicBezTo>
                      <a:pt x="0" y="174"/>
                      <a:pt x="40" y="341"/>
                      <a:pt x="81" y="491"/>
                    </a:cubicBezTo>
                    <a:cubicBezTo>
                      <a:pt x="151" y="757"/>
                      <a:pt x="186" y="1043"/>
                      <a:pt x="410" y="1354"/>
                    </a:cubicBezTo>
                    <a:cubicBezTo>
                      <a:pt x="409" y="852"/>
                      <a:pt x="326" y="454"/>
                      <a:pt x="223" y="61"/>
                    </a:cubicBezTo>
                    <a:cubicBezTo>
                      <a:pt x="215" y="34"/>
                      <a:pt x="147" y="22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21"/>
              <p:cNvSpPr/>
              <p:nvPr/>
            </p:nvSpPr>
            <p:spPr>
              <a:xfrm>
                <a:off x="2859847" y="3247561"/>
                <a:ext cx="33060" cy="75679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140" extrusionOk="0">
                    <a:moveTo>
                      <a:pt x="116" y="1"/>
                    </a:moveTo>
                    <a:cubicBezTo>
                      <a:pt x="79" y="1"/>
                      <a:pt x="38" y="24"/>
                      <a:pt x="1" y="74"/>
                    </a:cubicBezTo>
                    <a:cubicBezTo>
                      <a:pt x="122" y="439"/>
                      <a:pt x="258" y="810"/>
                      <a:pt x="489" y="1139"/>
                    </a:cubicBezTo>
                    <a:cubicBezTo>
                      <a:pt x="497" y="739"/>
                      <a:pt x="394" y="378"/>
                      <a:pt x="193" y="48"/>
                    </a:cubicBezTo>
                    <a:cubicBezTo>
                      <a:pt x="174" y="18"/>
                      <a:pt x="147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21"/>
              <p:cNvSpPr/>
              <p:nvPr/>
            </p:nvSpPr>
            <p:spPr>
              <a:xfrm>
                <a:off x="2822140" y="3017202"/>
                <a:ext cx="34255" cy="86101"/>
              </a:xfrm>
              <a:custGeom>
                <a:avLst/>
                <a:gdLst/>
                <a:ahLst/>
                <a:cxnLst/>
                <a:rect l="l" t="t" r="r" b="b"/>
                <a:pathLst>
                  <a:path w="516" h="1297" extrusionOk="0">
                    <a:moveTo>
                      <a:pt x="44" y="0"/>
                    </a:moveTo>
                    <a:cubicBezTo>
                      <a:pt x="32" y="33"/>
                      <a:pt x="1" y="73"/>
                      <a:pt x="9" y="96"/>
                    </a:cubicBezTo>
                    <a:cubicBezTo>
                      <a:pt x="376" y="1185"/>
                      <a:pt x="416" y="1297"/>
                      <a:pt x="482" y="1297"/>
                    </a:cubicBezTo>
                    <a:cubicBezTo>
                      <a:pt x="492" y="1297"/>
                      <a:pt x="503" y="1294"/>
                      <a:pt x="515" y="1292"/>
                    </a:cubicBezTo>
                    <a:cubicBezTo>
                      <a:pt x="484" y="951"/>
                      <a:pt x="276" y="243"/>
                      <a:pt x="137" y="20"/>
                    </a:cubicBezTo>
                    <a:cubicBezTo>
                      <a:pt x="124" y="0"/>
                      <a:pt x="76" y="6"/>
                      <a:pt x="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21"/>
              <p:cNvSpPr/>
              <p:nvPr/>
            </p:nvSpPr>
            <p:spPr>
              <a:xfrm>
                <a:off x="2568611" y="3429127"/>
                <a:ext cx="41424" cy="67447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16" extrusionOk="0">
                    <a:moveTo>
                      <a:pt x="172" y="0"/>
                    </a:moveTo>
                    <a:cubicBezTo>
                      <a:pt x="114" y="46"/>
                      <a:pt x="73" y="76"/>
                      <a:pt x="1" y="133"/>
                    </a:cubicBezTo>
                    <a:cubicBezTo>
                      <a:pt x="121" y="445"/>
                      <a:pt x="249" y="705"/>
                      <a:pt x="424" y="939"/>
                    </a:cubicBezTo>
                    <a:cubicBezTo>
                      <a:pt x="446" y="967"/>
                      <a:pt x="474" y="1015"/>
                      <a:pt x="524" y="1015"/>
                    </a:cubicBezTo>
                    <a:cubicBezTo>
                      <a:pt x="550" y="1015"/>
                      <a:pt x="583" y="1002"/>
                      <a:pt x="624" y="966"/>
                    </a:cubicBezTo>
                    <a:cubicBezTo>
                      <a:pt x="426" y="678"/>
                      <a:pt x="434" y="288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21"/>
              <p:cNvSpPr/>
              <p:nvPr/>
            </p:nvSpPr>
            <p:spPr>
              <a:xfrm>
                <a:off x="2875780" y="3565485"/>
                <a:ext cx="32927" cy="74285"/>
              </a:xfrm>
              <a:custGeom>
                <a:avLst/>
                <a:gdLst/>
                <a:ahLst/>
                <a:cxnLst/>
                <a:rect l="l" t="t" r="r" b="b"/>
                <a:pathLst>
                  <a:path w="496" h="1119" extrusionOk="0">
                    <a:moveTo>
                      <a:pt x="91" y="0"/>
                    </a:moveTo>
                    <a:lnTo>
                      <a:pt x="91" y="0"/>
                    </a:lnTo>
                    <a:cubicBezTo>
                      <a:pt x="1" y="140"/>
                      <a:pt x="63" y="279"/>
                      <a:pt x="111" y="409"/>
                    </a:cubicBezTo>
                    <a:cubicBezTo>
                      <a:pt x="198" y="639"/>
                      <a:pt x="218" y="904"/>
                      <a:pt x="495" y="1119"/>
                    </a:cubicBezTo>
                    <a:cubicBezTo>
                      <a:pt x="272" y="87"/>
                      <a:pt x="272" y="87"/>
                      <a:pt x="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21"/>
              <p:cNvSpPr/>
              <p:nvPr/>
            </p:nvSpPr>
            <p:spPr>
              <a:xfrm>
                <a:off x="2809328" y="3080202"/>
                <a:ext cx="34985" cy="9127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375" extrusionOk="0">
                    <a:moveTo>
                      <a:pt x="2" y="153"/>
                    </a:moveTo>
                    <a:lnTo>
                      <a:pt x="2" y="153"/>
                    </a:lnTo>
                    <a:cubicBezTo>
                      <a:pt x="0" y="502"/>
                      <a:pt x="183" y="980"/>
                      <a:pt x="471" y="1374"/>
                    </a:cubicBezTo>
                    <a:cubicBezTo>
                      <a:pt x="489" y="1346"/>
                      <a:pt x="527" y="1308"/>
                      <a:pt x="518" y="1288"/>
                    </a:cubicBezTo>
                    <a:cubicBezTo>
                      <a:pt x="40" y="1"/>
                      <a:pt x="103" y="178"/>
                      <a:pt x="2" y="1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21"/>
              <p:cNvSpPr/>
              <p:nvPr/>
            </p:nvSpPr>
            <p:spPr>
              <a:xfrm>
                <a:off x="2031747" y="2292996"/>
                <a:ext cx="20712" cy="80127"/>
              </a:xfrm>
              <a:custGeom>
                <a:avLst/>
                <a:gdLst/>
                <a:ahLst/>
                <a:cxnLst/>
                <a:rect l="l" t="t" r="r" b="b"/>
                <a:pathLst>
                  <a:path w="312" h="1207" extrusionOk="0">
                    <a:moveTo>
                      <a:pt x="47" y="0"/>
                    </a:moveTo>
                    <a:lnTo>
                      <a:pt x="47" y="0"/>
                    </a:lnTo>
                    <a:cubicBezTo>
                      <a:pt x="0" y="391"/>
                      <a:pt x="4" y="767"/>
                      <a:pt x="228" y="1207"/>
                    </a:cubicBezTo>
                    <a:cubicBezTo>
                      <a:pt x="312" y="602"/>
                      <a:pt x="303" y="396"/>
                      <a:pt x="200" y="19"/>
                    </a:cubicBezTo>
                    <a:cubicBezTo>
                      <a:pt x="165" y="16"/>
                      <a:pt x="131" y="11"/>
                      <a:pt x="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21"/>
              <p:cNvSpPr/>
              <p:nvPr/>
            </p:nvSpPr>
            <p:spPr>
              <a:xfrm>
                <a:off x="4550901" y="2418532"/>
                <a:ext cx="33989" cy="54568"/>
              </a:xfrm>
              <a:custGeom>
                <a:avLst/>
                <a:gdLst/>
                <a:ahLst/>
                <a:cxnLst/>
                <a:rect l="l" t="t" r="r" b="b"/>
                <a:pathLst>
                  <a:path w="512" h="822" extrusionOk="0">
                    <a:moveTo>
                      <a:pt x="404" y="1"/>
                    </a:moveTo>
                    <a:cubicBezTo>
                      <a:pt x="330" y="20"/>
                      <a:pt x="282" y="34"/>
                      <a:pt x="208" y="55"/>
                    </a:cubicBezTo>
                    <a:cubicBezTo>
                      <a:pt x="140" y="306"/>
                      <a:pt x="70" y="564"/>
                      <a:pt x="1" y="821"/>
                    </a:cubicBezTo>
                    <a:cubicBezTo>
                      <a:pt x="320" y="647"/>
                      <a:pt x="511" y="394"/>
                      <a:pt x="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21"/>
              <p:cNvSpPr/>
              <p:nvPr/>
            </p:nvSpPr>
            <p:spPr>
              <a:xfrm>
                <a:off x="4646962" y="3567277"/>
                <a:ext cx="84309" cy="26620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401" extrusionOk="0">
                    <a:moveTo>
                      <a:pt x="1011" y="0"/>
                    </a:moveTo>
                    <a:cubicBezTo>
                      <a:pt x="764" y="0"/>
                      <a:pt x="550" y="97"/>
                      <a:pt x="335" y="156"/>
                    </a:cubicBezTo>
                    <a:cubicBezTo>
                      <a:pt x="214" y="189"/>
                      <a:pt x="58" y="215"/>
                      <a:pt x="1" y="400"/>
                    </a:cubicBezTo>
                    <a:cubicBezTo>
                      <a:pt x="201" y="393"/>
                      <a:pt x="353" y="288"/>
                      <a:pt x="523" y="256"/>
                    </a:cubicBezTo>
                    <a:cubicBezTo>
                      <a:pt x="716" y="220"/>
                      <a:pt x="915" y="215"/>
                      <a:pt x="1110" y="181"/>
                    </a:cubicBezTo>
                    <a:cubicBezTo>
                      <a:pt x="1159" y="172"/>
                      <a:pt x="1197" y="104"/>
                      <a:pt x="1269" y="37"/>
                    </a:cubicBezTo>
                    <a:cubicBezTo>
                      <a:pt x="1179" y="11"/>
                      <a:pt x="1093" y="0"/>
                      <a:pt x="10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21"/>
              <p:cNvSpPr/>
              <p:nvPr/>
            </p:nvSpPr>
            <p:spPr>
              <a:xfrm>
                <a:off x="2974563" y="3589118"/>
                <a:ext cx="24164" cy="56228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47" extrusionOk="0">
                    <a:moveTo>
                      <a:pt x="160" y="0"/>
                    </a:moveTo>
                    <a:cubicBezTo>
                      <a:pt x="99" y="0"/>
                      <a:pt x="52" y="45"/>
                      <a:pt x="0" y="134"/>
                    </a:cubicBezTo>
                    <a:cubicBezTo>
                      <a:pt x="120" y="324"/>
                      <a:pt x="26" y="631"/>
                      <a:pt x="304" y="846"/>
                    </a:cubicBezTo>
                    <a:cubicBezTo>
                      <a:pt x="364" y="564"/>
                      <a:pt x="336" y="317"/>
                      <a:pt x="300" y="57"/>
                    </a:cubicBezTo>
                    <a:cubicBezTo>
                      <a:pt x="244" y="19"/>
                      <a:pt x="199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21"/>
              <p:cNvSpPr/>
              <p:nvPr/>
            </p:nvSpPr>
            <p:spPr>
              <a:xfrm>
                <a:off x="2705898" y="3296886"/>
                <a:ext cx="35914" cy="58751"/>
              </a:xfrm>
              <a:custGeom>
                <a:avLst/>
                <a:gdLst/>
                <a:ahLst/>
                <a:cxnLst/>
                <a:rect l="l" t="t" r="r" b="b"/>
                <a:pathLst>
                  <a:path w="541" h="885" extrusionOk="0">
                    <a:moveTo>
                      <a:pt x="168" y="0"/>
                    </a:moveTo>
                    <a:cubicBezTo>
                      <a:pt x="143" y="0"/>
                      <a:pt x="102" y="29"/>
                      <a:pt x="1" y="72"/>
                    </a:cubicBezTo>
                    <a:cubicBezTo>
                      <a:pt x="201" y="344"/>
                      <a:pt x="262" y="652"/>
                      <a:pt x="510" y="884"/>
                    </a:cubicBezTo>
                    <a:cubicBezTo>
                      <a:pt x="539" y="549"/>
                      <a:pt x="541" y="547"/>
                      <a:pt x="438" y="332"/>
                    </a:cubicBezTo>
                    <a:cubicBezTo>
                      <a:pt x="376" y="204"/>
                      <a:pt x="333" y="55"/>
                      <a:pt x="177" y="2"/>
                    </a:cubicBezTo>
                    <a:cubicBezTo>
                      <a:pt x="175" y="1"/>
                      <a:pt x="17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21"/>
              <p:cNvSpPr/>
              <p:nvPr/>
            </p:nvSpPr>
            <p:spPr>
              <a:xfrm>
                <a:off x="2544314" y="2716605"/>
                <a:ext cx="32396" cy="64261"/>
              </a:xfrm>
              <a:custGeom>
                <a:avLst/>
                <a:gdLst/>
                <a:ahLst/>
                <a:cxnLst/>
                <a:rect l="l" t="t" r="r" b="b"/>
                <a:pathLst>
                  <a:path w="488" h="968" extrusionOk="0">
                    <a:moveTo>
                      <a:pt x="189" y="14"/>
                    </a:moveTo>
                    <a:cubicBezTo>
                      <a:pt x="93" y="38"/>
                      <a:pt x="145" y="0"/>
                      <a:pt x="0" y="147"/>
                    </a:cubicBezTo>
                    <a:cubicBezTo>
                      <a:pt x="145" y="410"/>
                      <a:pt x="209" y="690"/>
                      <a:pt x="447" y="968"/>
                    </a:cubicBezTo>
                    <a:cubicBezTo>
                      <a:pt x="487" y="555"/>
                      <a:pt x="401" y="265"/>
                      <a:pt x="189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21"/>
              <p:cNvSpPr/>
              <p:nvPr/>
            </p:nvSpPr>
            <p:spPr>
              <a:xfrm>
                <a:off x="4605604" y="3423286"/>
                <a:ext cx="55763" cy="42022"/>
              </a:xfrm>
              <a:custGeom>
                <a:avLst/>
                <a:gdLst/>
                <a:ahLst/>
                <a:cxnLst/>
                <a:rect l="l" t="t" r="r" b="b"/>
                <a:pathLst>
                  <a:path w="840" h="633" extrusionOk="0">
                    <a:moveTo>
                      <a:pt x="644" y="2"/>
                    </a:moveTo>
                    <a:cubicBezTo>
                      <a:pt x="69" y="527"/>
                      <a:pt x="253" y="351"/>
                      <a:pt x="1" y="632"/>
                    </a:cubicBezTo>
                    <a:cubicBezTo>
                      <a:pt x="462" y="518"/>
                      <a:pt x="629" y="426"/>
                      <a:pt x="783" y="213"/>
                    </a:cubicBezTo>
                    <a:cubicBezTo>
                      <a:pt x="826" y="155"/>
                      <a:pt x="840" y="72"/>
                      <a:pt x="766" y="18"/>
                    </a:cubicBezTo>
                    <a:cubicBezTo>
                      <a:pt x="744" y="1"/>
                      <a:pt x="701" y="8"/>
                      <a:pt x="644" y="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21"/>
              <p:cNvSpPr/>
              <p:nvPr/>
            </p:nvSpPr>
            <p:spPr>
              <a:xfrm>
                <a:off x="2641437" y="3448778"/>
                <a:ext cx="41424" cy="5417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816" extrusionOk="0">
                    <a:moveTo>
                      <a:pt x="135" y="1"/>
                    </a:moveTo>
                    <a:cubicBezTo>
                      <a:pt x="92" y="25"/>
                      <a:pt x="45" y="50"/>
                      <a:pt x="0" y="74"/>
                    </a:cubicBezTo>
                    <a:cubicBezTo>
                      <a:pt x="133" y="413"/>
                      <a:pt x="177" y="464"/>
                      <a:pt x="623" y="815"/>
                    </a:cubicBezTo>
                    <a:cubicBezTo>
                      <a:pt x="494" y="305"/>
                      <a:pt x="447" y="229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21"/>
              <p:cNvSpPr/>
              <p:nvPr/>
            </p:nvSpPr>
            <p:spPr>
              <a:xfrm>
                <a:off x="2714130" y="3567078"/>
                <a:ext cx="33724" cy="47399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14" extrusionOk="0">
                    <a:moveTo>
                      <a:pt x="228" y="1"/>
                    </a:moveTo>
                    <a:cubicBezTo>
                      <a:pt x="75" y="13"/>
                      <a:pt x="75" y="13"/>
                      <a:pt x="0" y="146"/>
                    </a:cubicBezTo>
                    <a:cubicBezTo>
                      <a:pt x="375" y="651"/>
                      <a:pt x="409" y="713"/>
                      <a:pt x="451" y="713"/>
                    </a:cubicBezTo>
                    <a:cubicBezTo>
                      <a:pt x="465" y="713"/>
                      <a:pt x="479" y="706"/>
                      <a:pt x="507" y="706"/>
                    </a:cubicBezTo>
                    <a:cubicBezTo>
                      <a:pt x="501" y="301"/>
                      <a:pt x="501" y="300"/>
                      <a:pt x="2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" name="Google Shape;5778;p21"/>
              <p:cNvSpPr/>
              <p:nvPr/>
            </p:nvSpPr>
            <p:spPr>
              <a:xfrm>
                <a:off x="2528182" y="2623266"/>
                <a:ext cx="33657" cy="51714"/>
              </a:xfrm>
              <a:custGeom>
                <a:avLst/>
                <a:gdLst/>
                <a:ahLst/>
                <a:cxnLst/>
                <a:rect l="l" t="t" r="r" b="b"/>
                <a:pathLst>
                  <a:path w="507" h="779" extrusionOk="0">
                    <a:moveTo>
                      <a:pt x="84" y="1"/>
                    </a:moveTo>
                    <a:cubicBezTo>
                      <a:pt x="54" y="51"/>
                      <a:pt x="1" y="102"/>
                      <a:pt x="10" y="138"/>
                    </a:cubicBezTo>
                    <a:cubicBezTo>
                      <a:pt x="75" y="394"/>
                      <a:pt x="202" y="612"/>
                      <a:pt x="425" y="778"/>
                    </a:cubicBezTo>
                    <a:cubicBezTo>
                      <a:pt x="507" y="625"/>
                      <a:pt x="470" y="503"/>
                      <a:pt x="420" y="389"/>
                    </a:cubicBezTo>
                    <a:cubicBezTo>
                      <a:pt x="369" y="276"/>
                      <a:pt x="307" y="167"/>
                      <a:pt x="235" y="66"/>
                    </a:cubicBezTo>
                    <a:cubicBezTo>
                      <a:pt x="209" y="30"/>
                      <a:pt x="142" y="24"/>
                      <a:pt x="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21"/>
              <p:cNvSpPr/>
              <p:nvPr/>
            </p:nvSpPr>
            <p:spPr>
              <a:xfrm>
                <a:off x="2691890" y="2636544"/>
                <a:ext cx="28346" cy="65323"/>
              </a:xfrm>
              <a:custGeom>
                <a:avLst/>
                <a:gdLst/>
                <a:ahLst/>
                <a:cxnLst/>
                <a:rect l="l" t="t" r="r" b="b"/>
                <a:pathLst>
                  <a:path w="427" h="984" extrusionOk="0">
                    <a:moveTo>
                      <a:pt x="106" y="1"/>
                    </a:moveTo>
                    <a:cubicBezTo>
                      <a:pt x="74" y="1"/>
                      <a:pt x="37" y="20"/>
                      <a:pt x="0" y="66"/>
                    </a:cubicBezTo>
                    <a:cubicBezTo>
                      <a:pt x="96" y="376"/>
                      <a:pt x="192" y="696"/>
                      <a:pt x="383" y="983"/>
                    </a:cubicBezTo>
                    <a:cubicBezTo>
                      <a:pt x="427" y="645"/>
                      <a:pt x="337" y="342"/>
                      <a:pt x="186" y="56"/>
                    </a:cubicBezTo>
                    <a:cubicBezTo>
                      <a:pt x="168" y="21"/>
                      <a:pt x="140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21"/>
              <p:cNvSpPr/>
              <p:nvPr/>
            </p:nvSpPr>
            <p:spPr>
              <a:xfrm>
                <a:off x="2660224" y="2122649"/>
                <a:ext cx="28479" cy="65588"/>
              </a:xfrm>
              <a:custGeom>
                <a:avLst/>
                <a:gdLst/>
                <a:ahLst/>
                <a:cxnLst/>
                <a:rect l="l" t="t" r="r" b="b"/>
                <a:pathLst>
                  <a:path w="429" h="988" extrusionOk="0">
                    <a:moveTo>
                      <a:pt x="46" y="1"/>
                    </a:moveTo>
                    <a:cubicBezTo>
                      <a:pt x="35" y="91"/>
                      <a:pt x="1" y="169"/>
                      <a:pt x="24" y="223"/>
                    </a:cubicBezTo>
                    <a:cubicBezTo>
                      <a:pt x="126" y="483"/>
                      <a:pt x="173" y="777"/>
                      <a:pt x="420" y="987"/>
                    </a:cubicBezTo>
                    <a:cubicBezTo>
                      <a:pt x="428" y="713"/>
                      <a:pt x="346" y="364"/>
                      <a:pt x="207" y="93"/>
                    </a:cubicBezTo>
                    <a:cubicBezTo>
                      <a:pt x="187" y="56"/>
                      <a:pt x="121" y="42"/>
                      <a:pt x="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21"/>
              <p:cNvSpPr/>
              <p:nvPr/>
            </p:nvSpPr>
            <p:spPr>
              <a:xfrm>
                <a:off x="2539800" y="3466702"/>
                <a:ext cx="40760" cy="59614"/>
              </a:xfrm>
              <a:custGeom>
                <a:avLst/>
                <a:gdLst/>
                <a:ahLst/>
                <a:cxnLst/>
                <a:rect l="l" t="t" r="r" b="b"/>
                <a:pathLst>
                  <a:path w="614" h="898" extrusionOk="0">
                    <a:moveTo>
                      <a:pt x="169" y="1"/>
                    </a:moveTo>
                    <a:cubicBezTo>
                      <a:pt x="95" y="19"/>
                      <a:pt x="48" y="32"/>
                      <a:pt x="0" y="43"/>
                    </a:cubicBezTo>
                    <a:cubicBezTo>
                      <a:pt x="191" y="581"/>
                      <a:pt x="310" y="751"/>
                      <a:pt x="614" y="898"/>
                    </a:cubicBezTo>
                    <a:cubicBezTo>
                      <a:pt x="456" y="580"/>
                      <a:pt x="314" y="293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21"/>
              <p:cNvSpPr/>
              <p:nvPr/>
            </p:nvSpPr>
            <p:spPr>
              <a:xfrm>
                <a:off x="2806938" y="3593168"/>
                <a:ext cx="33591" cy="53174"/>
              </a:xfrm>
              <a:custGeom>
                <a:avLst/>
                <a:gdLst/>
                <a:ahLst/>
                <a:cxnLst/>
                <a:rect l="l" t="t" r="r" b="b"/>
                <a:pathLst>
                  <a:path w="506" h="801" extrusionOk="0">
                    <a:moveTo>
                      <a:pt x="192" y="1"/>
                    </a:moveTo>
                    <a:cubicBezTo>
                      <a:pt x="149" y="15"/>
                      <a:pt x="101" y="30"/>
                      <a:pt x="0" y="61"/>
                    </a:cubicBezTo>
                    <a:cubicBezTo>
                      <a:pt x="145" y="359"/>
                      <a:pt x="228" y="630"/>
                      <a:pt x="505" y="800"/>
                    </a:cubicBezTo>
                    <a:cubicBezTo>
                      <a:pt x="442" y="335"/>
                      <a:pt x="442" y="335"/>
                      <a:pt x="1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21"/>
              <p:cNvSpPr/>
              <p:nvPr/>
            </p:nvSpPr>
            <p:spPr>
              <a:xfrm>
                <a:off x="4032492" y="2771241"/>
                <a:ext cx="27948" cy="60809"/>
              </a:xfrm>
              <a:custGeom>
                <a:avLst/>
                <a:gdLst/>
                <a:ahLst/>
                <a:cxnLst/>
                <a:rect l="l" t="t" r="r" b="b"/>
                <a:pathLst>
                  <a:path w="421" h="916" extrusionOk="0">
                    <a:moveTo>
                      <a:pt x="223" y="0"/>
                    </a:moveTo>
                    <a:cubicBezTo>
                      <a:pt x="123" y="287"/>
                      <a:pt x="1" y="554"/>
                      <a:pt x="7" y="916"/>
                    </a:cubicBezTo>
                    <a:cubicBezTo>
                      <a:pt x="294" y="665"/>
                      <a:pt x="341" y="368"/>
                      <a:pt x="421" y="74"/>
                    </a:cubicBezTo>
                    <a:cubicBezTo>
                      <a:pt x="356" y="49"/>
                      <a:pt x="309" y="32"/>
                      <a:pt x="2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21"/>
              <p:cNvSpPr/>
              <p:nvPr/>
            </p:nvSpPr>
            <p:spPr>
              <a:xfrm>
                <a:off x="2778259" y="2883367"/>
                <a:ext cx="31002" cy="64991"/>
              </a:xfrm>
              <a:custGeom>
                <a:avLst/>
                <a:gdLst/>
                <a:ahLst/>
                <a:cxnLst/>
                <a:rect l="l" t="t" r="r" b="b"/>
                <a:pathLst>
                  <a:path w="467" h="979" extrusionOk="0">
                    <a:moveTo>
                      <a:pt x="118" y="1"/>
                    </a:moveTo>
                    <a:cubicBezTo>
                      <a:pt x="86" y="1"/>
                      <a:pt x="46" y="21"/>
                      <a:pt x="1" y="75"/>
                    </a:cubicBezTo>
                    <a:cubicBezTo>
                      <a:pt x="182" y="345"/>
                      <a:pt x="177" y="713"/>
                      <a:pt x="422" y="979"/>
                    </a:cubicBezTo>
                    <a:lnTo>
                      <a:pt x="452" y="952"/>
                    </a:lnTo>
                    <a:cubicBezTo>
                      <a:pt x="466" y="629"/>
                      <a:pt x="324" y="348"/>
                      <a:pt x="200" y="65"/>
                    </a:cubicBezTo>
                    <a:cubicBezTo>
                      <a:pt x="186" y="31"/>
                      <a:pt x="157" y="1"/>
                      <a:pt x="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21"/>
              <p:cNvSpPr/>
              <p:nvPr/>
            </p:nvSpPr>
            <p:spPr>
              <a:xfrm>
                <a:off x="2515569" y="2791356"/>
                <a:ext cx="32329" cy="60344"/>
              </a:xfrm>
              <a:custGeom>
                <a:avLst/>
                <a:gdLst/>
                <a:ahLst/>
                <a:cxnLst/>
                <a:rect l="l" t="t" r="r" b="b"/>
                <a:pathLst>
                  <a:path w="487" h="909" extrusionOk="0">
                    <a:moveTo>
                      <a:pt x="133" y="1"/>
                    </a:moveTo>
                    <a:cubicBezTo>
                      <a:pt x="101" y="1"/>
                      <a:pt x="50" y="6"/>
                      <a:pt x="0" y="6"/>
                    </a:cubicBezTo>
                    <a:cubicBezTo>
                      <a:pt x="79" y="345"/>
                      <a:pt x="142" y="653"/>
                      <a:pt x="387" y="908"/>
                    </a:cubicBezTo>
                    <a:cubicBezTo>
                      <a:pt x="420" y="781"/>
                      <a:pt x="486" y="904"/>
                      <a:pt x="163" y="7"/>
                    </a:cubicBezTo>
                    <a:cubicBezTo>
                      <a:pt x="161" y="2"/>
                      <a:pt x="150" y="1"/>
                      <a:pt x="1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21"/>
              <p:cNvSpPr/>
              <p:nvPr/>
            </p:nvSpPr>
            <p:spPr>
              <a:xfrm>
                <a:off x="3036966" y="1933116"/>
                <a:ext cx="14007" cy="98515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484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0" y="519"/>
                      <a:pt x="4" y="1052"/>
                      <a:pt x="103" y="1483"/>
                    </a:cubicBezTo>
                    <a:cubicBezTo>
                      <a:pt x="202" y="1043"/>
                      <a:pt x="211" y="537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21"/>
              <p:cNvSpPr/>
              <p:nvPr/>
            </p:nvSpPr>
            <p:spPr>
              <a:xfrm>
                <a:off x="3618973" y="3376682"/>
                <a:ext cx="29873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450" h="897" extrusionOk="0">
                    <a:moveTo>
                      <a:pt x="341" y="0"/>
                    </a:moveTo>
                    <a:cubicBezTo>
                      <a:pt x="59" y="443"/>
                      <a:pt x="31" y="522"/>
                      <a:pt x="1" y="896"/>
                    </a:cubicBezTo>
                    <a:cubicBezTo>
                      <a:pt x="231" y="642"/>
                      <a:pt x="395" y="399"/>
                      <a:pt x="446" y="88"/>
                    </a:cubicBezTo>
                    <a:cubicBezTo>
                      <a:pt x="450" y="72"/>
                      <a:pt x="400" y="48"/>
                      <a:pt x="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21"/>
              <p:cNvSpPr/>
              <p:nvPr/>
            </p:nvSpPr>
            <p:spPr>
              <a:xfrm>
                <a:off x="4735853" y="3311558"/>
                <a:ext cx="39632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597" h="637" extrusionOk="0">
                    <a:moveTo>
                      <a:pt x="555" y="1"/>
                    </a:moveTo>
                    <a:cubicBezTo>
                      <a:pt x="254" y="132"/>
                      <a:pt x="131" y="388"/>
                      <a:pt x="0" y="637"/>
                    </a:cubicBezTo>
                    <a:cubicBezTo>
                      <a:pt x="268" y="566"/>
                      <a:pt x="449" y="398"/>
                      <a:pt x="577" y="175"/>
                    </a:cubicBezTo>
                    <a:cubicBezTo>
                      <a:pt x="597" y="142"/>
                      <a:pt x="566" y="81"/>
                      <a:pt x="5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21"/>
              <p:cNvSpPr/>
              <p:nvPr/>
            </p:nvSpPr>
            <p:spPr>
              <a:xfrm>
                <a:off x="4538554" y="2328711"/>
                <a:ext cx="21774" cy="51448"/>
              </a:xfrm>
              <a:custGeom>
                <a:avLst/>
                <a:gdLst/>
                <a:ahLst/>
                <a:cxnLst/>
                <a:rect l="l" t="t" r="r" b="b"/>
                <a:pathLst>
                  <a:path w="328" h="775" extrusionOk="0">
                    <a:moveTo>
                      <a:pt x="103" y="0"/>
                    </a:moveTo>
                    <a:cubicBezTo>
                      <a:pt x="1" y="235"/>
                      <a:pt x="1" y="470"/>
                      <a:pt x="99" y="774"/>
                    </a:cubicBezTo>
                    <a:cubicBezTo>
                      <a:pt x="272" y="500"/>
                      <a:pt x="327" y="272"/>
                      <a:pt x="246" y="17"/>
                    </a:cubicBezTo>
                    <a:cubicBezTo>
                      <a:pt x="191" y="11"/>
                      <a:pt x="156" y="7"/>
                      <a:pt x="1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21"/>
              <p:cNvSpPr/>
              <p:nvPr/>
            </p:nvSpPr>
            <p:spPr>
              <a:xfrm>
                <a:off x="4449264" y="3069514"/>
                <a:ext cx="27948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421" h="690" extrusionOk="0">
                    <a:moveTo>
                      <a:pt x="221" y="0"/>
                    </a:moveTo>
                    <a:cubicBezTo>
                      <a:pt x="93" y="220"/>
                      <a:pt x="14" y="422"/>
                      <a:pt x="1" y="689"/>
                    </a:cubicBezTo>
                    <a:cubicBezTo>
                      <a:pt x="262" y="546"/>
                      <a:pt x="341" y="335"/>
                      <a:pt x="421" y="95"/>
                    </a:cubicBezTo>
                    <a:cubicBezTo>
                      <a:pt x="351" y="61"/>
                      <a:pt x="294" y="35"/>
                      <a:pt x="2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21"/>
              <p:cNvSpPr/>
              <p:nvPr/>
            </p:nvSpPr>
            <p:spPr>
              <a:xfrm>
                <a:off x="3651436" y="1821853"/>
                <a:ext cx="17194" cy="37242"/>
              </a:xfrm>
              <a:custGeom>
                <a:avLst/>
                <a:gdLst/>
                <a:ahLst/>
                <a:cxnLst/>
                <a:rect l="l" t="t" r="r" b="b"/>
                <a:pathLst>
                  <a:path w="259" h="561" extrusionOk="0">
                    <a:moveTo>
                      <a:pt x="129" y="0"/>
                    </a:moveTo>
                    <a:cubicBezTo>
                      <a:pt x="106" y="0"/>
                      <a:pt x="78" y="8"/>
                      <a:pt x="45" y="24"/>
                    </a:cubicBezTo>
                    <a:cubicBezTo>
                      <a:pt x="1" y="209"/>
                      <a:pt x="42" y="374"/>
                      <a:pt x="223" y="561"/>
                    </a:cubicBezTo>
                    <a:cubicBezTo>
                      <a:pt x="223" y="246"/>
                      <a:pt x="25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21"/>
              <p:cNvSpPr/>
              <p:nvPr/>
            </p:nvSpPr>
            <p:spPr>
              <a:xfrm>
                <a:off x="2711275" y="2091646"/>
                <a:ext cx="10688" cy="13609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05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7" y="77"/>
                      <a:pt x="1" y="146"/>
                      <a:pt x="91" y="204"/>
                    </a:cubicBezTo>
                    <a:cubicBezTo>
                      <a:pt x="160" y="127"/>
                      <a:pt x="157" y="58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21"/>
              <p:cNvSpPr/>
              <p:nvPr/>
            </p:nvSpPr>
            <p:spPr>
              <a:xfrm>
                <a:off x="2805676" y="2946500"/>
                <a:ext cx="9028" cy="1068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61" extrusionOk="0">
                    <a:moveTo>
                      <a:pt x="39" y="0"/>
                    </a:moveTo>
                    <a:lnTo>
                      <a:pt x="9" y="27"/>
                    </a:lnTo>
                    <a:cubicBezTo>
                      <a:pt x="20" y="81"/>
                      <a:pt x="0" y="157"/>
                      <a:pt x="95" y="161"/>
                    </a:cubicBezTo>
                    <a:cubicBezTo>
                      <a:pt x="135" y="83"/>
                      <a:pt x="115" y="32"/>
                      <a:pt x="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94" name="Google Shape;5794;p21"/>
            <p:cNvGrpSpPr/>
            <p:nvPr/>
          </p:nvGrpSpPr>
          <p:grpSpPr>
            <a:xfrm>
              <a:off x="1242150" y="300350"/>
              <a:ext cx="4778256" cy="2864072"/>
              <a:chOff x="1242150" y="300350"/>
              <a:chExt cx="4778256" cy="2864072"/>
            </a:xfrm>
          </p:grpSpPr>
          <p:sp>
            <p:nvSpPr>
              <p:cNvPr id="5795" name="Google Shape;5795;p21"/>
              <p:cNvSpPr/>
              <p:nvPr/>
            </p:nvSpPr>
            <p:spPr>
              <a:xfrm>
                <a:off x="1242150" y="300350"/>
                <a:ext cx="4210203" cy="2310928"/>
              </a:xfrm>
              <a:custGeom>
                <a:avLst/>
                <a:gdLst/>
                <a:ahLst/>
                <a:cxnLst/>
                <a:rect l="l" t="t" r="r" b="b"/>
                <a:pathLst>
                  <a:path w="63421" h="34811" extrusionOk="0">
                    <a:moveTo>
                      <a:pt x="24338" y="15283"/>
                    </a:moveTo>
                    <a:lnTo>
                      <a:pt x="24338" y="15283"/>
                    </a:lnTo>
                    <a:cubicBezTo>
                      <a:pt x="25816" y="15947"/>
                      <a:pt x="27238" y="16588"/>
                      <a:pt x="28663" y="17232"/>
                    </a:cubicBezTo>
                    <a:cubicBezTo>
                      <a:pt x="27076" y="19091"/>
                      <a:pt x="26685" y="19938"/>
                      <a:pt x="24674" y="21346"/>
                    </a:cubicBezTo>
                    <a:cubicBezTo>
                      <a:pt x="25167" y="19242"/>
                      <a:pt x="25468" y="17243"/>
                      <a:pt x="24338" y="15283"/>
                    </a:cubicBezTo>
                    <a:close/>
                    <a:moveTo>
                      <a:pt x="52022" y="1"/>
                    </a:moveTo>
                    <a:lnTo>
                      <a:pt x="52022" y="1"/>
                    </a:lnTo>
                    <a:cubicBezTo>
                      <a:pt x="51613" y="3"/>
                      <a:pt x="51453" y="290"/>
                      <a:pt x="51279" y="527"/>
                    </a:cubicBezTo>
                    <a:cubicBezTo>
                      <a:pt x="50113" y="2135"/>
                      <a:pt x="49906" y="3761"/>
                      <a:pt x="49209" y="5757"/>
                    </a:cubicBezTo>
                    <a:cubicBezTo>
                      <a:pt x="48205" y="8633"/>
                      <a:pt x="48779" y="10843"/>
                      <a:pt x="48972" y="12082"/>
                    </a:cubicBezTo>
                    <a:cubicBezTo>
                      <a:pt x="47386" y="9493"/>
                      <a:pt x="46308" y="6706"/>
                      <a:pt x="45370" y="3825"/>
                    </a:cubicBezTo>
                    <a:lnTo>
                      <a:pt x="45370" y="3825"/>
                    </a:lnTo>
                    <a:cubicBezTo>
                      <a:pt x="44344" y="5335"/>
                      <a:pt x="44760" y="6815"/>
                      <a:pt x="45814" y="10486"/>
                    </a:cubicBezTo>
                    <a:cubicBezTo>
                      <a:pt x="46272" y="12084"/>
                      <a:pt x="47090" y="13179"/>
                      <a:pt x="47668" y="14072"/>
                    </a:cubicBezTo>
                    <a:cubicBezTo>
                      <a:pt x="46359" y="13911"/>
                      <a:pt x="46133" y="14029"/>
                      <a:pt x="43286" y="12699"/>
                    </a:cubicBezTo>
                    <a:cubicBezTo>
                      <a:pt x="42957" y="12545"/>
                      <a:pt x="42766" y="12171"/>
                      <a:pt x="42348" y="12076"/>
                    </a:cubicBezTo>
                    <a:lnTo>
                      <a:pt x="42348" y="12076"/>
                    </a:lnTo>
                    <a:cubicBezTo>
                      <a:pt x="42556" y="13715"/>
                      <a:pt x="44424" y="14540"/>
                      <a:pt x="45844" y="15262"/>
                    </a:cubicBezTo>
                    <a:cubicBezTo>
                      <a:pt x="46279" y="15483"/>
                      <a:pt x="46740" y="15653"/>
                      <a:pt x="47213" y="15856"/>
                    </a:cubicBezTo>
                    <a:cubicBezTo>
                      <a:pt x="45190" y="17274"/>
                      <a:pt x="42988" y="17975"/>
                      <a:pt x="40572" y="17975"/>
                    </a:cubicBezTo>
                    <a:cubicBezTo>
                      <a:pt x="40457" y="17975"/>
                      <a:pt x="40341" y="17974"/>
                      <a:pt x="40225" y="17971"/>
                    </a:cubicBezTo>
                    <a:cubicBezTo>
                      <a:pt x="40825" y="17583"/>
                      <a:pt x="42141" y="17115"/>
                      <a:pt x="42760" y="15897"/>
                    </a:cubicBezTo>
                    <a:cubicBezTo>
                      <a:pt x="42888" y="15645"/>
                      <a:pt x="43043" y="15384"/>
                      <a:pt x="42926" y="15055"/>
                    </a:cubicBezTo>
                    <a:cubicBezTo>
                      <a:pt x="42870" y="15055"/>
                      <a:pt x="42818" y="15047"/>
                      <a:pt x="42772" y="15047"/>
                    </a:cubicBezTo>
                    <a:cubicBezTo>
                      <a:pt x="42746" y="15047"/>
                      <a:pt x="42722" y="15050"/>
                      <a:pt x="42700" y="15059"/>
                    </a:cubicBezTo>
                    <a:cubicBezTo>
                      <a:pt x="41686" y="15459"/>
                      <a:pt x="40610" y="15591"/>
                      <a:pt x="39546" y="15762"/>
                    </a:cubicBezTo>
                    <a:cubicBezTo>
                      <a:pt x="39083" y="15837"/>
                      <a:pt x="38618" y="15896"/>
                      <a:pt x="38154" y="15896"/>
                    </a:cubicBezTo>
                    <a:cubicBezTo>
                      <a:pt x="37675" y="15896"/>
                      <a:pt x="37197" y="15833"/>
                      <a:pt x="36725" y="15658"/>
                    </a:cubicBezTo>
                    <a:cubicBezTo>
                      <a:pt x="36623" y="15619"/>
                      <a:pt x="36535" y="15547"/>
                      <a:pt x="36373" y="15448"/>
                    </a:cubicBezTo>
                    <a:cubicBezTo>
                      <a:pt x="36675" y="15372"/>
                      <a:pt x="36886" y="15319"/>
                      <a:pt x="37097" y="15266"/>
                    </a:cubicBezTo>
                    <a:cubicBezTo>
                      <a:pt x="38702" y="14859"/>
                      <a:pt x="40656" y="13766"/>
                      <a:pt x="41300" y="12265"/>
                    </a:cubicBezTo>
                    <a:cubicBezTo>
                      <a:pt x="42417" y="9664"/>
                      <a:pt x="43040" y="8244"/>
                      <a:pt x="42858" y="6116"/>
                    </a:cubicBezTo>
                    <a:cubicBezTo>
                      <a:pt x="42783" y="5223"/>
                      <a:pt x="42502" y="4400"/>
                      <a:pt x="41961" y="3677"/>
                    </a:cubicBezTo>
                    <a:cubicBezTo>
                      <a:pt x="41895" y="3588"/>
                      <a:pt x="41790" y="3529"/>
                      <a:pt x="41702" y="3454"/>
                    </a:cubicBezTo>
                    <a:lnTo>
                      <a:pt x="41598" y="3498"/>
                    </a:lnTo>
                    <a:cubicBezTo>
                      <a:pt x="41620" y="3706"/>
                      <a:pt x="41625" y="3918"/>
                      <a:pt x="41670" y="4121"/>
                    </a:cubicBezTo>
                    <a:cubicBezTo>
                      <a:pt x="42011" y="5672"/>
                      <a:pt x="41124" y="7943"/>
                      <a:pt x="40435" y="9381"/>
                    </a:cubicBezTo>
                    <a:cubicBezTo>
                      <a:pt x="39394" y="11559"/>
                      <a:pt x="37282" y="12954"/>
                      <a:pt x="35443" y="12954"/>
                    </a:cubicBezTo>
                    <a:cubicBezTo>
                      <a:pt x="35375" y="12954"/>
                      <a:pt x="35307" y="12952"/>
                      <a:pt x="35239" y="12948"/>
                    </a:cubicBezTo>
                    <a:cubicBezTo>
                      <a:pt x="35215" y="12837"/>
                      <a:pt x="35164" y="12929"/>
                      <a:pt x="35490" y="12443"/>
                    </a:cubicBezTo>
                    <a:cubicBezTo>
                      <a:pt x="36514" y="10918"/>
                      <a:pt x="36822" y="9934"/>
                      <a:pt x="36797" y="7002"/>
                    </a:cubicBezTo>
                    <a:cubicBezTo>
                      <a:pt x="36783" y="5459"/>
                      <a:pt x="36339" y="3636"/>
                      <a:pt x="35180" y="2651"/>
                    </a:cubicBezTo>
                    <a:cubicBezTo>
                      <a:pt x="35098" y="2582"/>
                      <a:pt x="34983" y="2555"/>
                      <a:pt x="34757" y="2446"/>
                    </a:cubicBezTo>
                    <a:lnTo>
                      <a:pt x="34757" y="2446"/>
                    </a:lnTo>
                    <a:cubicBezTo>
                      <a:pt x="35197" y="3600"/>
                      <a:pt x="35219" y="4674"/>
                      <a:pt x="35154" y="5752"/>
                    </a:cubicBezTo>
                    <a:cubicBezTo>
                      <a:pt x="35089" y="6830"/>
                      <a:pt x="35017" y="7911"/>
                      <a:pt x="34644" y="8939"/>
                    </a:cubicBezTo>
                    <a:cubicBezTo>
                      <a:pt x="34281" y="9938"/>
                      <a:pt x="33909" y="10936"/>
                      <a:pt x="33263" y="11832"/>
                    </a:cubicBezTo>
                    <a:cubicBezTo>
                      <a:pt x="33072" y="11462"/>
                      <a:pt x="31679" y="8888"/>
                      <a:pt x="30893" y="6879"/>
                    </a:cubicBezTo>
                    <a:cubicBezTo>
                      <a:pt x="29780" y="4029"/>
                      <a:pt x="29298" y="1678"/>
                      <a:pt x="28995" y="573"/>
                    </a:cubicBezTo>
                    <a:cubicBezTo>
                      <a:pt x="28900" y="723"/>
                      <a:pt x="28887" y="850"/>
                      <a:pt x="28903" y="974"/>
                    </a:cubicBezTo>
                    <a:cubicBezTo>
                      <a:pt x="29233" y="3491"/>
                      <a:pt x="28866" y="2678"/>
                      <a:pt x="30708" y="8866"/>
                    </a:cubicBezTo>
                    <a:cubicBezTo>
                      <a:pt x="31307" y="10875"/>
                      <a:pt x="31701" y="11733"/>
                      <a:pt x="31930" y="12874"/>
                    </a:cubicBezTo>
                    <a:cubicBezTo>
                      <a:pt x="30455" y="11805"/>
                      <a:pt x="29084" y="10684"/>
                      <a:pt x="28254" y="9062"/>
                    </a:cubicBezTo>
                    <a:cubicBezTo>
                      <a:pt x="27447" y="7485"/>
                      <a:pt x="26709" y="5880"/>
                      <a:pt x="26664" y="4035"/>
                    </a:cubicBezTo>
                    <a:cubicBezTo>
                      <a:pt x="26292" y="4094"/>
                      <a:pt x="26178" y="4355"/>
                      <a:pt x="26059" y="4588"/>
                    </a:cubicBezTo>
                    <a:cubicBezTo>
                      <a:pt x="25707" y="5280"/>
                      <a:pt x="25659" y="6026"/>
                      <a:pt x="25692" y="6783"/>
                    </a:cubicBezTo>
                    <a:cubicBezTo>
                      <a:pt x="25747" y="8069"/>
                      <a:pt x="26201" y="9244"/>
                      <a:pt x="26683" y="10417"/>
                    </a:cubicBezTo>
                    <a:cubicBezTo>
                      <a:pt x="27998" y="13614"/>
                      <a:pt x="30468" y="14670"/>
                      <a:pt x="31179" y="15225"/>
                    </a:cubicBezTo>
                    <a:cubicBezTo>
                      <a:pt x="30471" y="15326"/>
                      <a:pt x="29638" y="15437"/>
                      <a:pt x="28851" y="15437"/>
                    </a:cubicBezTo>
                    <a:cubicBezTo>
                      <a:pt x="28369" y="15437"/>
                      <a:pt x="27903" y="15396"/>
                      <a:pt x="27493" y="15284"/>
                    </a:cubicBezTo>
                    <a:cubicBezTo>
                      <a:pt x="26148" y="14919"/>
                      <a:pt x="24846" y="14431"/>
                      <a:pt x="23604" y="13796"/>
                    </a:cubicBezTo>
                    <a:cubicBezTo>
                      <a:pt x="22882" y="13427"/>
                      <a:pt x="22222" y="12972"/>
                      <a:pt x="21717" y="12320"/>
                    </a:cubicBezTo>
                    <a:cubicBezTo>
                      <a:pt x="21663" y="12249"/>
                      <a:pt x="21575" y="12204"/>
                      <a:pt x="21488" y="12137"/>
                    </a:cubicBezTo>
                    <a:lnTo>
                      <a:pt x="21488" y="12137"/>
                    </a:lnTo>
                    <a:cubicBezTo>
                      <a:pt x="21466" y="12225"/>
                      <a:pt x="21435" y="12209"/>
                      <a:pt x="21534" y="12442"/>
                    </a:cubicBezTo>
                    <a:cubicBezTo>
                      <a:pt x="21862" y="13225"/>
                      <a:pt x="22423" y="13816"/>
                      <a:pt x="23079" y="14332"/>
                    </a:cubicBezTo>
                    <a:cubicBezTo>
                      <a:pt x="23235" y="14455"/>
                      <a:pt x="23422" y="14588"/>
                      <a:pt x="23487" y="14757"/>
                    </a:cubicBezTo>
                    <a:cubicBezTo>
                      <a:pt x="23642" y="15164"/>
                      <a:pt x="23800" y="15589"/>
                      <a:pt x="23841" y="16018"/>
                    </a:cubicBezTo>
                    <a:cubicBezTo>
                      <a:pt x="23985" y="17500"/>
                      <a:pt x="23741" y="18939"/>
                      <a:pt x="23203" y="20321"/>
                    </a:cubicBezTo>
                    <a:cubicBezTo>
                      <a:pt x="23090" y="20613"/>
                      <a:pt x="22874" y="20918"/>
                      <a:pt x="22619" y="21089"/>
                    </a:cubicBezTo>
                    <a:cubicBezTo>
                      <a:pt x="19939" y="22896"/>
                      <a:pt x="18696" y="22847"/>
                      <a:pt x="17689" y="22980"/>
                    </a:cubicBezTo>
                    <a:cubicBezTo>
                      <a:pt x="17822" y="22797"/>
                      <a:pt x="17868" y="22724"/>
                      <a:pt x="17923" y="22659"/>
                    </a:cubicBezTo>
                    <a:cubicBezTo>
                      <a:pt x="18968" y="21415"/>
                      <a:pt x="19336" y="19976"/>
                      <a:pt x="19040" y="18399"/>
                    </a:cubicBezTo>
                    <a:cubicBezTo>
                      <a:pt x="18691" y="16528"/>
                      <a:pt x="17912" y="14119"/>
                      <a:pt x="16910" y="12554"/>
                    </a:cubicBezTo>
                    <a:cubicBezTo>
                      <a:pt x="16638" y="12128"/>
                      <a:pt x="16260" y="11770"/>
                      <a:pt x="15917" y="11393"/>
                    </a:cubicBezTo>
                    <a:cubicBezTo>
                      <a:pt x="15847" y="11315"/>
                      <a:pt x="15726" y="11281"/>
                      <a:pt x="15641" y="11233"/>
                    </a:cubicBezTo>
                    <a:lnTo>
                      <a:pt x="15641" y="11233"/>
                    </a:lnTo>
                    <a:cubicBezTo>
                      <a:pt x="16431" y="13200"/>
                      <a:pt x="16395" y="12572"/>
                      <a:pt x="17141" y="16432"/>
                    </a:cubicBezTo>
                    <a:cubicBezTo>
                      <a:pt x="17491" y="18242"/>
                      <a:pt x="16936" y="20028"/>
                      <a:pt x="16112" y="21025"/>
                    </a:cubicBezTo>
                    <a:cubicBezTo>
                      <a:pt x="15695" y="20559"/>
                      <a:pt x="15208" y="19679"/>
                      <a:pt x="14566" y="18931"/>
                    </a:cubicBezTo>
                    <a:cubicBezTo>
                      <a:pt x="13249" y="17393"/>
                      <a:pt x="12173" y="15698"/>
                      <a:pt x="11169" y="13950"/>
                    </a:cubicBezTo>
                    <a:cubicBezTo>
                      <a:pt x="10739" y="13200"/>
                      <a:pt x="10393" y="12417"/>
                      <a:pt x="10233" y="11560"/>
                    </a:cubicBezTo>
                    <a:cubicBezTo>
                      <a:pt x="10217" y="11471"/>
                      <a:pt x="10146" y="11392"/>
                      <a:pt x="10041" y="11196"/>
                    </a:cubicBezTo>
                    <a:lnTo>
                      <a:pt x="10041" y="11196"/>
                    </a:lnTo>
                    <a:cubicBezTo>
                      <a:pt x="9969" y="11544"/>
                      <a:pt x="9657" y="12568"/>
                      <a:pt x="10089" y="14183"/>
                    </a:cubicBezTo>
                    <a:cubicBezTo>
                      <a:pt x="10938" y="17360"/>
                      <a:pt x="12586" y="19424"/>
                      <a:pt x="13271" y="20358"/>
                    </a:cubicBezTo>
                    <a:cubicBezTo>
                      <a:pt x="9566" y="19898"/>
                      <a:pt x="7084" y="19848"/>
                      <a:pt x="4020" y="17925"/>
                    </a:cubicBezTo>
                    <a:cubicBezTo>
                      <a:pt x="3264" y="17451"/>
                      <a:pt x="2432" y="17093"/>
                      <a:pt x="1634" y="16687"/>
                    </a:cubicBezTo>
                    <a:cubicBezTo>
                      <a:pt x="1544" y="16642"/>
                      <a:pt x="1436" y="16628"/>
                      <a:pt x="1246" y="16574"/>
                    </a:cubicBezTo>
                    <a:lnTo>
                      <a:pt x="1246" y="16574"/>
                    </a:lnTo>
                    <a:cubicBezTo>
                      <a:pt x="1271" y="16807"/>
                      <a:pt x="1270" y="16982"/>
                      <a:pt x="1311" y="17146"/>
                    </a:cubicBezTo>
                    <a:cubicBezTo>
                      <a:pt x="1472" y="17781"/>
                      <a:pt x="1805" y="18338"/>
                      <a:pt x="2254" y="18799"/>
                    </a:cubicBezTo>
                    <a:cubicBezTo>
                      <a:pt x="3622" y="20202"/>
                      <a:pt x="5124" y="21431"/>
                      <a:pt x="7100" y="21866"/>
                    </a:cubicBezTo>
                    <a:cubicBezTo>
                      <a:pt x="8319" y="22132"/>
                      <a:pt x="10850" y="22571"/>
                      <a:pt x="12072" y="22757"/>
                    </a:cubicBezTo>
                    <a:cubicBezTo>
                      <a:pt x="12070" y="22797"/>
                      <a:pt x="12068" y="22839"/>
                      <a:pt x="12065" y="22878"/>
                    </a:cubicBezTo>
                    <a:cubicBezTo>
                      <a:pt x="10329" y="23208"/>
                      <a:pt x="8610" y="23668"/>
                      <a:pt x="6831" y="23668"/>
                    </a:cubicBezTo>
                    <a:cubicBezTo>
                      <a:pt x="6577" y="23668"/>
                      <a:pt x="6322" y="23659"/>
                      <a:pt x="6065" y="23638"/>
                    </a:cubicBezTo>
                    <a:cubicBezTo>
                      <a:pt x="4029" y="23477"/>
                      <a:pt x="2032" y="23099"/>
                      <a:pt x="1" y="22490"/>
                    </a:cubicBezTo>
                    <a:lnTo>
                      <a:pt x="1" y="22490"/>
                    </a:lnTo>
                    <a:cubicBezTo>
                      <a:pt x="172" y="22938"/>
                      <a:pt x="441" y="23180"/>
                      <a:pt x="733" y="23400"/>
                    </a:cubicBezTo>
                    <a:cubicBezTo>
                      <a:pt x="2169" y="24481"/>
                      <a:pt x="3468" y="24681"/>
                      <a:pt x="6106" y="25359"/>
                    </a:cubicBezTo>
                    <a:cubicBezTo>
                      <a:pt x="7162" y="25629"/>
                      <a:pt x="8110" y="25724"/>
                      <a:pt x="8930" y="25724"/>
                    </a:cubicBezTo>
                    <a:cubicBezTo>
                      <a:pt x="10822" y="25724"/>
                      <a:pt x="12033" y="25221"/>
                      <a:pt x="12336" y="25221"/>
                    </a:cubicBezTo>
                    <a:cubicBezTo>
                      <a:pt x="9956" y="27235"/>
                      <a:pt x="7247" y="28459"/>
                      <a:pt x="4093" y="28827"/>
                    </a:cubicBezTo>
                    <a:cubicBezTo>
                      <a:pt x="4623" y="29269"/>
                      <a:pt x="5415" y="29414"/>
                      <a:pt x="6209" y="29414"/>
                    </a:cubicBezTo>
                    <a:cubicBezTo>
                      <a:pt x="6736" y="29414"/>
                      <a:pt x="7264" y="29350"/>
                      <a:pt x="7716" y="29268"/>
                    </a:cubicBezTo>
                    <a:cubicBezTo>
                      <a:pt x="9464" y="28948"/>
                      <a:pt x="10957" y="28232"/>
                      <a:pt x="12205" y="27710"/>
                    </a:cubicBezTo>
                    <a:lnTo>
                      <a:pt x="12205" y="27710"/>
                    </a:lnTo>
                    <a:cubicBezTo>
                      <a:pt x="12205" y="30325"/>
                      <a:pt x="11978" y="32041"/>
                      <a:pt x="13136" y="34078"/>
                    </a:cubicBezTo>
                    <a:cubicBezTo>
                      <a:pt x="13245" y="34269"/>
                      <a:pt x="13409" y="34431"/>
                      <a:pt x="13631" y="34709"/>
                    </a:cubicBezTo>
                    <a:cubicBezTo>
                      <a:pt x="13882" y="33653"/>
                      <a:pt x="13839" y="33317"/>
                      <a:pt x="14094" y="31775"/>
                    </a:cubicBezTo>
                    <a:cubicBezTo>
                      <a:pt x="14291" y="30585"/>
                      <a:pt x="14512" y="29399"/>
                      <a:pt x="14730" y="28211"/>
                    </a:cubicBezTo>
                    <a:cubicBezTo>
                      <a:pt x="14749" y="28103"/>
                      <a:pt x="14818" y="28003"/>
                      <a:pt x="14906" y="27806"/>
                    </a:cubicBezTo>
                    <a:cubicBezTo>
                      <a:pt x="15171" y="29305"/>
                      <a:pt x="15419" y="31647"/>
                      <a:pt x="18214" y="33907"/>
                    </a:cubicBezTo>
                    <a:cubicBezTo>
                      <a:pt x="19020" y="34559"/>
                      <a:pt x="19841" y="34810"/>
                      <a:pt x="20433" y="34810"/>
                    </a:cubicBezTo>
                    <a:cubicBezTo>
                      <a:pt x="20890" y="34810"/>
                      <a:pt x="21211" y="34660"/>
                      <a:pt x="21281" y="34428"/>
                    </a:cubicBezTo>
                    <a:cubicBezTo>
                      <a:pt x="21050" y="34165"/>
                      <a:pt x="20835" y="33963"/>
                      <a:pt x="20669" y="33727"/>
                    </a:cubicBezTo>
                    <a:cubicBezTo>
                      <a:pt x="17687" y="29460"/>
                      <a:pt x="17571" y="29620"/>
                      <a:pt x="17305" y="25934"/>
                    </a:cubicBezTo>
                    <a:lnTo>
                      <a:pt x="17305" y="25934"/>
                    </a:lnTo>
                    <a:cubicBezTo>
                      <a:pt x="18229" y="26690"/>
                      <a:pt x="19070" y="27832"/>
                      <a:pt x="22986" y="29671"/>
                    </a:cubicBezTo>
                    <a:cubicBezTo>
                      <a:pt x="23461" y="29894"/>
                      <a:pt x="23985" y="30030"/>
                      <a:pt x="24500" y="30144"/>
                    </a:cubicBezTo>
                    <a:cubicBezTo>
                      <a:pt x="24673" y="30182"/>
                      <a:pt x="24854" y="30193"/>
                      <a:pt x="25036" y="30193"/>
                    </a:cubicBezTo>
                    <a:cubicBezTo>
                      <a:pt x="25203" y="30193"/>
                      <a:pt x="25371" y="30183"/>
                      <a:pt x="25535" y="30176"/>
                    </a:cubicBezTo>
                    <a:cubicBezTo>
                      <a:pt x="25675" y="30170"/>
                      <a:pt x="25810" y="30070"/>
                      <a:pt x="26027" y="29981"/>
                    </a:cubicBezTo>
                    <a:cubicBezTo>
                      <a:pt x="25566" y="29756"/>
                      <a:pt x="25179" y="29620"/>
                      <a:pt x="24854" y="29396"/>
                    </a:cubicBezTo>
                    <a:cubicBezTo>
                      <a:pt x="23589" y="28525"/>
                      <a:pt x="20541" y="26516"/>
                      <a:pt x="19515" y="25265"/>
                    </a:cubicBezTo>
                    <a:cubicBezTo>
                      <a:pt x="20882" y="24911"/>
                      <a:pt x="22386" y="24494"/>
                      <a:pt x="23700" y="23132"/>
                    </a:cubicBezTo>
                    <a:cubicBezTo>
                      <a:pt x="23809" y="23018"/>
                      <a:pt x="23958" y="22915"/>
                      <a:pt x="24107" y="22875"/>
                    </a:cubicBezTo>
                    <a:cubicBezTo>
                      <a:pt x="25545" y="22491"/>
                      <a:pt x="26235" y="21897"/>
                      <a:pt x="30906" y="18796"/>
                    </a:cubicBezTo>
                    <a:cubicBezTo>
                      <a:pt x="31509" y="18396"/>
                      <a:pt x="31641" y="18410"/>
                      <a:pt x="31850" y="18346"/>
                    </a:cubicBezTo>
                    <a:lnTo>
                      <a:pt x="31850" y="18346"/>
                    </a:lnTo>
                    <a:cubicBezTo>
                      <a:pt x="31513" y="23012"/>
                      <a:pt x="31795" y="23351"/>
                      <a:pt x="28392" y="26914"/>
                    </a:cubicBezTo>
                    <a:cubicBezTo>
                      <a:pt x="28062" y="27258"/>
                      <a:pt x="27671" y="27536"/>
                      <a:pt x="27176" y="27620"/>
                    </a:cubicBezTo>
                    <a:cubicBezTo>
                      <a:pt x="27123" y="27627"/>
                      <a:pt x="27082" y="27701"/>
                      <a:pt x="27006" y="27770"/>
                    </a:cubicBezTo>
                    <a:cubicBezTo>
                      <a:pt x="27268" y="27984"/>
                      <a:pt x="27535" y="28056"/>
                      <a:pt x="27802" y="28056"/>
                    </a:cubicBezTo>
                    <a:cubicBezTo>
                      <a:pt x="28017" y="28056"/>
                      <a:pt x="28231" y="28010"/>
                      <a:pt x="28443" y="27956"/>
                    </a:cubicBezTo>
                    <a:cubicBezTo>
                      <a:pt x="29817" y="27608"/>
                      <a:pt x="30502" y="26803"/>
                      <a:pt x="32176" y="25169"/>
                    </a:cubicBezTo>
                    <a:cubicBezTo>
                      <a:pt x="34189" y="23202"/>
                      <a:pt x="34161" y="21039"/>
                      <a:pt x="34306" y="20044"/>
                    </a:cubicBezTo>
                    <a:cubicBezTo>
                      <a:pt x="34375" y="20066"/>
                      <a:pt x="34421" y="20067"/>
                      <a:pt x="34439" y="20089"/>
                    </a:cubicBezTo>
                    <a:cubicBezTo>
                      <a:pt x="34939" y="20754"/>
                      <a:pt x="35848" y="22678"/>
                      <a:pt x="38861" y="23866"/>
                    </a:cubicBezTo>
                    <a:cubicBezTo>
                      <a:pt x="39450" y="24098"/>
                      <a:pt x="40086" y="24229"/>
                      <a:pt x="40711" y="24341"/>
                    </a:cubicBezTo>
                    <a:cubicBezTo>
                      <a:pt x="40851" y="24366"/>
                      <a:pt x="40991" y="24378"/>
                      <a:pt x="41129" y="24378"/>
                    </a:cubicBezTo>
                    <a:cubicBezTo>
                      <a:pt x="41555" y="24378"/>
                      <a:pt x="41971" y="24262"/>
                      <a:pt x="42353" y="24036"/>
                    </a:cubicBezTo>
                    <a:cubicBezTo>
                      <a:pt x="42684" y="23839"/>
                      <a:pt x="42937" y="23577"/>
                      <a:pt x="42959" y="23047"/>
                    </a:cubicBezTo>
                    <a:lnTo>
                      <a:pt x="42959" y="23047"/>
                    </a:lnTo>
                    <a:cubicBezTo>
                      <a:pt x="42696" y="23210"/>
                      <a:pt x="42434" y="23281"/>
                      <a:pt x="42168" y="23281"/>
                    </a:cubicBezTo>
                    <a:cubicBezTo>
                      <a:pt x="41769" y="23281"/>
                      <a:pt x="41362" y="23120"/>
                      <a:pt x="40933" y="22864"/>
                    </a:cubicBezTo>
                    <a:cubicBezTo>
                      <a:pt x="38555" y="21449"/>
                      <a:pt x="38199" y="20823"/>
                      <a:pt x="36429" y="18600"/>
                    </a:cubicBezTo>
                    <a:cubicBezTo>
                      <a:pt x="36344" y="18494"/>
                      <a:pt x="36278" y="18371"/>
                      <a:pt x="36196" y="18244"/>
                    </a:cubicBezTo>
                    <a:cubicBezTo>
                      <a:pt x="36262" y="18230"/>
                      <a:pt x="36300" y="18214"/>
                      <a:pt x="36328" y="18214"/>
                    </a:cubicBezTo>
                    <a:cubicBezTo>
                      <a:pt x="36334" y="18214"/>
                      <a:pt x="36339" y="18215"/>
                      <a:pt x="36344" y="18216"/>
                    </a:cubicBezTo>
                    <a:cubicBezTo>
                      <a:pt x="36816" y="18339"/>
                      <a:pt x="37288" y="18403"/>
                      <a:pt x="37762" y="18403"/>
                    </a:cubicBezTo>
                    <a:cubicBezTo>
                      <a:pt x="38139" y="18403"/>
                      <a:pt x="38517" y="18363"/>
                      <a:pt x="38898" y="18279"/>
                    </a:cubicBezTo>
                    <a:cubicBezTo>
                      <a:pt x="38919" y="18274"/>
                      <a:pt x="38941" y="18272"/>
                      <a:pt x="38965" y="18272"/>
                    </a:cubicBezTo>
                    <a:cubicBezTo>
                      <a:pt x="39075" y="18272"/>
                      <a:pt x="39208" y="18319"/>
                      <a:pt x="39289" y="18383"/>
                    </a:cubicBezTo>
                    <a:cubicBezTo>
                      <a:pt x="39791" y="18787"/>
                      <a:pt x="40381" y="19003"/>
                      <a:pt x="40996" y="19085"/>
                    </a:cubicBezTo>
                    <a:cubicBezTo>
                      <a:pt x="41640" y="19171"/>
                      <a:pt x="42226" y="19208"/>
                      <a:pt x="42759" y="19208"/>
                    </a:cubicBezTo>
                    <a:cubicBezTo>
                      <a:pt x="45193" y="19208"/>
                      <a:pt x="46529" y="18444"/>
                      <a:pt x="47218" y="18157"/>
                    </a:cubicBezTo>
                    <a:cubicBezTo>
                      <a:pt x="47241" y="18202"/>
                      <a:pt x="47258" y="18221"/>
                      <a:pt x="47255" y="18234"/>
                    </a:cubicBezTo>
                    <a:cubicBezTo>
                      <a:pt x="47152" y="18669"/>
                      <a:pt x="46733" y="19520"/>
                      <a:pt x="46780" y="21084"/>
                    </a:cubicBezTo>
                    <a:cubicBezTo>
                      <a:pt x="46833" y="22895"/>
                      <a:pt x="46769" y="24979"/>
                      <a:pt x="47598" y="26801"/>
                    </a:cubicBezTo>
                    <a:cubicBezTo>
                      <a:pt x="47760" y="27163"/>
                      <a:pt x="48009" y="27487"/>
                      <a:pt x="48232" y="27819"/>
                    </a:cubicBezTo>
                    <a:cubicBezTo>
                      <a:pt x="48279" y="27888"/>
                      <a:pt x="48388" y="27914"/>
                      <a:pt x="48530" y="27996"/>
                    </a:cubicBezTo>
                    <a:cubicBezTo>
                      <a:pt x="48456" y="27540"/>
                      <a:pt x="48374" y="27168"/>
                      <a:pt x="48336" y="26791"/>
                    </a:cubicBezTo>
                    <a:cubicBezTo>
                      <a:pt x="48178" y="25201"/>
                      <a:pt x="48199" y="23611"/>
                      <a:pt x="48333" y="22021"/>
                    </a:cubicBezTo>
                    <a:cubicBezTo>
                      <a:pt x="48478" y="20316"/>
                      <a:pt x="49015" y="18733"/>
                      <a:pt x="49894" y="17266"/>
                    </a:cubicBezTo>
                    <a:cubicBezTo>
                      <a:pt x="49950" y="17171"/>
                      <a:pt x="50041" y="17097"/>
                      <a:pt x="50194" y="16927"/>
                    </a:cubicBezTo>
                    <a:cubicBezTo>
                      <a:pt x="50337" y="20272"/>
                      <a:pt x="50287" y="20358"/>
                      <a:pt x="51549" y="23755"/>
                    </a:cubicBezTo>
                    <a:cubicBezTo>
                      <a:pt x="52314" y="25812"/>
                      <a:pt x="53170" y="26370"/>
                      <a:pt x="53607" y="26727"/>
                    </a:cubicBezTo>
                    <a:cubicBezTo>
                      <a:pt x="53680" y="26786"/>
                      <a:pt x="53817" y="26768"/>
                      <a:pt x="54005" y="26798"/>
                    </a:cubicBezTo>
                    <a:cubicBezTo>
                      <a:pt x="53276" y="25648"/>
                      <a:pt x="53018" y="24422"/>
                      <a:pt x="52651" y="23239"/>
                    </a:cubicBezTo>
                    <a:cubicBezTo>
                      <a:pt x="51920" y="20879"/>
                      <a:pt x="52166" y="19923"/>
                      <a:pt x="51648" y="16801"/>
                    </a:cubicBezTo>
                    <a:cubicBezTo>
                      <a:pt x="51582" y="16414"/>
                      <a:pt x="51437" y="16039"/>
                      <a:pt x="51305" y="15581"/>
                    </a:cubicBezTo>
                    <a:lnTo>
                      <a:pt x="51305" y="15581"/>
                    </a:lnTo>
                    <a:cubicBezTo>
                      <a:pt x="54242" y="16650"/>
                      <a:pt x="54763" y="18420"/>
                      <a:pt x="57413" y="23391"/>
                    </a:cubicBezTo>
                    <a:cubicBezTo>
                      <a:pt x="57534" y="23617"/>
                      <a:pt x="57636" y="23873"/>
                      <a:pt x="57995" y="24068"/>
                    </a:cubicBezTo>
                    <a:cubicBezTo>
                      <a:pt x="57693" y="21057"/>
                      <a:pt x="56482" y="18515"/>
                      <a:pt x="54945" y="16028"/>
                    </a:cubicBezTo>
                    <a:lnTo>
                      <a:pt x="54945" y="16028"/>
                    </a:lnTo>
                    <a:cubicBezTo>
                      <a:pt x="56394" y="16445"/>
                      <a:pt x="58130" y="17260"/>
                      <a:pt x="59752" y="17260"/>
                    </a:cubicBezTo>
                    <a:cubicBezTo>
                      <a:pt x="61048" y="17260"/>
                      <a:pt x="62271" y="16740"/>
                      <a:pt x="63219" y="15082"/>
                    </a:cubicBezTo>
                    <a:cubicBezTo>
                      <a:pt x="63307" y="14930"/>
                      <a:pt x="63349" y="14739"/>
                      <a:pt x="63372" y="14560"/>
                    </a:cubicBezTo>
                    <a:cubicBezTo>
                      <a:pt x="63421" y="14180"/>
                      <a:pt x="63297" y="13861"/>
                      <a:pt x="62912" y="13507"/>
                    </a:cubicBezTo>
                    <a:lnTo>
                      <a:pt x="62912" y="13507"/>
                    </a:lnTo>
                    <a:cubicBezTo>
                      <a:pt x="62997" y="14173"/>
                      <a:pt x="62734" y="14564"/>
                      <a:pt x="62372" y="14930"/>
                    </a:cubicBezTo>
                    <a:cubicBezTo>
                      <a:pt x="61916" y="15390"/>
                      <a:pt x="61401" y="15610"/>
                      <a:pt x="60818" y="15610"/>
                    </a:cubicBezTo>
                    <a:cubicBezTo>
                      <a:pt x="60640" y="15610"/>
                      <a:pt x="60456" y="15589"/>
                      <a:pt x="60265" y="15549"/>
                    </a:cubicBezTo>
                    <a:cubicBezTo>
                      <a:pt x="60122" y="15518"/>
                      <a:pt x="59975" y="15500"/>
                      <a:pt x="59836" y="15457"/>
                    </a:cubicBezTo>
                    <a:cubicBezTo>
                      <a:pt x="55005" y="13959"/>
                      <a:pt x="55513" y="14129"/>
                      <a:pt x="55403" y="14001"/>
                    </a:cubicBezTo>
                    <a:cubicBezTo>
                      <a:pt x="56023" y="13537"/>
                      <a:pt x="56891" y="13000"/>
                      <a:pt x="57609" y="11753"/>
                    </a:cubicBezTo>
                    <a:cubicBezTo>
                      <a:pt x="58709" y="9849"/>
                      <a:pt x="60607" y="5995"/>
                      <a:pt x="59144" y="4347"/>
                    </a:cubicBezTo>
                    <a:lnTo>
                      <a:pt x="59144" y="4347"/>
                    </a:lnTo>
                    <a:cubicBezTo>
                      <a:pt x="59118" y="4509"/>
                      <a:pt x="59092" y="4577"/>
                      <a:pt x="59099" y="4641"/>
                    </a:cubicBezTo>
                    <a:cubicBezTo>
                      <a:pt x="59235" y="5926"/>
                      <a:pt x="58670" y="6815"/>
                      <a:pt x="57692" y="8850"/>
                    </a:cubicBezTo>
                    <a:cubicBezTo>
                      <a:pt x="56789" y="10731"/>
                      <a:pt x="55208" y="11825"/>
                      <a:pt x="53340" y="12581"/>
                    </a:cubicBezTo>
                    <a:cubicBezTo>
                      <a:pt x="53278" y="12607"/>
                      <a:pt x="53206" y="12603"/>
                      <a:pt x="53083" y="12619"/>
                    </a:cubicBezTo>
                    <a:cubicBezTo>
                      <a:pt x="53871" y="11252"/>
                      <a:pt x="54163" y="10999"/>
                      <a:pt x="54562" y="8206"/>
                    </a:cubicBezTo>
                    <a:cubicBezTo>
                      <a:pt x="54819" y="6419"/>
                      <a:pt x="55162" y="3371"/>
                      <a:pt x="53930" y="2073"/>
                    </a:cubicBezTo>
                    <a:lnTo>
                      <a:pt x="53930" y="2073"/>
                    </a:lnTo>
                    <a:cubicBezTo>
                      <a:pt x="53943" y="2767"/>
                      <a:pt x="54027" y="3412"/>
                      <a:pt x="53951" y="4036"/>
                    </a:cubicBezTo>
                    <a:cubicBezTo>
                      <a:pt x="53783" y="5433"/>
                      <a:pt x="53574" y="6826"/>
                      <a:pt x="53309" y="8208"/>
                    </a:cubicBezTo>
                    <a:cubicBezTo>
                      <a:pt x="52904" y="10329"/>
                      <a:pt x="51671" y="11656"/>
                      <a:pt x="51221" y="12379"/>
                    </a:cubicBezTo>
                    <a:cubicBezTo>
                      <a:pt x="51086" y="12201"/>
                      <a:pt x="51063" y="12115"/>
                      <a:pt x="51058" y="12029"/>
                    </a:cubicBezTo>
                    <a:cubicBezTo>
                      <a:pt x="50613" y="5306"/>
                      <a:pt x="50610" y="7624"/>
                      <a:pt x="5202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21"/>
              <p:cNvSpPr/>
              <p:nvPr/>
            </p:nvSpPr>
            <p:spPr>
              <a:xfrm>
                <a:off x="4882102" y="1758720"/>
                <a:ext cx="1138304" cy="1405702"/>
              </a:xfrm>
              <a:custGeom>
                <a:avLst/>
                <a:gdLst/>
                <a:ahLst/>
                <a:cxnLst/>
                <a:rect l="l" t="t" r="r" b="b"/>
                <a:pathLst>
                  <a:path w="17147" h="21175" extrusionOk="0">
                    <a:moveTo>
                      <a:pt x="7021" y="0"/>
                    </a:moveTo>
                    <a:cubicBezTo>
                      <a:pt x="6746" y="314"/>
                      <a:pt x="6516" y="502"/>
                      <a:pt x="6379" y="744"/>
                    </a:cubicBezTo>
                    <a:cubicBezTo>
                      <a:pt x="5548" y="2217"/>
                      <a:pt x="5402" y="2264"/>
                      <a:pt x="4390" y="5998"/>
                    </a:cubicBezTo>
                    <a:cubicBezTo>
                      <a:pt x="4035" y="7306"/>
                      <a:pt x="4460" y="8299"/>
                      <a:pt x="4750" y="9136"/>
                    </a:cubicBezTo>
                    <a:cubicBezTo>
                      <a:pt x="4726" y="9150"/>
                      <a:pt x="4703" y="9165"/>
                      <a:pt x="4678" y="9177"/>
                    </a:cubicBezTo>
                    <a:cubicBezTo>
                      <a:pt x="3188" y="7874"/>
                      <a:pt x="1696" y="6569"/>
                      <a:pt x="127" y="5196"/>
                    </a:cubicBezTo>
                    <a:cubicBezTo>
                      <a:pt x="78" y="5455"/>
                      <a:pt x="0" y="5631"/>
                      <a:pt x="24" y="5791"/>
                    </a:cubicBezTo>
                    <a:cubicBezTo>
                      <a:pt x="162" y="6770"/>
                      <a:pt x="236" y="7731"/>
                      <a:pt x="1735" y="9374"/>
                    </a:cubicBezTo>
                    <a:cubicBezTo>
                      <a:pt x="2599" y="10319"/>
                      <a:pt x="3491" y="11235"/>
                      <a:pt x="4688" y="11925"/>
                    </a:cubicBezTo>
                    <a:cubicBezTo>
                      <a:pt x="3128" y="13103"/>
                      <a:pt x="1744" y="14392"/>
                      <a:pt x="158" y="15453"/>
                    </a:cubicBezTo>
                    <a:cubicBezTo>
                      <a:pt x="214" y="15459"/>
                      <a:pt x="271" y="15461"/>
                      <a:pt x="329" y="15461"/>
                    </a:cubicBezTo>
                    <a:cubicBezTo>
                      <a:pt x="1526" y="15461"/>
                      <a:pt x="3045" y="14312"/>
                      <a:pt x="5405" y="13177"/>
                    </a:cubicBezTo>
                    <a:lnTo>
                      <a:pt x="5405" y="13177"/>
                    </a:lnTo>
                    <a:cubicBezTo>
                      <a:pt x="5127" y="13896"/>
                      <a:pt x="4862" y="14826"/>
                      <a:pt x="4072" y="15902"/>
                    </a:cubicBezTo>
                    <a:cubicBezTo>
                      <a:pt x="3177" y="17122"/>
                      <a:pt x="2704" y="17210"/>
                      <a:pt x="1780" y="17754"/>
                    </a:cubicBezTo>
                    <a:cubicBezTo>
                      <a:pt x="2155" y="17866"/>
                      <a:pt x="2505" y="17917"/>
                      <a:pt x="2830" y="17917"/>
                    </a:cubicBezTo>
                    <a:cubicBezTo>
                      <a:pt x="5032" y="17917"/>
                      <a:pt x="6121" y="15615"/>
                      <a:pt x="6622" y="14826"/>
                    </a:cubicBezTo>
                    <a:cubicBezTo>
                      <a:pt x="6726" y="15589"/>
                      <a:pt x="6799" y="16903"/>
                      <a:pt x="7523" y="19150"/>
                    </a:cubicBezTo>
                    <a:cubicBezTo>
                      <a:pt x="7706" y="19715"/>
                      <a:pt x="8037" y="20236"/>
                      <a:pt x="8334" y="20757"/>
                    </a:cubicBezTo>
                    <a:cubicBezTo>
                      <a:pt x="8463" y="20981"/>
                      <a:pt x="8663" y="21174"/>
                      <a:pt x="9001" y="21174"/>
                    </a:cubicBezTo>
                    <a:cubicBezTo>
                      <a:pt x="9006" y="21174"/>
                      <a:pt x="9010" y="21174"/>
                      <a:pt x="9015" y="21174"/>
                    </a:cubicBezTo>
                    <a:cubicBezTo>
                      <a:pt x="8865" y="19971"/>
                      <a:pt x="8704" y="18797"/>
                      <a:pt x="8574" y="17619"/>
                    </a:cubicBezTo>
                    <a:cubicBezTo>
                      <a:pt x="8460" y="16582"/>
                      <a:pt x="8563" y="14525"/>
                      <a:pt x="8728" y="14103"/>
                    </a:cubicBezTo>
                    <a:cubicBezTo>
                      <a:pt x="10576" y="15810"/>
                      <a:pt x="11498" y="17008"/>
                      <a:pt x="15296" y="17624"/>
                    </a:cubicBezTo>
                    <a:cubicBezTo>
                      <a:pt x="15366" y="17636"/>
                      <a:pt x="15438" y="17641"/>
                      <a:pt x="15510" y="17641"/>
                    </a:cubicBezTo>
                    <a:cubicBezTo>
                      <a:pt x="15726" y="17641"/>
                      <a:pt x="15950" y="17598"/>
                      <a:pt x="16165" y="17566"/>
                    </a:cubicBezTo>
                    <a:cubicBezTo>
                      <a:pt x="16501" y="17517"/>
                      <a:pt x="17147" y="17080"/>
                      <a:pt x="16508" y="16733"/>
                    </a:cubicBezTo>
                    <a:cubicBezTo>
                      <a:pt x="15930" y="16421"/>
                      <a:pt x="15356" y="16095"/>
                      <a:pt x="14760" y="15816"/>
                    </a:cubicBezTo>
                    <a:cubicBezTo>
                      <a:pt x="12853" y="14918"/>
                      <a:pt x="10817" y="13339"/>
                      <a:pt x="10184" y="12603"/>
                    </a:cubicBezTo>
                    <a:cubicBezTo>
                      <a:pt x="10234" y="12562"/>
                      <a:pt x="10247" y="12545"/>
                      <a:pt x="10260" y="12544"/>
                    </a:cubicBezTo>
                    <a:cubicBezTo>
                      <a:pt x="10338" y="12536"/>
                      <a:pt x="10433" y="12534"/>
                      <a:pt x="10543" y="12534"/>
                    </a:cubicBezTo>
                    <a:cubicBezTo>
                      <a:pt x="10623" y="12534"/>
                      <a:pt x="10711" y="12535"/>
                      <a:pt x="10809" y="12535"/>
                    </a:cubicBezTo>
                    <a:cubicBezTo>
                      <a:pt x="11570" y="12535"/>
                      <a:pt x="12885" y="12480"/>
                      <a:pt x="14974" y="11498"/>
                    </a:cubicBezTo>
                    <a:cubicBezTo>
                      <a:pt x="15379" y="11308"/>
                      <a:pt x="15739" y="11001"/>
                      <a:pt x="16085" y="10707"/>
                    </a:cubicBezTo>
                    <a:cubicBezTo>
                      <a:pt x="16331" y="10499"/>
                      <a:pt x="16484" y="10208"/>
                      <a:pt x="16440" y="9824"/>
                    </a:cubicBezTo>
                    <a:lnTo>
                      <a:pt x="16440" y="9824"/>
                    </a:lnTo>
                    <a:cubicBezTo>
                      <a:pt x="15294" y="10519"/>
                      <a:pt x="14046" y="10726"/>
                      <a:pt x="12811" y="10957"/>
                    </a:cubicBezTo>
                    <a:cubicBezTo>
                      <a:pt x="12577" y="11001"/>
                      <a:pt x="12235" y="11020"/>
                      <a:pt x="11850" y="11020"/>
                    </a:cubicBezTo>
                    <a:cubicBezTo>
                      <a:pt x="10810" y="11020"/>
                      <a:pt x="9459" y="10882"/>
                      <a:pt x="9095" y="10727"/>
                    </a:cubicBezTo>
                    <a:cubicBezTo>
                      <a:pt x="9947" y="9619"/>
                      <a:pt x="10152" y="9283"/>
                      <a:pt x="10350" y="8393"/>
                    </a:cubicBezTo>
                    <a:cubicBezTo>
                      <a:pt x="10648" y="7058"/>
                      <a:pt x="10684" y="5706"/>
                      <a:pt x="10500" y="4355"/>
                    </a:cubicBezTo>
                    <a:cubicBezTo>
                      <a:pt x="10425" y="3791"/>
                      <a:pt x="10260" y="3243"/>
                      <a:pt x="9908" y="2779"/>
                    </a:cubicBezTo>
                    <a:cubicBezTo>
                      <a:pt x="9733" y="2548"/>
                      <a:pt x="9541" y="2311"/>
                      <a:pt x="9186" y="2311"/>
                    </a:cubicBezTo>
                    <a:cubicBezTo>
                      <a:pt x="9177" y="2311"/>
                      <a:pt x="9168" y="2311"/>
                      <a:pt x="9158" y="2311"/>
                    </a:cubicBezTo>
                    <a:cubicBezTo>
                      <a:pt x="9967" y="4593"/>
                      <a:pt x="9209" y="8290"/>
                      <a:pt x="7206" y="9717"/>
                    </a:cubicBezTo>
                    <a:cubicBezTo>
                      <a:pt x="6360" y="8022"/>
                      <a:pt x="6134" y="6299"/>
                      <a:pt x="6512" y="4461"/>
                    </a:cubicBezTo>
                    <a:cubicBezTo>
                      <a:pt x="6782" y="3158"/>
                      <a:pt x="6888" y="1820"/>
                      <a:pt x="7061" y="497"/>
                    </a:cubicBezTo>
                    <a:cubicBezTo>
                      <a:pt x="7076" y="384"/>
                      <a:pt x="7044" y="264"/>
                      <a:pt x="70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97" name="Google Shape;5797;p21"/>
            <p:cNvGrpSpPr/>
            <p:nvPr/>
          </p:nvGrpSpPr>
          <p:grpSpPr>
            <a:xfrm>
              <a:off x="2169498" y="1233938"/>
              <a:ext cx="3260287" cy="1377709"/>
              <a:chOff x="2169498" y="1233938"/>
              <a:chExt cx="3260287" cy="1377709"/>
            </a:xfrm>
          </p:grpSpPr>
          <p:sp>
            <p:nvSpPr>
              <p:cNvPr id="5798" name="Google Shape;5798;p21"/>
              <p:cNvSpPr/>
              <p:nvPr/>
            </p:nvSpPr>
            <p:spPr>
              <a:xfrm>
                <a:off x="2169498" y="1822252"/>
                <a:ext cx="188932" cy="192716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2903" extrusionOk="0">
                    <a:moveTo>
                      <a:pt x="1586" y="819"/>
                    </a:moveTo>
                    <a:lnTo>
                      <a:pt x="1586" y="819"/>
                    </a:lnTo>
                    <a:cubicBezTo>
                      <a:pt x="1824" y="1120"/>
                      <a:pt x="1655" y="1394"/>
                      <a:pt x="1522" y="1663"/>
                    </a:cubicBezTo>
                    <a:cubicBezTo>
                      <a:pt x="1441" y="1824"/>
                      <a:pt x="1328" y="1939"/>
                      <a:pt x="1163" y="1939"/>
                    </a:cubicBezTo>
                    <a:cubicBezTo>
                      <a:pt x="1113" y="1939"/>
                      <a:pt x="1058" y="1928"/>
                      <a:pt x="998" y="1905"/>
                    </a:cubicBezTo>
                    <a:cubicBezTo>
                      <a:pt x="863" y="1351"/>
                      <a:pt x="1002" y="1089"/>
                      <a:pt x="1586" y="819"/>
                    </a:cubicBezTo>
                    <a:close/>
                    <a:moveTo>
                      <a:pt x="1552" y="1"/>
                    </a:moveTo>
                    <a:cubicBezTo>
                      <a:pt x="1370" y="1"/>
                      <a:pt x="1194" y="59"/>
                      <a:pt x="1045" y="190"/>
                    </a:cubicBezTo>
                    <a:cubicBezTo>
                      <a:pt x="561" y="613"/>
                      <a:pt x="165" y="1116"/>
                      <a:pt x="84" y="1792"/>
                    </a:cubicBezTo>
                    <a:cubicBezTo>
                      <a:pt x="1" y="2492"/>
                      <a:pt x="565" y="2902"/>
                      <a:pt x="1153" y="2902"/>
                    </a:cubicBezTo>
                    <a:cubicBezTo>
                      <a:pt x="1470" y="2902"/>
                      <a:pt x="1794" y="2783"/>
                      <a:pt x="2027" y="2525"/>
                    </a:cubicBezTo>
                    <a:cubicBezTo>
                      <a:pt x="2660" y="1824"/>
                      <a:pt x="2846" y="555"/>
                      <a:pt x="2027" y="126"/>
                    </a:cubicBezTo>
                    <a:cubicBezTo>
                      <a:pt x="1875" y="46"/>
                      <a:pt x="1711" y="1"/>
                      <a:pt x="15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21"/>
              <p:cNvSpPr/>
              <p:nvPr/>
            </p:nvSpPr>
            <p:spPr>
              <a:xfrm>
                <a:off x="3386688" y="1284790"/>
                <a:ext cx="170676" cy="186475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2809" extrusionOk="0">
                    <a:moveTo>
                      <a:pt x="1271" y="643"/>
                    </a:moveTo>
                    <a:cubicBezTo>
                      <a:pt x="1353" y="643"/>
                      <a:pt x="1442" y="687"/>
                      <a:pt x="1528" y="791"/>
                    </a:cubicBezTo>
                    <a:cubicBezTo>
                      <a:pt x="1848" y="1176"/>
                      <a:pt x="1795" y="1680"/>
                      <a:pt x="1399" y="2014"/>
                    </a:cubicBezTo>
                    <a:cubicBezTo>
                      <a:pt x="645" y="1558"/>
                      <a:pt x="895" y="643"/>
                      <a:pt x="1271" y="643"/>
                    </a:cubicBezTo>
                    <a:close/>
                    <a:moveTo>
                      <a:pt x="1316" y="0"/>
                    </a:moveTo>
                    <a:cubicBezTo>
                      <a:pt x="995" y="0"/>
                      <a:pt x="684" y="137"/>
                      <a:pt x="481" y="377"/>
                    </a:cubicBezTo>
                    <a:cubicBezTo>
                      <a:pt x="0" y="948"/>
                      <a:pt x="61" y="1966"/>
                      <a:pt x="608" y="2476"/>
                    </a:cubicBezTo>
                    <a:cubicBezTo>
                      <a:pt x="847" y="2698"/>
                      <a:pt x="1116" y="2809"/>
                      <a:pt x="1375" y="2809"/>
                    </a:cubicBezTo>
                    <a:cubicBezTo>
                      <a:pt x="1706" y="2809"/>
                      <a:pt x="2019" y="2627"/>
                      <a:pt x="2225" y="2264"/>
                    </a:cubicBezTo>
                    <a:cubicBezTo>
                      <a:pt x="2392" y="1972"/>
                      <a:pt x="2459" y="1623"/>
                      <a:pt x="2571" y="1301"/>
                    </a:cubicBezTo>
                    <a:cubicBezTo>
                      <a:pt x="2424" y="384"/>
                      <a:pt x="1855" y="0"/>
                      <a:pt x="1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21"/>
              <p:cNvSpPr/>
              <p:nvPr/>
            </p:nvSpPr>
            <p:spPr>
              <a:xfrm>
                <a:off x="4475354" y="1233938"/>
                <a:ext cx="189396" cy="135160"/>
              </a:xfrm>
              <a:custGeom>
                <a:avLst/>
                <a:gdLst/>
                <a:ahLst/>
                <a:cxnLst/>
                <a:rect l="l" t="t" r="r" b="b"/>
                <a:pathLst>
                  <a:path w="2853" h="2036" extrusionOk="0">
                    <a:moveTo>
                      <a:pt x="1468" y="668"/>
                    </a:moveTo>
                    <a:cubicBezTo>
                      <a:pt x="1618" y="668"/>
                      <a:pt x="1811" y="677"/>
                      <a:pt x="2064" y="677"/>
                    </a:cubicBezTo>
                    <a:cubicBezTo>
                      <a:pt x="1950" y="1129"/>
                      <a:pt x="1666" y="1340"/>
                      <a:pt x="1170" y="1340"/>
                    </a:cubicBezTo>
                    <a:cubicBezTo>
                      <a:pt x="1062" y="1340"/>
                      <a:pt x="944" y="1330"/>
                      <a:pt x="815" y="1310"/>
                    </a:cubicBezTo>
                    <a:cubicBezTo>
                      <a:pt x="960" y="741"/>
                      <a:pt x="1038" y="668"/>
                      <a:pt x="1468" y="668"/>
                    </a:cubicBezTo>
                    <a:close/>
                    <a:moveTo>
                      <a:pt x="1441" y="1"/>
                    </a:moveTo>
                    <a:cubicBezTo>
                      <a:pt x="871" y="1"/>
                      <a:pt x="433" y="323"/>
                      <a:pt x="225" y="912"/>
                    </a:cubicBezTo>
                    <a:cubicBezTo>
                      <a:pt x="0" y="1553"/>
                      <a:pt x="301" y="1995"/>
                      <a:pt x="1157" y="2035"/>
                    </a:cubicBezTo>
                    <a:cubicBezTo>
                      <a:pt x="1740" y="1851"/>
                      <a:pt x="2496" y="1777"/>
                      <a:pt x="2729" y="885"/>
                    </a:cubicBezTo>
                    <a:cubicBezTo>
                      <a:pt x="2853" y="417"/>
                      <a:pt x="2623" y="101"/>
                      <a:pt x="2139" y="59"/>
                    </a:cubicBezTo>
                    <a:cubicBezTo>
                      <a:pt x="1996" y="46"/>
                      <a:pt x="1848" y="46"/>
                      <a:pt x="1707" y="23"/>
                    </a:cubicBezTo>
                    <a:cubicBezTo>
                      <a:pt x="1615" y="8"/>
                      <a:pt x="1527" y="1"/>
                      <a:pt x="14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21"/>
              <p:cNvSpPr/>
              <p:nvPr/>
            </p:nvSpPr>
            <p:spPr>
              <a:xfrm>
                <a:off x="5277033" y="2467790"/>
                <a:ext cx="152752" cy="143856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167" extrusionOk="0">
                    <a:moveTo>
                      <a:pt x="997" y="659"/>
                    </a:moveTo>
                    <a:cubicBezTo>
                      <a:pt x="1322" y="865"/>
                      <a:pt x="1427" y="1109"/>
                      <a:pt x="1438" y="1429"/>
                    </a:cubicBezTo>
                    <a:cubicBezTo>
                      <a:pt x="995" y="1250"/>
                      <a:pt x="938" y="1156"/>
                      <a:pt x="997" y="659"/>
                    </a:cubicBezTo>
                    <a:close/>
                    <a:moveTo>
                      <a:pt x="1001" y="0"/>
                    </a:moveTo>
                    <a:cubicBezTo>
                      <a:pt x="646" y="0"/>
                      <a:pt x="496" y="157"/>
                      <a:pt x="378" y="375"/>
                    </a:cubicBezTo>
                    <a:cubicBezTo>
                      <a:pt x="1" y="1067"/>
                      <a:pt x="814" y="2115"/>
                      <a:pt x="1359" y="2163"/>
                    </a:cubicBezTo>
                    <a:cubicBezTo>
                      <a:pt x="1383" y="2165"/>
                      <a:pt x="1406" y="2166"/>
                      <a:pt x="1428" y="2166"/>
                    </a:cubicBezTo>
                    <a:cubicBezTo>
                      <a:pt x="2250" y="2166"/>
                      <a:pt x="2300" y="802"/>
                      <a:pt x="1473" y="221"/>
                    </a:cubicBezTo>
                    <a:cubicBezTo>
                      <a:pt x="1316" y="109"/>
                      <a:pt x="1122" y="46"/>
                      <a:pt x="1030" y="1"/>
                    </a:cubicBezTo>
                    <a:cubicBezTo>
                      <a:pt x="1020" y="0"/>
                      <a:pt x="1011" y="0"/>
                      <a:pt x="10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02" name="Google Shape;5802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03" name="Google Shape;5803;p21"/>
          <p:cNvSpPr txBox="1">
            <a:spLocks noGrp="1"/>
          </p:cNvSpPr>
          <p:nvPr>
            <p:ph type="subTitle" idx="1"/>
          </p:nvPr>
        </p:nvSpPr>
        <p:spPr>
          <a:xfrm>
            <a:off x="4733564" y="1397975"/>
            <a:ext cx="2947800" cy="28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04" name="Google Shape;5804;p21"/>
          <p:cNvSpPr txBox="1">
            <a:spLocks noGrp="1"/>
          </p:cNvSpPr>
          <p:nvPr>
            <p:ph type="subTitle" idx="2"/>
          </p:nvPr>
        </p:nvSpPr>
        <p:spPr>
          <a:xfrm>
            <a:off x="1462625" y="1397975"/>
            <a:ext cx="2947800" cy="28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36" name="Google Shape;10236;p42"/>
          <p:cNvGrpSpPr/>
          <p:nvPr/>
        </p:nvGrpSpPr>
        <p:grpSpPr>
          <a:xfrm>
            <a:off x="1178311" y="-201398"/>
            <a:ext cx="6586082" cy="6131134"/>
            <a:chOff x="1194125" y="2034200"/>
            <a:chExt cx="1381425" cy="1286000"/>
          </a:xfrm>
        </p:grpSpPr>
        <p:sp>
          <p:nvSpPr>
            <p:cNvPr id="10237" name="Google Shape;10237;p42"/>
            <p:cNvSpPr/>
            <p:nvPr/>
          </p:nvSpPr>
          <p:spPr>
            <a:xfrm>
              <a:off x="1194125" y="2034200"/>
              <a:ext cx="557550" cy="1286000"/>
            </a:xfrm>
            <a:custGeom>
              <a:avLst/>
              <a:gdLst/>
              <a:ahLst/>
              <a:cxnLst/>
              <a:rect l="l" t="t" r="r" b="b"/>
              <a:pathLst>
                <a:path w="22302" h="51440" extrusionOk="0">
                  <a:moveTo>
                    <a:pt x="14193" y="1"/>
                  </a:moveTo>
                  <a:lnTo>
                    <a:pt x="1" y="47820"/>
                  </a:lnTo>
                  <a:cubicBezTo>
                    <a:pt x="1" y="47820"/>
                    <a:pt x="5557" y="51439"/>
                    <a:pt x="12511" y="51439"/>
                  </a:cubicBezTo>
                  <a:cubicBezTo>
                    <a:pt x="14284" y="51439"/>
                    <a:pt x="16148" y="51204"/>
                    <a:pt x="18034" y="50614"/>
                  </a:cubicBezTo>
                  <a:lnTo>
                    <a:pt x="22302" y="224"/>
                  </a:lnTo>
                  <a:lnTo>
                    <a:pt x="14193" y="1"/>
                  </a:lnTo>
                  <a:close/>
                </a:path>
              </a:pathLst>
            </a:custGeom>
            <a:solidFill>
              <a:srgbClr val="FFFFFF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42"/>
            <p:cNvSpPr/>
            <p:nvPr/>
          </p:nvSpPr>
          <p:spPr>
            <a:xfrm>
              <a:off x="2018000" y="2034200"/>
              <a:ext cx="557550" cy="1286000"/>
            </a:xfrm>
            <a:custGeom>
              <a:avLst/>
              <a:gdLst/>
              <a:ahLst/>
              <a:cxnLst/>
              <a:rect l="l" t="t" r="r" b="b"/>
              <a:pathLst>
                <a:path w="22302" h="51440" extrusionOk="0">
                  <a:moveTo>
                    <a:pt x="8109" y="1"/>
                  </a:moveTo>
                  <a:lnTo>
                    <a:pt x="0" y="224"/>
                  </a:lnTo>
                  <a:lnTo>
                    <a:pt x="4268" y="50614"/>
                  </a:lnTo>
                  <a:cubicBezTo>
                    <a:pt x="6154" y="51204"/>
                    <a:pt x="8018" y="51439"/>
                    <a:pt x="9791" y="51439"/>
                  </a:cubicBezTo>
                  <a:cubicBezTo>
                    <a:pt x="16745" y="51439"/>
                    <a:pt x="22301" y="47820"/>
                    <a:pt x="22301" y="47820"/>
                  </a:cubicBezTo>
                  <a:lnTo>
                    <a:pt x="8109" y="1"/>
                  </a:lnTo>
                  <a:close/>
                </a:path>
              </a:pathLst>
            </a:custGeom>
            <a:solidFill>
              <a:srgbClr val="FFFFFF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39" name="Google Shape;10239;p42"/>
          <p:cNvSpPr/>
          <p:nvPr/>
        </p:nvSpPr>
        <p:spPr>
          <a:xfrm>
            <a:off x="158011" y="1064410"/>
            <a:ext cx="1110437" cy="3090110"/>
          </a:xfrm>
          <a:custGeom>
            <a:avLst/>
            <a:gdLst/>
            <a:ahLst/>
            <a:cxnLst/>
            <a:rect l="l" t="t" r="r" b="b"/>
            <a:pathLst>
              <a:path w="18673" h="51963" extrusionOk="0">
                <a:moveTo>
                  <a:pt x="6777" y="12690"/>
                </a:moveTo>
                <a:cubicBezTo>
                  <a:pt x="6786" y="12700"/>
                  <a:pt x="6796" y="12710"/>
                  <a:pt x="6804" y="12720"/>
                </a:cubicBezTo>
                <a:cubicBezTo>
                  <a:pt x="6830" y="12748"/>
                  <a:pt x="6857" y="12775"/>
                  <a:pt x="6886" y="12802"/>
                </a:cubicBezTo>
                <a:cubicBezTo>
                  <a:pt x="6888" y="12829"/>
                  <a:pt x="6891" y="12858"/>
                  <a:pt x="6894" y="12885"/>
                </a:cubicBezTo>
                <a:cubicBezTo>
                  <a:pt x="6893" y="12960"/>
                  <a:pt x="6902" y="13034"/>
                  <a:pt x="6894" y="13097"/>
                </a:cubicBezTo>
                <a:cubicBezTo>
                  <a:pt x="6888" y="13161"/>
                  <a:pt x="6887" y="13222"/>
                  <a:pt x="6876" y="13270"/>
                </a:cubicBezTo>
                <a:cubicBezTo>
                  <a:pt x="6866" y="13311"/>
                  <a:pt x="6862" y="13349"/>
                  <a:pt x="6852" y="13380"/>
                </a:cubicBezTo>
                <a:cubicBezTo>
                  <a:pt x="6793" y="13340"/>
                  <a:pt x="6737" y="13294"/>
                  <a:pt x="6680" y="13248"/>
                </a:cubicBezTo>
                <a:cubicBezTo>
                  <a:pt x="6616" y="13190"/>
                  <a:pt x="6551" y="13136"/>
                  <a:pt x="6487" y="13072"/>
                </a:cubicBezTo>
                <a:cubicBezTo>
                  <a:pt x="6413" y="13002"/>
                  <a:pt x="6339" y="12927"/>
                  <a:pt x="6260" y="12854"/>
                </a:cubicBezTo>
                <a:cubicBezTo>
                  <a:pt x="6326" y="12843"/>
                  <a:pt x="6390" y="12837"/>
                  <a:pt x="6447" y="12819"/>
                </a:cubicBezTo>
                <a:cubicBezTo>
                  <a:pt x="6506" y="12805"/>
                  <a:pt x="6560" y="12789"/>
                  <a:pt x="6605" y="12769"/>
                </a:cubicBezTo>
                <a:cubicBezTo>
                  <a:pt x="6652" y="12752"/>
                  <a:pt x="6692" y="12736"/>
                  <a:pt x="6723" y="12718"/>
                </a:cubicBezTo>
                <a:cubicBezTo>
                  <a:pt x="6745" y="12707"/>
                  <a:pt x="6762" y="12699"/>
                  <a:pt x="6777" y="12690"/>
                </a:cubicBezTo>
                <a:close/>
                <a:moveTo>
                  <a:pt x="7299" y="13153"/>
                </a:moveTo>
                <a:cubicBezTo>
                  <a:pt x="7421" y="13240"/>
                  <a:pt x="7546" y="13328"/>
                  <a:pt x="7675" y="13413"/>
                </a:cubicBezTo>
                <a:cubicBezTo>
                  <a:pt x="7751" y="13466"/>
                  <a:pt x="7829" y="13513"/>
                  <a:pt x="7908" y="13562"/>
                </a:cubicBezTo>
                <a:cubicBezTo>
                  <a:pt x="7984" y="13611"/>
                  <a:pt x="8063" y="13660"/>
                  <a:pt x="8144" y="13705"/>
                </a:cubicBezTo>
                <a:cubicBezTo>
                  <a:pt x="8217" y="13747"/>
                  <a:pt x="8291" y="13790"/>
                  <a:pt x="8365" y="13830"/>
                </a:cubicBezTo>
                <a:cubicBezTo>
                  <a:pt x="8357" y="13855"/>
                  <a:pt x="8349" y="13878"/>
                  <a:pt x="8342" y="13902"/>
                </a:cubicBezTo>
                <a:cubicBezTo>
                  <a:pt x="8326" y="13946"/>
                  <a:pt x="8310" y="13987"/>
                  <a:pt x="8297" y="14023"/>
                </a:cubicBezTo>
                <a:cubicBezTo>
                  <a:pt x="8285" y="14056"/>
                  <a:pt x="8265" y="14096"/>
                  <a:pt x="8254" y="14124"/>
                </a:cubicBezTo>
                <a:cubicBezTo>
                  <a:pt x="8246" y="14142"/>
                  <a:pt x="8240" y="14158"/>
                  <a:pt x="8233" y="14172"/>
                </a:cubicBezTo>
                <a:lnTo>
                  <a:pt x="8027" y="14073"/>
                </a:lnTo>
                <a:cubicBezTo>
                  <a:pt x="7947" y="14035"/>
                  <a:pt x="7871" y="13992"/>
                  <a:pt x="7792" y="13951"/>
                </a:cubicBezTo>
                <a:cubicBezTo>
                  <a:pt x="7713" y="13912"/>
                  <a:pt x="7637" y="13866"/>
                  <a:pt x="7559" y="13822"/>
                </a:cubicBezTo>
                <a:cubicBezTo>
                  <a:pt x="7483" y="13779"/>
                  <a:pt x="7405" y="13734"/>
                  <a:pt x="7331" y="13688"/>
                </a:cubicBezTo>
                <a:lnTo>
                  <a:pt x="7233" y="13627"/>
                </a:lnTo>
                <a:cubicBezTo>
                  <a:pt x="7239" y="13603"/>
                  <a:pt x="7250" y="13559"/>
                  <a:pt x="7266" y="13498"/>
                </a:cubicBezTo>
                <a:cubicBezTo>
                  <a:pt x="7281" y="13449"/>
                  <a:pt x="7282" y="13392"/>
                  <a:pt x="7291" y="13324"/>
                </a:cubicBezTo>
                <a:cubicBezTo>
                  <a:pt x="7299" y="13271"/>
                  <a:pt x="7299" y="13213"/>
                  <a:pt x="7299" y="13153"/>
                </a:cubicBezTo>
                <a:close/>
                <a:moveTo>
                  <a:pt x="8790" y="14046"/>
                </a:moveTo>
                <a:cubicBezTo>
                  <a:pt x="8822" y="14061"/>
                  <a:pt x="8854" y="14073"/>
                  <a:pt x="8884" y="14088"/>
                </a:cubicBezTo>
                <a:cubicBezTo>
                  <a:pt x="8968" y="14129"/>
                  <a:pt x="9056" y="14163"/>
                  <a:pt x="9143" y="14196"/>
                </a:cubicBezTo>
                <a:cubicBezTo>
                  <a:pt x="9231" y="14227"/>
                  <a:pt x="9318" y="14267"/>
                  <a:pt x="9408" y="14291"/>
                </a:cubicBezTo>
                <a:lnTo>
                  <a:pt x="9678" y="14375"/>
                </a:lnTo>
                <a:lnTo>
                  <a:pt x="10013" y="14472"/>
                </a:lnTo>
                <a:cubicBezTo>
                  <a:pt x="10132" y="14495"/>
                  <a:pt x="10253" y="14513"/>
                  <a:pt x="10375" y="14534"/>
                </a:cubicBezTo>
                <a:cubicBezTo>
                  <a:pt x="10445" y="14538"/>
                  <a:pt x="10515" y="14540"/>
                  <a:pt x="10584" y="14543"/>
                </a:cubicBezTo>
                <a:cubicBezTo>
                  <a:pt x="10584" y="14562"/>
                  <a:pt x="10583" y="14583"/>
                  <a:pt x="10583" y="14602"/>
                </a:cubicBezTo>
                <a:cubicBezTo>
                  <a:pt x="10573" y="14599"/>
                  <a:pt x="10563" y="14598"/>
                  <a:pt x="10553" y="14598"/>
                </a:cubicBezTo>
                <a:cubicBezTo>
                  <a:pt x="10545" y="14598"/>
                  <a:pt x="10538" y="14599"/>
                  <a:pt x="10531" y="14600"/>
                </a:cubicBezTo>
                <a:lnTo>
                  <a:pt x="10502" y="14604"/>
                </a:lnTo>
                <a:lnTo>
                  <a:pt x="10195" y="14642"/>
                </a:lnTo>
                <a:cubicBezTo>
                  <a:pt x="10160" y="14642"/>
                  <a:pt x="10126" y="14642"/>
                  <a:pt x="10091" y="14642"/>
                </a:cubicBezTo>
                <a:cubicBezTo>
                  <a:pt x="10022" y="14642"/>
                  <a:pt x="9953" y="14642"/>
                  <a:pt x="9884" y="14642"/>
                </a:cubicBezTo>
                <a:cubicBezTo>
                  <a:pt x="9781" y="14629"/>
                  <a:pt x="9678" y="14618"/>
                  <a:pt x="9574" y="14603"/>
                </a:cubicBezTo>
                <a:lnTo>
                  <a:pt x="9269" y="14526"/>
                </a:lnTo>
                <a:lnTo>
                  <a:pt x="9253" y="14523"/>
                </a:lnTo>
                <a:lnTo>
                  <a:pt x="9003" y="14456"/>
                </a:lnTo>
                <a:cubicBezTo>
                  <a:pt x="8919" y="14437"/>
                  <a:pt x="8838" y="14403"/>
                  <a:pt x="8754" y="14378"/>
                </a:cubicBezTo>
                <a:cubicBezTo>
                  <a:pt x="8738" y="14373"/>
                  <a:pt x="8721" y="14366"/>
                  <a:pt x="8705" y="14360"/>
                </a:cubicBezTo>
                <a:cubicBezTo>
                  <a:pt x="8711" y="14344"/>
                  <a:pt x="8716" y="14323"/>
                  <a:pt x="8723" y="14297"/>
                </a:cubicBezTo>
                <a:cubicBezTo>
                  <a:pt x="8733" y="14265"/>
                  <a:pt x="8744" y="14235"/>
                  <a:pt x="8756" y="14184"/>
                </a:cubicBezTo>
                <a:cubicBezTo>
                  <a:pt x="8767" y="14142"/>
                  <a:pt x="8780" y="14095"/>
                  <a:pt x="8790" y="14046"/>
                </a:cubicBezTo>
                <a:close/>
                <a:moveTo>
                  <a:pt x="9718" y="0"/>
                </a:moveTo>
                <a:cubicBezTo>
                  <a:pt x="9667" y="0"/>
                  <a:pt x="9626" y="41"/>
                  <a:pt x="9626" y="93"/>
                </a:cubicBezTo>
                <a:cubicBezTo>
                  <a:pt x="9626" y="93"/>
                  <a:pt x="9625" y="349"/>
                  <a:pt x="9564" y="736"/>
                </a:cubicBezTo>
                <a:cubicBezTo>
                  <a:pt x="9525" y="1003"/>
                  <a:pt x="9457" y="1332"/>
                  <a:pt x="9364" y="1673"/>
                </a:cubicBezTo>
                <a:cubicBezTo>
                  <a:pt x="9357" y="1671"/>
                  <a:pt x="9350" y="1670"/>
                  <a:pt x="9341" y="1669"/>
                </a:cubicBezTo>
                <a:cubicBezTo>
                  <a:pt x="9323" y="1666"/>
                  <a:pt x="9302" y="1662"/>
                  <a:pt x="9279" y="1653"/>
                </a:cubicBezTo>
                <a:cubicBezTo>
                  <a:pt x="9255" y="1645"/>
                  <a:pt x="9227" y="1639"/>
                  <a:pt x="9201" y="1624"/>
                </a:cubicBezTo>
                <a:cubicBezTo>
                  <a:pt x="9173" y="1612"/>
                  <a:pt x="9142" y="1596"/>
                  <a:pt x="9112" y="1576"/>
                </a:cubicBezTo>
                <a:cubicBezTo>
                  <a:pt x="9081" y="1559"/>
                  <a:pt x="9054" y="1531"/>
                  <a:pt x="9022" y="1507"/>
                </a:cubicBezTo>
                <a:cubicBezTo>
                  <a:pt x="8994" y="1478"/>
                  <a:pt x="8963" y="1448"/>
                  <a:pt x="8936" y="1412"/>
                </a:cubicBezTo>
                <a:cubicBezTo>
                  <a:pt x="8907" y="1379"/>
                  <a:pt x="8882" y="1340"/>
                  <a:pt x="8855" y="1303"/>
                </a:cubicBezTo>
                <a:cubicBezTo>
                  <a:pt x="8754" y="1144"/>
                  <a:pt x="8675" y="959"/>
                  <a:pt x="8616" y="820"/>
                </a:cubicBezTo>
                <a:cubicBezTo>
                  <a:pt x="8556" y="678"/>
                  <a:pt x="8516" y="585"/>
                  <a:pt x="8516" y="585"/>
                </a:cubicBezTo>
                <a:cubicBezTo>
                  <a:pt x="8502" y="552"/>
                  <a:pt x="8470" y="531"/>
                  <a:pt x="8435" y="531"/>
                </a:cubicBezTo>
                <a:cubicBezTo>
                  <a:pt x="8426" y="531"/>
                  <a:pt x="8418" y="533"/>
                  <a:pt x="8410" y="535"/>
                </a:cubicBezTo>
                <a:cubicBezTo>
                  <a:pt x="8363" y="550"/>
                  <a:pt x="8338" y="598"/>
                  <a:pt x="8352" y="644"/>
                </a:cubicBezTo>
                <a:lnTo>
                  <a:pt x="8352" y="646"/>
                </a:lnTo>
                <a:cubicBezTo>
                  <a:pt x="8352" y="646"/>
                  <a:pt x="8383" y="742"/>
                  <a:pt x="8429" y="888"/>
                </a:cubicBezTo>
                <a:cubicBezTo>
                  <a:pt x="8473" y="1034"/>
                  <a:pt x="8535" y="1233"/>
                  <a:pt x="8633" y="1428"/>
                </a:cubicBezTo>
                <a:cubicBezTo>
                  <a:pt x="8660" y="1476"/>
                  <a:pt x="8685" y="1526"/>
                  <a:pt x="8718" y="1572"/>
                </a:cubicBezTo>
                <a:cubicBezTo>
                  <a:pt x="8748" y="1618"/>
                  <a:pt x="8785" y="1662"/>
                  <a:pt x="8818" y="1703"/>
                </a:cubicBezTo>
                <a:cubicBezTo>
                  <a:pt x="8856" y="1742"/>
                  <a:pt x="8892" y="1783"/>
                  <a:pt x="8934" y="1814"/>
                </a:cubicBezTo>
                <a:cubicBezTo>
                  <a:pt x="8973" y="1847"/>
                  <a:pt x="9014" y="1875"/>
                  <a:pt x="9053" y="1898"/>
                </a:cubicBezTo>
                <a:cubicBezTo>
                  <a:pt x="9091" y="1922"/>
                  <a:pt x="9130" y="1938"/>
                  <a:pt x="9165" y="1953"/>
                </a:cubicBezTo>
                <a:cubicBezTo>
                  <a:pt x="9197" y="1969"/>
                  <a:pt x="9228" y="1980"/>
                  <a:pt x="9254" y="1986"/>
                </a:cubicBezTo>
                <a:cubicBezTo>
                  <a:pt x="9259" y="1988"/>
                  <a:pt x="9263" y="1989"/>
                  <a:pt x="9269" y="1990"/>
                </a:cubicBezTo>
                <a:cubicBezTo>
                  <a:pt x="9254" y="2036"/>
                  <a:pt x="9239" y="2081"/>
                  <a:pt x="9224" y="2124"/>
                </a:cubicBezTo>
                <a:cubicBezTo>
                  <a:pt x="9142" y="2371"/>
                  <a:pt x="9042" y="2610"/>
                  <a:pt x="8937" y="2825"/>
                </a:cubicBezTo>
                <a:cubicBezTo>
                  <a:pt x="8830" y="3039"/>
                  <a:pt x="8713" y="3228"/>
                  <a:pt x="8599" y="3373"/>
                </a:cubicBezTo>
                <a:cubicBezTo>
                  <a:pt x="8540" y="3443"/>
                  <a:pt x="8484" y="3505"/>
                  <a:pt x="8431" y="3554"/>
                </a:cubicBezTo>
                <a:cubicBezTo>
                  <a:pt x="8379" y="3604"/>
                  <a:pt x="8329" y="3643"/>
                  <a:pt x="8291" y="3668"/>
                </a:cubicBezTo>
                <a:cubicBezTo>
                  <a:pt x="8281" y="3673"/>
                  <a:pt x="8275" y="3679"/>
                  <a:pt x="8266" y="3684"/>
                </a:cubicBezTo>
                <a:cubicBezTo>
                  <a:pt x="8228" y="3315"/>
                  <a:pt x="8240" y="2948"/>
                  <a:pt x="8261" y="2667"/>
                </a:cubicBezTo>
                <a:cubicBezTo>
                  <a:pt x="8286" y="2337"/>
                  <a:pt x="8320" y="2118"/>
                  <a:pt x="8320" y="2118"/>
                </a:cubicBezTo>
                <a:cubicBezTo>
                  <a:pt x="8326" y="2087"/>
                  <a:pt x="8304" y="2058"/>
                  <a:pt x="8275" y="2052"/>
                </a:cubicBezTo>
                <a:cubicBezTo>
                  <a:pt x="8270" y="2051"/>
                  <a:pt x="8266" y="2051"/>
                  <a:pt x="8262" y="2051"/>
                </a:cubicBezTo>
                <a:cubicBezTo>
                  <a:pt x="8235" y="2051"/>
                  <a:pt x="8211" y="2070"/>
                  <a:pt x="8207" y="2098"/>
                </a:cubicBezTo>
                <a:lnTo>
                  <a:pt x="8207" y="2100"/>
                </a:lnTo>
                <a:cubicBezTo>
                  <a:pt x="8207" y="2100"/>
                  <a:pt x="8196" y="2154"/>
                  <a:pt x="8177" y="2251"/>
                </a:cubicBezTo>
                <a:cubicBezTo>
                  <a:pt x="8159" y="2348"/>
                  <a:pt x="8134" y="2486"/>
                  <a:pt x="8112" y="2653"/>
                </a:cubicBezTo>
                <a:cubicBezTo>
                  <a:pt x="8068" y="2977"/>
                  <a:pt x="8027" y="3410"/>
                  <a:pt x="8063" y="3855"/>
                </a:cubicBezTo>
                <a:cubicBezTo>
                  <a:pt x="8052" y="3893"/>
                  <a:pt x="8057" y="3936"/>
                  <a:pt x="8075" y="3974"/>
                </a:cubicBezTo>
                <a:cubicBezTo>
                  <a:pt x="8099" y="4178"/>
                  <a:pt x="8139" y="4380"/>
                  <a:pt x="8212" y="4566"/>
                </a:cubicBezTo>
                <a:cubicBezTo>
                  <a:pt x="8250" y="4671"/>
                  <a:pt x="8302" y="4771"/>
                  <a:pt x="8361" y="4860"/>
                </a:cubicBezTo>
                <a:cubicBezTo>
                  <a:pt x="8419" y="4950"/>
                  <a:pt x="8488" y="5027"/>
                  <a:pt x="8559" y="5093"/>
                </a:cubicBezTo>
                <a:cubicBezTo>
                  <a:pt x="8595" y="5125"/>
                  <a:pt x="8632" y="5152"/>
                  <a:pt x="8668" y="5179"/>
                </a:cubicBezTo>
                <a:cubicBezTo>
                  <a:pt x="8705" y="5202"/>
                  <a:pt x="8740" y="5226"/>
                  <a:pt x="8775" y="5244"/>
                </a:cubicBezTo>
                <a:cubicBezTo>
                  <a:pt x="8812" y="5261"/>
                  <a:pt x="8845" y="5277"/>
                  <a:pt x="8875" y="5292"/>
                </a:cubicBezTo>
                <a:cubicBezTo>
                  <a:pt x="8907" y="5303"/>
                  <a:pt x="8936" y="5313"/>
                  <a:pt x="8963" y="5322"/>
                </a:cubicBezTo>
                <a:cubicBezTo>
                  <a:pt x="9016" y="5343"/>
                  <a:pt x="9059" y="5348"/>
                  <a:pt x="9089" y="5355"/>
                </a:cubicBezTo>
                <a:cubicBezTo>
                  <a:pt x="9118" y="5362"/>
                  <a:pt x="9134" y="5366"/>
                  <a:pt x="9134" y="5366"/>
                </a:cubicBezTo>
                <a:cubicBezTo>
                  <a:pt x="9137" y="5366"/>
                  <a:pt x="9139" y="5367"/>
                  <a:pt x="9143" y="5367"/>
                </a:cubicBezTo>
                <a:cubicBezTo>
                  <a:pt x="9153" y="5369"/>
                  <a:pt x="9162" y="5370"/>
                  <a:pt x="9171" y="5370"/>
                </a:cubicBezTo>
                <a:cubicBezTo>
                  <a:pt x="9183" y="5370"/>
                  <a:pt x="9195" y="5368"/>
                  <a:pt x="9206" y="5366"/>
                </a:cubicBezTo>
                <a:lnTo>
                  <a:pt x="9206" y="5366"/>
                </a:lnTo>
                <a:cubicBezTo>
                  <a:pt x="9197" y="5433"/>
                  <a:pt x="9190" y="5499"/>
                  <a:pt x="9182" y="5567"/>
                </a:cubicBezTo>
                <a:cubicBezTo>
                  <a:pt x="9115" y="6222"/>
                  <a:pt x="9101" y="6971"/>
                  <a:pt x="9219" y="7779"/>
                </a:cubicBezTo>
                <a:cubicBezTo>
                  <a:pt x="9258" y="7980"/>
                  <a:pt x="9283" y="8187"/>
                  <a:pt x="9335" y="8394"/>
                </a:cubicBezTo>
                <a:cubicBezTo>
                  <a:pt x="9392" y="8599"/>
                  <a:pt x="9444" y="8816"/>
                  <a:pt x="9510" y="9024"/>
                </a:cubicBezTo>
                <a:cubicBezTo>
                  <a:pt x="9587" y="9230"/>
                  <a:pt x="9664" y="9437"/>
                  <a:pt x="9743" y="9646"/>
                </a:cubicBezTo>
                <a:cubicBezTo>
                  <a:pt x="9822" y="9850"/>
                  <a:pt x="9899" y="10056"/>
                  <a:pt x="9981" y="10265"/>
                </a:cubicBezTo>
                <a:cubicBezTo>
                  <a:pt x="10133" y="10708"/>
                  <a:pt x="10254" y="11177"/>
                  <a:pt x="10349" y="11664"/>
                </a:cubicBezTo>
                <a:cubicBezTo>
                  <a:pt x="10341" y="11664"/>
                  <a:pt x="10331" y="11664"/>
                  <a:pt x="10315" y="11663"/>
                </a:cubicBezTo>
                <a:cubicBezTo>
                  <a:pt x="10285" y="11660"/>
                  <a:pt x="10243" y="11664"/>
                  <a:pt x="10189" y="11656"/>
                </a:cubicBezTo>
                <a:cubicBezTo>
                  <a:pt x="10136" y="11650"/>
                  <a:pt x="10071" y="11643"/>
                  <a:pt x="9998" y="11628"/>
                </a:cubicBezTo>
                <a:cubicBezTo>
                  <a:pt x="9925" y="11613"/>
                  <a:pt x="9845" y="11590"/>
                  <a:pt x="9759" y="11557"/>
                </a:cubicBezTo>
                <a:cubicBezTo>
                  <a:pt x="9674" y="11523"/>
                  <a:pt x="9584" y="11479"/>
                  <a:pt x="9496" y="11421"/>
                </a:cubicBezTo>
                <a:cubicBezTo>
                  <a:pt x="9406" y="11366"/>
                  <a:pt x="9318" y="11292"/>
                  <a:pt x="9231" y="11211"/>
                </a:cubicBezTo>
                <a:cubicBezTo>
                  <a:pt x="9060" y="11046"/>
                  <a:pt x="8904" y="10831"/>
                  <a:pt x="8780" y="10595"/>
                </a:cubicBezTo>
                <a:cubicBezTo>
                  <a:pt x="8526" y="10119"/>
                  <a:pt x="8392" y="9574"/>
                  <a:pt x="8324" y="9165"/>
                </a:cubicBezTo>
                <a:cubicBezTo>
                  <a:pt x="8290" y="8959"/>
                  <a:pt x="8271" y="8784"/>
                  <a:pt x="8261" y="8665"/>
                </a:cubicBezTo>
                <a:cubicBezTo>
                  <a:pt x="8258" y="8603"/>
                  <a:pt x="8253" y="8555"/>
                  <a:pt x="8250" y="8523"/>
                </a:cubicBezTo>
                <a:cubicBezTo>
                  <a:pt x="8248" y="8490"/>
                  <a:pt x="8248" y="8470"/>
                  <a:pt x="8248" y="8470"/>
                </a:cubicBezTo>
                <a:cubicBezTo>
                  <a:pt x="8243" y="8382"/>
                  <a:pt x="8169" y="8312"/>
                  <a:pt x="8080" y="8312"/>
                </a:cubicBezTo>
                <a:cubicBezTo>
                  <a:pt x="8079" y="8312"/>
                  <a:pt x="8079" y="8312"/>
                  <a:pt x="8078" y="8312"/>
                </a:cubicBezTo>
                <a:cubicBezTo>
                  <a:pt x="7984" y="8314"/>
                  <a:pt x="7910" y="8391"/>
                  <a:pt x="7912" y="8484"/>
                </a:cubicBezTo>
                <a:cubicBezTo>
                  <a:pt x="7912" y="8484"/>
                  <a:pt x="7912" y="8501"/>
                  <a:pt x="7913" y="8535"/>
                </a:cubicBezTo>
                <a:cubicBezTo>
                  <a:pt x="7914" y="8570"/>
                  <a:pt x="7914" y="8619"/>
                  <a:pt x="7917" y="8683"/>
                </a:cubicBezTo>
                <a:cubicBezTo>
                  <a:pt x="7921" y="8814"/>
                  <a:pt x="7931" y="8996"/>
                  <a:pt x="7957" y="9216"/>
                </a:cubicBezTo>
                <a:cubicBezTo>
                  <a:pt x="8009" y="9654"/>
                  <a:pt x="8119" y="10242"/>
                  <a:pt x="8380" y="10794"/>
                </a:cubicBezTo>
                <a:cubicBezTo>
                  <a:pt x="8510" y="11070"/>
                  <a:pt x="8679" y="11336"/>
                  <a:pt x="8883" y="11554"/>
                </a:cubicBezTo>
                <a:cubicBezTo>
                  <a:pt x="8987" y="11661"/>
                  <a:pt x="9094" y="11761"/>
                  <a:pt x="9210" y="11840"/>
                </a:cubicBezTo>
                <a:cubicBezTo>
                  <a:pt x="9323" y="11921"/>
                  <a:pt x="9441" y="11985"/>
                  <a:pt x="9553" y="12037"/>
                </a:cubicBezTo>
                <a:cubicBezTo>
                  <a:pt x="9666" y="12088"/>
                  <a:pt x="9774" y="12123"/>
                  <a:pt x="9870" y="12149"/>
                </a:cubicBezTo>
                <a:cubicBezTo>
                  <a:pt x="9967" y="12176"/>
                  <a:pt x="10052" y="12190"/>
                  <a:pt x="10123" y="12200"/>
                </a:cubicBezTo>
                <a:cubicBezTo>
                  <a:pt x="10194" y="12212"/>
                  <a:pt x="10249" y="12212"/>
                  <a:pt x="10286" y="12217"/>
                </a:cubicBezTo>
                <a:cubicBezTo>
                  <a:pt x="10324" y="12219"/>
                  <a:pt x="10345" y="12221"/>
                  <a:pt x="10345" y="12221"/>
                </a:cubicBezTo>
                <a:lnTo>
                  <a:pt x="10356" y="12221"/>
                </a:lnTo>
                <a:cubicBezTo>
                  <a:pt x="10359" y="12221"/>
                  <a:pt x="10361" y="12221"/>
                  <a:pt x="10364" y="12221"/>
                </a:cubicBezTo>
                <a:cubicBezTo>
                  <a:pt x="10391" y="12221"/>
                  <a:pt x="10415" y="12216"/>
                  <a:pt x="10439" y="12211"/>
                </a:cubicBezTo>
                <a:cubicBezTo>
                  <a:pt x="10478" y="12479"/>
                  <a:pt x="10509" y="12753"/>
                  <a:pt x="10532" y="13029"/>
                </a:cubicBezTo>
                <a:cubicBezTo>
                  <a:pt x="10541" y="13152"/>
                  <a:pt x="10551" y="13275"/>
                  <a:pt x="10560" y="13398"/>
                </a:cubicBezTo>
                <a:cubicBezTo>
                  <a:pt x="10568" y="13522"/>
                  <a:pt x="10570" y="13647"/>
                  <a:pt x="10575" y="13771"/>
                </a:cubicBezTo>
                <a:cubicBezTo>
                  <a:pt x="10581" y="13876"/>
                  <a:pt x="10582" y="13979"/>
                  <a:pt x="10582" y="14083"/>
                </a:cubicBezTo>
                <a:lnTo>
                  <a:pt x="10412" y="14083"/>
                </a:lnTo>
                <a:cubicBezTo>
                  <a:pt x="10310" y="14069"/>
                  <a:pt x="10205" y="14057"/>
                  <a:pt x="10102" y="14042"/>
                </a:cubicBezTo>
                <a:lnTo>
                  <a:pt x="9796" y="13967"/>
                </a:lnTo>
                <a:lnTo>
                  <a:pt x="9780" y="13963"/>
                </a:lnTo>
                <a:lnTo>
                  <a:pt x="9530" y="13897"/>
                </a:lnTo>
                <a:cubicBezTo>
                  <a:pt x="9446" y="13877"/>
                  <a:pt x="9365" y="13844"/>
                  <a:pt x="9281" y="13818"/>
                </a:cubicBezTo>
                <a:cubicBezTo>
                  <a:pt x="9266" y="13813"/>
                  <a:pt x="9249" y="13806"/>
                  <a:pt x="9233" y="13801"/>
                </a:cubicBezTo>
                <a:cubicBezTo>
                  <a:pt x="9238" y="13785"/>
                  <a:pt x="9243" y="13764"/>
                  <a:pt x="9253" y="13737"/>
                </a:cubicBezTo>
                <a:cubicBezTo>
                  <a:pt x="9262" y="13705"/>
                  <a:pt x="9273" y="13675"/>
                  <a:pt x="9286" y="13625"/>
                </a:cubicBezTo>
                <a:cubicBezTo>
                  <a:pt x="9297" y="13577"/>
                  <a:pt x="9312" y="13522"/>
                  <a:pt x="9324" y="13463"/>
                </a:cubicBezTo>
                <a:cubicBezTo>
                  <a:pt x="9334" y="13403"/>
                  <a:pt x="9348" y="13343"/>
                  <a:pt x="9355" y="13274"/>
                </a:cubicBezTo>
                <a:cubicBezTo>
                  <a:pt x="9362" y="13205"/>
                  <a:pt x="9370" y="13132"/>
                  <a:pt x="9370" y="13056"/>
                </a:cubicBezTo>
                <a:cubicBezTo>
                  <a:pt x="9373" y="12979"/>
                  <a:pt x="9365" y="12900"/>
                  <a:pt x="9358" y="12820"/>
                </a:cubicBezTo>
                <a:cubicBezTo>
                  <a:pt x="9348" y="12740"/>
                  <a:pt x="9332" y="12660"/>
                  <a:pt x="9312" y="12584"/>
                </a:cubicBezTo>
                <a:cubicBezTo>
                  <a:pt x="9290" y="12506"/>
                  <a:pt x="9268" y="12431"/>
                  <a:pt x="9238" y="12361"/>
                </a:cubicBezTo>
                <a:cubicBezTo>
                  <a:pt x="9211" y="12288"/>
                  <a:pt x="9179" y="12222"/>
                  <a:pt x="9149" y="12159"/>
                </a:cubicBezTo>
                <a:cubicBezTo>
                  <a:pt x="9088" y="12031"/>
                  <a:pt x="9024" y="11919"/>
                  <a:pt x="8971" y="11825"/>
                </a:cubicBezTo>
                <a:cubicBezTo>
                  <a:pt x="8863" y="11638"/>
                  <a:pt x="8790" y="11512"/>
                  <a:pt x="8790" y="11512"/>
                </a:cubicBezTo>
                <a:cubicBezTo>
                  <a:pt x="8769" y="11476"/>
                  <a:pt x="8729" y="11454"/>
                  <a:pt x="8688" y="11454"/>
                </a:cubicBezTo>
                <a:cubicBezTo>
                  <a:pt x="8673" y="11454"/>
                  <a:pt x="8657" y="11457"/>
                  <a:pt x="8643" y="11463"/>
                </a:cubicBezTo>
                <a:cubicBezTo>
                  <a:pt x="8583" y="11489"/>
                  <a:pt x="8556" y="11558"/>
                  <a:pt x="8581" y="11616"/>
                </a:cubicBezTo>
                <a:cubicBezTo>
                  <a:pt x="8581" y="11616"/>
                  <a:pt x="8637" y="11748"/>
                  <a:pt x="8722" y="11947"/>
                </a:cubicBezTo>
                <a:cubicBezTo>
                  <a:pt x="8804" y="12144"/>
                  <a:pt x="8910" y="12405"/>
                  <a:pt x="8947" y="12659"/>
                </a:cubicBezTo>
                <a:cubicBezTo>
                  <a:pt x="8955" y="12723"/>
                  <a:pt x="8960" y="12786"/>
                  <a:pt x="8958" y="12846"/>
                </a:cubicBezTo>
                <a:cubicBezTo>
                  <a:pt x="8957" y="12908"/>
                  <a:pt x="8956" y="12969"/>
                  <a:pt x="8946" y="13026"/>
                </a:cubicBezTo>
                <a:cubicBezTo>
                  <a:pt x="8939" y="13085"/>
                  <a:pt x="8925" y="13141"/>
                  <a:pt x="8914" y="13194"/>
                </a:cubicBezTo>
                <a:cubicBezTo>
                  <a:pt x="8902" y="13247"/>
                  <a:pt x="8883" y="13297"/>
                  <a:pt x="8870" y="13343"/>
                </a:cubicBezTo>
                <a:cubicBezTo>
                  <a:pt x="8855" y="13380"/>
                  <a:pt x="8843" y="13413"/>
                  <a:pt x="8831" y="13445"/>
                </a:cubicBezTo>
                <a:cubicBezTo>
                  <a:pt x="8830" y="13425"/>
                  <a:pt x="8829" y="13403"/>
                  <a:pt x="8826" y="13383"/>
                </a:cubicBezTo>
                <a:cubicBezTo>
                  <a:pt x="8817" y="13304"/>
                  <a:pt x="8801" y="13224"/>
                  <a:pt x="8781" y="13147"/>
                </a:cubicBezTo>
                <a:cubicBezTo>
                  <a:pt x="8758" y="13070"/>
                  <a:pt x="8736" y="12994"/>
                  <a:pt x="8706" y="12924"/>
                </a:cubicBezTo>
                <a:cubicBezTo>
                  <a:pt x="8680" y="12852"/>
                  <a:pt x="8648" y="12786"/>
                  <a:pt x="8617" y="12722"/>
                </a:cubicBezTo>
                <a:cubicBezTo>
                  <a:pt x="8556" y="12594"/>
                  <a:pt x="8493" y="12483"/>
                  <a:pt x="8439" y="12388"/>
                </a:cubicBezTo>
                <a:cubicBezTo>
                  <a:pt x="8331" y="12201"/>
                  <a:pt x="8259" y="12076"/>
                  <a:pt x="8259" y="12076"/>
                </a:cubicBezTo>
                <a:cubicBezTo>
                  <a:pt x="8237" y="12039"/>
                  <a:pt x="8198" y="12017"/>
                  <a:pt x="8157" y="12017"/>
                </a:cubicBezTo>
                <a:cubicBezTo>
                  <a:pt x="8141" y="12017"/>
                  <a:pt x="8126" y="12020"/>
                  <a:pt x="8111" y="12027"/>
                </a:cubicBezTo>
                <a:cubicBezTo>
                  <a:pt x="8051" y="12052"/>
                  <a:pt x="8025" y="12121"/>
                  <a:pt x="8049" y="12180"/>
                </a:cubicBezTo>
                <a:cubicBezTo>
                  <a:pt x="8049" y="12180"/>
                  <a:pt x="8106" y="12312"/>
                  <a:pt x="8191" y="12510"/>
                </a:cubicBezTo>
                <a:cubicBezTo>
                  <a:pt x="8273" y="12707"/>
                  <a:pt x="8379" y="12969"/>
                  <a:pt x="8415" y="13223"/>
                </a:cubicBezTo>
                <a:cubicBezTo>
                  <a:pt x="8423" y="13287"/>
                  <a:pt x="8429" y="13349"/>
                  <a:pt x="8427" y="13410"/>
                </a:cubicBezTo>
                <a:cubicBezTo>
                  <a:pt x="8427" y="13423"/>
                  <a:pt x="8426" y="13434"/>
                  <a:pt x="8426" y="13446"/>
                </a:cubicBezTo>
                <a:cubicBezTo>
                  <a:pt x="8389" y="13428"/>
                  <a:pt x="8354" y="13409"/>
                  <a:pt x="8319" y="13391"/>
                </a:cubicBezTo>
                <a:cubicBezTo>
                  <a:pt x="8241" y="13350"/>
                  <a:pt x="8164" y="13306"/>
                  <a:pt x="8086" y="13261"/>
                </a:cubicBezTo>
                <a:cubicBezTo>
                  <a:pt x="8010" y="13217"/>
                  <a:pt x="7932" y="13174"/>
                  <a:pt x="7858" y="13127"/>
                </a:cubicBezTo>
                <a:lnTo>
                  <a:pt x="7760" y="13066"/>
                </a:lnTo>
                <a:cubicBezTo>
                  <a:pt x="7766" y="13042"/>
                  <a:pt x="7777" y="12998"/>
                  <a:pt x="7793" y="12937"/>
                </a:cubicBezTo>
                <a:cubicBezTo>
                  <a:pt x="7808" y="12888"/>
                  <a:pt x="7809" y="12830"/>
                  <a:pt x="7819" y="12763"/>
                </a:cubicBezTo>
                <a:cubicBezTo>
                  <a:pt x="7829" y="12695"/>
                  <a:pt x="7826" y="12622"/>
                  <a:pt x="7828" y="12542"/>
                </a:cubicBezTo>
                <a:cubicBezTo>
                  <a:pt x="7830" y="12462"/>
                  <a:pt x="7815" y="12378"/>
                  <a:pt x="7810" y="12287"/>
                </a:cubicBezTo>
                <a:cubicBezTo>
                  <a:pt x="7796" y="12200"/>
                  <a:pt x="7783" y="12105"/>
                  <a:pt x="7760" y="12011"/>
                </a:cubicBezTo>
                <a:cubicBezTo>
                  <a:pt x="7738" y="11916"/>
                  <a:pt x="7713" y="11820"/>
                  <a:pt x="7680" y="11725"/>
                </a:cubicBezTo>
                <a:cubicBezTo>
                  <a:pt x="7653" y="11628"/>
                  <a:pt x="7610" y="11536"/>
                  <a:pt x="7573" y="11441"/>
                </a:cubicBezTo>
                <a:cubicBezTo>
                  <a:pt x="7528" y="11347"/>
                  <a:pt x="7488" y="11255"/>
                  <a:pt x="7437" y="11169"/>
                </a:cubicBezTo>
                <a:cubicBezTo>
                  <a:pt x="7411" y="11124"/>
                  <a:pt x="7387" y="11082"/>
                  <a:pt x="7362" y="11039"/>
                </a:cubicBezTo>
                <a:cubicBezTo>
                  <a:pt x="7336" y="10999"/>
                  <a:pt x="7308" y="10958"/>
                  <a:pt x="7281" y="10919"/>
                </a:cubicBezTo>
                <a:cubicBezTo>
                  <a:pt x="7228" y="10837"/>
                  <a:pt x="7165" y="10768"/>
                  <a:pt x="7108" y="10699"/>
                </a:cubicBezTo>
                <a:cubicBezTo>
                  <a:pt x="7047" y="10635"/>
                  <a:pt x="6989" y="10573"/>
                  <a:pt x="6928" y="10522"/>
                </a:cubicBezTo>
                <a:cubicBezTo>
                  <a:pt x="6863" y="10474"/>
                  <a:pt x="6815" y="10426"/>
                  <a:pt x="6751" y="10393"/>
                </a:cubicBezTo>
                <a:cubicBezTo>
                  <a:pt x="6693" y="10361"/>
                  <a:pt x="6637" y="10320"/>
                  <a:pt x="6598" y="10310"/>
                </a:cubicBezTo>
                <a:cubicBezTo>
                  <a:pt x="6520" y="10279"/>
                  <a:pt x="6475" y="10262"/>
                  <a:pt x="6475" y="10262"/>
                </a:cubicBezTo>
                <a:cubicBezTo>
                  <a:pt x="6461" y="10257"/>
                  <a:pt x="6447" y="10254"/>
                  <a:pt x="6433" y="10254"/>
                </a:cubicBezTo>
                <a:cubicBezTo>
                  <a:pt x="6389" y="10254"/>
                  <a:pt x="6346" y="10279"/>
                  <a:pt x="6327" y="10321"/>
                </a:cubicBezTo>
                <a:cubicBezTo>
                  <a:pt x="6300" y="10380"/>
                  <a:pt x="6326" y="10451"/>
                  <a:pt x="6384" y="10478"/>
                </a:cubicBezTo>
                <a:cubicBezTo>
                  <a:pt x="6384" y="10478"/>
                  <a:pt x="6428" y="10497"/>
                  <a:pt x="6506" y="10533"/>
                </a:cubicBezTo>
                <a:cubicBezTo>
                  <a:pt x="6527" y="10541"/>
                  <a:pt x="6544" y="10553"/>
                  <a:pt x="6560" y="10565"/>
                </a:cubicBezTo>
                <a:cubicBezTo>
                  <a:pt x="6577" y="10577"/>
                  <a:pt x="6596" y="10590"/>
                  <a:pt x="6616" y="10605"/>
                </a:cubicBezTo>
                <a:cubicBezTo>
                  <a:pt x="6655" y="10628"/>
                  <a:pt x="6701" y="10676"/>
                  <a:pt x="6750" y="10719"/>
                </a:cubicBezTo>
                <a:cubicBezTo>
                  <a:pt x="6798" y="10765"/>
                  <a:pt x="6845" y="10821"/>
                  <a:pt x="6894" y="10880"/>
                </a:cubicBezTo>
                <a:cubicBezTo>
                  <a:pt x="6937" y="10945"/>
                  <a:pt x="6989" y="11006"/>
                  <a:pt x="7031" y="11082"/>
                </a:cubicBezTo>
                <a:cubicBezTo>
                  <a:pt x="7052" y="11119"/>
                  <a:pt x="7075" y="11155"/>
                  <a:pt x="7096" y="11193"/>
                </a:cubicBezTo>
                <a:cubicBezTo>
                  <a:pt x="7116" y="11234"/>
                  <a:pt x="7134" y="11273"/>
                  <a:pt x="7154" y="11313"/>
                </a:cubicBezTo>
                <a:cubicBezTo>
                  <a:pt x="7193" y="11393"/>
                  <a:pt x="7225" y="11480"/>
                  <a:pt x="7259" y="11565"/>
                </a:cubicBezTo>
                <a:cubicBezTo>
                  <a:pt x="7287" y="11654"/>
                  <a:pt x="7319" y="11739"/>
                  <a:pt x="7337" y="11826"/>
                </a:cubicBezTo>
                <a:cubicBezTo>
                  <a:pt x="7362" y="11913"/>
                  <a:pt x="7377" y="11999"/>
                  <a:pt x="7392" y="12083"/>
                </a:cubicBezTo>
                <a:cubicBezTo>
                  <a:pt x="7406" y="12166"/>
                  <a:pt x="7411" y="12248"/>
                  <a:pt x="7420" y="12323"/>
                </a:cubicBezTo>
                <a:cubicBezTo>
                  <a:pt x="7419" y="12399"/>
                  <a:pt x="7427" y="12472"/>
                  <a:pt x="7420" y="12536"/>
                </a:cubicBezTo>
                <a:cubicBezTo>
                  <a:pt x="7415" y="12600"/>
                  <a:pt x="7413" y="12660"/>
                  <a:pt x="7401" y="12708"/>
                </a:cubicBezTo>
                <a:cubicBezTo>
                  <a:pt x="7392" y="12750"/>
                  <a:pt x="7388" y="12788"/>
                  <a:pt x="7378" y="12819"/>
                </a:cubicBezTo>
                <a:cubicBezTo>
                  <a:pt x="7339" y="12791"/>
                  <a:pt x="7299" y="12761"/>
                  <a:pt x="7260" y="12732"/>
                </a:cubicBezTo>
                <a:cubicBezTo>
                  <a:pt x="7252" y="12681"/>
                  <a:pt x="7243" y="12628"/>
                  <a:pt x="7230" y="12577"/>
                </a:cubicBezTo>
                <a:cubicBezTo>
                  <a:pt x="7207" y="12483"/>
                  <a:pt x="7183" y="12387"/>
                  <a:pt x="7150" y="12291"/>
                </a:cubicBezTo>
                <a:cubicBezTo>
                  <a:pt x="7121" y="12195"/>
                  <a:pt x="7080" y="12101"/>
                  <a:pt x="7042" y="12006"/>
                </a:cubicBezTo>
                <a:cubicBezTo>
                  <a:pt x="6999" y="11914"/>
                  <a:pt x="6957" y="11820"/>
                  <a:pt x="6906" y="11734"/>
                </a:cubicBezTo>
                <a:cubicBezTo>
                  <a:pt x="6882" y="11691"/>
                  <a:pt x="6856" y="11648"/>
                  <a:pt x="6832" y="11606"/>
                </a:cubicBezTo>
                <a:cubicBezTo>
                  <a:pt x="6805" y="11564"/>
                  <a:pt x="6778" y="11525"/>
                  <a:pt x="6750" y="11484"/>
                </a:cubicBezTo>
                <a:cubicBezTo>
                  <a:pt x="6698" y="11404"/>
                  <a:pt x="6634" y="11335"/>
                  <a:pt x="6579" y="11265"/>
                </a:cubicBezTo>
                <a:cubicBezTo>
                  <a:pt x="6516" y="11202"/>
                  <a:pt x="6459" y="11139"/>
                  <a:pt x="6398" y="11089"/>
                </a:cubicBezTo>
                <a:cubicBezTo>
                  <a:pt x="6332" y="11041"/>
                  <a:pt x="6284" y="10991"/>
                  <a:pt x="6221" y="10958"/>
                </a:cubicBezTo>
                <a:cubicBezTo>
                  <a:pt x="6162" y="10925"/>
                  <a:pt x="6107" y="10887"/>
                  <a:pt x="6069" y="10876"/>
                </a:cubicBezTo>
                <a:cubicBezTo>
                  <a:pt x="5990" y="10846"/>
                  <a:pt x="5944" y="10829"/>
                  <a:pt x="5944" y="10829"/>
                </a:cubicBezTo>
                <a:cubicBezTo>
                  <a:pt x="5931" y="10823"/>
                  <a:pt x="5916" y="10821"/>
                  <a:pt x="5902" y="10821"/>
                </a:cubicBezTo>
                <a:cubicBezTo>
                  <a:pt x="5858" y="10821"/>
                  <a:pt x="5816" y="10845"/>
                  <a:pt x="5797" y="10888"/>
                </a:cubicBezTo>
                <a:cubicBezTo>
                  <a:pt x="5771" y="10947"/>
                  <a:pt x="5795" y="11016"/>
                  <a:pt x="5854" y="11043"/>
                </a:cubicBezTo>
                <a:cubicBezTo>
                  <a:pt x="5854" y="11043"/>
                  <a:pt x="5898" y="11063"/>
                  <a:pt x="5975" y="11100"/>
                </a:cubicBezTo>
                <a:cubicBezTo>
                  <a:pt x="5996" y="11107"/>
                  <a:pt x="6013" y="11119"/>
                  <a:pt x="6029" y="11132"/>
                </a:cubicBezTo>
                <a:cubicBezTo>
                  <a:pt x="6047" y="11143"/>
                  <a:pt x="6065" y="11156"/>
                  <a:pt x="6086" y="11171"/>
                </a:cubicBezTo>
                <a:cubicBezTo>
                  <a:pt x="6125" y="11193"/>
                  <a:pt x="6171" y="11243"/>
                  <a:pt x="6220" y="11286"/>
                </a:cubicBezTo>
                <a:cubicBezTo>
                  <a:pt x="6267" y="11330"/>
                  <a:pt x="6314" y="11388"/>
                  <a:pt x="6363" y="11446"/>
                </a:cubicBezTo>
                <a:cubicBezTo>
                  <a:pt x="6407" y="11511"/>
                  <a:pt x="6459" y="11573"/>
                  <a:pt x="6500" y="11648"/>
                </a:cubicBezTo>
                <a:cubicBezTo>
                  <a:pt x="6521" y="11685"/>
                  <a:pt x="6545" y="11722"/>
                  <a:pt x="6565" y="11760"/>
                </a:cubicBezTo>
                <a:cubicBezTo>
                  <a:pt x="6585" y="11799"/>
                  <a:pt x="6603" y="11840"/>
                  <a:pt x="6624" y="11879"/>
                </a:cubicBezTo>
                <a:cubicBezTo>
                  <a:pt x="6664" y="11959"/>
                  <a:pt x="6696" y="12047"/>
                  <a:pt x="6729" y="12131"/>
                </a:cubicBezTo>
                <a:cubicBezTo>
                  <a:pt x="6746" y="12182"/>
                  <a:pt x="6762" y="12234"/>
                  <a:pt x="6778" y="12286"/>
                </a:cubicBezTo>
                <a:cubicBezTo>
                  <a:pt x="6725" y="12235"/>
                  <a:pt x="6670" y="12184"/>
                  <a:pt x="6614" y="12134"/>
                </a:cubicBezTo>
                <a:cubicBezTo>
                  <a:pt x="6542" y="12073"/>
                  <a:pt x="6470" y="12012"/>
                  <a:pt x="6382" y="11955"/>
                </a:cubicBezTo>
                <a:cubicBezTo>
                  <a:pt x="6294" y="11890"/>
                  <a:pt x="6215" y="11861"/>
                  <a:pt x="6135" y="11819"/>
                </a:cubicBezTo>
                <a:cubicBezTo>
                  <a:pt x="6116" y="11810"/>
                  <a:pt x="6096" y="11805"/>
                  <a:pt x="6076" y="11805"/>
                </a:cubicBezTo>
                <a:cubicBezTo>
                  <a:pt x="6031" y="11805"/>
                  <a:pt x="5987" y="11828"/>
                  <a:pt x="5963" y="11870"/>
                </a:cubicBezTo>
                <a:cubicBezTo>
                  <a:pt x="5928" y="11932"/>
                  <a:pt x="5950" y="12011"/>
                  <a:pt x="6011" y="12046"/>
                </a:cubicBezTo>
                <a:lnTo>
                  <a:pt x="6016" y="12048"/>
                </a:lnTo>
                <a:cubicBezTo>
                  <a:pt x="6093" y="12092"/>
                  <a:pt x="6183" y="12133"/>
                  <a:pt x="6237" y="12182"/>
                </a:cubicBezTo>
                <a:cubicBezTo>
                  <a:pt x="6298" y="12224"/>
                  <a:pt x="6363" y="12285"/>
                  <a:pt x="6427" y="12341"/>
                </a:cubicBezTo>
                <a:cubicBezTo>
                  <a:pt x="6464" y="12378"/>
                  <a:pt x="6500" y="12415"/>
                  <a:pt x="6536" y="12452"/>
                </a:cubicBezTo>
                <a:cubicBezTo>
                  <a:pt x="6518" y="12462"/>
                  <a:pt x="6499" y="12472"/>
                  <a:pt x="6476" y="12483"/>
                </a:cubicBezTo>
                <a:cubicBezTo>
                  <a:pt x="6443" y="12501"/>
                  <a:pt x="6401" y="12517"/>
                  <a:pt x="6357" y="12532"/>
                </a:cubicBezTo>
                <a:cubicBezTo>
                  <a:pt x="6313" y="12551"/>
                  <a:pt x="6261" y="12558"/>
                  <a:pt x="6208" y="12573"/>
                </a:cubicBezTo>
                <a:cubicBezTo>
                  <a:pt x="6154" y="12581"/>
                  <a:pt x="6096" y="12593"/>
                  <a:pt x="6034" y="12593"/>
                </a:cubicBezTo>
                <a:cubicBezTo>
                  <a:pt x="6015" y="12594"/>
                  <a:pt x="5995" y="12595"/>
                  <a:pt x="5976" y="12595"/>
                </a:cubicBezTo>
                <a:cubicBezTo>
                  <a:pt x="5968" y="12595"/>
                  <a:pt x="5960" y="12595"/>
                  <a:pt x="5952" y="12594"/>
                </a:cubicBezTo>
                <a:cubicBezTo>
                  <a:pt x="5920" y="12570"/>
                  <a:pt x="5886" y="12546"/>
                  <a:pt x="5849" y="12522"/>
                </a:cubicBezTo>
                <a:cubicBezTo>
                  <a:pt x="5761" y="12457"/>
                  <a:pt x="5683" y="12429"/>
                  <a:pt x="5602" y="12387"/>
                </a:cubicBezTo>
                <a:cubicBezTo>
                  <a:pt x="5583" y="12377"/>
                  <a:pt x="5562" y="12373"/>
                  <a:pt x="5542" y="12373"/>
                </a:cubicBezTo>
                <a:cubicBezTo>
                  <a:pt x="5497" y="12373"/>
                  <a:pt x="5454" y="12396"/>
                  <a:pt x="5431" y="12437"/>
                </a:cubicBezTo>
                <a:cubicBezTo>
                  <a:pt x="5420" y="12456"/>
                  <a:pt x="5416" y="12476"/>
                  <a:pt x="5416" y="12496"/>
                </a:cubicBezTo>
                <a:cubicBezTo>
                  <a:pt x="5365" y="12479"/>
                  <a:pt x="5314" y="12460"/>
                  <a:pt x="5266" y="12439"/>
                </a:cubicBezTo>
                <a:cubicBezTo>
                  <a:pt x="5147" y="12388"/>
                  <a:pt x="5041" y="12329"/>
                  <a:pt x="4952" y="12272"/>
                </a:cubicBezTo>
                <a:cubicBezTo>
                  <a:pt x="4907" y="12246"/>
                  <a:pt x="4869" y="12218"/>
                  <a:pt x="4835" y="12195"/>
                </a:cubicBezTo>
                <a:cubicBezTo>
                  <a:pt x="4800" y="12171"/>
                  <a:pt x="4769" y="12148"/>
                  <a:pt x="4746" y="12128"/>
                </a:cubicBezTo>
                <a:cubicBezTo>
                  <a:pt x="4697" y="12089"/>
                  <a:pt x="4667" y="12067"/>
                  <a:pt x="4667" y="12067"/>
                </a:cubicBezTo>
                <a:cubicBezTo>
                  <a:pt x="4654" y="12057"/>
                  <a:pt x="4639" y="12051"/>
                  <a:pt x="4623" y="12051"/>
                </a:cubicBezTo>
                <a:cubicBezTo>
                  <a:pt x="4604" y="12051"/>
                  <a:pt x="4584" y="12059"/>
                  <a:pt x="4570" y="12075"/>
                </a:cubicBezTo>
                <a:cubicBezTo>
                  <a:pt x="4541" y="12104"/>
                  <a:pt x="4544" y="12150"/>
                  <a:pt x="4573" y="12177"/>
                </a:cubicBezTo>
                <a:cubicBezTo>
                  <a:pt x="4573" y="12177"/>
                  <a:pt x="4599" y="12201"/>
                  <a:pt x="4646" y="12245"/>
                </a:cubicBezTo>
                <a:cubicBezTo>
                  <a:pt x="4668" y="12266"/>
                  <a:pt x="4697" y="12292"/>
                  <a:pt x="4734" y="12322"/>
                </a:cubicBezTo>
                <a:cubicBezTo>
                  <a:pt x="4769" y="12351"/>
                  <a:pt x="4809" y="12386"/>
                  <a:pt x="4854" y="12418"/>
                </a:cubicBezTo>
                <a:cubicBezTo>
                  <a:pt x="4944" y="12484"/>
                  <a:pt x="5053" y="12557"/>
                  <a:pt x="5178" y="12623"/>
                </a:cubicBezTo>
                <a:cubicBezTo>
                  <a:pt x="5239" y="12658"/>
                  <a:pt x="5306" y="12687"/>
                  <a:pt x="5374" y="12718"/>
                </a:cubicBezTo>
                <a:cubicBezTo>
                  <a:pt x="5443" y="12745"/>
                  <a:pt x="5516" y="12774"/>
                  <a:pt x="5588" y="12793"/>
                </a:cubicBezTo>
                <a:cubicBezTo>
                  <a:pt x="5661" y="12818"/>
                  <a:pt x="5737" y="12833"/>
                  <a:pt x="5811" y="12846"/>
                </a:cubicBezTo>
                <a:cubicBezTo>
                  <a:pt x="5817" y="12849"/>
                  <a:pt x="5822" y="12849"/>
                  <a:pt x="5827" y="12850"/>
                </a:cubicBezTo>
                <a:cubicBezTo>
                  <a:pt x="5851" y="12870"/>
                  <a:pt x="5873" y="12889"/>
                  <a:pt x="5895" y="12910"/>
                </a:cubicBezTo>
                <a:cubicBezTo>
                  <a:pt x="5933" y="12946"/>
                  <a:pt x="5969" y="12984"/>
                  <a:pt x="6005" y="13021"/>
                </a:cubicBezTo>
                <a:cubicBezTo>
                  <a:pt x="5987" y="13030"/>
                  <a:pt x="5968" y="13041"/>
                  <a:pt x="5944" y="13052"/>
                </a:cubicBezTo>
                <a:cubicBezTo>
                  <a:pt x="5911" y="13070"/>
                  <a:pt x="5870" y="13086"/>
                  <a:pt x="5825" y="13100"/>
                </a:cubicBezTo>
                <a:cubicBezTo>
                  <a:pt x="5782" y="13120"/>
                  <a:pt x="5729" y="13127"/>
                  <a:pt x="5676" y="13142"/>
                </a:cubicBezTo>
                <a:cubicBezTo>
                  <a:pt x="5622" y="13149"/>
                  <a:pt x="5565" y="13162"/>
                  <a:pt x="5502" y="13162"/>
                </a:cubicBezTo>
                <a:cubicBezTo>
                  <a:pt x="5482" y="13163"/>
                  <a:pt x="5461" y="13164"/>
                  <a:pt x="5440" y="13164"/>
                </a:cubicBezTo>
                <a:cubicBezTo>
                  <a:pt x="5399" y="13164"/>
                  <a:pt x="5356" y="13162"/>
                  <a:pt x="5312" y="13159"/>
                </a:cubicBezTo>
                <a:cubicBezTo>
                  <a:pt x="5247" y="13153"/>
                  <a:pt x="5181" y="13146"/>
                  <a:pt x="5114" y="13130"/>
                </a:cubicBezTo>
                <a:cubicBezTo>
                  <a:pt x="5048" y="13116"/>
                  <a:pt x="4982" y="13098"/>
                  <a:pt x="4918" y="13078"/>
                </a:cubicBezTo>
                <a:cubicBezTo>
                  <a:pt x="4854" y="13057"/>
                  <a:pt x="4793" y="13035"/>
                  <a:pt x="4734" y="13008"/>
                </a:cubicBezTo>
                <a:cubicBezTo>
                  <a:pt x="4615" y="12957"/>
                  <a:pt x="4509" y="12897"/>
                  <a:pt x="4421" y="12841"/>
                </a:cubicBezTo>
                <a:cubicBezTo>
                  <a:pt x="4375" y="12815"/>
                  <a:pt x="4338" y="12787"/>
                  <a:pt x="4304" y="12763"/>
                </a:cubicBezTo>
                <a:cubicBezTo>
                  <a:pt x="4269" y="12740"/>
                  <a:pt x="4238" y="12717"/>
                  <a:pt x="4214" y="12696"/>
                </a:cubicBezTo>
                <a:cubicBezTo>
                  <a:pt x="4166" y="12658"/>
                  <a:pt x="4136" y="12636"/>
                  <a:pt x="4136" y="12636"/>
                </a:cubicBezTo>
                <a:cubicBezTo>
                  <a:pt x="4123" y="12625"/>
                  <a:pt x="4107" y="12620"/>
                  <a:pt x="4092" y="12620"/>
                </a:cubicBezTo>
                <a:cubicBezTo>
                  <a:pt x="4072" y="12620"/>
                  <a:pt x="4053" y="12628"/>
                  <a:pt x="4038" y="12643"/>
                </a:cubicBezTo>
                <a:cubicBezTo>
                  <a:pt x="4009" y="12673"/>
                  <a:pt x="4012" y="12719"/>
                  <a:pt x="4041" y="12745"/>
                </a:cubicBezTo>
                <a:cubicBezTo>
                  <a:pt x="4041" y="12745"/>
                  <a:pt x="4068" y="12770"/>
                  <a:pt x="4114" y="12813"/>
                </a:cubicBezTo>
                <a:cubicBezTo>
                  <a:pt x="4137" y="12835"/>
                  <a:pt x="4166" y="12861"/>
                  <a:pt x="4203" y="12891"/>
                </a:cubicBezTo>
                <a:cubicBezTo>
                  <a:pt x="4238" y="12920"/>
                  <a:pt x="4277" y="12955"/>
                  <a:pt x="4323" y="12987"/>
                </a:cubicBezTo>
                <a:cubicBezTo>
                  <a:pt x="4412" y="13053"/>
                  <a:pt x="4522" y="13126"/>
                  <a:pt x="4646" y="13193"/>
                </a:cubicBezTo>
                <a:cubicBezTo>
                  <a:pt x="4708" y="13227"/>
                  <a:pt x="4775" y="13256"/>
                  <a:pt x="4843" y="13287"/>
                </a:cubicBezTo>
                <a:cubicBezTo>
                  <a:pt x="4912" y="13315"/>
                  <a:pt x="4984" y="13343"/>
                  <a:pt x="5056" y="13363"/>
                </a:cubicBezTo>
                <a:cubicBezTo>
                  <a:pt x="5130" y="13386"/>
                  <a:pt x="5205" y="13401"/>
                  <a:pt x="5280" y="13416"/>
                </a:cubicBezTo>
                <a:cubicBezTo>
                  <a:pt x="5356" y="13428"/>
                  <a:pt x="5431" y="13438"/>
                  <a:pt x="5505" y="13439"/>
                </a:cubicBezTo>
                <a:cubicBezTo>
                  <a:pt x="5522" y="13440"/>
                  <a:pt x="5538" y="13440"/>
                  <a:pt x="5555" y="13440"/>
                </a:cubicBezTo>
                <a:cubicBezTo>
                  <a:pt x="5611" y="13440"/>
                  <a:pt x="5666" y="13435"/>
                  <a:pt x="5719" y="13432"/>
                </a:cubicBezTo>
                <a:cubicBezTo>
                  <a:pt x="5787" y="13422"/>
                  <a:pt x="5852" y="13414"/>
                  <a:pt x="5910" y="13397"/>
                </a:cubicBezTo>
                <a:cubicBezTo>
                  <a:pt x="5969" y="13382"/>
                  <a:pt x="6023" y="13366"/>
                  <a:pt x="6069" y="13347"/>
                </a:cubicBezTo>
                <a:cubicBezTo>
                  <a:pt x="6114" y="13329"/>
                  <a:pt x="6155" y="13313"/>
                  <a:pt x="6187" y="13296"/>
                </a:cubicBezTo>
                <a:cubicBezTo>
                  <a:pt x="6208" y="13285"/>
                  <a:pt x="6225" y="13276"/>
                  <a:pt x="6240" y="13268"/>
                </a:cubicBezTo>
                <a:cubicBezTo>
                  <a:pt x="6249" y="13278"/>
                  <a:pt x="6258" y="13289"/>
                  <a:pt x="6267" y="13297"/>
                </a:cubicBezTo>
                <a:cubicBezTo>
                  <a:pt x="6329" y="13364"/>
                  <a:pt x="6399" y="13429"/>
                  <a:pt x="6465" y="13494"/>
                </a:cubicBezTo>
                <a:cubicBezTo>
                  <a:pt x="6539" y="13557"/>
                  <a:pt x="6611" y="13621"/>
                  <a:pt x="6691" y="13678"/>
                </a:cubicBezTo>
                <a:cubicBezTo>
                  <a:pt x="6836" y="13783"/>
                  <a:pt x="6984" y="13887"/>
                  <a:pt x="7139" y="13990"/>
                </a:cubicBezTo>
                <a:cubicBezTo>
                  <a:pt x="7215" y="14044"/>
                  <a:pt x="7293" y="14089"/>
                  <a:pt x="7372" y="14139"/>
                </a:cubicBezTo>
                <a:cubicBezTo>
                  <a:pt x="7449" y="14188"/>
                  <a:pt x="7527" y="14237"/>
                  <a:pt x="7608" y="14283"/>
                </a:cubicBezTo>
                <a:cubicBezTo>
                  <a:pt x="7688" y="14327"/>
                  <a:pt x="7768" y="14375"/>
                  <a:pt x="7849" y="14419"/>
                </a:cubicBezTo>
                <a:lnTo>
                  <a:pt x="8096" y="14546"/>
                </a:lnTo>
                <a:cubicBezTo>
                  <a:pt x="8179" y="14589"/>
                  <a:pt x="8265" y="14625"/>
                  <a:pt x="8349" y="14663"/>
                </a:cubicBezTo>
                <a:cubicBezTo>
                  <a:pt x="8432" y="14704"/>
                  <a:pt x="8520" y="14738"/>
                  <a:pt x="8607" y="14772"/>
                </a:cubicBezTo>
                <a:cubicBezTo>
                  <a:pt x="8696" y="14804"/>
                  <a:pt x="8782" y="14842"/>
                  <a:pt x="8872" y="14867"/>
                </a:cubicBezTo>
                <a:lnTo>
                  <a:pt x="9142" y="14950"/>
                </a:lnTo>
                <a:lnTo>
                  <a:pt x="9477" y="15048"/>
                </a:lnTo>
                <a:cubicBezTo>
                  <a:pt x="9596" y="15071"/>
                  <a:pt x="9717" y="15089"/>
                  <a:pt x="9840" y="15109"/>
                </a:cubicBezTo>
                <a:cubicBezTo>
                  <a:pt x="9962" y="15115"/>
                  <a:pt x="10085" y="15119"/>
                  <a:pt x="10207" y="15125"/>
                </a:cubicBezTo>
                <a:lnTo>
                  <a:pt x="10556" y="15096"/>
                </a:lnTo>
                <a:lnTo>
                  <a:pt x="10556" y="15096"/>
                </a:lnTo>
                <a:cubicBezTo>
                  <a:pt x="10546" y="15309"/>
                  <a:pt x="10530" y="15522"/>
                  <a:pt x="10510" y="15737"/>
                </a:cubicBezTo>
                <a:cubicBezTo>
                  <a:pt x="10500" y="15739"/>
                  <a:pt x="10488" y="15740"/>
                  <a:pt x="10478" y="15745"/>
                </a:cubicBezTo>
                <a:lnTo>
                  <a:pt x="10456" y="15751"/>
                </a:lnTo>
                <a:cubicBezTo>
                  <a:pt x="10456" y="15751"/>
                  <a:pt x="10415" y="15763"/>
                  <a:pt x="10342" y="15785"/>
                </a:cubicBezTo>
                <a:cubicBezTo>
                  <a:pt x="10306" y="15796"/>
                  <a:pt x="10263" y="15809"/>
                  <a:pt x="10211" y="15825"/>
                </a:cubicBezTo>
                <a:cubicBezTo>
                  <a:pt x="10160" y="15841"/>
                  <a:pt x="10103" y="15858"/>
                  <a:pt x="10039" y="15870"/>
                </a:cubicBezTo>
                <a:cubicBezTo>
                  <a:pt x="9976" y="15884"/>
                  <a:pt x="9907" y="15899"/>
                  <a:pt x="9833" y="15914"/>
                </a:cubicBezTo>
                <a:cubicBezTo>
                  <a:pt x="9760" y="15932"/>
                  <a:pt x="9681" y="15935"/>
                  <a:pt x="9600" y="15948"/>
                </a:cubicBezTo>
                <a:cubicBezTo>
                  <a:pt x="9520" y="15957"/>
                  <a:pt x="9436" y="15970"/>
                  <a:pt x="9350" y="15970"/>
                </a:cubicBezTo>
                <a:cubicBezTo>
                  <a:pt x="9263" y="15973"/>
                  <a:pt x="9175" y="15978"/>
                  <a:pt x="9088" y="15980"/>
                </a:cubicBezTo>
                <a:cubicBezTo>
                  <a:pt x="9000" y="15975"/>
                  <a:pt x="8910" y="15973"/>
                  <a:pt x="8824" y="15969"/>
                </a:cubicBezTo>
                <a:cubicBezTo>
                  <a:pt x="8737" y="15969"/>
                  <a:pt x="8652" y="15953"/>
                  <a:pt x="8569" y="15944"/>
                </a:cubicBezTo>
                <a:cubicBezTo>
                  <a:pt x="8487" y="15936"/>
                  <a:pt x="8405" y="15929"/>
                  <a:pt x="8331" y="15915"/>
                </a:cubicBezTo>
                <a:cubicBezTo>
                  <a:pt x="8257" y="15901"/>
                  <a:pt x="8185" y="15889"/>
                  <a:pt x="8120" y="15877"/>
                </a:cubicBezTo>
                <a:cubicBezTo>
                  <a:pt x="7990" y="15854"/>
                  <a:pt x="7874" y="15822"/>
                  <a:pt x="7796" y="15806"/>
                </a:cubicBezTo>
                <a:cubicBezTo>
                  <a:pt x="7718" y="15788"/>
                  <a:pt x="7672" y="15778"/>
                  <a:pt x="7672" y="15778"/>
                </a:cubicBezTo>
                <a:cubicBezTo>
                  <a:pt x="7659" y="15774"/>
                  <a:pt x="7646" y="15773"/>
                  <a:pt x="7633" y="15773"/>
                </a:cubicBezTo>
                <a:cubicBezTo>
                  <a:pt x="7562" y="15773"/>
                  <a:pt x="7496" y="15819"/>
                  <a:pt x="7474" y="15891"/>
                </a:cubicBezTo>
                <a:cubicBezTo>
                  <a:pt x="7448" y="15981"/>
                  <a:pt x="7496" y="16074"/>
                  <a:pt x="7586" y="16102"/>
                </a:cubicBezTo>
                <a:cubicBezTo>
                  <a:pt x="7586" y="16102"/>
                  <a:pt x="7629" y="16115"/>
                  <a:pt x="7707" y="16139"/>
                </a:cubicBezTo>
                <a:cubicBezTo>
                  <a:pt x="7786" y="16161"/>
                  <a:pt x="7890" y="16200"/>
                  <a:pt x="8030" y="16235"/>
                </a:cubicBezTo>
                <a:cubicBezTo>
                  <a:pt x="8100" y="16252"/>
                  <a:pt x="8176" y="16271"/>
                  <a:pt x="8256" y="16290"/>
                </a:cubicBezTo>
                <a:cubicBezTo>
                  <a:pt x="8335" y="16313"/>
                  <a:pt x="8420" y="16325"/>
                  <a:pt x="8510" y="16342"/>
                </a:cubicBezTo>
                <a:cubicBezTo>
                  <a:pt x="8599" y="16357"/>
                  <a:pt x="8687" y="16379"/>
                  <a:pt x="8783" y="16388"/>
                </a:cubicBezTo>
                <a:cubicBezTo>
                  <a:pt x="8877" y="16398"/>
                  <a:pt x="8973" y="16409"/>
                  <a:pt x="9069" y="16420"/>
                </a:cubicBezTo>
                <a:cubicBezTo>
                  <a:pt x="9166" y="16426"/>
                  <a:pt x="9263" y="16427"/>
                  <a:pt x="9357" y="16430"/>
                </a:cubicBezTo>
                <a:cubicBezTo>
                  <a:pt x="9385" y="16432"/>
                  <a:pt x="9414" y="16433"/>
                  <a:pt x="9442" y="16433"/>
                </a:cubicBezTo>
                <a:cubicBezTo>
                  <a:pt x="9509" y="16433"/>
                  <a:pt x="9574" y="16429"/>
                  <a:pt x="9638" y="16425"/>
                </a:cubicBezTo>
                <a:cubicBezTo>
                  <a:pt x="9728" y="16418"/>
                  <a:pt x="9818" y="16421"/>
                  <a:pt x="9901" y="16406"/>
                </a:cubicBezTo>
                <a:cubicBezTo>
                  <a:pt x="9984" y="16394"/>
                  <a:pt x="10063" y="16384"/>
                  <a:pt x="10136" y="16374"/>
                </a:cubicBezTo>
                <a:cubicBezTo>
                  <a:pt x="10210" y="16367"/>
                  <a:pt x="10276" y="16352"/>
                  <a:pt x="10333" y="16338"/>
                </a:cubicBezTo>
                <a:cubicBezTo>
                  <a:pt x="10375" y="16329"/>
                  <a:pt x="10412" y="16321"/>
                  <a:pt x="10445" y="16313"/>
                </a:cubicBezTo>
                <a:lnTo>
                  <a:pt x="10445" y="16313"/>
                </a:lnTo>
                <a:cubicBezTo>
                  <a:pt x="10422" y="16487"/>
                  <a:pt x="10397" y="16661"/>
                  <a:pt x="10366" y="16835"/>
                </a:cubicBezTo>
                <a:lnTo>
                  <a:pt x="10332" y="17015"/>
                </a:lnTo>
                <a:lnTo>
                  <a:pt x="10286" y="17219"/>
                </a:lnTo>
                <a:cubicBezTo>
                  <a:pt x="10263" y="17356"/>
                  <a:pt x="10238" y="17493"/>
                  <a:pt x="10227" y="17632"/>
                </a:cubicBezTo>
                <a:cubicBezTo>
                  <a:pt x="10169" y="18182"/>
                  <a:pt x="10204" y="18727"/>
                  <a:pt x="10232" y="19256"/>
                </a:cubicBezTo>
                <a:cubicBezTo>
                  <a:pt x="10261" y="19786"/>
                  <a:pt x="10287" y="20312"/>
                  <a:pt x="10234" y="20806"/>
                </a:cubicBezTo>
                <a:cubicBezTo>
                  <a:pt x="10196" y="21114"/>
                  <a:pt x="10140" y="21420"/>
                  <a:pt x="10075" y="21726"/>
                </a:cubicBezTo>
                <a:cubicBezTo>
                  <a:pt x="10048" y="21717"/>
                  <a:pt x="10020" y="21709"/>
                  <a:pt x="9988" y="21696"/>
                </a:cubicBezTo>
                <a:cubicBezTo>
                  <a:pt x="9942" y="21682"/>
                  <a:pt x="9898" y="21658"/>
                  <a:pt x="9849" y="21636"/>
                </a:cubicBezTo>
                <a:cubicBezTo>
                  <a:pt x="9803" y="21608"/>
                  <a:pt x="9750" y="21583"/>
                  <a:pt x="9706" y="21547"/>
                </a:cubicBezTo>
                <a:cubicBezTo>
                  <a:pt x="9657" y="21515"/>
                  <a:pt x="9614" y="21475"/>
                  <a:pt x="9570" y="21434"/>
                </a:cubicBezTo>
                <a:cubicBezTo>
                  <a:pt x="9530" y="21388"/>
                  <a:pt x="9490" y="21342"/>
                  <a:pt x="9458" y="21290"/>
                </a:cubicBezTo>
                <a:cubicBezTo>
                  <a:pt x="9440" y="21265"/>
                  <a:pt x="9426" y="21238"/>
                  <a:pt x="9413" y="21210"/>
                </a:cubicBezTo>
                <a:cubicBezTo>
                  <a:pt x="9399" y="21183"/>
                  <a:pt x="9384" y="21156"/>
                  <a:pt x="9376" y="21126"/>
                </a:cubicBezTo>
                <a:cubicBezTo>
                  <a:pt x="9367" y="21098"/>
                  <a:pt x="9356" y="21069"/>
                  <a:pt x="9346" y="21040"/>
                </a:cubicBezTo>
                <a:cubicBezTo>
                  <a:pt x="9340" y="21010"/>
                  <a:pt x="9335" y="20981"/>
                  <a:pt x="9328" y="20952"/>
                </a:cubicBezTo>
                <a:cubicBezTo>
                  <a:pt x="9314" y="20896"/>
                  <a:pt x="9314" y="20835"/>
                  <a:pt x="9308" y="20781"/>
                </a:cubicBezTo>
                <a:cubicBezTo>
                  <a:pt x="9309" y="20726"/>
                  <a:pt x="9309" y="20672"/>
                  <a:pt x="9312" y="20622"/>
                </a:cubicBezTo>
                <a:cubicBezTo>
                  <a:pt x="9319" y="20573"/>
                  <a:pt x="9324" y="20529"/>
                  <a:pt x="9328" y="20488"/>
                </a:cubicBezTo>
                <a:cubicBezTo>
                  <a:pt x="9334" y="20449"/>
                  <a:pt x="9344" y="20414"/>
                  <a:pt x="9350" y="20385"/>
                </a:cubicBezTo>
                <a:cubicBezTo>
                  <a:pt x="9361" y="20328"/>
                  <a:pt x="9370" y="20295"/>
                  <a:pt x="9370" y="20295"/>
                </a:cubicBezTo>
                <a:lnTo>
                  <a:pt x="9371" y="20285"/>
                </a:lnTo>
                <a:cubicBezTo>
                  <a:pt x="9381" y="20234"/>
                  <a:pt x="9352" y="20184"/>
                  <a:pt x="9302" y="20169"/>
                </a:cubicBezTo>
                <a:cubicBezTo>
                  <a:pt x="9293" y="20167"/>
                  <a:pt x="9284" y="20166"/>
                  <a:pt x="9275" y="20166"/>
                </a:cubicBezTo>
                <a:cubicBezTo>
                  <a:pt x="9232" y="20166"/>
                  <a:pt x="9192" y="20194"/>
                  <a:pt x="9179" y="20238"/>
                </a:cubicBezTo>
                <a:cubicBezTo>
                  <a:pt x="9179" y="20238"/>
                  <a:pt x="9169" y="20274"/>
                  <a:pt x="9152" y="20334"/>
                </a:cubicBezTo>
                <a:cubicBezTo>
                  <a:pt x="9143" y="20366"/>
                  <a:pt x="9130" y="20402"/>
                  <a:pt x="9121" y="20447"/>
                </a:cubicBezTo>
                <a:cubicBezTo>
                  <a:pt x="9112" y="20493"/>
                  <a:pt x="9104" y="20543"/>
                  <a:pt x="9093" y="20598"/>
                </a:cubicBezTo>
                <a:cubicBezTo>
                  <a:pt x="9086" y="20653"/>
                  <a:pt x="9083" y="20715"/>
                  <a:pt x="9077" y="20780"/>
                </a:cubicBezTo>
                <a:cubicBezTo>
                  <a:pt x="9079" y="20845"/>
                  <a:pt x="9075" y="20915"/>
                  <a:pt x="9088" y="20987"/>
                </a:cubicBezTo>
                <a:cubicBezTo>
                  <a:pt x="9093" y="21023"/>
                  <a:pt x="9099" y="21060"/>
                  <a:pt x="9104" y="21098"/>
                </a:cubicBezTo>
                <a:cubicBezTo>
                  <a:pt x="9112" y="21135"/>
                  <a:pt x="9123" y="21170"/>
                  <a:pt x="9134" y="21207"/>
                </a:cubicBezTo>
                <a:cubicBezTo>
                  <a:pt x="9143" y="21246"/>
                  <a:pt x="9159" y="21280"/>
                  <a:pt x="9175" y="21318"/>
                </a:cubicBezTo>
                <a:cubicBezTo>
                  <a:pt x="9190" y="21355"/>
                  <a:pt x="9206" y="21391"/>
                  <a:pt x="9227" y="21424"/>
                </a:cubicBezTo>
                <a:cubicBezTo>
                  <a:pt x="9264" y="21494"/>
                  <a:pt x="9312" y="21558"/>
                  <a:pt x="9361" y="21620"/>
                </a:cubicBezTo>
                <a:cubicBezTo>
                  <a:pt x="9414" y="21676"/>
                  <a:pt x="9468" y="21732"/>
                  <a:pt x="9526" y="21778"/>
                </a:cubicBezTo>
                <a:cubicBezTo>
                  <a:pt x="9582" y="21827"/>
                  <a:pt x="9643" y="21862"/>
                  <a:pt x="9699" y="21900"/>
                </a:cubicBezTo>
                <a:cubicBezTo>
                  <a:pt x="9758" y="21932"/>
                  <a:pt x="9812" y="21965"/>
                  <a:pt x="9866" y="21986"/>
                </a:cubicBezTo>
                <a:cubicBezTo>
                  <a:pt x="9914" y="22009"/>
                  <a:pt x="9961" y="22028"/>
                  <a:pt x="10004" y="22041"/>
                </a:cubicBezTo>
                <a:cubicBezTo>
                  <a:pt x="9982" y="22137"/>
                  <a:pt x="9961" y="22233"/>
                  <a:pt x="9936" y="22331"/>
                </a:cubicBezTo>
                <a:lnTo>
                  <a:pt x="9877" y="22578"/>
                </a:lnTo>
                <a:cubicBezTo>
                  <a:pt x="9875" y="22578"/>
                  <a:pt x="9872" y="22576"/>
                  <a:pt x="9869" y="22575"/>
                </a:cubicBezTo>
                <a:lnTo>
                  <a:pt x="9856" y="22572"/>
                </a:lnTo>
                <a:cubicBezTo>
                  <a:pt x="9856" y="22572"/>
                  <a:pt x="9779" y="22561"/>
                  <a:pt x="9643" y="22539"/>
                </a:cubicBezTo>
                <a:cubicBezTo>
                  <a:pt x="9579" y="22520"/>
                  <a:pt x="9495" y="22508"/>
                  <a:pt x="9409" y="22477"/>
                </a:cubicBezTo>
                <a:cubicBezTo>
                  <a:pt x="9320" y="22449"/>
                  <a:pt x="9226" y="22407"/>
                  <a:pt x="9130" y="22353"/>
                </a:cubicBezTo>
                <a:cubicBezTo>
                  <a:pt x="9085" y="22322"/>
                  <a:pt x="9033" y="22296"/>
                  <a:pt x="8990" y="22256"/>
                </a:cubicBezTo>
                <a:cubicBezTo>
                  <a:pt x="8969" y="22237"/>
                  <a:pt x="8944" y="22220"/>
                  <a:pt x="8923" y="22199"/>
                </a:cubicBezTo>
                <a:cubicBezTo>
                  <a:pt x="8903" y="22177"/>
                  <a:pt x="8882" y="22155"/>
                  <a:pt x="8860" y="22132"/>
                </a:cubicBezTo>
                <a:cubicBezTo>
                  <a:pt x="8782" y="22039"/>
                  <a:pt x="8708" y="21928"/>
                  <a:pt x="8660" y="21795"/>
                </a:cubicBezTo>
                <a:cubicBezTo>
                  <a:pt x="8556" y="21534"/>
                  <a:pt x="8524" y="21215"/>
                  <a:pt x="8520" y="20891"/>
                </a:cubicBezTo>
                <a:cubicBezTo>
                  <a:pt x="8517" y="20567"/>
                  <a:pt x="8538" y="20236"/>
                  <a:pt x="8552" y="19921"/>
                </a:cubicBezTo>
                <a:cubicBezTo>
                  <a:pt x="8565" y="19606"/>
                  <a:pt x="8570" y="19306"/>
                  <a:pt x="8543" y="19044"/>
                </a:cubicBezTo>
                <a:cubicBezTo>
                  <a:pt x="8536" y="18979"/>
                  <a:pt x="8528" y="18915"/>
                  <a:pt x="8517" y="18855"/>
                </a:cubicBezTo>
                <a:cubicBezTo>
                  <a:pt x="8510" y="18796"/>
                  <a:pt x="8496" y="18738"/>
                  <a:pt x="8482" y="18685"/>
                </a:cubicBezTo>
                <a:cubicBezTo>
                  <a:pt x="8471" y="18632"/>
                  <a:pt x="8453" y="18581"/>
                  <a:pt x="8437" y="18536"/>
                </a:cubicBezTo>
                <a:cubicBezTo>
                  <a:pt x="8425" y="18491"/>
                  <a:pt x="8408" y="18447"/>
                  <a:pt x="8388" y="18407"/>
                </a:cubicBezTo>
                <a:cubicBezTo>
                  <a:pt x="8371" y="18368"/>
                  <a:pt x="8354" y="18330"/>
                  <a:pt x="8341" y="18304"/>
                </a:cubicBezTo>
                <a:cubicBezTo>
                  <a:pt x="8326" y="18280"/>
                  <a:pt x="8314" y="18259"/>
                  <a:pt x="8303" y="18241"/>
                </a:cubicBezTo>
                <a:cubicBezTo>
                  <a:pt x="8283" y="18208"/>
                  <a:pt x="8273" y="18190"/>
                  <a:pt x="8273" y="18190"/>
                </a:cubicBezTo>
                <a:cubicBezTo>
                  <a:pt x="8243" y="18138"/>
                  <a:pt x="8189" y="18109"/>
                  <a:pt x="8133" y="18109"/>
                </a:cubicBezTo>
                <a:cubicBezTo>
                  <a:pt x="8105" y="18109"/>
                  <a:pt x="8076" y="18117"/>
                  <a:pt x="8049" y="18132"/>
                </a:cubicBezTo>
                <a:cubicBezTo>
                  <a:pt x="7973" y="18177"/>
                  <a:pt x="7946" y="18277"/>
                  <a:pt x="7993" y="18356"/>
                </a:cubicBezTo>
                <a:cubicBezTo>
                  <a:pt x="7993" y="18356"/>
                  <a:pt x="8004" y="18374"/>
                  <a:pt x="8023" y="18407"/>
                </a:cubicBezTo>
                <a:cubicBezTo>
                  <a:pt x="8032" y="18425"/>
                  <a:pt x="8046" y="18444"/>
                  <a:pt x="8059" y="18469"/>
                </a:cubicBezTo>
                <a:cubicBezTo>
                  <a:pt x="8071" y="18494"/>
                  <a:pt x="8079" y="18516"/>
                  <a:pt x="8092" y="18544"/>
                </a:cubicBezTo>
                <a:cubicBezTo>
                  <a:pt x="8106" y="18569"/>
                  <a:pt x="8117" y="18602"/>
                  <a:pt x="8129" y="18642"/>
                </a:cubicBezTo>
                <a:cubicBezTo>
                  <a:pt x="8143" y="18678"/>
                  <a:pt x="8156" y="18718"/>
                  <a:pt x="8165" y="18765"/>
                </a:cubicBezTo>
                <a:cubicBezTo>
                  <a:pt x="8176" y="18810"/>
                  <a:pt x="8187" y="18858"/>
                  <a:pt x="8195" y="18911"/>
                </a:cubicBezTo>
                <a:cubicBezTo>
                  <a:pt x="8203" y="18963"/>
                  <a:pt x="8212" y="19018"/>
                  <a:pt x="8217" y="19079"/>
                </a:cubicBezTo>
                <a:cubicBezTo>
                  <a:pt x="8237" y="19265"/>
                  <a:pt x="8238" y="19481"/>
                  <a:pt x="8230" y="19717"/>
                </a:cubicBezTo>
                <a:cubicBezTo>
                  <a:pt x="8219" y="19711"/>
                  <a:pt x="8209" y="19706"/>
                  <a:pt x="8197" y="19700"/>
                </a:cubicBezTo>
                <a:cubicBezTo>
                  <a:pt x="8172" y="19686"/>
                  <a:pt x="8145" y="19673"/>
                  <a:pt x="8116" y="19658"/>
                </a:cubicBezTo>
                <a:cubicBezTo>
                  <a:pt x="8085" y="19643"/>
                  <a:pt x="8060" y="19627"/>
                  <a:pt x="8035" y="19610"/>
                </a:cubicBezTo>
                <a:cubicBezTo>
                  <a:pt x="8009" y="19593"/>
                  <a:pt x="7982" y="19575"/>
                  <a:pt x="7954" y="19557"/>
                </a:cubicBezTo>
                <a:cubicBezTo>
                  <a:pt x="7926" y="19538"/>
                  <a:pt x="7897" y="19522"/>
                  <a:pt x="7871" y="19501"/>
                </a:cubicBezTo>
                <a:cubicBezTo>
                  <a:pt x="7819" y="19456"/>
                  <a:pt x="7766" y="19409"/>
                  <a:pt x="7718" y="19367"/>
                </a:cubicBezTo>
                <a:cubicBezTo>
                  <a:pt x="7669" y="19325"/>
                  <a:pt x="7628" y="19272"/>
                  <a:pt x="7590" y="19234"/>
                </a:cubicBezTo>
                <a:cubicBezTo>
                  <a:pt x="7517" y="19154"/>
                  <a:pt x="7468" y="19100"/>
                  <a:pt x="7468" y="19100"/>
                </a:cubicBezTo>
                <a:lnTo>
                  <a:pt x="7462" y="19092"/>
                </a:lnTo>
                <a:cubicBezTo>
                  <a:pt x="7436" y="19064"/>
                  <a:pt x="7400" y="19049"/>
                  <a:pt x="7364" y="19049"/>
                </a:cubicBezTo>
                <a:cubicBezTo>
                  <a:pt x="7334" y="19049"/>
                  <a:pt x="7305" y="19059"/>
                  <a:pt x="7281" y="19080"/>
                </a:cubicBezTo>
                <a:cubicBezTo>
                  <a:pt x="7223" y="19127"/>
                  <a:pt x="7215" y="19209"/>
                  <a:pt x="7261" y="19267"/>
                </a:cubicBezTo>
                <a:cubicBezTo>
                  <a:pt x="7261" y="19267"/>
                  <a:pt x="7310" y="19326"/>
                  <a:pt x="7384" y="19416"/>
                </a:cubicBezTo>
                <a:cubicBezTo>
                  <a:pt x="7422" y="19459"/>
                  <a:pt x="7459" y="19515"/>
                  <a:pt x="7514" y="19568"/>
                </a:cubicBezTo>
                <a:cubicBezTo>
                  <a:pt x="7568" y="19621"/>
                  <a:pt x="7624" y="19676"/>
                  <a:pt x="7682" y="19733"/>
                </a:cubicBezTo>
                <a:cubicBezTo>
                  <a:pt x="7713" y="19759"/>
                  <a:pt x="7748" y="19781"/>
                  <a:pt x="7780" y="19807"/>
                </a:cubicBezTo>
                <a:cubicBezTo>
                  <a:pt x="7813" y="19830"/>
                  <a:pt x="7845" y="19855"/>
                  <a:pt x="7876" y="19877"/>
                </a:cubicBezTo>
                <a:cubicBezTo>
                  <a:pt x="7908" y="19901"/>
                  <a:pt x="7938" y="19922"/>
                  <a:pt x="7964" y="19937"/>
                </a:cubicBezTo>
                <a:cubicBezTo>
                  <a:pt x="7993" y="19953"/>
                  <a:pt x="8019" y="19969"/>
                  <a:pt x="8043" y="19982"/>
                </a:cubicBezTo>
                <a:cubicBezTo>
                  <a:pt x="8140" y="20039"/>
                  <a:pt x="8206" y="20076"/>
                  <a:pt x="8206" y="20076"/>
                </a:cubicBezTo>
                <a:lnTo>
                  <a:pt x="8208" y="20078"/>
                </a:lnTo>
                <a:lnTo>
                  <a:pt x="8216" y="20081"/>
                </a:lnTo>
                <a:cubicBezTo>
                  <a:pt x="8217" y="20081"/>
                  <a:pt x="8218" y="20083"/>
                  <a:pt x="8218" y="20083"/>
                </a:cubicBezTo>
                <a:cubicBezTo>
                  <a:pt x="8206" y="20342"/>
                  <a:pt x="8191" y="20616"/>
                  <a:pt x="8192" y="20897"/>
                </a:cubicBezTo>
                <a:cubicBezTo>
                  <a:pt x="8196" y="21238"/>
                  <a:pt x="8227" y="21594"/>
                  <a:pt x="8352" y="21918"/>
                </a:cubicBezTo>
                <a:cubicBezTo>
                  <a:pt x="8413" y="22080"/>
                  <a:pt x="8506" y="22228"/>
                  <a:pt x="8611" y="22351"/>
                </a:cubicBezTo>
                <a:cubicBezTo>
                  <a:pt x="8638" y="22382"/>
                  <a:pt x="8666" y="22412"/>
                  <a:pt x="8692" y="22440"/>
                </a:cubicBezTo>
                <a:cubicBezTo>
                  <a:pt x="8721" y="22469"/>
                  <a:pt x="8753" y="22493"/>
                  <a:pt x="8781" y="22517"/>
                </a:cubicBezTo>
                <a:cubicBezTo>
                  <a:pt x="8838" y="22568"/>
                  <a:pt x="8902" y="22604"/>
                  <a:pt x="8960" y="22642"/>
                </a:cubicBezTo>
                <a:cubicBezTo>
                  <a:pt x="9081" y="22713"/>
                  <a:pt x="9197" y="22763"/>
                  <a:pt x="9303" y="22797"/>
                </a:cubicBezTo>
                <a:cubicBezTo>
                  <a:pt x="9408" y="22836"/>
                  <a:pt x="9500" y="22850"/>
                  <a:pt x="9577" y="22871"/>
                </a:cubicBezTo>
                <a:cubicBezTo>
                  <a:pt x="9690" y="22889"/>
                  <a:pt x="9766" y="22901"/>
                  <a:pt x="9798" y="22906"/>
                </a:cubicBezTo>
                <a:cubicBezTo>
                  <a:pt x="9733" y="23178"/>
                  <a:pt x="9673" y="23453"/>
                  <a:pt x="9616" y="23729"/>
                </a:cubicBezTo>
                <a:lnTo>
                  <a:pt x="8892" y="23283"/>
                </a:lnTo>
                <a:lnTo>
                  <a:pt x="8887" y="23280"/>
                </a:lnTo>
                <a:cubicBezTo>
                  <a:pt x="8871" y="23271"/>
                  <a:pt x="8854" y="23266"/>
                  <a:pt x="8836" y="23266"/>
                </a:cubicBezTo>
                <a:cubicBezTo>
                  <a:pt x="8809" y="23266"/>
                  <a:pt x="8781" y="23278"/>
                  <a:pt x="8762" y="23301"/>
                </a:cubicBezTo>
                <a:cubicBezTo>
                  <a:pt x="8728" y="23342"/>
                  <a:pt x="8733" y="23403"/>
                  <a:pt x="8774" y="23438"/>
                </a:cubicBezTo>
                <a:lnTo>
                  <a:pt x="9506" y="24054"/>
                </a:lnTo>
                <a:lnTo>
                  <a:pt x="9509" y="24056"/>
                </a:lnTo>
                <a:cubicBezTo>
                  <a:pt x="9515" y="24062"/>
                  <a:pt x="9522" y="24066"/>
                  <a:pt x="9529" y="24071"/>
                </a:cubicBezTo>
                <a:lnTo>
                  <a:pt x="9553" y="24083"/>
                </a:lnTo>
                <a:cubicBezTo>
                  <a:pt x="9542" y="24141"/>
                  <a:pt x="9532" y="24201"/>
                  <a:pt x="9525" y="24258"/>
                </a:cubicBezTo>
                <a:cubicBezTo>
                  <a:pt x="9510" y="24385"/>
                  <a:pt x="9494" y="24511"/>
                  <a:pt x="9479" y="24638"/>
                </a:cubicBezTo>
                <a:cubicBezTo>
                  <a:pt x="9469" y="24756"/>
                  <a:pt x="9460" y="24872"/>
                  <a:pt x="9449" y="24989"/>
                </a:cubicBezTo>
                <a:cubicBezTo>
                  <a:pt x="9399" y="24937"/>
                  <a:pt x="9346" y="24878"/>
                  <a:pt x="9288" y="24821"/>
                </a:cubicBezTo>
                <a:cubicBezTo>
                  <a:pt x="9152" y="24684"/>
                  <a:pt x="8988" y="24530"/>
                  <a:pt x="8814" y="24372"/>
                </a:cubicBezTo>
                <a:cubicBezTo>
                  <a:pt x="8728" y="24292"/>
                  <a:pt x="8637" y="24211"/>
                  <a:pt x="8551" y="24126"/>
                </a:cubicBezTo>
                <a:cubicBezTo>
                  <a:pt x="8462" y="24043"/>
                  <a:pt x="8379" y="23954"/>
                  <a:pt x="8297" y="23867"/>
                </a:cubicBezTo>
                <a:lnTo>
                  <a:pt x="8182" y="23730"/>
                </a:lnTo>
                <a:cubicBezTo>
                  <a:pt x="8144" y="23684"/>
                  <a:pt x="8113" y="23635"/>
                  <a:pt x="8079" y="23588"/>
                </a:cubicBezTo>
                <a:cubicBezTo>
                  <a:pt x="8043" y="23541"/>
                  <a:pt x="8017" y="23491"/>
                  <a:pt x="7989" y="23442"/>
                </a:cubicBezTo>
                <a:cubicBezTo>
                  <a:pt x="7959" y="23394"/>
                  <a:pt x="7931" y="23344"/>
                  <a:pt x="7911" y="23293"/>
                </a:cubicBezTo>
                <a:cubicBezTo>
                  <a:pt x="7890" y="23242"/>
                  <a:pt x="7865" y="23194"/>
                  <a:pt x="7847" y="23143"/>
                </a:cubicBezTo>
                <a:cubicBezTo>
                  <a:pt x="7831" y="23093"/>
                  <a:pt x="7816" y="23042"/>
                  <a:pt x="7799" y="22994"/>
                </a:cubicBezTo>
                <a:cubicBezTo>
                  <a:pt x="7768" y="22898"/>
                  <a:pt x="7756" y="22801"/>
                  <a:pt x="7735" y="22713"/>
                </a:cubicBezTo>
                <a:cubicBezTo>
                  <a:pt x="7722" y="22624"/>
                  <a:pt x="7714" y="22540"/>
                  <a:pt x="7706" y="22467"/>
                </a:cubicBezTo>
                <a:cubicBezTo>
                  <a:pt x="7695" y="22394"/>
                  <a:pt x="7701" y="22328"/>
                  <a:pt x="7696" y="22275"/>
                </a:cubicBezTo>
                <a:cubicBezTo>
                  <a:pt x="7693" y="22167"/>
                  <a:pt x="7692" y="22106"/>
                  <a:pt x="7692" y="22106"/>
                </a:cubicBezTo>
                <a:lnTo>
                  <a:pt x="7692" y="22098"/>
                </a:lnTo>
                <a:cubicBezTo>
                  <a:pt x="7691" y="22046"/>
                  <a:pt x="7648" y="22002"/>
                  <a:pt x="7595" y="21999"/>
                </a:cubicBezTo>
                <a:cubicBezTo>
                  <a:pt x="7594" y="21999"/>
                  <a:pt x="7593" y="21999"/>
                  <a:pt x="7591" y="21999"/>
                </a:cubicBezTo>
                <a:cubicBezTo>
                  <a:pt x="7537" y="21999"/>
                  <a:pt x="7493" y="22042"/>
                  <a:pt x="7490" y="22096"/>
                </a:cubicBezTo>
                <a:cubicBezTo>
                  <a:pt x="7490" y="22096"/>
                  <a:pt x="7488" y="22160"/>
                  <a:pt x="7483" y="22273"/>
                </a:cubicBezTo>
                <a:cubicBezTo>
                  <a:pt x="7483" y="22330"/>
                  <a:pt x="7473" y="22398"/>
                  <a:pt x="7478" y="22478"/>
                </a:cubicBezTo>
                <a:cubicBezTo>
                  <a:pt x="7483" y="22557"/>
                  <a:pt x="7484" y="22647"/>
                  <a:pt x="7492" y="22744"/>
                </a:cubicBezTo>
                <a:cubicBezTo>
                  <a:pt x="7508" y="22842"/>
                  <a:pt x="7514" y="22950"/>
                  <a:pt x="7542" y="23060"/>
                </a:cubicBezTo>
                <a:cubicBezTo>
                  <a:pt x="7555" y="23116"/>
                  <a:pt x="7570" y="23173"/>
                  <a:pt x="7585" y="23231"/>
                </a:cubicBezTo>
                <a:cubicBezTo>
                  <a:pt x="7601" y="23290"/>
                  <a:pt x="7625" y="23347"/>
                  <a:pt x="7646" y="23406"/>
                </a:cubicBezTo>
                <a:cubicBezTo>
                  <a:pt x="7665" y="23465"/>
                  <a:pt x="7692" y="23524"/>
                  <a:pt x="7722" y="23581"/>
                </a:cubicBezTo>
                <a:cubicBezTo>
                  <a:pt x="7751" y="23638"/>
                  <a:pt x="7777" y="23699"/>
                  <a:pt x="7813" y="23753"/>
                </a:cubicBezTo>
                <a:cubicBezTo>
                  <a:pt x="7848" y="23810"/>
                  <a:pt x="7881" y="23868"/>
                  <a:pt x="7920" y="23921"/>
                </a:cubicBezTo>
                <a:lnTo>
                  <a:pt x="8036" y="24082"/>
                </a:lnTo>
                <a:cubicBezTo>
                  <a:pt x="8119" y="24183"/>
                  <a:pt x="8202" y="24285"/>
                  <a:pt x="8290" y="24376"/>
                </a:cubicBezTo>
                <a:cubicBezTo>
                  <a:pt x="8375" y="24471"/>
                  <a:pt x="8459" y="24560"/>
                  <a:pt x="8540" y="24645"/>
                </a:cubicBezTo>
                <a:cubicBezTo>
                  <a:pt x="8703" y="24817"/>
                  <a:pt x="8850" y="24974"/>
                  <a:pt x="8971" y="25113"/>
                </a:cubicBezTo>
                <a:cubicBezTo>
                  <a:pt x="9034" y="25182"/>
                  <a:pt x="9081" y="25246"/>
                  <a:pt x="9127" y="25302"/>
                </a:cubicBezTo>
                <a:cubicBezTo>
                  <a:pt x="9174" y="25356"/>
                  <a:pt x="9213" y="25411"/>
                  <a:pt x="9247" y="25454"/>
                </a:cubicBezTo>
                <a:cubicBezTo>
                  <a:pt x="9313" y="25543"/>
                  <a:pt x="9351" y="25593"/>
                  <a:pt x="9351" y="25593"/>
                </a:cubicBezTo>
                <a:cubicBezTo>
                  <a:pt x="9354" y="25597"/>
                  <a:pt x="9357" y="25602"/>
                  <a:pt x="9361" y="25607"/>
                </a:cubicBezTo>
                <a:cubicBezTo>
                  <a:pt x="9371" y="25617"/>
                  <a:pt x="9381" y="25628"/>
                  <a:pt x="9392" y="25635"/>
                </a:cubicBezTo>
                <a:cubicBezTo>
                  <a:pt x="9377" y="25803"/>
                  <a:pt x="9362" y="25970"/>
                  <a:pt x="9350" y="26135"/>
                </a:cubicBezTo>
                <a:lnTo>
                  <a:pt x="9341" y="26255"/>
                </a:lnTo>
                <a:cubicBezTo>
                  <a:pt x="9290" y="26234"/>
                  <a:pt x="9217" y="26204"/>
                  <a:pt x="9125" y="26169"/>
                </a:cubicBezTo>
                <a:cubicBezTo>
                  <a:pt x="9075" y="26148"/>
                  <a:pt x="9019" y="26130"/>
                  <a:pt x="8963" y="26101"/>
                </a:cubicBezTo>
                <a:cubicBezTo>
                  <a:pt x="8907" y="26071"/>
                  <a:pt x="8846" y="26038"/>
                  <a:pt x="8781" y="26004"/>
                </a:cubicBezTo>
                <a:cubicBezTo>
                  <a:pt x="8717" y="25968"/>
                  <a:pt x="8644" y="25936"/>
                  <a:pt x="8576" y="25890"/>
                </a:cubicBezTo>
                <a:cubicBezTo>
                  <a:pt x="8510" y="25845"/>
                  <a:pt x="8439" y="25794"/>
                  <a:pt x="8366" y="25744"/>
                </a:cubicBezTo>
                <a:cubicBezTo>
                  <a:pt x="8330" y="25717"/>
                  <a:pt x="8291" y="25694"/>
                  <a:pt x="8256" y="25662"/>
                </a:cubicBezTo>
                <a:cubicBezTo>
                  <a:pt x="8221" y="25630"/>
                  <a:pt x="8186" y="25598"/>
                  <a:pt x="8150" y="25565"/>
                </a:cubicBezTo>
                <a:cubicBezTo>
                  <a:pt x="8115" y="25532"/>
                  <a:pt x="8079" y="25500"/>
                  <a:pt x="8042" y="25465"/>
                </a:cubicBezTo>
                <a:lnTo>
                  <a:pt x="7985" y="25415"/>
                </a:lnTo>
                <a:lnTo>
                  <a:pt x="7935" y="25357"/>
                </a:lnTo>
                <a:cubicBezTo>
                  <a:pt x="7867" y="25278"/>
                  <a:pt x="7798" y="25197"/>
                  <a:pt x="7728" y="25114"/>
                </a:cubicBezTo>
                <a:cubicBezTo>
                  <a:pt x="7665" y="25024"/>
                  <a:pt x="7602" y="24932"/>
                  <a:pt x="7536" y="24838"/>
                </a:cubicBezTo>
                <a:cubicBezTo>
                  <a:pt x="7467" y="24746"/>
                  <a:pt x="7415" y="24641"/>
                  <a:pt x="7353" y="24540"/>
                </a:cubicBezTo>
                <a:cubicBezTo>
                  <a:pt x="7323" y="24490"/>
                  <a:pt x="7293" y="24438"/>
                  <a:pt x="7263" y="24388"/>
                </a:cubicBezTo>
                <a:cubicBezTo>
                  <a:pt x="7234" y="24335"/>
                  <a:pt x="7206" y="24279"/>
                  <a:pt x="7176" y="24224"/>
                </a:cubicBezTo>
                <a:cubicBezTo>
                  <a:pt x="7121" y="24115"/>
                  <a:pt x="7059" y="24002"/>
                  <a:pt x="7006" y="23894"/>
                </a:cubicBezTo>
                <a:cubicBezTo>
                  <a:pt x="6958" y="23784"/>
                  <a:pt x="6900" y="23679"/>
                  <a:pt x="6866" y="23564"/>
                </a:cubicBezTo>
                <a:cubicBezTo>
                  <a:pt x="6778" y="23341"/>
                  <a:pt x="6731" y="23103"/>
                  <a:pt x="6691" y="22868"/>
                </a:cubicBezTo>
                <a:cubicBezTo>
                  <a:pt x="6657" y="22630"/>
                  <a:pt x="6638" y="22393"/>
                  <a:pt x="6632" y="22159"/>
                </a:cubicBezTo>
                <a:cubicBezTo>
                  <a:pt x="6624" y="21927"/>
                  <a:pt x="6621" y="21699"/>
                  <a:pt x="6617" y="21481"/>
                </a:cubicBezTo>
                <a:cubicBezTo>
                  <a:pt x="6612" y="21263"/>
                  <a:pt x="6607" y="21056"/>
                  <a:pt x="6587" y="20864"/>
                </a:cubicBezTo>
                <a:cubicBezTo>
                  <a:pt x="6581" y="20768"/>
                  <a:pt x="6570" y="20674"/>
                  <a:pt x="6559" y="20587"/>
                </a:cubicBezTo>
                <a:cubicBezTo>
                  <a:pt x="6548" y="20499"/>
                  <a:pt x="6536" y="20415"/>
                  <a:pt x="6518" y="20337"/>
                </a:cubicBezTo>
                <a:cubicBezTo>
                  <a:pt x="6494" y="20181"/>
                  <a:pt x="6453" y="20043"/>
                  <a:pt x="6423" y="19930"/>
                </a:cubicBezTo>
                <a:cubicBezTo>
                  <a:pt x="6393" y="19818"/>
                  <a:pt x="6359" y="19743"/>
                  <a:pt x="6341" y="19685"/>
                </a:cubicBezTo>
                <a:cubicBezTo>
                  <a:pt x="6321" y="19628"/>
                  <a:pt x="6310" y="19600"/>
                  <a:pt x="6310" y="19600"/>
                </a:cubicBezTo>
                <a:cubicBezTo>
                  <a:pt x="6289" y="19538"/>
                  <a:pt x="6232" y="19501"/>
                  <a:pt x="6171" y="19501"/>
                </a:cubicBezTo>
                <a:cubicBezTo>
                  <a:pt x="6154" y="19501"/>
                  <a:pt x="6138" y="19504"/>
                  <a:pt x="6122" y="19509"/>
                </a:cubicBezTo>
                <a:cubicBezTo>
                  <a:pt x="6044" y="19536"/>
                  <a:pt x="6003" y="19621"/>
                  <a:pt x="6031" y="19697"/>
                </a:cubicBezTo>
                <a:cubicBezTo>
                  <a:pt x="6031" y="19697"/>
                  <a:pt x="6042" y="19727"/>
                  <a:pt x="6061" y="19782"/>
                </a:cubicBezTo>
                <a:cubicBezTo>
                  <a:pt x="6079" y="19838"/>
                  <a:pt x="6114" y="19923"/>
                  <a:pt x="6141" y="20022"/>
                </a:cubicBezTo>
                <a:cubicBezTo>
                  <a:pt x="6166" y="20122"/>
                  <a:pt x="6203" y="20242"/>
                  <a:pt x="6225" y="20388"/>
                </a:cubicBezTo>
                <a:cubicBezTo>
                  <a:pt x="6240" y="20461"/>
                  <a:pt x="6251" y="20539"/>
                  <a:pt x="6261" y="20622"/>
                </a:cubicBezTo>
                <a:cubicBezTo>
                  <a:pt x="6272" y="20705"/>
                  <a:pt x="6282" y="20793"/>
                  <a:pt x="6288" y="20885"/>
                </a:cubicBezTo>
                <a:cubicBezTo>
                  <a:pt x="6290" y="20914"/>
                  <a:pt x="6292" y="20945"/>
                  <a:pt x="6294" y="20975"/>
                </a:cubicBezTo>
                <a:cubicBezTo>
                  <a:pt x="6293" y="20975"/>
                  <a:pt x="6290" y="20976"/>
                  <a:pt x="6288" y="20976"/>
                </a:cubicBezTo>
                <a:cubicBezTo>
                  <a:pt x="6266" y="20979"/>
                  <a:pt x="6244" y="20984"/>
                  <a:pt x="6215" y="20986"/>
                </a:cubicBezTo>
                <a:cubicBezTo>
                  <a:pt x="6177" y="20990"/>
                  <a:pt x="6134" y="20992"/>
                  <a:pt x="6087" y="20992"/>
                </a:cubicBezTo>
                <a:cubicBezTo>
                  <a:pt x="6004" y="20992"/>
                  <a:pt x="5912" y="20984"/>
                  <a:pt x="5826" y="20956"/>
                </a:cubicBezTo>
                <a:cubicBezTo>
                  <a:pt x="5792" y="20947"/>
                  <a:pt x="5761" y="20933"/>
                  <a:pt x="5729" y="20920"/>
                </a:cubicBezTo>
                <a:cubicBezTo>
                  <a:pt x="5700" y="20904"/>
                  <a:pt x="5670" y="20890"/>
                  <a:pt x="5644" y="20870"/>
                </a:cubicBezTo>
                <a:cubicBezTo>
                  <a:pt x="5617" y="20853"/>
                  <a:pt x="5595" y="20830"/>
                  <a:pt x="5574" y="20812"/>
                </a:cubicBezTo>
                <a:cubicBezTo>
                  <a:pt x="5554" y="20789"/>
                  <a:pt x="5534" y="20770"/>
                  <a:pt x="5519" y="20748"/>
                </a:cubicBezTo>
                <a:cubicBezTo>
                  <a:pt x="5503" y="20728"/>
                  <a:pt x="5490" y="20706"/>
                  <a:pt x="5481" y="20686"/>
                </a:cubicBezTo>
                <a:cubicBezTo>
                  <a:pt x="5470" y="20668"/>
                  <a:pt x="5460" y="20651"/>
                  <a:pt x="5455" y="20636"/>
                </a:cubicBezTo>
                <a:cubicBezTo>
                  <a:pt x="5443" y="20606"/>
                  <a:pt x="5436" y="20589"/>
                  <a:pt x="5436" y="20589"/>
                </a:cubicBezTo>
                <a:lnTo>
                  <a:pt x="5432" y="20580"/>
                </a:lnTo>
                <a:cubicBezTo>
                  <a:pt x="5419" y="20549"/>
                  <a:pt x="5388" y="20529"/>
                  <a:pt x="5354" y="20529"/>
                </a:cubicBezTo>
                <a:cubicBezTo>
                  <a:pt x="5347" y="20529"/>
                  <a:pt x="5340" y="20530"/>
                  <a:pt x="5333" y="20532"/>
                </a:cubicBezTo>
                <a:cubicBezTo>
                  <a:pt x="5289" y="20545"/>
                  <a:pt x="5263" y="20589"/>
                  <a:pt x="5274" y="20635"/>
                </a:cubicBezTo>
                <a:cubicBezTo>
                  <a:pt x="5274" y="20635"/>
                  <a:pt x="5280" y="20656"/>
                  <a:pt x="5290" y="20695"/>
                </a:cubicBezTo>
                <a:cubicBezTo>
                  <a:pt x="5295" y="20715"/>
                  <a:pt x="5304" y="20737"/>
                  <a:pt x="5315" y="20763"/>
                </a:cubicBezTo>
                <a:cubicBezTo>
                  <a:pt x="5324" y="20789"/>
                  <a:pt x="5337" y="20818"/>
                  <a:pt x="5354" y="20849"/>
                </a:cubicBezTo>
                <a:cubicBezTo>
                  <a:pt x="5370" y="20881"/>
                  <a:pt x="5393" y="20912"/>
                  <a:pt x="5416" y="20945"/>
                </a:cubicBezTo>
                <a:cubicBezTo>
                  <a:pt x="5442" y="20975"/>
                  <a:pt x="5469" y="21009"/>
                  <a:pt x="5502" y="21039"/>
                </a:cubicBezTo>
                <a:cubicBezTo>
                  <a:pt x="5534" y="21071"/>
                  <a:pt x="5571" y="21098"/>
                  <a:pt x="5609" y="21124"/>
                </a:cubicBezTo>
                <a:cubicBezTo>
                  <a:pt x="5650" y="21148"/>
                  <a:pt x="5689" y="21173"/>
                  <a:pt x="5734" y="21190"/>
                </a:cubicBezTo>
                <a:cubicBezTo>
                  <a:pt x="5905" y="21270"/>
                  <a:pt x="6090" y="21290"/>
                  <a:pt x="6224" y="21294"/>
                </a:cubicBezTo>
                <a:cubicBezTo>
                  <a:pt x="6233" y="21295"/>
                  <a:pt x="6243" y="21295"/>
                  <a:pt x="6252" y="21295"/>
                </a:cubicBezTo>
                <a:cubicBezTo>
                  <a:pt x="6270" y="21295"/>
                  <a:pt x="6288" y="21294"/>
                  <a:pt x="6305" y="21294"/>
                </a:cubicBezTo>
                <a:cubicBezTo>
                  <a:pt x="6306" y="21356"/>
                  <a:pt x="6308" y="21420"/>
                  <a:pt x="6309" y="21484"/>
                </a:cubicBezTo>
                <a:cubicBezTo>
                  <a:pt x="6313" y="21699"/>
                  <a:pt x="6313" y="21928"/>
                  <a:pt x="6321" y="22167"/>
                </a:cubicBezTo>
                <a:cubicBezTo>
                  <a:pt x="6327" y="22406"/>
                  <a:pt x="6345" y="22656"/>
                  <a:pt x="6379" y="22910"/>
                </a:cubicBezTo>
                <a:cubicBezTo>
                  <a:pt x="6420" y="23162"/>
                  <a:pt x="6470" y="23422"/>
                  <a:pt x="6566" y="23668"/>
                </a:cubicBezTo>
                <a:cubicBezTo>
                  <a:pt x="6605" y="23795"/>
                  <a:pt x="6667" y="23912"/>
                  <a:pt x="6720" y="24033"/>
                </a:cubicBezTo>
                <a:cubicBezTo>
                  <a:pt x="6778" y="24150"/>
                  <a:pt x="6835" y="24257"/>
                  <a:pt x="6890" y="24369"/>
                </a:cubicBezTo>
                <a:cubicBezTo>
                  <a:pt x="6920" y="24423"/>
                  <a:pt x="6947" y="24480"/>
                  <a:pt x="6975" y="24534"/>
                </a:cubicBezTo>
                <a:cubicBezTo>
                  <a:pt x="7007" y="24588"/>
                  <a:pt x="7039" y="24643"/>
                  <a:pt x="7070" y="24698"/>
                </a:cubicBezTo>
                <a:cubicBezTo>
                  <a:pt x="7135" y="24804"/>
                  <a:pt x="7190" y="24915"/>
                  <a:pt x="7263" y="25013"/>
                </a:cubicBezTo>
                <a:cubicBezTo>
                  <a:pt x="7332" y="25114"/>
                  <a:pt x="7400" y="25213"/>
                  <a:pt x="7468" y="25309"/>
                </a:cubicBezTo>
                <a:cubicBezTo>
                  <a:pt x="7544" y="25399"/>
                  <a:pt x="7619" y="25489"/>
                  <a:pt x="7692" y="25574"/>
                </a:cubicBezTo>
                <a:lnTo>
                  <a:pt x="7746" y="25637"/>
                </a:lnTo>
                <a:lnTo>
                  <a:pt x="7808" y="25694"/>
                </a:lnTo>
                <a:cubicBezTo>
                  <a:pt x="7847" y="25731"/>
                  <a:pt x="7888" y="25768"/>
                  <a:pt x="7927" y="25804"/>
                </a:cubicBezTo>
                <a:cubicBezTo>
                  <a:pt x="7967" y="25840"/>
                  <a:pt x="8006" y="25877"/>
                  <a:pt x="8043" y="25911"/>
                </a:cubicBezTo>
                <a:cubicBezTo>
                  <a:pt x="8080" y="25946"/>
                  <a:pt x="8126" y="25972"/>
                  <a:pt x="8164" y="26001"/>
                </a:cubicBezTo>
                <a:cubicBezTo>
                  <a:pt x="8245" y="26058"/>
                  <a:pt x="8322" y="26113"/>
                  <a:pt x="8397" y="26166"/>
                </a:cubicBezTo>
                <a:cubicBezTo>
                  <a:pt x="8471" y="26217"/>
                  <a:pt x="8549" y="26251"/>
                  <a:pt x="8618" y="26291"/>
                </a:cubicBezTo>
                <a:cubicBezTo>
                  <a:pt x="8689" y="26328"/>
                  <a:pt x="8755" y="26363"/>
                  <a:pt x="8817" y="26398"/>
                </a:cubicBezTo>
                <a:cubicBezTo>
                  <a:pt x="8877" y="26429"/>
                  <a:pt x="8937" y="26447"/>
                  <a:pt x="8990" y="26472"/>
                </a:cubicBezTo>
                <a:cubicBezTo>
                  <a:pt x="9174" y="26546"/>
                  <a:pt x="9290" y="26592"/>
                  <a:pt x="9317" y="26603"/>
                </a:cubicBezTo>
                <a:cubicBezTo>
                  <a:pt x="9312" y="26690"/>
                  <a:pt x="9307" y="26776"/>
                  <a:pt x="9302" y="26861"/>
                </a:cubicBezTo>
                <a:cubicBezTo>
                  <a:pt x="9288" y="27101"/>
                  <a:pt x="9275" y="27339"/>
                  <a:pt x="9261" y="27574"/>
                </a:cubicBezTo>
                <a:cubicBezTo>
                  <a:pt x="9256" y="27692"/>
                  <a:pt x="9247" y="27808"/>
                  <a:pt x="9243" y="27925"/>
                </a:cubicBezTo>
                <a:cubicBezTo>
                  <a:pt x="9240" y="28042"/>
                  <a:pt x="9239" y="28159"/>
                  <a:pt x="9237" y="28275"/>
                </a:cubicBezTo>
                <a:cubicBezTo>
                  <a:pt x="9233" y="28584"/>
                  <a:pt x="9224" y="28887"/>
                  <a:pt x="9221" y="29185"/>
                </a:cubicBezTo>
                <a:cubicBezTo>
                  <a:pt x="9163" y="29147"/>
                  <a:pt x="9099" y="29094"/>
                  <a:pt x="9027" y="29042"/>
                </a:cubicBezTo>
                <a:cubicBezTo>
                  <a:pt x="8887" y="28929"/>
                  <a:pt x="8723" y="28793"/>
                  <a:pt x="8560" y="28635"/>
                </a:cubicBezTo>
                <a:cubicBezTo>
                  <a:pt x="8477" y="28558"/>
                  <a:pt x="8394" y="28474"/>
                  <a:pt x="8312" y="28388"/>
                </a:cubicBezTo>
                <a:cubicBezTo>
                  <a:pt x="8228" y="28303"/>
                  <a:pt x="8149" y="28210"/>
                  <a:pt x="8068" y="28120"/>
                </a:cubicBezTo>
                <a:cubicBezTo>
                  <a:pt x="8005" y="28042"/>
                  <a:pt x="7940" y="27966"/>
                  <a:pt x="7879" y="27887"/>
                </a:cubicBezTo>
                <a:cubicBezTo>
                  <a:pt x="7898" y="27867"/>
                  <a:pt x="7913" y="27844"/>
                  <a:pt x="7921" y="27817"/>
                </a:cubicBezTo>
                <a:cubicBezTo>
                  <a:pt x="7921" y="27817"/>
                  <a:pt x="7942" y="27740"/>
                  <a:pt x="7974" y="27628"/>
                </a:cubicBezTo>
                <a:cubicBezTo>
                  <a:pt x="7982" y="27600"/>
                  <a:pt x="7990" y="27569"/>
                  <a:pt x="7999" y="27536"/>
                </a:cubicBezTo>
                <a:cubicBezTo>
                  <a:pt x="8010" y="27504"/>
                  <a:pt x="8014" y="27468"/>
                  <a:pt x="8022" y="27432"/>
                </a:cubicBezTo>
                <a:cubicBezTo>
                  <a:pt x="8036" y="27361"/>
                  <a:pt x="8051" y="27283"/>
                  <a:pt x="8065" y="27207"/>
                </a:cubicBezTo>
                <a:cubicBezTo>
                  <a:pt x="8075" y="27128"/>
                  <a:pt x="8083" y="27048"/>
                  <a:pt x="8091" y="26974"/>
                </a:cubicBezTo>
                <a:cubicBezTo>
                  <a:pt x="8094" y="26938"/>
                  <a:pt x="8100" y="26900"/>
                  <a:pt x="8100" y="26868"/>
                </a:cubicBezTo>
                <a:cubicBezTo>
                  <a:pt x="8101" y="26837"/>
                  <a:pt x="8101" y="26807"/>
                  <a:pt x="8102" y="26777"/>
                </a:cubicBezTo>
                <a:cubicBezTo>
                  <a:pt x="8106" y="26664"/>
                  <a:pt x="8107" y="26589"/>
                  <a:pt x="8107" y="26589"/>
                </a:cubicBezTo>
                <a:cubicBezTo>
                  <a:pt x="8108" y="26530"/>
                  <a:pt x="8064" y="26479"/>
                  <a:pt x="8006" y="26473"/>
                </a:cubicBezTo>
                <a:cubicBezTo>
                  <a:pt x="8002" y="26473"/>
                  <a:pt x="7998" y="26472"/>
                  <a:pt x="7994" y="26472"/>
                </a:cubicBezTo>
                <a:cubicBezTo>
                  <a:pt x="7936" y="26472"/>
                  <a:pt x="7886" y="26514"/>
                  <a:pt x="7879" y="26574"/>
                </a:cubicBezTo>
                <a:cubicBezTo>
                  <a:pt x="7879" y="26574"/>
                  <a:pt x="7872" y="26648"/>
                  <a:pt x="7858" y="26761"/>
                </a:cubicBezTo>
                <a:cubicBezTo>
                  <a:pt x="7856" y="26789"/>
                  <a:pt x="7852" y="26820"/>
                  <a:pt x="7847" y="26851"/>
                </a:cubicBezTo>
                <a:cubicBezTo>
                  <a:pt x="7845" y="26884"/>
                  <a:pt x="7836" y="26914"/>
                  <a:pt x="7830" y="26947"/>
                </a:cubicBezTo>
                <a:cubicBezTo>
                  <a:pt x="7817" y="27012"/>
                  <a:pt x="7803" y="27083"/>
                  <a:pt x="7789" y="27152"/>
                </a:cubicBezTo>
                <a:cubicBezTo>
                  <a:pt x="7770" y="27221"/>
                  <a:pt x="7749" y="27291"/>
                  <a:pt x="7730" y="27355"/>
                </a:cubicBezTo>
                <a:cubicBezTo>
                  <a:pt x="7720" y="27387"/>
                  <a:pt x="7714" y="27419"/>
                  <a:pt x="7702" y="27448"/>
                </a:cubicBezTo>
                <a:cubicBezTo>
                  <a:pt x="7691" y="27478"/>
                  <a:pt x="7680" y="27504"/>
                  <a:pt x="7671" y="27530"/>
                </a:cubicBezTo>
                <a:cubicBezTo>
                  <a:pt x="7664" y="27546"/>
                  <a:pt x="7659" y="27560"/>
                  <a:pt x="7654" y="27574"/>
                </a:cubicBezTo>
                <a:cubicBezTo>
                  <a:pt x="7648" y="27567"/>
                  <a:pt x="7643" y="27560"/>
                  <a:pt x="7639" y="27552"/>
                </a:cubicBezTo>
                <a:cubicBezTo>
                  <a:pt x="7575" y="27459"/>
                  <a:pt x="7522" y="27363"/>
                  <a:pt x="7469" y="27275"/>
                </a:cubicBezTo>
                <a:cubicBezTo>
                  <a:pt x="7424" y="27182"/>
                  <a:pt x="7373" y="27097"/>
                  <a:pt x="7340" y="27015"/>
                </a:cubicBezTo>
                <a:cubicBezTo>
                  <a:pt x="7307" y="26932"/>
                  <a:pt x="7271" y="26858"/>
                  <a:pt x="7252" y="26789"/>
                </a:cubicBezTo>
                <a:cubicBezTo>
                  <a:pt x="7233" y="26720"/>
                  <a:pt x="7207" y="26661"/>
                  <a:pt x="7202" y="26611"/>
                </a:cubicBezTo>
                <a:cubicBezTo>
                  <a:pt x="7182" y="26511"/>
                  <a:pt x="7171" y="26454"/>
                  <a:pt x="7171" y="26454"/>
                </a:cubicBezTo>
                <a:lnTo>
                  <a:pt x="7169" y="26441"/>
                </a:lnTo>
                <a:cubicBezTo>
                  <a:pt x="7159" y="26393"/>
                  <a:pt x="7117" y="26359"/>
                  <a:pt x="7069" y="26359"/>
                </a:cubicBezTo>
                <a:cubicBezTo>
                  <a:pt x="7064" y="26359"/>
                  <a:pt x="7058" y="26359"/>
                  <a:pt x="7052" y="26360"/>
                </a:cubicBezTo>
                <a:cubicBezTo>
                  <a:pt x="6996" y="26369"/>
                  <a:pt x="6957" y="26421"/>
                  <a:pt x="6967" y="26478"/>
                </a:cubicBezTo>
                <a:cubicBezTo>
                  <a:pt x="6967" y="26478"/>
                  <a:pt x="6978" y="26543"/>
                  <a:pt x="6995" y="26656"/>
                </a:cubicBezTo>
                <a:cubicBezTo>
                  <a:pt x="7000" y="26714"/>
                  <a:pt x="7025" y="26778"/>
                  <a:pt x="7045" y="26856"/>
                </a:cubicBezTo>
                <a:cubicBezTo>
                  <a:pt x="7064" y="26934"/>
                  <a:pt x="7098" y="27014"/>
                  <a:pt x="7133" y="27105"/>
                </a:cubicBezTo>
                <a:cubicBezTo>
                  <a:pt x="7166" y="27196"/>
                  <a:pt x="7217" y="27286"/>
                  <a:pt x="7261" y="27386"/>
                </a:cubicBezTo>
                <a:cubicBezTo>
                  <a:pt x="7315" y="27482"/>
                  <a:pt x="7368" y="27584"/>
                  <a:pt x="7432" y="27685"/>
                </a:cubicBezTo>
                <a:cubicBezTo>
                  <a:pt x="7494" y="27786"/>
                  <a:pt x="7560" y="27889"/>
                  <a:pt x="7635" y="27989"/>
                </a:cubicBezTo>
                <a:cubicBezTo>
                  <a:pt x="7706" y="28093"/>
                  <a:pt x="7786" y="28190"/>
                  <a:pt x="7862" y="28291"/>
                </a:cubicBezTo>
                <a:cubicBezTo>
                  <a:pt x="7943" y="28388"/>
                  <a:pt x="8023" y="28487"/>
                  <a:pt x="8107" y="28578"/>
                </a:cubicBezTo>
                <a:cubicBezTo>
                  <a:pt x="8190" y="28671"/>
                  <a:pt x="8273" y="28760"/>
                  <a:pt x="8357" y="28844"/>
                </a:cubicBezTo>
                <a:cubicBezTo>
                  <a:pt x="8521" y="29014"/>
                  <a:pt x="8687" y="29162"/>
                  <a:pt x="8833" y="29285"/>
                </a:cubicBezTo>
                <a:cubicBezTo>
                  <a:pt x="8908" y="29345"/>
                  <a:pt x="8972" y="29401"/>
                  <a:pt x="9037" y="29449"/>
                </a:cubicBezTo>
                <a:cubicBezTo>
                  <a:pt x="9101" y="29495"/>
                  <a:pt x="9158" y="29539"/>
                  <a:pt x="9203" y="29569"/>
                </a:cubicBezTo>
                <a:cubicBezTo>
                  <a:pt x="9210" y="29573"/>
                  <a:pt x="9213" y="29576"/>
                  <a:pt x="9221" y="29580"/>
                </a:cubicBezTo>
                <a:lnTo>
                  <a:pt x="9221" y="29620"/>
                </a:lnTo>
                <a:cubicBezTo>
                  <a:pt x="9237" y="30049"/>
                  <a:pt x="9251" y="30465"/>
                  <a:pt x="9266" y="30864"/>
                </a:cubicBezTo>
                <a:cubicBezTo>
                  <a:pt x="9267" y="30913"/>
                  <a:pt x="9270" y="30964"/>
                  <a:pt x="9271" y="31013"/>
                </a:cubicBezTo>
                <a:lnTo>
                  <a:pt x="9274" y="31086"/>
                </a:lnTo>
                <a:lnTo>
                  <a:pt x="9274" y="31095"/>
                </a:lnTo>
                <a:lnTo>
                  <a:pt x="9276" y="31129"/>
                </a:lnTo>
                <a:lnTo>
                  <a:pt x="9279" y="31147"/>
                </a:lnTo>
                <a:lnTo>
                  <a:pt x="9283" y="31183"/>
                </a:lnTo>
                <a:cubicBezTo>
                  <a:pt x="9290" y="31240"/>
                  <a:pt x="9296" y="31294"/>
                  <a:pt x="9303" y="31350"/>
                </a:cubicBezTo>
                <a:cubicBezTo>
                  <a:pt x="9290" y="31341"/>
                  <a:pt x="9277" y="31333"/>
                  <a:pt x="9264" y="31322"/>
                </a:cubicBezTo>
                <a:cubicBezTo>
                  <a:pt x="9168" y="31241"/>
                  <a:pt x="9040" y="31152"/>
                  <a:pt x="8918" y="31025"/>
                </a:cubicBezTo>
                <a:cubicBezTo>
                  <a:pt x="8854" y="30965"/>
                  <a:pt x="8785" y="30902"/>
                  <a:pt x="8721" y="30826"/>
                </a:cubicBezTo>
                <a:cubicBezTo>
                  <a:pt x="8655" y="30751"/>
                  <a:pt x="8583" y="30677"/>
                  <a:pt x="8519" y="30587"/>
                </a:cubicBezTo>
                <a:cubicBezTo>
                  <a:pt x="8451" y="30501"/>
                  <a:pt x="8382" y="30412"/>
                  <a:pt x="8318" y="30312"/>
                </a:cubicBezTo>
                <a:cubicBezTo>
                  <a:pt x="8250" y="30215"/>
                  <a:pt x="8186" y="30110"/>
                  <a:pt x="8123" y="30002"/>
                </a:cubicBezTo>
                <a:cubicBezTo>
                  <a:pt x="7994" y="29784"/>
                  <a:pt x="7871" y="29544"/>
                  <a:pt x="7746" y="29291"/>
                </a:cubicBezTo>
                <a:cubicBezTo>
                  <a:pt x="7623" y="29041"/>
                  <a:pt x="7496" y="28775"/>
                  <a:pt x="7360" y="28508"/>
                </a:cubicBezTo>
                <a:cubicBezTo>
                  <a:pt x="7220" y="28240"/>
                  <a:pt x="7075" y="27973"/>
                  <a:pt x="6903" y="27712"/>
                </a:cubicBezTo>
                <a:cubicBezTo>
                  <a:pt x="6818" y="27579"/>
                  <a:pt x="6733" y="27467"/>
                  <a:pt x="6641" y="27335"/>
                </a:cubicBezTo>
                <a:cubicBezTo>
                  <a:pt x="6554" y="27216"/>
                  <a:pt x="6468" y="27096"/>
                  <a:pt x="6383" y="26978"/>
                </a:cubicBezTo>
                <a:cubicBezTo>
                  <a:pt x="6294" y="26862"/>
                  <a:pt x="6225" y="26735"/>
                  <a:pt x="6146" y="26615"/>
                </a:cubicBezTo>
                <a:cubicBezTo>
                  <a:pt x="6108" y="26555"/>
                  <a:pt x="6071" y="26494"/>
                  <a:pt x="6034" y="26435"/>
                </a:cubicBezTo>
                <a:cubicBezTo>
                  <a:pt x="6001" y="26372"/>
                  <a:pt x="5968" y="26310"/>
                  <a:pt x="5936" y="26250"/>
                </a:cubicBezTo>
                <a:cubicBezTo>
                  <a:pt x="5883" y="26143"/>
                  <a:pt x="5821" y="26042"/>
                  <a:pt x="5773" y="25938"/>
                </a:cubicBezTo>
                <a:cubicBezTo>
                  <a:pt x="5768" y="25917"/>
                  <a:pt x="5758" y="25898"/>
                  <a:pt x="5746" y="25880"/>
                </a:cubicBezTo>
                <a:cubicBezTo>
                  <a:pt x="5694" y="25761"/>
                  <a:pt x="5643" y="25644"/>
                  <a:pt x="5592" y="25531"/>
                </a:cubicBezTo>
                <a:cubicBezTo>
                  <a:pt x="5544" y="25412"/>
                  <a:pt x="5508" y="25295"/>
                  <a:pt x="5468" y="25182"/>
                </a:cubicBezTo>
                <a:cubicBezTo>
                  <a:pt x="5448" y="25127"/>
                  <a:pt x="5429" y="25071"/>
                  <a:pt x="5409" y="25016"/>
                </a:cubicBezTo>
                <a:cubicBezTo>
                  <a:pt x="5395" y="24960"/>
                  <a:pt x="5380" y="24906"/>
                  <a:pt x="5365" y="24853"/>
                </a:cubicBezTo>
                <a:cubicBezTo>
                  <a:pt x="5336" y="24745"/>
                  <a:pt x="5309" y="24643"/>
                  <a:pt x="5283" y="24545"/>
                </a:cubicBezTo>
                <a:cubicBezTo>
                  <a:pt x="5257" y="24448"/>
                  <a:pt x="5243" y="24353"/>
                  <a:pt x="5224" y="24266"/>
                </a:cubicBezTo>
                <a:cubicBezTo>
                  <a:pt x="5189" y="24090"/>
                  <a:pt x="5157" y="23936"/>
                  <a:pt x="5145" y="23804"/>
                </a:cubicBezTo>
                <a:cubicBezTo>
                  <a:pt x="5110" y="23543"/>
                  <a:pt x="5090" y="23394"/>
                  <a:pt x="5090" y="23394"/>
                </a:cubicBezTo>
                <a:cubicBezTo>
                  <a:pt x="5082" y="23329"/>
                  <a:pt x="5026" y="23281"/>
                  <a:pt x="4961" y="23281"/>
                </a:cubicBezTo>
                <a:cubicBezTo>
                  <a:pt x="4956" y="23281"/>
                  <a:pt x="4950" y="23282"/>
                  <a:pt x="4944" y="23282"/>
                </a:cubicBezTo>
                <a:cubicBezTo>
                  <a:pt x="4873" y="23291"/>
                  <a:pt x="4821" y="23357"/>
                  <a:pt x="4831" y="23428"/>
                </a:cubicBezTo>
                <a:cubicBezTo>
                  <a:pt x="4831" y="23428"/>
                  <a:pt x="4849" y="23578"/>
                  <a:pt x="4883" y="23838"/>
                </a:cubicBezTo>
                <a:cubicBezTo>
                  <a:pt x="4895" y="23969"/>
                  <a:pt x="4927" y="24130"/>
                  <a:pt x="4961" y="24315"/>
                </a:cubicBezTo>
                <a:cubicBezTo>
                  <a:pt x="4963" y="24322"/>
                  <a:pt x="4964" y="24332"/>
                  <a:pt x="4965" y="24340"/>
                </a:cubicBezTo>
                <a:cubicBezTo>
                  <a:pt x="4944" y="24337"/>
                  <a:pt x="4921" y="24333"/>
                  <a:pt x="4897" y="24330"/>
                </a:cubicBezTo>
                <a:cubicBezTo>
                  <a:pt x="4843" y="24321"/>
                  <a:pt x="4780" y="24312"/>
                  <a:pt x="4713" y="24301"/>
                </a:cubicBezTo>
                <a:cubicBezTo>
                  <a:pt x="4679" y="24296"/>
                  <a:pt x="4644" y="24290"/>
                  <a:pt x="4609" y="24285"/>
                </a:cubicBezTo>
                <a:cubicBezTo>
                  <a:pt x="4575" y="24279"/>
                  <a:pt x="4536" y="24276"/>
                  <a:pt x="4503" y="24267"/>
                </a:cubicBezTo>
                <a:lnTo>
                  <a:pt x="3950" y="24136"/>
                </a:lnTo>
                <a:lnTo>
                  <a:pt x="3943" y="24135"/>
                </a:lnTo>
                <a:cubicBezTo>
                  <a:pt x="3936" y="24133"/>
                  <a:pt x="3929" y="24133"/>
                  <a:pt x="3922" y="24133"/>
                </a:cubicBezTo>
                <a:cubicBezTo>
                  <a:pt x="3884" y="24133"/>
                  <a:pt x="3849" y="24156"/>
                  <a:pt x="3836" y="24193"/>
                </a:cubicBezTo>
                <a:cubicBezTo>
                  <a:pt x="3817" y="24240"/>
                  <a:pt x="3842" y="24294"/>
                  <a:pt x="3890" y="24312"/>
                </a:cubicBezTo>
                <a:cubicBezTo>
                  <a:pt x="3890" y="24312"/>
                  <a:pt x="4168" y="24417"/>
                  <a:pt x="4445" y="24521"/>
                </a:cubicBezTo>
                <a:cubicBezTo>
                  <a:pt x="4480" y="24535"/>
                  <a:pt x="4516" y="24542"/>
                  <a:pt x="4549" y="24553"/>
                </a:cubicBezTo>
                <a:cubicBezTo>
                  <a:pt x="4583" y="24561"/>
                  <a:pt x="4617" y="24572"/>
                  <a:pt x="4650" y="24582"/>
                </a:cubicBezTo>
                <a:cubicBezTo>
                  <a:pt x="4715" y="24601"/>
                  <a:pt x="4777" y="24618"/>
                  <a:pt x="4830" y="24634"/>
                </a:cubicBezTo>
                <a:cubicBezTo>
                  <a:pt x="4934" y="24665"/>
                  <a:pt x="5003" y="24684"/>
                  <a:pt x="5003" y="24684"/>
                </a:cubicBezTo>
                <a:lnTo>
                  <a:pt x="5006" y="24686"/>
                </a:lnTo>
                <a:lnTo>
                  <a:pt x="5027" y="24689"/>
                </a:lnTo>
                <a:cubicBezTo>
                  <a:pt x="5029" y="24690"/>
                  <a:pt x="5031" y="24690"/>
                  <a:pt x="5034" y="24690"/>
                </a:cubicBezTo>
                <a:cubicBezTo>
                  <a:pt x="5036" y="24690"/>
                  <a:pt x="5038" y="24690"/>
                  <a:pt x="5041" y="24691"/>
                </a:cubicBezTo>
                <a:cubicBezTo>
                  <a:pt x="5061" y="24768"/>
                  <a:pt x="5081" y="24846"/>
                  <a:pt x="5103" y="24928"/>
                </a:cubicBezTo>
                <a:cubicBezTo>
                  <a:pt x="5118" y="24985"/>
                  <a:pt x="5133" y="25042"/>
                  <a:pt x="5149" y="25098"/>
                </a:cubicBezTo>
                <a:cubicBezTo>
                  <a:pt x="5168" y="25156"/>
                  <a:pt x="5187" y="25213"/>
                  <a:pt x="5207" y="25273"/>
                </a:cubicBezTo>
                <a:cubicBezTo>
                  <a:pt x="5248" y="25390"/>
                  <a:pt x="5285" y="25513"/>
                  <a:pt x="5335" y="25635"/>
                </a:cubicBezTo>
                <a:cubicBezTo>
                  <a:pt x="5349" y="25669"/>
                  <a:pt x="5364" y="25703"/>
                  <a:pt x="5379" y="25736"/>
                </a:cubicBezTo>
                <a:cubicBezTo>
                  <a:pt x="5294" y="25709"/>
                  <a:pt x="5194" y="25675"/>
                  <a:pt x="5081" y="25629"/>
                </a:cubicBezTo>
                <a:cubicBezTo>
                  <a:pt x="4742" y="25496"/>
                  <a:pt x="4298" y="25284"/>
                  <a:pt x="3906" y="25005"/>
                </a:cubicBezTo>
                <a:cubicBezTo>
                  <a:pt x="3709" y="24867"/>
                  <a:pt x="3530" y="24708"/>
                  <a:pt x="3384" y="24544"/>
                </a:cubicBezTo>
                <a:cubicBezTo>
                  <a:pt x="3241" y="24380"/>
                  <a:pt x="3135" y="24208"/>
                  <a:pt x="3083" y="24051"/>
                </a:cubicBezTo>
                <a:cubicBezTo>
                  <a:pt x="3055" y="23975"/>
                  <a:pt x="3042" y="23900"/>
                  <a:pt x="3034" y="23836"/>
                </a:cubicBezTo>
                <a:cubicBezTo>
                  <a:pt x="3028" y="23771"/>
                  <a:pt x="3026" y="23714"/>
                  <a:pt x="3031" y="23667"/>
                </a:cubicBezTo>
                <a:cubicBezTo>
                  <a:pt x="3033" y="23621"/>
                  <a:pt x="3042" y="23583"/>
                  <a:pt x="3046" y="23560"/>
                </a:cubicBezTo>
                <a:cubicBezTo>
                  <a:pt x="3050" y="23534"/>
                  <a:pt x="3052" y="23522"/>
                  <a:pt x="3052" y="23522"/>
                </a:cubicBezTo>
                <a:lnTo>
                  <a:pt x="3056" y="23506"/>
                </a:lnTo>
                <a:cubicBezTo>
                  <a:pt x="3070" y="23427"/>
                  <a:pt x="3019" y="23353"/>
                  <a:pt x="2941" y="23337"/>
                </a:cubicBezTo>
                <a:cubicBezTo>
                  <a:pt x="2931" y="23335"/>
                  <a:pt x="2921" y="23334"/>
                  <a:pt x="2912" y="23334"/>
                </a:cubicBezTo>
                <a:cubicBezTo>
                  <a:pt x="2845" y="23334"/>
                  <a:pt x="2784" y="23381"/>
                  <a:pt x="2770" y="23449"/>
                </a:cubicBezTo>
                <a:cubicBezTo>
                  <a:pt x="2770" y="23449"/>
                  <a:pt x="2765" y="23466"/>
                  <a:pt x="2759" y="23500"/>
                </a:cubicBezTo>
                <a:cubicBezTo>
                  <a:pt x="2753" y="23533"/>
                  <a:pt x="2741" y="23580"/>
                  <a:pt x="2738" y="23642"/>
                </a:cubicBezTo>
                <a:cubicBezTo>
                  <a:pt x="2731" y="23703"/>
                  <a:pt x="2731" y="23780"/>
                  <a:pt x="2738" y="23867"/>
                </a:cubicBezTo>
                <a:cubicBezTo>
                  <a:pt x="2747" y="23953"/>
                  <a:pt x="2764" y="24050"/>
                  <a:pt x="2799" y="24149"/>
                </a:cubicBezTo>
                <a:cubicBezTo>
                  <a:pt x="2863" y="24349"/>
                  <a:pt x="2991" y="24556"/>
                  <a:pt x="3151" y="24745"/>
                </a:cubicBezTo>
                <a:cubicBezTo>
                  <a:pt x="3315" y="24934"/>
                  <a:pt x="3512" y="25108"/>
                  <a:pt x="3720" y="25260"/>
                </a:cubicBezTo>
                <a:cubicBezTo>
                  <a:pt x="4139" y="25565"/>
                  <a:pt x="4599" y="25792"/>
                  <a:pt x="4955" y="25935"/>
                </a:cubicBezTo>
                <a:cubicBezTo>
                  <a:pt x="5134" y="26007"/>
                  <a:pt x="5285" y="26058"/>
                  <a:pt x="5395" y="26092"/>
                </a:cubicBezTo>
                <a:cubicBezTo>
                  <a:pt x="5450" y="26110"/>
                  <a:pt x="5491" y="26122"/>
                  <a:pt x="5519" y="26130"/>
                </a:cubicBezTo>
                <a:cubicBezTo>
                  <a:pt x="5534" y="26134"/>
                  <a:pt x="5544" y="26137"/>
                  <a:pt x="5551" y="26139"/>
                </a:cubicBezTo>
                <a:cubicBezTo>
                  <a:pt x="5593" y="26222"/>
                  <a:pt x="5639" y="26304"/>
                  <a:pt x="5682" y="26389"/>
                </a:cubicBezTo>
                <a:cubicBezTo>
                  <a:pt x="5715" y="26453"/>
                  <a:pt x="5750" y="26517"/>
                  <a:pt x="5783" y="26581"/>
                </a:cubicBezTo>
                <a:lnTo>
                  <a:pt x="5898" y="26770"/>
                </a:lnTo>
                <a:cubicBezTo>
                  <a:pt x="5978" y="26893"/>
                  <a:pt x="6049" y="27027"/>
                  <a:pt x="6140" y="27147"/>
                </a:cubicBezTo>
                <a:cubicBezTo>
                  <a:pt x="6228" y="27269"/>
                  <a:pt x="6315" y="27393"/>
                  <a:pt x="6403" y="27517"/>
                </a:cubicBezTo>
                <a:cubicBezTo>
                  <a:pt x="6481" y="27632"/>
                  <a:pt x="6579" y="27762"/>
                  <a:pt x="6654" y="27884"/>
                </a:cubicBezTo>
                <a:cubicBezTo>
                  <a:pt x="6811" y="28127"/>
                  <a:pt x="6953" y="28392"/>
                  <a:pt x="7086" y="28651"/>
                </a:cubicBezTo>
                <a:cubicBezTo>
                  <a:pt x="7218" y="28914"/>
                  <a:pt x="7340" y="29178"/>
                  <a:pt x="7463" y="29434"/>
                </a:cubicBezTo>
                <a:cubicBezTo>
                  <a:pt x="7587" y="29690"/>
                  <a:pt x="7711" y="29938"/>
                  <a:pt x="7845" y="30167"/>
                </a:cubicBezTo>
                <a:cubicBezTo>
                  <a:pt x="7861" y="30194"/>
                  <a:pt x="7876" y="30220"/>
                  <a:pt x="7892" y="30246"/>
                </a:cubicBezTo>
                <a:cubicBezTo>
                  <a:pt x="7884" y="30244"/>
                  <a:pt x="7878" y="30243"/>
                  <a:pt x="7871" y="30242"/>
                </a:cubicBezTo>
                <a:cubicBezTo>
                  <a:pt x="7855" y="30239"/>
                  <a:pt x="7837" y="30237"/>
                  <a:pt x="7820" y="30232"/>
                </a:cubicBezTo>
                <a:cubicBezTo>
                  <a:pt x="7805" y="30227"/>
                  <a:pt x="7789" y="30222"/>
                  <a:pt x="7773" y="30216"/>
                </a:cubicBezTo>
                <a:cubicBezTo>
                  <a:pt x="7741" y="30206"/>
                  <a:pt x="7707" y="30194"/>
                  <a:pt x="7670" y="30180"/>
                </a:cubicBezTo>
                <a:cubicBezTo>
                  <a:pt x="7596" y="30163"/>
                  <a:pt x="7509" y="30109"/>
                  <a:pt x="7415" y="30066"/>
                </a:cubicBezTo>
                <a:cubicBezTo>
                  <a:pt x="7320" y="30020"/>
                  <a:pt x="7225" y="29954"/>
                  <a:pt x="7122" y="29888"/>
                </a:cubicBezTo>
                <a:cubicBezTo>
                  <a:pt x="7025" y="29812"/>
                  <a:pt x="6916" y="29742"/>
                  <a:pt x="6816" y="29649"/>
                </a:cubicBezTo>
                <a:cubicBezTo>
                  <a:pt x="6766" y="29604"/>
                  <a:pt x="6713" y="29558"/>
                  <a:pt x="6661" y="29514"/>
                </a:cubicBezTo>
                <a:cubicBezTo>
                  <a:pt x="6611" y="29464"/>
                  <a:pt x="6560" y="29414"/>
                  <a:pt x="6510" y="29365"/>
                </a:cubicBezTo>
                <a:cubicBezTo>
                  <a:pt x="6406" y="29266"/>
                  <a:pt x="6311" y="29153"/>
                  <a:pt x="6212" y="29046"/>
                </a:cubicBezTo>
                <a:cubicBezTo>
                  <a:pt x="6119" y="28932"/>
                  <a:pt x="6021" y="28823"/>
                  <a:pt x="5936" y="28707"/>
                </a:cubicBezTo>
                <a:cubicBezTo>
                  <a:pt x="5846" y="28594"/>
                  <a:pt x="5762" y="28478"/>
                  <a:pt x="5683" y="28364"/>
                </a:cubicBezTo>
                <a:cubicBezTo>
                  <a:pt x="5602" y="28253"/>
                  <a:pt x="5533" y="28138"/>
                  <a:pt x="5460" y="28033"/>
                </a:cubicBezTo>
                <a:cubicBezTo>
                  <a:pt x="5395" y="27925"/>
                  <a:pt x="5332" y="27823"/>
                  <a:pt x="5277" y="27728"/>
                </a:cubicBezTo>
                <a:cubicBezTo>
                  <a:pt x="5223" y="27631"/>
                  <a:pt x="5170" y="27544"/>
                  <a:pt x="5131" y="27464"/>
                </a:cubicBezTo>
                <a:cubicBezTo>
                  <a:pt x="5092" y="27384"/>
                  <a:pt x="5054" y="27315"/>
                  <a:pt x="5028" y="27259"/>
                </a:cubicBezTo>
                <a:cubicBezTo>
                  <a:pt x="4975" y="27143"/>
                  <a:pt x="4944" y="27076"/>
                  <a:pt x="4944" y="27076"/>
                </a:cubicBezTo>
                <a:lnTo>
                  <a:pt x="4942" y="27070"/>
                </a:lnTo>
                <a:cubicBezTo>
                  <a:pt x="4923" y="27030"/>
                  <a:pt x="4883" y="27005"/>
                  <a:pt x="4840" y="27005"/>
                </a:cubicBezTo>
                <a:cubicBezTo>
                  <a:pt x="4825" y="27005"/>
                  <a:pt x="4809" y="27008"/>
                  <a:pt x="4794" y="27015"/>
                </a:cubicBezTo>
                <a:cubicBezTo>
                  <a:pt x="4736" y="27041"/>
                  <a:pt x="4710" y="27107"/>
                  <a:pt x="4735" y="27164"/>
                </a:cubicBezTo>
                <a:cubicBezTo>
                  <a:pt x="4735" y="27164"/>
                  <a:pt x="4766" y="27234"/>
                  <a:pt x="4819" y="27356"/>
                </a:cubicBezTo>
                <a:cubicBezTo>
                  <a:pt x="4846" y="27418"/>
                  <a:pt x="4883" y="27489"/>
                  <a:pt x="4922" y="27573"/>
                </a:cubicBezTo>
                <a:cubicBezTo>
                  <a:pt x="4963" y="27656"/>
                  <a:pt x="5014" y="27748"/>
                  <a:pt x="5066" y="27849"/>
                </a:cubicBezTo>
                <a:cubicBezTo>
                  <a:pt x="5120" y="27948"/>
                  <a:pt x="5183" y="28054"/>
                  <a:pt x="5248" y="28166"/>
                </a:cubicBezTo>
                <a:cubicBezTo>
                  <a:pt x="5319" y="28275"/>
                  <a:pt x="5386" y="28394"/>
                  <a:pt x="5469" y="28511"/>
                </a:cubicBezTo>
                <a:cubicBezTo>
                  <a:pt x="5548" y="28630"/>
                  <a:pt x="5631" y="28750"/>
                  <a:pt x="5720" y="28870"/>
                </a:cubicBezTo>
                <a:cubicBezTo>
                  <a:pt x="5806" y="28993"/>
                  <a:pt x="5905" y="29109"/>
                  <a:pt x="5999" y="29228"/>
                </a:cubicBezTo>
                <a:cubicBezTo>
                  <a:pt x="6100" y="29342"/>
                  <a:pt x="6196" y="29460"/>
                  <a:pt x="6302" y="29568"/>
                </a:cubicBezTo>
                <a:cubicBezTo>
                  <a:pt x="6356" y="29622"/>
                  <a:pt x="6407" y="29675"/>
                  <a:pt x="6458" y="29728"/>
                </a:cubicBezTo>
                <a:cubicBezTo>
                  <a:pt x="6512" y="29779"/>
                  <a:pt x="6566" y="29828"/>
                  <a:pt x="6619" y="29877"/>
                </a:cubicBezTo>
                <a:cubicBezTo>
                  <a:pt x="6723" y="29978"/>
                  <a:pt x="6840" y="30058"/>
                  <a:pt x="6944" y="30143"/>
                </a:cubicBezTo>
                <a:cubicBezTo>
                  <a:pt x="7055" y="30217"/>
                  <a:pt x="7159" y="30292"/>
                  <a:pt x="7265" y="30348"/>
                </a:cubicBezTo>
                <a:cubicBezTo>
                  <a:pt x="7373" y="30401"/>
                  <a:pt x="7461" y="30459"/>
                  <a:pt x="7563" y="30489"/>
                </a:cubicBezTo>
                <a:cubicBezTo>
                  <a:pt x="7612" y="30507"/>
                  <a:pt x="7658" y="30523"/>
                  <a:pt x="7701" y="30536"/>
                </a:cubicBezTo>
                <a:cubicBezTo>
                  <a:pt x="7722" y="30544"/>
                  <a:pt x="7741" y="30551"/>
                  <a:pt x="7761" y="30558"/>
                </a:cubicBezTo>
                <a:cubicBezTo>
                  <a:pt x="7778" y="30562"/>
                  <a:pt x="7796" y="30565"/>
                  <a:pt x="7812" y="30568"/>
                </a:cubicBezTo>
                <a:cubicBezTo>
                  <a:pt x="7941" y="30594"/>
                  <a:pt x="8014" y="30609"/>
                  <a:pt x="8014" y="30609"/>
                </a:cubicBezTo>
                <a:cubicBezTo>
                  <a:pt x="8015" y="30609"/>
                  <a:pt x="8016" y="30609"/>
                  <a:pt x="8017" y="30610"/>
                </a:cubicBezTo>
                <a:cubicBezTo>
                  <a:pt x="8026" y="30611"/>
                  <a:pt x="8036" y="30612"/>
                  <a:pt x="8044" y="30612"/>
                </a:cubicBezTo>
                <a:cubicBezTo>
                  <a:pt x="8070" y="30612"/>
                  <a:pt x="8094" y="30606"/>
                  <a:pt x="8116" y="30597"/>
                </a:cubicBezTo>
                <a:cubicBezTo>
                  <a:pt x="8164" y="30666"/>
                  <a:pt x="8213" y="30732"/>
                  <a:pt x="8261" y="30795"/>
                </a:cubicBezTo>
                <a:cubicBezTo>
                  <a:pt x="8329" y="30890"/>
                  <a:pt x="8405" y="30971"/>
                  <a:pt x="8477" y="31052"/>
                </a:cubicBezTo>
                <a:cubicBezTo>
                  <a:pt x="8546" y="31135"/>
                  <a:pt x="8618" y="31204"/>
                  <a:pt x="8687" y="31270"/>
                </a:cubicBezTo>
                <a:cubicBezTo>
                  <a:pt x="8820" y="31408"/>
                  <a:pt x="8957" y="31504"/>
                  <a:pt x="9061" y="31593"/>
                </a:cubicBezTo>
                <a:cubicBezTo>
                  <a:pt x="9170" y="31676"/>
                  <a:pt x="9261" y="31732"/>
                  <a:pt x="9322" y="31775"/>
                </a:cubicBezTo>
                <a:cubicBezTo>
                  <a:pt x="9334" y="31784"/>
                  <a:pt x="9344" y="31790"/>
                  <a:pt x="9354" y="31796"/>
                </a:cubicBezTo>
                <a:cubicBezTo>
                  <a:pt x="9362" y="31876"/>
                  <a:pt x="9372" y="31955"/>
                  <a:pt x="9381" y="32032"/>
                </a:cubicBezTo>
                <a:cubicBezTo>
                  <a:pt x="9419" y="32326"/>
                  <a:pt x="9465" y="32610"/>
                  <a:pt x="9524" y="32881"/>
                </a:cubicBezTo>
                <a:cubicBezTo>
                  <a:pt x="9477" y="32859"/>
                  <a:pt x="9428" y="32838"/>
                  <a:pt x="9373" y="32812"/>
                </a:cubicBezTo>
                <a:cubicBezTo>
                  <a:pt x="9222" y="32734"/>
                  <a:pt x="9036" y="32651"/>
                  <a:pt x="8829" y="32529"/>
                </a:cubicBezTo>
                <a:cubicBezTo>
                  <a:pt x="8618" y="32416"/>
                  <a:pt x="8388" y="32273"/>
                  <a:pt x="8143" y="32112"/>
                </a:cubicBezTo>
                <a:cubicBezTo>
                  <a:pt x="7898" y="31947"/>
                  <a:pt x="7638" y="31761"/>
                  <a:pt x="7373" y="31550"/>
                </a:cubicBezTo>
                <a:cubicBezTo>
                  <a:pt x="7240" y="31443"/>
                  <a:pt x="7105" y="31334"/>
                  <a:pt x="6972" y="31216"/>
                </a:cubicBezTo>
                <a:cubicBezTo>
                  <a:pt x="6835" y="31102"/>
                  <a:pt x="6701" y="30978"/>
                  <a:pt x="6564" y="30852"/>
                </a:cubicBezTo>
                <a:cubicBezTo>
                  <a:pt x="6290" y="30600"/>
                  <a:pt x="6016" y="30329"/>
                  <a:pt x="5742" y="30049"/>
                </a:cubicBezTo>
                <a:cubicBezTo>
                  <a:pt x="5470" y="29768"/>
                  <a:pt x="5197" y="29478"/>
                  <a:pt x="4926" y="29183"/>
                </a:cubicBezTo>
                <a:cubicBezTo>
                  <a:pt x="4655" y="28886"/>
                  <a:pt x="4381" y="28591"/>
                  <a:pt x="4114" y="28298"/>
                </a:cubicBezTo>
                <a:cubicBezTo>
                  <a:pt x="3847" y="28022"/>
                  <a:pt x="3609" y="27722"/>
                  <a:pt x="3384" y="27426"/>
                </a:cubicBezTo>
                <a:cubicBezTo>
                  <a:pt x="3264" y="27267"/>
                  <a:pt x="3147" y="27110"/>
                  <a:pt x="3031" y="26956"/>
                </a:cubicBezTo>
                <a:cubicBezTo>
                  <a:pt x="3056" y="26935"/>
                  <a:pt x="3076" y="26909"/>
                  <a:pt x="3084" y="26877"/>
                </a:cubicBezTo>
                <a:cubicBezTo>
                  <a:pt x="3084" y="26877"/>
                  <a:pt x="3090" y="26860"/>
                  <a:pt x="3099" y="26830"/>
                </a:cubicBezTo>
                <a:cubicBezTo>
                  <a:pt x="3108" y="26799"/>
                  <a:pt x="3125" y="26759"/>
                  <a:pt x="3135" y="26706"/>
                </a:cubicBezTo>
                <a:cubicBezTo>
                  <a:pt x="3147" y="26654"/>
                  <a:pt x="3161" y="26592"/>
                  <a:pt x="3167" y="26526"/>
                </a:cubicBezTo>
                <a:cubicBezTo>
                  <a:pt x="3178" y="26461"/>
                  <a:pt x="3178" y="26390"/>
                  <a:pt x="3179" y="26321"/>
                </a:cubicBezTo>
                <a:cubicBezTo>
                  <a:pt x="3178" y="26252"/>
                  <a:pt x="3177" y="26183"/>
                  <a:pt x="3168" y="26121"/>
                </a:cubicBezTo>
                <a:cubicBezTo>
                  <a:pt x="3163" y="26057"/>
                  <a:pt x="3152" y="25997"/>
                  <a:pt x="3145" y="25947"/>
                </a:cubicBezTo>
                <a:cubicBezTo>
                  <a:pt x="3136" y="25895"/>
                  <a:pt x="3127" y="25858"/>
                  <a:pt x="3122" y="25831"/>
                </a:cubicBezTo>
                <a:cubicBezTo>
                  <a:pt x="3116" y="25803"/>
                  <a:pt x="3113" y="25788"/>
                  <a:pt x="3113" y="25788"/>
                </a:cubicBezTo>
                <a:cubicBezTo>
                  <a:pt x="3100" y="25733"/>
                  <a:pt x="3050" y="25691"/>
                  <a:pt x="2993" y="25691"/>
                </a:cubicBezTo>
                <a:cubicBezTo>
                  <a:pt x="2987" y="25691"/>
                  <a:pt x="2982" y="25691"/>
                  <a:pt x="2977" y="25692"/>
                </a:cubicBezTo>
                <a:cubicBezTo>
                  <a:pt x="2909" y="25699"/>
                  <a:pt x="2861" y="25761"/>
                  <a:pt x="2870" y="25829"/>
                </a:cubicBezTo>
                <a:cubicBezTo>
                  <a:pt x="2870" y="25829"/>
                  <a:pt x="2871" y="25845"/>
                  <a:pt x="2875" y="25872"/>
                </a:cubicBezTo>
                <a:cubicBezTo>
                  <a:pt x="2877" y="25899"/>
                  <a:pt x="2884" y="25941"/>
                  <a:pt x="2887" y="25985"/>
                </a:cubicBezTo>
                <a:cubicBezTo>
                  <a:pt x="2890" y="26029"/>
                  <a:pt x="2895" y="26081"/>
                  <a:pt x="2893" y="26137"/>
                </a:cubicBezTo>
                <a:cubicBezTo>
                  <a:pt x="2896" y="26192"/>
                  <a:pt x="2891" y="26252"/>
                  <a:pt x="2888" y="26310"/>
                </a:cubicBezTo>
                <a:cubicBezTo>
                  <a:pt x="2880" y="26368"/>
                  <a:pt x="2876" y="26426"/>
                  <a:pt x="2863" y="26478"/>
                </a:cubicBezTo>
                <a:cubicBezTo>
                  <a:pt x="2854" y="26531"/>
                  <a:pt x="2838" y="26578"/>
                  <a:pt x="2826" y="26619"/>
                </a:cubicBezTo>
                <a:cubicBezTo>
                  <a:pt x="2821" y="26638"/>
                  <a:pt x="2815" y="26653"/>
                  <a:pt x="2808" y="26666"/>
                </a:cubicBezTo>
                <a:cubicBezTo>
                  <a:pt x="2780" y="26631"/>
                  <a:pt x="2753" y="26595"/>
                  <a:pt x="2725" y="26560"/>
                </a:cubicBezTo>
                <a:cubicBezTo>
                  <a:pt x="2505" y="26288"/>
                  <a:pt x="2276" y="26041"/>
                  <a:pt x="2039" y="25839"/>
                </a:cubicBezTo>
                <a:cubicBezTo>
                  <a:pt x="1933" y="25749"/>
                  <a:pt x="1823" y="25669"/>
                  <a:pt x="1717" y="25596"/>
                </a:cubicBezTo>
                <a:cubicBezTo>
                  <a:pt x="1720" y="25586"/>
                  <a:pt x="1721" y="25576"/>
                  <a:pt x="1726" y="25563"/>
                </a:cubicBezTo>
                <a:cubicBezTo>
                  <a:pt x="1729" y="25544"/>
                  <a:pt x="1734" y="25521"/>
                  <a:pt x="1742" y="25496"/>
                </a:cubicBezTo>
                <a:cubicBezTo>
                  <a:pt x="1748" y="25470"/>
                  <a:pt x="1754" y="25442"/>
                  <a:pt x="1759" y="25403"/>
                </a:cubicBezTo>
                <a:cubicBezTo>
                  <a:pt x="1764" y="25366"/>
                  <a:pt x="1769" y="25326"/>
                  <a:pt x="1774" y="25284"/>
                </a:cubicBezTo>
                <a:cubicBezTo>
                  <a:pt x="1781" y="25242"/>
                  <a:pt x="1779" y="25201"/>
                  <a:pt x="1781" y="25156"/>
                </a:cubicBezTo>
                <a:cubicBezTo>
                  <a:pt x="1786" y="25069"/>
                  <a:pt x="1776" y="24974"/>
                  <a:pt x="1769" y="24882"/>
                </a:cubicBezTo>
                <a:cubicBezTo>
                  <a:pt x="1761" y="24837"/>
                  <a:pt x="1753" y="24790"/>
                  <a:pt x="1747" y="24746"/>
                </a:cubicBezTo>
                <a:cubicBezTo>
                  <a:pt x="1742" y="24702"/>
                  <a:pt x="1727" y="24659"/>
                  <a:pt x="1716" y="24618"/>
                </a:cubicBezTo>
                <a:cubicBezTo>
                  <a:pt x="1704" y="24576"/>
                  <a:pt x="1696" y="24535"/>
                  <a:pt x="1683" y="24500"/>
                </a:cubicBezTo>
                <a:cubicBezTo>
                  <a:pt x="1669" y="24463"/>
                  <a:pt x="1658" y="24427"/>
                  <a:pt x="1647" y="24396"/>
                </a:cubicBezTo>
                <a:cubicBezTo>
                  <a:pt x="1626" y="24332"/>
                  <a:pt x="1599" y="24282"/>
                  <a:pt x="1584" y="24245"/>
                </a:cubicBezTo>
                <a:cubicBezTo>
                  <a:pt x="1568" y="24208"/>
                  <a:pt x="1559" y="24187"/>
                  <a:pt x="1559" y="24187"/>
                </a:cubicBezTo>
                <a:cubicBezTo>
                  <a:pt x="1544" y="24153"/>
                  <a:pt x="1511" y="24132"/>
                  <a:pt x="1476" y="24132"/>
                </a:cubicBezTo>
                <a:cubicBezTo>
                  <a:pt x="1467" y="24132"/>
                  <a:pt x="1458" y="24133"/>
                  <a:pt x="1449" y="24136"/>
                </a:cubicBezTo>
                <a:cubicBezTo>
                  <a:pt x="1401" y="24151"/>
                  <a:pt x="1373" y="24203"/>
                  <a:pt x="1389" y="24251"/>
                </a:cubicBezTo>
                <a:lnTo>
                  <a:pt x="1392" y="24257"/>
                </a:lnTo>
                <a:cubicBezTo>
                  <a:pt x="1392" y="24257"/>
                  <a:pt x="1398" y="24278"/>
                  <a:pt x="1409" y="24312"/>
                </a:cubicBezTo>
                <a:cubicBezTo>
                  <a:pt x="1418" y="24347"/>
                  <a:pt x="1439" y="24396"/>
                  <a:pt x="1451" y="24457"/>
                </a:cubicBezTo>
                <a:cubicBezTo>
                  <a:pt x="1458" y="24487"/>
                  <a:pt x="1466" y="24519"/>
                  <a:pt x="1474" y="24554"/>
                </a:cubicBezTo>
                <a:cubicBezTo>
                  <a:pt x="1483" y="24588"/>
                  <a:pt x="1486" y="24625"/>
                  <a:pt x="1493" y="24662"/>
                </a:cubicBezTo>
                <a:cubicBezTo>
                  <a:pt x="1497" y="24702"/>
                  <a:pt x="1505" y="24740"/>
                  <a:pt x="1508" y="24779"/>
                </a:cubicBezTo>
                <a:cubicBezTo>
                  <a:pt x="1510" y="24820"/>
                  <a:pt x="1511" y="24859"/>
                  <a:pt x="1514" y="24901"/>
                </a:cubicBezTo>
                <a:cubicBezTo>
                  <a:pt x="1510" y="24981"/>
                  <a:pt x="1513" y="25061"/>
                  <a:pt x="1498" y="25134"/>
                </a:cubicBezTo>
                <a:cubicBezTo>
                  <a:pt x="1492" y="25171"/>
                  <a:pt x="1490" y="25209"/>
                  <a:pt x="1482" y="25240"/>
                </a:cubicBezTo>
                <a:cubicBezTo>
                  <a:pt x="1474" y="25271"/>
                  <a:pt x="1467" y="25300"/>
                  <a:pt x="1461" y="25327"/>
                </a:cubicBezTo>
                <a:cubicBezTo>
                  <a:pt x="1456" y="25352"/>
                  <a:pt x="1446" y="25380"/>
                  <a:pt x="1436" y="25406"/>
                </a:cubicBezTo>
                <a:cubicBezTo>
                  <a:pt x="1434" y="25412"/>
                  <a:pt x="1433" y="25416"/>
                  <a:pt x="1431" y="25422"/>
                </a:cubicBezTo>
                <a:cubicBezTo>
                  <a:pt x="1398" y="25405"/>
                  <a:pt x="1364" y="25385"/>
                  <a:pt x="1332" y="25369"/>
                </a:cubicBezTo>
                <a:cubicBezTo>
                  <a:pt x="1101" y="25260"/>
                  <a:pt x="888" y="25192"/>
                  <a:pt x="712" y="25146"/>
                </a:cubicBezTo>
                <a:cubicBezTo>
                  <a:pt x="536" y="25104"/>
                  <a:pt x="394" y="25081"/>
                  <a:pt x="298" y="25070"/>
                </a:cubicBezTo>
                <a:cubicBezTo>
                  <a:pt x="202" y="25058"/>
                  <a:pt x="150" y="25053"/>
                  <a:pt x="150" y="25053"/>
                </a:cubicBezTo>
                <a:cubicBezTo>
                  <a:pt x="145" y="25052"/>
                  <a:pt x="140" y="25052"/>
                  <a:pt x="134" y="25052"/>
                </a:cubicBezTo>
                <a:cubicBezTo>
                  <a:pt x="72" y="25052"/>
                  <a:pt x="18" y="25098"/>
                  <a:pt x="10" y="25161"/>
                </a:cubicBezTo>
                <a:cubicBezTo>
                  <a:pt x="0" y="25230"/>
                  <a:pt x="49" y="25295"/>
                  <a:pt x="118" y="25305"/>
                </a:cubicBezTo>
                <a:lnTo>
                  <a:pt x="126" y="25306"/>
                </a:lnTo>
                <a:cubicBezTo>
                  <a:pt x="126" y="25306"/>
                  <a:pt x="173" y="25313"/>
                  <a:pt x="264" y="25325"/>
                </a:cubicBezTo>
                <a:cubicBezTo>
                  <a:pt x="354" y="25336"/>
                  <a:pt x="484" y="25361"/>
                  <a:pt x="648" y="25401"/>
                </a:cubicBezTo>
                <a:cubicBezTo>
                  <a:pt x="809" y="25446"/>
                  <a:pt x="1004" y="25511"/>
                  <a:pt x="1212" y="25614"/>
                </a:cubicBezTo>
                <a:cubicBezTo>
                  <a:pt x="1423" y="25717"/>
                  <a:pt x="1642" y="25863"/>
                  <a:pt x="1860" y="26053"/>
                </a:cubicBezTo>
                <a:cubicBezTo>
                  <a:pt x="2077" y="26243"/>
                  <a:pt x="2290" y="26479"/>
                  <a:pt x="2498" y="26745"/>
                </a:cubicBezTo>
                <a:cubicBezTo>
                  <a:pt x="2526" y="26781"/>
                  <a:pt x="2555" y="26819"/>
                  <a:pt x="2582" y="26856"/>
                </a:cubicBezTo>
                <a:cubicBezTo>
                  <a:pt x="2552" y="26851"/>
                  <a:pt x="2519" y="26846"/>
                  <a:pt x="2484" y="26841"/>
                </a:cubicBezTo>
                <a:cubicBezTo>
                  <a:pt x="2374" y="26825"/>
                  <a:pt x="2247" y="26808"/>
                  <a:pt x="2108" y="26789"/>
                </a:cubicBezTo>
                <a:cubicBezTo>
                  <a:pt x="1971" y="26772"/>
                  <a:pt x="1830" y="26745"/>
                  <a:pt x="1686" y="26722"/>
                </a:cubicBezTo>
                <a:cubicBezTo>
                  <a:pt x="1617" y="26706"/>
                  <a:pt x="1547" y="26690"/>
                  <a:pt x="1478" y="26675"/>
                </a:cubicBezTo>
                <a:cubicBezTo>
                  <a:pt x="1409" y="26661"/>
                  <a:pt x="1344" y="26640"/>
                  <a:pt x="1280" y="26621"/>
                </a:cubicBezTo>
                <a:cubicBezTo>
                  <a:pt x="1217" y="26600"/>
                  <a:pt x="1154" y="26586"/>
                  <a:pt x="1099" y="26560"/>
                </a:cubicBezTo>
                <a:cubicBezTo>
                  <a:pt x="1043" y="26537"/>
                  <a:pt x="992" y="26514"/>
                  <a:pt x="944" y="26494"/>
                </a:cubicBezTo>
                <a:cubicBezTo>
                  <a:pt x="894" y="26475"/>
                  <a:pt x="852" y="26452"/>
                  <a:pt x="817" y="26429"/>
                </a:cubicBezTo>
                <a:cubicBezTo>
                  <a:pt x="779" y="26408"/>
                  <a:pt x="747" y="26389"/>
                  <a:pt x="722" y="26373"/>
                </a:cubicBezTo>
                <a:cubicBezTo>
                  <a:pt x="669" y="26342"/>
                  <a:pt x="638" y="26325"/>
                  <a:pt x="638" y="26325"/>
                </a:cubicBezTo>
                <a:lnTo>
                  <a:pt x="623" y="26318"/>
                </a:lnTo>
                <a:cubicBezTo>
                  <a:pt x="605" y="26307"/>
                  <a:pt x="585" y="26302"/>
                  <a:pt x="565" y="26302"/>
                </a:cubicBezTo>
                <a:cubicBezTo>
                  <a:pt x="528" y="26302"/>
                  <a:pt x="491" y="26321"/>
                  <a:pt x="469" y="26355"/>
                </a:cubicBezTo>
                <a:cubicBezTo>
                  <a:pt x="435" y="26408"/>
                  <a:pt x="450" y="26479"/>
                  <a:pt x="504" y="26514"/>
                </a:cubicBezTo>
                <a:cubicBezTo>
                  <a:pt x="504" y="26514"/>
                  <a:pt x="536" y="26536"/>
                  <a:pt x="593" y="26573"/>
                </a:cubicBezTo>
                <a:cubicBezTo>
                  <a:pt x="622" y="26591"/>
                  <a:pt x="657" y="26613"/>
                  <a:pt x="696" y="26639"/>
                </a:cubicBezTo>
                <a:cubicBezTo>
                  <a:pt x="737" y="26665"/>
                  <a:pt x="781" y="26693"/>
                  <a:pt x="835" y="26718"/>
                </a:cubicBezTo>
                <a:cubicBezTo>
                  <a:pt x="887" y="26743"/>
                  <a:pt x="944" y="26770"/>
                  <a:pt x="1004" y="26798"/>
                </a:cubicBezTo>
                <a:cubicBezTo>
                  <a:pt x="1063" y="26829"/>
                  <a:pt x="1130" y="26846"/>
                  <a:pt x="1197" y="26873"/>
                </a:cubicBezTo>
                <a:cubicBezTo>
                  <a:pt x="1265" y="26897"/>
                  <a:pt x="1335" y="26924"/>
                  <a:pt x="1408" y="26942"/>
                </a:cubicBezTo>
                <a:cubicBezTo>
                  <a:pt x="1479" y="26962"/>
                  <a:pt x="1553" y="26982"/>
                  <a:pt x="1627" y="27001"/>
                </a:cubicBezTo>
                <a:cubicBezTo>
                  <a:pt x="1773" y="27033"/>
                  <a:pt x="1922" y="27067"/>
                  <a:pt x="2057" y="27091"/>
                </a:cubicBezTo>
                <a:cubicBezTo>
                  <a:pt x="2193" y="27116"/>
                  <a:pt x="2319" y="27139"/>
                  <a:pt x="2428" y="27159"/>
                </a:cubicBezTo>
                <a:cubicBezTo>
                  <a:pt x="2643" y="27200"/>
                  <a:pt x="2790" y="27230"/>
                  <a:pt x="2790" y="27230"/>
                </a:cubicBezTo>
                <a:cubicBezTo>
                  <a:pt x="2792" y="27230"/>
                  <a:pt x="2795" y="27232"/>
                  <a:pt x="2796" y="27232"/>
                </a:cubicBezTo>
                <a:cubicBezTo>
                  <a:pt x="2805" y="27233"/>
                  <a:pt x="2813" y="27234"/>
                  <a:pt x="2821" y="27234"/>
                </a:cubicBezTo>
                <a:cubicBezTo>
                  <a:pt x="2833" y="27234"/>
                  <a:pt x="2846" y="27233"/>
                  <a:pt x="2858" y="27230"/>
                </a:cubicBezTo>
                <a:cubicBezTo>
                  <a:pt x="2949" y="27356"/>
                  <a:pt x="3042" y="27485"/>
                  <a:pt x="3137" y="27617"/>
                </a:cubicBezTo>
                <a:cubicBezTo>
                  <a:pt x="3204" y="27708"/>
                  <a:pt x="3275" y="27801"/>
                  <a:pt x="3345" y="27892"/>
                </a:cubicBezTo>
                <a:lnTo>
                  <a:pt x="1364" y="27569"/>
                </a:lnTo>
                <a:cubicBezTo>
                  <a:pt x="1359" y="27568"/>
                  <a:pt x="1354" y="27568"/>
                  <a:pt x="1350" y="27568"/>
                </a:cubicBezTo>
                <a:cubicBezTo>
                  <a:pt x="1308" y="27568"/>
                  <a:pt x="1271" y="27596"/>
                  <a:pt x="1261" y="27638"/>
                </a:cubicBezTo>
                <a:cubicBezTo>
                  <a:pt x="1250" y="27687"/>
                  <a:pt x="1280" y="27735"/>
                  <a:pt x="1329" y="27748"/>
                </a:cubicBezTo>
                <a:lnTo>
                  <a:pt x="3658" y="28283"/>
                </a:lnTo>
                <a:cubicBezTo>
                  <a:pt x="3731" y="28366"/>
                  <a:pt x="3804" y="28449"/>
                  <a:pt x="3880" y="28530"/>
                </a:cubicBezTo>
                <a:cubicBezTo>
                  <a:pt x="3974" y="28637"/>
                  <a:pt x="4071" y="28744"/>
                  <a:pt x="4167" y="28853"/>
                </a:cubicBezTo>
                <a:cubicBezTo>
                  <a:pt x="4113" y="28845"/>
                  <a:pt x="4059" y="28839"/>
                  <a:pt x="3999" y="28832"/>
                </a:cubicBezTo>
                <a:cubicBezTo>
                  <a:pt x="3903" y="28818"/>
                  <a:pt x="3801" y="28816"/>
                  <a:pt x="3692" y="28807"/>
                </a:cubicBezTo>
                <a:cubicBezTo>
                  <a:pt x="3584" y="28801"/>
                  <a:pt x="3470" y="28797"/>
                  <a:pt x="3352" y="28795"/>
                </a:cubicBezTo>
                <a:cubicBezTo>
                  <a:pt x="3119" y="28792"/>
                  <a:pt x="2872" y="28791"/>
                  <a:pt x="2624" y="28788"/>
                </a:cubicBezTo>
                <a:cubicBezTo>
                  <a:pt x="2502" y="28785"/>
                  <a:pt x="2377" y="28784"/>
                  <a:pt x="2259" y="28777"/>
                </a:cubicBezTo>
                <a:cubicBezTo>
                  <a:pt x="2138" y="28775"/>
                  <a:pt x="2023" y="28763"/>
                  <a:pt x="1909" y="28755"/>
                </a:cubicBezTo>
                <a:cubicBezTo>
                  <a:pt x="1798" y="28740"/>
                  <a:pt x="1688" y="28732"/>
                  <a:pt x="1588" y="28711"/>
                </a:cubicBezTo>
                <a:cubicBezTo>
                  <a:pt x="1487" y="28694"/>
                  <a:pt x="1392" y="28675"/>
                  <a:pt x="1307" y="28649"/>
                </a:cubicBezTo>
                <a:cubicBezTo>
                  <a:pt x="1264" y="28638"/>
                  <a:pt x="1223" y="28627"/>
                  <a:pt x="1183" y="28616"/>
                </a:cubicBezTo>
                <a:cubicBezTo>
                  <a:pt x="1144" y="28604"/>
                  <a:pt x="1109" y="28590"/>
                  <a:pt x="1075" y="28578"/>
                </a:cubicBezTo>
                <a:cubicBezTo>
                  <a:pt x="1008" y="28556"/>
                  <a:pt x="947" y="28532"/>
                  <a:pt x="903" y="28510"/>
                </a:cubicBezTo>
                <a:cubicBezTo>
                  <a:pt x="809" y="28466"/>
                  <a:pt x="756" y="28442"/>
                  <a:pt x="756" y="28442"/>
                </a:cubicBezTo>
                <a:lnTo>
                  <a:pt x="744" y="28437"/>
                </a:lnTo>
                <a:cubicBezTo>
                  <a:pt x="728" y="28429"/>
                  <a:pt x="711" y="28426"/>
                  <a:pt x="695" y="28426"/>
                </a:cubicBezTo>
                <a:cubicBezTo>
                  <a:pt x="651" y="28426"/>
                  <a:pt x="608" y="28450"/>
                  <a:pt x="586" y="28493"/>
                </a:cubicBezTo>
                <a:cubicBezTo>
                  <a:pt x="557" y="28553"/>
                  <a:pt x="581" y="28625"/>
                  <a:pt x="641" y="28654"/>
                </a:cubicBezTo>
                <a:lnTo>
                  <a:pt x="801" y="28733"/>
                </a:lnTo>
                <a:cubicBezTo>
                  <a:pt x="851" y="28761"/>
                  <a:pt x="914" y="28786"/>
                  <a:pt x="989" y="28813"/>
                </a:cubicBezTo>
                <a:cubicBezTo>
                  <a:pt x="1026" y="28828"/>
                  <a:pt x="1064" y="28843"/>
                  <a:pt x="1106" y="28857"/>
                </a:cubicBezTo>
                <a:cubicBezTo>
                  <a:pt x="1148" y="28869"/>
                  <a:pt x="1192" y="28882"/>
                  <a:pt x="1239" y="28896"/>
                </a:cubicBezTo>
                <a:cubicBezTo>
                  <a:pt x="1332" y="28925"/>
                  <a:pt x="1433" y="28946"/>
                  <a:pt x="1541" y="28968"/>
                </a:cubicBezTo>
                <a:cubicBezTo>
                  <a:pt x="1648" y="28993"/>
                  <a:pt x="1763" y="29004"/>
                  <a:pt x="1881" y="29024"/>
                </a:cubicBezTo>
                <a:cubicBezTo>
                  <a:pt x="1999" y="29035"/>
                  <a:pt x="2121" y="29050"/>
                  <a:pt x="2243" y="29056"/>
                </a:cubicBezTo>
                <a:cubicBezTo>
                  <a:pt x="2367" y="29066"/>
                  <a:pt x="2492" y="29071"/>
                  <a:pt x="2617" y="29077"/>
                </a:cubicBezTo>
                <a:cubicBezTo>
                  <a:pt x="2864" y="29084"/>
                  <a:pt x="3111" y="29093"/>
                  <a:pt x="3343" y="29100"/>
                </a:cubicBezTo>
                <a:cubicBezTo>
                  <a:pt x="3456" y="29105"/>
                  <a:pt x="3567" y="29112"/>
                  <a:pt x="3671" y="29119"/>
                </a:cubicBezTo>
                <a:cubicBezTo>
                  <a:pt x="3773" y="29130"/>
                  <a:pt x="3873" y="29135"/>
                  <a:pt x="3960" y="29149"/>
                </a:cubicBezTo>
                <a:cubicBezTo>
                  <a:pt x="4050" y="29162"/>
                  <a:pt x="4130" y="29172"/>
                  <a:pt x="4198" y="29188"/>
                </a:cubicBezTo>
                <a:cubicBezTo>
                  <a:pt x="4268" y="29202"/>
                  <a:pt x="4325" y="29211"/>
                  <a:pt x="4379" y="29228"/>
                </a:cubicBezTo>
                <a:cubicBezTo>
                  <a:pt x="4480" y="29255"/>
                  <a:pt x="4538" y="29271"/>
                  <a:pt x="4541" y="29273"/>
                </a:cubicBezTo>
                <a:lnTo>
                  <a:pt x="4673" y="29420"/>
                </a:lnTo>
                <a:cubicBezTo>
                  <a:pt x="4657" y="29422"/>
                  <a:pt x="4640" y="29423"/>
                  <a:pt x="4624" y="29424"/>
                </a:cubicBezTo>
                <a:lnTo>
                  <a:pt x="4506" y="29447"/>
                </a:lnTo>
                <a:cubicBezTo>
                  <a:pt x="4428" y="29467"/>
                  <a:pt x="4355" y="29492"/>
                  <a:pt x="4285" y="29523"/>
                </a:cubicBezTo>
                <a:cubicBezTo>
                  <a:pt x="4215" y="29553"/>
                  <a:pt x="4147" y="29587"/>
                  <a:pt x="4084" y="29622"/>
                </a:cubicBezTo>
                <a:cubicBezTo>
                  <a:pt x="3956" y="29694"/>
                  <a:pt x="3838" y="29771"/>
                  <a:pt x="3722" y="29844"/>
                </a:cubicBezTo>
                <a:cubicBezTo>
                  <a:pt x="3607" y="29918"/>
                  <a:pt x="3493" y="29987"/>
                  <a:pt x="3376" y="30044"/>
                </a:cubicBezTo>
                <a:cubicBezTo>
                  <a:pt x="3371" y="30045"/>
                  <a:pt x="3368" y="30047"/>
                  <a:pt x="3364" y="30051"/>
                </a:cubicBezTo>
                <a:lnTo>
                  <a:pt x="3171" y="30157"/>
                </a:lnTo>
                <a:cubicBezTo>
                  <a:pt x="3140" y="30174"/>
                  <a:pt x="3104" y="30186"/>
                  <a:pt x="3073" y="30200"/>
                </a:cubicBezTo>
                <a:lnTo>
                  <a:pt x="2973" y="30243"/>
                </a:lnTo>
                <a:cubicBezTo>
                  <a:pt x="2940" y="30255"/>
                  <a:pt x="2906" y="30262"/>
                  <a:pt x="2871" y="30273"/>
                </a:cubicBezTo>
                <a:cubicBezTo>
                  <a:pt x="2837" y="30280"/>
                  <a:pt x="2803" y="30294"/>
                  <a:pt x="2769" y="30299"/>
                </a:cubicBezTo>
                <a:cubicBezTo>
                  <a:pt x="2732" y="30301"/>
                  <a:pt x="2698" y="30307"/>
                  <a:pt x="2663" y="30312"/>
                </a:cubicBezTo>
                <a:cubicBezTo>
                  <a:pt x="2664" y="30303"/>
                  <a:pt x="2664" y="30294"/>
                  <a:pt x="2664" y="30284"/>
                </a:cubicBezTo>
                <a:cubicBezTo>
                  <a:pt x="2664" y="30258"/>
                  <a:pt x="2662" y="30233"/>
                  <a:pt x="2658" y="30206"/>
                </a:cubicBezTo>
                <a:cubicBezTo>
                  <a:pt x="2641" y="30099"/>
                  <a:pt x="2590" y="29983"/>
                  <a:pt x="2521" y="29883"/>
                </a:cubicBezTo>
                <a:cubicBezTo>
                  <a:pt x="2454" y="29782"/>
                  <a:pt x="2367" y="29697"/>
                  <a:pt x="2291" y="29642"/>
                </a:cubicBezTo>
                <a:cubicBezTo>
                  <a:pt x="2254" y="29615"/>
                  <a:pt x="2220" y="29596"/>
                  <a:pt x="2193" y="29584"/>
                </a:cubicBezTo>
                <a:cubicBezTo>
                  <a:pt x="2168" y="29572"/>
                  <a:pt x="2153" y="29566"/>
                  <a:pt x="2153" y="29566"/>
                </a:cubicBezTo>
                <a:cubicBezTo>
                  <a:pt x="2139" y="29559"/>
                  <a:pt x="2124" y="29556"/>
                  <a:pt x="2110" y="29556"/>
                </a:cubicBezTo>
                <a:cubicBezTo>
                  <a:pt x="2077" y="29556"/>
                  <a:pt x="2046" y="29572"/>
                  <a:pt x="2025" y="29601"/>
                </a:cubicBezTo>
                <a:cubicBezTo>
                  <a:pt x="1993" y="29648"/>
                  <a:pt x="2005" y="29711"/>
                  <a:pt x="2052" y="29743"/>
                </a:cubicBezTo>
                <a:lnTo>
                  <a:pt x="2066" y="29753"/>
                </a:lnTo>
                <a:lnTo>
                  <a:pt x="2089" y="29769"/>
                </a:lnTo>
                <a:cubicBezTo>
                  <a:pt x="2104" y="29779"/>
                  <a:pt x="2125" y="29795"/>
                  <a:pt x="2148" y="29818"/>
                </a:cubicBezTo>
                <a:cubicBezTo>
                  <a:pt x="2194" y="29863"/>
                  <a:pt x="2250" y="29938"/>
                  <a:pt x="2287" y="30020"/>
                </a:cubicBezTo>
                <a:cubicBezTo>
                  <a:pt x="2327" y="30101"/>
                  <a:pt x="2345" y="30188"/>
                  <a:pt x="2344" y="30238"/>
                </a:cubicBezTo>
                <a:cubicBezTo>
                  <a:pt x="2343" y="30249"/>
                  <a:pt x="2343" y="30262"/>
                  <a:pt x="2342" y="30267"/>
                </a:cubicBezTo>
                <a:cubicBezTo>
                  <a:pt x="2341" y="30268"/>
                  <a:pt x="2341" y="30268"/>
                  <a:pt x="2341" y="30268"/>
                </a:cubicBezTo>
                <a:cubicBezTo>
                  <a:pt x="2341" y="30268"/>
                  <a:pt x="2341" y="30268"/>
                  <a:pt x="2341" y="30268"/>
                </a:cubicBezTo>
                <a:lnTo>
                  <a:pt x="2341" y="30268"/>
                </a:lnTo>
                <a:cubicBezTo>
                  <a:pt x="2341" y="30268"/>
                  <a:pt x="2341" y="30269"/>
                  <a:pt x="2339" y="30273"/>
                </a:cubicBezTo>
                <a:cubicBezTo>
                  <a:pt x="2334" y="30289"/>
                  <a:pt x="2332" y="30296"/>
                  <a:pt x="2328" y="30301"/>
                </a:cubicBezTo>
                <a:cubicBezTo>
                  <a:pt x="2260" y="30291"/>
                  <a:pt x="2194" y="30284"/>
                  <a:pt x="2126" y="30263"/>
                </a:cubicBezTo>
                <a:cubicBezTo>
                  <a:pt x="2055" y="30243"/>
                  <a:pt x="1982" y="30230"/>
                  <a:pt x="1909" y="30205"/>
                </a:cubicBezTo>
                <a:lnTo>
                  <a:pt x="1694" y="30135"/>
                </a:lnTo>
                <a:lnTo>
                  <a:pt x="1688" y="30132"/>
                </a:lnTo>
                <a:cubicBezTo>
                  <a:pt x="1678" y="30129"/>
                  <a:pt x="1667" y="30127"/>
                  <a:pt x="1657" y="30127"/>
                </a:cubicBezTo>
                <a:cubicBezTo>
                  <a:pt x="1615" y="30127"/>
                  <a:pt x="1576" y="30153"/>
                  <a:pt x="1561" y="30194"/>
                </a:cubicBezTo>
                <a:cubicBezTo>
                  <a:pt x="1541" y="30247"/>
                  <a:pt x="1568" y="30306"/>
                  <a:pt x="1620" y="30324"/>
                </a:cubicBezTo>
                <a:lnTo>
                  <a:pt x="1843" y="30407"/>
                </a:lnTo>
                <a:cubicBezTo>
                  <a:pt x="1915" y="30435"/>
                  <a:pt x="1995" y="30455"/>
                  <a:pt x="2071" y="30478"/>
                </a:cubicBezTo>
                <a:cubicBezTo>
                  <a:pt x="2147" y="30503"/>
                  <a:pt x="2227" y="30515"/>
                  <a:pt x="2307" y="30531"/>
                </a:cubicBezTo>
                <a:cubicBezTo>
                  <a:pt x="2348" y="30540"/>
                  <a:pt x="2387" y="30547"/>
                  <a:pt x="2429" y="30549"/>
                </a:cubicBezTo>
                <a:lnTo>
                  <a:pt x="2555" y="30557"/>
                </a:lnTo>
                <a:cubicBezTo>
                  <a:pt x="2568" y="30558"/>
                  <a:pt x="2582" y="30558"/>
                  <a:pt x="2596" y="30558"/>
                </a:cubicBezTo>
                <a:cubicBezTo>
                  <a:pt x="2665" y="30558"/>
                  <a:pt x="2736" y="30547"/>
                  <a:pt x="2806" y="30544"/>
                </a:cubicBezTo>
                <a:cubicBezTo>
                  <a:pt x="2847" y="30539"/>
                  <a:pt x="2888" y="30526"/>
                  <a:pt x="2929" y="30517"/>
                </a:cubicBezTo>
                <a:cubicBezTo>
                  <a:pt x="2971" y="30507"/>
                  <a:pt x="3012" y="30498"/>
                  <a:pt x="3051" y="30486"/>
                </a:cubicBezTo>
                <a:lnTo>
                  <a:pt x="3167" y="30443"/>
                </a:lnTo>
                <a:cubicBezTo>
                  <a:pt x="3205" y="30427"/>
                  <a:pt x="3246" y="30414"/>
                  <a:pt x="3281" y="30397"/>
                </a:cubicBezTo>
                <a:lnTo>
                  <a:pt x="3498" y="30289"/>
                </a:lnTo>
                <a:lnTo>
                  <a:pt x="3486" y="30295"/>
                </a:lnTo>
                <a:cubicBezTo>
                  <a:pt x="3758" y="30177"/>
                  <a:pt x="3991" y="30013"/>
                  <a:pt x="4225" y="29893"/>
                </a:cubicBezTo>
                <a:cubicBezTo>
                  <a:pt x="4284" y="29864"/>
                  <a:pt x="4342" y="29838"/>
                  <a:pt x="4400" y="29813"/>
                </a:cubicBezTo>
                <a:cubicBezTo>
                  <a:pt x="4459" y="29791"/>
                  <a:pt x="4517" y="29774"/>
                  <a:pt x="4576" y="29760"/>
                </a:cubicBezTo>
                <a:lnTo>
                  <a:pt x="4663" y="29748"/>
                </a:lnTo>
                <a:lnTo>
                  <a:pt x="4750" y="29743"/>
                </a:lnTo>
                <a:lnTo>
                  <a:pt x="4828" y="29748"/>
                </a:lnTo>
                <a:lnTo>
                  <a:pt x="4931" y="29763"/>
                </a:lnTo>
                <a:cubicBezTo>
                  <a:pt x="4932" y="29763"/>
                  <a:pt x="4934" y="29763"/>
                  <a:pt x="4937" y="29765"/>
                </a:cubicBezTo>
                <a:cubicBezTo>
                  <a:pt x="4944" y="29765"/>
                  <a:pt x="4949" y="29765"/>
                  <a:pt x="4955" y="29765"/>
                </a:cubicBezTo>
                <a:cubicBezTo>
                  <a:pt x="4963" y="29765"/>
                  <a:pt x="4971" y="29765"/>
                  <a:pt x="4980" y="29763"/>
                </a:cubicBezTo>
                <a:cubicBezTo>
                  <a:pt x="5146" y="29946"/>
                  <a:pt x="5314" y="30129"/>
                  <a:pt x="5482" y="30308"/>
                </a:cubicBezTo>
                <a:cubicBezTo>
                  <a:pt x="5492" y="30318"/>
                  <a:pt x="5502" y="30329"/>
                  <a:pt x="5513" y="30340"/>
                </a:cubicBezTo>
                <a:cubicBezTo>
                  <a:pt x="5388" y="30340"/>
                  <a:pt x="5230" y="30331"/>
                  <a:pt x="5066" y="30323"/>
                </a:cubicBezTo>
                <a:cubicBezTo>
                  <a:pt x="5000" y="30321"/>
                  <a:pt x="4934" y="30319"/>
                  <a:pt x="4869" y="30319"/>
                </a:cubicBezTo>
                <a:cubicBezTo>
                  <a:pt x="4840" y="30319"/>
                  <a:pt x="4812" y="30319"/>
                  <a:pt x="4783" y="30321"/>
                </a:cubicBezTo>
                <a:cubicBezTo>
                  <a:pt x="4693" y="30323"/>
                  <a:pt x="4607" y="30333"/>
                  <a:pt x="4533" y="30348"/>
                </a:cubicBezTo>
                <a:cubicBezTo>
                  <a:pt x="4496" y="30358"/>
                  <a:pt x="4463" y="30363"/>
                  <a:pt x="4433" y="30375"/>
                </a:cubicBezTo>
                <a:cubicBezTo>
                  <a:pt x="4405" y="30387"/>
                  <a:pt x="4379" y="30392"/>
                  <a:pt x="4359" y="30404"/>
                </a:cubicBezTo>
                <a:cubicBezTo>
                  <a:pt x="4320" y="30424"/>
                  <a:pt x="4296" y="30435"/>
                  <a:pt x="4296" y="30435"/>
                </a:cubicBezTo>
                <a:cubicBezTo>
                  <a:pt x="4277" y="30446"/>
                  <a:pt x="4267" y="30470"/>
                  <a:pt x="4274" y="30492"/>
                </a:cubicBezTo>
                <a:cubicBezTo>
                  <a:pt x="4281" y="30512"/>
                  <a:pt x="4300" y="30525"/>
                  <a:pt x="4319" y="30525"/>
                </a:cubicBezTo>
                <a:cubicBezTo>
                  <a:pt x="4324" y="30525"/>
                  <a:pt x="4329" y="30524"/>
                  <a:pt x="4334" y="30523"/>
                </a:cubicBezTo>
                <a:lnTo>
                  <a:pt x="4342" y="30519"/>
                </a:lnTo>
                <a:lnTo>
                  <a:pt x="4397" y="30501"/>
                </a:lnTo>
                <a:cubicBezTo>
                  <a:pt x="4415" y="30494"/>
                  <a:pt x="4439" y="30492"/>
                  <a:pt x="4464" y="30486"/>
                </a:cubicBezTo>
                <a:cubicBezTo>
                  <a:pt x="4490" y="30480"/>
                  <a:pt x="4520" y="30480"/>
                  <a:pt x="4551" y="30477"/>
                </a:cubicBezTo>
                <a:cubicBezTo>
                  <a:pt x="4566" y="30476"/>
                  <a:pt x="4582" y="30476"/>
                  <a:pt x="4597" y="30476"/>
                </a:cubicBezTo>
                <a:cubicBezTo>
                  <a:pt x="4652" y="30476"/>
                  <a:pt x="4713" y="30479"/>
                  <a:pt x="4778" y="30488"/>
                </a:cubicBezTo>
                <a:cubicBezTo>
                  <a:pt x="4862" y="30497"/>
                  <a:pt x="4950" y="30514"/>
                  <a:pt x="5041" y="30533"/>
                </a:cubicBezTo>
                <a:cubicBezTo>
                  <a:pt x="5221" y="30570"/>
                  <a:pt x="5405" y="30614"/>
                  <a:pt x="5554" y="30632"/>
                </a:cubicBezTo>
                <a:cubicBezTo>
                  <a:pt x="5591" y="30636"/>
                  <a:pt x="5624" y="30642"/>
                  <a:pt x="5660" y="30643"/>
                </a:cubicBezTo>
                <a:cubicBezTo>
                  <a:pt x="5693" y="30645"/>
                  <a:pt x="5726" y="30647"/>
                  <a:pt x="5745" y="30647"/>
                </a:cubicBezTo>
                <a:lnTo>
                  <a:pt x="5811" y="30647"/>
                </a:lnTo>
                <a:cubicBezTo>
                  <a:pt x="5975" y="30815"/>
                  <a:pt x="6139" y="30978"/>
                  <a:pt x="6304" y="31134"/>
                </a:cubicBezTo>
                <a:cubicBezTo>
                  <a:pt x="6324" y="31152"/>
                  <a:pt x="6342" y="31171"/>
                  <a:pt x="6362" y="31188"/>
                </a:cubicBezTo>
                <a:cubicBezTo>
                  <a:pt x="6345" y="31190"/>
                  <a:pt x="6327" y="31196"/>
                  <a:pt x="6310" y="31204"/>
                </a:cubicBezTo>
                <a:cubicBezTo>
                  <a:pt x="6310" y="31204"/>
                  <a:pt x="6281" y="31219"/>
                  <a:pt x="6229" y="31247"/>
                </a:cubicBezTo>
                <a:cubicBezTo>
                  <a:pt x="6204" y="31259"/>
                  <a:pt x="6172" y="31275"/>
                  <a:pt x="6136" y="31294"/>
                </a:cubicBezTo>
                <a:cubicBezTo>
                  <a:pt x="6119" y="31304"/>
                  <a:pt x="6098" y="31313"/>
                  <a:pt x="6079" y="31323"/>
                </a:cubicBezTo>
                <a:cubicBezTo>
                  <a:pt x="6059" y="31332"/>
                  <a:pt x="6040" y="31337"/>
                  <a:pt x="6019" y="31344"/>
                </a:cubicBezTo>
                <a:cubicBezTo>
                  <a:pt x="5978" y="31359"/>
                  <a:pt x="5933" y="31375"/>
                  <a:pt x="5886" y="31392"/>
                </a:cubicBezTo>
                <a:cubicBezTo>
                  <a:pt x="5840" y="31412"/>
                  <a:pt x="5782" y="31419"/>
                  <a:pt x="5725" y="31434"/>
                </a:cubicBezTo>
                <a:cubicBezTo>
                  <a:pt x="5668" y="31445"/>
                  <a:pt x="5611" y="31463"/>
                  <a:pt x="5549" y="31467"/>
                </a:cubicBezTo>
                <a:cubicBezTo>
                  <a:pt x="5487" y="31474"/>
                  <a:pt x="5425" y="31482"/>
                  <a:pt x="5363" y="31490"/>
                </a:cubicBezTo>
                <a:cubicBezTo>
                  <a:pt x="5299" y="31491"/>
                  <a:pt x="5236" y="31492"/>
                  <a:pt x="5173" y="31493"/>
                </a:cubicBezTo>
                <a:cubicBezTo>
                  <a:pt x="5157" y="31494"/>
                  <a:pt x="5141" y="31495"/>
                  <a:pt x="5125" y="31495"/>
                </a:cubicBezTo>
                <a:cubicBezTo>
                  <a:pt x="5080" y="31495"/>
                  <a:pt x="5035" y="31491"/>
                  <a:pt x="4991" y="31488"/>
                </a:cubicBezTo>
                <a:cubicBezTo>
                  <a:pt x="4931" y="31483"/>
                  <a:pt x="4874" y="31483"/>
                  <a:pt x="4819" y="31475"/>
                </a:cubicBezTo>
                <a:cubicBezTo>
                  <a:pt x="4764" y="31467"/>
                  <a:pt x="4714" y="31459"/>
                  <a:pt x="4666" y="31453"/>
                </a:cubicBezTo>
                <a:cubicBezTo>
                  <a:pt x="4571" y="31442"/>
                  <a:pt x="4495" y="31417"/>
                  <a:pt x="4439" y="31406"/>
                </a:cubicBezTo>
                <a:cubicBezTo>
                  <a:pt x="4385" y="31394"/>
                  <a:pt x="4353" y="31386"/>
                  <a:pt x="4353" y="31386"/>
                </a:cubicBezTo>
                <a:lnTo>
                  <a:pt x="4343" y="31384"/>
                </a:lnTo>
                <a:cubicBezTo>
                  <a:pt x="4335" y="31382"/>
                  <a:pt x="4326" y="31381"/>
                  <a:pt x="4318" y="31381"/>
                </a:cubicBezTo>
                <a:cubicBezTo>
                  <a:pt x="4269" y="31381"/>
                  <a:pt x="4225" y="31413"/>
                  <a:pt x="4210" y="31461"/>
                </a:cubicBezTo>
                <a:cubicBezTo>
                  <a:pt x="4193" y="31522"/>
                  <a:pt x="4227" y="31584"/>
                  <a:pt x="4288" y="31600"/>
                </a:cubicBezTo>
                <a:cubicBezTo>
                  <a:pt x="4288" y="31600"/>
                  <a:pt x="4321" y="31609"/>
                  <a:pt x="4378" y="31626"/>
                </a:cubicBezTo>
                <a:cubicBezTo>
                  <a:pt x="4437" y="31641"/>
                  <a:pt x="4517" y="31672"/>
                  <a:pt x="4618" y="31689"/>
                </a:cubicBezTo>
                <a:cubicBezTo>
                  <a:pt x="4668" y="31700"/>
                  <a:pt x="4724" y="31710"/>
                  <a:pt x="4782" y="31722"/>
                </a:cubicBezTo>
                <a:cubicBezTo>
                  <a:pt x="4841" y="31735"/>
                  <a:pt x="4902" y="31738"/>
                  <a:pt x="4966" y="31746"/>
                </a:cubicBezTo>
                <a:cubicBezTo>
                  <a:pt x="5027" y="31753"/>
                  <a:pt x="5090" y="31762"/>
                  <a:pt x="5155" y="31762"/>
                </a:cubicBezTo>
                <a:cubicBezTo>
                  <a:pt x="5159" y="31762"/>
                  <a:pt x="5162" y="31762"/>
                  <a:pt x="5166" y="31762"/>
                </a:cubicBezTo>
                <a:cubicBezTo>
                  <a:pt x="5234" y="31763"/>
                  <a:pt x="5304" y="31766"/>
                  <a:pt x="5373" y="31768"/>
                </a:cubicBezTo>
                <a:cubicBezTo>
                  <a:pt x="5442" y="31763"/>
                  <a:pt x="5513" y="31758"/>
                  <a:pt x="5581" y="31754"/>
                </a:cubicBezTo>
                <a:cubicBezTo>
                  <a:pt x="5650" y="31753"/>
                  <a:pt x="5716" y="31737"/>
                  <a:pt x="5782" y="31726"/>
                </a:cubicBezTo>
                <a:cubicBezTo>
                  <a:pt x="5846" y="31713"/>
                  <a:pt x="5909" y="31709"/>
                  <a:pt x="5970" y="31688"/>
                </a:cubicBezTo>
                <a:cubicBezTo>
                  <a:pt x="6031" y="31669"/>
                  <a:pt x="6088" y="31652"/>
                  <a:pt x="6141" y="31636"/>
                </a:cubicBezTo>
                <a:cubicBezTo>
                  <a:pt x="6167" y="31628"/>
                  <a:pt x="6194" y="31620"/>
                  <a:pt x="6217" y="31612"/>
                </a:cubicBezTo>
                <a:cubicBezTo>
                  <a:pt x="6239" y="31603"/>
                  <a:pt x="6257" y="31593"/>
                  <a:pt x="6276" y="31586"/>
                </a:cubicBezTo>
                <a:cubicBezTo>
                  <a:pt x="6313" y="31568"/>
                  <a:pt x="6345" y="31554"/>
                  <a:pt x="6372" y="31541"/>
                </a:cubicBezTo>
                <a:cubicBezTo>
                  <a:pt x="6425" y="31518"/>
                  <a:pt x="6453" y="31504"/>
                  <a:pt x="6453" y="31504"/>
                </a:cubicBezTo>
                <a:lnTo>
                  <a:pt x="6462" y="31501"/>
                </a:lnTo>
                <a:cubicBezTo>
                  <a:pt x="6515" y="31472"/>
                  <a:pt x="6545" y="31422"/>
                  <a:pt x="6551" y="31366"/>
                </a:cubicBezTo>
                <a:cubicBezTo>
                  <a:pt x="6604" y="31416"/>
                  <a:pt x="6658" y="31463"/>
                  <a:pt x="6712" y="31511"/>
                </a:cubicBezTo>
                <a:cubicBezTo>
                  <a:pt x="6847" y="31635"/>
                  <a:pt x="6985" y="31748"/>
                  <a:pt x="7120" y="31860"/>
                </a:cubicBezTo>
                <a:cubicBezTo>
                  <a:pt x="7308" y="32016"/>
                  <a:pt x="7495" y="32160"/>
                  <a:pt x="7676" y="32291"/>
                </a:cubicBezTo>
                <a:cubicBezTo>
                  <a:pt x="7610" y="32291"/>
                  <a:pt x="7540" y="32291"/>
                  <a:pt x="7468" y="32294"/>
                </a:cubicBezTo>
                <a:cubicBezTo>
                  <a:pt x="6919" y="32307"/>
                  <a:pt x="6211" y="32416"/>
                  <a:pt x="5509" y="32470"/>
                </a:cubicBezTo>
                <a:cubicBezTo>
                  <a:pt x="5312" y="32485"/>
                  <a:pt x="5114" y="32494"/>
                  <a:pt x="4922" y="32494"/>
                </a:cubicBezTo>
                <a:cubicBezTo>
                  <a:pt x="4772" y="32494"/>
                  <a:pt x="4626" y="32489"/>
                  <a:pt x="4484" y="32475"/>
                </a:cubicBezTo>
                <a:cubicBezTo>
                  <a:pt x="4322" y="32461"/>
                  <a:pt x="4169" y="32434"/>
                  <a:pt x="4026" y="32400"/>
                </a:cubicBezTo>
                <a:cubicBezTo>
                  <a:pt x="3991" y="32392"/>
                  <a:pt x="3959" y="32381"/>
                  <a:pt x="3926" y="32370"/>
                </a:cubicBezTo>
                <a:cubicBezTo>
                  <a:pt x="3922" y="32342"/>
                  <a:pt x="3917" y="32299"/>
                  <a:pt x="3910" y="32246"/>
                </a:cubicBezTo>
                <a:cubicBezTo>
                  <a:pt x="3905" y="32197"/>
                  <a:pt x="3894" y="32139"/>
                  <a:pt x="3881" y="32073"/>
                </a:cubicBezTo>
                <a:cubicBezTo>
                  <a:pt x="3868" y="32009"/>
                  <a:pt x="3853" y="31940"/>
                  <a:pt x="3839" y="31873"/>
                </a:cubicBezTo>
                <a:cubicBezTo>
                  <a:pt x="3826" y="31807"/>
                  <a:pt x="3813" y="31743"/>
                  <a:pt x="3800" y="31683"/>
                </a:cubicBezTo>
                <a:cubicBezTo>
                  <a:pt x="3786" y="31621"/>
                  <a:pt x="3775" y="31566"/>
                  <a:pt x="3772" y="31520"/>
                </a:cubicBezTo>
                <a:lnTo>
                  <a:pt x="3752" y="31368"/>
                </a:lnTo>
                <a:lnTo>
                  <a:pt x="3749" y="31344"/>
                </a:lnTo>
                <a:lnTo>
                  <a:pt x="3749" y="31343"/>
                </a:lnTo>
                <a:cubicBezTo>
                  <a:pt x="3739" y="31278"/>
                  <a:pt x="3683" y="31231"/>
                  <a:pt x="3619" y="31231"/>
                </a:cubicBezTo>
                <a:cubicBezTo>
                  <a:pt x="3614" y="31231"/>
                  <a:pt x="3608" y="31231"/>
                  <a:pt x="3602" y="31232"/>
                </a:cubicBezTo>
                <a:cubicBezTo>
                  <a:pt x="3530" y="31242"/>
                  <a:pt x="3481" y="31309"/>
                  <a:pt x="3490" y="31380"/>
                </a:cubicBezTo>
                <a:cubicBezTo>
                  <a:pt x="3490" y="31380"/>
                  <a:pt x="3501" y="31450"/>
                  <a:pt x="3515" y="31557"/>
                </a:cubicBezTo>
                <a:cubicBezTo>
                  <a:pt x="3522" y="31612"/>
                  <a:pt x="3534" y="31672"/>
                  <a:pt x="3549" y="31732"/>
                </a:cubicBezTo>
                <a:cubicBezTo>
                  <a:pt x="3562" y="31795"/>
                  <a:pt x="3577" y="31860"/>
                  <a:pt x="3591" y="31927"/>
                </a:cubicBezTo>
                <a:cubicBezTo>
                  <a:pt x="3605" y="31990"/>
                  <a:pt x="3619" y="32051"/>
                  <a:pt x="3632" y="32110"/>
                </a:cubicBezTo>
                <a:cubicBezTo>
                  <a:pt x="3647" y="32167"/>
                  <a:pt x="3657" y="32224"/>
                  <a:pt x="3663" y="32274"/>
                </a:cubicBezTo>
                <a:lnTo>
                  <a:pt x="3663" y="32277"/>
                </a:lnTo>
                <a:cubicBezTo>
                  <a:pt x="3655" y="32273"/>
                  <a:pt x="3646" y="32269"/>
                  <a:pt x="3637" y="32267"/>
                </a:cubicBezTo>
                <a:cubicBezTo>
                  <a:pt x="3579" y="32243"/>
                  <a:pt x="3528" y="32211"/>
                  <a:pt x="3476" y="32186"/>
                </a:cubicBezTo>
                <a:cubicBezTo>
                  <a:pt x="3427" y="32157"/>
                  <a:pt x="3381" y="32126"/>
                  <a:pt x="3337" y="32099"/>
                </a:cubicBezTo>
                <a:cubicBezTo>
                  <a:pt x="3254" y="32039"/>
                  <a:pt x="3185" y="31982"/>
                  <a:pt x="3134" y="31931"/>
                </a:cubicBezTo>
                <a:cubicBezTo>
                  <a:pt x="3078" y="31883"/>
                  <a:pt x="3044" y="31836"/>
                  <a:pt x="3015" y="31807"/>
                </a:cubicBezTo>
                <a:cubicBezTo>
                  <a:pt x="2989" y="31778"/>
                  <a:pt x="2976" y="31762"/>
                  <a:pt x="2976" y="31762"/>
                </a:cubicBezTo>
                <a:lnTo>
                  <a:pt x="2969" y="31756"/>
                </a:lnTo>
                <a:cubicBezTo>
                  <a:pt x="2949" y="31734"/>
                  <a:pt x="2922" y="31722"/>
                  <a:pt x="2894" y="31722"/>
                </a:cubicBezTo>
                <a:cubicBezTo>
                  <a:pt x="2871" y="31722"/>
                  <a:pt x="2848" y="31730"/>
                  <a:pt x="2829" y="31745"/>
                </a:cubicBezTo>
                <a:cubicBezTo>
                  <a:pt x="2787" y="31780"/>
                  <a:pt x="2781" y="31843"/>
                  <a:pt x="2817" y="31886"/>
                </a:cubicBezTo>
                <a:cubicBezTo>
                  <a:pt x="2817" y="31886"/>
                  <a:pt x="2832" y="31905"/>
                  <a:pt x="2861" y="31938"/>
                </a:cubicBezTo>
                <a:cubicBezTo>
                  <a:pt x="2891" y="31971"/>
                  <a:pt x="2928" y="32023"/>
                  <a:pt x="2989" y="32078"/>
                </a:cubicBezTo>
                <a:cubicBezTo>
                  <a:pt x="3046" y="32139"/>
                  <a:pt x="3122" y="32203"/>
                  <a:pt x="3214" y="32274"/>
                </a:cubicBezTo>
                <a:cubicBezTo>
                  <a:pt x="3262" y="32306"/>
                  <a:pt x="3312" y="32341"/>
                  <a:pt x="3366" y="32375"/>
                </a:cubicBezTo>
                <a:cubicBezTo>
                  <a:pt x="3423" y="32405"/>
                  <a:pt x="3481" y="32442"/>
                  <a:pt x="3545" y="32470"/>
                </a:cubicBezTo>
                <a:cubicBezTo>
                  <a:pt x="3672" y="32530"/>
                  <a:pt x="3815" y="32585"/>
                  <a:pt x="3969" y="32626"/>
                </a:cubicBezTo>
                <a:cubicBezTo>
                  <a:pt x="4123" y="32667"/>
                  <a:pt x="4288" y="32699"/>
                  <a:pt x="4459" y="32718"/>
                </a:cubicBezTo>
                <a:cubicBezTo>
                  <a:pt x="4660" y="32742"/>
                  <a:pt x="4869" y="32751"/>
                  <a:pt x="5079" y="32751"/>
                </a:cubicBezTo>
                <a:cubicBezTo>
                  <a:pt x="5228" y="32751"/>
                  <a:pt x="5378" y="32746"/>
                  <a:pt x="5526" y="32739"/>
                </a:cubicBezTo>
                <a:cubicBezTo>
                  <a:pt x="6246" y="32700"/>
                  <a:pt x="6953" y="32609"/>
                  <a:pt x="7474" y="32609"/>
                </a:cubicBezTo>
                <a:cubicBezTo>
                  <a:pt x="7488" y="32608"/>
                  <a:pt x="7501" y="32608"/>
                  <a:pt x="7514" y="32608"/>
                </a:cubicBezTo>
                <a:cubicBezTo>
                  <a:pt x="7629" y="32608"/>
                  <a:pt x="7734" y="32612"/>
                  <a:pt x="7828" y="32618"/>
                </a:cubicBezTo>
                <a:cubicBezTo>
                  <a:pt x="7930" y="32624"/>
                  <a:pt x="8023" y="32634"/>
                  <a:pt x="8092" y="32646"/>
                </a:cubicBezTo>
                <a:cubicBezTo>
                  <a:pt x="8147" y="32652"/>
                  <a:pt x="8196" y="32663"/>
                  <a:pt x="8234" y="32671"/>
                </a:cubicBezTo>
                <a:cubicBezTo>
                  <a:pt x="8367" y="32756"/>
                  <a:pt x="8495" y="32835"/>
                  <a:pt x="8616" y="32902"/>
                </a:cubicBezTo>
                <a:cubicBezTo>
                  <a:pt x="8713" y="32960"/>
                  <a:pt x="8806" y="33011"/>
                  <a:pt x="8894" y="33059"/>
                </a:cubicBezTo>
                <a:cubicBezTo>
                  <a:pt x="8733" y="33097"/>
                  <a:pt x="8588" y="33152"/>
                  <a:pt x="8442" y="33210"/>
                </a:cubicBezTo>
                <a:cubicBezTo>
                  <a:pt x="8169" y="33320"/>
                  <a:pt x="7876" y="33437"/>
                  <a:pt x="7386" y="33437"/>
                </a:cubicBezTo>
                <a:cubicBezTo>
                  <a:pt x="7022" y="33437"/>
                  <a:pt x="6550" y="33373"/>
                  <a:pt x="5898" y="33192"/>
                </a:cubicBezTo>
                <a:cubicBezTo>
                  <a:pt x="5883" y="33188"/>
                  <a:pt x="5868" y="33186"/>
                  <a:pt x="5853" y="33186"/>
                </a:cubicBezTo>
                <a:cubicBezTo>
                  <a:pt x="5779" y="33186"/>
                  <a:pt x="5712" y="33235"/>
                  <a:pt x="5692" y="33309"/>
                </a:cubicBezTo>
                <a:cubicBezTo>
                  <a:pt x="5667" y="33398"/>
                  <a:pt x="5720" y="33491"/>
                  <a:pt x="5809" y="33515"/>
                </a:cubicBezTo>
                <a:cubicBezTo>
                  <a:pt x="6492" y="33704"/>
                  <a:pt x="6997" y="33772"/>
                  <a:pt x="7392" y="33772"/>
                </a:cubicBezTo>
                <a:cubicBezTo>
                  <a:pt x="7945" y="33772"/>
                  <a:pt x="8277" y="33639"/>
                  <a:pt x="8568" y="33522"/>
                </a:cubicBezTo>
                <a:cubicBezTo>
                  <a:pt x="8796" y="33430"/>
                  <a:pt x="8990" y="33353"/>
                  <a:pt x="9256" y="33353"/>
                </a:cubicBezTo>
                <a:cubicBezTo>
                  <a:pt x="9311" y="33353"/>
                  <a:pt x="9369" y="33356"/>
                  <a:pt x="9431" y="33363"/>
                </a:cubicBezTo>
                <a:cubicBezTo>
                  <a:pt x="9431" y="33364"/>
                  <a:pt x="9430" y="33367"/>
                  <a:pt x="9430" y="33368"/>
                </a:cubicBezTo>
                <a:cubicBezTo>
                  <a:pt x="9430" y="33368"/>
                  <a:pt x="9418" y="33411"/>
                  <a:pt x="9393" y="33490"/>
                </a:cubicBezTo>
                <a:cubicBezTo>
                  <a:pt x="9381" y="33531"/>
                  <a:pt x="9367" y="33571"/>
                  <a:pt x="9351" y="33619"/>
                </a:cubicBezTo>
                <a:cubicBezTo>
                  <a:pt x="9336" y="33665"/>
                  <a:pt x="9314" y="33720"/>
                  <a:pt x="9291" y="33781"/>
                </a:cubicBezTo>
                <a:cubicBezTo>
                  <a:pt x="9244" y="33901"/>
                  <a:pt x="9180" y="34038"/>
                  <a:pt x="9105" y="34182"/>
                </a:cubicBezTo>
                <a:cubicBezTo>
                  <a:pt x="9067" y="34252"/>
                  <a:pt x="9025" y="34327"/>
                  <a:pt x="8980" y="34398"/>
                </a:cubicBezTo>
                <a:cubicBezTo>
                  <a:pt x="8936" y="34470"/>
                  <a:pt x="8886" y="34539"/>
                  <a:pt x="8836" y="34612"/>
                </a:cubicBezTo>
                <a:cubicBezTo>
                  <a:pt x="8834" y="34614"/>
                  <a:pt x="8831" y="34618"/>
                  <a:pt x="8829" y="34621"/>
                </a:cubicBezTo>
                <a:cubicBezTo>
                  <a:pt x="8775" y="34616"/>
                  <a:pt x="8723" y="34608"/>
                  <a:pt x="8669" y="34603"/>
                </a:cubicBezTo>
                <a:cubicBezTo>
                  <a:pt x="8184" y="34549"/>
                  <a:pt x="7687" y="34493"/>
                  <a:pt x="7220" y="34493"/>
                </a:cubicBezTo>
                <a:cubicBezTo>
                  <a:pt x="7067" y="34493"/>
                  <a:pt x="6918" y="34499"/>
                  <a:pt x="6773" y="34513"/>
                </a:cubicBezTo>
                <a:cubicBezTo>
                  <a:pt x="6682" y="34522"/>
                  <a:pt x="6614" y="34605"/>
                  <a:pt x="6624" y="34697"/>
                </a:cubicBezTo>
                <a:cubicBezTo>
                  <a:pt x="6633" y="34782"/>
                  <a:pt x="6707" y="34847"/>
                  <a:pt x="6790" y="34847"/>
                </a:cubicBezTo>
                <a:cubicBezTo>
                  <a:pt x="6796" y="34847"/>
                  <a:pt x="6802" y="34847"/>
                  <a:pt x="6807" y="34846"/>
                </a:cubicBezTo>
                <a:cubicBezTo>
                  <a:pt x="6940" y="34833"/>
                  <a:pt x="7079" y="34828"/>
                  <a:pt x="7221" y="34828"/>
                </a:cubicBezTo>
                <a:cubicBezTo>
                  <a:pt x="7649" y="34828"/>
                  <a:pt x="8112" y="34878"/>
                  <a:pt x="8567" y="34929"/>
                </a:cubicBezTo>
                <a:cubicBezTo>
                  <a:pt x="8546" y="34951"/>
                  <a:pt x="8524" y="34972"/>
                  <a:pt x="8504" y="34993"/>
                </a:cubicBezTo>
                <a:cubicBezTo>
                  <a:pt x="8445" y="35046"/>
                  <a:pt x="8388" y="35103"/>
                  <a:pt x="8330" y="35147"/>
                </a:cubicBezTo>
                <a:cubicBezTo>
                  <a:pt x="8273" y="35195"/>
                  <a:pt x="8217" y="35238"/>
                  <a:pt x="8164" y="35272"/>
                </a:cubicBezTo>
                <a:cubicBezTo>
                  <a:pt x="8112" y="35310"/>
                  <a:pt x="8060" y="35341"/>
                  <a:pt x="8015" y="35366"/>
                </a:cubicBezTo>
                <a:cubicBezTo>
                  <a:pt x="7970" y="35394"/>
                  <a:pt x="7930" y="35416"/>
                  <a:pt x="7895" y="35432"/>
                </a:cubicBezTo>
                <a:cubicBezTo>
                  <a:pt x="7828" y="35466"/>
                  <a:pt x="7789" y="35485"/>
                  <a:pt x="7789" y="35485"/>
                </a:cubicBezTo>
                <a:lnTo>
                  <a:pt x="7776" y="35493"/>
                </a:lnTo>
                <a:cubicBezTo>
                  <a:pt x="7702" y="35530"/>
                  <a:pt x="7664" y="35617"/>
                  <a:pt x="7692" y="35698"/>
                </a:cubicBezTo>
                <a:cubicBezTo>
                  <a:pt x="7716" y="35768"/>
                  <a:pt x="7781" y="35810"/>
                  <a:pt x="7851" y="35810"/>
                </a:cubicBezTo>
                <a:cubicBezTo>
                  <a:pt x="7869" y="35810"/>
                  <a:pt x="7888" y="35807"/>
                  <a:pt x="7906" y="35801"/>
                </a:cubicBezTo>
                <a:cubicBezTo>
                  <a:pt x="7906" y="35801"/>
                  <a:pt x="7953" y="35785"/>
                  <a:pt x="8035" y="35755"/>
                </a:cubicBezTo>
                <a:cubicBezTo>
                  <a:pt x="8076" y="35743"/>
                  <a:pt x="8126" y="35723"/>
                  <a:pt x="8181" y="35697"/>
                </a:cubicBezTo>
                <a:cubicBezTo>
                  <a:pt x="8237" y="35674"/>
                  <a:pt x="8299" y="35645"/>
                  <a:pt x="8365" y="35610"/>
                </a:cubicBezTo>
                <a:cubicBezTo>
                  <a:pt x="8432" y="35576"/>
                  <a:pt x="8501" y="35535"/>
                  <a:pt x="8574" y="35489"/>
                </a:cubicBezTo>
                <a:cubicBezTo>
                  <a:pt x="8649" y="35446"/>
                  <a:pt x="8719" y="35389"/>
                  <a:pt x="8797" y="35336"/>
                </a:cubicBezTo>
                <a:cubicBezTo>
                  <a:pt x="8868" y="35277"/>
                  <a:pt x="8947" y="35219"/>
                  <a:pt x="9017" y="35151"/>
                </a:cubicBezTo>
                <a:cubicBezTo>
                  <a:pt x="9091" y="35086"/>
                  <a:pt x="9160" y="35016"/>
                  <a:pt x="9231" y="34943"/>
                </a:cubicBezTo>
                <a:cubicBezTo>
                  <a:pt x="9297" y="34869"/>
                  <a:pt x="9367" y="34798"/>
                  <a:pt x="9426" y="34719"/>
                </a:cubicBezTo>
                <a:cubicBezTo>
                  <a:pt x="9489" y="34643"/>
                  <a:pt x="9546" y="34566"/>
                  <a:pt x="9600" y="34489"/>
                </a:cubicBezTo>
                <a:cubicBezTo>
                  <a:pt x="9707" y="34336"/>
                  <a:pt x="9800" y="34187"/>
                  <a:pt x="9870" y="34054"/>
                </a:cubicBezTo>
                <a:cubicBezTo>
                  <a:pt x="9876" y="34044"/>
                  <a:pt x="9881" y="34034"/>
                  <a:pt x="9886" y="34024"/>
                </a:cubicBezTo>
                <a:cubicBezTo>
                  <a:pt x="9999" y="34281"/>
                  <a:pt x="10125" y="34511"/>
                  <a:pt x="10253" y="34708"/>
                </a:cubicBezTo>
                <a:cubicBezTo>
                  <a:pt x="10324" y="34809"/>
                  <a:pt x="10392" y="34905"/>
                  <a:pt x="10456" y="34995"/>
                </a:cubicBezTo>
                <a:cubicBezTo>
                  <a:pt x="10526" y="35080"/>
                  <a:pt x="10593" y="35160"/>
                  <a:pt x="10654" y="35235"/>
                </a:cubicBezTo>
                <a:cubicBezTo>
                  <a:pt x="10781" y="35381"/>
                  <a:pt x="10907" y="35499"/>
                  <a:pt x="11000" y="35594"/>
                </a:cubicBezTo>
                <a:cubicBezTo>
                  <a:pt x="11036" y="35626"/>
                  <a:pt x="11068" y="35653"/>
                  <a:pt x="11098" y="35680"/>
                </a:cubicBezTo>
                <a:cubicBezTo>
                  <a:pt x="10968" y="35833"/>
                  <a:pt x="10840" y="35994"/>
                  <a:pt x="10722" y="36169"/>
                </a:cubicBezTo>
                <a:cubicBezTo>
                  <a:pt x="10513" y="36488"/>
                  <a:pt x="10338" y="36808"/>
                  <a:pt x="10183" y="37139"/>
                </a:cubicBezTo>
                <a:cubicBezTo>
                  <a:pt x="10027" y="37470"/>
                  <a:pt x="9898" y="37808"/>
                  <a:pt x="9801" y="38147"/>
                </a:cubicBezTo>
                <a:cubicBezTo>
                  <a:pt x="9702" y="38486"/>
                  <a:pt x="9638" y="38823"/>
                  <a:pt x="9606" y="39148"/>
                </a:cubicBezTo>
                <a:cubicBezTo>
                  <a:pt x="9573" y="39474"/>
                  <a:pt x="9577" y="39788"/>
                  <a:pt x="9604" y="40076"/>
                </a:cubicBezTo>
                <a:cubicBezTo>
                  <a:pt x="9659" y="40655"/>
                  <a:pt x="9823" y="41119"/>
                  <a:pt x="9961" y="41426"/>
                </a:cubicBezTo>
                <a:cubicBezTo>
                  <a:pt x="10030" y="41581"/>
                  <a:pt x="10093" y="41699"/>
                  <a:pt x="10136" y="41777"/>
                </a:cubicBezTo>
                <a:cubicBezTo>
                  <a:pt x="10181" y="41856"/>
                  <a:pt x="10205" y="41898"/>
                  <a:pt x="10205" y="41898"/>
                </a:cubicBezTo>
                <a:cubicBezTo>
                  <a:pt x="10205" y="41900"/>
                  <a:pt x="10206" y="41901"/>
                  <a:pt x="10207" y="41902"/>
                </a:cubicBezTo>
                <a:cubicBezTo>
                  <a:pt x="10210" y="41905"/>
                  <a:pt x="10212" y="41906"/>
                  <a:pt x="10213" y="41909"/>
                </a:cubicBezTo>
                <a:cubicBezTo>
                  <a:pt x="10179" y="41970"/>
                  <a:pt x="10146" y="42029"/>
                  <a:pt x="10111" y="42091"/>
                </a:cubicBezTo>
                <a:cubicBezTo>
                  <a:pt x="9876" y="42537"/>
                  <a:pt x="9628" y="42988"/>
                  <a:pt x="9394" y="43445"/>
                </a:cubicBezTo>
                <a:cubicBezTo>
                  <a:pt x="9165" y="43904"/>
                  <a:pt x="8923" y="44358"/>
                  <a:pt x="8707" y="44817"/>
                </a:cubicBezTo>
                <a:cubicBezTo>
                  <a:pt x="8632" y="44974"/>
                  <a:pt x="8556" y="45130"/>
                  <a:pt x="8480" y="45287"/>
                </a:cubicBezTo>
                <a:cubicBezTo>
                  <a:pt x="8446" y="45126"/>
                  <a:pt x="8411" y="44967"/>
                  <a:pt x="8378" y="44809"/>
                </a:cubicBezTo>
                <a:cubicBezTo>
                  <a:pt x="8136" y="43709"/>
                  <a:pt x="7908" y="42671"/>
                  <a:pt x="8113" y="41383"/>
                </a:cubicBezTo>
                <a:cubicBezTo>
                  <a:pt x="8143" y="41189"/>
                  <a:pt x="8168" y="41001"/>
                  <a:pt x="8191" y="40814"/>
                </a:cubicBezTo>
                <a:cubicBezTo>
                  <a:pt x="8211" y="40810"/>
                  <a:pt x="8230" y="40803"/>
                  <a:pt x="8248" y="40791"/>
                </a:cubicBezTo>
                <a:cubicBezTo>
                  <a:pt x="8728" y="40469"/>
                  <a:pt x="9047" y="40088"/>
                  <a:pt x="9195" y="39661"/>
                </a:cubicBezTo>
                <a:cubicBezTo>
                  <a:pt x="9226" y="39572"/>
                  <a:pt x="9179" y="39477"/>
                  <a:pt x="9091" y="39446"/>
                </a:cubicBezTo>
                <a:cubicBezTo>
                  <a:pt x="9073" y="39440"/>
                  <a:pt x="9055" y="39437"/>
                  <a:pt x="9037" y="39437"/>
                </a:cubicBezTo>
                <a:cubicBezTo>
                  <a:pt x="8967" y="39437"/>
                  <a:pt x="8902" y="39480"/>
                  <a:pt x="8877" y="39550"/>
                </a:cubicBezTo>
                <a:cubicBezTo>
                  <a:pt x="8771" y="39855"/>
                  <a:pt x="8553" y="40137"/>
                  <a:pt x="8232" y="40387"/>
                </a:cubicBezTo>
                <a:cubicBezTo>
                  <a:pt x="8304" y="39588"/>
                  <a:pt x="8309" y="38826"/>
                  <a:pt x="8245" y="38058"/>
                </a:cubicBezTo>
                <a:lnTo>
                  <a:pt x="8245" y="38058"/>
                </a:lnTo>
                <a:cubicBezTo>
                  <a:pt x="8259" y="38062"/>
                  <a:pt x="8271" y="38067"/>
                  <a:pt x="8285" y="38067"/>
                </a:cubicBezTo>
                <a:cubicBezTo>
                  <a:pt x="8292" y="38067"/>
                  <a:pt x="8299" y="38067"/>
                  <a:pt x="8307" y="38066"/>
                </a:cubicBezTo>
                <a:cubicBezTo>
                  <a:pt x="9072" y="37967"/>
                  <a:pt x="9388" y="37293"/>
                  <a:pt x="9426" y="36745"/>
                </a:cubicBezTo>
                <a:cubicBezTo>
                  <a:pt x="9433" y="36653"/>
                  <a:pt x="9362" y="36573"/>
                  <a:pt x="9271" y="36567"/>
                </a:cubicBezTo>
                <a:cubicBezTo>
                  <a:pt x="9266" y="36566"/>
                  <a:pt x="9262" y="36566"/>
                  <a:pt x="9258" y="36566"/>
                </a:cubicBezTo>
                <a:cubicBezTo>
                  <a:pt x="9173" y="36566"/>
                  <a:pt x="9098" y="36635"/>
                  <a:pt x="9091" y="36722"/>
                </a:cubicBezTo>
                <a:cubicBezTo>
                  <a:pt x="9062" y="37143"/>
                  <a:pt x="8829" y="37660"/>
                  <a:pt x="8264" y="37732"/>
                </a:cubicBezTo>
                <a:cubicBezTo>
                  <a:pt x="8246" y="37734"/>
                  <a:pt x="8230" y="37739"/>
                  <a:pt x="8216" y="37747"/>
                </a:cubicBezTo>
                <a:cubicBezTo>
                  <a:pt x="8179" y="37403"/>
                  <a:pt x="8131" y="37059"/>
                  <a:pt x="8067" y="36708"/>
                </a:cubicBezTo>
                <a:cubicBezTo>
                  <a:pt x="8053" y="36627"/>
                  <a:pt x="7981" y="36570"/>
                  <a:pt x="7901" y="36570"/>
                </a:cubicBezTo>
                <a:cubicBezTo>
                  <a:pt x="7891" y="36570"/>
                  <a:pt x="7882" y="36571"/>
                  <a:pt x="7872" y="36573"/>
                </a:cubicBezTo>
                <a:cubicBezTo>
                  <a:pt x="7780" y="36589"/>
                  <a:pt x="7720" y="36676"/>
                  <a:pt x="7736" y="36769"/>
                </a:cubicBezTo>
                <a:cubicBezTo>
                  <a:pt x="8014" y="38302"/>
                  <a:pt x="8027" y="39710"/>
                  <a:pt x="7780" y="41332"/>
                </a:cubicBezTo>
                <a:cubicBezTo>
                  <a:pt x="7563" y="42682"/>
                  <a:pt x="7798" y="43751"/>
                  <a:pt x="8047" y="44883"/>
                </a:cubicBezTo>
                <a:cubicBezTo>
                  <a:pt x="8112" y="45179"/>
                  <a:pt x="8177" y="45482"/>
                  <a:pt x="8237" y="45795"/>
                </a:cubicBezTo>
                <a:cubicBezTo>
                  <a:pt x="8180" y="45915"/>
                  <a:pt x="8123" y="46040"/>
                  <a:pt x="8067" y="46159"/>
                </a:cubicBezTo>
                <a:cubicBezTo>
                  <a:pt x="7867" y="46601"/>
                  <a:pt x="7680" y="47042"/>
                  <a:pt x="7517" y="47456"/>
                </a:cubicBezTo>
                <a:cubicBezTo>
                  <a:pt x="7430" y="47662"/>
                  <a:pt x="7358" y="47868"/>
                  <a:pt x="7284" y="48065"/>
                </a:cubicBezTo>
                <a:cubicBezTo>
                  <a:pt x="7208" y="48262"/>
                  <a:pt x="7142" y="48453"/>
                  <a:pt x="7079" y="48637"/>
                </a:cubicBezTo>
                <a:cubicBezTo>
                  <a:pt x="7055" y="48698"/>
                  <a:pt x="7036" y="48759"/>
                  <a:pt x="7015" y="48820"/>
                </a:cubicBezTo>
                <a:cubicBezTo>
                  <a:pt x="6486" y="48072"/>
                  <a:pt x="6038" y="46843"/>
                  <a:pt x="5864" y="45934"/>
                </a:cubicBezTo>
                <a:cubicBezTo>
                  <a:pt x="5872" y="45934"/>
                  <a:pt x="5877" y="45934"/>
                  <a:pt x="5884" y="45933"/>
                </a:cubicBezTo>
                <a:cubicBezTo>
                  <a:pt x="5904" y="45931"/>
                  <a:pt x="5926" y="45930"/>
                  <a:pt x="5952" y="45929"/>
                </a:cubicBezTo>
                <a:cubicBezTo>
                  <a:pt x="5975" y="45925"/>
                  <a:pt x="6002" y="45918"/>
                  <a:pt x="6029" y="45912"/>
                </a:cubicBezTo>
                <a:cubicBezTo>
                  <a:pt x="6086" y="45899"/>
                  <a:pt x="6149" y="45887"/>
                  <a:pt x="6212" y="45857"/>
                </a:cubicBezTo>
                <a:cubicBezTo>
                  <a:pt x="6244" y="45844"/>
                  <a:pt x="6277" y="45829"/>
                  <a:pt x="6311" y="45814"/>
                </a:cubicBezTo>
                <a:cubicBezTo>
                  <a:pt x="6343" y="45796"/>
                  <a:pt x="6377" y="45776"/>
                  <a:pt x="6410" y="45755"/>
                </a:cubicBezTo>
                <a:cubicBezTo>
                  <a:pt x="6480" y="45717"/>
                  <a:pt x="6537" y="45659"/>
                  <a:pt x="6603" y="45606"/>
                </a:cubicBezTo>
                <a:cubicBezTo>
                  <a:pt x="6660" y="45545"/>
                  <a:pt x="6725" y="45487"/>
                  <a:pt x="6772" y="45415"/>
                </a:cubicBezTo>
                <a:cubicBezTo>
                  <a:pt x="6827" y="45350"/>
                  <a:pt x="6872" y="45275"/>
                  <a:pt x="6916" y="45202"/>
                </a:cubicBezTo>
                <a:cubicBezTo>
                  <a:pt x="6957" y="45127"/>
                  <a:pt x="6997" y="45052"/>
                  <a:pt x="7029" y="44974"/>
                </a:cubicBezTo>
                <a:cubicBezTo>
                  <a:pt x="7063" y="44898"/>
                  <a:pt x="7091" y="44822"/>
                  <a:pt x="7114" y="44746"/>
                </a:cubicBezTo>
                <a:cubicBezTo>
                  <a:pt x="7140" y="44671"/>
                  <a:pt x="7155" y="44596"/>
                  <a:pt x="7174" y="44527"/>
                </a:cubicBezTo>
                <a:cubicBezTo>
                  <a:pt x="7187" y="44455"/>
                  <a:pt x="7201" y="44388"/>
                  <a:pt x="7209" y="44325"/>
                </a:cubicBezTo>
                <a:cubicBezTo>
                  <a:pt x="7215" y="44261"/>
                  <a:pt x="7225" y="44206"/>
                  <a:pt x="7225" y="44149"/>
                </a:cubicBezTo>
                <a:cubicBezTo>
                  <a:pt x="7227" y="44096"/>
                  <a:pt x="7230" y="44046"/>
                  <a:pt x="7227" y="44011"/>
                </a:cubicBezTo>
                <a:cubicBezTo>
                  <a:pt x="7223" y="43941"/>
                  <a:pt x="7220" y="43900"/>
                  <a:pt x="7220" y="43900"/>
                </a:cubicBezTo>
                <a:cubicBezTo>
                  <a:pt x="7217" y="43839"/>
                  <a:pt x="7165" y="43792"/>
                  <a:pt x="7103" y="43792"/>
                </a:cubicBezTo>
                <a:cubicBezTo>
                  <a:pt x="7102" y="43792"/>
                  <a:pt x="7102" y="43792"/>
                  <a:pt x="7101" y="43792"/>
                </a:cubicBezTo>
                <a:cubicBezTo>
                  <a:pt x="7037" y="43793"/>
                  <a:pt x="6985" y="43847"/>
                  <a:pt x="6988" y="43911"/>
                </a:cubicBezTo>
                <a:cubicBezTo>
                  <a:pt x="6988" y="43911"/>
                  <a:pt x="6989" y="43951"/>
                  <a:pt x="6990" y="44022"/>
                </a:cubicBezTo>
                <a:cubicBezTo>
                  <a:pt x="6991" y="44058"/>
                  <a:pt x="6986" y="44092"/>
                  <a:pt x="6984" y="44136"/>
                </a:cubicBezTo>
                <a:cubicBezTo>
                  <a:pt x="6983" y="44179"/>
                  <a:pt x="6970" y="44232"/>
                  <a:pt x="6964" y="44286"/>
                </a:cubicBezTo>
                <a:cubicBezTo>
                  <a:pt x="6954" y="44342"/>
                  <a:pt x="6940" y="44402"/>
                  <a:pt x="6925" y="44464"/>
                </a:cubicBezTo>
                <a:cubicBezTo>
                  <a:pt x="6905" y="44527"/>
                  <a:pt x="6890" y="44594"/>
                  <a:pt x="6863" y="44658"/>
                </a:cubicBezTo>
                <a:cubicBezTo>
                  <a:pt x="6840" y="44726"/>
                  <a:pt x="6811" y="44792"/>
                  <a:pt x="6779" y="44859"/>
                </a:cubicBezTo>
                <a:cubicBezTo>
                  <a:pt x="6747" y="44925"/>
                  <a:pt x="6710" y="44990"/>
                  <a:pt x="6671" y="45054"/>
                </a:cubicBezTo>
                <a:cubicBezTo>
                  <a:pt x="6630" y="45117"/>
                  <a:pt x="6591" y="45178"/>
                  <a:pt x="6543" y="45231"/>
                </a:cubicBezTo>
                <a:cubicBezTo>
                  <a:pt x="6500" y="45290"/>
                  <a:pt x="6446" y="45332"/>
                  <a:pt x="6399" y="45381"/>
                </a:cubicBezTo>
                <a:cubicBezTo>
                  <a:pt x="6346" y="45419"/>
                  <a:pt x="6299" y="45465"/>
                  <a:pt x="6246" y="45489"/>
                </a:cubicBezTo>
                <a:cubicBezTo>
                  <a:pt x="6221" y="45504"/>
                  <a:pt x="6196" y="45516"/>
                  <a:pt x="6172" y="45531"/>
                </a:cubicBezTo>
                <a:cubicBezTo>
                  <a:pt x="6146" y="45541"/>
                  <a:pt x="6122" y="45550"/>
                  <a:pt x="6097" y="45558"/>
                </a:cubicBezTo>
                <a:cubicBezTo>
                  <a:pt x="6051" y="45579"/>
                  <a:pt x="6006" y="45584"/>
                  <a:pt x="5965" y="45591"/>
                </a:cubicBezTo>
                <a:cubicBezTo>
                  <a:pt x="5946" y="45595"/>
                  <a:pt x="5927" y="45598"/>
                  <a:pt x="5910" y="45601"/>
                </a:cubicBezTo>
                <a:lnTo>
                  <a:pt x="5862" y="45601"/>
                </a:lnTo>
                <a:cubicBezTo>
                  <a:pt x="5841" y="45601"/>
                  <a:pt x="5825" y="45601"/>
                  <a:pt x="5811" y="45604"/>
                </a:cubicBezTo>
                <a:cubicBezTo>
                  <a:pt x="5795" y="45472"/>
                  <a:pt x="5788" y="45350"/>
                  <a:pt x="5788" y="45243"/>
                </a:cubicBezTo>
                <a:cubicBezTo>
                  <a:pt x="5787" y="44833"/>
                  <a:pt x="5901" y="44399"/>
                  <a:pt x="6021" y="43942"/>
                </a:cubicBezTo>
                <a:cubicBezTo>
                  <a:pt x="6107" y="43617"/>
                  <a:pt x="6196" y="43276"/>
                  <a:pt x="6242" y="42930"/>
                </a:cubicBezTo>
                <a:cubicBezTo>
                  <a:pt x="6719" y="42814"/>
                  <a:pt x="7061" y="42478"/>
                  <a:pt x="7252" y="41927"/>
                </a:cubicBezTo>
                <a:cubicBezTo>
                  <a:pt x="7283" y="41840"/>
                  <a:pt x="7236" y="41744"/>
                  <a:pt x="7149" y="41713"/>
                </a:cubicBezTo>
                <a:cubicBezTo>
                  <a:pt x="7130" y="41707"/>
                  <a:pt x="7112" y="41704"/>
                  <a:pt x="7093" y="41704"/>
                </a:cubicBezTo>
                <a:cubicBezTo>
                  <a:pt x="7023" y="41704"/>
                  <a:pt x="6959" y="41748"/>
                  <a:pt x="6935" y="41817"/>
                </a:cubicBezTo>
                <a:cubicBezTo>
                  <a:pt x="6797" y="42214"/>
                  <a:pt x="6579" y="42463"/>
                  <a:pt x="6272" y="42574"/>
                </a:cubicBezTo>
                <a:cubicBezTo>
                  <a:pt x="6292" y="42005"/>
                  <a:pt x="6156" y="41426"/>
                  <a:pt x="5665" y="40874"/>
                </a:cubicBezTo>
                <a:cubicBezTo>
                  <a:pt x="5644" y="40841"/>
                  <a:pt x="5619" y="40796"/>
                  <a:pt x="5586" y="40742"/>
                </a:cubicBezTo>
                <a:cubicBezTo>
                  <a:pt x="5544" y="40677"/>
                  <a:pt x="5505" y="40599"/>
                  <a:pt x="5460" y="40512"/>
                </a:cubicBezTo>
                <a:cubicBezTo>
                  <a:pt x="5438" y="40469"/>
                  <a:pt x="5415" y="40421"/>
                  <a:pt x="5389" y="40371"/>
                </a:cubicBezTo>
                <a:cubicBezTo>
                  <a:pt x="5365" y="40321"/>
                  <a:pt x="5342" y="40264"/>
                  <a:pt x="5317" y="40208"/>
                </a:cubicBezTo>
                <a:cubicBezTo>
                  <a:pt x="5294" y="40151"/>
                  <a:pt x="5266" y="40092"/>
                  <a:pt x="5241" y="40029"/>
                </a:cubicBezTo>
                <a:cubicBezTo>
                  <a:pt x="5219" y="39966"/>
                  <a:pt x="5195" y="39901"/>
                  <a:pt x="5170" y="39834"/>
                </a:cubicBezTo>
                <a:cubicBezTo>
                  <a:pt x="5117" y="39701"/>
                  <a:pt x="5081" y="39554"/>
                  <a:pt x="5034" y="39405"/>
                </a:cubicBezTo>
                <a:cubicBezTo>
                  <a:pt x="4998" y="39252"/>
                  <a:pt x="4954" y="39097"/>
                  <a:pt x="4928" y="38934"/>
                </a:cubicBezTo>
                <a:cubicBezTo>
                  <a:pt x="4894" y="38774"/>
                  <a:pt x="4874" y="38608"/>
                  <a:pt x="4851" y="38441"/>
                </a:cubicBezTo>
                <a:cubicBezTo>
                  <a:pt x="4836" y="38275"/>
                  <a:pt x="4816" y="38109"/>
                  <a:pt x="4812" y="37945"/>
                </a:cubicBezTo>
                <a:cubicBezTo>
                  <a:pt x="4803" y="37780"/>
                  <a:pt x="4804" y="37617"/>
                  <a:pt x="4807" y="37461"/>
                </a:cubicBezTo>
                <a:cubicBezTo>
                  <a:pt x="4812" y="37303"/>
                  <a:pt x="4819" y="37152"/>
                  <a:pt x="4832" y="37009"/>
                </a:cubicBezTo>
                <a:cubicBezTo>
                  <a:pt x="4847" y="36865"/>
                  <a:pt x="4859" y="36729"/>
                  <a:pt x="4879" y="36606"/>
                </a:cubicBezTo>
                <a:cubicBezTo>
                  <a:pt x="4896" y="36482"/>
                  <a:pt x="4915" y="36368"/>
                  <a:pt x="4936" y="36269"/>
                </a:cubicBezTo>
                <a:cubicBezTo>
                  <a:pt x="4955" y="36169"/>
                  <a:pt x="4971" y="36081"/>
                  <a:pt x="4992" y="36011"/>
                </a:cubicBezTo>
                <a:cubicBezTo>
                  <a:pt x="5027" y="35868"/>
                  <a:pt x="5046" y="35787"/>
                  <a:pt x="5046" y="35787"/>
                </a:cubicBezTo>
                <a:lnTo>
                  <a:pt x="5048" y="35781"/>
                </a:lnTo>
                <a:cubicBezTo>
                  <a:pt x="5067" y="35702"/>
                  <a:pt x="5019" y="35623"/>
                  <a:pt x="4940" y="35602"/>
                </a:cubicBezTo>
                <a:cubicBezTo>
                  <a:pt x="4928" y="35600"/>
                  <a:pt x="4916" y="35598"/>
                  <a:pt x="4904" y="35598"/>
                </a:cubicBezTo>
                <a:cubicBezTo>
                  <a:pt x="4837" y="35598"/>
                  <a:pt x="4777" y="35643"/>
                  <a:pt x="4761" y="35709"/>
                </a:cubicBezTo>
                <a:cubicBezTo>
                  <a:pt x="4761" y="35709"/>
                  <a:pt x="4740" y="35794"/>
                  <a:pt x="4700" y="35942"/>
                </a:cubicBezTo>
                <a:cubicBezTo>
                  <a:pt x="4681" y="36016"/>
                  <a:pt x="4662" y="36106"/>
                  <a:pt x="4641" y="36212"/>
                </a:cubicBezTo>
                <a:cubicBezTo>
                  <a:pt x="4618" y="36315"/>
                  <a:pt x="4597" y="36434"/>
                  <a:pt x="4578" y="36564"/>
                </a:cubicBezTo>
                <a:cubicBezTo>
                  <a:pt x="4556" y="36687"/>
                  <a:pt x="4544" y="36824"/>
                  <a:pt x="4528" y="36966"/>
                </a:cubicBezTo>
                <a:cubicBezTo>
                  <a:pt x="4492" y="36949"/>
                  <a:pt x="4471" y="36926"/>
                  <a:pt x="4437" y="36903"/>
                </a:cubicBezTo>
                <a:cubicBezTo>
                  <a:pt x="4402" y="36881"/>
                  <a:pt x="4363" y="36840"/>
                  <a:pt x="4320" y="36802"/>
                </a:cubicBezTo>
                <a:cubicBezTo>
                  <a:pt x="4275" y="36763"/>
                  <a:pt x="4236" y="36710"/>
                  <a:pt x="4189" y="36659"/>
                </a:cubicBezTo>
                <a:cubicBezTo>
                  <a:pt x="4150" y="36602"/>
                  <a:pt x="4100" y="36546"/>
                  <a:pt x="4060" y="36480"/>
                </a:cubicBezTo>
                <a:cubicBezTo>
                  <a:pt x="4017" y="36416"/>
                  <a:pt x="3975" y="36346"/>
                  <a:pt x="3935" y="36274"/>
                </a:cubicBezTo>
                <a:cubicBezTo>
                  <a:pt x="3894" y="36202"/>
                  <a:pt x="3857" y="36125"/>
                  <a:pt x="3820" y="36051"/>
                </a:cubicBezTo>
                <a:cubicBezTo>
                  <a:pt x="3673" y="35744"/>
                  <a:pt x="3552" y="35420"/>
                  <a:pt x="3464" y="35172"/>
                </a:cubicBezTo>
                <a:cubicBezTo>
                  <a:pt x="3373" y="34925"/>
                  <a:pt x="3313" y="34759"/>
                  <a:pt x="3313" y="34759"/>
                </a:cubicBezTo>
                <a:cubicBezTo>
                  <a:pt x="3293" y="34705"/>
                  <a:pt x="3242" y="34671"/>
                  <a:pt x="3187" y="34671"/>
                </a:cubicBezTo>
                <a:cubicBezTo>
                  <a:pt x="3173" y="34671"/>
                  <a:pt x="3160" y="34673"/>
                  <a:pt x="3146" y="34677"/>
                </a:cubicBezTo>
                <a:cubicBezTo>
                  <a:pt x="3076" y="34702"/>
                  <a:pt x="3039" y="34777"/>
                  <a:pt x="3062" y="34846"/>
                </a:cubicBezTo>
                <a:lnTo>
                  <a:pt x="3063" y="34850"/>
                </a:lnTo>
                <a:cubicBezTo>
                  <a:pt x="3063" y="34850"/>
                  <a:pt x="3119" y="35014"/>
                  <a:pt x="3201" y="35262"/>
                </a:cubicBezTo>
                <a:cubicBezTo>
                  <a:pt x="3252" y="35413"/>
                  <a:pt x="3313" y="35596"/>
                  <a:pt x="3387" y="35788"/>
                </a:cubicBezTo>
                <a:cubicBezTo>
                  <a:pt x="3375" y="35788"/>
                  <a:pt x="3363" y="35791"/>
                  <a:pt x="3347" y="35791"/>
                </a:cubicBezTo>
                <a:cubicBezTo>
                  <a:pt x="3314" y="35792"/>
                  <a:pt x="3278" y="35794"/>
                  <a:pt x="3242" y="35794"/>
                </a:cubicBezTo>
                <a:cubicBezTo>
                  <a:pt x="3221" y="35794"/>
                  <a:pt x="3200" y="35793"/>
                  <a:pt x="3179" y="35792"/>
                </a:cubicBezTo>
                <a:cubicBezTo>
                  <a:pt x="3119" y="35791"/>
                  <a:pt x="3056" y="35787"/>
                  <a:pt x="2993" y="35785"/>
                </a:cubicBezTo>
                <a:cubicBezTo>
                  <a:pt x="2731" y="35766"/>
                  <a:pt x="2464" y="35735"/>
                  <a:pt x="2464" y="35735"/>
                </a:cubicBezTo>
                <a:cubicBezTo>
                  <a:pt x="2462" y="35735"/>
                  <a:pt x="2460" y="35735"/>
                  <a:pt x="2457" y="35735"/>
                </a:cubicBezTo>
                <a:cubicBezTo>
                  <a:pt x="2423" y="35735"/>
                  <a:pt x="2391" y="35757"/>
                  <a:pt x="2382" y="35791"/>
                </a:cubicBezTo>
                <a:cubicBezTo>
                  <a:pt x="2370" y="35831"/>
                  <a:pt x="2393" y="35874"/>
                  <a:pt x="2434" y="35886"/>
                </a:cubicBezTo>
                <a:lnTo>
                  <a:pt x="2435" y="35886"/>
                </a:lnTo>
                <a:cubicBezTo>
                  <a:pt x="2435" y="35886"/>
                  <a:pt x="2691" y="35961"/>
                  <a:pt x="2957" y="36026"/>
                </a:cubicBezTo>
                <a:cubicBezTo>
                  <a:pt x="3026" y="36040"/>
                  <a:pt x="3095" y="36053"/>
                  <a:pt x="3161" y="36067"/>
                </a:cubicBezTo>
                <a:cubicBezTo>
                  <a:pt x="3227" y="36081"/>
                  <a:pt x="3285" y="36089"/>
                  <a:pt x="3334" y="36095"/>
                </a:cubicBezTo>
                <a:cubicBezTo>
                  <a:pt x="3434" y="36107"/>
                  <a:pt x="3501" y="36117"/>
                  <a:pt x="3501" y="36117"/>
                </a:cubicBezTo>
                <a:cubicBezTo>
                  <a:pt x="3507" y="36118"/>
                  <a:pt x="3515" y="36118"/>
                  <a:pt x="3523" y="36118"/>
                </a:cubicBezTo>
                <a:cubicBezTo>
                  <a:pt x="3531" y="36137"/>
                  <a:pt x="3539" y="36157"/>
                  <a:pt x="3549" y="36175"/>
                </a:cubicBezTo>
                <a:cubicBezTo>
                  <a:pt x="3587" y="36256"/>
                  <a:pt x="3624" y="36339"/>
                  <a:pt x="3667" y="36419"/>
                </a:cubicBezTo>
                <a:cubicBezTo>
                  <a:pt x="3708" y="36499"/>
                  <a:pt x="3752" y="36575"/>
                  <a:pt x="3799" y="36649"/>
                </a:cubicBezTo>
                <a:cubicBezTo>
                  <a:pt x="3841" y="36723"/>
                  <a:pt x="3895" y="36790"/>
                  <a:pt x="3940" y="36856"/>
                </a:cubicBezTo>
                <a:cubicBezTo>
                  <a:pt x="3993" y="36918"/>
                  <a:pt x="4039" y="36979"/>
                  <a:pt x="4092" y="37030"/>
                </a:cubicBezTo>
                <a:cubicBezTo>
                  <a:pt x="4145" y="37080"/>
                  <a:pt x="4188" y="37128"/>
                  <a:pt x="4242" y="37167"/>
                </a:cubicBezTo>
                <a:cubicBezTo>
                  <a:pt x="4293" y="37205"/>
                  <a:pt x="4341" y="37245"/>
                  <a:pt x="4373" y="37260"/>
                </a:cubicBezTo>
                <a:cubicBezTo>
                  <a:pt x="4439" y="37298"/>
                  <a:pt x="4476" y="37319"/>
                  <a:pt x="4476" y="37319"/>
                </a:cubicBezTo>
                <a:cubicBezTo>
                  <a:pt x="4477" y="37319"/>
                  <a:pt x="4479" y="37322"/>
                  <a:pt x="4480" y="37323"/>
                </a:cubicBezTo>
                <a:cubicBezTo>
                  <a:pt x="4488" y="37327"/>
                  <a:pt x="4497" y="37330"/>
                  <a:pt x="4506" y="37333"/>
                </a:cubicBezTo>
                <a:cubicBezTo>
                  <a:pt x="4504" y="37375"/>
                  <a:pt x="4501" y="37414"/>
                  <a:pt x="4500" y="37455"/>
                </a:cubicBezTo>
                <a:cubicBezTo>
                  <a:pt x="4497" y="37619"/>
                  <a:pt x="4493" y="37789"/>
                  <a:pt x="4503" y="37961"/>
                </a:cubicBezTo>
                <a:cubicBezTo>
                  <a:pt x="4506" y="38132"/>
                  <a:pt x="4524" y="38306"/>
                  <a:pt x="4539" y="38480"/>
                </a:cubicBezTo>
                <a:cubicBezTo>
                  <a:pt x="4561" y="38654"/>
                  <a:pt x="4581" y="38827"/>
                  <a:pt x="4615" y="38997"/>
                </a:cubicBezTo>
                <a:cubicBezTo>
                  <a:pt x="4642" y="39166"/>
                  <a:pt x="4686" y="39328"/>
                  <a:pt x="4724" y="39486"/>
                </a:cubicBezTo>
                <a:cubicBezTo>
                  <a:pt x="4674" y="39478"/>
                  <a:pt x="4617" y="39470"/>
                  <a:pt x="4554" y="39461"/>
                </a:cubicBezTo>
                <a:cubicBezTo>
                  <a:pt x="4339" y="39429"/>
                  <a:pt x="4057" y="39385"/>
                  <a:pt x="3793" y="39300"/>
                </a:cubicBezTo>
                <a:cubicBezTo>
                  <a:pt x="3728" y="39278"/>
                  <a:pt x="3662" y="39254"/>
                  <a:pt x="3600" y="39227"/>
                </a:cubicBezTo>
                <a:cubicBezTo>
                  <a:pt x="3536" y="39201"/>
                  <a:pt x="3478" y="39169"/>
                  <a:pt x="3421" y="39140"/>
                </a:cubicBezTo>
                <a:cubicBezTo>
                  <a:pt x="3308" y="39077"/>
                  <a:pt x="3210" y="39005"/>
                  <a:pt x="3131" y="38938"/>
                </a:cubicBezTo>
                <a:cubicBezTo>
                  <a:pt x="3090" y="38906"/>
                  <a:pt x="3058" y="38870"/>
                  <a:pt x="3026" y="38840"/>
                </a:cubicBezTo>
                <a:cubicBezTo>
                  <a:pt x="2994" y="38811"/>
                  <a:pt x="2971" y="38783"/>
                  <a:pt x="2950" y="38760"/>
                </a:cubicBezTo>
                <a:cubicBezTo>
                  <a:pt x="2909" y="38714"/>
                  <a:pt x="2887" y="38689"/>
                  <a:pt x="2887" y="38689"/>
                </a:cubicBezTo>
                <a:lnTo>
                  <a:pt x="2882" y="38685"/>
                </a:lnTo>
                <a:cubicBezTo>
                  <a:pt x="2868" y="38669"/>
                  <a:pt x="2847" y="38660"/>
                  <a:pt x="2826" y="38660"/>
                </a:cubicBezTo>
                <a:cubicBezTo>
                  <a:pt x="2811" y="38660"/>
                  <a:pt x="2796" y="38664"/>
                  <a:pt x="2783" y="38674"/>
                </a:cubicBezTo>
                <a:cubicBezTo>
                  <a:pt x="2749" y="38698"/>
                  <a:pt x="2743" y="38744"/>
                  <a:pt x="2769" y="38778"/>
                </a:cubicBezTo>
                <a:cubicBezTo>
                  <a:pt x="2769" y="38778"/>
                  <a:pt x="2791" y="38808"/>
                  <a:pt x="2831" y="38860"/>
                </a:cubicBezTo>
                <a:cubicBezTo>
                  <a:pt x="2850" y="38887"/>
                  <a:pt x="2875" y="38918"/>
                  <a:pt x="2906" y="38954"/>
                </a:cubicBezTo>
                <a:cubicBezTo>
                  <a:pt x="2938" y="38986"/>
                  <a:pt x="2967" y="39029"/>
                  <a:pt x="3010" y="39067"/>
                </a:cubicBezTo>
                <a:cubicBezTo>
                  <a:pt x="3090" y="39148"/>
                  <a:pt x="3193" y="39235"/>
                  <a:pt x="3312" y="39316"/>
                </a:cubicBezTo>
                <a:cubicBezTo>
                  <a:pt x="3371" y="39354"/>
                  <a:pt x="3435" y="39395"/>
                  <a:pt x="3502" y="39429"/>
                </a:cubicBezTo>
                <a:cubicBezTo>
                  <a:pt x="3568" y="39465"/>
                  <a:pt x="3637" y="39496"/>
                  <a:pt x="3708" y="39525"/>
                </a:cubicBezTo>
                <a:cubicBezTo>
                  <a:pt x="3990" y="39641"/>
                  <a:pt x="4280" y="39710"/>
                  <a:pt x="4495" y="39762"/>
                </a:cubicBezTo>
                <a:cubicBezTo>
                  <a:pt x="4661" y="39800"/>
                  <a:pt x="4783" y="39827"/>
                  <a:pt x="4828" y="39838"/>
                </a:cubicBezTo>
                <a:cubicBezTo>
                  <a:pt x="4841" y="39874"/>
                  <a:pt x="4849" y="39910"/>
                  <a:pt x="4863" y="39944"/>
                </a:cubicBezTo>
                <a:cubicBezTo>
                  <a:pt x="4888" y="40015"/>
                  <a:pt x="4913" y="40084"/>
                  <a:pt x="4937" y="40152"/>
                </a:cubicBezTo>
                <a:cubicBezTo>
                  <a:pt x="4963" y="40219"/>
                  <a:pt x="4992" y="40280"/>
                  <a:pt x="5017" y="40342"/>
                </a:cubicBezTo>
                <a:cubicBezTo>
                  <a:pt x="5044" y="40403"/>
                  <a:pt x="5066" y="40461"/>
                  <a:pt x="5093" y="40516"/>
                </a:cubicBezTo>
                <a:cubicBezTo>
                  <a:pt x="5121" y="40571"/>
                  <a:pt x="5146" y="40623"/>
                  <a:pt x="5171" y="40672"/>
                </a:cubicBezTo>
                <a:cubicBezTo>
                  <a:pt x="5219" y="40769"/>
                  <a:pt x="5263" y="40853"/>
                  <a:pt x="5301" y="40916"/>
                </a:cubicBezTo>
                <a:cubicBezTo>
                  <a:pt x="5321" y="40949"/>
                  <a:pt x="5338" y="40979"/>
                  <a:pt x="5353" y="41003"/>
                </a:cubicBezTo>
                <a:cubicBezTo>
                  <a:pt x="5359" y="41028"/>
                  <a:pt x="5372" y="41049"/>
                  <a:pt x="5389" y="41069"/>
                </a:cubicBezTo>
                <a:cubicBezTo>
                  <a:pt x="5391" y="41071"/>
                  <a:pt x="5395" y="41076"/>
                  <a:pt x="5397" y="41078"/>
                </a:cubicBezTo>
                <a:cubicBezTo>
                  <a:pt x="5412" y="41104"/>
                  <a:pt x="5421" y="41119"/>
                  <a:pt x="5421" y="41119"/>
                </a:cubicBezTo>
                <a:lnTo>
                  <a:pt x="5421" y="41120"/>
                </a:lnTo>
                <a:cubicBezTo>
                  <a:pt x="5436" y="41146"/>
                  <a:pt x="5457" y="41165"/>
                  <a:pt x="5481" y="41179"/>
                </a:cubicBezTo>
                <a:cubicBezTo>
                  <a:pt x="6162" y="42011"/>
                  <a:pt x="5954" y="42884"/>
                  <a:pt x="5712" y="43804"/>
                </a:cubicBezTo>
                <a:cubicBezTo>
                  <a:pt x="5692" y="43803"/>
                  <a:pt x="5667" y="43802"/>
                  <a:pt x="5633" y="43798"/>
                </a:cubicBezTo>
                <a:cubicBezTo>
                  <a:pt x="5614" y="43797"/>
                  <a:pt x="5593" y="43796"/>
                  <a:pt x="5571" y="43794"/>
                </a:cubicBezTo>
                <a:cubicBezTo>
                  <a:pt x="5551" y="43792"/>
                  <a:pt x="5535" y="43788"/>
                  <a:pt x="5516" y="43786"/>
                </a:cubicBezTo>
                <a:cubicBezTo>
                  <a:pt x="5475" y="43777"/>
                  <a:pt x="5432" y="43775"/>
                  <a:pt x="5379" y="43756"/>
                </a:cubicBezTo>
                <a:cubicBezTo>
                  <a:pt x="5352" y="43748"/>
                  <a:pt x="5325" y="43741"/>
                  <a:pt x="5298" y="43732"/>
                </a:cubicBezTo>
                <a:cubicBezTo>
                  <a:pt x="5269" y="43723"/>
                  <a:pt x="5241" y="43709"/>
                  <a:pt x="5214" y="43697"/>
                </a:cubicBezTo>
                <a:cubicBezTo>
                  <a:pt x="5154" y="43676"/>
                  <a:pt x="5098" y="43640"/>
                  <a:pt x="5035" y="43608"/>
                </a:cubicBezTo>
                <a:cubicBezTo>
                  <a:pt x="4979" y="43569"/>
                  <a:pt x="4915" y="43531"/>
                  <a:pt x="4859" y="43480"/>
                </a:cubicBezTo>
                <a:cubicBezTo>
                  <a:pt x="4799" y="43436"/>
                  <a:pt x="4745" y="43379"/>
                  <a:pt x="4689" y="43325"/>
                </a:cubicBezTo>
                <a:cubicBezTo>
                  <a:pt x="4638" y="43267"/>
                  <a:pt x="4581" y="43209"/>
                  <a:pt x="4534" y="43148"/>
                </a:cubicBezTo>
                <a:cubicBezTo>
                  <a:pt x="4484" y="43087"/>
                  <a:pt x="4440" y="43022"/>
                  <a:pt x="4396" y="42960"/>
                </a:cubicBezTo>
                <a:cubicBezTo>
                  <a:pt x="4313" y="42832"/>
                  <a:pt x="4240" y="42710"/>
                  <a:pt x="4183" y="42600"/>
                </a:cubicBezTo>
                <a:cubicBezTo>
                  <a:pt x="4124" y="42491"/>
                  <a:pt x="4079" y="42396"/>
                  <a:pt x="4049" y="42331"/>
                </a:cubicBezTo>
                <a:cubicBezTo>
                  <a:pt x="4018" y="42265"/>
                  <a:pt x="4001" y="42228"/>
                  <a:pt x="4001" y="42228"/>
                </a:cubicBezTo>
                <a:lnTo>
                  <a:pt x="3999" y="42225"/>
                </a:lnTo>
                <a:cubicBezTo>
                  <a:pt x="3981" y="42188"/>
                  <a:pt x="3944" y="42164"/>
                  <a:pt x="3904" y="42164"/>
                </a:cubicBezTo>
                <a:cubicBezTo>
                  <a:pt x="3893" y="42164"/>
                  <a:pt x="3881" y="42166"/>
                  <a:pt x="3869" y="42171"/>
                </a:cubicBezTo>
                <a:cubicBezTo>
                  <a:pt x="3813" y="42189"/>
                  <a:pt x="3784" y="42250"/>
                  <a:pt x="3804" y="42305"/>
                </a:cubicBezTo>
                <a:cubicBezTo>
                  <a:pt x="3804" y="42305"/>
                  <a:pt x="3819" y="42346"/>
                  <a:pt x="3842" y="42416"/>
                </a:cubicBezTo>
                <a:cubicBezTo>
                  <a:pt x="3868" y="42486"/>
                  <a:pt x="3903" y="42590"/>
                  <a:pt x="3953" y="42709"/>
                </a:cubicBezTo>
                <a:cubicBezTo>
                  <a:pt x="4001" y="42830"/>
                  <a:pt x="4065" y="42968"/>
                  <a:pt x="4141" y="43114"/>
                </a:cubicBezTo>
                <a:cubicBezTo>
                  <a:pt x="4183" y="43186"/>
                  <a:pt x="4222" y="43261"/>
                  <a:pt x="4272" y="43335"/>
                </a:cubicBezTo>
                <a:cubicBezTo>
                  <a:pt x="4316" y="43410"/>
                  <a:pt x="4373" y="43480"/>
                  <a:pt x="4426" y="43554"/>
                </a:cubicBezTo>
                <a:cubicBezTo>
                  <a:pt x="4484" y="43623"/>
                  <a:pt x="4541" y="43695"/>
                  <a:pt x="4608" y="43759"/>
                </a:cubicBezTo>
                <a:cubicBezTo>
                  <a:pt x="4671" y="43825"/>
                  <a:pt x="4744" y="43881"/>
                  <a:pt x="4811" y="43938"/>
                </a:cubicBezTo>
                <a:cubicBezTo>
                  <a:pt x="4884" y="43988"/>
                  <a:pt x="4953" y="44041"/>
                  <a:pt x="5028" y="44078"/>
                </a:cubicBezTo>
                <a:cubicBezTo>
                  <a:pt x="5064" y="44097"/>
                  <a:pt x="5099" y="44117"/>
                  <a:pt x="5134" y="44133"/>
                </a:cubicBezTo>
                <a:cubicBezTo>
                  <a:pt x="5170" y="44148"/>
                  <a:pt x="5205" y="44163"/>
                  <a:pt x="5239" y="44176"/>
                </a:cubicBezTo>
                <a:cubicBezTo>
                  <a:pt x="5304" y="44206"/>
                  <a:pt x="5374" y="44223"/>
                  <a:pt x="5436" y="44238"/>
                </a:cubicBezTo>
                <a:cubicBezTo>
                  <a:pt x="5465" y="44246"/>
                  <a:pt x="5496" y="44254"/>
                  <a:pt x="5519" y="44260"/>
                </a:cubicBezTo>
                <a:cubicBezTo>
                  <a:pt x="5542" y="44264"/>
                  <a:pt x="5561" y="44266"/>
                  <a:pt x="5580" y="44270"/>
                </a:cubicBezTo>
                <a:cubicBezTo>
                  <a:pt x="5585" y="44271"/>
                  <a:pt x="5588" y="44271"/>
                  <a:pt x="5593" y="44273"/>
                </a:cubicBezTo>
                <a:cubicBezTo>
                  <a:pt x="5518" y="44585"/>
                  <a:pt x="5459" y="44900"/>
                  <a:pt x="5455" y="45206"/>
                </a:cubicBezTo>
                <a:lnTo>
                  <a:pt x="5452" y="45206"/>
                </a:lnTo>
                <a:cubicBezTo>
                  <a:pt x="5412" y="45202"/>
                  <a:pt x="5370" y="45192"/>
                  <a:pt x="5325" y="45182"/>
                </a:cubicBezTo>
                <a:cubicBezTo>
                  <a:pt x="5280" y="45173"/>
                  <a:pt x="5227" y="45159"/>
                  <a:pt x="5168" y="45141"/>
                </a:cubicBezTo>
                <a:cubicBezTo>
                  <a:pt x="5110" y="45125"/>
                  <a:pt x="5046" y="45102"/>
                  <a:pt x="4981" y="45075"/>
                </a:cubicBezTo>
                <a:cubicBezTo>
                  <a:pt x="4915" y="45053"/>
                  <a:pt x="4848" y="45017"/>
                  <a:pt x="4778" y="44987"/>
                </a:cubicBezTo>
                <a:cubicBezTo>
                  <a:pt x="4710" y="44950"/>
                  <a:pt x="4639" y="44915"/>
                  <a:pt x="4570" y="44870"/>
                </a:cubicBezTo>
                <a:cubicBezTo>
                  <a:pt x="4534" y="44849"/>
                  <a:pt x="4500" y="44825"/>
                  <a:pt x="4465" y="44804"/>
                </a:cubicBezTo>
                <a:lnTo>
                  <a:pt x="4365" y="44733"/>
                </a:lnTo>
                <a:cubicBezTo>
                  <a:pt x="4299" y="44684"/>
                  <a:pt x="4237" y="44631"/>
                  <a:pt x="4176" y="44578"/>
                </a:cubicBezTo>
                <a:cubicBezTo>
                  <a:pt x="4118" y="44522"/>
                  <a:pt x="4059" y="44467"/>
                  <a:pt x="4009" y="44410"/>
                </a:cubicBezTo>
                <a:cubicBezTo>
                  <a:pt x="3955" y="44355"/>
                  <a:pt x="3916" y="44294"/>
                  <a:pt x="3872" y="44240"/>
                </a:cubicBezTo>
                <a:cubicBezTo>
                  <a:pt x="3836" y="44181"/>
                  <a:pt x="3796" y="44129"/>
                  <a:pt x="3769" y="44076"/>
                </a:cubicBezTo>
                <a:cubicBezTo>
                  <a:pt x="3742" y="44023"/>
                  <a:pt x="3715" y="43977"/>
                  <a:pt x="3700" y="43931"/>
                </a:cubicBezTo>
                <a:cubicBezTo>
                  <a:pt x="3684" y="43888"/>
                  <a:pt x="3664" y="43849"/>
                  <a:pt x="3658" y="43817"/>
                </a:cubicBezTo>
                <a:cubicBezTo>
                  <a:pt x="3641" y="43752"/>
                  <a:pt x="3632" y="43716"/>
                  <a:pt x="3632" y="43716"/>
                </a:cubicBezTo>
                <a:lnTo>
                  <a:pt x="3627" y="43696"/>
                </a:lnTo>
                <a:cubicBezTo>
                  <a:pt x="3608" y="43624"/>
                  <a:pt x="3543" y="43577"/>
                  <a:pt x="3472" y="43577"/>
                </a:cubicBezTo>
                <a:cubicBezTo>
                  <a:pt x="3459" y="43577"/>
                  <a:pt x="3446" y="43578"/>
                  <a:pt x="3433" y="43581"/>
                </a:cubicBezTo>
                <a:cubicBezTo>
                  <a:pt x="3348" y="43603"/>
                  <a:pt x="3296" y="43691"/>
                  <a:pt x="3317" y="43776"/>
                </a:cubicBezTo>
                <a:cubicBezTo>
                  <a:pt x="3317" y="43776"/>
                  <a:pt x="3329" y="43824"/>
                  <a:pt x="3350" y="43908"/>
                </a:cubicBezTo>
                <a:cubicBezTo>
                  <a:pt x="3360" y="43950"/>
                  <a:pt x="3381" y="43996"/>
                  <a:pt x="3401" y="44052"/>
                </a:cubicBezTo>
                <a:cubicBezTo>
                  <a:pt x="3419" y="44110"/>
                  <a:pt x="3453" y="44166"/>
                  <a:pt x="3485" y="44230"/>
                </a:cubicBezTo>
                <a:cubicBezTo>
                  <a:pt x="3517" y="44296"/>
                  <a:pt x="3562" y="44358"/>
                  <a:pt x="3605" y="44427"/>
                </a:cubicBezTo>
                <a:cubicBezTo>
                  <a:pt x="3656" y="44490"/>
                  <a:pt x="3704" y="44563"/>
                  <a:pt x="3765" y="44625"/>
                </a:cubicBezTo>
                <a:cubicBezTo>
                  <a:pt x="3822" y="44691"/>
                  <a:pt x="3887" y="44755"/>
                  <a:pt x="3954" y="44818"/>
                </a:cubicBezTo>
                <a:cubicBezTo>
                  <a:pt x="4022" y="44879"/>
                  <a:pt x="4092" y="44940"/>
                  <a:pt x="4167" y="44994"/>
                </a:cubicBezTo>
                <a:lnTo>
                  <a:pt x="4278" y="45077"/>
                </a:lnTo>
                <a:cubicBezTo>
                  <a:pt x="4316" y="45102"/>
                  <a:pt x="4355" y="45126"/>
                  <a:pt x="4394" y="45152"/>
                </a:cubicBezTo>
                <a:cubicBezTo>
                  <a:pt x="4470" y="45202"/>
                  <a:pt x="4550" y="45240"/>
                  <a:pt x="4626" y="45283"/>
                </a:cubicBezTo>
                <a:cubicBezTo>
                  <a:pt x="4706" y="45319"/>
                  <a:pt x="4779" y="45359"/>
                  <a:pt x="4854" y="45386"/>
                </a:cubicBezTo>
                <a:cubicBezTo>
                  <a:pt x="4929" y="45415"/>
                  <a:pt x="5000" y="45441"/>
                  <a:pt x="5067" y="45461"/>
                </a:cubicBezTo>
                <a:cubicBezTo>
                  <a:pt x="5133" y="45483"/>
                  <a:pt x="5198" y="45499"/>
                  <a:pt x="5256" y="45511"/>
                </a:cubicBezTo>
                <a:cubicBezTo>
                  <a:pt x="5315" y="45525"/>
                  <a:pt x="5365" y="45536"/>
                  <a:pt x="5401" y="45540"/>
                </a:cubicBezTo>
                <a:cubicBezTo>
                  <a:pt x="5427" y="45543"/>
                  <a:pt x="5449" y="45546"/>
                  <a:pt x="5466" y="45548"/>
                </a:cubicBezTo>
                <a:cubicBezTo>
                  <a:pt x="5521" y="46105"/>
                  <a:pt x="5720" y="46871"/>
                  <a:pt x="6007" y="47600"/>
                </a:cubicBezTo>
                <a:cubicBezTo>
                  <a:pt x="5997" y="47599"/>
                  <a:pt x="5989" y="47598"/>
                  <a:pt x="5976" y="47595"/>
                </a:cubicBezTo>
                <a:cubicBezTo>
                  <a:pt x="5898" y="47583"/>
                  <a:pt x="5776" y="47566"/>
                  <a:pt x="5639" y="47550"/>
                </a:cubicBezTo>
                <a:cubicBezTo>
                  <a:pt x="5510" y="47534"/>
                  <a:pt x="5361" y="47517"/>
                  <a:pt x="5203" y="47497"/>
                </a:cubicBezTo>
                <a:lnTo>
                  <a:pt x="5203" y="47493"/>
                </a:lnTo>
                <a:cubicBezTo>
                  <a:pt x="5201" y="47467"/>
                  <a:pt x="5197" y="47434"/>
                  <a:pt x="5190" y="47402"/>
                </a:cubicBezTo>
                <a:cubicBezTo>
                  <a:pt x="5182" y="47374"/>
                  <a:pt x="5174" y="47334"/>
                  <a:pt x="5162" y="47303"/>
                </a:cubicBezTo>
                <a:cubicBezTo>
                  <a:pt x="5116" y="47166"/>
                  <a:pt x="5036" y="47010"/>
                  <a:pt x="4953" y="46861"/>
                </a:cubicBezTo>
                <a:cubicBezTo>
                  <a:pt x="4873" y="46712"/>
                  <a:pt x="4789" y="46569"/>
                  <a:pt x="4735" y="46465"/>
                </a:cubicBezTo>
                <a:cubicBezTo>
                  <a:pt x="4724" y="46439"/>
                  <a:pt x="4712" y="46415"/>
                  <a:pt x="4700" y="46394"/>
                </a:cubicBezTo>
                <a:cubicBezTo>
                  <a:pt x="4693" y="46375"/>
                  <a:pt x="4686" y="46360"/>
                  <a:pt x="4679" y="46346"/>
                </a:cubicBezTo>
                <a:cubicBezTo>
                  <a:pt x="4667" y="46312"/>
                  <a:pt x="4661" y="46291"/>
                  <a:pt x="4661" y="46291"/>
                </a:cubicBezTo>
                <a:lnTo>
                  <a:pt x="4661" y="46290"/>
                </a:lnTo>
                <a:cubicBezTo>
                  <a:pt x="4639" y="46227"/>
                  <a:pt x="4579" y="46187"/>
                  <a:pt x="4516" y="46187"/>
                </a:cubicBezTo>
                <a:cubicBezTo>
                  <a:pt x="4501" y="46187"/>
                  <a:pt x="4485" y="46190"/>
                  <a:pt x="4470" y="46195"/>
                </a:cubicBezTo>
                <a:cubicBezTo>
                  <a:pt x="4389" y="46221"/>
                  <a:pt x="4345" y="46307"/>
                  <a:pt x="4372" y="46387"/>
                </a:cubicBezTo>
                <a:cubicBezTo>
                  <a:pt x="4372" y="46387"/>
                  <a:pt x="4378" y="46407"/>
                  <a:pt x="4389" y="46441"/>
                </a:cubicBezTo>
                <a:cubicBezTo>
                  <a:pt x="4396" y="46463"/>
                  <a:pt x="4407" y="46487"/>
                  <a:pt x="4417" y="46516"/>
                </a:cubicBezTo>
                <a:cubicBezTo>
                  <a:pt x="4430" y="46541"/>
                  <a:pt x="4442" y="46569"/>
                  <a:pt x="4457" y="46601"/>
                </a:cubicBezTo>
                <a:cubicBezTo>
                  <a:pt x="4513" y="46721"/>
                  <a:pt x="4594" y="46867"/>
                  <a:pt x="4671" y="47013"/>
                </a:cubicBezTo>
                <a:cubicBezTo>
                  <a:pt x="4747" y="47158"/>
                  <a:pt x="4815" y="47305"/>
                  <a:pt x="4847" y="47406"/>
                </a:cubicBezTo>
                <a:cubicBezTo>
                  <a:pt x="4852" y="47419"/>
                  <a:pt x="4856" y="47432"/>
                  <a:pt x="4858" y="47444"/>
                </a:cubicBezTo>
                <a:cubicBezTo>
                  <a:pt x="4787" y="47432"/>
                  <a:pt x="4716" y="47417"/>
                  <a:pt x="4647" y="47402"/>
                </a:cubicBezTo>
                <a:cubicBezTo>
                  <a:pt x="4561" y="47382"/>
                  <a:pt x="4475" y="47360"/>
                  <a:pt x="4392" y="47333"/>
                </a:cubicBezTo>
                <a:cubicBezTo>
                  <a:pt x="4352" y="47318"/>
                  <a:pt x="4311" y="47306"/>
                  <a:pt x="4272" y="47292"/>
                </a:cubicBezTo>
                <a:cubicBezTo>
                  <a:pt x="4233" y="47275"/>
                  <a:pt x="4194" y="47259"/>
                  <a:pt x="4157" y="47243"/>
                </a:cubicBezTo>
                <a:cubicBezTo>
                  <a:pt x="4119" y="47228"/>
                  <a:pt x="4086" y="47207"/>
                  <a:pt x="4051" y="47189"/>
                </a:cubicBezTo>
                <a:cubicBezTo>
                  <a:pt x="4018" y="47169"/>
                  <a:pt x="3982" y="47154"/>
                  <a:pt x="3953" y="47131"/>
                </a:cubicBezTo>
                <a:cubicBezTo>
                  <a:pt x="3891" y="47090"/>
                  <a:pt x="3834" y="47051"/>
                  <a:pt x="3788" y="47005"/>
                </a:cubicBezTo>
                <a:cubicBezTo>
                  <a:pt x="3764" y="46984"/>
                  <a:pt x="3740" y="46964"/>
                  <a:pt x="3720" y="46944"/>
                </a:cubicBezTo>
                <a:cubicBezTo>
                  <a:pt x="3701" y="46922"/>
                  <a:pt x="3683" y="46902"/>
                  <a:pt x="3666" y="46882"/>
                </a:cubicBezTo>
                <a:cubicBezTo>
                  <a:pt x="3648" y="46861"/>
                  <a:pt x="3632" y="46843"/>
                  <a:pt x="3618" y="46827"/>
                </a:cubicBezTo>
                <a:cubicBezTo>
                  <a:pt x="3604" y="46808"/>
                  <a:pt x="3594" y="46791"/>
                  <a:pt x="3583" y="46775"/>
                </a:cubicBezTo>
                <a:cubicBezTo>
                  <a:pt x="3540" y="46712"/>
                  <a:pt x="3517" y="46677"/>
                  <a:pt x="3517" y="46677"/>
                </a:cubicBezTo>
                <a:lnTo>
                  <a:pt x="3510" y="46667"/>
                </a:lnTo>
                <a:cubicBezTo>
                  <a:pt x="3492" y="46640"/>
                  <a:pt x="3461" y="46624"/>
                  <a:pt x="3430" y="46624"/>
                </a:cubicBezTo>
                <a:cubicBezTo>
                  <a:pt x="3413" y="46624"/>
                  <a:pt x="3397" y="46629"/>
                  <a:pt x="3382" y="46638"/>
                </a:cubicBezTo>
                <a:cubicBezTo>
                  <a:pt x="3337" y="46665"/>
                  <a:pt x="3322" y="46725"/>
                  <a:pt x="3349" y="46770"/>
                </a:cubicBezTo>
                <a:cubicBezTo>
                  <a:pt x="3349" y="46770"/>
                  <a:pt x="3375" y="46812"/>
                  <a:pt x="3418" y="46886"/>
                </a:cubicBezTo>
                <a:cubicBezTo>
                  <a:pt x="3430" y="46904"/>
                  <a:pt x="3440" y="46925"/>
                  <a:pt x="3455" y="46946"/>
                </a:cubicBezTo>
                <a:cubicBezTo>
                  <a:pt x="3471" y="46967"/>
                  <a:pt x="3488" y="46989"/>
                  <a:pt x="3507" y="47013"/>
                </a:cubicBezTo>
                <a:cubicBezTo>
                  <a:pt x="3526" y="47037"/>
                  <a:pt x="3546" y="47062"/>
                  <a:pt x="3567" y="47089"/>
                </a:cubicBezTo>
                <a:cubicBezTo>
                  <a:pt x="3589" y="47114"/>
                  <a:pt x="3616" y="47138"/>
                  <a:pt x="3642" y="47164"/>
                </a:cubicBezTo>
                <a:cubicBezTo>
                  <a:pt x="3693" y="47220"/>
                  <a:pt x="3758" y="47269"/>
                  <a:pt x="3826" y="47321"/>
                </a:cubicBezTo>
                <a:cubicBezTo>
                  <a:pt x="3859" y="47348"/>
                  <a:pt x="3898" y="47368"/>
                  <a:pt x="3935" y="47392"/>
                </a:cubicBezTo>
                <a:cubicBezTo>
                  <a:pt x="3974" y="47414"/>
                  <a:pt x="4011" y="47441"/>
                  <a:pt x="4054" y="47460"/>
                </a:cubicBezTo>
                <a:cubicBezTo>
                  <a:pt x="4094" y="47480"/>
                  <a:pt x="4136" y="47501"/>
                  <a:pt x="4178" y="47520"/>
                </a:cubicBezTo>
                <a:cubicBezTo>
                  <a:pt x="4222" y="47539"/>
                  <a:pt x="4267" y="47556"/>
                  <a:pt x="4310" y="47574"/>
                </a:cubicBezTo>
                <a:cubicBezTo>
                  <a:pt x="4399" y="47609"/>
                  <a:pt x="4491" y="47636"/>
                  <a:pt x="4582" y="47663"/>
                </a:cubicBezTo>
                <a:cubicBezTo>
                  <a:pt x="4952" y="47765"/>
                  <a:pt x="5322" y="47817"/>
                  <a:pt x="5593" y="47865"/>
                </a:cubicBezTo>
                <a:cubicBezTo>
                  <a:pt x="5731" y="47889"/>
                  <a:pt x="5837" y="47907"/>
                  <a:pt x="5918" y="47924"/>
                </a:cubicBezTo>
                <a:cubicBezTo>
                  <a:pt x="5997" y="47940"/>
                  <a:pt x="6043" y="47950"/>
                  <a:pt x="6043" y="47950"/>
                </a:cubicBezTo>
                <a:cubicBezTo>
                  <a:pt x="6045" y="47950"/>
                  <a:pt x="6048" y="47951"/>
                  <a:pt x="6051" y="47951"/>
                </a:cubicBezTo>
                <a:cubicBezTo>
                  <a:pt x="6059" y="47952"/>
                  <a:pt x="6068" y="47953"/>
                  <a:pt x="6077" y="47953"/>
                </a:cubicBezTo>
                <a:cubicBezTo>
                  <a:pt x="6101" y="47953"/>
                  <a:pt x="6125" y="47948"/>
                  <a:pt x="6145" y="47938"/>
                </a:cubicBezTo>
                <a:cubicBezTo>
                  <a:pt x="6359" y="48426"/>
                  <a:pt x="6612" y="48878"/>
                  <a:pt x="6882" y="49213"/>
                </a:cubicBezTo>
                <a:cubicBezTo>
                  <a:pt x="6831" y="49368"/>
                  <a:pt x="6783" y="49518"/>
                  <a:pt x="6738" y="49657"/>
                </a:cubicBezTo>
                <a:cubicBezTo>
                  <a:pt x="6646" y="49960"/>
                  <a:pt x="6566" y="50225"/>
                  <a:pt x="6501" y="50443"/>
                </a:cubicBezTo>
                <a:cubicBezTo>
                  <a:pt x="6379" y="50880"/>
                  <a:pt x="6309" y="51130"/>
                  <a:pt x="6309" y="51130"/>
                </a:cubicBezTo>
                <a:cubicBezTo>
                  <a:pt x="6305" y="51145"/>
                  <a:pt x="6300" y="51161"/>
                  <a:pt x="6298" y="51176"/>
                </a:cubicBezTo>
                <a:cubicBezTo>
                  <a:pt x="6225" y="51531"/>
                  <a:pt x="6453" y="51876"/>
                  <a:pt x="6809" y="51949"/>
                </a:cubicBezTo>
                <a:cubicBezTo>
                  <a:pt x="6853" y="51958"/>
                  <a:pt x="6898" y="51962"/>
                  <a:pt x="6942" y="51962"/>
                </a:cubicBezTo>
                <a:cubicBezTo>
                  <a:pt x="7246" y="51962"/>
                  <a:pt x="7518" y="51749"/>
                  <a:pt x="7581" y="51438"/>
                </a:cubicBezTo>
                <a:lnTo>
                  <a:pt x="7585" y="51428"/>
                </a:lnTo>
                <a:cubicBezTo>
                  <a:pt x="7585" y="51428"/>
                  <a:pt x="7635" y="51182"/>
                  <a:pt x="7723" y="50751"/>
                </a:cubicBezTo>
                <a:cubicBezTo>
                  <a:pt x="7771" y="50538"/>
                  <a:pt x="7830" y="50277"/>
                  <a:pt x="7897" y="49979"/>
                </a:cubicBezTo>
                <a:cubicBezTo>
                  <a:pt x="7972" y="49682"/>
                  <a:pt x="8050" y="49346"/>
                  <a:pt x="8151" y="48982"/>
                </a:cubicBezTo>
                <a:cubicBezTo>
                  <a:pt x="8200" y="48801"/>
                  <a:pt x="8250" y="48612"/>
                  <a:pt x="8311" y="48418"/>
                </a:cubicBezTo>
                <a:cubicBezTo>
                  <a:pt x="8369" y="48224"/>
                  <a:pt x="8425" y="48020"/>
                  <a:pt x="8493" y="47817"/>
                </a:cubicBezTo>
                <a:cubicBezTo>
                  <a:pt x="8563" y="47595"/>
                  <a:pt x="8637" y="47371"/>
                  <a:pt x="8716" y="47142"/>
                </a:cubicBezTo>
                <a:cubicBezTo>
                  <a:pt x="9318" y="46876"/>
                  <a:pt x="9860" y="46643"/>
                  <a:pt x="10369" y="46643"/>
                </a:cubicBezTo>
                <a:cubicBezTo>
                  <a:pt x="10541" y="46643"/>
                  <a:pt x="10710" y="46670"/>
                  <a:pt x="10875" y="46731"/>
                </a:cubicBezTo>
                <a:cubicBezTo>
                  <a:pt x="11089" y="46808"/>
                  <a:pt x="11283" y="46842"/>
                  <a:pt x="11464" y="46842"/>
                </a:cubicBezTo>
                <a:cubicBezTo>
                  <a:pt x="11867" y="46842"/>
                  <a:pt x="12197" y="46674"/>
                  <a:pt x="12501" y="46457"/>
                </a:cubicBezTo>
                <a:cubicBezTo>
                  <a:pt x="12667" y="46568"/>
                  <a:pt x="12891" y="46638"/>
                  <a:pt x="13145" y="46638"/>
                </a:cubicBezTo>
                <a:cubicBezTo>
                  <a:pt x="13417" y="46638"/>
                  <a:pt x="13724" y="46557"/>
                  <a:pt x="14032" y="46358"/>
                </a:cubicBezTo>
                <a:cubicBezTo>
                  <a:pt x="14108" y="46307"/>
                  <a:pt x="14132" y="46204"/>
                  <a:pt x="14081" y="46126"/>
                </a:cubicBezTo>
                <a:cubicBezTo>
                  <a:pt x="14049" y="46076"/>
                  <a:pt x="13995" y="46049"/>
                  <a:pt x="13940" y="46049"/>
                </a:cubicBezTo>
                <a:cubicBezTo>
                  <a:pt x="13908" y="46049"/>
                  <a:pt x="13876" y="46058"/>
                  <a:pt x="13848" y="46077"/>
                </a:cubicBezTo>
                <a:cubicBezTo>
                  <a:pt x="13587" y="46245"/>
                  <a:pt x="13349" y="46304"/>
                  <a:pt x="13151" y="46304"/>
                </a:cubicBezTo>
                <a:cubicBezTo>
                  <a:pt x="13008" y="46304"/>
                  <a:pt x="12886" y="46273"/>
                  <a:pt x="12790" y="46233"/>
                </a:cubicBezTo>
                <a:cubicBezTo>
                  <a:pt x="12826" y="46204"/>
                  <a:pt x="12862" y="46175"/>
                  <a:pt x="12896" y="46146"/>
                </a:cubicBezTo>
                <a:cubicBezTo>
                  <a:pt x="13209" y="45891"/>
                  <a:pt x="13532" y="45626"/>
                  <a:pt x="13937" y="45471"/>
                </a:cubicBezTo>
                <a:cubicBezTo>
                  <a:pt x="14023" y="45437"/>
                  <a:pt x="14067" y="45340"/>
                  <a:pt x="14034" y="45254"/>
                </a:cubicBezTo>
                <a:cubicBezTo>
                  <a:pt x="14008" y="45187"/>
                  <a:pt x="13945" y="45146"/>
                  <a:pt x="13878" y="45146"/>
                </a:cubicBezTo>
                <a:cubicBezTo>
                  <a:pt x="13858" y="45146"/>
                  <a:pt x="13838" y="45149"/>
                  <a:pt x="13818" y="45157"/>
                </a:cubicBezTo>
                <a:cubicBezTo>
                  <a:pt x="13362" y="45330"/>
                  <a:pt x="13001" y="45626"/>
                  <a:pt x="12685" y="45885"/>
                </a:cubicBezTo>
                <a:cubicBezTo>
                  <a:pt x="12273" y="46222"/>
                  <a:pt x="11927" y="46506"/>
                  <a:pt x="11466" y="46506"/>
                </a:cubicBezTo>
                <a:cubicBezTo>
                  <a:pt x="11320" y="46506"/>
                  <a:pt x="11163" y="46478"/>
                  <a:pt x="10989" y="46414"/>
                </a:cubicBezTo>
                <a:cubicBezTo>
                  <a:pt x="10784" y="46339"/>
                  <a:pt x="10579" y="46307"/>
                  <a:pt x="10373" y="46307"/>
                </a:cubicBezTo>
                <a:cubicBezTo>
                  <a:pt x="9881" y="46307"/>
                  <a:pt x="9382" y="46488"/>
                  <a:pt x="8867" y="46709"/>
                </a:cubicBezTo>
                <a:cubicBezTo>
                  <a:pt x="8888" y="46652"/>
                  <a:pt x="8908" y="46594"/>
                  <a:pt x="8930" y="46536"/>
                </a:cubicBezTo>
                <a:cubicBezTo>
                  <a:pt x="9000" y="46351"/>
                  <a:pt x="9072" y="46162"/>
                  <a:pt x="9145" y="45974"/>
                </a:cubicBezTo>
                <a:cubicBezTo>
                  <a:pt x="9258" y="45988"/>
                  <a:pt x="9368" y="45995"/>
                  <a:pt x="9478" y="45995"/>
                </a:cubicBezTo>
                <a:cubicBezTo>
                  <a:pt x="10221" y="45995"/>
                  <a:pt x="10900" y="45684"/>
                  <a:pt x="11498" y="45218"/>
                </a:cubicBezTo>
                <a:cubicBezTo>
                  <a:pt x="12569" y="45136"/>
                  <a:pt x="13429" y="44627"/>
                  <a:pt x="14336" y="44089"/>
                </a:cubicBezTo>
                <a:cubicBezTo>
                  <a:pt x="14499" y="43991"/>
                  <a:pt x="14663" y="43894"/>
                  <a:pt x="14830" y="43798"/>
                </a:cubicBezTo>
                <a:cubicBezTo>
                  <a:pt x="14910" y="43752"/>
                  <a:pt x="14937" y="43650"/>
                  <a:pt x="14893" y="43570"/>
                </a:cubicBezTo>
                <a:cubicBezTo>
                  <a:pt x="14861" y="43515"/>
                  <a:pt x="14805" y="43485"/>
                  <a:pt x="14747" y="43485"/>
                </a:cubicBezTo>
                <a:cubicBezTo>
                  <a:pt x="14719" y="43485"/>
                  <a:pt x="14690" y="43492"/>
                  <a:pt x="14664" y="43507"/>
                </a:cubicBezTo>
                <a:cubicBezTo>
                  <a:pt x="14495" y="43605"/>
                  <a:pt x="14330" y="43703"/>
                  <a:pt x="14166" y="43799"/>
                </a:cubicBezTo>
                <a:cubicBezTo>
                  <a:pt x="13443" y="44229"/>
                  <a:pt x="12751" y="44639"/>
                  <a:pt x="11966" y="44812"/>
                </a:cubicBezTo>
                <a:cubicBezTo>
                  <a:pt x="12427" y="44363"/>
                  <a:pt x="12831" y="43839"/>
                  <a:pt x="13172" y="43320"/>
                </a:cubicBezTo>
                <a:cubicBezTo>
                  <a:pt x="14150" y="43312"/>
                  <a:pt x="14894" y="43140"/>
                  <a:pt x="15563" y="42335"/>
                </a:cubicBezTo>
                <a:cubicBezTo>
                  <a:pt x="15622" y="42263"/>
                  <a:pt x="15612" y="42159"/>
                  <a:pt x="15541" y="42098"/>
                </a:cubicBezTo>
                <a:cubicBezTo>
                  <a:pt x="15511" y="42072"/>
                  <a:pt x="15473" y="42060"/>
                  <a:pt x="15435" y="42060"/>
                </a:cubicBezTo>
                <a:cubicBezTo>
                  <a:pt x="15387" y="42060"/>
                  <a:pt x="15338" y="42080"/>
                  <a:pt x="15304" y="42120"/>
                </a:cubicBezTo>
                <a:cubicBezTo>
                  <a:pt x="14764" y="42770"/>
                  <a:pt x="14179" y="42948"/>
                  <a:pt x="13387" y="42979"/>
                </a:cubicBezTo>
                <a:cubicBezTo>
                  <a:pt x="13561" y="42693"/>
                  <a:pt x="13715" y="42416"/>
                  <a:pt x="13848" y="42164"/>
                </a:cubicBezTo>
                <a:cubicBezTo>
                  <a:pt x="13912" y="42035"/>
                  <a:pt x="13979" y="41902"/>
                  <a:pt x="14044" y="41767"/>
                </a:cubicBezTo>
                <a:cubicBezTo>
                  <a:pt x="14892" y="41641"/>
                  <a:pt x="15668" y="40826"/>
                  <a:pt x="16180" y="40217"/>
                </a:cubicBezTo>
                <a:cubicBezTo>
                  <a:pt x="16240" y="40146"/>
                  <a:pt x="16231" y="40040"/>
                  <a:pt x="16160" y="39981"/>
                </a:cubicBezTo>
                <a:cubicBezTo>
                  <a:pt x="16129" y="39954"/>
                  <a:pt x="16090" y="39941"/>
                  <a:pt x="16052" y="39941"/>
                </a:cubicBezTo>
                <a:cubicBezTo>
                  <a:pt x="16005" y="39941"/>
                  <a:pt x="15957" y="39961"/>
                  <a:pt x="15924" y="40001"/>
                </a:cubicBezTo>
                <a:cubicBezTo>
                  <a:pt x="15650" y="40325"/>
                  <a:pt x="14973" y="41126"/>
                  <a:pt x="14244" y="41373"/>
                </a:cubicBezTo>
                <a:cubicBezTo>
                  <a:pt x="14608" y="40661"/>
                  <a:pt x="15026" y="39907"/>
                  <a:pt x="15521" y="39222"/>
                </a:cubicBezTo>
                <a:cubicBezTo>
                  <a:pt x="15530" y="39226"/>
                  <a:pt x="15538" y="39230"/>
                  <a:pt x="15547" y="39231"/>
                </a:cubicBezTo>
                <a:cubicBezTo>
                  <a:pt x="15718" y="39264"/>
                  <a:pt x="15878" y="39279"/>
                  <a:pt x="16033" y="39279"/>
                </a:cubicBezTo>
                <a:cubicBezTo>
                  <a:pt x="16292" y="39279"/>
                  <a:pt x="16530" y="39238"/>
                  <a:pt x="16759" y="39188"/>
                </a:cubicBezTo>
                <a:cubicBezTo>
                  <a:pt x="16797" y="39839"/>
                  <a:pt x="17200" y="40424"/>
                  <a:pt x="17801" y="40686"/>
                </a:cubicBezTo>
                <a:cubicBezTo>
                  <a:pt x="17822" y="40695"/>
                  <a:pt x="17845" y="40700"/>
                  <a:pt x="17866" y="40700"/>
                </a:cubicBezTo>
                <a:cubicBezTo>
                  <a:pt x="17932" y="40700"/>
                  <a:pt x="17993" y="40663"/>
                  <a:pt x="18021" y="40599"/>
                </a:cubicBezTo>
                <a:cubicBezTo>
                  <a:pt x="18058" y="40514"/>
                  <a:pt x="18020" y="40416"/>
                  <a:pt x="17935" y="40379"/>
                </a:cubicBezTo>
                <a:cubicBezTo>
                  <a:pt x="17435" y="40161"/>
                  <a:pt x="17104" y="39668"/>
                  <a:pt x="17089" y="39124"/>
                </a:cubicBezTo>
                <a:cubicBezTo>
                  <a:pt x="17089" y="39118"/>
                  <a:pt x="17088" y="39114"/>
                  <a:pt x="17088" y="39109"/>
                </a:cubicBezTo>
                <a:cubicBezTo>
                  <a:pt x="17375" y="39035"/>
                  <a:pt x="17646" y="38967"/>
                  <a:pt x="17948" y="38951"/>
                </a:cubicBezTo>
                <a:cubicBezTo>
                  <a:pt x="18041" y="38946"/>
                  <a:pt x="18111" y="38868"/>
                  <a:pt x="18108" y="38776"/>
                </a:cubicBezTo>
                <a:cubicBezTo>
                  <a:pt x="18103" y="38688"/>
                  <a:pt x="18032" y="38618"/>
                  <a:pt x="17944" y="38618"/>
                </a:cubicBezTo>
                <a:cubicBezTo>
                  <a:pt x="17939" y="38618"/>
                  <a:pt x="17935" y="38618"/>
                  <a:pt x="17930" y="38619"/>
                </a:cubicBezTo>
                <a:cubicBezTo>
                  <a:pt x="17594" y="38636"/>
                  <a:pt x="17292" y="38712"/>
                  <a:pt x="17000" y="38787"/>
                </a:cubicBezTo>
                <a:cubicBezTo>
                  <a:pt x="16683" y="38868"/>
                  <a:pt x="16377" y="38944"/>
                  <a:pt x="16039" y="38944"/>
                </a:cubicBezTo>
                <a:cubicBezTo>
                  <a:pt x="15945" y="38944"/>
                  <a:pt x="15848" y="38938"/>
                  <a:pt x="15748" y="38925"/>
                </a:cubicBezTo>
                <a:cubicBezTo>
                  <a:pt x="16478" y="37997"/>
                  <a:pt x="17372" y="37234"/>
                  <a:pt x="18508" y="36949"/>
                </a:cubicBezTo>
                <a:cubicBezTo>
                  <a:pt x="18618" y="36898"/>
                  <a:pt x="18672" y="36808"/>
                  <a:pt x="18650" y="36718"/>
                </a:cubicBezTo>
                <a:cubicBezTo>
                  <a:pt x="18630" y="36641"/>
                  <a:pt x="18562" y="36590"/>
                  <a:pt x="18487" y="36590"/>
                </a:cubicBezTo>
                <a:cubicBezTo>
                  <a:pt x="18473" y="36590"/>
                  <a:pt x="18460" y="36592"/>
                  <a:pt x="18446" y="36595"/>
                </a:cubicBezTo>
                <a:cubicBezTo>
                  <a:pt x="15924" y="37229"/>
                  <a:pt x="14562" y="39981"/>
                  <a:pt x="13569" y="41985"/>
                </a:cubicBezTo>
                <a:cubicBezTo>
                  <a:pt x="13109" y="42865"/>
                  <a:pt x="12368" y="44063"/>
                  <a:pt x="11422" y="44841"/>
                </a:cubicBezTo>
                <a:cubicBezTo>
                  <a:pt x="11434" y="44758"/>
                  <a:pt x="11450" y="44669"/>
                  <a:pt x="11466" y="44578"/>
                </a:cubicBezTo>
                <a:cubicBezTo>
                  <a:pt x="11481" y="44501"/>
                  <a:pt x="11498" y="44427"/>
                  <a:pt x="11513" y="44357"/>
                </a:cubicBezTo>
                <a:cubicBezTo>
                  <a:pt x="11527" y="44285"/>
                  <a:pt x="11544" y="44220"/>
                  <a:pt x="11560" y="44166"/>
                </a:cubicBezTo>
                <a:cubicBezTo>
                  <a:pt x="11591" y="44057"/>
                  <a:pt x="11610" y="43983"/>
                  <a:pt x="11610" y="43983"/>
                </a:cubicBezTo>
                <a:lnTo>
                  <a:pt x="11614" y="43970"/>
                </a:lnTo>
                <a:cubicBezTo>
                  <a:pt x="11636" y="43888"/>
                  <a:pt x="11594" y="43802"/>
                  <a:pt x="11513" y="43771"/>
                </a:cubicBezTo>
                <a:cubicBezTo>
                  <a:pt x="11493" y="43763"/>
                  <a:pt x="11473" y="43760"/>
                  <a:pt x="11454" y="43760"/>
                </a:cubicBezTo>
                <a:cubicBezTo>
                  <a:pt x="11387" y="43760"/>
                  <a:pt x="11324" y="43801"/>
                  <a:pt x="11297" y="43866"/>
                </a:cubicBezTo>
                <a:cubicBezTo>
                  <a:pt x="11297" y="43866"/>
                  <a:pt x="11269" y="43943"/>
                  <a:pt x="11223" y="44059"/>
                </a:cubicBezTo>
                <a:cubicBezTo>
                  <a:pt x="11200" y="44117"/>
                  <a:pt x="11175" y="44185"/>
                  <a:pt x="11154" y="44259"/>
                </a:cubicBezTo>
                <a:cubicBezTo>
                  <a:pt x="11131" y="44331"/>
                  <a:pt x="11106" y="44410"/>
                  <a:pt x="11084" y="44488"/>
                </a:cubicBezTo>
                <a:cubicBezTo>
                  <a:pt x="11041" y="44645"/>
                  <a:pt x="10998" y="44802"/>
                  <a:pt x="10972" y="44916"/>
                </a:cubicBezTo>
                <a:cubicBezTo>
                  <a:pt x="10943" y="45032"/>
                  <a:pt x="10924" y="45109"/>
                  <a:pt x="10924" y="45109"/>
                </a:cubicBezTo>
                <a:lnTo>
                  <a:pt x="10924" y="45110"/>
                </a:lnTo>
                <a:lnTo>
                  <a:pt x="10920" y="45130"/>
                </a:lnTo>
                <a:cubicBezTo>
                  <a:pt x="10917" y="45154"/>
                  <a:pt x="10918" y="45178"/>
                  <a:pt x="10922" y="45201"/>
                </a:cubicBezTo>
                <a:cubicBezTo>
                  <a:pt x="10482" y="45468"/>
                  <a:pt x="10007" y="45631"/>
                  <a:pt x="9502" y="45631"/>
                </a:cubicBezTo>
                <a:cubicBezTo>
                  <a:pt x="9434" y="45631"/>
                  <a:pt x="9365" y="45628"/>
                  <a:pt x="9296" y="45622"/>
                </a:cubicBezTo>
                <a:cubicBezTo>
                  <a:pt x="9360" y="45462"/>
                  <a:pt x="9424" y="45303"/>
                  <a:pt x="9489" y="45142"/>
                </a:cubicBezTo>
                <a:cubicBezTo>
                  <a:pt x="9670" y="44677"/>
                  <a:pt x="9877" y="44213"/>
                  <a:pt x="10074" y="43744"/>
                </a:cubicBezTo>
                <a:cubicBezTo>
                  <a:pt x="10210" y="43429"/>
                  <a:pt x="10349" y="43118"/>
                  <a:pt x="10488" y="42807"/>
                </a:cubicBezTo>
                <a:cubicBezTo>
                  <a:pt x="10544" y="42810"/>
                  <a:pt x="10600" y="42814"/>
                  <a:pt x="10652" y="42814"/>
                </a:cubicBezTo>
                <a:cubicBezTo>
                  <a:pt x="11647" y="42814"/>
                  <a:pt x="12214" y="42318"/>
                  <a:pt x="12675" y="41773"/>
                </a:cubicBezTo>
                <a:cubicBezTo>
                  <a:pt x="12735" y="41703"/>
                  <a:pt x="12726" y="41597"/>
                  <a:pt x="12655" y="41537"/>
                </a:cubicBezTo>
                <a:cubicBezTo>
                  <a:pt x="12624" y="41510"/>
                  <a:pt x="12585" y="41497"/>
                  <a:pt x="12547" y="41497"/>
                </a:cubicBezTo>
                <a:cubicBezTo>
                  <a:pt x="12499" y="41497"/>
                  <a:pt x="12451" y="41517"/>
                  <a:pt x="12418" y="41556"/>
                </a:cubicBezTo>
                <a:cubicBezTo>
                  <a:pt x="12036" y="42006"/>
                  <a:pt x="11555" y="42478"/>
                  <a:pt x="10645" y="42478"/>
                </a:cubicBezTo>
                <a:cubicBezTo>
                  <a:pt x="10642" y="42478"/>
                  <a:pt x="10639" y="42478"/>
                  <a:pt x="10636" y="42478"/>
                </a:cubicBezTo>
                <a:cubicBezTo>
                  <a:pt x="10653" y="42437"/>
                  <a:pt x="10672" y="42398"/>
                  <a:pt x="10689" y="42358"/>
                </a:cubicBezTo>
                <a:cubicBezTo>
                  <a:pt x="10903" y="41905"/>
                  <a:pt x="11114" y="41459"/>
                  <a:pt x="11317" y="41029"/>
                </a:cubicBezTo>
                <a:cubicBezTo>
                  <a:pt x="11434" y="40795"/>
                  <a:pt x="11547" y="40565"/>
                  <a:pt x="11658" y="40342"/>
                </a:cubicBezTo>
                <a:cubicBezTo>
                  <a:pt x="12311" y="40323"/>
                  <a:pt x="12975" y="40136"/>
                  <a:pt x="13566" y="39966"/>
                </a:cubicBezTo>
                <a:cubicBezTo>
                  <a:pt x="13676" y="39935"/>
                  <a:pt x="13782" y="39905"/>
                  <a:pt x="13884" y="39875"/>
                </a:cubicBezTo>
                <a:cubicBezTo>
                  <a:pt x="13973" y="39850"/>
                  <a:pt x="14026" y="39758"/>
                  <a:pt x="14001" y="39669"/>
                </a:cubicBezTo>
                <a:cubicBezTo>
                  <a:pt x="13980" y="39595"/>
                  <a:pt x="13912" y="39546"/>
                  <a:pt x="13839" y="39546"/>
                </a:cubicBezTo>
                <a:cubicBezTo>
                  <a:pt x="13824" y="39546"/>
                  <a:pt x="13809" y="39548"/>
                  <a:pt x="13795" y="39552"/>
                </a:cubicBezTo>
                <a:cubicBezTo>
                  <a:pt x="13690" y="39582"/>
                  <a:pt x="13584" y="39613"/>
                  <a:pt x="13474" y="39645"/>
                </a:cubicBezTo>
                <a:cubicBezTo>
                  <a:pt x="12958" y="39791"/>
                  <a:pt x="12387" y="39954"/>
                  <a:pt x="11831" y="39998"/>
                </a:cubicBezTo>
                <a:cubicBezTo>
                  <a:pt x="11864" y="39932"/>
                  <a:pt x="11898" y="39864"/>
                  <a:pt x="11932" y="39799"/>
                </a:cubicBezTo>
                <a:cubicBezTo>
                  <a:pt x="12134" y="39411"/>
                  <a:pt x="12325" y="39044"/>
                  <a:pt x="12502" y="38705"/>
                </a:cubicBezTo>
                <a:cubicBezTo>
                  <a:pt x="12507" y="38695"/>
                  <a:pt x="12512" y="38686"/>
                  <a:pt x="12518" y="38675"/>
                </a:cubicBezTo>
                <a:cubicBezTo>
                  <a:pt x="12762" y="38722"/>
                  <a:pt x="13007" y="38744"/>
                  <a:pt x="13246" y="38744"/>
                </a:cubicBezTo>
                <a:cubicBezTo>
                  <a:pt x="14213" y="38744"/>
                  <a:pt x="15118" y="38375"/>
                  <a:pt x="15804" y="37684"/>
                </a:cubicBezTo>
                <a:cubicBezTo>
                  <a:pt x="15869" y="37619"/>
                  <a:pt x="15869" y="37513"/>
                  <a:pt x="15803" y="37447"/>
                </a:cubicBezTo>
                <a:cubicBezTo>
                  <a:pt x="15770" y="37415"/>
                  <a:pt x="15727" y="37399"/>
                  <a:pt x="15685" y="37399"/>
                </a:cubicBezTo>
                <a:cubicBezTo>
                  <a:pt x="15642" y="37399"/>
                  <a:pt x="15599" y="37415"/>
                  <a:pt x="15566" y="37449"/>
                </a:cubicBezTo>
                <a:cubicBezTo>
                  <a:pt x="14939" y="38081"/>
                  <a:pt x="14138" y="38411"/>
                  <a:pt x="13263" y="38411"/>
                </a:cubicBezTo>
                <a:cubicBezTo>
                  <a:pt x="13074" y="38411"/>
                  <a:pt x="12882" y="38395"/>
                  <a:pt x="12688" y="38365"/>
                </a:cubicBezTo>
                <a:cubicBezTo>
                  <a:pt x="12799" y="38159"/>
                  <a:pt x="12905" y="37967"/>
                  <a:pt x="13001" y="37790"/>
                </a:cubicBezTo>
                <a:cubicBezTo>
                  <a:pt x="13147" y="37516"/>
                  <a:pt x="13290" y="37284"/>
                  <a:pt x="13399" y="37090"/>
                </a:cubicBezTo>
                <a:cubicBezTo>
                  <a:pt x="13622" y="36702"/>
                  <a:pt x="13748" y="36482"/>
                  <a:pt x="13748" y="36482"/>
                </a:cubicBezTo>
                <a:cubicBezTo>
                  <a:pt x="13772" y="36440"/>
                  <a:pt x="13761" y="36387"/>
                  <a:pt x="13720" y="36360"/>
                </a:cubicBezTo>
                <a:cubicBezTo>
                  <a:pt x="13705" y="36350"/>
                  <a:pt x="13687" y="36345"/>
                  <a:pt x="13670" y="36345"/>
                </a:cubicBezTo>
                <a:cubicBezTo>
                  <a:pt x="13641" y="36345"/>
                  <a:pt x="13612" y="36359"/>
                  <a:pt x="13594" y="36386"/>
                </a:cubicBezTo>
                <a:cubicBezTo>
                  <a:pt x="13594" y="36386"/>
                  <a:pt x="13452" y="36599"/>
                  <a:pt x="13203" y="36969"/>
                </a:cubicBezTo>
                <a:cubicBezTo>
                  <a:pt x="13081" y="37157"/>
                  <a:pt x="12924" y="37377"/>
                  <a:pt x="12758" y="37643"/>
                </a:cubicBezTo>
                <a:cubicBezTo>
                  <a:pt x="12591" y="37906"/>
                  <a:pt x="12401" y="38204"/>
                  <a:pt x="12193" y="38528"/>
                </a:cubicBezTo>
                <a:cubicBezTo>
                  <a:pt x="11993" y="38856"/>
                  <a:pt x="11776" y="39211"/>
                  <a:pt x="11546" y="39587"/>
                </a:cubicBezTo>
                <a:cubicBezTo>
                  <a:pt x="11318" y="39965"/>
                  <a:pt x="11089" y="40368"/>
                  <a:pt x="10845" y="40783"/>
                </a:cubicBezTo>
                <a:cubicBezTo>
                  <a:pt x="10785" y="40891"/>
                  <a:pt x="10723" y="41002"/>
                  <a:pt x="10661" y="41113"/>
                </a:cubicBezTo>
                <a:cubicBezTo>
                  <a:pt x="10659" y="41109"/>
                  <a:pt x="10657" y="41106"/>
                  <a:pt x="10656" y="41102"/>
                </a:cubicBezTo>
                <a:cubicBezTo>
                  <a:pt x="10537" y="40848"/>
                  <a:pt x="10397" y="40469"/>
                  <a:pt x="10344" y="39986"/>
                </a:cubicBezTo>
                <a:cubicBezTo>
                  <a:pt x="10318" y="39746"/>
                  <a:pt x="10311" y="39481"/>
                  <a:pt x="10335" y="39200"/>
                </a:cubicBezTo>
                <a:cubicBezTo>
                  <a:pt x="10360" y="38919"/>
                  <a:pt x="10413" y="38625"/>
                  <a:pt x="10495" y="38324"/>
                </a:cubicBezTo>
                <a:cubicBezTo>
                  <a:pt x="10577" y="38024"/>
                  <a:pt x="10689" y="37717"/>
                  <a:pt x="10826" y="37415"/>
                </a:cubicBezTo>
                <a:cubicBezTo>
                  <a:pt x="10962" y="37114"/>
                  <a:pt x="11124" y="36808"/>
                  <a:pt x="11300" y="36533"/>
                </a:cubicBezTo>
                <a:cubicBezTo>
                  <a:pt x="11658" y="35990"/>
                  <a:pt x="12189" y="35507"/>
                  <a:pt x="12604" y="34935"/>
                </a:cubicBezTo>
                <a:cubicBezTo>
                  <a:pt x="12657" y="34864"/>
                  <a:pt x="12706" y="34789"/>
                  <a:pt x="12754" y="34717"/>
                </a:cubicBezTo>
                <a:cubicBezTo>
                  <a:pt x="12802" y="34643"/>
                  <a:pt x="12853" y="34557"/>
                  <a:pt x="12894" y="34486"/>
                </a:cubicBezTo>
                <a:lnTo>
                  <a:pt x="12949" y="34382"/>
                </a:lnTo>
                <a:lnTo>
                  <a:pt x="12964" y="34355"/>
                </a:lnTo>
                <a:lnTo>
                  <a:pt x="12981" y="34319"/>
                </a:lnTo>
                <a:lnTo>
                  <a:pt x="13008" y="34262"/>
                </a:lnTo>
                <a:cubicBezTo>
                  <a:pt x="13045" y="34186"/>
                  <a:pt x="13077" y="34111"/>
                  <a:pt x="13109" y="34036"/>
                </a:cubicBezTo>
                <a:cubicBezTo>
                  <a:pt x="13181" y="33866"/>
                  <a:pt x="13237" y="33698"/>
                  <a:pt x="13289" y="33538"/>
                </a:cubicBezTo>
                <a:cubicBezTo>
                  <a:pt x="13378" y="33503"/>
                  <a:pt x="13476" y="33464"/>
                  <a:pt x="13580" y="33422"/>
                </a:cubicBezTo>
                <a:cubicBezTo>
                  <a:pt x="13899" y="33293"/>
                  <a:pt x="14294" y="33134"/>
                  <a:pt x="14522" y="33091"/>
                </a:cubicBezTo>
                <a:cubicBezTo>
                  <a:pt x="14612" y="33074"/>
                  <a:pt x="14672" y="32986"/>
                  <a:pt x="14655" y="32896"/>
                </a:cubicBezTo>
                <a:cubicBezTo>
                  <a:pt x="14640" y="32815"/>
                  <a:pt x="14569" y="32759"/>
                  <a:pt x="14491" y="32759"/>
                </a:cubicBezTo>
                <a:cubicBezTo>
                  <a:pt x="14481" y="32759"/>
                  <a:pt x="14470" y="32761"/>
                  <a:pt x="14459" y="32763"/>
                </a:cubicBezTo>
                <a:cubicBezTo>
                  <a:pt x="14200" y="32812"/>
                  <a:pt x="13804" y="32971"/>
                  <a:pt x="13454" y="33112"/>
                </a:cubicBezTo>
                <a:cubicBezTo>
                  <a:pt x="13437" y="33119"/>
                  <a:pt x="13420" y="33127"/>
                  <a:pt x="13402" y="33134"/>
                </a:cubicBezTo>
                <a:cubicBezTo>
                  <a:pt x="13530" y="32620"/>
                  <a:pt x="13598" y="32195"/>
                  <a:pt x="13652" y="31900"/>
                </a:cubicBezTo>
                <a:cubicBezTo>
                  <a:pt x="13663" y="31846"/>
                  <a:pt x="13671" y="31796"/>
                  <a:pt x="13681" y="31751"/>
                </a:cubicBezTo>
                <a:cubicBezTo>
                  <a:pt x="13686" y="31746"/>
                  <a:pt x="13693" y="31745"/>
                  <a:pt x="13698" y="31741"/>
                </a:cubicBezTo>
                <a:cubicBezTo>
                  <a:pt x="13698" y="31741"/>
                  <a:pt x="13742" y="31710"/>
                  <a:pt x="13820" y="31657"/>
                </a:cubicBezTo>
                <a:cubicBezTo>
                  <a:pt x="13858" y="31630"/>
                  <a:pt x="13906" y="31597"/>
                  <a:pt x="13960" y="31560"/>
                </a:cubicBezTo>
                <a:cubicBezTo>
                  <a:pt x="13987" y="31541"/>
                  <a:pt x="14017" y="31522"/>
                  <a:pt x="14048" y="31501"/>
                </a:cubicBezTo>
                <a:cubicBezTo>
                  <a:pt x="14077" y="31477"/>
                  <a:pt x="14111" y="31448"/>
                  <a:pt x="14145" y="31419"/>
                </a:cubicBezTo>
                <a:cubicBezTo>
                  <a:pt x="14213" y="31362"/>
                  <a:pt x="14288" y="31300"/>
                  <a:pt x="14367" y="31233"/>
                </a:cubicBezTo>
                <a:cubicBezTo>
                  <a:pt x="14447" y="31168"/>
                  <a:pt x="14511" y="31088"/>
                  <a:pt x="14588" y="31013"/>
                </a:cubicBezTo>
                <a:cubicBezTo>
                  <a:pt x="14662" y="30935"/>
                  <a:pt x="14742" y="30857"/>
                  <a:pt x="14808" y="30765"/>
                </a:cubicBezTo>
                <a:cubicBezTo>
                  <a:pt x="14877" y="30677"/>
                  <a:pt x="14948" y="30589"/>
                  <a:pt x="15016" y="30497"/>
                </a:cubicBezTo>
                <a:cubicBezTo>
                  <a:pt x="15049" y="30446"/>
                  <a:pt x="15081" y="30396"/>
                  <a:pt x="15113" y="30347"/>
                </a:cubicBezTo>
                <a:cubicBezTo>
                  <a:pt x="15164" y="30391"/>
                  <a:pt x="15229" y="30418"/>
                  <a:pt x="15300" y="30422"/>
                </a:cubicBezTo>
                <a:cubicBezTo>
                  <a:pt x="15300" y="30422"/>
                  <a:pt x="15343" y="30423"/>
                  <a:pt x="15417" y="30425"/>
                </a:cubicBezTo>
                <a:cubicBezTo>
                  <a:pt x="15454" y="30427"/>
                  <a:pt x="15500" y="30428"/>
                  <a:pt x="15552" y="30429"/>
                </a:cubicBezTo>
                <a:cubicBezTo>
                  <a:pt x="15579" y="30430"/>
                  <a:pt x="15605" y="30430"/>
                  <a:pt x="15634" y="30432"/>
                </a:cubicBezTo>
                <a:cubicBezTo>
                  <a:pt x="15665" y="30432"/>
                  <a:pt x="15699" y="30429"/>
                  <a:pt x="15735" y="30428"/>
                </a:cubicBezTo>
                <a:cubicBezTo>
                  <a:pt x="15805" y="30424"/>
                  <a:pt x="15882" y="30422"/>
                  <a:pt x="15962" y="30417"/>
                </a:cubicBezTo>
                <a:cubicBezTo>
                  <a:pt x="16043" y="30416"/>
                  <a:pt x="16122" y="30398"/>
                  <a:pt x="16207" y="30390"/>
                </a:cubicBezTo>
                <a:cubicBezTo>
                  <a:pt x="16291" y="30377"/>
                  <a:pt x="16378" y="30369"/>
                  <a:pt x="16463" y="30348"/>
                </a:cubicBezTo>
                <a:cubicBezTo>
                  <a:pt x="16544" y="30331"/>
                  <a:pt x="16627" y="30312"/>
                  <a:pt x="16711" y="30295"/>
                </a:cubicBezTo>
                <a:cubicBezTo>
                  <a:pt x="16734" y="30313"/>
                  <a:pt x="16762" y="30334"/>
                  <a:pt x="16799" y="30358"/>
                </a:cubicBezTo>
                <a:cubicBezTo>
                  <a:pt x="16836" y="30381"/>
                  <a:pt x="16878" y="30407"/>
                  <a:pt x="16921" y="30434"/>
                </a:cubicBezTo>
                <a:cubicBezTo>
                  <a:pt x="16964" y="30464"/>
                  <a:pt x="17014" y="30482"/>
                  <a:pt x="17062" y="30508"/>
                </a:cubicBezTo>
                <a:cubicBezTo>
                  <a:pt x="17111" y="30530"/>
                  <a:pt x="17159" y="30560"/>
                  <a:pt x="17216" y="30576"/>
                </a:cubicBezTo>
                <a:cubicBezTo>
                  <a:pt x="17270" y="30594"/>
                  <a:pt x="17325" y="30614"/>
                  <a:pt x="17381" y="30634"/>
                </a:cubicBezTo>
                <a:cubicBezTo>
                  <a:pt x="17437" y="30646"/>
                  <a:pt x="17495" y="30659"/>
                  <a:pt x="17553" y="30671"/>
                </a:cubicBezTo>
                <a:cubicBezTo>
                  <a:pt x="17609" y="30685"/>
                  <a:pt x="17668" y="30685"/>
                  <a:pt x="17723" y="30690"/>
                </a:cubicBezTo>
                <a:cubicBezTo>
                  <a:pt x="17763" y="30690"/>
                  <a:pt x="17802" y="30696"/>
                  <a:pt x="17840" y="30696"/>
                </a:cubicBezTo>
                <a:cubicBezTo>
                  <a:pt x="17855" y="30696"/>
                  <a:pt x="17869" y="30695"/>
                  <a:pt x="17884" y="30693"/>
                </a:cubicBezTo>
                <a:cubicBezTo>
                  <a:pt x="17935" y="30687"/>
                  <a:pt x="17983" y="30683"/>
                  <a:pt x="18027" y="30678"/>
                </a:cubicBezTo>
                <a:cubicBezTo>
                  <a:pt x="18073" y="30675"/>
                  <a:pt x="18112" y="30664"/>
                  <a:pt x="18147" y="30653"/>
                </a:cubicBezTo>
                <a:cubicBezTo>
                  <a:pt x="18181" y="30645"/>
                  <a:pt x="18212" y="30635"/>
                  <a:pt x="18238" y="30629"/>
                </a:cubicBezTo>
                <a:cubicBezTo>
                  <a:pt x="18288" y="30614"/>
                  <a:pt x="18316" y="30606"/>
                  <a:pt x="18316" y="30606"/>
                </a:cubicBezTo>
                <a:cubicBezTo>
                  <a:pt x="18381" y="30587"/>
                  <a:pt x="18420" y="30519"/>
                  <a:pt x="18404" y="30453"/>
                </a:cubicBezTo>
                <a:cubicBezTo>
                  <a:pt x="18390" y="30396"/>
                  <a:pt x="18339" y="30356"/>
                  <a:pt x="18281" y="30356"/>
                </a:cubicBezTo>
                <a:cubicBezTo>
                  <a:pt x="18271" y="30356"/>
                  <a:pt x="18261" y="30357"/>
                  <a:pt x="18250" y="30360"/>
                </a:cubicBezTo>
                <a:lnTo>
                  <a:pt x="18229" y="30365"/>
                </a:lnTo>
                <a:cubicBezTo>
                  <a:pt x="18229" y="30365"/>
                  <a:pt x="18206" y="30371"/>
                  <a:pt x="18164" y="30381"/>
                </a:cubicBezTo>
                <a:cubicBezTo>
                  <a:pt x="18143" y="30387"/>
                  <a:pt x="18117" y="30393"/>
                  <a:pt x="18090" y="30400"/>
                </a:cubicBezTo>
                <a:cubicBezTo>
                  <a:pt x="18061" y="30408"/>
                  <a:pt x="18029" y="30417"/>
                  <a:pt x="17992" y="30417"/>
                </a:cubicBezTo>
                <a:cubicBezTo>
                  <a:pt x="17956" y="30419"/>
                  <a:pt x="17915" y="30423"/>
                  <a:pt x="17873" y="30427"/>
                </a:cubicBezTo>
                <a:cubicBezTo>
                  <a:pt x="17863" y="30429"/>
                  <a:pt x="17853" y="30429"/>
                  <a:pt x="17843" y="30429"/>
                </a:cubicBezTo>
                <a:cubicBezTo>
                  <a:pt x="17811" y="30429"/>
                  <a:pt x="17776" y="30422"/>
                  <a:pt x="17742" y="30422"/>
                </a:cubicBezTo>
                <a:cubicBezTo>
                  <a:pt x="17696" y="30416"/>
                  <a:pt x="17649" y="30417"/>
                  <a:pt x="17601" y="30402"/>
                </a:cubicBezTo>
                <a:cubicBezTo>
                  <a:pt x="17553" y="30392"/>
                  <a:pt x="17505" y="30380"/>
                  <a:pt x="17457" y="30369"/>
                </a:cubicBezTo>
                <a:cubicBezTo>
                  <a:pt x="17410" y="30352"/>
                  <a:pt x="17365" y="30333"/>
                  <a:pt x="17318" y="30316"/>
                </a:cubicBezTo>
                <a:cubicBezTo>
                  <a:pt x="17271" y="30301"/>
                  <a:pt x="17229" y="30275"/>
                  <a:pt x="17186" y="30254"/>
                </a:cubicBezTo>
                <a:cubicBezTo>
                  <a:pt x="17145" y="30231"/>
                  <a:pt x="17101" y="30214"/>
                  <a:pt x="17068" y="30189"/>
                </a:cubicBezTo>
                <a:cubicBezTo>
                  <a:pt x="17068" y="30189"/>
                  <a:pt x="17067" y="30189"/>
                  <a:pt x="17067" y="30188"/>
                </a:cubicBezTo>
                <a:cubicBezTo>
                  <a:pt x="17120" y="30169"/>
                  <a:pt x="17173" y="30148"/>
                  <a:pt x="17223" y="30130"/>
                </a:cubicBezTo>
                <a:cubicBezTo>
                  <a:pt x="17301" y="30099"/>
                  <a:pt x="17377" y="30076"/>
                  <a:pt x="17447" y="30042"/>
                </a:cubicBezTo>
                <a:cubicBezTo>
                  <a:pt x="17516" y="30010"/>
                  <a:pt x="17581" y="29981"/>
                  <a:pt x="17641" y="29954"/>
                </a:cubicBezTo>
                <a:cubicBezTo>
                  <a:pt x="17761" y="29901"/>
                  <a:pt x="17855" y="29840"/>
                  <a:pt x="17924" y="29806"/>
                </a:cubicBezTo>
                <a:cubicBezTo>
                  <a:pt x="17992" y="29769"/>
                  <a:pt x="18030" y="29748"/>
                  <a:pt x="18030" y="29748"/>
                </a:cubicBezTo>
                <a:cubicBezTo>
                  <a:pt x="18104" y="29707"/>
                  <a:pt x="18137" y="29617"/>
                  <a:pt x="18104" y="29539"/>
                </a:cubicBezTo>
                <a:cubicBezTo>
                  <a:pt x="18076" y="29476"/>
                  <a:pt x="18015" y="29437"/>
                  <a:pt x="17950" y="29437"/>
                </a:cubicBezTo>
                <a:cubicBezTo>
                  <a:pt x="17929" y="29437"/>
                  <a:pt x="17908" y="29441"/>
                  <a:pt x="17887" y="29450"/>
                </a:cubicBezTo>
                <a:lnTo>
                  <a:pt x="17876" y="29454"/>
                </a:lnTo>
                <a:cubicBezTo>
                  <a:pt x="17876" y="29454"/>
                  <a:pt x="17838" y="29470"/>
                  <a:pt x="17771" y="29498"/>
                </a:cubicBezTo>
                <a:cubicBezTo>
                  <a:pt x="17703" y="29523"/>
                  <a:pt x="17611" y="29571"/>
                  <a:pt x="17494" y="29608"/>
                </a:cubicBezTo>
                <a:cubicBezTo>
                  <a:pt x="17436" y="29627"/>
                  <a:pt x="17373" y="29649"/>
                  <a:pt x="17307" y="29672"/>
                </a:cubicBezTo>
                <a:cubicBezTo>
                  <a:pt x="17297" y="29675"/>
                  <a:pt x="17283" y="29678"/>
                  <a:pt x="17272" y="29683"/>
                </a:cubicBezTo>
                <a:cubicBezTo>
                  <a:pt x="17260" y="29658"/>
                  <a:pt x="17248" y="29632"/>
                  <a:pt x="17233" y="29600"/>
                </a:cubicBezTo>
                <a:cubicBezTo>
                  <a:pt x="17181" y="29486"/>
                  <a:pt x="17127" y="29327"/>
                  <a:pt x="17113" y="29165"/>
                </a:cubicBezTo>
                <a:cubicBezTo>
                  <a:pt x="17099" y="29004"/>
                  <a:pt x="17132" y="28849"/>
                  <a:pt x="17185" y="28745"/>
                </a:cubicBezTo>
                <a:cubicBezTo>
                  <a:pt x="17197" y="28718"/>
                  <a:pt x="17211" y="28696"/>
                  <a:pt x="17223" y="28676"/>
                </a:cubicBezTo>
                <a:cubicBezTo>
                  <a:pt x="17235" y="28657"/>
                  <a:pt x="17248" y="28639"/>
                  <a:pt x="17258" y="28626"/>
                </a:cubicBezTo>
                <a:cubicBezTo>
                  <a:pt x="17280" y="28599"/>
                  <a:pt x="17291" y="28583"/>
                  <a:pt x="17291" y="28583"/>
                </a:cubicBezTo>
                <a:lnTo>
                  <a:pt x="17299" y="28574"/>
                </a:lnTo>
                <a:cubicBezTo>
                  <a:pt x="17336" y="28525"/>
                  <a:pt x="17329" y="28456"/>
                  <a:pt x="17282" y="28415"/>
                </a:cubicBezTo>
                <a:cubicBezTo>
                  <a:pt x="17260" y="28398"/>
                  <a:pt x="17235" y="28390"/>
                  <a:pt x="17209" y="28390"/>
                </a:cubicBezTo>
                <a:cubicBezTo>
                  <a:pt x="17176" y="28390"/>
                  <a:pt x="17143" y="28404"/>
                  <a:pt x="17121" y="28431"/>
                </a:cubicBezTo>
                <a:cubicBezTo>
                  <a:pt x="17121" y="28431"/>
                  <a:pt x="17105" y="28452"/>
                  <a:pt x="17078" y="28487"/>
                </a:cubicBezTo>
                <a:cubicBezTo>
                  <a:pt x="17063" y="28504"/>
                  <a:pt x="17047" y="28525"/>
                  <a:pt x="17031" y="28551"/>
                </a:cubicBezTo>
                <a:cubicBezTo>
                  <a:pt x="17014" y="28577"/>
                  <a:pt x="16994" y="28607"/>
                  <a:pt x="16978" y="28642"/>
                </a:cubicBezTo>
                <a:cubicBezTo>
                  <a:pt x="16960" y="28675"/>
                  <a:pt x="16943" y="28713"/>
                  <a:pt x="16928" y="28756"/>
                </a:cubicBezTo>
                <a:cubicBezTo>
                  <a:pt x="16911" y="28797"/>
                  <a:pt x="16899" y="28843"/>
                  <a:pt x="16888" y="28889"/>
                </a:cubicBezTo>
                <a:cubicBezTo>
                  <a:pt x="16880" y="28935"/>
                  <a:pt x="16871" y="28984"/>
                  <a:pt x="16869" y="29034"/>
                </a:cubicBezTo>
                <a:cubicBezTo>
                  <a:pt x="16865" y="29083"/>
                  <a:pt x="16866" y="29133"/>
                  <a:pt x="16869" y="29184"/>
                </a:cubicBezTo>
                <a:cubicBezTo>
                  <a:pt x="16880" y="29384"/>
                  <a:pt x="16940" y="29570"/>
                  <a:pt x="16997" y="29703"/>
                </a:cubicBezTo>
                <a:cubicBezTo>
                  <a:pt x="17003" y="29721"/>
                  <a:pt x="17011" y="29738"/>
                  <a:pt x="17018" y="29754"/>
                </a:cubicBezTo>
                <a:cubicBezTo>
                  <a:pt x="16968" y="29767"/>
                  <a:pt x="16918" y="29781"/>
                  <a:pt x="16865" y="29788"/>
                </a:cubicBezTo>
                <a:cubicBezTo>
                  <a:pt x="16786" y="29803"/>
                  <a:pt x="16707" y="29818"/>
                  <a:pt x="16628" y="29834"/>
                </a:cubicBezTo>
                <a:cubicBezTo>
                  <a:pt x="16548" y="29843"/>
                  <a:pt x="16468" y="29851"/>
                  <a:pt x="16389" y="29860"/>
                </a:cubicBezTo>
                <a:cubicBezTo>
                  <a:pt x="16311" y="29872"/>
                  <a:pt x="16232" y="29871"/>
                  <a:pt x="16158" y="29873"/>
                </a:cubicBezTo>
                <a:cubicBezTo>
                  <a:pt x="16102" y="29873"/>
                  <a:pt x="16046" y="29878"/>
                  <a:pt x="15995" y="29878"/>
                </a:cubicBezTo>
                <a:cubicBezTo>
                  <a:pt x="15977" y="29878"/>
                  <a:pt x="15961" y="29878"/>
                  <a:pt x="15944" y="29876"/>
                </a:cubicBezTo>
                <a:cubicBezTo>
                  <a:pt x="15878" y="29873"/>
                  <a:pt x="15817" y="29870"/>
                  <a:pt x="15759" y="29867"/>
                </a:cubicBezTo>
                <a:cubicBezTo>
                  <a:pt x="15730" y="29866"/>
                  <a:pt x="15705" y="29866"/>
                  <a:pt x="15676" y="29862"/>
                </a:cubicBezTo>
                <a:cubicBezTo>
                  <a:pt x="15648" y="29859"/>
                  <a:pt x="15621" y="29855"/>
                  <a:pt x="15595" y="29853"/>
                </a:cubicBezTo>
                <a:cubicBezTo>
                  <a:pt x="15542" y="29845"/>
                  <a:pt x="15499" y="29839"/>
                  <a:pt x="15462" y="29835"/>
                </a:cubicBezTo>
                <a:cubicBezTo>
                  <a:pt x="15441" y="29833"/>
                  <a:pt x="15424" y="29829"/>
                  <a:pt x="15408" y="29828"/>
                </a:cubicBezTo>
                <a:cubicBezTo>
                  <a:pt x="15439" y="29771"/>
                  <a:pt x="15468" y="29716"/>
                  <a:pt x="15489" y="29659"/>
                </a:cubicBezTo>
                <a:cubicBezTo>
                  <a:pt x="15526" y="29570"/>
                  <a:pt x="15563" y="29488"/>
                  <a:pt x="15596" y="29411"/>
                </a:cubicBezTo>
                <a:cubicBezTo>
                  <a:pt x="15631" y="29335"/>
                  <a:pt x="15654" y="29262"/>
                  <a:pt x="15676" y="29197"/>
                </a:cubicBezTo>
                <a:cubicBezTo>
                  <a:pt x="15700" y="29133"/>
                  <a:pt x="15718" y="29078"/>
                  <a:pt x="15734" y="29031"/>
                </a:cubicBezTo>
                <a:cubicBezTo>
                  <a:pt x="15766" y="28940"/>
                  <a:pt x="15783" y="28886"/>
                  <a:pt x="15783" y="28886"/>
                </a:cubicBezTo>
                <a:cubicBezTo>
                  <a:pt x="15809" y="28805"/>
                  <a:pt x="15772" y="28716"/>
                  <a:pt x="15692" y="28681"/>
                </a:cubicBezTo>
                <a:cubicBezTo>
                  <a:pt x="15671" y="28672"/>
                  <a:pt x="15650" y="28668"/>
                  <a:pt x="15628" y="28668"/>
                </a:cubicBezTo>
                <a:cubicBezTo>
                  <a:pt x="15564" y="28668"/>
                  <a:pt x="15503" y="28706"/>
                  <a:pt x="15477" y="28768"/>
                </a:cubicBezTo>
                <a:lnTo>
                  <a:pt x="15471" y="28778"/>
                </a:lnTo>
                <a:cubicBezTo>
                  <a:pt x="15471" y="28778"/>
                  <a:pt x="15450" y="28826"/>
                  <a:pt x="15414" y="28911"/>
                </a:cubicBezTo>
                <a:cubicBezTo>
                  <a:pt x="15395" y="28954"/>
                  <a:pt x="15373" y="29004"/>
                  <a:pt x="15347" y="29064"/>
                </a:cubicBezTo>
                <a:cubicBezTo>
                  <a:pt x="15322" y="29122"/>
                  <a:pt x="15294" y="29189"/>
                  <a:pt x="15255" y="29258"/>
                </a:cubicBezTo>
                <a:cubicBezTo>
                  <a:pt x="15219" y="29328"/>
                  <a:pt x="15180" y="29403"/>
                  <a:pt x="15137" y="29483"/>
                </a:cubicBezTo>
                <a:cubicBezTo>
                  <a:pt x="15099" y="29564"/>
                  <a:pt x="15043" y="29641"/>
                  <a:pt x="14993" y="29723"/>
                </a:cubicBezTo>
                <a:cubicBezTo>
                  <a:pt x="14937" y="29805"/>
                  <a:pt x="14892" y="29893"/>
                  <a:pt x="14826" y="29972"/>
                </a:cubicBezTo>
                <a:cubicBezTo>
                  <a:pt x="14765" y="30053"/>
                  <a:pt x="14703" y="30135"/>
                  <a:pt x="14640" y="30216"/>
                </a:cubicBezTo>
                <a:cubicBezTo>
                  <a:pt x="14573" y="30293"/>
                  <a:pt x="14501" y="30367"/>
                  <a:pt x="14435" y="30441"/>
                </a:cubicBezTo>
                <a:cubicBezTo>
                  <a:pt x="14369" y="30518"/>
                  <a:pt x="14293" y="30580"/>
                  <a:pt x="14222" y="30644"/>
                </a:cubicBezTo>
                <a:cubicBezTo>
                  <a:pt x="14150" y="30705"/>
                  <a:pt x="14085" y="30775"/>
                  <a:pt x="14015" y="30821"/>
                </a:cubicBezTo>
                <a:cubicBezTo>
                  <a:pt x="13947" y="30870"/>
                  <a:pt x="13883" y="30917"/>
                  <a:pt x="13823" y="30960"/>
                </a:cubicBezTo>
                <a:cubicBezTo>
                  <a:pt x="13792" y="30981"/>
                  <a:pt x="13767" y="31002"/>
                  <a:pt x="13738" y="31020"/>
                </a:cubicBezTo>
                <a:cubicBezTo>
                  <a:pt x="13717" y="31032"/>
                  <a:pt x="13697" y="31045"/>
                  <a:pt x="13677" y="31055"/>
                </a:cubicBezTo>
                <a:cubicBezTo>
                  <a:pt x="13653" y="31035"/>
                  <a:pt x="13622" y="31020"/>
                  <a:pt x="13587" y="31016"/>
                </a:cubicBezTo>
                <a:cubicBezTo>
                  <a:pt x="13587" y="31016"/>
                  <a:pt x="13557" y="31013"/>
                  <a:pt x="13504" y="31007"/>
                </a:cubicBezTo>
                <a:cubicBezTo>
                  <a:pt x="13491" y="31005"/>
                  <a:pt x="13476" y="31003"/>
                  <a:pt x="13460" y="31002"/>
                </a:cubicBezTo>
                <a:cubicBezTo>
                  <a:pt x="13447" y="30999"/>
                  <a:pt x="13433" y="30997"/>
                  <a:pt x="13419" y="30993"/>
                </a:cubicBezTo>
                <a:cubicBezTo>
                  <a:pt x="13390" y="30987"/>
                  <a:pt x="13355" y="30981"/>
                  <a:pt x="13316" y="30966"/>
                </a:cubicBezTo>
                <a:cubicBezTo>
                  <a:pt x="13277" y="30955"/>
                  <a:pt x="13235" y="30940"/>
                  <a:pt x="13193" y="30922"/>
                </a:cubicBezTo>
                <a:cubicBezTo>
                  <a:pt x="13149" y="30906"/>
                  <a:pt x="13107" y="30880"/>
                  <a:pt x="13060" y="30859"/>
                </a:cubicBezTo>
                <a:cubicBezTo>
                  <a:pt x="13017" y="30830"/>
                  <a:pt x="12970" y="30805"/>
                  <a:pt x="12928" y="30770"/>
                </a:cubicBezTo>
                <a:cubicBezTo>
                  <a:pt x="12885" y="30739"/>
                  <a:pt x="12845" y="30701"/>
                  <a:pt x="12804" y="30664"/>
                </a:cubicBezTo>
                <a:cubicBezTo>
                  <a:pt x="12767" y="30625"/>
                  <a:pt x="12726" y="30585"/>
                  <a:pt x="12696" y="30542"/>
                </a:cubicBezTo>
                <a:cubicBezTo>
                  <a:pt x="12661" y="30500"/>
                  <a:pt x="12635" y="30455"/>
                  <a:pt x="12608" y="30410"/>
                </a:cubicBezTo>
                <a:cubicBezTo>
                  <a:pt x="12586" y="30365"/>
                  <a:pt x="12561" y="30322"/>
                  <a:pt x="12545" y="30277"/>
                </a:cubicBezTo>
                <a:cubicBezTo>
                  <a:pt x="12529" y="30233"/>
                  <a:pt x="12516" y="30192"/>
                  <a:pt x="12507" y="30153"/>
                </a:cubicBezTo>
                <a:cubicBezTo>
                  <a:pt x="12496" y="30112"/>
                  <a:pt x="12491" y="30077"/>
                  <a:pt x="12489" y="30043"/>
                </a:cubicBezTo>
                <a:cubicBezTo>
                  <a:pt x="12484" y="30010"/>
                  <a:pt x="12482" y="29983"/>
                  <a:pt x="12484" y="29958"/>
                </a:cubicBezTo>
                <a:lnTo>
                  <a:pt x="12484" y="29884"/>
                </a:lnTo>
                <a:lnTo>
                  <a:pt x="12484" y="29870"/>
                </a:lnTo>
                <a:cubicBezTo>
                  <a:pt x="12484" y="29811"/>
                  <a:pt x="12437" y="29760"/>
                  <a:pt x="12378" y="29758"/>
                </a:cubicBezTo>
                <a:cubicBezTo>
                  <a:pt x="12376" y="29758"/>
                  <a:pt x="12373" y="29758"/>
                  <a:pt x="12371" y="29758"/>
                </a:cubicBezTo>
                <a:cubicBezTo>
                  <a:pt x="12311" y="29758"/>
                  <a:pt x="12262" y="29804"/>
                  <a:pt x="12258" y="29862"/>
                </a:cubicBezTo>
                <a:cubicBezTo>
                  <a:pt x="12258" y="29862"/>
                  <a:pt x="12256" y="29896"/>
                  <a:pt x="12253" y="29956"/>
                </a:cubicBezTo>
                <a:cubicBezTo>
                  <a:pt x="12251" y="29985"/>
                  <a:pt x="12251" y="30021"/>
                  <a:pt x="12255" y="30063"/>
                </a:cubicBezTo>
                <a:cubicBezTo>
                  <a:pt x="12256" y="30105"/>
                  <a:pt x="12260" y="30152"/>
                  <a:pt x="12271" y="30202"/>
                </a:cubicBezTo>
                <a:cubicBezTo>
                  <a:pt x="12277" y="30253"/>
                  <a:pt x="12292" y="30306"/>
                  <a:pt x="12309" y="30361"/>
                </a:cubicBezTo>
                <a:cubicBezTo>
                  <a:pt x="12325" y="30417"/>
                  <a:pt x="12352" y="30474"/>
                  <a:pt x="12377" y="30531"/>
                </a:cubicBezTo>
                <a:cubicBezTo>
                  <a:pt x="12406" y="30587"/>
                  <a:pt x="12437" y="30646"/>
                  <a:pt x="12476" y="30700"/>
                </a:cubicBezTo>
                <a:cubicBezTo>
                  <a:pt x="12512" y="30758"/>
                  <a:pt x="12558" y="30806"/>
                  <a:pt x="12601" y="30859"/>
                </a:cubicBezTo>
                <a:cubicBezTo>
                  <a:pt x="12646" y="30907"/>
                  <a:pt x="12693" y="30955"/>
                  <a:pt x="12746" y="30998"/>
                </a:cubicBezTo>
                <a:cubicBezTo>
                  <a:pt x="12795" y="31042"/>
                  <a:pt x="12852" y="31078"/>
                  <a:pt x="12904" y="31115"/>
                </a:cubicBezTo>
                <a:cubicBezTo>
                  <a:pt x="12958" y="31147"/>
                  <a:pt x="13010" y="31181"/>
                  <a:pt x="13063" y="31204"/>
                </a:cubicBezTo>
                <a:cubicBezTo>
                  <a:pt x="13095" y="31220"/>
                  <a:pt x="13127" y="31234"/>
                  <a:pt x="13157" y="31247"/>
                </a:cubicBezTo>
                <a:cubicBezTo>
                  <a:pt x="13148" y="31266"/>
                  <a:pt x="13141" y="31289"/>
                  <a:pt x="13135" y="31311"/>
                </a:cubicBezTo>
                <a:cubicBezTo>
                  <a:pt x="13135" y="31311"/>
                  <a:pt x="13101" y="31486"/>
                  <a:pt x="13042" y="31791"/>
                </a:cubicBezTo>
                <a:cubicBezTo>
                  <a:pt x="12991" y="32047"/>
                  <a:pt x="12928" y="32398"/>
                  <a:pt x="12831" y="32799"/>
                </a:cubicBezTo>
                <a:cubicBezTo>
                  <a:pt x="12829" y="32799"/>
                  <a:pt x="12826" y="32797"/>
                  <a:pt x="12825" y="32797"/>
                </a:cubicBezTo>
                <a:cubicBezTo>
                  <a:pt x="12777" y="32788"/>
                  <a:pt x="12721" y="32778"/>
                  <a:pt x="12657" y="32754"/>
                </a:cubicBezTo>
                <a:cubicBezTo>
                  <a:pt x="12625" y="32746"/>
                  <a:pt x="12592" y="32735"/>
                  <a:pt x="12559" y="32724"/>
                </a:cubicBezTo>
                <a:cubicBezTo>
                  <a:pt x="12526" y="32711"/>
                  <a:pt x="12491" y="32696"/>
                  <a:pt x="12457" y="32682"/>
                </a:cubicBezTo>
                <a:cubicBezTo>
                  <a:pt x="12385" y="32656"/>
                  <a:pt x="12316" y="32613"/>
                  <a:pt x="12240" y="32577"/>
                </a:cubicBezTo>
                <a:cubicBezTo>
                  <a:pt x="12171" y="32530"/>
                  <a:pt x="12094" y="32491"/>
                  <a:pt x="12027" y="32434"/>
                </a:cubicBezTo>
                <a:cubicBezTo>
                  <a:pt x="11954" y="32384"/>
                  <a:pt x="11889" y="32323"/>
                  <a:pt x="11822" y="32262"/>
                </a:cubicBezTo>
                <a:cubicBezTo>
                  <a:pt x="11763" y="32196"/>
                  <a:pt x="11698" y="32134"/>
                  <a:pt x="11647" y="32062"/>
                </a:cubicBezTo>
                <a:cubicBezTo>
                  <a:pt x="11592" y="31994"/>
                  <a:pt x="11548" y="31920"/>
                  <a:pt x="11506" y="31848"/>
                </a:cubicBezTo>
                <a:cubicBezTo>
                  <a:pt x="11484" y="31812"/>
                  <a:pt x="11469" y="31775"/>
                  <a:pt x="11450" y="31739"/>
                </a:cubicBezTo>
                <a:cubicBezTo>
                  <a:pt x="11433" y="31704"/>
                  <a:pt x="11415" y="31669"/>
                  <a:pt x="11405" y="31631"/>
                </a:cubicBezTo>
                <a:cubicBezTo>
                  <a:pt x="11378" y="31560"/>
                  <a:pt x="11354" y="31492"/>
                  <a:pt x="11342" y="31427"/>
                </a:cubicBezTo>
                <a:cubicBezTo>
                  <a:pt x="11335" y="31395"/>
                  <a:pt x="11326" y="31365"/>
                  <a:pt x="11321" y="31334"/>
                </a:cubicBezTo>
                <a:cubicBezTo>
                  <a:pt x="11316" y="31303"/>
                  <a:pt x="11314" y="31275"/>
                  <a:pt x="11311" y="31249"/>
                </a:cubicBezTo>
                <a:cubicBezTo>
                  <a:pt x="11304" y="31196"/>
                  <a:pt x="11299" y="31148"/>
                  <a:pt x="11301" y="31109"/>
                </a:cubicBezTo>
                <a:lnTo>
                  <a:pt x="11301" y="30987"/>
                </a:lnTo>
                <a:lnTo>
                  <a:pt x="11301" y="30963"/>
                </a:lnTo>
                <a:cubicBezTo>
                  <a:pt x="11301" y="30867"/>
                  <a:pt x="11227" y="30786"/>
                  <a:pt x="11130" y="30781"/>
                </a:cubicBezTo>
                <a:cubicBezTo>
                  <a:pt x="11126" y="30781"/>
                  <a:pt x="11122" y="30781"/>
                  <a:pt x="11119" y="30781"/>
                </a:cubicBezTo>
                <a:cubicBezTo>
                  <a:pt x="11023" y="30781"/>
                  <a:pt x="10943" y="30855"/>
                  <a:pt x="10937" y="30952"/>
                </a:cubicBezTo>
                <a:cubicBezTo>
                  <a:pt x="10937" y="30952"/>
                  <a:pt x="10933" y="31008"/>
                  <a:pt x="10927" y="31104"/>
                </a:cubicBezTo>
                <a:cubicBezTo>
                  <a:pt x="10922" y="31152"/>
                  <a:pt x="10923" y="31212"/>
                  <a:pt x="10928" y="31279"/>
                </a:cubicBezTo>
                <a:cubicBezTo>
                  <a:pt x="10931" y="31311"/>
                  <a:pt x="10933" y="31348"/>
                  <a:pt x="10935" y="31386"/>
                </a:cubicBezTo>
                <a:cubicBezTo>
                  <a:pt x="10939" y="31423"/>
                  <a:pt x="10947" y="31462"/>
                  <a:pt x="10954" y="31504"/>
                </a:cubicBezTo>
                <a:cubicBezTo>
                  <a:pt x="10964" y="31587"/>
                  <a:pt x="10990" y="31674"/>
                  <a:pt x="11018" y="31764"/>
                </a:cubicBezTo>
                <a:cubicBezTo>
                  <a:pt x="11029" y="31811"/>
                  <a:pt x="11048" y="31856"/>
                  <a:pt x="11068" y="31902"/>
                </a:cubicBezTo>
                <a:cubicBezTo>
                  <a:pt x="11088" y="31946"/>
                  <a:pt x="11104" y="31996"/>
                  <a:pt x="11129" y="32042"/>
                </a:cubicBezTo>
                <a:cubicBezTo>
                  <a:pt x="11177" y="32134"/>
                  <a:pt x="11227" y="32230"/>
                  <a:pt x="11290" y="32317"/>
                </a:cubicBezTo>
                <a:cubicBezTo>
                  <a:pt x="11347" y="32411"/>
                  <a:pt x="11422" y="32492"/>
                  <a:pt x="11492" y="32577"/>
                </a:cubicBezTo>
                <a:cubicBezTo>
                  <a:pt x="11567" y="32656"/>
                  <a:pt x="11645" y="32736"/>
                  <a:pt x="11730" y="32802"/>
                </a:cubicBezTo>
                <a:cubicBezTo>
                  <a:pt x="11810" y="32875"/>
                  <a:pt x="11901" y="32933"/>
                  <a:pt x="11985" y="32993"/>
                </a:cubicBezTo>
                <a:cubicBezTo>
                  <a:pt x="12075" y="33044"/>
                  <a:pt x="12157" y="33102"/>
                  <a:pt x="12246" y="33139"/>
                </a:cubicBezTo>
                <a:cubicBezTo>
                  <a:pt x="12288" y="33158"/>
                  <a:pt x="12331" y="33178"/>
                  <a:pt x="12370" y="33199"/>
                </a:cubicBezTo>
                <a:cubicBezTo>
                  <a:pt x="12412" y="33215"/>
                  <a:pt x="12453" y="33229"/>
                  <a:pt x="12492" y="33243"/>
                </a:cubicBezTo>
                <a:cubicBezTo>
                  <a:pt x="12559" y="33270"/>
                  <a:pt x="12627" y="33290"/>
                  <a:pt x="12691" y="33306"/>
                </a:cubicBezTo>
                <a:cubicBezTo>
                  <a:pt x="12640" y="33464"/>
                  <a:pt x="12583" y="33626"/>
                  <a:pt x="12512" y="33789"/>
                </a:cubicBezTo>
                <a:cubicBezTo>
                  <a:pt x="12485" y="33853"/>
                  <a:pt x="12455" y="33918"/>
                  <a:pt x="12422" y="33984"/>
                </a:cubicBezTo>
                <a:lnTo>
                  <a:pt x="12399" y="34033"/>
                </a:lnTo>
                <a:lnTo>
                  <a:pt x="12391" y="34045"/>
                </a:lnTo>
                <a:lnTo>
                  <a:pt x="12389" y="34051"/>
                </a:lnTo>
                <a:lnTo>
                  <a:pt x="12389" y="34053"/>
                </a:lnTo>
                <a:lnTo>
                  <a:pt x="12375" y="34077"/>
                </a:lnTo>
                <a:lnTo>
                  <a:pt x="12319" y="34181"/>
                </a:lnTo>
                <a:cubicBezTo>
                  <a:pt x="12279" y="34248"/>
                  <a:pt x="12247" y="34299"/>
                  <a:pt x="12204" y="34363"/>
                </a:cubicBezTo>
                <a:cubicBezTo>
                  <a:pt x="12162" y="34425"/>
                  <a:pt x="12119" y="34487"/>
                  <a:pt x="12071" y="34549"/>
                </a:cubicBezTo>
                <a:cubicBezTo>
                  <a:pt x="11907" y="34769"/>
                  <a:pt x="11711" y="34987"/>
                  <a:pt x="11506" y="35214"/>
                </a:cubicBezTo>
                <a:cubicBezTo>
                  <a:pt x="11475" y="35188"/>
                  <a:pt x="11440" y="35159"/>
                  <a:pt x="11401" y="35125"/>
                </a:cubicBezTo>
                <a:cubicBezTo>
                  <a:pt x="11321" y="35042"/>
                  <a:pt x="11221" y="34952"/>
                  <a:pt x="11109" y="34825"/>
                </a:cubicBezTo>
                <a:cubicBezTo>
                  <a:pt x="11055" y="34761"/>
                  <a:pt x="10996" y="34692"/>
                  <a:pt x="10934" y="34618"/>
                </a:cubicBezTo>
                <a:cubicBezTo>
                  <a:pt x="10876" y="34539"/>
                  <a:pt x="10817" y="34457"/>
                  <a:pt x="10753" y="34369"/>
                </a:cubicBezTo>
                <a:cubicBezTo>
                  <a:pt x="10513" y="34009"/>
                  <a:pt x="10284" y="33527"/>
                  <a:pt x="10134" y="32926"/>
                </a:cubicBezTo>
                <a:cubicBezTo>
                  <a:pt x="10055" y="32627"/>
                  <a:pt x="9998" y="32297"/>
                  <a:pt x="9949" y="31943"/>
                </a:cubicBezTo>
                <a:cubicBezTo>
                  <a:pt x="9927" y="31763"/>
                  <a:pt x="9902" y="31579"/>
                  <a:pt x="9879" y="31392"/>
                </a:cubicBezTo>
                <a:cubicBezTo>
                  <a:pt x="9866" y="31297"/>
                  <a:pt x="9855" y="31201"/>
                  <a:pt x="9842" y="31103"/>
                </a:cubicBezTo>
                <a:lnTo>
                  <a:pt x="9836" y="31066"/>
                </a:lnTo>
                <a:lnTo>
                  <a:pt x="9834" y="31056"/>
                </a:lnTo>
                <a:lnTo>
                  <a:pt x="9834" y="31052"/>
                </a:lnTo>
                <a:lnTo>
                  <a:pt x="9832" y="30979"/>
                </a:lnTo>
                <a:cubicBezTo>
                  <a:pt x="9829" y="30930"/>
                  <a:pt x="9828" y="30881"/>
                  <a:pt x="9826" y="30830"/>
                </a:cubicBezTo>
                <a:lnTo>
                  <a:pt x="9822" y="30743"/>
                </a:lnTo>
                <a:cubicBezTo>
                  <a:pt x="10778" y="30484"/>
                  <a:pt x="11357" y="29521"/>
                  <a:pt x="11918" y="28587"/>
                </a:cubicBezTo>
                <a:cubicBezTo>
                  <a:pt x="11944" y="28544"/>
                  <a:pt x="11969" y="28504"/>
                  <a:pt x="11995" y="28461"/>
                </a:cubicBezTo>
                <a:cubicBezTo>
                  <a:pt x="12005" y="28457"/>
                  <a:pt x="12017" y="28454"/>
                  <a:pt x="12027" y="28447"/>
                </a:cubicBezTo>
                <a:lnTo>
                  <a:pt x="12037" y="28441"/>
                </a:lnTo>
                <a:cubicBezTo>
                  <a:pt x="12037" y="28441"/>
                  <a:pt x="12050" y="28431"/>
                  <a:pt x="12072" y="28416"/>
                </a:cubicBezTo>
                <a:cubicBezTo>
                  <a:pt x="12097" y="28403"/>
                  <a:pt x="12128" y="28377"/>
                  <a:pt x="12168" y="28353"/>
                </a:cubicBezTo>
                <a:cubicBezTo>
                  <a:pt x="12209" y="28329"/>
                  <a:pt x="12257" y="28300"/>
                  <a:pt x="12314" y="28276"/>
                </a:cubicBezTo>
                <a:cubicBezTo>
                  <a:pt x="12341" y="28264"/>
                  <a:pt x="12368" y="28248"/>
                  <a:pt x="12399" y="28238"/>
                </a:cubicBezTo>
                <a:cubicBezTo>
                  <a:pt x="12427" y="28227"/>
                  <a:pt x="12458" y="28214"/>
                  <a:pt x="12489" y="28204"/>
                </a:cubicBezTo>
                <a:cubicBezTo>
                  <a:pt x="12519" y="28192"/>
                  <a:pt x="12550" y="28187"/>
                  <a:pt x="12580" y="28177"/>
                </a:cubicBezTo>
                <a:cubicBezTo>
                  <a:pt x="12611" y="28169"/>
                  <a:pt x="12640" y="28160"/>
                  <a:pt x="12670" y="28156"/>
                </a:cubicBezTo>
                <a:cubicBezTo>
                  <a:pt x="12698" y="28151"/>
                  <a:pt x="12726" y="28145"/>
                  <a:pt x="12753" y="28142"/>
                </a:cubicBezTo>
                <a:cubicBezTo>
                  <a:pt x="12778" y="28140"/>
                  <a:pt x="12801" y="28139"/>
                  <a:pt x="12822" y="28137"/>
                </a:cubicBezTo>
                <a:cubicBezTo>
                  <a:pt x="12837" y="28135"/>
                  <a:pt x="12850" y="28133"/>
                  <a:pt x="12865" y="28133"/>
                </a:cubicBezTo>
                <a:cubicBezTo>
                  <a:pt x="12872" y="28133"/>
                  <a:pt x="12878" y="28134"/>
                  <a:pt x="12886" y="28135"/>
                </a:cubicBezTo>
                <a:cubicBezTo>
                  <a:pt x="12907" y="28137"/>
                  <a:pt x="12926" y="28138"/>
                  <a:pt x="12941" y="28139"/>
                </a:cubicBezTo>
                <a:cubicBezTo>
                  <a:pt x="12971" y="28142"/>
                  <a:pt x="12989" y="28143"/>
                  <a:pt x="12989" y="28143"/>
                </a:cubicBezTo>
                <a:cubicBezTo>
                  <a:pt x="12991" y="28143"/>
                  <a:pt x="12994" y="28144"/>
                  <a:pt x="12997" y="28144"/>
                </a:cubicBezTo>
                <a:cubicBezTo>
                  <a:pt x="13052" y="28144"/>
                  <a:pt x="13102" y="28103"/>
                  <a:pt x="13112" y="28046"/>
                </a:cubicBezTo>
                <a:cubicBezTo>
                  <a:pt x="13123" y="27983"/>
                  <a:pt x="13080" y="27924"/>
                  <a:pt x="13016" y="27914"/>
                </a:cubicBezTo>
                <a:cubicBezTo>
                  <a:pt x="13016" y="27914"/>
                  <a:pt x="12999" y="27910"/>
                  <a:pt x="12969" y="27905"/>
                </a:cubicBezTo>
                <a:cubicBezTo>
                  <a:pt x="12954" y="27903"/>
                  <a:pt x="12936" y="27900"/>
                  <a:pt x="12914" y="27896"/>
                </a:cubicBezTo>
                <a:cubicBezTo>
                  <a:pt x="12895" y="27892"/>
                  <a:pt x="12864" y="27890"/>
                  <a:pt x="12835" y="27889"/>
                </a:cubicBezTo>
                <a:cubicBezTo>
                  <a:pt x="12804" y="27888"/>
                  <a:pt x="12769" y="27888"/>
                  <a:pt x="12735" y="27887"/>
                </a:cubicBezTo>
                <a:cubicBezTo>
                  <a:pt x="12702" y="27889"/>
                  <a:pt x="12667" y="27892"/>
                  <a:pt x="12630" y="27894"/>
                </a:cubicBezTo>
                <a:cubicBezTo>
                  <a:pt x="12595" y="27896"/>
                  <a:pt x="12558" y="27903"/>
                  <a:pt x="12522" y="27909"/>
                </a:cubicBezTo>
                <a:cubicBezTo>
                  <a:pt x="12485" y="27917"/>
                  <a:pt x="12446" y="27921"/>
                  <a:pt x="12410" y="27932"/>
                </a:cubicBezTo>
                <a:cubicBezTo>
                  <a:pt x="12375" y="27941"/>
                  <a:pt x="12340" y="27951"/>
                  <a:pt x="12305" y="27959"/>
                </a:cubicBezTo>
                <a:cubicBezTo>
                  <a:pt x="12759" y="27263"/>
                  <a:pt x="13245" y="26713"/>
                  <a:pt x="13940" y="26713"/>
                </a:cubicBezTo>
                <a:cubicBezTo>
                  <a:pt x="14044" y="26713"/>
                  <a:pt x="14151" y="26725"/>
                  <a:pt x="14264" y="26750"/>
                </a:cubicBezTo>
                <a:cubicBezTo>
                  <a:pt x="14277" y="26753"/>
                  <a:pt x="14290" y="26755"/>
                  <a:pt x="14302" y="26755"/>
                </a:cubicBezTo>
                <a:cubicBezTo>
                  <a:pt x="14379" y="26755"/>
                  <a:pt x="14448" y="26702"/>
                  <a:pt x="14464" y="26624"/>
                </a:cubicBezTo>
                <a:cubicBezTo>
                  <a:pt x="14485" y="26534"/>
                  <a:pt x="14429" y="26444"/>
                  <a:pt x="14339" y="26423"/>
                </a:cubicBezTo>
                <a:cubicBezTo>
                  <a:pt x="14195" y="26391"/>
                  <a:pt x="14058" y="26375"/>
                  <a:pt x="13928" y="26375"/>
                </a:cubicBezTo>
                <a:cubicBezTo>
                  <a:pt x="12858" y="26375"/>
                  <a:pt x="12235" y="27411"/>
                  <a:pt x="11630" y="28415"/>
                </a:cubicBezTo>
                <a:cubicBezTo>
                  <a:pt x="11120" y="29265"/>
                  <a:pt x="10593" y="30138"/>
                  <a:pt x="9806" y="30397"/>
                </a:cubicBezTo>
                <a:cubicBezTo>
                  <a:pt x="9794" y="30133"/>
                  <a:pt x="9781" y="29866"/>
                  <a:pt x="9769" y="29589"/>
                </a:cubicBezTo>
                <a:cubicBezTo>
                  <a:pt x="9764" y="29163"/>
                  <a:pt x="9775" y="28725"/>
                  <a:pt x="9778" y="28275"/>
                </a:cubicBezTo>
                <a:cubicBezTo>
                  <a:pt x="9779" y="28161"/>
                  <a:pt x="9779" y="28049"/>
                  <a:pt x="9780" y="27935"/>
                </a:cubicBezTo>
                <a:cubicBezTo>
                  <a:pt x="9780" y="27911"/>
                  <a:pt x="9781" y="27889"/>
                  <a:pt x="9783" y="27867"/>
                </a:cubicBezTo>
                <a:cubicBezTo>
                  <a:pt x="10954" y="27669"/>
                  <a:pt x="11761" y="26595"/>
                  <a:pt x="12539" y="25554"/>
                </a:cubicBezTo>
                <a:cubicBezTo>
                  <a:pt x="12612" y="25458"/>
                  <a:pt x="12686" y="25359"/>
                  <a:pt x="12760" y="25262"/>
                </a:cubicBezTo>
                <a:cubicBezTo>
                  <a:pt x="12771" y="25275"/>
                  <a:pt x="12784" y="25289"/>
                  <a:pt x="12798" y="25299"/>
                </a:cubicBezTo>
                <a:cubicBezTo>
                  <a:pt x="13092" y="25481"/>
                  <a:pt x="13484" y="25567"/>
                  <a:pt x="13889" y="25567"/>
                </a:cubicBezTo>
                <a:cubicBezTo>
                  <a:pt x="14489" y="25567"/>
                  <a:pt x="15117" y="25378"/>
                  <a:pt x="15494" y="25024"/>
                </a:cubicBezTo>
                <a:cubicBezTo>
                  <a:pt x="15562" y="24960"/>
                  <a:pt x="15565" y="24855"/>
                  <a:pt x="15501" y="24788"/>
                </a:cubicBezTo>
                <a:cubicBezTo>
                  <a:pt x="15468" y="24752"/>
                  <a:pt x="15423" y="24734"/>
                  <a:pt x="15378" y="24734"/>
                </a:cubicBezTo>
                <a:cubicBezTo>
                  <a:pt x="15337" y="24734"/>
                  <a:pt x="15296" y="24749"/>
                  <a:pt x="15265" y="24779"/>
                </a:cubicBezTo>
                <a:cubicBezTo>
                  <a:pt x="14954" y="25071"/>
                  <a:pt x="14404" y="25230"/>
                  <a:pt x="13885" y="25230"/>
                </a:cubicBezTo>
                <a:cubicBezTo>
                  <a:pt x="13542" y="25230"/>
                  <a:pt x="13212" y="25160"/>
                  <a:pt x="12975" y="25013"/>
                </a:cubicBezTo>
                <a:cubicBezTo>
                  <a:pt x="12969" y="25009"/>
                  <a:pt x="12962" y="25009"/>
                  <a:pt x="12957" y="25007"/>
                </a:cubicBezTo>
                <a:cubicBezTo>
                  <a:pt x="13451" y="24373"/>
                  <a:pt x="13975" y="23796"/>
                  <a:pt x="14591" y="23533"/>
                </a:cubicBezTo>
                <a:cubicBezTo>
                  <a:pt x="14676" y="23497"/>
                  <a:pt x="14716" y="23398"/>
                  <a:pt x="14679" y="23312"/>
                </a:cubicBezTo>
                <a:cubicBezTo>
                  <a:pt x="14652" y="23249"/>
                  <a:pt x="14591" y="23211"/>
                  <a:pt x="14525" y="23211"/>
                </a:cubicBezTo>
                <a:cubicBezTo>
                  <a:pt x="14503" y="23211"/>
                  <a:pt x="14480" y="23215"/>
                  <a:pt x="14458" y="23225"/>
                </a:cubicBezTo>
                <a:cubicBezTo>
                  <a:pt x="13585" y="23598"/>
                  <a:pt x="12916" y="24491"/>
                  <a:pt x="12271" y="25353"/>
                </a:cubicBezTo>
                <a:cubicBezTo>
                  <a:pt x="11548" y="26319"/>
                  <a:pt x="10801" y="27314"/>
                  <a:pt x="9797" y="27523"/>
                </a:cubicBezTo>
                <a:cubicBezTo>
                  <a:pt x="9808" y="27311"/>
                  <a:pt x="9817" y="27098"/>
                  <a:pt x="9828" y="26882"/>
                </a:cubicBezTo>
                <a:cubicBezTo>
                  <a:pt x="9840" y="26644"/>
                  <a:pt x="9848" y="26402"/>
                  <a:pt x="9865" y="26159"/>
                </a:cubicBezTo>
                <a:cubicBezTo>
                  <a:pt x="9880" y="25961"/>
                  <a:pt x="9896" y="25762"/>
                  <a:pt x="9912" y="25561"/>
                </a:cubicBezTo>
                <a:cubicBezTo>
                  <a:pt x="9932" y="25569"/>
                  <a:pt x="9954" y="25575"/>
                  <a:pt x="9977" y="25575"/>
                </a:cubicBezTo>
                <a:cubicBezTo>
                  <a:pt x="9986" y="25575"/>
                  <a:pt x="9994" y="25574"/>
                  <a:pt x="10002" y="25572"/>
                </a:cubicBezTo>
                <a:cubicBezTo>
                  <a:pt x="10002" y="25572"/>
                  <a:pt x="10077" y="25562"/>
                  <a:pt x="10205" y="25543"/>
                </a:cubicBezTo>
                <a:cubicBezTo>
                  <a:pt x="10272" y="25537"/>
                  <a:pt x="10345" y="25509"/>
                  <a:pt x="10433" y="25486"/>
                </a:cubicBezTo>
                <a:cubicBezTo>
                  <a:pt x="10520" y="25465"/>
                  <a:pt x="10613" y="25424"/>
                  <a:pt x="10714" y="25383"/>
                </a:cubicBezTo>
                <a:cubicBezTo>
                  <a:pt x="10765" y="25363"/>
                  <a:pt x="10816" y="25338"/>
                  <a:pt x="10866" y="25310"/>
                </a:cubicBezTo>
                <a:cubicBezTo>
                  <a:pt x="10918" y="25282"/>
                  <a:pt x="10971" y="25252"/>
                  <a:pt x="11025" y="25224"/>
                </a:cubicBezTo>
                <a:cubicBezTo>
                  <a:pt x="11077" y="25190"/>
                  <a:pt x="11130" y="25155"/>
                  <a:pt x="11183" y="25119"/>
                </a:cubicBezTo>
                <a:cubicBezTo>
                  <a:pt x="11238" y="25083"/>
                  <a:pt x="11293" y="25045"/>
                  <a:pt x="11343" y="25003"/>
                </a:cubicBezTo>
                <a:cubicBezTo>
                  <a:pt x="11395" y="24961"/>
                  <a:pt x="11448" y="24919"/>
                  <a:pt x="11502" y="24876"/>
                </a:cubicBezTo>
                <a:cubicBezTo>
                  <a:pt x="11553" y="24830"/>
                  <a:pt x="11603" y="24784"/>
                  <a:pt x="11656" y="24736"/>
                </a:cubicBezTo>
                <a:cubicBezTo>
                  <a:pt x="11709" y="24689"/>
                  <a:pt x="11757" y="24639"/>
                  <a:pt x="11804" y="24587"/>
                </a:cubicBezTo>
                <a:cubicBezTo>
                  <a:pt x="11852" y="24535"/>
                  <a:pt x="11902" y="24486"/>
                  <a:pt x="11948" y="24432"/>
                </a:cubicBezTo>
                <a:cubicBezTo>
                  <a:pt x="12038" y="24322"/>
                  <a:pt x="12129" y="24215"/>
                  <a:pt x="12207" y="24100"/>
                </a:cubicBezTo>
                <a:cubicBezTo>
                  <a:pt x="12290" y="23991"/>
                  <a:pt x="12359" y="23871"/>
                  <a:pt x="12431" y="23760"/>
                </a:cubicBezTo>
                <a:cubicBezTo>
                  <a:pt x="12494" y="23645"/>
                  <a:pt x="12558" y="23534"/>
                  <a:pt x="12608" y="23424"/>
                </a:cubicBezTo>
                <a:cubicBezTo>
                  <a:pt x="12657" y="23313"/>
                  <a:pt x="12708" y="23210"/>
                  <a:pt x="12741" y="23109"/>
                </a:cubicBezTo>
                <a:cubicBezTo>
                  <a:pt x="12778" y="23010"/>
                  <a:pt x="12810" y="22919"/>
                  <a:pt x="12831" y="22833"/>
                </a:cubicBezTo>
                <a:cubicBezTo>
                  <a:pt x="12854" y="22748"/>
                  <a:pt x="12877" y="22673"/>
                  <a:pt x="12885" y="22615"/>
                </a:cubicBezTo>
                <a:cubicBezTo>
                  <a:pt x="12906" y="22497"/>
                  <a:pt x="12917" y="22429"/>
                  <a:pt x="12917" y="22429"/>
                </a:cubicBezTo>
                <a:cubicBezTo>
                  <a:pt x="12927" y="22377"/>
                  <a:pt x="12894" y="22327"/>
                  <a:pt x="12842" y="22316"/>
                </a:cubicBezTo>
                <a:cubicBezTo>
                  <a:pt x="12835" y="22315"/>
                  <a:pt x="12829" y="22314"/>
                  <a:pt x="12822" y="22314"/>
                </a:cubicBezTo>
                <a:cubicBezTo>
                  <a:pt x="12776" y="22314"/>
                  <a:pt x="12735" y="22345"/>
                  <a:pt x="12726" y="22392"/>
                </a:cubicBezTo>
                <a:cubicBezTo>
                  <a:pt x="12726" y="22392"/>
                  <a:pt x="12712" y="22457"/>
                  <a:pt x="12688" y="22576"/>
                </a:cubicBezTo>
                <a:cubicBezTo>
                  <a:pt x="12677" y="22637"/>
                  <a:pt x="12655" y="22701"/>
                  <a:pt x="12633" y="22776"/>
                </a:cubicBezTo>
                <a:cubicBezTo>
                  <a:pt x="12612" y="22853"/>
                  <a:pt x="12579" y="22938"/>
                  <a:pt x="12540" y="23029"/>
                </a:cubicBezTo>
                <a:cubicBezTo>
                  <a:pt x="12507" y="23124"/>
                  <a:pt x="12455" y="23220"/>
                  <a:pt x="12406" y="23322"/>
                </a:cubicBezTo>
                <a:cubicBezTo>
                  <a:pt x="12354" y="23424"/>
                  <a:pt x="12292" y="23528"/>
                  <a:pt x="12229" y="23634"/>
                </a:cubicBezTo>
                <a:cubicBezTo>
                  <a:pt x="12157" y="23737"/>
                  <a:pt x="12090" y="23847"/>
                  <a:pt x="12006" y="23949"/>
                </a:cubicBezTo>
                <a:cubicBezTo>
                  <a:pt x="11929" y="24055"/>
                  <a:pt x="11840" y="24153"/>
                  <a:pt x="11752" y="24253"/>
                </a:cubicBezTo>
                <a:cubicBezTo>
                  <a:pt x="11709" y="24304"/>
                  <a:pt x="11660" y="24348"/>
                  <a:pt x="11613" y="24396"/>
                </a:cubicBezTo>
                <a:cubicBezTo>
                  <a:pt x="11566" y="24442"/>
                  <a:pt x="11519" y="24488"/>
                  <a:pt x="11469" y="24530"/>
                </a:cubicBezTo>
                <a:cubicBezTo>
                  <a:pt x="11421" y="24572"/>
                  <a:pt x="11371" y="24615"/>
                  <a:pt x="11323" y="24656"/>
                </a:cubicBezTo>
                <a:cubicBezTo>
                  <a:pt x="11273" y="24693"/>
                  <a:pt x="11222" y="24732"/>
                  <a:pt x="11173" y="24768"/>
                </a:cubicBezTo>
                <a:cubicBezTo>
                  <a:pt x="11125" y="24806"/>
                  <a:pt x="11073" y="24838"/>
                  <a:pt x="11023" y="24869"/>
                </a:cubicBezTo>
                <a:cubicBezTo>
                  <a:pt x="10972" y="24900"/>
                  <a:pt x="10923" y="24929"/>
                  <a:pt x="10875" y="24959"/>
                </a:cubicBezTo>
                <a:cubicBezTo>
                  <a:pt x="10826" y="24985"/>
                  <a:pt x="10777" y="25008"/>
                  <a:pt x="10731" y="25030"/>
                </a:cubicBezTo>
                <a:cubicBezTo>
                  <a:pt x="10684" y="25056"/>
                  <a:pt x="10639" y="25076"/>
                  <a:pt x="10592" y="25092"/>
                </a:cubicBezTo>
                <a:cubicBezTo>
                  <a:pt x="10502" y="25125"/>
                  <a:pt x="10421" y="25160"/>
                  <a:pt x="10345" y="25174"/>
                </a:cubicBezTo>
                <a:cubicBezTo>
                  <a:pt x="10270" y="25192"/>
                  <a:pt x="10205" y="25214"/>
                  <a:pt x="10151" y="25215"/>
                </a:cubicBezTo>
                <a:cubicBezTo>
                  <a:pt x="10044" y="25229"/>
                  <a:pt x="9981" y="25235"/>
                  <a:pt x="9981" y="25235"/>
                </a:cubicBezTo>
                <a:lnTo>
                  <a:pt x="9957" y="25238"/>
                </a:lnTo>
                <a:lnTo>
                  <a:pt x="9953" y="25238"/>
                </a:lnTo>
                <a:cubicBezTo>
                  <a:pt x="9948" y="25240"/>
                  <a:pt x="9943" y="25241"/>
                  <a:pt x="9935" y="25242"/>
                </a:cubicBezTo>
                <a:cubicBezTo>
                  <a:pt x="9950" y="25055"/>
                  <a:pt x="9965" y="24865"/>
                  <a:pt x="9980" y="24676"/>
                </a:cubicBezTo>
                <a:cubicBezTo>
                  <a:pt x="9994" y="24550"/>
                  <a:pt x="10008" y="24423"/>
                  <a:pt x="10022" y="24297"/>
                </a:cubicBezTo>
                <a:cubicBezTo>
                  <a:pt x="10038" y="24172"/>
                  <a:pt x="10061" y="24054"/>
                  <a:pt x="10081" y="23932"/>
                </a:cubicBezTo>
                <a:cubicBezTo>
                  <a:pt x="10167" y="23441"/>
                  <a:pt x="10289" y="22938"/>
                  <a:pt x="10407" y="22428"/>
                </a:cubicBezTo>
                <a:cubicBezTo>
                  <a:pt x="10426" y="22346"/>
                  <a:pt x="10445" y="22264"/>
                  <a:pt x="10464" y="22181"/>
                </a:cubicBezTo>
                <a:cubicBezTo>
                  <a:pt x="10544" y="22176"/>
                  <a:pt x="10693" y="22164"/>
                  <a:pt x="10886" y="22151"/>
                </a:cubicBezTo>
                <a:cubicBezTo>
                  <a:pt x="10960" y="22146"/>
                  <a:pt x="11041" y="22137"/>
                  <a:pt x="11128" y="22128"/>
                </a:cubicBezTo>
                <a:cubicBezTo>
                  <a:pt x="11214" y="22120"/>
                  <a:pt x="11306" y="22106"/>
                  <a:pt x="11400" y="22093"/>
                </a:cubicBezTo>
                <a:cubicBezTo>
                  <a:pt x="11495" y="22075"/>
                  <a:pt x="11593" y="22059"/>
                  <a:pt x="11693" y="22031"/>
                </a:cubicBezTo>
                <a:cubicBezTo>
                  <a:pt x="11793" y="22009"/>
                  <a:pt x="11892" y="21973"/>
                  <a:pt x="11991" y="21936"/>
                </a:cubicBezTo>
                <a:lnTo>
                  <a:pt x="12138" y="21872"/>
                </a:lnTo>
                <a:cubicBezTo>
                  <a:pt x="12186" y="21848"/>
                  <a:pt x="12231" y="21817"/>
                  <a:pt x="12277" y="21791"/>
                </a:cubicBezTo>
                <a:cubicBezTo>
                  <a:pt x="12325" y="21765"/>
                  <a:pt x="12365" y="21729"/>
                  <a:pt x="12407" y="21697"/>
                </a:cubicBezTo>
                <a:cubicBezTo>
                  <a:pt x="12450" y="21665"/>
                  <a:pt x="12491" y="21632"/>
                  <a:pt x="12524" y="21594"/>
                </a:cubicBezTo>
                <a:cubicBezTo>
                  <a:pt x="12559" y="21556"/>
                  <a:pt x="12596" y="21520"/>
                  <a:pt x="12627" y="21482"/>
                </a:cubicBezTo>
                <a:cubicBezTo>
                  <a:pt x="12655" y="21441"/>
                  <a:pt x="12683" y="21402"/>
                  <a:pt x="12709" y="21362"/>
                </a:cubicBezTo>
                <a:cubicBezTo>
                  <a:pt x="12739" y="21325"/>
                  <a:pt x="12758" y="21285"/>
                  <a:pt x="12777" y="21244"/>
                </a:cubicBezTo>
                <a:cubicBezTo>
                  <a:pt x="12795" y="21205"/>
                  <a:pt x="12814" y="21168"/>
                  <a:pt x="12832" y="21131"/>
                </a:cubicBezTo>
                <a:cubicBezTo>
                  <a:pt x="12864" y="21054"/>
                  <a:pt x="12885" y="20980"/>
                  <a:pt x="12906" y="20918"/>
                </a:cubicBezTo>
                <a:cubicBezTo>
                  <a:pt x="12930" y="20851"/>
                  <a:pt x="12931" y="20806"/>
                  <a:pt x="12942" y="20762"/>
                </a:cubicBezTo>
                <a:cubicBezTo>
                  <a:pt x="12958" y="20677"/>
                  <a:pt x="12967" y="20629"/>
                  <a:pt x="12967" y="20629"/>
                </a:cubicBezTo>
                <a:lnTo>
                  <a:pt x="12967" y="20628"/>
                </a:lnTo>
                <a:cubicBezTo>
                  <a:pt x="12981" y="20553"/>
                  <a:pt x="12933" y="20482"/>
                  <a:pt x="12859" y="20466"/>
                </a:cubicBezTo>
                <a:cubicBezTo>
                  <a:pt x="12849" y="20464"/>
                  <a:pt x="12840" y="20463"/>
                  <a:pt x="12830" y="20463"/>
                </a:cubicBezTo>
                <a:cubicBezTo>
                  <a:pt x="12766" y="20463"/>
                  <a:pt x="12708" y="20508"/>
                  <a:pt x="12694" y="20572"/>
                </a:cubicBezTo>
                <a:cubicBezTo>
                  <a:pt x="12694" y="20572"/>
                  <a:pt x="12684" y="20620"/>
                  <a:pt x="12667" y="20705"/>
                </a:cubicBezTo>
                <a:cubicBezTo>
                  <a:pt x="12662" y="20727"/>
                  <a:pt x="12657" y="20749"/>
                  <a:pt x="12652" y="20774"/>
                </a:cubicBezTo>
                <a:cubicBezTo>
                  <a:pt x="12648" y="20801"/>
                  <a:pt x="12640" y="20825"/>
                  <a:pt x="12630" y="20850"/>
                </a:cubicBezTo>
                <a:cubicBezTo>
                  <a:pt x="12612" y="20899"/>
                  <a:pt x="12596" y="20956"/>
                  <a:pt x="12570" y="21016"/>
                </a:cubicBezTo>
                <a:cubicBezTo>
                  <a:pt x="12555" y="21046"/>
                  <a:pt x="12539" y="21075"/>
                  <a:pt x="12522" y="21107"/>
                </a:cubicBezTo>
                <a:cubicBezTo>
                  <a:pt x="12506" y="21139"/>
                  <a:pt x="12490" y="21173"/>
                  <a:pt x="12466" y="21202"/>
                </a:cubicBezTo>
                <a:cubicBezTo>
                  <a:pt x="12444" y="21233"/>
                  <a:pt x="12422" y="21263"/>
                  <a:pt x="12400" y="21296"/>
                </a:cubicBezTo>
                <a:cubicBezTo>
                  <a:pt x="12374" y="21325"/>
                  <a:pt x="12343" y="21354"/>
                  <a:pt x="12317" y="21383"/>
                </a:cubicBezTo>
                <a:cubicBezTo>
                  <a:pt x="12290" y="21413"/>
                  <a:pt x="12257" y="21439"/>
                  <a:pt x="12223" y="21463"/>
                </a:cubicBezTo>
                <a:cubicBezTo>
                  <a:pt x="12189" y="21489"/>
                  <a:pt x="12157" y="21517"/>
                  <a:pt x="12118" y="21537"/>
                </a:cubicBezTo>
                <a:cubicBezTo>
                  <a:pt x="12080" y="21558"/>
                  <a:pt x="12044" y="21582"/>
                  <a:pt x="12003" y="21601"/>
                </a:cubicBezTo>
                <a:lnTo>
                  <a:pt x="11880" y="21654"/>
                </a:lnTo>
                <a:cubicBezTo>
                  <a:pt x="11794" y="21683"/>
                  <a:pt x="11709" y="21713"/>
                  <a:pt x="11618" y="21731"/>
                </a:cubicBezTo>
                <a:cubicBezTo>
                  <a:pt x="11530" y="21754"/>
                  <a:pt x="11439" y="21765"/>
                  <a:pt x="11352" y="21781"/>
                </a:cubicBezTo>
                <a:cubicBezTo>
                  <a:pt x="11263" y="21792"/>
                  <a:pt x="11179" y="21804"/>
                  <a:pt x="11096" y="21809"/>
                </a:cubicBezTo>
                <a:cubicBezTo>
                  <a:pt x="11013" y="21816"/>
                  <a:pt x="10935" y="21823"/>
                  <a:pt x="10862" y="21827"/>
                </a:cubicBezTo>
                <a:cubicBezTo>
                  <a:pt x="10729" y="21833"/>
                  <a:pt x="10619" y="21840"/>
                  <a:pt x="10535" y="21844"/>
                </a:cubicBezTo>
                <a:cubicBezTo>
                  <a:pt x="10602" y="21517"/>
                  <a:pt x="10660" y="21185"/>
                  <a:pt x="10700" y="20847"/>
                </a:cubicBezTo>
                <a:cubicBezTo>
                  <a:pt x="10749" y="20339"/>
                  <a:pt x="10725" y="19846"/>
                  <a:pt x="10694" y="19361"/>
                </a:cubicBezTo>
                <a:cubicBezTo>
                  <a:pt x="10729" y="19361"/>
                  <a:pt x="10765" y="19361"/>
                  <a:pt x="10804" y="19358"/>
                </a:cubicBezTo>
                <a:cubicBezTo>
                  <a:pt x="10890" y="19353"/>
                  <a:pt x="10986" y="19337"/>
                  <a:pt x="11086" y="19313"/>
                </a:cubicBezTo>
                <a:cubicBezTo>
                  <a:pt x="11488" y="19214"/>
                  <a:pt x="11953" y="18951"/>
                  <a:pt x="12369" y="18640"/>
                </a:cubicBezTo>
                <a:cubicBezTo>
                  <a:pt x="12788" y="18329"/>
                  <a:pt x="13164" y="17973"/>
                  <a:pt x="13430" y="17688"/>
                </a:cubicBezTo>
                <a:cubicBezTo>
                  <a:pt x="13696" y="17405"/>
                  <a:pt x="13852" y="17195"/>
                  <a:pt x="13852" y="17195"/>
                </a:cubicBezTo>
                <a:lnTo>
                  <a:pt x="13853" y="17193"/>
                </a:lnTo>
                <a:cubicBezTo>
                  <a:pt x="13885" y="17150"/>
                  <a:pt x="13878" y="17088"/>
                  <a:pt x="13835" y="17055"/>
                </a:cubicBezTo>
                <a:cubicBezTo>
                  <a:pt x="13817" y="17042"/>
                  <a:pt x="13796" y="17035"/>
                  <a:pt x="13774" y="17035"/>
                </a:cubicBezTo>
                <a:cubicBezTo>
                  <a:pt x="13745" y="17035"/>
                  <a:pt x="13716" y="17048"/>
                  <a:pt x="13697" y="17072"/>
                </a:cubicBezTo>
                <a:cubicBezTo>
                  <a:pt x="13697" y="17072"/>
                  <a:pt x="13543" y="17271"/>
                  <a:pt x="13277" y="17540"/>
                </a:cubicBezTo>
                <a:cubicBezTo>
                  <a:pt x="13012" y="17810"/>
                  <a:pt x="12636" y="18151"/>
                  <a:pt x="12225" y="18441"/>
                </a:cubicBezTo>
                <a:cubicBezTo>
                  <a:pt x="11819" y="18731"/>
                  <a:pt x="11370" y="18965"/>
                  <a:pt x="11022" y="19041"/>
                </a:cubicBezTo>
                <a:cubicBezTo>
                  <a:pt x="10935" y="19060"/>
                  <a:pt x="10855" y="19070"/>
                  <a:pt x="10788" y="19074"/>
                </a:cubicBezTo>
                <a:cubicBezTo>
                  <a:pt x="10771" y="19075"/>
                  <a:pt x="10755" y="19075"/>
                  <a:pt x="10739" y="19075"/>
                </a:cubicBezTo>
                <a:cubicBezTo>
                  <a:pt x="10717" y="19075"/>
                  <a:pt x="10697" y="19075"/>
                  <a:pt x="10677" y="19073"/>
                </a:cubicBezTo>
                <a:cubicBezTo>
                  <a:pt x="10647" y="18592"/>
                  <a:pt x="10621" y="18118"/>
                  <a:pt x="10666" y="17657"/>
                </a:cubicBezTo>
                <a:cubicBezTo>
                  <a:pt x="10674" y="17532"/>
                  <a:pt x="10695" y="17407"/>
                  <a:pt x="10716" y="17284"/>
                </a:cubicBezTo>
                <a:lnTo>
                  <a:pt x="10754" y="17101"/>
                </a:lnTo>
                <a:lnTo>
                  <a:pt x="10767" y="17044"/>
                </a:lnTo>
                <a:lnTo>
                  <a:pt x="10775" y="16993"/>
                </a:lnTo>
                <a:lnTo>
                  <a:pt x="10793" y="16892"/>
                </a:lnTo>
                <a:cubicBezTo>
                  <a:pt x="10794" y="16885"/>
                  <a:pt x="10794" y="16880"/>
                  <a:pt x="10795" y="16874"/>
                </a:cubicBezTo>
                <a:cubicBezTo>
                  <a:pt x="10804" y="16874"/>
                  <a:pt x="10811" y="16874"/>
                  <a:pt x="10820" y="16873"/>
                </a:cubicBezTo>
                <a:cubicBezTo>
                  <a:pt x="11677" y="16750"/>
                  <a:pt x="12262" y="15549"/>
                  <a:pt x="12304" y="14741"/>
                </a:cubicBezTo>
                <a:cubicBezTo>
                  <a:pt x="12309" y="14647"/>
                  <a:pt x="12237" y="14569"/>
                  <a:pt x="12146" y="14563"/>
                </a:cubicBezTo>
                <a:cubicBezTo>
                  <a:pt x="12144" y="14563"/>
                  <a:pt x="12142" y="14563"/>
                  <a:pt x="12140" y="14563"/>
                </a:cubicBezTo>
                <a:cubicBezTo>
                  <a:pt x="12050" y="14563"/>
                  <a:pt x="11974" y="14632"/>
                  <a:pt x="11969" y="14722"/>
                </a:cubicBezTo>
                <a:cubicBezTo>
                  <a:pt x="11936" y="15358"/>
                  <a:pt x="11476" y="16359"/>
                  <a:pt x="10847" y="16522"/>
                </a:cubicBezTo>
                <a:cubicBezTo>
                  <a:pt x="10866" y="16380"/>
                  <a:pt x="10884" y="16238"/>
                  <a:pt x="10897" y="16098"/>
                </a:cubicBezTo>
                <a:cubicBezTo>
                  <a:pt x="10954" y="15570"/>
                  <a:pt x="10980" y="15045"/>
                  <a:pt x="10988" y="14525"/>
                </a:cubicBezTo>
                <a:lnTo>
                  <a:pt x="11104" y="14516"/>
                </a:lnTo>
                <a:cubicBezTo>
                  <a:pt x="11107" y="14516"/>
                  <a:pt x="11110" y="14516"/>
                  <a:pt x="11113" y="14515"/>
                </a:cubicBezTo>
                <a:cubicBezTo>
                  <a:pt x="11246" y="14499"/>
                  <a:pt x="11339" y="14377"/>
                  <a:pt x="11323" y="14244"/>
                </a:cubicBezTo>
                <a:cubicBezTo>
                  <a:pt x="11322" y="14229"/>
                  <a:pt x="11317" y="14215"/>
                  <a:pt x="11312" y="14200"/>
                </a:cubicBezTo>
                <a:cubicBezTo>
                  <a:pt x="11347" y="14189"/>
                  <a:pt x="11381" y="14177"/>
                  <a:pt x="11418" y="14165"/>
                </a:cubicBezTo>
                <a:cubicBezTo>
                  <a:pt x="11456" y="14148"/>
                  <a:pt x="11496" y="14132"/>
                  <a:pt x="11534" y="14112"/>
                </a:cubicBezTo>
                <a:cubicBezTo>
                  <a:pt x="11612" y="14069"/>
                  <a:pt x="11692" y="14016"/>
                  <a:pt x="11763" y="13951"/>
                </a:cubicBezTo>
                <a:cubicBezTo>
                  <a:pt x="11835" y="13886"/>
                  <a:pt x="11902" y="13813"/>
                  <a:pt x="11961" y="13732"/>
                </a:cubicBezTo>
                <a:cubicBezTo>
                  <a:pt x="12082" y="13571"/>
                  <a:pt x="12171" y="13386"/>
                  <a:pt x="12241" y="13200"/>
                </a:cubicBezTo>
                <a:cubicBezTo>
                  <a:pt x="12381" y="12827"/>
                  <a:pt x="12442" y="12446"/>
                  <a:pt x="12470" y="12159"/>
                </a:cubicBezTo>
                <a:cubicBezTo>
                  <a:pt x="12496" y="11871"/>
                  <a:pt x="12489" y="11676"/>
                  <a:pt x="12489" y="11676"/>
                </a:cubicBezTo>
                <a:lnTo>
                  <a:pt x="12489" y="11669"/>
                </a:lnTo>
                <a:cubicBezTo>
                  <a:pt x="12485" y="11581"/>
                  <a:pt x="12412" y="11511"/>
                  <a:pt x="12322" y="11510"/>
                </a:cubicBezTo>
                <a:cubicBezTo>
                  <a:pt x="12321" y="11510"/>
                  <a:pt x="12321" y="11510"/>
                  <a:pt x="12320" y="11510"/>
                </a:cubicBezTo>
                <a:cubicBezTo>
                  <a:pt x="12229" y="11510"/>
                  <a:pt x="12154" y="11584"/>
                  <a:pt x="12154" y="11676"/>
                </a:cubicBezTo>
                <a:cubicBezTo>
                  <a:pt x="12154" y="11676"/>
                  <a:pt x="12152" y="11792"/>
                  <a:pt x="12131" y="11975"/>
                </a:cubicBezTo>
                <a:cubicBezTo>
                  <a:pt x="12069" y="11909"/>
                  <a:pt x="12003" y="11828"/>
                  <a:pt x="11939" y="11739"/>
                </a:cubicBezTo>
                <a:cubicBezTo>
                  <a:pt x="11911" y="11692"/>
                  <a:pt x="11879" y="11645"/>
                  <a:pt x="11853" y="11595"/>
                </a:cubicBezTo>
                <a:cubicBezTo>
                  <a:pt x="11825" y="11546"/>
                  <a:pt x="11804" y="11491"/>
                  <a:pt x="11783" y="11438"/>
                </a:cubicBezTo>
                <a:lnTo>
                  <a:pt x="11757" y="11357"/>
                </a:lnTo>
                <a:lnTo>
                  <a:pt x="11737" y="11275"/>
                </a:lnTo>
                <a:cubicBezTo>
                  <a:pt x="11729" y="11219"/>
                  <a:pt x="11719" y="11164"/>
                  <a:pt x="11719" y="11110"/>
                </a:cubicBezTo>
                <a:cubicBezTo>
                  <a:pt x="11716" y="11055"/>
                  <a:pt x="11718" y="11002"/>
                  <a:pt x="11724" y="10952"/>
                </a:cubicBezTo>
                <a:cubicBezTo>
                  <a:pt x="11725" y="10901"/>
                  <a:pt x="11737" y="10853"/>
                  <a:pt x="11743" y="10809"/>
                </a:cubicBezTo>
                <a:cubicBezTo>
                  <a:pt x="11751" y="10766"/>
                  <a:pt x="11763" y="10728"/>
                  <a:pt x="11771" y="10692"/>
                </a:cubicBezTo>
                <a:cubicBezTo>
                  <a:pt x="11778" y="10658"/>
                  <a:pt x="11793" y="10624"/>
                  <a:pt x="11800" y="10600"/>
                </a:cubicBezTo>
                <a:cubicBezTo>
                  <a:pt x="11819" y="10547"/>
                  <a:pt x="11828" y="10517"/>
                  <a:pt x="11828" y="10517"/>
                </a:cubicBezTo>
                <a:cubicBezTo>
                  <a:pt x="11843" y="10474"/>
                  <a:pt x="11821" y="10426"/>
                  <a:pt x="11779" y="10409"/>
                </a:cubicBezTo>
                <a:cubicBezTo>
                  <a:pt x="11767" y="10404"/>
                  <a:pt x="11756" y="10401"/>
                  <a:pt x="11744" y="10401"/>
                </a:cubicBezTo>
                <a:cubicBezTo>
                  <a:pt x="11710" y="10401"/>
                  <a:pt x="11677" y="10421"/>
                  <a:pt x="11663" y="10454"/>
                </a:cubicBezTo>
                <a:cubicBezTo>
                  <a:pt x="11663" y="10454"/>
                  <a:pt x="11650" y="10484"/>
                  <a:pt x="11629" y="10534"/>
                </a:cubicBezTo>
                <a:cubicBezTo>
                  <a:pt x="11618" y="10561"/>
                  <a:pt x="11603" y="10589"/>
                  <a:pt x="11591" y="10630"/>
                </a:cubicBezTo>
                <a:cubicBezTo>
                  <a:pt x="11577" y="10670"/>
                  <a:pt x="11560" y="10714"/>
                  <a:pt x="11546" y="10765"/>
                </a:cubicBezTo>
                <a:cubicBezTo>
                  <a:pt x="11535" y="10814"/>
                  <a:pt x="11517" y="10867"/>
                  <a:pt x="11511" y="10925"/>
                </a:cubicBezTo>
                <a:cubicBezTo>
                  <a:pt x="11500" y="10984"/>
                  <a:pt x="11493" y="11044"/>
                  <a:pt x="11491" y="11111"/>
                </a:cubicBezTo>
                <a:cubicBezTo>
                  <a:pt x="11486" y="11176"/>
                  <a:pt x="11492" y="11244"/>
                  <a:pt x="11498" y="11313"/>
                </a:cubicBezTo>
                <a:cubicBezTo>
                  <a:pt x="11503" y="11347"/>
                  <a:pt x="11509" y="11382"/>
                  <a:pt x="11513" y="11416"/>
                </a:cubicBezTo>
                <a:lnTo>
                  <a:pt x="11539" y="11520"/>
                </a:lnTo>
                <a:cubicBezTo>
                  <a:pt x="11559" y="11585"/>
                  <a:pt x="11580" y="11654"/>
                  <a:pt x="11609" y="11714"/>
                </a:cubicBezTo>
                <a:cubicBezTo>
                  <a:pt x="11634" y="11778"/>
                  <a:pt x="11667" y="11835"/>
                  <a:pt x="11698" y="11893"/>
                </a:cubicBezTo>
                <a:cubicBezTo>
                  <a:pt x="11764" y="12003"/>
                  <a:pt x="11831" y="12101"/>
                  <a:pt x="11895" y="12179"/>
                </a:cubicBezTo>
                <a:cubicBezTo>
                  <a:pt x="11957" y="12258"/>
                  <a:pt x="12012" y="12320"/>
                  <a:pt x="12050" y="12363"/>
                </a:cubicBezTo>
                <a:cubicBezTo>
                  <a:pt x="12055" y="12370"/>
                  <a:pt x="12061" y="12373"/>
                  <a:pt x="12065" y="12379"/>
                </a:cubicBezTo>
                <a:cubicBezTo>
                  <a:pt x="12019" y="12590"/>
                  <a:pt x="11952" y="12827"/>
                  <a:pt x="11856" y="13043"/>
                </a:cubicBezTo>
                <a:cubicBezTo>
                  <a:pt x="11787" y="13199"/>
                  <a:pt x="11703" y="13345"/>
                  <a:pt x="11609" y="13457"/>
                </a:cubicBezTo>
                <a:cubicBezTo>
                  <a:pt x="11562" y="13514"/>
                  <a:pt x="11513" y="13561"/>
                  <a:pt x="11465" y="13599"/>
                </a:cubicBezTo>
                <a:cubicBezTo>
                  <a:pt x="11417" y="13640"/>
                  <a:pt x="11368" y="13666"/>
                  <a:pt x="11323" y="13687"/>
                </a:cubicBezTo>
                <a:cubicBezTo>
                  <a:pt x="11300" y="13698"/>
                  <a:pt x="11278" y="13704"/>
                  <a:pt x="11257" y="13714"/>
                </a:cubicBezTo>
                <a:cubicBezTo>
                  <a:pt x="11236" y="13719"/>
                  <a:pt x="11214" y="13725"/>
                  <a:pt x="11195" y="13730"/>
                </a:cubicBezTo>
                <a:cubicBezTo>
                  <a:pt x="11176" y="13732"/>
                  <a:pt x="11157" y="13735"/>
                  <a:pt x="11140" y="13737"/>
                </a:cubicBezTo>
                <a:cubicBezTo>
                  <a:pt x="11125" y="13738"/>
                  <a:pt x="11112" y="13738"/>
                  <a:pt x="11099" y="13738"/>
                </a:cubicBezTo>
                <a:cubicBezTo>
                  <a:pt x="11094" y="13738"/>
                  <a:pt x="11088" y="13741"/>
                  <a:pt x="11084" y="13741"/>
                </a:cubicBezTo>
                <a:cubicBezTo>
                  <a:pt x="11076" y="13741"/>
                  <a:pt x="11067" y="13738"/>
                  <a:pt x="11060" y="13738"/>
                </a:cubicBezTo>
                <a:cubicBezTo>
                  <a:pt x="11044" y="13737"/>
                  <a:pt x="11030" y="13737"/>
                  <a:pt x="11020" y="13737"/>
                </a:cubicBezTo>
                <a:cubicBezTo>
                  <a:pt x="10998" y="13736"/>
                  <a:pt x="10987" y="13736"/>
                  <a:pt x="10987" y="13736"/>
                </a:cubicBezTo>
                <a:lnTo>
                  <a:pt x="10975" y="13736"/>
                </a:lnTo>
                <a:cubicBezTo>
                  <a:pt x="10970" y="13614"/>
                  <a:pt x="10966" y="13492"/>
                  <a:pt x="10958" y="13369"/>
                </a:cubicBezTo>
                <a:cubicBezTo>
                  <a:pt x="10947" y="13242"/>
                  <a:pt x="10937" y="13115"/>
                  <a:pt x="10926" y="12991"/>
                </a:cubicBezTo>
                <a:cubicBezTo>
                  <a:pt x="10834" y="11984"/>
                  <a:pt x="10640" y="11017"/>
                  <a:pt x="10329" y="10137"/>
                </a:cubicBezTo>
                <a:cubicBezTo>
                  <a:pt x="10305" y="10076"/>
                  <a:pt x="10281" y="10016"/>
                  <a:pt x="10257" y="9955"/>
                </a:cubicBezTo>
                <a:cubicBezTo>
                  <a:pt x="10260" y="9955"/>
                  <a:pt x="10263" y="9955"/>
                  <a:pt x="10265" y="9954"/>
                </a:cubicBezTo>
                <a:cubicBezTo>
                  <a:pt x="10290" y="9950"/>
                  <a:pt x="10325" y="9942"/>
                  <a:pt x="10361" y="9933"/>
                </a:cubicBezTo>
                <a:cubicBezTo>
                  <a:pt x="10400" y="9926"/>
                  <a:pt x="10432" y="9911"/>
                  <a:pt x="10467" y="9897"/>
                </a:cubicBezTo>
                <a:cubicBezTo>
                  <a:pt x="10504" y="9883"/>
                  <a:pt x="10540" y="9862"/>
                  <a:pt x="10577" y="9840"/>
                </a:cubicBezTo>
                <a:cubicBezTo>
                  <a:pt x="10653" y="9794"/>
                  <a:pt x="10725" y="9732"/>
                  <a:pt x="10793" y="9660"/>
                </a:cubicBezTo>
                <a:cubicBezTo>
                  <a:pt x="10858" y="9587"/>
                  <a:pt x="10921" y="9505"/>
                  <a:pt x="10974" y="9414"/>
                </a:cubicBezTo>
                <a:cubicBezTo>
                  <a:pt x="11028" y="9324"/>
                  <a:pt x="11075" y="9227"/>
                  <a:pt x="11118" y="9126"/>
                </a:cubicBezTo>
                <a:cubicBezTo>
                  <a:pt x="11203" y="8923"/>
                  <a:pt x="11267" y="8705"/>
                  <a:pt x="11317" y="8486"/>
                </a:cubicBezTo>
                <a:cubicBezTo>
                  <a:pt x="11421" y="8049"/>
                  <a:pt x="11466" y="7608"/>
                  <a:pt x="11490" y="7278"/>
                </a:cubicBezTo>
                <a:cubicBezTo>
                  <a:pt x="11512" y="6947"/>
                  <a:pt x="11506" y="6721"/>
                  <a:pt x="11506" y="6721"/>
                </a:cubicBezTo>
                <a:lnTo>
                  <a:pt x="11506" y="6719"/>
                </a:lnTo>
                <a:cubicBezTo>
                  <a:pt x="11502" y="6640"/>
                  <a:pt x="11439" y="6576"/>
                  <a:pt x="11358" y="6575"/>
                </a:cubicBezTo>
                <a:cubicBezTo>
                  <a:pt x="11357" y="6575"/>
                  <a:pt x="11355" y="6575"/>
                  <a:pt x="11354" y="6575"/>
                </a:cubicBezTo>
                <a:cubicBezTo>
                  <a:pt x="11273" y="6575"/>
                  <a:pt x="11208" y="6641"/>
                  <a:pt x="11206" y="6721"/>
                </a:cubicBezTo>
                <a:cubicBezTo>
                  <a:pt x="11206" y="6721"/>
                  <a:pt x="11204" y="6932"/>
                  <a:pt x="11168" y="7250"/>
                </a:cubicBezTo>
                <a:cubicBezTo>
                  <a:pt x="11162" y="7300"/>
                  <a:pt x="11156" y="7353"/>
                  <a:pt x="11147" y="7409"/>
                </a:cubicBezTo>
                <a:cubicBezTo>
                  <a:pt x="11142" y="7409"/>
                  <a:pt x="11137" y="7407"/>
                  <a:pt x="11130" y="7407"/>
                </a:cubicBezTo>
                <a:cubicBezTo>
                  <a:pt x="11114" y="7407"/>
                  <a:pt x="11096" y="7404"/>
                  <a:pt x="11075" y="7399"/>
                </a:cubicBezTo>
                <a:cubicBezTo>
                  <a:pt x="11052" y="7396"/>
                  <a:pt x="11028" y="7388"/>
                  <a:pt x="11003" y="7376"/>
                </a:cubicBezTo>
                <a:cubicBezTo>
                  <a:pt x="10976" y="7369"/>
                  <a:pt x="10950" y="7353"/>
                  <a:pt x="10919" y="7338"/>
                </a:cubicBezTo>
                <a:cubicBezTo>
                  <a:pt x="10891" y="7320"/>
                  <a:pt x="10859" y="7302"/>
                  <a:pt x="10830" y="7278"/>
                </a:cubicBezTo>
                <a:cubicBezTo>
                  <a:pt x="10769" y="7231"/>
                  <a:pt x="10709" y="7166"/>
                  <a:pt x="10651" y="7098"/>
                </a:cubicBezTo>
                <a:cubicBezTo>
                  <a:pt x="10535" y="6960"/>
                  <a:pt x="10430" y="6799"/>
                  <a:pt x="10345" y="6681"/>
                </a:cubicBezTo>
                <a:cubicBezTo>
                  <a:pt x="10304" y="6623"/>
                  <a:pt x="10265" y="6569"/>
                  <a:pt x="10240" y="6538"/>
                </a:cubicBezTo>
                <a:cubicBezTo>
                  <a:pt x="10215" y="6504"/>
                  <a:pt x="10200" y="6485"/>
                  <a:pt x="10200" y="6485"/>
                </a:cubicBezTo>
                <a:cubicBezTo>
                  <a:pt x="10183" y="6463"/>
                  <a:pt x="10156" y="6450"/>
                  <a:pt x="10128" y="6450"/>
                </a:cubicBezTo>
                <a:cubicBezTo>
                  <a:pt x="10112" y="6450"/>
                  <a:pt x="10096" y="6455"/>
                  <a:pt x="10081" y="6464"/>
                </a:cubicBezTo>
                <a:cubicBezTo>
                  <a:pt x="10038" y="6491"/>
                  <a:pt x="10026" y="6546"/>
                  <a:pt x="10052" y="6589"/>
                </a:cubicBezTo>
                <a:cubicBezTo>
                  <a:pt x="10052" y="6589"/>
                  <a:pt x="10066" y="6609"/>
                  <a:pt x="10087" y="6645"/>
                </a:cubicBezTo>
                <a:cubicBezTo>
                  <a:pt x="10110" y="6682"/>
                  <a:pt x="10137" y="6729"/>
                  <a:pt x="10172" y="6791"/>
                </a:cubicBezTo>
                <a:cubicBezTo>
                  <a:pt x="10243" y="6915"/>
                  <a:pt x="10331" y="7086"/>
                  <a:pt x="10445" y="7255"/>
                </a:cubicBezTo>
                <a:cubicBezTo>
                  <a:pt x="10503" y="7338"/>
                  <a:pt x="10566" y="7422"/>
                  <a:pt x="10640" y="7492"/>
                </a:cubicBezTo>
                <a:cubicBezTo>
                  <a:pt x="10676" y="7528"/>
                  <a:pt x="10716" y="7560"/>
                  <a:pt x="10754" y="7589"/>
                </a:cubicBezTo>
                <a:cubicBezTo>
                  <a:pt x="10795" y="7616"/>
                  <a:pt x="10833" y="7644"/>
                  <a:pt x="10874" y="7661"/>
                </a:cubicBezTo>
                <a:cubicBezTo>
                  <a:pt x="10912" y="7683"/>
                  <a:pt x="10951" y="7697"/>
                  <a:pt x="10986" y="7708"/>
                </a:cubicBezTo>
                <a:cubicBezTo>
                  <a:pt x="11020" y="7720"/>
                  <a:pt x="11051" y="7729"/>
                  <a:pt x="11076" y="7733"/>
                </a:cubicBezTo>
                <a:cubicBezTo>
                  <a:pt x="11086" y="7735"/>
                  <a:pt x="11092" y="7736"/>
                  <a:pt x="11099" y="7737"/>
                </a:cubicBezTo>
                <a:cubicBezTo>
                  <a:pt x="11064" y="7949"/>
                  <a:pt x="11018" y="8176"/>
                  <a:pt x="10955" y="8396"/>
                </a:cubicBezTo>
                <a:cubicBezTo>
                  <a:pt x="10900" y="8598"/>
                  <a:pt x="10830" y="8795"/>
                  <a:pt x="10751" y="8965"/>
                </a:cubicBezTo>
                <a:cubicBezTo>
                  <a:pt x="10710" y="9050"/>
                  <a:pt x="10668" y="9129"/>
                  <a:pt x="10623" y="9197"/>
                </a:cubicBezTo>
                <a:cubicBezTo>
                  <a:pt x="10579" y="9266"/>
                  <a:pt x="10531" y="9321"/>
                  <a:pt x="10486" y="9369"/>
                </a:cubicBezTo>
                <a:cubicBezTo>
                  <a:pt x="10439" y="9412"/>
                  <a:pt x="10397" y="9447"/>
                  <a:pt x="10357" y="9468"/>
                </a:cubicBezTo>
                <a:cubicBezTo>
                  <a:pt x="10337" y="9478"/>
                  <a:pt x="10320" y="9489"/>
                  <a:pt x="10301" y="9492"/>
                </a:cubicBezTo>
                <a:cubicBezTo>
                  <a:pt x="10284" y="9497"/>
                  <a:pt x="10267" y="9506"/>
                  <a:pt x="10259" y="9506"/>
                </a:cubicBezTo>
                <a:cubicBezTo>
                  <a:pt x="10248" y="9507"/>
                  <a:pt x="10243" y="9511"/>
                  <a:pt x="10231" y="9512"/>
                </a:cubicBezTo>
                <a:cubicBezTo>
                  <a:pt x="10212" y="9513"/>
                  <a:pt x="10196" y="9513"/>
                  <a:pt x="10184" y="9515"/>
                </a:cubicBezTo>
                <a:cubicBezTo>
                  <a:pt x="10159" y="9517"/>
                  <a:pt x="10146" y="9518"/>
                  <a:pt x="10146" y="9518"/>
                </a:cubicBezTo>
                <a:cubicBezTo>
                  <a:pt x="10143" y="9518"/>
                  <a:pt x="10139" y="9518"/>
                  <a:pt x="10136" y="9519"/>
                </a:cubicBezTo>
                <a:cubicBezTo>
                  <a:pt x="10120" y="9521"/>
                  <a:pt x="10104" y="9524"/>
                  <a:pt x="10088" y="9529"/>
                </a:cubicBezTo>
                <a:lnTo>
                  <a:pt x="10077" y="9497"/>
                </a:lnTo>
                <a:cubicBezTo>
                  <a:pt x="9998" y="9293"/>
                  <a:pt x="9921" y="9091"/>
                  <a:pt x="9845" y="8894"/>
                </a:cubicBezTo>
                <a:cubicBezTo>
                  <a:pt x="9780" y="8693"/>
                  <a:pt x="9733" y="8497"/>
                  <a:pt x="9678" y="8306"/>
                </a:cubicBezTo>
                <a:cubicBezTo>
                  <a:pt x="9627" y="8112"/>
                  <a:pt x="9600" y="7912"/>
                  <a:pt x="9562" y="7722"/>
                </a:cubicBezTo>
                <a:cubicBezTo>
                  <a:pt x="9443" y="6951"/>
                  <a:pt x="9449" y="6228"/>
                  <a:pt x="9508" y="5596"/>
                </a:cubicBezTo>
                <a:cubicBezTo>
                  <a:pt x="9569" y="4962"/>
                  <a:pt x="9678" y="4414"/>
                  <a:pt x="9797" y="3972"/>
                </a:cubicBezTo>
                <a:cubicBezTo>
                  <a:pt x="9813" y="3913"/>
                  <a:pt x="9829" y="3855"/>
                  <a:pt x="9845" y="3798"/>
                </a:cubicBezTo>
                <a:cubicBezTo>
                  <a:pt x="9852" y="3799"/>
                  <a:pt x="9859" y="3799"/>
                  <a:pt x="9866" y="3799"/>
                </a:cubicBezTo>
                <a:cubicBezTo>
                  <a:pt x="9866" y="3799"/>
                  <a:pt x="9914" y="3798"/>
                  <a:pt x="9998" y="3798"/>
                </a:cubicBezTo>
                <a:cubicBezTo>
                  <a:pt x="10041" y="3797"/>
                  <a:pt x="10088" y="3799"/>
                  <a:pt x="10153" y="3792"/>
                </a:cubicBezTo>
                <a:cubicBezTo>
                  <a:pt x="10216" y="3787"/>
                  <a:pt x="10288" y="3785"/>
                  <a:pt x="10364" y="3772"/>
                </a:cubicBezTo>
                <a:cubicBezTo>
                  <a:pt x="10439" y="3760"/>
                  <a:pt x="10520" y="3753"/>
                  <a:pt x="10607" y="3729"/>
                </a:cubicBezTo>
                <a:cubicBezTo>
                  <a:pt x="10693" y="3708"/>
                  <a:pt x="10783" y="3686"/>
                  <a:pt x="10874" y="3650"/>
                </a:cubicBezTo>
                <a:cubicBezTo>
                  <a:pt x="10921" y="3636"/>
                  <a:pt x="10966" y="3618"/>
                  <a:pt x="11012" y="3595"/>
                </a:cubicBezTo>
                <a:cubicBezTo>
                  <a:pt x="11057" y="3572"/>
                  <a:pt x="11105" y="3553"/>
                  <a:pt x="11149" y="3527"/>
                </a:cubicBezTo>
                <a:cubicBezTo>
                  <a:pt x="11193" y="3499"/>
                  <a:pt x="11238" y="3472"/>
                  <a:pt x="11282" y="3445"/>
                </a:cubicBezTo>
                <a:cubicBezTo>
                  <a:pt x="11325" y="3414"/>
                  <a:pt x="11365" y="3379"/>
                  <a:pt x="11407" y="3346"/>
                </a:cubicBezTo>
                <a:cubicBezTo>
                  <a:pt x="11449" y="3314"/>
                  <a:pt x="11482" y="3272"/>
                  <a:pt x="11522" y="3234"/>
                </a:cubicBezTo>
                <a:cubicBezTo>
                  <a:pt x="11560" y="3197"/>
                  <a:pt x="11592" y="3155"/>
                  <a:pt x="11623" y="3112"/>
                </a:cubicBezTo>
                <a:cubicBezTo>
                  <a:pt x="11688" y="3030"/>
                  <a:pt x="11734" y="2937"/>
                  <a:pt x="11779" y="2849"/>
                </a:cubicBezTo>
                <a:cubicBezTo>
                  <a:pt x="11817" y="2757"/>
                  <a:pt x="11852" y="2670"/>
                  <a:pt x="11872" y="2584"/>
                </a:cubicBezTo>
                <a:cubicBezTo>
                  <a:pt x="11899" y="2496"/>
                  <a:pt x="11907" y="2415"/>
                  <a:pt x="11920" y="2339"/>
                </a:cubicBezTo>
                <a:cubicBezTo>
                  <a:pt x="11933" y="2263"/>
                  <a:pt x="11931" y="2192"/>
                  <a:pt x="11937" y="2132"/>
                </a:cubicBezTo>
                <a:cubicBezTo>
                  <a:pt x="11943" y="2069"/>
                  <a:pt x="11938" y="2016"/>
                  <a:pt x="11937" y="1972"/>
                </a:cubicBezTo>
                <a:cubicBezTo>
                  <a:pt x="11934" y="1884"/>
                  <a:pt x="11933" y="1834"/>
                  <a:pt x="11933" y="1834"/>
                </a:cubicBezTo>
                <a:cubicBezTo>
                  <a:pt x="11931" y="1765"/>
                  <a:pt x="11873" y="1709"/>
                  <a:pt x="11804" y="1709"/>
                </a:cubicBezTo>
                <a:cubicBezTo>
                  <a:pt x="11732" y="1709"/>
                  <a:pt x="11676" y="1767"/>
                  <a:pt x="11677" y="1839"/>
                </a:cubicBezTo>
                <a:lnTo>
                  <a:pt x="11677" y="1850"/>
                </a:lnTo>
                <a:cubicBezTo>
                  <a:pt x="11677" y="1850"/>
                  <a:pt x="11677" y="1895"/>
                  <a:pt x="11678" y="1974"/>
                </a:cubicBezTo>
                <a:cubicBezTo>
                  <a:pt x="11678" y="2015"/>
                  <a:pt x="11681" y="2064"/>
                  <a:pt x="11674" y="2118"/>
                </a:cubicBezTo>
                <a:cubicBezTo>
                  <a:pt x="11667" y="2172"/>
                  <a:pt x="11668" y="2235"/>
                  <a:pt x="11654" y="2300"/>
                </a:cubicBezTo>
                <a:cubicBezTo>
                  <a:pt x="11641" y="2366"/>
                  <a:pt x="11633" y="2438"/>
                  <a:pt x="11608" y="2509"/>
                </a:cubicBezTo>
                <a:cubicBezTo>
                  <a:pt x="11591" y="2584"/>
                  <a:pt x="11557" y="2655"/>
                  <a:pt x="11525" y="2728"/>
                </a:cubicBezTo>
                <a:cubicBezTo>
                  <a:pt x="11486" y="2798"/>
                  <a:pt x="11448" y="2873"/>
                  <a:pt x="11394" y="2937"/>
                </a:cubicBezTo>
                <a:cubicBezTo>
                  <a:pt x="11368" y="2970"/>
                  <a:pt x="11343" y="3004"/>
                  <a:pt x="11311" y="3032"/>
                </a:cubicBezTo>
                <a:cubicBezTo>
                  <a:pt x="11279" y="3060"/>
                  <a:pt x="11254" y="3095"/>
                  <a:pt x="11219" y="3118"/>
                </a:cubicBezTo>
                <a:cubicBezTo>
                  <a:pt x="11183" y="3144"/>
                  <a:pt x="11150" y="3171"/>
                  <a:pt x="11115" y="3196"/>
                </a:cubicBezTo>
                <a:cubicBezTo>
                  <a:pt x="11078" y="3217"/>
                  <a:pt x="11041" y="3239"/>
                  <a:pt x="11006" y="3260"/>
                </a:cubicBezTo>
                <a:cubicBezTo>
                  <a:pt x="10970" y="3281"/>
                  <a:pt x="10928" y="3294"/>
                  <a:pt x="10890" y="3313"/>
                </a:cubicBezTo>
                <a:cubicBezTo>
                  <a:pt x="10853" y="3331"/>
                  <a:pt x="10812" y="3345"/>
                  <a:pt x="10773" y="3357"/>
                </a:cubicBezTo>
                <a:cubicBezTo>
                  <a:pt x="10695" y="3384"/>
                  <a:pt x="10618" y="3402"/>
                  <a:pt x="10541" y="3418"/>
                </a:cubicBezTo>
                <a:cubicBezTo>
                  <a:pt x="10467" y="3436"/>
                  <a:pt x="10392" y="3440"/>
                  <a:pt x="10328" y="3451"/>
                </a:cubicBezTo>
                <a:cubicBezTo>
                  <a:pt x="10262" y="3459"/>
                  <a:pt x="10200" y="3459"/>
                  <a:pt x="10147" y="3463"/>
                </a:cubicBezTo>
                <a:cubicBezTo>
                  <a:pt x="10127" y="3465"/>
                  <a:pt x="10106" y="3466"/>
                  <a:pt x="10087" y="3466"/>
                </a:cubicBezTo>
                <a:cubicBezTo>
                  <a:pt x="10055" y="3466"/>
                  <a:pt x="10025" y="3464"/>
                  <a:pt x="9999" y="3464"/>
                </a:cubicBezTo>
                <a:lnTo>
                  <a:pt x="9948" y="3464"/>
                </a:lnTo>
                <a:cubicBezTo>
                  <a:pt x="10013" y="3260"/>
                  <a:pt x="10072" y="3090"/>
                  <a:pt x="10123" y="2958"/>
                </a:cubicBezTo>
                <a:cubicBezTo>
                  <a:pt x="10168" y="2845"/>
                  <a:pt x="10203" y="2757"/>
                  <a:pt x="10228" y="2701"/>
                </a:cubicBezTo>
                <a:cubicBezTo>
                  <a:pt x="10253" y="2644"/>
                  <a:pt x="10265" y="2616"/>
                  <a:pt x="10265" y="2616"/>
                </a:cubicBezTo>
                <a:lnTo>
                  <a:pt x="10269" y="2607"/>
                </a:lnTo>
                <a:cubicBezTo>
                  <a:pt x="10302" y="2532"/>
                  <a:pt x="10269" y="2443"/>
                  <a:pt x="10194" y="2409"/>
                </a:cubicBezTo>
                <a:cubicBezTo>
                  <a:pt x="10174" y="2400"/>
                  <a:pt x="10153" y="2396"/>
                  <a:pt x="10132" y="2396"/>
                </a:cubicBezTo>
                <a:cubicBezTo>
                  <a:pt x="10075" y="2396"/>
                  <a:pt x="10020" y="2429"/>
                  <a:pt x="9994" y="2485"/>
                </a:cubicBezTo>
                <a:cubicBezTo>
                  <a:pt x="9994" y="2485"/>
                  <a:pt x="9980" y="2517"/>
                  <a:pt x="9951" y="2578"/>
                </a:cubicBezTo>
                <a:cubicBezTo>
                  <a:pt x="9924" y="2639"/>
                  <a:pt x="9887" y="2729"/>
                  <a:pt x="9840" y="2846"/>
                </a:cubicBezTo>
                <a:cubicBezTo>
                  <a:pt x="9748" y="3083"/>
                  <a:pt x="9624" y="3432"/>
                  <a:pt x="9497" y="3888"/>
                </a:cubicBezTo>
                <a:cubicBezTo>
                  <a:pt x="9404" y="4219"/>
                  <a:pt x="9318" y="4609"/>
                  <a:pt x="9250" y="5050"/>
                </a:cubicBezTo>
                <a:cubicBezTo>
                  <a:pt x="9236" y="5042"/>
                  <a:pt x="9218" y="5035"/>
                  <a:pt x="9201" y="5032"/>
                </a:cubicBezTo>
                <a:lnTo>
                  <a:pt x="9185" y="5030"/>
                </a:lnTo>
                <a:cubicBezTo>
                  <a:pt x="9185" y="5030"/>
                  <a:pt x="9173" y="5029"/>
                  <a:pt x="9152" y="5025"/>
                </a:cubicBezTo>
                <a:cubicBezTo>
                  <a:pt x="9130" y="5019"/>
                  <a:pt x="9095" y="5019"/>
                  <a:pt x="9057" y="5006"/>
                </a:cubicBezTo>
                <a:cubicBezTo>
                  <a:pt x="9037" y="5000"/>
                  <a:pt x="9016" y="4994"/>
                  <a:pt x="8992" y="4987"/>
                </a:cubicBezTo>
                <a:cubicBezTo>
                  <a:pt x="8969" y="4978"/>
                  <a:pt x="8944" y="4968"/>
                  <a:pt x="8919" y="4958"/>
                </a:cubicBezTo>
                <a:cubicBezTo>
                  <a:pt x="8893" y="4945"/>
                  <a:pt x="8867" y="4931"/>
                  <a:pt x="8839" y="4917"/>
                </a:cubicBezTo>
                <a:cubicBezTo>
                  <a:pt x="8814" y="4898"/>
                  <a:pt x="8785" y="4881"/>
                  <a:pt x="8756" y="4860"/>
                </a:cubicBezTo>
                <a:cubicBezTo>
                  <a:pt x="8702" y="4814"/>
                  <a:pt x="8647" y="4761"/>
                  <a:pt x="8596" y="4692"/>
                </a:cubicBezTo>
                <a:cubicBezTo>
                  <a:pt x="8547" y="4625"/>
                  <a:pt x="8498" y="4546"/>
                  <a:pt x="8459" y="4458"/>
                </a:cubicBezTo>
                <a:cubicBezTo>
                  <a:pt x="8399" y="4330"/>
                  <a:pt x="8355" y="4185"/>
                  <a:pt x="8324" y="4032"/>
                </a:cubicBezTo>
                <a:cubicBezTo>
                  <a:pt x="8330" y="4027"/>
                  <a:pt x="8338" y="4024"/>
                  <a:pt x="8349" y="4017"/>
                </a:cubicBezTo>
                <a:cubicBezTo>
                  <a:pt x="8362" y="4009"/>
                  <a:pt x="8379" y="4000"/>
                  <a:pt x="8399" y="3989"/>
                </a:cubicBezTo>
                <a:cubicBezTo>
                  <a:pt x="8421" y="3973"/>
                  <a:pt x="8448" y="3956"/>
                  <a:pt x="8478" y="3936"/>
                </a:cubicBezTo>
                <a:cubicBezTo>
                  <a:pt x="8535" y="3895"/>
                  <a:pt x="8594" y="3846"/>
                  <a:pt x="8655" y="3782"/>
                </a:cubicBezTo>
                <a:cubicBezTo>
                  <a:pt x="8719" y="3719"/>
                  <a:pt x="8782" y="3644"/>
                  <a:pt x="8847" y="3560"/>
                </a:cubicBezTo>
                <a:cubicBezTo>
                  <a:pt x="8973" y="3390"/>
                  <a:pt x="9091" y="3179"/>
                  <a:pt x="9197" y="2947"/>
                </a:cubicBezTo>
                <a:cubicBezTo>
                  <a:pt x="9303" y="2714"/>
                  <a:pt x="9396" y="2461"/>
                  <a:pt x="9473" y="2203"/>
                </a:cubicBezTo>
                <a:cubicBezTo>
                  <a:pt x="9628" y="1688"/>
                  <a:pt x="9726" y="1162"/>
                  <a:pt x="9772" y="764"/>
                </a:cubicBezTo>
                <a:cubicBezTo>
                  <a:pt x="9819" y="365"/>
                  <a:pt x="9812" y="93"/>
                  <a:pt x="9812" y="93"/>
                </a:cubicBezTo>
                <a:lnTo>
                  <a:pt x="9812" y="91"/>
                </a:lnTo>
                <a:cubicBezTo>
                  <a:pt x="9811" y="40"/>
                  <a:pt x="9769" y="0"/>
                  <a:pt x="97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40" name="Google Shape;10240;p42"/>
          <p:cNvGrpSpPr/>
          <p:nvPr/>
        </p:nvGrpSpPr>
        <p:grpSpPr>
          <a:xfrm>
            <a:off x="1698690" y="4604003"/>
            <a:ext cx="834681" cy="815635"/>
            <a:chOff x="3931565" y="1366578"/>
            <a:chExt cx="834681" cy="815635"/>
          </a:xfrm>
        </p:grpSpPr>
        <p:sp>
          <p:nvSpPr>
            <p:cNvPr id="10241" name="Google Shape;10241;p42"/>
            <p:cNvSpPr/>
            <p:nvPr/>
          </p:nvSpPr>
          <p:spPr>
            <a:xfrm>
              <a:off x="3931565" y="1366578"/>
              <a:ext cx="834681" cy="815635"/>
            </a:xfrm>
            <a:custGeom>
              <a:avLst/>
              <a:gdLst/>
              <a:ahLst/>
              <a:cxnLst/>
              <a:rect l="l" t="t" r="r" b="b"/>
              <a:pathLst>
                <a:path w="51231" h="50062" extrusionOk="0">
                  <a:moveTo>
                    <a:pt x="25013" y="0"/>
                  </a:moveTo>
                  <a:cubicBezTo>
                    <a:pt x="24888" y="0"/>
                    <a:pt x="24631" y="217"/>
                    <a:pt x="24564" y="377"/>
                  </a:cubicBezTo>
                  <a:cubicBezTo>
                    <a:pt x="24253" y="1140"/>
                    <a:pt x="24328" y="1210"/>
                    <a:pt x="23724" y="2804"/>
                  </a:cubicBezTo>
                  <a:cubicBezTo>
                    <a:pt x="23096" y="1907"/>
                    <a:pt x="23438" y="802"/>
                    <a:pt x="22596" y="165"/>
                  </a:cubicBezTo>
                  <a:cubicBezTo>
                    <a:pt x="22534" y="520"/>
                    <a:pt x="22484" y="802"/>
                    <a:pt x="22406" y="1249"/>
                  </a:cubicBezTo>
                  <a:cubicBezTo>
                    <a:pt x="22204" y="926"/>
                    <a:pt x="22125" y="749"/>
                    <a:pt x="22001" y="616"/>
                  </a:cubicBezTo>
                  <a:cubicBezTo>
                    <a:pt x="21801" y="400"/>
                    <a:pt x="21538" y="25"/>
                    <a:pt x="21362" y="25"/>
                  </a:cubicBezTo>
                  <a:cubicBezTo>
                    <a:pt x="21354" y="25"/>
                    <a:pt x="21347" y="26"/>
                    <a:pt x="21339" y="27"/>
                  </a:cubicBezTo>
                  <a:cubicBezTo>
                    <a:pt x="21077" y="80"/>
                    <a:pt x="20878" y="447"/>
                    <a:pt x="20623" y="709"/>
                  </a:cubicBezTo>
                  <a:cubicBezTo>
                    <a:pt x="20474" y="545"/>
                    <a:pt x="20324" y="464"/>
                    <a:pt x="20178" y="464"/>
                  </a:cubicBezTo>
                  <a:cubicBezTo>
                    <a:pt x="19966" y="464"/>
                    <a:pt x="19764" y="635"/>
                    <a:pt x="19594" y="973"/>
                  </a:cubicBezTo>
                  <a:cubicBezTo>
                    <a:pt x="19403" y="749"/>
                    <a:pt x="19277" y="561"/>
                    <a:pt x="19114" y="415"/>
                  </a:cubicBezTo>
                  <a:cubicBezTo>
                    <a:pt x="18928" y="250"/>
                    <a:pt x="18777" y="183"/>
                    <a:pt x="18656" y="183"/>
                  </a:cubicBezTo>
                  <a:cubicBezTo>
                    <a:pt x="18129" y="183"/>
                    <a:pt x="18139" y="1444"/>
                    <a:pt x="18128" y="1549"/>
                  </a:cubicBezTo>
                  <a:cubicBezTo>
                    <a:pt x="18106" y="1752"/>
                    <a:pt x="18078" y="1955"/>
                    <a:pt x="18034" y="2308"/>
                  </a:cubicBezTo>
                  <a:cubicBezTo>
                    <a:pt x="17654" y="1940"/>
                    <a:pt x="17388" y="1681"/>
                    <a:pt x="17067" y="1369"/>
                  </a:cubicBezTo>
                  <a:cubicBezTo>
                    <a:pt x="16935" y="1756"/>
                    <a:pt x="16845" y="2021"/>
                    <a:pt x="16738" y="2338"/>
                  </a:cubicBezTo>
                  <a:cubicBezTo>
                    <a:pt x="16342" y="2006"/>
                    <a:pt x="16154" y="1348"/>
                    <a:pt x="15641" y="1348"/>
                  </a:cubicBezTo>
                  <a:cubicBezTo>
                    <a:pt x="15516" y="1348"/>
                    <a:pt x="15373" y="1387"/>
                    <a:pt x="15203" y="1478"/>
                  </a:cubicBezTo>
                  <a:cubicBezTo>
                    <a:pt x="14830" y="1266"/>
                    <a:pt x="14659" y="733"/>
                    <a:pt x="14088" y="733"/>
                  </a:cubicBezTo>
                  <a:cubicBezTo>
                    <a:pt x="14013" y="733"/>
                    <a:pt x="13931" y="742"/>
                    <a:pt x="13841" y="762"/>
                  </a:cubicBezTo>
                  <a:cubicBezTo>
                    <a:pt x="14011" y="1553"/>
                    <a:pt x="14174" y="2314"/>
                    <a:pt x="14347" y="3110"/>
                  </a:cubicBezTo>
                  <a:cubicBezTo>
                    <a:pt x="14064" y="3241"/>
                    <a:pt x="13813" y="3358"/>
                    <a:pt x="13548" y="3480"/>
                  </a:cubicBezTo>
                  <a:cubicBezTo>
                    <a:pt x="12971" y="2988"/>
                    <a:pt x="12422" y="2518"/>
                    <a:pt x="11812" y="1996"/>
                  </a:cubicBezTo>
                  <a:cubicBezTo>
                    <a:pt x="11794" y="2264"/>
                    <a:pt x="11780" y="2464"/>
                    <a:pt x="11766" y="2672"/>
                  </a:cubicBezTo>
                  <a:cubicBezTo>
                    <a:pt x="11438" y="2586"/>
                    <a:pt x="11151" y="2510"/>
                    <a:pt x="10697" y="2392"/>
                  </a:cubicBezTo>
                  <a:lnTo>
                    <a:pt x="10697" y="2392"/>
                  </a:lnTo>
                  <a:cubicBezTo>
                    <a:pt x="10797" y="3519"/>
                    <a:pt x="10683" y="3045"/>
                    <a:pt x="11090" y="4135"/>
                  </a:cubicBezTo>
                  <a:cubicBezTo>
                    <a:pt x="10758" y="4081"/>
                    <a:pt x="10533" y="4043"/>
                    <a:pt x="10326" y="4009"/>
                  </a:cubicBezTo>
                  <a:lnTo>
                    <a:pt x="10326" y="4009"/>
                  </a:lnTo>
                  <a:cubicBezTo>
                    <a:pt x="10033" y="4685"/>
                    <a:pt x="11270" y="5233"/>
                    <a:pt x="10381" y="5896"/>
                  </a:cubicBezTo>
                  <a:cubicBezTo>
                    <a:pt x="9956" y="5667"/>
                    <a:pt x="9553" y="5448"/>
                    <a:pt x="9005" y="5153"/>
                  </a:cubicBezTo>
                  <a:lnTo>
                    <a:pt x="9005" y="5153"/>
                  </a:lnTo>
                  <a:cubicBezTo>
                    <a:pt x="9120" y="5513"/>
                    <a:pt x="9174" y="5683"/>
                    <a:pt x="9229" y="5853"/>
                  </a:cubicBezTo>
                  <a:cubicBezTo>
                    <a:pt x="9015" y="5924"/>
                    <a:pt x="8801" y="5997"/>
                    <a:pt x="8649" y="6047"/>
                  </a:cubicBezTo>
                  <a:cubicBezTo>
                    <a:pt x="8436" y="6743"/>
                    <a:pt x="9472" y="7374"/>
                    <a:pt x="8638" y="7982"/>
                  </a:cubicBezTo>
                  <a:cubicBezTo>
                    <a:pt x="8095" y="7854"/>
                    <a:pt x="7742" y="7366"/>
                    <a:pt x="7103" y="7366"/>
                  </a:cubicBezTo>
                  <a:cubicBezTo>
                    <a:pt x="7041" y="7366"/>
                    <a:pt x="6976" y="7371"/>
                    <a:pt x="6908" y="7381"/>
                  </a:cubicBezTo>
                  <a:cubicBezTo>
                    <a:pt x="7240" y="8057"/>
                    <a:pt x="7528" y="8645"/>
                    <a:pt x="7884" y="9370"/>
                  </a:cubicBezTo>
                  <a:cubicBezTo>
                    <a:pt x="6965" y="9125"/>
                    <a:pt x="6502" y="8331"/>
                    <a:pt x="5533" y="8331"/>
                  </a:cubicBezTo>
                  <a:cubicBezTo>
                    <a:pt x="5516" y="8331"/>
                    <a:pt x="5499" y="8331"/>
                    <a:pt x="5482" y="8332"/>
                  </a:cubicBezTo>
                  <a:cubicBezTo>
                    <a:pt x="6015" y="8919"/>
                    <a:pt x="5663" y="9372"/>
                    <a:pt x="5548" y="9859"/>
                  </a:cubicBezTo>
                  <a:lnTo>
                    <a:pt x="5548" y="9859"/>
                  </a:lnTo>
                  <a:cubicBezTo>
                    <a:pt x="5008" y="9694"/>
                    <a:pt x="4579" y="9302"/>
                    <a:pt x="3983" y="9302"/>
                  </a:cubicBezTo>
                  <a:cubicBezTo>
                    <a:pt x="3906" y="9302"/>
                    <a:pt x="3827" y="9308"/>
                    <a:pt x="3745" y="9322"/>
                  </a:cubicBezTo>
                  <a:cubicBezTo>
                    <a:pt x="3998" y="10450"/>
                    <a:pt x="5089" y="10880"/>
                    <a:pt x="5658" y="11798"/>
                  </a:cubicBezTo>
                  <a:cubicBezTo>
                    <a:pt x="5222" y="11780"/>
                    <a:pt x="4841" y="11583"/>
                    <a:pt x="4459" y="11583"/>
                  </a:cubicBezTo>
                  <a:cubicBezTo>
                    <a:pt x="4300" y="11583"/>
                    <a:pt x="4141" y="11617"/>
                    <a:pt x="3978" y="11711"/>
                  </a:cubicBezTo>
                  <a:cubicBezTo>
                    <a:pt x="4131" y="12624"/>
                    <a:pt x="5202" y="12782"/>
                    <a:pt x="5568" y="13769"/>
                  </a:cubicBezTo>
                  <a:cubicBezTo>
                    <a:pt x="4458" y="13412"/>
                    <a:pt x="3643" y="12803"/>
                    <a:pt x="2649" y="12570"/>
                  </a:cubicBezTo>
                  <a:lnTo>
                    <a:pt x="2649" y="12570"/>
                  </a:lnTo>
                  <a:cubicBezTo>
                    <a:pt x="2904" y="13205"/>
                    <a:pt x="3090" y="13317"/>
                    <a:pt x="4556" y="14618"/>
                  </a:cubicBezTo>
                  <a:cubicBezTo>
                    <a:pt x="4748" y="14787"/>
                    <a:pt x="5017" y="14961"/>
                    <a:pt x="4798" y="15233"/>
                  </a:cubicBezTo>
                  <a:cubicBezTo>
                    <a:pt x="4660" y="15405"/>
                    <a:pt x="4276" y="15433"/>
                    <a:pt x="3721" y="15433"/>
                  </a:cubicBezTo>
                  <a:cubicBezTo>
                    <a:pt x="3452" y="15433"/>
                    <a:pt x="3143" y="15427"/>
                    <a:pt x="2803" y="15427"/>
                  </a:cubicBezTo>
                  <a:cubicBezTo>
                    <a:pt x="3034" y="15770"/>
                    <a:pt x="3179" y="15988"/>
                    <a:pt x="3331" y="16213"/>
                  </a:cubicBezTo>
                  <a:cubicBezTo>
                    <a:pt x="3238" y="16235"/>
                    <a:pt x="3143" y="16243"/>
                    <a:pt x="3047" y="16243"/>
                  </a:cubicBezTo>
                  <a:cubicBezTo>
                    <a:pt x="2818" y="16243"/>
                    <a:pt x="2584" y="16198"/>
                    <a:pt x="2355" y="16198"/>
                  </a:cubicBezTo>
                  <a:cubicBezTo>
                    <a:pt x="2111" y="16198"/>
                    <a:pt x="1872" y="16248"/>
                    <a:pt x="1646" y="16456"/>
                  </a:cubicBezTo>
                  <a:cubicBezTo>
                    <a:pt x="2133" y="17286"/>
                    <a:pt x="3129" y="17409"/>
                    <a:pt x="3861" y="18111"/>
                  </a:cubicBezTo>
                  <a:cubicBezTo>
                    <a:pt x="2791" y="18058"/>
                    <a:pt x="1850" y="17592"/>
                    <a:pt x="857" y="17592"/>
                  </a:cubicBezTo>
                  <a:cubicBezTo>
                    <a:pt x="605" y="17592"/>
                    <a:pt x="349" y="17622"/>
                    <a:pt x="87" y="17696"/>
                  </a:cubicBezTo>
                  <a:cubicBezTo>
                    <a:pt x="447" y="18697"/>
                    <a:pt x="1513" y="18751"/>
                    <a:pt x="2083" y="19424"/>
                  </a:cubicBezTo>
                  <a:cubicBezTo>
                    <a:pt x="1461" y="19504"/>
                    <a:pt x="915" y="19576"/>
                    <a:pt x="205" y="19668"/>
                  </a:cubicBezTo>
                  <a:cubicBezTo>
                    <a:pt x="1062" y="20689"/>
                    <a:pt x="2255" y="20788"/>
                    <a:pt x="3122" y="21467"/>
                  </a:cubicBezTo>
                  <a:cubicBezTo>
                    <a:pt x="2918" y="21506"/>
                    <a:pt x="2714" y="21517"/>
                    <a:pt x="2507" y="21517"/>
                  </a:cubicBezTo>
                  <a:cubicBezTo>
                    <a:pt x="2209" y="21517"/>
                    <a:pt x="1906" y="21493"/>
                    <a:pt x="1595" y="21493"/>
                  </a:cubicBezTo>
                  <a:cubicBezTo>
                    <a:pt x="1211" y="21493"/>
                    <a:pt x="815" y="21530"/>
                    <a:pt x="401" y="21692"/>
                  </a:cubicBezTo>
                  <a:cubicBezTo>
                    <a:pt x="885" y="22036"/>
                    <a:pt x="702" y="22095"/>
                    <a:pt x="2643" y="22684"/>
                  </a:cubicBezTo>
                  <a:cubicBezTo>
                    <a:pt x="3004" y="22795"/>
                    <a:pt x="3223" y="22946"/>
                    <a:pt x="2993" y="23426"/>
                  </a:cubicBezTo>
                  <a:cubicBezTo>
                    <a:pt x="2016" y="23509"/>
                    <a:pt x="961" y="23388"/>
                    <a:pt x="0" y="23926"/>
                  </a:cubicBezTo>
                  <a:cubicBezTo>
                    <a:pt x="504" y="24289"/>
                    <a:pt x="813" y="24406"/>
                    <a:pt x="2800" y="24794"/>
                  </a:cubicBezTo>
                  <a:cubicBezTo>
                    <a:pt x="3078" y="24847"/>
                    <a:pt x="3301" y="24912"/>
                    <a:pt x="3256" y="25302"/>
                  </a:cubicBezTo>
                  <a:cubicBezTo>
                    <a:pt x="2598" y="25568"/>
                    <a:pt x="1759" y="25290"/>
                    <a:pt x="1074" y="25904"/>
                  </a:cubicBezTo>
                  <a:cubicBezTo>
                    <a:pt x="1857" y="26335"/>
                    <a:pt x="1461" y="26175"/>
                    <a:pt x="2532" y="26496"/>
                  </a:cubicBezTo>
                  <a:cubicBezTo>
                    <a:pt x="1839" y="26676"/>
                    <a:pt x="1347" y="26802"/>
                    <a:pt x="853" y="26929"/>
                  </a:cubicBezTo>
                  <a:cubicBezTo>
                    <a:pt x="854" y="26995"/>
                    <a:pt x="856" y="27062"/>
                    <a:pt x="858" y="27130"/>
                  </a:cubicBezTo>
                  <a:cubicBezTo>
                    <a:pt x="1298" y="27315"/>
                    <a:pt x="1739" y="27499"/>
                    <a:pt x="2243" y="27709"/>
                  </a:cubicBezTo>
                  <a:cubicBezTo>
                    <a:pt x="2001" y="27874"/>
                    <a:pt x="1832" y="27968"/>
                    <a:pt x="1690" y="28092"/>
                  </a:cubicBezTo>
                  <a:cubicBezTo>
                    <a:pt x="597" y="29051"/>
                    <a:pt x="2245" y="29361"/>
                    <a:pt x="2718" y="29511"/>
                  </a:cubicBezTo>
                  <a:cubicBezTo>
                    <a:pt x="2374" y="29857"/>
                    <a:pt x="2083" y="30149"/>
                    <a:pt x="1648" y="30586"/>
                  </a:cubicBezTo>
                  <a:cubicBezTo>
                    <a:pt x="2302" y="30740"/>
                    <a:pt x="2736" y="30843"/>
                    <a:pt x="3215" y="30958"/>
                  </a:cubicBezTo>
                  <a:cubicBezTo>
                    <a:pt x="2752" y="31393"/>
                    <a:pt x="1961" y="31353"/>
                    <a:pt x="1871" y="32239"/>
                  </a:cubicBezTo>
                  <a:cubicBezTo>
                    <a:pt x="2868" y="32349"/>
                    <a:pt x="3265" y="32379"/>
                    <a:pt x="3490" y="32379"/>
                  </a:cubicBezTo>
                  <a:cubicBezTo>
                    <a:pt x="3769" y="32379"/>
                    <a:pt x="3783" y="32332"/>
                    <a:pt x="4348" y="32332"/>
                  </a:cubicBezTo>
                  <a:cubicBezTo>
                    <a:pt x="4375" y="32332"/>
                    <a:pt x="4405" y="32333"/>
                    <a:pt x="4436" y="32333"/>
                  </a:cubicBezTo>
                  <a:cubicBezTo>
                    <a:pt x="4437" y="32333"/>
                    <a:pt x="4439" y="32333"/>
                    <a:pt x="4441" y="32333"/>
                  </a:cubicBezTo>
                  <a:cubicBezTo>
                    <a:pt x="4647" y="32333"/>
                    <a:pt x="4866" y="32264"/>
                    <a:pt x="5089" y="32264"/>
                  </a:cubicBezTo>
                  <a:cubicBezTo>
                    <a:pt x="5296" y="32264"/>
                    <a:pt x="5506" y="32323"/>
                    <a:pt x="5713" y="32553"/>
                  </a:cubicBezTo>
                  <a:cubicBezTo>
                    <a:pt x="3794" y="33389"/>
                    <a:pt x="3313" y="33479"/>
                    <a:pt x="3269" y="34252"/>
                  </a:cubicBezTo>
                  <a:cubicBezTo>
                    <a:pt x="3637" y="34252"/>
                    <a:pt x="3982" y="34257"/>
                    <a:pt x="4317" y="34257"/>
                  </a:cubicBezTo>
                  <a:cubicBezTo>
                    <a:pt x="4527" y="34257"/>
                    <a:pt x="4733" y="34255"/>
                    <a:pt x="4938" y="34249"/>
                  </a:cubicBezTo>
                  <a:cubicBezTo>
                    <a:pt x="5344" y="34236"/>
                    <a:pt x="5749" y="34166"/>
                    <a:pt x="6211" y="34166"/>
                  </a:cubicBezTo>
                  <a:cubicBezTo>
                    <a:pt x="6364" y="34166"/>
                    <a:pt x="6522" y="34174"/>
                    <a:pt x="6688" y="34193"/>
                  </a:cubicBezTo>
                  <a:cubicBezTo>
                    <a:pt x="5974" y="34829"/>
                    <a:pt x="5129" y="35043"/>
                    <a:pt x="4745" y="35916"/>
                  </a:cubicBezTo>
                  <a:cubicBezTo>
                    <a:pt x="5000" y="36021"/>
                    <a:pt x="5248" y="36060"/>
                    <a:pt x="5492" y="36060"/>
                  </a:cubicBezTo>
                  <a:cubicBezTo>
                    <a:pt x="6219" y="36060"/>
                    <a:pt x="6918" y="35716"/>
                    <a:pt x="7676" y="35716"/>
                  </a:cubicBezTo>
                  <a:cubicBezTo>
                    <a:pt x="7693" y="35716"/>
                    <a:pt x="7709" y="35717"/>
                    <a:pt x="7725" y="35717"/>
                  </a:cubicBezTo>
                  <a:cubicBezTo>
                    <a:pt x="7124" y="36432"/>
                    <a:pt x="6111" y="36668"/>
                    <a:pt x="5906" y="37686"/>
                  </a:cubicBezTo>
                  <a:cubicBezTo>
                    <a:pt x="6038" y="37723"/>
                    <a:pt x="6166" y="37738"/>
                    <a:pt x="6291" y="37738"/>
                  </a:cubicBezTo>
                  <a:cubicBezTo>
                    <a:pt x="6872" y="37738"/>
                    <a:pt x="7385" y="37402"/>
                    <a:pt x="7971" y="37360"/>
                  </a:cubicBezTo>
                  <a:lnTo>
                    <a:pt x="7971" y="37360"/>
                  </a:lnTo>
                  <a:cubicBezTo>
                    <a:pt x="7714" y="37753"/>
                    <a:pt x="7500" y="38077"/>
                    <a:pt x="7286" y="38402"/>
                  </a:cubicBezTo>
                  <a:cubicBezTo>
                    <a:pt x="7323" y="38458"/>
                    <a:pt x="7361" y="38511"/>
                    <a:pt x="7399" y="38566"/>
                  </a:cubicBezTo>
                  <a:cubicBezTo>
                    <a:pt x="8142" y="38353"/>
                    <a:pt x="8883" y="38140"/>
                    <a:pt x="9821" y="37873"/>
                  </a:cubicBezTo>
                  <a:lnTo>
                    <a:pt x="9821" y="37873"/>
                  </a:lnTo>
                  <a:cubicBezTo>
                    <a:pt x="9157" y="38962"/>
                    <a:pt x="8121" y="39676"/>
                    <a:pt x="8258" y="40978"/>
                  </a:cubicBezTo>
                  <a:cubicBezTo>
                    <a:pt x="8299" y="40981"/>
                    <a:pt x="8338" y="40982"/>
                    <a:pt x="8377" y="40982"/>
                  </a:cubicBezTo>
                  <a:cubicBezTo>
                    <a:pt x="9031" y="40982"/>
                    <a:pt x="9466" y="40646"/>
                    <a:pt x="9937" y="40401"/>
                  </a:cubicBezTo>
                  <a:cubicBezTo>
                    <a:pt x="10409" y="40157"/>
                    <a:pt x="10689" y="39573"/>
                    <a:pt x="11359" y="39547"/>
                  </a:cubicBezTo>
                  <a:lnTo>
                    <a:pt x="11359" y="39547"/>
                  </a:lnTo>
                  <a:cubicBezTo>
                    <a:pt x="11233" y="40287"/>
                    <a:pt x="10531" y="40882"/>
                    <a:pt x="11030" y="41620"/>
                  </a:cubicBezTo>
                  <a:cubicBezTo>
                    <a:pt x="11036" y="41620"/>
                    <a:pt x="11042" y="41620"/>
                    <a:pt x="11048" y="41620"/>
                  </a:cubicBezTo>
                  <a:cubicBezTo>
                    <a:pt x="11835" y="41620"/>
                    <a:pt x="12120" y="40718"/>
                    <a:pt x="12931" y="40690"/>
                  </a:cubicBezTo>
                  <a:lnTo>
                    <a:pt x="12931" y="40690"/>
                  </a:lnTo>
                  <a:cubicBezTo>
                    <a:pt x="12775" y="41704"/>
                    <a:pt x="11763" y="42411"/>
                    <a:pt x="12070" y="43558"/>
                  </a:cubicBezTo>
                  <a:cubicBezTo>
                    <a:pt x="13068" y="43087"/>
                    <a:pt x="13576" y="42193"/>
                    <a:pt x="14326" y="41534"/>
                  </a:cubicBezTo>
                  <a:cubicBezTo>
                    <a:pt x="14701" y="41694"/>
                    <a:pt x="15047" y="41844"/>
                    <a:pt x="15367" y="41981"/>
                  </a:cubicBezTo>
                  <a:cubicBezTo>
                    <a:pt x="15451" y="42317"/>
                    <a:pt x="15524" y="42607"/>
                    <a:pt x="15585" y="42847"/>
                  </a:cubicBezTo>
                  <a:cubicBezTo>
                    <a:pt x="15618" y="42854"/>
                    <a:pt x="15649" y="42857"/>
                    <a:pt x="15679" y="42857"/>
                  </a:cubicBezTo>
                  <a:cubicBezTo>
                    <a:pt x="16011" y="42857"/>
                    <a:pt x="16220" y="42468"/>
                    <a:pt x="16515" y="42468"/>
                  </a:cubicBezTo>
                  <a:cubicBezTo>
                    <a:pt x="16614" y="42468"/>
                    <a:pt x="16722" y="42512"/>
                    <a:pt x="16848" y="42628"/>
                  </a:cubicBezTo>
                  <a:cubicBezTo>
                    <a:pt x="16761" y="43549"/>
                    <a:pt x="16104" y="44451"/>
                    <a:pt x="16674" y="45568"/>
                  </a:cubicBezTo>
                  <a:cubicBezTo>
                    <a:pt x="17119" y="45221"/>
                    <a:pt x="17456" y="44960"/>
                    <a:pt x="17828" y="44669"/>
                  </a:cubicBezTo>
                  <a:cubicBezTo>
                    <a:pt x="17997" y="44785"/>
                    <a:pt x="18168" y="44905"/>
                    <a:pt x="18316" y="45006"/>
                  </a:cubicBezTo>
                  <a:cubicBezTo>
                    <a:pt x="18291" y="45632"/>
                    <a:pt x="17897" y="46190"/>
                    <a:pt x="18302" y="46929"/>
                  </a:cubicBezTo>
                  <a:cubicBezTo>
                    <a:pt x="19571" y="45626"/>
                    <a:pt x="19050" y="46252"/>
                    <a:pt x="20268" y="44600"/>
                  </a:cubicBezTo>
                  <a:cubicBezTo>
                    <a:pt x="20367" y="45014"/>
                    <a:pt x="20438" y="45306"/>
                    <a:pt x="20513" y="45621"/>
                  </a:cubicBezTo>
                  <a:cubicBezTo>
                    <a:pt x="20760" y="45589"/>
                    <a:pt x="20957" y="45564"/>
                    <a:pt x="21181" y="45535"/>
                  </a:cubicBezTo>
                  <a:lnTo>
                    <a:pt x="21181" y="45535"/>
                  </a:lnTo>
                  <a:cubicBezTo>
                    <a:pt x="21241" y="46167"/>
                    <a:pt x="21082" y="46799"/>
                    <a:pt x="21610" y="47396"/>
                  </a:cubicBezTo>
                  <a:cubicBezTo>
                    <a:pt x="22310" y="46477"/>
                    <a:pt x="22418" y="46310"/>
                    <a:pt x="22575" y="46287"/>
                  </a:cubicBezTo>
                  <a:cubicBezTo>
                    <a:pt x="23143" y="46206"/>
                    <a:pt x="23194" y="45778"/>
                    <a:pt x="23510" y="44674"/>
                  </a:cubicBezTo>
                  <a:cubicBezTo>
                    <a:pt x="24579" y="44848"/>
                    <a:pt x="23955" y="46218"/>
                    <a:pt x="24927" y="46456"/>
                  </a:cubicBezTo>
                  <a:cubicBezTo>
                    <a:pt x="25106" y="46021"/>
                    <a:pt x="25276" y="45610"/>
                    <a:pt x="25517" y="45027"/>
                  </a:cubicBezTo>
                  <a:cubicBezTo>
                    <a:pt x="26257" y="46034"/>
                    <a:pt x="25979" y="47377"/>
                    <a:pt x="27015" y="48071"/>
                  </a:cubicBezTo>
                  <a:cubicBezTo>
                    <a:pt x="27642" y="47323"/>
                    <a:pt x="27285" y="46476"/>
                    <a:pt x="27464" y="45718"/>
                  </a:cubicBezTo>
                  <a:cubicBezTo>
                    <a:pt x="27524" y="45712"/>
                    <a:pt x="27580" y="45710"/>
                    <a:pt x="27634" y="45710"/>
                  </a:cubicBezTo>
                  <a:cubicBezTo>
                    <a:pt x="28110" y="45710"/>
                    <a:pt x="28363" y="45942"/>
                    <a:pt x="28506" y="46454"/>
                  </a:cubicBezTo>
                  <a:cubicBezTo>
                    <a:pt x="28659" y="46997"/>
                    <a:pt x="28935" y="47513"/>
                    <a:pt x="29212" y="48010"/>
                  </a:cubicBezTo>
                  <a:cubicBezTo>
                    <a:pt x="29289" y="48150"/>
                    <a:pt x="29536" y="48292"/>
                    <a:pt x="29695" y="48292"/>
                  </a:cubicBezTo>
                  <a:cubicBezTo>
                    <a:pt x="29713" y="48292"/>
                    <a:pt x="29730" y="48290"/>
                    <a:pt x="29745" y="48287"/>
                  </a:cubicBezTo>
                  <a:cubicBezTo>
                    <a:pt x="29900" y="48248"/>
                    <a:pt x="30072" y="47991"/>
                    <a:pt x="30112" y="47802"/>
                  </a:cubicBezTo>
                  <a:cubicBezTo>
                    <a:pt x="30214" y="47329"/>
                    <a:pt x="30100" y="47277"/>
                    <a:pt x="30270" y="46214"/>
                  </a:cubicBezTo>
                  <a:cubicBezTo>
                    <a:pt x="30762" y="46403"/>
                    <a:pt x="30697" y="46826"/>
                    <a:pt x="30864" y="47104"/>
                  </a:cubicBezTo>
                  <a:cubicBezTo>
                    <a:pt x="31172" y="47618"/>
                    <a:pt x="31449" y="48157"/>
                    <a:pt x="31818" y="48622"/>
                  </a:cubicBezTo>
                  <a:cubicBezTo>
                    <a:pt x="32001" y="48853"/>
                    <a:pt x="32272" y="48966"/>
                    <a:pt x="32544" y="48966"/>
                  </a:cubicBezTo>
                  <a:cubicBezTo>
                    <a:pt x="33048" y="48966"/>
                    <a:pt x="33552" y="48577"/>
                    <a:pt x="33483" y="47837"/>
                  </a:cubicBezTo>
                  <a:cubicBezTo>
                    <a:pt x="33442" y="47403"/>
                    <a:pt x="33340" y="46975"/>
                    <a:pt x="33261" y="46527"/>
                  </a:cubicBezTo>
                  <a:cubicBezTo>
                    <a:pt x="33413" y="46467"/>
                    <a:pt x="33545" y="46438"/>
                    <a:pt x="33663" y="46438"/>
                  </a:cubicBezTo>
                  <a:cubicBezTo>
                    <a:pt x="33972" y="46438"/>
                    <a:pt x="34174" y="46638"/>
                    <a:pt x="34346" y="46984"/>
                  </a:cubicBezTo>
                  <a:cubicBezTo>
                    <a:pt x="34715" y="47724"/>
                    <a:pt x="35112" y="48453"/>
                    <a:pt x="35537" y="49163"/>
                  </a:cubicBezTo>
                  <a:cubicBezTo>
                    <a:pt x="35721" y="49470"/>
                    <a:pt x="35907" y="49842"/>
                    <a:pt x="36429" y="49853"/>
                  </a:cubicBezTo>
                  <a:cubicBezTo>
                    <a:pt x="36813" y="48685"/>
                    <a:pt x="36001" y="47730"/>
                    <a:pt x="35870" y="46682"/>
                  </a:cubicBezTo>
                  <a:cubicBezTo>
                    <a:pt x="36039" y="46643"/>
                    <a:pt x="36194" y="46623"/>
                    <a:pt x="36338" y="46623"/>
                  </a:cubicBezTo>
                  <a:cubicBezTo>
                    <a:pt x="36843" y="46623"/>
                    <a:pt x="37206" y="46866"/>
                    <a:pt x="37527" y="47357"/>
                  </a:cubicBezTo>
                  <a:cubicBezTo>
                    <a:pt x="37940" y="47989"/>
                    <a:pt x="38503" y="48527"/>
                    <a:pt x="39026" y="49081"/>
                  </a:cubicBezTo>
                  <a:cubicBezTo>
                    <a:pt x="39122" y="49184"/>
                    <a:pt x="39315" y="49274"/>
                    <a:pt x="39456" y="49274"/>
                  </a:cubicBezTo>
                  <a:cubicBezTo>
                    <a:pt x="39482" y="49274"/>
                    <a:pt x="39506" y="49271"/>
                    <a:pt x="39528" y="49265"/>
                  </a:cubicBezTo>
                  <a:cubicBezTo>
                    <a:pt x="39686" y="49215"/>
                    <a:pt x="39791" y="48992"/>
                    <a:pt x="39898" y="48868"/>
                  </a:cubicBezTo>
                  <a:cubicBezTo>
                    <a:pt x="40368" y="49239"/>
                    <a:pt x="40780" y="49650"/>
                    <a:pt x="41269" y="49926"/>
                  </a:cubicBezTo>
                  <a:cubicBezTo>
                    <a:pt x="41432" y="50018"/>
                    <a:pt x="41586" y="50061"/>
                    <a:pt x="41721" y="50061"/>
                  </a:cubicBezTo>
                  <a:cubicBezTo>
                    <a:pt x="42073" y="50061"/>
                    <a:pt x="42298" y="49770"/>
                    <a:pt x="42228" y="49293"/>
                  </a:cubicBezTo>
                  <a:cubicBezTo>
                    <a:pt x="42119" y="48552"/>
                    <a:pt x="41570" y="47384"/>
                    <a:pt x="41266" y="46730"/>
                  </a:cubicBezTo>
                  <a:lnTo>
                    <a:pt x="41266" y="46730"/>
                  </a:lnTo>
                  <a:cubicBezTo>
                    <a:pt x="41992" y="47065"/>
                    <a:pt x="42409" y="47724"/>
                    <a:pt x="43188" y="47924"/>
                  </a:cubicBezTo>
                  <a:cubicBezTo>
                    <a:pt x="43541" y="47215"/>
                    <a:pt x="42891" y="46757"/>
                    <a:pt x="42886" y="46131"/>
                  </a:cubicBezTo>
                  <a:cubicBezTo>
                    <a:pt x="43209" y="45990"/>
                    <a:pt x="43554" y="45841"/>
                    <a:pt x="43917" y="45684"/>
                  </a:cubicBezTo>
                  <a:cubicBezTo>
                    <a:pt x="44567" y="46036"/>
                    <a:pt x="44895" y="46727"/>
                    <a:pt x="45803" y="46797"/>
                  </a:cubicBezTo>
                  <a:cubicBezTo>
                    <a:pt x="45625" y="46101"/>
                    <a:pt x="45473" y="45499"/>
                    <a:pt x="45266" y="44687"/>
                  </a:cubicBezTo>
                  <a:lnTo>
                    <a:pt x="45266" y="44687"/>
                  </a:lnTo>
                  <a:cubicBezTo>
                    <a:pt x="45759" y="44962"/>
                    <a:pt x="46043" y="45160"/>
                    <a:pt x="46358" y="45284"/>
                  </a:cubicBezTo>
                  <a:cubicBezTo>
                    <a:pt x="46857" y="45482"/>
                    <a:pt x="47365" y="45705"/>
                    <a:pt x="47888" y="45778"/>
                  </a:cubicBezTo>
                  <a:cubicBezTo>
                    <a:pt x="47933" y="45784"/>
                    <a:pt x="47976" y="45787"/>
                    <a:pt x="48017" y="45787"/>
                  </a:cubicBezTo>
                  <a:cubicBezTo>
                    <a:pt x="48469" y="45787"/>
                    <a:pt x="48657" y="45425"/>
                    <a:pt x="48402" y="44995"/>
                  </a:cubicBezTo>
                  <a:cubicBezTo>
                    <a:pt x="48130" y="44537"/>
                    <a:pt x="47728" y="44160"/>
                    <a:pt x="47396" y="43737"/>
                  </a:cubicBezTo>
                  <a:cubicBezTo>
                    <a:pt x="47302" y="43615"/>
                    <a:pt x="47246" y="43463"/>
                    <a:pt x="47090" y="43176"/>
                  </a:cubicBezTo>
                  <a:lnTo>
                    <a:pt x="47090" y="43176"/>
                  </a:lnTo>
                  <a:cubicBezTo>
                    <a:pt x="47724" y="43371"/>
                    <a:pt x="48211" y="43759"/>
                    <a:pt x="48758" y="43759"/>
                  </a:cubicBezTo>
                  <a:cubicBezTo>
                    <a:pt x="48914" y="43759"/>
                    <a:pt x="49075" y="43727"/>
                    <a:pt x="49246" y="43650"/>
                  </a:cubicBezTo>
                  <a:cubicBezTo>
                    <a:pt x="49334" y="42824"/>
                    <a:pt x="48554" y="42482"/>
                    <a:pt x="48258" y="41878"/>
                  </a:cubicBezTo>
                  <a:cubicBezTo>
                    <a:pt x="48547" y="41230"/>
                    <a:pt x="48827" y="40599"/>
                    <a:pt x="49113" y="39957"/>
                  </a:cubicBezTo>
                  <a:cubicBezTo>
                    <a:pt x="49420" y="39996"/>
                    <a:pt x="49685" y="40065"/>
                    <a:pt x="49943" y="40065"/>
                  </a:cubicBezTo>
                  <a:cubicBezTo>
                    <a:pt x="49964" y="40065"/>
                    <a:pt x="49984" y="40064"/>
                    <a:pt x="50004" y="40063"/>
                  </a:cubicBezTo>
                  <a:cubicBezTo>
                    <a:pt x="50459" y="40043"/>
                    <a:pt x="50601" y="39706"/>
                    <a:pt x="50330" y="39340"/>
                  </a:cubicBezTo>
                  <a:cubicBezTo>
                    <a:pt x="50236" y="39214"/>
                    <a:pt x="50126" y="39077"/>
                    <a:pt x="49992" y="39005"/>
                  </a:cubicBezTo>
                  <a:cubicBezTo>
                    <a:pt x="49242" y="38604"/>
                    <a:pt x="49362" y="38012"/>
                    <a:pt x="49592" y="37382"/>
                  </a:cubicBezTo>
                  <a:lnTo>
                    <a:pt x="51210" y="37382"/>
                  </a:lnTo>
                  <a:cubicBezTo>
                    <a:pt x="51190" y="36630"/>
                    <a:pt x="50640" y="36359"/>
                    <a:pt x="50211" y="36018"/>
                  </a:cubicBezTo>
                  <a:cubicBezTo>
                    <a:pt x="49547" y="35490"/>
                    <a:pt x="49537" y="35502"/>
                    <a:pt x="49784" y="34604"/>
                  </a:cubicBezTo>
                  <a:cubicBezTo>
                    <a:pt x="49889" y="34562"/>
                    <a:pt x="50000" y="34550"/>
                    <a:pt x="50114" y="34550"/>
                  </a:cubicBezTo>
                  <a:cubicBezTo>
                    <a:pt x="50270" y="34550"/>
                    <a:pt x="50431" y="34572"/>
                    <a:pt x="50590" y="34572"/>
                  </a:cubicBezTo>
                  <a:cubicBezTo>
                    <a:pt x="50814" y="34572"/>
                    <a:pt x="51035" y="34528"/>
                    <a:pt x="51231" y="34316"/>
                  </a:cubicBezTo>
                  <a:cubicBezTo>
                    <a:pt x="50911" y="33664"/>
                    <a:pt x="50206" y="33558"/>
                    <a:pt x="49691" y="33134"/>
                  </a:cubicBezTo>
                  <a:cubicBezTo>
                    <a:pt x="49652" y="32510"/>
                    <a:pt x="49610" y="31857"/>
                    <a:pt x="49568" y="31192"/>
                  </a:cubicBezTo>
                  <a:cubicBezTo>
                    <a:pt x="49979" y="31139"/>
                    <a:pt x="50301" y="31135"/>
                    <a:pt x="50601" y="31049"/>
                  </a:cubicBezTo>
                  <a:cubicBezTo>
                    <a:pt x="51038" y="30924"/>
                    <a:pt x="51130" y="30566"/>
                    <a:pt x="50803" y="30257"/>
                  </a:cubicBezTo>
                  <a:cubicBezTo>
                    <a:pt x="50576" y="30042"/>
                    <a:pt x="50302" y="29840"/>
                    <a:pt x="50012" y="29736"/>
                  </a:cubicBezTo>
                  <a:cubicBezTo>
                    <a:pt x="49283" y="29477"/>
                    <a:pt x="48937" y="29009"/>
                    <a:pt x="49023" y="28209"/>
                  </a:cubicBezTo>
                  <a:cubicBezTo>
                    <a:pt x="49314" y="28129"/>
                    <a:pt x="49607" y="28048"/>
                    <a:pt x="50059" y="27924"/>
                  </a:cubicBezTo>
                  <a:cubicBezTo>
                    <a:pt x="49541" y="27252"/>
                    <a:pt x="49574" y="27106"/>
                    <a:pt x="48785" y="26779"/>
                  </a:cubicBezTo>
                  <a:cubicBezTo>
                    <a:pt x="48426" y="26631"/>
                    <a:pt x="48213" y="26405"/>
                    <a:pt x="48251" y="25977"/>
                  </a:cubicBezTo>
                  <a:cubicBezTo>
                    <a:pt x="48899" y="25889"/>
                    <a:pt x="49541" y="25802"/>
                    <a:pt x="50418" y="25684"/>
                  </a:cubicBezTo>
                  <a:cubicBezTo>
                    <a:pt x="50061" y="25366"/>
                    <a:pt x="49911" y="25168"/>
                    <a:pt x="49709" y="25066"/>
                  </a:cubicBezTo>
                  <a:cubicBezTo>
                    <a:pt x="49282" y="24853"/>
                    <a:pt x="48847" y="24602"/>
                    <a:pt x="48387" y="24524"/>
                  </a:cubicBezTo>
                  <a:cubicBezTo>
                    <a:pt x="47265" y="24335"/>
                    <a:pt x="46993" y="23507"/>
                    <a:pt x="46733" y="22662"/>
                  </a:cubicBezTo>
                  <a:cubicBezTo>
                    <a:pt x="47129" y="22405"/>
                    <a:pt x="47457" y="22188"/>
                    <a:pt x="47818" y="21950"/>
                  </a:cubicBezTo>
                  <a:cubicBezTo>
                    <a:pt x="47615" y="21718"/>
                    <a:pt x="47495" y="21580"/>
                    <a:pt x="47351" y="21415"/>
                  </a:cubicBezTo>
                  <a:cubicBezTo>
                    <a:pt x="48275" y="21055"/>
                    <a:pt x="48294" y="21060"/>
                    <a:pt x="48432" y="20977"/>
                  </a:cubicBezTo>
                  <a:cubicBezTo>
                    <a:pt x="48891" y="20705"/>
                    <a:pt x="48887" y="20367"/>
                    <a:pt x="48395" y="20153"/>
                  </a:cubicBezTo>
                  <a:cubicBezTo>
                    <a:pt x="48020" y="19990"/>
                    <a:pt x="47610" y="19895"/>
                    <a:pt x="47207" y="19808"/>
                  </a:cubicBezTo>
                  <a:cubicBezTo>
                    <a:pt x="46761" y="19711"/>
                    <a:pt x="46306" y="19657"/>
                    <a:pt x="45782" y="19574"/>
                  </a:cubicBezTo>
                  <a:cubicBezTo>
                    <a:pt x="46329" y="19008"/>
                    <a:pt x="47229" y="18952"/>
                    <a:pt x="47409" y="18057"/>
                  </a:cubicBezTo>
                  <a:cubicBezTo>
                    <a:pt x="47003" y="17857"/>
                    <a:pt x="46596" y="17794"/>
                    <a:pt x="46185" y="17794"/>
                  </a:cubicBezTo>
                  <a:cubicBezTo>
                    <a:pt x="45493" y="17794"/>
                    <a:pt x="44790" y="17972"/>
                    <a:pt x="44061" y="17972"/>
                  </a:cubicBezTo>
                  <a:cubicBezTo>
                    <a:pt x="44000" y="17972"/>
                    <a:pt x="43939" y="17971"/>
                    <a:pt x="43877" y="17968"/>
                  </a:cubicBezTo>
                  <a:cubicBezTo>
                    <a:pt x="44442" y="17251"/>
                    <a:pt x="45438" y="17092"/>
                    <a:pt x="45572" y="16112"/>
                  </a:cubicBezTo>
                  <a:cubicBezTo>
                    <a:pt x="45310" y="16029"/>
                    <a:pt x="45055" y="15997"/>
                    <a:pt x="44804" y="15997"/>
                  </a:cubicBezTo>
                  <a:cubicBezTo>
                    <a:pt x="44083" y="15997"/>
                    <a:pt x="43398" y="16264"/>
                    <a:pt x="42666" y="16364"/>
                  </a:cubicBezTo>
                  <a:cubicBezTo>
                    <a:pt x="42482" y="16147"/>
                    <a:pt x="42290" y="15917"/>
                    <a:pt x="42088" y="15678"/>
                  </a:cubicBezTo>
                  <a:cubicBezTo>
                    <a:pt x="42752" y="14935"/>
                    <a:pt x="43829" y="14614"/>
                    <a:pt x="44023" y="13359"/>
                  </a:cubicBezTo>
                  <a:lnTo>
                    <a:pt x="44023" y="13359"/>
                  </a:lnTo>
                  <a:cubicBezTo>
                    <a:pt x="43446" y="13401"/>
                    <a:pt x="42995" y="13432"/>
                    <a:pt x="42536" y="13466"/>
                  </a:cubicBezTo>
                  <a:cubicBezTo>
                    <a:pt x="42708" y="12683"/>
                    <a:pt x="42652" y="12391"/>
                    <a:pt x="42197" y="12391"/>
                  </a:cubicBezTo>
                  <a:cubicBezTo>
                    <a:pt x="41819" y="12391"/>
                    <a:pt x="41167" y="12591"/>
                    <a:pt x="40143" y="12877"/>
                  </a:cubicBezTo>
                  <a:cubicBezTo>
                    <a:pt x="40401" y="12282"/>
                    <a:pt x="41095" y="11998"/>
                    <a:pt x="40981" y="11159"/>
                  </a:cubicBezTo>
                  <a:lnTo>
                    <a:pt x="40981" y="11159"/>
                  </a:lnTo>
                  <a:cubicBezTo>
                    <a:pt x="39974" y="11306"/>
                    <a:pt x="40018" y="11148"/>
                    <a:pt x="38474" y="11924"/>
                  </a:cubicBezTo>
                  <a:cubicBezTo>
                    <a:pt x="38338" y="11992"/>
                    <a:pt x="38216" y="12031"/>
                    <a:pt x="38106" y="12031"/>
                  </a:cubicBezTo>
                  <a:cubicBezTo>
                    <a:pt x="37938" y="12031"/>
                    <a:pt x="37800" y="11939"/>
                    <a:pt x="37691" y="11716"/>
                  </a:cubicBezTo>
                  <a:cubicBezTo>
                    <a:pt x="38709" y="10406"/>
                    <a:pt x="38709" y="10406"/>
                    <a:pt x="38752" y="9758"/>
                  </a:cubicBezTo>
                  <a:cubicBezTo>
                    <a:pt x="38587" y="9699"/>
                    <a:pt x="38430" y="9673"/>
                    <a:pt x="38279" y="9673"/>
                  </a:cubicBezTo>
                  <a:cubicBezTo>
                    <a:pt x="37470" y="9673"/>
                    <a:pt x="36818" y="10395"/>
                    <a:pt x="35969" y="10468"/>
                  </a:cubicBezTo>
                  <a:cubicBezTo>
                    <a:pt x="36368" y="9798"/>
                    <a:pt x="36720" y="9206"/>
                    <a:pt x="37135" y="8506"/>
                  </a:cubicBezTo>
                  <a:cubicBezTo>
                    <a:pt x="36416" y="8412"/>
                    <a:pt x="36529" y="7913"/>
                    <a:pt x="36462" y="7346"/>
                  </a:cubicBezTo>
                  <a:lnTo>
                    <a:pt x="36462" y="7346"/>
                  </a:lnTo>
                  <a:cubicBezTo>
                    <a:pt x="35752" y="7745"/>
                    <a:pt x="35139" y="8089"/>
                    <a:pt x="34468" y="8468"/>
                  </a:cubicBezTo>
                  <a:cubicBezTo>
                    <a:pt x="34562" y="8039"/>
                    <a:pt x="34694" y="7672"/>
                    <a:pt x="34707" y="7302"/>
                  </a:cubicBezTo>
                  <a:cubicBezTo>
                    <a:pt x="34716" y="7050"/>
                    <a:pt x="34617" y="6727"/>
                    <a:pt x="34445" y="6562"/>
                  </a:cubicBezTo>
                  <a:cubicBezTo>
                    <a:pt x="34424" y="6542"/>
                    <a:pt x="34386" y="6533"/>
                    <a:pt x="34337" y="6533"/>
                  </a:cubicBezTo>
                  <a:cubicBezTo>
                    <a:pt x="34182" y="6533"/>
                    <a:pt x="33922" y="6627"/>
                    <a:pt x="33780" y="6725"/>
                  </a:cubicBezTo>
                  <a:cubicBezTo>
                    <a:pt x="33414" y="6981"/>
                    <a:pt x="33099" y="7306"/>
                    <a:pt x="32638" y="7712"/>
                  </a:cubicBezTo>
                  <a:cubicBezTo>
                    <a:pt x="33025" y="6205"/>
                    <a:pt x="33238" y="5692"/>
                    <a:pt x="32760" y="5510"/>
                  </a:cubicBezTo>
                  <a:cubicBezTo>
                    <a:pt x="32726" y="5497"/>
                    <a:pt x="32689" y="5491"/>
                    <a:pt x="32649" y="5491"/>
                  </a:cubicBezTo>
                  <a:cubicBezTo>
                    <a:pt x="32434" y="5491"/>
                    <a:pt x="32155" y="5662"/>
                    <a:pt x="31912" y="5727"/>
                  </a:cubicBezTo>
                  <a:cubicBezTo>
                    <a:pt x="31898" y="5731"/>
                    <a:pt x="31883" y="5732"/>
                    <a:pt x="31868" y="5732"/>
                  </a:cubicBezTo>
                  <a:cubicBezTo>
                    <a:pt x="31826" y="5732"/>
                    <a:pt x="31780" y="5722"/>
                    <a:pt x="31736" y="5718"/>
                  </a:cubicBezTo>
                  <a:cubicBezTo>
                    <a:pt x="31702" y="5262"/>
                    <a:pt x="31670" y="4806"/>
                    <a:pt x="31627" y="4212"/>
                  </a:cubicBezTo>
                  <a:cubicBezTo>
                    <a:pt x="30534" y="4622"/>
                    <a:pt x="30402" y="5688"/>
                    <a:pt x="29752" y="6309"/>
                  </a:cubicBezTo>
                  <a:cubicBezTo>
                    <a:pt x="29348" y="6115"/>
                    <a:pt x="29290" y="5820"/>
                    <a:pt x="29335" y="5436"/>
                  </a:cubicBezTo>
                  <a:cubicBezTo>
                    <a:pt x="29385" y="4995"/>
                    <a:pt x="29409" y="4545"/>
                    <a:pt x="29385" y="4104"/>
                  </a:cubicBezTo>
                  <a:cubicBezTo>
                    <a:pt x="29375" y="3923"/>
                    <a:pt x="29211" y="3751"/>
                    <a:pt x="29057" y="3467"/>
                  </a:cubicBezTo>
                  <a:cubicBezTo>
                    <a:pt x="28686" y="3820"/>
                    <a:pt x="28405" y="4089"/>
                    <a:pt x="28071" y="4408"/>
                  </a:cubicBezTo>
                  <a:cubicBezTo>
                    <a:pt x="28071" y="3827"/>
                    <a:pt x="28100" y="3324"/>
                    <a:pt x="28057" y="2827"/>
                  </a:cubicBezTo>
                  <a:cubicBezTo>
                    <a:pt x="28041" y="2640"/>
                    <a:pt x="27897" y="2357"/>
                    <a:pt x="27752" y="2315"/>
                  </a:cubicBezTo>
                  <a:cubicBezTo>
                    <a:pt x="27735" y="2310"/>
                    <a:pt x="27717" y="2308"/>
                    <a:pt x="27697" y="2308"/>
                  </a:cubicBezTo>
                  <a:cubicBezTo>
                    <a:pt x="27543" y="2308"/>
                    <a:pt x="27317" y="2441"/>
                    <a:pt x="27207" y="2569"/>
                  </a:cubicBezTo>
                  <a:cubicBezTo>
                    <a:pt x="26958" y="2859"/>
                    <a:pt x="26775" y="3204"/>
                    <a:pt x="26511" y="3610"/>
                  </a:cubicBezTo>
                  <a:cubicBezTo>
                    <a:pt x="26372" y="3103"/>
                    <a:pt x="26360" y="2506"/>
                    <a:pt x="26159" y="2433"/>
                  </a:cubicBezTo>
                  <a:cubicBezTo>
                    <a:pt x="25669" y="2259"/>
                    <a:pt x="25792" y="1930"/>
                    <a:pt x="25739" y="1620"/>
                  </a:cubicBezTo>
                  <a:cubicBezTo>
                    <a:pt x="25627" y="966"/>
                    <a:pt x="25618" y="194"/>
                    <a:pt x="25038" y="4"/>
                  </a:cubicBezTo>
                  <a:cubicBezTo>
                    <a:pt x="25030" y="1"/>
                    <a:pt x="25022" y="0"/>
                    <a:pt x="25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42"/>
            <p:cNvSpPr/>
            <p:nvPr/>
          </p:nvSpPr>
          <p:spPr>
            <a:xfrm>
              <a:off x="3957210" y="1384337"/>
              <a:ext cx="784158" cy="733407"/>
            </a:xfrm>
            <a:custGeom>
              <a:avLst/>
              <a:gdLst/>
              <a:ahLst/>
              <a:cxnLst/>
              <a:rect l="l" t="t" r="r" b="b"/>
              <a:pathLst>
                <a:path w="48130" h="45015" extrusionOk="0">
                  <a:moveTo>
                    <a:pt x="25590" y="14566"/>
                  </a:moveTo>
                  <a:lnTo>
                    <a:pt x="25590" y="14566"/>
                  </a:lnTo>
                  <a:cubicBezTo>
                    <a:pt x="25574" y="14647"/>
                    <a:pt x="25557" y="14731"/>
                    <a:pt x="25537" y="14834"/>
                  </a:cubicBezTo>
                  <a:cubicBezTo>
                    <a:pt x="25422" y="14692"/>
                    <a:pt x="25479" y="14620"/>
                    <a:pt x="25590" y="14566"/>
                  </a:cubicBezTo>
                  <a:close/>
                  <a:moveTo>
                    <a:pt x="26462" y="27583"/>
                  </a:moveTo>
                  <a:cubicBezTo>
                    <a:pt x="26507" y="27761"/>
                    <a:pt x="26529" y="27850"/>
                    <a:pt x="26548" y="27933"/>
                  </a:cubicBezTo>
                  <a:lnTo>
                    <a:pt x="26548" y="27933"/>
                  </a:lnTo>
                  <a:cubicBezTo>
                    <a:pt x="26428" y="27901"/>
                    <a:pt x="26397" y="27816"/>
                    <a:pt x="26462" y="27583"/>
                  </a:cubicBezTo>
                  <a:close/>
                  <a:moveTo>
                    <a:pt x="20900" y="0"/>
                  </a:moveTo>
                  <a:cubicBezTo>
                    <a:pt x="20590" y="1013"/>
                    <a:pt x="20758" y="1895"/>
                    <a:pt x="20867" y="3376"/>
                  </a:cubicBezTo>
                  <a:cubicBezTo>
                    <a:pt x="20983" y="4920"/>
                    <a:pt x="21581" y="7555"/>
                    <a:pt x="21936" y="14200"/>
                  </a:cubicBezTo>
                  <a:cubicBezTo>
                    <a:pt x="22078" y="16852"/>
                    <a:pt x="21980" y="15651"/>
                    <a:pt x="22269" y="21261"/>
                  </a:cubicBezTo>
                  <a:cubicBezTo>
                    <a:pt x="22270" y="21294"/>
                    <a:pt x="22186" y="21333"/>
                    <a:pt x="22105" y="21400"/>
                  </a:cubicBezTo>
                  <a:cubicBezTo>
                    <a:pt x="21789" y="20988"/>
                    <a:pt x="21901" y="20987"/>
                    <a:pt x="20910" y="18009"/>
                  </a:cubicBezTo>
                  <a:cubicBezTo>
                    <a:pt x="20279" y="16111"/>
                    <a:pt x="19197" y="12925"/>
                    <a:pt x="18493" y="11070"/>
                  </a:cubicBezTo>
                  <a:cubicBezTo>
                    <a:pt x="17616" y="8765"/>
                    <a:pt x="18257" y="10647"/>
                    <a:pt x="15951" y="4174"/>
                  </a:cubicBezTo>
                  <a:cubicBezTo>
                    <a:pt x="15748" y="3605"/>
                    <a:pt x="15571" y="3025"/>
                    <a:pt x="15340" y="2467"/>
                  </a:cubicBezTo>
                  <a:cubicBezTo>
                    <a:pt x="15113" y="1920"/>
                    <a:pt x="15019" y="1312"/>
                    <a:pt x="14668" y="810"/>
                  </a:cubicBezTo>
                  <a:cubicBezTo>
                    <a:pt x="14447" y="941"/>
                    <a:pt x="14494" y="1114"/>
                    <a:pt x="14517" y="1250"/>
                  </a:cubicBezTo>
                  <a:cubicBezTo>
                    <a:pt x="15027" y="4171"/>
                    <a:pt x="17824" y="11729"/>
                    <a:pt x="20272" y="18634"/>
                  </a:cubicBezTo>
                  <a:cubicBezTo>
                    <a:pt x="20315" y="18761"/>
                    <a:pt x="20458" y="18887"/>
                    <a:pt x="20301" y="19056"/>
                  </a:cubicBezTo>
                  <a:cubicBezTo>
                    <a:pt x="18538" y="16522"/>
                    <a:pt x="19969" y="18296"/>
                    <a:pt x="12207" y="8038"/>
                  </a:cubicBezTo>
                  <a:cubicBezTo>
                    <a:pt x="11438" y="7021"/>
                    <a:pt x="10621" y="6040"/>
                    <a:pt x="9686" y="5167"/>
                  </a:cubicBezTo>
                  <a:cubicBezTo>
                    <a:pt x="9630" y="5115"/>
                    <a:pt x="9575" y="5028"/>
                    <a:pt x="9481" y="5028"/>
                  </a:cubicBezTo>
                  <a:cubicBezTo>
                    <a:pt x="9444" y="5028"/>
                    <a:pt x="9402" y="5042"/>
                    <a:pt x="9350" y="5077"/>
                  </a:cubicBezTo>
                  <a:cubicBezTo>
                    <a:pt x="9367" y="5150"/>
                    <a:pt x="9365" y="5247"/>
                    <a:pt x="9407" y="5314"/>
                  </a:cubicBezTo>
                  <a:cubicBezTo>
                    <a:pt x="9431" y="5352"/>
                    <a:pt x="16368" y="14586"/>
                    <a:pt x="20624" y="21371"/>
                  </a:cubicBezTo>
                  <a:cubicBezTo>
                    <a:pt x="20661" y="21428"/>
                    <a:pt x="20659" y="21512"/>
                    <a:pt x="20692" y="21655"/>
                  </a:cubicBezTo>
                  <a:cubicBezTo>
                    <a:pt x="20385" y="21489"/>
                    <a:pt x="11082" y="14138"/>
                    <a:pt x="10769" y="13907"/>
                  </a:cubicBezTo>
                  <a:cubicBezTo>
                    <a:pt x="5022" y="9665"/>
                    <a:pt x="4739" y="9718"/>
                    <a:pt x="3648" y="9103"/>
                  </a:cubicBezTo>
                  <a:cubicBezTo>
                    <a:pt x="3586" y="9068"/>
                    <a:pt x="3519" y="9023"/>
                    <a:pt x="3443" y="9023"/>
                  </a:cubicBezTo>
                  <a:cubicBezTo>
                    <a:pt x="3391" y="9023"/>
                    <a:pt x="3336" y="9043"/>
                    <a:pt x="3276" y="9099"/>
                  </a:cubicBezTo>
                  <a:cubicBezTo>
                    <a:pt x="3293" y="9250"/>
                    <a:pt x="3406" y="9354"/>
                    <a:pt x="3523" y="9448"/>
                  </a:cubicBezTo>
                  <a:cubicBezTo>
                    <a:pt x="4068" y="9888"/>
                    <a:pt x="4604" y="10343"/>
                    <a:pt x="5167" y="10758"/>
                  </a:cubicBezTo>
                  <a:cubicBezTo>
                    <a:pt x="9790" y="14170"/>
                    <a:pt x="10269" y="14835"/>
                    <a:pt x="15237" y="18665"/>
                  </a:cubicBezTo>
                  <a:cubicBezTo>
                    <a:pt x="17766" y="20613"/>
                    <a:pt x="19042" y="21434"/>
                    <a:pt x="20044" y="22331"/>
                  </a:cubicBezTo>
                  <a:cubicBezTo>
                    <a:pt x="20042" y="22599"/>
                    <a:pt x="20037" y="22791"/>
                    <a:pt x="19779" y="22882"/>
                  </a:cubicBezTo>
                  <a:cubicBezTo>
                    <a:pt x="17520" y="22229"/>
                    <a:pt x="3114" y="17864"/>
                    <a:pt x="347" y="17864"/>
                  </a:cubicBezTo>
                  <a:cubicBezTo>
                    <a:pt x="195" y="17864"/>
                    <a:pt x="78" y="17877"/>
                    <a:pt x="0" y="17905"/>
                  </a:cubicBezTo>
                  <a:cubicBezTo>
                    <a:pt x="301" y="18532"/>
                    <a:pt x="1370" y="18465"/>
                    <a:pt x="17777" y="23288"/>
                  </a:cubicBezTo>
                  <a:cubicBezTo>
                    <a:pt x="18171" y="23404"/>
                    <a:pt x="18584" y="23474"/>
                    <a:pt x="19097" y="23733"/>
                  </a:cubicBezTo>
                  <a:cubicBezTo>
                    <a:pt x="17349" y="23839"/>
                    <a:pt x="16689" y="23706"/>
                    <a:pt x="15614" y="23874"/>
                  </a:cubicBezTo>
                  <a:cubicBezTo>
                    <a:pt x="15551" y="23884"/>
                    <a:pt x="15468" y="23888"/>
                    <a:pt x="15370" y="23888"/>
                  </a:cubicBezTo>
                  <a:cubicBezTo>
                    <a:pt x="14908" y="23888"/>
                    <a:pt x="14109" y="23798"/>
                    <a:pt x="13519" y="23781"/>
                  </a:cubicBezTo>
                  <a:cubicBezTo>
                    <a:pt x="12340" y="23748"/>
                    <a:pt x="11159" y="23751"/>
                    <a:pt x="9981" y="23692"/>
                  </a:cubicBezTo>
                  <a:cubicBezTo>
                    <a:pt x="9246" y="23655"/>
                    <a:pt x="8512" y="23581"/>
                    <a:pt x="7772" y="23581"/>
                  </a:cubicBezTo>
                  <a:cubicBezTo>
                    <a:pt x="7746" y="23581"/>
                    <a:pt x="7720" y="23581"/>
                    <a:pt x="7694" y="23581"/>
                  </a:cubicBezTo>
                  <a:cubicBezTo>
                    <a:pt x="3684" y="23612"/>
                    <a:pt x="3549" y="23502"/>
                    <a:pt x="666" y="24064"/>
                  </a:cubicBezTo>
                  <a:cubicBezTo>
                    <a:pt x="572" y="24082"/>
                    <a:pt x="407" y="24097"/>
                    <a:pt x="476" y="24322"/>
                  </a:cubicBezTo>
                  <a:cubicBezTo>
                    <a:pt x="2711" y="24460"/>
                    <a:pt x="2913" y="24476"/>
                    <a:pt x="3483" y="24476"/>
                  </a:cubicBezTo>
                  <a:cubicBezTo>
                    <a:pt x="3654" y="24476"/>
                    <a:pt x="3857" y="24474"/>
                    <a:pt x="4158" y="24474"/>
                  </a:cubicBezTo>
                  <a:cubicBezTo>
                    <a:pt x="4567" y="24474"/>
                    <a:pt x="5155" y="24477"/>
                    <a:pt x="6086" y="24489"/>
                  </a:cubicBezTo>
                  <a:cubicBezTo>
                    <a:pt x="8955" y="24527"/>
                    <a:pt x="10487" y="24712"/>
                    <a:pt x="18792" y="24712"/>
                  </a:cubicBezTo>
                  <a:cubicBezTo>
                    <a:pt x="17602" y="25343"/>
                    <a:pt x="18253" y="24983"/>
                    <a:pt x="16380" y="25819"/>
                  </a:cubicBezTo>
                  <a:cubicBezTo>
                    <a:pt x="13068" y="27300"/>
                    <a:pt x="14224" y="26728"/>
                    <a:pt x="7049" y="30646"/>
                  </a:cubicBezTo>
                  <a:cubicBezTo>
                    <a:pt x="6203" y="31106"/>
                    <a:pt x="6148" y="31092"/>
                    <a:pt x="4909" y="32067"/>
                  </a:cubicBezTo>
                  <a:cubicBezTo>
                    <a:pt x="4857" y="32107"/>
                    <a:pt x="4857" y="32216"/>
                    <a:pt x="4836" y="32284"/>
                  </a:cubicBezTo>
                  <a:cubicBezTo>
                    <a:pt x="4909" y="32331"/>
                    <a:pt x="4975" y="32348"/>
                    <a:pt x="5038" y="32348"/>
                  </a:cubicBezTo>
                  <a:cubicBezTo>
                    <a:pt x="5137" y="32348"/>
                    <a:pt x="5227" y="32306"/>
                    <a:pt x="5319" y="32278"/>
                  </a:cubicBezTo>
                  <a:cubicBezTo>
                    <a:pt x="6423" y="31948"/>
                    <a:pt x="7449" y="31431"/>
                    <a:pt x="8481" y="30939"/>
                  </a:cubicBezTo>
                  <a:cubicBezTo>
                    <a:pt x="9717" y="30349"/>
                    <a:pt x="10934" y="29718"/>
                    <a:pt x="12136" y="29063"/>
                  </a:cubicBezTo>
                  <a:cubicBezTo>
                    <a:pt x="14516" y="27765"/>
                    <a:pt x="17001" y="26689"/>
                    <a:pt x="19447" y="25534"/>
                  </a:cubicBezTo>
                  <a:cubicBezTo>
                    <a:pt x="19449" y="25533"/>
                    <a:pt x="19451" y="25533"/>
                    <a:pt x="19453" y="25533"/>
                  </a:cubicBezTo>
                  <a:cubicBezTo>
                    <a:pt x="19476" y="25533"/>
                    <a:pt x="19518" y="25576"/>
                    <a:pt x="19525" y="25581"/>
                  </a:cubicBezTo>
                  <a:cubicBezTo>
                    <a:pt x="17904" y="27068"/>
                    <a:pt x="9034" y="35048"/>
                    <a:pt x="8436" y="37424"/>
                  </a:cubicBezTo>
                  <a:cubicBezTo>
                    <a:pt x="8530" y="37490"/>
                    <a:pt x="8611" y="37517"/>
                    <a:pt x="8685" y="37517"/>
                  </a:cubicBezTo>
                  <a:cubicBezTo>
                    <a:pt x="8799" y="37517"/>
                    <a:pt x="8894" y="37453"/>
                    <a:pt x="8984" y="37375"/>
                  </a:cubicBezTo>
                  <a:cubicBezTo>
                    <a:pt x="9737" y="36735"/>
                    <a:pt x="10485" y="36090"/>
                    <a:pt x="11151" y="35356"/>
                  </a:cubicBezTo>
                  <a:cubicBezTo>
                    <a:pt x="12089" y="34324"/>
                    <a:pt x="18396" y="27938"/>
                    <a:pt x="19025" y="27624"/>
                  </a:cubicBezTo>
                  <a:lnTo>
                    <a:pt x="19025" y="27624"/>
                  </a:lnTo>
                  <a:cubicBezTo>
                    <a:pt x="19242" y="27926"/>
                    <a:pt x="19016" y="27695"/>
                    <a:pt x="14336" y="36341"/>
                  </a:cubicBezTo>
                  <a:cubicBezTo>
                    <a:pt x="13728" y="37462"/>
                    <a:pt x="13282" y="38658"/>
                    <a:pt x="12869" y="39864"/>
                  </a:cubicBezTo>
                  <a:cubicBezTo>
                    <a:pt x="12796" y="40072"/>
                    <a:pt x="12701" y="40282"/>
                    <a:pt x="12866" y="40541"/>
                  </a:cubicBezTo>
                  <a:cubicBezTo>
                    <a:pt x="12964" y="40471"/>
                    <a:pt x="13079" y="40422"/>
                    <a:pt x="13147" y="40334"/>
                  </a:cubicBezTo>
                  <a:cubicBezTo>
                    <a:pt x="13796" y="39499"/>
                    <a:pt x="13494" y="40077"/>
                    <a:pt x="16374" y="34924"/>
                  </a:cubicBezTo>
                  <a:cubicBezTo>
                    <a:pt x="20458" y="27624"/>
                    <a:pt x="20662" y="27315"/>
                    <a:pt x="21524" y="25525"/>
                  </a:cubicBezTo>
                  <a:cubicBezTo>
                    <a:pt x="21600" y="25618"/>
                    <a:pt x="21696" y="25681"/>
                    <a:pt x="21705" y="25756"/>
                  </a:cubicBezTo>
                  <a:cubicBezTo>
                    <a:pt x="21754" y="26165"/>
                    <a:pt x="21698" y="26077"/>
                    <a:pt x="20751" y="30511"/>
                  </a:cubicBezTo>
                  <a:cubicBezTo>
                    <a:pt x="18796" y="39665"/>
                    <a:pt x="18431" y="40710"/>
                    <a:pt x="18926" y="42411"/>
                  </a:cubicBezTo>
                  <a:cubicBezTo>
                    <a:pt x="18948" y="42489"/>
                    <a:pt x="19023" y="42553"/>
                    <a:pt x="19101" y="42663"/>
                  </a:cubicBezTo>
                  <a:cubicBezTo>
                    <a:pt x="19216" y="42565"/>
                    <a:pt x="19343" y="42506"/>
                    <a:pt x="19393" y="42407"/>
                  </a:cubicBezTo>
                  <a:cubicBezTo>
                    <a:pt x="19566" y="42069"/>
                    <a:pt x="19765" y="41731"/>
                    <a:pt x="19858" y="41368"/>
                  </a:cubicBezTo>
                  <a:cubicBezTo>
                    <a:pt x="20047" y="40632"/>
                    <a:pt x="20058" y="40508"/>
                    <a:pt x="21417" y="33221"/>
                  </a:cubicBezTo>
                  <a:cubicBezTo>
                    <a:pt x="22152" y="29280"/>
                    <a:pt x="22182" y="28791"/>
                    <a:pt x="22345" y="28791"/>
                  </a:cubicBezTo>
                  <a:cubicBezTo>
                    <a:pt x="22374" y="28791"/>
                    <a:pt x="22406" y="28806"/>
                    <a:pt x="22447" y="28820"/>
                  </a:cubicBezTo>
                  <a:cubicBezTo>
                    <a:pt x="23854" y="34702"/>
                    <a:pt x="24635" y="42706"/>
                    <a:pt x="26890" y="44671"/>
                  </a:cubicBezTo>
                  <a:cubicBezTo>
                    <a:pt x="26983" y="44536"/>
                    <a:pt x="27094" y="44446"/>
                    <a:pt x="27105" y="44344"/>
                  </a:cubicBezTo>
                  <a:cubicBezTo>
                    <a:pt x="27263" y="42984"/>
                    <a:pt x="26983" y="42941"/>
                    <a:pt x="26381" y="40043"/>
                  </a:cubicBezTo>
                  <a:cubicBezTo>
                    <a:pt x="24628" y="31594"/>
                    <a:pt x="24391" y="29343"/>
                    <a:pt x="23047" y="25654"/>
                  </a:cubicBezTo>
                  <a:cubicBezTo>
                    <a:pt x="22945" y="25374"/>
                    <a:pt x="22876" y="25102"/>
                    <a:pt x="23041" y="24831"/>
                  </a:cubicBezTo>
                  <a:cubicBezTo>
                    <a:pt x="23106" y="24726"/>
                    <a:pt x="23161" y="24593"/>
                    <a:pt x="23308" y="24593"/>
                  </a:cubicBezTo>
                  <a:cubicBezTo>
                    <a:pt x="23338" y="24593"/>
                    <a:pt x="23371" y="24599"/>
                    <a:pt x="23409" y="24611"/>
                  </a:cubicBezTo>
                  <a:cubicBezTo>
                    <a:pt x="24248" y="26563"/>
                    <a:pt x="25256" y="28445"/>
                    <a:pt x="26254" y="30329"/>
                  </a:cubicBezTo>
                  <a:cubicBezTo>
                    <a:pt x="29662" y="36750"/>
                    <a:pt x="30703" y="40190"/>
                    <a:pt x="33252" y="44012"/>
                  </a:cubicBezTo>
                  <a:cubicBezTo>
                    <a:pt x="33476" y="44349"/>
                    <a:pt x="33804" y="44624"/>
                    <a:pt x="34116" y="44891"/>
                  </a:cubicBezTo>
                  <a:cubicBezTo>
                    <a:pt x="34203" y="44966"/>
                    <a:pt x="34307" y="45014"/>
                    <a:pt x="34414" y="45014"/>
                  </a:cubicBezTo>
                  <a:cubicBezTo>
                    <a:pt x="34517" y="45014"/>
                    <a:pt x="34624" y="44970"/>
                    <a:pt x="34725" y="44862"/>
                  </a:cubicBezTo>
                  <a:cubicBezTo>
                    <a:pt x="34203" y="43169"/>
                    <a:pt x="26765" y="28842"/>
                    <a:pt x="26572" y="27967"/>
                  </a:cubicBezTo>
                  <a:lnTo>
                    <a:pt x="26572" y="27967"/>
                  </a:lnTo>
                  <a:cubicBezTo>
                    <a:pt x="26892" y="28230"/>
                    <a:pt x="26788" y="27985"/>
                    <a:pt x="28231" y="29994"/>
                  </a:cubicBezTo>
                  <a:cubicBezTo>
                    <a:pt x="32586" y="36057"/>
                    <a:pt x="35819" y="38969"/>
                    <a:pt x="37337" y="40801"/>
                  </a:cubicBezTo>
                  <a:cubicBezTo>
                    <a:pt x="38097" y="41719"/>
                    <a:pt x="39030" y="42441"/>
                    <a:pt x="39898" y="43234"/>
                  </a:cubicBezTo>
                  <a:cubicBezTo>
                    <a:pt x="40335" y="43633"/>
                    <a:pt x="40818" y="44015"/>
                    <a:pt x="41476" y="44126"/>
                  </a:cubicBezTo>
                  <a:cubicBezTo>
                    <a:pt x="41521" y="44078"/>
                    <a:pt x="41563" y="44033"/>
                    <a:pt x="41630" y="43965"/>
                  </a:cubicBezTo>
                  <a:cubicBezTo>
                    <a:pt x="41471" y="43567"/>
                    <a:pt x="41308" y="43195"/>
                    <a:pt x="41039" y="42877"/>
                  </a:cubicBezTo>
                  <a:cubicBezTo>
                    <a:pt x="38078" y="39368"/>
                    <a:pt x="37955" y="39195"/>
                    <a:pt x="37148" y="38285"/>
                  </a:cubicBezTo>
                  <a:cubicBezTo>
                    <a:pt x="32402" y="32923"/>
                    <a:pt x="34027" y="35211"/>
                    <a:pt x="27087" y="26399"/>
                  </a:cubicBezTo>
                  <a:cubicBezTo>
                    <a:pt x="27036" y="26335"/>
                    <a:pt x="27017" y="26246"/>
                    <a:pt x="26982" y="26166"/>
                  </a:cubicBezTo>
                  <a:cubicBezTo>
                    <a:pt x="27022" y="26145"/>
                    <a:pt x="27057" y="26137"/>
                    <a:pt x="27088" y="26137"/>
                  </a:cubicBezTo>
                  <a:cubicBezTo>
                    <a:pt x="27192" y="26137"/>
                    <a:pt x="27250" y="26232"/>
                    <a:pt x="27317" y="26279"/>
                  </a:cubicBezTo>
                  <a:cubicBezTo>
                    <a:pt x="32177" y="29692"/>
                    <a:pt x="30586" y="28640"/>
                    <a:pt x="34839" y="31852"/>
                  </a:cubicBezTo>
                  <a:cubicBezTo>
                    <a:pt x="36035" y="32757"/>
                    <a:pt x="44866" y="39400"/>
                    <a:pt x="47035" y="39400"/>
                  </a:cubicBezTo>
                  <a:cubicBezTo>
                    <a:pt x="47197" y="39400"/>
                    <a:pt x="47322" y="39363"/>
                    <a:pt x="47404" y="39283"/>
                  </a:cubicBezTo>
                  <a:cubicBezTo>
                    <a:pt x="47334" y="39165"/>
                    <a:pt x="47082" y="38463"/>
                    <a:pt x="45629" y="37508"/>
                  </a:cubicBezTo>
                  <a:cubicBezTo>
                    <a:pt x="34643" y="30282"/>
                    <a:pt x="38647" y="32763"/>
                    <a:pt x="30124" y="26678"/>
                  </a:cubicBezTo>
                  <a:cubicBezTo>
                    <a:pt x="29376" y="26142"/>
                    <a:pt x="28583" y="25670"/>
                    <a:pt x="27798" y="25163"/>
                  </a:cubicBezTo>
                  <a:cubicBezTo>
                    <a:pt x="27846" y="25132"/>
                    <a:pt x="27850" y="25101"/>
                    <a:pt x="27919" y="25101"/>
                  </a:cubicBezTo>
                  <a:cubicBezTo>
                    <a:pt x="28176" y="25101"/>
                    <a:pt x="29344" y="25537"/>
                    <a:pt x="37175" y="28065"/>
                  </a:cubicBezTo>
                  <a:cubicBezTo>
                    <a:pt x="43311" y="30045"/>
                    <a:pt x="44591" y="30465"/>
                    <a:pt x="46329" y="30714"/>
                  </a:cubicBezTo>
                  <a:cubicBezTo>
                    <a:pt x="46767" y="30777"/>
                    <a:pt x="47217" y="30782"/>
                    <a:pt x="47660" y="30791"/>
                  </a:cubicBezTo>
                  <a:cubicBezTo>
                    <a:pt x="47663" y="30791"/>
                    <a:pt x="47666" y="30791"/>
                    <a:pt x="47670" y="30791"/>
                  </a:cubicBezTo>
                  <a:cubicBezTo>
                    <a:pt x="47857" y="30791"/>
                    <a:pt x="48039" y="30728"/>
                    <a:pt x="48130" y="30478"/>
                  </a:cubicBezTo>
                  <a:cubicBezTo>
                    <a:pt x="47988" y="30376"/>
                    <a:pt x="47843" y="30252"/>
                    <a:pt x="47681" y="30161"/>
                  </a:cubicBezTo>
                  <a:cubicBezTo>
                    <a:pt x="47015" y="29782"/>
                    <a:pt x="46307" y="29495"/>
                    <a:pt x="45583" y="29249"/>
                  </a:cubicBezTo>
                  <a:cubicBezTo>
                    <a:pt x="35947" y="25990"/>
                    <a:pt x="40299" y="27253"/>
                    <a:pt x="26780" y="23043"/>
                  </a:cubicBezTo>
                  <a:cubicBezTo>
                    <a:pt x="39656" y="22278"/>
                    <a:pt x="45911" y="22925"/>
                    <a:pt x="46429" y="21700"/>
                  </a:cubicBezTo>
                  <a:cubicBezTo>
                    <a:pt x="46359" y="21631"/>
                    <a:pt x="46289" y="21512"/>
                    <a:pt x="46190" y="21475"/>
                  </a:cubicBezTo>
                  <a:cubicBezTo>
                    <a:pt x="45771" y="21320"/>
                    <a:pt x="45342" y="21219"/>
                    <a:pt x="44886" y="21219"/>
                  </a:cubicBezTo>
                  <a:cubicBezTo>
                    <a:pt x="43751" y="21218"/>
                    <a:pt x="42614" y="21195"/>
                    <a:pt x="41477" y="21195"/>
                  </a:cubicBezTo>
                  <a:cubicBezTo>
                    <a:pt x="41275" y="21195"/>
                    <a:pt x="41072" y="21196"/>
                    <a:pt x="40870" y="21197"/>
                  </a:cubicBezTo>
                  <a:cubicBezTo>
                    <a:pt x="38514" y="21219"/>
                    <a:pt x="36157" y="21196"/>
                    <a:pt x="33802" y="21372"/>
                  </a:cubicBezTo>
                  <a:cubicBezTo>
                    <a:pt x="32344" y="21480"/>
                    <a:pt x="30875" y="21468"/>
                    <a:pt x="29414" y="21590"/>
                  </a:cubicBezTo>
                  <a:cubicBezTo>
                    <a:pt x="28622" y="21654"/>
                    <a:pt x="27822" y="21596"/>
                    <a:pt x="27034" y="21756"/>
                  </a:cubicBezTo>
                  <a:cubicBezTo>
                    <a:pt x="26974" y="21768"/>
                    <a:pt x="26912" y="21772"/>
                    <a:pt x="26841" y="21772"/>
                  </a:cubicBezTo>
                  <a:cubicBezTo>
                    <a:pt x="26719" y="21772"/>
                    <a:pt x="26569" y="21761"/>
                    <a:pt x="26352" y="21761"/>
                  </a:cubicBezTo>
                  <a:cubicBezTo>
                    <a:pt x="36995" y="16789"/>
                    <a:pt x="40540" y="16302"/>
                    <a:pt x="40894" y="14825"/>
                  </a:cubicBezTo>
                  <a:cubicBezTo>
                    <a:pt x="40725" y="14774"/>
                    <a:pt x="40585" y="14708"/>
                    <a:pt x="40441" y="14696"/>
                  </a:cubicBezTo>
                  <a:cubicBezTo>
                    <a:pt x="40386" y="14692"/>
                    <a:pt x="40328" y="14690"/>
                    <a:pt x="40268" y="14690"/>
                  </a:cubicBezTo>
                  <a:cubicBezTo>
                    <a:pt x="38063" y="14690"/>
                    <a:pt x="32319" y="17494"/>
                    <a:pt x="24683" y="21113"/>
                  </a:cubicBezTo>
                  <a:cubicBezTo>
                    <a:pt x="24620" y="21143"/>
                    <a:pt x="24555" y="21193"/>
                    <a:pt x="24488" y="21193"/>
                  </a:cubicBezTo>
                  <a:cubicBezTo>
                    <a:pt x="24447" y="21193"/>
                    <a:pt x="24406" y="21174"/>
                    <a:pt x="24364" y="21123"/>
                  </a:cubicBezTo>
                  <a:cubicBezTo>
                    <a:pt x="29896" y="16313"/>
                    <a:pt x="30270" y="16019"/>
                    <a:pt x="33721" y="12251"/>
                  </a:cubicBezTo>
                  <a:cubicBezTo>
                    <a:pt x="35135" y="10707"/>
                    <a:pt x="35233" y="10437"/>
                    <a:pt x="35527" y="9920"/>
                  </a:cubicBezTo>
                  <a:cubicBezTo>
                    <a:pt x="35595" y="9802"/>
                    <a:pt x="35553" y="9678"/>
                    <a:pt x="35366" y="9594"/>
                  </a:cubicBezTo>
                  <a:cubicBezTo>
                    <a:pt x="33880" y="10288"/>
                    <a:pt x="33283" y="11872"/>
                    <a:pt x="24751" y="19255"/>
                  </a:cubicBezTo>
                  <a:cubicBezTo>
                    <a:pt x="24572" y="18825"/>
                    <a:pt x="26036" y="17099"/>
                    <a:pt x="30509" y="8390"/>
                  </a:cubicBezTo>
                  <a:cubicBezTo>
                    <a:pt x="30742" y="7933"/>
                    <a:pt x="30866" y="7438"/>
                    <a:pt x="30950" y="6935"/>
                  </a:cubicBezTo>
                  <a:cubicBezTo>
                    <a:pt x="30980" y="6746"/>
                    <a:pt x="30952" y="6545"/>
                    <a:pt x="30641" y="6523"/>
                  </a:cubicBezTo>
                  <a:cubicBezTo>
                    <a:pt x="30230" y="6802"/>
                    <a:pt x="29845" y="7274"/>
                    <a:pt x="29022" y="8703"/>
                  </a:cubicBezTo>
                  <a:cubicBezTo>
                    <a:pt x="25366" y="15035"/>
                    <a:pt x="25952" y="14140"/>
                    <a:pt x="25626" y="14498"/>
                  </a:cubicBezTo>
                  <a:lnTo>
                    <a:pt x="25626" y="14498"/>
                  </a:lnTo>
                  <a:cubicBezTo>
                    <a:pt x="25987" y="12723"/>
                    <a:pt x="29096" y="4070"/>
                    <a:pt x="28609" y="2204"/>
                  </a:cubicBezTo>
                  <a:lnTo>
                    <a:pt x="28609" y="2204"/>
                  </a:lnTo>
                  <a:cubicBezTo>
                    <a:pt x="28296" y="2213"/>
                    <a:pt x="28215" y="2452"/>
                    <a:pt x="28142" y="2648"/>
                  </a:cubicBezTo>
                  <a:cubicBezTo>
                    <a:pt x="26874" y="6011"/>
                    <a:pt x="27745" y="3562"/>
                    <a:pt x="23294" y="17928"/>
                  </a:cubicBezTo>
                  <a:cubicBezTo>
                    <a:pt x="23245" y="18080"/>
                    <a:pt x="23215" y="18235"/>
                    <a:pt x="23019" y="18261"/>
                  </a:cubicBezTo>
                  <a:cubicBezTo>
                    <a:pt x="22287" y="9709"/>
                    <a:pt x="22845" y="14408"/>
                    <a:pt x="22186" y="8275"/>
                  </a:cubicBezTo>
                  <a:cubicBezTo>
                    <a:pt x="22082" y="7297"/>
                    <a:pt x="21456" y="1234"/>
                    <a:pt x="209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3" name="Google Shape;10243;p42"/>
          <p:cNvGrpSpPr/>
          <p:nvPr/>
        </p:nvGrpSpPr>
        <p:grpSpPr>
          <a:xfrm>
            <a:off x="326341" y="3833960"/>
            <a:ext cx="1781943" cy="1738121"/>
            <a:chOff x="2029288" y="2421187"/>
            <a:chExt cx="2043278" cy="1993029"/>
          </a:xfrm>
        </p:grpSpPr>
        <p:sp>
          <p:nvSpPr>
            <p:cNvPr id="10244" name="Google Shape;10244;p42"/>
            <p:cNvSpPr/>
            <p:nvPr/>
          </p:nvSpPr>
          <p:spPr>
            <a:xfrm>
              <a:off x="2060151" y="2423637"/>
              <a:ext cx="1972124" cy="1943929"/>
            </a:xfrm>
            <a:custGeom>
              <a:avLst/>
              <a:gdLst/>
              <a:ahLst/>
              <a:cxnLst/>
              <a:rect l="l" t="t" r="r" b="b"/>
              <a:pathLst>
                <a:path w="63581" h="62672" extrusionOk="0">
                  <a:moveTo>
                    <a:pt x="50150" y="0"/>
                  </a:moveTo>
                  <a:cubicBezTo>
                    <a:pt x="47746" y="0"/>
                    <a:pt x="45349" y="1754"/>
                    <a:pt x="42395" y="3555"/>
                  </a:cubicBezTo>
                  <a:cubicBezTo>
                    <a:pt x="41186" y="4292"/>
                    <a:pt x="40055" y="4556"/>
                    <a:pt x="38849" y="4556"/>
                  </a:cubicBezTo>
                  <a:cubicBezTo>
                    <a:pt x="38150" y="4556"/>
                    <a:pt x="37427" y="4467"/>
                    <a:pt x="36648" y="4330"/>
                  </a:cubicBezTo>
                  <a:cubicBezTo>
                    <a:pt x="34480" y="3950"/>
                    <a:pt x="33505" y="3906"/>
                    <a:pt x="32552" y="3906"/>
                  </a:cubicBezTo>
                  <a:cubicBezTo>
                    <a:pt x="32271" y="3906"/>
                    <a:pt x="31992" y="3910"/>
                    <a:pt x="31684" y="3910"/>
                  </a:cubicBezTo>
                  <a:cubicBezTo>
                    <a:pt x="31485" y="3910"/>
                    <a:pt x="31274" y="3908"/>
                    <a:pt x="31044" y="3903"/>
                  </a:cubicBezTo>
                  <a:cubicBezTo>
                    <a:pt x="31003" y="3902"/>
                    <a:pt x="30963" y="3902"/>
                    <a:pt x="30923" y="3902"/>
                  </a:cubicBezTo>
                  <a:cubicBezTo>
                    <a:pt x="28553" y="3902"/>
                    <a:pt x="26439" y="5241"/>
                    <a:pt x="24836" y="6912"/>
                  </a:cubicBezTo>
                  <a:cubicBezTo>
                    <a:pt x="23729" y="8067"/>
                    <a:pt x="22640" y="9239"/>
                    <a:pt x="21509" y="10371"/>
                  </a:cubicBezTo>
                  <a:cubicBezTo>
                    <a:pt x="19710" y="12170"/>
                    <a:pt x="17551" y="13120"/>
                    <a:pt x="14975" y="13134"/>
                  </a:cubicBezTo>
                  <a:cubicBezTo>
                    <a:pt x="13872" y="13138"/>
                    <a:pt x="12759" y="13244"/>
                    <a:pt x="11663" y="13387"/>
                  </a:cubicBezTo>
                  <a:cubicBezTo>
                    <a:pt x="10288" y="13565"/>
                    <a:pt x="8976" y="13985"/>
                    <a:pt x="7993" y="15025"/>
                  </a:cubicBezTo>
                  <a:cubicBezTo>
                    <a:pt x="6413" y="16698"/>
                    <a:pt x="5094" y="18913"/>
                    <a:pt x="5383" y="21180"/>
                  </a:cubicBezTo>
                  <a:cubicBezTo>
                    <a:pt x="6091" y="26740"/>
                    <a:pt x="11483" y="32006"/>
                    <a:pt x="7805" y="33552"/>
                  </a:cubicBezTo>
                  <a:cubicBezTo>
                    <a:pt x="7040" y="33874"/>
                    <a:pt x="6259" y="34163"/>
                    <a:pt x="5472" y="34425"/>
                  </a:cubicBezTo>
                  <a:cubicBezTo>
                    <a:pt x="2454" y="35429"/>
                    <a:pt x="0" y="37260"/>
                    <a:pt x="175" y="40449"/>
                  </a:cubicBezTo>
                  <a:cubicBezTo>
                    <a:pt x="593" y="48084"/>
                    <a:pt x="9258" y="51788"/>
                    <a:pt x="16775" y="52687"/>
                  </a:cubicBezTo>
                  <a:cubicBezTo>
                    <a:pt x="23411" y="53482"/>
                    <a:pt x="28183" y="53565"/>
                    <a:pt x="30643" y="57273"/>
                  </a:cubicBezTo>
                  <a:cubicBezTo>
                    <a:pt x="30973" y="57769"/>
                    <a:pt x="30967" y="58541"/>
                    <a:pt x="31171" y="59018"/>
                  </a:cubicBezTo>
                  <a:cubicBezTo>
                    <a:pt x="31504" y="59802"/>
                    <a:pt x="31857" y="60581"/>
                    <a:pt x="32271" y="61324"/>
                  </a:cubicBezTo>
                  <a:cubicBezTo>
                    <a:pt x="32763" y="62206"/>
                    <a:pt x="33621" y="62672"/>
                    <a:pt x="34509" y="62672"/>
                  </a:cubicBezTo>
                  <a:cubicBezTo>
                    <a:pt x="35090" y="62672"/>
                    <a:pt x="35685" y="62473"/>
                    <a:pt x="36199" y="62060"/>
                  </a:cubicBezTo>
                  <a:cubicBezTo>
                    <a:pt x="39552" y="59369"/>
                    <a:pt x="40019" y="57367"/>
                    <a:pt x="42878" y="55967"/>
                  </a:cubicBezTo>
                  <a:cubicBezTo>
                    <a:pt x="44741" y="55055"/>
                    <a:pt x="46682" y="54336"/>
                    <a:pt x="48757" y="54073"/>
                  </a:cubicBezTo>
                  <a:cubicBezTo>
                    <a:pt x="53175" y="53516"/>
                    <a:pt x="57136" y="53571"/>
                    <a:pt x="60455" y="50799"/>
                  </a:cubicBezTo>
                  <a:cubicBezTo>
                    <a:pt x="62670" y="48949"/>
                    <a:pt x="63581" y="46549"/>
                    <a:pt x="63386" y="43704"/>
                  </a:cubicBezTo>
                  <a:cubicBezTo>
                    <a:pt x="63171" y="40525"/>
                    <a:pt x="62195" y="39304"/>
                    <a:pt x="60062" y="32722"/>
                  </a:cubicBezTo>
                  <a:cubicBezTo>
                    <a:pt x="59509" y="31017"/>
                    <a:pt x="59306" y="29252"/>
                    <a:pt x="59746" y="27484"/>
                  </a:cubicBezTo>
                  <a:cubicBezTo>
                    <a:pt x="60915" y="22798"/>
                    <a:pt x="62820" y="21230"/>
                    <a:pt x="62376" y="17380"/>
                  </a:cubicBezTo>
                  <a:cubicBezTo>
                    <a:pt x="62208" y="15933"/>
                    <a:pt x="61850" y="14532"/>
                    <a:pt x="61293" y="13182"/>
                  </a:cubicBezTo>
                  <a:cubicBezTo>
                    <a:pt x="60242" y="10634"/>
                    <a:pt x="58974" y="8194"/>
                    <a:pt x="57563" y="5830"/>
                  </a:cubicBezTo>
                  <a:cubicBezTo>
                    <a:pt x="56559" y="4149"/>
                    <a:pt x="55253" y="2713"/>
                    <a:pt x="53753" y="1461"/>
                  </a:cubicBezTo>
                  <a:cubicBezTo>
                    <a:pt x="52506" y="421"/>
                    <a:pt x="51327" y="0"/>
                    <a:pt x="501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42"/>
            <p:cNvSpPr/>
            <p:nvPr/>
          </p:nvSpPr>
          <p:spPr>
            <a:xfrm>
              <a:off x="2029288" y="2421187"/>
              <a:ext cx="2043278" cy="1993029"/>
            </a:xfrm>
            <a:custGeom>
              <a:avLst/>
              <a:gdLst/>
              <a:ahLst/>
              <a:cxnLst/>
              <a:rect l="l" t="t" r="r" b="b"/>
              <a:pathLst>
                <a:path w="65875" h="64255" extrusionOk="0">
                  <a:moveTo>
                    <a:pt x="29533" y="20898"/>
                  </a:moveTo>
                  <a:lnTo>
                    <a:pt x="29533" y="20898"/>
                  </a:lnTo>
                  <a:cubicBezTo>
                    <a:pt x="29625" y="20923"/>
                    <a:pt x="29632" y="20990"/>
                    <a:pt x="29576" y="21127"/>
                  </a:cubicBezTo>
                  <a:cubicBezTo>
                    <a:pt x="29558" y="21021"/>
                    <a:pt x="29545" y="20957"/>
                    <a:pt x="29533" y="20898"/>
                  </a:cubicBezTo>
                  <a:close/>
                  <a:moveTo>
                    <a:pt x="34467" y="35182"/>
                  </a:moveTo>
                  <a:lnTo>
                    <a:pt x="34467" y="35182"/>
                  </a:lnTo>
                  <a:cubicBezTo>
                    <a:pt x="34478" y="35250"/>
                    <a:pt x="34481" y="35229"/>
                    <a:pt x="34438" y="35245"/>
                  </a:cubicBezTo>
                  <a:cubicBezTo>
                    <a:pt x="34444" y="35182"/>
                    <a:pt x="34435" y="35200"/>
                    <a:pt x="34467" y="35182"/>
                  </a:cubicBezTo>
                  <a:close/>
                  <a:moveTo>
                    <a:pt x="34139" y="35749"/>
                  </a:moveTo>
                  <a:lnTo>
                    <a:pt x="34139" y="35749"/>
                  </a:lnTo>
                  <a:cubicBezTo>
                    <a:pt x="34202" y="35788"/>
                    <a:pt x="34247" y="35833"/>
                    <a:pt x="34174" y="35921"/>
                  </a:cubicBezTo>
                  <a:cubicBezTo>
                    <a:pt x="34162" y="35859"/>
                    <a:pt x="34151" y="35803"/>
                    <a:pt x="34139" y="35749"/>
                  </a:cubicBezTo>
                  <a:close/>
                  <a:moveTo>
                    <a:pt x="30811" y="40739"/>
                  </a:moveTo>
                  <a:cubicBezTo>
                    <a:pt x="30893" y="40768"/>
                    <a:pt x="30925" y="40823"/>
                    <a:pt x="30855" y="40968"/>
                  </a:cubicBezTo>
                  <a:cubicBezTo>
                    <a:pt x="30834" y="40862"/>
                    <a:pt x="30822" y="40799"/>
                    <a:pt x="30811" y="40739"/>
                  </a:cubicBezTo>
                  <a:close/>
                  <a:moveTo>
                    <a:pt x="34612" y="35550"/>
                  </a:moveTo>
                  <a:cubicBezTo>
                    <a:pt x="35098" y="37483"/>
                    <a:pt x="35865" y="40252"/>
                    <a:pt x="35917" y="41732"/>
                  </a:cubicBezTo>
                  <a:lnTo>
                    <a:pt x="35917" y="41732"/>
                  </a:lnTo>
                  <a:cubicBezTo>
                    <a:pt x="35889" y="41708"/>
                    <a:pt x="35855" y="41687"/>
                    <a:pt x="35847" y="41659"/>
                  </a:cubicBezTo>
                  <a:cubicBezTo>
                    <a:pt x="35152" y="38911"/>
                    <a:pt x="34799" y="37860"/>
                    <a:pt x="34799" y="37860"/>
                  </a:cubicBezTo>
                  <a:cubicBezTo>
                    <a:pt x="34821" y="37153"/>
                    <a:pt x="34624" y="36476"/>
                    <a:pt x="34538" y="35784"/>
                  </a:cubicBezTo>
                  <a:cubicBezTo>
                    <a:pt x="34528" y="35709"/>
                    <a:pt x="34548" y="35632"/>
                    <a:pt x="34612" y="35550"/>
                  </a:cubicBezTo>
                  <a:close/>
                  <a:moveTo>
                    <a:pt x="35933" y="41766"/>
                  </a:moveTo>
                  <a:cubicBezTo>
                    <a:pt x="36044" y="41841"/>
                    <a:pt x="36035" y="41947"/>
                    <a:pt x="35971" y="42105"/>
                  </a:cubicBezTo>
                  <a:cubicBezTo>
                    <a:pt x="35956" y="41965"/>
                    <a:pt x="35945" y="41865"/>
                    <a:pt x="35933" y="41766"/>
                  </a:cubicBezTo>
                  <a:close/>
                  <a:moveTo>
                    <a:pt x="33115" y="43045"/>
                  </a:moveTo>
                  <a:cubicBezTo>
                    <a:pt x="33197" y="43082"/>
                    <a:pt x="33222" y="43144"/>
                    <a:pt x="33149" y="43281"/>
                  </a:cubicBezTo>
                  <a:cubicBezTo>
                    <a:pt x="33133" y="43175"/>
                    <a:pt x="33123" y="43109"/>
                    <a:pt x="33115" y="43045"/>
                  </a:cubicBezTo>
                  <a:close/>
                  <a:moveTo>
                    <a:pt x="33321" y="43448"/>
                  </a:moveTo>
                  <a:cubicBezTo>
                    <a:pt x="33336" y="43534"/>
                    <a:pt x="33346" y="43596"/>
                    <a:pt x="33356" y="43655"/>
                  </a:cubicBezTo>
                  <a:lnTo>
                    <a:pt x="33356" y="43655"/>
                  </a:lnTo>
                  <a:cubicBezTo>
                    <a:pt x="33291" y="43616"/>
                    <a:pt x="33252" y="43565"/>
                    <a:pt x="33321" y="43448"/>
                  </a:cubicBezTo>
                  <a:close/>
                  <a:moveTo>
                    <a:pt x="33379" y="43700"/>
                  </a:moveTo>
                  <a:cubicBezTo>
                    <a:pt x="33433" y="43764"/>
                    <a:pt x="33431" y="43772"/>
                    <a:pt x="33411" y="43850"/>
                  </a:cubicBezTo>
                  <a:cubicBezTo>
                    <a:pt x="33399" y="43799"/>
                    <a:pt x="33389" y="43749"/>
                    <a:pt x="33379" y="43700"/>
                  </a:cubicBezTo>
                  <a:close/>
                  <a:moveTo>
                    <a:pt x="20585" y="44180"/>
                  </a:moveTo>
                  <a:cubicBezTo>
                    <a:pt x="20719" y="44180"/>
                    <a:pt x="20808" y="44254"/>
                    <a:pt x="20885" y="44380"/>
                  </a:cubicBezTo>
                  <a:cubicBezTo>
                    <a:pt x="20865" y="44383"/>
                    <a:pt x="20845" y="44384"/>
                    <a:pt x="20827" y="44384"/>
                  </a:cubicBezTo>
                  <a:cubicBezTo>
                    <a:pt x="20683" y="44384"/>
                    <a:pt x="20606" y="44305"/>
                    <a:pt x="20555" y="44181"/>
                  </a:cubicBezTo>
                  <a:lnTo>
                    <a:pt x="20555" y="44181"/>
                  </a:lnTo>
                  <a:cubicBezTo>
                    <a:pt x="20565" y="44181"/>
                    <a:pt x="20575" y="44180"/>
                    <a:pt x="20585" y="44180"/>
                  </a:cubicBezTo>
                  <a:close/>
                  <a:moveTo>
                    <a:pt x="39243" y="46504"/>
                  </a:moveTo>
                  <a:lnTo>
                    <a:pt x="39243" y="46504"/>
                  </a:lnTo>
                  <a:cubicBezTo>
                    <a:pt x="39235" y="46725"/>
                    <a:pt x="39228" y="46945"/>
                    <a:pt x="39220" y="47164"/>
                  </a:cubicBezTo>
                  <a:cubicBezTo>
                    <a:pt x="39146" y="46938"/>
                    <a:pt x="39089" y="46712"/>
                    <a:pt x="39243" y="46504"/>
                  </a:cubicBezTo>
                  <a:close/>
                  <a:moveTo>
                    <a:pt x="53443" y="52130"/>
                  </a:moveTo>
                  <a:lnTo>
                    <a:pt x="53443" y="52130"/>
                  </a:lnTo>
                  <a:cubicBezTo>
                    <a:pt x="53424" y="52173"/>
                    <a:pt x="53396" y="52199"/>
                    <a:pt x="53350" y="52199"/>
                  </a:cubicBezTo>
                  <a:cubicBezTo>
                    <a:pt x="53322" y="52199"/>
                    <a:pt x="53288" y="52189"/>
                    <a:pt x="53244" y="52168"/>
                  </a:cubicBezTo>
                  <a:cubicBezTo>
                    <a:pt x="53330" y="52152"/>
                    <a:pt x="53387" y="52141"/>
                    <a:pt x="53443" y="52130"/>
                  </a:cubicBezTo>
                  <a:close/>
                  <a:moveTo>
                    <a:pt x="38991" y="51753"/>
                  </a:moveTo>
                  <a:cubicBezTo>
                    <a:pt x="38988" y="51919"/>
                    <a:pt x="39032" y="52098"/>
                    <a:pt x="38876" y="52226"/>
                  </a:cubicBezTo>
                  <a:lnTo>
                    <a:pt x="38876" y="52226"/>
                  </a:lnTo>
                  <a:cubicBezTo>
                    <a:pt x="38887" y="51845"/>
                    <a:pt x="38869" y="51958"/>
                    <a:pt x="38991" y="51753"/>
                  </a:cubicBezTo>
                  <a:close/>
                  <a:moveTo>
                    <a:pt x="38859" y="52260"/>
                  </a:moveTo>
                  <a:cubicBezTo>
                    <a:pt x="38850" y="52357"/>
                    <a:pt x="38842" y="52456"/>
                    <a:pt x="38830" y="52582"/>
                  </a:cubicBezTo>
                  <a:cubicBezTo>
                    <a:pt x="38735" y="52434"/>
                    <a:pt x="38750" y="52337"/>
                    <a:pt x="38859" y="52260"/>
                  </a:cubicBezTo>
                  <a:close/>
                  <a:moveTo>
                    <a:pt x="38690" y="52848"/>
                  </a:moveTo>
                  <a:lnTo>
                    <a:pt x="38690" y="52848"/>
                  </a:lnTo>
                  <a:cubicBezTo>
                    <a:pt x="38699" y="52929"/>
                    <a:pt x="38692" y="52910"/>
                    <a:pt x="38669" y="52923"/>
                  </a:cubicBezTo>
                  <a:cubicBezTo>
                    <a:pt x="38659" y="52843"/>
                    <a:pt x="38665" y="52861"/>
                    <a:pt x="38690" y="52848"/>
                  </a:cubicBezTo>
                  <a:close/>
                  <a:moveTo>
                    <a:pt x="32080" y="52889"/>
                  </a:moveTo>
                  <a:lnTo>
                    <a:pt x="32080" y="52889"/>
                  </a:lnTo>
                  <a:cubicBezTo>
                    <a:pt x="32256" y="52951"/>
                    <a:pt x="32318" y="53091"/>
                    <a:pt x="32330" y="53263"/>
                  </a:cubicBezTo>
                  <a:lnTo>
                    <a:pt x="32330" y="53263"/>
                  </a:lnTo>
                  <a:cubicBezTo>
                    <a:pt x="32145" y="53207"/>
                    <a:pt x="32084" y="53067"/>
                    <a:pt x="32080" y="52889"/>
                  </a:cubicBezTo>
                  <a:close/>
                  <a:moveTo>
                    <a:pt x="32341" y="53277"/>
                  </a:moveTo>
                  <a:cubicBezTo>
                    <a:pt x="32566" y="53385"/>
                    <a:pt x="32597" y="53622"/>
                    <a:pt x="32780" y="53890"/>
                  </a:cubicBezTo>
                  <a:cubicBezTo>
                    <a:pt x="32448" y="53621"/>
                    <a:pt x="32444" y="53618"/>
                    <a:pt x="32341" y="53277"/>
                  </a:cubicBezTo>
                  <a:close/>
                  <a:moveTo>
                    <a:pt x="32925" y="54084"/>
                  </a:moveTo>
                  <a:lnTo>
                    <a:pt x="32925" y="54084"/>
                  </a:lnTo>
                  <a:cubicBezTo>
                    <a:pt x="32943" y="54169"/>
                    <a:pt x="32955" y="54228"/>
                    <a:pt x="32967" y="54282"/>
                  </a:cubicBezTo>
                  <a:lnTo>
                    <a:pt x="32967" y="54282"/>
                  </a:lnTo>
                  <a:cubicBezTo>
                    <a:pt x="32914" y="54246"/>
                    <a:pt x="32866" y="54204"/>
                    <a:pt x="32925" y="54084"/>
                  </a:cubicBezTo>
                  <a:close/>
                  <a:moveTo>
                    <a:pt x="32990" y="54326"/>
                  </a:moveTo>
                  <a:cubicBezTo>
                    <a:pt x="33217" y="54575"/>
                    <a:pt x="33375" y="54860"/>
                    <a:pt x="33481" y="55178"/>
                  </a:cubicBezTo>
                  <a:lnTo>
                    <a:pt x="33481" y="55178"/>
                  </a:lnTo>
                  <a:cubicBezTo>
                    <a:pt x="33232" y="55092"/>
                    <a:pt x="33171" y="54837"/>
                    <a:pt x="33017" y="54658"/>
                  </a:cubicBezTo>
                  <a:cubicBezTo>
                    <a:pt x="33007" y="54547"/>
                    <a:pt x="32998" y="54437"/>
                    <a:pt x="32990" y="54326"/>
                  </a:cubicBezTo>
                  <a:close/>
                  <a:moveTo>
                    <a:pt x="33505" y="55209"/>
                  </a:moveTo>
                  <a:cubicBezTo>
                    <a:pt x="33557" y="55251"/>
                    <a:pt x="33602" y="55295"/>
                    <a:pt x="33535" y="55407"/>
                  </a:cubicBezTo>
                  <a:cubicBezTo>
                    <a:pt x="33522" y="55323"/>
                    <a:pt x="33514" y="55265"/>
                    <a:pt x="33505" y="55209"/>
                  </a:cubicBezTo>
                  <a:close/>
                  <a:moveTo>
                    <a:pt x="36901" y="51034"/>
                  </a:moveTo>
                  <a:cubicBezTo>
                    <a:pt x="37219" y="54314"/>
                    <a:pt x="37416" y="55382"/>
                    <a:pt x="36836" y="56483"/>
                  </a:cubicBezTo>
                  <a:cubicBezTo>
                    <a:pt x="36967" y="54839"/>
                    <a:pt x="36934" y="55052"/>
                    <a:pt x="36822" y="53571"/>
                  </a:cubicBezTo>
                  <a:cubicBezTo>
                    <a:pt x="36724" y="52243"/>
                    <a:pt x="36703" y="52379"/>
                    <a:pt x="36901" y="51034"/>
                  </a:cubicBezTo>
                  <a:close/>
                  <a:moveTo>
                    <a:pt x="40493" y="56140"/>
                  </a:moveTo>
                  <a:cubicBezTo>
                    <a:pt x="40121" y="56668"/>
                    <a:pt x="39865" y="57233"/>
                    <a:pt x="39341" y="57644"/>
                  </a:cubicBezTo>
                  <a:cubicBezTo>
                    <a:pt x="39406" y="57279"/>
                    <a:pt x="39661" y="56706"/>
                    <a:pt x="40004" y="56140"/>
                  </a:cubicBezTo>
                  <a:close/>
                  <a:moveTo>
                    <a:pt x="33280" y="57947"/>
                  </a:moveTo>
                  <a:lnTo>
                    <a:pt x="33280" y="57947"/>
                  </a:lnTo>
                  <a:cubicBezTo>
                    <a:pt x="33913" y="58403"/>
                    <a:pt x="34297" y="59035"/>
                    <a:pt x="34629" y="60167"/>
                  </a:cubicBezTo>
                  <a:cubicBezTo>
                    <a:pt x="34594" y="60379"/>
                    <a:pt x="34647" y="60234"/>
                    <a:pt x="34444" y="60707"/>
                  </a:cubicBezTo>
                  <a:cubicBezTo>
                    <a:pt x="34368" y="60589"/>
                    <a:pt x="34296" y="60532"/>
                    <a:pt x="34306" y="60489"/>
                  </a:cubicBezTo>
                  <a:cubicBezTo>
                    <a:pt x="34381" y="60151"/>
                    <a:pt x="34251" y="59861"/>
                    <a:pt x="34101" y="59577"/>
                  </a:cubicBezTo>
                  <a:cubicBezTo>
                    <a:pt x="33260" y="57979"/>
                    <a:pt x="33226" y="58116"/>
                    <a:pt x="33280" y="57947"/>
                  </a:cubicBezTo>
                  <a:close/>
                  <a:moveTo>
                    <a:pt x="34870" y="60873"/>
                  </a:moveTo>
                  <a:cubicBezTo>
                    <a:pt x="34831" y="61192"/>
                    <a:pt x="35002" y="61454"/>
                    <a:pt x="35017" y="61835"/>
                  </a:cubicBezTo>
                  <a:cubicBezTo>
                    <a:pt x="34807" y="61597"/>
                    <a:pt x="34719" y="61396"/>
                    <a:pt x="34661" y="61180"/>
                  </a:cubicBezTo>
                  <a:cubicBezTo>
                    <a:pt x="34636" y="61097"/>
                    <a:pt x="34689" y="61020"/>
                    <a:pt x="34870" y="60873"/>
                  </a:cubicBezTo>
                  <a:close/>
                  <a:moveTo>
                    <a:pt x="48530" y="1"/>
                  </a:moveTo>
                  <a:cubicBezTo>
                    <a:pt x="48466" y="39"/>
                    <a:pt x="48420" y="52"/>
                    <a:pt x="48395" y="81"/>
                  </a:cubicBezTo>
                  <a:cubicBezTo>
                    <a:pt x="46187" y="2677"/>
                    <a:pt x="45395" y="4667"/>
                    <a:pt x="44546" y="6526"/>
                  </a:cubicBezTo>
                  <a:cubicBezTo>
                    <a:pt x="41789" y="12567"/>
                    <a:pt x="41817" y="23628"/>
                    <a:pt x="41650" y="25669"/>
                  </a:cubicBezTo>
                  <a:cubicBezTo>
                    <a:pt x="41588" y="26433"/>
                    <a:pt x="41503" y="27193"/>
                    <a:pt x="41443" y="27956"/>
                  </a:cubicBezTo>
                  <a:cubicBezTo>
                    <a:pt x="40917" y="34639"/>
                    <a:pt x="40760" y="37246"/>
                    <a:pt x="39632" y="44443"/>
                  </a:cubicBezTo>
                  <a:cubicBezTo>
                    <a:pt x="39289" y="46621"/>
                    <a:pt x="39366" y="46383"/>
                    <a:pt x="39257" y="46466"/>
                  </a:cubicBezTo>
                  <a:lnTo>
                    <a:pt x="39257" y="46466"/>
                  </a:lnTo>
                  <a:cubicBezTo>
                    <a:pt x="39266" y="46090"/>
                    <a:pt x="39250" y="45712"/>
                    <a:pt x="39292" y="45338"/>
                  </a:cubicBezTo>
                  <a:cubicBezTo>
                    <a:pt x="39509" y="43366"/>
                    <a:pt x="39540" y="42028"/>
                    <a:pt x="39540" y="42028"/>
                  </a:cubicBezTo>
                  <a:cubicBezTo>
                    <a:pt x="39732" y="40700"/>
                    <a:pt x="39583" y="38301"/>
                    <a:pt x="39730" y="37112"/>
                  </a:cubicBezTo>
                  <a:cubicBezTo>
                    <a:pt x="39767" y="36822"/>
                    <a:pt x="39713" y="36519"/>
                    <a:pt x="39699" y="36221"/>
                  </a:cubicBezTo>
                  <a:cubicBezTo>
                    <a:pt x="39636" y="34869"/>
                    <a:pt x="39660" y="34326"/>
                    <a:pt x="39609" y="32258"/>
                  </a:cubicBezTo>
                  <a:cubicBezTo>
                    <a:pt x="39589" y="31506"/>
                    <a:pt x="39131" y="25122"/>
                    <a:pt x="39127" y="25058"/>
                  </a:cubicBezTo>
                  <a:cubicBezTo>
                    <a:pt x="38907" y="21238"/>
                    <a:pt x="39069" y="22488"/>
                    <a:pt x="39092" y="21167"/>
                  </a:cubicBezTo>
                  <a:cubicBezTo>
                    <a:pt x="39119" y="19591"/>
                    <a:pt x="39103" y="18013"/>
                    <a:pt x="39227" y="16438"/>
                  </a:cubicBezTo>
                  <a:cubicBezTo>
                    <a:pt x="39264" y="15970"/>
                    <a:pt x="39249" y="15498"/>
                    <a:pt x="39292" y="15033"/>
                  </a:cubicBezTo>
                  <a:cubicBezTo>
                    <a:pt x="39943" y="8053"/>
                    <a:pt x="42532" y="5671"/>
                    <a:pt x="43215" y="3610"/>
                  </a:cubicBezTo>
                  <a:cubicBezTo>
                    <a:pt x="43249" y="3511"/>
                    <a:pt x="43215" y="3398"/>
                    <a:pt x="43062" y="3376"/>
                  </a:cubicBezTo>
                  <a:cubicBezTo>
                    <a:pt x="43018" y="3411"/>
                    <a:pt x="42953" y="3440"/>
                    <a:pt x="42923" y="3490"/>
                  </a:cubicBezTo>
                  <a:cubicBezTo>
                    <a:pt x="42326" y="4476"/>
                    <a:pt x="41212" y="5963"/>
                    <a:pt x="39943" y="9412"/>
                  </a:cubicBezTo>
                  <a:cubicBezTo>
                    <a:pt x="38695" y="12807"/>
                    <a:pt x="38428" y="16672"/>
                    <a:pt x="38389" y="20295"/>
                  </a:cubicBezTo>
                  <a:cubicBezTo>
                    <a:pt x="38319" y="26855"/>
                    <a:pt x="38611" y="24883"/>
                    <a:pt x="39007" y="32284"/>
                  </a:cubicBezTo>
                  <a:cubicBezTo>
                    <a:pt x="39334" y="38382"/>
                    <a:pt x="38977" y="42350"/>
                    <a:pt x="38830" y="44479"/>
                  </a:cubicBezTo>
                  <a:cubicBezTo>
                    <a:pt x="38741" y="44173"/>
                    <a:pt x="38759" y="43865"/>
                    <a:pt x="38752" y="43557"/>
                  </a:cubicBezTo>
                  <a:cubicBezTo>
                    <a:pt x="38360" y="28654"/>
                    <a:pt x="34250" y="23465"/>
                    <a:pt x="35002" y="15754"/>
                  </a:cubicBezTo>
                  <a:cubicBezTo>
                    <a:pt x="35332" y="12380"/>
                    <a:pt x="36379" y="9467"/>
                    <a:pt x="38109" y="6863"/>
                  </a:cubicBezTo>
                  <a:cubicBezTo>
                    <a:pt x="38851" y="5745"/>
                    <a:pt x="39553" y="4599"/>
                    <a:pt x="40375" y="3536"/>
                  </a:cubicBezTo>
                  <a:cubicBezTo>
                    <a:pt x="40442" y="3451"/>
                    <a:pt x="40455" y="3342"/>
                    <a:pt x="40320" y="3280"/>
                  </a:cubicBezTo>
                  <a:cubicBezTo>
                    <a:pt x="39702" y="3471"/>
                    <a:pt x="39529" y="3753"/>
                    <a:pt x="37320" y="7265"/>
                  </a:cubicBezTo>
                  <a:cubicBezTo>
                    <a:pt x="31058" y="17219"/>
                    <a:pt x="36353" y="26220"/>
                    <a:pt x="37349" y="34666"/>
                  </a:cubicBezTo>
                  <a:cubicBezTo>
                    <a:pt x="37380" y="34943"/>
                    <a:pt x="37594" y="36369"/>
                    <a:pt x="37705" y="37450"/>
                  </a:cubicBezTo>
                  <a:cubicBezTo>
                    <a:pt x="37769" y="38086"/>
                    <a:pt x="37789" y="38727"/>
                    <a:pt x="37879" y="39358"/>
                  </a:cubicBezTo>
                  <a:cubicBezTo>
                    <a:pt x="38011" y="40289"/>
                    <a:pt x="37980" y="41229"/>
                    <a:pt x="38075" y="42161"/>
                  </a:cubicBezTo>
                  <a:cubicBezTo>
                    <a:pt x="38138" y="42780"/>
                    <a:pt x="38107" y="43901"/>
                    <a:pt x="38056" y="44594"/>
                  </a:cubicBezTo>
                  <a:cubicBezTo>
                    <a:pt x="38006" y="44165"/>
                    <a:pt x="37769" y="41974"/>
                    <a:pt x="37555" y="40857"/>
                  </a:cubicBezTo>
                  <a:cubicBezTo>
                    <a:pt x="35175" y="28400"/>
                    <a:pt x="32617" y="26998"/>
                    <a:pt x="31806" y="20972"/>
                  </a:cubicBezTo>
                  <a:cubicBezTo>
                    <a:pt x="30460" y="10949"/>
                    <a:pt x="36134" y="5257"/>
                    <a:pt x="36951" y="3660"/>
                  </a:cubicBezTo>
                  <a:cubicBezTo>
                    <a:pt x="36994" y="3578"/>
                    <a:pt x="37013" y="3457"/>
                    <a:pt x="36864" y="3380"/>
                  </a:cubicBezTo>
                  <a:cubicBezTo>
                    <a:pt x="35024" y="5760"/>
                    <a:pt x="34236" y="6815"/>
                    <a:pt x="32976" y="9281"/>
                  </a:cubicBezTo>
                  <a:cubicBezTo>
                    <a:pt x="30314" y="14484"/>
                    <a:pt x="30356" y="20496"/>
                    <a:pt x="32155" y="25603"/>
                  </a:cubicBezTo>
                  <a:cubicBezTo>
                    <a:pt x="33225" y="28640"/>
                    <a:pt x="34396" y="31279"/>
                    <a:pt x="35247" y="34463"/>
                  </a:cubicBezTo>
                  <a:cubicBezTo>
                    <a:pt x="37317" y="42220"/>
                    <a:pt x="37540" y="47501"/>
                    <a:pt x="37411" y="48482"/>
                  </a:cubicBezTo>
                  <a:cubicBezTo>
                    <a:pt x="36492" y="44071"/>
                    <a:pt x="37074" y="47006"/>
                    <a:pt x="36595" y="42234"/>
                  </a:cubicBezTo>
                  <a:cubicBezTo>
                    <a:pt x="35755" y="33880"/>
                    <a:pt x="32585" y="28288"/>
                    <a:pt x="31873" y="26276"/>
                  </a:cubicBezTo>
                  <a:cubicBezTo>
                    <a:pt x="30587" y="22648"/>
                    <a:pt x="29157" y="18281"/>
                    <a:pt x="29163" y="14644"/>
                  </a:cubicBezTo>
                  <a:cubicBezTo>
                    <a:pt x="29163" y="14580"/>
                    <a:pt x="29288" y="12105"/>
                    <a:pt x="29389" y="11395"/>
                  </a:cubicBezTo>
                  <a:cubicBezTo>
                    <a:pt x="29603" y="9896"/>
                    <a:pt x="29802" y="9095"/>
                    <a:pt x="30651" y="7196"/>
                  </a:cubicBezTo>
                  <a:cubicBezTo>
                    <a:pt x="31468" y="5372"/>
                    <a:pt x="32325" y="4550"/>
                    <a:pt x="32999" y="3794"/>
                  </a:cubicBezTo>
                  <a:cubicBezTo>
                    <a:pt x="32970" y="3744"/>
                    <a:pt x="32939" y="3693"/>
                    <a:pt x="32908" y="3637"/>
                  </a:cubicBezTo>
                  <a:cubicBezTo>
                    <a:pt x="32424" y="3713"/>
                    <a:pt x="32099" y="4021"/>
                    <a:pt x="31808" y="4364"/>
                  </a:cubicBezTo>
                  <a:cubicBezTo>
                    <a:pt x="30808" y="5546"/>
                    <a:pt x="30347" y="6466"/>
                    <a:pt x="29660" y="8117"/>
                  </a:cubicBezTo>
                  <a:cubicBezTo>
                    <a:pt x="28778" y="10240"/>
                    <a:pt x="28674" y="11432"/>
                    <a:pt x="28536" y="13908"/>
                  </a:cubicBezTo>
                  <a:cubicBezTo>
                    <a:pt x="28360" y="17027"/>
                    <a:pt x="29273" y="19075"/>
                    <a:pt x="29514" y="20870"/>
                  </a:cubicBezTo>
                  <a:lnTo>
                    <a:pt x="29514" y="20870"/>
                  </a:lnTo>
                  <a:cubicBezTo>
                    <a:pt x="29485" y="20847"/>
                    <a:pt x="29451" y="20827"/>
                    <a:pt x="29441" y="20798"/>
                  </a:cubicBezTo>
                  <a:cubicBezTo>
                    <a:pt x="28545" y="18482"/>
                    <a:pt x="28027" y="17305"/>
                    <a:pt x="27221" y="13884"/>
                  </a:cubicBezTo>
                  <a:cubicBezTo>
                    <a:pt x="27052" y="13164"/>
                    <a:pt x="26838" y="11563"/>
                    <a:pt x="26876" y="11041"/>
                  </a:cubicBezTo>
                  <a:cubicBezTo>
                    <a:pt x="26917" y="10474"/>
                    <a:pt x="27027" y="7326"/>
                    <a:pt x="28081" y="5680"/>
                  </a:cubicBezTo>
                  <a:cubicBezTo>
                    <a:pt x="28095" y="5657"/>
                    <a:pt x="28071" y="5607"/>
                    <a:pt x="28061" y="5551"/>
                  </a:cubicBezTo>
                  <a:cubicBezTo>
                    <a:pt x="28006" y="5579"/>
                    <a:pt x="27938" y="5591"/>
                    <a:pt x="27910" y="5632"/>
                  </a:cubicBezTo>
                  <a:cubicBezTo>
                    <a:pt x="27518" y="6179"/>
                    <a:pt x="27124" y="6815"/>
                    <a:pt x="26697" y="8420"/>
                  </a:cubicBezTo>
                  <a:cubicBezTo>
                    <a:pt x="25992" y="11067"/>
                    <a:pt x="26194" y="12393"/>
                    <a:pt x="26342" y="13278"/>
                  </a:cubicBezTo>
                  <a:cubicBezTo>
                    <a:pt x="26981" y="17077"/>
                    <a:pt x="28503" y="20841"/>
                    <a:pt x="30116" y="24358"/>
                  </a:cubicBezTo>
                  <a:cubicBezTo>
                    <a:pt x="31717" y="27848"/>
                    <a:pt x="32080" y="28496"/>
                    <a:pt x="32596" y="29959"/>
                  </a:cubicBezTo>
                  <a:cubicBezTo>
                    <a:pt x="33214" y="31708"/>
                    <a:pt x="34119" y="35215"/>
                    <a:pt x="34126" y="35715"/>
                  </a:cubicBezTo>
                  <a:lnTo>
                    <a:pt x="34126" y="35715"/>
                  </a:lnTo>
                  <a:cubicBezTo>
                    <a:pt x="34087" y="35650"/>
                    <a:pt x="34039" y="35587"/>
                    <a:pt x="34014" y="35517"/>
                  </a:cubicBezTo>
                  <a:cubicBezTo>
                    <a:pt x="31295" y="27943"/>
                    <a:pt x="28032" y="24173"/>
                    <a:pt x="26055" y="20544"/>
                  </a:cubicBezTo>
                  <a:cubicBezTo>
                    <a:pt x="24164" y="17075"/>
                    <a:pt x="23693" y="14550"/>
                    <a:pt x="23771" y="12794"/>
                  </a:cubicBezTo>
                  <a:cubicBezTo>
                    <a:pt x="23934" y="9157"/>
                    <a:pt x="24336" y="8906"/>
                    <a:pt x="24120" y="8374"/>
                  </a:cubicBezTo>
                  <a:lnTo>
                    <a:pt x="24120" y="8374"/>
                  </a:lnTo>
                  <a:cubicBezTo>
                    <a:pt x="23970" y="8377"/>
                    <a:pt x="23912" y="8471"/>
                    <a:pt x="23882" y="8573"/>
                  </a:cubicBezTo>
                  <a:cubicBezTo>
                    <a:pt x="20960" y="18455"/>
                    <a:pt x="27644" y="22963"/>
                    <a:pt x="31863" y="32657"/>
                  </a:cubicBezTo>
                  <a:cubicBezTo>
                    <a:pt x="33914" y="37367"/>
                    <a:pt x="35412" y="43134"/>
                    <a:pt x="36386" y="48062"/>
                  </a:cubicBezTo>
                  <a:cubicBezTo>
                    <a:pt x="36562" y="48954"/>
                    <a:pt x="36544" y="49842"/>
                    <a:pt x="36509" y="50830"/>
                  </a:cubicBezTo>
                  <a:cubicBezTo>
                    <a:pt x="36431" y="50599"/>
                    <a:pt x="36365" y="50461"/>
                    <a:pt x="36341" y="50318"/>
                  </a:cubicBezTo>
                  <a:cubicBezTo>
                    <a:pt x="35920" y="47829"/>
                    <a:pt x="34623" y="43937"/>
                    <a:pt x="33442" y="41277"/>
                  </a:cubicBezTo>
                  <a:cubicBezTo>
                    <a:pt x="28876" y="30985"/>
                    <a:pt x="23675" y="27072"/>
                    <a:pt x="21131" y="19457"/>
                  </a:cubicBezTo>
                  <a:cubicBezTo>
                    <a:pt x="20247" y="16809"/>
                    <a:pt x="20361" y="14804"/>
                    <a:pt x="20644" y="12774"/>
                  </a:cubicBezTo>
                  <a:cubicBezTo>
                    <a:pt x="20683" y="12502"/>
                    <a:pt x="20745" y="12233"/>
                    <a:pt x="20644" y="11977"/>
                  </a:cubicBezTo>
                  <a:cubicBezTo>
                    <a:pt x="20602" y="11957"/>
                    <a:pt x="20565" y="11947"/>
                    <a:pt x="20534" y="11947"/>
                  </a:cubicBezTo>
                  <a:cubicBezTo>
                    <a:pt x="20374" y="11947"/>
                    <a:pt x="20335" y="12195"/>
                    <a:pt x="20226" y="12702"/>
                  </a:cubicBezTo>
                  <a:cubicBezTo>
                    <a:pt x="18108" y="22580"/>
                    <a:pt x="27245" y="28864"/>
                    <a:pt x="32921" y="42433"/>
                  </a:cubicBezTo>
                  <a:cubicBezTo>
                    <a:pt x="33000" y="42623"/>
                    <a:pt x="33118" y="42804"/>
                    <a:pt x="33100" y="43024"/>
                  </a:cubicBezTo>
                  <a:lnTo>
                    <a:pt x="33100" y="43024"/>
                  </a:lnTo>
                  <a:cubicBezTo>
                    <a:pt x="32963" y="42979"/>
                    <a:pt x="32950" y="42835"/>
                    <a:pt x="32899" y="42733"/>
                  </a:cubicBezTo>
                  <a:cubicBezTo>
                    <a:pt x="27508" y="31785"/>
                    <a:pt x="25508" y="31349"/>
                    <a:pt x="20587" y="23416"/>
                  </a:cubicBezTo>
                  <a:cubicBezTo>
                    <a:pt x="19686" y="21964"/>
                    <a:pt x="18938" y="20434"/>
                    <a:pt x="18335" y="18835"/>
                  </a:cubicBezTo>
                  <a:cubicBezTo>
                    <a:pt x="17525" y="16686"/>
                    <a:pt x="17789" y="14496"/>
                    <a:pt x="18769" y="12797"/>
                  </a:cubicBezTo>
                  <a:cubicBezTo>
                    <a:pt x="18982" y="12427"/>
                    <a:pt x="19175" y="12048"/>
                    <a:pt x="19265" y="11625"/>
                  </a:cubicBezTo>
                  <a:cubicBezTo>
                    <a:pt x="19272" y="11588"/>
                    <a:pt x="19247" y="11544"/>
                    <a:pt x="19229" y="11474"/>
                  </a:cubicBezTo>
                  <a:cubicBezTo>
                    <a:pt x="19169" y="11456"/>
                    <a:pt x="19094" y="11431"/>
                    <a:pt x="19004" y="11403"/>
                  </a:cubicBezTo>
                  <a:cubicBezTo>
                    <a:pt x="17642" y="12822"/>
                    <a:pt x="16800" y="15509"/>
                    <a:pt x="17000" y="17045"/>
                  </a:cubicBezTo>
                  <a:cubicBezTo>
                    <a:pt x="17757" y="22839"/>
                    <a:pt x="24471" y="30107"/>
                    <a:pt x="27772" y="35341"/>
                  </a:cubicBezTo>
                  <a:cubicBezTo>
                    <a:pt x="28384" y="36310"/>
                    <a:pt x="30384" y="39631"/>
                    <a:pt x="30793" y="40722"/>
                  </a:cubicBezTo>
                  <a:lnTo>
                    <a:pt x="30793" y="40722"/>
                  </a:lnTo>
                  <a:cubicBezTo>
                    <a:pt x="30655" y="40696"/>
                    <a:pt x="30613" y="40573"/>
                    <a:pt x="30545" y="40472"/>
                  </a:cubicBezTo>
                  <a:cubicBezTo>
                    <a:pt x="23863" y="30363"/>
                    <a:pt x="14260" y="23605"/>
                    <a:pt x="14548" y="16211"/>
                  </a:cubicBezTo>
                  <a:cubicBezTo>
                    <a:pt x="14605" y="14719"/>
                    <a:pt x="15082" y="13969"/>
                    <a:pt x="15464" y="13174"/>
                  </a:cubicBezTo>
                  <a:cubicBezTo>
                    <a:pt x="15384" y="13146"/>
                    <a:pt x="15332" y="13126"/>
                    <a:pt x="15276" y="13105"/>
                  </a:cubicBezTo>
                  <a:lnTo>
                    <a:pt x="15276" y="13105"/>
                  </a:lnTo>
                  <a:cubicBezTo>
                    <a:pt x="10530" y="19734"/>
                    <a:pt x="19464" y="27934"/>
                    <a:pt x="25249" y="35034"/>
                  </a:cubicBezTo>
                  <a:cubicBezTo>
                    <a:pt x="30536" y="41523"/>
                    <a:pt x="32560" y="45680"/>
                    <a:pt x="34331" y="50144"/>
                  </a:cubicBezTo>
                  <a:cubicBezTo>
                    <a:pt x="34700" y="51074"/>
                    <a:pt x="35005" y="52027"/>
                    <a:pt x="35214" y="53009"/>
                  </a:cubicBezTo>
                  <a:cubicBezTo>
                    <a:pt x="35255" y="53203"/>
                    <a:pt x="35317" y="53392"/>
                    <a:pt x="35220" y="53674"/>
                  </a:cubicBezTo>
                  <a:cubicBezTo>
                    <a:pt x="31360" y="43738"/>
                    <a:pt x="27626" y="39332"/>
                    <a:pt x="17258" y="27386"/>
                  </a:cubicBezTo>
                  <a:cubicBezTo>
                    <a:pt x="9628" y="18594"/>
                    <a:pt x="10928" y="17732"/>
                    <a:pt x="11698" y="12504"/>
                  </a:cubicBezTo>
                  <a:cubicBezTo>
                    <a:pt x="11632" y="12471"/>
                    <a:pt x="11595" y="12454"/>
                    <a:pt x="11545" y="12428"/>
                  </a:cubicBezTo>
                  <a:cubicBezTo>
                    <a:pt x="11229" y="12645"/>
                    <a:pt x="11104" y="12994"/>
                    <a:pt x="10996" y="13332"/>
                  </a:cubicBezTo>
                  <a:cubicBezTo>
                    <a:pt x="9398" y="18302"/>
                    <a:pt x="10644" y="20738"/>
                    <a:pt x="13725" y="24811"/>
                  </a:cubicBezTo>
                  <a:cubicBezTo>
                    <a:pt x="16642" y="28666"/>
                    <a:pt x="19827" y="31878"/>
                    <a:pt x="24468" y="37582"/>
                  </a:cubicBezTo>
                  <a:cubicBezTo>
                    <a:pt x="29235" y="43440"/>
                    <a:pt x="31548" y="47616"/>
                    <a:pt x="33633" y="53075"/>
                  </a:cubicBezTo>
                  <a:cubicBezTo>
                    <a:pt x="33665" y="53155"/>
                    <a:pt x="33765" y="53237"/>
                    <a:pt x="33647" y="53355"/>
                  </a:cubicBezTo>
                  <a:cubicBezTo>
                    <a:pt x="31156" y="49352"/>
                    <a:pt x="30585" y="47970"/>
                    <a:pt x="26215" y="42888"/>
                  </a:cubicBezTo>
                  <a:cubicBezTo>
                    <a:pt x="24982" y="41454"/>
                    <a:pt x="14478" y="30067"/>
                    <a:pt x="13813" y="29268"/>
                  </a:cubicBezTo>
                  <a:cubicBezTo>
                    <a:pt x="12191" y="27321"/>
                    <a:pt x="9346" y="23471"/>
                    <a:pt x="8613" y="21038"/>
                  </a:cubicBezTo>
                  <a:cubicBezTo>
                    <a:pt x="8298" y="19991"/>
                    <a:pt x="8097" y="18922"/>
                    <a:pt x="8195" y="17826"/>
                  </a:cubicBezTo>
                  <a:cubicBezTo>
                    <a:pt x="8252" y="17193"/>
                    <a:pt x="8213" y="16546"/>
                    <a:pt x="8400" y="15925"/>
                  </a:cubicBezTo>
                  <a:cubicBezTo>
                    <a:pt x="8423" y="15847"/>
                    <a:pt x="8406" y="15755"/>
                    <a:pt x="8394" y="15672"/>
                  </a:cubicBezTo>
                  <a:cubicBezTo>
                    <a:pt x="8379" y="15582"/>
                    <a:pt x="8320" y="15525"/>
                    <a:pt x="8184" y="15525"/>
                  </a:cubicBezTo>
                  <a:cubicBezTo>
                    <a:pt x="7978" y="15743"/>
                    <a:pt x="7784" y="15915"/>
                    <a:pt x="7632" y="16681"/>
                  </a:cubicBezTo>
                  <a:cubicBezTo>
                    <a:pt x="7472" y="17482"/>
                    <a:pt x="7465" y="18291"/>
                    <a:pt x="7466" y="19102"/>
                  </a:cubicBezTo>
                  <a:cubicBezTo>
                    <a:pt x="7475" y="25307"/>
                    <a:pt x="18118" y="35064"/>
                    <a:pt x="19084" y="36168"/>
                  </a:cubicBezTo>
                  <a:cubicBezTo>
                    <a:pt x="28494" y="46915"/>
                    <a:pt x="29479" y="48480"/>
                    <a:pt x="31666" y="52091"/>
                  </a:cubicBezTo>
                  <a:cubicBezTo>
                    <a:pt x="31742" y="52215"/>
                    <a:pt x="31850" y="52331"/>
                    <a:pt x="31824" y="52498"/>
                  </a:cubicBezTo>
                  <a:cubicBezTo>
                    <a:pt x="32006" y="52564"/>
                    <a:pt x="32070" y="52703"/>
                    <a:pt x="32076" y="52881"/>
                  </a:cubicBezTo>
                  <a:lnTo>
                    <a:pt x="32076" y="52881"/>
                  </a:lnTo>
                  <a:cubicBezTo>
                    <a:pt x="31895" y="52819"/>
                    <a:pt x="31830" y="52679"/>
                    <a:pt x="31819" y="52504"/>
                  </a:cubicBezTo>
                  <a:cubicBezTo>
                    <a:pt x="31756" y="52450"/>
                    <a:pt x="31676" y="52409"/>
                    <a:pt x="31632" y="52345"/>
                  </a:cubicBezTo>
                  <a:cubicBezTo>
                    <a:pt x="27908" y="46761"/>
                    <a:pt x="24691" y="43781"/>
                    <a:pt x="20471" y="39646"/>
                  </a:cubicBezTo>
                  <a:cubicBezTo>
                    <a:pt x="16842" y="36089"/>
                    <a:pt x="15490" y="34620"/>
                    <a:pt x="11024" y="30647"/>
                  </a:cubicBezTo>
                  <a:cubicBezTo>
                    <a:pt x="8973" y="28824"/>
                    <a:pt x="8867" y="28266"/>
                    <a:pt x="8246" y="27954"/>
                  </a:cubicBezTo>
                  <a:cubicBezTo>
                    <a:pt x="8102" y="28106"/>
                    <a:pt x="8130" y="28249"/>
                    <a:pt x="8185" y="28392"/>
                  </a:cubicBezTo>
                  <a:cubicBezTo>
                    <a:pt x="8897" y="30209"/>
                    <a:pt x="10564" y="31295"/>
                    <a:pt x="12981" y="33630"/>
                  </a:cubicBezTo>
                  <a:cubicBezTo>
                    <a:pt x="13420" y="34055"/>
                    <a:pt x="25034" y="45523"/>
                    <a:pt x="26889" y="47764"/>
                  </a:cubicBezTo>
                  <a:cubicBezTo>
                    <a:pt x="26903" y="47782"/>
                    <a:pt x="26881" y="47829"/>
                    <a:pt x="26864" y="47933"/>
                  </a:cubicBezTo>
                  <a:cubicBezTo>
                    <a:pt x="25535" y="46768"/>
                    <a:pt x="27738" y="48847"/>
                    <a:pt x="23256" y="44663"/>
                  </a:cubicBezTo>
                  <a:cubicBezTo>
                    <a:pt x="23169" y="44582"/>
                    <a:pt x="21682" y="43332"/>
                    <a:pt x="21043" y="42826"/>
                  </a:cubicBezTo>
                  <a:cubicBezTo>
                    <a:pt x="15137" y="38163"/>
                    <a:pt x="10563" y="36497"/>
                    <a:pt x="8550" y="32314"/>
                  </a:cubicBezTo>
                  <a:cubicBezTo>
                    <a:pt x="8456" y="32118"/>
                    <a:pt x="8509" y="32181"/>
                    <a:pt x="8300" y="32004"/>
                  </a:cubicBezTo>
                  <a:cubicBezTo>
                    <a:pt x="8106" y="32040"/>
                    <a:pt x="8051" y="32173"/>
                    <a:pt x="8044" y="32291"/>
                  </a:cubicBezTo>
                  <a:cubicBezTo>
                    <a:pt x="8018" y="32678"/>
                    <a:pt x="8011" y="33081"/>
                    <a:pt x="8328" y="33771"/>
                  </a:cubicBezTo>
                  <a:cubicBezTo>
                    <a:pt x="9983" y="37369"/>
                    <a:pt x="13707" y="38858"/>
                    <a:pt x="20225" y="43812"/>
                  </a:cubicBezTo>
                  <a:cubicBezTo>
                    <a:pt x="20352" y="43911"/>
                    <a:pt x="20522" y="43988"/>
                    <a:pt x="20553" y="44178"/>
                  </a:cubicBezTo>
                  <a:lnTo>
                    <a:pt x="20553" y="44178"/>
                  </a:lnTo>
                  <a:cubicBezTo>
                    <a:pt x="20542" y="44179"/>
                    <a:pt x="20532" y="44179"/>
                    <a:pt x="20522" y="44179"/>
                  </a:cubicBezTo>
                  <a:cubicBezTo>
                    <a:pt x="20329" y="44179"/>
                    <a:pt x="20190" y="44047"/>
                    <a:pt x="20036" y="43957"/>
                  </a:cubicBezTo>
                  <a:cubicBezTo>
                    <a:pt x="19150" y="43445"/>
                    <a:pt x="18242" y="42972"/>
                    <a:pt x="17299" y="42572"/>
                  </a:cubicBezTo>
                  <a:cubicBezTo>
                    <a:pt x="14677" y="41461"/>
                    <a:pt x="9499" y="39053"/>
                    <a:pt x="7925" y="36677"/>
                  </a:cubicBezTo>
                  <a:cubicBezTo>
                    <a:pt x="6343" y="34294"/>
                    <a:pt x="6710" y="34073"/>
                    <a:pt x="6158" y="33084"/>
                  </a:cubicBezTo>
                  <a:cubicBezTo>
                    <a:pt x="6114" y="33005"/>
                    <a:pt x="5992" y="32939"/>
                    <a:pt x="5898" y="32928"/>
                  </a:cubicBezTo>
                  <a:cubicBezTo>
                    <a:pt x="5891" y="32927"/>
                    <a:pt x="5884" y="32927"/>
                    <a:pt x="5877" y="32927"/>
                  </a:cubicBezTo>
                  <a:cubicBezTo>
                    <a:pt x="5791" y="32927"/>
                    <a:pt x="5701" y="32987"/>
                    <a:pt x="5628" y="33013"/>
                  </a:cubicBezTo>
                  <a:cubicBezTo>
                    <a:pt x="5505" y="33537"/>
                    <a:pt x="5514" y="33685"/>
                    <a:pt x="5651" y="34102"/>
                  </a:cubicBezTo>
                  <a:cubicBezTo>
                    <a:pt x="6455" y="36547"/>
                    <a:pt x="8040" y="38970"/>
                    <a:pt x="13396" y="41641"/>
                  </a:cubicBezTo>
                  <a:cubicBezTo>
                    <a:pt x="17797" y="43837"/>
                    <a:pt x="18335" y="44081"/>
                    <a:pt x="18987" y="44470"/>
                  </a:cubicBezTo>
                  <a:cubicBezTo>
                    <a:pt x="22486" y="46559"/>
                    <a:pt x="25944" y="48820"/>
                    <a:pt x="28701" y="51404"/>
                  </a:cubicBezTo>
                  <a:cubicBezTo>
                    <a:pt x="29620" y="52266"/>
                    <a:pt x="30427" y="53232"/>
                    <a:pt x="31231" y="54201"/>
                  </a:cubicBezTo>
                  <a:cubicBezTo>
                    <a:pt x="31260" y="54236"/>
                    <a:pt x="31250" y="54302"/>
                    <a:pt x="31263" y="54377"/>
                  </a:cubicBezTo>
                  <a:cubicBezTo>
                    <a:pt x="30942" y="54176"/>
                    <a:pt x="30649" y="54001"/>
                    <a:pt x="30365" y="53811"/>
                  </a:cubicBezTo>
                  <a:cubicBezTo>
                    <a:pt x="29332" y="53115"/>
                    <a:pt x="29467" y="51794"/>
                    <a:pt x="22411" y="48126"/>
                  </a:cubicBezTo>
                  <a:cubicBezTo>
                    <a:pt x="16649" y="45130"/>
                    <a:pt x="8249" y="43758"/>
                    <a:pt x="4700" y="37727"/>
                  </a:cubicBezTo>
                  <a:cubicBezTo>
                    <a:pt x="3967" y="36481"/>
                    <a:pt x="3600" y="34695"/>
                    <a:pt x="4196" y="33777"/>
                  </a:cubicBezTo>
                  <a:cubicBezTo>
                    <a:pt x="4251" y="33692"/>
                    <a:pt x="4282" y="33594"/>
                    <a:pt x="4316" y="33515"/>
                  </a:cubicBezTo>
                  <a:cubicBezTo>
                    <a:pt x="4253" y="33443"/>
                    <a:pt x="4190" y="33415"/>
                    <a:pt x="4129" y="33415"/>
                  </a:cubicBezTo>
                  <a:cubicBezTo>
                    <a:pt x="4086" y="33415"/>
                    <a:pt x="4045" y="33428"/>
                    <a:pt x="4005" y="33450"/>
                  </a:cubicBezTo>
                  <a:cubicBezTo>
                    <a:pt x="3708" y="33611"/>
                    <a:pt x="3513" y="33867"/>
                    <a:pt x="3425" y="34185"/>
                  </a:cubicBezTo>
                  <a:cubicBezTo>
                    <a:pt x="3248" y="34827"/>
                    <a:pt x="3235" y="35218"/>
                    <a:pt x="3397" y="36080"/>
                  </a:cubicBezTo>
                  <a:cubicBezTo>
                    <a:pt x="3746" y="37943"/>
                    <a:pt x="4989" y="39647"/>
                    <a:pt x="6300" y="40947"/>
                  </a:cubicBezTo>
                  <a:cubicBezTo>
                    <a:pt x="8491" y="43118"/>
                    <a:pt x="11424" y="44577"/>
                    <a:pt x="14248" y="45730"/>
                  </a:cubicBezTo>
                  <a:cubicBezTo>
                    <a:pt x="16971" y="46841"/>
                    <a:pt x="20950" y="48285"/>
                    <a:pt x="25596" y="51141"/>
                  </a:cubicBezTo>
                  <a:cubicBezTo>
                    <a:pt x="26041" y="51415"/>
                    <a:pt x="26468" y="51716"/>
                    <a:pt x="26909" y="52078"/>
                  </a:cubicBezTo>
                  <a:cubicBezTo>
                    <a:pt x="25699" y="51880"/>
                    <a:pt x="25496" y="51368"/>
                    <a:pt x="22797" y="50117"/>
                  </a:cubicBezTo>
                  <a:cubicBezTo>
                    <a:pt x="21031" y="49298"/>
                    <a:pt x="17093" y="47741"/>
                    <a:pt x="12402" y="46397"/>
                  </a:cubicBezTo>
                  <a:cubicBezTo>
                    <a:pt x="9301" y="45508"/>
                    <a:pt x="5295" y="43818"/>
                    <a:pt x="2963" y="41382"/>
                  </a:cubicBezTo>
                  <a:cubicBezTo>
                    <a:pt x="2541" y="40941"/>
                    <a:pt x="821" y="39074"/>
                    <a:pt x="163" y="39074"/>
                  </a:cubicBezTo>
                  <a:cubicBezTo>
                    <a:pt x="97" y="39074"/>
                    <a:pt x="42" y="39093"/>
                    <a:pt x="0" y="39133"/>
                  </a:cubicBezTo>
                  <a:cubicBezTo>
                    <a:pt x="612" y="40054"/>
                    <a:pt x="1801" y="41347"/>
                    <a:pt x="2578" y="42120"/>
                  </a:cubicBezTo>
                  <a:cubicBezTo>
                    <a:pt x="2812" y="42356"/>
                    <a:pt x="4720" y="43838"/>
                    <a:pt x="6553" y="44786"/>
                  </a:cubicBezTo>
                  <a:cubicBezTo>
                    <a:pt x="9478" y="46297"/>
                    <a:pt x="12083" y="46919"/>
                    <a:pt x="14654" y="47702"/>
                  </a:cubicBezTo>
                  <a:cubicBezTo>
                    <a:pt x="16502" y="48265"/>
                    <a:pt x="21608" y="50102"/>
                    <a:pt x="22983" y="50925"/>
                  </a:cubicBezTo>
                  <a:cubicBezTo>
                    <a:pt x="22978" y="50925"/>
                    <a:pt x="22973" y="50925"/>
                    <a:pt x="22968" y="50925"/>
                  </a:cubicBezTo>
                  <a:cubicBezTo>
                    <a:pt x="22656" y="50925"/>
                    <a:pt x="20823" y="50461"/>
                    <a:pt x="19583" y="50196"/>
                  </a:cubicBezTo>
                  <a:cubicBezTo>
                    <a:pt x="18792" y="50027"/>
                    <a:pt x="17990" y="49907"/>
                    <a:pt x="17206" y="49719"/>
                  </a:cubicBezTo>
                  <a:cubicBezTo>
                    <a:pt x="11848" y="48427"/>
                    <a:pt x="9708" y="47790"/>
                    <a:pt x="7643" y="46970"/>
                  </a:cubicBezTo>
                  <a:cubicBezTo>
                    <a:pt x="6193" y="46393"/>
                    <a:pt x="4788" y="45738"/>
                    <a:pt x="3576" y="44721"/>
                  </a:cubicBezTo>
                  <a:cubicBezTo>
                    <a:pt x="2720" y="44002"/>
                    <a:pt x="1942" y="43226"/>
                    <a:pt x="1408" y="42229"/>
                  </a:cubicBezTo>
                  <a:cubicBezTo>
                    <a:pt x="1268" y="41967"/>
                    <a:pt x="1087" y="41726"/>
                    <a:pt x="912" y="41485"/>
                  </a:cubicBezTo>
                  <a:cubicBezTo>
                    <a:pt x="868" y="41426"/>
                    <a:pt x="780" y="41403"/>
                    <a:pt x="679" y="41342"/>
                  </a:cubicBezTo>
                  <a:cubicBezTo>
                    <a:pt x="634" y="41453"/>
                    <a:pt x="574" y="41528"/>
                    <a:pt x="580" y="41598"/>
                  </a:cubicBezTo>
                  <a:cubicBezTo>
                    <a:pt x="674" y="42933"/>
                    <a:pt x="1338" y="44043"/>
                    <a:pt x="2259" y="45023"/>
                  </a:cubicBezTo>
                  <a:cubicBezTo>
                    <a:pt x="4260" y="47155"/>
                    <a:pt x="7317" y="48376"/>
                    <a:pt x="10205" y="49184"/>
                  </a:cubicBezTo>
                  <a:cubicBezTo>
                    <a:pt x="16405" y="50916"/>
                    <a:pt x="25563" y="52317"/>
                    <a:pt x="27793" y="53891"/>
                  </a:cubicBezTo>
                  <a:cubicBezTo>
                    <a:pt x="29422" y="55042"/>
                    <a:pt x="31540" y="57051"/>
                    <a:pt x="32697" y="58967"/>
                  </a:cubicBezTo>
                  <a:cubicBezTo>
                    <a:pt x="33179" y="59762"/>
                    <a:pt x="33633" y="60640"/>
                    <a:pt x="34371" y="62550"/>
                  </a:cubicBezTo>
                  <a:cubicBezTo>
                    <a:pt x="34464" y="62786"/>
                    <a:pt x="34605" y="62951"/>
                    <a:pt x="34865" y="62998"/>
                  </a:cubicBezTo>
                  <a:cubicBezTo>
                    <a:pt x="34897" y="63003"/>
                    <a:pt x="34922" y="63048"/>
                    <a:pt x="34950" y="63075"/>
                  </a:cubicBezTo>
                  <a:cubicBezTo>
                    <a:pt x="34926" y="63176"/>
                    <a:pt x="34864" y="63278"/>
                    <a:pt x="34988" y="63358"/>
                  </a:cubicBezTo>
                  <a:cubicBezTo>
                    <a:pt x="34998" y="63362"/>
                    <a:pt x="35007" y="63364"/>
                    <a:pt x="35017" y="63364"/>
                  </a:cubicBezTo>
                  <a:cubicBezTo>
                    <a:pt x="35076" y="63364"/>
                    <a:pt x="35134" y="63302"/>
                    <a:pt x="35190" y="63302"/>
                  </a:cubicBezTo>
                  <a:cubicBezTo>
                    <a:pt x="35212" y="63302"/>
                    <a:pt x="35234" y="63312"/>
                    <a:pt x="35255" y="63339"/>
                  </a:cubicBezTo>
                  <a:cubicBezTo>
                    <a:pt x="35351" y="63683"/>
                    <a:pt x="35024" y="63926"/>
                    <a:pt x="35055" y="64253"/>
                  </a:cubicBezTo>
                  <a:cubicBezTo>
                    <a:pt x="35124" y="64245"/>
                    <a:pt x="35176" y="64254"/>
                    <a:pt x="35197" y="64234"/>
                  </a:cubicBezTo>
                  <a:cubicBezTo>
                    <a:pt x="35625" y="63794"/>
                    <a:pt x="35774" y="63199"/>
                    <a:pt x="36041" y="62670"/>
                  </a:cubicBezTo>
                  <a:cubicBezTo>
                    <a:pt x="36140" y="62586"/>
                    <a:pt x="36235" y="62502"/>
                    <a:pt x="36337" y="62423"/>
                  </a:cubicBezTo>
                  <a:cubicBezTo>
                    <a:pt x="43846" y="56590"/>
                    <a:pt x="39974" y="60366"/>
                    <a:pt x="46984" y="54859"/>
                  </a:cubicBezTo>
                  <a:cubicBezTo>
                    <a:pt x="50513" y="54038"/>
                    <a:pt x="54915" y="53148"/>
                    <a:pt x="59195" y="50420"/>
                  </a:cubicBezTo>
                  <a:cubicBezTo>
                    <a:pt x="61719" y="48810"/>
                    <a:pt x="65211" y="45826"/>
                    <a:pt x="65842" y="42854"/>
                  </a:cubicBezTo>
                  <a:cubicBezTo>
                    <a:pt x="65874" y="42701"/>
                    <a:pt x="65822" y="42559"/>
                    <a:pt x="65737" y="42431"/>
                  </a:cubicBezTo>
                  <a:cubicBezTo>
                    <a:pt x="65681" y="42350"/>
                    <a:pt x="65615" y="42282"/>
                    <a:pt x="65480" y="42282"/>
                  </a:cubicBezTo>
                  <a:cubicBezTo>
                    <a:pt x="65466" y="42282"/>
                    <a:pt x="65452" y="42282"/>
                    <a:pt x="65437" y="42284"/>
                  </a:cubicBezTo>
                  <a:cubicBezTo>
                    <a:pt x="65387" y="42338"/>
                    <a:pt x="65299" y="42403"/>
                    <a:pt x="65252" y="42491"/>
                  </a:cubicBezTo>
                  <a:cubicBezTo>
                    <a:pt x="64948" y="43050"/>
                    <a:pt x="64763" y="43783"/>
                    <a:pt x="63998" y="44859"/>
                  </a:cubicBezTo>
                  <a:cubicBezTo>
                    <a:pt x="60801" y="49358"/>
                    <a:pt x="55239" y="51758"/>
                    <a:pt x="53495" y="52103"/>
                  </a:cubicBezTo>
                  <a:lnTo>
                    <a:pt x="53495" y="52103"/>
                  </a:lnTo>
                  <a:cubicBezTo>
                    <a:pt x="54511" y="51416"/>
                    <a:pt x="55916" y="50890"/>
                    <a:pt x="58034" y="48795"/>
                  </a:cubicBezTo>
                  <a:cubicBezTo>
                    <a:pt x="59290" y="47553"/>
                    <a:pt x="59595" y="47266"/>
                    <a:pt x="61549" y="44657"/>
                  </a:cubicBezTo>
                  <a:cubicBezTo>
                    <a:pt x="63397" y="42188"/>
                    <a:pt x="63620" y="40757"/>
                    <a:pt x="63743" y="40430"/>
                  </a:cubicBezTo>
                  <a:cubicBezTo>
                    <a:pt x="63984" y="39782"/>
                    <a:pt x="64344" y="38547"/>
                    <a:pt x="63991" y="37933"/>
                  </a:cubicBezTo>
                  <a:cubicBezTo>
                    <a:pt x="63883" y="37926"/>
                    <a:pt x="63766" y="37918"/>
                    <a:pt x="63662" y="37913"/>
                  </a:cubicBezTo>
                  <a:cubicBezTo>
                    <a:pt x="63602" y="37990"/>
                    <a:pt x="63553" y="38035"/>
                    <a:pt x="63528" y="38092"/>
                  </a:cubicBezTo>
                  <a:cubicBezTo>
                    <a:pt x="63031" y="39167"/>
                    <a:pt x="63429" y="39213"/>
                    <a:pt x="61703" y="42158"/>
                  </a:cubicBezTo>
                  <a:cubicBezTo>
                    <a:pt x="60963" y="43422"/>
                    <a:pt x="58751" y="46346"/>
                    <a:pt x="57545" y="47578"/>
                  </a:cubicBezTo>
                  <a:cubicBezTo>
                    <a:pt x="56171" y="48979"/>
                    <a:pt x="54819" y="50134"/>
                    <a:pt x="53050" y="51022"/>
                  </a:cubicBezTo>
                  <a:cubicBezTo>
                    <a:pt x="53002" y="51046"/>
                    <a:pt x="52939" y="51041"/>
                    <a:pt x="52873" y="51052"/>
                  </a:cubicBezTo>
                  <a:cubicBezTo>
                    <a:pt x="54760" y="49443"/>
                    <a:pt x="55284" y="49150"/>
                    <a:pt x="57702" y="46207"/>
                  </a:cubicBezTo>
                  <a:cubicBezTo>
                    <a:pt x="58529" y="45200"/>
                    <a:pt x="60175" y="42795"/>
                    <a:pt x="61209" y="40575"/>
                  </a:cubicBezTo>
                  <a:cubicBezTo>
                    <a:pt x="61760" y="39392"/>
                    <a:pt x="62176" y="38165"/>
                    <a:pt x="62392" y="36878"/>
                  </a:cubicBezTo>
                  <a:cubicBezTo>
                    <a:pt x="62448" y="36546"/>
                    <a:pt x="62426" y="36198"/>
                    <a:pt x="62422" y="35858"/>
                  </a:cubicBezTo>
                  <a:cubicBezTo>
                    <a:pt x="62419" y="35678"/>
                    <a:pt x="62322" y="35527"/>
                    <a:pt x="62169" y="35436"/>
                  </a:cubicBezTo>
                  <a:cubicBezTo>
                    <a:pt x="62087" y="35386"/>
                    <a:pt x="61978" y="35381"/>
                    <a:pt x="61907" y="35365"/>
                  </a:cubicBezTo>
                  <a:cubicBezTo>
                    <a:pt x="61724" y="35498"/>
                    <a:pt x="61663" y="35650"/>
                    <a:pt x="61631" y="35824"/>
                  </a:cubicBezTo>
                  <a:cubicBezTo>
                    <a:pt x="61203" y="38208"/>
                    <a:pt x="60734" y="39419"/>
                    <a:pt x="59532" y="42101"/>
                  </a:cubicBezTo>
                  <a:cubicBezTo>
                    <a:pt x="59157" y="42936"/>
                    <a:pt x="58107" y="44308"/>
                    <a:pt x="57810" y="44713"/>
                  </a:cubicBezTo>
                  <a:cubicBezTo>
                    <a:pt x="56565" y="46418"/>
                    <a:pt x="54856" y="48014"/>
                    <a:pt x="54232" y="48624"/>
                  </a:cubicBezTo>
                  <a:cubicBezTo>
                    <a:pt x="53325" y="49511"/>
                    <a:pt x="52304" y="50234"/>
                    <a:pt x="51233" y="50899"/>
                  </a:cubicBezTo>
                  <a:cubicBezTo>
                    <a:pt x="51189" y="50926"/>
                    <a:pt x="51125" y="50919"/>
                    <a:pt x="51037" y="50933"/>
                  </a:cubicBezTo>
                  <a:cubicBezTo>
                    <a:pt x="51063" y="50765"/>
                    <a:pt x="51160" y="50684"/>
                    <a:pt x="51238" y="50590"/>
                  </a:cubicBezTo>
                  <a:cubicBezTo>
                    <a:pt x="52742" y="48785"/>
                    <a:pt x="54090" y="47021"/>
                    <a:pt x="55366" y="44905"/>
                  </a:cubicBezTo>
                  <a:cubicBezTo>
                    <a:pt x="57424" y="41493"/>
                    <a:pt x="58382" y="39862"/>
                    <a:pt x="60598" y="32198"/>
                  </a:cubicBezTo>
                  <a:cubicBezTo>
                    <a:pt x="62391" y="25999"/>
                    <a:pt x="62780" y="22304"/>
                    <a:pt x="62975" y="21231"/>
                  </a:cubicBezTo>
                  <a:cubicBezTo>
                    <a:pt x="63524" y="18197"/>
                    <a:pt x="63713" y="17875"/>
                    <a:pt x="63973" y="14867"/>
                  </a:cubicBezTo>
                  <a:cubicBezTo>
                    <a:pt x="63984" y="14749"/>
                    <a:pt x="63944" y="14625"/>
                    <a:pt x="63924" y="14494"/>
                  </a:cubicBezTo>
                  <a:cubicBezTo>
                    <a:pt x="63693" y="14600"/>
                    <a:pt x="63692" y="14599"/>
                    <a:pt x="63656" y="14669"/>
                  </a:cubicBezTo>
                  <a:cubicBezTo>
                    <a:pt x="63039" y="15844"/>
                    <a:pt x="63093" y="17104"/>
                    <a:pt x="62543" y="19570"/>
                  </a:cubicBezTo>
                  <a:cubicBezTo>
                    <a:pt x="62073" y="21678"/>
                    <a:pt x="61716" y="24612"/>
                    <a:pt x="60913" y="27961"/>
                  </a:cubicBezTo>
                  <a:cubicBezTo>
                    <a:pt x="58531" y="37888"/>
                    <a:pt x="56266" y="42509"/>
                    <a:pt x="51684" y="48600"/>
                  </a:cubicBezTo>
                  <a:cubicBezTo>
                    <a:pt x="50681" y="49934"/>
                    <a:pt x="49551" y="51150"/>
                    <a:pt x="48362" y="52317"/>
                  </a:cubicBezTo>
                  <a:cubicBezTo>
                    <a:pt x="48116" y="52559"/>
                    <a:pt x="47852" y="52770"/>
                    <a:pt x="47516" y="52869"/>
                  </a:cubicBezTo>
                  <a:cubicBezTo>
                    <a:pt x="47505" y="52872"/>
                    <a:pt x="47494" y="52873"/>
                    <a:pt x="47482" y="52873"/>
                  </a:cubicBezTo>
                  <a:cubicBezTo>
                    <a:pt x="47436" y="52873"/>
                    <a:pt x="47379" y="52855"/>
                    <a:pt x="47296" y="52843"/>
                  </a:cubicBezTo>
                  <a:cubicBezTo>
                    <a:pt x="47748" y="52127"/>
                    <a:pt x="51488" y="47863"/>
                    <a:pt x="53830" y="42328"/>
                  </a:cubicBezTo>
                  <a:cubicBezTo>
                    <a:pt x="54868" y="39872"/>
                    <a:pt x="57120" y="35330"/>
                    <a:pt x="59234" y="27324"/>
                  </a:cubicBezTo>
                  <a:cubicBezTo>
                    <a:pt x="61905" y="17217"/>
                    <a:pt x="61648" y="13485"/>
                    <a:pt x="61378" y="9933"/>
                  </a:cubicBezTo>
                  <a:cubicBezTo>
                    <a:pt x="61366" y="9784"/>
                    <a:pt x="61383" y="9631"/>
                    <a:pt x="61357" y="9486"/>
                  </a:cubicBezTo>
                  <a:cubicBezTo>
                    <a:pt x="61336" y="9370"/>
                    <a:pt x="61267" y="9263"/>
                    <a:pt x="61202" y="9107"/>
                  </a:cubicBezTo>
                  <a:cubicBezTo>
                    <a:pt x="61116" y="9208"/>
                    <a:pt x="61040" y="9261"/>
                    <a:pt x="61014" y="9333"/>
                  </a:cubicBezTo>
                  <a:cubicBezTo>
                    <a:pt x="60961" y="9473"/>
                    <a:pt x="60912" y="9619"/>
                    <a:pt x="60902" y="9766"/>
                  </a:cubicBezTo>
                  <a:cubicBezTo>
                    <a:pt x="60792" y="11395"/>
                    <a:pt x="60771" y="9308"/>
                    <a:pt x="60734" y="13529"/>
                  </a:cubicBezTo>
                  <a:cubicBezTo>
                    <a:pt x="60655" y="22606"/>
                    <a:pt x="53796" y="45538"/>
                    <a:pt x="45533" y="53579"/>
                  </a:cubicBezTo>
                  <a:cubicBezTo>
                    <a:pt x="45085" y="54016"/>
                    <a:pt x="44918" y="54121"/>
                    <a:pt x="44142" y="54382"/>
                  </a:cubicBezTo>
                  <a:cubicBezTo>
                    <a:pt x="44275" y="54075"/>
                    <a:pt x="44518" y="53873"/>
                    <a:pt x="45610" y="52365"/>
                  </a:cubicBezTo>
                  <a:cubicBezTo>
                    <a:pt x="46775" y="50758"/>
                    <a:pt x="49123" y="46660"/>
                    <a:pt x="49799" y="45268"/>
                  </a:cubicBezTo>
                  <a:cubicBezTo>
                    <a:pt x="58293" y="27778"/>
                    <a:pt x="58078" y="17704"/>
                    <a:pt x="59016" y="9806"/>
                  </a:cubicBezTo>
                  <a:cubicBezTo>
                    <a:pt x="59521" y="5556"/>
                    <a:pt x="59479" y="6419"/>
                    <a:pt x="59490" y="4982"/>
                  </a:cubicBezTo>
                  <a:cubicBezTo>
                    <a:pt x="59495" y="4499"/>
                    <a:pt x="59244" y="4404"/>
                    <a:pt x="59157" y="4335"/>
                  </a:cubicBezTo>
                  <a:cubicBezTo>
                    <a:pt x="59078" y="4408"/>
                    <a:pt x="58993" y="4453"/>
                    <a:pt x="58960" y="4522"/>
                  </a:cubicBezTo>
                  <a:cubicBezTo>
                    <a:pt x="58820" y="4830"/>
                    <a:pt x="58655" y="5049"/>
                    <a:pt x="58480" y="6556"/>
                  </a:cubicBezTo>
                  <a:cubicBezTo>
                    <a:pt x="58391" y="7319"/>
                    <a:pt x="58199" y="8064"/>
                    <a:pt x="58163" y="8832"/>
                  </a:cubicBezTo>
                  <a:cubicBezTo>
                    <a:pt x="58123" y="9676"/>
                    <a:pt x="57889" y="11203"/>
                    <a:pt x="57821" y="11942"/>
                  </a:cubicBezTo>
                  <a:cubicBezTo>
                    <a:pt x="57678" y="13524"/>
                    <a:pt x="57724" y="14073"/>
                    <a:pt x="57255" y="17724"/>
                  </a:cubicBezTo>
                  <a:lnTo>
                    <a:pt x="56744" y="21648"/>
                  </a:lnTo>
                  <a:cubicBezTo>
                    <a:pt x="56183" y="25342"/>
                    <a:pt x="54665" y="30300"/>
                    <a:pt x="53489" y="33847"/>
                  </a:cubicBezTo>
                  <a:cubicBezTo>
                    <a:pt x="51078" y="41130"/>
                    <a:pt x="47803" y="48485"/>
                    <a:pt x="42816" y="54356"/>
                  </a:cubicBezTo>
                  <a:cubicBezTo>
                    <a:pt x="42770" y="54411"/>
                    <a:pt x="42710" y="54455"/>
                    <a:pt x="42646" y="54516"/>
                  </a:cubicBezTo>
                  <a:cubicBezTo>
                    <a:pt x="42580" y="54331"/>
                    <a:pt x="42693" y="54235"/>
                    <a:pt x="42753" y="54134"/>
                  </a:cubicBezTo>
                  <a:cubicBezTo>
                    <a:pt x="45869" y="48840"/>
                    <a:pt x="46809" y="45980"/>
                    <a:pt x="48283" y="42003"/>
                  </a:cubicBezTo>
                  <a:cubicBezTo>
                    <a:pt x="51841" y="32413"/>
                    <a:pt x="52158" y="29427"/>
                    <a:pt x="52999" y="25583"/>
                  </a:cubicBezTo>
                  <a:cubicBezTo>
                    <a:pt x="54918" y="16809"/>
                    <a:pt x="53711" y="14968"/>
                    <a:pt x="56889" y="3879"/>
                  </a:cubicBezTo>
                  <a:cubicBezTo>
                    <a:pt x="57069" y="3247"/>
                    <a:pt x="57428" y="2355"/>
                    <a:pt x="57093" y="1991"/>
                  </a:cubicBezTo>
                  <a:cubicBezTo>
                    <a:pt x="57036" y="1963"/>
                    <a:pt x="56983" y="1951"/>
                    <a:pt x="56935" y="1951"/>
                  </a:cubicBezTo>
                  <a:cubicBezTo>
                    <a:pt x="56808" y="1951"/>
                    <a:pt x="56711" y="2035"/>
                    <a:pt x="56648" y="2141"/>
                  </a:cubicBezTo>
                  <a:cubicBezTo>
                    <a:pt x="56506" y="2374"/>
                    <a:pt x="56372" y="2625"/>
                    <a:pt x="56294" y="2886"/>
                  </a:cubicBezTo>
                  <a:cubicBezTo>
                    <a:pt x="52528" y="15502"/>
                    <a:pt x="54892" y="17183"/>
                    <a:pt x="50038" y="33996"/>
                  </a:cubicBezTo>
                  <a:cubicBezTo>
                    <a:pt x="47656" y="42239"/>
                    <a:pt x="45395" y="47789"/>
                    <a:pt x="40893" y="55513"/>
                  </a:cubicBezTo>
                  <a:cubicBezTo>
                    <a:pt x="40764" y="55734"/>
                    <a:pt x="40584" y="55813"/>
                    <a:pt x="40348" y="55813"/>
                  </a:cubicBezTo>
                  <a:cubicBezTo>
                    <a:pt x="40284" y="55813"/>
                    <a:pt x="40216" y="55807"/>
                    <a:pt x="40143" y="55797"/>
                  </a:cubicBezTo>
                  <a:cubicBezTo>
                    <a:pt x="40562" y="54033"/>
                    <a:pt x="44307" y="48510"/>
                    <a:pt x="46399" y="37467"/>
                  </a:cubicBezTo>
                  <a:cubicBezTo>
                    <a:pt x="46410" y="37403"/>
                    <a:pt x="47917" y="29826"/>
                    <a:pt x="48331" y="26603"/>
                  </a:cubicBezTo>
                  <a:cubicBezTo>
                    <a:pt x="48765" y="23221"/>
                    <a:pt x="49254" y="18196"/>
                    <a:pt x="49274" y="18037"/>
                  </a:cubicBezTo>
                  <a:cubicBezTo>
                    <a:pt x="49399" y="17045"/>
                    <a:pt x="49588" y="16062"/>
                    <a:pt x="49737" y="15074"/>
                  </a:cubicBezTo>
                  <a:cubicBezTo>
                    <a:pt x="50666" y="8943"/>
                    <a:pt x="52231" y="6113"/>
                    <a:pt x="54630" y="2025"/>
                  </a:cubicBezTo>
                  <a:cubicBezTo>
                    <a:pt x="54827" y="1690"/>
                    <a:pt x="55014" y="1438"/>
                    <a:pt x="54784" y="1226"/>
                  </a:cubicBezTo>
                  <a:cubicBezTo>
                    <a:pt x="54632" y="1199"/>
                    <a:pt x="54550" y="1187"/>
                    <a:pt x="54493" y="1187"/>
                  </a:cubicBezTo>
                  <a:cubicBezTo>
                    <a:pt x="54436" y="1187"/>
                    <a:pt x="54405" y="1199"/>
                    <a:pt x="54356" y="1220"/>
                  </a:cubicBezTo>
                  <a:cubicBezTo>
                    <a:pt x="54094" y="1338"/>
                    <a:pt x="53895" y="1533"/>
                    <a:pt x="53741" y="1766"/>
                  </a:cubicBezTo>
                  <a:cubicBezTo>
                    <a:pt x="53446" y="2210"/>
                    <a:pt x="53138" y="2648"/>
                    <a:pt x="52886" y="3116"/>
                  </a:cubicBezTo>
                  <a:cubicBezTo>
                    <a:pt x="49319" y="9787"/>
                    <a:pt x="49159" y="15294"/>
                    <a:pt x="48038" y="23986"/>
                  </a:cubicBezTo>
                  <a:cubicBezTo>
                    <a:pt x="45607" y="42868"/>
                    <a:pt x="42484" y="48193"/>
                    <a:pt x="39916" y="54030"/>
                  </a:cubicBezTo>
                  <a:cubicBezTo>
                    <a:pt x="39476" y="55027"/>
                    <a:pt x="38264" y="57557"/>
                    <a:pt x="37738" y="58301"/>
                  </a:cubicBezTo>
                  <a:cubicBezTo>
                    <a:pt x="37729" y="57903"/>
                    <a:pt x="37842" y="57627"/>
                    <a:pt x="37936" y="57350"/>
                  </a:cubicBezTo>
                  <a:cubicBezTo>
                    <a:pt x="40307" y="50314"/>
                    <a:pt x="39425" y="52756"/>
                    <a:pt x="40842" y="48424"/>
                  </a:cubicBezTo>
                  <a:cubicBezTo>
                    <a:pt x="47001" y="29583"/>
                    <a:pt x="43794" y="21491"/>
                    <a:pt x="48606" y="6943"/>
                  </a:cubicBezTo>
                  <a:cubicBezTo>
                    <a:pt x="49307" y="4824"/>
                    <a:pt x="50869" y="1397"/>
                    <a:pt x="52824" y="330"/>
                  </a:cubicBezTo>
                  <a:cubicBezTo>
                    <a:pt x="52858" y="312"/>
                    <a:pt x="52875" y="266"/>
                    <a:pt x="52901" y="231"/>
                  </a:cubicBezTo>
                  <a:cubicBezTo>
                    <a:pt x="52859" y="135"/>
                    <a:pt x="52767" y="84"/>
                    <a:pt x="52634" y="84"/>
                  </a:cubicBezTo>
                  <a:cubicBezTo>
                    <a:pt x="51864" y="84"/>
                    <a:pt x="49716" y="1817"/>
                    <a:pt x="47973" y="6793"/>
                  </a:cubicBezTo>
                  <a:cubicBezTo>
                    <a:pt x="43744" y="18879"/>
                    <a:pt x="45755" y="27301"/>
                    <a:pt x="42316" y="40903"/>
                  </a:cubicBezTo>
                  <a:cubicBezTo>
                    <a:pt x="41294" y="44948"/>
                    <a:pt x="42017" y="42657"/>
                    <a:pt x="39108" y="51599"/>
                  </a:cubicBezTo>
                  <a:cubicBezTo>
                    <a:pt x="39093" y="51647"/>
                    <a:pt x="39038" y="51683"/>
                    <a:pt x="38998" y="51723"/>
                  </a:cubicBezTo>
                  <a:lnTo>
                    <a:pt x="38998" y="51723"/>
                  </a:lnTo>
                  <a:cubicBezTo>
                    <a:pt x="38942" y="51367"/>
                    <a:pt x="39048" y="51451"/>
                    <a:pt x="39611" y="48160"/>
                  </a:cubicBezTo>
                  <a:cubicBezTo>
                    <a:pt x="42416" y="31805"/>
                    <a:pt x="41661" y="27069"/>
                    <a:pt x="42968" y="15935"/>
                  </a:cubicBezTo>
                  <a:cubicBezTo>
                    <a:pt x="43803" y="8826"/>
                    <a:pt x="44877" y="7162"/>
                    <a:pt x="45222" y="6352"/>
                  </a:cubicBezTo>
                  <a:cubicBezTo>
                    <a:pt x="46469" y="3422"/>
                    <a:pt x="47482" y="2335"/>
                    <a:pt x="48399" y="898"/>
                  </a:cubicBezTo>
                  <a:cubicBezTo>
                    <a:pt x="48546" y="668"/>
                    <a:pt x="48710" y="440"/>
                    <a:pt x="48710" y="125"/>
                  </a:cubicBezTo>
                  <a:cubicBezTo>
                    <a:pt x="48646" y="80"/>
                    <a:pt x="48582" y="36"/>
                    <a:pt x="48530" y="1"/>
                  </a:cubicBezTo>
                  <a:close/>
                </a:path>
              </a:pathLst>
            </a:custGeom>
            <a:solidFill>
              <a:srgbClr val="F9C169">
                <a:alpha val="53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46" name="Google Shape;10246;p42"/>
          <p:cNvSpPr/>
          <p:nvPr/>
        </p:nvSpPr>
        <p:spPr>
          <a:xfrm>
            <a:off x="7972761" y="1064410"/>
            <a:ext cx="1110437" cy="3090110"/>
          </a:xfrm>
          <a:custGeom>
            <a:avLst/>
            <a:gdLst/>
            <a:ahLst/>
            <a:cxnLst/>
            <a:rect l="l" t="t" r="r" b="b"/>
            <a:pathLst>
              <a:path w="18673" h="51963" extrusionOk="0">
                <a:moveTo>
                  <a:pt x="6777" y="12690"/>
                </a:moveTo>
                <a:cubicBezTo>
                  <a:pt x="6786" y="12700"/>
                  <a:pt x="6796" y="12710"/>
                  <a:pt x="6804" y="12720"/>
                </a:cubicBezTo>
                <a:cubicBezTo>
                  <a:pt x="6830" y="12748"/>
                  <a:pt x="6857" y="12775"/>
                  <a:pt x="6886" y="12802"/>
                </a:cubicBezTo>
                <a:cubicBezTo>
                  <a:pt x="6888" y="12829"/>
                  <a:pt x="6891" y="12858"/>
                  <a:pt x="6894" y="12885"/>
                </a:cubicBezTo>
                <a:cubicBezTo>
                  <a:pt x="6893" y="12960"/>
                  <a:pt x="6902" y="13034"/>
                  <a:pt x="6894" y="13097"/>
                </a:cubicBezTo>
                <a:cubicBezTo>
                  <a:pt x="6888" y="13161"/>
                  <a:pt x="6887" y="13222"/>
                  <a:pt x="6876" y="13270"/>
                </a:cubicBezTo>
                <a:cubicBezTo>
                  <a:pt x="6866" y="13311"/>
                  <a:pt x="6862" y="13349"/>
                  <a:pt x="6852" y="13380"/>
                </a:cubicBezTo>
                <a:cubicBezTo>
                  <a:pt x="6793" y="13340"/>
                  <a:pt x="6737" y="13294"/>
                  <a:pt x="6680" y="13248"/>
                </a:cubicBezTo>
                <a:cubicBezTo>
                  <a:pt x="6616" y="13190"/>
                  <a:pt x="6551" y="13136"/>
                  <a:pt x="6487" y="13072"/>
                </a:cubicBezTo>
                <a:cubicBezTo>
                  <a:pt x="6413" y="13002"/>
                  <a:pt x="6339" y="12927"/>
                  <a:pt x="6260" y="12854"/>
                </a:cubicBezTo>
                <a:cubicBezTo>
                  <a:pt x="6326" y="12843"/>
                  <a:pt x="6390" y="12837"/>
                  <a:pt x="6447" y="12819"/>
                </a:cubicBezTo>
                <a:cubicBezTo>
                  <a:pt x="6506" y="12805"/>
                  <a:pt x="6560" y="12789"/>
                  <a:pt x="6605" y="12769"/>
                </a:cubicBezTo>
                <a:cubicBezTo>
                  <a:pt x="6652" y="12752"/>
                  <a:pt x="6692" y="12736"/>
                  <a:pt x="6723" y="12718"/>
                </a:cubicBezTo>
                <a:cubicBezTo>
                  <a:pt x="6745" y="12707"/>
                  <a:pt x="6762" y="12699"/>
                  <a:pt x="6777" y="12690"/>
                </a:cubicBezTo>
                <a:close/>
                <a:moveTo>
                  <a:pt x="7299" y="13153"/>
                </a:moveTo>
                <a:cubicBezTo>
                  <a:pt x="7421" y="13240"/>
                  <a:pt x="7546" y="13328"/>
                  <a:pt x="7675" y="13413"/>
                </a:cubicBezTo>
                <a:cubicBezTo>
                  <a:pt x="7751" y="13466"/>
                  <a:pt x="7829" y="13513"/>
                  <a:pt x="7908" y="13562"/>
                </a:cubicBezTo>
                <a:cubicBezTo>
                  <a:pt x="7984" y="13611"/>
                  <a:pt x="8063" y="13660"/>
                  <a:pt x="8144" y="13705"/>
                </a:cubicBezTo>
                <a:cubicBezTo>
                  <a:pt x="8217" y="13747"/>
                  <a:pt x="8291" y="13790"/>
                  <a:pt x="8365" y="13830"/>
                </a:cubicBezTo>
                <a:cubicBezTo>
                  <a:pt x="8357" y="13855"/>
                  <a:pt x="8349" y="13878"/>
                  <a:pt x="8342" y="13902"/>
                </a:cubicBezTo>
                <a:cubicBezTo>
                  <a:pt x="8326" y="13946"/>
                  <a:pt x="8310" y="13987"/>
                  <a:pt x="8297" y="14023"/>
                </a:cubicBezTo>
                <a:cubicBezTo>
                  <a:pt x="8285" y="14056"/>
                  <a:pt x="8265" y="14096"/>
                  <a:pt x="8254" y="14124"/>
                </a:cubicBezTo>
                <a:cubicBezTo>
                  <a:pt x="8246" y="14142"/>
                  <a:pt x="8240" y="14158"/>
                  <a:pt x="8233" y="14172"/>
                </a:cubicBezTo>
                <a:lnTo>
                  <a:pt x="8027" y="14073"/>
                </a:lnTo>
                <a:cubicBezTo>
                  <a:pt x="7947" y="14035"/>
                  <a:pt x="7871" y="13992"/>
                  <a:pt x="7792" y="13951"/>
                </a:cubicBezTo>
                <a:cubicBezTo>
                  <a:pt x="7713" y="13912"/>
                  <a:pt x="7637" y="13866"/>
                  <a:pt x="7559" y="13822"/>
                </a:cubicBezTo>
                <a:cubicBezTo>
                  <a:pt x="7483" y="13779"/>
                  <a:pt x="7405" y="13734"/>
                  <a:pt x="7331" y="13688"/>
                </a:cubicBezTo>
                <a:lnTo>
                  <a:pt x="7233" y="13627"/>
                </a:lnTo>
                <a:cubicBezTo>
                  <a:pt x="7239" y="13603"/>
                  <a:pt x="7250" y="13559"/>
                  <a:pt x="7266" y="13498"/>
                </a:cubicBezTo>
                <a:cubicBezTo>
                  <a:pt x="7281" y="13449"/>
                  <a:pt x="7282" y="13392"/>
                  <a:pt x="7291" y="13324"/>
                </a:cubicBezTo>
                <a:cubicBezTo>
                  <a:pt x="7299" y="13271"/>
                  <a:pt x="7299" y="13213"/>
                  <a:pt x="7299" y="13153"/>
                </a:cubicBezTo>
                <a:close/>
                <a:moveTo>
                  <a:pt x="8790" y="14046"/>
                </a:moveTo>
                <a:cubicBezTo>
                  <a:pt x="8822" y="14061"/>
                  <a:pt x="8854" y="14073"/>
                  <a:pt x="8884" y="14088"/>
                </a:cubicBezTo>
                <a:cubicBezTo>
                  <a:pt x="8968" y="14129"/>
                  <a:pt x="9056" y="14163"/>
                  <a:pt x="9143" y="14196"/>
                </a:cubicBezTo>
                <a:cubicBezTo>
                  <a:pt x="9231" y="14227"/>
                  <a:pt x="9318" y="14267"/>
                  <a:pt x="9408" y="14291"/>
                </a:cubicBezTo>
                <a:lnTo>
                  <a:pt x="9678" y="14375"/>
                </a:lnTo>
                <a:lnTo>
                  <a:pt x="10013" y="14472"/>
                </a:lnTo>
                <a:cubicBezTo>
                  <a:pt x="10132" y="14495"/>
                  <a:pt x="10253" y="14513"/>
                  <a:pt x="10375" y="14534"/>
                </a:cubicBezTo>
                <a:cubicBezTo>
                  <a:pt x="10445" y="14538"/>
                  <a:pt x="10515" y="14540"/>
                  <a:pt x="10584" y="14543"/>
                </a:cubicBezTo>
                <a:cubicBezTo>
                  <a:pt x="10584" y="14562"/>
                  <a:pt x="10583" y="14583"/>
                  <a:pt x="10583" y="14602"/>
                </a:cubicBezTo>
                <a:cubicBezTo>
                  <a:pt x="10573" y="14599"/>
                  <a:pt x="10563" y="14598"/>
                  <a:pt x="10553" y="14598"/>
                </a:cubicBezTo>
                <a:cubicBezTo>
                  <a:pt x="10545" y="14598"/>
                  <a:pt x="10538" y="14599"/>
                  <a:pt x="10531" y="14600"/>
                </a:cubicBezTo>
                <a:lnTo>
                  <a:pt x="10502" y="14604"/>
                </a:lnTo>
                <a:lnTo>
                  <a:pt x="10195" y="14642"/>
                </a:lnTo>
                <a:cubicBezTo>
                  <a:pt x="10160" y="14642"/>
                  <a:pt x="10126" y="14642"/>
                  <a:pt x="10091" y="14642"/>
                </a:cubicBezTo>
                <a:cubicBezTo>
                  <a:pt x="10022" y="14642"/>
                  <a:pt x="9953" y="14642"/>
                  <a:pt x="9884" y="14642"/>
                </a:cubicBezTo>
                <a:cubicBezTo>
                  <a:pt x="9781" y="14629"/>
                  <a:pt x="9678" y="14618"/>
                  <a:pt x="9574" y="14603"/>
                </a:cubicBezTo>
                <a:lnTo>
                  <a:pt x="9269" y="14526"/>
                </a:lnTo>
                <a:lnTo>
                  <a:pt x="9253" y="14523"/>
                </a:lnTo>
                <a:lnTo>
                  <a:pt x="9003" y="14456"/>
                </a:lnTo>
                <a:cubicBezTo>
                  <a:pt x="8919" y="14437"/>
                  <a:pt x="8838" y="14403"/>
                  <a:pt x="8754" y="14378"/>
                </a:cubicBezTo>
                <a:cubicBezTo>
                  <a:pt x="8738" y="14373"/>
                  <a:pt x="8721" y="14366"/>
                  <a:pt x="8705" y="14360"/>
                </a:cubicBezTo>
                <a:cubicBezTo>
                  <a:pt x="8711" y="14344"/>
                  <a:pt x="8716" y="14323"/>
                  <a:pt x="8723" y="14297"/>
                </a:cubicBezTo>
                <a:cubicBezTo>
                  <a:pt x="8733" y="14265"/>
                  <a:pt x="8744" y="14235"/>
                  <a:pt x="8756" y="14184"/>
                </a:cubicBezTo>
                <a:cubicBezTo>
                  <a:pt x="8767" y="14142"/>
                  <a:pt x="8780" y="14095"/>
                  <a:pt x="8790" y="14046"/>
                </a:cubicBezTo>
                <a:close/>
                <a:moveTo>
                  <a:pt x="9718" y="0"/>
                </a:moveTo>
                <a:cubicBezTo>
                  <a:pt x="9667" y="0"/>
                  <a:pt x="9626" y="41"/>
                  <a:pt x="9626" y="93"/>
                </a:cubicBezTo>
                <a:cubicBezTo>
                  <a:pt x="9626" y="93"/>
                  <a:pt x="9625" y="349"/>
                  <a:pt x="9564" y="736"/>
                </a:cubicBezTo>
                <a:cubicBezTo>
                  <a:pt x="9525" y="1003"/>
                  <a:pt x="9457" y="1332"/>
                  <a:pt x="9364" y="1673"/>
                </a:cubicBezTo>
                <a:cubicBezTo>
                  <a:pt x="9357" y="1671"/>
                  <a:pt x="9350" y="1670"/>
                  <a:pt x="9341" y="1669"/>
                </a:cubicBezTo>
                <a:cubicBezTo>
                  <a:pt x="9323" y="1666"/>
                  <a:pt x="9302" y="1662"/>
                  <a:pt x="9279" y="1653"/>
                </a:cubicBezTo>
                <a:cubicBezTo>
                  <a:pt x="9255" y="1645"/>
                  <a:pt x="9227" y="1639"/>
                  <a:pt x="9201" y="1624"/>
                </a:cubicBezTo>
                <a:cubicBezTo>
                  <a:pt x="9173" y="1612"/>
                  <a:pt x="9142" y="1596"/>
                  <a:pt x="9112" y="1576"/>
                </a:cubicBezTo>
                <a:cubicBezTo>
                  <a:pt x="9081" y="1559"/>
                  <a:pt x="9054" y="1531"/>
                  <a:pt x="9022" y="1507"/>
                </a:cubicBezTo>
                <a:cubicBezTo>
                  <a:pt x="8994" y="1478"/>
                  <a:pt x="8963" y="1448"/>
                  <a:pt x="8936" y="1412"/>
                </a:cubicBezTo>
                <a:cubicBezTo>
                  <a:pt x="8907" y="1379"/>
                  <a:pt x="8882" y="1340"/>
                  <a:pt x="8855" y="1303"/>
                </a:cubicBezTo>
                <a:cubicBezTo>
                  <a:pt x="8754" y="1144"/>
                  <a:pt x="8675" y="959"/>
                  <a:pt x="8616" y="820"/>
                </a:cubicBezTo>
                <a:cubicBezTo>
                  <a:pt x="8556" y="678"/>
                  <a:pt x="8516" y="585"/>
                  <a:pt x="8516" y="585"/>
                </a:cubicBezTo>
                <a:cubicBezTo>
                  <a:pt x="8502" y="552"/>
                  <a:pt x="8470" y="531"/>
                  <a:pt x="8435" y="531"/>
                </a:cubicBezTo>
                <a:cubicBezTo>
                  <a:pt x="8426" y="531"/>
                  <a:pt x="8418" y="533"/>
                  <a:pt x="8410" y="535"/>
                </a:cubicBezTo>
                <a:cubicBezTo>
                  <a:pt x="8363" y="550"/>
                  <a:pt x="8338" y="598"/>
                  <a:pt x="8352" y="644"/>
                </a:cubicBezTo>
                <a:lnTo>
                  <a:pt x="8352" y="646"/>
                </a:lnTo>
                <a:cubicBezTo>
                  <a:pt x="8352" y="646"/>
                  <a:pt x="8383" y="742"/>
                  <a:pt x="8429" y="888"/>
                </a:cubicBezTo>
                <a:cubicBezTo>
                  <a:pt x="8473" y="1034"/>
                  <a:pt x="8535" y="1233"/>
                  <a:pt x="8633" y="1428"/>
                </a:cubicBezTo>
                <a:cubicBezTo>
                  <a:pt x="8660" y="1476"/>
                  <a:pt x="8685" y="1526"/>
                  <a:pt x="8718" y="1572"/>
                </a:cubicBezTo>
                <a:cubicBezTo>
                  <a:pt x="8748" y="1618"/>
                  <a:pt x="8785" y="1662"/>
                  <a:pt x="8818" y="1703"/>
                </a:cubicBezTo>
                <a:cubicBezTo>
                  <a:pt x="8856" y="1742"/>
                  <a:pt x="8892" y="1783"/>
                  <a:pt x="8934" y="1814"/>
                </a:cubicBezTo>
                <a:cubicBezTo>
                  <a:pt x="8973" y="1847"/>
                  <a:pt x="9014" y="1875"/>
                  <a:pt x="9053" y="1898"/>
                </a:cubicBezTo>
                <a:cubicBezTo>
                  <a:pt x="9091" y="1922"/>
                  <a:pt x="9130" y="1938"/>
                  <a:pt x="9165" y="1953"/>
                </a:cubicBezTo>
                <a:cubicBezTo>
                  <a:pt x="9197" y="1969"/>
                  <a:pt x="9228" y="1980"/>
                  <a:pt x="9254" y="1986"/>
                </a:cubicBezTo>
                <a:cubicBezTo>
                  <a:pt x="9259" y="1988"/>
                  <a:pt x="9263" y="1989"/>
                  <a:pt x="9269" y="1990"/>
                </a:cubicBezTo>
                <a:cubicBezTo>
                  <a:pt x="9254" y="2036"/>
                  <a:pt x="9239" y="2081"/>
                  <a:pt x="9224" y="2124"/>
                </a:cubicBezTo>
                <a:cubicBezTo>
                  <a:pt x="9142" y="2371"/>
                  <a:pt x="9042" y="2610"/>
                  <a:pt x="8937" y="2825"/>
                </a:cubicBezTo>
                <a:cubicBezTo>
                  <a:pt x="8830" y="3039"/>
                  <a:pt x="8713" y="3228"/>
                  <a:pt x="8599" y="3373"/>
                </a:cubicBezTo>
                <a:cubicBezTo>
                  <a:pt x="8540" y="3443"/>
                  <a:pt x="8484" y="3505"/>
                  <a:pt x="8431" y="3554"/>
                </a:cubicBezTo>
                <a:cubicBezTo>
                  <a:pt x="8379" y="3604"/>
                  <a:pt x="8329" y="3643"/>
                  <a:pt x="8291" y="3668"/>
                </a:cubicBezTo>
                <a:cubicBezTo>
                  <a:pt x="8281" y="3673"/>
                  <a:pt x="8275" y="3679"/>
                  <a:pt x="8266" y="3684"/>
                </a:cubicBezTo>
                <a:cubicBezTo>
                  <a:pt x="8228" y="3315"/>
                  <a:pt x="8240" y="2948"/>
                  <a:pt x="8261" y="2667"/>
                </a:cubicBezTo>
                <a:cubicBezTo>
                  <a:pt x="8286" y="2337"/>
                  <a:pt x="8320" y="2118"/>
                  <a:pt x="8320" y="2118"/>
                </a:cubicBezTo>
                <a:cubicBezTo>
                  <a:pt x="8326" y="2087"/>
                  <a:pt x="8304" y="2058"/>
                  <a:pt x="8275" y="2052"/>
                </a:cubicBezTo>
                <a:cubicBezTo>
                  <a:pt x="8270" y="2051"/>
                  <a:pt x="8266" y="2051"/>
                  <a:pt x="8262" y="2051"/>
                </a:cubicBezTo>
                <a:cubicBezTo>
                  <a:pt x="8235" y="2051"/>
                  <a:pt x="8211" y="2070"/>
                  <a:pt x="8207" y="2098"/>
                </a:cubicBezTo>
                <a:lnTo>
                  <a:pt x="8207" y="2100"/>
                </a:lnTo>
                <a:cubicBezTo>
                  <a:pt x="8207" y="2100"/>
                  <a:pt x="8196" y="2154"/>
                  <a:pt x="8177" y="2251"/>
                </a:cubicBezTo>
                <a:cubicBezTo>
                  <a:pt x="8159" y="2348"/>
                  <a:pt x="8134" y="2486"/>
                  <a:pt x="8112" y="2653"/>
                </a:cubicBezTo>
                <a:cubicBezTo>
                  <a:pt x="8068" y="2977"/>
                  <a:pt x="8027" y="3410"/>
                  <a:pt x="8063" y="3855"/>
                </a:cubicBezTo>
                <a:cubicBezTo>
                  <a:pt x="8052" y="3893"/>
                  <a:pt x="8057" y="3936"/>
                  <a:pt x="8075" y="3974"/>
                </a:cubicBezTo>
                <a:cubicBezTo>
                  <a:pt x="8099" y="4178"/>
                  <a:pt x="8139" y="4380"/>
                  <a:pt x="8212" y="4566"/>
                </a:cubicBezTo>
                <a:cubicBezTo>
                  <a:pt x="8250" y="4671"/>
                  <a:pt x="8302" y="4771"/>
                  <a:pt x="8361" y="4860"/>
                </a:cubicBezTo>
                <a:cubicBezTo>
                  <a:pt x="8419" y="4950"/>
                  <a:pt x="8488" y="5027"/>
                  <a:pt x="8559" y="5093"/>
                </a:cubicBezTo>
                <a:cubicBezTo>
                  <a:pt x="8595" y="5125"/>
                  <a:pt x="8632" y="5152"/>
                  <a:pt x="8668" y="5179"/>
                </a:cubicBezTo>
                <a:cubicBezTo>
                  <a:pt x="8705" y="5202"/>
                  <a:pt x="8740" y="5226"/>
                  <a:pt x="8775" y="5244"/>
                </a:cubicBezTo>
                <a:cubicBezTo>
                  <a:pt x="8812" y="5261"/>
                  <a:pt x="8845" y="5277"/>
                  <a:pt x="8875" y="5292"/>
                </a:cubicBezTo>
                <a:cubicBezTo>
                  <a:pt x="8907" y="5303"/>
                  <a:pt x="8936" y="5313"/>
                  <a:pt x="8963" y="5322"/>
                </a:cubicBezTo>
                <a:cubicBezTo>
                  <a:pt x="9016" y="5343"/>
                  <a:pt x="9059" y="5348"/>
                  <a:pt x="9089" y="5355"/>
                </a:cubicBezTo>
                <a:cubicBezTo>
                  <a:pt x="9118" y="5362"/>
                  <a:pt x="9134" y="5366"/>
                  <a:pt x="9134" y="5366"/>
                </a:cubicBezTo>
                <a:cubicBezTo>
                  <a:pt x="9137" y="5366"/>
                  <a:pt x="9139" y="5367"/>
                  <a:pt x="9143" y="5367"/>
                </a:cubicBezTo>
                <a:cubicBezTo>
                  <a:pt x="9153" y="5369"/>
                  <a:pt x="9162" y="5370"/>
                  <a:pt x="9171" y="5370"/>
                </a:cubicBezTo>
                <a:cubicBezTo>
                  <a:pt x="9183" y="5370"/>
                  <a:pt x="9195" y="5368"/>
                  <a:pt x="9206" y="5366"/>
                </a:cubicBezTo>
                <a:lnTo>
                  <a:pt x="9206" y="5366"/>
                </a:lnTo>
                <a:cubicBezTo>
                  <a:pt x="9197" y="5433"/>
                  <a:pt x="9190" y="5499"/>
                  <a:pt x="9182" y="5567"/>
                </a:cubicBezTo>
                <a:cubicBezTo>
                  <a:pt x="9115" y="6222"/>
                  <a:pt x="9101" y="6971"/>
                  <a:pt x="9219" y="7779"/>
                </a:cubicBezTo>
                <a:cubicBezTo>
                  <a:pt x="9258" y="7980"/>
                  <a:pt x="9283" y="8187"/>
                  <a:pt x="9335" y="8394"/>
                </a:cubicBezTo>
                <a:cubicBezTo>
                  <a:pt x="9392" y="8599"/>
                  <a:pt x="9444" y="8816"/>
                  <a:pt x="9510" y="9024"/>
                </a:cubicBezTo>
                <a:cubicBezTo>
                  <a:pt x="9587" y="9230"/>
                  <a:pt x="9664" y="9437"/>
                  <a:pt x="9743" y="9646"/>
                </a:cubicBezTo>
                <a:cubicBezTo>
                  <a:pt x="9822" y="9850"/>
                  <a:pt x="9899" y="10056"/>
                  <a:pt x="9981" y="10265"/>
                </a:cubicBezTo>
                <a:cubicBezTo>
                  <a:pt x="10133" y="10708"/>
                  <a:pt x="10254" y="11177"/>
                  <a:pt x="10349" y="11664"/>
                </a:cubicBezTo>
                <a:cubicBezTo>
                  <a:pt x="10341" y="11664"/>
                  <a:pt x="10331" y="11664"/>
                  <a:pt x="10315" y="11663"/>
                </a:cubicBezTo>
                <a:cubicBezTo>
                  <a:pt x="10285" y="11660"/>
                  <a:pt x="10243" y="11664"/>
                  <a:pt x="10189" y="11656"/>
                </a:cubicBezTo>
                <a:cubicBezTo>
                  <a:pt x="10136" y="11650"/>
                  <a:pt x="10071" y="11643"/>
                  <a:pt x="9998" y="11628"/>
                </a:cubicBezTo>
                <a:cubicBezTo>
                  <a:pt x="9925" y="11613"/>
                  <a:pt x="9845" y="11590"/>
                  <a:pt x="9759" y="11557"/>
                </a:cubicBezTo>
                <a:cubicBezTo>
                  <a:pt x="9674" y="11523"/>
                  <a:pt x="9584" y="11479"/>
                  <a:pt x="9496" y="11421"/>
                </a:cubicBezTo>
                <a:cubicBezTo>
                  <a:pt x="9406" y="11366"/>
                  <a:pt x="9318" y="11292"/>
                  <a:pt x="9231" y="11211"/>
                </a:cubicBezTo>
                <a:cubicBezTo>
                  <a:pt x="9060" y="11046"/>
                  <a:pt x="8904" y="10831"/>
                  <a:pt x="8780" y="10595"/>
                </a:cubicBezTo>
                <a:cubicBezTo>
                  <a:pt x="8526" y="10119"/>
                  <a:pt x="8392" y="9574"/>
                  <a:pt x="8324" y="9165"/>
                </a:cubicBezTo>
                <a:cubicBezTo>
                  <a:pt x="8290" y="8959"/>
                  <a:pt x="8271" y="8784"/>
                  <a:pt x="8261" y="8665"/>
                </a:cubicBezTo>
                <a:cubicBezTo>
                  <a:pt x="8258" y="8603"/>
                  <a:pt x="8253" y="8555"/>
                  <a:pt x="8250" y="8523"/>
                </a:cubicBezTo>
                <a:cubicBezTo>
                  <a:pt x="8248" y="8490"/>
                  <a:pt x="8248" y="8470"/>
                  <a:pt x="8248" y="8470"/>
                </a:cubicBezTo>
                <a:cubicBezTo>
                  <a:pt x="8243" y="8382"/>
                  <a:pt x="8169" y="8312"/>
                  <a:pt x="8080" y="8312"/>
                </a:cubicBezTo>
                <a:cubicBezTo>
                  <a:pt x="8079" y="8312"/>
                  <a:pt x="8079" y="8312"/>
                  <a:pt x="8078" y="8312"/>
                </a:cubicBezTo>
                <a:cubicBezTo>
                  <a:pt x="7984" y="8314"/>
                  <a:pt x="7910" y="8391"/>
                  <a:pt x="7912" y="8484"/>
                </a:cubicBezTo>
                <a:cubicBezTo>
                  <a:pt x="7912" y="8484"/>
                  <a:pt x="7912" y="8501"/>
                  <a:pt x="7913" y="8535"/>
                </a:cubicBezTo>
                <a:cubicBezTo>
                  <a:pt x="7914" y="8570"/>
                  <a:pt x="7914" y="8619"/>
                  <a:pt x="7917" y="8683"/>
                </a:cubicBezTo>
                <a:cubicBezTo>
                  <a:pt x="7921" y="8814"/>
                  <a:pt x="7931" y="8996"/>
                  <a:pt x="7957" y="9216"/>
                </a:cubicBezTo>
                <a:cubicBezTo>
                  <a:pt x="8009" y="9654"/>
                  <a:pt x="8119" y="10242"/>
                  <a:pt x="8380" y="10794"/>
                </a:cubicBezTo>
                <a:cubicBezTo>
                  <a:pt x="8510" y="11070"/>
                  <a:pt x="8679" y="11336"/>
                  <a:pt x="8883" y="11554"/>
                </a:cubicBezTo>
                <a:cubicBezTo>
                  <a:pt x="8987" y="11661"/>
                  <a:pt x="9094" y="11761"/>
                  <a:pt x="9210" y="11840"/>
                </a:cubicBezTo>
                <a:cubicBezTo>
                  <a:pt x="9323" y="11921"/>
                  <a:pt x="9441" y="11985"/>
                  <a:pt x="9553" y="12037"/>
                </a:cubicBezTo>
                <a:cubicBezTo>
                  <a:pt x="9666" y="12088"/>
                  <a:pt x="9774" y="12123"/>
                  <a:pt x="9870" y="12149"/>
                </a:cubicBezTo>
                <a:cubicBezTo>
                  <a:pt x="9967" y="12176"/>
                  <a:pt x="10052" y="12190"/>
                  <a:pt x="10123" y="12200"/>
                </a:cubicBezTo>
                <a:cubicBezTo>
                  <a:pt x="10194" y="12212"/>
                  <a:pt x="10249" y="12212"/>
                  <a:pt x="10286" y="12217"/>
                </a:cubicBezTo>
                <a:cubicBezTo>
                  <a:pt x="10324" y="12219"/>
                  <a:pt x="10345" y="12221"/>
                  <a:pt x="10345" y="12221"/>
                </a:cubicBezTo>
                <a:lnTo>
                  <a:pt x="10356" y="12221"/>
                </a:lnTo>
                <a:cubicBezTo>
                  <a:pt x="10359" y="12221"/>
                  <a:pt x="10361" y="12221"/>
                  <a:pt x="10364" y="12221"/>
                </a:cubicBezTo>
                <a:cubicBezTo>
                  <a:pt x="10391" y="12221"/>
                  <a:pt x="10415" y="12216"/>
                  <a:pt x="10439" y="12211"/>
                </a:cubicBezTo>
                <a:cubicBezTo>
                  <a:pt x="10478" y="12479"/>
                  <a:pt x="10509" y="12753"/>
                  <a:pt x="10532" y="13029"/>
                </a:cubicBezTo>
                <a:cubicBezTo>
                  <a:pt x="10541" y="13152"/>
                  <a:pt x="10551" y="13275"/>
                  <a:pt x="10560" y="13398"/>
                </a:cubicBezTo>
                <a:cubicBezTo>
                  <a:pt x="10568" y="13522"/>
                  <a:pt x="10570" y="13647"/>
                  <a:pt x="10575" y="13771"/>
                </a:cubicBezTo>
                <a:cubicBezTo>
                  <a:pt x="10581" y="13876"/>
                  <a:pt x="10582" y="13979"/>
                  <a:pt x="10582" y="14083"/>
                </a:cubicBezTo>
                <a:lnTo>
                  <a:pt x="10412" y="14083"/>
                </a:lnTo>
                <a:cubicBezTo>
                  <a:pt x="10310" y="14069"/>
                  <a:pt x="10205" y="14057"/>
                  <a:pt x="10102" y="14042"/>
                </a:cubicBezTo>
                <a:lnTo>
                  <a:pt x="9796" y="13967"/>
                </a:lnTo>
                <a:lnTo>
                  <a:pt x="9780" y="13963"/>
                </a:lnTo>
                <a:lnTo>
                  <a:pt x="9530" y="13897"/>
                </a:lnTo>
                <a:cubicBezTo>
                  <a:pt x="9446" y="13877"/>
                  <a:pt x="9365" y="13844"/>
                  <a:pt x="9281" y="13818"/>
                </a:cubicBezTo>
                <a:cubicBezTo>
                  <a:pt x="9266" y="13813"/>
                  <a:pt x="9249" y="13806"/>
                  <a:pt x="9233" y="13801"/>
                </a:cubicBezTo>
                <a:cubicBezTo>
                  <a:pt x="9238" y="13785"/>
                  <a:pt x="9243" y="13764"/>
                  <a:pt x="9253" y="13737"/>
                </a:cubicBezTo>
                <a:cubicBezTo>
                  <a:pt x="9262" y="13705"/>
                  <a:pt x="9273" y="13675"/>
                  <a:pt x="9286" y="13625"/>
                </a:cubicBezTo>
                <a:cubicBezTo>
                  <a:pt x="9297" y="13577"/>
                  <a:pt x="9312" y="13522"/>
                  <a:pt x="9324" y="13463"/>
                </a:cubicBezTo>
                <a:cubicBezTo>
                  <a:pt x="9334" y="13403"/>
                  <a:pt x="9348" y="13343"/>
                  <a:pt x="9355" y="13274"/>
                </a:cubicBezTo>
                <a:cubicBezTo>
                  <a:pt x="9362" y="13205"/>
                  <a:pt x="9370" y="13132"/>
                  <a:pt x="9370" y="13056"/>
                </a:cubicBezTo>
                <a:cubicBezTo>
                  <a:pt x="9373" y="12979"/>
                  <a:pt x="9365" y="12900"/>
                  <a:pt x="9358" y="12820"/>
                </a:cubicBezTo>
                <a:cubicBezTo>
                  <a:pt x="9348" y="12740"/>
                  <a:pt x="9332" y="12660"/>
                  <a:pt x="9312" y="12584"/>
                </a:cubicBezTo>
                <a:cubicBezTo>
                  <a:pt x="9290" y="12506"/>
                  <a:pt x="9268" y="12431"/>
                  <a:pt x="9238" y="12361"/>
                </a:cubicBezTo>
                <a:cubicBezTo>
                  <a:pt x="9211" y="12288"/>
                  <a:pt x="9179" y="12222"/>
                  <a:pt x="9149" y="12159"/>
                </a:cubicBezTo>
                <a:cubicBezTo>
                  <a:pt x="9088" y="12031"/>
                  <a:pt x="9024" y="11919"/>
                  <a:pt x="8971" y="11825"/>
                </a:cubicBezTo>
                <a:cubicBezTo>
                  <a:pt x="8863" y="11638"/>
                  <a:pt x="8790" y="11512"/>
                  <a:pt x="8790" y="11512"/>
                </a:cubicBezTo>
                <a:cubicBezTo>
                  <a:pt x="8769" y="11476"/>
                  <a:pt x="8729" y="11454"/>
                  <a:pt x="8688" y="11454"/>
                </a:cubicBezTo>
                <a:cubicBezTo>
                  <a:pt x="8673" y="11454"/>
                  <a:pt x="8657" y="11457"/>
                  <a:pt x="8643" y="11463"/>
                </a:cubicBezTo>
                <a:cubicBezTo>
                  <a:pt x="8583" y="11489"/>
                  <a:pt x="8556" y="11558"/>
                  <a:pt x="8581" y="11616"/>
                </a:cubicBezTo>
                <a:cubicBezTo>
                  <a:pt x="8581" y="11616"/>
                  <a:pt x="8637" y="11748"/>
                  <a:pt x="8722" y="11947"/>
                </a:cubicBezTo>
                <a:cubicBezTo>
                  <a:pt x="8804" y="12144"/>
                  <a:pt x="8910" y="12405"/>
                  <a:pt x="8947" y="12659"/>
                </a:cubicBezTo>
                <a:cubicBezTo>
                  <a:pt x="8955" y="12723"/>
                  <a:pt x="8960" y="12786"/>
                  <a:pt x="8958" y="12846"/>
                </a:cubicBezTo>
                <a:cubicBezTo>
                  <a:pt x="8957" y="12908"/>
                  <a:pt x="8956" y="12969"/>
                  <a:pt x="8946" y="13026"/>
                </a:cubicBezTo>
                <a:cubicBezTo>
                  <a:pt x="8939" y="13085"/>
                  <a:pt x="8925" y="13141"/>
                  <a:pt x="8914" y="13194"/>
                </a:cubicBezTo>
                <a:cubicBezTo>
                  <a:pt x="8902" y="13247"/>
                  <a:pt x="8883" y="13297"/>
                  <a:pt x="8870" y="13343"/>
                </a:cubicBezTo>
                <a:cubicBezTo>
                  <a:pt x="8855" y="13380"/>
                  <a:pt x="8843" y="13413"/>
                  <a:pt x="8831" y="13445"/>
                </a:cubicBezTo>
                <a:cubicBezTo>
                  <a:pt x="8830" y="13425"/>
                  <a:pt x="8829" y="13403"/>
                  <a:pt x="8826" y="13383"/>
                </a:cubicBezTo>
                <a:cubicBezTo>
                  <a:pt x="8817" y="13304"/>
                  <a:pt x="8801" y="13224"/>
                  <a:pt x="8781" y="13147"/>
                </a:cubicBezTo>
                <a:cubicBezTo>
                  <a:pt x="8758" y="13070"/>
                  <a:pt x="8736" y="12994"/>
                  <a:pt x="8706" y="12924"/>
                </a:cubicBezTo>
                <a:cubicBezTo>
                  <a:pt x="8680" y="12852"/>
                  <a:pt x="8648" y="12786"/>
                  <a:pt x="8617" y="12722"/>
                </a:cubicBezTo>
                <a:cubicBezTo>
                  <a:pt x="8556" y="12594"/>
                  <a:pt x="8493" y="12483"/>
                  <a:pt x="8439" y="12388"/>
                </a:cubicBezTo>
                <a:cubicBezTo>
                  <a:pt x="8331" y="12201"/>
                  <a:pt x="8259" y="12076"/>
                  <a:pt x="8259" y="12076"/>
                </a:cubicBezTo>
                <a:cubicBezTo>
                  <a:pt x="8237" y="12039"/>
                  <a:pt x="8198" y="12017"/>
                  <a:pt x="8157" y="12017"/>
                </a:cubicBezTo>
                <a:cubicBezTo>
                  <a:pt x="8141" y="12017"/>
                  <a:pt x="8126" y="12020"/>
                  <a:pt x="8111" y="12027"/>
                </a:cubicBezTo>
                <a:cubicBezTo>
                  <a:pt x="8051" y="12052"/>
                  <a:pt x="8025" y="12121"/>
                  <a:pt x="8049" y="12180"/>
                </a:cubicBezTo>
                <a:cubicBezTo>
                  <a:pt x="8049" y="12180"/>
                  <a:pt x="8106" y="12312"/>
                  <a:pt x="8191" y="12510"/>
                </a:cubicBezTo>
                <a:cubicBezTo>
                  <a:pt x="8273" y="12707"/>
                  <a:pt x="8379" y="12969"/>
                  <a:pt x="8415" y="13223"/>
                </a:cubicBezTo>
                <a:cubicBezTo>
                  <a:pt x="8423" y="13287"/>
                  <a:pt x="8429" y="13349"/>
                  <a:pt x="8427" y="13410"/>
                </a:cubicBezTo>
                <a:cubicBezTo>
                  <a:pt x="8427" y="13423"/>
                  <a:pt x="8426" y="13434"/>
                  <a:pt x="8426" y="13446"/>
                </a:cubicBezTo>
                <a:cubicBezTo>
                  <a:pt x="8389" y="13428"/>
                  <a:pt x="8354" y="13409"/>
                  <a:pt x="8319" y="13391"/>
                </a:cubicBezTo>
                <a:cubicBezTo>
                  <a:pt x="8241" y="13350"/>
                  <a:pt x="8164" y="13306"/>
                  <a:pt x="8086" y="13261"/>
                </a:cubicBezTo>
                <a:cubicBezTo>
                  <a:pt x="8010" y="13217"/>
                  <a:pt x="7932" y="13174"/>
                  <a:pt x="7858" y="13127"/>
                </a:cubicBezTo>
                <a:lnTo>
                  <a:pt x="7760" y="13066"/>
                </a:lnTo>
                <a:cubicBezTo>
                  <a:pt x="7766" y="13042"/>
                  <a:pt x="7777" y="12998"/>
                  <a:pt x="7793" y="12937"/>
                </a:cubicBezTo>
                <a:cubicBezTo>
                  <a:pt x="7808" y="12888"/>
                  <a:pt x="7809" y="12830"/>
                  <a:pt x="7819" y="12763"/>
                </a:cubicBezTo>
                <a:cubicBezTo>
                  <a:pt x="7829" y="12695"/>
                  <a:pt x="7826" y="12622"/>
                  <a:pt x="7828" y="12542"/>
                </a:cubicBezTo>
                <a:cubicBezTo>
                  <a:pt x="7830" y="12462"/>
                  <a:pt x="7815" y="12378"/>
                  <a:pt x="7810" y="12287"/>
                </a:cubicBezTo>
                <a:cubicBezTo>
                  <a:pt x="7796" y="12200"/>
                  <a:pt x="7783" y="12105"/>
                  <a:pt x="7760" y="12011"/>
                </a:cubicBezTo>
                <a:cubicBezTo>
                  <a:pt x="7738" y="11916"/>
                  <a:pt x="7713" y="11820"/>
                  <a:pt x="7680" y="11725"/>
                </a:cubicBezTo>
                <a:cubicBezTo>
                  <a:pt x="7653" y="11628"/>
                  <a:pt x="7610" y="11536"/>
                  <a:pt x="7573" y="11441"/>
                </a:cubicBezTo>
                <a:cubicBezTo>
                  <a:pt x="7528" y="11347"/>
                  <a:pt x="7488" y="11255"/>
                  <a:pt x="7437" y="11169"/>
                </a:cubicBezTo>
                <a:cubicBezTo>
                  <a:pt x="7411" y="11124"/>
                  <a:pt x="7387" y="11082"/>
                  <a:pt x="7362" y="11039"/>
                </a:cubicBezTo>
                <a:cubicBezTo>
                  <a:pt x="7336" y="10999"/>
                  <a:pt x="7308" y="10958"/>
                  <a:pt x="7281" y="10919"/>
                </a:cubicBezTo>
                <a:cubicBezTo>
                  <a:pt x="7228" y="10837"/>
                  <a:pt x="7165" y="10768"/>
                  <a:pt x="7108" y="10699"/>
                </a:cubicBezTo>
                <a:cubicBezTo>
                  <a:pt x="7047" y="10635"/>
                  <a:pt x="6989" y="10573"/>
                  <a:pt x="6928" y="10522"/>
                </a:cubicBezTo>
                <a:cubicBezTo>
                  <a:pt x="6863" y="10474"/>
                  <a:pt x="6815" y="10426"/>
                  <a:pt x="6751" y="10393"/>
                </a:cubicBezTo>
                <a:cubicBezTo>
                  <a:pt x="6693" y="10361"/>
                  <a:pt x="6637" y="10320"/>
                  <a:pt x="6598" y="10310"/>
                </a:cubicBezTo>
                <a:cubicBezTo>
                  <a:pt x="6520" y="10279"/>
                  <a:pt x="6475" y="10262"/>
                  <a:pt x="6475" y="10262"/>
                </a:cubicBezTo>
                <a:cubicBezTo>
                  <a:pt x="6461" y="10257"/>
                  <a:pt x="6447" y="10254"/>
                  <a:pt x="6433" y="10254"/>
                </a:cubicBezTo>
                <a:cubicBezTo>
                  <a:pt x="6389" y="10254"/>
                  <a:pt x="6346" y="10279"/>
                  <a:pt x="6327" y="10321"/>
                </a:cubicBezTo>
                <a:cubicBezTo>
                  <a:pt x="6300" y="10380"/>
                  <a:pt x="6326" y="10451"/>
                  <a:pt x="6384" y="10478"/>
                </a:cubicBezTo>
                <a:cubicBezTo>
                  <a:pt x="6384" y="10478"/>
                  <a:pt x="6428" y="10497"/>
                  <a:pt x="6506" y="10533"/>
                </a:cubicBezTo>
                <a:cubicBezTo>
                  <a:pt x="6527" y="10541"/>
                  <a:pt x="6544" y="10553"/>
                  <a:pt x="6560" y="10565"/>
                </a:cubicBezTo>
                <a:cubicBezTo>
                  <a:pt x="6577" y="10577"/>
                  <a:pt x="6596" y="10590"/>
                  <a:pt x="6616" y="10605"/>
                </a:cubicBezTo>
                <a:cubicBezTo>
                  <a:pt x="6655" y="10628"/>
                  <a:pt x="6701" y="10676"/>
                  <a:pt x="6750" y="10719"/>
                </a:cubicBezTo>
                <a:cubicBezTo>
                  <a:pt x="6798" y="10765"/>
                  <a:pt x="6845" y="10821"/>
                  <a:pt x="6894" y="10880"/>
                </a:cubicBezTo>
                <a:cubicBezTo>
                  <a:pt x="6937" y="10945"/>
                  <a:pt x="6989" y="11006"/>
                  <a:pt x="7031" y="11082"/>
                </a:cubicBezTo>
                <a:cubicBezTo>
                  <a:pt x="7052" y="11119"/>
                  <a:pt x="7075" y="11155"/>
                  <a:pt x="7096" y="11193"/>
                </a:cubicBezTo>
                <a:cubicBezTo>
                  <a:pt x="7116" y="11234"/>
                  <a:pt x="7134" y="11273"/>
                  <a:pt x="7154" y="11313"/>
                </a:cubicBezTo>
                <a:cubicBezTo>
                  <a:pt x="7193" y="11393"/>
                  <a:pt x="7225" y="11480"/>
                  <a:pt x="7259" y="11565"/>
                </a:cubicBezTo>
                <a:cubicBezTo>
                  <a:pt x="7287" y="11654"/>
                  <a:pt x="7319" y="11739"/>
                  <a:pt x="7337" y="11826"/>
                </a:cubicBezTo>
                <a:cubicBezTo>
                  <a:pt x="7362" y="11913"/>
                  <a:pt x="7377" y="11999"/>
                  <a:pt x="7392" y="12083"/>
                </a:cubicBezTo>
                <a:cubicBezTo>
                  <a:pt x="7406" y="12166"/>
                  <a:pt x="7411" y="12248"/>
                  <a:pt x="7420" y="12323"/>
                </a:cubicBezTo>
                <a:cubicBezTo>
                  <a:pt x="7419" y="12399"/>
                  <a:pt x="7427" y="12472"/>
                  <a:pt x="7420" y="12536"/>
                </a:cubicBezTo>
                <a:cubicBezTo>
                  <a:pt x="7415" y="12600"/>
                  <a:pt x="7413" y="12660"/>
                  <a:pt x="7401" y="12708"/>
                </a:cubicBezTo>
                <a:cubicBezTo>
                  <a:pt x="7392" y="12750"/>
                  <a:pt x="7388" y="12788"/>
                  <a:pt x="7378" y="12819"/>
                </a:cubicBezTo>
                <a:cubicBezTo>
                  <a:pt x="7339" y="12791"/>
                  <a:pt x="7299" y="12761"/>
                  <a:pt x="7260" y="12732"/>
                </a:cubicBezTo>
                <a:cubicBezTo>
                  <a:pt x="7252" y="12681"/>
                  <a:pt x="7243" y="12628"/>
                  <a:pt x="7230" y="12577"/>
                </a:cubicBezTo>
                <a:cubicBezTo>
                  <a:pt x="7207" y="12483"/>
                  <a:pt x="7183" y="12387"/>
                  <a:pt x="7150" y="12291"/>
                </a:cubicBezTo>
                <a:cubicBezTo>
                  <a:pt x="7121" y="12195"/>
                  <a:pt x="7080" y="12101"/>
                  <a:pt x="7042" y="12006"/>
                </a:cubicBezTo>
                <a:cubicBezTo>
                  <a:pt x="6999" y="11914"/>
                  <a:pt x="6957" y="11820"/>
                  <a:pt x="6906" y="11734"/>
                </a:cubicBezTo>
                <a:cubicBezTo>
                  <a:pt x="6882" y="11691"/>
                  <a:pt x="6856" y="11648"/>
                  <a:pt x="6832" y="11606"/>
                </a:cubicBezTo>
                <a:cubicBezTo>
                  <a:pt x="6805" y="11564"/>
                  <a:pt x="6778" y="11525"/>
                  <a:pt x="6750" y="11484"/>
                </a:cubicBezTo>
                <a:cubicBezTo>
                  <a:pt x="6698" y="11404"/>
                  <a:pt x="6634" y="11335"/>
                  <a:pt x="6579" y="11265"/>
                </a:cubicBezTo>
                <a:cubicBezTo>
                  <a:pt x="6516" y="11202"/>
                  <a:pt x="6459" y="11139"/>
                  <a:pt x="6398" y="11089"/>
                </a:cubicBezTo>
                <a:cubicBezTo>
                  <a:pt x="6332" y="11041"/>
                  <a:pt x="6284" y="10991"/>
                  <a:pt x="6221" y="10958"/>
                </a:cubicBezTo>
                <a:cubicBezTo>
                  <a:pt x="6162" y="10925"/>
                  <a:pt x="6107" y="10887"/>
                  <a:pt x="6069" y="10876"/>
                </a:cubicBezTo>
                <a:cubicBezTo>
                  <a:pt x="5990" y="10846"/>
                  <a:pt x="5944" y="10829"/>
                  <a:pt x="5944" y="10829"/>
                </a:cubicBezTo>
                <a:cubicBezTo>
                  <a:pt x="5931" y="10823"/>
                  <a:pt x="5916" y="10821"/>
                  <a:pt x="5902" y="10821"/>
                </a:cubicBezTo>
                <a:cubicBezTo>
                  <a:pt x="5858" y="10821"/>
                  <a:pt x="5816" y="10845"/>
                  <a:pt x="5797" y="10888"/>
                </a:cubicBezTo>
                <a:cubicBezTo>
                  <a:pt x="5771" y="10947"/>
                  <a:pt x="5795" y="11016"/>
                  <a:pt x="5854" y="11043"/>
                </a:cubicBezTo>
                <a:cubicBezTo>
                  <a:pt x="5854" y="11043"/>
                  <a:pt x="5898" y="11063"/>
                  <a:pt x="5975" y="11100"/>
                </a:cubicBezTo>
                <a:cubicBezTo>
                  <a:pt x="5996" y="11107"/>
                  <a:pt x="6013" y="11119"/>
                  <a:pt x="6029" y="11132"/>
                </a:cubicBezTo>
                <a:cubicBezTo>
                  <a:pt x="6047" y="11143"/>
                  <a:pt x="6065" y="11156"/>
                  <a:pt x="6086" y="11171"/>
                </a:cubicBezTo>
                <a:cubicBezTo>
                  <a:pt x="6125" y="11193"/>
                  <a:pt x="6171" y="11243"/>
                  <a:pt x="6220" y="11286"/>
                </a:cubicBezTo>
                <a:cubicBezTo>
                  <a:pt x="6267" y="11330"/>
                  <a:pt x="6314" y="11388"/>
                  <a:pt x="6363" y="11446"/>
                </a:cubicBezTo>
                <a:cubicBezTo>
                  <a:pt x="6407" y="11511"/>
                  <a:pt x="6459" y="11573"/>
                  <a:pt x="6500" y="11648"/>
                </a:cubicBezTo>
                <a:cubicBezTo>
                  <a:pt x="6521" y="11685"/>
                  <a:pt x="6545" y="11722"/>
                  <a:pt x="6565" y="11760"/>
                </a:cubicBezTo>
                <a:cubicBezTo>
                  <a:pt x="6585" y="11799"/>
                  <a:pt x="6603" y="11840"/>
                  <a:pt x="6624" y="11879"/>
                </a:cubicBezTo>
                <a:cubicBezTo>
                  <a:pt x="6664" y="11959"/>
                  <a:pt x="6696" y="12047"/>
                  <a:pt x="6729" y="12131"/>
                </a:cubicBezTo>
                <a:cubicBezTo>
                  <a:pt x="6746" y="12182"/>
                  <a:pt x="6762" y="12234"/>
                  <a:pt x="6778" y="12286"/>
                </a:cubicBezTo>
                <a:cubicBezTo>
                  <a:pt x="6725" y="12235"/>
                  <a:pt x="6670" y="12184"/>
                  <a:pt x="6614" y="12134"/>
                </a:cubicBezTo>
                <a:cubicBezTo>
                  <a:pt x="6542" y="12073"/>
                  <a:pt x="6470" y="12012"/>
                  <a:pt x="6382" y="11955"/>
                </a:cubicBezTo>
                <a:cubicBezTo>
                  <a:pt x="6294" y="11890"/>
                  <a:pt x="6215" y="11861"/>
                  <a:pt x="6135" y="11819"/>
                </a:cubicBezTo>
                <a:cubicBezTo>
                  <a:pt x="6116" y="11810"/>
                  <a:pt x="6096" y="11805"/>
                  <a:pt x="6076" y="11805"/>
                </a:cubicBezTo>
                <a:cubicBezTo>
                  <a:pt x="6031" y="11805"/>
                  <a:pt x="5987" y="11828"/>
                  <a:pt x="5963" y="11870"/>
                </a:cubicBezTo>
                <a:cubicBezTo>
                  <a:pt x="5928" y="11932"/>
                  <a:pt x="5950" y="12011"/>
                  <a:pt x="6011" y="12046"/>
                </a:cubicBezTo>
                <a:lnTo>
                  <a:pt x="6016" y="12048"/>
                </a:lnTo>
                <a:cubicBezTo>
                  <a:pt x="6093" y="12092"/>
                  <a:pt x="6183" y="12133"/>
                  <a:pt x="6237" y="12182"/>
                </a:cubicBezTo>
                <a:cubicBezTo>
                  <a:pt x="6298" y="12224"/>
                  <a:pt x="6363" y="12285"/>
                  <a:pt x="6427" y="12341"/>
                </a:cubicBezTo>
                <a:cubicBezTo>
                  <a:pt x="6464" y="12378"/>
                  <a:pt x="6500" y="12415"/>
                  <a:pt x="6536" y="12452"/>
                </a:cubicBezTo>
                <a:cubicBezTo>
                  <a:pt x="6518" y="12462"/>
                  <a:pt x="6499" y="12472"/>
                  <a:pt x="6476" y="12483"/>
                </a:cubicBezTo>
                <a:cubicBezTo>
                  <a:pt x="6443" y="12501"/>
                  <a:pt x="6401" y="12517"/>
                  <a:pt x="6357" y="12532"/>
                </a:cubicBezTo>
                <a:cubicBezTo>
                  <a:pt x="6313" y="12551"/>
                  <a:pt x="6261" y="12558"/>
                  <a:pt x="6208" y="12573"/>
                </a:cubicBezTo>
                <a:cubicBezTo>
                  <a:pt x="6154" y="12581"/>
                  <a:pt x="6096" y="12593"/>
                  <a:pt x="6034" y="12593"/>
                </a:cubicBezTo>
                <a:cubicBezTo>
                  <a:pt x="6015" y="12594"/>
                  <a:pt x="5995" y="12595"/>
                  <a:pt x="5976" y="12595"/>
                </a:cubicBezTo>
                <a:cubicBezTo>
                  <a:pt x="5968" y="12595"/>
                  <a:pt x="5960" y="12595"/>
                  <a:pt x="5952" y="12594"/>
                </a:cubicBezTo>
                <a:cubicBezTo>
                  <a:pt x="5920" y="12570"/>
                  <a:pt x="5886" y="12546"/>
                  <a:pt x="5849" y="12522"/>
                </a:cubicBezTo>
                <a:cubicBezTo>
                  <a:pt x="5761" y="12457"/>
                  <a:pt x="5683" y="12429"/>
                  <a:pt x="5602" y="12387"/>
                </a:cubicBezTo>
                <a:cubicBezTo>
                  <a:pt x="5583" y="12377"/>
                  <a:pt x="5562" y="12373"/>
                  <a:pt x="5542" y="12373"/>
                </a:cubicBezTo>
                <a:cubicBezTo>
                  <a:pt x="5497" y="12373"/>
                  <a:pt x="5454" y="12396"/>
                  <a:pt x="5431" y="12437"/>
                </a:cubicBezTo>
                <a:cubicBezTo>
                  <a:pt x="5420" y="12456"/>
                  <a:pt x="5416" y="12476"/>
                  <a:pt x="5416" y="12496"/>
                </a:cubicBezTo>
                <a:cubicBezTo>
                  <a:pt x="5365" y="12479"/>
                  <a:pt x="5314" y="12460"/>
                  <a:pt x="5266" y="12439"/>
                </a:cubicBezTo>
                <a:cubicBezTo>
                  <a:pt x="5147" y="12388"/>
                  <a:pt x="5041" y="12329"/>
                  <a:pt x="4952" y="12272"/>
                </a:cubicBezTo>
                <a:cubicBezTo>
                  <a:pt x="4907" y="12246"/>
                  <a:pt x="4869" y="12218"/>
                  <a:pt x="4835" y="12195"/>
                </a:cubicBezTo>
                <a:cubicBezTo>
                  <a:pt x="4800" y="12171"/>
                  <a:pt x="4769" y="12148"/>
                  <a:pt x="4746" y="12128"/>
                </a:cubicBezTo>
                <a:cubicBezTo>
                  <a:pt x="4697" y="12089"/>
                  <a:pt x="4667" y="12067"/>
                  <a:pt x="4667" y="12067"/>
                </a:cubicBezTo>
                <a:cubicBezTo>
                  <a:pt x="4654" y="12057"/>
                  <a:pt x="4639" y="12051"/>
                  <a:pt x="4623" y="12051"/>
                </a:cubicBezTo>
                <a:cubicBezTo>
                  <a:pt x="4604" y="12051"/>
                  <a:pt x="4584" y="12059"/>
                  <a:pt x="4570" y="12075"/>
                </a:cubicBezTo>
                <a:cubicBezTo>
                  <a:pt x="4541" y="12104"/>
                  <a:pt x="4544" y="12150"/>
                  <a:pt x="4573" y="12177"/>
                </a:cubicBezTo>
                <a:cubicBezTo>
                  <a:pt x="4573" y="12177"/>
                  <a:pt x="4599" y="12201"/>
                  <a:pt x="4646" y="12245"/>
                </a:cubicBezTo>
                <a:cubicBezTo>
                  <a:pt x="4668" y="12266"/>
                  <a:pt x="4697" y="12292"/>
                  <a:pt x="4734" y="12322"/>
                </a:cubicBezTo>
                <a:cubicBezTo>
                  <a:pt x="4769" y="12351"/>
                  <a:pt x="4809" y="12386"/>
                  <a:pt x="4854" y="12418"/>
                </a:cubicBezTo>
                <a:cubicBezTo>
                  <a:pt x="4944" y="12484"/>
                  <a:pt x="5053" y="12557"/>
                  <a:pt x="5178" y="12623"/>
                </a:cubicBezTo>
                <a:cubicBezTo>
                  <a:pt x="5239" y="12658"/>
                  <a:pt x="5306" y="12687"/>
                  <a:pt x="5374" y="12718"/>
                </a:cubicBezTo>
                <a:cubicBezTo>
                  <a:pt x="5443" y="12745"/>
                  <a:pt x="5516" y="12774"/>
                  <a:pt x="5588" y="12793"/>
                </a:cubicBezTo>
                <a:cubicBezTo>
                  <a:pt x="5661" y="12818"/>
                  <a:pt x="5737" y="12833"/>
                  <a:pt x="5811" y="12846"/>
                </a:cubicBezTo>
                <a:cubicBezTo>
                  <a:pt x="5817" y="12849"/>
                  <a:pt x="5822" y="12849"/>
                  <a:pt x="5827" y="12850"/>
                </a:cubicBezTo>
                <a:cubicBezTo>
                  <a:pt x="5851" y="12870"/>
                  <a:pt x="5873" y="12889"/>
                  <a:pt x="5895" y="12910"/>
                </a:cubicBezTo>
                <a:cubicBezTo>
                  <a:pt x="5933" y="12946"/>
                  <a:pt x="5969" y="12984"/>
                  <a:pt x="6005" y="13021"/>
                </a:cubicBezTo>
                <a:cubicBezTo>
                  <a:pt x="5987" y="13030"/>
                  <a:pt x="5968" y="13041"/>
                  <a:pt x="5944" y="13052"/>
                </a:cubicBezTo>
                <a:cubicBezTo>
                  <a:pt x="5911" y="13070"/>
                  <a:pt x="5870" y="13086"/>
                  <a:pt x="5825" y="13100"/>
                </a:cubicBezTo>
                <a:cubicBezTo>
                  <a:pt x="5782" y="13120"/>
                  <a:pt x="5729" y="13127"/>
                  <a:pt x="5676" y="13142"/>
                </a:cubicBezTo>
                <a:cubicBezTo>
                  <a:pt x="5622" y="13149"/>
                  <a:pt x="5565" y="13162"/>
                  <a:pt x="5502" y="13162"/>
                </a:cubicBezTo>
                <a:cubicBezTo>
                  <a:pt x="5482" y="13163"/>
                  <a:pt x="5461" y="13164"/>
                  <a:pt x="5440" y="13164"/>
                </a:cubicBezTo>
                <a:cubicBezTo>
                  <a:pt x="5399" y="13164"/>
                  <a:pt x="5356" y="13162"/>
                  <a:pt x="5312" y="13159"/>
                </a:cubicBezTo>
                <a:cubicBezTo>
                  <a:pt x="5247" y="13153"/>
                  <a:pt x="5181" y="13146"/>
                  <a:pt x="5114" y="13130"/>
                </a:cubicBezTo>
                <a:cubicBezTo>
                  <a:pt x="5048" y="13116"/>
                  <a:pt x="4982" y="13098"/>
                  <a:pt x="4918" y="13078"/>
                </a:cubicBezTo>
                <a:cubicBezTo>
                  <a:pt x="4854" y="13057"/>
                  <a:pt x="4793" y="13035"/>
                  <a:pt x="4734" y="13008"/>
                </a:cubicBezTo>
                <a:cubicBezTo>
                  <a:pt x="4615" y="12957"/>
                  <a:pt x="4509" y="12897"/>
                  <a:pt x="4421" y="12841"/>
                </a:cubicBezTo>
                <a:cubicBezTo>
                  <a:pt x="4375" y="12815"/>
                  <a:pt x="4338" y="12787"/>
                  <a:pt x="4304" y="12763"/>
                </a:cubicBezTo>
                <a:cubicBezTo>
                  <a:pt x="4269" y="12740"/>
                  <a:pt x="4238" y="12717"/>
                  <a:pt x="4214" y="12696"/>
                </a:cubicBezTo>
                <a:cubicBezTo>
                  <a:pt x="4166" y="12658"/>
                  <a:pt x="4136" y="12636"/>
                  <a:pt x="4136" y="12636"/>
                </a:cubicBezTo>
                <a:cubicBezTo>
                  <a:pt x="4123" y="12625"/>
                  <a:pt x="4107" y="12620"/>
                  <a:pt x="4092" y="12620"/>
                </a:cubicBezTo>
                <a:cubicBezTo>
                  <a:pt x="4072" y="12620"/>
                  <a:pt x="4053" y="12628"/>
                  <a:pt x="4038" y="12643"/>
                </a:cubicBezTo>
                <a:cubicBezTo>
                  <a:pt x="4009" y="12673"/>
                  <a:pt x="4012" y="12719"/>
                  <a:pt x="4041" y="12745"/>
                </a:cubicBezTo>
                <a:cubicBezTo>
                  <a:pt x="4041" y="12745"/>
                  <a:pt x="4068" y="12770"/>
                  <a:pt x="4114" y="12813"/>
                </a:cubicBezTo>
                <a:cubicBezTo>
                  <a:pt x="4137" y="12835"/>
                  <a:pt x="4166" y="12861"/>
                  <a:pt x="4203" y="12891"/>
                </a:cubicBezTo>
                <a:cubicBezTo>
                  <a:pt x="4238" y="12920"/>
                  <a:pt x="4277" y="12955"/>
                  <a:pt x="4323" y="12987"/>
                </a:cubicBezTo>
                <a:cubicBezTo>
                  <a:pt x="4412" y="13053"/>
                  <a:pt x="4522" y="13126"/>
                  <a:pt x="4646" y="13193"/>
                </a:cubicBezTo>
                <a:cubicBezTo>
                  <a:pt x="4708" y="13227"/>
                  <a:pt x="4775" y="13256"/>
                  <a:pt x="4843" y="13287"/>
                </a:cubicBezTo>
                <a:cubicBezTo>
                  <a:pt x="4912" y="13315"/>
                  <a:pt x="4984" y="13343"/>
                  <a:pt x="5056" y="13363"/>
                </a:cubicBezTo>
                <a:cubicBezTo>
                  <a:pt x="5130" y="13386"/>
                  <a:pt x="5205" y="13401"/>
                  <a:pt x="5280" y="13416"/>
                </a:cubicBezTo>
                <a:cubicBezTo>
                  <a:pt x="5356" y="13428"/>
                  <a:pt x="5431" y="13438"/>
                  <a:pt x="5505" y="13439"/>
                </a:cubicBezTo>
                <a:cubicBezTo>
                  <a:pt x="5522" y="13440"/>
                  <a:pt x="5538" y="13440"/>
                  <a:pt x="5555" y="13440"/>
                </a:cubicBezTo>
                <a:cubicBezTo>
                  <a:pt x="5611" y="13440"/>
                  <a:pt x="5666" y="13435"/>
                  <a:pt x="5719" y="13432"/>
                </a:cubicBezTo>
                <a:cubicBezTo>
                  <a:pt x="5787" y="13422"/>
                  <a:pt x="5852" y="13414"/>
                  <a:pt x="5910" y="13397"/>
                </a:cubicBezTo>
                <a:cubicBezTo>
                  <a:pt x="5969" y="13382"/>
                  <a:pt x="6023" y="13366"/>
                  <a:pt x="6069" y="13347"/>
                </a:cubicBezTo>
                <a:cubicBezTo>
                  <a:pt x="6114" y="13329"/>
                  <a:pt x="6155" y="13313"/>
                  <a:pt x="6187" y="13296"/>
                </a:cubicBezTo>
                <a:cubicBezTo>
                  <a:pt x="6208" y="13285"/>
                  <a:pt x="6225" y="13276"/>
                  <a:pt x="6240" y="13268"/>
                </a:cubicBezTo>
                <a:cubicBezTo>
                  <a:pt x="6249" y="13278"/>
                  <a:pt x="6258" y="13289"/>
                  <a:pt x="6267" y="13297"/>
                </a:cubicBezTo>
                <a:cubicBezTo>
                  <a:pt x="6329" y="13364"/>
                  <a:pt x="6399" y="13429"/>
                  <a:pt x="6465" y="13494"/>
                </a:cubicBezTo>
                <a:cubicBezTo>
                  <a:pt x="6539" y="13557"/>
                  <a:pt x="6611" y="13621"/>
                  <a:pt x="6691" y="13678"/>
                </a:cubicBezTo>
                <a:cubicBezTo>
                  <a:pt x="6836" y="13783"/>
                  <a:pt x="6984" y="13887"/>
                  <a:pt x="7139" y="13990"/>
                </a:cubicBezTo>
                <a:cubicBezTo>
                  <a:pt x="7215" y="14044"/>
                  <a:pt x="7293" y="14089"/>
                  <a:pt x="7372" y="14139"/>
                </a:cubicBezTo>
                <a:cubicBezTo>
                  <a:pt x="7449" y="14188"/>
                  <a:pt x="7527" y="14237"/>
                  <a:pt x="7608" y="14283"/>
                </a:cubicBezTo>
                <a:cubicBezTo>
                  <a:pt x="7688" y="14327"/>
                  <a:pt x="7768" y="14375"/>
                  <a:pt x="7849" y="14419"/>
                </a:cubicBezTo>
                <a:lnTo>
                  <a:pt x="8096" y="14546"/>
                </a:lnTo>
                <a:cubicBezTo>
                  <a:pt x="8179" y="14589"/>
                  <a:pt x="8265" y="14625"/>
                  <a:pt x="8349" y="14663"/>
                </a:cubicBezTo>
                <a:cubicBezTo>
                  <a:pt x="8432" y="14704"/>
                  <a:pt x="8520" y="14738"/>
                  <a:pt x="8607" y="14772"/>
                </a:cubicBezTo>
                <a:cubicBezTo>
                  <a:pt x="8696" y="14804"/>
                  <a:pt x="8782" y="14842"/>
                  <a:pt x="8872" y="14867"/>
                </a:cubicBezTo>
                <a:lnTo>
                  <a:pt x="9142" y="14950"/>
                </a:lnTo>
                <a:lnTo>
                  <a:pt x="9477" y="15048"/>
                </a:lnTo>
                <a:cubicBezTo>
                  <a:pt x="9596" y="15071"/>
                  <a:pt x="9717" y="15089"/>
                  <a:pt x="9840" y="15109"/>
                </a:cubicBezTo>
                <a:cubicBezTo>
                  <a:pt x="9962" y="15115"/>
                  <a:pt x="10085" y="15119"/>
                  <a:pt x="10207" y="15125"/>
                </a:cubicBezTo>
                <a:lnTo>
                  <a:pt x="10556" y="15096"/>
                </a:lnTo>
                <a:lnTo>
                  <a:pt x="10556" y="15096"/>
                </a:lnTo>
                <a:cubicBezTo>
                  <a:pt x="10546" y="15309"/>
                  <a:pt x="10530" y="15522"/>
                  <a:pt x="10510" y="15737"/>
                </a:cubicBezTo>
                <a:cubicBezTo>
                  <a:pt x="10500" y="15739"/>
                  <a:pt x="10488" y="15740"/>
                  <a:pt x="10478" y="15745"/>
                </a:cubicBezTo>
                <a:lnTo>
                  <a:pt x="10456" y="15751"/>
                </a:lnTo>
                <a:cubicBezTo>
                  <a:pt x="10456" y="15751"/>
                  <a:pt x="10415" y="15763"/>
                  <a:pt x="10342" y="15785"/>
                </a:cubicBezTo>
                <a:cubicBezTo>
                  <a:pt x="10306" y="15796"/>
                  <a:pt x="10263" y="15809"/>
                  <a:pt x="10211" y="15825"/>
                </a:cubicBezTo>
                <a:cubicBezTo>
                  <a:pt x="10160" y="15841"/>
                  <a:pt x="10103" y="15858"/>
                  <a:pt x="10039" y="15870"/>
                </a:cubicBezTo>
                <a:cubicBezTo>
                  <a:pt x="9976" y="15884"/>
                  <a:pt x="9907" y="15899"/>
                  <a:pt x="9833" y="15914"/>
                </a:cubicBezTo>
                <a:cubicBezTo>
                  <a:pt x="9760" y="15932"/>
                  <a:pt x="9681" y="15935"/>
                  <a:pt x="9600" y="15948"/>
                </a:cubicBezTo>
                <a:cubicBezTo>
                  <a:pt x="9520" y="15957"/>
                  <a:pt x="9436" y="15970"/>
                  <a:pt x="9350" y="15970"/>
                </a:cubicBezTo>
                <a:cubicBezTo>
                  <a:pt x="9263" y="15973"/>
                  <a:pt x="9175" y="15978"/>
                  <a:pt x="9088" y="15980"/>
                </a:cubicBezTo>
                <a:cubicBezTo>
                  <a:pt x="9000" y="15975"/>
                  <a:pt x="8910" y="15973"/>
                  <a:pt x="8824" y="15969"/>
                </a:cubicBezTo>
                <a:cubicBezTo>
                  <a:pt x="8737" y="15969"/>
                  <a:pt x="8652" y="15953"/>
                  <a:pt x="8569" y="15944"/>
                </a:cubicBezTo>
                <a:cubicBezTo>
                  <a:pt x="8487" y="15936"/>
                  <a:pt x="8405" y="15929"/>
                  <a:pt x="8331" y="15915"/>
                </a:cubicBezTo>
                <a:cubicBezTo>
                  <a:pt x="8257" y="15901"/>
                  <a:pt x="8185" y="15889"/>
                  <a:pt x="8120" y="15877"/>
                </a:cubicBezTo>
                <a:cubicBezTo>
                  <a:pt x="7990" y="15854"/>
                  <a:pt x="7874" y="15822"/>
                  <a:pt x="7796" y="15806"/>
                </a:cubicBezTo>
                <a:cubicBezTo>
                  <a:pt x="7718" y="15788"/>
                  <a:pt x="7672" y="15778"/>
                  <a:pt x="7672" y="15778"/>
                </a:cubicBezTo>
                <a:cubicBezTo>
                  <a:pt x="7659" y="15774"/>
                  <a:pt x="7646" y="15773"/>
                  <a:pt x="7633" y="15773"/>
                </a:cubicBezTo>
                <a:cubicBezTo>
                  <a:pt x="7562" y="15773"/>
                  <a:pt x="7496" y="15819"/>
                  <a:pt x="7474" y="15891"/>
                </a:cubicBezTo>
                <a:cubicBezTo>
                  <a:pt x="7448" y="15981"/>
                  <a:pt x="7496" y="16074"/>
                  <a:pt x="7586" y="16102"/>
                </a:cubicBezTo>
                <a:cubicBezTo>
                  <a:pt x="7586" y="16102"/>
                  <a:pt x="7629" y="16115"/>
                  <a:pt x="7707" y="16139"/>
                </a:cubicBezTo>
                <a:cubicBezTo>
                  <a:pt x="7786" y="16161"/>
                  <a:pt x="7890" y="16200"/>
                  <a:pt x="8030" y="16235"/>
                </a:cubicBezTo>
                <a:cubicBezTo>
                  <a:pt x="8100" y="16252"/>
                  <a:pt x="8176" y="16271"/>
                  <a:pt x="8256" y="16290"/>
                </a:cubicBezTo>
                <a:cubicBezTo>
                  <a:pt x="8335" y="16313"/>
                  <a:pt x="8420" y="16325"/>
                  <a:pt x="8510" y="16342"/>
                </a:cubicBezTo>
                <a:cubicBezTo>
                  <a:pt x="8599" y="16357"/>
                  <a:pt x="8687" y="16379"/>
                  <a:pt x="8783" y="16388"/>
                </a:cubicBezTo>
                <a:cubicBezTo>
                  <a:pt x="8877" y="16398"/>
                  <a:pt x="8973" y="16409"/>
                  <a:pt x="9069" y="16420"/>
                </a:cubicBezTo>
                <a:cubicBezTo>
                  <a:pt x="9166" y="16426"/>
                  <a:pt x="9263" y="16427"/>
                  <a:pt x="9357" y="16430"/>
                </a:cubicBezTo>
                <a:cubicBezTo>
                  <a:pt x="9385" y="16432"/>
                  <a:pt x="9414" y="16433"/>
                  <a:pt x="9442" y="16433"/>
                </a:cubicBezTo>
                <a:cubicBezTo>
                  <a:pt x="9509" y="16433"/>
                  <a:pt x="9574" y="16429"/>
                  <a:pt x="9638" y="16425"/>
                </a:cubicBezTo>
                <a:cubicBezTo>
                  <a:pt x="9728" y="16418"/>
                  <a:pt x="9818" y="16421"/>
                  <a:pt x="9901" y="16406"/>
                </a:cubicBezTo>
                <a:cubicBezTo>
                  <a:pt x="9984" y="16394"/>
                  <a:pt x="10063" y="16384"/>
                  <a:pt x="10136" y="16374"/>
                </a:cubicBezTo>
                <a:cubicBezTo>
                  <a:pt x="10210" y="16367"/>
                  <a:pt x="10276" y="16352"/>
                  <a:pt x="10333" y="16338"/>
                </a:cubicBezTo>
                <a:cubicBezTo>
                  <a:pt x="10375" y="16329"/>
                  <a:pt x="10412" y="16321"/>
                  <a:pt x="10445" y="16313"/>
                </a:cubicBezTo>
                <a:lnTo>
                  <a:pt x="10445" y="16313"/>
                </a:lnTo>
                <a:cubicBezTo>
                  <a:pt x="10422" y="16487"/>
                  <a:pt x="10397" y="16661"/>
                  <a:pt x="10366" y="16835"/>
                </a:cubicBezTo>
                <a:lnTo>
                  <a:pt x="10332" y="17015"/>
                </a:lnTo>
                <a:lnTo>
                  <a:pt x="10286" y="17219"/>
                </a:lnTo>
                <a:cubicBezTo>
                  <a:pt x="10263" y="17356"/>
                  <a:pt x="10238" y="17493"/>
                  <a:pt x="10227" y="17632"/>
                </a:cubicBezTo>
                <a:cubicBezTo>
                  <a:pt x="10169" y="18182"/>
                  <a:pt x="10204" y="18727"/>
                  <a:pt x="10232" y="19256"/>
                </a:cubicBezTo>
                <a:cubicBezTo>
                  <a:pt x="10261" y="19786"/>
                  <a:pt x="10287" y="20312"/>
                  <a:pt x="10234" y="20806"/>
                </a:cubicBezTo>
                <a:cubicBezTo>
                  <a:pt x="10196" y="21114"/>
                  <a:pt x="10140" y="21420"/>
                  <a:pt x="10075" y="21726"/>
                </a:cubicBezTo>
                <a:cubicBezTo>
                  <a:pt x="10048" y="21717"/>
                  <a:pt x="10020" y="21709"/>
                  <a:pt x="9988" y="21696"/>
                </a:cubicBezTo>
                <a:cubicBezTo>
                  <a:pt x="9942" y="21682"/>
                  <a:pt x="9898" y="21658"/>
                  <a:pt x="9849" y="21636"/>
                </a:cubicBezTo>
                <a:cubicBezTo>
                  <a:pt x="9803" y="21608"/>
                  <a:pt x="9750" y="21583"/>
                  <a:pt x="9706" y="21547"/>
                </a:cubicBezTo>
                <a:cubicBezTo>
                  <a:pt x="9657" y="21515"/>
                  <a:pt x="9614" y="21475"/>
                  <a:pt x="9570" y="21434"/>
                </a:cubicBezTo>
                <a:cubicBezTo>
                  <a:pt x="9530" y="21388"/>
                  <a:pt x="9490" y="21342"/>
                  <a:pt x="9458" y="21290"/>
                </a:cubicBezTo>
                <a:cubicBezTo>
                  <a:pt x="9440" y="21265"/>
                  <a:pt x="9426" y="21238"/>
                  <a:pt x="9413" y="21210"/>
                </a:cubicBezTo>
                <a:cubicBezTo>
                  <a:pt x="9399" y="21183"/>
                  <a:pt x="9384" y="21156"/>
                  <a:pt x="9376" y="21126"/>
                </a:cubicBezTo>
                <a:cubicBezTo>
                  <a:pt x="9367" y="21098"/>
                  <a:pt x="9356" y="21069"/>
                  <a:pt x="9346" y="21040"/>
                </a:cubicBezTo>
                <a:cubicBezTo>
                  <a:pt x="9340" y="21010"/>
                  <a:pt x="9335" y="20981"/>
                  <a:pt x="9328" y="20952"/>
                </a:cubicBezTo>
                <a:cubicBezTo>
                  <a:pt x="9314" y="20896"/>
                  <a:pt x="9314" y="20835"/>
                  <a:pt x="9308" y="20781"/>
                </a:cubicBezTo>
                <a:cubicBezTo>
                  <a:pt x="9309" y="20726"/>
                  <a:pt x="9309" y="20672"/>
                  <a:pt x="9312" y="20622"/>
                </a:cubicBezTo>
                <a:cubicBezTo>
                  <a:pt x="9319" y="20573"/>
                  <a:pt x="9324" y="20529"/>
                  <a:pt x="9328" y="20488"/>
                </a:cubicBezTo>
                <a:cubicBezTo>
                  <a:pt x="9334" y="20449"/>
                  <a:pt x="9344" y="20414"/>
                  <a:pt x="9350" y="20385"/>
                </a:cubicBezTo>
                <a:cubicBezTo>
                  <a:pt x="9361" y="20328"/>
                  <a:pt x="9370" y="20295"/>
                  <a:pt x="9370" y="20295"/>
                </a:cubicBezTo>
                <a:lnTo>
                  <a:pt x="9371" y="20285"/>
                </a:lnTo>
                <a:cubicBezTo>
                  <a:pt x="9381" y="20234"/>
                  <a:pt x="9352" y="20184"/>
                  <a:pt x="9302" y="20169"/>
                </a:cubicBezTo>
                <a:cubicBezTo>
                  <a:pt x="9293" y="20167"/>
                  <a:pt x="9284" y="20166"/>
                  <a:pt x="9275" y="20166"/>
                </a:cubicBezTo>
                <a:cubicBezTo>
                  <a:pt x="9232" y="20166"/>
                  <a:pt x="9192" y="20194"/>
                  <a:pt x="9179" y="20238"/>
                </a:cubicBezTo>
                <a:cubicBezTo>
                  <a:pt x="9179" y="20238"/>
                  <a:pt x="9169" y="20274"/>
                  <a:pt x="9152" y="20334"/>
                </a:cubicBezTo>
                <a:cubicBezTo>
                  <a:pt x="9143" y="20366"/>
                  <a:pt x="9130" y="20402"/>
                  <a:pt x="9121" y="20447"/>
                </a:cubicBezTo>
                <a:cubicBezTo>
                  <a:pt x="9112" y="20493"/>
                  <a:pt x="9104" y="20543"/>
                  <a:pt x="9093" y="20598"/>
                </a:cubicBezTo>
                <a:cubicBezTo>
                  <a:pt x="9086" y="20653"/>
                  <a:pt x="9083" y="20715"/>
                  <a:pt x="9077" y="20780"/>
                </a:cubicBezTo>
                <a:cubicBezTo>
                  <a:pt x="9079" y="20845"/>
                  <a:pt x="9075" y="20915"/>
                  <a:pt x="9088" y="20987"/>
                </a:cubicBezTo>
                <a:cubicBezTo>
                  <a:pt x="9093" y="21023"/>
                  <a:pt x="9099" y="21060"/>
                  <a:pt x="9104" y="21098"/>
                </a:cubicBezTo>
                <a:cubicBezTo>
                  <a:pt x="9112" y="21135"/>
                  <a:pt x="9123" y="21170"/>
                  <a:pt x="9134" y="21207"/>
                </a:cubicBezTo>
                <a:cubicBezTo>
                  <a:pt x="9143" y="21246"/>
                  <a:pt x="9159" y="21280"/>
                  <a:pt x="9175" y="21318"/>
                </a:cubicBezTo>
                <a:cubicBezTo>
                  <a:pt x="9190" y="21355"/>
                  <a:pt x="9206" y="21391"/>
                  <a:pt x="9227" y="21424"/>
                </a:cubicBezTo>
                <a:cubicBezTo>
                  <a:pt x="9264" y="21494"/>
                  <a:pt x="9312" y="21558"/>
                  <a:pt x="9361" y="21620"/>
                </a:cubicBezTo>
                <a:cubicBezTo>
                  <a:pt x="9414" y="21676"/>
                  <a:pt x="9468" y="21732"/>
                  <a:pt x="9526" y="21778"/>
                </a:cubicBezTo>
                <a:cubicBezTo>
                  <a:pt x="9582" y="21827"/>
                  <a:pt x="9643" y="21862"/>
                  <a:pt x="9699" y="21900"/>
                </a:cubicBezTo>
                <a:cubicBezTo>
                  <a:pt x="9758" y="21932"/>
                  <a:pt x="9812" y="21965"/>
                  <a:pt x="9866" y="21986"/>
                </a:cubicBezTo>
                <a:cubicBezTo>
                  <a:pt x="9914" y="22009"/>
                  <a:pt x="9961" y="22028"/>
                  <a:pt x="10004" y="22041"/>
                </a:cubicBezTo>
                <a:cubicBezTo>
                  <a:pt x="9982" y="22137"/>
                  <a:pt x="9961" y="22233"/>
                  <a:pt x="9936" y="22331"/>
                </a:cubicBezTo>
                <a:lnTo>
                  <a:pt x="9877" y="22578"/>
                </a:lnTo>
                <a:cubicBezTo>
                  <a:pt x="9875" y="22578"/>
                  <a:pt x="9872" y="22576"/>
                  <a:pt x="9869" y="22575"/>
                </a:cubicBezTo>
                <a:lnTo>
                  <a:pt x="9856" y="22572"/>
                </a:lnTo>
                <a:cubicBezTo>
                  <a:pt x="9856" y="22572"/>
                  <a:pt x="9779" y="22561"/>
                  <a:pt x="9643" y="22539"/>
                </a:cubicBezTo>
                <a:cubicBezTo>
                  <a:pt x="9579" y="22520"/>
                  <a:pt x="9495" y="22508"/>
                  <a:pt x="9409" y="22477"/>
                </a:cubicBezTo>
                <a:cubicBezTo>
                  <a:pt x="9320" y="22449"/>
                  <a:pt x="9226" y="22407"/>
                  <a:pt x="9130" y="22353"/>
                </a:cubicBezTo>
                <a:cubicBezTo>
                  <a:pt x="9085" y="22322"/>
                  <a:pt x="9033" y="22296"/>
                  <a:pt x="8990" y="22256"/>
                </a:cubicBezTo>
                <a:cubicBezTo>
                  <a:pt x="8969" y="22237"/>
                  <a:pt x="8944" y="22220"/>
                  <a:pt x="8923" y="22199"/>
                </a:cubicBezTo>
                <a:cubicBezTo>
                  <a:pt x="8903" y="22177"/>
                  <a:pt x="8882" y="22155"/>
                  <a:pt x="8860" y="22132"/>
                </a:cubicBezTo>
                <a:cubicBezTo>
                  <a:pt x="8782" y="22039"/>
                  <a:pt x="8708" y="21928"/>
                  <a:pt x="8660" y="21795"/>
                </a:cubicBezTo>
                <a:cubicBezTo>
                  <a:pt x="8556" y="21534"/>
                  <a:pt x="8524" y="21215"/>
                  <a:pt x="8520" y="20891"/>
                </a:cubicBezTo>
                <a:cubicBezTo>
                  <a:pt x="8517" y="20567"/>
                  <a:pt x="8538" y="20236"/>
                  <a:pt x="8552" y="19921"/>
                </a:cubicBezTo>
                <a:cubicBezTo>
                  <a:pt x="8565" y="19606"/>
                  <a:pt x="8570" y="19306"/>
                  <a:pt x="8543" y="19044"/>
                </a:cubicBezTo>
                <a:cubicBezTo>
                  <a:pt x="8536" y="18979"/>
                  <a:pt x="8528" y="18915"/>
                  <a:pt x="8517" y="18855"/>
                </a:cubicBezTo>
                <a:cubicBezTo>
                  <a:pt x="8510" y="18796"/>
                  <a:pt x="8496" y="18738"/>
                  <a:pt x="8482" y="18685"/>
                </a:cubicBezTo>
                <a:cubicBezTo>
                  <a:pt x="8471" y="18632"/>
                  <a:pt x="8453" y="18581"/>
                  <a:pt x="8437" y="18536"/>
                </a:cubicBezTo>
                <a:cubicBezTo>
                  <a:pt x="8425" y="18491"/>
                  <a:pt x="8408" y="18447"/>
                  <a:pt x="8388" y="18407"/>
                </a:cubicBezTo>
                <a:cubicBezTo>
                  <a:pt x="8371" y="18368"/>
                  <a:pt x="8354" y="18330"/>
                  <a:pt x="8341" y="18304"/>
                </a:cubicBezTo>
                <a:cubicBezTo>
                  <a:pt x="8326" y="18280"/>
                  <a:pt x="8314" y="18259"/>
                  <a:pt x="8303" y="18241"/>
                </a:cubicBezTo>
                <a:cubicBezTo>
                  <a:pt x="8283" y="18208"/>
                  <a:pt x="8273" y="18190"/>
                  <a:pt x="8273" y="18190"/>
                </a:cubicBezTo>
                <a:cubicBezTo>
                  <a:pt x="8243" y="18138"/>
                  <a:pt x="8189" y="18109"/>
                  <a:pt x="8133" y="18109"/>
                </a:cubicBezTo>
                <a:cubicBezTo>
                  <a:pt x="8105" y="18109"/>
                  <a:pt x="8076" y="18117"/>
                  <a:pt x="8049" y="18132"/>
                </a:cubicBezTo>
                <a:cubicBezTo>
                  <a:pt x="7973" y="18177"/>
                  <a:pt x="7946" y="18277"/>
                  <a:pt x="7993" y="18356"/>
                </a:cubicBezTo>
                <a:cubicBezTo>
                  <a:pt x="7993" y="18356"/>
                  <a:pt x="8004" y="18374"/>
                  <a:pt x="8023" y="18407"/>
                </a:cubicBezTo>
                <a:cubicBezTo>
                  <a:pt x="8032" y="18425"/>
                  <a:pt x="8046" y="18444"/>
                  <a:pt x="8059" y="18469"/>
                </a:cubicBezTo>
                <a:cubicBezTo>
                  <a:pt x="8071" y="18494"/>
                  <a:pt x="8079" y="18516"/>
                  <a:pt x="8092" y="18544"/>
                </a:cubicBezTo>
                <a:cubicBezTo>
                  <a:pt x="8106" y="18569"/>
                  <a:pt x="8117" y="18602"/>
                  <a:pt x="8129" y="18642"/>
                </a:cubicBezTo>
                <a:cubicBezTo>
                  <a:pt x="8143" y="18678"/>
                  <a:pt x="8156" y="18718"/>
                  <a:pt x="8165" y="18765"/>
                </a:cubicBezTo>
                <a:cubicBezTo>
                  <a:pt x="8176" y="18810"/>
                  <a:pt x="8187" y="18858"/>
                  <a:pt x="8195" y="18911"/>
                </a:cubicBezTo>
                <a:cubicBezTo>
                  <a:pt x="8203" y="18963"/>
                  <a:pt x="8212" y="19018"/>
                  <a:pt x="8217" y="19079"/>
                </a:cubicBezTo>
                <a:cubicBezTo>
                  <a:pt x="8237" y="19265"/>
                  <a:pt x="8238" y="19481"/>
                  <a:pt x="8230" y="19717"/>
                </a:cubicBezTo>
                <a:cubicBezTo>
                  <a:pt x="8219" y="19711"/>
                  <a:pt x="8209" y="19706"/>
                  <a:pt x="8197" y="19700"/>
                </a:cubicBezTo>
                <a:cubicBezTo>
                  <a:pt x="8172" y="19686"/>
                  <a:pt x="8145" y="19673"/>
                  <a:pt x="8116" y="19658"/>
                </a:cubicBezTo>
                <a:cubicBezTo>
                  <a:pt x="8085" y="19643"/>
                  <a:pt x="8060" y="19627"/>
                  <a:pt x="8035" y="19610"/>
                </a:cubicBezTo>
                <a:cubicBezTo>
                  <a:pt x="8009" y="19593"/>
                  <a:pt x="7982" y="19575"/>
                  <a:pt x="7954" y="19557"/>
                </a:cubicBezTo>
                <a:cubicBezTo>
                  <a:pt x="7926" y="19538"/>
                  <a:pt x="7897" y="19522"/>
                  <a:pt x="7871" y="19501"/>
                </a:cubicBezTo>
                <a:cubicBezTo>
                  <a:pt x="7819" y="19456"/>
                  <a:pt x="7766" y="19409"/>
                  <a:pt x="7718" y="19367"/>
                </a:cubicBezTo>
                <a:cubicBezTo>
                  <a:pt x="7669" y="19325"/>
                  <a:pt x="7628" y="19272"/>
                  <a:pt x="7590" y="19234"/>
                </a:cubicBezTo>
                <a:cubicBezTo>
                  <a:pt x="7517" y="19154"/>
                  <a:pt x="7468" y="19100"/>
                  <a:pt x="7468" y="19100"/>
                </a:cubicBezTo>
                <a:lnTo>
                  <a:pt x="7462" y="19092"/>
                </a:lnTo>
                <a:cubicBezTo>
                  <a:pt x="7436" y="19064"/>
                  <a:pt x="7400" y="19049"/>
                  <a:pt x="7364" y="19049"/>
                </a:cubicBezTo>
                <a:cubicBezTo>
                  <a:pt x="7334" y="19049"/>
                  <a:pt x="7305" y="19059"/>
                  <a:pt x="7281" y="19080"/>
                </a:cubicBezTo>
                <a:cubicBezTo>
                  <a:pt x="7223" y="19127"/>
                  <a:pt x="7215" y="19209"/>
                  <a:pt x="7261" y="19267"/>
                </a:cubicBezTo>
                <a:cubicBezTo>
                  <a:pt x="7261" y="19267"/>
                  <a:pt x="7310" y="19326"/>
                  <a:pt x="7384" y="19416"/>
                </a:cubicBezTo>
                <a:cubicBezTo>
                  <a:pt x="7422" y="19459"/>
                  <a:pt x="7459" y="19515"/>
                  <a:pt x="7514" y="19568"/>
                </a:cubicBezTo>
                <a:cubicBezTo>
                  <a:pt x="7568" y="19621"/>
                  <a:pt x="7624" y="19676"/>
                  <a:pt x="7682" y="19733"/>
                </a:cubicBezTo>
                <a:cubicBezTo>
                  <a:pt x="7713" y="19759"/>
                  <a:pt x="7748" y="19781"/>
                  <a:pt x="7780" y="19807"/>
                </a:cubicBezTo>
                <a:cubicBezTo>
                  <a:pt x="7813" y="19830"/>
                  <a:pt x="7845" y="19855"/>
                  <a:pt x="7876" y="19877"/>
                </a:cubicBezTo>
                <a:cubicBezTo>
                  <a:pt x="7908" y="19901"/>
                  <a:pt x="7938" y="19922"/>
                  <a:pt x="7964" y="19937"/>
                </a:cubicBezTo>
                <a:cubicBezTo>
                  <a:pt x="7993" y="19953"/>
                  <a:pt x="8019" y="19969"/>
                  <a:pt x="8043" y="19982"/>
                </a:cubicBezTo>
                <a:cubicBezTo>
                  <a:pt x="8140" y="20039"/>
                  <a:pt x="8206" y="20076"/>
                  <a:pt x="8206" y="20076"/>
                </a:cubicBezTo>
                <a:lnTo>
                  <a:pt x="8208" y="20078"/>
                </a:lnTo>
                <a:lnTo>
                  <a:pt x="8216" y="20081"/>
                </a:lnTo>
                <a:cubicBezTo>
                  <a:pt x="8217" y="20081"/>
                  <a:pt x="8218" y="20083"/>
                  <a:pt x="8218" y="20083"/>
                </a:cubicBezTo>
                <a:cubicBezTo>
                  <a:pt x="8206" y="20342"/>
                  <a:pt x="8191" y="20616"/>
                  <a:pt x="8192" y="20897"/>
                </a:cubicBezTo>
                <a:cubicBezTo>
                  <a:pt x="8196" y="21238"/>
                  <a:pt x="8227" y="21594"/>
                  <a:pt x="8352" y="21918"/>
                </a:cubicBezTo>
                <a:cubicBezTo>
                  <a:pt x="8413" y="22080"/>
                  <a:pt x="8506" y="22228"/>
                  <a:pt x="8611" y="22351"/>
                </a:cubicBezTo>
                <a:cubicBezTo>
                  <a:pt x="8638" y="22382"/>
                  <a:pt x="8666" y="22412"/>
                  <a:pt x="8692" y="22440"/>
                </a:cubicBezTo>
                <a:cubicBezTo>
                  <a:pt x="8721" y="22469"/>
                  <a:pt x="8753" y="22493"/>
                  <a:pt x="8781" y="22517"/>
                </a:cubicBezTo>
                <a:cubicBezTo>
                  <a:pt x="8838" y="22568"/>
                  <a:pt x="8902" y="22604"/>
                  <a:pt x="8960" y="22642"/>
                </a:cubicBezTo>
                <a:cubicBezTo>
                  <a:pt x="9081" y="22713"/>
                  <a:pt x="9197" y="22763"/>
                  <a:pt x="9303" y="22797"/>
                </a:cubicBezTo>
                <a:cubicBezTo>
                  <a:pt x="9408" y="22836"/>
                  <a:pt x="9500" y="22850"/>
                  <a:pt x="9577" y="22871"/>
                </a:cubicBezTo>
                <a:cubicBezTo>
                  <a:pt x="9690" y="22889"/>
                  <a:pt x="9766" y="22901"/>
                  <a:pt x="9798" y="22906"/>
                </a:cubicBezTo>
                <a:cubicBezTo>
                  <a:pt x="9733" y="23178"/>
                  <a:pt x="9673" y="23453"/>
                  <a:pt x="9616" y="23729"/>
                </a:cubicBezTo>
                <a:lnTo>
                  <a:pt x="8892" y="23283"/>
                </a:lnTo>
                <a:lnTo>
                  <a:pt x="8887" y="23280"/>
                </a:lnTo>
                <a:cubicBezTo>
                  <a:pt x="8871" y="23271"/>
                  <a:pt x="8854" y="23266"/>
                  <a:pt x="8836" y="23266"/>
                </a:cubicBezTo>
                <a:cubicBezTo>
                  <a:pt x="8809" y="23266"/>
                  <a:pt x="8781" y="23278"/>
                  <a:pt x="8762" y="23301"/>
                </a:cubicBezTo>
                <a:cubicBezTo>
                  <a:pt x="8728" y="23342"/>
                  <a:pt x="8733" y="23403"/>
                  <a:pt x="8774" y="23438"/>
                </a:cubicBezTo>
                <a:lnTo>
                  <a:pt x="9506" y="24054"/>
                </a:lnTo>
                <a:lnTo>
                  <a:pt x="9509" y="24056"/>
                </a:lnTo>
                <a:cubicBezTo>
                  <a:pt x="9515" y="24062"/>
                  <a:pt x="9522" y="24066"/>
                  <a:pt x="9529" y="24071"/>
                </a:cubicBezTo>
                <a:lnTo>
                  <a:pt x="9553" y="24083"/>
                </a:lnTo>
                <a:cubicBezTo>
                  <a:pt x="9542" y="24141"/>
                  <a:pt x="9532" y="24201"/>
                  <a:pt x="9525" y="24258"/>
                </a:cubicBezTo>
                <a:cubicBezTo>
                  <a:pt x="9510" y="24385"/>
                  <a:pt x="9494" y="24511"/>
                  <a:pt x="9479" y="24638"/>
                </a:cubicBezTo>
                <a:cubicBezTo>
                  <a:pt x="9469" y="24756"/>
                  <a:pt x="9460" y="24872"/>
                  <a:pt x="9449" y="24989"/>
                </a:cubicBezTo>
                <a:cubicBezTo>
                  <a:pt x="9399" y="24937"/>
                  <a:pt x="9346" y="24878"/>
                  <a:pt x="9288" y="24821"/>
                </a:cubicBezTo>
                <a:cubicBezTo>
                  <a:pt x="9152" y="24684"/>
                  <a:pt x="8988" y="24530"/>
                  <a:pt x="8814" y="24372"/>
                </a:cubicBezTo>
                <a:cubicBezTo>
                  <a:pt x="8728" y="24292"/>
                  <a:pt x="8637" y="24211"/>
                  <a:pt x="8551" y="24126"/>
                </a:cubicBezTo>
                <a:cubicBezTo>
                  <a:pt x="8462" y="24043"/>
                  <a:pt x="8379" y="23954"/>
                  <a:pt x="8297" y="23867"/>
                </a:cubicBezTo>
                <a:lnTo>
                  <a:pt x="8182" y="23730"/>
                </a:lnTo>
                <a:cubicBezTo>
                  <a:pt x="8144" y="23684"/>
                  <a:pt x="8113" y="23635"/>
                  <a:pt x="8079" y="23588"/>
                </a:cubicBezTo>
                <a:cubicBezTo>
                  <a:pt x="8043" y="23541"/>
                  <a:pt x="8017" y="23491"/>
                  <a:pt x="7989" y="23442"/>
                </a:cubicBezTo>
                <a:cubicBezTo>
                  <a:pt x="7959" y="23394"/>
                  <a:pt x="7931" y="23344"/>
                  <a:pt x="7911" y="23293"/>
                </a:cubicBezTo>
                <a:cubicBezTo>
                  <a:pt x="7890" y="23242"/>
                  <a:pt x="7865" y="23194"/>
                  <a:pt x="7847" y="23143"/>
                </a:cubicBezTo>
                <a:cubicBezTo>
                  <a:pt x="7831" y="23093"/>
                  <a:pt x="7816" y="23042"/>
                  <a:pt x="7799" y="22994"/>
                </a:cubicBezTo>
                <a:cubicBezTo>
                  <a:pt x="7768" y="22898"/>
                  <a:pt x="7756" y="22801"/>
                  <a:pt x="7735" y="22713"/>
                </a:cubicBezTo>
                <a:cubicBezTo>
                  <a:pt x="7722" y="22624"/>
                  <a:pt x="7714" y="22540"/>
                  <a:pt x="7706" y="22467"/>
                </a:cubicBezTo>
                <a:cubicBezTo>
                  <a:pt x="7695" y="22394"/>
                  <a:pt x="7701" y="22328"/>
                  <a:pt x="7696" y="22275"/>
                </a:cubicBezTo>
                <a:cubicBezTo>
                  <a:pt x="7693" y="22167"/>
                  <a:pt x="7692" y="22106"/>
                  <a:pt x="7692" y="22106"/>
                </a:cubicBezTo>
                <a:lnTo>
                  <a:pt x="7692" y="22098"/>
                </a:lnTo>
                <a:cubicBezTo>
                  <a:pt x="7691" y="22046"/>
                  <a:pt x="7648" y="22002"/>
                  <a:pt x="7595" y="21999"/>
                </a:cubicBezTo>
                <a:cubicBezTo>
                  <a:pt x="7594" y="21999"/>
                  <a:pt x="7593" y="21999"/>
                  <a:pt x="7591" y="21999"/>
                </a:cubicBezTo>
                <a:cubicBezTo>
                  <a:pt x="7537" y="21999"/>
                  <a:pt x="7493" y="22042"/>
                  <a:pt x="7490" y="22096"/>
                </a:cubicBezTo>
                <a:cubicBezTo>
                  <a:pt x="7490" y="22096"/>
                  <a:pt x="7488" y="22160"/>
                  <a:pt x="7483" y="22273"/>
                </a:cubicBezTo>
                <a:cubicBezTo>
                  <a:pt x="7483" y="22330"/>
                  <a:pt x="7473" y="22398"/>
                  <a:pt x="7478" y="22478"/>
                </a:cubicBezTo>
                <a:cubicBezTo>
                  <a:pt x="7483" y="22557"/>
                  <a:pt x="7484" y="22647"/>
                  <a:pt x="7492" y="22744"/>
                </a:cubicBezTo>
                <a:cubicBezTo>
                  <a:pt x="7508" y="22842"/>
                  <a:pt x="7514" y="22950"/>
                  <a:pt x="7542" y="23060"/>
                </a:cubicBezTo>
                <a:cubicBezTo>
                  <a:pt x="7555" y="23116"/>
                  <a:pt x="7570" y="23173"/>
                  <a:pt x="7585" y="23231"/>
                </a:cubicBezTo>
                <a:cubicBezTo>
                  <a:pt x="7601" y="23290"/>
                  <a:pt x="7625" y="23347"/>
                  <a:pt x="7646" y="23406"/>
                </a:cubicBezTo>
                <a:cubicBezTo>
                  <a:pt x="7665" y="23465"/>
                  <a:pt x="7692" y="23524"/>
                  <a:pt x="7722" y="23581"/>
                </a:cubicBezTo>
                <a:cubicBezTo>
                  <a:pt x="7751" y="23638"/>
                  <a:pt x="7777" y="23699"/>
                  <a:pt x="7813" y="23753"/>
                </a:cubicBezTo>
                <a:cubicBezTo>
                  <a:pt x="7848" y="23810"/>
                  <a:pt x="7881" y="23868"/>
                  <a:pt x="7920" y="23921"/>
                </a:cubicBezTo>
                <a:lnTo>
                  <a:pt x="8036" y="24082"/>
                </a:lnTo>
                <a:cubicBezTo>
                  <a:pt x="8119" y="24183"/>
                  <a:pt x="8202" y="24285"/>
                  <a:pt x="8290" y="24376"/>
                </a:cubicBezTo>
                <a:cubicBezTo>
                  <a:pt x="8375" y="24471"/>
                  <a:pt x="8459" y="24560"/>
                  <a:pt x="8540" y="24645"/>
                </a:cubicBezTo>
                <a:cubicBezTo>
                  <a:pt x="8703" y="24817"/>
                  <a:pt x="8850" y="24974"/>
                  <a:pt x="8971" y="25113"/>
                </a:cubicBezTo>
                <a:cubicBezTo>
                  <a:pt x="9034" y="25182"/>
                  <a:pt x="9081" y="25246"/>
                  <a:pt x="9127" y="25302"/>
                </a:cubicBezTo>
                <a:cubicBezTo>
                  <a:pt x="9174" y="25356"/>
                  <a:pt x="9213" y="25411"/>
                  <a:pt x="9247" y="25454"/>
                </a:cubicBezTo>
                <a:cubicBezTo>
                  <a:pt x="9313" y="25543"/>
                  <a:pt x="9351" y="25593"/>
                  <a:pt x="9351" y="25593"/>
                </a:cubicBezTo>
                <a:cubicBezTo>
                  <a:pt x="9354" y="25597"/>
                  <a:pt x="9357" y="25602"/>
                  <a:pt x="9361" y="25607"/>
                </a:cubicBezTo>
                <a:cubicBezTo>
                  <a:pt x="9371" y="25617"/>
                  <a:pt x="9381" y="25628"/>
                  <a:pt x="9392" y="25635"/>
                </a:cubicBezTo>
                <a:cubicBezTo>
                  <a:pt x="9377" y="25803"/>
                  <a:pt x="9362" y="25970"/>
                  <a:pt x="9350" y="26135"/>
                </a:cubicBezTo>
                <a:lnTo>
                  <a:pt x="9341" y="26255"/>
                </a:lnTo>
                <a:cubicBezTo>
                  <a:pt x="9290" y="26234"/>
                  <a:pt x="9217" y="26204"/>
                  <a:pt x="9125" y="26169"/>
                </a:cubicBezTo>
                <a:cubicBezTo>
                  <a:pt x="9075" y="26148"/>
                  <a:pt x="9019" y="26130"/>
                  <a:pt x="8963" y="26101"/>
                </a:cubicBezTo>
                <a:cubicBezTo>
                  <a:pt x="8907" y="26071"/>
                  <a:pt x="8846" y="26038"/>
                  <a:pt x="8781" y="26004"/>
                </a:cubicBezTo>
                <a:cubicBezTo>
                  <a:pt x="8717" y="25968"/>
                  <a:pt x="8644" y="25936"/>
                  <a:pt x="8576" y="25890"/>
                </a:cubicBezTo>
                <a:cubicBezTo>
                  <a:pt x="8510" y="25845"/>
                  <a:pt x="8439" y="25794"/>
                  <a:pt x="8366" y="25744"/>
                </a:cubicBezTo>
                <a:cubicBezTo>
                  <a:pt x="8330" y="25717"/>
                  <a:pt x="8291" y="25694"/>
                  <a:pt x="8256" y="25662"/>
                </a:cubicBezTo>
                <a:cubicBezTo>
                  <a:pt x="8221" y="25630"/>
                  <a:pt x="8186" y="25598"/>
                  <a:pt x="8150" y="25565"/>
                </a:cubicBezTo>
                <a:cubicBezTo>
                  <a:pt x="8115" y="25532"/>
                  <a:pt x="8079" y="25500"/>
                  <a:pt x="8042" y="25465"/>
                </a:cubicBezTo>
                <a:lnTo>
                  <a:pt x="7985" y="25415"/>
                </a:lnTo>
                <a:lnTo>
                  <a:pt x="7935" y="25357"/>
                </a:lnTo>
                <a:cubicBezTo>
                  <a:pt x="7867" y="25278"/>
                  <a:pt x="7798" y="25197"/>
                  <a:pt x="7728" y="25114"/>
                </a:cubicBezTo>
                <a:cubicBezTo>
                  <a:pt x="7665" y="25024"/>
                  <a:pt x="7602" y="24932"/>
                  <a:pt x="7536" y="24838"/>
                </a:cubicBezTo>
                <a:cubicBezTo>
                  <a:pt x="7467" y="24746"/>
                  <a:pt x="7415" y="24641"/>
                  <a:pt x="7353" y="24540"/>
                </a:cubicBezTo>
                <a:cubicBezTo>
                  <a:pt x="7323" y="24490"/>
                  <a:pt x="7293" y="24438"/>
                  <a:pt x="7263" y="24388"/>
                </a:cubicBezTo>
                <a:cubicBezTo>
                  <a:pt x="7234" y="24335"/>
                  <a:pt x="7206" y="24279"/>
                  <a:pt x="7176" y="24224"/>
                </a:cubicBezTo>
                <a:cubicBezTo>
                  <a:pt x="7121" y="24115"/>
                  <a:pt x="7059" y="24002"/>
                  <a:pt x="7006" y="23894"/>
                </a:cubicBezTo>
                <a:cubicBezTo>
                  <a:pt x="6958" y="23784"/>
                  <a:pt x="6900" y="23679"/>
                  <a:pt x="6866" y="23564"/>
                </a:cubicBezTo>
                <a:cubicBezTo>
                  <a:pt x="6778" y="23341"/>
                  <a:pt x="6731" y="23103"/>
                  <a:pt x="6691" y="22868"/>
                </a:cubicBezTo>
                <a:cubicBezTo>
                  <a:pt x="6657" y="22630"/>
                  <a:pt x="6638" y="22393"/>
                  <a:pt x="6632" y="22159"/>
                </a:cubicBezTo>
                <a:cubicBezTo>
                  <a:pt x="6624" y="21927"/>
                  <a:pt x="6621" y="21699"/>
                  <a:pt x="6617" y="21481"/>
                </a:cubicBezTo>
                <a:cubicBezTo>
                  <a:pt x="6612" y="21263"/>
                  <a:pt x="6607" y="21056"/>
                  <a:pt x="6587" y="20864"/>
                </a:cubicBezTo>
                <a:cubicBezTo>
                  <a:pt x="6581" y="20768"/>
                  <a:pt x="6570" y="20674"/>
                  <a:pt x="6559" y="20587"/>
                </a:cubicBezTo>
                <a:cubicBezTo>
                  <a:pt x="6548" y="20499"/>
                  <a:pt x="6536" y="20415"/>
                  <a:pt x="6518" y="20337"/>
                </a:cubicBezTo>
                <a:cubicBezTo>
                  <a:pt x="6494" y="20181"/>
                  <a:pt x="6453" y="20043"/>
                  <a:pt x="6423" y="19930"/>
                </a:cubicBezTo>
                <a:cubicBezTo>
                  <a:pt x="6393" y="19818"/>
                  <a:pt x="6359" y="19743"/>
                  <a:pt x="6341" y="19685"/>
                </a:cubicBezTo>
                <a:cubicBezTo>
                  <a:pt x="6321" y="19628"/>
                  <a:pt x="6310" y="19600"/>
                  <a:pt x="6310" y="19600"/>
                </a:cubicBezTo>
                <a:cubicBezTo>
                  <a:pt x="6289" y="19538"/>
                  <a:pt x="6232" y="19501"/>
                  <a:pt x="6171" y="19501"/>
                </a:cubicBezTo>
                <a:cubicBezTo>
                  <a:pt x="6154" y="19501"/>
                  <a:pt x="6138" y="19504"/>
                  <a:pt x="6122" y="19509"/>
                </a:cubicBezTo>
                <a:cubicBezTo>
                  <a:pt x="6044" y="19536"/>
                  <a:pt x="6003" y="19621"/>
                  <a:pt x="6031" y="19697"/>
                </a:cubicBezTo>
                <a:cubicBezTo>
                  <a:pt x="6031" y="19697"/>
                  <a:pt x="6042" y="19727"/>
                  <a:pt x="6061" y="19782"/>
                </a:cubicBezTo>
                <a:cubicBezTo>
                  <a:pt x="6079" y="19838"/>
                  <a:pt x="6114" y="19923"/>
                  <a:pt x="6141" y="20022"/>
                </a:cubicBezTo>
                <a:cubicBezTo>
                  <a:pt x="6166" y="20122"/>
                  <a:pt x="6203" y="20242"/>
                  <a:pt x="6225" y="20388"/>
                </a:cubicBezTo>
                <a:cubicBezTo>
                  <a:pt x="6240" y="20461"/>
                  <a:pt x="6251" y="20539"/>
                  <a:pt x="6261" y="20622"/>
                </a:cubicBezTo>
                <a:cubicBezTo>
                  <a:pt x="6272" y="20705"/>
                  <a:pt x="6282" y="20793"/>
                  <a:pt x="6288" y="20885"/>
                </a:cubicBezTo>
                <a:cubicBezTo>
                  <a:pt x="6290" y="20914"/>
                  <a:pt x="6292" y="20945"/>
                  <a:pt x="6294" y="20975"/>
                </a:cubicBezTo>
                <a:cubicBezTo>
                  <a:pt x="6293" y="20975"/>
                  <a:pt x="6290" y="20976"/>
                  <a:pt x="6288" y="20976"/>
                </a:cubicBezTo>
                <a:cubicBezTo>
                  <a:pt x="6266" y="20979"/>
                  <a:pt x="6244" y="20984"/>
                  <a:pt x="6215" y="20986"/>
                </a:cubicBezTo>
                <a:cubicBezTo>
                  <a:pt x="6177" y="20990"/>
                  <a:pt x="6134" y="20992"/>
                  <a:pt x="6087" y="20992"/>
                </a:cubicBezTo>
                <a:cubicBezTo>
                  <a:pt x="6004" y="20992"/>
                  <a:pt x="5912" y="20984"/>
                  <a:pt x="5826" y="20956"/>
                </a:cubicBezTo>
                <a:cubicBezTo>
                  <a:pt x="5792" y="20947"/>
                  <a:pt x="5761" y="20933"/>
                  <a:pt x="5729" y="20920"/>
                </a:cubicBezTo>
                <a:cubicBezTo>
                  <a:pt x="5700" y="20904"/>
                  <a:pt x="5670" y="20890"/>
                  <a:pt x="5644" y="20870"/>
                </a:cubicBezTo>
                <a:cubicBezTo>
                  <a:pt x="5617" y="20853"/>
                  <a:pt x="5595" y="20830"/>
                  <a:pt x="5574" y="20812"/>
                </a:cubicBezTo>
                <a:cubicBezTo>
                  <a:pt x="5554" y="20789"/>
                  <a:pt x="5534" y="20770"/>
                  <a:pt x="5519" y="20748"/>
                </a:cubicBezTo>
                <a:cubicBezTo>
                  <a:pt x="5503" y="20728"/>
                  <a:pt x="5490" y="20706"/>
                  <a:pt x="5481" y="20686"/>
                </a:cubicBezTo>
                <a:cubicBezTo>
                  <a:pt x="5470" y="20668"/>
                  <a:pt x="5460" y="20651"/>
                  <a:pt x="5455" y="20636"/>
                </a:cubicBezTo>
                <a:cubicBezTo>
                  <a:pt x="5443" y="20606"/>
                  <a:pt x="5436" y="20589"/>
                  <a:pt x="5436" y="20589"/>
                </a:cubicBezTo>
                <a:lnTo>
                  <a:pt x="5432" y="20580"/>
                </a:lnTo>
                <a:cubicBezTo>
                  <a:pt x="5419" y="20549"/>
                  <a:pt x="5388" y="20529"/>
                  <a:pt x="5354" y="20529"/>
                </a:cubicBezTo>
                <a:cubicBezTo>
                  <a:pt x="5347" y="20529"/>
                  <a:pt x="5340" y="20530"/>
                  <a:pt x="5333" y="20532"/>
                </a:cubicBezTo>
                <a:cubicBezTo>
                  <a:pt x="5289" y="20545"/>
                  <a:pt x="5263" y="20589"/>
                  <a:pt x="5274" y="20635"/>
                </a:cubicBezTo>
                <a:cubicBezTo>
                  <a:pt x="5274" y="20635"/>
                  <a:pt x="5280" y="20656"/>
                  <a:pt x="5290" y="20695"/>
                </a:cubicBezTo>
                <a:cubicBezTo>
                  <a:pt x="5295" y="20715"/>
                  <a:pt x="5304" y="20737"/>
                  <a:pt x="5315" y="20763"/>
                </a:cubicBezTo>
                <a:cubicBezTo>
                  <a:pt x="5324" y="20789"/>
                  <a:pt x="5337" y="20818"/>
                  <a:pt x="5354" y="20849"/>
                </a:cubicBezTo>
                <a:cubicBezTo>
                  <a:pt x="5370" y="20881"/>
                  <a:pt x="5393" y="20912"/>
                  <a:pt x="5416" y="20945"/>
                </a:cubicBezTo>
                <a:cubicBezTo>
                  <a:pt x="5442" y="20975"/>
                  <a:pt x="5469" y="21009"/>
                  <a:pt x="5502" y="21039"/>
                </a:cubicBezTo>
                <a:cubicBezTo>
                  <a:pt x="5534" y="21071"/>
                  <a:pt x="5571" y="21098"/>
                  <a:pt x="5609" y="21124"/>
                </a:cubicBezTo>
                <a:cubicBezTo>
                  <a:pt x="5650" y="21148"/>
                  <a:pt x="5689" y="21173"/>
                  <a:pt x="5734" y="21190"/>
                </a:cubicBezTo>
                <a:cubicBezTo>
                  <a:pt x="5905" y="21270"/>
                  <a:pt x="6090" y="21290"/>
                  <a:pt x="6224" y="21294"/>
                </a:cubicBezTo>
                <a:cubicBezTo>
                  <a:pt x="6233" y="21295"/>
                  <a:pt x="6243" y="21295"/>
                  <a:pt x="6252" y="21295"/>
                </a:cubicBezTo>
                <a:cubicBezTo>
                  <a:pt x="6270" y="21295"/>
                  <a:pt x="6288" y="21294"/>
                  <a:pt x="6305" y="21294"/>
                </a:cubicBezTo>
                <a:cubicBezTo>
                  <a:pt x="6306" y="21356"/>
                  <a:pt x="6308" y="21420"/>
                  <a:pt x="6309" y="21484"/>
                </a:cubicBezTo>
                <a:cubicBezTo>
                  <a:pt x="6313" y="21699"/>
                  <a:pt x="6313" y="21928"/>
                  <a:pt x="6321" y="22167"/>
                </a:cubicBezTo>
                <a:cubicBezTo>
                  <a:pt x="6327" y="22406"/>
                  <a:pt x="6345" y="22656"/>
                  <a:pt x="6379" y="22910"/>
                </a:cubicBezTo>
                <a:cubicBezTo>
                  <a:pt x="6420" y="23162"/>
                  <a:pt x="6470" y="23422"/>
                  <a:pt x="6566" y="23668"/>
                </a:cubicBezTo>
                <a:cubicBezTo>
                  <a:pt x="6605" y="23795"/>
                  <a:pt x="6667" y="23912"/>
                  <a:pt x="6720" y="24033"/>
                </a:cubicBezTo>
                <a:cubicBezTo>
                  <a:pt x="6778" y="24150"/>
                  <a:pt x="6835" y="24257"/>
                  <a:pt x="6890" y="24369"/>
                </a:cubicBezTo>
                <a:cubicBezTo>
                  <a:pt x="6920" y="24423"/>
                  <a:pt x="6947" y="24480"/>
                  <a:pt x="6975" y="24534"/>
                </a:cubicBezTo>
                <a:cubicBezTo>
                  <a:pt x="7007" y="24588"/>
                  <a:pt x="7039" y="24643"/>
                  <a:pt x="7070" y="24698"/>
                </a:cubicBezTo>
                <a:cubicBezTo>
                  <a:pt x="7135" y="24804"/>
                  <a:pt x="7190" y="24915"/>
                  <a:pt x="7263" y="25013"/>
                </a:cubicBezTo>
                <a:cubicBezTo>
                  <a:pt x="7332" y="25114"/>
                  <a:pt x="7400" y="25213"/>
                  <a:pt x="7468" y="25309"/>
                </a:cubicBezTo>
                <a:cubicBezTo>
                  <a:pt x="7544" y="25399"/>
                  <a:pt x="7619" y="25489"/>
                  <a:pt x="7692" y="25574"/>
                </a:cubicBezTo>
                <a:lnTo>
                  <a:pt x="7746" y="25637"/>
                </a:lnTo>
                <a:lnTo>
                  <a:pt x="7808" y="25694"/>
                </a:lnTo>
                <a:cubicBezTo>
                  <a:pt x="7847" y="25731"/>
                  <a:pt x="7888" y="25768"/>
                  <a:pt x="7927" y="25804"/>
                </a:cubicBezTo>
                <a:cubicBezTo>
                  <a:pt x="7967" y="25840"/>
                  <a:pt x="8006" y="25877"/>
                  <a:pt x="8043" y="25911"/>
                </a:cubicBezTo>
                <a:cubicBezTo>
                  <a:pt x="8080" y="25946"/>
                  <a:pt x="8126" y="25972"/>
                  <a:pt x="8164" y="26001"/>
                </a:cubicBezTo>
                <a:cubicBezTo>
                  <a:pt x="8245" y="26058"/>
                  <a:pt x="8322" y="26113"/>
                  <a:pt x="8397" y="26166"/>
                </a:cubicBezTo>
                <a:cubicBezTo>
                  <a:pt x="8471" y="26217"/>
                  <a:pt x="8549" y="26251"/>
                  <a:pt x="8618" y="26291"/>
                </a:cubicBezTo>
                <a:cubicBezTo>
                  <a:pt x="8689" y="26328"/>
                  <a:pt x="8755" y="26363"/>
                  <a:pt x="8817" y="26398"/>
                </a:cubicBezTo>
                <a:cubicBezTo>
                  <a:pt x="8877" y="26429"/>
                  <a:pt x="8937" y="26447"/>
                  <a:pt x="8990" y="26472"/>
                </a:cubicBezTo>
                <a:cubicBezTo>
                  <a:pt x="9174" y="26546"/>
                  <a:pt x="9290" y="26592"/>
                  <a:pt x="9317" y="26603"/>
                </a:cubicBezTo>
                <a:cubicBezTo>
                  <a:pt x="9312" y="26690"/>
                  <a:pt x="9307" y="26776"/>
                  <a:pt x="9302" y="26861"/>
                </a:cubicBezTo>
                <a:cubicBezTo>
                  <a:pt x="9288" y="27101"/>
                  <a:pt x="9275" y="27339"/>
                  <a:pt x="9261" y="27574"/>
                </a:cubicBezTo>
                <a:cubicBezTo>
                  <a:pt x="9256" y="27692"/>
                  <a:pt x="9247" y="27808"/>
                  <a:pt x="9243" y="27925"/>
                </a:cubicBezTo>
                <a:cubicBezTo>
                  <a:pt x="9240" y="28042"/>
                  <a:pt x="9239" y="28159"/>
                  <a:pt x="9237" y="28275"/>
                </a:cubicBezTo>
                <a:cubicBezTo>
                  <a:pt x="9233" y="28584"/>
                  <a:pt x="9224" y="28887"/>
                  <a:pt x="9221" y="29185"/>
                </a:cubicBezTo>
                <a:cubicBezTo>
                  <a:pt x="9163" y="29147"/>
                  <a:pt x="9099" y="29094"/>
                  <a:pt x="9027" y="29042"/>
                </a:cubicBezTo>
                <a:cubicBezTo>
                  <a:pt x="8887" y="28929"/>
                  <a:pt x="8723" y="28793"/>
                  <a:pt x="8560" y="28635"/>
                </a:cubicBezTo>
                <a:cubicBezTo>
                  <a:pt x="8477" y="28558"/>
                  <a:pt x="8394" y="28474"/>
                  <a:pt x="8312" y="28388"/>
                </a:cubicBezTo>
                <a:cubicBezTo>
                  <a:pt x="8228" y="28303"/>
                  <a:pt x="8149" y="28210"/>
                  <a:pt x="8068" y="28120"/>
                </a:cubicBezTo>
                <a:cubicBezTo>
                  <a:pt x="8005" y="28042"/>
                  <a:pt x="7940" y="27966"/>
                  <a:pt x="7879" y="27887"/>
                </a:cubicBezTo>
                <a:cubicBezTo>
                  <a:pt x="7898" y="27867"/>
                  <a:pt x="7913" y="27844"/>
                  <a:pt x="7921" y="27817"/>
                </a:cubicBezTo>
                <a:cubicBezTo>
                  <a:pt x="7921" y="27817"/>
                  <a:pt x="7942" y="27740"/>
                  <a:pt x="7974" y="27628"/>
                </a:cubicBezTo>
                <a:cubicBezTo>
                  <a:pt x="7982" y="27600"/>
                  <a:pt x="7990" y="27569"/>
                  <a:pt x="7999" y="27536"/>
                </a:cubicBezTo>
                <a:cubicBezTo>
                  <a:pt x="8010" y="27504"/>
                  <a:pt x="8014" y="27468"/>
                  <a:pt x="8022" y="27432"/>
                </a:cubicBezTo>
                <a:cubicBezTo>
                  <a:pt x="8036" y="27361"/>
                  <a:pt x="8051" y="27283"/>
                  <a:pt x="8065" y="27207"/>
                </a:cubicBezTo>
                <a:cubicBezTo>
                  <a:pt x="8075" y="27128"/>
                  <a:pt x="8083" y="27048"/>
                  <a:pt x="8091" y="26974"/>
                </a:cubicBezTo>
                <a:cubicBezTo>
                  <a:pt x="8094" y="26938"/>
                  <a:pt x="8100" y="26900"/>
                  <a:pt x="8100" y="26868"/>
                </a:cubicBezTo>
                <a:cubicBezTo>
                  <a:pt x="8101" y="26837"/>
                  <a:pt x="8101" y="26807"/>
                  <a:pt x="8102" y="26777"/>
                </a:cubicBezTo>
                <a:cubicBezTo>
                  <a:pt x="8106" y="26664"/>
                  <a:pt x="8107" y="26589"/>
                  <a:pt x="8107" y="26589"/>
                </a:cubicBezTo>
                <a:cubicBezTo>
                  <a:pt x="8108" y="26530"/>
                  <a:pt x="8064" y="26479"/>
                  <a:pt x="8006" y="26473"/>
                </a:cubicBezTo>
                <a:cubicBezTo>
                  <a:pt x="8002" y="26473"/>
                  <a:pt x="7998" y="26472"/>
                  <a:pt x="7994" y="26472"/>
                </a:cubicBezTo>
                <a:cubicBezTo>
                  <a:pt x="7936" y="26472"/>
                  <a:pt x="7886" y="26514"/>
                  <a:pt x="7879" y="26574"/>
                </a:cubicBezTo>
                <a:cubicBezTo>
                  <a:pt x="7879" y="26574"/>
                  <a:pt x="7872" y="26648"/>
                  <a:pt x="7858" y="26761"/>
                </a:cubicBezTo>
                <a:cubicBezTo>
                  <a:pt x="7856" y="26789"/>
                  <a:pt x="7852" y="26820"/>
                  <a:pt x="7847" y="26851"/>
                </a:cubicBezTo>
                <a:cubicBezTo>
                  <a:pt x="7845" y="26884"/>
                  <a:pt x="7836" y="26914"/>
                  <a:pt x="7830" y="26947"/>
                </a:cubicBezTo>
                <a:cubicBezTo>
                  <a:pt x="7817" y="27012"/>
                  <a:pt x="7803" y="27083"/>
                  <a:pt x="7789" y="27152"/>
                </a:cubicBezTo>
                <a:cubicBezTo>
                  <a:pt x="7770" y="27221"/>
                  <a:pt x="7749" y="27291"/>
                  <a:pt x="7730" y="27355"/>
                </a:cubicBezTo>
                <a:cubicBezTo>
                  <a:pt x="7720" y="27387"/>
                  <a:pt x="7714" y="27419"/>
                  <a:pt x="7702" y="27448"/>
                </a:cubicBezTo>
                <a:cubicBezTo>
                  <a:pt x="7691" y="27478"/>
                  <a:pt x="7680" y="27504"/>
                  <a:pt x="7671" y="27530"/>
                </a:cubicBezTo>
                <a:cubicBezTo>
                  <a:pt x="7664" y="27546"/>
                  <a:pt x="7659" y="27560"/>
                  <a:pt x="7654" y="27574"/>
                </a:cubicBezTo>
                <a:cubicBezTo>
                  <a:pt x="7648" y="27567"/>
                  <a:pt x="7643" y="27560"/>
                  <a:pt x="7639" y="27552"/>
                </a:cubicBezTo>
                <a:cubicBezTo>
                  <a:pt x="7575" y="27459"/>
                  <a:pt x="7522" y="27363"/>
                  <a:pt x="7469" y="27275"/>
                </a:cubicBezTo>
                <a:cubicBezTo>
                  <a:pt x="7424" y="27182"/>
                  <a:pt x="7373" y="27097"/>
                  <a:pt x="7340" y="27015"/>
                </a:cubicBezTo>
                <a:cubicBezTo>
                  <a:pt x="7307" y="26932"/>
                  <a:pt x="7271" y="26858"/>
                  <a:pt x="7252" y="26789"/>
                </a:cubicBezTo>
                <a:cubicBezTo>
                  <a:pt x="7233" y="26720"/>
                  <a:pt x="7207" y="26661"/>
                  <a:pt x="7202" y="26611"/>
                </a:cubicBezTo>
                <a:cubicBezTo>
                  <a:pt x="7182" y="26511"/>
                  <a:pt x="7171" y="26454"/>
                  <a:pt x="7171" y="26454"/>
                </a:cubicBezTo>
                <a:lnTo>
                  <a:pt x="7169" y="26441"/>
                </a:lnTo>
                <a:cubicBezTo>
                  <a:pt x="7159" y="26393"/>
                  <a:pt x="7117" y="26359"/>
                  <a:pt x="7069" y="26359"/>
                </a:cubicBezTo>
                <a:cubicBezTo>
                  <a:pt x="7064" y="26359"/>
                  <a:pt x="7058" y="26359"/>
                  <a:pt x="7052" y="26360"/>
                </a:cubicBezTo>
                <a:cubicBezTo>
                  <a:pt x="6996" y="26369"/>
                  <a:pt x="6957" y="26421"/>
                  <a:pt x="6967" y="26478"/>
                </a:cubicBezTo>
                <a:cubicBezTo>
                  <a:pt x="6967" y="26478"/>
                  <a:pt x="6978" y="26543"/>
                  <a:pt x="6995" y="26656"/>
                </a:cubicBezTo>
                <a:cubicBezTo>
                  <a:pt x="7000" y="26714"/>
                  <a:pt x="7025" y="26778"/>
                  <a:pt x="7045" y="26856"/>
                </a:cubicBezTo>
                <a:cubicBezTo>
                  <a:pt x="7064" y="26934"/>
                  <a:pt x="7098" y="27014"/>
                  <a:pt x="7133" y="27105"/>
                </a:cubicBezTo>
                <a:cubicBezTo>
                  <a:pt x="7166" y="27196"/>
                  <a:pt x="7217" y="27286"/>
                  <a:pt x="7261" y="27386"/>
                </a:cubicBezTo>
                <a:cubicBezTo>
                  <a:pt x="7315" y="27482"/>
                  <a:pt x="7368" y="27584"/>
                  <a:pt x="7432" y="27685"/>
                </a:cubicBezTo>
                <a:cubicBezTo>
                  <a:pt x="7494" y="27786"/>
                  <a:pt x="7560" y="27889"/>
                  <a:pt x="7635" y="27989"/>
                </a:cubicBezTo>
                <a:cubicBezTo>
                  <a:pt x="7706" y="28093"/>
                  <a:pt x="7786" y="28190"/>
                  <a:pt x="7862" y="28291"/>
                </a:cubicBezTo>
                <a:cubicBezTo>
                  <a:pt x="7943" y="28388"/>
                  <a:pt x="8023" y="28487"/>
                  <a:pt x="8107" y="28578"/>
                </a:cubicBezTo>
                <a:cubicBezTo>
                  <a:pt x="8190" y="28671"/>
                  <a:pt x="8273" y="28760"/>
                  <a:pt x="8357" y="28844"/>
                </a:cubicBezTo>
                <a:cubicBezTo>
                  <a:pt x="8521" y="29014"/>
                  <a:pt x="8687" y="29162"/>
                  <a:pt x="8833" y="29285"/>
                </a:cubicBezTo>
                <a:cubicBezTo>
                  <a:pt x="8908" y="29345"/>
                  <a:pt x="8972" y="29401"/>
                  <a:pt x="9037" y="29449"/>
                </a:cubicBezTo>
                <a:cubicBezTo>
                  <a:pt x="9101" y="29495"/>
                  <a:pt x="9158" y="29539"/>
                  <a:pt x="9203" y="29569"/>
                </a:cubicBezTo>
                <a:cubicBezTo>
                  <a:pt x="9210" y="29573"/>
                  <a:pt x="9213" y="29576"/>
                  <a:pt x="9221" y="29580"/>
                </a:cubicBezTo>
                <a:lnTo>
                  <a:pt x="9221" y="29620"/>
                </a:lnTo>
                <a:cubicBezTo>
                  <a:pt x="9237" y="30049"/>
                  <a:pt x="9251" y="30465"/>
                  <a:pt x="9266" y="30864"/>
                </a:cubicBezTo>
                <a:cubicBezTo>
                  <a:pt x="9267" y="30913"/>
                  <a:pt x="9270" y="30964"/>
                  <a:pt x="9271" y="31013"/>
                </a:cubicBezTo>
                <a:lnTo>
                  <a:pt x="9274" y="31086"/>
                </a:lnTo>
                <a:lnTo>
                  <a:pt x="9274" y="31095"/>
                </a:lnTo>
                <a:lnTo>
                  <a:pt x="9276" y="31129"/>
                </a:lnTo>
                <a:lnTo>
                  <a:pt x="9279" y="31147"/>
                </a:lnTo>
                <a:lnTo>
                  <a:pt x="9283" y="31183"/>
                </a:lnTo>
                <a:cubicBezTo>
                  <a:pt x="9290" y="31240"/>
                  <a:pt x="9296" y="31294"/>
                  <a:pt x="9303" y="31350"/>
                </a:cubicBezTo>
                <a:cubicBezTo>
                  <a:pt x="9290" y="31341"/>
                  <a:pt x="9277" y="31333"/>
                  <a:pt x="9264" y="31322"/>
                </a:cubicBezTo>
                <a:cubicBezTo>
                  <a:pt x="9168" y="31241"/>
                  <a:pt x="9040" y="31152"/>
                  <a:pt x="8918" y="31025"/>
                </a:cubicBezTo>
                <a:cubicBezTo>
                  <a:pt x="8854" y="30965"/>
                  <a:pt x="8785" y="30902"/>
                  <a:pt x="8721" y="30826"/>
                </a:cubicBezTo>
                <a:cubicBezTo>
                  <a:pt x="8655" y="30751"/>
                  <a:pt x="8583" y="30677"/>
                  <a:pt x="8519" y="30587"/>
                </a:cubicBezTo>
                <a:cubicBezTo>
                  <a:pt x="8451" y="30501"/>
                  <a:pt x="8382" y="30412"/>
                  <a:pt x="8318" y="30312"/>
                </a:cubicBezTo>
                <a:cubicBezTo>
                  <a:pt x="8250" y="30215"/>
                  <a:pt x="8186" y="30110"/>
                  <a:pt x="8123" y="30002"/>
                </a:cubicBezTo>
                <a:cubicBezTo>
                  <a:pt x="7994" y="29784"/>
                  <a:pt x="7871" y="29544"/>
                  <a:pt x="7746" y="29291"/>
                </a:cubicBezTo>
                <a:cubicBezTo>
                  <a:pt x="7623" y="29041"/>
                  <a:pt x="7496" y="28775"/>
                  <a:pt x="7360" y="28508"/>
                </a:cubicBezTo>
                <a:cubicBezTo>
                  <a:pt x="7220" y="28240"/>
                  <a:pt x="7075" y="27973"/>
                  <a:pt x="6903" y="27712"/>
                </a:cubicBezTo>
                <a:cubicBezTo>
                  <a:pt x="6818" y="27579"/>
                  <a:pt x="6733" y="27467"/>
                  <a:pt x="6641" y="27335"/>
                </a:cubicBezTo>
                <a:cubicBezTo>
                  <a:pt x="6554" y="27216"/>
                  <a:pt x="6468" y="27096"/>
                  <a:pt x="6383" y="26978"/>
                </a:cubicBezTo>
                <a:cubicBezTo>
                  <a:pt x="6294" y="26862"/>
                  <a:pt x="6225" y="26735"/>
                  <a:pt x="6146" y="26615"/>
                </a:cubicBezTo>
                <a:cubicBezTo>
                  <a:pt x="6108" y="26555"/>
                  <a:pt x="6071" y="26494"/>
                  <a:pt x="6034" y="26435"/>
                </a:cubicBezTo>
                <a:cubicBezTo>
                  <a:pt x="6001" y="26372"/>
                  <a:pt x="5968" y="26310"/>
                  <a:pt x="5936" y="26250"/>
                </a:cubicBezTo>
                <a:cubicBezTo>
                  <a:pt x="5883" y="26143"/>
                  <a:pt x="5821" y="26042"/>
                  <a:pt x="5773" y="25938"/>
                </a:cubicBezTo>
                <a:cubicBezTo>
                  <a:pt x="5768" y="25917"/>
                  <a:pt x="5758" y="25898"/>
                  <a:pt x="5746" y="25880"/>
                </a:cubicBezTo>
                <a:cubicBezTo>
                  <a:pt x="5694" y="25761"/>
                  <a:pt x="5643" y="25644"/>
                  <a:pt x="5592" y="25531"/>
                </a:cubicBezTo>
                <a:cubicBezTo>
                  <a:pt x="5544" y="25412"/>
                  <a:pt x="5508" y="25295"/>
                  <a:pt x="5468" y="25182"/>
                </a:cubicBezTo>
                <a:cubicBezTo>
                  <a:pt x="5448" y="25127"/>
                  <a:pt x="5429" y="25071"/>
                  <a:pt x="5409" y="25016"/>
                </a:cubicBezTo>
                <a:cubicBezTo>
                  <a:pt x="5395" y="24960"/>
                  <a:pt x="5380" y="24906"/>
                  <a:pt x="5365" y="24853"/>
                </a:cubicBezTo>
                <a:cubicBezTo>
                  <a:pt x="5336" y="24745"/>
                  <a:pt x="5309" y="24643"/>
                  <a:pt x="5283" y="24545"/>
                </a:cubicBezTo>
                <a:cubicBezTo>
                  <a:pt x="5257" y="24448"/>
                  <a:pt x="5243" y="24353"/>
                  <a:pt x="5224" y="24266"/>
                </a:cubicBezTo>
                <a:cubicBezTo>
                  <a:pt x="5189" y="24090"/>
                  <a:pt x="5157" y="23936"/>
                  <a:pt x="5145" y="23804"/>
                </a:cubicBezTo>
                <a:cubicBezTo>
                  <a:pt x="5110" y="23543"/>
                  <a:pt x="5090" y="23394"/>
                  <a:pt x="5090" y="23394"/>
                </a:cubicBezTo>
                <a:cubicBezTo>
                  <a:pt x="5082" y="23329"/>
                  <a:pt x="5026" y="23281"/>
                  <a:pt x="4961" y="23281"/>
                </a:cubicBezTo>
                <a:cubicBezTo>
                  <a:pt x="4956" y="23281"/>
                  <a:pt x="4950" y="23282"/>
                  <a:pt x="4944" y="23282"/>
                </a:cubicBezTo>
                <a:cubicBezTo>
                  <a:pt x="4873" y="23291"/>
                  <a:pt x="4821" y="23357"/>
                  <a:pt x="4831" y="23428"/>
                </a:cubicBezTo>
                <a:cubicBezTo>
                  <a:pt x="4831" y="23428"/>
                  <a:pt x="4849" y="23578"/>
                  <a:pt x="4883" y="23838"/>
                </a:cubicBezTo>
                <a:cubicBezTo>
                  <a:pt x="4895" y="23969"/>
                  <a:pt x="4927" y="24130"/>
                  <a:pt x="4961" y="24315"/>
                </a:cubicBezTo>
                <a:cubicBezTo>
                  <a:pt x="4963" y="24322"/>
                  <a:pt x="4964" y="24332"/>
                  <a:pt x="4965" y="24340"/>
                </a:cubicBezTo>
                <a:cubicBezTo>
                  <a:pt x="4944" y="24337"/>
                  <a:pt x="4921" y="24333"/>
                  <a:pt x="4897" y="24330"/>
                </a:cubicBezTo>
                <a:cubicBezTo>
                  <a:pt x="4843" y="24321"/>
                  <a:pt x="4780" y="24312"/>
                  <a:pt x="4713" y="24301"/>
                </a:cubicBezTo>
                <a:cubicBezTo>
                  <a:pt x="4679" y="24296"/>
                  <a:pt x="4644" y="24290"/>
                  <a:pt x="4609" y="24285"/>
                </a:cubicBezTo>
                <a:cubicBezTo>
                  <a:pt x="4575" y="24279"/>
                  <a:pt x="4536" y="24276"/>
                  <a:pt x="4503" y="24267"/>
                </a:cubicBezTo>
                <a:lnTo>
                  <a:pt x="3950" y="24136"/>
                </a:lnTo>
                <a:lnTo>
                  <a:pt x="3943" y="24135"/>
                </a:lnTo>
                <a:cubicBezTo>
                  <a:pt x="3936" y="24133"/>
                  <a:pt x="3929" y="24133"/>
                  <a:pt x="3922" y="24133"/>
                </a:cubicBezTo>
                <a:cubicBezTo>
                  <a:pt x="3884" y="24133"/>
                  <a:pt x="3849" y="24156"/>
                  <a:pt x="3836" y="24193"/>
                </a:cubicBezTo>
                <a:cubicBezTo>
                  <a:pt x="3817" y="24240"/>
                  <a:pt x="3842" y="24294"/>
                  <a:pt x="3890" y="24312"/>
                </a:cubicBezTo>
                <a:cubicBezTo>
                  <a:pt x="3890" y="24312"/>
                  <a:pt x="4168" y="24417"/>
                  <a:pt x="4445" y="24521"/>
                </a:cubicBezTo>
                <a:cubicBezTo>
                  <a:pt x="4480" y="24535"/>
                  <a:pt x="4516" y="24542"/>
                  <a:pt x="4549" y="24553"/>
                </a:cubicBezTo>
                <a:cubicBezTo>
                  <a:pt x="4583" y="24561"/>
                  <a:pt x="4617" y="24572"/>
                  <a:pt x="4650" y="24582"/>
                </a:cubicBezTo>
                <a:cubicBezTo>
                  <a:pt x="4715" y="24601"/>
                  <a:pt x="4777" y="24618"/>
                  <a:pt x="4830" y="24634"/>
                </a:cubicBezTo>
                <a:cubicBezTo>
                  <a:pt x="4934" y="24665"/>
                  <a:pt x="5003" y="24684"/>
                  <a:pt x="5003" y="24684"/>
                </a:cubicBezTo>
                <a:lnTo>
                  <a:pt x="5006" y="24686"/>
                </a:lnTo>
                <a:lnTo>
                  <a:pt x="5027" y="24689"/>
                </a:lnTo>
                <a:cubicBezTo>
                  <a:pt x="5029" y="24690"/>
                  <a:pt x="5031" y="24690"/>
                  <a:pt x="5034" y="24690"/>
                </a:cubicBezTo>
                <a:cubicBezTo>
                  <a:pt x="5036" y="24690"/>
                  <a:pt x="5038" y="24690"/>
                  <a:pt x="5041" y="24691"/>
                </a:cubicBezTo>
                <a:cubicBezTo>
                  <a:pt x="5061" y="24768"/>
                  <a:pt x="5081" y="24846"/>
                  <a:pt x="5103" y="24928"/>
                </a:cubicBezTo>
                <a:cubicBezTo>
                  <a:pt x="5118" y="24985"/>
                  <a:pt x="5133" y="25042"/>
                  <a:pt x="5149" y="25098"/>
                </a:cubicBezTo>
                <a:cubicBezTo>
                  <a:pt x="5168" y="25156"/>
                  <a:pt x="5187" y="25213"/>
                  <a:pt x="5207" y="25273"/>
                </a:cubicBezTo>
                <a:cubicBezTo>
                  <a:pt x="5248" y="25390"/>
                  <a:pt x="5285" y="25513"/>
                  <a:pt x="5335" y="25635"/>
                </a:cubicBezTo>
                <a:cubicBezTo>
                  <a:pt x="5349" y="25669"/>
                  <a:pt x="5364" y="25703"/>
                  <a:pt x="5379" y="25736"/>
                </a:cubicBezTo>
                <a:cubicBezTo>
                  <a:pt x="5294" y="25709"/>
                  <a:pt x="5194" y="25675"/>
                  <a:pt x="5081" y="25629"/>
                </a:cubicBezTo>
                <a:cubicBezTo>
                  <a:pt x="4742" y="25496"/>
                  <a:pt x="4298" y="25284"/>
                  <a:pt x="3906" y="25005"/>
                </a:cubicBezTo>
                <a:cubicBezTo>
                  <a:pt x="3709" y="24867"/>
                  <a:pt x="3530" y="24708"/>
                  <a:pt x="3384" y="24544"/>
                </a:cubicBezTo>
                <a:cubicBezTo>
                  <a:pt x="3241" y="24380"/>
                  <a:pt x="3135" y="24208"/>
                  <a:pt x="3083" y="24051"/>
                </a:cubicBezTo>
                <a:cubicBezTo>
                  <a:pt x="3055" y="23975"/>
                  <a:pt x="3042" y="23900"/>
                  <a:pt x="3034" y="23836"/>
                </a:cubicBezTo>
                <a:cubicBezTo>
                  <a:pt x="3028" y="23771"/>
                  <a:pt x="3026" y="23714"/>
                  <a:pt x="3031" y="23667"/>
                </a:cubicBezTo>
                <a:cubicBezTo>
                  <a:pt x="3033" y="23621"/>
                  <a:pt x="3042" y="23583"/>
                  <a:pt x="3046" y="23560"/>
                </a:cubicBezTo>
                <a:cubicBezTo>
                  <a:pt x="3050" y="23534"/>
                  <a:pt x="3052" y="23522"/>
                  <a:pt x="3052" y="23522"/>
                </a:cubicBezTo>
                <a:lnTo>
                  <a:pt x="3056" y="23506"/>
                </a:lnTo>
                <a:cubicBezTo>
                  <a:pt x="3070" y="23427"/>
                  <a:pt x="3019" y="23353"/>
                  <a:pt x="2941" y="23337"/>
                </a:cubicBezTo>
                <a:cubicBezTo>
                  <a:pt x="2931" y="23335"/>
                  <a:pt x="2921" y="23334"/>
                  <a:pt x="2912" y="23334"/>
                </a:cubicBezTo>
                <a:cubicBezTo>
                  <a:pt x="2845" y="23334"/>
                  <a:pt x="2784" y="23381"/>
                  <a:pt x="2770" y="23449"/>
                </a:cubicBezTo>
                <a:cubicBezTo>
                  <a:pt x="2770" y="23449"/>
                  <a:pt x="2765" y="23466"/>
                  <a:pt x="2759" y="23500"/>
                </a:cubicBezTo>
                <a:cubicBezTo>
                  <a:pt x="2753" y="23533"/>
                  <a:pt x="2741" y="23580"/>
                  <a:pt x="2738" y="23642"/>
                </a:cubicBezTo>
                <a:cubicBezTo>
                  <a:pt x="2731" y="23703"/>
                  <a:pt x="2731" y="23780"/>
                  <a:pt x="2738" y="23867"/>
                </a:cubicBezTo>
                <a:cubicBezTo>
                  <a:pt x="2747" y="23953"/>
                  <a:pt x="2764" y="24050"/>
                  <a:pt x="2799" y="24149"/>
                </a:cubicBezTo>
                <a:cubicBezTo>
                  <a:pt x="2863" y="24349"/>
                  <a:pt x="2991" y="24556"/>
                  <a:pt x="3151" y="24745"/>
                </a:cubicBezTo>
                <a:cubicBezTo>
                  <a:pt x="3315" y="24934"/>
                  <a:pt x="3512" y="25108"/>
                  <a:pt x="3720" y="25260"/>
                </a:cubicBezTo>
                <a:cubicBezTo>
                  <a:pt x="4139" y="25565"/>
                  <a:pt x="4599" y="25792"/>
                  <a:pt x="4955" y="25935"/>
                </a:cubicBezTo>
                <a:cubicBezTo>
                  <a:pt x="5134" y="26007"/>
                  <a:pt x="5285" y="26058"/>
                  <a:pt x="5395" y="26092"/>
                </a:cubicBezTo>
                <a:cubicBezTo>
                  <a:pt x="5450" y="26110"/>
                  <a:pt x="5491" y="26122"/>
                  <a:pt x="5519" y="26130"/>
                </a:cubicBezTo>
                <a:cubicBezTo>
                  <a:pt x="5534" y="26134"/>
                  <a:pt x="5544" y="26137"/>
                  <a:pt x="5551" y="26139"/>
                </a:cubicBezTo>
                <a:cubicBezTo>
                  <a:pt x="5593" y="26222"/>
                  <a:pt x="5639" y="26304"/>
                  <a:pt x="5682" y="26389"/>
                </a:cubicBezTo>
                <a:cubicBezTo>
                  <a:pt x="5715" y="26453"/>
                  <a:pt x="5750" y="26517"/>
                  <a:pt x="5783" y="26581"/>
                </a:cubicBezTo>
                <a:lnTo>
                  <a:pt x="5898" y="26770"/>
                </a:lnTo>
                <a:cubicBezTo>
                  <a:pt x="5978" y="26893"/>
                  <a:pt x="6049" y="27027"/>
                  <a:pt x="6140" y="27147"/>
                </a:cubicBezTo>
                <a:cubicBezTo>
                  <a:pt x="6228" y="27269"/>
                  <a:pt x="6315" y="27393"/>
                  <a:pt x="6403" y="27517"/>
                </a:cubicBezTo>
                <a:cubicBezTo>
                  <a:pt x="6481" y="27632"/>
                  <a:pt x="6579" y="27762"/>
                  <a:pt x="6654" y="27884"/>
                </a:cubicBezTo>
                <a:cubicBezTo>
                  <a:pt x="6811" y="28127"/>
                  <a:pt x="6953" y="28392"/>
                  <a:pt x="7086" y="28651"/>
                </a:cubicBezTo>
                <a:cubicBezTo>
                  <a:pt x="7218" y="28914"/>
                  <a:pt x="7340" y="29178"/>
                  <a:pt x="7463" y="29434"/>
                </a:cubicBezTo>
                <a:cubicBezTo>
                  <a:pt x="7587" y="29690"/>
                  <a:pt x="7711" y="29938"/>
                  <a:pt x="7845" y="30167"/>
                </a:cubicBezTo>
                <a:cubicBezTo>
                  <a:pt x="7861" y="30194"/>
                  <a:pt x="7876" y="30220"/>
                  <a:pt x="7892" y="30246"/>
                </a:cubicBezTo>
                <a:cubicBezTo>
                  <a:pt x="7884" y="30244"/>
                  <a:pt x="7878" y="30243"/>
                  <a:pt x="7871" y="30242"/>
                </a:cubicBezTo>
                <a:cubicBezTo>
                  <a:pt x="7855" y="30239"/>
                  <a:pt x="7837" y="30237"/>
                  <a:pt x="7820" y="30232"/>
                </a:cubicBezTo>
                <a:cubicBezTo>
                  <a:pt x="7805" y="30227"/>
                  <a:pt x="7789" y="30222"/>
                  <a:pt x="7773" y="30216"/>
                </a:cubicBezTo>
                <a:cubicBezTo>
                  <a:pt x="7741" y="30206"/>
                  <a:pt x="7707" y="30194"/>
                  <a:pt x="7670" y="30180"/>
                </a:cubicBezTo>
                <a:cubicBezTo>
                  <a:pt x="7596" y="30163"/>
                  <a:pt x="7509" y="30109"/>
                  <a:pt x="7415" y="30066"/>
                </a:cubicBezTo>
                <a:cubicBezTo>
                  <a:pt x="7320" y="30020"/>
                  <a:pt x="7225" y="29954"/>
                  <a:pt x="7122" y="29888"/>
                </a:cubicBezTo>
                <a:cubicBezTo>
                  <a:pt x="7025" y="29812"/>
                  <a:pt x="6916" y="29742"/>
                  <a:pt x="6816" y="29649"/>
                </a:cubicBezTo>
                <a:cubicBezTo>
                  <a:pt x="6766" y="29604"/>
                  <a:pt x="6713" y="29558"/>
                  <a:pt x="6661" y="29514"/>
                </a:cubicBezTo>
                <a:cubicBezTo>
                  <a:pt x="6611" y="29464"/>
                  <a:pt x="6560" y="29414"/>
                  <a:pt x="6510" y="29365"/>
                </a:cubicBezTo>
                <a:cubicBezTo>
                  <a:pt x="6406" y="29266"/>
                  <a:pt x="6311" y="29153"/>
                  <a:pt x="6212" y="29046"/>
                </a:cubicBezTo>
                <a:cubicBezTo>
                  <a:pt x="6119" y="28932"/>
                  <a:pt x="6021" y="28823"/>
                  <a:pt x="5936" y="28707"/>
                </a:cubicBezTo>
                <a:cubicBezTo>
                  <a:pt x="5846" y="28594"/>
                  <a:pt x="5762" y="28478"/>
                  <a:pt x="5683" y="28364"/>
                </a:cubicBezTo>
                <a:cubicBezTo>
                  <a:pt x="5602" y="28253"/>
                  <a:pt x="5533" y="28138"/>
                  <a:pt x="5460" y="28033"/>
                </a:cubicBezTo>
                <a:cubicBezTo>
                  <a:pt x="5395" y="27925"/>
                  <a:pt x="5332" y="27823"/>
                  <a:pt x="5277" y="27728"/>
                </a:cubicBezTo>
                <a:cubicBezTo>
                  <a:pt x="5223" y="27631"/>
                  <a:pt x="5170" y="27544"/>
                  <a:pt x="5131" y="27464"/>
                </a:cubicBezTo>
                <a:cubicBezTo>
                  <a:pt x="5092" y="27384"/>
                  <a:pt x="5054" y="27315"/>
                  <a:pt x="5028" y="27259"/>
                </a:cubicBezTo>
                <a:cubicBezTo>
                  <a:pt x="4975" y="27143"/>
                  <a:pt x="4944" y="27076"/>
                  <a:pt x="4944" y="27076"/>
                </a:cubicBezTo>
                <a:lnTo>
                  <a:pt x="4942" y="27070"/>
                </a:lnTo>
                <a:cubicBezTo>
                  <a:pt x="4923" y="27030"/>
                  <a:pt x="4883" y="27005"/>
                  <a:pt x="4840" y="27005"/>
                </a:cubicBezTo>
                <a:cubicBezTo>
                  <a:pt x="4825" y="27005"/>
                  <a:pt x="4809" y="27008"/>
                  <a:pt x="4794" y="27015"/>
                </a:cubicBezTo>
                <a:cubicBezTo>
                  <a:pt x="4736" y="27041"/>
                  <a:pt x="4710" y="27107"/>
                  <a:pt x="4735" y="27164"/>
                </a:cubicBezTo>
                <a:cubicBezTo>
                  <a:pt x="4735" y="27164"/>
                  <a:pt x="4766" y="27234"/>
                  <a:pt x="4819" y="27356"/>
                </a:cubicBezTo>
                <a:cubicBezTo>
                  <a:pt x="4846" y="27418"/>
                  <a:pt x="4883" y="27489"/>
                  <a:pt x="4922" y="27573"/>
                </a:cubicBezTo>
                <a:cubicBezTo>
                  <a:pt x="4963" y="27656"/>
                  <a:pt x="5014" y="27748"/>
                  <a:pt x="5066" y="27849"/>
                </a:cubicBezTo>
                <a:cubicBezTo>
                  <a:pt x="5120" y="27948"/>
                  <a:pt x="5183" y="28054"/>
                  <a:pt x="5248" y="28166"/>
                </a:cubicBezTo>
                <a:cubicBezTo>
                  <a:pt x="5319" y="28275"/>
                  <a:pt x="5386" y="28394"/>
                  <a:pt x="5469" y="28511"/>
                </a:cubicBezTo>
                <a:cubicBezTo>
                  <a:pt x="5548" y="28630"/>
                  <a:pt x="5631" y="28750"/>
                  <a:pt x="5720" y="28870"/>
                </a:cubicBezTo>
                <a:cubicBezTo>
                  <a:pt x="5806" y="28993"/>
                  <a:pt x="5905" y="29109"/>
                  <a:pt x="5999" y="29228"/>
                </a:cubicBezTo>
                <a:cubicBezTo>
                  <a:pt x="6100" y="29342"/>
                  <a:pt x="6196" y="29460"/>
                  <a:pt x="6302" y="29568"/>
                </a:cubicBezTo>
                <a:cubicBezTo>
                  <a:pt x="6356" y="29622"/>
                  <a:pt x="6407" y="29675"/>
                  <a:pt x="6458" y="29728"/>
                </a:cubicBezTo>
                <a:cubicBezTo>
                  <a:pt x="6512" y="29779"/>
                  <a:pt x="6566" y="29828"/>
                  <a:pt x="6619" y="29877"/>
                </a:cubicBezTo>
                <a:cubicBezTo>
                  <a:pt x="6723" y="29978"/>
                  <a:pt x="6840" y="30058"/>
                  <a:pt x="6944" y="30143"/>
                </a:cubicBezTo>
                <a:cubicBezTo>
                  <a:pt x="7055" y="30217"/>
                  <a:pt x="7159" y="30292"/>
                  <a:pt x="7265" y="30348"/>
                </a:cubicBezTo>
                <a:cubicBezTo>
                  <a:pt x="7373" y="30401"/>
                  <a:pt x="7461" y="30459"/>
                  <a:pt x="7563" y="30489"/>
                </a:cubicBezTo>
                <a:cubicBezTo>
                  <a:pt x="7612" y="30507"/>
                  <a:pt x="7658" y="30523"/>
                  <a:pt x="7701" y="30536"/>
                </a:cubicBezTo>
                <a:cubicBezTo>
                  <a:pt x="7722" y="30544"/>
                  <a:pt x="7741" y="30551"/>
                  <a:pt x="7761" y="30558"/>
                </a:cubicBezTo>
                <a:cubicBezTo>
                  <a:pt x="7778" y="30562"/>
                  <a:pt x="7796" y="30565"/>
                  <a:pt x="7812" y="30568"/>
                </a:cubicBezTo>
                <a:cubicBezTo>
                  <a:pt x="7941" y="30594"/>
                  <a:pt x="8014" y="30609"/>
                  <a:pt x="8014" y="30609"/>
                </a:cubicBezTo>
                <a:cubicBezTo>
                  <a:pt x="8015" y="30609"/>
                  <a:pt x="8016" y="30609"/>
                  <a:pt x="8017" y="30610"/>
                </a:cubicBezTo>
                <a:cubicBezTo>
                  <a:pt x="8026" y="30611"/>
                  <a:pt x="8036" y="30612"/>
                  <a:pt x="8044" y="30612"/>
                </a:cubicBezTo>
                <a:cubicBezTo>
                  <a:pt x="8070" y="30612"/>
                  <a:pt x="8094" y="30606"/>
                  <a:pt x="8116" y="30597"/>
                </a:cubicBezTo>
                <a:cubicBezTo>
                  <a:pt x="8164" y="30666"/>
                  <a:pt x="8213" y="30732"/>
                  <a:pt x="8261" y="30795"/>
                </a:cubicBezTo>
                <a:cubicBezTo>
                  <a:pt x="8329" y="30890"/>
                  <a:pt x="8405" y="30971"/>
                  <a:pt x="8477" y="31052"/>
                </a:cubicBezTo>
                <a:cubicBezTo>
                  <a:pt x="8546" y="31135"/>
                  <a:pt x="8618" y="31204"/>
                  <a:pt x="8687" y="31270"/>
                </a:cubicBezTo>
                <a:cubicBezTo>
                  <a:pt x="8820" y="31408"/>
                  <a:pt x="8957" y="31504"/>
                  <a:pt x="9061" y="31593"/>
                </a:cubicBezTo>
                <a:cubicBezTo>
                  <a:pt x="9170" y="31676"/>
                  <a:pt x="9261" y="31732"/>
                  <a:pt x="9322" y="31775"/>
                </a:cubicBezTo>
                <a:cubicBezTo>
                  <a:pt x="9334" y="31784"/>
                  <a:pt x="9344" y="31790"/>
                  <a:pt x="9354" y="31796"/>
                </a:cubicBezTo>
                <a:cubicBezTo>
                  <a:pt x="9362" y="31876"/>
                  <a:pt x="9372" y="31955"/>
                  <a:pt x="9381" y="32032"/>
                </a:cubicBezTo>
                <a:cubicBezTo>
                  <a:pt x="9419" y="32326"/>
                  <a:pt x="9465" y="32610"/>
                  <a:pt x="9524" y="32881"/>
                </a:cubicBezTo>
                <a:cubicBezTo>
                  <a:pt x="9477" y="32859"/>
                  <a:pt x="9428" y="32838"/>
                  <a:pt x="9373" y="32812"/>
                </a:cubicBezTo>
                <a:cubicBezTo>
                  <a:pt x="9222" y="32734"/>
                  <a:pt x="9036" y="32651"/>
                  <a:pt x="8829" y="32529"/>
                </a:cubicBezTo>
                <a:cubicBezTo>
                  <a:pt x="8618" y="32416"/>
                  <a:pt x="8388" y="32273"/>
                  <a:pt x="8143" y="32112"/>
                </a:cubicBezTo>
                <a:cubicBezTo>
                  <a:pt x="7898" y="31947"/>
                  <a:pt x="7638" y="31761"/>
                  <a:pt x="7373" y="31550"/>
                </a:cubicBezTo>
                <a:cubicBezTo>
                  <a:pt x="7240" y="31443"/>
                  <a:pt x="7105" y="31334"/>
                  <a:pt x="6972" y="31216"/>
                </a:cubicBezTo>
                <a:cubicBezTo>
                  <a:pt x="6835" y="31102"/>
                  <a:pt x="6701" y="30978"/>
                  <a:pt x="6564" y="30852"/>
                </a:cubicBezTo>
                <a:cubicBezTo>
                  <a:pt x="6290" y="30600"/>
                  <a:pt x="6016" y="30329"/>
                  <a:pt x="5742" y="30049"/>
                </a:cubicBezTo>
                <a:cubicBezTo>
                  <a:pt x="5470" y="29768"/>
                  <a:pt x="5197" y="29478"/>
                  <a:pt x="4926" y="29183"/>
                </a:cubicBezTo>
                <a:cubicBezTo>
                  <a:pt x="4655" y="28886"/>
                  <a:pt x="4381" y="28591"/>
                  <a:pt x="4114" y="28298"/>
                </a:cubicBezTo>
                <a:cubicBezTo>
                  <a:pt x="3847" y="28022"/>
                  <a:pt x="3609" y="27722"/>
                  <a:pt x="3384" y="27426"/>
                </a:cubicBezTo>
                <a:cubicBezTo>
                  <a:pt x="3264" y="27267"/>
                  <a:pt x="3147" y="27110"/>
                  <a:pt x="3031" y="26956"/>
                </a:cubicBezTo>
                <a:cubicBezTo>
                  <a:pt x="3056" y="26935"/>
                  <a:pt x="3076" y="26909"/>
                  <a:pt x="3084" y="26877"/>
                </a:cubicBezTo>
                <a:cubicBezTo>
                  <a:pt x="3084" y="26877"/>
                  <a:pt x="3090" y="26860"/>
                  <a:pt x="3099" y="26830"/>
                </a:cubicBezTo>
                <a:cubicBezTo>
                  <a:pt x="3108" y="26799"/>
                  <a:pt x="3125" y="26759"/>
                  <a:pt x="3135" y="26706"/>
                </a:cubicBezTo>
                <a:cubicBezTo>
                  <a:pt x="3147" y="26654"/>
                  <a:pt x="3161" y="26592"/>
                  <a:pt x="3167" y="26526"/>
                </a:cubicBezTo>
                <a:cubicBezTo>
                  <a:pt x="3178" y="26461"/>
                  <a:pt x="3178" y="26390"/>
                  <a:pt x="3179" y="26321"/>
                </a:cubicBezTo>
                <a:cubicBezTo>
                  <a:pt x="3178" y="26252"/>
                  <a:pt x="3177" y="26183"/>
                  <a:pt x="3168" y="26121"/>
                </a:cubicBezTo>
                <a:cubicBezTo>
                  <a:pt x="3163" y="26057"/>
                  <a:pt x="3152" y="25997"/>
                  <a:pt x="3145" y="25947"/>
                </a:cubicBezTo>
                <a:cubicBezTo>
                  <a:pt x="3136" y="25895"/>
                  <a:pt x="3127" y="25858"/>
                  <a:pt x="3122" y="25831"/>
                </a:cubicBezTo>
                <a:cubicBezTo>
                  <a:pt x="3116" y="25803"/>
                  <a:pt x="3113" y="25788"/>
                  <a:pt x="3113" y="25788"/>
                </a:cubicBezTo>
                <a:cubicBezTo>
                  <a:pt x="3100" y="25733"/>
                  <a:pt x="3050" y="25691"/>
                  <a:pt x="2993" y="25691"/>
                </a:cubicBezTo>
                <a:cubicBezTo>
                  <a:pt x="2987" y="25691"/>
                  <a:pt x="2982" y="25691"/>
                  <a:pt x="2977" y="25692"/>
                </a:cubicBezTo>
                <a:cubicBezTo>
                  <a:pt x="2909" y="25699"/>
                  <a:pt x="2861" y="25761"/>
                  <a:pt x="2870" y="25829"/>
                </a:cubicBezTo>
                <a:cubicBezTo>
                  <a:pt x="2870" y="25829"/>
                  <a:pt x="2871" y="25845"/>
                  <a:pt x="2875" y="25872"/>
                </a:cubicBezTo>
                <a:cubicBezTo>
                  <a:pt x="2877" y="25899"/>
                  <a:pt x="2884" y="25941"/>
                  <a:pt x="2887" y="25985"/>
                </a:cubicBezTo>
                <a:cubicBezTo>
                  <a:pt x="2890" y="26029"/>
                  <a:pt x="2895" y="26081"/>
                  <a:pt x="2893" y="26137"/>
                </a:cubicBezTo>
                <a:cubicBezTo>
                  <a:pt x="2896" y="26192"/>
                  <a:pt x="2891" y="26252"/>
                  <a:pt x="2888" y="26310"/>
                </a:cubicBezTo>
                <a:cubicBezTo>
                  <a:pt x="2880" y="26368"/>
                  <a:pt x="2876" y="26426"/>
                  <a:pt x="2863" y="26478"/>
                </a:cubicBezTo>
                <a:cubicBezTo>
                  <a:pt x="2854" y="26531"/>
                  <a:pt x="2838" y="26578"/>
                  <a:pt x="2826" y="26619"/>
                </a:cubicBezTo>
                <a:cubicBezTo>
                  <a:pt x="2821" y="26638"/>
                  <a:pt x="2815" y="26653"/>
                  <a:pt x="2808" y="26666"/>
                </a:cubicBezTo>
                <a:cubicBezTo>
                  <a:pt x="2780" y="26631"/>
                  <a:pt x="2753" y="26595"/>
                  <a:pt x="2725" y="26560"/>
                </a:cubicBezTo>
                <a:cubicBezTo>
                  <a:pt x="2505" y="26288"/>
                  <a:pt x="2276" y="26041"/>
                  <a:pt x="2039" y="25839"/>
                </a:cubicBezTo>
                <a:cubicBezTo>
                  <a:pt x="1933" y="25749"/>
                  <a:pt x="1823" y="25669"/>
                  <a:pt x="1717" y="25596"/>
                </a:cubicBezTo>
                <a:cubicBezTo>
                  <a:pt x="1720" y="25586"/>
                  <a:pt x="1721" y="25576"/>
                  <a:pt x="1726" y="25563"/>
                </a:cubicBezTo>
                <a:cubicBezTo>
                  <a:pt x="1729" y="25544"/>
                  <a:pt x="1734" y="25521"/>
                  <a:pt x="1742" y="25496"/>
                </a:cubicBezTo>
                <a:cubicBezTo>
                  <a:pt x="1748" y="25470"/>
                  <a:pt x="1754" y="25442"/>
                  <a:pt x="1759" y="25403"/>
                </a:cubicBezTo>
                <a:cubicBezTo>
                  <a:pt x="1764" y="25366"/>
                  <a:pt x="1769" y="25326"/>
                  <a:pt x="1774" y="25284"/>
                </a:cubicBezTo>
                <a:cubicBezTo>
                  <a:pt x="1781" y="25242"/>
                  <a:pt x="1779" y="25201"/>
                  <a:pt x="1781" y="25156"/>
                </a:cubicBezTo>
                <a:cubicBezTo>
                  <a:pt x="1786" y="25069"/>
                  <a:pt x="1776" y="24974"/>
                  <a:pt x="1769" y="24882"/>
                </a:cubicBezTo>
                <a:cubicBezTo>
                  <a:pt x="1761" y="24837"/>
                  <a:pt x="1753" y="24790"/>
                  <a:pt x="1747" y="24746"/>
                </a:cubicBezTo>
                <a:cubicBezTo>
                  <a:pt x="1742" y="24702"/>
                  <a:pt x="1727" y="24659"/>
                  <a:pt x="1716" y="24618"/>
                </a:cubicBezTo>
                <a:cubicBezTo>
                  <a:pt x="1704" y="24576"/>
                  <a:pt x="1696" y="24535"/>
                  <a:pt x="1683" y="24500"/>
                </a:cubicBezTo>
                <a:cubicBezTo>
                  <a:pt x="1669" y="24463"/>
                  <a:pt x="1658" y="24427"/>
                  <a:pt x="1647" y="24396"/>
                </a:cubicBezTo>
                <a:cubicBezTo>
                  <a:pt x="1626" y="24332"/>
                  <a:pt x="1599" y="24282"/>
                  <a:pt x="1584" y="24245"/>
                </a:cubicBezTo>
                <a:cubicBezTo>
                  <a:pt x="1568" y="24208"/>
                  <a:pt x="1559" y="24187"/>
                  <a:pt x="1559" y="24187"/>
                </a:cubicBezTo>
                <a:cubicBezTo>
                  <a:pt x="1544" y="24153"/>
                  <a:pt x="1511" y="24132"/>
                  <a:pt x="1476" y="24132"/>
                </a:cubicBezTo>
                <a:cubicBezTo>
                  <a:pt x="1467" y="24132"/>
                  <a:pt x="1458" y="24133"/>
                  <a:pt x="1449" y="24136"/>
                </a:cubicBezTo>
                <a:cubicBezTo>
                  <a:pt x="1401" y="24151"/>
                  <a:pt x="1373" y="24203"/>
                  <a:pt x="1389" y="24251"/>
                </a:cubicBezTo>
                <a:lnTo>
                  <a:pt x="1392" y="24257"/>
                </a:lnTo>
                <a:cubicBezTo>
                  <a:pt x="1392" y="24257"/>
                  <a:pt x="1398" y="24278"/>
                  <a:pt x="1409" y="24312"/>
                </a:cubicBezTo>
                <a:cubicBezTo>
                  <a:pt x="1418" y="24347"/>
                  <a:pt x="1439" y="24396"/>
                  <a:pt x="1451" y="24457"/>
                </a:cubicBezTo>
                <a:cubicBezTo>
                  <a:pt x="1458" y="24487"/>
                  <a:pt x="1466" y="24519"/>
                  <a:pt x="1474" y="24554"/>
                </a:cubicBezTo>
                <a:cubicBezTo>
                  <a:pt x="1483" y="24588"/>
                  <a:pt x="1486" y="24625"/>
                  <a:pt x="1493" y="24662"/>
                </a:cubicBezTo>
                <a:cubicBezTo>
                  <a:pt x="1497" y="24702"/>
                  <a:pt x="1505" y="24740"/>
                  <a:pt x="1508" y="24779"/>
                </a:cubicBezTo>
                <a:cubicBezTo>
                  <a:pt x="1510" y="24820"/>
                  <a:pt x="1511" y="24859"/>
                  <a:pt x="1514" y="24901"/>
                </a:cubicBezTo>
                <a:cubicBezTo>
                  <a:pt x="1510" y="24981"/>
                  <a:pt x="1513" y="25061"/>
                  <a:pt x="1498" y="25134"/>
                </a:cubicBezTo>
                <a:cubicBezTo>
                  <a:pt x="1492" y="25171"/>
                  <a:pt x="1490" y="25209"/>
                  <a:pt x="1482" y="25240"/>
                </a:cubicBezTo>
                <a:cubicBezTo>
                  <a:pt x="1474" y="25271"/>
                  <a:pt x="1467" y="25300"/>
                  <a:pt x="1461" y="25327"/>
                </a:cubicBezTo>
                <a:cubicBezTo>
                  <a:pt x="1456" y="25352"/>
                  <a:pt x="1446" y="25380"/>
                  <a:pt x="1436" y="25406"/>
                </a:cubicBezTo>
                <a:cubicBezTo>
                  <a:pt x="1434" y="25412"/>
                  <a:pt x="1433" y="25416"/>
                  <a:pt x="1431" y="25422"/>
                </a:cubicBezTo>
                <a:cubicBezTo>
                  <a:pt x="1398" y="25405"/>
                  <a:pt x="1364" y="25385"/>
                  <a:pt x="1332" y="25369"/>
                </a:cubicBezTo>
                <a:cubicBezTo>
                  <a:pt x="1101" y="25260"/>
                  <a:pt x="888" y="25192"/>
                  <a:pt x="712" y="25146"/>
                </a:cubicBezTo>
                <a:cubicBezTo>
                  <a:pt x="536" y="25104"/>
                  <a:pt x="394" y="25081"/>
                  <a:pt x="298" y="25070"/>
                </a:cubicBezTo>
                <a:cubicBezTo>
                  <a:pt x="202" y="25058"/>
                  <a:pt x="150" y="25053"/>
                  <a:pt x="150" y="25053"/>
                </a:cubicBezTo>
                <a:cubicBezTo>
                  <a:pt x="145" y="25052"/>
                  <a:pt x="140" y="25052"/>
                  <a:pt x="134" y="25052"/>
                </a:cubicBezTo>
                <a:cubicBezTo>
                  <a:pt x="72" y="25052"/>
                  <a:pt x="18" y="25098"/>
                  <a:pt x="10" y="25161"/>
                </a:cubicBezTo>
                <a:cubicBezTo>
                  <a:pt x="0" y="25230"/>
                  <a:pt x="49" y="25295"/>
                  <a:pt x="118" y="25305"/>
                </a:cubicBezTo>
                <a:lnTo>
                  <a:pt x="126" y="25306"/>
                </a:lnTo>
                <a:cubicBezTo>
                  <a:pt x="126" y="25306"/>
                  <a:pt x="173" y="25313"/>
                  <a:pt x="264" y="25325"/>
                </a:cubicBezTo>
                <a:cubicBezTo>
                  <a:pt x="354" y="25336"/>
                  <a:pt x="484" y="25361"/>
                  <a:pt x="648" y="25401"/>
                </a:cubicBezTo>
                <a:cubicBezTo>
                  <a:pt x="809" y="25446"/>
                  <a:pt x="1004" y="25511"/>
                  <a:pt x="1212" y="25614"/>
                </a:cubicBezTo>
                <a:cubicBezTo>
                  <a:pt x="1423" y="25717"/>
                  <a:pt x="1642" y="25863"/>
                  <a:pt x="1860" y="26053"/>
                </a:cubicBezTo>
                <a:cubicBezTo>
                  <a:pt x="2077" y="26243"/>
                  <a:pt x="2290" y="26479"/>
                  <a:pt x="2498" y="26745"/>
                </a:cubicBezTo>
                <a:cubicBezTo>
                  <a:pt x="2526" y="26781"/>
                  <a:pt x="2555" y="26819"/>
                  <a:pt x="2582" y="26856"/>
                </a:cubicBezTo>
                <a:cubicBezTo>
                  <a:pt x="2552" y="26851"/>
                  <a:pt x="2519" y="26846"/>
                  <a:pt x="2484" y="26841"/>
                </a:cubicBezTo>
                <a:cubicBezTo>
                  <a:pt x="2374" y="26825"/>
                  <a:pt x="2247" y="26808"/>
                  <a:pt x="2108" y="26789"/>
                </a:cubicBezTo>
                <a:cubicBezTo>
                  <a:pt x="1971" y="26772"/>
                  <a:pt x="1830" y="26745"/>
                  <a:pt x="1686" y="26722"/>
                </a:cubicBezTo>
                <a:cubicBezTo>
                  <a:pt x="1617" y="26706"/>
                  <a:pt x="1547" y="26690"/>
                  <a:pt x="1478" y="26675"/>
                </a:cubicBezTo>
                <a:cubicBezTo>
                  <a:pt x="1409" y="26661"/>
                  <a:pt x="1344" y="26640"/>
                  <a:pt x="1280" y="26621"/>
                </a:cubicBezTo>
                <a:cubicBezTo>
                  <a:pt x="1217" y="26600"/>
                  <a:pt x="1154" y="26586"/>
                  <a:pt x="1099" y="26560"/>
                </a:cubicBezTo>
                <a:cubicBezTo>
                  <a:pt x="1043" y="26537"/>
                  <a:pt x="992" y="26514"/>
                  <a:pt x="944" y="26494"/>
                </a:cubicBezTo>
                <a:cubicBezTo>
                  <a:pt x="894" y="26475"/>
                  <a:pt x="852" y="26452"/>
                  <a:pt x="817" y="26429"/>
                </a:cubicBezTo>
                <a:cubicBezTo>
                  <a:pt x="779" y="26408"/>
                  <a:pt x="747" y="26389"/>
                  <a:pt x="722" y="26373"/>
                </a:cubicBezTo>
                <a:cubicBezTo>
                  <a:pt x="669" y="26342"/>
                  <a:pt x="638" y="26325"/>
                  <a:pt x="638" y="26325"/>
                </a:cubicBezTo>
                <a:lnTo>
                  <a:pt x="623" y="26318"/>
                </a:lnTo>
                <a:cubicBezTo>
                  <a:pt x="605" y="26307"/>
                  <a:pt x="585" y="26302"/>
                  <a:pt x="565" y="26302"/>
                </a:cubicBezTo>
                <a:cubicBezTo>
                  <a:pt x="528" y="26302"/>
                  <a:pt x="491" y="26321"/>
                  <a:pt x="469" y="26355"/>
                </a:cubicBezTo>
                <a:cubicBezTo>
                  <a:pt x="435" y="26408"/>
                  <a:pt x="450" y="26479"/>
                  <a:pt x="504" y="26514"/>
                </a:cubicBezTo>
                <a:cubicBezTo>
                  <a:pt x="504" y="26514"/>
                  <a:pt x="536" y="26536"/>
                  <a:pt x="593" y="26573"/>
                </a:cubicBezTo>
                <a:cubicBezTo>
                  <a:pt x="622" y="26591"/>
                  <a:pt x="657" y="26613"/>
                  <a:pt x="696" y="26639"/>
                </a:cubicBezTo>
                <a:cubicBezTo>
                  <a:pt x="737" y="26665"/>
                  <a:pt x="781" y="26693"/>
                  <a:pt x="835" y="26718"/>
                </a:cubicBezTo>
                <a:cubicBezTo>
                  <a:pt x="887" y="26743"/>
                  <a:pt x="944" y="26770"/>
                  <a:pt x="1004" y="26798"/>
                </a:cubicBezTo>
                <a:cubicBezTo>
                  <a:pt x="1063" y="26829"/>
                  <a:pt x="1130" y="26846"/>
                  <a:pt x="1197" y="26873"/>
                </a:cubicBezTo>
                <a:cubicBezTo>
                  <a:pt x="1265" y="26897"/>
                  <a:pt x="1335" y="26924"/>
                  <a:pt x="1408" y="26942"/>
                </a:cubicBezTo>
                <a:cubicBezTo>
                  <a:pt x="1479" y="26962"/>
                  <a:pt x="1553" y="26982"/>
                  <a:pt x="1627" y="27001"/>
                </a:cubicBezTo>
                <a:cubicBezTo>
                  <a:pt x="1773" y="27033"/>
                  <a:pt x="1922" y="27067"/>
                  <a:pt x="2057" y="27091"/>
                </a:cubicBezTo>
                <a:cubicBezTo>
                  <a:pt x="2193" y="27116"/>
                  <a:pt x="2319" y="27139"/>
                  <a:pt x="2428" y="27159"/>
                </a:cubicBezTo>
                <a:cubicBezTo>
                  <a:pt x="2643" y="27200"/>
                  <a:pt x="2790" y="27230"/>
                  <a:pt x="2790" y="27230"/>
                </a:cubicBezTo>
                <a:cubicBezTo>
                  <a:pt x="2792" y="27230"/>
                  <a:pt x="2795" y="27232"/>
                  <a:pt x="2796" y="27232"/>
                </a:cubicBezTo>
                <a:cubicBezTo>
                  <a:pt x="2805" y="27233"/>
                  <a:pt x="2813" y="27234"/>
                  <a:pt x="2821" y="27234"/>
                </a:cubicBezTo>
                <a:cubicBezTo>
                  <a:pt x="2833" y="27234"/>
                  <a:pt x="2846" y="27233"/>
                  <a:pt x="2858" y="27230"/>
                </a:cubicBezTo>
                <a:cubicBezTo>
                  <a:pt x="2949" y="27356"/>
                  <a:pt x="3042" y="27485"/>
                  <a:pt x="3137" y="27617"/>
                </a:cubicBezTo>
                <a:cubicBezTo>
                  <a:pt x="3204" y="27708"/>
                  <a:pt x="3275" y="27801"/>
                  <a:pt x="3345" y="27892"/>
                </a:cubicBezTo>
                <a:lnTo>
                  <a:pt x="1364" y="27569"/>
                </a:lnTo>
                <a:cubicBezTo>
                  <a:pt x="1359" y="27568"/>
                  <a:pt x="1354" y="27568"/>
                  <a:pt x="1350" y="27568"/>
                </a:cubicBezTo>
                <a:cubicBezTo>
                  <a:pt x="1308" y="27568"/>
                  <a:pt x="1271" y="27596"/>
                  <a:pt x="1261" y="27638"/>
                </a:cubicBezTo>
                <a:cubicBezTo>
                  <a:pt x="1250" y="27687"/>
                  <a:pt x="1280" y="27735"/>
                  <a:pt x="1329" y="27748"/>
                </a:cubicBezTo>
                <a:lnTo>
                  <a:pt x="3658" y="28283"/>
                </a:lnTo>
                <a:cubicBezTo>
                  <a:pt x="3731" y="28366"/>
                  <a:pt x="3804" y="28449"/>
                  <a:pt x="3880" y="28530"/>
                </a:cubicBezTo>
                <a:cubicBezTo>
                  <a:pt x="3974" y="28637"/>
                  <a:pt x="4071" y="28744"/>
                  <a:pt x="4167" y="28853"/>
                </a:cubicBezTo>
                <a:cubicBezTo>
                  <a:pt x="4113" y="28845"/>
                  <a:pt x="4059" y="28839"/>
                  <a:pt x="3999" y="28832"/>
                </a:cubicBezTo>
                <a:cubicBezTo>
                  <a:pt x="3903" y="28818"/>
                  <a:pt x="3801" y="28816"/>
                  <a:pt x="3692" y="28807"/>
                </a:cubicBezTo>
                <a:cubicBezTo>
                  <a:pt x="3584" y="28801"/>
                  <a:pt x="3470" y="28797"/>
                  <a:pt x="3352" y="28795"/>
                </a:cubicBezTo>
                <a:cubicBezTo>
                  <a:pt x="3119" y="28792"/>
                  <a:pt x="2872" y="28791"/>
                  <a:pt x="2624" y="28788"/>
                </a:cubicBezTo>
                <a:cubicBezTo>
                  <a:pt x="2502" y="28785"/>
                  <a:pt x="2377" y="28784"/>
                  <a:pt x="2259" y="28777"/>
                </a:cubicBezTo>
                <a:cubicBezTo>
                  <a:pt x="2138" y="28775"/>
                  <a:pt x="2023" y="28763"/>
                  <a:pt x="1909" y="28755"/>
                </a:cubicBezTo>
                <a:cubicBezTo>
                  <a:pt x="1798" y="28740"/>
                  <a:pt x="1688" y="28732"/>
                  <a:pt x="1588" y="28711"/>
                </a:cubicBezTo>
                <a:cubicBezTo>
                  <a:pt x="1487" y="28694"/>
                  <a:pt x="1392" y="28675"/>
                  <a:pt x="1307" y="28649"/>
                </a:cubicBezTo>
                <a:cubicBezTo>
                  <a:pt x="1264" y="28638"/>
                  <a:pt x="1223" y="28627"/>
                  <a:pt x="1183" y="28616"/>
                </a:cubicBezTo>
                <a:cubicBezTo>
                  <a:pt x="1144" y="28604"/>
                  <a:pt x="1109" y="28590"/>
                  <a:pt x="1075" y="28578"/>
                </a:cubicBezTo>
                <a:cubicBezTo>
                  <a:pt x="1008" y="28556"/>
                  <a:pt x="947" y="28532"/>
                  <a:pt x="903" y="28510"/>
                </a:cubicBezTo>
                <a:cubicBezTo>
                  <a:pt x="809" y="28466"/>
                  <a:pt x="756" y="28442"/>
                  <a:pt x="756" y="28442"/>
                </a:cubicBezTo>
                <a:lnTo>
                  <a:pt x="744" y="28437"/>
                </a:lnTo>
                <a:cubicBezTo>
                  <a:pt x="728" y="28429"/>
                  <a:pt x="711" y="28426"/>
                  <a:pt x="695" y="28426"/>
                </a:cubicBezTo>
                <a:cubicBezTo>
                  <a:pt x="651" y="28426"/>
                  <a:pt x="608" y="28450"/>
                  <a:pt x="586" y="28493"/>
                </a:cubicBezTo>
                <a:cubicBezTo>
                  <a:pt x="557" y="28553"/>
                  <a:pt x="581" y="28625"/>
                  <a:pt x="641" y="28654"/>
                </a:cubicBezTo>
                <a:lnTo>
                  <a:pt x="801" y="28733"/>
                </a:lnTo>
                <a:cubicBezTo>
                  <a:pt x="851" y="28761"/>
                  <a:pt x="914" y="28786"/>
                  <a:pt x="989" y="28813"/>
                </a:cubicBezTo>
                <a:cubicBezTo>
                  <a:pt x="1026" y="28828"/>
                  <a:pt x="1064" y="28843"/>
                  <a:pt x="1106" y="28857"/>
                </a:cubicBezTo>
                <a:cubicBezTo>
                  <a:pt x="1148" y="28869"/>
                  <a:pt x="1192" y="28882"/>
                  <a:pt x="1239" y="28896"/>
                </a:cubicBezTo>
                <a:cubicBezTo>
                  <a:pt x="1332" y="28925"/>
                  <a:pt x="1433" y="28946"/>
                  <a:pt x="1541" y="28968"/>
                </a:cubicBezTo>
                <a:cubicBezTo>
                  <a:pt x="1648" y="28993"/>
                  <a:pt x="1763" y="29004"/>
                  <a:pt x="1881" y="29024"/>
                </a:cubicBezTo>
                <a:cubicBezTo>
                  <a:pt x="1999" y="29035"/>
                  <a:pt x="2121" y="29050"/>
                  <a:pt x="2243" y="29056"/>
                </a:cubicBezTo>
                <a:cubicBezTo>
                  <a:pt x="2367" y="29066"/>
                  <a:pt x="2492" y="29071"/>
                  <a:pt x="2617" y="29077"/>
                </a:cubicBezTo>
                <a:cubicBezTo>
                  <a:pt x="2864" y="29084"/>
                  <a:pt x="3111" y="29093"/>
                  <a:pt x="3343" y="29100"/>
                </a:cubicBezTo>
                <a:cubicBezTo>
                  <a:pt x="3456" y="29105"/>
                  <a:pt x="3567" y="29112"/>
                  <a:pt x="3671" y="29119"/>
                </a:cubicBezTo>
                <a:cubicBezTo>
                  <a:pt x="3773" y="29130"/>
                  <a:pt x="3873" y="29135"/>
                  <a:pt x="3960" y="29149"/>
                </a:cubicBezTo>
                <a:cubicBezTo>
                  <a:pt x="4050" y="29162"/>
                  <a:pt x="4130" y="29172"/>
                  <a:pt x="4198" y="29188"/>
                </a:cubicBezTo>
                <a:cubicBezTo>
                  <a:pt x="4268" y="29202"/>
                  <a:pt x="4325" y="29211"/>
                  <a:pt x="4379" y="29228"/>
                </a:cubicBezTo>
                <a:cubicBezTo>
                  <a:pt x="4480" y="29255"/>
                  <a:pt x="4538" y="29271"/>
                  <a:pt x="4541" y="29273"/>
                </a:cubicBezTo>
                <a:lnTo>
                  <a:pt x="4673" y="29420"/>
                </a:lnTo>
                <a:cubicBezTo>
                  <a:pt x="4657" y="29422"/>
                  <a:pt x="4640" y="29423"/>
                  <a:pt x="4624" y="29424"/>
                </a:cubicBezTo>
                <a:lnTo>
                  <a:pt x="4506" y="29447"/>
                </a:lnTo>
                <a:cubicBezTo>
                  <a:pt x="4428" y="29467"/>
                  <a:pt x="4355" y="29492"/>
                  <a:pt x="4285" y="29523"/>
                </a:cubicBezTo>
                <a:cubicBezTo>
                  <a:pt x="4215" y="29553"/>
                  <a:pt x="4147" y="29587"/>
                  <a:pt x="4084" y="29622"/>
                </a:cubicBezTo>
                <a:cubicBezTo>
                  <a:pt x="3956" y="29694"/>
                  <a:pt x="3838" y="29771"/>
                  <a:pt x="3722" y="29844"/>
                </a:cubicBezTo>
                <a:cubicBezTo>
                  <a:pt x="3607" y="29918"/>
                  <a:pt x="3493" y="29987"/>
                  <a:pt x="3376" y="30044"/>
                </a:cubicBezTo>
                <a:cubicBezTo>
                  <a:pt x="3371" y="30045"/>
                  <a:pt x="3368" y="30047"/>
                  <a:pt x="3364" y="30051"/>
                </a:cubicBezTo>
                <a:lnTo>
                  <a:pt x="3171" y="30157"/>
                </a:lnTo>
                <a:cubicBezTo>
                  <a:pt x="3140" y="30174"/>
                  <a:pt x="3104" y="30186"/>
                  <a:pt x="3073" y="30200"/>
                </a:cubicBezTo>
                <a:lnTo>
                  <a:pt x="2973" y="30243"/>
                </a:lnTo>
                <a:cubicBezTo>
                  <a:pt x="2940" y="30255"/>
                  <a:pt x="2906" y="30262"/>
                  <a:pt x="2871" y="30273"/>
                </a:cubicBezTo>
                <a:cubicBezTo>
                  <a:pt x="2837" y="30280"/>
                  <a:pt x="2803" y="30294"/>
                  <a:pt x="2769" y="30299"/>
                </a:cubicBezTo>
                <a:cubicBezTo>
                  <a:pt x="2732" y="30301"/>
                  <a:pt x="2698" y="30307"/>
                  <a:pt x="2663" y="30312"/>
                </a:cubicBezTo>
                <a:cubicBezTo>
                  <a:pt x="2664" y="30303"/>
                  <a:pt x="2664" y="30294"/>
                  <a:pt x="2664" y="30284"/>
                </a:cubicBezTo>
                <a:cubicBezTo>
                  <a:pt x="2664" y="30258"/>
                  <a:pt x="2662" y="30233"/>
                  <a:pt x="2658" y="30206"/>
                </a:cubicBezTo>
                <a:cubicBezTo>
                  <a:pt x="2641" y="30099"/>
                  <a:pt x="2590" y="29983"/>
                  <a:pt x="2521" y="29883"/>
                </a:cubicBezTo>
                <a:cubicBezTo>
                  <a:pt x="2454" y="29782"/>
                  <a:pt x="2367" y="29697"/>
                  <a:pt x="2291" y="29642"/>
                </a:cubicBezTo>
                <a:cubicBezTo>
                  <a:pt x="2254" y="29615"/>
                  <a:pt x="2220" y="29596"/>
                  <a:pt x="2193" y="29584"/>
                </a:cubicBezTo>
                <a:cubicBezTo>
                  <a:pt x="2168" y="29572"/>
                  <a:pt x="2153" y="29566"/>
                  <a:pt x="2153" y="29566"/>
                </a:cubicBezTo>
                <a:cubicBezTo>
                  <a:pt x="2139" y="29559"/>
                  <a:pt x="2124" y="29556"/>
                  <a:pt x="2110" y="29556"/>
                </a:cubicBezTo>
                <a:cubicBezTo>
                  <a:pt x="2077" y="29556"/>
                  <a:pt x="2046" y="29572"/>
                  <a:pt x="2025" y="29601"/>
                </a:cubicBezTo>
                <a:cubicBezTo>
                  <a:pt x="1993" y="29648"/>
                  <a:pt x="2005" y="29711"/>
                  <a:pt x="2052" y="29743"/>
                </a:cubicBezTo>
                <a:lnTo>
                  <a:pt x="2066" y="29753"/>
                </a:lnTo>
                <a:lnTo>
                  <a:pt x="2089" y="29769"/>
                </a:lnTo>
                <a:cubicBezTo>
                  <a:pt x="2104" y="29779"/>
                  <a:pt x="2125" y="29795"/>
                  <a:pt x="2148" y="29818"/>
                </a:cubicBezTo>
                <a:cubicBezTo>
                  <a:pt x="2194" y="29863"/>
                  <a:pt x="2250" y="29938"/>
                  <a:pt x="2287" y="30020"/>
                </a:cubicBezTo>
                <a:cubicBezTo>
                  <a:pt x="2327" y="30101"/>
                  <a:pt x="2345" y="30188"/>
                  <a:pt x="2344" y="30238"/>
                </a:cubicBezTo>
                <a:cubicBezTo>
                  <a:pt x="2343" y="30249"/>
                  <a:pt x="2343" y="30262"/>
                  <a:pt x="2342" y="30267"/>
                </a:cubicBezTo>
                <a:cubicBezTo>
                  <a:pt x="2341" y="30268"/>
                  <a:pt x="2341" y="30268"/>
                  <a:pt x="2341" y="30268"/>
                </a:cubicBezTo>
                <a:cubicBezTo>
                  <a:pt x="2341" y="30268"/>
                  <a:pt x="2341" y="30268"/>
                  <a:pt x="2341" y="30268"/>
                </a:cubicBezTo>
                <a:lnTo>
                  <a:pt x="2341" y="30268"/>
                </a:lnTo>
                <a:cubicBezTo>
                  <a:pt x="2341" y="30268"/>
                  <a:pt x="2341" y="30269"/>
                  <a:pt x="2339" y="30273"/>
                </a:cubicBezTo>
                <a:cubicBezTo>
                  <a:pt x="2334" y="30289"/>
                  <a:pt x="2332" y="30296"/>
                  <a:pt x="2328" y="30301"/>
                </a:cubicBezTo>
                <a:cubicBezTo>
                  <a:pt x="2260" y="30291"/>
                  <a:pt x="2194" y="30284"/>
                  <a:pt x="2126" y="30263"/>
                </a:cubicBezTo>
                <a:cubicBezTo>
                  <a:pt x="2055" y="30243"/>
                  <a:pt x="1982" y="30230"/>
                  <a:pt x="1909" y="30205"/>
                </a:cubicBezTo>
                <a:lnTo>
                  <a:pt x="1694" y="30135"/>
                </a:lnTo>
                <a:lnTo>
                  <a:pt x="1688" y="30132"/>
                </a:lnTo>
                <a:cubicBezTo>
                  <a:pt x="1678" y="30129"/>
                  <a:pt x="1667" y="30127"/>
                  <a:pt x="1657" y="30127"/>
                </a:cubicBezTo>
                <a:cubicBezTo>
                  <a:pt x="1615" y="30127"/>
                  <a:pt x="1576" y="30153"/>
                  <a:pt x="1561" y="30194"/>
                </a:cubicBezTo>
                <a:cubicBezTo>
                  <a:pt x="1541" y="30247"/>
                  <a:pt x="1568" y="30306"/>
                  <a:pt x="1620" y="30324"/>
                </a:cubicBezTo>
                <a:lnTo>
                  <a:pt x="1843" y="30407"/>
                </a:lnTo>
                <a:cubicBezTo>
                  <a:pt x="1915" y="30435"/>
                  <a:pt x="1995" y="30455"/>
                  <a:pt x="2071" y="30478"/>
                </a:cubicBezTo>
                <a:cubicBezTo>
                  <a:pt x="2147" y="30503"/>
                  <a:pt x="2227" y="30515"/>
                  <a:pt x="2307" y="30531"/>
                </a:cubicBezTo>
                <a:cubicBezTo>
                  <a:pt x="2348" y="30540"/>
                  <a:pt x="2387" y="30547"/>
                  <a:pt x="2429" y="30549"/>
                </a:cubicBezTo>
                <a:lnTo>
                  <a:pt x="2555" y="30557"/>
                </a:lnTo>
                <a:cubicBezTo>
                  <a:pt x="2568" y="30558"/>
                  <a:pt x="2582" y="30558"/>
                  <a:pt x="2596" y="30558"/>
                </a:cubicBezTo>
                <a:cubicBezTo>
                  <a:pt x="2665" y="30558"/>
                  <a:pt x="2736" y="30547"/>
                  <a:pt x="2806" y="30544"/>
                </a:cubicBezTo>
                <a:cubicBezTo>
                  <a:pt x="2847" y="30539"/>
                  <a:pt x="2888" y="30526"/>
                  <a:pt x="2929" y="30517"/>
                </a:cubicBezTo>
                <a:cubicBezTo>
                  <a:pt x="2971" y="30507"/>
                  <a:pt x="3012" y="30498"/>
                  <a:pt x="3051" y="30486"/>
                </a:cubicBezTo>
                <a:lnTo>
                  <a:pt x="3167" y="30443"/>
                </a:lnTo>
                <a:cubicBezTo>
                  <a:pt x="3205" y="30427"/>
                  <a:pt x="3246" y="30414"/>
                  <a:pt x="3281" y="30397"/>
                </a:cubicBezTo>
                <a:lnTo>
                  <a:pt x="3498" y="30289"/>
                </a:lnTo>
                <a:lnTo>
                  <a:pt x="3486" y="30295"/>
                </a:lnTo>
                <a:cubicBezTo>
                  <a:pt x="3758" y="30177"/>
                  <a:pt x="3991" y="30013"/>
                  <a:pt x="4225" y="29893"/>
                </a:cubicBezTo>
                <a:cubicBezTo>
                  <a:pt x="4284" y="29864"/>
                  <a:pt x="4342" y="29838"/>
                  <a:pt x="4400" y="29813"/>
                </a:cubicBezTo>
                <a:cubicBezTo>
                  <a:pt x="4459" y="29791"/>
                  <a:pt x="4517" y="29774"/>
                  <a:pt x="4576" y="29760"/>
                </a:cubicBezTo>
                <a:lnTo>
                  <a:pt x="4663" y="29748"/>
                </a:lnTo>
                <a:lnTo>
                  <a:pt x="4750" y="29743"/>
                </a:lnTo>
                <a:lnTo>
                  <a:pt x="4828" y="29748"/>
                </a:lnTo>
                <a:lnTo>
                  <a:pt x="4931" y="29763"/>
                </a:lnTo>
                <a:cubicBezTo>
                  <a:pt x="4932" y="29763"/>
                  <a:pt x="4934" y="29763"/>
                  <a:pt x="4937" y="29765"/>
                </a:cubicBezTo>
                <a:cubicBezTo>
                  <a:pt x="4944" y="29765"/>
                  <a:pt x="4949" y="29765"/>
                  <a:pt x="4955" y="29765"/>
                </a:cubicBezTo>
                <a:cubicBezTo>
                  <a:pt x="4963" y="29765"/>
                  <a:pt x="4971" y="29765"/>
                  <a:pt x="4980" y="29763"/>
                </a:cubicBezTo>
                <a:cubicBezTo>
                  <a:pt x="5146" y="29946"/>
                  <a:pt x="5314" y="30129"/>
                  <a:pt x="5482" y="30308"/>
                </a:cubicBezTo>
                <a:cubicBezTo>
                  <a:pt x="5492" y="30318"/>
                  <a:pt x="5502" y="30329"/>
                  <a:pt x="5513" y="30340"/>
                </a:cubicBezTo>
                <a:cubicBezTo>
                  <a:pt x="5388" y="30340"/>
                  <a:pt x="5230" y="30331"/>
                  <a:pt x="5066" y="30323"/>
                </a:cubicBezTo>
                <a:cubicBezTo>
                  <a:pt x="5000" y="30321"/>
                  <a:pt x="4934" y="30319"/>
                  <a:pt x="4869" y="30319"/>
                </a:cubicBezTo>
                <a:cubicBezTo>
                  <a:pt x="4840" y="30319"/>
                  <a:pt x="4812" y="30319"/>
                  <a:pt x="4783" y="30321"/>
                </a:cubicBezTo>
                <a:cubicBezTo>
                  <a:pt x="4693" y="30323"/>
                  <a:pt x="4607" y="30333"/>
                  <a:pt x="4533" y="30348"/>
                </a:cubicBezTo>
                <a:cubicBezTo>
                  <a:pt x="4496" y="30358"/>
                  <a:pt x="4463" y="30363"/>
                  <a:pt x="4433" y="30375"/>
                </a:cubicBezTo>
                <a:cubicBezTo>
                  <a:pt x="4405" y="30387"/>
                  <a:pt x="4379" y="30392"/>
                  <a:pt x="4359" y="30404"/>
                </a:cubicBezTo>
                <a:cubicBezTo>
                  <a:pt x="4320" y="30424"/>
                  <a:pt x="4296" y="30435"/>
                  <a:pt x="4296" y="30435"/>
                </a:cubicBezTo>
                <a:cubicBezTo>
                  <a:pt x="4277" y="30446"/>
                  <a:pt x="4267" y="30470"/>
                  <a:pt x="4274" y="30492"/>
                </a:cubicBezTo>
                <a:cubicBezTo>
                  <a:pt x="4281" y="30512"/>
                  <a:pt x="4300" y="30525"/>
                  <a:pt x="4319" y="30525"/>
                </a:cubicBezTo>
                <a:cubicBezTo>
                  <a:pt x="4324" y="30525"/>
                  <a:pt x="4329" y="30524"/>
                  <a:pt x="4334" y="30523"/>
                </a:cubicBezTo>
                <a:lnTo>
                  <a:pt x="4342" y="30519"/>
                </a:lnTo>
                <a:lnTo>
                  <a:pt x="4397" y="30501"/>
                </a:lnTo>
                <a:cubicBezTo>
                  <a:pt x="4415" y="30494"/>
                  <a:pt x="4439" y="30492"/>
                  <a:pt x="4464" y="30486"/>
                </a:cubicBezTo>
                <a:cubicBezTo>
                  <a:pt x="4490" y="30480"/>
                  <a:pt x="4520" y="30480"/>
                  <a:pt x="4551" y="30477"/>
                </a:cubicBezTo>
                <a:cubicBezTo>
                  <a:pt x="4566" y="30476"/>
                  <a:pt x="4582" y="30476"/>
                  <a:pt x="4597" y="30476"/>
                </a:cubicBezTo>
                <a:cubicBezTo>
                  <a:pt x="4652" y="30476"/>
                  <a:pt x="4713" y="30479"/>
                  <a:pt x="4778" y="30488"/>
                </a:cubicBezTo>
                <a:cubicBezTo>
                  <a:pt x="4862" y="30497"/>
                  <a:pt x="4950" y="30514"/>
                  <a:pt x="5041" y="30533"/>
                </a:cubicBezTo>
                <a:cubicBezTo>
                  <a:pt x="5221" y="30570"/>
                  <a:pt x="5405" y="30614"/>
                  <a:pt x="5554" y="30632"/>
                </a:cubicBezTo>
                <a:cubicBezTo>
                  <a:pt x="5591" y="30636"/>
                  <a:pt x="5624" y="30642"/>
                  <a:pt x="5660" y="30643"/>
                </a:cubicBezTo>
                <a:cubicBezTo>
                  <a:pt x="5693" y="30645"/>
                  <a:pt x="5726" y="30647"/>
                  <a:pt x="5745" y="30647"/>
                </a:cubicBezTo>
                <a:lnTo>
                  <a:pt x="5811" y="30647"/>
                </a:lnTo>
                <a:cubicBezTo>
                  <a:pt x="5975" y="30815"/>
                  <a:pt x="6139" y="30978"/>
                  <a:pt x="6304" y="31134"/>
                </a:cubicBezTo>
                <a:cubicBezTo>
                  <a:pt x="6324" y="31152"/>
                  <a:pt x="6342" y="31171"/>
                  <a:pt x="6362" y="31188"/>
                </a:cubicBezTo>
                <a:cubicBezTo>
                  <a:pt x="6345" y="31190"/>
                  <a:pt x="6327" y="31196"/>
                  <a:pt x="6310" y="31204"/>
                </a:cubicBezTo>
                <a:cubicBezTo>
                  <a:pt x="6310" y="31204"/>
                  <a:pt x="6281" y="31219"/>
                  <a:pt x="6229" y="31247"/>
                </a:cubicBezTo>
                <a:cubicBezTo>
                  <a:pt x="6204" y="31259"/>
                  <a:pt x="6172" y="31275"/>
                  <a:pt x="6136" y="31294"/>
                </a:cubicBezTo>
                <a:cubicBezTo>
                  <a:pt x="6119" y="31304"/>
                  <a:pt x="6098" y="31313"/>
                  <a:pt x="6079" y="31323"/>
                </a:cubicBezTo>
                <a:cubicBezTo>
                  <a:pt x="6059" y="31332"/>
                  <a:pt x="6040" y="31337"/>
                  <a:pt x="6019" y="31344"/>
                </a:cubicBezTo>
                <a:cubicBezTo>
                  <a:pt x="5978" y="31359"/>
                  <a:pt x="5933" y="31375"/>
                  <a:pt x="5886" y="31392"/>
                </a:cubicBezTo>
                <a:cubicBezTo>
                  <a:pt x="5840" y="31412"/>
                  <a:pt x="5782" y="31419"/>
                  <a:pt x="5725" y="31434"/>
                </a:cubicBezTo>
                <a:cubicBezTo>
                  <a:pt x="5668" y="31445"/>
                  <a:pt x="5611" y="31463"/>
                  <a:pt x="5549" y="31467"/>
                </a:cubicBezTo>
                <a:cubicBezTo>
                  <a:pt x="5487" y="31474"/>
                  <a:pt x="5425" y="31482"/>
                  <a:pt x="5363" y="31490"/>
                </a:cubicBezTo>
                <a:cubicBezTo>
                  <a:pt x="5299" y="31491"/>
                  <a:pt x="5236" y="31492"/>
                  <a:pt x="5173" y="31493"/>
                </a:cubicBezTo>
                <a:cubicBezTo>
                  <a:pt x="5157" y="31494"/>
                  <a:pt x="5141" y="31495"/>
                  <a:pt x="5125" y="31495"/>
                </a:cubicBezTo>
                <a:cubicBezTo>
                  <a:pt x="5080" y="31495"/>
                  <a:pt x="5035" y="31491"/>
                  <a:pt x="4991" y="31488"/>
                </a:cubicBezTo>
                <a:cubicBezTo>
                  <a:pt x="4931" y="31483"/>
                  <a:pt x="4874" y="31483"/>
                  <a:pt x="4819" y="31475"/>
                </a:cubicBezTo>
                <a:cubicBezTo>
                  <a:pt x="4764" y="31467"/>
                  <a:pt x="4714" y="31459"/>
                  <a:pt x="4666" y="31453"/>
                </a:cubicBezTo>
                <a:cubicBezTo>
                  <a:pt x="4571" y="31442"/>
                  <a:pt x="4495" y="31417"/>
                  <a:pt x="4439" y="31406"/>
                </a:cubicBezTo>
                <a:cubicBezTo>
                  <a:pt x="4385" y="31394"/>
                  <a:pt x="4353" y="31386"/>
                  <a:pt x="4353" y="31386"/>
                </a:cubicBezTo>
                <a:lnTo>
                  <a:pt x="4343" y="31384"/>
                </a:lnTo>
                <a:cubicBezTo>
                  <a:pt x="4335" y="31382"/>
                  <a:pt x="4326" y="31381"/>
                  <a:pt x="4318" y="31381"/>
                </a:cubicBezTo>
                <a:cubicBezTo>
                  <a:pt x="4269" y="31381"/>
                  <a:pt x="4225" y="31413"/>
                  <a:pt x="4210" y="31461"/>
                </a:cubicBezTo>
                <a:cubicBezTo>
                  <a:pt x="4193" y="31522"/>
                  <a:pt x="4227" y="31584"/>
                  <a:pt x="4288" y="31600"/>
                </a:cubicBezTo>
                <a:cubicBezTo>
                  <a:pt x="4288" y="31600"/>
                  <a:pt x="4321" y="31609"/>
                  <a:pt x="4378" y="31626"/>
                </a:cubicBezTo>
                <a:cubicBezTo>
                  <a:pt x="4437" y="31641"/>
                  <a:pt x="4517" y="31672"/>
                  <a:pt x="4618" y="31689"/>
                </a:cubicBezTo>
                <a:cubicBezTo>
                  <a:pt x="4668" y="31700"/>
                  <a:pt x="4724" y="31710"/>
                  <a:pt x="4782" y="31722"/>
                </a:cubicBezTo>
                <a:cubicBezTo>
                  <a:pt x="4841" y="31735"/>
                  <a:pt x="4902" y="31738"/>
                  <a:pt x="4966" y="31746"/>
                </a:cubicBezTo>
                <a:cubicBezTo>
                  <a:pt x="5027" y="31753"/>
                  <a:pt x="5090" y="31762"/>
                  <a:pt x="5155" y="31762"/>
                </a:cubicBezTo>
                <a:cubicBezTo>
                  <a:pt x="5159" y="31762"/>
                  <a:pt x="5162" y="31762"/>
                  <a:pt x="5166" y="31762"/>
                </a:cubicBezTo>
                <a:cubicBezTo>
                  <a:pt x="5234" y="31763"/>
                  <a:pt x="5304" y="31766"/>
                  <a:pt x="5373" y="31768"/>
                </a:cubicBezTo>
                <a:cubicBezTo>
                  <a:pt x="5442" y="31763"/>
                  <a:pt x="5513" y="31758"/>
                  <a:pt x="5581" y="31754"/>
                </a:cubicBezTo>
                <a:cubicBezTo>
                  <a:pt x="5650" y="31753"/>
                  <a:pt x="5716" y="31737"/>
                  <a:pt x="5782" y="31726"/>
                </a:cubicBezTo>
                <a:cubicBezTo>
                  <a:pt x="5846" y="31713"/>
                  <a:pt x="5909" y="31709"/>
                  <a:pt x="5970" y="31688"/>
                </a:cubicBezTo>
                <a:cubicBezTo>
                  <a:pt x="6031" y="31669"/>
                  <a:pt x="6088" y="31652"/>
                  <a:pt x="6141" y="31636"/>
                </a:cubicBezTo>
                <a:cubicBezTo>
                  <a:pt x="6167" y="31628"/>
                  <a:pt x="6194" y="31620"/>
                  <a:pt x="6217" y="31612"/>
                </a:cubicBezTo>
                <a:cubicBezTo>
                  <a:pt x="6239" y="31603"/>
                  <a:pt x="6257" y="31593"/>
                  <a:pt x="6276" y="31586"/>
                </a:cubicBezTo>
                <a:cubicBezTo>
                  <a:pt x="6313" y="31568"/>
                  <a:pt x="6345" y="31554"/>
                  <a:pt x="6372" y="31541"/>
                </a:cubicBezTo>
                <a:cubicBezTo>
                  <a:pt x="6425" y="31518"/>
                  <a:pt x="6453" y="31504"/>
                  <a:pt x="6453" y="31504"/>
                </a:cubicBezTo>
                <a:lnTo>
                  <a:pt x="6462" y="31501"/>
                </a:lnTo>
                <a:cubicBezTo>
                  <a:pt x="6515" y="31472"/>
                  <a:pt x="6545" y="31422"/>
                  <a:pt x="6551" y="31366"/>
                </a:cubicBezTo>
                <a:cubicBezTo>
                  <a:pt x="6604" y="31416"/>
                  <a:pt x="6658" y="31463"/>
                  <a:pt x="6712" y="31511"/>
                </a:cubicBezTo>
                <a:cubicBezTo>
                  <a:pt x="6847" y="31635"/>
                  <a:pt x="6985" y="31748"/>
                  <a:pt x="7120" y="31860"/>
                </a:cubicBezTo>
                <a:cubicBezTo>
                  <a:pt x="7308" y="32016"/>
                  <a:pt x="7495" y="32160"/>
                  <a:pt x="7676" y="32291"/>
                </a:cubicBezTo>
                <a:cubicBezTo>
                  <a:pt x="7610" y="32291"/>
                  <a:pt x="7540" y="32291"/>
                  <a:pt x="7468" y="32294"/>
                </a:cubicBezTo>
                <a:cubicBezTo>
                  <a:pt x="6919" y="32307"/>
                  <a:pt x="6211" y="32416"/>
                  <a:pt x="5509" y="32470"/>
                </a:cubicBezTo>
                <a:cubicBezTo>
                  <a:pt x="5312" y="32485"/>
                  <a:pt x="5114" y="32494"/>
                  <a:pt x="4922" y="32494"/>
                </a:cubicBezTo>
                <a:cubicBezTo>
                  <a:pt x="4772" y="32494"/>
                  <a:pt x="4626" y="32489"/>
                  <a:pt x="4484" y="32475"/>
                </a:cubicBezTo>
                <a:cubicBezTo>
                  <a:pt x="4322" y="32461"/>
                  <a:pt x="4169" y="32434"/>
                  <a:pt x="4026" y="32400"/>
                </a:cubicBezTo>
                <a:cubicBezTo>
                  <a:pt x="3991" y="32392"/>
                  <a:pt x="3959" y="32381"/>
                  <a:pt x="3926" y="32370"/>
                </a:cubicBezTo>
                <a:cubicBezTo>
                  <a:pt x="3922" y="32342"/>
                  <a:pt x="3917" y="32299"/>
                  <a:pt x="3910" y="32246"/>
                </a:cubicBezTo>
                <a:cubicBezTo>
                  <a:pt x="3905" y="32197"/>
                  <a:pt x="3894" y="32139"/>
                  <a:pt x="3881" y="32073"/>
                </a:cubicBezTo>
                <a:cubicBezTo>
                  <a:pt x="3868" y="32009"/>
                  <a:pt x="3853" y="31940"/>
                  <a:pt x="3839" y="31873"/>
                </a:cubicBezTo>
                <a:cubicBezTo>
                  <a:pt x="3826" y="31807"/>
                  <a:pt x="3813" y="31743"/>
                  <a:pt x="3800" y="31683"/>
                </a:cubicBezTo>
                <a:cubicBezTo>
                  <a:pt x="3786" y="31621"/>
                  <a:pt x="3775" y="31566"/>
                  <a:pt x="3772" y="31520"/>
                </a:cubicBezTo>
                <a:lnTo>
                  <a:pt x="3752" y="31368"/>
                </a:lnTo>
                <a:lnTo>
                  <a:pt x="3749" y="31344"/>
                </a:lnTo>
                <a:lnTo>
                  <a:pt x="3749" y="31343"/>
                </a:lnTo>
                <a:cubicBezTo>
                  <a:pt x="3739" y="31278"/>
                  <a:pt x="3683" y="31231"/>
                  <a:pt x="3619" y="31231"/>
                </a:cubicBezTo>
                <a:cubicBezTo>
                  <a:pt x="3614" y="31231"/>
                  <a:pt x="3608" y="31231"/>
                  <a:pt x="3602" y="31232"/>
                </a:cubicBezTo>
                <a:cubicBezTo>
                  <a:pt x="3530" y="31242"/>
                  <a:pt x="3481" y="31309"/>
                  <a:pt x="3490" y="31380"/>
                </a:cubicBezTo>
                <a:cubicBezTo>
                  <a:pt x="3490" y="31380"/>
                  <a:pt x="3501" y="31450"/>
                  <a:pt x="3515" y="31557"/>
                </a:cubicBezTo>
                <a:cubicBezTo>
                  <a:pt x="3522" y="31612"/>
                  <a:pt x="3534" y="31672"/>
                  <a:pt x="3549" y="31732"/>
                </a:cubicBezTo>
                <a:cubicBezTo>
                  <a:pt x="3562" y="31795"/>
                  <a:pt x="3577" y="31860"/>
                  <a:pt x="3591" y="31927"/>
                </a:cubicBezTo>
                <a:cubicBezTo>
                  <a:pt x="3605" y="31990"/>
                  <a:pt x="3619" y="32051"/>
                  <a:pt x="3632" y="32110"/>
                </a:cubicBezTo>
                <a:cubicBezTo>
                  <a:pt x="3647" y="32167"/>
                  <a:pt x="3657" y="32224"/>
                  <a:pt x="3663" y="32274"/>
                </a:cubicBezTo>
                <a:lnTo>
                  <a:pt x="3663" y="32277"/>
                </a:lnTo>
                <a:cubicBezTo>
                  <a:pt x="3655" y="32273"/>
                  <a:pt x="3646" y="32269"/>
                  <a:pt x="3637" y="32267"/>
                </a:cubicBezTo>
                <a:cubicBezTo>
                  <a:pt x="3579" y="32243"/>
                  <a:pt x="3528" y="32211"/>
                  <a:pt x="3476" y="32186"/>
                </a:cubicBezTo>
                <a:cubicBezTo>
                  <a:pt x="3427" y="32157"/>
                  <a:pt x="3381" y="32126"/>
                  <a:pt x="3337" y="32099"/>
                </a:cubicBezTo>
                <a:cubicBezTo>
                  <a:pt x="3254" y="32039"/>
                  <a:pt x="3185" y="31982"/>
                  <a:pt x="3134" y="31931"/>
                </a:cubicBezTo>
                <a:cubicBezTo>
                  <a:pt x="3078" y="31883"/>
                  <a:pt x="3044" y="31836"/>
                  <a:pt x="3015" y="31807"/>
                </a:cubicBezTo>
                <a:cubicBezTo>
                  <a:pt x="2989" y="31778"/>
                  <a:pt x="2976" y="31762"/>
                  <a:pt x="2976" y="31762"/>
                </a:cubicBezTo>
                <a:lnTo>
                  <a:pt x="2969" y="31756"/>
                </a:lnTo>
                <a:cubicBezTo>
                  <a:pt x="2949" y="31734"/>
                  <a:pt x="2922" y="31722"/>
                  <a:pt x="2894" y="31722"/>
                </a:cubicBezTo>
                <a:cubicBezTo>
                  <a:pt x="2871" y="31722"/>
                  <a:pt x="2848" y="31730"/>
                  <a:pt x="2829" y="31745"/>
                </a:cubicBezTo>
                <a:cubicBezTo>
                  <a:pt x="2787" y="31780"/>
                  <a:pt x="2781" y="31843"/>
                  <a:pt x="2817" y="31886"/>
                </a:cubicBezTo>
                <a:cubicBezTo>
                  <a:pt x="2817" y="31886"/>
                  <a:pt x="2832" y="31905"/>
                  <a:pt x="2861" y="31938"/>
                </a:cubicBezTo>
                <a:cubicBezTo>
                  <a:pt x="2891" y="31971"/>
                  <a:pt x="2928" y="32023"/>
                  <a:pt x="2989" y="32078"/>
                </a:cubicBezTo>
                <a:cubicBezTo>
                  <a:pt x="3046" y="32139"/>
                  <a:pt x="3122" y="32203"/>
                  <a:pt x="3214" y="32274"/>
                </a:cubicBezTo>
                <a:cubicBezTo>
                  <a:pt x="3262" y="32306"/>
                  <a:pt x="3312" y="32341"/>
                  <a:pt x="3366" y="32375"/>
                </a:cubicBezTo>
                <a:cubicBezTo>
                  <a:pt x="3423" y="32405"/>
                  <a:pt x="3481" y="32442"/>
                  <a:pt x="3545" y="32470"/>
                </a:cubicBezTo>
                <a:cubicBezTo>
                  <a:pt x="3672" y="32530"/>
                  <a:pt x="3815" y="32585"/>
                  <a:pt x="3969" y="32626"/>
                </a:cubicBezTo>
                <a:cubicBezTo>
                  <a:pt x="4123" y="32667"/>
                  <a:pt x="4288" y="32699"/>
                  <a:pt x="4459" y="32718"/>
                </a:cubicBezTo>
                <a:cubicBezTo>
                  <a:pt x="4660" y="32742"/>
                  <a:pt x="4869" y="32751"/>
                  <a:pt x="5079" y="32751"/>
                </a:cubicBezTo>
                <a:cubicBezTo>
                  <a:pt x="5228" y="32751"/>
                  <a:pt x="5378" y="32746"/>
                  <a:pt x="5526" y="32739"/>
                </a:cubicBezTo>
                <a:cubicBezTo>
                  <a:pt x="6246" y="32700"/>
                  <a:pt x="6953" y="32609"/>
                  <a:pt x="7474" y="32609"/>
                </a:cubicBezTo>
                <a:cubicBezTo>
                  <a:pt x="7488" y="32608"/>
                  <a:pt x="7501" y="32608"/>
                  <a:pt x="7514" y="32608"/>
                </a:cubicBezTo>
                <a:cubicBezTo>
                  <a:pt x="7629" y="32608"/>
                  <a:pt x="7734" y="32612"/>
                  <a:pt x="7828" y="32618"/>
                </a:cubicBezTo>
                <a:cubicBezTo>
                  <a:pt x="7930" y="32624"/>
                  <a:pt x="8023" y="32634"/>
                  <a:pt x="8092" y="32646"/>
                </a:cubicBezTo>
                <a:cubicBezTo>
                  <a:pt x="8147" y="32652"/>
                  <a:pt x="8196" y="32663"/>
                  <a:pt x="8234" y="32671"/>
                </a:cubicBezTo>
                <a:cubicBezTo>
                  <a:pt x="8367" y="32756"/>
                  <a:pt x="8495" y="32835"/>
                  <a:pt x="8616" y="32902"/>
                </a:cubicBezTo>
                <a:cubicBezTo>
                  <a:pt x="8713" y="32960"/>
                  <a:pt x="8806" y="33011"/>
                  <a:pt x="8894" y="33059"/>
                </a:cubicBezTo>
                <a:cubicBezTo>
                  <a:pt x="8733" y="33097"/>
                  <a:pt x="8588" y="33152"/>
                  <a:pt x="8442" y="33210"/>
                </a:cubicBezTo>
                <a:cubicBezTo>
                  <a:pt x="8169" y="33320"/>
                  <a:pt x="7876" y="33437"/>
                  <a:pt x="7386" y="33437"/>
                </a:cubicBezTo>
                <a:cubicBezTo>
                  <a:pt x="7022" y="33437"/>
                  <a:pt x="6550" y="33373"/>
                  <a:pt x="5898" y="33192"/>
                </a:cubicBezTo>
                <a:cubicBezTo>
                  <a:pt x="5883" y="33188"/>
                  <a:pt x="5868" y="33186"/>
                  <a:pt x="5853" y="33186"/>
                </a:cubicBezTo>
                <a:cubicBezTo>
                  <a:pt x="5779" y="33186"/>
                  <a:pt x="5712" y="33235"/>
                  <a:pt x="5692" y="33309"/>
                </a:cubicBezTo>
                <a:cubicBezTo>
                  <a:pt x="5667" y="33398"/>
                  <a:pt x="5720" y="33491"/>
                  <a:pt x="5809" y="33515"/>
                </a:cubicBezTo>
                <a:cubicBezTo>
                  <a:pt x="6492" y="33704"/>
                  <a:pt x="6997" y="33772"/>
                  <a:pt x="7392" y="33772"/>
                </a:cubicBezTo>
                <a:cubicBezTo>
                  <a:pt x="7945" y="33772"/>
                  <a:pt x="8277" y="33639"/>
                  <a:pt x="8568" y="33522"/>
                </a:cubicBezTo>
                <a:cubicBezTo>
                  <a:pt x="8796" y="33430"/>
                  <a:pt x="8990" y="33353"/>
                  <a:pt x="9256" y="33353"/>
                </a:cubicBezTo>
                <a:cubicBezTo>
                  <a:pt x="9311" y="33353"/>
                  <a:pt x="9369" y="33356"/>
                  <a:pt x="9431" y="33363"/>
                </a:cubicBezTo>
                <a:cubicBezTo>
                  <a:pt x="9431" y="33364"/>
                  <a:pt x="9430" y="33367"/>
                  <a:pt x="9430" y="33368"/>
                </a:cubicBezTo>
                <a:cubicBezTo>
                  <a:pt x="9430" y="33368"/>
                  <a:pt x="9418" y="33411"/>
                  <a:pt x="9393" y="33490"/>
                </a:cubicBezTo>
                <a:cubicBezTo>
                  <a:pt x="9381" y="33531"/>
                  <a:pt x="9367" y="33571"/>
                  <a:pt x="9351" y="33619"/>
                </a:cubicBezTo>
                <a:cubicBezTo>
                  <a:pt x="9336" y="33665"/>
                  <a:pt x="9314" y="33720"/>
                  <a:pt x="9291" y="33781"/>
                </a:cubicBezTo>
                <a:cubicBezTo>
                  <a:pt x="9244" y="33901"/>
                  <a:pt x="9180" y="34038"/>
                  <a:pt x="9105" y="34182"/>
                </a:cubicBezTo>
                <a:cubicBezTo>
                  <a:pt x="9067" y="34252"/>
                  <a:pt x="9025" y="34327"/>
                  <a:pt x="8980" y="34398"/>
                </a:cubicBezTo>
                <a:cubicBezTo>
                  <a:pt x="8936" y="34470"/>
                  <a:pt x="8886" y="34539"/>
                  <a:pt x="8836" y="34612"/>
                </a:cubicBezTo>
                <a:cubicBezTo>
                  <a:pt x="8834" y="34614"/>
                  <a:pt x="8831" y="34618"/>
                  <a:pt x="8829" y="34621"/>
                </a:cubicBezTo>
                <a:cubicBezTo>
                  <a:pt x="8775" y="34616"/>
                  <a:pt x="8723" y="34608"/>
                  <a:pt x="8669" y="34603"/>
                </a:cubicBezTo>
                <a:cubicBezTo>
                  <a:pt x="8184" y="34549"/>
                  <a:pt x="7687" y="34493"/>
                  <a:pt x="7220" y="34493"/>
                </a:cubicBezTo>
                <a:cubicBezTo>
                  <a:pt x="7067" y="34493"/>
                  <a:pt x="6918" y="34499"/>
                  <a:pt x="6773" y="34513"/>
                </a:cubicBezTo>
                <a:cubicBezTo>
                  <a:pt x="6682" y="34522"/>
                  <a:pt x="6614" y="34605"/>
                  <a:pt x="6624" y="34697"/>
                </a:cubicBezTo>
                <a:cubicBezTo>
                  <a:pt x="6633" y="34782"/>
                  <a:pt x="6707" y="34847"/>
                  <a:pt x="6790" y="34847"/>
                </a:cubicBezTo>
                <a:cubicBezTo>
                  <a:pt x="6796" y="34847"/>
                  <a:pt x="6802" y="34847"/>
                  <a:pt x="6807" y="34846"/>
                </a:cubicBezTo>
                <a:cubicBezTo>
                  <a:pt x="6940" y="34833"/>
                  <a:pt x="7079" y="34828"/>
                  <a:pt x="7221" y="34828"/>
                </a:cubicBezTo>
                <a:cubicBezTo>
                  <a:pt x="7649" y="34828"/>
                  <a:pt x="8112" y="34878"/>
                  <a:pt x="8567" y="34929"/>
                </a:cubicBezTo>
                <a:cubicBezTo>
                  <a:pt x="8546" y="34951"/>
                  <a:pt x="8524" y="34972"/>
                  <a:pt x="8504" y="34993"/>
                </a:cubicBezTo>
                <a:cubicBezTo>
                  <a:pt x="8445" y="35046"/>
                  <a:pt x="8388" y="35103"/>
                  <a:pt x="8330" y="35147"/>
                </a:cubicBezTo>
                <a:cubicBezTo>
                  <a:pt x="8273" y="35195"/>
                  <a:pt x="8217" y="35238"/>
                  <a:pt x="8164" y="35272"/>
                </a:cubicBezTo>
                <a:cubicBezTo>
                  <a:pt x="8112" y="35310"/>
                  <a:pt x="8060" y="35341"/>
                  <a:pt x="8015" y="35366"/>
                </a:cubicBezTo>
                <a:cubicBezTo>
                  <a:pt x="7970" y="35394"/>
                  <a:pt x="7930" y="35416"/>
                  <a:pt x="7895" y="35432"/>
                </a:cubicBezTo>
                <a:cubicBezTo>
                  <a:pt x="7828" y="35466"/>
                  <a:pt x="7789" y="35485"/>
                  <a:pt x="7789" y="35485"/>
                </a:cubicBezTo>
                <a:lnTo>
                  <a:pt x="7776" y="35493"/>
                </a:lnTo>
                <a:cubicBezTo>
                  <a:pt x="7702" y="35530"/>
                  <a:pt x="7664" y="35617"/>
                  <a:pt x="7692" y="35698"/>
                </a:cubicBezTo>
                <a:cubicBezTo>
                  <a:pt x="7716" y="35768"/>
                  <a:pt x="7781" y="35810"/>
                  <a:pt x="7851" y="35810"/>
                </a:cubicBezTo>
                <a:cubicBezTo>
                  <a:pt x="7869" y="35810"/>
                  <a:pt x="7888" y="35807"/>
                  <a:pt x="7906" y="35801"/>
                </a:cubicBezTo>
                <a:cubicBezTo>
                  <a:pt x="7906" y="35801"/>
                  <a:pt x="7953" y="35785"/>
                  <a:pt x="8035" y="35755"/>
                </a:cubicBezTo>
                <a:cubicBezTo>
                  <a:pt x="8076" y="35743"/>
                  <a:pt x="8126" y="35723"/>
                  <a:pt x="8181" y="35697"/>
                </a:cubicBezTo>
                <a:cubicBezTo>
                  <a:pt x="8237" y="35674"/>
                  <a:pt x="8299" y="35645"/>
                  <a:pt x="8365" y="35610"/>
                </a:cubicBezTo>
                <a:cubicBezTo>
                  <a:pt x="8432" y="35576"/>
                  <a:pt x="8501" y="35535"/>
                  <a:pt x="8574" y="35489"/>
                </a:cubicBezTo>
                <a:cubicBezTo>
                  <a:pt x="8649" y="35446"/>
                  <a:pt x="8719" y="35389"/>
                  <a:pt x="8797" y="35336"/>
                </a:cubicBezTo>
                <a:cubicBezTo>
                  <a:pt x="8868" y="35277"/>
                  <a:pt x="8947" y="35219"/>
                  <a:pt x="9017" y="35151"/>
                </a:cubicBezTo>
                <a:cubicBezTo>
                  <a:pt x="9091" y="35086"/>
                  <a:pt x="9160" y="35016"/>
                  <a:pt x="9231" y="34943"/>
                </a:cubicBezTo>
                <a:cubicBezTo>
                  <a:pt x="9297" y="34869"/>
                  <a:pt x="9367" y="34798"/>
                  <a:pt x="9426" y="34719"/>
                </a:cubicBezTo>
                <a:cubicBezTo>
                  <a:pt x="9489" y="34643"/>
                  <a:pt x="9546" y="34566"/>
                  <a:pt x="9600" y="34489"/>
                </a:cubicBezTo>
                <a:cubicBezTo>
                  <a:pt x="9707" y="34336"/>
                  <a:pt x="9800" y="34187"/>
                  <a:pt x="9870" y="34054"/>
                </a:cubicBezTo>
                <a:cubicBezTo>
                  <a:pt x="9876" y="34044"/>
                  <a:pt x="9881" y="34034"/>
                  <a:pt x="9886" y="34024"/>
                </a:cubicBezTo>
                <a:cubicBezTo>
                  <a:pt x="9999" y="34281"/>
                  <a:pt x="10125" y="34511"/>
                  <a:pt x="10253" y="34708"/>
                </a:cubicBezTo>
                <a:cubicBezTo>
                  <a:pt x="10324" y="34809"/>
                  <a:pt x="10392" y="34905"/>
                  <a:pt x="10456" y="34995"/>
                </a:cubicBezTo>
                <a:cubicBezTo>
                  <a:pt x="10526" y="35080"/>
                  <a:pt x="10593" y="35160"/>
                  <a:pt x="10654" y="35235"/>
                </a:cubicBezTo>
                <a:cubicBezTo>
                  <a:pt x="10781" y="35381"/>
                  <a:pt x="10907" y="35499"/>
                  <a:pt x="11000" y="35594"/>
                </a:cubicBezTo>
                <a:cubicBezTo>
                  <a:pt x="11036" y="35626"/>
                  <a:pt x="11068" y="35653"/>
                  <a:pt x="11098" y="35680"/>
                </a:cubicBezTo>
                <a:cubicBezTo>
                  <a:pt x="10968" y="35833"/>
                  <a:pt x="10840" y="35994"/>
                  <a:pt x="10722" y="36169"/>
                </a:cubicBezTo>
                <a:cubicBezTo>
                  <a:pt x="10513" y="36488"/>
                  <a:pt x="10338" y="36808"/>
                  <a:pt x="10183" y="37139"/>
                </a:cubicBezTo>
                <a:cubicBezTo>
                  <a:pt x="10027" y="37470"/>
                  <a:pt x="9898" y="37808"/>
                  <a:pt x="9801" y="38147"/>
                </a:cubicBezTo>
                <a:cubicBezTo>
                  <a:pt x="9702" y="38486"/>
                  <a:pt x="9638" y="38823"/>
                  <a:pt x="9606" y="39148"/>
                </a:cubicBezTo>
                <a:cubicBezTo>
                  <a:pt x="9573" y="39474"/>
                  <a:pt x="9577" y="39788"/>
                  <a:pt x="9604" y="40076"/>
                </a:cubicBezTo>
                <a:cubicBezTo>
                  <a:pt x="9659" y="40655"/>
                  <a:pt x="9823" y="41119"/>
                  <a:pt x="9961" y="41426"/>
                </a:cubicBezTo>
                <a:cubicBezTo>
                  <a:pt x="10030" y="41581"/>
                  <a:pt x="10093" y="41699"/>
                  <a:pt x="10136" y="41777"/>
                </a:cubicBezTo>
                <a:cubicBezTo>
                  <a:pt x="10181" y="41856"/>
                  <a:pt x="10205" y="41898"/>
                  <a:pt x="10205" y="41898"/>
                </a:cubicBezTo>
                <a:cubicBezTo>
                  <a:pt x="10205" y="41900"/>
                  <a:pt x="10206" y="41901"/>
                  <a:pt x="10207" y="41902"/>
                </a:cubicBezTo>
                <a:cubicBezTo>
                  <a:pt x="10210" y="41905"/>
                  <a:pt x="10212" y="41906"/>
                  <a:pt x="10213" y="41909"/>
                </a:cubicBezTo>
                <a:cubicBezTo>
                  <a:pt x="10179" y="41970"/>
                  <a:pt x="10146" y="42029"/>
                  <a:pt x="10111" y="42091"/>
                </a:cubicBezTo>
                <a:cubicBezTo>
                  <a:pt x="9876" y="42537"/>
                  <a:pt x="9628" y="42988"/>
                  <a:pt x="9394" y="43445"/>
                </a:cubicBezTo>
                <a:cubicBezTo>
                  <a:pt x="9165" y="43904"/>
                  <a:pt x="8923" y="44358"/>
                  <a:pt x="8707" y="44817"/>
                </a:cubicBezTo>
                <a:cubicBezTo>
                  <a:pt x="8632" y="44974"/>
                  <a:pt x="8556" y="45130"/>
                  <a:pt x="8480" y="45287"/>
                </a:cubicBezTo>
                <a:cubicBezTo>
                  <a:pt x="8446" y="45126"/>
                  <a:pt x="8411" y="44967"/>
                  <a:pt x="8378" y="44809"/>
                </a:cubicBezTo>
                <a:cubicBezTo>
                  <a:pt x="8136" y="43709"/>
                  <a:pt x="7908" y="42671"/>
                  <a:pt x="8113" y="41383"/>
                </a:cubicBezTo>
                <a:cubicBezTo>
                  <a:pt x="8143" y="41189"/>
                  <a:pt x="8168" y="41001"/>
                  <a:pt x="8191" y="40814"/>
                </a:cubicBezTo>
                <a:cubicBezTo>
                  <a:pt x="8211" y="40810"/>
                  <a:pt x="8230" y="40803"/>
                  <a:pt x="8248" y="40791"/>
                </a:cubicBezTo>
                <a:cubicBezTo>
                  <a:pt x="8728" y="40469"/>
                  <a:pt x="9047" y="40088"/>
                  <a:pt x="9195" y="39661"/>
                </a:cubicBezTo>
                <a:cubicBezTo>
                  <a:pt x="9226" y="39572"/>
                  <a:pt x="9179" y="39477"/>
                  <a:pt x="9091" y="39446"/>
                </a:cubicBezTo>
                <a:cubicBezTo>
                  <a:pt x="9073" y="39440"/>
                  <a:pt x="9055" y="39437"/>
                  <a:pt x="9037" y="39437"/>
                </a:cubicBezTo>
                <a:cubicBezTo>
                  <a:pt x="8967" y="39437"/>
                  <a:pt x="8902" y="39480"/>
                  <a:pt x="8877" y="39550"/>
                </a:cubicBezTo>
                <a:cubicBezTo>
                  <a:pt x="8771" y="39855"/>
                  <a:pt x="8553" y="40137"/>
                  <a:pt x="8232" y="40387"/>
                </a:cubicBezTo>
                <a:cubicBezTo>
                  <a:pt x="8304" y="39588"/>
                  <a:pt x="8309" y="38826"/>
                  <a:pt x="8245" y="38058"/>
                </a:cubicBezTo>
                <a:lnTo>
                  <a:pt x="8245" y="38058"/>
                </a:lnTo>
                <a:cubicBezTo>
                  <a:pt x="8259" y="38062"/>
                  <a:pt x="8271" y="38067"/>
                  <a:pt x="8285" y="38067"/>
                </a:cubicBezTo>
                <a:cubicBezTo>
                  <a:pt x="8292" y="38067"/>
                  <a:pt x="8299" y="38067"/>
                  <a:pt x="8307" y="38066"/>
                </a:cubicBezTo>
                <a:cubicBezTo>
                  <a:pt x="9072" y="37967"/>
                  <a:pt x="9388" y="37293"/>
                  <a:pt x="9426" y="36745"/>
                </a:cubicBezTo>
                <a:cubicBezTo>
                  <a:pt x="9433" y="36653"/>
                  <a:pt x="9362" y="36573"/>
                  <a:pt x="9271" y="36567"/>
                </a:cubicBezTo>
                <a:cubicBezTo>
                  <a:pt x="9266" y="36566"/>
                  <a:pt x="9262" y="36566"/>
                  <a:pt x="9258" y="36566"/>
                </a:cubicBezTo>
                <a:cubicBezTo>
                  <a:pt x="9173" y="36566"/>
                  <a:pt x="9098" y="36635"/>
                  <a:pt x="9091" y="36722"/>
                </a:cubicBezTo>
                <a:cubicBezTo>
                  <a:pt x="9062" y="37143"/>
                  <a:pt x="8829" y="37660"/>
                  <a:pt x="8264" y="37732"/>
                </a:cubicBezTo>
                <a:cubicBezTo>
                  <a:pt x="8246" y="37734"/>
                  <a:pt x="8230" y="37739"/>
                  <a:pt x="8216" y="37747"/>
                </a:cubicBezTo>
                <a:cubicBezTo>
                  <a:pt x="8179" y="37403"/>
                  <a:pt x="8131" y="37059"/>
                  <a:pt x="8067" y="36708"/>
                </a:cubicBezTo>
                <a:cubicBezTo>
                  <a:pt x="8053" y="36627"/>
                  <a:pt x="7981" y="36570"/>
                  <a:pt x="7901" y="36570"/>
                </a:cubicBezTo>
                <a:cubicBezTo>
                  <a:pt x="7891" y="36570"/>
                  <a:pt x="7882" y="36571"/>
                  <a:pt x="7872" y="36573"/>
                </a:cubicBezTo>
                <a:cubicBezTo>
                  <a:pt x="7780" y="36589"/>
                  <a:pt x="7720" y="36676"/>
                  <a:pt x="7736" y="36769"/>
                </a:cubicBezTo>
                <a:cubicBezTo>
                  <a:pt x="8014" y="38302"/>
                  <a:pt x="8027" y="39710"/>
                  <a:pt x="7780" y="41332"/>
                </a:cubicBezTo>
                <a:cubicBezTo>
                  <a:pt x="7563" y="42682"/>
                  <a:pt x="7798" y="43751"/>
                  <a:pt x="8047" y="44883"/>
                </a:cubicBezTo>
                <a:cubicBezTo>
                  <a:pt x="8112" y="45179"/>
                  <a:pt x="8177" y="45482"/>
                  <a:pt x="8237" y="45795"/>
                </a:cubicBezTo>
                <a:cubicBezTo>
                  <a:pt x="8180" y="45915"/>
                  <a:pt x="8123" y="46040"/>
                  <a:pt x="8067" y="46159"/>
                </a:cubicBezTo>
                <a:cubicBezTo>
                  <a:pt x="7867" y="46601"/>
                  <a:pt x="7680" y="47042"/>
                  <a:pt x="7517" y="47456"/>
                </a:cubicBezTo>
                <a:cubicBezTo>
                  <a:pt x="7430" y="47662"/>
                  <a:pt x="7358" y="47868"/>
                  <a:pt x="7284" y="48065"/>
                </a:cubicBezTo>
                <a:cubicBezTo>
                  <a:pt x="7208" y="48262"/>
                  <a:pt x="7142" y="48453"/>
                  <a:pt x="7079" y="48637"/>
                </a:cubicBezTo>
                <a:cubicBezTo>
                  <a:pt x="7055" y="48698"/>
                  <a:pt x="7036" y="48759"/>
                  <a:pt x="7015" y="48820"/>
                </a:cubicBezTo>
                <a:cubicBezTo>
                  <a:pt x="6486" y="48072"/>
                  <a:pt x="6038" y="46843"/>
                  <a:pt x="5864" y="45934"/>
                </a:cubicBezTo>
                <a:cubicBezTo>
                  <a:pt x="5872" y="45934"/>
                  <a:pt x="5877" y="45934"/>
                  <a:pt x="5884" y="45933"/>
                </a:cubicBezTo>
                <a:cubicBezTo>
                  <a:pt x="5904" y="45931"/>
                  <a:pt x="5926" y="45930"/>
                  <a:pt x="5952" y="45929"/>
                </a:cubicBezTo>
                <a:cubicBezTo>
                  <a:pt x="5975" y="45925"/>
                  <a:pt x="6002" y="45918"/>
                  <a:pt x="6029" y="45912"/>
                </a:cubicBezTo>
                <a:cubicBezTo>
                  <a:pt x="6086" y="45899"/>
                  <a:pt x="6149" y="45887"/>
                  <a:pt x="6212" y="45857"/>
                </a:cubicBezTo>
                <a:cubicBezTo>
                  <a:pt x="6244" y="45844"/>
                  <a:pt x="6277" y="45829"/>
                  <a:pt x="6311" y="45814"/>
                </a:cubicBezTo>
                <a:cubicBezTo>
                  <a:pt x="6343" y="45796"/>
                  <a:pt x="6377" y="45776"/>
                  <a:pt x="6410" y="45755"/>
                </a:cubicBezTo>
                <a:cubicBezTo>
                  <a:pt x="6480" y="45717"/>
                  <a:pt x="6537" y="45659"/>
                  <a:pt x="6603" y="45606"/>
                </a:cubicBezTo>
                <a:cubicBezTo>
                  <a:pt x="6660" y="45545"/>
                  <a:pt x="6725" y="45487"/>
                  <a:pt x="6772" y="45415"/>
                </a:cubicBezTo>
                <a:cubicBezTo>
                  <a:pt x="6827" y="45350"/>
                  <a:pt x="6872" y="45275"/>
                  <a:pt x="6916" y="45202"/>
                </a:cubicBezTo>
                <a:cubicBezTo>
                  <a:pt x="6957" y="45127"/>
                  <a:pt x="6997" y="45052"/>
                  <a:pt x="7029" y="44974"/>
                </a:cubicBezTo>
                <a:cubicBezTo>
                  <a:pt x="7063" y="44898"/>
                  <a:pt x="7091" y="44822"/>
                  <a:pt x="7114" y="44746"/>
                </a:cubicBezTo>
                <a:cubicBezTo>
                  <a:pt x="7140" y="44671"/>
                  <a:pt x="7155" y="44596"/>
                  <a:pt x="7174" y="44527"/>
                </a:cubicBezTo>
                <a:cubicBezTo>
                  <a:pt x="7187" y="44455"/>
                  <a:pt x="7201" y="44388"/>
                  <a:pt x="7209" y="44325"/>
                </a:cubicBezTo>
                <a:cubicBezTo>
                  <a:pt x="7215" y="44261"/>
                  <a:pt x="7225" y="44206"/>
                  <a:pt x="7225" y="44149"/>
                </a:cubicBezTo>
                <a:cubicBezTo>
                  <a:pt x="7227" y="44096"/>
                  <a:pt x="7230" y="44046"/>
                  <a:pt x="7227" y="44011"/>
                </a:cubicBezTo>
                <a:cubicBezTo>
                  <a:pt x="7223" y="43941"/>
                  <a:pt x="7220" y="43900"/>
                  <a:pt x="7220" y="43900"/>
                </a:cubicBezTo>
                <a:cubicBezTo>
                  <a:pt x="7217" y="43839"/>
                  <a:pt x="7165" y="43792"/>
                  <a:pt x="7103" y="43792"/>
                </a:cubicBezTo>
                <a:cubicBezTo>
                  <a:pt x="7102" y="43792"/>
                  <a:pt x="7102" y="43792"/>
                  <a:pt x="7101" y="43792"/>
                </a:cubicBezTo>
                <a:cubicBezTo>
                  <a:pt x="7037" y="43793"/>
                  <a:pt x="6985" y="43847"/>
                  <a:pt x="6988" y="43911"/>
                </a:cubicBezTo>
                <a:cubicBezTo>
                  <a:pt x="6988" y="43911"/>
                  <a:pt x="6989" y="43951"/>
                  <a:pt x="6990" y="44022"/>
                </a:cubicBezTo>
                <a:cubicBezTo>
                  <a:pt x="6991" y="44058"/>
                  <a:pt x="6986" y="44092"/>
                  <a:pt x="6984" y="44136"/>
                </a:cubicBezTo>
                <a:cubicBezTo>
                  <a:pt x="6983" y="44179"/>
                  <a:pt x="6970" y="44232"/>
                  <a:pt x="6964" y="44286"/>
                </a:cubicBezTo>
                <a:cubicBezTo>
                  <a:pt x="6954" y="44342"/>
                  <a:pt x="6940" y="44402"/>
                  <a:pt x="6925" y="44464"/>
                </a:cubicBezTo>
                <a:cubicBezTo>
                  <a:pt x="6905" y="44527"/>
                  <a:pt x="6890" y="44594"/>
                  <a:pt x="6863" y="44658"/>
                </a:cubicBezTo>
                <a:cubicBezTo>
                  <a:pt x="6840" y="44726"/>
                  <a:pt x="6811" y="44792"/>
                  <a:pt x="6779" y="44859"/>
                </a:cubicBezTo>
                <a:cubicBezTo>
                  <a:pt x="6747" y="44925"/>
                  <a:pt x="6710" y="44990"/>
                  <a:pt x="6671" y="45054"/>
                </a:cubicBezTo>
                <a:cubicBezTo>
                  <a:pt x="6630" y="45117"/>
                  <a:pt x="6591" y="45178"/>
                  <a:pt x="6543" y="45231"/>
                </a:cubicBezTo>
                <a:cubicBezTo>
                  <a:pt x="6500" y="45290"/>
                  <a:pt x="6446" y="45332"/>
                  <a:pt x="6399" y="45381"/>
                </a:cubicBezTo>
                <a:cubicBezTo>
                  <a:pt x="6346" y="45419"/>
                  <a:pt x="6299" y="45465"/>
                  <a:pt x="6246" y="45489"/>
                </a:cubicBezTo>
                <a:cubicBezTo>
                  <a:pt x="6221" y="45504"/>
                  <a:pt x="6196" y="45516"/>
                  <a:pt x="6172" y="45531"/>
                </a:cubicBezTo>
                <a:cubicBezTo>
                  <a:pt x="6146" y="45541"/>
                  <a:pt x="6122" y="45550"/>
                  <a:pt x="6097" y="45558"/>
                </a:cubicBezTo>
                <a:cubicBezTo>
                  <a:pt x="6051" y="45579"/>
                  <a:pt x="6006" y="45584"/>
                  <a:pt x="5965" y="45591"/>
                </a:cubicBezTo>
                <a:cubicBezTo>
                  <a:pt x="5946" y="45595"/>
                  <a:pt x="5927" y="45598"/>
                  <a:pt x="5910" y="45601"/>
                </a:cubicBezTo>
                <a:lnTo>
                  <a:pt x="5862" y="45601"/>
                </a:lnTo>
                <a:cubicBezTo>
                  <a:pt x="5841" y="45601"/>
                  <a:pt x="5825" y="45601"/>
                  <a:pt x="5811" y="45604"/>
                </a:cubicBezTo>
                <a:cubicBezTo>
                  <a:pt x="5795" y="45472"/>
                  <a:pt x="5788" y="45350"/>
                  <a:pt x="5788" y="45243"/>
                </a:cubicBezTo>
                <a:cubicBezTo>
                  <a:pt x="5787" y="44833"/>
                  <a:pt x="5901" y="44399"/>
                  <a:pt x="6021" y="43942"/>
                </a:cubicBezTo>
                <a:cubicBezTo>
                  <a:pt x="6107" y="43617"/>
                  <a:pt x="6196" y="43276"/>
                  <a:pt x="6242" y="42930"/>
                </a:cubicBezTo>
                <a:cubicBezTo>
                  <a:pt x="6719" y="42814"/>
                  <a:pt x="7061" y="42478"/>
                  <a:pt x="7252" y="41927"/>
                </a:cubicBezTo>
                <a:cubicBezTo>
                  <a:pt x="7283" y="41840"/>
                  <a:pt x="7236" y="41744"/>
                  <a:pt x="7149" y="41713"/>
                </a:cubicBezTo>
                <a:cubicBezTo>
                  <a:pt x="7130" y="41707"/>
                  <a:pt x="7112" y="41704"/>
                  <a:pt x="7093" y="41704"/>
                </a:cubicBezTo>
                <a:cubicBezTo>
                  <a:pt x="7023" y="41704"/>
                  <a:pt x="6959" y="41748"/>
                  <a:pt x="6935" y="41817"/>
                </a:cubicBezTo>
                <a:cubicBezTo>
                  <a:pt x="6797" y="42214"/>
                  <a:pt x="6579" y="42463"/>
                  <a:pt x="6272" y="42574"/>
                </a:cubicBezTo>
                <a:cubicBezTo>
                  <a:pt x="6292" y="42005"/>
                  <a:pt x="6156" y="41426"/>
                  <a:pt x="5665" y="40874"/>
                </a:cubicBezTo>
                <a:cubicBezTo>
                  <a:pt x="5644" y="40841"/>
                  <a:pt x="5619" y="40796"/>
                  <a:pt x="5586" y="40742"/>
                </a:cubicBezTo>
                <a:cubicBezTo>
                  <a:pt x="5544" y="40677"/>
                  <a:pt x="5505" y="40599"/>
                  <a:pt x="5460" y="40512"/>
                </a:cubicBezTo>
                <a:cubicBezTo>
                  <a:pt x="5438" y="40469"/>
                  <a:pt x="5415" y="40421"/>
                  <a:pt x="5389" y="40371"/>
                </a:cubicBezTo>
                <a:cubicBezTo>
                  <a:pt x="5365" y="40321"/>
                  <a:pt x="5342" y="40264"/>
                  <a:pt x="5317" y="40208"/>
                </a:cubicBezTo>
                <a:cubicBezTo>
                  <a:pt x="5294" y="40151"/>
                  <a:pt x="5266" y="40092"/>
                  <a:pt x="5241" y="40029"/>
                </a:cubicBezTo>
                <a:cubicBezTo>
                  <a:pt x="5219" y="39966"/>
                  <a:pt x="5195" y="39901"/>
                  <a:pt x="5170" y="39834"/>
                </a:cubicBezTo>
                <a:cubicBezTo>
                  <a:pt x="5117" y="39701"/>
                  <a:pt x="5081" y="39554"/>
                  <a:pt x="5034" y="39405"/>
                </a:cubicBezTo>
                <a:cubicBezTo>
                  <a:pt x="4998" y="39252"/>
                  <a:pt x="4954" y="39097"/>
                  <a:pt x="4928" y="38934"/>
                </a:cubicBezTo>
                <a:cubicBezTo>
                  <a:pt x="4894" y="38774"/>
                  <a:pt x="4874" y="38608"/>
                  <a:pt x="4851" y="38441"/>
                </a:cubicBezTo>
                <a:cubicBezTo>
                  <a:pt x="4836" y="38275"/>
                  <a:pt x="4816" y="38109"/>
                  <a:pt x="4812" y="37945"/>
                </a:cubicBezTo>
                <a:cubicBezTo>
                  <a:pt x="4803" y="37780"/>
                  <a:pt x="4804" y="37617"/>
                  <a:pt x="4807" y="37461"/>
                </a:cubicBezTo>
                <a:cubicBezTo>
                  <a:pt x="4812" y="37303"/>
                  <a:pt x="4819" y="37152"/>
                  <a:pt x="4832" y="37009"/>
                </a:cubicBezTo>
                <a:cubicBezTo>
                  <a:pt x="4847" y="36865"/>
                  <a:pt x="4859" y="36729"/>
                  <a:pt x="4879" y="36606"/>
                </a:cubicBezTo>
                <a:cubicBezTo>
                  <a:pt x="4896" y="36482"/>
                  <a:pt x="4915" y="36368"/>
                  <a:pt x="4936" y="36269"/>
                </a:cubicBezTo>
                <a:cubicBezTo>
                  <a:pt x="4955" y="36169"/>
                  <a:pt x="4971" y="36081"/>
                  <a:pt x="4992" y="36011"/>
                </a:cubicBezTo>
                <a:cubicBezTo>
                  <a:pt x="5027" y="35868"/>
                  <a:pt x="5046" y="35787"/>
                  <a:pt x="5046" y="35787"/>
                </a:cubicBezTo>
                <a:lnTo>
                  <a:pt x="5048" y="35781"/>
                </a:lnTo>
                <a:cubicBezTo>
                  <a:pt x="5067" y="35702"/>
                  <a:pt x="5019" y="35623"/>
                  <a:pt x="4940" y="35602"/>
                </a:cubicBezTo>
                <a:cubicBezTo>
                  <a:pt x="4928" y="35600"/>
                  <a:pt x="4916" y="35598"/>
                  <a:pt x="4904" y="35598"/>
                </a:cubicBezTo>
                <a:cubicBezTo>
                  <a:pt x="4837" y="35598"/>
                  <a:pt x="4777" y="35643"/>
                  <a:pt x="4761" y="35709"/>
                </a:cubicBezTo>
                <a:cubicBezTo>
                  <a:pt x="4761" y="35709"/>
                  <a:pt x="4740" y="35794"/>
                  <a:pt x="4700" y="35942"/>
                </a:cubicBezTo>
                <a:cubicBezTo>
                  <a:pt x="4681" y="36016"/>
                  <a:pt x="4662" y="36106"/>
                  <a:pt x="4641" y="36212"/>
                </a:cubicBezTo>
                <a:cubicBezTo>
                  <a:pt x="4618" y="36315"/>
                  <a:pt x="4597" y="36434"/>
                  <a:pt x="4578" y="36564"/>
                </a:cubicBezTo>
                <a:cubicBezTo>
                  <a:pt x="4556" y="36687"/>
                  <a:pt x="4544" y="36824"/>
                  <a:pt x="4528" y="36966"/>
                </a:cubicBezTo>
                <a:cubicBezTo>
                  <a:pt x="4492" y="36949"/>
                  <a:pt x="4471" y="36926"/>
                  <a:pt x="4437" y="36903"/>
                </a:cubicBezTo>
                <a:cubicBezTo>
                  <a:pt x="4402" y="36881"/>
                  <a:pt x="4363" y="36840"/>
                  <a:pt x="4320" y="36802"/>
                </a:cubicBezTo>
                <a:cubicBezTo>
                  <a:pt x="4275" y="36763"/>
                  <a:pt x="4236" y="36710"/>
                  <a:pt x="4189" y="36659"/>
                </a:cubicBezTo>
                <a:cubicBezTo>
                  <a:pt x="4150" y="36602"/>
                  <a:pt x="4100" y="36546"/>
                  <a:pt x="4060" y="36480"/>
                </a:cubicBezTo>
                <a:cubicBezTo>
                  <a:pt x="4017" y="36416"/>
                  <a:pt x="3975" y="36346"/>
                  <a:pt x="3935" y="36274"/>
                </a:cubicBezTo>
                <a:cubicBezTo>
                  <a:pt x="3894" y="36202"/>
                  <a:pt x="3857" y="36125"/>
                  <a:pt x="3820" y="36051"/>
                </a:cubicBezTo>
                <a:cubicBezTo>
                  <a:pt x="3673" y="35744"/>
                  <a:pt x="3552" y="35420"/>
                  <a:pt x="3464" y="35172"/>
                </a:cubicBezTo>
                <a:cubicBezTo>
                  <a:pt x="3373" y="34925"/>
                  <a:pt x="3313" y="34759"/>
                  <a:pt x="3313" y="34759"/>
                </a:cubicBezTo>
                <a:cubicBezTo>
                  <a:pt x="3293" y="34705"/>
                  <a:pt x="3242" y="34671"/>
                  <a:pt x="3187" y="34671"/>
                </a:cubicBezTo>
                <a:cubicBezTo>
                  <a:pt x="3173" y="34671"/>
                  <a:pt x="3160" y="34673"/>
                  <a:pt x="3146" y="34677"/>
                </a:cubicBezTo>
                <a:cubicBezTo>
                  <a:pt x="3076" y="34702"/>
                  <a:pt x="3039" y="34777"/>
                  <a:pt x="3062" y="34846"/>
                </a:cubicBezTo>
                <a:lnTo>
                  <a:pt x="3063" y="34850"/>
                </a:lnTo>
                <a:cubicBezTo>
                  <a:pt x="3063" y="34850"/>
                  <a:pt x="3119" y="35014"/>
                  <a:pt x="3201" y="35262"/>
                </a:cubicBezTo>
                <a:cubicBezTo>
                  <a:pt x="3252" y="35413"/>
                  <a:pt x="3313" y="35596"/>
                  <a:pt x="3387" y="35788"/>
                </a:cubicBezTo>
                <a:cubicBezTo>
                  <a:pt x="3375" y="35788"/>
                  <a:pt x="3363" y="35791"/>
                  <a:pt x="3347" y="35791"/>
                </a:cubicBezTo>
                <a:cubicBezTo>
                  <a:pt x="3314" y="35792"/>
                  <a:pt x="3278" y="35794"/>
                  <a:pt x="3242" y="35794"/>
                </a:cubicBezTo>
                <a:cubicBezTo>
                  <a:pt x="3221" y="35794"/>
                  <a:pt x="3200" y="35793"/>
                  <a:pt x="3179" y="35792"/>
                </a:cubicBezTo>
                <a:cubicBezTo>
                  <a:pt x="3119" y="35791"/>
                  <a:pt x="3056" y="35787"/>
                  <a:pt x="2993" y="35785"/>
                </a:cubicBezTo>
                <a:cubicBezTo>
                  <a:pt x="2731" y="35766"/>
                  <a:pt x="2464" y="35735"/>
                  <a:pt x="2464" y="35735"/>
                </a:cubicBezTo>
                <a:cubicBezTo>
                  <a:pt x="2462" y="35735"/>
                  <a:pt x="2460" y="35735"/>
                  <a:pt x="2457" y="35735"/>
                </a:cubicBezTo>
                <a:cubicBezTo>
                  <a:pt x="2423" y="35735"/>
                  <a:pt x="2391" y="35757"/>
                  <a:pt x="2382" y="35791"/>
                </a:cubicBezTo>
                <a:cubicBezTo>
                  <a:pt x="2370" y="35831"/>
                  <a:pt x="2393" y="35874"/>
                  <a:pt x="2434" y="35886"/>
                </a:cubicBezTo>
                <a:lnTo>
                  <a:pt x="2435" y="35886"/>
                </a:lnTo>
                <a:cubicBezTo>
                  <a:pt x="2435" y="35886"/>
                  <a:pt x="2691" y="35961"/>
                  <a:pt x="2957" y="36026"/>
                </a:cubicBezTo>
                <a:cubicBezTo>
                  <a:pt x="3026" y="36040"/>
                  <a:pt x="3095" y="36053"/>
                  <a:pt x="3161" y="36067"/>
                </a:cubicBezTo>
                <a:cubicBezTo>
                  <a:pt x="3227" y="36081"/>
                  <a:pt x="3285" y="36089"/>
                  <a:pt x="3334" y="36095"/>
                </a:cubicBezTo>
                <a:cubicBezTo>
                  <a:pt x="3434" y="36107"/>
                  <a:pt x="3501" y="36117"/>
                  <a:pt x="3501" y="36117"/>
                </a:cubicBezTo>
                <a:cubicBezTo>
                  <a:pt x="3507" y="36118"/>
                  <a:pt x="3515" y="36118"/>
                  <a:pt x="3523" y="36118"/>
                </a:cubicBezTo>
                <a:cubicBezTo>
                  <a:pt x="3531" y="36137"/>
                  <a:pt x="3539" y="36157"/>
                  <a:pt x="3549" y="36175"/>
                </a:cubicBezTo>
                <a:cubicBezTo>
                  <a:pt x="3587" y="36256"/>
                  <a:pt x="3624" y="36339"/>
                  <a:pt x="3667" y="36419"/>
                </a:cubicBezTo>
                <a:cubicBezTo>
                  <a:pt x="3708" y="36499"/>
                  <a:pt x="3752" y="36575"/>
                  <a:pt x="3799" y="36649"/>
                </a:cubicBezTo>
                <a:cubicBezTo>
                  <a:pt x="3841" y="36723"/>
                  <a:pt x="3895" y="36790"/>
                  <a:pt x="3940" y="36856"/>
                </a:cubicBezTo>
                <a:cubicBezTo>
                  <a:pt x="3993" y="36918"/>
                  <a:pt x="4039" y="36979"/>
                  <a:pt x="4092" y="37030"/>
                </a:cubicBezTo>
                <a:cubicBezTo>
                  <a:pt x="4145" y="37080"/>
                  <a:pt x="4188" y="37128"/>
                  <a:pt x="4242" y="37167"/>
                </a:cubicBezTo>
                <a:cubicBezTo>
                  <a:pt x="4293" y="37205"/>
                  <a:pt x="4341" y="37245"/>
                  <a:pt x="4373" y="37260"/>
                </a:cubicBezTo>
                <a:cubicBezTo>
                  <a:pt x="4439" y="37298"/>
                  <a:pt x="4476" y="37319"/>
                  <a:pt x="4476" y="37319"/>
                </a:cubicBezTo>
                <a:cubicBezTo>
                  <a:pt x="4477" y="37319"/>
                  <a:pt x="4479" y="37322"/>
                  <a:pt x="4480" y="37323"/>
                </a:cubicBezTo>
                <a:cubicBezTo>
                  <a:pt x="4488" y="37327"/>
                  <a:pt x="4497" y="37330"/>
                  <a:pt x="4506" y="37333"/>
                </a:cubicBezTo>
                <a:cubicBezTo>
                  <a:pt x="4504" y="37375"/>
                  <a:pt x="4501" y="37414"/>
                  <a:pt x="4500" y="37455"/>
                </a:cubicBezTo>
                <a:cubicBezTo>
                  <a:pt x="4497" y="37619"/>
                  <a:pt x="4493" y="37789"/>
                  <a:pt x="4503" y="37961"/>
                </a:cubicBezTo>
                <a:cubicBezTo>
                  <a:pt x="4506" y="38132"/>
                  <a:pt x="4524" y="38306"/>
                  <a:pt x="4539" y="38480"/>
                </a:cubicBezTo>
                <a:cubicBezTo>
                  <a:pt x="4561" y="38654"/>
                  <a:pt x="4581" y="38827"/>
                  <a:pt x="4615" y="38997"/>
                </a:cubicBezTo>
                <a:cubicBezTo>
                  <a:pt x="4642" y="39166"/>
                  <a:pt x="4686" y="39328"/>
                  <a:pt x="4724" y="39486"/>
                </a:cubicBezTo>
                <a:cubicBezTo>
                  <a:pt x="4674" y="39478"/>
                  <a:pt x="4617" y="39470"/>
                  <a:pt x="4554" y="39461"/>
                </a:cubicBezTo>
                <a:cubicBezTo>
                  <a:pt x="4339" y="39429"/>
                  <a:pt x="4057" y="39385"/>
                  <a:pt x="3793" y="39300"/>
                </a:cubicBezTo>
                <a:cubicBezTo>
                  <a:pt x="3728" y="39278"/>
                  <a:pt x="3662" y="39254"/>
                  <a:pt x="3600" y="39227"/>
                </a:cubicBezTo>
                <a:cubicBezTo>
                  <a:pt x="3536" y="39201"/>
                  <a:pt x="3478" y="39169"/>
                  <a:pt x="3421" y="39140"/>
                </a:cubicBezTo>
                <a:cubicBezTo>
                  <a:pt x="3308" y="39077"/>
                  <a:pt x="3210" y="39005"/>
                  <a:pt x="3131" y="38938"/>
                </a:cubicBezTo>
                <a:cubicBezTo>
                  <a:pt x="3090" y="38906"/>
                  <a:pt x="3058" y="38870"/>
                  <a:pt x="3026" y="38840"/>
                </a:cubicBezTo>
                <a:cubicBezTo>
                  <a:pt x="2994" y="38811"/>
                  <a:pt x="2971" y="38783"/>
                  <a:pt x="2950" y="38760"/>
                </a:cubicBezTo>
                <a:cubicBezTo>
                  <a:pt x="2909" y="38714"/>
                  <a:pt x="2887" y="38689"/>
                  <a:pt x="2887" y="38689"/>
                </a:cubicBezTo>
                <a:lnTo>
                  <a:pt x="2882" y="38685"/>
                </a:lnTo>
                <a:cubicBezTo>
                  <a:pt x="2868" y="38669"/>
                  <a:pt x="2847" y="38660"/>
                  <a:pt x="2826" y="38660"/>
                </a:cubicBezTo>
                <a:cubicBezTo>
                  <a:pt x="2811" y="38660"/>
                  <a:pt x="2796" y="38664"/>
                  <a:pt x="2783" y="38674"/>
                </a:cubicBezTo>
                <a:cubicBezTo>
                  <a:pt x="2749" y="38698"/>
                  <a:pt x="2743" y="38744"/>
                  <a:pt x="2769" y="38778"/>
                </a:cubicBezTo>
                <a:cubicBezTo>
                  <a:pt x="2769" y="38778"/>
                  <a:pt x="2791" y="38808"/>
                  <a:pt x="2831" y="38860"/>
                </a:cubicBezTo>
                <a:cubicBezTo>
                  <a:pt x="2850" y="38887"/>
                  <a:pt x="2875" y="38918"/>
                  <a:pt x="2906" y="38954"/>
                </a:cubicBezTo>
                <a:cubicBezTo>
                  <a:pt x="2938" y="38986"/>
                  <a:pt x="2967" y="39029"/>
                  <a:pt x="3010" y="39067"/>
                </a:cubicBezTo>
                <a:cubicBezTo>
                  <a:pt x="3090" y="39148"/>
                  <a:pt x="3193" y="39235"/>
                  <a:pt x="3312" y="39316"/>
                </a:cubicBezTo>
                <a:cubicBezTo>
                  <a:pt x="3371" y="39354"/>
                  <a:pt x="3435" y="39395"/>
                  <a:pt x="3502" y="39429"/>
                </a:cubicBezTo>
                <a:cubicBezTo>
                  <a:pt x="3568" y="39465"/>
                  <a:pt x="3637" y="39496"/>
                  <a:pt x="3708" y="39525"/>
                </a:cubicBezTo>
                <a:cubicBezTo>
                  <a:pt x="3990" y="39641"/>
                  <a:pt x="4280" y="39710"/>
                  <a:pt x="4495" y="39762"/>
                </a:cubicBezTo>
                <a:cubicBezTo>
                  <a:pt x="4661" y="39800"/>
                  <a:pt x="4783" y="39827"/>
                  <a:pt x="4828" y="39838"/>
                </a:cubicBezTo>
                <a:cubicBezTo>
                  <a:pt x="4841" y="39874"/>
                  <a:pt x="4849" y="39910"/>
                  <a:pt x="4863" y="39944"/>
                </a:cubicBezTo>
                <a:cubicBezTo>
                  <a:pt x="4888" y="40015"/>
                  <a:pt x="4913" y="40084"/>
                  <a:pt x="4937" y="40152"/>
                </a:cubicBezTo>
                <a:cubicBezTo>
                  <a:pt x="4963" y="40219"/>
                  <a:pt x="4992" y="40280"/>
                  <a:pt x="5017" y="40342"/>
                </a:cubicBezTo>
                <a:cubicBezTo>
                  <a:pt x="5044" y="40403"/>
                  <a:pt x="5066" y="40461"/>
                  <a:pt x="5093" y="40516"/>
                </a:cubicBezTo>
                <a:cubicBezTo>
                  <a:pt x="5121" y="40571"/>
                  <a:pt x="5146" y="40623"/>
                  <a:pt x="5171" y="40672"/>
                </a:cubicBezTo>
                <a:cubicBezTo>
                  <a:pt x="5219" y="40769"/>
                  <a:pt x="5263" y="40853"/>
                  <a:pt x="5301" y="40916"/>
                </a:cubicBezTo>
                <a:cubicBezTo>
                  <a:pt x="5321" y="40949"/>
                  <a:pt x="5338" y="40979"/>
                  <a:pt x="5353" y="41003"/>
                </a:cubicBezTo>
                <a:cubicBezTo>
                  <a:pt x="5359" y="41028"/>
                  <a:pt x="5372" y="41049"/>
                  <a:pt x="5389" y="41069"/>
                </a:cubicBezTo>
                <a:cubicBezTo>
                  <a:pt x="5391" y="41071"/>
                  <a:pt x="5395" y="41076"/>
                  <a:pt x="5397" y="41078"/>
                </a:cubicBezTo>
                <a:cubicBezTo>
                  <a:pt x="5412" y="41104"/>
                  <a:pt x="5421" y="41119"/>
                  <a:pt x="5421" y="41119"/>
                </a:cubicBezTo>
                <a:lnTo>
                  <a:pt x="5421" y="41120"/>
                </a:lnTo>
                <a:cubicBezTo>
                  <a:pt x="5436" y="41146"/>
                  <a:pt x="5457" y="41165"/>
                  <a:pt x="5481" y="41179"/>
                </a:cubicBezTo>
                <a:cubicBezTo>
                  <a:pt x="6162" y="42011"/>
                  <a:pt x="5954" y="42884"/>
                  <a:pt x="5712" y="43804"/>
                </a:cubicBezTo>
                <a:cubicBezTo>
                  <a:pt x="5692" y="43803"/>
                  <a:pt x="5667" y="43802"/>
                  <a:pt x="5633" y="43798"/>
                </a:cubicBezTo>
                <a:cubicBezTo>
                  <a:pt x="5614" y="43797"/>
                  <a:pt x="5593" y="43796"/>
                  <a:pt x="5571" y="43794"/>
                </a:cubicBezTo>
                <a:cubicBezTo>
                  <a:pt x="5551" y="43792"/>
                  <a:pt x="5535" y="43788"/>
                  <a:pt x="5516" y="43786"/>
                </a:cubicBezTo>
                <a:cubicBezTo>
                  <a:pt x="5475" y="43777"/>
                  <a:pt x="5432" y="43775"/>
                  <a:pt x="5379" y="43756"/>
                </a:cubicBezTo>
                <a:cubicBezTo>
                  <a:pt x="5352" y="43748"/>
                  <a:pt x="5325" y="43741"/>
                  <a:pt x="5298" y="43732"/>
                </a:cubicBezTo>
                <a:cubicBezTo>
                  <a:pt x="5269" y="43723"/>
                  <a:pt x="5241" y="43709"/>
                  <a:pt x="5214" y="43697"/>
                </a:cubicBezTo>
                <a:cubicBezTo>
                  <a:pt x="5154" y="43676"/>
                  <a:pt x="5098" y="43640"/>
                  <a:pt x="5035" y="43608"/>
                </a:cubicBezTo>
                <a:cubicBezTo>
                  <a:pt x="4979" y="43569"/>
                  <a:pt x="4915" y="43531"/>
                  <a:pt x="4859" y="43480"/>
                </a:cubicBezTo>
                <a:cubicBezTo>
                  <a:pt x="4799" y="43436"/>
                  <a:pt x="4745" y="43379"/>
                  <a:pt x="4689" y="43325"/>
                </a:cubicBezTo>
                <a:cubicBezTo>
                  <a:pt x="4638" y="43267"/>
                  <a:pt x="4581" y="43209"/>
                  <a:pt x="4534" y="43148"/>
                </a:cubicBezTo>
                <a:cubicBezTo>
                  <a:pt x="4484" y="43087"/>
                  <a:pt x="4440" y="43022"/>
                  <a:pt x="4396" y="42960"/>
                </a:cubicBezTo>
                <a:cubicBezTo>
                  <a:pt x="4313" y="42832"/>
                  <a:pt x="4240" y="42710"/>
                  <a:pt x="4183" y="42600"/>
                </a:cubicBezTo>
                <a:cubicBezTo>
                  <a:pt x="4124" y="42491"/>
                  <a:pt x="4079" y="42396"/>
                  <a:pt x="4049" y="42331"/>
                </a:cubicBezTo>
                <a:cubicBezTo>
                  <a:pt x="4018" y="42265"/>
                  <a:pt x="4001" y="42228"/>
                  <a:pt x="4001" y="42228"/>
                </a:cubicBezTo>
                <a:lnTo>
                  <a:pt x="3999" y="42225"/>
                </a:lnTo>
                <a:cubicBezTo>
                  <a:pt x="3981" y="42188"/>
                  <a:pt x="3944" y="42164"/>
                  <a:pt x="3904" y="42164"/>
                </a:cubicBezTo>
                <a:cubicBezTo>
                  <a:pt x="3893" y="42164"/>
                  <a:pt x="3881" y="42166"/>
                  <a:pt x="3869" y="42171"/>
                </a:cubicBezTo>
                <a:cubicBezTo>
                  <a:pt x="3813" y="42189"/>
                  <a:pt x="3784" y="42250"/>
                  <a:pt x="3804" y="42305"/>
                </a:cubicBezTo>
                <a:cubicBezTo>
                  <a:pt x="3804" y="42305"/>
                  <a:pt x="3819" y="42346"/>
                  <a:pt x="3842" y="42416"/>
                </a:cubicBezTo>
                <a:cubicBezTo>
                  <a:pt x="3868" y="42486"/>
                  <a:pt x="3903" y="42590"/>
                  <a:pt x="3953" y="42709"/>
                </a:cubicBezTo>
                <a:cubicBezTo>
                  <a:pt x="4001" y="42830"/>
                  <a:pt x="4065" y="42968"/>
                  <a:pt x="4141" y="43114"/>
                </a:cubicBezTo>
                <a:cubicBezTo>
                  <a:pt x="4183" y="43186"/>
                  <a:pt x="4222" y="43261"/>
                  <a:pt x="4272" y="43335"/>
                </a:cubicBezTo>
                <a:cubicBezTo>
                  <a:pt x="4316" y="43410"/>
                  <a:pt x="4373" y="43480"/>
                  <a:pt x="4426" y="43554"/>
                </a:cubicBezTo>
                <a:cubicBezTo>
                  <a:pt x="4484" y="43623"/>
                  <a:pt x="4541" y="43695"/>
                  <a:pt x="4608" y="43759"/>
                </a:cubicBezTo>
                <a:cubicBezTo>
                  <a:pt x="4671" y="43825"/>
                  <a:pt x="4744" y="43881"/>
                  <a:pt x="4811" y="43938"/>
                </a:cubicBezTo>
                <a:cubicBezTo>
                  <a:pt x="4884" y="43988"/>
                  <a:pt x="4953" y="44041"/>
                  <a:pt x="5028" y="44078"/>
                </a:cubicBezTo>
                <a:cubicBezTo>
                  <a:pt x="5064" y="44097"/>
                  <a:pt x="5099" y="44117"/>
                  <a:pt x="5134" y="44133"/>
                </a:cubicBezTo>
                <a:cubicBezTo>
                  <a:pt x="5170" y="44148"/>
                  <a:pt x="5205" y="44163"/>
                  <a:pt x="5239" y="44176"/>
                </a:cubicBezTo>
                <a:cubicBezTo>
                  <a:pt x="5304" y="44206"/>
                  <a:pt x="5374" y="44223"/>
                  <a:pt x="5436" y="44238"/>
                </a:cubicBezTo>
                <a:cubicBezTo>
                  <a:pt x="5465" y="44246"/>
                  <a:pt x="5496" y="44254"/>
                  <a:pt x="5519" y="44260"/>
                </a:cubicBezTo>
                <a:cubicBezTo>
                  <a:pt x="5542" y="44264"/>
                  <a:pt x="5561" y="44266"/>
                  <a:pt x="5580" y="44270"/>
                </a:cubicBezTo>
                <a:cubicBezTo>
                  <a:pt x="5585" y="44271"/>
                  <a:pt x="5588" y="44271"/>
                  <a:pt x="5593" y="44273"/>
                </a:cubicBezTo>
                <a:cubicBezTo>
                  <a:pt x="5518" y="44585"/>
                  <a:pt x="5459" y="44900"/>
                  <a:pt x="5455" y="45206"/>
                </a:cubicBezTo>
                <a:lnTo>
                  <a:pt x="5452" y="45206"/>
                </a:lnTo>
                <a:cubicBezTo>
                  <a:pt x="5412" y="45202"/>
                  <a:pt x="5370" y="45192"/>
                  <a:pt x="5325" y="45182"/>
                </a:cubicBezTo>
                <a:cubicBezTo>
                  <a:pt x="5280" y="45173"/>
                  <a:pt x="5227" y="45159"/>
                  <a:pt x="5168" y="45141"/>
                </a:cubicBezTo>
                <a:cubicBezTo>
                  <a:pt x="5110" y="45125"/>
                  <a:pt x="5046" y="45102"/>
                  <a:pt x="4981" y="45075"/>
                </a:cubicBezTo>
                <a:cubicBezTo>
                  <a:pt x="4915" y="45053"/>
                  <a:pt x="4848" y="45017"/>
                  <a:pt x="4778" y="44987"/>
                </a:cubicBezTo>
                <a:cubicBezTo>
                  <a:pt x="4710" y="44950"/>
                  <a:pt x="4639" y="44915"/>
                  <a:pt x="4570" y="44870"/>
                </a:cubicBezTo>
                <a:cubicBezTo>
                  <a:pt x="4534" y="44849"/>
                  <a:pt x="4500" y="44825"/>
                  <a:pt x="4465" y="44804"/>
                </a:cubicBezTo>
                <a:lnTo>
                  <a:pt x="4365" y="44733"/>
                </a:lnTo>
                <a:cubicBezTo>
                  <a:pt x="4299" y="44684"/>
                  <a:pt x="4237" y="44631"/>
                  <a:pt x="4176" y="44578"/>
                </a:cubicBezTo>
                <a:cubicBezTo>
                  <a:pt x="4118" y="44522"/>
                  <a:pt x="4059" y="44467"/>
                  <a:pt x="4009" y="44410"/>
                </a:cubicBezTo>
                <a:cubicBezTo>
                  <a:pt x="3955" y="44355"/>
                  <a:pt x="3916" y="44294"/>
                  <a:pt x="3872" y="44240"/>
                </a:cubicBezTo>
                <a:cubicBezTo>
                  <a:pt x="3836" y="44181"/>
                  <a:pt x="3796" y="44129"/>
                  <a:pt x="3769" y="44076"/>
                </a:cubicBezTo>
                <a:cubicBezTo>
                  <a:pt x="3742" y="44023"/>
                  <a:pt x="3715" y="43977"/>
                  <a:pt x="3700" y="43931"/>
                </a:cubicBezTo>
                <a:cubicBezTo>
                  <a:pt x="3684" y="43888"/>
                  <a:pt x="3664" y="43849"/>
                  <a:pt x="3658" y="43817"/>
                </a:cubicBezTo>
                <a:cubicBezTo>
                  <a:pt x="3641" y="43752"/>
                  <a:pt x="3632" y="43716"/>
                  <a:pt x="3632" y="43716"/>
                </a:cubicBezTo>
                <a:lnTo>
                  <a:pt x="3627" y="43696"/>
                </a:lnTo>
                <a:cubicBezTo>
                  <a:pt x="3608" y="43624"/>
                  <a:pt x="3543" y="43577"/>
                  <a:pt x="3472" y="43577"/>
                </a:cubicBezTo>
                <a:cubicBezTo>
                  <a:pt x="3459" y="43577"/>
                  <a:pt x="3446" y="43578"/>
                  <a:pt x="3433" y="43581"/>
                </a:cubicBezTo>
                <a:cubicBezTo>
                  <a:pt x="3348" y="43603"/>
                  <a:pt x="3296" y="43691"/>
                  <a:pt x="3317" y="43776"/>
                </a:cubicBezTo>
                <a:cubicBezTo>
                  <a:pt x="3317" y="43776"/>
                  <a:pt x="3329" y="43824"/>
                  <a:pt x="3350" y="43908"/>
                </a:cubicBezTo>
                <a:cubicBezTo>
                  <a:pt x="3360" y="43950"/>
                  <a:pt x="3381" y="43996"/>
                  <a:pt x="3401" y="44052"/>
                </a:cubicBezTo>
                <a:cubicBezTo>
                  <a:pt x="3419" y="44110"/>
                  <a:pt x="3453" y="44166"/>
                  <a:pt x="3485" y="44230"/>
                </a:cubicBezTo>
                <a:cubicBezTo>
                  <a:pt x="3517" y="44296"/>
                  <a:pt x="3562" y="44358"/>
                  <a:pt x="3605" y="44427"/>
                </a:cubicBezTo>
                <a:cubicBezTo>
                  <a:pt x="3656" y="44490"/>
                  <a:pt x="3704" y="44563"/>
                  <a:pt x="3765" y="44625"/>
                </a:cubicBezTo>
                <a:cubicBezTo>
                  <a:pt x="3822" y="44691"/>
                  <a:pt x="3887" y="44755"/>
                  <a:pt x="3954" y="44818"/>
                </a:cubicBezTo>
                <a:cubicBezTo>
                  <a:pt x="4022" y="44879"/>
                  <a:pt x="4092" y="44940"/>
                  <a:pt x="4167" y="44994"/>
                </a:cubicBezTo>
                <a:lnTo>
                  <a:pt x="4278" y="45077"/>
                </a:lnTo>
                <a:cubicBezTo>
                  <a:pt x="4316" y="45102"/>
                  <a:pt x="4355" y="45126"/>
                  <a:pt x="4394" y="45152"/>
                </a:cubicBezTo>
                <a:cubicBezTo>
                  <a:pt x="4470" y="45202"/>
                  <a:pt x="4550" y="45240"/>
                  <a:pt x="4626" y="45283"/>
                </a:cubicBezTo>
                <a:cubicBezTo>
                  <a:pt x="4706" y="45319"/>
                  <a:pt x="4779" y="45359"/>
                  <a:pt x="4854" y="45386"/>
                </a:cubicBezTo>
                <a:cubicBezTo>
                  <a:pt x="4929" y="45415"/>
                  <a:pt x="5000" y="45441"/>
                  <a:pt x="5067" y="45461"/>
                </a:cubicBezTo>
                <a:cubicBezTo>
                  <a:pt x="5133" y="45483"/>
                  <a:pt x="5198" y="45499"/>
                  <a:pt x="5256" y="45511"/>
                </a:cubicBezTo>
                <a:cubicBezTo>
                  <a:pt x="5315" y="45525"/>
                  <a:pt x="5365" y="45536"/>
                  <a:pt x="5401" y="45540"/>
                </a:cubicBezTo>
                <a:cubicBezTo>
                  <a:pt x="5427" y="45543"/>
                  <a:pt x="5449" y="45546"/>
                  <a:pt x="5466" y="45548"/>
                </a:cubicBezTo>
                <a:cubicBezTo>
                  <a:pt x="5521" y="46105"/>
                  <a:pt x="5720" y="46871"/>
                  <a:pt x="6007" y="47600"/>
                </a:cubicBezTo>
                <a:cubicBezTo>
                  <a:pt x="5997" y="47599"/>
                  <a:pt x="5989" y="47598"/>
                  <a:pt x="5976" y="47595"/>
                </a:cubicBezTo>
                <a:cubicBezTo>
                  <a:pt x="5898" y="47583"/>
                  <a:pt x="5776" y="47566"/>
                  <a:pt x="5639" y="47550"/>
                </a:cubicBezTo>
                <a:cubicBezTo>
                  <a:pt x="5510" y="47534"/>
                  <a:pt x="5361" y="47517"/>
                  <a:pt x="5203" y="47497"/>
                </a:cubicBezTo>
                <a:lnTo>
                  <a:pt x="5203" y="47493"/>
                </a:lnTo>
                <a:cubicBezTo>
                  <a:pt x="5201" y="47467"/>
                  <a:pt x="5197" y="47434"/>
                  <a:pt x="5190" y="47402"/>
                </a:cubicBezTo>
                <a:cubicBezTo>
                  <a:pt x="5182" y="47374"/>
                  <a:pt x="5174" y="47334"/>
                  <a:pt x="5162" y="47303"/>
                </a:cubicBezTo>
                <a:cubicBezTo>
                  <a:pt x="5116" y="47166"/>
                  <a:pt x="5036" y="47010"/>
                  <a:pt x="4953" y="46861"/>
                </a:cubicBezTo>
                <a:cubicBezTo>
                  <a:pt x="4873" y="46712"/>
                  <a:pt x="4789" y="46569"/>
                  <a:pt x="4735" y="46465"/>
                </a:cubicBezTo>
                <a:cubicBezTo>
                  <a:pt x="4724" y="46439"/>
                  <a:pt x="4712" y="46415"/>
                  <a:pt x="4700" y="46394"/>
                </a:cubicBezTo>
                <a:cubicBezTo>
                  <a:pt x="4693" y="46375"/>
                  <a:pt x="4686" y="46360"/>
                  <a:pt x="4679" y="46346"/>
                </a:cubicBezTo>
                <a:cubicBezTo>
                  <a:pt x="4667" y="46312"/>
                  <a:pt x="4661" y="46291"/>
                  <a:pt x="4661" y="46291"/>
                </a:cubicBezTo>
                <a:lnTo>
                  <a:pt x="4661" y="46290"/>
                </a:lnTo>
                <a:cubicBezTo>
                  <a:pt x="4639" y="46227"/>
                  <a:pt x="4579" y="46187"/>
                  <a:pt x="4516" y="46187"/>
                </a:cubicBezTo>
                <a:cubicBezTo>
                  <a:pt x="4501" y="46187"/>
                  <a:pt x="4485" y="46190"/>
                  <a:pt x="4470" y="46195"/>
                </a:cubicBezTo>
                <a:cubicBezTo>
                  <a:pt x="4389" y="46221"/>
                  <a:pt x="4345" y="46307"/>
                  <a:pt x="4372" y="46387"/>
                </a:cubicBezTo>
                <a:cubicBezTo>
                  <a:pt x="4372" y="46387"/>
                  <a:pt x="4378" y="46407"/>
                  <a:pt x="4389" y="46441"/>
                </a:cubicBezTo>
                <a:cubicBezTo>
                  <a:pt x="4396" y="46463"/>
                  <a:pt x="4407" y="46487"/>
                  <a:pt x="4417" y="46516"/>
                </a:cubicBezTo>
                <a:cubicBezTo>
                  <a:pt x="4430" y="46541"/>
                  <a:pt x="4442" y="46569"/>
                  <a:pt x="4457" y="46601"/>
                </a:cubicBezTo>
                <a:cubicBezTo>
                  <a:pt x="4513" y="46721"/>
                  <a:pt x="4594" y="46867"/>
                  <a:pt x="4671" y="47013"/>
                </a:cubicBezTo>
                <a:cubicBezTo>
                  <a:pt x="4747" y="47158"/>
                  <a:pt x="4815" y="47305"/>
                  <a:pt x="4847" y="47406"/>
                </a:cubicBezTo>
                <a:cubicBezTo>
                  <a:pt x="4852" y="47419"/>
                  <a:pt x="4856" y="47432"/>
                  <a:pt x="4858" y="47444"/>
                </a:cubicBezTo>
                <a:cubicBezTo>
                  <a:pt x="4787" y="47432"/>
                  <a:pt x="4716" y="47417"/>
                  <a:pt x="4647" y="47402"/>
                </a:cubicBezTo>
                <a:cubicBezTo>
                  <a:pt x="4561" y="47382"/>
                  <a:pt x="4475" y="47360"/>
                  <a:pt x="4392" y="47333"/>
                </a:cubicBezTo>
                <a:cubicBezTo>
                  <a:pt x="4352" y="47318"/>
                  <a:pt x="4311" y="47306"/>
                  <a:pt x="4272" y="47292"/>
                </a:cubicBezTo>
                <a:cubicBezTo>
                  <a:pt x="4233" y="47275"/>
                  <a:pt x="4194" y="47259"/>
                  <a:pt x="4157" y="47243"/>
                </a:cubicBezTo>
                <a:cubicBezTo>
                  <a:pt x="4119" y="47228"/>
                  <a:pt x="4086" y="47207"/>
                  <a:pt x="4051" y="47189"/>
                </a:cubicBezTo>
                <a:cubicBezTo>
                  <a:pt x="4018" y="47169"/>
                  <a:pt x="3982" y="47154"/>
                  <a:pt x="3953" y="47131"/>
                </a:cubicBezTo>
                <a:cubicBezTo>
                  <a:pt x="3891" y="47090"/>
                  <a:pt x="3834" y="47051"/>
                  <a:pt x="3788" y="47005"/>
                </a:cubicBezTo>
                <a:cubicBezTo>
                  <a:pt x="3764" y="46984"/>
                  <a:pt x="3740" y="46964"/>
                  <a:pt x="3720" y="46944"/>
                </a:cubicBezTo>
                <a:cubicBezTo>
                  <a:pt x="3701" y="46922"/>
                  <a:pt x="3683" y="46902"/>
                  <a:pt x="3666" y="46882"/>
                </a:cubicBezTo>
                <a:cubicBezTo>
                  <a:pt x="3648" y="46861"/>
                  <a:pt x="3632" y="46843"/>
                  <a:pt x="3618" y="46827"/>
                </a:cubicBezTo>
                <a:cubicBezTo>
                  <a:pt x="3604" y="46808"/>
                  <a:pt x="3594" y="46791"/>
                  <a:pt x="3583" y="46775"/>
                </a:cubicBezTo>
                <a:cubicBezTo>
                  <a:pt x="3540" y="46712"/>
                  <a:pt x="3517" y="46677"/>
                  <a:pt x="3517" y="46677"/>
                </a:cubicBezTo>
                <a:lnTo>
                  <a:pt x="3510" y="46667"/>
                </a:lnTo>
                <a:cubicBezTo>
                  <a:pt x="3492" y="46640"/>
                  <a:pt x="3461" y="46624"/>
                  <a:pt x="3430" y="46624"/>
                </a:cubicBezTo>
                <a:cubicBezTo>
                  <a:pt x="3413" y="46624"/>
                  <a:pt x="3397" y="46629"/>
                  <a:pt x="3382" y="46638"/>
                </a:cubicBezTo>
                <a:cubicBezTo>
                  <a:pt x="3337" y="46665"/>
                  <a:pt x="3322" y="46725"/>
                  <a:pt x="3349" y="46770"/>
                </a:cubicBezTo>
                <a:cubicBezTo>
                  <a:pt x="3349" y="46770"/>
                  <a:pt x="3375" y="46812"/>
                  <a:pt x="3418" y="46886"/>
                </a:cubicBezTo>
                <a:cubicBezTo>
                  <a:pt x="3430" y="46904"/>
                  <a:pt x="3440" y="46925"/>
                  <a:pt x="3455" y="46946"/>
                </a:cubicBezTo>
                <a:cubicBezTo>
                  <a:pt x="3471" y="46967"/>
                  <a:pt x="3488" y="46989"/>
                  <a:pt x="3507" y="47013"/>
                </a:cubicBezTo>
                <a:cubicBezTo>
                  <a:pt x="3526" y="47037"/>
                  <a:pt x="3546" y="47062"/>
                  <a:pt x="3567" y="47089"/>
                </a:cubicBezTo>
                <a:cubicBezTo>
                  <a:pt x="3589" y="47114"/>
                  <a:pt x="3616" y="47138"/>
                  <a:pt x="3642" y="47164"/>
                </a:cubicBezTo>
                <a:cubicBezTo>
                  <a:pt x="3693" y="47220"/>
                  <a:pt x="3758" y="47269"/>
                  <a:pt x="3826" y="47321"/>
                </a:cubicBezTo>
                <a:cubicBezTo>
                  <a:pt x="3859" y="47348"/>
                  <a:pt x="3898" y="47368"/>
                  <a:pt x="3935" y="47392"/>
                </a:cubicBezTo>
                <a:cubicBezTo>
                  <a:pt x="3974" y="47414"/>
                  <a:pt x="4011" y="47441"/>
                  <a:pt x="4054" y="47460"/>
                </a:cubicBezTo>
                <a:cubicBezTo>
                  <a:pt x="4094" y="47480"/>
                  <a:pt x="4136" y="47501"/>
                  <a:pt x="4178" y="47520"/>
                </a:cubicBezTo>
                <a:cubicBezTo>
                  <a:pt x="4222" y="47539"/>
                  <a:pt x="4267" y="47556"/>
                  <a:pt x="4310" y="47574"/>
                </a:cubicBezTo>
                <a:cubicBezTo>
                  <a:pt x="4399" y="47609"/>
                  <a:pt x="4491" y="47636"/>
                  <a:pt x="4582" y="47663"/>
                </a:cubicBezTo>
                <a:cubicBezTo>
                  <a:pt x="4952" y="47765"/>
                  <a:pt x="5322" y="47817"/>
                  <a:pt x="5593" y="47865"/>
                </a:cubicBezTo>
                <a:cubicBezTo>
                  <a:pt x="5731" y="47889"/>
                  <a:pt x="5837" y="47907"/>
                  <a:pt x="5918" y="47924"/>
                </a:cubicBezTo>
                <a:cubicBezTo>
                  <a:pt x="5997" y="47940"/>
                  <a:pt x="6043" y="47950"/>
                  <a:pt x="6043" y="47950"/>
                </a:cubicBezTo>
                <a:cubicBezTo>
                  <a:pt x="6045" y="47950"/>
                  <a:pt x="6048" y="47951"/>
                  <a:pt x="6051" y="47951"/>
                </a:cubicBezTo>
                <a:cubicBezTo>
                  <a:pt x="6059" y="47952"/>
                  <a:pt x="6068" y="47953"/>
                  <a:pt x="6077" y="47953"/>
                </a:cubicBezTo>
                <a:cubicBezTo>
                  <a:pt x="6101" y="47953"/>
                  <a:pt x="6125" y="47948"/>
                  <a:pt x="6145" y="47938"/>
                </a:cubicBezTo>
                <a:cubicBezTo>
                  <a:pt x="6359" y="48426"/>
                  <a:pt x="6612" y="48878"/>
                  <a:pt x="6882" y="49213"/>
                </a:cubicBezTo>
                <a:cubicBezTo>
                  <a:pt x="6831" y="49368"/>
                  <a:pt x="6783" y="49518"/>
                  <a:pt x="6738" y="49657"/>
                </a:cubicBezTo>
                <a:cubicBezTo>
                  <a:pt x="6646" y="49960"/>
                  <a:pt x="6566" y="50225"/>
                  <a:pt x="6501" y="50443"/>
                </a:cubicBezTo>
                <a:cubicBezTo>
                  <a:pt x="6379" y="50880"/>
                  <a:pt x="6309" y="51130"/>
                  <a:pt x="6309" y="51130"/>
                </a:cubicBezTo>
                <a:cubicBezTo>
                  <a:pt x="6305" y="51145"/>
                  <a:pt x="6300" y="51161"/>
                  <a:pt x="6298" y="51176"/>
                </a:cubicBezTo>
                <a:cubicBezTo>
                  <a:pt x="6225" y="51531"/>
                  <a:pt x="6453" y="51876"/>
                  <a:pt x="6809" y="51949"/>
                </a:cubicBezTo>
                <a:cubicBezTo>
                  <a:pt x="6853" y="51958"/>
                  <a:pt x="6898" y="51962"/>
                  <a:pt x="6942" y="51962"/>
                </a:cubicBezTo>
                <a:cubicBezTo>
                  <a:pt x="7246" y="51962"/>
                  <a:pt x="7518" y="51749"/>
                  <a:pt x="7581" y="51438"/>
                </a:cubicBezTo>
                <a:lnTo>
                  <a:pt x="7585" y="51428"/>
                </a:lnTo>
                <a:cubicBezTo>
                  <a:pt x="7585" y="51428"/>
                  <a:pt x="7635" y="51182"/>
                  <a:pt x="7723" y="50751"/>
                </a:cubicBezTo>
                <a:cubicBezTo>
                  <a:pt x="7771" y="50538"/>
                  <a:pt x="7830" y="50277"/>
                  <a:pt x="7897" y="49979"/>
                </a:cubicBezTo>
                <a:cubicBezTo>
                  <a:pt x="7972" y="49682"/>
                  <a:pt x="8050" y="49346"/>
                  <a:pt x="8151" y="48982"/>
                </a:cubicBezTo>
                <a:cubicBezTo>
                  <a:pt x="8200" y="48801"/>
                  <a:pt x="8250" y="48612"/>
                  <a:pt x="8311" y="48418"/>
                </a:cubicBezTo>
                <a:cubicBezTo>
                  <a:pt x="8369" y="48224"/>
                  <a:pt x="8425" y="48020"/>
                  <a:pt x="8493" y="47817"/>
                </a:cubicBezTo>
                <a:cubicBezTo>
                  <a:pt x="8563" y="47595"/>
                  <a:pt x="8637" y="47371"/>
                  <a:pt x="8716" y="47142"/>
                </a:cubicBezTo>
                <a:cubicBezTo>
                  <a:pt x="9318" y="46876"/>
                  <a:pt x="9860" y="46643"/>
                  <a:pt x="10369" y="46643"/>
                </a:cubicBezTo>
                <a:cubicBezTo>
                  <a:pt x="10541" y="46643"/>
                  <a:pt x="10710" y="46670"/>
                  <a:pt x="10875" y="46731"/>
                </a:cubicBezTo>
                <a:cubicBezTo>
                  <a:pt x="11089" y="46808"/>
                  <a:pt x="11283" y="46842"/>
                  <a:pt x="11464" y="46842"/>
                </a:cubicBezTo>
                <a:cubicBezTo>
                  <a:pt x="11867" y="46842"/>
                  <a:pt x="12197" y="46674"/>
                  <a:pt x="12501" y="46457"/>
                </a:cubicBezTo>
                <a:cubicBezTo>
                  <a:pt x="12667" y="46568"/>
                  <a:pt x="12891" y="46638"/>
                  <a:pt x="13145" y="46638"/>
                </a:cubicBezTo>
                <a:cubicBezTo>
                  <a:pt x="13417" y="46638"/>
                  <a:pt x="13724" y="46557"/>
                  <a:pt x="14032" y="46358"/>
                </a:cubicBezTo>
                <a:cubicBezTo>
                  <a:pt x="14108" y="46307"/>
                  <a:pt x="14132" y="46204"/>
                  <a:pt x="14081" y="46126"/>
                </a:cubicBezTo>
                <a:cubicBezTo>
                  <a:pt x="14049" y="46076"/>
                  <a:pt x="13995" y="46049"/>
                  <a:pt x="13940" y="46049"/>
                </a:cubicBezTo>
                <a:cubicBezTo>
                  <a:pt x="13908" y="46049"/>
                  <a:pt x="13876" y="46058"/>
                  <a:pt x="13848" y="46077"/>
                </a:cubicBezTo>
                <a:cubicBezTo>
                  <a:pt x="13587" y="46245"/>
                  <a:pt x="13349" y="46304"/>
                  <a:pt x="13151" y="46304"/>
                </a:cubicBezTo>
                <a:cubicBezTo>
                  <a:pt x="13008" y="46304"/>
                  <a:pt x="12886" y="46273"/>
                  <a:pt x="12790" y="46233"/>
                </a:cubicBezTo>
                <a:cubicBezTo>
                  <a:pt x="12826" y="46204"/>
                  <a:pt x="12862" y="46175"/>
                  <a:pt x="12896" y="46146"/>
                </a:cubicBezTo>
                <a:cubicBezTo>
                  <a:pt x="13209" y="45891"/>
                  <a:pt x="13532" y="45626"/>
                  <a:pt x="13937" y="45471"/>
                </a:cubicBezTo>
                <a:cubicBezTo>
                  <a:pt x="14023" y="45437"/>
                  <a:pt x="14067" y="45340"/>
                  <a:pt x="14034" y="45254"/>
                </a:cubicBezTo>
                <a:cubicBezTo>
                  <a:pt x="14008" y="45187"/>
                  <a:pt x="13945" y="45146"/>
                  <a:pt x="13878" y="45146"/>
                </a:cubicBezTo>
                <a:cubicBezTo>
                  <a:pt x="13858" y="45146"/>
                  <a:pt x="13838" y="45149"/>
                  <a:pt x="13818" y="45157"/>
                </a:cubicBezTo>
                <a:cubicBezTo>
                  <a:pt x="13362" y="45330"/>
                  <a:pt x="13001" y="45626"/>
                  <a:pt x="12685" y="45885"/>
                </a:cubicBezTo>
                <a:cubicBezTo>
                  <a:pt x="12273" y="46222"/>
                  <a:pt x="11927" y="46506"/>
                  <a:pt x="11466" y="46506"/>
                </a:cubicBezTo>
                <a:cubicBezTo>
                  <a:pt x="11320" y="46506"/>
                  <a:pt x="11163" y="46478"/>
                  <a:pt x="10989" y="46414"/>
                </a:cubicBezTo>
                <a:cubicBezTo>
                  <a:pt x="10784" y="46339"/>
                  <a:pt x="10579" y="46307"/>
                  <a:pt x="10373" y="46307"/>
                </a:cubicBezTo>
                <a:cubicBezTo>
                  <a:pt x="9881" y="46307"/>
                  <a:pt x="9382" y="46488"/>
                  <a:pt x="8867" y="46709"/>
                </a:cubicBezTo>
                <a:cubicBezTo>
                  <a:pt x="8888" y="46652"/>
                  <a:pt x="8908" y="46594"/>
                  <a:pt x="8930" y="46536"/>
                </a:cubicBezTo>
                <a:cubicBezTo>
                  <a:pt x="9000" y="46351"/>
                  <a:pt x="9072" y="46162"/>
                  <a:pt x="9145" y="45974"/>
                </a:cubicBezTo>
                <a:cubicBezTo>
                  <a:pt x="9258" y="45988"/>
                  <a:pt x="9368" y="45995"/>
                  <a:pt x="9478" y="45995"/>
                </a:cubicBezTo>
                <a:cubicBezTo>
                  <a:pt x="10221" y="45995"/>
                  <a:pt x="10900" y="45684"/>
                  <a:pt x="11498" y="45218"/>
                </a:cubicBezTo>
                <a:cubicBezTo>
                  <a:pt x="12569" y="45136"/>
                  <a:pt x="13429" y="44627"/>
                  <a:pt x="14336" y="44089"/>
                </a:cubicBezTo>
                <a:cubicBezTo>
                  <a:pt x="14499" y="43991"/>
                  <a:pt x="14663" y="43894"/>
                  <a:pt x="14830" y="43798"/>
                </a:cubicBezTo>
                <a:cubicBezTo>
                  <a:pt x="14910" y="43752"/>
                  <a:pt x="14937" y="43650"/>
                  <a:pt x="14893" y="43570"/>
                </a:cubicBezTo>
                <a:cubicBezTo>
                  <a:pt x="14861" y="43515"/>
                  <a:pt x="14805" y="43485"/>
                  <a:pt x="14747" y="43485"/>
                </a:cubicBezTo>
                <a:cubicBezTo>
                  <a:pt x="14719" y="43485"/>
                  <a:pt x="14690" y="43492"/>
                  <a:pt x="14664" y="43507"/>
                </a:cubicBezTo>
                <a:cubicBezTo>
                  <a:pt x="14495" y="43605"/>
                  <a:pt x="14330" y="43703"/>
                  <a:pt x="14166" y="43799"/>
                </a:cubicBezTo>
                <a:cubicBezTo>
                  <a:pt x="13443" y="44229"/>
                  <a:pt x="12751" y="44639"/>
                  <a:pt x="11966" y="44812"/>
                </a:cubicBezTo>
                <a:cubicBezTo>
                  <a:pt x="12427" y="44363"/>
                  <a:pt x="12831" y="43839"/>
                  <a:pt x="13172" y="43320"/>
                </a:cubicBezTo>
                <a:cubicBezTo>
                  <a:pt x="14150" y="43312"/>
                  <a:pt x="14894" y="43140"/>
                  <a:pt x="15563" y="42335"/>
                </a:cubicBezTo>
                <a:cubicBezTo>
                  <a:pt x="15622" y="42263"/>
                  <a:pt x="15612" y="42159"/>
                  <a:pt x="15541" y="42098"/>
                </a:cubicBezTo>
                <a:cubicBezTo>
                  <a:pt x="15511" y="42072"/>
                  <a:pt x="15473" y="42060"/>
                  <a:pt x="15435" y="42060"/>
                </a:cubicBezTo>
                <a:cubicBezTo>
                  <a:pt x="15387" y="42060"/>
                  <a:pt x="15338" y="42080"/>
                  <a:pt x="15304" y="42120"/>
                </a:cubicBezTo>
                <a:cubicBezTo>
                  <a:pt x="14764" y="42770"/>
                  <a:pt x="14179" y="42948"/>
                  <a:pt x="13387" y="42979"/>
                </a:cubicBezTo>
                <a:cubicBezTo>
                  <a:pt x="13561" y="42693"/>
                  <a:pt x="13715" y="42416"/>
                  <a:pt x="13848" y="42164"/>
                </a:cubicBezTo>
                <a:cubicBezTo>
                  <a:pt x="13912" y="42035"/>
                  <a:pt x="13979" y="41902"/>
                  <a:pt x="14044" y="41767"/>
                </a:cubicBezTo>
                <a:cubicBezTo>
                  <a:pt x="14892" y="41641"/>
                  <a:pt x="15668" y="40826"/>
                  <a:pt x="16180" y="40217"/>
                </a:cubicBezTo>
                <a:cubicBezTo>
                  <a:pt x="16240" y="40146"/>
                  <a:pt x="16231" y="40040"/>
                  <a:pt x="16160" y="39981"/>
                </a:cubicBezTo>
                <a:cubicBezTo>
                  <a:pt x="16129" y="39954"/>
                  <a:pt x="16090" y="39941"/>
                  <a:pt x="16052" y="39941"/>
                </a:cubicBezTo>
                <a:cubicBezTo>
                  <a:pt x="16005" y="39941"/>
                  <a:pt x="15957" y="39961"/>
                  <a:pt x="15924" y="40001"/>
                </a:cubicBezTo>
                <a:cubicBezTo>
                  <a:pt x="15650" y="40325"/>
                  <a:pt x="14973" y="41126"/>
                  <a:pt x="14244" y="41373"/>
                </a:cubicBezTo>
                <a:cubicBezTo>
                  <a:pt x="14608" y="40661"/>
                  <a:pt x="15026" y="39907"/>
                  <a:pt x="15521" y="39222"/>
                </a:cubicBezTo>
                <a:cubicBezTo>
                  <a:pt x="15530" y="39226"/>
                  <a:pt x="15538" y="39230"/>
                  <a:pt x="15547" y="39231"/>
                </a:cubicBezTo>
                <a:cubicBezTo>
                  <a:pt x="15718" y="39264"/>
                  <a:pt x="15878" y="39279"/>
                  <a:pt x="16033" y="39279"/>
                </a:cubicBezTo>
                <a:cubicBezTo>
                  <a:pt x="16292" y="39279"/>
                  <a:pt x="16530" y="39238"/>
                  <a:pt x="16759" y="39188"/>
                </a:cubicBezTo>
                <a:cubicBezTo>
                  <a:pt x="16797" y="39839"/>
                  <a:pt x="17200" y="40424"/>
                  <a:pt x="17801" y="40686"/>
                </a:cubicBezTo>
                <a:cubicBezTo>
                  <a:pt x="17822" y="40695"/>
                  <a:pt x="17845" y="40700"/>
                  <a:pt x="17866" y="40700"/>
                </a:cubicBezTo>
                <a:cubicBezTo>
                  <a:pt x="17932" y="40700"/>
                  <a:pt x="17993" y="40663"/>
                  <a:pt x="18021" y="40599"/>
                </a:cubicBezTo>
                <a:cubicBezTo>
                  <a:pt x="18058" y="40514"/>
                  <a:pt x="18020" y="40416"/>
                  <a:pt x="17935" y="40379"/>
                </a:cubicBezTo>
                <a:cubicBezTo>
                  <a:pt x="17435" y="40161"/>
                  <a:pt x="17104" y="39668"/>
                  <a:pt x="17089" y="39124"/>
                </a:cubicBezTo>
                <a:cubicBezTo>
                  <a:pt x="17089" y="39118"/>
                  <a:pt x="17088" y="39114"/>
                  <a:pt x="17088" y="39109"/>
                </a:cubicBezTo>
                <a:cubicBezTo>
                  <a:pt x="17375" y="39035"/>
                  <a:pt x="17646" y="38967"/>
                  <a:pt x="17948" y="38951"/>
                </a:cubicBezTo>
                <a:cubicBezTo>
                  <a:pt x="18041" y="38946"/>
                  <a:pt x="18111" y="38868"/>
                  <a:pt x="18108" y="38776"/>
                </a:cubicBezTo>
                <a:cubicBezTo>
                  <a:pt x="18103" y="38688"/>
                  <a:pt x="18032" y="38618"/>
                  <a:pt x="17944" y="38618"/>
                </a:cubicBezTo>
                <a:cubicBezTo>
                  <a:pt x="17939" y="38618"/>
                  <a:pt x="17935" y="38618"/>
                  <a:pt x="17930" y="38619"/>
                </a:cubicBezTo>
                <a:cubicBezTo>
                  <a:pt x="17594" y="38636"/>
                  <a:pt x="17292" y="38712"/>
                  <a:pt x="17000" y="38787"/>
                </a:cubicBezTo>
                <a:cubicBezTo>
                  <a:pt x="16683" y="38868"/>
                  <a:pt x="16377" y="38944"/>
                  <a:pt x="16039" y="38944"/>
                </a:cubicBezTo>
                <a:cubicBezTo>
                  <a:pt x="15945" y="38944"/>
                  <a:pt x="15848" y="38938"/>
                  <a:pt x="15748" y="38925"/>
                </a:cubicBezTo>
                <a:cubicBezTo>
                  <a:pt x="16478" y="37997"/>
                  <a:pt x="17372" y="37234"/>
                  <a:pt x="18508" y="36949"/>
                </a:cubicBezTo>
                <a:cubicBezTo>
                  <a:pt x="18618" y="36898"/>
                  <a:pt x="18672" y="36808"/>
                  <a:pt x="18650" y="36718"/>
                </a:cubicBezTo>
                <a:cubicBezTo>
                  <a:pt x="18630" y="36641"/>
                  <a:pt x="18562" y="36590"/>
                  <a:pt x="18487" y="36590"/>
                </a:cubicBezTo>
                <a:cubicBezTo>
                  <a:pt x="18473" y="36590"/>
                  <a:pt x="18460" y="36592"/>
                  <a:pt x="18446" y="36595"/>
                </a:cubicBezTo>
                <a:cubicBezTo>
                  <a:pt x="15924" y="37229"/>
                  <a:pt x="14562" y="39981"/>
                  <a:pt x="13569" y="41985"/>
                </a:cubicBezTo>
                <a:cubicBezTo>
                  <a:pt x="13109" y="42865"/>
                  <a:pt x="12368" y="44063"/>
                  <a:pt x="11422" y="44841"/>
                </a:cubicBezTo>
                <a:cubicBezTo>
                  <a:pt x="11434" y="44758"/>
                  <a:pt x="11450" y="44669"/>
                  <a:pt x="11466" y="44578"/>
                </a:cubicBezTo>
                <a:cubicBezTo>
                  <a:pt x="11481" y="44501"/>
                  <a:pt x="11498" y="44427"/>
                  <a:pt x="11513" y="44357"/>
                </a:cubicBezTo>
                <a:cubicBezTo>
                  <a:pt x="11527" y="44285"/>
                  <a:pt x="11544" y="44220"/>
                  <a:pt x="11560" y="44166"/>
                </a:cubicBezTo>
                <a:cubicBezTo>
                  <a:pt x="11591" y="44057"/>
                  <a:pt x="11610" y="43983"/>
                  <a:pt x="11610" y="43983"/>
                </a:cubicBezTo>
                <a:lnTo>
                  <a:pt x="11614" y="43970"/>
                </a:lnTo>
                <a:cubicBezTo>
                  <a:pt x="11636" y="43888"/>
                  <a:pt x="11594" y="43802"/>
                  <a:pt x="11513" y="43771"/>
                </a:cubicBezTo>
                <a:cubicBezTo>
                  <a:pt x="11493" y="43763"/>
                  <a:pt x="11473" y="43760"/>
                  <a:pt x="11454" y="43760"/>
                </a:cubicBezTo>
                <a:cubicBezTo>
                  <a:pt x="11387" y="43760"/>
                  <a:pt x="11324" y="43801"/>
                  <a:pt x="11297" y="43866"/>
                </a:cubicBezTo>
                <a:cubicBezTo>
                  <a:pt x="11297" y="43866"/>
                  <a:pt x="11269" y="43943"/>
                  <a:pt x="11223" y="44059"/>
                </a:cubicBezTo>
                <a:cubicBezTo>
                  <a:pt x="11200" y="44117"/>
                  <a:pt x="11175" y="44185"/>
                  <a:pt x="11154" y="44259"/>
                </a:cubicBezTo>
                <a:cubicBezTo>
                  <a:pt x="11131" y="44331"/>
                  <a:pt x="11106" y="44410"/>
                  <a:pt x="11084" y="44488"/>
                </a:cubicBezTo>
                <a:cubicBezTo>
                  <a:pt x="11041" y="44645"/>
                  <a:pt x="10998" y="44802"/>
                  <a:pt x="10972" y="44916"/>
                </a:cubicBezTo>
                <a:cubicBezTo>
                  <a:pt x="10943" y="45032"/>
                  <a:pt x="10924" y="45109"/>
                  <a:pt x="10924" y="45109"/>
                </a:cubicBezTo>
                <a:lnTo>
                  <a:pt x="10924" y="45110"/>
                </a:lnTo>
                <a:lnTo>
                  <a:pt x="10920" y="45130"/>
                </a:lnTo>
                <a:cubicBezTo>
                  <a:pt x="10917" y="45154"/>
                  <a:pt x="10918" y="45178"/>
                  <a:pt x="10922" y="45201"/>
                </a:cubicBezTo>
                <a:cubicBezTo>
                  <a:pt x="10482" y="45468"/>
                  <a:pt x="10007" y="45631"/>
                  <a:pt x="9502" y="45631"/>
                </a:cubicBezTo>
                <a:cubicBezTo>
                  <a:pt x="9434" y="45631"/>
                  <a:pt x="9365" y="45628"/>
                  <a:pt x="9296" y="45622"/>
                </a:cubicBezTo>
                <a:cubicBezTo>
                  <a:pt x="9360" y="45462"/>
                  <a:pt x="9424" y="45303"/>
                  <a:pt x="9489" y="45142"/>
                </a:cubicBezTo>
                <a:cubicBezTo>
                  <a:pt x="9670" y="44677"/>
                  <a:pt x="9877" y="44213"/>
                  <a:pt x="10074" y="43744"/>
                </a:cubicBezTo>
                <a:cubicBezTo>
                  <a:pt x="10210" y="43429"/>
                  <a:pt x="10349" y="43118"/>
                  <a:pt x="10488" y="42807"/>
                </a:cubicBezTo>
                <a:cubicBezTo>
                  <a:pt x="10544" y="42810"/>
                  <a:pt x="10600" y="42814"/>
                  <a:pt x="10652" y="42814"/>
                </a:cubicBezTo>
                <a:cubicBezTo>
                  <a:pt x="11647" y="42814"/>
                  <a:pt x="12214" y="42318"/>
                  <a:pt x="12675" y="41773"/>
                </a:cubicBezTo>
                <a:cubicBezTo>
                  <a:pt x="12735" y="41703"/>
                  <a:pt x="12726" y="41597"/>
                  <a:pt x="12655" y="41537"/>
                </a:cubicBezTo>
                <a:cubicBezTo>
                  <a:pt x="12624" y="41510"/>
                  <a:pt x="12585" y="41497"/>
                  <a:pt x="12547" y="41497"/>
                </a:cubicBezTo>
                <a:cubicBezTo>
                  <a:pt x="12499" y="41497"/>
                  <a:pt x="12451" y="41517"/>
                  <a:pt x="12418" y="41556"/>
                </a:cubicBezTo>
                <a:cubicBezTo>
                  <a:pt x="12036" y="42006"/>
                  <a:pt x="11555" y="42478"/>
                  <a:pt x="10645" y="42478"/>
                </a:cubicBezTo>
                <a:cubicBezTo>
                  <a:pt x="10642" y="42478"/>
                  <a:pt x="10639" y="42478"/>
                  <a:pt x="10636" y="42478"/>
                </a:cubicBezTo>
                <a:cubicBezTo>
                  <a:pt x="10653" y="42437"/>
                  <a:pt x="10672" y="42398"/>
                  <a:pt x="10689" y="42358"/>
                </a:cubicBezTo>
                <a:cubicBezTo>
                  <a:pt x="10903" y="41905"/>
                  <a:pt x="11114" y="41459"/>
                  <a:pt x="11317" y="41029"/>
                </a:cubicBezTo>
                <a:cubicBezTo>
                  <a:pt x="11434" y="40795"/>
                  <a:pt x="11547" y="40565"/>
                  <a:pt x="11658" y="40342"/>
                </a:cubicBezTo>
                <a:cubicBezTo>
                  <a:pt x="12311" y="40323"/>
                  <a:pt x="12975" y="40136"/>
                  <a:pt x="13566" y="39966"/>
                </a:cubicBezTo>
                <a:cubicBezTo>
                  <a:pt x="13676" y="39935"/>
                  <a:pt x="13782" y="39905"/>
                  <a:pt x="13884" y="39875"/>
                </a:cubicBezTo>
                <a:cubicBezTo>
                  <a:pt x="13973" y="39850"/>
                  <a:pt x="14026" y="39758"/>
                  <a:pt x="14001" y="39669"/>
                </a:cubicBezTo>
                <a:cubicBezTo>
                  <a:pt x="13980" y="39595"/>
                  <a:pt x="13912" y="39546"/>
                  <a:pt x="13839" y="39546"/>
                </a:cubicBezTo>
                <a:cubicBezTo>
                  <a:pt x="13824" y="39546"/>
                  <a:pt x="13809" y="39548"/>
                  <a:pt x="13795" y="39552"/>
                </a:cubicBezTo>
                <a:cubicBezTo>
                  <a:pt x="13690" y="39582"/>
                  <a:pt x="13584" y="39613"/>
                  <a:pt x="13474" y="39645"/>
                </a:cubicBezTo>
                <a:cubicBezTo>
                  <a:pt x="12958" y="39791"/>
                  <a:pt x="12387" y="39954"/>
                  <a:pt x="11831" y="39998"/>
                </a:cubicBezTo>
                <a:cubicBezTo>
                  <a:pt x="11864" y="39932"/>
                  <a:pt x="11898" y="39864"/>
                  <a:pt x="11932" y="39799"/>
                </a:cubicBezTo>
                <a:cubicBezTo>
                  <a:pt x="12134" y="39411"/>
                  <a:pt x="12325" y="39044"/>
                  <a:pt x="12502" y="38705"/>
                </a:cubicBezTo>
                <a:cubicBezTo>
                  <a:pt x="12507" y="38695"/>
                  <a:pt x="12512" y="38686"/>
                  <a:pt x="12518" y="38675"/>
                </a:cubicBezTo>
                <a:cubicBezTo>
                  <a:pt x="12762" y="38722"/>
                  <a:pt x="13007" y="38744"/>
                  <a:pt x="13246" y="38744"/>
                </a:cubicBezTo>
                <a:cubicBezTo>
                  <a:pt x="14213" y="38744"/>
                  <a:pt x="15118" y="38375"/>
                  <a:pt x="15804" y="37684"/>
                </a:cubicBezTo>
                <a:cubicBezTo>
                  <a:pt x="15869" y="37619"/>
                  <a:pt x="15869" y="37513"/>
                  <a:pt x="15803" y="37447"/>
                </a:cubicBezTo>
                <a:cubicBezTo>
                  <a:pt x="15770" y="37415"/>
                  <a:pt x="15727" y="37399"/>
                  <a:pt x="15685" y="37399"/>
                </a:cubicBezTo>
                <a:cubicBezTo>
                  <a:pt x="15642" y="37399"/>
                  <a:pt x="15599" y="37415"/>
                  <a:pt x="15566" y="37449"/>
                </a:cubicBezTo>
                <a:cubicBezTo>
                  <a:pt x="14939" y="38081"/>
                  <a:pt x="14138" y="38411"/>
                  <a:pt x="13263" y="38411"/>
                </a:cubicBezTo>
                <a:cubicBezTo>
                  <a:pt x="13074" y="38411"/>
                  <a:pt x="12882" y="38395"/>
                  <a:pt x="12688" y="38365"/>
                </a:cubicBezTo>
                <a:cubicBezTo>
                  <a:pt x="12799" y="38159"/>
                  <a:pt x="12905" y="37967"/>
                  <a:pt x="13001" y="37790"/>
                </a:cubicBezTo>
                <a:cubicBezTo>
                  <a:pt x="13147" y="37516"/>
                  <a:pt x="13290" y="37284"/>
                  <a:pt x="13399" y="37090"/>
                </a:cubicBezTo>
                <a:cubicBezTo>
                  <a:pt x="13622" y="36702"/>
                  <a:pt x="13748" y="36482"/>
                  <a:pt x="13748" y="36482"/>
                </a:cubicBezTo>
                <a:cubicBezTo>
                  <a:pt x="13772" y="36440"/>
                  <a:pt x="13761" y="36387"/>
                  <a:pt x="13720" y="36360"/>
                </a:cubicBezTo>
                <a:cubicBezTo>
                  <a:pt x="13705" y="36350"/>
                  <a:pt x="13687" y="36345"/>
                  <a:pt x="13670" y="36345"/>
                </a:cubicBezTo>
                <a:cubicBezTo>
                  <a:pt x="13641" y="36345"/>
                  <a:pt x="13612" y="36359"/>
                  <a:pt x="13594" y="36386"/>
                </a:cubicBezTo>
                <a:cubicBezTo>
                  <a:pt x="13594" y="36386"/>
                  <a:pt x="13452" y="36599"/>
                  <a:pt x="13203" y="36969"/>
                </a:cubicBezTo>
                <a:cubicBezTo>
                  <a:pt x="13081" y="37157"/>
                  <a:pt x="12924" y="37377"/>
                  <a:pt x="12758" y="37643"/>
                </a:cubicBezTo>
                <a:cubicBezTo>
                  <a:pt x="12591" y="37906"/>
                  <a:pt x="12401" y="38204"/>
                  <a:pt x="12193" y="38528"/>
                </a:cubicBezTo>
                <a:cubicBezTo>
                  <a:pt x="11993" y="38856"/>
                  <a:pt x="11776" y="39211"/>
                  <a:pt x="11546" y="39587"/>
                </a:cubicBezTo>
                <a:cubicBezTo>
                  <a:pt x="11318" y="39965"/>
                  <a:pt x="11089" y="40368"/>
                  <a:pt x="10845" y="40783"/>
                </a:cubicBezTo>
                <a:cubicBezTo>
                  <a:pt x="10785" y="40891"/>
                  <a:pt x="10723" y="41002"/>
                  <a:pt x="10661" y="41113"/>
                </a:cubicBezTo>
                <a:cubicBezTo>
                  <a:pt x="10659" y="41109"/>
                  <a:pt x="10657" y="41106"/>
                  <a:pt x="10656" y="41102"/>
                </a:cubicBezTo>
                <a:cubicBezTo>
                  <a:pt x="10537" y="40848"/>
                  <a:pt x="10397" y="40469"/>
                  <a:pt x="10344" y="39986"/>
                </a:cubicBezTo>
                <a:cubicBezTo>
                  <a:pt x="10318" y="39746"/>
                  <a:pt x="10311" y="39481"/>
                  <a:pt x="10335" y="39200"/>
                </a:cubicBezTo>
                <a:cubicBezTo>
                  <a:pt x="10360" y="38919"/>
                  <a:pt x="10413" y="38625"/>
                  <a:pt x="10495" y="38324"/>
                </a:cubicBezTo>
                <a:cubicBezTo>
                  <a:pt x="10577" y="38024"/>
                  <a:pt x="10689" y="37717"/>
                  <a:pt x="10826" y="37415"/>
                </a:cubicBezTo>
                <a:cubicBezTo>
                  <a:pt x="10962" y="37114"/>
                  <a:pt x="11124" y="36808"/>
                  <a:pt x="11300" y="36533"/>
                </a:cubicBezTo>
                <a:cubicBezTo>
                  <a:pt x="11658" y="35990"/>
                  <a:pt x="12189" y="35507"/>
                  <a:pt x="12604" y="34935"/>
                </a:cubicBezTo>
                <a:cubicBezTo>
                  <a:pt x="12657" y="34864"/>
                  <a:pt x="12706" y="34789"/>
                  <a:pt x="12754" y="34717"/>
                </a:cubicBezTo>
                <a:cubicBezTo>
                  <a:pt x="12802" y="34643"/>
                  <a:pt x="12853" y="34557"/>
                  <a:pt x="12894" y="34486"/>
                </a:cubicBezTo>
                <a:lnTo>
                  <a:pt x="12949" y="34382"/>
                </a:lnTo>
                <a:lnTo>
                  <a:pt x="12964" y="34355"/>
                </a:lnTo>
                <a:lnTo>
                  <a:pt x="12981" y="34319"/>
                </a:lnTo>
                <a:lnTo>
                  <a:pt x="13008" y="34262"/>
                </a:lnTo>
                <a:cubicBezTo>
                  <a:pt x="13045" y="34186"/>
                  <a:pt x="13077" y="34111"/>
                  <a:pt x="13109" y="34036"/>
                </a:cubicBezTo>
                <a:cubicBezTo>
                  <a:pt x="13181" y="33866"/>
                  <a:pt x="13237" y="33698"/>
                  <a:pt x="13289" y="33538"/>
                </a:cubicBezTo>
                <a:cubicBezTo>
                  <a:pt x="13378" y="33503"/>
                  <a:pt x="13476" y="33464"/>
                  <a:pt x="13580" y="33422"/>
                </a:cubicBezTo>
                <a:cubicBezTo>
                  <a:pt x="13899" y="33293"/>
                  <a:pt x="14294" y="33134"/>
                  <a:pt x="14522" y="33091"/>
                </a:cubicBezTo>
                <a:cubicBezTo>
                  <a:pt x="14612" y="33074"/>
                  <a:pt x="14672" y="32986"/>
                  <a:pt x="14655" y="32896"/>
                </a:cubicBezTo>
                <a:cubicBezTo>
                  <a:pt x="14640" y="32815"/>
                  <a:pt x="14569" y="32759"/>
                  <a:pt x="14491" y="32759"/>
                </a:cubicBezTo>
                <a:cubicBezTo>
                  <a:pt x="14481" y="32759"/>
                  <a:pt x="14470" y="32761"/>
                  <a:pt x="14459" y="32763"/>
                </a:cubicBezTo>
                <a:cubicBezTo>
                  <a:pt x="14200" y="32812"/>
                  <a:pt x="13804" y="32971"/>
                  <a:pt x="13454" y="33112"/>
                </a:cubicBezTo>
                <a:cubicBezTo>
                  <a:pt x="13437" y="33119"/>
                  <a:pt x="13420" y="33127"/>
                  <a:pt x="13402" y="33134"/>
                </a:cubicBezTo>
                <a:cubicBezTo>
                  <a:pt x="13530" y="32620"/>
                  <a:pt x="13598" y="32195"/>
                  <a:pt x="13652" y="31900"/>
                </a:cubicBezTo>
                <a:cubicBezTo>
                  <a:pt x="13663" y="31846"/>
                  <a:pt x="13671" y="31796"/>
                  <a:pt x="13681" y="31751"/>
                </a:cubicBezTo>
                <a:cubicBezTo>
                  <a:pt x="13686" y="31746"/>
                  <a:pt x="13693" y="31745"/>
                  <a:pt x="13698" y="31741"/>
                </a:cubicBezTo>
                <a:cubicBezTo>
                  <a:pt x="13698" y="31741"/>
                  <a:pt x="13742" y="31710"/>
                  <a:pt x="13820" y="31657"/>
                </a:cubicBezTo>
                <a:cubicBezTo>
                  <a:pt x="13858" y="31630"/>
                  <a:pt x="13906" y="31597"/>
                  <a:pt x="13960" y="31560"/>
                </a:cubicBezTo>
                <a:cubicBezTo>
                  <a:pt x="13987" y="31541"/>
                  <a:pt x="14017" y="31522"/>
                  <a:pt x="14048" y="31501"/>
                </a:cubicBezTo>
                <a:cubicBezTo>
                  <a:pt x="14077" y="31477"/>
                  <a:pt x="14111" y="31448"/>
                  <a:pt x="14145" y="31419"/>
                </a:cubicBezTo>
                <a:cubicBezTo>
                  <a:pt x="14213" y="31362"/>
                  <a:pt x="14288" y="31300"/>
                  <a:pt x="14367" y="31233"/>
                </a:cubicBezTo>
                <a:cubicBezTo>
                  <a:pt x="14447" y="31168"/>
                  <a:pt x="14511" y="31088"/>
                  <a:pt x="14588" y="31013"/>
                </a:cubicBezTo>
                <a:cubicBezTo>
                  <a:pt x="14662" y="30935"/>
                  <a:pt x="14742" y="30857"/>
                  <a:pt x="14808" y="30765"/>
                </a:cubicBezTo>
                <a:cubicBezTo>
                  <a:pt x="14877" y="30677"/>
                  <a:pt x="14948" y="30589"/>
                  <a:pt x="15016" y="30497"/>
                </a:cubicBezTo>
                <a:cubicBezTo>
                  <a:pt x="15049" y="30446"/>
                  <a:pt x="15081" y="30396"/>
                  <a:pt x="15113" y="30347"/>
                </a:cubicBezTo>
                <a:cubicBezTo>
                  <a:pt x="15164" y="30391"/>
                  <a:pt x="15229" y="30418"/>
                  <a:pt x="15300" y="30422"/>
                </a:cubicBezTo>
                <a:cubicBezTo>
                  <a:pt x="15300" y="30422"/>
                  <a:pt x="15343" y="30423"/>
                  <a:pt x="15417" y="30425"/>
                </a:cubicBezTo>
                <a:cubicBezTo>
                  <a:pt x="15454" y="30427"/>
                  <a:pt x="15500" y="30428"/>
                  <a:pt x="15552" y="30429"/>
                </a:cubicBezTo>
                <a:cubicBezTo>
                  <a:pt x="15579" y="30430"/>
                  <a:pt x="15605" y="30430"/>
                  <a:pt x="15634" y="30432"/>
                </a:cubicBezTo>
                <a:cubicBezTo>
                  <a:pt x="15665" y="30432"/>
                  <a:pt x="15699" y="30429"/>
                  <a:pt x="15735" y="30428"/>
                </a:cubicBezTo>
                <a:cubicBezTo>
                  <a:pt x="15805" y="30424"/>
                  <a:pt x="15882" y="30422"/>
                  <a:pt x="15962" y="30417"/>
                </a:cubicBezTo>
                <a:cubicBezTo>
                  <a:pt x="16043" y="30416"/>
                  <a:pt x="16122" y="30398"/>
                  <a:pt x="16207" y="30390"/>
                </a:cubicBezTo>
                <a:cubicBezTo>
                  <a:pt x="16291" y="30377"/>
                  <a:pt x="16378" y="30369"/>
                  <a:pt x="16463" y="30348"/>
                </a:cubicBezTo>
                <a:cubicBezTo>
                  <a:pt x="16544" y="30331"/>
                  <a:pt x="16627" y="30312"/>
                  <a:pt x="16711" y="30295"/>
                </a:cubicBezTo>
                <a:cubicBezTo>
                  <a:pt x="16734" y="30313"/>
                  <a:pt x="16762" y="30334"/>
                  <a:pt x="16799" y="30358"/>
                </a:cubicBezTo>
                <a:cubicBezTo>
                  <a:pt x="16836" y="30381"/>
                  <a:pt x="16878" y="30407"/>
                  <a:pt x="16921" y="30434"/>
                </a:cubicBezTo>
                <a:cubicBezTo>
                  <a:pt x="16964" y="30464"/>
                  <a:pt x="17014" y="30482"/>
                  <a:pt x="17062" y="30508"/>
                </a:cubicBezTo>
                <a:cubicBezTo>
                  <a:pt x="17111" y="30530"/>
                  <a:pt x="17159" y="30560"/>
                  <a:pt x="17216" y="30576"/>
                </a:cubicBezTo>
                <a:cubicBezTo>
                  <a:pt x="17270" y="30594"/>
                  <a:pt x="17325" y="30614"/>
                  <a:pt x="17381" y="30634"/>
                </a:cubicBezTo>
                <a:cubicBezTo>
                  <a:pt x="17437" y="30646"/>
                  <a:pt x="17495" y="30659"/>
                  <a:pt x="17553" y="30671"/>
                </a:cubicBezTo>
                <a:cubicBezTo>
                  <a:pt x="17609" y="30685"/>
                  <a:pt x="17668" y="30685"/>
                  <a:pt x="17723" y="30690"/>
                </a:cubicBezTo>
                <a:cubicBezTo>
                  <a:pt x="17763" y="30690"/>
                  <a:pt x="17802" y="30696"/>
                  <a:pt x="17840" y="30696"/>
                </a:cubicBezTo>
                <a:cubicBezTo>
                  <a:pt x="17855" y="30696"/>
                  <a:pt x="17869" y="30695"/>
                  <a:pt x="17884" y="30693"/>
                </a:cubicBezTo>
                <a:cubicBezTo>
                  <a:pt x="17935" y="30687"/>
                  <a:pt x="17983" y="30683"/>
                  <a:pt x="18027" y="30678"/>
                </a:cubicBezTo>
                <a:cubicBezTo>
                  <a:pt x="18073" y="30675"/>
                  <a:pt x="18112" y="30664"/>
                  <a:pt x="18147" y="30653"/>
                </a:cubicBezTo>
                <a:cubicBezTo>
                  <a:pt x="18181" y="30645"/>
                  <a:pt x="18212" y="30635"/>
                  <a:pt x="18238" y="30629"/>
                </a:cubicBezTo>
                <a:cubicBezTo>
                  <a:pt x="18288" y="30614"/>
                  <a:pt x="18316" y="30606"/>
                  <a:pt x="18316" y="30606"/>
                </a:cubicBezTo>
                <a:cubicBezTo>
                  <a:pt x="18381" y="30587"/>
                  <a:pt x="18420" y="30519"/>
                  <a:pt x="18404" y="30453"/>
                </a:cubicBezTo>
                <a:cubicBezTo>
                  <a:pt x="18390" y="30396"/>
                  <a:pt x="18339" y="30356"/>
                  <a:pt x="18281" y="30356"/>
                </a:cubicBezTo>
                <a:cubicBezTo>
                  <a:pt x="18271" y="30356"/>
                  <a:pt x="18261" y="30357"/>
                  <a:pt x="18250" y="30360"/>
                </a:cubicBezTo>
                <a:lnTo>
                  <a:pt x="18229" y="30365"/>
                </a:lnTo>
                <a:cubicBezTo>
                  <a:pt x="18229" y="30365"/>
                  <a:pt x="18206" y="30371"/>
                  <a:pt x="18164" y="30381"/>
                </a:cubicBezTo>
                <a:cubicBezTo>
                  <a:pt x="18143" y="30387"/>
                  <a:pt x="18117" y="30393"/>
                  <a:pt x="18090" y="30400"/>
                </a:cubicBezTo>
                <a:cubicBezTo>
                  <a:pt x="18061" y="30408"/>
                  <a:pt x="18029" y="30417"/>
                  <a:pt x="17992" y="30417"/>
                </a:cubicBezTo>
                <a:cubicBezTo>
                  <a:pt x="17956" y="30419"/>
                  <a:pt x="17915" y="30423"/>
                  <a:pt x="17873" y="30427"/>
                </a:cubicBezTo>
                <a:cubicBezTo>
                  <a:pt x="17863" y="30429"/>
                  <a:pt x="17853" y="30429"/>
                  <a:pt x="17843" y="30429"/>
                </a:cubicBezTo>
                <a:cubicBezTo>
                  <a:pt x="17811" y="30429"/>
                  <a:pt x="17776" y="30422"/>
                  <a:pt x="17742" y="30422"/>
                </a:cubicBezTo>
                <a:cubicBezTo>
                  <a:pt x="17696" y="30416"/>
                  <a:pt x="17649" y="30417"/>
                  <a:pt x="17601" y="30402"/>
                </a:cubicBezTo>
                <a:cubicBezTo>
                  <a:pt x="17553" y="30392"/>
                  <a:pt x="17505" y="30380"/>
                  <a:pt x="17457" y="30369"/>
                </a:cubicBezTo>
                <a:cubicBezTo>
                  <a:pt x="17410" y="30352"/>
                  <a:pt x="17365" y="30333"/>
                  <a:pt x="17318" y="30316"/>
                </a:cubicBezTo>
                <a:cubicBezTo>
                  <a:pt x="17271" y="30301"/>
                  <a:pt x="17229" y="30275"/>
                  <a:pt x="17186" y="30254"/>
                </a:cubicBezTo>
                <a:cubicBezTo>
                  <a:pt x="17145" y="30231"/>
                  <a:pt x="17101" y="30214"/>
                  <a:pt x="17068" y="30189"/>
                </a:cubicBezTo>
                <a:cubicBezTo>
                  <a:pt x="17068" y="30189"/>
                  <a:pt x="17067" y="30189"/>
                  <a:pt x="17067" y="30188"/>
                </a:cubicBezTo>
                <a:cubicBezTo>
                  <a:pt x="17120" y="30169"/>
                  <a:pt x="17173" y="30148"/>
                  <a:pt x="17223" y="30130"/>
                </a:cubicBezTo>
                <a:cubicBezTo>
                  <a:pt x="17301" y="30099"/>
                  <a:pt x="17377" y="30076"/>
                  <a:pt x="17447" y="30042"/>
                </a:cubicBezTo>
                <a:cubicBezTo>
                  <a:pt x="17516" y="30010"/>
                  <a:pt x="17581" y="29981"/>
                  <a:pt x="17641" y="29954"/>
                </a:cubicBezTo>
                <a:cubicBezTo>
                  <a:pt x="17761" y="29901"/>
                  <a:pt x="17855" y="29840"/>
                  <a:pt x="17924" y="29806"/>
                </a:cubicBezTo>
                <a:cubicBezTo>
                  <a:pt x="17992" y="29769"/>
                  <a:pt x="18030" y="29748"/>
                  <a:pt x="18030" y="29748"/>
                </a:cubicBezTo>
                <a:cubicBezTo>
                  <a:pt x="18104" y="29707"/>
                  <a:pt x="18137" y="29617"/>
                  <a:pt x="18104" y="29539"/>
                </a:cubicBezTo>
                <a:cubicBezTo>
                  <a:pt x="18076" y="29476"/>
                  <a:pt x="18015" y="29437"/>
                  <a:pt x="17950" y="29437"/>
                </a:cubicBezTo>
                <a:cubicBezTo>
                  <a:pt x="17929" y="29437"/>
                  <a:pt x="17908" y="29441"/>
                  <a:pt x="17887" y="29450"/>
                </a:cubicBezTo>
                <a:lnTo>
                  <a:pt x="17876" y="29454"/>
                </a:lnTo>
                <a:cubicBezTo>
                  <a:pt x="17876" y="29454"/>
                  <a:pt x="17838" y="29470"/>
                  <a:pt x="17771" y="29498"/>
                </a:cubicBezTo>
                <a:cubicBezTo>
                  <a:pt x="17703" y="29523"/>
                  <a:pt x="17611" y="29571"/>
                  <a:pt x="17494" y="29608"/>
                </a:cubicBezTo>
                <a:cubicBezTo>
                  <a:pt x="17436" y="29627"/>
                  <a:pt x="17373" y="29649"/>
                  <a:pt x="17307" y="29672"/>
                </a:cubicBezTo>
                <a:cubicBezTo>
                  <a:pt x="17297" y="29675"/>
                  <a:pt x="17283" y="29678"/>
                  <a:pt x="17272" y="29683"/>
                </a:cubicBezTo>
                <a:cubicBezTo>
                  <a:pt x="17260" y="29658"/>
                  <a:pt x="17248" y="29632"/>
                  <a:pt x="17233" y="29600"/>
                </a:cubicBezTo>
                <a:cubicBezTo>
                  <a:pt x="17181" y="29486"/>
                  <a:pt x="17127" y="29327"/>
                  <a:pt x="17113" y="29165"/>
                </a:cubicBezTo>
                <a:cubicBezTo>
                  <a:pt x="17099" y="29004"/>
                  <a:pt x="17132" y="28849"/>
                  <a:pt x="17185" y="28745"/>
                </a:cubicBezTo>
                <a:cubicBezTo>
                  <a:pt x="17197" y="28718"/>
                  <a:pt x="17211" y="28696"/>
                  <a:pt x="17223" y="28676"/>
                </a:cubicBezTo>
                <a:cubicBezTo>
                  <a:pt x="17235" y="28657"/>
                  <a:pt x="17248" y="28639"/>
                  <a:pt x="17258" y="28626"/>
                </a:cubicBezTo>
                <a:cubicBezTo>
                  <a:pt x="17280" y="28599"/>
                  <a:pt x="17291" y="28583"/>
                  <a:pt x="17291" y="28583"/>
                </a:cubicBezTo>
                <a:lnTo>
                  <a:pt x="17299" y="28574"/>
                </a:lnTo>
                <a:cubicBezTo>
                  <a:pt x="17336" y="28525"/>
                  <a:pt x="17329" y="28456"/>
                  <a:pt x="17282" y="28415"/>
                </a:cubicBezTo>
                <a:cubicBezTo>
                  <a:pt x="17260" y="28398"/>
                  <a:pt x="17235" y="28390"/>
                  <a:pt x="17209" y="28390"/>
                </a:cubicBezTo>
                <a:cubicBezTo>
                  <a:pt x="17176" y="28390"/>
                  <a:pt x="17143" y="28404"/>
                  <a:pt x="17121" y="28431"/>
                </a:cubicBezTo>
                <a:cubicBezTo>
                  <a:pt x="17121" y="28431"/>
                  <a:pt x="17105" y="28452"/>
                  <a:pt x="17078" y="28487"/>
                </a:cubicBezTo>
                <a:cubicBezTo>
                  <a:pt x="17063" y="28504"/>
                  <a:pt x="17047" y="28525"/>
                  <a:pt x="17031" y="28551"/>
                </a:cubicBezTo>
                <a:cubicBezTo>
                  <a:pt x="17014" y="28577"/>
                  <a:pt x="16994" y="28607"/>
                  <a:pt x="16978" y="28642"/>
                </a:cubicBezTo>
                <a:cubicBezTo>
                  <a:pt x="16960" y="28675"/>
                  <a:pt x="16943" y="28713"/>
                  <a:pt x="16928" y="28756"/>
                </a:cubicBezTo>
                <a:cubicBezTo>
                  <a:pt x="16911" y="28797"/>
                  <a:pt x="16899" y="28843"/>
                  <a:pt x="16888" y="28889"/>
                </a:cubicBezTo>
                <a:cubicBezTo>
                  <a:pt x="16880" y="28935"/>
                  <a:pt x="16871" y="28984"/>
                  <a:pt x="16869" y="29034"/>
                </a:cubicBezTo>
                <a:cubicBezTo>
                  <a:pt x="16865" y="29083"/>
                  <a:pt x="16866" y="29133"/>
                  <a:pt x="16869" y="29184"/>
                </a:cubicBezTo>
                <a:cubicBezTo>
                  <a:pt x="16880" y="29384"/>
                  <a:pt x="16940" y="29570"/>
                  <a:pt x="16997" y="29703"/>
                </a:cubicBezTo>
                <a:cubicBezTo>
                  <a:pt x="17003" y="29721"/>
                  <a:pt x="17011" y="29738"/>
                  <a:pt x="17018" y="29754"/>
                </a:cubicBezTo>
                <a:cubicBezTo>
                  <a:pt x="16968" y="29767"/>
                  <a:pt x="16918" y="29781"/>
                  <a:pt x="16865" y="29788"/>
                </a:cubicBezTo>
                <a:cubicBezTo>
                  <a:pt x="16786" y="29803"/>
                  <a:pt x="16707" y="29818"/>
                  <a:pt x="16628" y="29834"/>
                </a:cubicBezTo>
                <a:cubicBezTo>
                  <a:pt x="16548" y="29843"/>
                  <a:pt x="16468" y="29851"/>
                  <a:pt x="16389" y="29860"/>
                </a:cubicBezTo>
                <a:cubicBezTo>
                  <a:pt x="16311" y="29872"/>
                  <a:pt x="16232" y="29871"/>
                  <a:pt x="16158" y="29873"/>
                </a:cubicBezTo>
                <a:cubicBezTo>
                  <a:pt x="16102" y="29873"/>
                  <a:pt x="16046" y="29878"/>
                  <a:pt x="15995" y="29878"/>
                </a:cubicBezTo>
                <a:cubicBezTo>
                  <a:pt x="15977" y="29878"/>
                  <a:pt x="15961" y="29878"/>
                  <a:pt x="15944" y="29876"/>
                </a:cubicBezTo>
                <a:cubicBezTo>
                  <a:pt x="15878" y="29873"/>
                  <a:pt x="15817" y="29870"/>
                  <a:pt x="15759" y="29867"/>
                </a:cubicBezTo>
                <a:cubicBezTo>
                  <a:pt x="15730" y="29866"/>
                  <a:pt x="15705" y="29866"/>
                  <a:pt x="15676" y="29862"/>
                </a:cubicBezTo>
                <a:cubicBezTo>
                  <a:pt x="15648" y="29859"/>
                  <a:pt x="15621" y="29855"/>
                  <a:pt x="15595" y="29853"/>
                </a:cubicBezTo>
                <a:cubicBezTo>
                  <a:pt x="15542" y="29845"/>
                  <a:pt x="15499" y="29839"/>
                  <a:pt x="15462" y="29835"/>
                </a:cubicBezTo>
                <a:cubicBezTo>
                  <a:pt x="15441" y="29833"/>
                  <a:pt x="15424" y="29829"/>
                  <a:pt x="15408" y="29828"/>
                </a:cubicBezTo>
                <a:cubicBezTo>
                  <a:pt x="15439" y="29771"/>
                  <a:pt x="15468" y="29716"/>
                  <a:pt x="15489" y="29659"/>
                </a:cubicBezTo>
                <a:cubicBezTo>
                  <a:pt x="15526" y="29570"/>
                  <a:pt x="15563" y="29488"/>
                  <a:pt x="15596" y="29411"/>
                </a:cubicBezTo>
                <a:cubicBezTo>
                  <a:pt x="15631" y="29335"/>
                  <a:pt x="15654" y="29262"/>
                  <a:pt x="15676" y="29197"/>
                </a:cubicBezTo>
                <a:cubicBezTo>
                  <a:pt x="15700" y="29133"/>
                  <a:pt x="15718" y="29078"/>
                  <a:pt x="15734" y="29031"/>
                </a:cubicBezTo>
                <a:cubicBezTo>
                  <a:pt x="15766" y="28940"/>
                  <a:pt x="15783" y="28886"/>
                  <a:pt x="15783" y="28886"/>
                </a:cubicBezTo>
                <a:cubicBezTo>
                  <a:pt x="15809" y="28805"/>
                  <a:pt x="15772" y="28716"/>
                  <a:pt x="15692" y="28681"/>
                </a:cubicBezTo>
                <a:cubicBezTo>
                  <a:pt x="15671" y="28672"/>
                  <a:pt x="15650" y="28668"/>
                  <a:pt x="15628" y="28668"/>
                </a:cubicBezTo>
                <a:cubicBezTo>
                  <a:pt x="15564" y="28668"/>
                  <a:pt x="15503" y="28706"/>
                  <a:pt x="15477" y="28768"/>
                </a:cubicBezTo>
                <a:lnTo>
                  <a:pt x="15471" y="28778"/>
                </a:lnTo>
                <a:cubicBezTo>
                  <a:pt x="15471" y="28778"/>
                  <a:pt x="15450" y="28826"/>
                  <a:pt x="15414" y="28911"/>
                </a:cubicBezTo>
                <a:cubicBezTo>
                  <a:pt x="15395" y="28954"/>
                  <a:pt x="15373" y="29004"/>
                  <a:pt x="15347" y="29064"/>
                </a:cubicBezTo>
                <a:cubicBezTo>
                  <a:pt x="15322" y="29122"/>
                  <a:pt x="15294" y="29189"/>
                  <a:pt x="15255" y="29258"/>
                </a:cubicBezTo>
                <a:cubicBezTo>
                  <a:pt x="15219" y="29328"/>
                  <a:pt x="15180" y="29403"/>
                  <a:pt x="15137" y="29483"/>
                </a:cubicBezTo>
                <a:cubicBezTo>
                  <a:pt x="15099" y="29564"/>
                  <a:pt x="15043" y="29641"/>
                  <a:pt x="14993" y="29723"/>
                </a:cubicBezTo>
                <a:cubicBezTo>
                  <a:pt x="14937" y="29805"/>
                  <a:pt x="14892" y="29893"/>
                  <a:pt x="14826" y="29972"/>
                </a:cubicBezTo>
                <a:cubicBezTo>
                  <a:pt x="14765" y="30053"/>
                  <a:pt x="14703" y="30135"/>
                  <a:pt x="14640" y="30216"/>
                </a:cubicBezTo>
                <a:cubicBezTo>
                  <a:pt x="14573" y="30293"/>
                  <a:pt x="14501" y="30367"/>
                  <a:pt x="14435" y="30441"/>
                </a:cubicBezTo>
                <a:cubicBezTo>
                  <a:pt x="14369" y="30518"/>
                  <a:pt x="14293" y="30580"/>
                  <a:pt x="14222" y="30644"/>
                </a:cubicBezTo>
                <a:cubicBezTo>
                  <a:pt x="14150" y="30705"/>
                  <a:pt x="14085" y="30775"/>
                  <a:pt x="14015" y="30821"/>
                </a:cubicBezTo>
                <a:cubicBezTo>
                  <a:pt x="13947" y="30870"/>
                  <a:pt x="13883" y="30917"/>
                  <a:pt x="13823" y="30960"/>
                </a:cubicBezTo>
                <a:cubicBezTo>
                  <a:pt x="13792" y="30981"/>
                  <a:pt x="13767" y="31002"/>
                  <a:pt x="13738" y="31020"/>
                </a:cubicBezTo>
                <a:cubicBezTo>
                  <a:pt x="13717" y="31032"/>
                  <a:pt x="13697" y="31045"/>
                  <a:pt x="13677" y="31055"/>
                </a:cubicBezTo>
                <a:cubicBezTo>
                  <a:pt x="13653" y="31035"/>
                  <a:pt x="13622" y="31020"/>
                  <a:pt x="13587" y="31016"/>
                </a:cubicBezTo>
                <a:cubicBezTo>
                  <a:pt x="13587" y="31016"/>
                  <a:pt x="13557" y="31013"/>
                  <a:pt x="13504" y="31007"/>
                </a:cubicBezTo>
                <a:cubicBezTo>
                  <a:pt x="13491" y="31005"/>
                  <a:pt x="13476" y="31003"/>
                  <a:pt x="13460" y="31002"/>
                </a:cubicBezTo>
                <a:cubicBezTo>
                  <a:pt x="13447" y="30999"/>
                  <a:pt x="13433" y="30997"/>
                  <a:pt x="13419" y="30993"/>
                </a:cubicBezTo>
                <a:cubicBezTo>
                  <a:pt x="13390" y="30987"/>
                  <a:pt x="13355" y="30981"/>
                  <a:pt x="13316" y="30966"/>
                </a:cubicBezTo>
                <a:cubicBezTo>
                  <a:pt x="13277" y="30955"/>
                  <a:pt x="13235" y="30940"/>
                  <a:pt x="13193" y="30922"/>
                </a:cubicBezTo>
                <a:cubicBezTo>
                  <a:pt x="13149" y="30906"/>
                  <a:pt x="13107" y="30880"/>
                  <a:pt x="13060" y="30859"/>
                </a:cubicBezTo>
                <a:cubicBezTo>
                  <a:pt x="13017" y="30830"/>
                  <a:pt x="12970" y="30805"/>
                  <a:pt x="12928" y="30770"/>
                </a:cubicBezTo>
                <a:cubicBezTo>
                  <a:pt x="12885" y="30739"/>
                  <a:pt x="12845" y="30701"/>
                  <a:pt x="12804" y="30664"/>
                </a:cubicBezTo>
                <a:cubicBezTo>
                  <a:pt x="12767" y="30625"/>
                  <a:pt x="12726" y="30585"/>
                  <a:pt x="12696" y="30542"/>
                </a:cubicBezTo>
                <a:cubicBezTo>
                  <a:pt x="12661" y="30500"/>
                  <a:pt x="12635" y="30455"/>
                  <a:pt x="12608" y="30410"/>
                </a:cubicBezTo>
                <a:cubicBezTo>
                  <a:pt x="12586" y="30365"/>
                  <a:pt x="12561" y="30322"/>
                  <a:pt x="12545" y="30277"/>
                </a:cubicBezTo>
                <a:cubicBezTo>
                  <a:pt x="12529" y="30233"/>
                  <a:pt x="12516" y="30192"/>
                  <a:pt x="12507" y="30153"/>
                </a:cubicBezTo>
                <a:cubicBezTo>
                  <a:pt x="12496" y="30112"/>
                  <a:pt x="12491" y="30077"/>
                  <a:pt x="12489" y="30043"/>
                </a:cubicBezTo>
                <a:cubicBezTo>
                  <a:pt x="12484" y="30010"/>
                  <a:pt x="12482" y="29983"/>
                  <a:pt x="12484" y="29958"/>
                </a:cubicBezTo>
                <a:lnTo>
                  <a:pt x="12484" y="29884"/>
                </a:lnTo>
                <a:lnTo>
                  <a:pt x="12484" y="29870"/>
                </a:lnTo>
                <a:cubicBezTo>
                  <a:pt x="12484" y="29811"/>
                  <a:pt x="12437" y="29760"/>
                  <a:pt x="12378" y="29758"/>
                </a:cubicBezTo>
                <a:cubicBezTo>
                  <a:pt x="12376" y="29758"/>
                  <a:pt x="12373" y="29758"/>
                  <a:pt x="12371" y="29758"/>
                </a:cubicBezTo>
                <a:cubicBezTo>
                  <a:pt x="12311" y="29758"/>
                  <a:pt x="12262" y="29804"/>
                  <a:pt x="12258" y="29862"/>
                </a:cubicBezTo>
                <a:cubicBezTo>
                  <a:pt x="12258" y="29862"/>
                  <a:pt x="12256" y="29896"/>
                  <a:pt x="12253" y="29956"/>
                </a:cubicBezTo>
                <a:cubicBezTo>
                  <a:pt x="12251" y="29985"/>
                  <a:pt x="12251" y="30021"/>
                  <a:pt x="12255" y="30063"/>
                </a:cubicBezTo>
                <a:cubicBezTo>
                  <a:pt x="12256" y="30105"/>
                  <a:pt x="12260" y="30152"/>
                  <a:pt x="12271" y="30202"/>
                </a:cubicBezTo>
                <a:cubicBezTo>
                  <a:pt x="12277" y="30253"/>
                  <a:pt x="12292" y="30306"/>
                  <a:pt x="12309" y="30361"/>
                </a:cubicBezTo>
                <a:cubicBezTo>
                  <a:pt x="12325" y="30417"/>
                  <a:pt x="12352" y="30474"/>
                  <a:pt x="12377" y="30531"/>
                </a:cubicBezTo>
                <a:cubicBezTo>
                  <a:pt x="12406" y="30587"/>
                  <a:pt x="12437" y="30646"/>
                  <a:pt x="12476" y="30700"/>
                </a:cubicBezTo>
                <a:cubicBezTo>
                  <a:pt x="12512" y="30758"/>
                  <a:pt x="12558" y="30806"/>
                  <a:pt x="12601" y="30859"/>
                </a:cubicBezTo>
                <a:cubicBezTo>
                  <a:pt x="12646" y="30907"/>
                  <a:pt x="12693" y="30955"/>
                  <a:pt x="12746" y="30998"/>
                </a:cubicBezTo>
                <a:cubicBezTo>
                  <a:pt x="12795" y="31042"/>
                  <a:pt x="12852" y="31078"/>
                  <a:pt x="12904" y="31115"/>
                </a:cubicBezTo>
                <a:cubicBezTo>
                  <a:pt x="12958" y="31147"/>
                  <a:pt x="13010" y="31181"/>
                  <a:pt x="13063" y="31204"/>
                </a:cubicBezTo>
                <a:cubicBezTo>
                  <a:pt x="13095" y="31220"/>
                  <a:pt x="13127" y="31234"/>
                  <a:pt x="13157" y="31247"/>
                </a:cubicBezTo>
                <a:cubicBezTo>
                  <a:pt x="13148" y="31266"/>
                  <a:pt x="13141" y="31289"/>
                  <a:pt x="13135" y="31311"/>
                </a:cubicBezTo>
                <a:cubicBezTo>
                  <a:pt x="13135" y="31311"/>
                  <a:pt x="13101" y="31486"/>
                  <a:pt x="13042" y="31791"/>
                </a:cubicBezTo>
                <a:cubicBezTo>
                  <a:pt x="12991" y="32047"/>
                  <a:pt x="12928" y="32398"/>
                  <a:pt x="12831" y="32799"/>
                </a:cubicBezTo>
                <a:cubicBezTo>
                  <a:pt x="12829" y="32799"/>
                  <a:pt x="12826" y="32797"/>
                  <a:pt x="12825" y="32797"/>
                </a:cubicBezTo>
                <a:cubicBezTo>
                  <a:pt x="12777" y="32788"/>
                  <a:pt x="12721" y="32778"/>
                  <a:pt x="12657" y="32754"/>
                </a:cubicBezTo>
                <a:cubicBezTo>
                  <a:pt x="12625" y="32746"/>
                  <a:pt x="12592" y="32735"/>
                  <a:pt x="12559" y="32724"/>
                </a:cubicBezTo>
                <a:cubicBezTo>
                  <a:pt x="12526" y="32711"/>
                  <a:pt x="12491" y="32696"/>
                  <a:pt x="12457" y="32682"/>
                </a:cubicBezTo>
                <a:cubicBezTo>
                  <a:pt x="12385" y="32656"/>
                  <a:pt x="12316" y="32613"/>
                  <a:pt x="12240" y="32577"/>
                </a:cubicBezTo>
                <a:cubicBezTo>
                  <a:pt x="12171" y="32530"/>
                  <a:pt x="12094" y="32491"/>
                  <a:pt x="12027" y="32434"/>
                </a:cubicBezTo>
                <a:cubicBezTo>
                  <a:pt x="11954" y="32384"/>
                  <a:pt x="11889" y="32323"/>
                  <a:pt x="11822" y="32262"/>
                </a:cubicBezTo>
                <a:cubicBezTo>
                  <a:pt x="11763" y="32196"/>
                  <a:pt x="11698" y="32134"/>
                  <a:pt x="11647" y="32062"/>
                </a:cubicBezTo>
                <a:cubicBezTo>
                  <a:pt x="11592" y="31994"/>
                  <a:pt x="11548" y="31920"/>
                  <a:pt x="11506" y="31848"/>
                </a:cubicBezTo>
                <a:cubicBezTo>
                  <a:pt x="11484" y="31812"/>
                  <a:pt x="11469" y="31775"/>
                  <a:pt x="11450" y="31739"/>
                </a:cubicBezTo>
                <a:cubicBezTo>
                  <a:pt x="11433" y="31704"/>
                  <a:pt x="11415" y="31669"/>
                  <a:pt x="11405" y="31631"/>
                </a:cubicBezTo>
                <a:cubicBezTo>
                  <a:pt x="11378" y="31560"/>
                  <a:pt x="11354" y="31492"/>
                  <a:pt x="11342" y="31427"/>
                </a:cubicBezTo>
                <a:cubicBezTo>
                  <a:pt x="11335" y="31395"/>
                  <a:pt x="11326" y="31365"/>
                  <a:pt x="11321" y="31334"/>
                </a:cubicBezTo>
                <a:cubicBezTo>
                  <a:pt x="11316" y="31303"/>
                  <a:pt x="11314" y="31275"/>
                  <a:pt x="11311" y="31249"/>
                </a:cubicBezTo>
                <a:cubicBezTo>
                  <a:pt x="11304" y="31196"/>
                  <a:pt x="11299" y="31148"/>
                  <a:pt x="11301" y="31109"/>
                </a:cubicBezTo>
                <a:lnTo>
                  <a:pt x="11301" y="30987"/>
                </a:lnTo>
                <a:lnTo>
                  <a:pt x="11301" y="30963"/>
                </a:lnTo>
                <a:cubicBezTo>
                  <a:pt x="11301" y="30867"/>
                  <a:pt x="11227" y="30786"/>
                  <a:pt x="11130" y="30781"/>
                </a:cubicBezTo>
                <a:cubicBezTo>
                  <a:pt x="11126" y="30781"/>
                  <a:pt x="11122" y="30781"/>
                  <a:pt x="11119" y="30781"/>
                </a:cubicBezTo>
                <a:cubicBezTo>
                  <a:pt x="11023" y="30781"/>
                  <a:pt x="10943" y="30855"/>
                  <a:pt x="10937" y="30952"/>
                </a:cubicBezTo>
                <a:cubicBezTo>
                  <a:pt x="10937" y="30952"/>
                  <a:pt x="10933" y="31008"/>
                  <a:pt x="10927" y="31104"/>
                </a:cubicBezTo>
                <a:cubicBezTo>
                  <a:pt x="10922" y="31152"/>
                  <a:pt x="10923" y="31212"/>
                  <a:pt x="10928" y="31279"/>
                </a:cubicBezTo>
                <a:cubicBezTo>
                  <a:pt x="10931" y="31311"/>
                  <a:pt x="10933" y="31348"/>
                  <a:pt x="10935" y="31386"/>
                </a:cubicBezTo>
                <a:cubicBezTo>
                  <a:pt x="10939" y="31423"/>
                  <a:pt x="10947" y="31462"/>
                  <a:pt x="10954" y="31504"/>
                </a:cubicBezTo>
                <a:cubicBezTo>
                  <a:pt x="10964" y="31587"/>
                  <a:pt x="10990" y="31674"/>
                  <a:pt x="11018" y="31764"/>
                </a:cubicBezTo>
                <a:cubicBezTo>
                  <a:pt x="11029" y="31811"/>
                  <a:pt x="11048" y="31856"/>
                  <a:pt x="11068" y="31902"/>
                </a:cubicBezTo>
                <a:cubicBezTo>
                  <a:pt x="11088" y="31946"/>
                  <a:pt x="11104" y="31996"/>
                  <a:pt x="11129" y="32042"/>
                </a:cubicBezTo>
                <a:cubicBezTo>
                  <a:pt x="11177" y="32134"/>
                  <a:pt x="11227" y="32230"/>
                  <a:pt x="11290" y="32317"/>
                </a:cubicBezTo>
                <a:cubicBezTo>
                  <a:pt x="11347" y="32411"/>
                  <a:pt x="11422" y="32492"/>
                  <a:pt x="11492" y="32577"/>
                </a:cubicBezTo>
                <a:cubicBezTo>
                  <a:pt x="11567" y="32656"/>
                  <a:pt x="11645" y="32736"/>
                  <a:pt x="11730" y="32802"/>
                </a:cubicBezTo>
                <a:cubicBezTo>
                  <a:pt x="11810" y="32875"/>
                  <a:pt x="11901" y="32933"/>
                  <a:pt x="11985" y="32993"/>
                </a:cubicBezTo>
                <a:cubicBezTo>
                  <a:pt x="12075" y="33044"/>
                  <a:pt x="12157" y="33102"/>
                  <a:pt x="12246" y="33139"/>
                </a:cubicBezTo>
                <a:cubicBezTo>
                  <a:pt x="12288" y="33158"/>
                  <a:pt x="12331" y="33178"/>
                  <a:pt x="12370" y="33199"/>
                </a:cubicBezTo>
                <a:cubicBezTo>
                  <a:pt x="12412" y="33215"/>
                  <a:pt x="12453" y="33229"/>
                  <a:pt x="12492" y="33243"/>
                </a:cubicBezTo>
                <a:cubicBezTo>
                  <a:pt x="12559" y="33270"/>
                  <a:pt x="12627" y="33290"/>
                  <a:pt x="12691" y="33306"/>
                </a:cubicBezTo>
                <a:cubicBezTo>
                  <a:pt x="12640" y="33464"/>
                  <a:pt x="12583" y="33626"/>
                  <a:pt x="12512" y="33789"/>
                </a:cubicBezTo>
                <a:cubicBezTo>
                  <a:pt x="12485" y="33853"/>
                  <a:pt x="12455" y="33918"/>
                  <a:pt x="12422" y="33984"/>
                </a:cubicBezTo>
                <a:lnTo>
                  <a:pt x="12399" y="34033"/>
                </a:lnTo>
                <a:lnTo>
                  <a:pt x="12391" y="34045"/>
                </a:lnTo>
                <a:lnTo>
                  <a:pt x="12389" y="34051"/>
                </a:lnTo>
                <a:lnTo>
                  <a:pt x="12389" y="34053"/>
                </a:lnTo>
                <a:lnTo>
                  <a:pt x="12375" y="34077"/>
                </a:lnTo>
                <a:lnTo>
                  <a:pt x="12319" y="34181"/>
                </a:lnTo>
                <a:cubicBezTo>
                  <a:pt x="12279" y="34248"/>
                  <a:pt x="12247" y="34299"/>
                  <a:pt x="12204" y="34363"/>
                </a:cubicBezTo>
                <a:cubicBezTo>
                  <a:pt x="12162" y="34425"/>
                  <a:pt x="12119" y="34487"/>
                  <a:pt x="12071" y="34549"/>
                </a:cubicBezTo>
                <a:cubicBezTo>
                  <a:pt x="11907" y="34769"/>
                  <a:pt x="11711" y="34987"/>
                  <a:pt x="11506" y="35214"/>
                </a:cubicBezTo>
                <a:cubicBezTo>
                  <a:pt x="11475" y="35188"/>
                  <a:pt x="11440" y="35159"/>
                  <a:pt x="11401" y="35125"/>
                </a:cubicBezTo>
                <a:cubicBezTo>
                  <a:pt x="11321" y="35042"/>
                  <a:pt x="11221" y="34952"/>
                  <a:pt x="11109" y="34825"/>
                </a:cubicBezTo>
                <a:cubicBezTo>
                  <a:pt x="11055" y="34761"/>
                  <a:pt x="10996" y="34692"/>
                  <a:pt x="10934" y="34618"/>
                </a:cubicBezTo>
                <a:cubicBezTo>
                  <a:pt x="10876" y="34539"/>
                  <a:pt x="10817" y="34457"/>
                  <a:pt x="10753" y="34369"/>
                </a:cubicBezTo>
                <a:cubicBezTo>
                  <a:pt x="10513" y="34009"/>
                  <a:pt x="10284" y="33527"/>
                  <a:pt x="10134" y="32926"/>
                </a:cubicBezTo>
                <a:cubicBezTo>
                  <a:pt x="10055" y="32627"/>
                  <a:pt x="9998" y="32297"/>
                  <a:pt x="9949" y="31943"/>
                </a:cubicBezTo>
                <a:cubicBezTo>
                  <a:pt x="9927" y="31763"/>
                  <a:pt x="9902" y="31579"/>
                  <a:pt x="9879" y="31392"/>
                </a:cubicBezTo>
                <a:cubicBezTo>
                  <a:pt x="9866" y="31297"/>
                  <a:pt x="9855" y="31201"/>
                  <a:pt x="9842" y="31103"/>
                </a:cubicBezTo>
                <a:lnTo>
                  <a:pt x="9836" y="31066"/>
                </a:lnTo>
                <a:lnTo>
                  <a:pt x="9834" y="31056"/>
                </a:lnTo>
                <a:lnTo>
                  <a:pt x="9834" y="31052"/>
                </a:lnTo>
                <a:lnTo>
                  <a:pt x="9832" y="30979"/>
                </a:lnTo>
                <a:cubicBezTo>
                  <a:pt x="9829" y="30930"/>
                  <a:pt x="9828" y="30881"/>
                  <a:pt x="9826" y="30830"/>
                </a:cubicBezTo>
                <a:lnTo>
                  <a:pt x="9822" y="30743"/>
                </a:lnTo>
                <a:cubicBezTo>
                  <a:pt x="10778" y="30484"/>
                  <a:pt x="11357" y="29521"/>
                  <a:pt x="11918" y="28587"/>
                </a:cubicBezTo>
                <a:cubicBezTo>
                  <a:pt x="11944" y="28544"/>
                  <a:pt x="11969" y="28504"/>
                  <a:pt x="11995" y="28461"/>
                </a:cubicBezTo>
                <a:cubicBezTo>
                  <a:pt x="12005" y="28457"/>
                  <a:pt x="12017" y="28454"/>
                  <a:pt x="12027" y="28447"/>
                </a:cubicBezTo>
                <a:lnTo>
                  <a:pt x="12037" y="28441"/>
                </a:lnTo>
                <a:cubicBezTo>
                  <a:pt x="12037" y="28441"/>
                  <a:pt x="12050" y="28431"/>
                  <a:pt x="12072" y="28416"/>
                </a:cubicBezTo>
                <a:cubicBezTo>
                  <a:pt x="12097" y="28403"/>
                  <a:pt x="12128" y="28377"/>
                  <a:pt x="12168" y="28353"/>
                </a:cubicBezTo>
                <a:cubicBezTo>
                  <a:pt x="12209" y="28329"/>
                  <a:pt x="12257" y="28300"/>
                  <a:pt x="12314" y="28276"/>
                </a:cubicBezTo>
                <a:cubicBezTo>
                  <a:pt x="12341" y="28264"/>
                  <a:pt x="12368" y="28248"/>
                  <a:pt x="12399" y="28238"/>
                </a:cubicBezTo>
                <a:cubicBezTo>
                  <a:pt x="12427" y="28227"/>
                  <a:pt x="12458" y="28214"/>
                  <a:pt x="12489" y="28204"/>
                </a:cubicBezTo>
                <a:cubicBezTo>
                  <a:pt x="12519" y="28192"/>
                  <a:pt x="12550" y="28187"/>
                  <a:pt x="12580" y="28177"/>
                </a:cubicBezTo>
                <a:cubicBezTo>
                  <a:pt x="12611" y="28169"/>
                  <a:pt x="12640" y="28160"/>
                  <a:pt x="12670" y="28156"/>
                </a:cubicBezTo>
                <a:cubicBezTo>
                  <a:pt x="12698" y="28151"/>
                  <a:pt x="12726" y="28145"/>
                  <a:pt x="12753" y="28142"/>
                </a:cubicBezTo>
                <a:cubicBezTo>
                  <a:pt x="12778" y="28140"/>
                  <a:pt x="12801" y="28139"/>
                  <a:pt x="12822" y="28137"/>
                </a:cubicBezTo>
                <a:cubicBezTo>
                  <a:pt x="12837" y="28135"/>
                  <a:pt x="12850" y="28133"/>
                  <a:pt x="12865" y="28133"/>
                </a:cubicBezTo>
                <a:cubicBezTo>
                  <a:pt x="12872" y="28133"/>
                  <a:pt x="12878" y="28134"/>
                  <a:pt x="12886" y="28135"/>
                </a:cubicBezTo>
                <a:cubicBezTo>
                  <a:pt x="12907" y="28137"/>
                  <a:pt x="12926" y="28138"/>
                  <a:pt x="12941" y="28139"/>
                </a:cubicBezTo>
                <a:cubicBezTo>
                  <a:pt x="12971" y="28142"/>
                  <a:pt x="12989" y="28143"/>
                  <a:pt x="12989" y="28143"/>
                </a:cubicBezTo>
                <a:cubicBezTo>
                  <a:pt x="12991" y="28143"/>
                  <a:pt x="12994" y="28144"/>
                  <a:pt x="12997" y="28144"/>
                </a:cubicBezTo>
                <a:cubicBezTo>
                  <a:pt x="13052" y="28144"/>
                  <a:pt x="13102" y="28103"/>
                  <a:pt x="13112" y="28046"/>
                </a:cubicBezTo>
                <a:cubicBezTo>
                  <a:pt x="13123" y="27983"/>
                  <a:pt x="13080" y="27924"/>
                  <a:pt x="13016" y="27914"/>
                </a:cubicBezTo>
                <a:cubicBezTo>
                  <a:pt x="13016" y="27914"/>
                  <a:pt x="12999" y="27910"/>
                  <a:pt x="12969" y="27905"/>
                </a:cubicBezTo>
                <a:cubicBezTo>
                  <a:pt x="12954" y="27903"/>
                  <a:pt x="12936" y="27900"/>
                  <a:pt x="12914" y="27896"/>
                </a:cubicBezTo>
                <a:cubicBezTo>
                  <a:pt x="12895" y="27892"/>
                  <a:pt x="12864" y="27890"/>
                  <a:pt x="12835" y="27889"/>
                </a:cubicBezTo>
                <a:cubicBezTo>
                  <a:pt x="12804" y="27888"/>
                  <a:pt x="12769" y="27888"/>
                  <a:pt x="12735" y="27887"/>
                </a:cubicBezTo>
                <a:cubicBezTo>
                  <a:pt x="12702" y="27889"/>
                  <a:pt x="12667" y="27892"/>
                  <a:pt x="12630" y="27894"/>
                </a:cubicBezTo>
                <a:cubicBezTo>
                  <a:pt x="12595" y="27896"/>
                  <a:pt x="12558" y="27903"/>
                  <a:pt x="12522" y="27909"/>
                </a:cubicBezTo>
                <a:cubicBezTo>
                  <a:pt x="12485" y="27917"/>
                  <a:pt x="12446" y="27921"/>
                  <a:pt x="12410" y="27932"/>
                </a:cubicBezTo>
                <a:cubicBezTo>
                  <a:pt x="12375" y="27941"/>
                  <a:pt x="12340" y="27951"/>
                  <a:pt x="12305" y="27959"/>
                </a:cubicBezTo>
                <a:cubicBezTo>
                  <a:pt x="12759" y="27263"/>
                  <a:pt x="13245" y="26713"/>
                  <a:pt x="13940" y="26713"/>
                </a:cubicBezTo>
                <a:cubicBezTo>
                  <a:pt x="14044" y="26713"/>
                  <a:pt x="14151" y="26725"/>
                  <a:pt x="14264" y="26750"/>
                </a:cubicBezTo>
                <a:cubicBezTo>
                  <a:pt x="14277" y="26753"/>
                  <a:pt x="14290" y="26755"/>
                  <a:pt x="14302" y="26755"/>
                </a:cubicBezTo>
                <a:cubicBezTo>
                  <a:pt x="14379" y="26755"/>
                  <a:pt x="14448" y="26702"/>
                  <a:pt x="14464" y="26624"/>
                </a:cubicBezTo>
                <a:cubicBezTo>
                  <a:pt x="14485" y="26534"/>
                  <a:pt x="14429" y="26444"/>
                  <a:pt x="14339" y="26423"/>
                </a:cubicBezTo>
                <a:cubicBezTo>
                  <a:pt x="14195" y="26391"/>
                  <a:pt x="14058" y="26375"/>
                  <a:pt x="13928" y="26375"/>
                </a:cubicBezTo>
                <a:cubicBezTo>
                  <a:pt x="12858" y="26375"/>
                  <a:pt x="12235" y="27411"/>
                  <a:pt x="11630" y="28415"/>
                </a:cubicBezTo>
                <a:cubicBezTo>
                  <a:pt x="11120" y="29265"/>
                  <a:pt x="10593" y="30138"/>
                  <a:pt x="9806" y="30397"/>
                </a:cubicBezTo>
                <a:cubicBezTo>
                  <a:pt x="9794" y="30133"/>
                  <a:pt x="9781" y="29866"/>
                  <a:pt x="9769" y="29589"/>
                </a:cubicBezTo>
                <a:cubicBezTo>
                  <a:pt x="9764" y="29163"/>
                  <a:pt x="9775" y="28725"/>
                  <a:pt x="9778" y="28275"/>
                </a:cubicBezTo>
                <a:cubicBezTo>
                  <a:pt x="9779" y="28161"/>
                  <a:pt x="9779" y="28049"/>
                  <a:pt x="9780" y="27935"/>
                </a:cubicBezTo>
                <a:cubicBezTo>
                  <a:pt x="9780" y="27911"/>
                  <a:pt x="9781" y="27889"/>
                  <a:pt x="9783" y="27867"/>
                </a:cubicBezTo>
                <a:cubicBezTo>
                  <a:pt x="10954" y="27669"/>
                  <a:pt x="11761" y="26595"/>
                  <a:pt x="12539" y="25554"/>
                </a:cubicBezTo>
                <a:cubicBezTo>
                  <a:pt x="12612" y="25458"/>
                  <a:pt x="12686" y="25359"/>
                  <a:pt x="12760" y="25262"/>
                </a:cubicBezTo>
                <a:cubicBezTo>
                  <a:pt x="12771" y="25275"/>
                  <a:pt x="12784" y="25289"/>
                  <a:pt x="12798" y="25299"/>
                </a:cubicBezTo>
                <a:cubicBezTo>
                  <a:pt x="13092" y="25481"/>
                  <a:pt x="13484" y="25567"/>
                  <a:pt x="13889" y="25567"/>
                </a:cubicBezTo>
                <a:cubicBezTo>
                  <a:pt x="14489" y="25567"/>
                  <a:pt x="15117" y="25378"/>
                  <a:pt x="15494" y="25024"/>
                </a:cubicBezTo>
                <a:cubicBezTo>
                  <a:pt x="15562" y="24960"/>
                  <a:pt x="15565" y="24855"/>
                  <a:pt x="15501" y="24788"/>
                </a:cubicBezTo>
                <a:cubicBezTo>
                  <a:pt x="15468" y="24752"/>
                  <a:pt x="15423" y="24734"/>
                  <a:pt x="15378" y="24734"/>
                </a:cubicBezTo>
                <a:cubicBezTo>
                  <a:pt x="15337" y="24734"/>
                  <a:pt x="15296" y="24749"/>
                  <a:pt x="15265" y="24779"/>
                </a:cubicBezTo>
                <a:cubicBezTo>
                  <a:pt x="14954" y="25071"/>
                  <a:pt x="14404" y="25230"/>
                  <a:pt x="13885" y="25230"/>
                </a:cubicBezTo>
                <a:cubicBezTo>
                  <a:pt x="13542" y="25230"/>
                  <a:pt x="13212" y="25160"/>
                  <a:pt x="12975" y="25013"/>
                </a:cubicBezTo>
                <a:cubicBezTo>
                  <a:pt x="12969" y="25009"/>
                  <a:pt x="12962" y="25009"/>
                  <a:pt x="12957" y="25007"/>
                </a:cubicBezTo>
                <a:cubicBezTo>
                  <a:pt x="13451" y="24373"/>
                  <a:pt x="13975" y="23796"/>
                  <a:pt x="14591" y="23533"/>
                </a:cubicBezTo>
                <a:cubicBezTo>
                  <a:pt x="14676" y="23497"/>
                  <a:pt x="14716" y="23398"/>
                  <a:pt x="14679" y="23312"/>
                </a:cubicBezTo>
                <a:cubicBezTo>
                  <a:pt x="14652" y="23249"/>
                  <a:pt x="14591" y="23211"/>
                  <a:pt x="14525" y="23211"/>
                </a:cubicBezTo>
                <a:cubicBezTo>
                  <a:pt x="14503" y="23211"/>
                  <a:pt x="14480" y="23215"/>
                  <a:pt x="14458" y="23225"/>
                </a:cubicBezTo>
                <a:cubicBezTo>
                  <a:pt x="13585" y="23598"/>
                  <a:pt x="12916" y="24491"/>
                  <a:pt x="12271" y="25353"/>
                </a:cubicBezTo>
                <a:cubicBezTo>
                  <a:pt x="11548" y="26319"/>
                  <a:pt x="10801" y="27314"/>
                  <a:pt x="9797" y="27523"/>
                </a:cubicBezTo>
                <a:cubicBezTo>
                  <a:pt x="9808" y="27311"/>
                  <a:pt x="9817" y="27098"/>
                  <a:pt x="9828" y="26882"/>
                </a:cubicBezTo>
                <a:cubicBezTo>
                  <a:pt x="9840" y="26644"/>
                  <a:pt x="9848" y="26402"/>
                  <a:pt x="9865" y="26159"/>
                </a:cubicBezTo>
                <a:cubicBezTo>
                  <a:pt x="9880" y="25961"/>
                  <a:pt x="9896" y="25762"/>
                  <a:pt x="9912" y="25561"/>
                </a:cubicBezTo>
                <a:cubicBezTo>
                  <a:pt x="9932" y="25569"/>
                  <a:pt x="9954" y="25575"/>
                  <a:pt x="9977" y="25575"/>
                </a:cubicBezTo>
                <a:cubicBezTo>
                  <a:pt x="9986" y="25575"/>
                  <a:pt x="9994" y="25574"/>
                  <a:pt x="10002" y="25572"/>
                </a:cubicBezTo>
                <a:cubicBezTo>
                  <a:pt x="10002" y="25572"/>
                  <a:pt x="10077" y="25562"/>
                  <a:pt x="10205" y="25543"/>
                </a:cubicBezTo>
                <a:cubicBezTo>
                  <a:pt x="10272" y="25537"/>
                  <a:pt x="10345" y="25509"/>
                  <a:pt x="10433" y="25486"/>
                </a:cubicBezTo>
                <a:cubicBezTo>
                  <a:pt x="10520" y="25465"/>
                  <a:pt x="10613" y="25424"/>
                  <a:pt x="10714" y="25383"/>
                </a:cubicBezTo>
                <a:cubicBezTo>
                  <a:pt x="10765" y="25363"/>
                  <a:pt x="10816" y="25338"/>
                  <a:pt x="10866" y="25310"/>
                </a:cubicBezTo>
                <a:cubicBezTo>
                  <a:pt x="10918" y="25282"/>
                  <a:pt x="10971" y="25252"/>
                  <a:pt x="11025" y="25224"/>
                </a:cubicBezTo>
                <a:cubicBezTo>
                  <a:pt x="11077" y="25190"/>
                  <a:pt x="11130" y="25155"/>
                  <a:pt x="11183" y="25119"/>
                </a:cubicBezTo>
                <a:cubicBezTo>
                  <a:pt x="11238" y="25083"/>
                  <a:pt x="11293" y="25045"/>
                  <a:pt x="11343" y="25003"/>
                </a:cubicBezTo>
                <a:cubicBezTo>
                  <a:pt x="11395" y="24961"/>
                  <a:pt x="11448" y="24919"/>
                  <a:pt x="11502" y="24876"/>
                </a:cubicBezTo>
                <a:cubicBezTo>
                  <a:pt x="11553" y="24830"/>
                  <a:pt x="11603" y="24784"/>
                  <a:pt x="11656" y="24736"/>
                </a:cubicBezTo>
                <a:cubicBezTo>
                  <a:pt x="11709" y="24689"/>
                  <a:pt x="11757" y="24639"/>
                  <a:pt x="11804" y="24587"/>
                </a:cubicBezTo>
                <a:cubicBezTo>
                  <a:pt x="11852" y="24535"/>
                  <a:pt x="11902" y="24486"/>
                  <a:pt x="11948" y="24432"/>
                </a:cubicBezTo>
                <a:cubicBezTo>
                  <a:pt x="12038" y="24322"/>
                  <a:pt x="12129" y="24215"/>
                  <a:pt x="12207" y="24100"/>
                </a:cubicBezTo>
                <a:cubicBezTo>
                  <a:pt x="12290" y="23991"/>
                  <a:pt x="12359" y="23871"/>
                  <a:pt x="12431" y="23760"/>
                </a:cubicBezTo>
                <a:cubicBezTo>
                  <a:pt x="12494" y="23645"/>
                  <a:pt x="12558" y="23534"/>
                  <a:pt x="12608" y="23424"/>
                </a:cubicBezTo>
                <a:cubicBezTo>
                  <a:pt x="12657" y="23313"/>
                  <a:pt x="12708" y="23210"/>
                  <a:pt x="12741" y="23109"/>
                </a:cubicBezTo>
                <a:cubicBezTo>
                  <a:pt x="12778" y="23010"/>
                  <a:pt x="12810" y="22919"/>
                  <a:pt x="12831" y="22833"/>
                </a:cubicBezTo>
                <a:cubicBezTo>
                  <a:pt x="12854" y="22748"/>
                  <a:pt x="12877" y="22673"/>
                  <a:pt x="12885" y="22615"/>
                </a:cubicBezTo>
                <a:cubicBezTo>
                  <a:pt x="12906" y="22497"/>
                  <a:pt x="12917" y="22429"/>
                  <a:pt x="12917" y="22429"/>
                </a:cubicBezTo>
                <a:cubicBezTo>
                  <a:pt x="12927" y="22377"/>
                  <a:pt x="12894" y="22327"/>
                  <a:pt x="12842" y="22316"/>
                </a:cubicBezTo>
                <a:cubicBezTo>
                  <a:pt x="12835" y="22315"/>
                  <a:pt x="12829" y="22314"/>
                  <a:pt x="12822" y="22314"/>
                </a:cubicBezTo>
                <a:cubicBezTo>
                  <a:pt x="12776" y="22314"/>
                  <a:pt x="12735" y="22345"/>
                  <a:pt x="12726" y="22392"/>
                </a:cubicBezTo>
                <a:cubicBezTo>
                  <a:pt x="12726" y="22392"/>
                  <a:pt x="12712" y="22457"/>
                  <a:pt x="12688" y="22576"/>
                </a:cubicBezTo>
                <a:cubicBezTo>
                  <a:pt x="12677" y="22637"/>
                  <a:pt x="12655" y="22701"/>
                  <a:pt x="12633" y="22776"/>
                </a:cubicBezTo>
                <a:cubicBezTo>
                  <a:pt x="12612" y="22853"/>
                  <a:pt x="12579" y="22938"/>
                  <a:pt x="12540" y="23029"/>
                </a:cubicBezTo>
                <a:cubicBezTo>
                  <a:pt x="12507" y="23124"/>
                  <a:pt x="12455" y="23220"/>
                  <a:pt x="12406" y="23322"/>
                </a:cubicBezTo>
                <a:cubicBezTo>
                  <a:pt x="12354" y="23424"/>
                  <a:pt x="12292" y="23528"/>
                  <a:pt x="12229" y="23634"/>
                </a:cubicBezTo>
                <a:cubicBezTo>
                  <a:pt x="12157" y="23737"/>
                  <a:pt x="12090" y="23847"/>
                  <a:pt x="12006" y="23949"/>
                </a:cubicBezTo>
                <a:cubicBezTo>
                  <a:pt x="11929" y="24055"/>
                  <a:pt x="11840" y="24153"/>
                  <a:pt x="11752" y="24253"/>
                </a:cubicBezTo>
                <a:cubicBezTo>
                  <a:pt x="11709" y="24304"/>
                  <a:pt x="11660" y="24348"/>
                  <a:pt x="11613" y="24396"/>
                </a:cubicBezTo>
                <a:cubicBezTo>
                  <a:pt x="11566" y="24442"/>
                  <a:pt x="11519" y="24488"/>
                  <a:pt x="11469" y="24530"/>
                </a:cubicBezTo>
                <a:cubicBezTo>
                  <a:pt x="11421" y="24572"/>
                  <a:pt x="11371" y="24615"/>
                  <a:pt x="11323" y="24656"/>
                </a:cubicBezTo>
                <a:cubicBezTo>
                  <a:pt x="11273" y="24693"/>
                  <a:pt x="11222" y="24732"/>
                  <a:pt x="11173" y="24768"/>
                </a:cubicBezTo>
                <a:cubicBezTo>
                  <a:pt x="11125" y="24806"/>
                  <a:pt x="11073" y="24838"/>
                  <a:pt x="11023" y="24869"/>
                </a:cubicBezTo>
                <a:cubicBezTo>
                  <a:pt x="10972" y="24900"/>
                  <a:pt x="10923" y="24929"/>
                  <a:pt x="10875" y="24959"/>
                </a:cubicBezTo>
                <a:cubicBezTo>
                  <a:pt x="10826" y="24985"/>
                  <a:pt x="10777" y="25008"/>
                  <a:pt x="10731" y="25030"/>
                </a:cubicBezTo>
                <a:cubicBezTo>
                  <a:pt x="10684" y="25056"/>
                  <a:pt x="10639" y="25076"/>
                  <a:pt x="10592" y="25092"/>
                </a:cubicBezTo>
                <a:cubicBezTo>
                  <a:pt x="10502" y="25125"/>
                  <a:pt x="10421" y="25160"/>
                  <a:pt x="10345" y="25174"/>
                </a:cubicBezTo>
                <a:cubicBezTo>
                  <a:pt x="10270" y="25192"/>
                  <a:pt x="10205" y="25214"/>
                  <a:pt x="10151" y="25215"/>
                </a:cubicBezTo>
                <a:cubicBezTo>
                  <a:pt x="10044" y="25229"/>
                  <a:pt x="9981" y="25235"/>
                  <a:pt x="9981" y="25235"/>
                </a:cubicBezTo>
                <a:lnTo>
                  <a:pt x="9957" y="25238"/>
                </a:lnTo>
                <a:lnTo>
                  <a:pt x="9953" y="25238"/>
                </a:lnTo>
                <a:cubicBezTo>
                  <a:pt x="9948" y="25240"/>
                  <a:pt x="9943" y="25241"/>
                  <a:pt x="9935" y="25242"/>
                </a:cubicBezTo>
                <a:cubicBezTo>
                  <a:pt x="9950" y="25055"/>
                  <a:pt x="9965" y="24865"/>
                  <a:pt x="9980" y="24676"/>
                </a:cubicBezTo>
                <a:cubicBezTo>
                  <a:pt x="9994" y="24550"/>
                  <a:pt x="10008" y="24423"/>
                  <a:pt x="10022" y="24297"/>
                </a:cubicBezTo>
                <a:cubicBezTo>
                  <a:pt x="10038" y="24172"/>
                  <a:pt x="10061" y="24054"/>
                  <a:pt x="10081" y="23932"/>
                </a:cubicBezTo>
                <a:cubicBezTo>
                  <a:pt x="10167" y="23441"/>
                  <a:pt x="10289" y="22938"/>
                  <a:pt x="10407" y="22428"/>
                </a:cubicBezTo>
                <a:cubicBezTo>
                  <a:pt x="10426" y="22346"/>
                  <a:pt x="10445" y="22264"/>
                  <a:pt x="10464" y="22181"/>
                </a:cubicBezTo>
                <a:cubicBezTo>
                  <a:pt x="10544" y="22176"/>
                  <a:pt x="10693" y="22164"/>
                  <a:pt x="10886" y="22151"/>
                </a:cubicBezTo>
                <a:cubicBezTo>
                  <a:pt x="10960" y="22146"/>
                  <a:pt x="11041" y="22137"/>
                  <a:pt x="11128" y="22128"/>
                </a:cubicBezTo>
                <a:cubicBezTo>
                  <a:pt x="11214" y="22120"/>
                  <a:pt x="11306" y="22106"/>
                  <a:pt x="11400" y="22093"/>
                </a:cubicBezTo>
                <a:cubicBezTo>
                  <a:pt x="11495" y="22075"/>
                  <a:pt x="11593" y="22059"/>
                  <a:pt x="11693" y="22031"/>
                </a:cubicBezTo>
                <a:cubicBezTo>
                  <a:pt x="11793" y="22009"/>
                  <a:pt x="11892" y="21973"/>
                  <a:pt x="11991" y="21936"/>
                </a:cubicBezTo>
                <a:lnTo>
                  <a:pt x="12138" y="21872"/>
                </a:lnTo>
                <a:cubicBezTo>
                  <a:pt x="12186" y="21848"/>
                  <a:pt x="12231" y="21817"/>
                  <a:pt x="12277" y="21791"/>
                </a:cubicBezTo>
                <a:cubicBezTo>
                  <a:pt x="12325" y="21765"/>
                  <a:pt x="12365" y="21729"/>
                  <a:pt x="12407" y="21697"/>
                </a:cubicBezTo>
                <a:cubicBezTo>
                  <a:pt x="12450" y="21665"/>
                  <a:pt x="12491" y="21632"/>
                  <a:pt x="12524" y="21594"/>
                </a:cubicBezTo>
                <a:cubicBezTo>
                  <a:pt x="12559" y="21556"/>
                  <a:pt x="12596" y="21520"/>
                  <a:pt x="12627" y="21482"/>
                </a:cubicBezTo>
                <a:cubicBezTo>
                  <a:pt x="12655" y="21441"/>
                  <a:pt x="12683" y="21402"/>
                  <a:pt x="12709" y="21362"/>
                </a:cubicBezTo>
                <a:cubicBezTo>
                  <a:pt x="12739" y="21325"/>
                  <a:pt x="12758" y="21285"/>
                  <a:pt x="12777" y="21244"/>
                </a:cubicBezTo>
                <a:cubicBezTo>
                  <a:pt x="12795" y="21205"/>
                  <a:pt x="12814" y="21168"/>
                  <a:pt x="12832" y="21131"/>
                </a:cubicBezTo>
                <a:cubicBezTo>
                  <a:pt x="12864" y="21054"/>
                  <a:pt x="12885" y="20980"/>
                  <a:pt x="12906" y="20918"/>
                </a:cubicBezTo>
                <a:cubicBezTo>
                  <a:pt x="12930" y="20851"/>
                  <a:pt x="12931" y="20806"/>
                  <a:pt x="12942" y="20762"/>
                </a:cubicBezTo>
                <a:cubicBezTo>
                  <a:pt x="12958" y="20677"/>
                  <a:pt x="12967" y="20629"/>
                  <a:pt x="12967" y="20629"/>
                </a:cubicBezTo>
                <a:lnTo>
                  <a:pt x="12967" y="20628"/>
                </a:lnTo>
                <a:cubicBezTo>
                  <a:pt x="12981" y="20553"/>
                  <a:pt x="12933" y="20482"/>
                  <a:pt x="12859" y="20466"/>
                </a:cubicBezTo>
                <a:cubicBezTo>
                  <a:pt x="12849" y="20464"/>
                  <a:pt x="12840" y="20463"/>
                  <a:pt x="12830" y="20463"/>
                </a:cubicBezTo>
                <a:cubicBezTo>
                  <a:pt x="12766" y="20463"/>
                  <a:pt x="12708" y="20508"/>
                  <a:pt x="12694" y="20572"/>
                </a:cubicBezTo>
                <a:cubicBezTo>
                  <a:pt x="12694" y="20572"/>
                  <a:pt x="12684" y="20620"/>
                  <a:pt x="12667" y="20705"/>
                </a:cubicBezTo>
                <a:cubicBezTo>
                  <a:pt x="12662" y="20727"/>
                  <a:pt x="12657" y="20749"/>
                  <a:pt x="12652" y="20774"/>
                </a:cubicBezTo>
                <a:cubicBezTo>
                  <a:pt x="12648" y="20801"/>
                  <a:pt x="12640" y="20825"/>
                  <a:pt x="12630" y="20850"/>
                </a:cubicBezTo>
                <a:cubicBezTo>
                  <a:pt x="12612" y="20899"/>
                  <a:pt x="12596" y="20956"/>
                  <a:pt x="12570" y="21016"/>
                </a:cubicBezTo>
                <a:cubicBezTo>
                  <a:pt x="12555" y="21046"/>
                  <a:pt x="12539" y="21075"/>
                  <a:pt x="12522" y="21107"/>
                </a:cubicBezTo>
                <a:cubicBezTo>
                  <a:pt x="12506" y="21139"/>
                  <a:pt x="12490" y="21173"/>
                  <a:pt x="12466" y="21202"/>
                </a:cubicBezTo>
                <a:cubicBezTo>
                  <a:pt x="12444" y="21233"/>
                  <a:pt x="12422" y="21263"/>
                  <a:pt x="12400" y="21296"/>
                </a:cubicBezTo>
                <a:cubicBezTo>
                  <a:pt x="12374" y="21325"/>
                  <a:pt x="12343" y="21354"/>
                  <a:pt x="12317" y="21383"/>
                </a:cubicBezTo>
                <a:cubicBezTo>
                  <a:pt x="12290" y="21413"/>
                  <a:pt x="12257" y="21439"/>
                  <a:pt x="12223" y="21463"/>
                </a:cubicBezTo>
                <a:cubicBezTo>
                  <a:pt x="12189" y="21489"/>
                  <a:pt x="12157" y="21517"/>
                  <a:pt x="12118" y="21537"/>
                </a:cubicBezTo>
                <a:cubicBezTo>
                  <a:pt x="12080" y="21558"/>
                  <a:pt x="12044" y="21582"/>
                  <a:pt x="12003" y="21601"/>
                </a:cubicBezTo>
                <a:lnTo>
                  <a:pt x="11880" y="21654"/>
                </a:lnTo>
                <a:cubicBezTo>
                  <a:pt x="11794" y="21683"/>
                  <a:pt x="11709" y="21713"/>
                  <a:pt x="11618" y="21731"/>
                </a:cubicBezTo>
                <a:cubicBezTo>
                  <a:pt x="11530" y="21754"/>
                  <a:pt x="11439" y="21765"/>
                  <a:pt x="11352" y="21781"/>
                </a:cubicBezTo>
                <a:cubicBezTo>
                  <a:pt x="11263" y="21792"/>
                  <a:pt x="11179" y="21804"/>
                  <a:pt x="11096" y="21809"/>
                </a:cubicBezTo>
                <a:cubicBezTo>
                  <a:pt x="11013" y="21816"/>
                  <a:pt x="10935" y="21823"/>
                  <a:pt x="10862" y="21827"/>
                </a:cubicBezTo>
                <a:cubicBezTo>
                  <a:pt x="10729" y="21833"/>
                  <a:pt x="10619" y="21840"/>
                  <a:pt x="10535" y="21844"/>
                </a:cubicBezTo>
                <a:cubicBezTo>
                  <a:pt x="10602" y="21517"/>
                  <a:pt x="10660" y="21185"/>
                  <a:pt x="10700" y="20847"/>
                </a:cubicBezTo>
                <a:cubicBezTo>
                  <a:pt x="10749" y="20339"/>
                  <a:pt x="10725" y="19846"/>
                  <a:pt x="10694" y="19361"/>
                </a:cubicBezTo>
                <a:cubicBezTo>
                  <a:pt x="10729" y="19361"/>
                  <a:pt x="10765" y="19361"/>
                  <a:pt x="10804" y="19358"/>
                </a:cubicBezTo>
                <a:cubicBezTo>
                  <a:pt x="10890" y="19353"/>
                  <a:pt x="10986" y="19337"/>
                  <a:pt x="11086" y="19313"/>
                </a:cubicBezTo>
                <a:cubicBezTo>
                  <a:pt x="11488" y="19214"/>
                  <a:pt x="11953" y="18951"/>
                  <a:pt x="12369" y="18640"/>
                </a:cubicBezTo>
                <a:cubicBezTo>
                  <a:pt x="12788" y="18329"/>
                  <a:pt x="13164" y="17973"/>
                  <a:pt x="13430" y="17688"/>
                </a:cubicBezTo>
                <a:cubicBezTo>
                  <a:pt x="13696" y="17405"/>
                  <a:pt x="13852" y="17195"/>
                  <a:pt x="13852" y="17195"/>
                </a:cubicBezTo>
                <a:lnTo>
                  <a:pt x="13853" y="17193"/>
                </a:lnTo>
                <a:cubicBezTo>
                  <a:pt x="13885" y="17150"/>
                  <a:pt x="13878" y="17088"/>
                  <a:pt x="13835" y="17055"/>
                </a:cubicBezTo>
                <a:cubicBezTo>
                  <a:pt x="13817" y="17042"/>
                  <a:pt x="13796" y="17035"/>
                  <a:pt x="13774" y="17035"/>
                </a:cubicBezTo>
                <a:cubicBezTo>
                  <a:pt x="13745" y="17035"/>
                  <a:pt x="13716" y="17048"/>
                  <a:pt x="13697" y="17072"/>
                </a:cubicBezTo>
                <a:cubicBezTo>
                  <a:pt x="13697" y="17072"/>
                  <a:pt x="13543" y="17271"/>
                  <a:pt x="13277" y="17540"/>
                </a:cubicBezTo>
                <a:cubicBezTo>
                  <a:pt x="13012" y="17810"/>
                  <a:pt x="12636" y="18151"/>
                  <a:pt x="12225" y="18441"/>
                </a:cubicBezTo>
                <a:cubicBezTo>
                  <a:pt x="11819" y="18731"/>
                  <a:pt x="11370" y="18965"/>
                  <a:pt x="11022" y="19041"/>
                </a:cubicBezTo>
                <a:cubicBezTo>
                  <a:pt x="10935" y="19060"/>
                  <a:pt x="10855" y="19070"/>
                  <a:pt x="10788" y="19074"/>
                </a:cubicBezTo>
                <a:cubicBezTo>
                  <a:pt x="10771" y="19075"/>
                  <a:pt x="10755" y="19075"/>
                  <a:pt x="10739" y="19075"/>
                </a:cubicBezTo>
                <a:cubicBezTo>
                  <a:pt x="10717" y="19075"/>
                  <a:pt x="10697" y="19075"/>
                  <a:pt x="10677" y="19073"/>
                </a:cubicBezTo>
                <a:cubicBezTo>
                  <a:pt x="10647" y="18592"/>
                  <a:pt x="10621" y="18118"/>
                  <a:pt x="10666" y="17657"/>
                </a:cubicBezTo>
                <a:cubicBezTo>
                  <a:pt x="10674" y="17532"/>
                  <a:pt x="10695" y="17407"/>
                  <a:pt x="10716" y="17284"/>
                </a:cubicBezTo>
                <a:lnTo>
                  <a:pt x="10754" y="17101"/>
                </a:lnTo>
                <a:lnTo>
                  <a:pt x="10767" y="17044"/>
                </a:lnTo>
                <a:lnTo>
                  <a:pt x="10775" y="16993"/>
                </a:lnTo>
                <a:lnTo>
                  <a:pt x="10793" y="16892"/>
                </a:lnTo>
                <a:cubicBezTo>
                  <a:pt x="10794" y="16885"/>
                  <a:pt x="10794" y="16880"/>
                  <a:pt x="10795" y="16874"/>
                </a:cubicBezTo>
                <a:cubicBezTo>
                  <a:pt x="10804" y="16874"/>
                  <a:pt x="10811" y="16874"/>
                  <a:pt x="10820" y="16873"/>
                </a:cubicBezTo>
                <a:cubicBezTo>
                  <a:pt x="11677" y="16750"/>
                  <a:pt x="12262" y="15549"/>
                  <a:pt x="12304" y="14741"/>
                </a:cubicBezTo>
                <a:cubicBezTo>
                  <a:pt x="12309" y="14647"/>
                  <a:pt x="12237" y="14569"/>
                  <a:pt x="12146" y="14563"/>
                </a:cubicBezTo>
                <a:cubicBezTo>
                  <a:pt x="12144" y="14563"/>
                  <a:pt x="12142" y="14563"/>
                  <a:pt x="12140" y="14563"/>
                </a:cubicBezTo>
                <a:cubicBezTo>
                  <a:pt x="12050" y="14563"/>
                  <a:pt x="11974" y="14632"/>
                  <a:pt x="11969" y="14722"/>
                </a:cubicBezTo>
                <a:cubicBezTo>
                  <a:pt x="11936" y="15358"/>
                  <a:pt x="11476" y="16359"/>
                  <a:pt x="10847" y="16522"/>
                </a:cubicBezTo>
                <a:cubicBezTo>
                  <a:pt x="10866" y="16380"/>
                  <a:pt x="10884" y="16238"/>
                  <a:pt x="10897" y="16098"/>
                </a:cubicBezTo>
                <a:cubicBezTo>
                  <a:pt x="10954" y="15570"/>
                  <a:pt x="10980" y="15045"/>
                  <a:pt x="10988" y="14525"/>
                </a:cubicBezTo>
                <a:lnTo>
                  <a:pt x="11104" y="14516"/>
                </a:lnTo>
                <a:cubicBezTo>
                  <a:pt x="11107" y="14516"/>
                  <a:pt x="11110" y="14516"/>
                  <a:pt x="11113" y="14515"/>
                </a:cubicBezTo>
                <a:cubicBezTo>
                  <a:pt x="11246" y="14499"/>
                  <a:pt x="11339" y="14377"/>
                  <a:pt x="11323" y="14244"/>
                </a:cubicBezTo>
                <a:cubicBezTo>
                  <a:pt x="11322" y="14229"/>
                  <a:pt x="11317" y="14215"/>
                  <a:pt x="11312" y="14200"/>
                </a:cubicBezTo>
                <a:cubicBezTo>
                  <a:pt x="11347" y="14189"/>
                  <a:pt x="11381" y="14177"/>
                  <a:pt x="11418" y="14165"/>
                </a:cubicBezTo>
                <a:cubicBezTo>
                  <a:pt x="11456" y="14148"/>
                  <a:pt x="11496" y="14132"/>
                  <a:pt x="11534" y="14112"/>
                </a:cubicBezTo>
                <a:cubicBezTo>
                  <a:pt x="11612" y="14069"/>
                  <a:pt x="11692" y="14016"/>
                  <a:pt x="11763" y="13951"/>
                </a:cubicBezTo>
                <a:cubicBezTo>
                  <a:pt x="11835" y="13886"/>
                  <a:pt x="11902" y="13813"/>
                  <a:pt x="11961" y="13732"/>
                </a:cubicBezTo>
                <a:cubicBezTo>
                  <a:pt x="12082" y="13571"/>
                  <a:pt x="12171" y="13386"/>
                  <a:pt x="12241" y="13200"/>
                </a:cubicBezTo>
                <a:cubicBezTo>
                  <a:pt x="12381" y="12827"/>
                  <a:pt x="12442" y="12446"/>
                  <a:pt x="12470" y="12159"/>
                </a:cubicBezTo>
                <a:cubicBezTo>
                  <a:pt x="12496" y="11871"/>
                  <a:pt x="12489" y="11676"/>
                  <a:pt x="12489" y="11676"/>
                </a:cubicBezTo>
                <a:lnTo>
                  <a:pt x="12489" y="11669"/>
                </a:lnTo>
                <a:cubicBezTo>
                  <a:pt x="12485" y="11581"/>
                  <a:pt x="12412" y="11511"/>
                  <a:pt x="12322" y="11510"/>
                </a:cubicBezTo>
                <a:cubicBezTo>
                  <a:pt x="12321" y="11510"/>
                  <a:pt x="12321" y="11510"/>
                  <a:pt x="12320" y="11510"/>
                </a:cubicBezTo>
                <a:cubicBezTo>
                  <a:pt x="12229" y="11510"/>
                  <a:pt x="12154" y="11584"/>
                  <a:pt x="12154" y="11676"/>
                </a:cubicBezTo>
                <a:cubicBezTo>
                  <a:pt x="12154" y="11676"/>
                  <a:pt x="12152" y="11792"/>
                  <a:pt x="12131" y="11975"/>
                </a:cubicBezTo>
                <a:cubicBezTo>
                  <a:pt x="12069" y="11909"/>
                  <a:pt x="12003" y="11828"/>
                  <a:pt x="11939" y="11739"/>
                </a:cubicBezTo>
                <a:cubicBezTo>
                  <a:pt x="11911" y="11692"/>
                  <a:pt x="11879" y="11645"/>
                  <a:pt x="11853" y="11595"/>
                </a:cubicBezTo>
                <a:cubicBezTo>
                  <a:pt x="11825" y="11546"/>
                  <a:pt x="11804" y="11491"/>
                  <a:pt x="11783" y="11438"/>
                </a:cubicBezTo>
                <a:lnTo>
                  <a:pt x="11757" y="11357"/>
                </a:lnTo>
                <a:lnTo>
                  <a:pt x="11737" y="11275"/>
                </a:lnTo>
                <a:cubicBezTo>
                  <a:pt x="11729" y="11219"/>
                  <a:pt x="11719" y="11164"/>
                  <a:pt x="11719" y="11110"/>
                </a:cubicBezTo>
                <a:cubicBezTo>
                  <a:pt x="11716" y="11055"/>
                  <a:pt x="11718" y="11002"/>
                  <a:pt x="11724" y="10952"/>
                </a:cubicBezTo>
                <a:cubicBezTo>
                  <a:pt x="11725" y="10901"/>
                  <a:pt x="11737" y="10853"/>
                  <a:pt x="11743" y="10809"/>
                </a:cubicBezTo>
                <a:cubicBezTo>
                  <a:pt x="11751" y="10766"/>
                  <a:pt x="11763" y="10728"/>
                  <a:pt x="11771" y="10692"/>
                </a:cubicBezTo>
                <a:cubicBezTo>
                  <a:pt x="11778" y="10658"/>
                  <a:pt x="11793" y="10624"/>
                  <a:pt x="11800" y="10600"/>
                </a:cubicBezTo>
                <a:cubicBezTo>
                  <a:pt x="11819" y="10547"/>
                  <a:pt x="11828" y="10517"/>
                  <a:pt x="11828" y="10517"/>
                </a:cubicBezTo>
                <a:cubicBezTo>
                  <a:pt x="11843" y="10474"/>
                  <a:pt x="11821" y="10426"/>
                  <a:pt x="11779" y="10409"/>
                </a:cubicBezTo>
                <a:cubicBezTo>
                  <a:pt x="11767" y="10404"/>
                  <a:pt x="11756" y="10401"/>
                  <a:pt x="11744" y="10401"/>
                </a:cubicBezTo>
                <a:cubicBezTo>
                  <a:pt x="11710" y="10401"/>
                  <a:pt x="11677" y="10421"/>
                  <a:pt x="11663" y="10454"/>
                </a:cubicBezTo>
                <a:cubicBezTo>
                  <a:pt x="11663" y="10454"/>
                  <a:pt x="11650" y="10484"/>
                  <a:pt x="11629" y="10534"/>
                </a:cubicBezTo>
                <a:cubicBezTo>
                  <a:pt x="11618" y="10561"/>
                  <a:pt x="11603" y="10589"/>
                  <a:pt x="11591" y="10630"/>
                </a:cubicBezTo>
                <a:cubicBezTo>
                  <a:pt x="11577" y="10670"/>
                  <a:pt x="11560" y="10714"/>
                  <a:pt x="11546" y="10765"/>
                </a:cubicBezTo>
                <a:cubicBezTo>
                  <a:pt x="11535" y="10814"/>
                  <a:pt x="11517" y="10867"/>
                  <a:pt x="11511" y="10925"/>
                </a:cubicBezTo>
                <a:cubicBezTo>
                  <a:pt x="11500" y="10984"/>
                  <a:pt x="11493" y="11044"/>
                  <a:pt x="11491" y="11111"/>
                </a:cubicBezTo>
                <a:cubicBezTo>
                  <a:pt x="11486" y="11176"/>
                  <a:pt x="11492" y="11244"/>
                  <a:pt x="11498" y="11313"/>
                </a:cubicBezTo>
                <a:cubicBezTo>
                  <a:pt x="11503" y="11347"/>
                  <a:pt x="11509" y="11382"/>
                  <a:pt x="11513" y="11416"/>
                </a:cubicBezTo>
                <a:lnTo>
                  <a:pt x="11539" y="11520"/>
                </a:lnTo>
                <a:cubicBezTo>
                  <a:pt x="11559" y="11585"/>
                  <a:pt x="11580" y="11654"/>
                  <a:pt x="11609" y="11714"/>
                </a:cubicBezTo>
                <a:cubicBezTo>
                  <a:pt x="11634" y="11778"/>
                  <a:pt x="11667" y="11835"/>
                  <a:pt x="11698" y="11893"/>
                </a:cubicBezTo>
                <a:cubicBezTo>
                  <a:pt x="11764" y="12003"/>
                  <a:pt x="11831" y="12101"/>
                  <a:pt x="11895" y="12179"/>
                </a:cubicBezTo>
                <a:cubicBezTo>
                  <a:pt x="11957" y="12258"/>
                  <a:pt x="12012" y="12320"/>
                  <a:pt x="12050" y="12363"/>
                </a:cubicBezTo>
                <a:cubicBezTo>
                  <a:pt x="12055" y="12370"/>
                  <a:pt x="12061" y="12373"/>
                  <a:pt x="12065" y="12379"/>
                </a:cubicBezTo>
                <a:cubicBezTo>
                  <a:pt x="12019" y="12590"/>
                  <a:pt x="11952" y="12827"/>
                  <a:pt x="11856" y="13043"/>
                </a:cubicBezTo>
                <a:cubicBezTo>
                  <a:pt x="11787" y="13199"/>
                  <a:pt x="11703" y="13345"/>
                  <a:pt x="11609" y="13457"/>
                </a:cubicBezTo>
                <a:cubicBezTo>
                  <a:pt x="11562" y="13514"/>
                  <a:pt x="11513" y="13561"/>
                  <a:pt x="11465" y="13599"/>
                </a:cubicBezTo>
                <a:cubicBezTo>
                  <a:pt x="11417" y="13640"/>
                  <a:pt x="11368" y="13666"/>
                  <a:pt x="11323" y="13687"/>
                </a:cubicBezTo>
                <a:cubicBezTo>
                  <a:pt x="11300" y="13698"/>
                  <a:pt x="11278" y="13704"/>
                  <a:pt x="11257" y="13714"/>
                </a:cubicBezTo>
                <a:cubicBezTo>
                  <a:pt x="11236" y="13719"/>
                  <a:pt x="11214" y="13725"/>
                  <a:pt x="11195" y="13730"/>
                </a:cubicBezTo>
                <a:cubicBezTo>
                  <a:pt x="11176" y="13732"/>
                  <a:pt x="11157" y="13735"/>
                  <a:pt x="11140" y="13737"/>
                </a:cubicBezTo>
                <a:cubicBezTo>
                  <a:pt x="11125" y="13738"/>
                  <a:pt x="11112" y="13738"/>
                  <a:pt x="11099" y="13738"/>
                </a:cubicBezTo>
                <a:cubicBezTo>
                  <a:pt x="11094" y="13738"/>
                  <a:pt x="11088" y="13741"/>
                  <a:pt x="11084" y="13741"/>
                </a:cubicBezTo>
                <a:cubicBezTo>
                  <a:pt x="11076" y="13741"/>
                  <a:pt x="11067" y="13738"/>
                  <a:pt x="11060" y="13738"/>
                </a:cubicBezTo>
                <a:cubicBezTo>
                  <a:pt x="11044" y="13737"/>
                  <a:pt x="11030" y="13737"/>
                  <a:pt x="11020" y="13737"/>
                </a:cubicBezTo>
                <a:cubicBezTo>
                  <a:pt x="10998" y="13736"/>
                  <a:pt x="10987" y="13736"/>
                  <a:pt x="10987" y="13736"/>
                </a:cubicBezTo>
                <a:lnTo>
                  <a:pt x="10975" y="13736"/>
                </a:lnTo>
                <a:cubicBezTo>
                  <a:pt x="10970" y="13614"/>
                  <a:pt x="10966" y="13492"/>
                  <a:pt x="10958" y="13369"/>
                </a:cubicBezTo>
                <a:cubicBezTo>
                  <a:pt x="10947" y="13242"/>
                  <a:pt x="10937" y="13115"/>
                  <a:pt x="10926" y="12991"/>
                </a:cubicBezTo>
                <a:cubicBezTo>
                  <a:pt x="10834" y="11984"/>
                  <a:pt x="10640" y="11017"/>
                  <a:pt x="10329" y="10137"/>
                </a:cubicBezTo>
                <a:cubicBezTo>
                  <a:pt x="10305" y="10076"/>
                  <a:pt x="10281" y="10016"/>
                  <a:pt x="10257" y="9955"/>
                </a:cubicBezTo>
                <a:cubicBezTo>
                  <a:pt x="10260" y="9955"/>
                  <a:pt x="10263" y="9955"/>
                  <a:pt x="10265" y="9954"/>
                </a:cubicBezTo>
                <a:cubicBezTo>
                  <a:pt x="10290" y="9950"/>
                  <a:pt x="10325" y="9942"/>
                  <a:pt x="10361" y="9933"/>
                </a:cubicBezTo>
                <a:cubicBezTo>
                  <a:pt x="10400" y="9926"/>
                  <a:pt x="10432" y="9911"/>
                  <a:pt x="10467" y="9897"/>
                </a:cubicBezTo>
                <a:cubicBezTo>
                  <a:pt x="10504" y="9883"/>
                  <a:pt x="10540" y="9862"/>
                  <a:pt x="10577" y="9840"/>
                </a:cubicBezTo>
                <a:cubicBezTo>
                  <a:pt x="10653" y="9794"/>
                  <a:pt x="10725" y="9732"/>
                  <a:pt x="10793" y="9660"/>
                </a:cubicBezTo>
                <a:cubicBezTo>
                  <a:pt x="10858" y="9587"/>
                  <a:pt x="10921" y="9505"/>
                  <a:pt x="10974" y="9414"/>
                </a:cubicBezTo>
                <a:cubicBezTo>
                  <a:pt x="11028" y="9324"/>
                  <a:pt x="11075" y="9227"/>
                  <a:pt x="11118" y="9126"/>
                </a:cubicBezTo>
                <a:cubicBezTo>
                  <a:pt x="11203" y="8923"/>
                  <a:pt x="11267" y="8705"/>
                  <a:pt x="11317" y="8486"/>
                </a:cubicBezTo>
                <a:cubicBezTo>
                  <a:pt x="11421" y="8049"/>
                  <a:pt x="11466" y="7608"/>
                  <a:pt x="11490" y="7278"/>
                </a:cubicBezTo>
                <a:cubicBezTo>
                  <a:pt x="11512" y="6947"/>
                  <a:pt x="11506" y="6721"/>
                  <a:pt x="11506" y="6721"/>
                </a:cubicBezTo>
                <a:lnTo>
                  <a:pt x="11506" y="6719"/>
                </a:lnTo>
                <a:cubicBezTo>
                  <a:pt x="11502" y="6640"/>
                  <a:pt x="11439" y="6576"/>
                  <a:pt x="11358" y="6575"/>
                </a:cubicBezTo>
                <a:cubicBezTo>
                  <a:pt x="11357" y="6575"/>
                  <a:pt x="11355" y="6575"/>
                  <a:pt x="11354" y="6575"/>
                </a:cubicBezTo>
                <a:cubicBezTo>
                  <a:pt x="11273" y="6575"/>
                  <a:pt x="11208" y="6641"/>
                  <a:pt x="11206" y="6721"/>
                </a:cubicBezTo>
                <a:cubicBezTo>
                  <a:pt x="11206" y="6721"/>
                  <a:pt x="11204" y="6932"/>
                  <a:pt x="11168" y="7250"/>
                </a:cubicBezTo>
                <a:cubicBezTo>
                  <a:pt x="11162" y="7300"/>
                  <a:pt x="11156" y="7353"/>
                  <a:pt x="11147" y="7409"/>
                </a:cubicBezTo>
                <a:cubicBezTo>
                  <a:pt x="11142" y="7409"/>
                  <a:pt x="11137" y="7407"/>
                  <a:pt x="11130" y="7407"/>
                </a:cubicBezTo>
                <a:cubicBezTo>
                  <a:pt x="11114" y="7407"/>
                  <a:pt x="11096" y="7404"/>
                  <a:pt x="11075" y="7399"/>
                </a:cubicBezTo>
                <a:cubicBezTo>
                  <a:pt x="11052" y="7396"/>
                  <a:pt x="11028" y="7388"/>
                  <a:pt x="11003" y="7376"/>
                </a:cubicBezTo>
                <a:cubicBezTo>
                  <a:pt x="10976" y="7369"/>
                  <a:pt x="10950" y="7353"/>
                  <a:pt x="10919" y="7338"/>
                </a:cubicBezTo>
                <a:cubicBezTo>
                  <a:pt x="10891" y="7320"/>
                  <a:pt x="10859" y="7302"/>
                  <a:pt x="10830" y="7278"/>
                </a:cubicBezTo>
                <a:cubicBezTo>
                  <a:pt x="10769" y="7231"/>
                  <a:pt x="10709" y="7166"/>
                  <a:pt x="10651" y="7098"/>
                </a:cubicBezTo>
                <a:cubicBezTo>
                  <a:pt x="10535" y="6960"/>
                  <a:pt x="10430" y="6799"/>
                  <a:pt x="10345" y="6681"/>
                </a:cubicBezTo>
                <a:cubicBezTo>
                  <a:pt x="10304" y="6623"/>
                  <a:pt x="10265" y="6569"/>
                  <a:pt x="10240" y="6538"/>
                </a:cubicBezTo>
                <a:cubicBezTo>
                  <a:pt x="10215" y="6504"/>
                  <a:pt x="10200" y="6485"/>
                  <a:pt x="10200" y="6485"/>
                </a:cubicBezTo>
                <a:cubicBezTo>
                  <a:pt x="10183" y="6463"/>
                  <a:pt x="10156" y="6450"/>
                  <a:pt x="10128" y="6450"/>
                </a:cubicBezTo>
                <a:cubicBezTo>
                  <a:pt x="10112" y="6450"/>
                  <a:pt x="10096" y="6455"/>
                  <a:pt x="10081" y="6464"/>
                </a:cubicBezTo>
                <a:cubicBezTo>
                  <a:pt x="10038" y="6491"/>
                  <a:pt x="10026" y="6546"/>
                  <a:pt x="10052" y="6589"/>
                </a:cubicBezTo>
                <a:cubicBezTo>
                  <a:pt x="10052" y="6589"/>
                  <a:pt x="10066" y="6609"/>
                  <a:pt x="10087" y="6645"/>
                </a:cubicBezTo>
                <a:cubicBezTo>
                  <a:pt x="10110" y="6682"/>
                  <a:pt x="10137" y="6729"/>
                  <a:pt x="10172" y="6791"/>
                </a:cubicBezTo>
                <a:cubicBezTo>
                  <a:pt x="10243" y="6915"/>
                  <a:pt x="10331" y="7086"/>
                  <a:pt x="10445" y="7255"/>
                </a:cubicBezTo>
                <a:cubicBezTo>
                  <a:pt x="10503" y="7338"/>
                  <a:pt x="10566" y="7422"/>
                  <a:pt x="10640" y="7492"/>
                </a:cubicBezTo>
                <a:cubicBezTo>
                  <a:pt x="10676" y="7528"/>
                  <a:pt x="10716" y="7560"/>
                  <a:pt x="10754" y="7589"/>
                </a:cubicBezTo>
                <a:cubicBezTo>
                  <a:pt x="10795" y="7616"/>
                  <a:pt x="10833" y="7644"/>
                  <a:pt x="10874" y="7661"/>
                </a:cubicBezTo>
                <a:cubicBezTo>
                  <a:pt x="10912" y="7683"/>
                  <a:pt x="10951" y="7697"/>
                  <a:pt x="10986" y="7708"/>
                </a:cubicBezTo>
                <a:cubicBezTo>
                  <a:pt x="11020" y="7720"/>
                  <a:pt x="11051" y="7729"/>
                  <a:pt x="11076" y="7733"/>
                </a:cubicBezTo>
                <a:cubicBezTo>
                  <a:pt x="11086" y="7735"/>
                  <a:pt x="11092" y="7736"/>
                  <a:pt x="11099" y="7737"/>
                </a:cubicBezTo>
                <a:cubicBezTo>
                  <a:pt x="11064" y="7949"/>
                  <a:pt x="11018" y="8176"/>
                  <a:pt x="10955" y="8396"/>
                </a:cubicBezTo>
                <a:cubicBezTo>
                  <a:pt x="10900" y="8598"/>
                  <a:pt x="10830" y="8795"/>
                  <a:pt x="10751" y="8965"/>
                </a:cubicBezTo>
                <a:cubicBezTo>
                  <a:pt x="10710" y="9050"/>
                  <a:pt x="10668" y="9129"/>
                  <a:pt x="10623" y="9197"/>
                </a:cubicBezTo>
                <a:cubicBezTo>
                  <a:pt x="10579" y="9266"/>
                  <a:pt x="10531" y="9321"/>
                  <a:pt x="10486" y="9369"/>
                </a:cubicBezTo>
                <a:cubicBezTo>
                  <a:pt x="10439" y="9412"/>
                  <a:pt x="10397" y="9447"/>
                  <a:pt x="10357" y="9468"/>
                </a:cubicBezTo>
                <a:cubicBezTo>
                  <a:pt x="10337" y="9478"/>
                  <a:pt x="10320" y="9489"/>
                  <a:pt x="10301" y="9492"/>
                </a:cubicBezTo>
                <a:cubicBezTo>
                  <a:pt x="10284" y="9497"/>
                  <a:pt x="10267" y="9506"/>
                  <a:pt x="10259" y="9506"/>
                </a:cubicBezTo>
                <a:cubicBezTo>
                  <a:pt x="10248" y="9507"/>
                  <a:pt x="10243" y="9511"/>
                  <a:pt x="10231" y="9512"/>
                </a:cubicBezTo>
                <a:cubicBezTo>
                  <a:pt x="10212" y="9513"/>
                  <a:pt x="10196" y="9513"/>
                  <a:pt x="10184" y="9515"/>
                </a:cubicBezTo>
                <a:cubicBezTo>
                  <a:pt x="10159" y="9517"/>
                  <a:pt x="10146" y="9518"/>
                  <a:pt x="10146" y="9518"/>
                </a:cubicBezTo>
                <a:cubicBezTo>
                  <a:pt x="10143" y="9518"/>
                  <a:pt x="10139" y="9518"/>
                  <a:pt x="10136" y="9519"/>
                </a:cubicBezTo>
                <a:cubicBezTo>
                  <a:pt x="10120" y="9521"/>
                  <a:pt x="10104" y="9524"/>
                  <a:pt x="10088" y="9529"/>
                </a:cubicBezTo>
                <a:lnTo>
                  <a:pt x="10077" y="9497"/>
                </a:lnTo>
                <a:cubicBezTo>
                  <a:pt x="9998" y="9293"/>
                  <a:pt x="9921" y="9091"/>
                  <a:pt x="9845" y="8894"/>
                </a:cubicBezTo>
                <a:cubicBezTo>
                  <a:pt x="9780" y="8693"/>
                  <a:pt x="9733" y="8497"/>
                  <a:pt x="9678" y="8306"/>
                </a:cubicBezTo>
                <a:cubicBezTo>
                  <a:pt x="9627" y="8112"/>
                  <a:pt x="9600" y="7912"/>
                  <a:pt x="9562" y="7722"/>
                </a:cubicBezTo>
                <a:cubicBezTo>
                  <a:pt x="9443" y="6951"/>
                  <a:pt x="9449" y="6228"/>
                  <a:pt x="9508" y="5596"/>
                </a:cubicBezTo>
                <a:cubicBezTo>
                  <a:pt x="9569" y="4962"/>
                  <a:pt x="9678" y="4414"/>
                  <a:pt x="9797" y="3972"/>
                </a:cubicBezTo>
                <a:cubicBezTo>
                  <a:pt x="9813" y="3913"/>
                  <a:pt x="9829" y="3855"/>
                  <a:pt x="9845" y="3798"/>
                </a:cubicBezTo>
                <a:cubicBezTo>
                  <a:pt x="9852" y="3799"/>
                  <a:pt x="9859" y="3799"/>
                  <a:pt x="9866" y="3799"/>
                </a:cubicBezTo>
                <a:cubicBezTo>
                  <a:pt x="9866" y="3799"/>
                  <a:pt x="9914" y="3798"/>
                  <a:pt x="9998" y="3798"/>
                </a:cubicBezTo>
                <a:cubicBezTo>
                  <a:pt x="10041" y="3797"/>
                  <a:pt x="10088" y="3799"/>
                  <a:pt x="10153" y="3792"/>
                </a:cubicBezTo>
                <a:cubicBezTo>
                  <a:pt x="10216" y="3787"/>
                  <a:pt x="10288" y="3785"/>
                  <a:pt x="10364" y="3772"/>
                </a:cubicBezTo>
                <a:cubicBezTo>
                  <a:pt x="10439" y="3760"/>
                  <a:pt x="10520" y="3753"/>
                  <a:pt x="10607" y="3729"/>
                </a:cubicBezTo>
                <a:cubicBezTo>
                  <a:pt x="10693" y="3708"/>
                  <a:pt x="10783" y="3686"/>
                  <a:pt x="10874" y="3650"/>
                </a:cubicBezTo>
                <a:cubicBezTo>
                  <a:pt x="10921" y="3636"/>
                  <a:pt x="10966" y="3618"/>
                  <a:pt x="11012" y="3595"/>
                </a:cubicBezTo>
                <a:cubicBezTo>
                  <a:pt x="11057" y="3572"/>
                  <a:pt x="11105" y="3553"/>
                  <a:pt x="11149" y="3527"/>
                </a:cubicBezTo>
                <a:cubicBezTo>
                  <a:pt x="11193" y="3499"/>
                  <a:pt x="11238" y="3472"/>
                  <a:pt x="11282" y="3445"/>
                </a:cubicBezTo>
                <a:cubicBezTo>
                  <a:pt x="11325" y="3414"/>
                  <a:pt x="11365" y="3379"/>
                  <a:pt x="11407" y="3346"/>
                </a:cubicBezTo>
                <a:cubicBezTo>
                  <a:pt x="11449" y="3314"/>
                  <a:pt x="11482" y="3272"/>
                  <a:pt x="11522" y="3234"/>
                </a:cubicBezTo>
                <a:cubicBezTo>
                  <a:pt x="11560" y="3197"/>
                  <a:pt x="11592" y="3155"/>
                  <a:pt x="11623" y="3112"/>
                </a:cubicBezTo>
                <a:cubicBezTo>
                  <a:pt x="11688" y="3030"/>
                  <a:pt x="11734" y="2937"/>
                  <a:pt x="11779" y="2849"/>
                </a:cubicBezTo>
                <a:cubicBezTo>
                  <a:pt x="11817" y="2757"/>
                  <a:pt x="11852" y="2670"/>
                  <a:pt x="11872" y="2584"/>
                </a:cubicBezTo>
                <a:cubicBezTo>
                  <a:pt x="11899" y="2496"/>
                  <a:pt x="11907" y="2415"/>
                  <a:pt x="11920" y="2339"/>
                </a:cubicBezTo>
                <a:cubicBezTo>
                  <a:pt x="11933" y="2263"/>
                  <a:pt x="11931" y="2192"/>
                  <a:pt x="11937" y="2132"/>
                </a:cubicBezTo>
                <a:cubicBezTo>
                  <a:pt x="11943" y="2069"/>
                  <a:pt x="11938" y="2016"/>
                  <a:pt x="11937" y="1972"/>
                </a:cubicBezTo>
                <a:cubicBezTo>
                  <a:pt x="11934" y="1884"/>
                  <a:pt x="11933" y="1834"/>
                  <a:pt x="11933" y="1834"/>
                </a:cubicBezTo>
                <a:cubicBezTo>
                  <a:pt x="11931" y="1765"/>
                  <a:pt x="11873" y="1709"/>
                  <a:pt x="11804" y="1709"/>
                </a:cubicBezTo>
                <a:cubicBezTo>
                  <a:pt x="11732" y="1709"/>
                  <a:pt x="11676" y="1767"/>
                  <a:pt x="11677" y="1839"/>
                </a:cubicBezTo>
                <a:lnTo>
                  <a:pt x="11677" y="1850"/>
                </a:lnTo>
                <a:cubicBezTo>
                  <a:pt x="11677" y="1850"/>
                  <a:pt x="11677" y="1895"/>
                  <a:pt x="11678" y="1974"/>
                </a:cubicBezTo>
                <a:cubicBezTo>
                  <a:pt x="11678" y="2015"/>
                  <a:pt x="11681" y="2064"/>
                  <a:pt x="11674" y="2118"/>
                </a:cubicBezTo>
                <a:cubicBezTo>
                  <a:pt x="11667" y="2172"/>
                  <a:pt x="11668" y="2235"/>
                  <a:pt x="11654" y="2300"/>
                </a:cubicBezTo>
                <a:cubicBezTo>
                  <a:pt x="11641" y="2366"/>
                  <a:pt x="11633" y="2438"/>
                  <a:pt x="11608" y="2509"/>
                </a:cubicBezTo>
                <a:cubicBezTo>
                  <a:pt x="11591" y="2584"/>
                  <a:pt x="11557" y="2655"/>
                  <a:pt x="11525" y="2728"/>
                </a:cubicBezTo>
                <a:cubicBezTo>
                  <a:pt x="11486" y="2798"/>
                  <a:pt x="11448" y="2873"/>
                  <a:pt x="11394" y="2937"/>
                </a:cubicBezTo>
                <a:cubicBezTo>
                  <a:pt x="11368" y="2970"/>
                  <a:pt x="11343" y="3004"/>
                  <a:pt x="11311" y="3032"/>
                </a:cubicBezTo>
                <a:cubicBezTo>
                  <a:pt x="11279" y="3060"/>
                  <a:pt x="11254" y="3095"/>
                  <a:pt x="11219" y="3118"/>
                </a:cubicBezTo>
                <a:cubicBezTo>
                  <a:pt x="11183" y="3144"/>
                  <a:pt x="11150" y="3171"/>
                  <a:pt x="11115" y="3196"/>
                </a:cubicBezTo>
                <a:cubicBezTo>
                  <a:pt x="11078" y="3217"/>
                  <a:pt x="11041" y="3239"/>
                  <a:pt x="11006" y="3260"/>
                </a:cubicBezTo>
                <a:cubicBezTo>
                  <a:pt x="10970" y="3281"/>
                  <a:pt x="10928" y="3294"/>
                  <a:pt x="10890" y="3313"/>
                </a:cubicBezTo>
                <a:cubicBezTo>
                  <a:pt x="10853" y="3331"/>
                  <a:pt x="10812" y="3345"/>
                  <a:pt x="10773" y="3357"/>
                </a:cubicBezTo>
                <a:cubicBezTo>
                  <a:pt x="10695" y="3384"/>
                  <a:pt x="10618" y="3402"/>
                  <a:pt x="10541" y="3418"/>
                </a:cubicBezTo>
                <a:cubicBezTo>
                  <a:pt x="10467" y="3436"/>
                  <a:pt x="10392" y="3440"/>
                  <a:pt x="10328" y="3451"/>
                </a:cubicBezTo>
                <a:cubicBezTo>
                  <a:pt x="10262" y="3459"/>
                  <a:pt x="10200" y="3459"/>
                  <a:pt x="10147" y="3463"/>
                </a:cubicBezTo>
                <a:cubicBezTo>
                  <a:pt x="10127" y="3465"/>
                  <a:pt x="10106" y="3466"/>
                  <a:pt x="10087" y="3466"/>
                </a:cubicBezTo>
                <a:cubicBezTo>
                  <a:pt x="10055" y="3466"/>
                  <a:pt x="10025" y="3464"/>
                  <a:pt x="9999" y="3464"/>
                </a:cubicBezTo>
                <a:lnTo>
                  <a:pt x="9948" y="3464"/>
                </a:lnTo>
                <a:cubicBezTo>
                  <a:pt x="10013" y="3260"/>
                  <a:pt x="10072" y="3090"/>
                  <a:pt x="10123" y="2958"/>
                </a:cubicBezTo>
                <a:cubicBezTo>
                  <a:pt x="10168" y="2845"/>
                  <a:pt x="10203" y="2757"/>
                  <a:pt x="10228" y="2701"/>
                </a:cubicBezTo>
                <a:cubicBezTo>
                  <a:pt x="10253" y="2644"/>
                  <a:pt x="10265" y="2616"/>
                  <a:pt x="10265" y="2616"/>
                </a:cubicBezTo>
                <a:lnTo>
                  <a:pt x="10269" y="2607"/>
                </a:lnTo>
                <a:cubicBezTo>
                  <a:pt x="10302" y="2532"/>
                  <a:pt x="10269" y="2443"/>
                  <a:pt x="10194" y="2409"/>
                </a:cubicBezTo>
                <a:cubicBezTo>
                  <a:pt x="10174" y="2400"/>
                  <a:pt x="10153" y="2396"/>
                  <a:pt x="10132" y="2396"/>
                </a:cubicBezTo>
                <a:cubicBezTo>
                  <a:pt x="10075" y="2396"/>
                  <a:pt x="10020" y="2429"/>
                  <a:pt x="9994" y="2485"/>
                </a:cubicBezTo>
                <a:cubicBezTo>
                  <a:pt x="9994" y="2485"/>
                  <a:pt x="9980" y="2517"/>
                  <a:pt x="9951" y="2578"/>
                </a:cubicBezTo>
                <a:cubicBezTo>
                  <a:pt x="9924" y="2639"/>
                  <a:pt x="9887" y="2729"/>
                  <a:pt x="9840" y="2846"/>
                </a:cubicBezTo>
                <a:cubicBezTo>
                  <a:pt x="9748" y="3083"/>
                  <a:pt x="9624" y="3432"/>
                  <a:pt x="9497" y="3888"/>
                </a:cubicBezTo>
                <a:cubicBezTo>
                  <a:pt x="9404" y="4219"/>
                  <a:pt x="9318" y="4609"/>
                  <a:pt x="9250" y="5050"/>
                </a:cubicBezTo>
                <a:cubicBezTo>
                  <a:pt x="9236" y="5042"/>
                  <a:pt x="9218" y="5035"/>
                  <a:pt x="9201" y="5032"/>
                </a:cubicBezTo>
                <a:lnTo>
                  <a:pt x="9185" y="5030"/>
                </a:lnTo>
                <a:cubicBezTo>
                  <a:pt x="9185" y="5030"/>
                  <a:pt x="9173" y="5029"/>
                  <a:pt x="9152" y="5025"/>
                </a:cubicBezTo>
                <a:cubicBezTo>
                  <a:pt x="9130" y="5019"/>
                  <a:pt x="9095" y="5019"/>
                  <a:pt x="9057" y="5006"/>
                </a:cubicBezTo>
                <a:cubicBezTo>
                  <a:pt x="9037" y="5000"/>
                  <a:pt x="9016" y="4994"/>
                  <a:pt x="8992" y="4987"/>
                </a:cubicBezTo>
                <a:cubicBezTo>
                  <a:pt x="8969" y="4978"/>
                  <a:pt x="8944" y="4968"/>
                  <a:pt x="8919" y="4958"/>
                </a:cubicBezTo>
                <a:cubicBezTo>
                  <a:pt x="8893" y="4945"/>
                  <a:pt x="8867" y="4931"/>
                  <a:pt x="8839" y="4917"/>
                </a:cubicBezTo>
                <a:cubicBezTo>
                  <a:pt x="8814" y="4898"/>
                  <a:pt x="8785" y="4881"/>
                  <a:pt x="8756" y="4860"/>
                </a:cubicBezTo>
                <a:cubicBezTo>
                  <a:pt x="8702" y="4814"/>
                  <a:pt x="8647" y="4761"/>
                  <a:pt x="8596" y="4692"/>
                </a:cubicBezTo>
                <a:cubicBezTo>
                  <a:pt x="8547" y="4625"/>
                  <a:pt x="8498" y="4546"/>
                  <a:pt x="8459" y="4458"/>
                </a:cubicBezTo>
                <a:cubicBezTo>
                  <a:pt x="8399" y="4330"/>
                  <a:pt x="8355" y="4185"/>
                  <a:pt x="8324" y="4032"/>
                </a:cubicBezTo>
                <a:cubicBezTo>
                  <a:pt x="8330" y="4027"/>
                  <a:pt x="8338" y="4024"/>
                  <a:pt x="8349" y="4017"/>
                </a:cubicBezTo>
                <a:cubicBezTo>
                  <a:pt x="8362" y="4009"/>
                  <a:pt x="8379" y="4000"/>
                  <a:pt x="8399" y="3989"/>
                </a:cubicBezTo>
                <a:cubicBezTo>
                  <a:pt x="8421" y="3973"/>
                  <a:pt x="8448" y="3956"/>
                  <a:pt x="8478" y="3936"/>
                </a:cubicBezTo>
                <a:cubicBezTo>
                  <a:pt x="8535" y="3895"/>
                  <a:pt x="8594" y="3846"/>
                  <a:pt x="8655" y="3782"/>
                </a:cubicBezTo>
                <a:cubicBezTo>
                  <a:pt x="8719" y="3719"/>
                  <a:pt x="8782" y="3644"/>
                  <a:pt x="8847" y="3560"/>
                </a:cubicBezTo>
                <a:cubicBezTo>
                  <a:pt x="8973" y="3390"/>
                  <a:pt x="9091" y="3179"/>
                  <a:pt x="9197" y="2947"/>
                </a:cubicBezTo>
                <a:cubicBezTo>
                  <a:pt x="9303" y="2714"/>
                  <a:pt x="9396" y="2461"/>
                  <a:pt x="9473" y="2203"/>
                </a:cubicBezTo>
                <a:cubicBezTo>
                  <a:pt x="9628" y="1688"/>
                  <a:pt x="9726" y="1162"/>
                  <a:pt x="9772" y="764"/>
                </a:cubicBezTo>
                <a:cubicBezTo>
                  <a:pt x="9819" y="365"/>
                  <a:pt x="9812" y="93"/>
                  <a:pt x="9812" y="93"/>
                </a:cubicBezTo>
                <a:lnTo>
                  <a:pt x="9812" y="91"/>
                </a:lnTo>
                <a:cubicBezTo>
                  <a:pt x="9811" y="40"/>
                  <a:pt x="9769" y="0"/>
                  <a:pt x="97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47" name="Google Shape;10247;p42"/>
          <p:cNvGrpSpPr/>
          <p:nvPr/>
        </p:nvGrpSpPr>
        <p:grpSpPr>
          <a:xfrm>
            <a:off x="6882346" y="3520713"/>
            <a:ext cx="2426118" cy="1767105"/>
            <a:chOff x="2693371" y="2217288"/>
            <a:chExt cx="2426118" cy="1767105"/>
          </a:xfrm>
        </p:grpSpPr>
        <p:sp>
          <p:nvSpPr>
            <p:cNvPr id="10248" name="Google Shape;10248;p42"/>
            <p:cNvSpPr/>
            <p:nvPr/>
          </p:nvSpPr>
          <p:spPr>
            <a:xfrm>
              <a:off x="2693371" y="2217288"/>
              <a:ext cx="2426118" cy="1544588"/>
            </a:xfrm>
            <a:custGeom>
              <a:avLst/>
              <a:gdLst/>
              <a:ahLst/>
              <a:cxnLst/>
              <a:rect l="l" t="t" r="r" b="b"/>
              <a:pathLst>
                <a:path w="97523" h="62088" extrusionOk="0">
                  <a:moveTo>
                    <a:pt x="63616" y="0"/>
                  </a:moveTo>
                  <a:cubicBezTo>
                    <a:pt x="60541" y="0"/>
                    <a:pt x="57475" y="746"/>
                    <a:pt x="54808" y="2295"/>
                  </a:cubicBezTo>
                  <a:cubicBezTo>
                    <a:pt x="52199" y="3807"/>
                    <a:pt x="49707" y="6060"/>
                    <a:pt x="46723" y="6060"/>
                  </a:cubicBezTo>
                  <a:cubicBezTo>
                    <a:pt x="46635" y="6060"/>
                    <a:pt x="46546" y="6058"/>
                    <a:pt x="46457" y="6054"/>
                  </a:cubicBezTo>
                  <a:cubicBezTo>
                    <a:pt x="44758" y="5977"/>
                    <a:pt x="43201" y="5143"/>
                    <a:pt x="41643" y="4459"/>
                  </a:cubicBezTo>
                  <a:cubicBezTo>
                    <a:pt x="38778" y="3202"/>
                    <a:pt x="35666" y="2406"/>
                    <a:pt x="32551" y="2406"/>
                  </a:cubicBezTo>
                  <a:cubicBezTo>
                    <a:pt x="31846" y="2406"/>
                    <a:pt x="31142" y="2446"/>
                    <a:pt x="30440" y="2532"/>
                  </a:cubicBezTo>
                  <a:cubicBezTo>
                    <a:pt x="26634" y="2993"/>
                    <a:pt x="22921" y="4863"/>
                    <a:pt x="20668" y="7967"/>
                  </a:cubicBezTo>
                  <a:cubicBezTo>
                    <a:pt x="18488" y="10971"/>
                    <a:pt x="17783" y="14882"/>
                    <a:pt x="15454" y="17773"/>
                  </a:cubicBezTo>
                  <a:cubicBezTo>
                    <a:pt x="14353" y="19139"/>
                    <a:pt x="12940" y="20210"/>
                    <a:pt x="11578" y="21315"/>
                  </a:cubicBezTo>
                  <a:cubicBezTo>
                    <a:pt x="7469" y="24645"/>
                    <a:pt x="3575" y="28566"/>
                    <a:pt x="1788" y="33544"/>
                  </a:cubicBezTo>
                  <a:cubicBezTo>
                    <a:pt x="1" y="38521"/>
                    <a:pt x="830" y="44750"/>
                    <a:pt x="4939" y="48079"/>
                  </a:cubicBezTo>
                  <a:cubicBezTo>
                    <a:pt x="6352" y="49224"/>
                    <a:pt x="8074" y="49986"/>
                    <a:pt x="9326" y="51305"/>
                  </a:cubicBezTo>
                  <a:cubicBezTo>
                    <a:pt x="10159" y="52185"/>
                    <a:pt x="10750" y="53280"/>
                    <a:pt x="11643" y="54100"/>
                  </a:cubicBezTo>
                  <a:cubicBezTo>
                    <a:pt x="13162" y="55493"/>
                    <a:pt x="15194" y="55841"/>
                    <a:pt x="17308" y="55841"/>
                  </a:cubicBezTo>
                  <a:cubicBezTo>
                    <a:pt x="18593" y="55841"/>
                    <a:pt x="19909" y="55712"/>
                    <a:pt x="21158" y="55611"/>
                  </a:cubicBezTo>
                  <a:cubicBezTo>
                    <a:pt x="22098" y="55535"/>
                    <a:pt x="23050" y="55489"/>
                    <a:pt x="24001" y="55489"/>
                  </a:cubicBezTo>
                  <a:cubicBezTo>
                    <a:pt x="26708" y="55489"/>
                    <a:pt x="29409" y="55866"/>
                    <a:pt x="31840" y="57017"/>
                  </a:cubicBezTo>
                  <a:cubicBezTo>
                    <a:pt x="34650" y="58348"/>
                    <a:pt x="36973" y="60652"/>
                    <a:pt x="39935" y="61598"/>
                  </a:cubicBezTo>
                  <a:cubicBezTo>
                    <a:pt x="41006" y="61940"/>
                    <a:pt x="42093" y="62088"/>
                    <a:pt x="43186" y="62088"/>
                  </a:cubicBezTo>
                  <a:cubicBezTo>
                    <a:pt x="46737" y="62088"/>
                    <a:pt x="50351" y="60527"/>
                    <a:pt x="53663" y="58991"/>
                  </a:cubicBezTo>
                  <a:lnTo>
                    <a:pt x="53663" y="58991"/>
                  </a:lnTo>
                  <a:lnTo>
                    <a:pt x="51034" y="60474"/>
                  </a:lnTo>
                  <a:cubicBezTo>
                    <a:pt x="52918" y="60629"/>
                    <a:pt x="54868" y="60764"/>
                    <a:pt x="56804" y="60764"/>
                  </a:cubicBezTo>
                  <a:cubicBezTo>
                    <a:pt x="61219" y="60764"/>
                    <a:pt x="65559" y="60061"/>
                    <a:pt x="68862" y="57288"/>
                  </a:cubicBezTo>
                  <a:cubicBezTo>
                    <a:pt x="70548" y="55872"/>
                    <a:pt x="71811" y="54018"/>
                    <a:pt x="73411" y="52507"/>
                  </a:cubicBezTo>
                  <a:cubicBezTo>
                    <a:pt x="77335" y="48802"/>
                    <a:pt x="82864" y="47489"/>
                    <a:pt x="87760" y="45220"/>
                  </a:cubicBezTo>
                  <a:cubicBezTo>
                    <a:pt x="92658" y="42950"/>
                    <a:pt x="97522" y="38714"/>
                    <a:pt x="97296" y="33323"/>
                  </a:cubicBezTo>
                  <a:cubicBezTo>
                    <a:pt x="97200" y="31032"/>
                    <a:pt x="96180" y="28894"/>
                    <a:pt x="95653" y="26661"/>
                  </a:cubicBezTo>
                  <a:cubicBezTo>
                    <a:pt x="95115" y="24374"/>
                    <a:pt x="95098" y="21993"/>
                    <a:pt x="94617" y="19692"/>
                  </a:cubicBezTo>
                  <a:cubicBezTo>
                    <a:pt x="94136" y="17391"/>
                    <a:pt x="93068" y="15051"/>
                    <a:pt x="91049" y="13850"/>
                  </a:cubicBezTo>
                  <a:cubicBezTo>
                    <a:pt x="88811" y="12520"/>
                    <a:pt x="85936" y="12872"/>
                    <a:pt x="83539" y="11857"/>
                  </a:cubicBezTo>
                  <a:cubicBezTo>
                    <a:pt x="80664" y="10638"/>
                    <a:pt x="78973" y="7716"/>
                    <a:pt x="76823" y="5452"/>
                  </a:cubicBezTo>
                  <a:cubicBezTo>
                    <a:pt x="73438" y="1893"/>
                    <a:pt x="68514" y="0"/>
                    <a:pt x="636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42"/>
            <p:cNvSpPr/>
            <p:nvPr/>
          </p:nvSpPr>
          <p:spPr>
            <a:xfrm>
              <a:off x="2951489" y="2485704"/>
              <a:ext cx="2054575" cy="1498689"/>
            </a:xfrm>
            <a:custGeom>
              <a:avLst/>
              <a:gdLst/>
              <a:ahLst/>
              <a:cxnLst/>
              <a:rect l="l" t="t" r="r" b="b"/>
              <a:pathLst>
                <a:path w="82588" h="60243" extrusionOk="0">
                  <a:moveTo>
                    <a:pt x="47136" y="49937"/>
                  </a:moveTo>
                  <a:cubicBezTo>
                    <a:pt x="47158" y="49957"/>
                    <a:pt x="47169" y="49980"/>
                    <a:pt x="47195" y="49999"/>
                  </a:cubicBezTo>
                  <a:cubicBezTo>
                    <a:pt x="47205" y="50005"/>
                    <a:pt x="47217" y="50014"/>
                    <a:pt x="47228" y="50021"/>
                  </a:cubicBezTo>
                  <a:cubicBezTo>
                    <a:pt x="47109" y="50014"/>
                    <a:pt x="46989" y="50003"/>
                    <a:pt x="46867" y="49995"/>
                  </a:cubicBezTo>
                  <a:cubicBezTo>
                    <a:pt x="46959" y="49978"/>
                    <a:pt x="47047" y="49953"/>
                    <a:pt x="47136" y="49937"/>
                  </a:cubicBezTo>
                  <a:close/>
                  <a:moveTo>
                    <a:pt x="52715" y="1"/>
                  </a:moveTo>
                  <a:cubicBezTo>
                    <a:pt x="52602" y="1"/>
                    <a:pt x="52492" y="50"/>
                    <a:pt x="52409" y="168"/>
                  </a:cubicBezTo>
                  <a:cubicBezTo>
                    <a:pt x="49017" y="4971"/>
                    <a:pt x="45308" y="10255"/>
                    <a:pt x="47141" y="16429"/>
                  </a:cubicBezTo>
                  <a:cubicBezTo>
                    <a:pt x="48561" y="21217"/>
                    <a:pt x="51850" y="23102"/>
                    <a:pt x="52535" y="28460"/>
                  </a:cubicBezTo>
                  <a:cubicBezTo>
                    <a:pt x="52915" y="31434"/>
                    <a:pt x="52553" y="34086"/>
                    <a:pt x="52124" y="36770"/>
                  </a:cubicBezTo>
                  <a:cubicBezTo>
                    <a:pt x="51860" y="35530"/>
                    <a:pt x="51369" y="34346"/>
                    <a:pt x="50771" y="33443"/>
                  </a:cubicBezTo>
                  <a:cubicBezTo>
                    <a:pt x="50564" y="33131"/>
                    <a:pt x="50283" y="32999"/>
                    <a:pt x="50005" y="32999"/>
                  </a:cubicBezTo>
                  <a:cubicBezTo>
                    <a:pt x="49416" y="32999"/>
                    <a:pt x="48842" y="33589"/>
                    <a:pt x="49015" y="34303"/>
                  </a:cubicBezTo>
                  <a:cubicBezTo>
                    <a:pt x="49303" y="35488"/>
                    <a:pt x="49520" y="36664"/>
                    <a:pt x="49555" y="37884"/>
                  </a:cubicBezTo>
                  <a:cubicBezTo>
                    <a:pt x="49571" y="38463"/>
                    <a:pt x="49514" y="39064"/>
                    <a:pt x="49480" y="39660"/>
                  </a:cubicBezTo>
                  <a:cubicBezTo>
                    <a:pt x="49133" y="39989"/>
                    <a:pt x="48771" y="40299"/>
                    <a:pt x="48370" y="40559"/>
                  </a:cubicBezTo>
                  <a:cubicBezTo>
                    <a:pt x="46938" y="41488"/>
                    <a:pt x="45323" y="42107"/>
                    <a:pt x="43647" y="42386"/>
                  </a:cubicBezTo>
                  <a:cubicBezTo>
                    <a:pt x="43743" y="41559"/>
                    <a:pt x="43930" y="40757"/>
                    <a:pt x="44195" y="39973"/>
                  </a:cubicBezTo>
                  <a:cubicBezTo>
                    <a:pt x="44483" y="39723"/>
                    <a:pt x="44770" y="39471"/>
                    <a:pt x="45068" y="39257"/>
                  </a:cubicBezTo>
                  <a:cubicBezTo>
                    <a:pt x="45912" y="38651"/>
                    <a:pt x="46856" y="38188"/>
                    <a:pt x="47882" y="38014"/>
                  </a:cubicBezTo>
                  <a:cubicBezTo>
                    <a:pt x="48861" y="37847"/>
                    <a:pt x="48861" y="36386"/>
                    <a:pt x="47875" y="36386"/>
                  </a:cubicBezTo>
                  <a:cubicBezTo>
                    <a:pt x="47848" y="36386"/>
                    <a:pt x="47819" y="36387"/>
                    <a:pt x="47790" y="36389"/>
                  </a:cubicBezTo>
                  <a:cubicBezTo>
                    <a:pt x="47109" y="36443"/>
                    <a:pt x="46328" y="36588"/>
                    <a:pt x="45556" y="36820"/>
                  </a:cubicBezTo>
                  <a:cubicBezTo>
                    <a:pt x="47254" y="33418"/>
                    <a:pt x="49284" y="30069"/>
                    <a:pt x="48375" y="25894"/>
                  </a:cubicBezTo>
                  <a:cubicBezTo>
                    <a:pt x="48312" y="25606"/>
                    <a:pt x="48101" y="25483"/>
                    <a:pt x="47874" y="25483"/>
                  </a:cubicBezTo>
                  <a:cubicBezTo>
                    <a:pt x="47546" y="25483"/>
                    <a:pt x="47185" y="25738"/>
                    <a:pt x="47187" y="26123"/>
                  </a:cubicBezTo>
                  <a:cubicBezTo>
                    <a:pt x="47205" y="31737"/>
                    <a:pt x="41882" y="35196"/>
                    <a:pt x="40413" y="40329"/>
                  </a:cubicBezTo>
                  <a:cubicBezTo>
                    <a:pt x="40251" y="40898"/>
                    <a:pt x="40141" y="41482"/>
                    <a:pt x="40062" y="42067"/>
                  </a:cubicBezTo>
                  <a:cubicBezTo>
                    <a:pt x="39818" y="41710"/>
                    <a:pt x="39594" y="41336"/>
                    <a:pt x="39406" y="40935"/>
                  </a:cubicBezTo>
                  <a:cubicBezTo>
                    <a:pt x="39417" y="40877"/>
                    <a:pt x="39438" y="40821"/>
                    <a:pt x="39438" y="40761"/>
                  </a:cubicBezTo>
                  <a:cubicBezTo>
                    <a:pt x="39451" y="37684"/>
                    <a:pt x="38991" y="34891"/>
                    <a:pt x="39805" y="31834"/>
                  </a:cubicBezTo>
                  <a:cubicBezTo>
                    <a:pt x="40665" y="28600"/>
                    <a:pt x="42166" y="25718"/>
                    <a:pt x="44647" y="23442"/>
                  </a:cubicBezTo>
                  <a:cubicBezTo>
                    <a:pt x="44966" y="23150"/>
                    <a:pt x="44645" y="22676"/>
                    <a:pt x="44285" y="22676"/>
                  </a:cubicBezTo>
                  <a:cubicBezTo>
                    <a:pt x="44206" y="22676"/>
                    <a:pt x="44125" y="22698"/>
                    <a:pt x="44049" y="22751"/>
                  </a:cubicBezTo>
                  <a:cubicBezTo>
                    <a:pt x="41884" y="24249"/>
                    <a:pt x="39863" y="26383"/>
                    <a:pt x="38397" y="28822"/>
                  </a:cubicBezTo>
                  <a:cubicBezTo>
                    <a:pt x="38524" y="27034"/>
                    <a:pt x="38646" y="25405"/>
                    <a:pt x="38594" y="24164"/>
                  </a:cubicBezTo>
                  <a:cubicBezTo>
                    <a:pt x="38571" y="23625"/>
                    <a:pt x="38535" y="23092"/>
                    <a:pt x="38503" y="22559"/>
                  </a:cubicBezTo>
                  <a:cubicBezTo>
                    <a:pt x="39254" y="21882"/>
                    <a:pt x="39929" y="21123"/>
                    <a:pt x="40804" y="20562"/>
                  </a:cubicBezTo>
                  <a:cubicBezTo>
                    <a:pt x="41983" y="19805"/>
                    <a:pt x="43555" y="18993"/>
                    <a:pt x="44972" y="18892"/>
                  </a:cubicBezTo>
                  <a:cubicBezTo>
                    <a:pt x="45585" y="18848"/>
                    <a:pt x="45717" y="17847"/>
                    <a:pt x="45059" y="17770"/>
                  </a:cubicBezTo>
                  <a:cubicBezTo>
                    <a:pt x="44362" y="17688"/>
                    <a:pt x="43711" y="17624"/>
                    <a:pt x="43077" y="17624"/>
                  </a:cubicBezTo>
                  <a:cubicBezTo>
                    <a:pt x="42011" y="17624"/>
                    <a:pt x="40997" y="17804"/>
                    <a:pt x="39906" y="18381"/>
                  </a:cubicBezTo>
                  <a:cubicBezTo>
                    <a:pt x="39745" y="18466"/>
                    <a:pt x="39582" y="18562"/>
                    <a:pt x="39418" y="18663"/>
                  </a:cubicBezTo>
                  <a:cubicBezTo>
                    <a:pt x="39775" y="17081"/>
                    <a:pt x="40149" y="15504"/>
                    <a:pt x="40821" y="13976"/>
                  </a:cubicBezTo>
                  <a:cubicBezTo>
                    <a:pt x="42037" y="11215"/>
                    <a:pt x="43743" y="8642"/>
                    <a:pt x="45971" y="6607"/>
                  </a:cubicBezTo>
                  <a:cubicBezTo>
                    <a:pt x="46305" y="6301"/>
                    <a:pt x="45964" y="5777"/>
                    <a:pt x="45588" y="5777"/>
                  </a:cubicBezTo>
                  <a:cubicBezTo>
                    <a:pt x="45502" y="5777"/>
                    <a:pt x="45414" y="5804"/>
                    <a:pt x="45332" y="5868"/>
                  </a:cubicBezTo>
                  <a:cubicBezTo>
                    <a:pt x="42619" y="7963"/>
                    <a:pt x="39798" y="10907"/>
                    <a:pt x="38085" y="14248"/>
                  </a:cubicBezTo>
                  <a:cubicBezTo>
                    <a:pt x="38094" y="11391"/>
                    <a:pt x="38397" y="8546"/>
                    <a:pt x="39455" y="5673"/>
                  </a:cubicBezTo>
                  <a:cubicBezTo>
                    <a:pt x="39645" y="5159"/>
                    <a:pt x="39222" y="4716"/>
                    <a:pt x="38812" y="4716"/>
                  </a:cubicBezTo>
                  <a:cubicBezTo>
                    <a:pt x="38611" y="4716"/>
                    <a:pt x="38413" y="4822"/>
                    <a:pt x="38291" y="5078"/>
                  </a:cubicBezTo>
                  <a:cubicBezTo>
                    <a:pt x="36293" y="9277"/>
                    <a:pt x="35804" y="13172"/>
                    <a:pt x="35907" y="17772"/>
                  </a:cubicBezTo>
                  <a:cubicBezTo>
                    <a:pt x="35940" y="19282"/>
                    <a:pt x="35919" y="20797"/>
                    <a:pt x="35879" y="22313"/>
                  </a:cubicBezTo>
                  <a:cubicBezTo>
                    <a:pt x="35068" y="20367"/>
                    <a:pt x="34137" y="18458"/>
                    <a:pt x="33347" y="16540"/>
                  </a:cubicBezTo>
                  <a:cubicBezTo>
                    <a:pt x="33282" y="16382"/>
                    <a:pt x="33148" y="16314"/>
                    <a:pt x="33014" y="16314"/>
                  </a:cubicBezTo>
                  <a:cubicBezTo>
                    <a:pt x="32796" y="16314"/>
                    <a:pt x="32581" y="16496"/>
                    <a:pt x="32677" y="16765"/>
                  </a:cubicBezTo>
                  <a:cubicBezTo>
                    <a:pt x="33706" y="19624"/>
                    <a:pt x="34511" y="22654"/>
                    <a:pt x="35769" y="25444"/>
                  </a:cubicBezTo>
                  <a:cubicBezTo>
                    <a:pt x="35607" y="29384"/>
                    <a:pt x="35400" y="33324"/>
                    <a:pt x="35554" y="37213"/>
                  </a:cubicBezTo>
                  <a:cubicBezTo>
                    <a:pt x="35631" y="39114"/>
                    <a:pt x="36171" y="41117"/>
                    <a:pt x="37084" y="42860"/>
                  </a:cubicBezTo>
                  <a:cubicBezTo>
                    <a:pt x="32523" y="38218"/>
                    <a:pt x="34012" y="30528"/>
                    <a:pt x="30620" y="24873"/>
                  </a:cubicBezTo>
                  <a:cubicBezTo>
                    <a:pt x="30524" y="24713"/>
                    <a:pt x="30386" y="24647"/>
                    <a:pt x="30248" y="24647"/>
                  </a:cubicBezTo>
                  <a:cubicBezTo>
                    <a:pt x="29916" y="24647"/>
                    <a:pt x="29579" y="25031"/>
                    <a:pt x="29799" y="25418"/>
                  </a:cubicBezTo>
                  <a:cubicBezTo>
                    <a:pt x="32176" y="29613"/>
                    <a:pt x="30549" y="38978"/>
                    <a:pt x="33887" y="43515"/>
                  </a:cubicBezTo>
                  <a:cubicBezTo>
                    <a:pt x="30836" y="42186"/>
                    <a:pt x="25086" y="25625"/>
                    <a:pt x="29588" y="12056"/>
                  </a:cubicBezTo>
                  <a:cubicBezTo>
                    <a:pt x="29715" y="11675"/>
                    <a:pt x="29397" y="11360"/>
                    <a:pt x="29106" y="11360"/>
                  </a:cubicBezTo>
                  <a:cubicBezTo>
                    <a:pt x="28961" y="11360"/>
                    <a:pt x="28822" y="11438"/>
                    <a:pt x="28748" y="11626"/>
                  </a:cubicBezTo>
                  <a:cubicBezTo>
                    <a:pt x="27005" y="16081"/>
                    <a:pt x="25986" y="20671"/>
                    <a:pt x="26374" y="25215"/>
                  </a:cubicBezTo>
                  <a:cubicBezTo>
                    <a:pt x="25310" y="23206"/>
                    <a:pt x="24187" y="21229"/>
                    <a:pt x="23470" y="19041"/>
                  </a:cubicBezTo>
                  <a:cubicBezTo>
                    <a:pt x="22259" y="15341"/>
                    <a:pt x="21853" y="11240"/>
                    <a:pt x="21752" y="7357"/>
                  </a:cubicBezTo>
                  <a:cubicBezTo>
                    <a:pt x="21744" y="7072"/>
                    <a:pt x="21523" y="6927"/>
                    <a:pt x="21297" y="6927"/>
                  </a:cubicBezTo>
                  <a:cubicBezTo>
                    <a:pt x="21092" y="6927"/>
                    <a:pt x="20882" y="7046"/>
                    <a:pt x="20821" y="7285"/>
                  </a:cubicBezTo>
                  <a:cubicBezTo>
                    <a:pt x="19790" y="11352"/>
                    <a:pt x="19917" y="16483"/>
                    <a:pt x="21425" y="20956"/>
                  </a:cubicBezTo>
                  <a:cubicBezTo>
                    <a:pt x="18478" y="18561"/>
                    <a:pt x="15474" y="16234"/>
                    <a:pt x="14082" y="12608"/>
                  </a:cubicBezTo>
                  <a:cubicBezTo>
                    <a:pt x="14013" y="12427"/>
                    <a:pt x="13866" y="12350"/>
                    <a:pt x="13720" y="12350"/>
                  </a:cubicBezTo>
                  <a:cubicBezTo>
                    <a:pt x="13480" y="12350"/>
                    <a:pt x="13239" y="12557"/>
                    <a:pt x="13331" y="12862"/>
                  </a:cubicBezTo>
                  <a:cubicBezTo>
                    <a:pt x="14410" y="16477"/>
                    <a:pt x="16228" y="18926"/>
                    <a:pt x="18947" y="21506"/>
                  </a:cubicBezTo>
                  <a:cubicBezTo>
                    <a:pt x="23385" y="25720"/>
                    <a:pt x="26462" y="29008"/>
                    <a:pt x="27304" y="35021"/>
                  </a:cubicBezTo>
                  <a:cubicBezTo>
                    <a:pt x="25812" y="32967"/>
                    <a:pt x="23960" y="31218"/>
                    <a:pt x="22022" y="30289"/>
                  </a:cubicBezTo>
                  <a:cubicBezTo>
                    <a:pt x="21975" y="30266"/>
                    <a:pt x="21927" y="30256"/>
                    <a:pt x="21881" y="30256"/>
                  </a:cubicBezTo>
                  <a:cubicBezTo>
                    <a:pt x="21638" y="30256"/>
                    <a:pt x="21432" y="30532"/>
                    <a:pt x="21594" y="30768"/>
                  </a:cubicBezTo>
                  <a:cubicBezTo>
                    <a:pt x="23014" y="32836"/>
                    <a:pt x="24824" y="34590"/>
                    <a:pt x="26220" y="36683"/>
                  </a:cubicBezTo>
                  <a:cubicBezTo>
                    <a:pt x="26913" y="37720"/>
                    <a:pt x="27471" y="38820"/>
                    <a:pt x="28019" y="39921"/>
                  </a:cubicBezTo>
                  <a:cubicBezTo>
                    <a:pt x="28148" y="40486"/>
                    <a:pt x="28300" y="41047"/>
                    <a:pt x="28483" y="41592"/>
                  </a:cubicBezTo>
                  <a:cubicBezTo>
                    <a:pt x="26711" y="40085"/>
                    <a:pt x="24984" y="38607"/>
                    <a:pt x="23518" y="36568"/>
                  </a:cubicBezTo>
                  <a:cubicBezTo>
                    <a:pt x="22089" y="34584"/>
                    <a:pt x="20771" y="32538"/>
                    <a:pt x="19269" y="30619"/>
                  </a:cubicBezTo>
                  <a:cubicBezTo>
                    <a:pt x="19286" y="30544"/>
                    <a:pt x="19279" y="30464"/>
                    <a:pt x="19216" y="30384"/>
                  </a:cubicBezTo>
                  <a:cubicBezTo>
                    <a:pt x="16912" y="27509"/>
                    <a:pt x="16675" y="23582"/>
                    <a:pt x="14692" y="20524"/>
                  </a:cubicBezTo>
                  <a:cubicBezTo>
                    <a:pt x="12637" y="17352"/>
                    <a:pt x="8356" y="16214"/>
                    <a:pt x="6597" y="12963"/>
                  </a:cubicBezTo>
                  <a:cubicBezTo>
                    <a:pt x="6533" y="12846"/>
                    <a:pt x="6426" y="12797"/>
                    <a:pt x="6313" y="12797"/>
                  </a:cubicBezTo>
                  <a:cubicBezTo>
                    <a:pt x="6072" y="12797"/>
                    <a:pt x="5811" y="13024"/>
                    <a:pt x="5928" y="13290"/>
                  </a:cubicBezTo>
                  <a:cubicBezTo>
                    <a:pt x="7606" y="17062"/>
                    <a:pt x="11231" y="18642"/>
                    <a:pt x="13199" y="22083"/>
                  </a:cubicBezTo>
                  <a:cubicBezTo>
                    <a:pt x="13964" y="23420"/>
                    <a:pt x="14403" y="24848"/>
                    <a:pt x="14915" y="26191"/>
                  </a:cubicBezTo>
                  <a:cubicBezTo>
                    <a:pt x="14059" y="25553"/>
                    <a:pt x="13150" y="24992"/>
                    <a:pt x="12121" y="24597"/>
                  </a:cubicBezTo>
                  <a:cubicBezTo>
                    <a:pt x="8752" y="23303"/>
                    <a:pt x="4361" y="24467"/>
                    <a:pt x="1653" y="21614"/>
                  </a:cubicBezTo>
                  <a:cubicBezTo>
                    <a:pt x="1561" y="21517"/>
                    <a:pt x="1460" y="21476"/>
                    <a:pt x="1363" y="21476"/>
                  </a:cubicBezTo>
                  <a:cubicBezTo>
                    <a:pt x="1056" y="21476"/>
                    <a:pt x="788" y="21887"/>
                    <a:pt x="962" y="22213"/>
                  </a:cubicBezTo>
                  <a:cubicBezTo>
                    <a:pt x="2280" y="24675"/>
                    <a:pt x="4384" y="25199"/>
                    <a:pt x="6997" y="25700"/>
                  </a:cubicBezTo>
                  <a:cubicBezTo>
                    <a:pt x="11574" y="26578"/>
                    <a:pt x="14302" y="28136"/>
                    <a:pt x="16819" y="31521"/>
                  </a:cubicBezTo>
                  <a:cubicBezTo>
                    <a:pt x="15825" y="31279"/>
                    <a:pt x="14790" y="31210"/>
                    <a:pt x="13741" y="31210"/>
                  </a:cubicBezTo>
                  <a:cubicBezTo>
                    <a:pt x="12370" y="31210"/>
                    <a:pt x="10976" y="31327"/>
                    <a:pt x="9618" y="31327"/>
                  </a:cubicBezTo>
                  <a:cubicBezTo>
                    <a:pt x="7229" y="31327"/>
                    <a:pt x="4953" y="30965"/>
                    <a:pt x="3121" y="28965"/>
                  </a:cubicBezTo>
                  <a:cubicBezTo>
                    <a:pt x="3049" y="28886"/>
                    <a:pt x="2967" y="28853"/>
                    <a:pt x="2888" y="28853"/>
                  </a:cubicBezTo>
                  <a:cubicBezTo>
                    <a:pt x="2637" y="28853"/>
                    <a:pt x="2410" y="29187"/>
                    <a:pt x="2559" y="29452"/>
                  </a:cubicBezTo>
                  <a:cubicBezTo>
                    <a:pt x="3895" y="31825"/>
                    <a:pt x="5519" y="32485"/>
                    <a:pt x="8263" y="32719"/>
                  </a:cubicBezTo>
                  <a:cubicBezTo>
                    <a:pt x="8456" y="32736"/>
                    <a:pt x="8648" y="32743"/>
                    <a:pt x="8842" y="32743"/>
                  </a:cubicBezTo>
                  <a:cubicBezTo>
                    <a:pt x="10314" y="32743"/>
                    <a:pt x="11800" y="32319"/>
                    <a:pt x="13261" y="32319"/>
                  </a:cubicBezTo>
                  <a:cubicBezTo>
                    <a:pt x="13497" y="32319"/>
                    <a:pt x="13732" y="32330"/>
                    <a:pt x="13966" y="32356"/>
                  </a:cubicBezTo>
                  <a:cubicBezTo>
                    <a:pt x="16228" y="32601"/>
                    <a:pt x="17594" y="33260"/>
                    <a:pt x="18562" y="34181"/>
                  </a:cubicBezTo>
                  <a:cubicBezTo>
                    <a:pt x="19235" y="35323"/>
                    <a:pt x="19958" y="36620"/>
                    <a:pt x="20752" y="37921"/>
                  </a:cubicBezTo>
                  <a:cubicBezTo>
                    <a:pt x="20551" y="37782"/>
                    <a:pt x="20345" y="37645"/>
                    <a:pt x="20115" y="37517"/>
                  </a:cubicBezTo>
                  <a:cubicBezTo>
                    <a:pt x="14008" y="34110"/>
                    <a:pt x="6610" y="37851"/>
                    <a:pt x="916" y="32847"/>
                  </a:cubicBezTo>
                  <a:cubicBezTo>
                    <a:pt x="827" y="32768"/>
                    <a:pt x="720" y="32734"/>
                    <a:pt x="613" y="32734"/>
                  </a:cubicBezTo>
                  <a:cubicBezTo>
                    <a:pt x="305" y="32734"/>
                    <a:pt x="0" y="33019"/>
                    <a:pt x="138" y="33361"/>
                  </a:cubicBezTo>
                  <a:cubicBezTo>
                    <a:pt x="1031" y="35563"/>
                    <a:pt x="2036" y="36668"/>
                    <a:pt x="4287" y="37667"/>
                  </a:cubicBezTo>
                  <a:cubicBezTo>
                    <a:pt x="11163" y="40720"/>
                    <a:pt x="16258" y="36645"/>
                    <a:pt x="22469" y="43620"/>
                  </a:cubicBezTo>
                  <a:cubicBezTo>
                    <a:pt x="25100" y="46574"/>
                    <a:pt x="27729" y="48496"/>
                    <a:pt x="30656" y="49044"/>
                  </a:cubicBezTo>
                  <a:cubicBezTo>
                    <a:pt x="32497" y="49918"/>
                    <a:pt x="34521" y="50463"/>
                    <a:pt x="36620" y="50702"/>
                  </a:cubicBezTo>
                  <a:cubicBezTo>
                    <a:pt x="36557" y="50729"/>
                    <a:pt x="36494" y="50759"/>
                    <a:pt x="36433" y="50788"/>
                  </a:cubicBezTo>
                  <a:cubicBezTo>
                    <a:pt x="33175" y="51261"/>
                    <a:pt x="27825" y="51717"/>
                    <a:pt x="28656" y="55439"/>
                  </a:cubicBezTo>
                  <a:cubicBezTo>
                    <a:pt x="28658" y="55448"/>
                    <a:pt x="28665" y="55452"/>
                    <a:pt x="28668" y="55458"/>
                  </a:cubicBezTo>
                  <a:cubicBezTo>
                    <a:pt x="28665" y="55479"/>
                    <a:pt x="28656" y="55496"/>
                    <a:pt x="28653" y="55518"/>
                  </a:cubicBezTo>
                  <a:cubicBezTo>
                    <a:pt x="28637" y="55675"/>
                    <a:pt x="28756" y="55769"/>
                    <a:pt x="28878" y="55769"/>
                  </a:cubicBezTo>
                  <a:cubicBezTo>
                    <a:pt x="28959" y="55769"/>
                    <a:pt x="29041" y="55728"/>
                    <a:pt x="29087" y="55638"/>
                  </a:cubicBezTo>
                  <a:cubicBezTo>
                    <a:pt x="29673" y="54475"/>
                    <a:pt x="30538" y="53988"/>
                    <a:pt x="31529" y="53791"/>
                  </a:cubicBezTo>
                  <a:cubicBezTo>
                    <a:pt x="31558" y="53791"/>
                    <a:pt x="31582" y="53799"/>
                    <a:pt x="31611" y="53799"/>
                  </a:cubicBezTo>
                  <a:cubicBezTo>
                    <a:pt x="31616" y="53799"/>
                    <a:pt x="31620" y="53799"/>
                    <a:pt x="31625" y="53799"/>
                  </a:cubicBezTo>
                  <a:cubicBezTo>
                    <a:pt x="31799" y="53775"/>
                    <a:pt x="31974" y="53742"/>
                    <a:pt x="32146" y="53706"/>
                  </a:cubicBezTo>
                  <a:cubicBezTo>
                    <a:pt x="32467" y="53677"/>
                    <a:pt x="32798" y="53668"/>
                    <a:pt x="33134" y="53668"/>
                  </a:cubicBezTo>
                  <a:cubicBezTo>
                    <a:pt x="33664" y="53668"/>
                    <a:pt x="34206" y="53690"/>
                    <a:pt x="34744" y="53690"/>
                  </a:cubicBezTo>
                  <a:cubicBezTo>
                    <a:pt x="35498" y="53690"/>
                    <a:pt x="36243" y="53646"/>
                    <a:pt x="36930" y="53435"/>
                  </a:cubicBezTo>
                  <a:cubicBezTo>
                    <a:pt x="38014" y="53103"/>
                    <a:pt x="39176" y="52422"/>
                    <a:pt x="40115" y="51583"/>
                  </a:cubicBezTo>
                  <a:cubicBezTo>
                    <a:pt x="40163" y="51813"/>
                    <a:pt x="40230" y="52048"/>
                    <a:pt x="40326" y="52295"/>
                  </a:cubicBezTo>
                  <a:cubicBezTo>
                    <a:pt x="40330" y="52305"/>
                    <a:pt x="40338" y="52307"/>
                    <a:pt x="40343" y="52317"/>
                  </a:cubicBezTo>
                  <a:cubicBezTo>
                    <a:pt x="40189" y="53305"/>
                    <a:pt x="39715" y="54601"/>
                    <a:pt x="39428" y="55835"/>
                  </a:cubicBezTo>
                  <a:cubicBezTo>
                    <a:pt x="39182" y="56683"/>
                    <a:pt x="39020" y="57581"/>
                    <a:pt x="39290" y="58448"/>
                  </a:cubicBezTo>
                  <a:cubicBezTo>
                    <a:pt x="39616" y="59492"/>
                    <a:pt x="40583" y="60242"/>
                    <a:pt x="41573" y="60242"/>
                  </a:cubicBezTo>
                  <a:cubicBezTo>
                    <a:pt x="42033" y="60242"/>
                    <a:pt x="42498" y="60080"/>
                    <a:pt x="42906" y="59711"/>
                  </a:cubicBezTo>
                  <a:cubicBezTo>
                    <a:pt x="42962" y="59660"/>
                    <a:pt x="42967" y="59575"/>
                    <a:pt x="42937" y="59513"/>
                  </a:cubicBezTo>
                  <a:cubicBezTo>
                    <a:pt x="42981" y="59373"/>
                    <a:pt x="42846" y="59237"/>
                    <a:pt x="42702" y="59237"/>
                  </a:cubicBezTo>
                  <a:cubicBezTo>
                    <a:pt x="42679" y="59237"/>
                    <a:pt x="42657" y="59240"/>
                    <a:pt x="42635" y="59247"/>
                  </a:cubicBezTo>
                  <a:cubicBezTo>
                    <a:pt x="42347" y="59338"/>
                    <a:pt x="42111" y="59379"/>
                    <a:pt x="41919" y="59379"/>
                  </a:cubicBezTo>
                  <a:cubicBezTo>
                    <a:pt x="40379" y="59379"/>
                    <a:pt x="41693" y="56760"/>
                    <a:pt x="41842" y="56416"/>
                  </a:cubicBezTo>
                  <a:cubicBezTo>
                    <a:pt x="42020" y="56007"/>
                    <a:pt x="42197" y="55596"/>
                    <a:pt x="42373" y="55187"/>
                  </a:cubicBezTo>
                  <a:cubicBezTo>
                    <a:pt x="42770" y="54270"/>
                    <a:pt x="43286" y="53334"/>
                    <a:pt x="43438" y="52338"/>
                  </a:cubicBezTo>
                  <a:cubicBezTo>
                    <a:pt x="43440" y="52332"/>
                    <a:pt x="43438" y="52328"/>
                    <a:pt x="43440" y="52323"/>
                  </a:cubicBezTo>
                  <a:cubicBezTo>
                    <a:pt x="43879" y="52893"/>
                    <a:pt x="44242" y="53483"/>
                    <a:pt x="44424" y="54222"/>
                  </a:cubicBezTo>
                  <a:cubicBezTo>
                    <a:pt x="44659" y="55176"/>
                    <a:pt x="44477" y="56058"/>
                    <a:pt x="44335" y="57006"/>
                  </a:cubicBezTo>
                  <a:cubicBezTo>
                    <a:pt x="44312" y="57154"/>
                    <a:pt x="44435" y="57254"/>
                    <a:pt x="44561" y="57254"/>
                  </a:cubicBezTo>
                  <a:cubicBezTo>
                    <a:pt x="44606" y="57254"/>
                    <a:pt x="44652" y="57241"/>
                    <a:pt x="44692" y="57212"/>
                  </a:cubicBezTo>
                  <a:cubicBezTo>
                    <a:pt x="44724" y="57225"/>
                    <a:pt x="44758" y="57232"/>
                    <a:pt x="44793" y="57232"/>
                  </a:cubicBezTo>
                  <a:cubicBezTo>
                    <a:pt x="44837" y="57232"/>
                    <a:pt x="44883" y="57221"/>
                    <a:pt x="44929" y="57192"/>
                  </a:cubicBezTo>
                  <a:cubicBezTo>
                    <a:pt x="46386" y="56332"/>
                    <a:pt x="47706" y="54539"/>
                    <a:pt x="47201" y="52768"/>
                  </a:cubicBezTo>
                  <a:cubicBezTo>
                    <a:pt x="47147" y="52574"/>
                    <a:pt x="47041" y="52353"/>
                    <a:pt x="46901" y="52127"/>
                  </a:cubicBezTo>
                  <a:lnTo>
                    <a:pt x="46901" y="52127"/>
                  </a:lnTo>
                  <a:cubicBezTo>
                    <a:pt x="48570" y="52767"/>
                    <a:pt x="50616" y="53323"/>
                    <a:pt x="52520" y="53323"/>
                  </a:cubicBezTo>
                  <a:cubicBezTo>
                    <a:pt x="54684" y="53323"/>
                    <a:pt x="56664" y="52605"/>
                    <a:pt x="57694" y="50476"/>
                  </a:cubicBezTo>
                  <a:cubicBezTo>
                    <a:pt x="58099" y="49881"/>
                    <a:pt x="58491" y="49133"/>
                    <a:pt x="58471" y="48432"/>
                  </a:cubicBezTo>
                  <a:cubicBezTo>
                    <a:pt x="58467" y="48282"/>
                    <a:pt x="58361" y="48216"/>
                    <a:pt x="58245" y="48216"/>
                  </a:cubicBezTo>
                  <a:cubicBezTo>
                    <a:pt x="58140" y="48216"/>
                    <a:pt x="58026" y="48271"/>
                    <a:pt x="57975" y="48366"/>
                  </a:cubicBezTo>
                  <a:cubicBezTo>
                    <a:pt x="57958" y="48399"/>
                    <a:pt x="57944" y="48432"/>
                    <a:pt x="57928" y="48465"/>
                  </a:cubicBezTo>
                  <a:cubicBezTo>
                    <a:pt x="57840" y="48477"/>
                    <a:pt x="57751" y="48520"/>
                    <a:pt x="57679" y="48603"/>
                  </a:cubicBezTo>
                  <a:cubicBezTo>
                    <a:pt x="56418" y="50069"/>
                    <a:pt x="54953" y="50659"/>
                    <a:pt x="53425" y="50659"/>
                  </a:cubicBezTo>
                  <a:cubicBezTo>
                    <a:pt x="52178" y="50659"/>
                    <a:pt x="50890" y="50267"/>
                    <a:pt x="49638" y="49636"/>
                  </a:cubicBezTo>
                  <a:cubicBezTo>
                    <a:pt x="51033" y="49297"/>
                    <a:pt x="52368" y="48528"/>
                    <a:pt x="53476" y="47708"/>
                  </a:cubicBezTo>
                  <a:cubicBezTo>
                    <a:pt x="53557" y="47648"/>
                    <a:pt x="53641" y="47580"/>
                    <a:pt x="53722" y="47517"/>
                  </a:cubicBezTo>
                  <a:cubicBezTo>
                    <a:pt x="54831" y="46875"/>
                    <a:pt x="55895" y="46133"/>
                    <a:pt x="56878" y="45245"/>
                  </a:cubicBezTo>
                  <a:cubicBezTo>
                    <a:pt x="58427" y="43845"/>
                    <a:pt x="59411" y="42280"/>
                    <a:pt x="60620" y="40612"/>
                  </a:cubicBezTo>
                  <a:cubicBezTo>
                    <a:pt x="63828" y="36187"/>
                    <a:pt x="66269" y="36600"/>
                    <a:pt x="71071" y="34721"/>
                  </a:cubicBezTo>
                  <a:cubicBezTo>
                    <a:pt x="75867" y="32845"/>
                    <a:pt x="78042" y="29388"/>
                    <a:pt x="82193" y="26332"/>
                  </a:cubicBezTo>
                  <a:cubicBezTo>
                    <a:pt x="82588" y="26041"/>
                    <a:pt x="82378" y="25377"/>
                    <a:pt x="81934" y="25377"/>
                  </a:cubicBezTo>
                  <a:cubicBezTo>
                    <a:pt x="81875" y="25377"/>
                    <a:pt x="81811" y="25389"/>
                    <a:pt x="81743" y="25415"/>
                  </a:cubicBezTo>
                  <a:cubicBezTo>
                    <a:pt x="79271" y="26395"/>
                    <a:pt x="77899" y="28025"/>
                    <a:pt x="75724" y="29314"/>
                  </a:cubicBezTo>
                  <a:cubicBezTo>
                    <a:pt x="73014" y="30916"/>
                    <a:pt x="70237" y="31191"/>
                    <a:pt x="67577" y="31713"/>
                  </a:cubicBezTo>
                  <a:cubicBezTo>
                    <a:pt x="69352" y="29094"/>
                    <a:pt x="70883" y="28113"/>
                    <a:pt x="73703" y="26678"/>
                  </a:cubicBezTo>
                  <a:cubicBezTo>
                    <a:pt x="75285" y="25872"/>
                    <a:pt x="76587" y="25075"/>
                    <a:pt x="77551" y="23549"/>
                  </a:cubicBezTo>
                  <a:cubicBezTo>
                    <a:pt x="77722" y="23279"/>
                    <a:pt x="77443" y="22930"/>
                    <a:pt x="77162" y="22930"/>
                  </a:cubicBezTo>
                  <a:cubicBezTo>
                    <a:pt x="77088" y="22930"/>
                    <a:pt x="77014" y="22955"/>
                    <a:pt x="76947" y="23011"/>
                  </a:cubicBezTo>
                  <a:cubicBezTo>
                    <a:pt x="74163" y="25398"/>
                    <a:pt x="70349" y="25665"/>
                    <a:pt x="67643" y="28289"/>
                  </a:cubicBezTo>
                  <a:cubicBezTo>
                    <a:pt x="66016" y="29865"/>
                    <a:pt x="64607" y="31562"/>
                    <a:pt x="63133" y="33213"/>
                  </a:cubicBezTo>
                  <a:cubicBezTo>
                    <a:pt x="62896" y="33343"/>
                    <a:pt x="62657" y="33472"/>
                    <a:pt x="62425" y="33626"/>
                  </a:cubicBezTo>
                  <a:cubicBezTo>
                    <a:pt x="63149" y="32123"/>
                    <a:pt x="63818" y="30681"/>
                    <a:pt x="64440" y="29400"/>
                  </a:cubicBezTo>
                  <a:cubicBezTo>
                    <a:pt x="67024" y="24054"/>
                    <a:pt x="69871" y="22632"/>
                    <a:pt x="75271" y="21069"/>
                  </a:cubicBezTo>
                  <a:cubicBezTo>
                    <a:pt x="78325" y="20184"/>
                    <a:pt x="79896" y="19668"/>
                    <a:pt x="81880" y="17191"/>
                  </a:cubicBezTo>
                  <a:cubicBezTo>
                    <a:pt x="82201" y="16792"/>
                    <a:pt x="81886" y="16264"/>
                    <a:pt x="81461" y="16264"/>
                  </a:cubicBezTo>
                  <a:cubicBezTo>
                    <a:pt x="81363" y="16264"/>
                    <a:pt x="81260" y="16292"/>
                    <a:pt x="81158" y="16355"/>
                  </a:cubicBezTo>
                  <a:cubicBezTo>
                    <a:pt x="76994" y="18916"/>
                    <a:pt x="72416" y="18823"/>
                    <a:pt x="68564" y="20585"/>
                  </a:cubicBezTo>
                  <a:cubicBezTo>
                    <a:pt x="70275" y="18227"/>
                    <a:pt x="72339" y="16228"/>
                    <a:pt x="75412" y="15286"/>
                  </a:cubicBezTo>
                  <a:cubicBezTo>
                    <a:pt x="75901" y="15137"/>
                    <a:pt x="75706" y="14458"/>
                    <a:pt x="75261" y="14458"/>
                  </a:cubicBezTo>
                  <a:cubicBezTo>
                    <a:pt x="75222" y="14458"/>
                    <a:pt x="75181" y="14463"/>
                    <a:pt x="75139" y="14474"/>
                  </a:cubicBezTo>
                  <a:cubicBezTo>
                    <a:pt x="71553" y="15409"/>
                    <a:pt x="69143" y="16883"/>
                    <a:pt x="66798" y="19822"/>
                  </a:cubicBezTo>
                  <a:cubicBezTo>
                    <a:pt x="65230" y="21788"/>
                    <a:pt x="63752" y="24005"/>
                    <a:pt x="62800" y="26385"/>
                  </a:cubicBezTo>
                  <a:cubicBezTo>
                    <a:pt x="62363" y="27156"/>
                    <a:pt x="61930" y="27929"/>
                    <a:pt x="61527" y="28720"/>
                  </a:cubicBezTo>
                  <a:cubicBezTo>
                    <a:pt x="59810" y="30666"/>
                    <a:pt x="58156" y="32663"/>
                    <a:pt x="56527" y="34690"/>
                  </a:cubicBezTo>
                  <a:cubicBezTo>
                    <a:pt x="56555" y="34596"/>
                    <a:pt x="56576" y="34499"/>
                    <a:pt x="56603" y="34404"/>
                  </a:cubicBezTo>
                  <a:cubicBezTo>
                    <a:pt x="57455" y="32931"/>
                    <a:pt x="58023" y="31249"/>
                    <a:pt x="58453" y="29643"/>
                  </a:cubicBezTo>
                  <a:cubicBezTo>
                    <a:pt x="58747" y="28540"/>
                    <a:pt x="59049" y="27572"/>
                    <a:pt x="59439" y="26704"/>
                  </a:cubicBezTo>
                  <a:cubicBezTo>
                    <a:pt x="59995" y="25665"/>
                    <a:pt x="60698" y="24756"/>
                    <a:pt x="61582" y="23969"/>
                  </a:cubicBezTo>
                  <a:cubicBezTo>
                    <a:pt x="61688" y="23874"/>
                    <a:pt x="61730" y="23761"/>
                    <a:pt x="61745" y="23644"/>
                  </a:cubicBezTo>
                  <a:cubicBezTo>
                    <a:pt x="62040" y="23404"/>
                    <a:pt x="62363" y="23171"/>
                    <a:pt x="62718" y="22947"/>
                  </a:cubicBezTo>
                  <a:cubicBezTo>
                    <a:pt x="63081" y="22766"/>
                    <a:pt x="63440" y="22576"/>
                    <a:pt x="63777" y="22348"/>
                  </a:cubicBezTo>
                  <a:cubicBezTo>
                    <a:pt x="63920" y="22252"/>
                    <a:pt x="63829" y="22016"/>
                    <a:pt x="63670" y="22016"/>
                  </a:cubicBezTo>
                  <a:cubicBezTo>
                    <a:pt x="63660" y="22016"/>
                    <a:pt x="63651" y="22017"/>
                    <a:pt x="63641" y="22018"/>
                  </a:cubicBezTo>
                  <a:cubicBezTo>
                    <a:pt x="62815" y="22165"/>
                    <a:pt x="61905" y="22468"/>
                    <a:pt x="61031" y="22898"/>
                  </a:cubicBezTo>
                  <a:cubicBezTo>
                    <a:pt x="60935" y="22906"/>
                    <a:pt x="60837" y="22933"/>
                    <a:pt x="60747" y="23005"/>
                  </a:cubicBezTo>
                  <a:cubicBezTo>
                    <a:pt x="60707" y="23037"/>
                    <a:pt x="60664" y="23076"/>
                    <a:pt x="60623" y="23110"/>
                  </a:cubicBezTo>
                  <a:cubicBezTo>
                    <a:pt x="60148" y="23371"/>
                    <a:pt x="59692" y="23668"/>
                    <a:pt x="59273" y="24001"/>
                  </a:cubicBezTo>
                  <a:cubicBezTo>
                    <a:pt x="60390" y="21351"/>
                    <a:pt x="62101" y="19043"/>
                    <a:pt x="65317" y="16360"/>
                  </a:cubicBezTo>
                  <a:cubicBezTo>
                    <a:pt x="68064" y="14070"/>
                    <a:pt x="69440" y="12822"/>
                    <a:pt x="69750" y="9085"/>
                  </a:cubicBezTo>
                  <a:cubicBezTo>
                    <a:pt x="69770" y="8840"/>
                    <a:pt x="69534" y="8621"/>
                    <a:pt x="69323" y="8621"/>
                  </a:cubicBezTo>
                  <a:cubicBezTo>
                    <a:pt x="69211" y="8621"/>
                    <a:pt x="69106" y="8683"/>
                    <a:pt x="69049" y="8835"/>
                  </a:cubicBezTo>
                  <a:cubicBezTo>
                    <a:pt x="66582" y="15546"/>
                    <a:pt x="58685" y="17169"/>
                    <a:pt x="56534" y="24413"/>
                  </a:cubicBezTo>
                  <a:cubicBezTo>
                    <a:pt x="56201" y="25529"/>
                    <a:pt x="55961" y="26662"/>
                    <a:pt x="55737" y="27799"/>
                  </a:cubicBezTo>
                  <a:cubicBezTo>
                    <a:pt x="55730" y="27753"/>
                    <a:pt x="55728" y="27706"/>
                    <a:pt x="55719" y="27663"/>
                  </a:cubicBezTo>
                  <a:cubicBezTo>
                    <a:pt x="55158" y="24836"/>
                    <a:pt x="53715" y="23174"/>
                    <a:pt x="52264" y="20758"/>
                  </a:cubicBezTo>
                  <a:cubicBezTo>
                    <a:pt x="52250" y="20736"/>
                    <a:pt x="52241" y="20716"/>
                    <a:pt x="52229" y="20695"/>
                  </a:cubicBezTo>
                  <a:cubicBezTo>
                    <a:pt x="52483" y="19226"/>
                    <a:pt x="52400" y="17723"/>
                    <a:pt x="52742" y="16247"/>
                  </a:cubicBezTo>
                  <a:cubicBezTo>
                    <a:pt x="53211" y="14218"/>
                    <a:pt x="54168" y="12278"/>
                    <a:pt x="55844" y="10993"/>
                  </a:cubicBezTo>
                  <a:cubicBezTo>
                    <a:pt x="56258" y="10676"/>
                    <a:pt x="55988" y="10119"/>
                    <a:pt x="55570" y="10119"/>
                  </a:cubicBezTo>
                  <a:cubicBezTo>
                    <a:pt x="55488" y="10119"/>
                    <a:pt x="55400" y="10141"/>
                    <a:pt x="55311" y="10190"/>
                  </a:cubicBezTo>
                  <a:cubicBezTo>
                    <a:pt x="53309" y="11287"/>
                    <a:pt x="51093" y="13578"/>
                    <a:pt x="50202" y="16048"/>
                  </a:cubicBezTo>
                  <a:cubicBezTo>
                    <a:pt x="48737" y="10760"/>
                    <a:pt x="50346" y="5970"/>
                    <a:pt x="53161" y="685"/>
                  </a:cubicBezTo>
                  <a:cubicBezTo>
                    <a:pt x="53336" y="357"/>
                    <a:pt x="53018" y="1"/>
                    <a:pt x="52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50" name="Google Shape;10250;p42"/>
            <p:cNvGrpSpPr/>
            <p:nvPr/>
          </p:nvGrpSpPr>
          <p:grpSpPr>
            <a:xfrm>
              <a:off x="3026640" y="2500182"/>
              <a:ext cx="1975657" cy="1433452"/>
              <a:chOff x="1988673" y="1641428"/>
              <a:chExt cx="4049487" cy="2938134"/>
            </a:xfrm>
          </p:grpSpPr>
          <p:sp>
            <p:nvSpPr>
              <p:cNvPr id="10251" name="Google Shape;10251;p42"/>
              <p:cNvSpPr/>
              <p:nvPr/>
            </p:nvSpPr>
            <p:spPr>
              <a:xfrm>
                <a:off x="2048993" y="3477027"/>
                <a:ext cx="126863" cy="64043"/>
              </a:xfrm>
              <a:custGeom>
                <a:avLst/>
                <a:gdLst/>
                <a:ahLst/>
                <a:cxnLst/>
                <a:rect l="l" t="t" r="r" b="b"/>
                <a:pathLst>
                  <a:path w="2488" h="1256" extrusionOk="0">
                    <a:moveTo>
                      <a:pt x="222" y="1"/>
                    </a:moveTo>
                    <a:cubicBezTo>
                      <a:pt x="81" y="1"/>
                      <a:pt x="0" y="235"/>
                      <a:pt x="146" y="305"/>
                    </a:cubicBezTo>
                    <a:cubicBezTo>
                      <a:pt x="480" y="464"/>
                      <a:pt x="813" y="626"/>
                      <a:pt x="1146" y="785"/>
                    </a:cubicBezTo>
                    <a:cubicBezTo>
                      <a:pt x="1310" y="863"/>
                      <a:pt x="1473" y="942"/>
                      <a:pt x="1637" y="1021"/>
                    </a:cubicBezTo>
                    <a:cubicBezTo>
                      <a:pt x="1809" y="1104"/>
                      <a:pt x="1986" y="1216"/>
                      <a:pt x="2175" y="1250"/>
                    </a:cubicBezTo>
                    <a:cubicBezTo>
                      <a:pt x="2195" y="1254"/>
                      <a:pt x="2215" y="1256"/>
                      <a:pt x="2236" y="1256"/>
                    </a:cubicBezTo>
                    <a:cubicBezTo>
                      <a:pt x="2294" y="1256"/>
                      <a:pt x="2354" y="1239"/>
                      <a:pt x="2394" y="1191"/>
                    </a:cubicBezTo>
                    <a:cubicBezTo>
                      <a:pt x="2473" y="1099"/>
                      <a:pt x="2488" y="967"/>
                      <a:pt x="2394" y="873"/>
                    </a:cubicBezTo>
                    <a:cubicBezTo>
                      <a:pt x="2307" y="785"/>
                      <a:pt x="2188" y="748"/>
                      <a:pt x="2076" y="704"/>
                    </a:cubicBezTo>
                    <a:lnTo>
                      <a:pt x="1474" y="473"/>
                    </a:lnTo>
                    <a:cubicBezTo>
                      <a:pt x="1074" y="319"/>
                      <a:pt x="673" y="164"/>
                      <a:pt x="272" y="10"/>
                    </a:cubicBezTo>
                    <a:cubicBezTo>
                      <a:pt x="255" y="4"/>
                      <a:pt x="238" y="1"/>
                      <a:pt x="2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2" name="Google Shape;10252;p42"/>
              <p:cNvSpPr/>
              <p:nvPr/>
            </p:nvSpPr>
            <p:spPr>
              <a:xfrm>
                <a:off x="2292363" y="3494415"/>
                <a:ext cx="196974" cy="42679"/>
              </a:xfrm>
              <a:custGeom>
                <a:avLst/>
                <a:gdLst/>
                <a:ahLst/>
                <a:cxnLst/>
                <a:rect l="l" t="t" r="r" b="b"/>
                <a:pathLst>
                  <a:path w="3863" h="837" extrusionOk="0">
                    <a:moveTo>
                      <a:pt x="3431" y="1"/>
                    </a:moveTo>
                    <a:cubicBezTo>
                      <a:pt x="3363" y="1"/>
                      <a:pt x="3296" y="5"/>
                      <a:pt x="3234" y="6"/>
                    </a:cubicBezTo>
                    <a:cubicBezTo>
                      <a:pt x="3101" y="10"/>
                      <a:pt x="2968" y="22"/>
                      <a:pt x="2835" y="36"/>
                    </a:cubicBezTo>
                    <a:cubicBezTo>
                      <a:pt x="2530" y="65"/>
                      <a:pt x="2230" y="125"/>
                      <a:pt x="1931" y="185"/>
                    </a:cubicBezTo>
                    <a:cubicBezTo>
                      <a:pt x="1349" y="299"/>
                      <a:pt x="767" y="399"/>
                      <a:pt x="184" y="504"/>
                    </a:cubicBezTo>
                    <a:cubicBezTo>
                      <a:pt x="1" y="534"/>
                      <a:pt x="36" y="836"/>
                      <a:pt x="215" y="836"/>
                    </a:cubicBezTo>
                    <a:cubicBezTo>
                      <a:pt x="220" y="836"/>
                      <a:pt x="224" y="836"/>
                      <a:pt x="229" y="836"/>
                    </a:cubicBezTo>
                    <a:cubicBezTo>
                      <a:pt x="819" y="787"/>
                      <a:pt x="1407" y="731"/>
                      <a:pt x="1999" y="692"/>
                    </a:cubicBezTo>
                    <a:cubicBezTo>
                      <a:pt x="2293" y="673"/>
                      <a:pt x="2587" y="657"/>
                      <a:pt x="2877" y="609"/>
                    </a:cubicBezTo>
                    <a:cubicBezTo>
                      <a:pt x="3019" y="585"/>
                      <a:pt x="3164" y="561"/>
                      <a:pt x="3305" y="527"/>
                    </a:cubicBezTo>
                    <a:cubicBezTo>
                      <a:pt x="3444" y="494"/>
                      <a:pt x="3615" y="467"/>
                      <a:pt x="3729" y="381"/>
                    </a:cubicBezTo>
                    <a:cubicBezTo>
                      <a:pt x="3863" y="277"/>
                      <a:pt x="3839" y="104"/>
                      <a:pt x="3685" y="40"/>
                    </a:cubicBezTo>
                    <a:cubicBezTo>
                      <a:pt x="3609" y="8"/>
                      <a:pt x="3520" y="1"/>
                      <a:pt x="34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3" name="Google Shape;10253;p42"/>
              <p:cNvSpPr/>
              <p:nvPr/>
            </p:nvSpPr>
            <p:spPr>
              <a:xfrm>
                <a:off x="2653823" y="3569062"/>
                <a:ext cx="117583" cy="41404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812" extrusionOk="0">
                    <a:moveTo>
                      <a:pt x="684" y="1"/>
                    </a:moveTo>
                    <a:cubicBezTo>
                      <a:pt x="506" y="1"/>
                      <a:pt x="329" y="20"/>
                      <a:pt x="160" y="56"/>
                    </a:cubicBezTo>
                    <a:cubicBezTo>
                      <a:pt x="1" y="91"/>
                      <a:pt x="54" y="321"/>
                      <a:pt x="201" y="321"/>
                    </a:cubicBezTo>
                    <a:cubicBezTo>
                      <a:pt x="212" y="321"/>
                      <a:pt x="222" y="320"/>
                      <a:pt x="233" y="318"/>
                    </a:cubicBezTo>
                    <a:cubicBezTo>
                      <a:pt x="372" y="289"/>
                      <a:pt x="510" y="275"/>
                      <a:pt x="646" y="275"/>
                    </a:cubicBezTo>
                    <a:cubicBezTo>
                      <a:pt x="1181" y="275"/>
                      <a:pt x="1688" y="487"/>
                      <a:pt x="2136" y="795"/>
                    </a:cubicBezTo>
                    <a:cubicBezTo>
                      <a:pt x="2153" y="807"/>
                      <a:pt x="2170" y="812"/>
                      <a:pt x="2186" y="812"/>
                    </a:cubicBezTo>
                    <a:cubicBezTo>
                      <a:pt x="2256" y="812"/>
                      <a:pt x="2306" y="710"/>
                      <a:pt x="2250" y="646"/>
                    </a:cubicBezTo>
                    <a:cubicBezTo>
                      <a:pt x="1866" y="204"/>
                      <a:pt x="1268" y="1"/>
                      <a:pt x="6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4" name="Google Shape;10254;p42"/>
              <p:cNvSpPr/>
              <p:nvPr/>
            </p:nvSpPr>
            <p:spPr>
              <a:xfrm>
                <a:off x="2891227" y="3594659"/>
                <a:ext cx="122121" cy="84337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1654" extrusionOk="0">
                    <a:moveTo>
                      <a:pt x="529" y="1"/>
                    </a:moveTo>
                    <a:cubicBezTo>
                      <a:pt x="415" y="1"/>
                      <a:pt x="301" y="9"/>
                      <a:pt x="186" y="27"/>
                    </a:cubicBezTo>
                    <a:cubicBezTo>
                      <a:pt x="1" y="58"/>
                      <a:pt x="47" y="351"/>
                      <a:pt x="227" y="351"/>
                    </a:cubicBezTo>
                    <a:cubicBezTo>
                      <a:pt x="227" y="351"/>
                      <a:pt x="228" y="351"/>
                      <a:pt x="229" y="351"/>
                    </a:cubicBezTo>
                    <a:cubicBezTo>
                      <a:pt x="238" y="350"/>
                      <a:pt x="248" y="350"/>
                      <a:pt x="258" y="350"/>
                    </a:cubicBezTo>
                    <a:cubicBezTo>
                      <a:pt x="442" y="350"/>
                      <a:pt x="625" y="380"/>
                      <a:pt x="796" y="446"/>
                    </a:cubicBezTo>
                    <a:cubicBezTo>
                      <a:pt x="991" y="523"/>
                      <a:pt x="1173" y="594"/>
                      <a:pt x="1349" y="713"/>
                    </a:cubicBezTo>
                    <a:cubicBezTo>
                      <a:pt x="1508" y="821"/>
                      <a:pt x="1637" y="969"/>
                      <a:pt x="1780" y="1108"/>
                    </a:cubicBezTo>
                    <a:cubicBezTo>
                      <a:pt x="1927" y="1251"/>
                      <a:pt x="2026" y="1418"/>
                      <a:pt x="2136" y="1590"/>
                    </a:cubicBezTo>
                    <a:cubicBezTo>
                      <a:pt x="2162" y="1633"/>
                      <a:pt x="2209" y="1653"/>
                      <a:pt x="2256" y="1653"/>
                    </a:cubicBezTo>
                    <a:cubicBezTo>
                      <a:pt x="2326" y="1653"/>
                      <a:pt x="2394" y="1607"/>
                      <a:pt x="2388" y="1521"/>
                    </a:cubicBezTo>
                    <a:cubicBezTo>
                      <a:pt x="2351" y="1010"/>
                      <a:pt x="2015" y="586"/>
                      <a:pt x="1599" y="314"/>
                    </a:cubicBezTo>
                    <a:cubicBezTo>
                      <a:pt x="1397" y="183"/>
                      <a:pt x="1151" y="58"/>
                      <a:pt x="910" y="27"/>
                    </a:cubicBezTo>
                    <a:cubicBezTo>
                      <a:pt x="785" y="11"/>
                      <a:pt x="658" y="1"/>
                      <a:pt x="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5" name="Google Shape;10255;p42"/>
              <p:cNvSpPr/>
              <p:nvPr/>
            </p:nvSpPr>
            <p:spPr>
              <a:xfrm>
                <a:off x="3014212" y="3800144"/>
                <a:ext cx="141803" cy="158273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3104" extrusionOk="0">
                    <a:moveTo>
                      <a:pt x="214" y="1"/>
                    </a:moveTo>
                    <a:cubicBezTo>
                      <a:pt x="99" y="1"/>
                      <a:pt x="0" y="158"/>
                      <a:pt x="97" y="276"/>
                    </a:cubicBezTo>
                    <a:cubicBezTo>
                      <a:pt x="489" y="755"/>
                      <a:pt x="887" y="1229"/>
                      <a:pt x="1259" y="1726"/>
                    </a:cubicBezTo>
                    <a:cubicBezTo>
                      <a:pt x="1441" y="1967"/>
                      <a:pt x="1627" y="2205"/>
                      <a:pt x="1814" y="2443"/>
                    </a:cubicBezTo>
                    <a:cubicBezTo>
                      <a:pt x="1910" y="2564"/>
                      <a:pt x="1999" y="2694"/>
                      <a:pt x="2111" y="2801"/>
                    </a:cubicBezTo>
                    <a:cubicBezTo>
                      <a:pt x="2229" y="2913"/>
                      <a:pt x="2335" y="3055"/>
                      <a:pt x="2500" y="3097"/>
                    </a:cubicBezTo>
                    <a:cubicBezTo>
                      <a:pt x="2516" y="3101"/>
                      <a:pt x="2532" y="3103"/>
                      <a:pt x="2549" y="3103"/>
                    </a:cubicBezTo>
                    <a:cubicBezTo>
                      <a:pt x="2661" y="3103"/>
                      <a:pt x="2781" y="3016"/>
                      <a:pt x="2767" y="2893"/>
                    </a:cubicBezTo>
                    <a:cubicBezTo>
                      <a:pt x="2749" y="2723"/>
                      <a:pt x="2654" y="2622"/>
                      <a:pt x="2563" y="2486"/>
                    </a:cubicBezTo>
                    <a:cubicBezTo>
                      <a:pt x="2472" y="2351"/>
                      <a:pt x="2362" y="2238"/>
                      <a:pt x="2251" y="2121"/>
                    </a:cubicBezTo>
                    <a:cubicBezTo>
                      <a:pt x="2035" y="1891"/>
                      <a:pt x="1817" y="1659"/>
                      <a:pt x="1594" y="1433"/>
                    </a:cubicBezTo>
                    <a:cubicBezTo>
                      <a:pt x="1155" y="987"/>
                      <a:pt x="740" y="517"/>
                      <a:pt x="320" y="53"/>
                    </a:cubicBezTo>
                    <a:cubicBezTo>
                      <a:pt x="287" y="16"/>
                      <a:pt x="250" y="1"/>
                      <a:pt x="2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6" name="Google Shape;10256;p42"/>
              <p:cNvSpPr/>
              <p:nvPr/>
            </p:nvSpPr>
            <p:spPr>
              <a:xfrm>
                <a:off x="3176663" y="3778627"/>
                <a:ext cx="75822" cy="65165"/>
              </a:xfrm>
              <a:custGeom>
                <a:avLst/>
                <a:gdLst/>
                <a:ahLst/>
                <a:cxnLst/>
                <a:rect l="l" t="t" r="r" b="b"/>
                <a:pathLst>
                  <a:path w="1487" h="1278" extrusionOk="0">
                    <a:moveTo>
                      <a:pt x="149" y="0"/>
                    </a:moveTo>
                    <a:cubicBezTo>
                      <a:pt x="138" y="0"/>
                      <a:pt x="126" y="2"/>
                      <a:pt x="114" y="5"/>
                    </a:cubicBezTo>
                    <a:cubicBezTo>
                      <a:pt x="53" y="21"/>
                      <a:pt x="1" y="94"/>
                      <a:pt x="25" y="160"/>
                    </a:cubicBezTo>
                    <a:cubicBezTo>
                      <a:pt x="134" y="452"/>
                      <a:pt x="316" y="715"/>
                      <a:pt x="557" y="916"/>
                    </a:cubicBezTo>
                    <a:cubicBezTo>
                      <a:pt x="676" y="1015"/>
                      <a:pt x="807" y="1103"/>
                      <a:pt x="949" y="1170"/>
                    </a:cubicBezTo>
                    <a:cubicBezTo>
                      <a:pt x="1020" y="1203"/>
                      <a:pt x="1093" y="1230"/>
                      <a:pt x="1168" y="1250"/>
                    </a:cubicBezTo>
                    <a:cubicBezTo>
                      <a:pt x="1218" y="1264"/>
                      <a:pt x="1267" y="1277"/>
                      <a:pt x="1314" y="1277"/>
                    </a:cubicBezTo>
                    <a:cubicBezTo>
                      <a:pt x="1351" y="1277"/>
                      <a:pt x="1388" y="1269"/>
                      <a:pt x="1424" y="1246"/>
                    </a:cubicBezTo>
                    <a:cubicBezTo>
                      <a:pt x="1465" y="1223"/>
                      <a:pt x="1487" y="1162"/>
                      <a:pt x="1457" y="1122"/>
                    </a:cubicBezTo>
                    <a:cubicBezTo>
                      <a:pt x="1430" y="1082"/>
                      <a:pt x="1406" y="1051"/>
                      <a:pt x="1359" y="1034"/>
                    </a:cubicBezTo>
                    <a:cubicBezTo>
                      <a:pt x="1329" y="1022"/>
                      <a:pt x="1296" y="1013"/>
                      <a:pt x="1265" y="1003"/>
                    </a:cubicBezTo>
                    <a:cubicBezTo>
                      <a:pt x="1205" y="981"/>
                      <a:pt x="1147" y="957"/>
                      <a:pt x="1088" y="931"/>
                    </a:cubicBezTo>
                    <a:cubicBezTo>
                      <a:pt x="967" y="877"/>
                      <a:pt x="850" y="808"/>
                      <a:pt x="747" y="725"/>
                    </a:cubicBezTo>
                    <a:cubicBezTo>
                      <a:pt x="538" y="559"/>
                      <a:pt x="367" y="341"/>
                      <a:pt x="270" y="93"/>
                    </a:cubicBezTo>
                    <a:cubicBezTo>
                      <a:pt x="248" y="40"/>
                      <a:pt x="204" y="0"/>
                      <a:pt x="1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7" name="Google Shape;10257;p42"/>
              <p:cNvSpPr/>
              <p:nvPr/>
            </p:nvSpPr>
            <p:spPr>
              <a:xfrm>
                <a:off x="3296537" y="3994921"/>
                <a:ext cx="199932" cy="47574"/>
              </a:xfrm>
              <a:custGeom>
                <a:avLst/>
                <a:gdLst/>
                <a:ahLst/>
                <a:cxnLst/>
                <a:rect l="l" t="t" r="r" b="b"/>
                <a:pathLst>
                  <a:path w="3921" h="933" extrusionOk="0">
                    <a:moveTo>
                      <a:pt x="236" y="1"/>
                    </a:moveTo>
                    <a:cubicBezTo>
                      <a:pt x="86" y="1"/>
                      <a:pt x="1" y="252"/>
                      <a:pt x="158" y="330"/>
                    </a:cubicBezTo>
                    <a:cubicBezTo>
                      <a:pt x="730" y="611"/>
                      <a:pt x="1337" y="794"/>
                      <a:pt x="1968" y="874"/>
                    </a:cubicBezTo>
                    <a:cubicBezTo>
                      <a:pt x="2200" y="904"/>
                      <a:pt x="2448" y="933"/>
                      <a:pt x="2688" y="933"/>
                    </a:cubicBezTo>
                    <a:cubicBezTo>
                      <a:pt x="2757" y="933"/>
                      <a:pt x="2826" y="931"/>
                      <a:pt x="2893" y="925"/>
                    </a:cubicBezTo>
                    <a:cubicBezTo>
                      <a:pt x="3227" y="896"/>
                      <a:pt x="3523" y="779"/>
                      <a:pt x="3809" y="608"/>
                    </a:cubicBezTo>
                    <a:cubicBezTo>
                      <a:pt x="3920" y="540"/>
                      <a:pt x="3867" y="381"/>
                      <a:pt x="3745" y="373"/>
                    </a:cubicBezTo>
                    <a:cubicBezTo>
                      <a:pt x="3537" y="359"/>
                      <a:pt x="3335" y="343"/>
                      <a:pt x="3129" y="343"/>
                    </a:cubicBezTo>
                    <a:cubicBezTo>
                      <a:pt x="3051" y="343"/>
                      <a:pt x="2973" y="345"/>
                      <a:pt x="2893" y="351"/>
                    </a:cubicBezTo>
                    <a:cubicBezTo>
                      <a:pt x="2645" y="369"/>
                      <a:pt x="2404" y="395"/>
                      <a:pt x="2156" y="395"/>
                    </a:cubicBezTo>
                    <a:cubicBezTo>
                      <a:pt x="2104" y="395"/>
                      <a:pt x="2051" y="394"/>
                      <a:pt x="1998" y="391"/>
                    </a:cubicBezTo>
                    <a:cubicBezTo>
                      <a:pt x="1411" y="364"/>
                      <a:pt x="835" y="231"/>
                      <a:pt x="291" y="12"/>
                    </a:cubicBezTo>
                    <a:cubicBezTo>
                      <a:pt x="272" y="4"/>
                      <a:pt x="253" y="1"/>
                      <a:pt x="2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8" name="Google Shape;10258;p42"/>
              <p:cNvSpPr/>
              <p:nvPr/>
            </p:nvSpPr>
            <p:spPr>
              <a:xfrm>
                <a:off x="3695015" y="4002060"/>
                <a:ext cx="120030" cy="39211"/>
              </a:xfrm>
              <a:custGeom>
                <a:avLst/>
                <a:gdLst/>
                <a:ahLst/>
                <a:cxnLst/>
                <a:rect l="l" t="t" r="r" b="b"/>
                <a:pathLst>
                  <a:path w="2354" h="769" extrusionOk="0">
                    <a:moveTo>
                      <a:pt x="163" y="0"/>
                    </a:moveTo>
                    <a:cubicBezTo>
                      <a:pt x="42" y="0"/>
                      <a:pt x="0" y="187"/>
                      <a:pt x="131" y="222"/>
                    </a:cubicBezTo>
                    <a:cubicBezTo>
                      <a:pt x="500" y="319"/>
                      <a:pt x="873" y="408"/>
                      <a:pt x="1239" y="517"/>
                    </a:cubicBezTo>
                    <a:cubicBezTo>
                      <a:pt x="1427" y="575"/>
                      <a:pt x="1615" y="638"/>
                      <a:pt x="1804" y="700"/>
                    </a:cubicBezTo>
                    <a:cubicBezTo>
                      <a:pt x="1880" y="724"/>
                      <a:pt x="2000" y="769"/>
                      <a:pt x="2104" y="769"/>
                    </a:cubicBezTo>
                    <a:cubicBezTo>
                      <a:pt x="2190" y="769"/>
                      <a:pt x="2265" y="738"/>
                      <a:pt x="2293" y="639"/>
                    </a:cubicBezTo>
                    <a:cubicBezTo>
                      <a:pt x="2353" y="420"/>
                      <a:pt x="2043" y="379"/>
                      <a:pt x="1899" y="356"/>
                    </a:cubicBezTo>
                    <a:cubicBezTo>
                      <a:pt x="1704" y="323"/>
                      <a:pt x="1507" y="292"/>
                      <a:pt x="1312" y="255"/>
                    </a:cubicBezTo>
                    <a:cubicBezTo>
                      <a:pt x="937" y="181"/>
                      <a:pt x="565" y="87"/>
                      <a:pt x="193" y="4"/>
                    </a:cubicBezTo>
                    <a:cubicBezTo>
                      <a:pt x="183" y="1"/>
                      <a:pt x="173" y="0"/>
                      <a:pt x="1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9" name="Google Shape;10259;p42"/>
              <p:cNvSpPr/>
              <p:nvPr/>
            </p:nvSpPr>
            <p:spPr>
              <a:xfrm>
                <a:off x="3421664" y="3864033"/>
                <a:ext cx="78117" cy="45483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892" extrusionOk="0">
                    <a:moveTo>
                      <a:pt x="304" y="1"/>
                    </a:moveTo>
                    <a:cubicBezTo>
                      <a:pt x="248" y="1"/>
                      <a:pt x="191" y="4"/>
                      <a:pt x="135" y="11"/>
                    </a:cubicBezTo>
                    <a:cubicBezTo>
                      <a:pt x="63" y="21"/>
                      <a:pt x="0" y="67"/>
                      <a:pt x="0" y="146"/>
                    </a:cubicBezTo>
                    <a:cubicBezTo>
                      <a:pt x="0" y="220"/>
                      <a:pt x="61" y="285"/>
                      <a:pt x="134" y="285"/>
                    </a:cubicBezTo>
                    <a:cubicBezTo>
                      <a:pt x="135" y="285"/>
                      <a:pt x="136" y="285"/>
                      <a:pt x="137" y="285"/>
                    </a:cubicBezTo>
                    <a:cubicBezTo>
                      <a:pt x="149" y="284"/>
                      <a:pt x="161" y="284"/>
                      <a:pt x="173" y="284"/>
                    </a:cubicBezTo>
                    <a:cubicBezTo>
                      <a:pt x="374" y="284"/>
                      <a:pt x="571" y="335"/>
                      <a:pt x="739" y="426"/>
                    </a:cubicBezTo>
                    <a:cubicBezTo>
                      <a:pt x="788" y="453"/>
                      <a:pt x="835" y="481"/>
                      <a:pt x="880" y="513"/>
                    </a:cubicBezTo>
                    <a:cubicBezTo>
                      <a:pt x="891" y="521"/>
                      <a:pt x="900" y="528"/>
                      <a:pt x="909" y="534"/>
                    </a:cubicBezTo>
                    <a:cubicBezTo>
                      <a:pt x="911" y="536"/>
                      <a:pt x="912" y="537"/>
                      <a:pt x="913" y="537"/>
                    </a:cubicBezTo>
                    <a:lnTo>
                      <a:pt x="913" y="537"/>
                    </a:lnTo>
                    <a:cubicBezTo>
                      <a:pt x="914" y="538"/>
                      <a:pt x="916" y="541"/>
                      <a:pt x="923" y="547"/>
                    </a:cubicBezTo>
                    <a:cubicBezTo>
                      <a:pt x="944" y="565"/>
                      <a:pt x="963" y="582"/>
                      <a:pt x="984" y="601"/>
                    </a:cubicBezTo>
                    <a:cubicBezTo>
                      <a:pt x="1024" y="640"/>
                      <a:pt x="1058" y="683"/>
                      <a:pt x="1099" y="719"/>
                    </a:cubicBezTo>
                    <a:cubicBezTo>
                      <a:pt x="1142" y="758"/>
                      <a:pt x="1184" y="798"/>
                      <a:pt x="1224" y="841"/>
                    </a:cubicBezTo>
                    <a:cubicBezTo>
                      <a:pt x="1252" y="871"/>
                      <a:pt x="1301" y="892"/>
                      <a:pt x="1347" y="892"/>
                    </a:cubicBezTo>
                    <a:cubicBezTo>
                      <a:pt x="1363" y="892"/>
                      <a:pt x="1378" y="889"/>
                      <a:pt x="1392" y="884"/>
                    </a:cubicBezTo>
                    <a:cubicBezTo>
                      <a:pt x="1420" y="874"/>
                      <a:pt x="1445" y="864"/>
                      <a:pt x="1467" y="841"/>
                    </a:cubicBezTo>
                    <a:cubicBezTo>
                      <a:pt x="1521" y="782"/>
                      <a:pt x="1531" y="702"/>
                      <a:pt x="1494" y="633"/>
                    </a:cubicBezTo>
                    <a:cubicBezTo>
                      <a:pt x="1466" y="580"/>
                      <a:pt x="1435" y="527"/>
                      <a:pt x="1398" y="478"/>
                    </a:cubicBezTo>
                    <a:cubicBezTo>
                      <a:pt x="1349" y="411"/>
                      <a:pt x="1285" y="361"/>
                      <a:pt x="1218" y="311"/>
                    </a:cubicBezTo>
                    <a:cubicBezTo>
                      <a:pt x="1121" y="237"/>
                      <a:pt x="1014" y="176"/>
                      <a:pt x="901" y="127"/>
                    </a:cubicBezTo>
                    <a:cubicBezTo>
                      <a:pt x="712" y="46"/>
                      <a:pt x="509" y="1"/>
                      <a:pt x="3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0" name="Google Shape;10260;p42"/>
              <p:cNvSpPr/>
              <p:nvPr/>
            </p:nvSpPr>
            <p:spPr>
              <a:xfrm>
                <a:off x="1988673" y="2825950"/>
                <a:ext cx="116206" cy="28809"/>
              </a:xfrm>
              <a:custGeom>
                <a:avLst/>
                <a:gdLst/>
                <a:ahLst/>
                <a:cxnLst/>
                <a:rect l="l" t="t" r="r" b="b"/>
                <a:pathLst>
                  <a:path w="2279" h="565" extrusionOk="0">
                    <a:moveTo>
                      <a:pt x="1169" y="0"/>
                    </a:moveTo>
                    <a:cubicBezTo>
                      <a:pt x="802" y="0"/>
                      <a:pt x="454" y="70"/>
                      <a:pt x="126" y="233"/>
                    </a:cubicBezTo>
                    <a:cubicBezTo>
                      <a:pt x="1" y="294"/>
                      <a:pt x="72" y="473"/>
                      <a:pt x="193" y="473"/>
                    </a:cubicBezTo>
                    <a:cubicBezTo>
                      <a:pt x="204" y="473"/>
                      <a:pt x="215" y="472"/>
                      <a:pt x="226" y="469"/>
                    </a:cubicBezTo>
                    <a:cubicBezTo>
                      <a:pt x="453" y="410"/>
                      <a:pt x="690" y="377"/>
                      <a:pt x="925" y="377"/>
                    </a:cubicBezTo>
                    <a:cubicBezTo>
                      <a:pt x="1007" y="377"/>
                      <a:pt x="1088" y="381"/>
                      <a:pt x="1169" y="389"/>
                    </a:cubicBezTo>
                    <a:cubicBezTo>
                      <a:pt x="1191" y="392"/>
                      <a:pt x="1213" y="393"/>
                      <a:pt x="1234" y="393"/>
                    </a:cubicBezTo>
                    <a:cubicBezTo>
                      <a:pt x="1274" y="393"/>
                      <a:pt x="1313" y="390"/>
                      <a:pt x="1353" y="390"/>
                    </a:cubicBezTo>
                    <a:cubicBezTo>
                      <a:pt x="1373" y="390"/>
                      <a:pt x="1392" y="390"/>
                      <a:pt x="1412" y="392"/>
                    </a:cubicBezTo>
                    <a:cubicBezTo>
                      <a:pt x="1484" y="399"/>
                      <a:pt x="1556" y="410"/>
                      <a:pt x="1626" y="426"/>
                    </a:cubicBezTo>
                    <a:cubicBezTo>
                      <a:pt x="1784" y="459"/>
                      <a:pt x="1941" y="510"/>
                      <a:pt x="2095" y="558"/>
                    </a:cubicBezTo>
                    <a:cubicBezTo>
                      <a:pt x="2108" y="562"/>
                      <a:pt x="2121" y="564"/>
                      <a:pt x="2133" y="564"/>
                    </a:cubicBezTo>
                    <a:cubicBezTo>
                      <a:pt x="2239" y="564"/>
                      <a:pt x="2278" y="410"/>
                      <a:pt x="2185" y="345"/>
                    </a:cubicBezTo>
                    <a:cubicBezTo>
                      <a:pt x="2041" y="240"/>
                      <a:pt x="1880" y="172"/>
                      <a:pt x="1711" y="119"/>
                    </a:cubicBezTo>
                    <a:cubicBezTo>
                      <a:pt x="1628" y="93"/>
                      <a:pt x="1544" y="71"/>
                      <a:pt x="1458" y="53"/>
                    </a:cubicBezTo>
                    <a:cubicBezTo>
                      <a:pt x="1359" y="33"/>
                      <a:pt x="1272" y="0"/>
                      <a:pt x="11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1" name="Google Shape;10261;p42"/>
              <p:cNvSpPr/>
              <p:nvPr/>
            </p:nvSpPr>
            <p:spPr>
              <a:xfrm>
                <a:off x="2313931" y="2890502"/>
                <a:ext cx="93618" cy="35285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692" extrusionOk="0">
                    <a:moveTo>
                      <a:pt x="119" y="0"/>
                    </a:moveTo>
                    <a:cubicBezTo>
                      <a:pt x="29" y="0"/>
                      <a:pt x="0" y="147"/>
                      <a:pt x="100" y="182"/>
                    </a:cubicBezTo>
                    <a:lnTo>
                      <a:pt x="909" y="453"/>
                    </a:lnTo>
                    <a:cubicBezTo>
                      <a:pt x="1042" y="498"/>
                      <a:pt x="1174" y="543"/>
                      <a:pt x="1307" y="586"/>
                    </a:cubicBezTo>
                    <a:cubicBezTo>
                      <a:pt x="1444" y="633"/>
                      <a:pt x="1588" y="658"/>
                      <a:pt x="1728" y="690"/>
                    </a:cubicBezTo>
                    <a:cubicBezTo>
                      <a:pt x="1733" y="691"/>
                      <a:pt x="1737" y="692"/>
                      <a:pt x="1741" y="692"/>
                    </a:cubicBezTo>
                    <a:cubicBezTo>
                      <a:pt x="1797" y="692"/>
                      <a:pt x="1835" y="607"/>
                      <a:pt x="1775" y="581"/>
                    </a:cubicBezTo>
                    <a:cubicBezTo>
                      <a:pt x="1642" y="522"/>
                      <a:pt x="1510" y="456"/>
                      <a:pt x="1372" y="410"/>
                    </a:cubicBezTo>
                    <a:cubicBezTo>
                      <a:pt x="1239" y="366"/>
                      <a:pt x="1108" y="322"/>
                      <a:pt x="975" y="278"/>
                    </a:cubicBezTo>
                    <a:cubicBezTo>
                      <a:pt x="700" y="187"/>
                      <a:pt x="425" y="96"/>
                      <a:pt x="149" y="6"/>
                    </a:cubicBezTo>
                    <a:cubicBezTo>
                      <a:pt x="139" y="2"/>
                      <a:pt x="129" y="0"/>
                      <a:pt x="1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2" name="Google Shape;10262;p42"/>
              <p:cNvSpPr/>
              <p:nvPr/>
            </p:nvSpPr>
            <p:spPr>
              <a:xfrm>
                <a:off x="2395819" y="2508647"/>
                <a:ext cx="90354" cy="11794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2313" extrusionOk="0">
                    <a:moveTo>
                      <a:pt x="183" y="0"/>
                    </a:moveTo>
                    <a:cubicBezTo>
                      <a:pt x="39" y="0"/>
                      <a:pt x="0" y="224"/>
                      <a:pt x="151" y="283"/>
                    </a:cubicBezTo>
                    <a:cubicBezTo>
                      <a:pt x="537" y="438"/>
                      <a:pt x="854" y="723"/>
                      <a:pt x="1082" y="1068"/>
                    </a:cubicBezTo>
                    <a:cubicBezTo>
                      <a:pt x="1196" y="1242"/>
                      <a:pt x="1316" y="1413"/>
                      <a:pt x="1410" y="1599"/>
                    </a:cubicBezTo>
                    <a:cubicBezTo>
                      <a:pt x="1503" y="1785"/>
                      <a:pt x="1529" y="2019"/>
                      <a:pt x="1556" y="2222"/>
                    </a:cubicBezTo>
                    <a:cubicBezTo>
                      <a:pt x="1563" y="2275"/>
                      <a:pt x="1618" y="2313"/>
                      <a:pt x="1665" y="2313"/>
                    </a:cubicBezTo>
                    <a:cubicBezTo>
                      <a:pt x="1699" y="2313"/>
                      <a:pt x="1729" y="2294"/>
                      <a:pt x="1736" y="2247"/>
                    </a:cubicBezTo>
                    <a:cubicBezTo>
                      <a:pt x="1771" y="2004"/>
                      <a:pt x="1739" y="1771"/>
                      <a:pt x="1685" y="1535"/>
                    </a:cubicBezTo>
                    <a:cubicBezTo>
                      <a:pt x="1628" y="1290"/>
                      <a:pt x="1566" y="1059"/>
                      <a:pt x="1414" y="855"/>
                    </a:cubicBezTo>
                    <a:cubicBezTo>
                      <a:pt x="1120" y="455"/>
                      <a:pt x="702" y="153"/>
                      <a:pt x="227" y="7"/>
                    </a:cubicBezTo>
                    <a:cubicBezTo>
                      <a:pt x="212" y="2"/>
                      <a:pt x="197" y="0"/>
                      <a:pt x="1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3" name="Google Shape;10263;p42"/>
              <p:cNvSpPr/>
              <p:nvPr/>
            </p:nvSpPr>
            <p:spPr>
              <a:xfrm>
                <a:off x="2597837" y="2854096"/>
                <a:ext cx="52367" cy="12319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416" extrusionOk="0">
                    <a:moveTo>
                      <a:pt x="166" y="0"/>
                    </a:moveTo>
                    <a:cubicBezTo>
                      <a:pt x="82" y="0"/>
                      <a:pt x="1" y="66"/>
                      <a:pt x="33" y="172"/>
                    </a:cubicBezTo>
                    <a:cubicBezTo>
                      <a:pt x="147" y="548"/>
                      <a:pt x="262" y="925"/>
                      <a:pt x="378" y="1300"/>
                    </a:cubicBezTo>
                    <a:cubicBezTo>
                      <a:pt x="405" y="1390"/>
                      <a:pt x="429" y="1483"/>
                      <a:pt x="461" y="1571"/>
                    </a:cubicBezTo>
                    <a:cubicBezTo>
                      <a:pt x="492" y="1661"/>
                      <a:pt x="553" y="1739"/>
                      <a:pt x="591" y="1826"/>
                    </a:cubicBezTo>
                    <a:cubicBezTo>
                      <a:pt x="672" y="2009"/>
                      <a:pt x="746" y="2202"/>
                      <a:pt x="848" y="2373"/>
                    </a:cubicBezTo>
                    <a:cubicBezTo>
                      <a:pt x="864" y="2402"/>
                      <a:pt x="897" y="2415"/>
                      <a:pt x="929" y="2415"/>
                    </a:cubicBezTo>
                    <a:cubicBezTo>
                      <a:pt x="978" y="2415"/>
                      <a:pt x="1026" y="2384"/>
                      <a:pt x="1018" y="2326"/>
                    </a:cubicBezTo>
                    <a:cubicBezTo>
                      <a:pt x="992" y="2131"/>
                      <a:pt x="936" y="1940"/>
                      <a:pt x="889" y="1749"/>
                    </a:cubicBezTo>
                    <a:cubicBezTo>
                      <a:pt x="878" y="1706"/>
                      <a:pt x="865" y="1664"/>
                      <a:pt x="857" y="1621"/>
                    </a:cubicBezTo>
                    <a:cubicBezTo>
                      <a:pt x="851" y="1577"/>
                      <a:pt x="853" y="1532"/>
                      <a:pt x="842" y="1489"/>
                    </a:cubicBezTo>
                    <a:cubicBezTo>
                      <a:pt x="820" y="1393"/>
                      <a:pt x="769" y="1295"/>
                      <a:pt x="734" y="1202"/>
                    </a:cubicBezTo>
                    <a:cubicBezTo>
                      <a:pt x="591" y="834"/>
                      <a:pt x="449" y="464"/>
                      <a:pt x="306" y="97"/>
                    </a:cubicBezTo>
                    <a:cubicBezTo>
                      <a:pt x="280" y="30"/>
                      <a:pt x="222" y="0"/>
                      <a:pt x="1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4" name="Google Shape;10264;p42"/>
              <p:cNvSpPr/>
              <p:nvPr/>
            </p:nvSpPr>
            <p:spPr>
              <a:xfrm>
                <a:off x="2694257" y="3134688"/>
                <a:ext cx="95198" cy="125588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2463" extrusionOk="0">
                    <a:moveTo>
                      <a:pt x="1202" y="1792"/>
                    </a:moveTo>
                    <a:cubicBezTo>
                      <a:pt x="1206" y="1802"/>
                      <a:pt x="1208" y="1806"/>
                      <a:pt x="1208" y="1806"/>
                    </a:cubicBezTo>
                    <a:lnTo>
                      <a:pt x="1208" y="1806"/>
                    </a:lnTo>
                    <a:cubicBezTo>
                      <a:pt x="1206" y="1802"/>
                      <a:pt x="1204" y="1797"/>
                      <a:pt x="1202" y="1792"/>
                    </a:cubicBezTo>
                    <a:close/>
                    <a:moveTo>
                      <a:pt x="194" y="1"/>
                    </a:moveTo>
                    <a:cubicBezTo>
                      <a:pt x="83" y="1"/>
                      <a:pt x="1" y="174"/>
                      <a:pt x="98" y="252"/>
                    </a:cubicBezTo>
                    <a:cubicBezTo>
                      <a:pt x="428" y="515"/>
                      <a:pt x="682" y="844"/>
                      <a:pt x="903" y="1196"/>
                    </a:cubicBezTo>
                    <a:cubicBezTo>
                      <a:pt x="1031" y="1399"/>
                      <a:pt x="1107" y="1578"/>
                      <a:pt x="1190" y="1765"/>
                    </a:cubicBezTo>
                    <a:cubicBezTo>
                      <a:pt x="1193" y="1769"/>
                      <a:pt x="1208" y="1806"/>
                      <a:pt x="1208" y="1806"/>
                    </a:cubicBezTo>
                    <a:cubicBezTo>
                      <a:pt x="1208" y="1806"/>
                      <a:pt x="1208" y="1806"/>
                      <a:pt x="1208" y="1806"/>
                    </a:cubicBezTo>
                    <a:lnTo>
                      <a:pt x="1208" y="1806"/>
                    </a:lnTo>
                    <a:cubicBezTo>
                      <a:pt x="1217" y="1827"/>
                      <a:pt x="1224" y="1846"/>
                      <a:pt x="1232" y="1867"/>
                    </a:cubicBezTo>
                    <a:cubicBezTo>
                      <a:pt x="1255" y="1931"/>
                      <a:pt x="1285" y="1992"/>
                      <a:pt x="1314" y="2054"/>
                    </a:cubicBezTo>
                    <a:cubicBezTo>
                      <a:pt x="1333" y="2091"/>
                      <a:pt x="1355" y="2120"/>
                      <a:pt x="1380" y="2154"/>
                    </a:cubicBezTo>
                    <a:cubicBezTo>
                      <a:pt x="1380" y="2155"/>
                      <a:pt x="1395" y="2174"/>
                      <a:pt x="1396" y="2174"/>
                    </a:cubicBezTo>
                    <a:cubicBezTo>
                      <a:pt x="1396" y="2174"/>
                      <a:pt x="1396" y="2174"/>
                      <a:pt x="1396" y="2174"/>
                    </a:cubicBezTo>
                    <a:lnTo>
                      <a:pt x="1396" y="2174"/>
                    </a:lnTo>
                    <a:cubicBezTo>
                      <a:pt x="1419" y="2217"/>
                      <a:pt x="1434" y="2271"/>
                      <a:pt x="1451" y="2319"/>
                    </a:cubicBezTo>
                    <a:cubicBezTo>
                      <a:pt x="1485" y="2415"/>
                      <a:pt x="1571" y="2463"/>
                      <a:pt x="1656" y="2463"/>
                    </a:cubicBezTo>
                    <a:cubicBezTo>
                      <a:pt x="1756" y="2463"/>
                      <a:pt x="1853" y="2395"/>
                      <a:pt x="1854" y="2264"/>
                    </a:cubicBezTo>
                    <a:cubicBezTo>
                      <a:pt x="1854" y="2207"/>
                      <a:pt x="1854" y="2150"/>
                      <a:pt x="1852" y="2093"/>
                    </a:cubicBezTo>
                    <a:cubicBezTo>
                      <a:pt x="1848" y="2045"/>
                      <a:pt x="1866" y="1996"/>
                      <a:pt x="1862" y="1923"/>
                    </a:cubicBezTo>
                    <a:cubicBezTo>
                      <a:pt x="1852" y="1787"/>
                      <a:pt x="1816" y="1665"/>
                      <a:pt x="1769" y="1538"/>
                    </a:cubicBezTo>
                    <a:cubicBezTo>
                      <a:pt x="1681" y="1303"/>
                      <a:pt x="1552" y="1086"/>
                      <a:pt x="1402" y="886"/>
                    </a:cubicBezTo>
                    <a:cubicBezTo>
                      <a:pt x="1247" y="679"/>
                      <a:pt x="1060" y="504"/>
                      <a:pt x="854" y="346"/>
                    </a:cubicBezTo>
                    <a:cubicBezTo>
                      <a:pt x="666" y="202"/>
                      <a:pt x="459" y="102"/>
                      <a:pt x="239" y="10"/>
                    </a:cubicBezTo>
                    <a:cubicBezTo>
                      <a:pt x="224" y="4"/>
                      <a:pt x="209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5" name="Google Shape;10265;p42"/>
              <p:cNvSpPr/>
              <p:nvPr/>
            </p:nvSpPr>
            <p:spPr>
              <a:xfrm>
                <a:off x="2114972" y="3203778"/>
                <a:ext cx="117379" cy="27331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536" extrusionOk="0">
                    <a:moveTo>
                      <a:pt x="209" y="0"/>
                    </a:moveTo>
                    <a:cubicBezTo>
                      <a:pt x="96" y="0"/>
                      <a:pt x="1" y="109"/>
                      <a:pt x="1" y="218"/>
                    </a:cubicBezTo>
                    <a:cubicBezTo>
                      <a:pt x="1" y="346"/>
                      <a:pt x="102" y="419"/>
                      <a:pt x="219" y="433"/>
                    </a:cubicBezTo>
                    <a:cubicBezTo>
                      <a:pt x="542" y="475"/>
                      <a:pt x="861" y="518"/>
                      <a:pt x="1188" y="529"/>
                    </a:cubicBezTo>
                    <a:cubicBezTo>
                      <a:pt x="1241" y="531"/>
                      <a:pt x="1296" y="536"/>
                      <a:pt x="1351" y="536"/>
                    </a:cubicBezTo>
                    <a:cubicBezTo>
                      <a:pt x="1385" y="536"/>
                      <a:pt x="1419" y="534"/>
                      <a:pt x="1452" y="528"/>
                    </a:cubicBezTo>
                    <a:cubicBezTo>
                      <a:pt x="1525" y="515"/>
                      <a:pt x="1588" y="511"/>
                      <a:pt x="1662" y="511"/>
                    </a:cubicBezTo>
                    <a:cubicBezTo>
                      <a:pt x="1728" y="511"/>
                      <a:pt x="1794" y="511"/>
                      <a:pt x="1860" y="511"/>
                    </a:cubicBezTo>
                    <a:cubicBezTo>
                      <a:pt x="1959" y="511"/>
                      <a:pt x="2057" y="510"/>
                      <a:pt x="2156" y="502"/>
                    </a:cubicBezTo>
                    <a:cubicBezTo>
                      <a:pt x="2268" y="495"/>
                      <a:pt x="2301" y="330"/>
                      <a:pt x="2183" y="298"/>
                    </a:cubicBezTo>
                    <a:cubicBezTo>
                      <a:pt x="2025" y="257"/>
                      <a:pt x="1864" y="230"/>
                      <a:pt x="1704" y="199"/>
                    </a:cubicBezTo>
                    <a:cubicBezTo>
                      <a:pt x="1622" y="183"/>
                      <a:pt x="1553" y="164"/>
                      <a:pt x="1476" y="137"/>
                    </a:cubicBezTo>
                    <a:cubicBezTo>
                      <a:pt x="1398" y="109"/>
                      <a:pt x="1308" y="103"/>
                      <a:pt x="1228" y="92"/>
                    </a:cubicBezTo>
                    <a:cubicBezTo>
                      <a:pt x="893" y="39"/>
                      <a:pt x="558" y="21"/>
                      <a:pt x="219" y="0"/>
                    </a:cubicBezTo>
                    <a:cubicBezTo>
                      <a:pt x="215" y="0"/>
                      <a:pt x="212" y="0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6" name="Google Shape;10266;p42"/>
              <p:cNvSpPr/>
              <p:nvPr/>
            </p:nvSpPr>
            <p:spPr>
              <a:xfrm>
                <a:off x="2448643" y="3205206"/>
                <a:ext cx="160160" cy="34520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677" extrusionOk="0">
                    <a:moveTo>
                      <a:pt x="195" y="1"/>
                    </a:moveTo>
                    <a:cubicBezTo>
                      <a:pt x="36" y="1"/>
                      <a:pt x="1" y="260"/>
                      <a:pt x="164" y="291"/>
                    </a:cubicBezTo>
                    <a:cubicBezTo>
                      <a:pt x="570" y="368"/>
                      <a:pt x="969" y="477"/>
                      <a:pt x="1377" y="552"/>
                    </a:cubicBezTo>
                    <a:cubicBezTo>
                      <a:pt x="1573" y="588"/>
                      <a:pt x="1767" y="627"/>
                      <a:pt x="1962" y="658"/>
                    </a:cubicBezTo>
                    <a:cubicBezTo>
                      <a:pt x="2078" y="676"/>
                      <a:pt x="2196" y="669"/>
                      <a:pt x="2313" y="673"/>
                    </a:cubicBezTo>
                    <a:cubicBezTo>
                      <a:pt x="2333" y="673"/>
                      <a:pt x="2353" y="674"/>
                      <a:pt x="2373" y="674"/>
                    </a:cubicBezTo>
                    <a:cubicBezTo>
                      <a:pt x="2443" y="674"/>
                      <a:pt x="2506" y="669"/>
                      <a:pt x="2571" y="647"/>
                    </a:cubicBezTo>
                    <a:lnTo>
                      <a:pt x="2571" y="647"/>
                    </a:lnTo>
                    <a:cubicBezTo>
                      <a:pt x="2713" y="644"/>
                      <a:pt x="2858" y="646"/>
                      <a:pt x="2999" y="613"/>
                    </a:cubicBezTo>
                    <a:cubicBezTo>
                      <a:pt x="3114" y="587"/>
                      <a:pt x="3141" y="409"/>
                      <a:pt x="3034" y="355"/>
                    </a:cubicBezTo>
                    <a:cubicBezTo>
                      <a:pt x="2903" y="289"/>
                      <a:pt x="2758" y="256"/>
                      <a:pt x="2618" y="219"/>
                    </a:cubicBezTo>
                    <a:lnTo>
                      <a:pt x="2618" y="219"/>
                    </a:lnTo>
                    <a:cubicBezTo>
                      <a:pt x="2463" y="128"/>
                      <a:pt x="2253" y="96"/>
                      <a:pt x="2082" y="73"/>
                    </a:cubicBezTo>
                    <a:cubicBezTo>
                      <a:pt x="1874" y="44"/>
                      <a:pt x="1657" y="45"/>
                      <a:pt x="1446" y="33"/>
                    </a:cubicBezTo>
                    <a:cubicBezTo>
                      <a:pt x="1032" y="10"/>
                      <a:pt x="617" y="21"/>
                      <a:pt x="202" y="1"/>
                    </a:cubicBezTo>
                    <a:cubicBezTo>
                      <a:pt x="200" y="1"/>
                      <a:pt x="197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7" name="Google Shape;10267;p42"/>
              <p:cNvSpPr/>
              <p:nvPr/>
            </p:nvSpPr>
            <p:spPr>
              <a:xfrm>
                <a:off x="2884598" y="3378466"/>
                <a:ext cx="66491" cy="7006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374" extrusionOk="0">
                    <a:moveTo>
                      <a:pt x="789" y="1168"/>
                    </a:moveTo>
                    <a:lnTo>
                      <a:pt x="789" y="1168"/>
                    </a:lnTo>
                    <a:cubicBezTo>
                      <a:pt x="789" y="1168"/>
                      <a:pt x="795" y="1171"/>
                      <a:pt x="802" y="1176"/>
                    </a:cubicBezTo>
                    <a:lnTo>
                      <a:pt x="802" y="1176"/>
                    </a:lnTo>
                    <a:cubicBezTo>
                      <a:pt x="792" y="1170"/>
                      <a:pt x="788" y="1168"/>
                      <a:pt x="789" y="1168"/>
                    </a:cubicBezTo>
                    <a:close/>
                    <a:moveTo>
                      <a:pt x="241" y="0"/>
                    </a:moveTo>
                    <a:cubicBezTo>
                      <a:pt x="183" y="0"/>
                      <a:pt x="125" y="21"/>
                      <a:pt x="86" y="64"/>
                    </a:cubicBezTo>
                    <a:cubicBezTo>
                      <a:pt x="0" y="157"/>
                      <a:pt x="6" y="282"/>
                      <a:pt x="86" y="375"/>
                    </a:cubicBezTo>
                    <a:lnTo>
                      <a:pt x="437" y="781"/>
                    </a:lnTo>
                    <a:cubicBezTo>
                      <a:pt x="465" y="815"/>
                      <a:pt x="493" y="850"/>
                      <a:pt x="523" y="881"/>
                    </a:cubicBezTo>
                    <a:cubicBezTo>
                      <a:pt x="514" y="872"/>
                      <a:pt x="510" y="868"/>
                      <a:pt x="510" y="868"/>
                    </a:cubicBezTo>
                    <a:lnTo>
                      <a:pt x="510" y="868"/>
                    </a:lnTo>
                    <a:cubicBezTo>
                      <a:pt x="509" y="868"/>
                      <a:pt x="531" y="892"/>
                      <a:pt x="535" y="896"/>
                    </a:cubicBezTo>
                    <a:cubicBezTo>
                      <a:pt x="550" y="914"/>
                      <a:pt x="564" y="933"/>
                      <a:pt x="578" y="951"/>
                    </a:cubicBezTo>
                    <a:cubicBezTo>
                      <a:pt x="604" y="986"/>
                      <a:pt x="630" y="1020"/>
                      <a:pt x="656" y="1056"/>
                    </a:cubicBezTo>
                    <a:cubicBezTo>
                      <a:pt x="688" y="1098"/>
                      <a:pt x="718" y="1136"/>
                      <a:pt x="763" y="1166"/>
                    </a:cubicBezTo>
                    <a:cubicBezTo>
                      <a:pt x="781" y="1177"/>
                      <a:pt x="800" y="1185"/>
                      <a:pt x="820" y="1191"/>
                    </a:cubicBezTo>
                    <a:lnTo>
                      <a:pt x="820" y="1191"/>
                    </a:lnTo>
                    <a:cubicBezTo>
                      <a:pt x="827" y="1197"/>
                      <a:pt x="834" y="1203"/>
                      <a:pt x="841" y="1210"/>
                    </a:cubicBezTo>
                    <a:cubicBezTo>
                      <a:pt x="874" y="1238"/>
                      <a:pt x="909" y="1269"/>
                      <a:pt x="948" y="1291"/>
                    </a:cubicBezTo>
                    <a:cubicBezTo>
                      <a:pt x="1006" y="1320"/>
                      <a:pt x="1069" y="1350"/>
                      <a:pt x="1131" y="1368"/>
                    </a:cubicBezTo>
                    <a:cubicBezTo>
                      <a:pt x="1143" y="1371"/>
                      <a:pt x="1155" y="1373"/>
                      <a:pt x="1167" y="1373"/>
                    </a:cubicBezTo>
                    <a:cubicBezTo>
                      <a:pt x="1250" y="1373"/>
                      <a:pt x="1304" y="1291"/>
                      <a:pt x="1290" y="1209"/>
                    </a:cubicBezTo>
                    <a:cubicBezTo>
                      <a:pt x="1279" y="1147"/>
                      <a:pt x="1257" y="1084"/>
                      <a:pt x="1234" y="1028"/>
                    </a:cubicBezTo>
                    <a:cubicBezTo>
                      <a:pt x="1214" y="980"/>
                      <a:pt x="1179" y="940"/>
                      <a:pt x="1152" y="896"/>
                    </a:cubicBezTo>
                    <a:lnTo>
                      <a:pt x="1152" y="896"/>
                    </a:lnTo>
                    <a:cubicBezTo>
                      <a:pt x="1136" y="832"/>
                      <a:pt x="1100" y="777"/>
                      <a:pt x="1049" y="728"/>
                    </a:cubicBezTo>
                    <a:cubicBezTo>
                      <a:pt x="1019" y="700"/>
                      <a:pt x="989" y="674"/>
                      <a:pt x="959" y="646"/>
                    </a:cubicBezTo>
                    <a:cubicBezTo>
                      <a:pt x="893" y="584"/>
                      <a:pt x="830" y="520"/>
                      <a:pt x="767" y="454"/>
                    </a:cubicBezTo>
                    <a:cubicBezTo>
                      <a:pt x="645" y="323"/>
                      <a:pt x="522" y="194"/>
                      <a:pt x="399" y="64"/>
                    </a:cubicBezTo>
                    <a:cubicBezTo>
                      <a:pt x="359" y="22"/>
                      <a:pt x="300" y="0"/>
                      <a:pt x="2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8" name="Google Shape;10268;p42"/>
              <p:cNvSpPr/>
              <p:nvPr/>
            </p:nvSpPr>
            <p:spPr>
              <a:xfrm>
                <a:off x="3005748" y="3232230"/>
                <a:ext cx="100246" cy="78933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1548" extrusionOk="0">
                    <a:moveTo>
                      <a:pt x="114" y="0"/>
                    </a:moveTo>
                    <a:cubicBezTo>
                      <a:pt x="52" y="0"/>
                      <a:pt x="2" y="61"/>
                      <a:pt x="2" y="120"/>
                    </a:cubicBezTo>
                    <a:cubicBezTo>
                      <a:pt x="1" y="193"/>
                      <a:pt x="56" y="233"/>
                      <a:pt x="121" y="241"/>
                    </a:cubicBezTo>
                    <a:cubicBezTo>
                      <a:pt x="167" y="246"/>
                      <a:pt x="214" y="255"/>
                      <a:pt x="261" y="265"/>
                    </a:cubicBezTo>
                    <a:cubicBezTo>
                      <a:pt x="280" y="268"/>
                      <a:pt x="300" y="274"/>
                      <a:pt x="321" y="278"/>
                    </a:cubicBezTo>
                    <a:cubicBezTo>
                      <a:pt x="337" y="282"/>
                      <a:pt x="350" y="289"/>
                      <a:pt x="351" y="289"/>
                    </a:cubicBezTo>
                    <a:cubicBezTo>
                      <a:pt x="351" y="289"/>
                      <a:pt x="348" y="287"/>
                      <a:pt x="340" y="280"/>
                    </a:cubicBezTo>
                    <a:lnTo>
                      <a:pt x="340" y="280"/>
                    </a:lnTo>
                    <a:cubicBezTo>
                      <a:pt x="414" y="337"/>
                      <a:pt x="502" y="363"/>
                      <a:pt x="587" y="402"/>
                    </a:cubicBezTo>
                    <a:cubicBezTo>
                      <a:pt x="746" y="480"/>
                      <a:pt x="906" y="576"/>
                      <a:pt x="1039" y="685"/>
                    </a:cubicBezTo>
                    <a:cubicBezTo>
                      <a:pt x="1182" y="801"/>
                      <a:pt x="1298" y="941"/>
                      <a:pt x="1401" y="1074"/>
                    </a:cubicBezTo>
                    <a:cubicBezTo>
                      <a:pt x="1456" y="1146"/>
                      <a:pt x="1512" y="1205"/>
                      <a:pt x="1561" y="1278"/>
                    </a:cubicBezTo>
                    <a:cubicBezTo>
                      <a:pt x="1615" y="1358"/>
                      <a:pt x="1677" y="1439"/>
                      <a:pt x="1742" y="1510"/>
                    </a:cubicBezTo>
                    <a:cubicBezTo>
                      <a:pt x="1766" y="1536"/>
                      <a:pt x="1795" y="1547"/>
                      <a:pt x="1825" y="1547"/>
                    </a:cubicBezTo>
                    <a:cubicBezTo>
                      <a:pt x="1891" y="1547"/>
                      <a:pt x="1956" y="1493"/>
                      <a:pt x="1958" y="1421"/>
                    </a:cubicBezTo>
                    <a:cubicBezTo>
                      <a:pt x="1965" y="1035"/>
                      <a:pt x="1685" y="692"/>
                      <a:pt x="1401" y="463"/>
                    </a:cubicBezTo>
                    <a:cubicBezTo>
                      <a:pt x="1256" y="346"/>
                      <a:pt x="1099" y="237"/>
                      <a:pt x="928" y="162"/>
                    </a:cubicBezTo>
                    <a:cubicBezTo>
                      <a:pt x="801" y="108"/>
                      <a:pt x="633" y="30"/>
                      <a:pt x="483" y="30"/>
                    </a:cubicBezTo>
                    <a:cubicBezTo>
                      <a:pt x="459" y="30"/>
                      <a:pt x="435" y="32"/>
                      <a:pt x="412" y="36"/>
                    </a:cubicBezTo>
                    <a:lnTo>
                      <a:pt x="412" y="36"/>
                    </a:lnTo>
                    <a:cubicBezTo>
                      <a:pt x="315" y="19"/>
                      <a:pt x="219" y="6"/>
                      <a:pt x="121" y="0"/>
                    </a:cubicBezTo>
                    <a:cubicBezTo>
                      <a:pt x="119" y="0"/>
                      <a:pt x="117" y="0"/>
                      <a:pt x="1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9" name="Google Shape;10269;p42"/>
              <p:cNvSpPr/>
              <p:nvPr/>
            </p:nvSpPr>
            <p:spPr>
              <a:xfrm>
                <a:off x="3290113" y="3488500"/>
                <a:ext cx="63788" cy="165972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255" extrusionOk="0">
                    <a:moveTo>
                      <a:pt x="175" y="1"/>
                    </a:moveTo>
                    <a:cubicBezTo>
                      <a:pt x="87" y="1"/>
                      <a:pt x="1" y="72"/>
                      <a:pt x="29" y="186"/>
                    </a:cubicBezTo>
                    <a:cubicBezTo>
                      <a:pt x="159" y="722"/>
                      <a:pt x="292" y="1259"/>
                      <a:pt x="402" y="1799"/>
                    </a:cubicBezTo>
                    <a:cubicBezTo>
                      <a:pt x="456" y="2065"/>
                      <a:pt x="504" y="2332"/>
                      <a:pt x="565" y="2596"/>
                    </a:cubicBezTo>
                    <a:cubicBezTo>
                      <a:pt x="619" y="2831"/>
                      <a:pt x="763" y="3147"/>
                      <a:pt x="1002" y="3246"/>
                    </a:cubicBezTo>
                    <a:cubicBezTo>
                      <a:pt x="1016" y="3252"/>
                      <a:pt x="1030" y="3254"/>
                      <a:pt x="1043" y="3254"/>
                    </a:cubicBezTo>
                    <a:cubicBezTo>
                      <a:pt x="1097" y="3254"/>
                      <a:pt x="1148" y="3216"/>
                      <a:pt x="1177" y="3176"/>
                    </a:cubicBezTo>
                    <a:cubicBezTo>
                      <a:pt x="1249" y="3073"/>
                      <a:pt x="1238" y="2940"/>
                      <a:pt x="1244" y="2820"/>
                    </a:cubicBezTo>
                    <a:cubicBezTo>
                      <a:pt x="1250" y="2663"/>
                      <a:pt x="1218" y="2544"/>
                      <a:pt x="1166" y="2402"/>
                    </a:cubicBezTo>
                    <a:cubicBezTo>
                      <a:pt x="1074" y="2146"/>
                      <a:pt x="965" y="1896"/>
                      <a:pt x="869" y="1642"/>
                    </a:cubicBezTo>
                    <a:cubicBezTo>
                      <a:pt x="677" y="1134"/>
                      <a:pt x="497" y="621"/>
                      <a:pt x="320" y="109"/>
                    </a:cubicBezTo>
                    <a:cubicBezTo>
                      <a:pt x="294" y="34"/>
                      <a:pt x="234" y="1"/>
                      <a:pt x="1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0" name="Google Shape;10270;p42"/>
              <p:cNvSpPr/>
              <p:nvPr/>
            </p:nvSpPr>
            <p:spPr>
              <a:xfrm>
                <a:off x="2553630" y="2366031"/>
                <a:ext cx="93924" cy="126404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479" extrusionOk="0">
                    <a:moveTo>
                      <a:pt x="1386" y="2295"/>
                    </a:moveTo>
                    <a:lnTo>
                      <a:pt x="1386" y="2295"/>
                    </a:lnTo>
                    <a:cubicBezTo>
                      <a:pt x="1410" y="2299"/>
                      <a:pt x="1422" y="2300"/>
                      <a:pt x="1421" y="2300"/>
                    </a:cubicBezTo>
                    <a:cubicBezTo>
                      <a:pt x="1420" y="2300"/>
                      <a:pt x="1409" y="2299"/>
                      <a:pt x="1388" y="2297"/>
                    </a:cubicBezTo>
                    <a:cubicBezTo>
                      <a:pt x="1387" y="2296"/>
                      <a:pt x="1387" y="2296"/>
                      <a:pt x="1386" y="2295"/>
                    </a:cubicBezTo>
                    <a:close/>
                    <a:moveTo>
                      <a:pt x="229" y="0"/>
                    </a:moveTo>
                    <a:cubicBezTo>
                      <a:pt x="113" y="0"/>
                      <a:pt x="0" y="144"/>
                      <a:pt x="68" y="269"/>
                    </a:cubicBezTo>
                    <a:cubicBezTo>
                      <a:pt x="115" y="354"/>
                      <a:pt x="168" y="437"/>
                      <a:pt x="208" y="526"/>
                    </a:cubicBezTo>
                    <a:cubicBezTo>
                      <a:pt x="247" y="616"/>
                      <a:pt x="280" y="708"/>
                      <a:pt x="325" y="798"/>
                    </a:cubicBezTo>
                    <a:cubicBezTo>
                      <a:pt x="369" y="887"/>
                      <a:pt x="401" y="978"/>
                      <a:pt x="450" y="1063"/>
                    </a:cubicBezTo>
                    <a:cubicBezTo>
                      <a:pt x="500" y="1147"/>
                      <a:pt x="549" y="1232"/>
                      <a:pt x="599" y="1316"/>
                    </a:cubicBezTo>
                    <a:cubicBezTo>
                      <a:pt x="698" y="1482"/>
                      <a:pt x="783" y="1665"/>
                      <a:pt x="895" y="1822"/>
                    </a:cubicBezTo>
                    <a:cubicBezTo>
                      <a:pt x="952" y="1902"/>
                      <a:pt x="1010" y="1982"/>
                      <a:pt x="1067" y="2061"/>
                    </a:cubicBezTo>
                    <a:cubicBezTo>
                      <a:pt x="1101" y="2105"/>
                      <a:pt x="1133" y="2159"/>
                      <a:pt x="1171" y="2199"/>
                    </a:cubicBezTo>
                    <a:cubicBezTo>
                      <a:pt x="1215" y="2241"/>
                      <a:pt x="1266" y="2271"/>
                      <a:pt x="1324" y="2287"/>
                    </a:cubicBezTo>
                    <a:cubicBezTo>
                      <a:pt x="1331" y="2288"/>
                      <a:pt x="1337" y="2289"/>
                      <a:pt x="1343" y="2290"/>
                    </a:cubicBezTo>
                    <a:lnTo>
                      <a:pt x="1343" y="2290"/>
                    </a:lnTo>
                    <a:cubicBezTo>
                      <a:pt x="1414" y="2347"/>
                      <a:pt x="1487" y="2400"/>
                      <a:pt x="1565" y="2451"/>
                    </a:cubicBezTo>
                    <a:cubicBezTo>
                      <a:pt x="1593" y="2470"/>
                      <a:pt x="1623" y="2478"/>
                      <a:pt x="1651" y="2478"/>
                    </a:cubicBezTo>
                    <a:cubicBezTo>
                      <a:pt x="1755" y="2478"/>
                      <a:pt x="1842" y="2364"/>
                      <a:pt x="1820" y="2254"/>
                    </a:cubicBezTo>
                    <a:cubicBezTo>
                      <a:pt x="1809" y="2202"/>
                      <a:pt x="1801" y="2149"/>
                      <a:pt x="1788" y="2098"/>
                    </a:cubicBezTo>
                    <a:cubicBezTo>
                      <a:pt x="1781" y="2073"/>
                      <a:pt x="1758" y="2019"/>
                      <a:pt x="1753" y="1995"/>
                    </a:cubicBezTo>
                    <a:lnTo>
                      <a:pt x="1753" y="1995"/>
                    </a:lnTo>
                    <a:cubicBezTo>
                      <a:pt x="1764" y="1897"/>
                      <a:pt x="1736" y="1808"/>
                      <a:pt x="1672" y="1705"/>
                    </a:cubicBezTo>
                    <a:cubicBezTo>
                      <a:pt x="1620" y="1623"/>
                      <a:pt x="1568" y="1540"/>
                      <a:pt x="1517" y="1457"/>
                    </a:cubicBezTo>
                    <a:cubicBezTo>
                      <a:pt x="1404" y="1280"/>
                      <a:pt x="1269" y="1139"/>
                      <a:pt x="1140" y="973"/>
                    </a:cubicBezTo>
                    <a:cubicBezTo>
                      <a:pt x="1081" y="894"/>
                      <a:pt x="1019" y="818"/>
                      <a:pt x="960" y="739"/>
                    </a:cubicBezTo>
                    <a:cubicBezTo>
                      <a:pt x="892" y="652"/>
                      <a:pt x="816" y="580"/>
                      <a:pt x="743" y="499"/>
                    </a:cubicBezTo>
                    <a:cubicBezTo>
                      <a:pt x="678" y="425"/>
                      <a:pt x="604" y="366"/>
                      <a:pt x="539" y="296"/>
                    </a:cubicBezTo>
                    <a:cubicBezTo>
                      <a:pt x="470" y="219"/>
                      <a:pt x="407" y="136"/>
                      <a:pt x="340" y="57"/>
                    </a:cubicBezTo>
                    <a:cubicBezTo>
                      <a:pt x="307" y="17"/>
                      <a:pt x="268" y="0"/>
                      <a:pt x="2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1" name="Google Shape;10271;p42"/>
              <p:cNvSpPr/>
              <p:nvPr/>
            </p:nvSpPr>
            <p:spPr>
              <a:xfrm>
                <a:off x="2806789" y="2644532"/>
                <a:ext cx="125588" cy="119623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346" extrusionOk="0">
                    <a:moveTo>
                      <a:pt x="230" y="0"/>
                    </a:moveTo>
                    <a:cubicBezTo>
                      <a:pt x="87" y="0"/>
                      <a:pt x="1" y="233"/>
                      <a:pt x="153" y="301"/>
                    </a:cubicBezTo>
                    <a:cubicBezTo>
                      <a:pt x="614" y="503"/>
                      <a:pt x="1021" y="801"/>
                      <a:pt x="1379" y="1155"/>
                    </a:cubicBezTo>
                    <a:cubicBezTo>
                      <a:pt x="1555" y="1331"/>
                      <a:pt x="1713" y="1519"/>
                      <a:pt x="1874" y="1708"/>
                    </a:cubicBezTo>
                    <a:cubicBezTo>
                      <a:pt x="1955" y="1803"/>
                      <a:pt x="2039" y="1901"/>
                      <a:pt x="2111" y="2003"/>
                    </a:cubicBezTo>
                    <a:cubicBezTo>
                      <a:pt x="2183" y="2107"/>
                      <a:pt x="2231" y="2224"/>
                      <a:pt x="2313" y="2321"/>
                    </a:cubicBezTo>
                    <a:cubicBezTo>
                      <a:pt x="2327" y="2338"/>
                      <a:pt x="2348" y="2346"/>
                      <a:pt x="2368" y="2346"/>
                    </a:cubicBezTo>
                    <a:cubicBezTo>
                      <a:pt x="2414" y="2346"/>
                      <a:pt x="2462" y="2309"/>
                      <a:pt x="2458" y="2261"/>
                    </a:cubicBezTo>
                    <a:cubicBezTo>
                      <a:pt x="2447" y="2123"/>
                      <a:pt x="2383" y="2002"/>
                      <a:pt x="2338" y="1873"/>
                    </a:cubicBezTo>
                    <a:cubicBezTo>
                      <a:pt x="2294" y="1746"/>
                      <a:pt x="2247" y="1628"/>
                      <a:pt x="2186" y="1508"/>
                    </a:cubicBezTo>
                    <a:cubicBezTo>
                      <a:pt x="2059" y="1264"/>
                      <a:pt x="1880" y="1040"/>
                      <a:pt x="1686" y="848"/>
                    </a:cubicBezTo>
                    <a:cubicBezTo>
                      <a:pt x="1290" y="459"/>
                      <a:pt x="801" y="180"/>
                      <a:pt x="277" y="8"/>
                    </a:cubicBezTo>
                    <a:cubicBezTo>
                      <a:pt x="261" y="3"/>
                      <a:pt x="245" y="0"/>
                      <a:pt x="2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2" name="Google Shape;10272;p42"/>
              <p:cNvSpPr/>
              <p:nvPr/>
            </p:nvSpPr>
            <p:spPr>
              <a:xfrm>
                <a:off x="2877154" y="2267061"/>
                <a:ext cx="37886" cy="16969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3328" extrusionOk="0">
                    <a:moveTo>
                      <a:pt x="159" y="0"/>
                    </a:moveTo>
                    <a:cubicBezTo>
                      <a:pt x="81" y="0"/>
                      <a:pt x="1" y="51"/>
                      <a:pt x="9" y="142"/>
                    </a:cubicBezTo>
                    <a:cubicBezTo>
                      <a:pt x="57" y="676"/>
                      <a:pt x="86" y="1212"/>
                      <a:pt x="134" y="1744"/>
                    </a:cubicBezTo>
                    <a:cubicBezTo>
                      <a:pt x="157" y="2001"/>
                      <a:pt x="174" y="2260"/>
                      <a:pt x="205" y="2516"/>
                    </a:cubicBezTo>
                    <a:cubicBezTo>
                      <a:pt x="222" y="2662"/>
                      <a:pt x="255" y="2793"/>
                      <a:pt x="296" y="2933"/>
                    </a:cubicBezTo>
                    <a:cubicBezTo>
                      <a:pt x="333" y="3059"/>
                      <a:pt x="359" y="3175"/>
                      <a:pt x="441" y="3281"/>
                    </a:cubicBezTo>
                    <a:cubicBezTo>
                      <a:pt x="466" y="3312"/>
                      <a:pt x="507" y="3327"/>
                      <a:pt x="550" y="3327"/>
                    </a:cubicBezTo>
                    <a:cubicBezTo>
                      <a:pt x="608" y="3327"/>
                      <a:pt x="668" y="3300"/>
                      <a:pt x="690" y="3249"/>
                    </a:cubicBezTo>
                    <a:cubicBezTo>
                      <a:pt x="743" y="3126"/>
                      <a:pt x="737" y="3005"/>
                      <a:pt x="740" y="2872"/>
                    </a:cubicBezTo>
                    <a:cubicBezTo>
                      <a:pt x="743" y="2728"/>
                      <a:pt x="742" y="2591"/>
                      <a:pt x="720" y="2447"/>
                    </a:cubicBezTo>
                    <a:cubicBezTo>
                      <a:pt x="683" y="2192"/>
                      <a:pt x="632" y="1939"/>
                      <a:pt x="589" y="1685"/>
                    </a:cubicBezTo>
                    <a:cubicBezTo>
                      <a:pt x="497" y="1158"/>
                      <a:pt x="387" y="633"/>
                      <a:pt x="295" y="105"/>
                    </a:cubicBezTo>
                    <a:cubicBezTo>
                      <a:pt x="282" y="33"/>
                      <a:pt x="221" y="0"/>
                      <a:pt x="1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3" name="Google Shape;10273;p42"/>
              <p:cNvSpPr/>
              <p:nvPr/>
            </p:nvSpPr>
            <p:spPr>
              <a:xfrm>
                <a:off x="2912897" y="1984991"/>
                <a:ext cx="25852" cy="152817"/>
              </a:xfrm>
              <a:custGeom>
                <a:avLst/>
                <a:gdLst/>
                <a:ahLst/>
                <a:cxnLst/>
                <a:rect l="l" t="t" r="r" b="b"/>
                <a:pathLst>
                  <a:path w="507" h="2997" extrusionOk="0">
                    <a:moveTo>
                      <a:pt x="327" y="0"/>
                    </a:moveTo>
                    <a:cubicBezTo>
                      <a:pt x="235" y="0"/>
                      <a:pt x="140" y="60"/>
                      <a:pt x="132" y="180"/>
                    </a:cubicBezTo>
                    <a:cubicBezTo>
                      <a:pt x="102" y="630"/>
                      <a:pt x="75" y="1078"/>
                      <a:pt x="46" y="1528"/>
                    </a:cubicBezTo>
                    <a:cubicBezTo>
                      <a:pt x="31" y="1748"/>
                      <a:pt x="21" y="1967"/>
                      <a:pt x="11" y="2188"/>
                    </a:cubicBezTo>
                    <a:cubicBezTo>
                      <a:pt x="0" y="2423"/>
                      <a:pt x="54" y="2641"/>
                      <a:pt x="79" y="2875"/>
                    </a:cubicBezTo>
                    <a:cubicBezTo>
                      <a:pt x="88" y="2948"/>
                      <a:pt x="157" y="2997"/>
                      <a:pt x="219" y="2997"/>
                    </a:cubicBezTo>
                    <a:cubicBezTo>
                      <a:pt x="265" y="2997"/>
                      <a:pt x="308" y="2970"/>
                      <a:pt x="320" y="2908"/>
                    </a:cubicBezTo>
                    <a:cubicBezTo>
                      <a:pt x="366" y="2684"/>
                      <a:pt x="440" y="2471"/>
                      <a:pt x="450" y="2241"/>
                    </a:cubicBezTo>
                    <a:cubicBezTo>
                      <a:pt x="459" y="2013"/>
                      <a:pt x="468" y="1784"/>
                      <a:pt x="473" y="1555"/>
                    </a:cubicBezTo>
                    <a:cubicBezTo>
                      <a:pt x="484" y="1095"/>
                      <a:pt x="494" y="638"/>
                      <a:pt x="504" y="180"/>
                    </a:cubicBezTo>
                    <a:cubicBezTo>
                      <a:pt x="507" y="60"/>
                      <a:pt x="418" y="0"/>
                      <a:pt x="3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4" name="Google Shape;10274;p42"/>
              <p:cNvSpPr/>
              <p:nvPr/>
            </p:nvSpPr>
            <p:spPr>
              <a:xfrm>
                <a:off x="2998405" y="2636374"/>
                <a:ext cx="89538" cy="228945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4490" extrusionOk="0">
                    <a:moveTo>
                      <a:pt x="266" y="1"/>
                    </a:moveTo>
                    <a:cubicBezTo>
                      <a:pt x="130" y="1"/>
                      <a:pt x="0" y="89"/>
                      <a:pt x="7" y="268"/>
                    </a:cubicBezTo>
                    <a:cubicBezTo>
                      <a:pt x="39" y="1036"/>
                      <a:pt x="163" y="1803"/>
                      <a:pt x="385" y="2539"/>
                    </a:cubicBezTo>
                    <a:cubicBezTo>
                      <a:pt x="496" y="2910"/>
                      <a:pt x="642" y="3270"/>
                      <a:pt x="832" y="3609"/>
                    </a:cubicBezTo>
                    <a:cubicBezTo>
                      <a:pt x="916" y="3761"/>
                      <a:pt x="1035" y="3872"/>
                      <a:pt x="1133" y="4016"/>
                    </a:cubicBezTo>
                    <a:cubicBezTo>
                      <a:pt x="1236" y="4167"/>
                      <a:pt x="1338" y="4318"/>
                      <a:pt x="1466" y="4447"/>
                    </a:cubicBezTo>
                    <a:cubicBezTo>
                      <a:pt x="1495" y="4477"/>
                      <a:pt x="1531" y="4490"/>
                      <a:pt x="1568" y="4490"/>
                    </a:cubicBezTo>
                    <a:cubicBezTo>
                      <a:pt x="1661" y="4490"/>
                      <a:pt x="1755" y="4405"/>
                      <a:pt x="1720" y="4300"/>
                    </a:cubicBezTo>
                    <a:cubicBezTo>
                      <a:pt x="1658" y="4122"/>
                      <a:pt x="1576" y="3956"/>
                      <a:pt x="1505" y="3782"/>
                    </a:cubicBezTo>
                    <a:cubicBezTo>
                      <a:pt x="1441" y="3627"/>
                      <a:pt x="1422" y="3467"/>
                      <a:pt x="1361" y="3309"/>
                    </a:cubicBezTo>
                    <a:cubicBezTo>
                      <a:pt x="1235" y="2986"/>
                      <a:pt x="1114" y="2660"/>
                      <a:pt x="1001" y="2332"/>
                    </a:cubicBezTo>
                    <a:cubicBezTo>
                      <a:pt x="771" y="1664"/>
                      <a:pt x="622" y="971"/>
                      <a:pt x="563" y="268"/>
                    </a:cubicBezTo>
                    <a:cubicBezTo>
                      <a:pt x="548" y="91"/>
                      <a:pt x="404" y="1"/>
                      <a:pt x="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5" name="Google Shape;10275;p42"/>
              <p:cNvSpPr/>
              <p:nvPr/>
            </p:nvSpPr>
            <p:spPr>
              <a:xfrm>
                <a:off x="3241673" y="2373832"/>
                <a:ext cx="37223" cy="133900"/>
              </a:xfrm>
              <a:custGeom>
                <a:avLst/>
                <a:gdLst/>
                <a:ahLst/>
                <a:cxnLst/>
                <a:rect l="l" t="t" r="r" b="b"/>
                <a:pathLst>
                  <a:path w="730" h="2626" extrusionOk="0">
                    <a:moveTo>
                      <a:pt x="586" y="0"/>
                    </a:moveTo>
                    <a:cubicBezTo>
                      <a:pt x="530" y="0"/>
                      <a:pt x="473" y="30"/>
                      <a:pt x="459" y="95"/>
                    </a:cubicBezTo>
                    <a:cubicBezTo>
                      <a:pt x="368" y="501"/>
                      <a:pt x="282" y="908"/>
                      <a:pt x="176" y="1310"/>
                    </a:cubicBezTo>
                    <a:cubicBezTo>
                      <a:pt x="123" y="1512"/>
                      <a:pt x="72" y="1717"/>
                      <a:pt x="50" y="1925"/>
                    </a:cubicBezTo>
                    <a:cubicBezTo>
                      <a:pt x="31" y="2127"/>
                      <a:pt x="0" y="2343"/>
                      <a:pt x="63" y="2540"/>
                    </a:cubicBezTo>
                    <a:cubicBezTo>
                      <a:pt x="81" y="2598"/>
                      <a:pt x="126" y="2625"/>
                      <a:pt x="173" y="2625"/>
                    </a:cubicBezTo>
                    <a:cubicBezTo>
                      <a:pt x="213" y="2625"/>
                      <a:pt x="254" y="2606"/>
                      <a:pt x="282" y="2569"/>
                    </a:cubicBezTo>
                    <a:cubicBezTo>
                      <a:pt x="402" y="2409"/>
                      <a:pt x="446" y="2200"/>
                      <a:pt x="493" y="2010"/>
                    </a:cubicBezTo>
                    <a:cubicBezTo>
                      <a:pt x="544" y="1801"/>
                      <a:pt x="563" y="1581"/>
                      <a:pt x="581" y="1366"/>
                    </a:cubicBezTo>
                    <a:cubicBezTo>
                      <a:pt x="616" y="953"/>
                      <a:pt x="669" y="542"/>
                      <a:pt x="719" y="130"/>
                    </a:cubicBezTo>
                    <a:cubicBezTo>
                      <a:pt x="729" y="47"/>
                      <a:pt x="658" y="0"/>
                      <a:pt x="5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6" name="Google Shape;10276;p42"/>
              <p:cNvSpPr/>
              <p:nvPr/>
            </p:nvSpPr>
            <p:spPr>
              <a:xfrm>
                <a:off x="3212865" y="2929509"/>
                <a:ext cx="22232" cy="110087"/>
              </a:xfrm>
              <a:custGeom>
                <a:avLst/>
                <a:gdLst/>
                <a:ahLst/>
                <a:cxnLst/>
                <a:rect l="l" t="t" r="r" b="b"/>
                <a:pathLst>
                  <a:path w="436" h="2159" extrusionOk="0">
                    <a:moveTo>
                      <a:pt x="305" y="0"/>
                    </a:moveTo>
                    <a:cubicBezTo>
                      <a:pt x="240" y="0"/>
                      <a:pt x="171" y="44"/>
                      <a:pt x="160" y="127"/>
                    </a:cubicBezTo>
                    <a:cubicBezTo>
                      <a:pt x="123" y="406"/>
                      <a:pt x="72" y="684"/>
                      <a:pt x="44" y="964"/>
                    </a:cubicBezTo>
                    <a:cubicBezTo>
                      <a:pt x="30" y="1104"/>
                      <a:pt x="21" y="1243"/>
                      <a:pt x="17" y="1383"/>
                    </a:cubicBezTo>
                    <a:cubicBezTo>
                      <a:pt x="14" y="1508"/>
                      <a:pt x="0" y="1635"/>
                      <a:pt x="41" y="1754"/>
                    </a:cubicBezTo>
                    <a:lnTo>
                      <a:pt x="41" y="1754"/>
                    </a:lnTo>
                    <a:cubicBezTo>
                      <a:pt x="48" y="1867"/>
                      <a:pt x="49" y="1982"/>
                      <a:pt x="72" y="2093"/>
                    </a:cubicBezTo>
                    <a:cubicBezTo>
                      <a:pt x="82" y="2138"/>
                      <a:pt x="116" y="2158"/>
                      <a:pt x="152" y="2158"/>
                    </a:cubicBezTo>
                    <a:cubicBezTo>
                      <a:pt x="192" y="2158"/>
                      <a:pt x="235" y="2134"/>
                      <a:pt x="250" y="2093"/>
                    </a:cubicBezTo>
                    <a:cubicBezTo>
                      <a:pt x="278" y="2009"/>
                      <a:pt x="288" y="1923"/>
                      <a:pt x="309" y="1838"/>
                    </a:cubicBezTo>
                    <a:cubicBezTo>
                      <a:pt x="326" y="1765"/>
                      <a:pt x="358" y="1697"/>
                      <a:pt x="370" y="1622"/>
                    </a:cubicBezTo>
                    <a:cubicBezTo>
                      <a:pt x="395" y="1456"/>
                      <a:pt x="417" y="1285"/>
                      <a:pt x="423" y="1117"/>
                    </a:cubicBezTo>
                    <a:cubicBezTo>
                      <a:pt x="436" y="786"/>
                      <a:pt x="425" y="458"/>
                      <a:pt x="427" y="127"/>
                    </a:cubicBezTo>
                    <a:cubicBezTo>
                      <a:pt x="427" y="41"/>
                      <a:pt x="368" y="0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7" name="Google Shape;10277;p42"/>
              <p:cNvSpPr/>
              <p:nvPr/>
            </p:nvSpPr>
            <p:spPr>
              <a:xfrm>
                <a:off x="3141939" y="3096446"/>
                <a:ext cx="52622" cy="143843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821" extrusionOk="0">
                    <a:moveTo>
                      <a:pt x="179" y="1"/>
                    </a:moveTo>
                    <a:cubicBezTo>
                      <a:pt x="89" y="1"/>
                      <a:pt x="1" y="93"/>
                      <a:pt x="60" y="197"/>
                    </a:cubicBezTo>
                    <a:cubicBezTo>
                      <a:pt x="283" y="589"/>
                      <a:pt x="451" y="1007"/>
                      <a:pt x="547" y="1448"/>
                    </a:cubicBezTo>
                    <a:cubicBezTo>
                      <a:pt x="570" y="1560"/>
                      <a:pt x="589" y="1674"/>
                      <a:pt x="609" y="1785"/>
                    </a:cubicBezTo>
                    <a:cubicBezTo>
                      <a:pt x="627" y="1893"/>
                      <a:pt x="671" y="1985"/>
                      <a:pt x="692" y="2090"/>
                    </a:cubicBezTo>
                    <a:cubicBezTo>
                      <a:pt x="739" y="2308"/>
                      <a:pt x="767" y="2532"/>
                      <a:pt x="799" y="2753"/>
                    </a:cubicBezTo>
                    <a:cubicBezTo>
                      <a:pt x="805" y="2798"/>
                      <a:pt x="847" y="2820"/>
                      <a:pt x="889" y="2820"/>
                    </a:cubicBezTo>
                    <a:cubicBezTo>
                      <a:pt x="931" y="2820"/>
                      <a:pt x="974" y="2797"/>
                      <a:pt x="981" y="2753"/>
                    </a:cubicBezTo>
                    <a:cubicBezTo>
                      <a:pt x="1022" y="2517"/>
                      <a:pt x="1031" y="2285"/>
                      <a:pt x="1021" y="2046"/>
                    </a:cubicBezTo>
                    <a:cubicBezTo>
                      <a:pt x="1016" y="1918"/>
                      <a:pt x="1026" y="1803"/>
                      <a:pt x="999" y="1677"/>
                    </a:cubicBezTo>
                    <a:cubicBezTo>
                      <a:pt x="973" y="1567"/>
                      <a:pt x="941" y="1457"/>
                      <a:pt x="905" y="1348"/>
                    </a:cubicBezTo>
                    <a:cubicBezTo>
                      <a:pt x="758" y="894"/>
                      <a:pt x="553" y="460"/>
                      <a:pt x="287" y="62"/>
                    </a:cubicBezTo>
                    <a:cubicBezTo>
                      <a:pt x="259" y="19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8" name="Google Shape;10278;p42"/>
              <p:cNvSpPr/>
              <p:nvPr/>
            </p:nvSpPr>
            <p:spPr>
              <a:xfrm>
                <a:off x="3383065" y="2947865"/>
                <a:ext cx="55222" cy="146035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864" extrusionOk="0">
                    <a:moveTo>
                      <a:pt x="126" y="0"/>
                    </a:moveTo>
                    <a:cubicBezTo>
                      <a:pt x="62" y="0"/>
                      <a:pt x="0" y="53"/>
                      <a:pt x="16" y="139"/>
                    </a:cubicBezTo>
                    <a:cubicBezTo>
                      <a:pt x="29" y="215"/>
                      <a:pt x="37" y="283"/>
                      <a:pt x="33" y="359"/>
                    </a:cubicBezTo>
                    <a:cubicBezTo>
                      <a:pt x="30" y="413"/>
                      <a:pt x="24" y="458"/>
                      <a:pt x="32" y="512"/>
                    </a:cubicBezTo>
                    <a:cubicBezTo>
                      <a:pt x="50" y="633"/>
                      <a:pt x="61" y="753"/>
                      <a:pt x="82" y="874"/>
                    </a:cubicBezTo>
                    <a:cubicBezTo>
                      <a:pt x="122" y="1096"/>
                      <a:pt x="157" y="1320"/>
                      <a:pt x="203" y="1542"/>
                    </a:cubicBezTo>
                    <a:cubicBezTo>
                      <a:pt x="250" y="1767"/>
                      <a:pt x="296" y="1978"/>
                      <a:pt x="383" y="2191"/>
                    </a:cubicBezTo>
                    <a:cubicBezTo>
                      <a:pt x="468" y="2404"/>
                      <a:pt x="576" y="2661"/>
                      <a:pt x="750" y="2819"/>
                    </a:cubicBezTo>
                    <a:cubicBezTo>
                      <a:pt x="783" y="2849"/>
                      <a:pt x="824" y="2863"/>
                      <a:pt x="864" y="2863"/>
                    </a:cubicBezTo>
                    <a:cubicBezTo>
                      <a:pt x="932" y="2863"/>
                      <a:pt x="997" y="2823"/>
                      <a:pt x="1019" y="2748"/>
                    </a:cubicBezTo>
                    <a:cubicBezTo>
                      <a:pt x="1082" y="2523"/>
                      <a:pt x="1043" y="2246"/>
                      <a:pt x="1003" y="2021"/>
                    </a:cubicBezTo>
                    <a:cubicBezTo>
                      <a:pt x="963" y="1794"/>
                      <a:pt x="893" y="1591"/>
                      <a:pt x="815" y="1374"/>
                    </a:cubicBezTo>
                    <a:cubicBezTo>
                      <a:pt x="736" y="1161"/>
                      <a:pt x="650" y="953"/>
                      <a:pt x="566" y="742"/>
                    </a:cubicBezTo>
                    <a:cubicBezTo>
                      <a:pt x="521" y="628"/>
                      <a:pt x="466" y="519"/>
                      <a:pt x="417" y="406"/>
                    </a:cubicBezTo>
                    <a:cubicBezTo>
                      <a:pt x="396" y="357"/>
                      <a:pt x="373" y="321"/>
                      <a:pt x="340" y="279"/>
                    </a:cubicBezTo>
                    <a:cubicBezTo>
                      <a:pt x="290" y="216"/>
                      <a:pt x="263" y="152"/>
                      <a:pt x="234" y="80"/>
                    </a:cubicBezTo>
                    <a:cubicBezTo>
                      <a:pt x="213" y="25"/>
                      <a:pt x="169" y="0"/>
                      <a:pt x="1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9" name="Google Shape;10279;p42"/>
              <p:cNvSpPr/>
              <p:nvPr/>
            </p:nvSpPr>
            <p:spPr>
              <a:xfrm>
                <a:off x="3519920" y="3281485"/>
                <a:ext cx="46452" cy="226600"/>
              </a:xfrm>
              <a:custGeom>
                <a:avLst/>
                <a:gdLst/>
                <a:ahLst/>
                <a:cxnLst/>
                <a:rect l="l" t="t" r="r" b="b"/>
                <a:pathLst>
                  <a:path w="911" h="4444" extrusionOk="0">
                    <a:moveTo>
                      <a:pt x="175" y="0"/>
                    </a:moveTo>
                    <a:cubicBezTo>
                      <a:pt x="101" y="0"/>
                      <a:pt x="27" y="52"/>
                      <a:pt x="24" y="145"/>
                    </a:cubicBezTo>
                    <a:cubicBezTo>
                      <a:pt x="1" y="867"/>
                      <a:pt x="30" y="1587"/>
                      <a:pt x="110" y="2308"/>
                    </a:cubicBezTo>
                    <a:cubicBezTo>
                      <a:pt x="151" y="2669"/>
                      <a:pt x="236" y="3010"/>
                      <a:pt x="310" y="3363"/>
                    </a:cubicBezTo>
                    <a:cubicBezTo>
                      <a:pt x="380" y="3701"/>
                      <a:pt x="454" y="4062"/>
                      <a:pt x="599" y="4377"/>
                    </a:cubicBezTo>
                    <a:cubicBezTo>
                      <a:pt x="621" y="4423"/>
                      <a:pt x="668" y="4444"/>
                      <a:pt x="716" y="4444"/>
                    </a:cubicBezTo>
                    <a:cubicBezTo>
                      <a:pt x="778" y="4444"/>
                      <a:pt x="842" y="4408"/>
                      <a:pt x="853" y="4344"/>
                    </a:cubicBezTo>
                    <a:cubicBezTo>
                      <a:pt x="911" y="4014"/>
                      <a:pt x="892" y="3659"/>
                      <a:pt x="873" y="3326"/>
                    </a:cubicBezTo>
                    <a:cubicBezTo>
                      <a:pt x="852" y="2952"/>
                      <a:pt x="848" y="2588"/>
                      <a:pt x="789" y="2214"/>
                    </a:cubicBezTo>
                    <a:cubicBezTo>
                      <a:pt x="679" y="1498"/>
                      <a:pt x="524" y="795"/>
                      <a:pt x="315" y="104"/>
                    </a:cubicBezTo>
                    <a:cubicBezTo>
                      <a:pt x="294" y="33"/>
                      <a:pt x="235" y="0"/>
                      <a:pt x="1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0" name="Google Shape;10280;p42"/>
              <p:cNvSpPr/>
              <p:nvPr/>
            </p:nvSpPr>
            <p:spPr>
              <a:xfrm>
                <a:off x="3568716" y="3661556"/>
                <a:ext cx="93414" cy="169185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3318" extrusionOk="0">
                    <a:moveTo>
                      <a:pt x="263" y="1"/>
                    </a:moveTo>
                    <a:cubicBezTo>
                      <a:pt x="135" y="2"/>
                      <a:pt x="0" y="118"/>
                      <a:pt x="11" y="255"/>
                    </a:cubicBezTo>
                    <a:cubicBezTo>
                      <a:pt x="60" y="868"/>
                      <a:pt x="216" y="1458"/>
                      <a:pt x="480" y="2015"/>
                    </a:cubicBezTo>
                    <a:cubicBezTo>
                      <a:pt x="604" y="2280"/>
                      <a:pt x="753" y="2537"/>
                      <a:pt x="929" y="2772"/>
                    </a:cubicBezTo>
                    <a:cubicBezTo>
                      <a:pt x="1023" y="2899"/>
                      <a:pt x="1141" y="3004"/>
                      <a:pt x="1268" y="3096"/>
                    </a:cubicBezTo>
                    <a:cubicBezTo>
                      <a:pt x="1394" y="3187"/>
                      <a:pt x="1497" y="3285"/>
                      <a:pt x="1655" y="3315"/>
                    </a:cubicBezTo>
                    <a:cubicBezTo>
                      <a:pt x="1665" y="3317"/>
                      <a:pt x="1675" y="3318"/>
                      <a:pt x="1684" y="3318"/>
                    </a:cubicBezTo>
                    <a:cubicBezTo>
                      <a:pt x="1766" y="3318"/>
                      <a:pt x="1832" y="3248"/>
                      <a:pt x="1810" y="3159"/>
                    </a:cubicBezTo>
                    <a:cubicBezTo>
                      <a:pt x="1777" y="3027"/>
                      <a:pt x="1703" y="2937"/>
                      <a:pt x="1635" y="2822"/>
                    </a:cubicBezTo>
                    <a:cubicBezTo>
                      <a:pt x="1567" y="2708"/>
                      <a:pt x="1511" y="2585"/>
                      <a:pt x="1434" y="2477"/>
                    </a:cubicBezTo>
                    <a:cubicBezTo>
                      <a:pt x="1274" y="2246"/>
                      <a:pt x="1114" y="2025"/>
                      <a:pt x="984" y="1775"/>
                    </a:cubicBezTo>
                    <a:cubicBezTo>
                      <a:pt x="736" y="1303"/>
                      <a:pt x="575" y="782"/>
                      <a:pt x="516" y="253"/>
                    </a:cubicBezTo>
                    <a:cubicBezTo>
                      <a:pt x="501" y="118"/>
                      <a:pt x="411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1" name="Google Shape;10281;p42"/>
              <p:cNvSpPr/>
              <p:nvPr/>
            </p:nvSpPr>
            <p:spPr>
              <a:xfrm>
                <a:off x="3675793" y="3437307"/>
                <a:ext cx="39772" cy="168573"/>
              </a:xfrm>
              <a:custGeom>
                <a:avLst/>
                <a:gdLst/>
                <a:ahLst/>
                <a:cxnLst/>
                <a:rect l="l" t="t" r="r" b="b"/>
                <a:pathLst>
                  <a:path w="780" h="3306" extrusionOk="0">
                    <a:moveTo>
                      <a:pt x="215" y="0"/>
                    </a:moveTo>
                    <a:cubicBezTo>
                      <a:pt x="155" y="0"/>
                      <a:pt x="97" y="37"/>
                      <a:pt x="71" y="106"/>
                    </a:cubicBezTo>
                    <a:cubicBezTo>
                      <a:pt x="27" y="230"/>
                      <a:pt x="45" y="364"/>
                      <a:pt x="23" y="493"/>
                    </a:cubicBezTo>
                    <a:cubicBezTo>
                      <a:pt x="0" y="620"/>
                      <a:pt x="0" y="727"/>
                      <a:pt x="11" y="858"/>
                    </a:cubicBezTo>
                    <a:cubicBezTo>
                      <a:pt x="33" y="1135"/>
                      <a:pt x="73" y="1406"/>
                      <a:pt x="114" y="1681"/>
                    </a:cubicBezTo>
                    <a:cubicBezTo>
                      <a:pt x="152" y="1936"/>
                      <a:pt x="203" y="2188"/>
                      <a:pt x="259" y="2441"/>
                    </a:cubicBezTo>
                    <a:cubicBezTo>
                      <a:pt x="287" y="2566"/>
                      <a:pt x="306" y="2695"/>
                      <a:pt x="343" y="2817"/>
                    </a:cubicBezTo>
                    <a:cubicBezTo>
                      <a:pt x="360" y="2877"/>
                      <a:pt x="389" y="2916"/>
                      <a:pt x="416" y="2968"/>
                    </a:cubicBezTo>
                    <a:cubicBezTo>
                      <a:pt x="454" y="3043"/>
                      <a:pt x="464" y="3128"/>
                      <a:pt x="481" y="3209"/>
                    </a:cubicBezTo>
                    <a:cubicBezTo>
                      <a:pt x="494" y="3275"/>
                      <a:pt x="549" y="3306"/>
                      <a:pt x="606" y="3306"/>
                    </a:cubicBezTo>
                    <a:cubicBezTo>
                      <a:pt x="677" y="3306"/>
                      <a:pt x="750" y="3258"/>
                      <a:pt x="745" y="3173"/>
                    </a:cubicBezTo>
                    <a:cubicBezTo>
                      <a:pt x="741" y="3103"/>
                      <a:pt x="730" y="3028"/>
                      <a:pt x="741" y="2959"/>
                    </a:cubicBezTo>
                    <a:cubicBezTo>
                      <a:pt x="753" y="2889"/>
                      <a:pt x="777" y="2832"/>
                      <a:pt x="778" y="2757"/>
                    </a:cubicBezTo>
                    <a:cubicBezTo>
                      <a:pt x="780" y="2639"/>
                      <a:pt x="769" y="2519"/>
                      <a:pt x="764" y="2401"/>
                    </a:cubicBezTo>
                    <a:cubicBezTo>
                      <a:pt x="753" y="2134"/>
                      <a:pt x="736" y="1865"/>
                      <a:pt x="707" y="1599"/>
                    </a:cubicBezTo>
                    <a:cubicBezTo>
                      <a:pt x="677" y="1334"/>
                      <a:pt x="647" y="1071"/>
                      <a:pt x="601" y="807"/>
                    </a:cubicBezTo>
                    <a:cubicBezTo>
                      <a:pt x="575" y="666"/>
                      <a:pt x="546" y="561"/>
                      <a:pt x="490" y="432"/>
                    </a:cubicBezTo>
                    <a:cubicBezTo>
                      <a:pt x="437" y="312"/>
                      <a:pt x="418" y="178"/>
                      <a:pt x="343" y="71"/>
                    </a:cubicBezTo>
                    <a:cubicBezTo>
                      <a:pt x="309" y="23"/>
                      <a:pt x="262" y="0"/>
                      <a:pt x="2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2" name="Google Shape;10282;p42"/>
              <p:cNvSpPr/>
              <p:nvPr/>
            </p:nvSpPr>
            <p:spPr>
              <a:xfrm>
                <a:off x="3750542" y="3131884"/>
                <a:ext cx="35387" cy="151491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971" extrusionOk="0">
                    <a:moveTo>
                      <a:pt x="583" y="0"/>
                    </a:moveTo>
                    <a:cubicBezTo>
                      <a:pt x="542" y="0"/>
                      <a:pt x="500" y="24"/>
                      <a:pt x="480" y="73"/>
                    </a:cubicBezTo>
                    <a:cubicBezTo>
                      <a:pt x="432" y="192"/>
                      <a:pt x="409" y="315"/>
                      <a:pt x="373" y="438"/>
                    </a:cubicBezTo>
                    <a:cubicBezTo>
                      <a:pt x="342" y="543"/>
                      <a:pt x="304" y="641"/>
                      <a:pt x="280" y="748"/>
                    </a:cubicBezTo>
                    <a:cubicBezTo>
                      <a:pt x="231" y="980"/>
                      <a:pt x="190" y="1210"/>
                      <a:pt x="162" y="1446"/>
                    </a:cubicBezTo>
                    <a:cubicBezTo>
                      <a:pt x="108" y="1911"/>
                      <a:pt x="62" y="2379"/>
                      <a:pt x="10" y="2845"/>
                    </a:cubicBezTo>
                    <a:cubicBezTo>
                      <a:pt x="0" y="2925"/>
                      <a:pt x="71" y="2971"/>
                      <a:pt x="141" y="2971"/>
                    </a:cubicBezTo>
                    <a:cubicBezTo>
                      <a:pt x="197" y="2971"/>
                      <a:pt x="251" y="2942"/>
                      <a:pt x="264" y="2879"/>
                    </a:cubicBezTo>
                    <a:cubicBezTo>
                      <a:pt x="360" y="2419"/>
                      <a:pt x="467" y="1960"/>
                      <a:pt x="560" y="1500"/>
                    </a:cubicBezTo>
                    <a:cubicBezTo>
                      <a:pt x="605" y="1268"/>
                      <a:pt x="637" y="1035"/>
                      <a:pt x="663" y="800"/>
                    </a:cubicBezTo>
                    <a:cubicBezTo>
                      <a:pt x="674" y="692"/>
                      <a:pt x="668" y="586"/>
                      <a:pt x="672" y="477"/>
                    </a:cubicBezTo>
                    <a:cubicBezTo>
                      <a:pt x="678" y="351"/>
                      <a:pt x="693" y="227"/>
                      <a:pt x="684" y="102"/>
                    </a:cubicBezTo>
                    <a:cubicBezTo>
                      <a:pt x="680" y="35"/>
                      <a:pt x="632" y="0"/>
                      <a:pt x="5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3" name="Google Shape;10283;p42"/>
              <p:cNvSpPr/>
              <p:nvPr/>
            </p:nvSpPr>
            <p:spPr>
              <a:xfrm>
                <a:off x="3686143" y="2767211"/>
                <a:ext cx="46656" cy="208294"/>
              </a:xfrm>
              <a:custGeom>
                <a:avLst/>
                <a:gdLst/>
                <a:ahLst/>
                <a:cxnLst/>
                <a:rect l="l" t="t" r="r" b="b"/>
                <a:pathLst>
                  <a:path w="915" h="4085" extrusionOk="0">
                    <a:moveTo>
                      <a:pt x="464" y="1"/>
                    </a:moveTo>
                    <a:cubicBezTo>
                      <a:pt x="421" y="1"/>
                      <a:pt x="378" y="25"/>
                      <a:pt x="359" y="77"/>
                    </a:cubicBezTo>
                    <a:cubicBezTo>
                      <a:pt x="304" y="226"/>
                      <a:pt x="230" y="360"/>
                      <a:pt x="161" y="502"/>
                    </a:cubicBezTo>
                    <a:cubicBezTo>
                      <a:pt x="154" y="525"/>
                      <a:pt x="150" y="536"/>
                      <a:pt x="149" y="536"/>
                    </a:cubicBezTo>
                    <a:cubicBezTo>
                      <a:pt x="148" y="536"/>
                      <a:pt x="150" y="529"/>
                      <a:pt x="154" y="514"/>
                    </a:cubicBezTo>
                    <a:lnTo>
                      <a:pt x="154" y="514"/>
                    </a:lnTo>
                    <a:cubicBezTo>
                      <a:pt x="113" y="556"/>
                      <a:pt x="85" y="605"/>
                      <a:pt x="69" y="660"/>
                    </a:cubicBezTo>
                    <a:cubicBezTo>
                      <a:pt x="33" y="759"/>
                      <a:pt x="26" y="860"/>
                      <a:pt x="20" y="963"/>
                    </a:cubicBezTo>
                    <a:cubicBezTo>
                      <a:pt x="0" y="1301"/>
                      <a:pt x="5" y="1652"/>
                      <a:pt x="55" y="1988"/>
                    </a:cubicBezTo>
                    <a:cubicBezTo>
                      <a:pt x="103" y="2315"/>
                      <a:pt x="177" y="2643"/>
                      <a:pt x="257" y="2964"/>
                    </a:cubicBezTo>
                    <a:cubicBezTo>
                      <a:pt x="345" y="3315"/>
                      <a:pt x="481" y="3645"/>
                      <a:pt x="607" y="3984"/>
                    </a:cubicBezTo>
                    <a:cubicBezTo>
                      <a:pt x="633" y="4054"/>
                      <a:pt x="691" y="4085"/>
                      <a:pt x="748" y="4085"/>
                    </a:cubicBezTo>
                    <a:cubicBezTo>
                      <a:pt x="832" y="4085"/>
                      <a:pt x="914" y="4017"/>
                      <a:pt x="888" y="3907"/>
                    </a:cubicBezTo>
                    <a:cubicBezTo>
                      <a:pt x="735" y="3268"/>
                      <a:pt x="699" y="2592"/>
                      <a:pt x="714" y="1933"/>
                    </a:cubicBezTo>
                    <a:cubicBezTo>
                      <a:pt x="720" y="1609"/>
                      <a:pt x="719" y="1286"/>
                      <a:pt x="731" y="963"/>
                    </a:cubicBezTo>
                    <a:cubicBezTo>
                      <a:pt x="734" y="883"/>
                      <a:pt x="739" y="805"/>
                      <a:pt x="723" y="727"/>
                    </a:cubicBezTo>
                    <a:cubicBezTo>
                      <a:pt x="717" y="675"/>
                      <a:pt x="702" y="627"/>
                      <a:pt x="676" y="580"/>
                    </a:cubicBezTo>
                    <a:cubicBezTo>
                      <a:pt x="635" y="535"/>
                      <a:pt x="618" y="513"/>
                      <a:pt x="623" y="513"/>
                    </a:cubicBezTo>
                    <a:cubicBezTo>
                      <a:pt x="626" y="513"/>
                      <a:pt x="636" y="520"/>
                      <a:pt x="654" y="535"/>
                    </a:cubicBezTo>
                    <a:cubicBezTo>
                      <a:pt x="619" y="391"/>
                      <a:pt x="579" y="255"/>
                      <a:pt x="570" y="105"/>
                    </a:cubicBezTo>
                    <a:cubicBezTo>
                      <a:pt x="567" y="37"/>
                      <a:pt x="516" y="1"/>
                      <a:pt x="4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4" name="Google Shape;10284;p42"/>
              <p:cNvSpPr/>
              <p:nvPr/>
            </p:nvSpPr>
            <p:spPr>
              <a:xfrm>
                <a:off x="3534706" y="2474790"/>
                <a:ext cx="67205" cy="142823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2801" extrusionOk="0">
                    <a:moveTo>
                      <a:pt x="174" y="1"/>
                    </a:moveTo>
                    <a:cubicBezTo>
                      <a:pt x="91" y="1"/>
                      <a:pt x="1" y="75"/>
                      <a:pt x="35" y="168"/>
                    </a:cubicBezTo>
                    <a:cubicBezTo>
                      <a:pt x="200" y="617"/>
                      <a:pt x="366" y="1066"/>
                      <a:pt x="530" y="1515"/>
                    </a:cubicBezTo>
                    <a:cubicBezTo>
                      <a:pt x="612" y="1740"/>
                      <a:pt x="703" y="1957"/>
                      <a:pt x="801" y="2176"/>
                    </a:cubicBezTo>
                    <a:cubicBezTo>
                      <a:pt x="892" y="2376"/>
                      <a:pt x="962" y="2629"/>
                      <a:pt x="1133" y="2775"/>
                    </a:cubicBezTo>
                    <a:cubicBezTo>
                      <a:pt x="1154" y="2793"/>
                      <a:pt x="1178" y="2801"/>
                      <a:pt x="1200" y="2801"/>
                    </a:cubicBezTo>
                    <a:cubicBezTo>
                      <a:pt x="1247" y="2801"/>
                      <a:pt x="1290" y="2764"/>
                      <a:pt x="1296" y="2709"/>
                    </a:cubicBezTo>
                    <a:cubicBezTo>
                      <a:pt x="1317" y="2482"/>
                      <a:pt x="1194" y="2252"/>
                      <a:pt x="1117" y="2043"/>
                    </a:cubicBezTo>
                    <a:cubicBezTo>
                      <a:pt x="1036" y="1818"/>
                      <a:pt x="949" y="1599"/>
                      <a:pt x="854" y="1380"/>
                    </a:cubicBezTo>
                    <a:cubicBezTo>
                      <a:pt x="662" y="941"/>
                      <a:pt x="469" y="504"/>
                      <a:pt x="276" y="67"/>
                    </a:cubicBezTo>
                    <a:cubicBezTo>
                      <a:pt x="256" y="20"/>
                      <a:pt x="216" y="1"/>
                      <a:pt x="1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5" name="Google Shape;10285;p42"/>
              <p:cNvSpPr/>
              <p:nvPr/>
            </p:nvSpPr>
            <p:spPr>
              <a:xfrm>
                <a:off x="3694098" y="2138417"/>
                <a:ext cx="42577" cy="24969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4897" extrusionOk="0">
                    <a:moveTo>
                      <a:pt x="330" y="1"/>
                    </a:moveTo>
                    <a:cubicBezTo>
                      <a:pt x="267" y="1"/>
                      <a:pt x="206" y="33"/>
                      <a:pt x="195" y="106"/>
                    </a:cubicBezTo>
                    <a:cubicBezTo>
                      <a:pt x="78" y="896"/>
                      <a:pt x="1" y="1698"/>
                      <a:pt x="3" y="2496"/>
                    </a:cubicBezTo>
                    <a:cubicBezTo>
                      <a:pt x="4" y="3257"/>
                      <a:pt x="14" y="4157"/>
                      <a:pt x="444" y="4818"/>
                    </a:cubicBezTo>
                    <a:cubicBezTo>
                      <a:pt x="479" y="4872"/>
                      <a:pt x="528" y="4896"/>
                      <a:pt x="576" y="4896"/>
                    </a:cubicBezTo>
                    <a:cubicBezTo>
                      <a:pt x="655" y="4896"/>
                      <a:pt x="732" y="4832"/>
                      <a:pt x="744" y="4736"/>
                    </a:cubicBezTo>
                    <a:cubicBezTo>
                      <a:pt x="834" y="3981"/>
                      <a:pt x="594" y="3200"/>
                      <a:pt x="514" y="2453"/>
                    </a:cubicBezTo>
                    <a:cubicBezTo>
                      <a:pt x="431" y="1683"/>
                      <a:pt x="415" y="917"/>
                      <a:pt x="487" y="147"/>
                    </a:cubicBezTo>
                    <a:cubicBezTo>
                      <a:pt x="496" y="54"/>
                      <a:pt x="411" y="1"/>
                      <a:pt x="3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6" name="Google Shape;10286;p42"/>
              <p:cNvSpPr/>
              <p:nvPr/>
            </p:nvSpPr>
            <p:spPr>
              <a:xfrm>
                <a:off x="3883521" y="2042812"/>
                <a:ext cx="142007" cy="188918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705" extrusionOk="0">
                    <a:moveTo>
                      <a:pt x="2617" y="1"/>
                    </a:moveTo>
                    <a:cubicBezTo>
                      <a:pt x="2578" y="1"/>
                      <a:pt x="2538" y="20"/>
                      <a:pt x="2509" y="66"/>
                    </a:cubicBezTo>
                    <a:cubicBezTo>
                      <a:pt x="2143" y="662"/>
                      <a:pt x="1733" y="1219"/>
                      <a:pt x="1282" y="1753"/>
                    </a:cubicBezTo>
                    <a:cubicBezTo>
                      <a:pt x="1064" y="2011"/>
                      <a:pt x="838" y="2261"/>
                      <a:pt x="609" y="2509"/>
                    </a:cubicBezTo>
                    <a:cubicBezTo>
                      <a:pt x="490" y="2638"/>
                      <a:pt x="382" y="2774"/>
                      <a:pt x="271" y="2912"/>
                    </a:cubicBezTo>
                    <a:cubicBezTo>
                      <a:pt x="154" y="3055"/>
                      <a:pt x="33" y="3266"/>
                      <a:pt x="16" y="3452"/>
                    </a:cubicBezTo>
                    <a:cubicBezTo>
                      <a:pt x="1" y="3617"/>
                      <a:pt x="157" y="3705"/>
                      <a:pt x="298" y="3705"/>
                    </a:cubicBezTo>
                    <a:cubicBezTo>
                      <a:pt x="314" y="3705"/>
                      <a:pt x="329" y="3704"/>
                      <a:pt x="345" y="3701"/>
                    </a:cubicBezTo>
                    <a:cubicBezTo>
                      <a:pt x="448" y="3686"/>
                      <a:pt x="520" y="3632"/>
                      <a:pt x="600" y="3570"/>
                    </a:cubicBezTo>
                    <a:cubicBezTo>
                      <a:pt x="648" y="3531"/>
                      <a:pt x="744" y="3478"/>
                      <a:pt x="813" y="3412"/>
                    </a:cubicBezTo>
                    <a:cubicBezTo>
                      <a:pt x="946" y="3283"/>
                      <a:pt x="1069" y="3139"/>
                      <a:pt x="1181" y="2989"/>
                    </a:cubicBezTo>
                    <a:cubicBezTo>
                      <a:pt x="1397" y="2703"/>
                      <a:pt x="1593" y="2405"/>
                      <a:pt x="1779" y="2100"/>
                    </a:cubicBezTo>
                    <a:cubicBezTo>
                      <a:pt x="2146" y="1495"/>
                      <a:pt x="2463" y="852"/>
                      <a:pt x="2739" y="200"/>
                    </a:cubicBezTo>
                    <a:cubicBezTo>
                      <a:pt x="2784" y="96"/>
                      <a:pt x="2703" y="1"/>
                      <a:pt x="26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7" name="Google Shape;10287;p42"/>
              <p:cNvSpPr/>
              <p:nvPr/>
            </p:nvSpPr>
            <p:spPr>
              <a:xfrm>
                <a:off x="3761658" y="1849463"/>
                <a:ext cx="55426" cy="137724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2701" extrusionOk="0">
                    <a:moveTo>
                      <a:pt x="908" y="1"/>
                    </a:moveTo>
                    <a:cubicBezTo>
                      <a:pt x="848" y="1"/>
                      <a:pt x="788" y="33"/>
                      <a:pt x="763" y="106"/>
                    </a:cubicBezTo>
                    <a:cubicBezTo>
                      <a:pt x="616" y="518"/>
                      <a:pt x="471" y="927"/>
                      <a:pt x="304" y="1331"/>
                    </a:cubicBezTo>
                    <a:cubicBezTo>
                      <a:pt x="264" y="1428"/>
                      <a:pt x="216" y="1524"/>
                      <a:pt x="183" y="1624"/>
                    </a:cubicBezTo>
                    <a:cubicBezTo>
                      <a:pt x="150" y="1722"/>
                      <a:pt x="136" y="1828"/>
                      <a:pt x="116" y="1930"/>
                    </a:cubicBezTo>
                    <a:cubicBezTo>
                      <a:pt x="73" y="2148"/>
                      <a:pt x="34" y="2364"/>
                      <a:pt x="9" y="2584"/>
                    </a:cubicBezTo>
                    <a:cubicBezTo>
                      <a:pt x="1" y="2658"/>
                      <a:pt x="65" y="2701"/>
                      <a:pt x="129" y="2701"/>
                    </a:cubicBezTo>
                    <a:cubicBezTo>
                      <a:pt x="170" y="2701"/>
                      <a:pt x="211" y="2683"/>
                      <a:pt x="232" y="2645"/>
                    </a:cubicBezTo>
                    <a:cubicBezTo>
                      <a:pt x="339" y="2451"/>
                      <a:pt x="432" y="2253"/>
                      <a:pt x="522" y="2050"/>
                    </a:cubicBezTo>
                    <a:cubicBezTo>
                      <a:pt x="562" y="1960"/>
                      <a:pt x="611" y="1869"/>
                      <a:pt x="642" y="1775"/>
                    </a:cubicBezTo>
                    <a:cubicBezTo>
                      <a:pt x="679" y="1669"/>
                      <a:pt x="695" y="1552"/>
                      <a:pt x="719" y="1445"/>
                    </a:cubicBezTo>
                    <a:cubicBezTo>
                      <a:pt x="816" y="1021"/>
                      <a:pt x="937" y="605"/>
                      <a:pt x="1055" y="186"/>
                    </a:cubicBezTo>
                    <a:cubicBezTo>
                      <a:pt x="1087" y="73"/>
                      <a:pt x="998" y="1"/>
                      <a:pt x="9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8" name="Google Shape;10288;p42"/>
              <p:cNvSpPr/>
              <p:nvPr/>
            </p:nvSpPr>
            <p:spPr>
              <a:xfrm>
                <a:off x="3842118" y="2549999"/>
                <a:ext cx="148126" cy="76689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1504" extrusionOk="0">
                    <a:moveTo>
                      <a:pt x="2296" y="0"/>
                    </a:moveTo>
                    <a:cubicBezTo>
                      <a:pt x="2224" y="0"/>
                      <a:pt x="2152" y="5"/>
                      <a:pt x="2080" y="16"/>
                    </a:cubicBezTo>
                    <a:cubicBezTo>
                      <a:pt x="1811" y="57"/>
                      <a:pt x="1551" y="141"/>
                      <a:pt x="1302" y="253"/>
                    </a:cubicBezTo>
                    <a:cubicBezTo>
                      <a:pt x="814" y="472"/>
                      <a:pt x="386" y="827"/>
                      <a:pt x="78" y="1261"/>
                    </a:cubicBezTo>
                    <a:cubicBezTo>
                      <a:pt x="1" y="1370"/>
                      <a:pt x="117" y="1503"/>
                      <a:pt x="227" y="1503"/>
                    </a:cubicBezTo>
                    <a:cubicBezTo>
                      <a:pt x="263" y="1503"/>
                      <a:pt x="299" y="1489"/>
                      <a:pt x="326" y="1454"/>
                    </a:cubicBezTo>
                    <a:cubicBezTo>
                      <a:pt x="625" y="1081"/>
                      <a:pt x="1013" y="798"/>
                      <a:pt x="1467" y="644"/>
                    </a:cubicBezTo>
                    <a:cubicBezTo>
                      <a:pt x="1682" y="571"/>
                      <a:pt x="1903" y="523"/>
                      <a:pt x="2127" y="508"/>
                    </a:cubicBezTo>
                    <a:cubicBezTo>
                      <a:pt x="2249" y="500"/>
                      <a:pt x="2367" y="481"/>
                      <a:pt x="2488" y="476"/>
                    </a:cubicBezTo>
                    <a:cubicBezTo>
                      <a:pt x="2609" y="470"/>
                      <a:pt x="2770" y="469"/>
                      <a:pt x="2854" y="364"/>
                    </a:cubicBezTo>
                    <a:cubicBezTo>
                      <a:pt x="2897" y="310"/>
                      <a:pt x="2905" y="256"/>
                      <a:pt x="2876" y="192"/>
                    </a:cubicBezTo>
                    <a:cubicBezTo>
                      <a:pt x="2813" y="55"/>
                      <a:pt x="2639" y="26"/>
                      <a:pt x="2507" y="12"/>
                    </a:cubicBezTo>
                    <a:cubicBezTo>
                      <a:pt x="2436" y="5"/>
                      <a:pt x="2366" y="0"/>
                      <a:pt x="22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9" name="Google Shape;10289;p42"/>
              <p:cNvSpPr/>
              <p:nvPr/>
            </p:nvSpPr>
            <p:spPr>
              <a:xfrm>
                <a:off x="3923242" y="2888004"/>
                <a:ext cx="78525" cy="139560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2737" extrusionOk="0">
                    <a:moveTo>
                      <a:pt x="1274" y="0"/>
                    </a:moveTo>
                    <a:cubicBezTo>
                      <a:pt x="1247" y="0"/>
                      <a:pt x="1219" y="7"/>
                      <a:pt x="1192" y="22"/>
                    </a:cubicBezTo>
                    <a:cubicBezTo>
                      <a:pt x="971" y="143"/>
                      <a:pt x="756" y="290"/>
                      <a:pt x="587" y="479"/>
                    </a:cubicBezTo>
                    <a:cubicBezTo>
                      <a:pt x="408" y="678"/>
                      <a:pt x="273" y="892"/>
                      <a:pt x="169" y="1139"/>
                    </a:cubicBezTo>
                    <a:cubicBezTo>
                      <a:pt x="120" y="1256"/>
                      <a:pt x="77" y="1376"/>
                      <a:pt x="46" y="1498"/>
                    </a:cubicBezTo>
                    <a:cubicBezTo>
                      <a:pt x="22" y="1596"/>
                      <a:pt x="1" y="1693"/>
                      <a:pt x="27" y="1794"/>
                    </a:cubicBezTo>
                    <a:cubicBezTo>
                      <a:pt x="29" y="1812"/>
                      <a:pt x="33" y="1829"/>
                      <a:pt x="39" y="1845"/>
                    </a:cubicBezTo>
                    <a:lnTo>
                      <a:pt x="39" y="1845"/>
                    </a:lnTo>
                    <a:cubicBezTo>
                      <a:pt x="40" y="1873"/>
                      <a:pt x="46" y="1916"/>
                      <a:pt x="46" y="1924"/>
                    </a:cubicBezTo>
                    <a:cubicBezTo>
                      <a:pt x="68" y="2182"/>
                      <a:pt x="106" y="2482"/>
                      <a:pt x="280" y="2685"/>
                    </a:cubicBezTo>
                    <a:cubicBezTo>
                      <a:pt x="311" y="2721"/>
                      <a:pt x="356" y="2737"/>
                      <a:pt x="402" y="2737"/>
                    </a:cubicBezTo>
                    <a:cubicBezTo>
                      <a:pt x="483" y="2737"/>
                      <a:pt x="566" y="2688"/>
                      <a:pt x="581" y="2605"/>
                    </a:cubicBezTo>
                    <a:cubicBezTo>
                      <a:pt x="615" y="2405"/>
                      <a:pt x="583" y="2154"/>
                      <a:pt x="612" y="1982"/>
                    </a:cubicBezTo>
                    <a:cubicBezTo>
                      <a:pt x="615" y="1958"/>
                      <a:pt x="619" y="1930"/>
                      <a:pt x="624" y="1906"/>
                    </a:cubicBezTo>
                    <a:lnTo>
                      <a:pt x="624" y="1906"/>
                    </a:lnTo>
                    <a:cubicBezTo>
                      <a:pt x="623" y="1911"/>
                      <a:pt x="623" y="1913"/>
                      <a:pt x="624" y="1913"/>
                    </a:cubicBezTo>
                    <a:cubicBezTo>
                      <a:pt x="626" y="1913"/>
                      <a:pt x="633" y="1898"/>
                      <a:pt x="636" y="1889"/>
                    </a:cubicBezTo>
                    <a:cubicBezTo>
                      <a:pt x="675" y="1800"/>
                      <a:pt x="692" y="1720"/>
                      <a:pt x="703" y="1627"/>
                    </a:cubicBezTo>
                    <a:lnTo>
                      <a:pt x="703" y="1627"/>
                    </a:lnTo>
                    <a:cubicBezTo>
                      <a:pt x="701" y="1638"/>
                      <a:pt x="701" y="1642"/>
                      <a:pt x="701" y="1642"/>
                    </a:cubicBezTo>
                    <a:cubicBezTo>
                      <a:pt x="701" y="1642"/>
                      <a:pt x="706" y="1600"/>
                      <a:pt x="709" y="1592"/>
                    </a:cubicBezTo>
                    <a:cubicBezTo>
                      <a:pt x="714" y="1564"/>
                      <a:pt x="718" y="1537"/>
                      <a:pt x="725" y="1509"/>
                    </a:cubicBezTo>
                    <a:cubicBezTo>
                      <a:pt x="736" y="1453"/>
                      <a:pt x="750" y="1398"/>
                      <a:pt x="764" y="1344"/>
                    </a:cubicBezTo>
                    <a:cubicBezTo>
                      <a:pt x="870" y="970"/>
                      <a:pt x="1075" y="574"/>
                      <a:pt x="1405" y="298"/>
                    </a:cubicBezTo>
                    <a:cubicBezTo>
                      <a:pt x="1539" y="187"/>
                      <a:pt x="1417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0" name="Google Shape;10290;p42"/>
              <p:cNvSpPr/>
              <p:nvPr/>
            </p:nvSpPr>
            <p:spPr>
              <a:xfrm>
                <a:off x="3814584" y="3770264"/>
                <a:ext cx="60576" cy="120387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2361" extrusionOk="0">
                    <a:moveTo>
                      <a:pt x="206" y="0"/>
                    </a:moveTo>
                    <a:cubicBezTo>
                      <a:pt x="189" y="0"/>
                      <a:pt x="173" y="2"/>
                      <a:pt x="156" y="7"/>
                    </a:cubicBezTo>
                    <a:cubicBezTo>
                      <a:pt x="78" y="32"/>
                      <a:pt x="1" y="117"/>
                      <a:pt x="11" y="202"/>
                    </a:cubicBezTo>
                    <a:cubicBezTo>
                      <a:pt x="30" y="377"/>
                      <a:pt x="62" y="547"/>
                      <a:pt x="98" y="718"/>
                    </a:cubicBezTo>
                    <a:cubicBezTo>
                      <a:pt x="115" y="800"/>
                      <a:pt x="107" y="867"/>
                      <a:pt x="125" y="972"/>
                    </a:cubicBezTo>
                    <a:cubicBezTo>
                      <a:pt x="140" y="1054"/>
                      <a:pt x="162" y="1137"/>
                      <a:pt x="181" y="1218"/>
                    </a:cubicBezTo>
                    <a:cubicBezTo>
                      <a:pt x="216" y="1383"/>
                      <a:pt x="277" y="1539"/>
                      <a:pt x="332" y="1697"/>
                    </a:cubicBezTo>
                    <a:cubicBezTo>
                      <a:pt x="367" y="1796"/>
                      <a:pt x="393" y="1900"/>
                      <a:pt x="441" y="1993"/>
                    </a:cubicBezTo>
                    <a:cubicBezTo>
                      <a:pt x="478" y="2065"/>
                      <a:pt x="529" y="2132"/>
                      <a:pt x="576" y="2200"/>
                    </a:cubicBezTo>
                    <a:cubicBezTo>
                      <a:pt x="639" y="2291"/>
                      <a:pt x="744" y="2360"/>
                      <a:pt x="856" y="2360"/>
                    </a:cubicBezTo>
                    <a:cubicBezTo>
                      <a:pt x="884" y="2360"/>
                      <a:pt x="912" y="2356"/>
                      <a:pt x="941" y="2347"/>
                    </a:cubicBezTo>
                    <a:cubicBezTo>
                      <a:pt x="1068" y="2306"/>
                      <a:pt x="1187" y="2181"/>
                      <a:pt x="1177" y="2036"/>
                    </a:cubicBezTo>
                    <a:cubicBezTo>
                      <a:pt x="1169" y="1936"/>
                      <a:pt x="1169" y="1829"/>
                      <a:pt x="1148" y="1732"/>
                    </a:cubicBezTo>
                    <a:cubicBezTo>
                      <a:pt x="1129" y="1650"/>
                      <a:pt x="1096" y="1571"/>
                      <a:pt x="1066" y="1493"/>
                    </a:cubicBezTo>
                    <a:cubicBezTo>
                      <a:pt x="1002" y="1316"/>
                      <a:pt x="946" y="1135"/>
                      <a:pt x="863" y="965"/>
                    </a:cubicBezTo>
                    <a:cubicBezTo>
                      <a:pt x="827" y="890"/>
                      <a:pt x="793" y="815"/>
                      <a:pt x="753" y="741"/>
                    </a:cubicBezTo>
                    <a:cubicBezTo>
                      <a:pt x="714" y="669"/>
                      <a:pt x="658" y="606"/>
                      <a:pt x="620" y="533"/>
                    </a:cubicBezTo>
                    <a:cubicBezTo>
                      <a:pt x="543" y="387"/>
                      <a:pt x="470" y="240"/>
                      <a:pt x="381" y="98"/>
                    </a:cubicBezTo>
                    <a:cubicBezTo>
                      <a:pt x="342" y="38"/>
                      <a:pt x="275" y="0"/>
                      <a:pt x="2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1" name="Google Shape;10291;p42"/>
              <p:cNvSpPr/>
              <p:nvPr/>
            </p:nvSpPr>
            <p:spPr>
              <a:xfrm>
                <a:off x="3940782" y="3399728"/>
                <a:ext cx="155570" cy="273153"/>
              </a:xfrm>
              <a:custGeom>
                <a:avLst/>
                <a:gdLst/>
                <a:ahLst/>
                <a:cxnLst/>
                <a:rect l="l" t="t" r="r" b="b"/>
                <a:pathLst>
                  <a:path w="3051" h="5357" extrusionOk="0">
                    <a:moveTo>
                      <a:pt x="2895" y="1"/>
                    </a:moveTo>
                    <a:cubicBezTo>
                      <a:pt x="2875" y="1"/>
                      <a:pt x="2854" y="6"/>
                      <a:pt x="2835" y="17"/>
                    </a:cubicBezTo>
                    <a:cubicBezTo>
                      <a:pt x="1974" y="507"/>
                      <a:pt x="1393" y="1471"/>
                      <a:pt x="948" y="2325"/>
                    </a:cubicBezTo>
                    <a:cubicBezTo>
                      <a:pt x="715" y="2768"/>
                      <a:pt x="521" y="3234"/>
                      <a:pt x="344" y="3703"/>
                    </a:cubicBezTo>
                    <a:cubicBezTo>
                      <a:pt x="253" y="3948"/>
                      <a:pt x="168" y="4197"/>
                      <a:pt x="105" y="4452"/>
                    </a:cubicBezTo>
                    <a:cubicBezTo>
                      <a:pt x="58" y="4642"/>
                      <a:pt x="1" y="4870"/>
                      <a:pt x="101" y="5043"/>
                    </a:cubicBezTo>
                    <a:lnTo>
                      <a:pt x="101" y="5043"/>
                    </a:lnTo>
                    <a:cubicBezTo>
                      <a:pt x="104" y="5100"/>
                      <a:pt x="104" y="5155"/>
                      <a:pt x="98" y="5217"/>
                    </a:cubicBezTo>
                    <a:cubicBezTo>
                      <a:pt x="89" y="5302"/>
                      <a:pt x="171" y="5357"/>
                      <a:pt x="248" y="5357"/>
                    </a:cubicBezTo>
                    <a:cubicBezTo>
                      <a:pt x="296" y="5357"/>
                      <a:pt x="342" y="5336"/>
                      <a:pt x="364" y="5289"/>
                    </a:cubicBezTo>
                    <a:cubicBezTo>
                      <a:pt x="377" y="5258"/>
                      <a:pt x="392" y="5189"/>
                      <a:pt x="417" y="5163"/>
                    </a:cubicBezTo>
                    <a:cubicBezTo>
                      <a:pt x="446" y="5132"/>
                      <a:pt x="510" y="5122"/>
                      <a:pt x="546" y="5088"/>
                    </a:cubicBezTo>
                    <a:cubicBezTo>
                      <a:pt x="630" y="5008"/>
                      <a:pt x="688" y="4867"/>
                      <a:pt x="734" y="4763"/>
                    </a:cubicBezTo>
                    <a:cubicBezTo>
                      <a:pt x="835" y="4533"/>
                      <a:pt x="924" y="4300"/>
                      <a:pt x="1018" y="4068"/>
                    </a:cubicBezTo>
                    <a:cubicBezTo>
                      <a:pt x="1205" y="3612"/>
                      <a:pt x="1425" y="3171"/>
                      <a:pt x="1652" y="2735"/>
                    </a:cubicBezTo>
                    <a:cubicBezTo>
                      <a:pt x="1875" y="2309"/>
                      <a:pt x="2109" y="1885"/>
                      <a:pt x="2364" y="1476"/>
                    </a:cubicBezTo>
                    <a:cubicBezTo>
                      <a:pt x="2614" y="1078"/>
                      <a:pt x="2869" y="605"/>
                      <a:pt x="3021" y="158"/>
                    </a:cubicBezTo>
                    <a:cubicBezTo>
                      <a:pt x="3051" y="73"/>
                      <a:pt x="2974" y="1"/>
                      <a:pt x="28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2" name="Google Shape;10292;p42"/>
              <p:cNvSpPr/>
              <p:nvPr/>
            </p:nvSpPr>
            <p:spPr>
              <a:xfrm>
                <a:off x="4161411" y="3168953"/>
                <a:ext cx="51653" cy="101776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996" extrusionOk="0">
                    <a:moveTo>
                      <a:pt x="752" y="1"/>
                    </a:moveTo>
                    <a:cubicBezTo>
                      <a:pt x="662" y="1"/>
                      <a:pt x="582" y="46"/>
                      <a:pt x="529" y="125"/>
                    </a:cubicBezTo>
                    <a:cubicBezTo>
                      <a:pt x="440" y="258"/>
                      <a:pt x="404" y="419"/>
                      <a:pt x="356" y="571"/>
                    </a:cubicBezTo>
                    <a:cubicBezTo>
                      <a:pt x="315" y="700"/>
                      <a:pt x="275" y="831"/>
                      <a:pt x="238" y="962"/>
                    </a:cubicBezTo>
                    <a:cubicBezTo>
                      <a:pt x="163" y="1236"/>
                      <a:pt x="84" y="1508"/>
                      <a:pt x="24" y="1786"/>
                    </a:cubicBezTo>
                    <a:cubicBezTo>
                      <a:pt x="1" y="1901"/>
                      <a:pt x="101" y="1996"/>
                      <a:pt x="198" y="1996"/>
                    </a:cubicBezTo>
                    <a:cubicBezTo>
                      <a:pt x="247" y="1996"/>
                      <a:pt x="295" y="1971"/>
                      <a:pt x="325" y="1912"/>
                    </a:cubicBezTo>
                    <a:cubicBezTo>
                      <a:pt x="457" y="1657"/>
                      <a:pt x="570" y="1396"/>
                      <a:pt x="686" y="1134"/>
                    </a:cubicBezTo>
                    <a:cubicBezTo>
                      <a:pt x="748" y="993"/>
                      <a:pt x="806" y="851"/>
                      <a:pt x="863" y="710"/>
                    </a:cubicBezTo>
                    <a:cubicBezTo>
                      <a:pt x="891" y="641"/>
                      <a:pt x="919" y="573"/>
                      <a:pt x="945" y="504"/>
                    </a:cubicBezTo>
                    <a:cubicBezTo>
                      <a:pt x="978" y="421"/>
                      <a:pt x="992" y="343"/>
                      <a:pt x="1002" y="253"/>
                    </a:cubicBezTo>
                    <a:cubicBezTo>
                      <a:pt x="1012" y="147"/>
                      <a:pt x="914" y="31"/>
                      <a:pt x="815" y="8"/>
                    </a:cubicBezTo>
                    <a:cubicBezTo>
                      <a:pt x="794" y="3"/>
                      <a:pt x="773" y="1"/>
                      <a:pt x="7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3" name="Google Shape;10293;p42"/>
              <p:cNvSpPr/>
              <p:nvPr/>
            </p:nvSpPr>
            <p:spPr>
              <a:xfrm>
                <a:off x="4287863" y="2986107"/>
                <a:ext cx="24679" cy="124314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38" extrusionOk="0">
                    <a:moveTo>
                      <a:pt x="130" y="0"/>
                    </a:moveTo>
                    <a:cubicBezTo>
                      <a:pt x="65" y="0"/>
                      <a:pt x="0" y="52"/>
                      <a:pt x="13" y="146"/>
                    </a:cubicBezTo>
                    <a:cubicBezTo>
                      <a:pt x="65" y="524"/>
                      <a:pt x="117" y="903"/>
                      <a:pt x="169" y="1281"/>
                    </a:cubicBezTo>
                    <a:cubicBezTo>
                      <a:pt x="220" y="1655"/>
                      <a:pt x="306" y="2027"/>
                      <a:pt x="377" y="2399"/>
                    </a:cubicBezTo>
                    <a:cubicBezTo>
                      <a:pt x="381" y="2425"/>
                      <a:pt x="404" y="2437"/>
                      <a:pt x="426" y="2437"/>
                    </a:cubicBezTo>
                    <a:cubicBezTo>
                      <a:pt x="455" y="2437"/>
                      <a:pt x="484" y="2419"/>
                      <a:pt x="481" y="2384"/>
                    </a:cubicBezTo>
                    <a:cubicBezTo>
                      <a:pt x="453" y="2007"/>
                      <a:pt x="439" y="1624"/>
                      <a:pt x="393" y="1250"/>
                    </a:cubicBezTo>
                    <a:cubicBezTo>
                      <a:pt x="344" y="871"/>
                      <a:pt x="297" y="494"/>
                      <a:pt x="249" y="114"/>
                    </a:cubicBezTo>
                    <a:cubicBezTo>
                      <a:pt x="239" y="36"/>
                      <a:pt x="185" y="0"/>
                      <a:pt x="1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4" name="Google Shape;10294;p42"/>
              <p:cNvSpPr/>
              <p:nvPr/>
            </p:nvSpPr>
            <p:spPr>
              <a:xfrm>
                <a:off x="4272464" y="2887902"/>
                <a:ext cx="47982" cy="208345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86" extrusionOk="0">
                    <a:moveTo>
                      <a:pt x="185" y="1"/>
                    </a:moveTo>
                    <a:cubicBezTo>
                      <a:pt x="109" y="1"/>
                      <a:pt x="33" y="53"/>
                      <a:pt x="30" y="148"/>
                    </a:cubicBezTo>
                    <a:cubicBezTo>
                      <a:pt x="27" y="285"/>
                      <a:pt x="0" y="419"/>
                      <a:pt x="6" y="556"/>
                    </a:cubicBezTo>
                    <a:cubicBezTo>
                      <a:pt x="11" y="692"/>
                      <a:pt x="23" y="828"/>
                      <a:pt x="27" y="965"/>
                    </a:cubicBezTo>
                    <a:cubicBezTo>
                      <a:pt x="36" y="1237"/>
                      <a:pt x="57" y="1508"/>
                      <a:pt x="78" y="1780"/>
                    </a:cubicBezTo>
                    <a:cubicBezTo>
                      <a:pt x="99" y="2053"/>
                      <a:pt x="121" y="2325"/>
                      <a:pt x="156" y="2597"/>
                    </a:cubicBezTo>
                    <a:cubicBezTo>
                      <a:pt x="187" y="2837"/>
                      <a:pt x="184" y="3100"/>
                      <a:pt x="308" y="3309"/>
                    </a:cubicBezTo>
                    <a:lnTo>
                      <a:pt x="308" y="3309"/>
                    </a:lnTo>
                    <a:cubicBezTo>
                      <a:pt x="368" y="3545"/>
                      <a:pt x="426" y="3798"/>
                      <a:pt x="546" y="4011"/>
                    </a:cubicBezTo>
                    <a:cubicBezTo>
                      <a:pt x="574" y="4061"/>
                      <a:pt x="626" y="4085"/>
                      <a:pt x="677" y="4085"/>
                    </a:cubicBezTo>
                    <a:cubicBezTo>
                      <a:pt x="743" y="4085"/>
                      <a:pt x="810" y="4046"/>
                      <a:pt x="829" y="3973"/>
                    </a:cubicBezTo>
                    <a:cubicBezTo>
                      <a:pt x="889" y="3737"/>
                      <a:pt x="879" y="3477"/>
                      <a:pt x="877" y="3232"/>
                    </a:cubicBezTo>
                    <a:lnTo>
                      <a:pt x="877" y="3232"/>
                    </a:lnTo>
                    <a:cubicBezTo>
                      <a:pt x="940" y="3003"/>
                      <a:pt x="873" y="2758"/>
                      <a:pt x="841" y="2523"/>
                    </a:cubicBezTo>
                    <a:cubicBezTo>
                      <a:pt x="806" y="2246"/>
                      <a:pt x="754" y="1971"/>
                      <a:pt x="703" y="1697"/>
                    </a:cubicBezTo>
                    <a:cubicBezTo>
                      <a:pt x="654" y="1428"/>
                      <a:pt x="605" y="1161"/>
                      <a:pt x="542" y="895"/>
                    </a:cubicBezTo>
                    <a:cubicBezTo>
                      <a:pt x="512" y="775"/>
                      <a:pt x="491" y="652"/>
                      <a:pt x="464" y="533"/>
                    </a:cubicBezTo>
                    <a:cubicBezTo>
                      <a:pt x="432" y="386"/>
                      <a:pt x="370" y="253"/>
                      <a:pt x="329" y="109"/>
                    </a:cubicBezTo>
                    <a:cubicBezTo>
                      <a:pt x="307" y="35"/>
                      <a:pt x="246" y="1"/>
                      <a:pt x="1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5" name="Google Shape;10295;p42"/>
              <p:cNvSpPr/>
              <p:nvPr/>
            </p:nvSpPr>
            <p:spPr>
              <a:xfrm>
                <a:off x="4144533" y="3501247"/>
                <a:ext cx="95759" cy="85714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1681" extrusionOk="0">
                    <a:moveTo>
                      <a:pt x="629" y="1097"/>
                    </a:moveTo>
                    <a:cubicBezTo>
                      <a:pt x="629" y="1097"/>
                      <a:pt x="629" y="1097"/>
                      <a:pt x="629" y="1097"/>
                    </a:cubicBezTo>
                    <a:cubicBezTo>
                      <a:pt x="595" y="1100"/>
                      <a:pt x="575" y="1101"/>
                      <a:pt x="570" y="1101"/>
                    </a:cubicBezTo>
                    <a:cubicBezTo>
                      <a:pt x="567" y="1101"/>
                      <a:pt x="572" y="1101"/>
                      <a:pt x="586" y="1099"/>
                    </a:cubicBezTo>
                    <a:cubicBezTo>
                      <a:pt x="601" y="1099"/>
                      <a:pt x="615" y="1098"/>
                      <a:pt x="629" y="1097"/>
                    </a:cubicBezTo>
                    <a:close/>
                    <a:moveTo>
                      <a:pt x="1303" y="0"/>
                    </a:moveTo>
                    <a:cubicBezTo>
                      <a:pt x="1199" y="0"/>
                      <a:pt x="1104" y="34"/>
                      <a:pt x="1004" y="73"/>
                    </a:cubicBezTo>
                    <a:cubicBezTo>
                      <a:pt x="793" y="158"/>
                      <a:pt x="612" y="268"/>
                      <a:pt x="435" y="409"/>
                    </a:cubicBezTo>
                    <a:cubicBezTo>
                      <a:pt x="382" y="452"/>
                      <a:pt x="331" y="494"/>
                      <a:pt x="294" y="555"/>
                    </a:cubicBezTo>
                    <a:cubicBezTo>
                      <a:pt x="268" y="596"/>
                      <a:pt x="254" y="639"/>
                      <a:pt x="245" y="685"/>
                    </a:cubicBezTo>
                    <a:lnTo>
                      <a:pt x="245" y="685"/>
                    </a:lnTo>
                    <a:cubicBezTo>
                      <a:pt x="245" y="685"/>
                      <a:pt x="245" y="685"/>
                      <a:pt x="245" y="686"/>
                    </a:cubicBezTo>
                    <a:cubicBezTo>
                      <a:pt x="195" y="776"/>
                      <a:pt x="153" y="871"/>
                      <a:pt x="116" y="967"/>
                    </a:cubicBezTo>
                    <a:cubicBezTo>
                      <a:pt x="49" y="1141"/>
                      <a:pt x="0" y="1336"/>
                      <a:pt x="17" y="1522"/>
                    </a:cubicBezTo>
                    <a:cubicBezTo>
                      <a:pt x="25" y="1593"/>
                      <a:pt x="62" y="1655"/>
                      <a:pt x="133" y="1674"/>
                    </a:cubicBezTo>
                    <a:cubicBezTo>
                      <a:pt x="147" y="1678"/>
                      <a:pt x="161" y="1680"/>
                      <a:pt x="174" y="1680"/>
                    </a:cubicBezTo>
                    <a:cubicBezTo>
                      <a:pt x="229" y="1680"/>
                      <a:pt x="283" y="1651"/>
                      <a:pt x="312" y="1602"/>
                    </a:cubicBezTo>
                    <a:cubicBezTo>
                      <a:pt x="376" y="1490"/>
                      <a:pt x="439" y="1381"/>
                      <a:pt x="511" y="1274"/>
                    </a:cubicBezTo>
                    <a:lnTo>
                      <a:pt x="511" y="1274"/>
                    </a:lnTo>
                    <a:cubicBezTo>
                      <a:pt x="508" y="1279"/>
                      <a:pt x="506" y="1281"/>
                      <a:pt x="505" y="1281"/>
                    </a:cubicBezTo>
                    <a:cubicBezTo>
                      <a:pt x="505" y="1281"/>
                      <a:pt x="508" y="1277"/>
                      <a:pt x="515" y="1269"/>
                    </a:cubicBezTo>
                    <a:lnTo>
                      <a:pt x="515" y="1269"/>
                    </a:lnTo>
                    <a:cubicBezTo>
                      <a:pt x="513" y="1270"/>
                      <a:pt x="512" y="1272"/>
                      <a:pt x="511" y="1274"/>
                    </a:cubicBezTo>
                    <a:lnTo>
                      <a:pt x="511" y="1274"/>
                    </a:lnTo>
                    <a:cubicBezTo>
                      <a:pt x="512" y="1272"/>
                      <a:pt x="514" y="1270"/>
                      <a:pt x="515" y="1268"/>
                    </a:cubicBezTo>
                    <a:lnTo>
                      <a:pt x="515" y="1268"/>
                    </a:lnTo>
                    <a:cubicBezTo>
                      <a:pt x="515" y="1268"/>
                      <a:pt x="515" y="1268"/>
                      <a:pt x="515" y="1268"/>
                    </a:cubicBezTo>
                    <a:cubicBezTo>
                      <a:pt x="515" y="1268"/>
                      <a:pt x="515" y="1269"/>
                      <a:pt x="515" y="1269"/>
                    </a:cubicBezTo>
                    <a:lnTo>
                      <a:pt x="515" y="1269"/>
                    </a:lnTo>
                    <a:cubicBezTo>
                      <a:pt x="515" y="1267"/>
                      <a:pt x="516" y="1266"/>
                      <a:pt x="517" y="1265"/>
                    </a:cubicBezTo>
                    <a:lnTo>
                      <a:pt x="517" y="1265"/>
                    </a:lnTo>
                    <a:cubicBezTo>
                      <a:pt x="516" y="1266"/>
                      <a:pt x="516" y="1267"/>
                      <a:pt x="515" y="1268"/>
                    </a:cubicBezTo>
                    <a:lnTo>
                      <a:pt x="515" y="1268"/>
                    </a:lnTo>
                    <a:cubicBezTo>
                      <a:pt x="527" y="1253"/>
                      <a:pt x="541" y="1237"/>
                      <a:pt x="552" y="1223"/>
                    </a:cubicBezTo>
                    <a:cubicBezTo>
                      <a:pt x="572" y="1200"/>
                      <a:pt x="591" y="1179"/>
                      <a:pt x="612" y="1158"/>
                    </a:cubicBezTo>
                    <a:cubicBezTo>
                      <a:pt x="636" y="1133"/>
                      <a:pt x="662" y="1108"/>
                      <a:pt x="688" y="1085"/>
                    </a:cubicBezTo>
                    <a:lnTo>
                      <a:pt x="688" y="1085"/>
                    </a:lnTo>
                    <a:cubicBezTo>
                      <a:pt x="714" y="1077"/>
                      <a:pt x="739" y="1066"/>
                      <a:pt x="764" y="1051"/>
                    </a:cubicBezTo>
                    <a:cubicBezTo>
                      <a:pt x="808" y="1026"/>
                      <a:pt x="845" y="993"/>
                      <a:pt x="879" y="955"/>
                    </a:cubicBezTo>
                    <a:cubicBezTo>
                      <a:pt x="909" y="918"/>
                      <a:pt x="942" y="886"/>
                      <a:pt x="976" y="853"/>
                    </a:cubicBezTo>
                    <a:cubicBezTo>
                      <a:pt x="1013" y="817"/>
                      <a:pt x="1051" y="783"/>
                      <a:pt x="1091" y="750"/>
                    </a:cubicBezTo>
                    <a:lnTo>
                      <a:pt x="1091" y="750"/>
                    </a:lnTo>
                    <a:cubicBezTo>
                      <a:pt x="1092" y="750"/>
                      <a:pt x="1092" y="749"/>
                      <a:pt x="1093" y="748"/>
                    </a:cubicBezTo>
                    <a:cubicBezTo>
                      <a:pt x="1116" y="732"/>
                      <a:pt x="1137" y="716"/>
                      <a:pt x="1159" y="702"/>
                    </a:cubicBezTo>
                    <a:cubicBezTo>
                      <a:pt x="1244" y="646"/>
                      <a:pt x="1334" y="605"/>
                      <a:pt x="1424" y="560"/>
                    </a:cubicBezTo>
                    <a:cubicBezTo>
                      <a:pt x="1450" y="546"/>
                      <a:pt x="1471" y="521"/>
                      <a:pt x="1494" y="504"/>
                    </a:cubicBezTo>
                    <a:lnTo>
                      <a:pt x="1494" y="504"/>
                    </a:lnTo>
                    <a:cubicBezTo>
                      <a:pt x="1507" y="498"/>
                      <a:pt x="1530" y="487"/>
                      <a:pt x="1537" y="484"/>
                    </a:cubicBezTo>
                    <a:cubicBezTo>
                      <a:pt x="1556" y="473"/>
                      <a:pt x="1578" y="464"/>
                      <a:pt x="1598" y="454"/>
                    </a:cubicBezTo>
                    <a:lnTo>
                      <a:pt x="1598" y="454"/>
                    </a:lnTo>
                    <a:cubicBezTo>
                      <a:pt x="1591" y="458"/>
                      <a:pt x="1588" y="459"/>
                      <a:pt x="1588" y="459"/>
                    </a:cubicBezTo>
                    <a:cubicBezTo>
                      <a:pt x="1589" y="459"/>
                      <a:pt x="1635" y="440"/>
                      <a:pt x="1642" y="438"/>
                    </a:cubicBezTo>
                    <a:cubicBezTo>
                      <a:pt x="1878" y="350"/>
                      <a:pt x="1835" y="34"/>
                      <a:pt x="1587" y="9"/>
                    </a:cubicBezTo>
                    <a:cubicBezTo>
                      <a:pt x="1541" y="5"/>
                      <a:pt x="1494" y="2"/>
                      <a:pt x="1447" y="2"/>
                    </a:cubicBezTo>
                    <a:lnTo>
                      <a:pt x="1389" y="2"/>
                    </a:lnTo>
                    <a:cubicBezTo>
                      <a:pt x="1377" y="2"/>
                      <a:pt x="1367" y="3"/>
                      <a:pt x="1355" y="3"/>
                    </a:cubicBezTo>
                    <a:lnTo>
                      <a:pt x="1355" y="3"/>
                    </a:lnTo>
                    <a:cubicBezTo>
                      <a:pt x="1337" y="1"/>
                      <a:pt x="1320" y="0"/>
                      <a:pt x="1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6" name="Google Shape;10296;p42"/>
              <p:cNvSpPr/>
              <p:nvPr/>
            </p:nvSpPr>
            <p:spPr>
              <a:xfrm>
                <a:off x="3978106" y="3887539"/>
                <a:ext cx="45279" cy="230679"/>
              </a:xfrm>
              <a:custGeom>
                <a:avLst/>
                <a:gdLst/>
                <a:ahLst/>
                <a:cxnLst/>
                <a:rect l="l" t="t" r="r" b="b"/>
                <a:pathLst>
                  <a:path w="888" h="4524" extrusionOk="0">
                    <a:moveTo>
                      <a:pt x="507" y="1"/>
                    </a:moveTo>
                    <a:cubicBezTo>
                      <a:pt x="448" y="1"/>
                      <a:pt x="389" y="32"/>
                      <a:pt x="373" y="102"/>
                    </a:cubicBezTo>
                    <a:cubicBezTo>
                      <a:pt x="195" y="832"/>
                      <a:pt x="45" y="1570"/>
                      <a:pt x="16" y="2326"/>
                    </a:cubicBezTo>
                    <a:cubicBezTo>
                      <a:pt x="0" y="2720"/>
                      <a:pt x="25" y="3093"/>
                      <a:pt x="98" y="3479"/>
                    </a:cubicBezTo>
                    <a:cubicBezTo>
                      <a:pt x="135" y="3672"/>
                      <a:pt x="215" y="3771"/>
                      <a:pt x="263" y="3935"/>
                    </a:cubicBezTo>
                    <a:cubicBezTo>
                      <a:pt x="314" y="4106"/>
                      <a:pt x="384" y="4270"/>
                      <a:pt x="454" y="4432"/>
                    </a:cubicBezTo>
                    <a:cubicBezTo>
                      <a:pt x="482" y="4497"/>
                      <a:pt x="534" y="4524"/>
                      <a:pt x="590" y="4524"/>
                    </a:cubicBezTo>
                    <a:cubicBezTo>
                      <a:pt x="684" y="4524"/>
                      <a:pt x="787" y="4445"/>
                      <a:pt x="789" y="4342"/>
                    </a:cubicBezTo>
                    <a:cubicBezTo>
                      <a:pt x="794" y="4130"/>
                      <a:pt x="782" y="3913"/>
                      <a:pt x="793" y="3702"/>
                    </a:cubicBezTo>
                    <a:lnTo>
                      <a:pt x="793" y="3702"/>
                    </a:lnTo>
                    <a:cubicBezTo>
                      <a:pt x="887" y="3466"/>
                      <a:pt x="832" y="3133"/>
                      <a:pt x="804" y="2893"/>
                    </a:cubicBezTo>
                    <a:cubicBezTo>
                      <a:pt x="770" y="2581"/>
                      <a:pt x="745" y="2269"/>
                      <a:pt x="709" y="1959"/>
                    </a:cubicBezTo>
                    <a:cubicBezTo>
                      <a:pt x="638" y="1362"/>
                      <a:pt x="619" y="737"/>
                      <a:pt x="650" y="137"/>
                    </a:cubicBezTo>
                    <a:cubicBezTo>
                      <a:pt x="655" y="50"/>
                      <a:pt x="581" y="1"/>
                      <a:pt x="5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7" name="Google Shape;10297;p42"/>
              <p:cNvSpPr/>
              <p:nvPr/>
            </p:nvSpPr>
            <p:spPr>
              <a:xfrm>
                <a:off x="4152844" y="3786377"/>
                <a:ext cx="143384" cy="13237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2596" extrusionOk="0">
                    <a:moveTo>
                      <a:pt x="2579" y="399"/>
                    </a:moveTo>
                    <a:cubicBezTo>
                      <a:pt x="2581" y="399"/>
                      <a:pt x="2582" y="406"/>
                      <a:pt x="2581" y="418"/>
                    </a:cubicBezTo>
                    <a:lnTo>
                      <a:pt x="2563" y="436"/>
                    </a:lnTo>
                    <a:lnTo>
                      <a:pt x="2563" y="436"/>
                    </a:lnTo>
                    <a:cubicBezTo>
                      <a:pt x="2571" y="412"/>
                      <a:pt x="2576" y="399"/>
                      <a:pt x="2579" y="399"/>
                    </a:cubicBezTo>
                    <a:close/>
                    <a:moveTo>
                      <a:pt x="2540" y="0"/>
                    </a:moveTo>
                    <a:cubicBezTo>
                      <a:pt x="2521" y="0"/>
                      <a:pt x="2500" y="3"/>
                      <a:pt x="2478" y="9"/>
                    </a:cubicBezTo>
                    <a:cubicBezTo>
                      <a:pt x="2443" y="18"/>
                      <a:pt x="2405" y="24"/>
                      <a:pt x="2372" y="36"/>
                    </a:cubicBezTo>
                    <a:cubicBezTo>
                      <a:pt x="2349" y="40"/>
                      <a:pt x="2337" y="43"/>
                      <a:pt x="2336" y="45"/>
                    </a:cubicBezTo>
                    <a:lnTo>
                      <a:pt x="2336" y="45"/>
                    </a:lnTo>
                    <a:cubicBezTo>
                      <a:pt x="2326" y="43"/>
                      <a:pt x="2314" y="42"/>
                      <a:pt x="2301" y="41"/>
                    </a:cubicBezTo>
                    <a:cubicBezTo>
                      <a:pt x="2204" y="41"/>
                      <a:pt x="2097" y="86"/>
                      <a:pt x="2012" y="128"/>
                    </a:cubicBezTo>
                    <a:cubicBezTo>
                      <a:pt x="1884" y="189"/>
                      <a:pt x="1762" y="268"/>
                      <a:pt x="1644" y="345"/>
                    </a:cubicBezTo>
                    <a:cubicBezTo>
                      <a:pt x="1384" y="512"/>
                      <a:pt x="1156" y="712"/>
                      <a:pt x="944" y="937"/>
                    </a:cubicBezTo>
                    <a:cubicBezTo>
                      <a:pt x="738" y="1155"/>
                      <a:pt x="536" y="1398"/>
                      <a:pt x="401" y="1665"/>
                    </a:cubicBezTo>
                    <a:cubicBezTo>
                      <a:pt x="336" y="1793"/>
                      <a:pt x="242" y="1906"/>
                      <a:pt x="199" y="2045"/>
                    </a:cubicBezTo>
                    <a:cubicBezTo>
                      <a:pt x="155" y="2183"/>
                      <a:pt x="93" y="2311"/>
                      <a:pt x="37" y="2447"/>
                    </a:cubicBezTo>
                    <a:cubicBezTo>
                      <a:pt x="1" y="2535"/>
                      <a:pt x="79" y="2596"/>
                      <a:pt x="157" y="2596"/>
                    </a:cubicBezTo>
                    <a:cubicBezTo>
                      <a:pt x="198" y="2596"/>
                      <a:pt x="239" y="2579"/>
                      <a:pt x="264" y="2541"/>
                    </a:cubicBezTo>
                    <a:cubicBezTo>
                      <a:pt x="341" y="2425"/>
                      <a:pt x="415" y="2321"/>
                      <a:pt x="516" y="2228"/>
                    </a:cubicBezTo>
                    <a:cubicBezTo>
                      <a:pt x="604" y="2146"/>
                      <a:pt x="668" y="2036"/>
                      <a:pt x="756" y="1951"/>
                    </a:cubicBezTo>
                    <a:cubicBezTo>
                      <a:pt x="947" y="1769"/>
                      <a:pt x="1135" y="1581"/>
                      <a:pt x="1335" y="1406"/>
                    </a:cubicBezTo>
                    <a:cubicBezTo>
                      <a:pt x="1427" y="1324"/>
                      <a:pt x="1520" y="1248"/>
                      <a:pt x="1603" y="1186"/>
                    </a:cubicBezTo>
                    <a:cubicBezTo>
                      <a:pt x="1712" y="1106"/>
                      <a:pt x="1834" y="1015"/>
                      <a:pt x="1916" y="954"/>
                    </a:cubicBezTo>
                    <a:cubicBezTo>
                      <a:pt x="2021" y="875"/>
                      <a:pt x="2127" y="802"/>
                      <a:pt x="2238" y="732"/>
                    </a:cubicBezTo>
                    <a:cubicBezTo>
                      <a:pt x="2303" y="690"/>
                      <a:pt x="2363" y="649"/>
                      <a:pt x="2425" y="601"/>
                    </a:cubicBezTo>
                    <a:cubicBezTo>
                      <a:pt x="2453" y="580"/>
                      <a:pt x="2483" y="558"/>
                      <a:pt x="2507" y="532"/>
                    </a:cubicBezTo>
                    <a:cubicBezTo>
                      <a:pt x="2522" y="512"/>
                      <a:pt x="2538" y="493"/>
                      <a:pt x="2553" y="473"/>
                    </a:cubicBezTo>
                    <a:cubicBezTo>
                      <a:pt x="2554" y="468"/>
                      <a:pt x="2556" y="462"/>
                      <a:pt x="2557" y="457"/>
                    </a:cubicBezTo>
                    <a:lnTo>
                      <a:pt x="2557" y="457"/>
                    </a:lnTo>
                    <a:cubicBezTo>
                      <a:pt x="2585" y="436"/>
                      <a:pt x="2613" y="415"/>
                      <a:pt x="2642" y="396"/>
                    </a:cubicBezTo>
                    <a:cubicBezTo>
                      <a:pt x="2811" y="272"/>
                      <a:pt x="2740" y="0"/>
                      <a:pt x="25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8" name="Google Shape;10298;p42"/>
              <p:cNvSpPr/>
              <p:nvPr/>
            </p:nvSpPr>
            <p:spPr>
              <a:xfrm>
                <a:off x="4394124" y="3535665"/>
                <a:ext cx="44157" cy="135276"/>
              </a:xfrm>
              <a:custGeom>
                <a:avLst/>
                <a:gdLst/>
                <a:ahLst/>
                <a:cxnLst/>
                <a:rect l="l" t="t" r="r" b="b"/>
                <a:pathLst>
                  <a:path w="866" h="2653" extrusionOk="0">
                    <a:moveTo>
                      <a:pt x="604" y="1"/>
                    </a:moveTo>
                    <a:cubicBezTo>
                      <a:pt x="563" y="1"/>
                      <a:pt x="520" y="16"/>
                      <a:pt x="485" y="45"/>
                    </a:cubicBezTo>
                    <a:cubicBezTo>
                      <a:pt x="417" y="99"/>
                      <a:pt x="380" y="187"/>
                      <a:pt x="343" y="267"/>
                    </a:cubicBezTo>
                    <a:lnTo>
                      <a:pt x="343" y="267"/>
                    </a:lnTo>
                    <a:cubicBezTo>
                      <a:pt x="214" y="386"/>
                      <a:pt x="153" y="598"/>
                      <a:pt x="117" y="757"/>
                    </a:cubicBezTo>
                    <a:cubicBezTo>
                      <a:pt x="69" y="960"/>
                      <a:pt x="28" y="1199"/>
                      <a:pt x="45" y="1408"/>
                    </a:cubicBezTo>
                    <a:cubicBezTo>
                      <a:pt x="59" y="1588"/>
                      <a:pt x="0" y="1773"/>
                      <a:pt x="21" y="1954"/>
                    </a:cubicBezTo>
                    <a:cubicBezTo>
                      <a:pt x="44" y="2141"/>
                      <a:pt x="22" y="2337"/>
                      <a:pt x="17" y="2525"/>
                    </a:cubicBezTo>
                    <a:cubicBezTo>
                      <a:pt x="14" y="2610"/>
                      <a:pt x="75" y="2653"/>
                      <a:pt x="139" y="2653"/>
                    </a:cubicBezTo>
                    <a:cubicBezTo>
                      <a:pt x="193" y="2653"/>
                      <a:pt x="249" y="2622"/>
                      <a:pt x="270" y="2562"/>
                    </a:cubicBezTo>
                    <a:cubicBezTo>
                      <a:pt x="332" y="2389"/>
                      <a:pt x="388" y="2211"/>
                      <a:pt x="472" y="2047"/>
                    </a:cubicBezTo>
                    <a:cubicBezTo>
                      <a:pt x="559" y="1873"/>
                      <a:pt x="590" y="1669"/>
                      <a:pt x="667" y="1492"/>
                    </a:cubicBezTo>
                    <a:cubicBezTo>
                      <a:pt x="745" y="1310"/>
                      <a:pt x="792" y="1098"/>
                      <a:pt x="819" y="902"/>
                    </a:cubicBezTo>
                    <a:cubicBezTo>
                      <a:pt x="842" y="726"/>
                      <a:pt x="865" y="530"/>
                      <a:pt x="794" y="367"/>
                    </a:cubicBezTo>
                    <a:lnTo>
                      <a:pt x="794" y="367"/>
                    </a:lnTo>
                    <a:cubicBezTo>
                      <a:pt x="788" y="267"/>
                      <a:pt x="783" y="163"/>
                      <a:pt x="734" y="77"/>
                    </a:cubicBezTo>
                    <a:cubicBezTo>
                      <a:pt x="703" y="24"/>
                      <a:pt x="655" y="1"/>
                      <a:pt x="6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9" name="Google Shape;10299;p42"/>
              <p:cNvSpPr/>
              <p:nvPr/>
            </p:nvSpPr>
            <p:spPr>
              <a:xfrm>
                <a:off x="4366335" y="3322735"/>
                <a:ext cx="32277" cy="94433"/>
              </a:xfrm>
              <a:custGeom>
                <a:avLst/>
                <a:gdLst/>
                <a:ahLst/>
                <a:cxnLst/>
                <a:rect l="l" t="t" r="r" b="b"/>
                <a:pathLst>
                  <a:path w="633" h="1852" extrusionOk="0">
                    <a:moveTo>
                      <a:pt x="237" y="0"/>
                    </a:moveTo>
                    <a:cubicBezTo>
                      <a:pt x="228" y="0"/>
                      <a:pt x="220" y="1"/>
                      <a:pt x="211" y="2"/>
                    </a:cubicBezTo>
                    <a:cubicBezTo>
                      <a:pt x="110" y="16"/>
                      <a:pt x="1" y="113"/>
                      <a:pt x="15" y="224"/>
                    </a:cubicBezTo>
                    <a:cubicBezTo>
                      <a:pt x="41" y="442"/>
                      <a:pt x="67" y="660"/>
                      <a:pt x="93" y="877"/>
                    </a:cubicBezTo>
                    <a:cubicBezTo>
                      <a:pt x="106" y="985"/>
                      <a:pt x="120" y="1095"/>
                      <a:pt x="132" y="1203"/>
                    </a:cubicBezTo>
                    <a:cubicBezTo>
                      <a:pt x="145" y="1320"/>
                      <a:pt x="161" y="1441"/>
                      <a:pt x="245" y="1514"/>
                    </a:cubicBezTo>
                    <a:lnTo>
                      <a:pt x="245" y="1514"/>
                    </a:lnTo>
                    <a:cubicBezTo>
                      <a:pt x="258" y="1551"/>
                      <a:pt x="265" y="1594"/>
                      <a:pt x="276" y="1630"/>
                    </a:cubicBezTo>
                    <a:cubicBezTo>
                      <a:pt x="293" y="1688"/>
                      <a:pt x="313" y="1741"/>
                      <a:pt x="343" y="1797"/>
                    </a:cubicBezTo>
                    <a:cubicBezTo>
                      <a:pt x="363" y="1834"/>
                      <a:pt x="401" y="1851"/>
                      <a:pt x="439" y="1851"/>
                    </a:cubicBezTo>
                    <a:cubicBezTo>
                      <a:pt x="488" y="1851"/>
                      <a:pt x="537" y="1823"/>
                      <a:pt x="550" y="1770"/>
                    </a:cubicBezTo>
                    <a:cubicBezTo>
                      <a:pt x="564" y="1709"/>
                      <a:pt x="569" y="1653"/>
                      <a:pt x="572" y="1591"/>
                    </a:cubicBezTo>
                    <a:cubicBezTo>
                      <a:pt x="573" y="1556"/>
                      <a:pt x="568" y="1511"/>
                      <a:pt x="571" y="1472"/>
                    </a:cubicBezTo>
                    <a:lnTo>
                      <a:pt x="571" y="1472"/>
                    </a:lnTo>
                    <a:cubicBezTo>
                      <a:pt x="633" y="1379"/>
                      <a:pt x="617" y="1259"/>
                      <a:pt x="600" y="1143"/>
                    </a:cubicBezTo>
                    <a:cubicBezTo>
                      <a:pt x="585" y="1033"/>
                      <a:pt x="570" y="926"/>
                      <a:pt x="554" y="816"/>
                    </a:cubicBezTo>
                    <a:cubicBezTo>
                      <a:pt x="524" y="601"/>
                      <a:pt x="492" y="383"/>
                      <a:pt x="461" y="166"/>
                    </a:cubicBezTo>
                    <a:cubicBezTo>
                      <a:pt x="447" y="63"/>
                      <a:pt x="333" y="0"/>
                      <a:pt x="2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0" name="Google Shape;10300;p42"/>
              <p:cNvSpPr/>
              <p:nvPr/>
            </p:nvSpPr>
            <p:spPr>
              <a:xfrm>
                <a:off x="4374646" y="1641428"/>
                <a:ext cx="131809" cy="210691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4132" extrusionOk="0">
                    <a:moveTo>
                      <a:pt x="2298" y="0"/>
                    </a:moveTo>
                    <a:cubicBezTo>
                      <a:pt x="2250" y="0"/>
                      <a:pt x="2202" y="19"/>
                      <a:pt x="2164" y="64"/>
                    </a:cubicBezTo>
                    <a:cubicBezTo>
                      <a:pt x="1930" y="336"/>
                      <a:pt x="1723" y="629"/>
                      <a:pt x="1486" y="897"/>
                    </a:cubicBezTo>
                    <a:cubicBezTo>
                      <a:pt x="1234" y="1184"/>
                      <a:pt x="1023" y="1487"/>
                      <a:pt x="834" y="1821"/>
                    </a:cubicBezTo>
                    <a:cubicBezTo>
                      <a:pt x="654" y="2137"/>
                      <a:pt x="491" y="2457"/>
                      <a:pt x="345" y="2789"/>
                    </a:cubicBezTo>
                    <a:cubicBezTo>
                      <a:pt x="198" y="3119"/>
                      <a:pt x="0" y="3570"/>
                      <a:pt x="127" y="3936"/>
                    </a:cubicBezTo>
                    <a:cubicBezTo>
                      <a:pt x="164" y="4044"/>
                      <a:pt x="273" y="4131"/>
                      <a:pt x="386" y="4131"/>
                    </a:cubicBezTo>
                    <a:cubicBezTo>
                      <a:pt x="429" y="4131"/>
                      <a:pt x="472" y="4119"/>
                      <a:pt x="512" y="4092"/>
                    </a:cubicBezTo>
                    <a:cubicBezTo>
                      <a:pt x="811" y="3889"/>
                      <a:pt x="954" y="3493"/>
                      <a:pt x="1080" y="3167"/>
                    </a:cubicBezTo>
                    <a:cubicBezTo>
                      <a:pt x="1204" y="2842"/>
                      <a:pt x="1341" y="2521"/>
                      <a:pt x="1491" y="2205"/>
                    </a:cubicBezTo>
                    <a:cubicBezTo>
                      <a:pt x="1643" y="1885"/>
                      <a:pt x="1804" y="1571"/>
                      <a:pt x="1937" y="1245"/>
                    </a:cubicBezTo>
                    <a:cubicBezTo>
                      <a:pt x="2070" y="913"/>
                      <a:pt x="2292" y="608"/>
                      <a:pt x="2489" y="312"/>
                    </a:cubicBezTo>
                    <a:cubicBezTo>
                      <a:pt x="2584" y="168"/>
                      <a:pt x="2440" y="0"/>
                      <a:pt x="22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1" name="Google Shape;10301;p42"/>
              <p:cNvSpPr/>
              <p:nvPr/>
            </p:nvSpPr>
            <p:spPr>
              <a:xfrm>
                <a:off x="4338597" y="2110526"/>
                <a:ext cx="32583" cy="155723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054" extrusionOk="0">
                    <a:moveTo>
                      <a:pt x="433" y="0"/>
                    </a:moveTo>
                    <a:cubicBezTo>
                      <a:pt x="335" y="0"/>
                      <a:pt x="233" y="66"/>
                      <a:pt x="222" y="193"/>
                    </a:cubicBezTo>
                    <a:cubicBezTo>
                      <a:pt x="175" y="704"/>
                      <a:pt x="115" y="1212"/>
                      <a:pt x="69" y="1725"/>
                    </a:cubicBezTo>
                    <a:cubicBezTo>
                      <a:pt x="46" y="1969"/>
                      <a:pt x="6" y="2219"/>
                      <a:pt x="22" y="2464"/>
                    </a:cubicBezTo>
                    <a:cubicBezTo>
                      <a:pt x="33" y="2647"/>
                      <a:pt x="1" y="3054"/>
                      <a:pt x="286" y="3054"/>
                    </a:cubicBezTo>
                    <a:cubicBezTo>
                      <a:pt x="287" y="3054"/>
                      <a:pt x="288" y="3054"/>
                      <a:pt x="289" y="3054"/>
                    </a:cubicBezTo>
                    <a:cubicBezTo>
                      <a:pt x="567" y="3051"/>
                      <a:pt x="565" y="2683"/>
                      <a:pt x="597" y="2490"/>
                    </a:cubicBezTo>
                    <a:cubicBezTo>
                      <a:pt x="638" y="2239"/>
                      <a:pt x="622" y="1980"/>
                      <a:pt x="624" y="1725"/>
                    </a:cubicBezTo>
                    <a:cubicBezTo>
                      <a:pt x="627" y="1215"/>
                      <a:pt x="616" y="704"/>
                      <a:pt x="620" y="193"/>
                    </a:cubicBezTo>
                    <a:cubicBezTo>
                      <a:pt x="621" y="63"/>
                      <a:pt x="529" y="0"/>
                      <a:pt x="4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2" name="Google Shape;10302;p42"/>
              <p:cNvSpPr/>
              <p:nvPr/>
            </p:nvSpPr>
            <p:spPr>
              <a:xfrm>
                <a:off x="4230857" y="2283735"/>
                <a:ext cx="48899" cy="129872"/>
              </a:xfrm>
              <a:custGeom>
                <a:avLst/>
                <a:gdLst/>
                <a:ahLst/>
                <a:cxnLst/>
                <a:rect l="l" t="t" r="r" b="b"/>
                <a:pathLst>
                  <a:path w="959" h="2547" extrusionOk="0">
                    <a:moveTo>
                      <a:pt x="268" y="0"/>
                    </a:moveTo>
                    <a:cubicBezTo>
                      <a:pt x="189" y="0"/>
                      <a:pt x="109" y="50"/>
                      <a:pt x="92" y="130"/>
                    </a:cubicBezTo>
                    <a:cubicBezTo>
                      <a:pt x="1" y="563"/>
                      <a:pt x="3" y="1009"/>
                      <a:pt x="103" y="1442"/>
                    </a:cubicBezTo>
                    <a:cubicBezTo>
                      <a:pt x="150" y="1647"/>
                      <a:pt x="209" y="1907"/>
                      <a:pt x="348" y="2070"/>
                    </a:cubicBezTo>
                    <a:cubicBezTo>
                      <a:pt x="483" y="2231"/>
                      <a:pt x="610" y="2401"/>
                      <a:pt x="782" y="2525"/>
                    </a:cubicBezTo>
                    <a:cubicBezTo>
                      <a:pt x="802" y="2540"/>
                      <a:pt x="821" y="2546"/>
                      <a:pt x="839" y="2546"/>
                    </a:cubicBezTo>
                    <a:cubicBezTo>
                      <a:pt x="909" y="2546"/>
                      <a:pt x="958" y="2447"/>
                      <a:pt x="929" y="2379"/>
                    </a:cubicBezTo>
                    <a:cubicBezTo>
                      <a:pt x="853" y="2201"/>
                      <a:pt x="770" y="2039"/>
                      <a:pt x="721" y="1853"/>
                    </a:cubicBezTo>
                    <a:cubicBezTo>
                      <a:pt x="695" y="1760"/>
                      <a:pt x="644" y="1675"/>
                      <a:pt x="607" y="1587"/>
                    </a:cubicBezTo>
                    <a:cubicBezTo>
                      <a:pt x="572" y="1503"/>
                      <a:pt x="543" y="1414"/>
                      <a:pt x="518" y="1328"/>
                    </a:cubicBezTo>
                    <a:cubicBezTo>
                      <a:pt x="412" y="972"/>
                      <a:pt x="381" y="592"/>
                      <a:pt x="435" y="224"/>
                    </a:cubicBezTo>
                    <a:cubicBezTo>
                      <a:pt x="450" y="130"/>
                      <a:pt x="411" y="34"/>
                      <a:pt x="311" y="6"/>
                    </a:cubicBezTo>
                    <a:cubicBezTo>
                      <a:pt x="297" y="2"/>
                      <a:pt x="282" y="0"/>
                      <a:pt x="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3" name="Google Shape;10303;p42"/>
              <p:cNvSpPr/>
              <p:nvPr/>
            </p:nvSpPr>
            <p:spPr>
              <a:xfrm>
                <a:off x="4380561" y="2558157"/>
                <a:ext cx="67103" cy="151440"/>
              </a:xfrm>
              <a:custGeom>
                <a:avLst/>
                <a:gdLst/>
                <a:ahLst/>
                <a:cxnLst/>
                <a:rect l="l" t="t" r="r" b="b"/>
                <a:pathLst>
                  <a:path w="1316" h="2970" extrusionOk="0">
                    <a:moveTo>
                      <a:pt x="226" y="0"/>
                    </a:moveTo>
                    <a:cubicBezTo>
                      <a:pt x="112" y="0"/>
                      <a:pt x="1" y="90"/>
                      <a:pt x="41" y="235"/>
                    </a:cubicBezTo>
                    <a:cubicBezTo>
                      <a:pt x="162" y="667"/>
                      <a:pt x="283" y="1100"/>
                      <a:pt x="404" y="1532"/>
                    </a:cubicBezTo>
                    <a:cubicBezTo>
                      <a:pt x="526" y="1968"/>
                      <a:pt x="599" y="2431"/>
                      <a:pt x="801" y="2839"/>
                    </a:cubicBezTo>
                    <a:cubicBezTo>
                      <a:pt x="843" y="2924"/>
                      <a:pt x="940" y="2970"/>
                      <a:pt x="1034" y="2970"/>
                    </a:cubicBezTo>
                    <a:cubicBezTo>
                      <a:pt x="1071" y="2970"/>
                      <a:pt x="1106" y="2963"/>
                      <a:pt x="1138" y="2949"/>
                    </a:cubicBezTo>
                    <a:cubicBezTo>
                      <a:pt x="1269" y="2892"/>
                      <a:pt x="1316" y="2767"/>
                      <a:pt x="1293" y="2631"/>
                    </a:cubicBezTo>
                    <a:cubicBezTo>
                      <a:pt x="1224" y="2200"/>
                      <a:pt x="1011" y="1787"/>
                      <a:pt x="864" y="1378"/>
                    </a:cubicBezTo>
                    <a:cubicBezTo>
                      <a:pt x="714" y="962"/>
                      <a:pt x="562" y="548"/>
                      <a:pt x="412" y="132"/>
                    </a:cubicBezTo>
                    <a:cubicBezTo>
                      <a:pt x="379" y="41"/>
                      <a:pt x="302" y="0"/>
                      <a:pt x="2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4" name="Google Shape;10304;p42"/>
              <p:cNvSpPr/>
              <p:nvPr/>
            </p:nvSpPr>
            <p:spPr>
              <a:xfrm>
                <a:off x="4479122" y="2290261"/>
                <a:ext cx="43342" cy="95759"/>
              </a:xfrm>
              <a:custGeom>
                <a:avLst/>
                <a:gdLst/>
                <a:ahLst/>
                <a:cxnLst/>
                <a:rect l="l" t="t" r="r" b="b"/>
                <a:pathLst>
                  <a:path w="850" h="1878" extrusionOk="0">
                    <a:moveTo>
                      <a:pt x="731" y="1"/>
                    </a:moveTo>
                    <a:cubicBezTo>
                      <a:pt x="701" y="1"/>
                      <a:pt x="673" y="16"/>
                      <a:pt x="656" y="51"/>
                    </a:cubicBezTo>
                    <a:cubicBezTo>
                      <a:pt x="591" y="184"/>
                      <a:pt x="509" y="306"/>
                      <a:pt x="439" y="437"/>
                    </a:cubicBezTo>
                    <a:cubicBezTo>
                      <a:pt x="369" y="567"/>
                      <a:pt x="319" y="698"/>
                      <a:pt x="270" y="838"/>
                    </a:cubicBezTo>
                    <a:cubicBezTo>
                      <a:pt x="174" y="1110"/>
                      <a:pt x="101" y="1390"/>
                      <a:pt x="25" y="1670"/>
                    </a:cubicBezTo>
                    <a:cubicBezTo>
                      <a:pt x="0" y="1755"/>
                      <a:pt x="53" y="1848"/>
                      <a:pt x="139" y="1872"/>
                    </a:cubicBezTo>
                    <a:cubicBezTo>
                      <a:pt x="154" y="1876"/>
                      <a:pt x="169" y="1878"/>
                      <a:pt x="182" y="1878"/>
                    </a:cubicBezTo>
                    <a:cubicBezTo>
                      <a:pt x="256" y="1878"/>
                      <a:pt x="313" y="1825"/>
                      <a:pt x="340" y="1757"/>
                    </a:cubicBezTo>
                    <a:cubicBezTo>
                      <a:pt x="451" y="1495"/>
                      <a:pt x="567" y="1232"/>
                      <a:pt x="658" y="961"/>
                    </a:cubicBezTo>
                    <a:cubicBezTo>
                      <a:pt x="704" y="827"/>
                      <a:pt x="743" y="698"/>
                      <a:pt x="769" y="559"/>
                    </a:cubicBezTo>
                    <a:cubicBezTo>
                      <a:pt x="794" y="413"/>
                      <a:pt x="806" y="269"/>
                      <a:pt x="835" y="126"/>
                    </a:cubicBezTo>
                    <a:cubicBezTo>
                      <a:pt x="850" y="59"/>
                      <a:pt x="788" y="1"/>
                      <a:pt x="7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5" name="Google Shape;10305;p42"/>
              <p:cNvSpPr/>
              <p:nvPr/>
            </p:nvSpPr>
            <p:spPr>
              <a:xfrm>
                <a:off x="4538371" y="2833497"/>
                <a:ext cx="95045" cy="201716"/>
              </a:xfrm>
              <a:custGeom>
                <a:avLst/>
                <a:gdLst/>
                <a:ahLst/>
                <a:cxnLst/>
                <a:rect l="l" t="t" r="r" b="b"/>
                <a:pathLst>
                  <a:path w="1864" h="3956" extrusionOk="0">
                    <a:moveTo>
                      <a:pt x="213" y="0"/>
                    </a:moveTo>
                    <a:cubicBezTo>
                      <a:pt x="109" y="0"/>
                      <a:pt x="0" y="121"/>
                      <a:pt x="75" y="225"/>
                    </a:cubicBezTo>
                    <a:cubicBezTo>
                      <a:pt x="462" y="763"/>
                      <a:pt x="743" y="1368"/>
                      <a:pt x="923" y="2007"/>
                    </a:cubicBezTo>
                    <a:cubicBezTo>
                      <a:pt x="1011" y="2324"/>
                      <a:pt x="1084" y="2649"/>
                      <a:pt x="1133" y="2975"/>
                    </a:cubicBezTo>
                    <a:cubicBezTo>
                      <a:pt x="1180" y="3281"/>
                      <a:pt x="1221" y="3610"/>
                      <a:pt x="1352" y="3892"/>
                    </a:cubicBezTo>
                    <a:cubicBezTo>
                      <a:pt x="1372" y="3935"/>
                      <a:pt x="1418" y="3956"/>
                      <a:pt x="1464" y="3956"/>
                    </a:cubicBezTo>
                    <a:cubicBezTo>
                      <a:pt x="1509" y="3956"/>
                      <a:pt x="1555" y="3935"/>
                      <a:pt x="1575" y="3892"/>
                    </a:cubicBezTo>
                    <a:cubicBezTo>
                      <a:pt x="1864" y="3277"/>
                      <a:pt x="1623" y="2443"/>
                      <a:pt x="1392" y="1847"/>
                    </a:cubicBezTo>
                    <a:cubicBezTo>
                      <a:pt x="1136" y="1185"/>
                      <a:pt x="766" y="588"/>
                      <a:pt x="309" y="46"/>
                    </a:cubicBezTo>
                    <a:cubicBezTo>
                      <a:pt x="282" y="14"/>
                      <a:pt x="248" y="0"/>
                      <a:pt x="2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6" name="Google Shape;10306;p42"/>
              <p:cNvSpPr/>
              <p:nvPr/>
            </p:nvSpPr>
            <p:spPr>
              <a:xfrm>
                <a:off x="4579111" y="3235799"/>
                <a:ext cx="66899" cy="19595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3843" extrusionOk="0">
                    <a:moveTo>
                      <a:pt x="804" y="1"/>
                    </a:moveTo>
                    <a:cubicBezTo>
                      <a:pt x="704" y="1"/>
                      <a:pt x="610" y="77"/>
                      <a:pt x="650" y="203"/>
                    </a:cubicBezTo>
                    <a:cubicBezTo>
                      <a:pt x="833" y="781"/>
                      <a:pt x="854" y="1389"/>
                      <a:pt x="705" y="1978"/>
                    </a:cubicBezTo>
                    <a:cubicBezTo>
                      <a:pt x="630" y="2268"/>
                      <a:pt x="501" y="2540"/>
                      <a:pt x="412" y="2821"/>
                    </a:cubicBezTo>
                    <a:cubicBezTo>
                      <a:pt x="321" y="3109"/>
                      <a:pt x="189" y="3377"/>
                      <a:pt x="45" y="3643"/>
                    </a:cubicBezTo>
                    <a:cubicBezTo>
                      <a:pt x="0" y="3728"/>
                      <a:pt x="69" y="3843"/>
                      <a:pt x="156" y="3843"/>
                    </a:cubicBezTo>
                    <a:cubicBezTo>
                      <a:pt x="177" y="3843"/>
                      <a:pt x="200" y="3836"/>
                      <a:pt x="222" y="3820"/>
                    </a:cubicBezTo>
                    <a:cubicBezTo>
                      <a:pt x="481" y="3630"/>
                      <a:pt x="725" y="3383"/>
                      <a:pt x="893" y="3110"/>
                    </a:cubicBezTo>
                    <a:cubicBezTo>
                      <a:pt x="1084" y="2800"/>
                      <a:pt x="1171" y="2474"/>
                      <a:pt x="1220" y="2111"/>
                    </a:cubicBezTo>
                    <a:cubicBezTo>
                      <a:pt x="1312" y="1438"/>
                      <a:pt x="1236" y="741"/>
                      <a:pt x="975" y="113"/>
                    </a:cubicBezTo>
                    <a:cubicBezTo>
                      <a:pt x="942" y="36"/>
                      <a:pt x="871" y="1"/>
                      <a:pt x="8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7" name="Google Shape;10307;p42"/>
              <p:cNvSpPr/>
              <p:nvPr/>
            </p:nvSpPr>
            <p:spPr>
              <a:xfrm>
                <a:off x="4753289" y="2996967"/>
                <a:ext cx="43698" cy="114829"/>
              </a:xfrm>
              <a:custGeom>
                <a:avLst/>
                <a:gdLst/>
                <a:ahLst/>
                <a:cxnLst/>
                <a:rect l="l" t="t" r="r" b="b"/>
                <a:pathLst>
                  <a:path w="857" h="2252" extrusionOk="0">
                    <a:moveTo>
                      <a:pt x="597" y="1"/>
                    </a:moveTo>
                    <a:cubicBezTo>
                      <a:pt x="525" y="1"/>
                      <a:pt x="434" y="54"/>
                      <a:pt x="405" y="119"/>
                    </a:cubicBezTo>
                    <a:cubicBezTo>
                      <a:pt x="335" y="278"/>
                      <a:pt x="304" y="468"/>
                      <a:pt x="276" y="639"/>
                    </a:cubicBezTo>
                    <a:cubicBezTo>
                      <a:pt x="262" y="719"/>
                      <a:pt x="262" y="799"/>
                      <a:pt x="249" y="877"/>
                    </a:cubicBezTo>
                    <a:cubicBezTo>
                      <a:pt x="235" y="964"/>
                      <a:pt x="220" y="1050"/>
                      <a:pt x="211" y="1138"/>
                    </a:cubicBezTo>
                    <a:cubicBezTo>
                      <a:pt x="177" y="1469"/>
                      <a:pt x="84" y="1799"/>
                      <a:pt x="17" y="2126"/>
                    </a:cubicBezTo>
                    <a:cubicBezTo>
                      <a:pt x="1" y="2203"/>
                      <a:pt x="59" y="2252"/>
                      <a:pt x="117" y="2252"/>
                    </a:cubicBezTo>
                    <a:cubicBezTo>
                      <a:pt x="156" y="2252"/>
                      <a:pt x="195" y="2230"/>
                      <a:pt x="211" y="2180"/>
                    </a:cubicBezTo>
                    <a:cubicBezTo>
                      <a:pt x="310" y="1863"/>
                      <a:pt x="390" y="1528"/>
                      <a:pt x="522" y="1224"/>
                    </a:cubicBezTo>
                    <a:cubicBezTo>
                      <a:pt x="557" y="1143"/>
                      <a:pt x="586" y="1062"/>
                      <a:pt x="616" y="980"/>
                    </a:cubicBezTo>
                    <a:cubicBezTo>
                      <a:pt x="643" y="904"/>
                      <a:pt x="681" y="835"/>
                      <a:pt x="708" y="759"/>
                    </a:cubicBezTo>
                    <a:cubicBezTo>
                      <a:pt x="767" y="597"/>
                      <a:pt x="834" y="412"/>
                      <a:pt x="850" y="241"/>
                    </a:cubicBezTo>
                    <a:cubicBezTo>
                      <a:pt x="857" y="166"/>
                      <a:pt x="801" y="64"/>
                      <a:pt x="732" y="34"/>
                    </a:cubicBezTo>
                    <a:cubicBezTo>
                      <a:pt x="690" y="16"/>
                      <a:pt x="659" y="7"/>
                      <a:pt x="611" y="1"/>
                    </a:cubicBezTo>
                    <a:cubicBezTo>
                      <a:pt x="606" y="1"/>
                      <a:pt x="602" y="1"/>
                      <a:pt x="5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8" name="Google Shape;10308;p42"/>
              <p:cNvSpPr/>
              <p:nvPr/>
            </p:nvSpPr>
            <p:spPr>
              <a:xfrm>
                <a:off x="4870105" y="2770169"/>
                <a:ext cx="147820" cy="113147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2219" extrusionOk="0">
                    <a:moveTo>
                      <a:pt x="2721" y="0"/>
                    </a:moveTo>
                    <a:cubicBezTo>
                      <a:pt x="2488" y="0"/>
                      <a:pt x="2268" y="166"/>
                      <a:pt x="2089" y="301"/>
                    </a:cubicBezTo>
                    <a:cubicBezTo>
                      <a:pt x="1861" y="471"/>
                      <a:pt x="1637" y="643"/>
                      <a:pt x="1416" y="823"/>
                    </a:cubicBezTo>
                    <a:lnTo>
                      <a:pt x="153" y="1851"/>
                    </a:lnTo>
                    <a:cubicBezTo>
                      <a:pt x="0" y="1976"/>
                      <a:pt x="142" y="2218"/>
                      <a:pt x="307" y="2218"/>
                    </a:cubicBezTo>
                    <a:cubicBezTo>
                      <a:pt x="341" y="2218"/>
                      <a:pt x="376" y="2208"/>
                      <a:pt x="410" y="2184"/>
                    </a:cubicBezTo>
                    <a:cubicBezTo>
                      <a:pt x="855" y="1870"/>
                      <a:pt x="1298" y="1557"/>
                      <a:pt x="1742" y="1242"/>
                    </a:cubicBezTo>
                    <a:cubicBezTo>
                      <a:pt x="1961" y="1086"/>
                      <a:pt x="2175" y="925"/>
                      <a:pt x="2388" y="761"/>
                    </a:cubicBezTo>
                    <a:cubicBezTo>
                      <a:pt x="2593" y="605"/>
                      <a:pt x="2859" y="415"/>
                      <a:pt x="2893" y="139"/>
                    </a:cubicBezTo>
                    <a:cubicBezTo>
                      <a:pt x="2899" y="86"/>
                      <a:pt x="2845" y="14"/>
                      <a:pt x="2791" y="5"/>
                    </a:cubicBezTo>
                    <a:cubicBezTo>
                      <a:pt x="2767" y="2"/>
                      <a:pt x="2744" y="0"/>
                      <a:pt x="27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9" name="Google Shape;10309;p42"/>
              <p:cNvSpPr/>
              <p:nvPr/>
            </p:nvSpPr>
            <p:spPr>
              <a:xfrm>
                <a:off x="4785718" y="2548061"/>
                <a:ext cx="146647" cy="207937"/>
              </a:xfrm>
              <a:custGeom>
                <a:avLst/>
                <a:gdLst/>
                <a:ahLst/>
                <a:cxnLst/>
                <a:rect l="l" t="t" r="r" b="b"/>
                <a:pathLst>
                  <a:path w="2876" h="4078" extrusionOk="0">
                    <a:moveTo>
                      <a:pt x="2702" y="1"/>
                    </a:moveTo>
                    <a:cubicBezTo>
                      <a:pt x="2680" y="1"/>
                      <a:pt x="2657" y="8"/>
                      <a:pt x="2634" y="24"/>
                    </a:cubicBezTo>
                    <a:cubicBezTo>
                      <a:pt x="2550" y="82"/>
                      <a:pt x="2469" y="145"/>
                      <a:pt x="2385" y="201"/>
                    </a:cubicBezTo>
                    <a:cubicBezTo>
                      <a:pt x="2303" y="259"/>
                      <a:pt x="2210" y="295"/>
                      <a:pt x="2130" y="357"/>
                    </a:cubicBezTo>
                    <a:cubicBezTo>
                      <a:pt x="1978" y="479"/>
                      <a:pt x="1838" y="623"/>
                      <a:pt x="1702" y="762"/>
                    </a:cubicBezTo>
                    <a:cubicBezTo>
                      <a:pt x="1414" y="1051"/>
                      <a:pt x="1181" y="1378"/>
                      <a:pt x="964" y="1724"/>
                    </a:cubicBezTo>
                    <a:cubicBezTo>
                      <a:pt x="756" y="2058"/>
                      <a:pt x="570" y="2405"/>
                      <a:pt x="408" y="2763"/>
                    </a:cubicBezTo>
                    <a:cubicBezTo>
                      <a:pt x="241" y="3138"/>
                      <a:pt x="131" y="3532"/>
                      <a:pt x="25" y="3929"/>
                    </a:cubicBezTo>
                    <a:cubicBezTo>
                      <a:pt x="1" y="4022"/>
                      <a:pt x="69" y="4078"/>
                      <a:pt x="141" y="4078"/>
                    </a:cubicBezTo>
                    <a:cubicBezTo>
                      <a:pt x="190" y="4078"/>
                      <a:pt x="240" y="4052"/>
                      <a:pt x="263" y="3994"/>
                    </a:cubicBezTo>
                    <a:cubicBezTo>
                      <a:pt x="406" y="3636"/>
                      <a:pt x="588" y="3313"/>
                      <a:pt x="769" y="2975"/>
                    </a:cubicBezTo>
                    <a:cubicBezTo>
                      <a:pt x="950" y="2638"/>
                      <a:pt x="1152" y="2313"/>
                      <a:pt x="1377" y="2001"/>
                    </a:cubicBezTo>
                    <a:cubicBezTo>
                      <a:pt x="1593" y="1701"/>
                      <a:pt x="1832" y="1414"/>
                      <a:pt x="2064" y="1124"/>
                    </a:cubicBezTo>
                    <a:cubicBezTo>
                      <a:pt x="2181" y="978"/>
                      <a:pt x="2304" y="840"/>
                      <a:pt x="2427" y="698"/>
                    </a:cubicBezTo>
                    <a:cubicBezTo>
                      <a:pt x="2490" y="623"/>
                      <a:pt x="2525" y="535"/>
                      <a:pt x="2586" y="463"/>
                    </a:cubicBezTo>
                    <a:cubicBezTo>
                      <a:pt x="2651" y="383"/>
                      <a:pt x="2724" y="308"/>
                      <a:pt x="2794" y="232"/>
                    </a:cubicBezTo>
                    <a:cubicBezTo>
                      <a:pt x="2876" y="147"/>
                      <a:pt x="2802" y="1"/>
                      <a:pt x="27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0" name="Google Shape;10310;p42"/>
              <p:cNvSpPr/>
              <p:nvPr/>
            </p:nvSpPr>
            <p:spPr>
              <a:xfrm>
                <a:off x="5095884" y="2376025"/>
                <a:ext cx="106671" cy="66032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1295" extrusionOk="0">
                    <a:moveTo>
                      <a:pt x="1940" y="1"/>
                    </a:moveTo>
                    <a:cubicBezTo>
                      <a:pt x="1920" y="1"/>
                      <a:pt x="1900" y="5"/>
                      <a:pt x="1882" y="16"/>
                    </a:cubicBezTo>
                    <a:cubicBezTo>
                      <a:pt x="1811" y="55"/>
                      <a:pt x="1751" y="110"/>
                      <a:pt x="1686" y="158"/>
                    </a:cubicBezTo>
                    <a:cubicBezTo>
                      <a:pt x="1616" y="209"/>
                      <a:pt x="1538" y="246"/>
                      <a:pt x="1468" y="297"/>
                    </a:cubicBezTo>
                    <a:cubicBezTo>
                      <a:pt x="1391" y="355"/>
                      <a:pt x="1309" y="397"/>
                      <a:pt x="1233" y="457"/>
                    </a:cubicBezTo>
                    <a:cubicBezTo>
                      <a:pt x="1182" y="498"/>
                      <a:pt x="1111" y="548"/>
                      <a:pt x="1044" y="592"/>
                    </a:cubicBezTo>
                    <a:cubicBezTo>
                      <a:pt x="903" y="684"/>
                      <a:pt x="755" y="760"/>
                      <a:pt x="606" y="836"/>
                    </a:cubicBezTo>
                    <a:cubicBezTo>
                      <a:pt x="453" y="915"/>
                      <a:pt x="300" y="989"/>
                      <a:pt x="135" y="1035"/>
                    </a:cubicBezTo>
                    <a:cubicBezTo>
                      <a:pt x="1" y="1072"/>
                      <a:pt x="16" y="1294"/>
                      <a:pt x="157" y="1294"/>
                    </a:cubicBezTo>
                    <a:cubicBezTo>
                      <a:pt x="161" y="1294"/>
                      <a:pt x="166" y="1294"/>
                      <a:pt x="170" y="1294"/>
                    </a:cubicBezTo>
                    <a:cubicBezTo>
                      <a:pt x="360" y="1277"/>
                      <a:pt x="548" y="1260"/>
                      <a:pt x="734" y="1212"/>
                    </a:cubicBezTo>
                    <a:cubicBezTo>
                      <a:pt x="924" y="1162"/>
                      <a:pt x="1104" y="1080"/>
                      <a:pt x="1277" y="989"/>
                    </a:cubicBezTo>
                    <a:cubicBezTo>
                      <a:pt x="1360" y="945"/>
                      <a:pt x="1439" y="897"/>
                      <a:pt x="1517" y="846"/>
                    </a:cubicBezTo>
                    <a:cubicBezTo>
                      <a:pt x="1609" y="787"/>
                      <a:pt x="1671" y="716"/>
                      <a:pt x="1739" y="648"/>
                    </a:cubicBezTo>
                    <a:cubicBezTo>
                      <a:pt x="1812" y="576"/>
                      <a:pt x="1860" y="491"/>
                      <a:pt x="1919" y="409"/>
                    </a:cubicBezTo>
                    <a:cubicBezTo>
                      <a:pt x="1976" y="328"/>
                      <a:pt x="2029" y="250"/>
                      <a:pt x="2062" y="155"/>
                    </a:cubicBezTo>
                    <a:cubicBezTo>
                      <a:pt x="2091" y="71"/>
                      <a:pt x="2016" y="1"/>
                      <a:pt x="1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1" name="Google Shape;10311;p42"/>
              <p:cNvSpPr/>
              <p:nvPr/>
            </p:nvSpPr>
            <p:spPr>
              <a:xfrm>
                <a:off x="5271591" y="2101093"/>
                <a:ext cx="75465" cy="130228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554" extrusionOk="0">
                    <a:moveTo>
                      <a:pt x="1296" y="0"/>
                    </a:moveTo>
                    <a:cubicBezTo>
                      <a:pt x="1252" y="0"/>
                      <a:pt x="1209" y="16"/>
                      <a:pt x="1176" y="49"/>
                    </a:cubicBezTo>
                    <a:cubicBezTo>
                      <a:pt x="1109" y="120"/>
                      <a:pt x="1042" y="189"/>
                      <a:pt x="983" y="265"/>
                    </a:cubicBezTo>
                    <a:cubicBezTo>
                      <a:pt x="972" y="280"/>
                      <a:pt x="961" y="294"/>
                      <a:pt x="949" y="309"/>
                    </a:cubicBezTo>
                    <a:lnTo>
                      <a:pt x="949" y="309"/>
                    </a:lnTo>
                    <a:cubicBezTo>
                      <a:pt x="945" y="311"/>
                      <a:pt x="939" y="315"/>
                      <a:pt x="931" y="320"/>
                    </a:cubicBezTo>
                    <a:cubicBezTo>
                      <a:pt x="865" y="353"/>
                      <a:pt x="823" y="416"/>
                      <a:pt x="787" y="477"/>
                    </a:cubicBezTo>
                    <a:cubicBezTo>
                      <a:pt x="689" y="643"/>
                      <a:pt x="606" y="823"/>
                      <a:pt x="528" y="1001"/>
                    </a:cubicBezTo>
                    <a:cubicBezTo>
                      <a:pt x="366" y="1369"/>
                      <a:pt x="208" y="1738"/>
                      <a:pt x="63" y="2113"/>
                    </a:cubicBezTo>
                    <a:cubicBezTo>
                      <a:pt x="1" y="2275"/>
                      <a:pt x="121" y="2465"/>
                      <a:pt x="266" y="2527"/>
                    </a:cubicBezTo>
                    <a:cubicBezTo>
                      <a:pt x="310" y="2545"/>
                      <a:pt x="357" y="2554"/>
                      <a:pt x="406" y="2554"/>
                    </a:cubicBezTo>
                    <a:cubicBezTo>
                      <a:pt x="526" y="2554"/>
                      <a:pt x="649" y="2497"/>
                      <a:pt x="704" y="2384"/>
                    </a:cubicBezTo>
                    <a:cubicBezTo>
                      <a:pt x="848" y="2095"/>
                      <a:pt x="984" y="1804"/>
                      <a:pt x="1115" y="1507"/>
                    </a:cubicBezTo>
                    <a:cubicBezTo>
                      <a:pt x="1188" y="1342"/>
                      <a:pt x="1263" y="1177"/>
                      <a:pt x="1324" y="1008"/>
                    </a:cubicBezTo>
                    <a:lnTo>
                      <a:pt x="1401" y="801"/>
                    </a:lnTo>
                    <a:cubicBezTo>
                      <a:pt x="1436" y="705"/>
                      <a:pt x="1446" y="624"/>
                      <a:pt x="1432" y="530"/>
                    </a:cubicBezTo>
                    <a:lnTo>
                      <a:pt x="1432" y="530"/>
                    </a:lnTo>
                    <a:cubicBezTo>
                      <a:pt x="1449" y="410"/>
                      <a:pt x="1465" y="292"/>
                      <a:pt x="1473" y="172"/>
                    </a:cubicBezTo>
                    <a:cubicBezTo>
                      <a:pt x="1480" y="68"/>
                      <a:pt x="1387" y="0"/>
                      <a:pt x="12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2" name="Google Shape;10312;p42"/>
              <p:cNvSpPr/>
              <p:nvPr/>
            </p:nvSpPr>
            <p:spPr>
              <a:xfrm>
                <a:off x="4207046" y="3986865"/>
                <a:ext cx="173570" cy="9372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838" extrusionOk="0">
                    <a:moveTo>
                      <a:pt x="3143" y="1"/>
                    </a:moveTo>
                    <a:cubicBezTo>
                      <a:pt x="3136" y="1"/>
                      <a:pt x="3130" y="1"/>
                      <a:pt x="3123" y="2"/>
                    </a:cubicBezTo>
                    <a:cubicBezTo>
                      <a:pt x="2573" y="54"/>
                      <a:pt x="2068" y="329"/>
                      <a:pt x="1580" y="579"/>
                    </a:cubicBezTo>
                    <a:cubicBezTo>
                      <a:pt x="1347" y="698"/>
                      <a:pt x="1117" y="818"/>
                      <a:pt x="889" y="946"/>
                    </a:cubicBezTo>
                    <a:cubicBezTo>
                      <a:pt x="775" y="1010"/>
                      <a:pt x="661" y="1074"/>
                      <a:pt x="549" y="1137"/>
                    </a:cubicBezTo>
                    <a:cubicBezTo>
                      <a:pt x="417" y="1212"/>
                      <a:pt x="305" y="1310"/>
                      <a:pt x="184" y="1400"/>
                    </a:cubicBezTo>
                    <a:cubicBezTo>
                      <a:pt x="1" y="1535"/>
                      <a:pt x="73" y="1837"/>
                      <a:pt x="293" y="1837"/>
                    </a:cubicBezTo>
                    <a:cubicBezTo>
                      <a:pt x="315" y="1837"/>
                      <a:pt x="339" y="1834"/>
                      <a:pt x="364" y="1827"/>
                    </a:cubicBezTo>
                    <a:cubicBezTo>
                      <a:pt x="497" y="1791"/>
                      <a:pt x="635" y="1769"/>
                      <a:pt x="761" y="1717"/>
                    </a:cubicBezTo>
                    <a:cubicBezTo>
                      <a:pt x="889" y="1664"/>
                      <a:pt x="1018" y="1610"/>
                      <a:pt x="1145" y="1557"/>
                    </a:cubicBezTo>
                    <a:cubicBezTo>
                      <a:pt x="1396" y="1452"/>
                      <a:pt x="1645" y="1339"/>
                      <a:pt x="1894" y="1228"/>
                    </a:cubicBezTo>
                    <a:cubicBezTo>
                      <a:pt x="2131" y="1120"/>
                      <a:pt x="2370" y="1010"/>
                      <a:pt x="2601" y="886"/>
                    </a:cubicBezTo>
                    <a:cubicBezTo>
                      <a:pt x="2719" y="823"/>
                      <a:pt x="2864" y="762"/>
                      <a:pt x="2963" y="670"/>
                    </a:cubicBezTo>
                    <a:cubicBezTo>
                      <a:pt x="3067" y="573"/>
                      <a:pt x="3185" y="494"/>
                      <a:pt x="3283" y="390"/>
                    </a:cubicBezTo>
                    <a:cubicBezTo>
                      <a:pt x="3404" y="264"/>
                      <a:pt x="3335" y="1"/>
                      <a:pt x="31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3" name="Google Shape;10313;p42"/>
              <p:cNvSpPr/>
              <p:nvPr/>
            </p:nvSpPr>
            <p:spPr>
              <a:xfrm>
                <a:off x="4540615" y="3684297"/>
                <a:ext cx="115084" cy="105804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075" extrusionOk="0">
                    <a:moveTo>
                      <a:pt x="1984" y="1"/>
                    </a:moveTo>
                    <a:cubicBezTo>
                      <a:pt x="1951" y="1"/>
                      <a:pt x="1918" y="7"/>
                      <a:pt x="1886" y="20"/>
                    </a:cubicBezTo>
                    <a:cubicBezTo>
                      <a:pt x="1788" y="62"/>
                      <a:pt x="1701" y="191"/>
                      <a:pt x="1645" y="279"/>
                    </a:cubicBezTo>
                    <a:cubicBezTo>
                      <a:pt x="1460" y="565"/>
                      <a:pt x="1295" y="809"/>
                      <a:pt x="1061" y="1049"/>
                    </a:cubicBezTo>
                    <a:cubicBezTo>
                      <a:pt x="799" y="1315"/>
                      <a:pt x="504" y="1544"/>
                      <a:pt x="180" y="1731"/>
                    </a:cubicBezTo>
                    <a:cubicBezTo>
                      <a:pt x="1" y="1835"/>
                      <a:pt x="112" y="2074"/>
                      <a:pt x="281" y="2074"/>
                    </a:cubicBezTo>
                    <a:cubicBezTo>
                      <a:pt x="309" y="2074"/>
                      <a:pt x="339" y="2068"/>
                      <a:pt x="369" y="2053"/>
                    </a:cubicBezTo>
                    <a:cubicBezTo>
                      <a:pt x="991" y="1751"/>
                      <a:pt x="1556" y="1297"/>
                      <a:pt x="1977" y="748"/>
                    </a:cubicBezTo>
                    <a:cubicBezTo>
                      <a:pt x="2025" y="685"/>
                      <a:pt x="2075" y="622"/>
                      <a:pt x="2118" y="555"/>
                    </a:cubicBezTo>
                    <a:cubicBezTo>
                      <a:pt x="2179" y="457"/>
                      <a:pt x="2257" y="301"/>
                      <a:pt x="2225" y="183"/>
                    </a:cubicBezTo>
                    <a:cubicBezTo>
                      <a:pt x="2194" y="71"/>
                      <a:pt x="2092" y="1"/>
                      <a:pt x="19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4" name="Google Shape;10314;p42"/>
              <p:cNvSpPr/>
              <p:nvPr/>
            </p:nvSpPr>
            <p:spPr>
              <a:xfrm>
                <a:off x="4854094" y="3333800"/>
                <a:ext cx="83930" cy="145984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863" extrusionOk="0">
                    <a:moveTo>
                      <a:pt x="1485" y="1"/>
                    </a:moveTo>
                    <a:cubicBezTo>
                      <a:pt x="1454" y="1"/>
                      <a:pt x="1424" y="14"/>
                      <a:pt x="1398" y="44"/>
                    </a:cubicBezTo>
                    <a:cubicBezTo>
                      <a:pt x="1327" y="130"/>
                      <a:pt x="1255" y="213"/>
                      <a:pt x="1192" y="305"/>
                    </a:cubicBezTo>
                    <a:cubicBezTo>
                      <a:pt x="1156" y="357"/>
                      <a:pt x="1123" y="406"/>
                      <a:pt x="1081" y="453"/>
                    </a:cubicBezTo>
                    <a:cubicBezTo>
                      <a:pt x="1045" y="493"/>
                      <a:pt x="1010" y="530"/>
                      <a:pt x="979" y="577"/>
                    </a:cubicBezTo>
                    <a:cubicBezTo>
                      <a:pt x="852" y="775"/>
                      <a:pt x="749" y="993"/>
                      <a:pt x="634" y="1199"/>
                    </a:cubicBezTo>
                    <a:cubicBezTo>
                      <a:pt x="409" y="1608"/>
                      <a:pt x="239" y="2051"/>
                      <a:pt x="54" y="2479"/>
                    </a:cubicBezTo>
                    <a:cubicBezTo>
                      <a:pt x="0" y="2606"/>
                      <a:pt x="17" y="2752"/>
                      <a:pt x="146" y="2829"/>
                    </a:cubicBezTo>
                    <a:cubicBezTo>
                      <a:pt x="185" y="2852"/>
                      <a:pt x="229" y="2863"/>
                      <a:pt x="273" y="2863"/>
                    </a:cubicBezTo>
                    <a:cubicBezTo>
                      <a:pt x="363" y="2863"/>
                      <a:pt x="451" y="2818"/>
                      <a:pt x="496" y="2736"/>
                    </a:cubicBezTo>
                    <a:cubicBezTo>
                      <a:pt x="722" y="2331"/>
                      <a:pt x="969" y="1928"/>
                      <a:pt x="1158" y="1505"/>
                    </a:cubicBezTo>
                    <a:cubicBezTo>
                      <a:pt x="1251" y="1290"/>
                      <a:pt x="1352" y="1080"/>
                      <a:pt x="1441" y="863"/>
                    </a:cubicBezTo>
                    <a:cubicBezTo>
                      <a:pt x="1485" y="751"/>
                      <a:pt x="1493" y="639"/>
                      <a:pt x="1532" y="525"/>
                    </a:cubicBezTo>
                    <a:cubicBezTo>
                      <a:pt x="1573" y="410"/>
                      <a:pt x="1599" y="294"/>
                      <a:pt x="1626" y="176"/>
                    </a:cubicBezTo>
                    <a:cubicBezTo>
                      <a:pt x="1646" y="89"/>
                      <a:pt x="1566" y="1"/>
                      <a:pt x="14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5" name="Google Shape;10315;p42"/>
              <p:cNvSpPr/>
              <p:nvPr/>
            </p:nvSpPr>
            <p:spPr>
              <a:xfrm>
                <a:off x="5043263" y="2976164"/>
                <a:ext cx="62769" cy="139305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2732" extrusionOk="0">
                    <a:moveTo>
                      <a:pt x="1009" y="0"/>
                    </a:moveTo>
                    <a:cubicBezTo>
                      <a:pt x="984" y="0"/>
                      <a:pt x="958" y="6"/>
                      <a:pt x="935" y="17"/>
                    </a:cubicBezTo>
                    <a:cubicBezTo>
                      <a:pt x="744" y="111"/>
                      <a:pt x="682" y="400"/>
                      <a:pt x="613" y="583"/>
                    </a:cubicBezTo>
                    <a:cubicBezTo>
                      <a:pt x="533" y="793"/>
                      <a:pt x="469" y="1009"/>
                      <a:pt x="406" y="1226"/>
                    </a:cubicBezTo>
                    <a:cubicBezTo>
                      <a:pt x="277" y="1658"/>
                      <a:pt x="153" y="2089"/>
                      <a:pt x="36" y="2525"/>
                    </a:cubicBezTo>
                    <a:cubicBezTo>
                      <a:pt x="0" y="2653"/>
                      <a:pt x="95" y="2731"/>
                      <a:pt x="194" y="2731"/>
                    </a:cubicBezTo>
                    <a:cubicBezTo>
                      <a:pt x="262" y="2731"/>
                      <a:pt x="332" y="2695"/>
                      <a:pt x="364" y="2614"/>
                    </a:cubicBezTo>
                    <a:cubicBezTo>
                      <a:pt x="531" y="2193"/>
                      <a:pt x="692" y="1771"/>
                      <a:pt x="847" y="1346"/>
                    </a:cubicBezTo>
                    <a:cubicBezTo>
                      <a:pt x="924" y="1133"/>
                      <a:pt x="1002" y="924"/>
                      <a:pt x="1065" y="706"/>
                    </a:cubicBezTo>
                    <a:cubicBezTo>
                      <a:pt x="1121" y="511"/>
                      <a:pt x="1231" y="262"/>
                      <a:pt x="1129" y="68"/>
                    </a:cubicBezTo>
                    <a:cubicBezTo>
                      <a:pt x="1104" y="21"/>
                      <a:pt x="1057" y="0"/>
                      <a:pt x="10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6" name="Google Shape;10316;p42"/>
              <p:cNvSpPr/>
              <p:nvPr/>
            </p:nvSpPr>
            <p:spPr>
              <a:xfrm>
                <a:off x="5289641" y="2672780"/>
                <a:ext cx="150981" cy="103102"/>
              </a:xfrm>
              <a:custGeom>
                <a:avLst/>
                <a:gdLst/>
                <a:ahLst/>
                <a:cxnLst/>
                <a:rect l="l" t="t" r="r" b="b"/>
                <a:pathLst>
                  <a:path w="2961" h="2022" extrusionOk="0">
                    <a:moveTo>
                      <a:pt x="2327" y="1"/>
                    </a:moveTo>
                    <a:cubicBezTo>
                      <a:pt x="2262" y="1"/>
                      <a:pt x="2196" y="14"/>
                      <a:pt x="2133" y="28"/>
                    </a:cubicBezTo>
                    <a:cubicBezTo>
                      <a:pt x="2015" y="54"/>
                      <a:pt x="1898" y="88"/>
                      <a:pt x="1784" y="129"/>
                    </a:cubicBezTo>
                    <a:cubicBezTo>
                      <a:pt x="1540" y="218"/>
                      <a:pt x="1310" y="329"/>
                      <a:pt x="1101" y="479"/>
                    </a:cubicBezTo>
                    <a:cubicBezTo>
                      <a:pt x="685" y="777"/>
                      <a:pt x="335" y="1162"/>
                      <a:pt x="106" y="1620"/>
                    </a:cubicBezTo>
                    <a:cubicBezTo>
                      <a:pt x="0" y="1830"/>
                      <a:pt x="178" y="2021"/>
                      <a:pt x="353" y="2021"/>
                    </a:cubicBezTo>
                    <a:cubicBezTo>
                      <a:pt x="432" y="2021"/>
                      <a:pt x="511" y="1982"/>
                      <a:pt x="563" y="1889"/>
                    </a:cubicBezTo>
                    <a:cubicBezTo>
                      <a:pt x="768" y="1521"/>
                      <a:pt x="1063" y="1207"/>
                      <a:pt x="1415" y="981"/>
                    </a:cubicBezTo>
                    <a:cubicBezTo>
                      <a:pt x="1584" y="873"/>
                      <a:pt x="1784" y="763"/>
                      <a:pt x="1958" y="693"/>
                    </a:cubicBezTo>
                    <a:cubicBezTo>
                      <a:pt x="2059" y="651"/>
                      <a:pt x="2164" y="618"/>
                      <a:pt x="2269" y="590"/>
                    </a:cubicBezTo>
                    <a:cubicBezTo>
                      <a:pt x="2390" y="557"/>
                      <a:pt x="2495" y="513"/>
                      <a:pt x="2572" y="434"/>
                    </a:cubicBezTo>
                    <a:lnTo>
                      <a:pt x="2572" y="434"/>
                    </a:lnTo>
                    <a:cubicBezTo>
                      <a:pt x="2666" y="406"/>
                      <a:pt x="2762" y="383"/>
                      <a:pt x="2851" y="339"/>
                    </a:cubicBezTo>
                    <a:cubicBezTo>
                      <a:pt x="2960" y="284"/>
                      <a:pt x="2910" y="146"/>
                      <a:pt x="2820" y="108"/>
                    </a:cubicBezTo>
                    <a:cubicBezTo>
                      <a:pt x="2728" y="69"/>
                      <a:pt x="2622" y="63"/>
                      <a:pt x="2520" y="58"/>
                    </a:cubicBezTo>
                    <a:lnTo>
                      <a:pt x="2520" y="58"/>
                    </a:lnTo>
                    <a:cubicBezTo>
                      <a:pt x="2474" y="32"/>
                      <a:pt x="2411" y="5"/>
                      <a:pt x="2352" y="2"/>
                    </a:cubicBezTo>
                    <a:cubicBezTo>
                      <a:pt x="2344" y="1"/>
                      <a:pt x="2335" y="1"/>
                      <a:pt x="23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7" name="Google Shape;10317;p42"/>
              <p:cNvSpPr/>
              <p:nvPr/>
            </p:nvSpPr>
            <p:spPr>
              <a:xfrm>
                <a:off x="5195669" y="2640657"/>
                <a:ext cx="80870" cy="82247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613" extrusionOk="0">
                    <a:moveTo>
                      <a:pt x="1437" y="0"/>
                    </a:moveTo>
                    <a:cubicBezTo>
                      <a:pt x="1260" y="0"/>
                      <a:pt x="1090" y="64"/>
                      <a:pt x="921" y="111"/>
                    </a:cubicBezTo>
                    <a:cubicBezTo>
                      <a:pt x="824" y="137"/>
                      <a:pt x="735" y="176"/>
                      <a:pt x="650" y="229"/>
                    </a:cubicBezTo>
                    <a:cubicBezTo>
                      <a:pt x="565" y="282"/>
                      <a:pt x="471" y="341"/>
                      <a:pt x="403" y="415"/>
                    </a:cubicBezTo>
                    <a:cubicBezTo>
                      <a:pt x="266" y="565"/>
                      <a:pt x="170" y="755"/>
                      <a:pt x="102" y="945"/>
                    </a:cubicBezTo>
                    <a:cubicBezTo>
                      <a:pt x="70" y="1035"/>
                      <a:pt x="64" y="1116"/>
                      <a:pt x="47" y="1194"/>
                    </a:cubicBezTo>
                    <a:cubicBezTo>
                      <a:pt x="26" y="1290"/>
                      <a:pt x="12" y="1388"/>
                      <a:pt x="6" y="1486"/>
                    </a:cubicBezTo>
                    <a:cubicBezTo>
                      <a:pt x="1" y="1568"/>
                      <a:pt x="68" y="1612"/>
                      <a:pt x="136" y="1612"/>
                    </a:cubicBezTo>
                    <a:cubicBezTo>
                      <a:pt x="192" y="1612"/>
                      <a:pt x="249" y="1582"/>
                      <a:pt x="266" y="1518"/>
                    </a:cubicBezTo>
                    <a:cubicBezTo>
                      <a:pt x="286" y="1445"/>
                      <a:pt x="309" y="1371"/>
                      <a:pt x="340" y="1305"/>
                    </a:cubicBezTo>
                    <a:cubicBezTo>
                      <a:pt x="372" y="1232"/>
                      <a:pt x="423" y="1174"/>
                      <a:pt x="474" y="1099"/>
                    </a:cubicBezTo>
                    <a:cubicBezTo>
                      <a:pt x="485" y="1084"/>
                      <a:pt x="498" y="1068"/>
                      <a:pt x="509" y="1052"/>
                    </a:cubicBezTo>
                    <a:cubicBezTo>
                      <a:pt x="511" y="1050"/>
                      <a:pt x="512" y="1048"/>
                      <a:pt x="513" y="1046"/>
                    </a:cubicBezTo>
                    <a:lnTo>
                      <a:pt x="513" y="1046"/>
                    </a:lnTo>
                    <a:cubicBezTo>
                      <a:pt x="516" y="1044"/>
                      <a:pt x="519" y="1040"/>
                      <a:pt x="524" y="1034"/>
                    </a:cubicBezTo>
                    <a:cubicBezTo>
                      <a:pt x="549" y="1004"/>
                      <a:pt x="574" y="975"/>
                      <a:pt x="601" y="945"/>
                    </a:cubicBezTo>
                    <a:cubicBezTo>
                      <a:pt x="655" y="883"/>
                      <a:pt x="713" y="827"/>
                      <a:pt x="774" y="770"/>
                    </a:cubicBezTo>
                    <a:cubicBezTo>
                      <a:pt x="791" y="755"/>
                      <a:pt x="806" y="738"/>
                      <a:pt x="818" y="718"/>
                    </a:cubicBezTo>
                    <a:lnTo>
                      <a:pt x="818" y="718"/>
                    </a:lnTo>
                    <a:cubicBezTo>
                      <a:pt x="829" y="705"/>
                      <a:pt x="840" y="692"/>
                      <a:pt x="851" y="678"/>
                    </a:cubicBezTo>
                    <a:cubicBezTo>
                      <a:pt x="878" y="647"/>
                      <a:pt x="908" y="615"/>
                      <a:pt x="937" y="584"/>
                    </a:cubicBezTo>
                    <a:cubicBezTo>
                      <a:pt x="992" y="527"/>
                      <a:pt x="1045" y="472"/>
                      <a:pt x="1099" y="416"/>
                    </a:cubicBezTo>
                    <a:cubicBezTo>
                      <a:pt x="1208" y="304"/>
                      <a:pt x="1356" y="251"/>
                      <a:pt x="1495" y="182"/>
                    </a:cubicBezTo>
                    <a:cubicBezTo>
                      <a:pt x="1585" y="137"/>
                      <a:pt x="1537" y="1"/>
                      <a:pt x="1446" y="0"/>
                    </a:cubicBezTo>
                    <a:cubicBezTo>
                      <a:pt x="1443" y="0"/>
                      <a:pt x="1440" y="0"/>
                      <a:pt x="14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8" name="Google Shape;10318;p42"/>
              <p:cNvSpPr/>
              <p:nvPr/>
            </p:nvSpPr>
            <p:spPr>
              <a:xfrm>
                <a:off x="5411913" y="2406414"/>
                <a:ext cx="146953" cy="96575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1894" extrusionOk="0">
                    <a:moveTo>
                      <a:pt x="2546" y="0"/>
                    </a:moveTo>
                    <a:cubicBezTo>
                      <a:pt x="2510" y="0"/>
                      <a:pt x="2474" y="1"/>
                      <a:pt x="2439" y="2"/>
                    </a:cubicBezTo>
                    <a:cubicBezTo>
                      <a:pt x="2298" y="8"/>
                      <a:pt x="2157" y="23"/>
                      <a:pt x="2019" y="47"/>
                    </a:cubicBezTo>
                    <a:cubicBezTo>
                      <a:pt x="1755" y="93"/>
                      <a:pt x="1487" y="223"/>
                      <a:pt x="1259" y="361"/>
                    </a:cubicBezTo>
                    <a:cubicBezTo>
                      <a:pt x="780" y="646"/>
                      <a:pt x="384" y="1059"/>
                      <a:pt x="106" y="1542"/>
                    </a:cubicBezTo>
                    <a:cubicBezTo>
                      <a:pt x="0" y="1726"/>
                      <a:pt x="159" y="1894"/>
                      <a:pt x="321" y="1894"/>
                    </a:cubicBezTo>
                    <a:cubicBezTo>
                      <a:pt x="393" y="1894"/>
                      <a:pt x="465" y="1860"/>
                      <a:pt x="515" y="1781"/>
                    </a:cubicBezTo>
                    <a:cubicBezTo>
                      <a:pt x="768" y="1375"/>
                      <a:pt x="1123" y="1042"/>
                      <a:pt x="1532" y="795"/>
                    </a:cubicBezTo>
                    <a:cubicBezTo>
                      <a:pt x="1739" y="669"/>
                      <a:pt x="1958" y="579"/>
                      <a:pt x="2178" y="477"/>
                    </a:cubicBezTo>
                    <a:cubicBezTo>
                      <a:pt x="2285" y="427"/>
                      <a:pt x="2391" y="380"/>
                      <a:pt x="2503" y="341"/>
                    </a:cubicBezTo>
                    <a:cubicBezTo>
                      <a:pt x="2616" y="303"/>
                      <a:pt x="2739" y="278"/>
                      <a:pt x="2834" y="199"/>
                    </a:cubicBezTo>
                    <a:cubicBezTo>
                      <a:pt x="2881" y="162"/>
                      <a:pt x="2862" y="82"/>
                      <a:pt x="2816" y="56"/>
                    </a:cubicBezTo>
                    <a:cubicBezTo>
                      <a:pt x="2736" y="9"/>
                      <a:pt x="2640" y="0"/>
                      <a:pt x="25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9" name="Google Shape;10319;p42"/>
              <p:cNvSpPr/>
              <p:nvPr/>
            </p:nvSpPr>
            <p:spPr>
              <a:xfrm>
                <a:off x="5593127" y="2635609"/>
                <a:ext cx="135429" cy="3620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710" extrusionOk="0">
                    <a:moveTo>
                      <a:pt x="2024" y="0"/>
                    </a:moveTo>
                    <a:cubicBezTo>
                      <a:pt x="1921" y="0"/>
                      <a:pt x="1815" y="21"/>
                      <a:pt x="1719" y="37"/>
                    </a:cubicBezTo>
                    <a:cubicBezTo>
                      <a:pt x="1550" y="65"/>
                      <a:pt x="1383" y="98"/>
                      <a:pt x="1215" y="134"/>
                    </a:cubicBezTo>
                    <a:cubicBezTo>
                      <a:pt x="874" y="208"/>
                      <a:pt x="535" y="285"/>
                      <a:pt x="193" y="356"/>
                    </a:cubicBezTo>
                    <a:cubicBezTo>
                      <a:pt x="0" y="396"/>
                      <a:pt x="38" y="710"/>
                      <a:pt x="231" y="710"/>
                    </a:cubicBezTo>
                    <a:cubicBezTo>
                      <a:pt x="234" y="710"/>
                      <a:pt x="238" y="710"/>
                      <a:pt x="242" y="709"/>
                    </a:cubicBezTo>
                    <a:cubicBezTo>
                      <a:pt x="589" y="689"/>
                      <a:pt x="939" y="678"/>
                      <a:pt x="1288" y="661"/>
                    </a:cubicBezTo>
                    <a:cubicBezTo>
                      <a:pt x="1459" y="651"/>
                      <a:pt x="1629" y="640"/>
                      <a:pt x="1799" y="623"/>
                    </a:cubicBezTo>
                    <a:cubicBezTo>
                      <a:pt x="1967" y="606"/>
                      <a:pt x="2174" y="597"/>
                      <a:pt x="2300" y="477"/>
                    </a:cubicBezTo>
                    <a:lnTo>
                      <a:pt x="2300" y="477"/>
                    </a:lnTo>
                    <a:cubicBezTo>
                      <a:pt x="2407" y="437"/>
                      <a:pt x="2509" y="396"/>
                      <a:pt x="2599" y="319"/>
                    </a:cubicBezTo>
                    <a:cubicBezTo>
                      <a:pt x="2656" y="269"/>
                      <a:pt x="2643" y="158"/>
                      <a:pt x="2574" y="125"/>
                    </a:cubicBezTo>
                    <a:cubicBezTo>
                      <a:pt x="2468" y="73"/>
                      <a:pt x="2358" y="60"/>
                      <a:pt x="2244" y="48"/>
                    </a:cubicBezTo>
                    <a:lnTo>
                      <a:pt x="2244" y="48"/>
                    </a:lnTo>
                    <a:cubicBezTo>
                      <a:pt x="2177" y="12"/>
                      <a:pt x="2102" y="0"/>
                      <a:pt x="20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0" name="Google Shape;10320;p42"/>
              <p:cNvSpPr/>
              <p:nvPr/>
            </p:nvSpPr>
            <p:spPr>
              <a:xfrm>
                <a:off x="5893502" y="2485243"/>
                <a:ext cx="71743" cy="64706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1269" extrusionOk="0">
                    <a:moveTo>
                      <a:pt x="1164" y="1"/>
                    </a:moveTo>
                    <a:cubicBezTo>
                      <a:pt x="1129" y="1"/>
                      <a:pt x="1093" y="10"/>
                      <a:pt x="1061" y="29"/>
                    </a:cubicBezTo>
                    <a:cubicBezTo>
                      <a:pt x="1001" y="65"/>
                      <a:pt x="949" y="106"/>
                      <a:pt x="900" y="158"/>
                    </a:cubicBezTo>
                    <a:cubicBezTo>
                      <a:pt x="859" y="199"/>
                      <a:pt x="821" y="241"/>
                      <a:pt x="782" y="283"/>
                    </a:cubicBezTo>
                    <a:cubicBezTo>
                      <a:pt x="703" y="367"/>
                      <a:pt x="624" y="449"/>
                      <a:pt x="543" y="531"/>
                    </a:cubicBezTo>
                    <a:cubicBezTo>
                      <a:pt x="381" y="692"/>
                      <a:pt x="219" y="853"/>
                      <a:pt x="57" y="1015"/>
                    </a:cubicBezTo>
                    <a:cubicBezTo>
                      <a:pt x="0" y="1073"/>
                      <a:pt x="0" y="1168"/>
                      <a:pt x="57" y="1225"/>
                    </a:cubicBezTo>
                    <a:cubicBezTo>
                      <a:pt x="87" y="1255"/>
                      <a:pt x="122" y="1268"/>
                      <a:pt x="158" y="1268"/>
                    </a:cubicBezTo>
                    <a:cubicBezTo>
                      <a:pt x="197" y="1268"/>
                      <a:pt x="236" y="1253"/>
                      <a:pt x="268" y="1227"/>
                    </a:cubicBezTo>
                    <a:cubicBezTo>
                      <a:pt x="447" y="1081"/>
                      <a:pt x="625" y="936"/>
                      <a:pt x="804" y="791"/>
                    </a:cubicBezTo>
                    <a:cubicBezTo>
                      <a:pt x="825" y="773"/>
                      <a:pt x="846" y="756"/>
                      <a:pt x="867" y="739"/>
                    </a:cubicBezTo>
                    <a:cubicBezTo>
                      <a:pt x="869" y="737"/>
                      <a:pt x="879" y="728"/>
                      <a:pt x="880" y="727"/>
                    </a:cubicBezTo>
                    <a:lnTo>
                      <a:pt x="880" y="727"/>
                    </a:lnTo>
                    <a:lnTo>
                      <a:pt x="907" y="707"/>
                    </a:lnTo>
                    <a:cubicBezTo>
                      <a:pt x="953" y="672"/>
                      <a:pt x="997" y="638"/>
                      <a:pt x="1042" y="603"/>
                    </a:cubicBezTo>
                    <a:cubicBezTo>
                      <a:pt x="1087" y="569"/>
                      <a:pt x="1132" y="534"/>
                      <a:pt x="1176" y="500"/>
                    </a:cubicBezTo>
                    <a:cubicBezTo>
                      <a:pt x="1209" y="474"/>
                      <a:pt x="1247" y="451"/>
                      <a:pt x="1276" y="420"/>
                    </a:cubicBezTo>
                    <a:cubicBezTo>
                      <a:pt x="1304" y="389"/>
                      <a:pt x="1327" y="353"/>
                      <a:pt x="1353" y="320"/>
                    </a:cubicBezTo>
                    <a:cubicBezTo>
                      <a:pt x="1407" y="249"/>
                      <a:pt x="1383" y="121"/>
                      <a:pt x="1320" y="63"/>
                    </a:cubicBezTo>
                    <a:cubicBezTo>
                      <a:pt x="1277" y="23"/>
                      <a:pt x="1221" y="1"/>
                      <a:pt x="11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1" name="Google Shape;10321;p42"/>
              <p:cNvSpPr/>
              <p:nvPr/>
            </p:nvSpPr>
            <p:spPr>
              <a:xfrm>
                <a:off x="4533170" y="3872242"/>
                <a:ext cx="143792" cy="125945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2470" extrusionOk="0">
                    <a:moveTo>
                      <a:pt x="2583" y="1"/>
                    </a:moveTo>
                    <a:cubicBezTo>
                      <a:pt x="2545" y="1"/>
                      <a:pt x="2507" y="11"/>
                      <a:pt x="2472" y="35"/>
                    </a:cubicBezTo>
                    <a:cubicBezTo>
                      <a:pt x="2357" y="113"/>
                      <a:pt x="2285" y="208"/>
                      <a:pt x="2195" y="310"/>
                    </a:cubicBezTo>
                    <a:cubicBezTo>
                      <a:pt x="2111" y="405"/>
                      <a:pt x="2011" y="480"/>
                      <a:pt x="1925" y="570"/>
                    </a:cubicBezTo>
                    <a:cubicBezTo>
                      <a:pt x="1748" y="756"/>
                      <a:pt x="1590" y="946"/>
                      <a:pt x="1394" y="1115"/>
                    </a:cubicBezTo>
                    <a:cubicBezTo>
                      <a:pt x="1303" y="1194"/>
                      <a:pt x="1218" y="1280"/>
                      <a:pt x="1124" y="1357"/>
                    </a:cubicBezTo>
                    <a:lnTo>
                      <a:pt x="1059" y="1410"/>
                    </a:lnTo>
                    <a:lnTo>
                      <a:pt x="1059" y="1410"/>
                    </a:lnTo>
                    <a:cubicBezTo>
                      <a:pt x="1059" y="1410"/>
                      <a:pt x="1059" y="1410"/>
                      <a:pt x="1059" y="1410"/>
                    </a:cubicBezTo>
                    <a:lnTo>
                      <a:pt x="1059" y="1410"/>
                    </a:lnTo>
                    <a:cubicBezTo>
                      <a:pt x="1058" y="1410"/>
                      <a:pt x="1032" y="1431"/>
                      <a:pt x="1018" y="1441"/>
                    </a:cubicBezTo>
                    <a:cubicBezTo>
                      <a:pt x="969" y="1477"/>
                      <a:pt x="920" y="1513"/>
                      <a:pt x="871" y="1546"/>
                    </a:cubicBezTo>
                    <a:cubicBezTo>
                      <a:pt x="816" y="1583"/>
                      <a:pt x="757" y="1616"/>
                      <a:pt x="703" y="1655"/>
                    </a:cubicBezTo>
                    <a:cubicBezTo>
                      <a:pt x="682" y="1671"/>
                      <a:pt x="661" y="1687"/>
                      <a:pt x="641" y="1702"/>
                    </a:cubicBezTo>
                    <a:lnTo>
                      <a:pt x="641" y="1702"/>
                    </a:lnTo>
                    <a:cubicBezTo>
                      <a:pt x="639" y="1704"/>
                      <a:pt x="635" y="1707"/>
                      <a:pt x="630" y="1711"/>
                    </a:cubicBezTo>
                    <a:cubicBezTo>
                      <a:pt x="606" y="1729"/>
                      <a:pt x="581" y="1747"/>
                      <a:pt x="556" y="1765"/>
                    </a:cubicBezTo>
                    <a:cubicBezTo>
                      <a:pt x="507" y="1801"/>
                      <a:pt x="457" y="1834"/>
                      <a:pt x="408" y="1867"/>
                    </a:cubicBezTo>
                    <a:cubicBezTo>
                      <a:pt x="352" y="1906"/>
                      <a:pt x="303" y="1939"/>
                      <a:pt x="266" y="1999"/>
                    </a:cubicBezTo>
                    <a:cubicBezTo>
                      <a:pt x="262" y="2006"/>
                      <a:pt x="252" y="2025"/>
                      <a:pt x="242" y="2044"/>
                    </a:cubicBezTo>
                    <a:lnTo>
                      <a:pt x="242" y="2044"/>
                    </a:lnTo>
                    <a:cubicBezTo>
                      <a:pt x="207" y="2068"/>
                      <a:pt x="171" y="2092"/>
                      <a:pt x="135" y="2115"/>
                    </a:cubicBezTo>
                    <a:cubicBezTo>
                      <a:pt x="1" y="2204"/>
                      <a:pt x="29" y="2469"/>
                      <a:pt x="209" y="2469"/>
                    </a:cubicBezTo>
                    <a:cubicBezTo>
                      <a:pt x="217" y="2469"/>
                      <a:pt x="225" y="2469"/>
                      <a:pt x="233" y="2468"/>
                    </a:cubicBezTo>
                    <a:cubicBezTo>
                      <a:pt x="295" y="2460"/>
                      <a:pt x="357" y="2452"/>
                      <a:pt x="418" y="2443"/>
                    </a:cubicBezTo>
                    <a:lnTo>
                      <a:pt x="418" y="2443"/>
                    </a:lnTo>
                    <a:cubicBezTo>
                      <a:pt x="462" y="2454"/>
                      <a:pt x="502" y="2462"/>
                      <a:pt x="544" y="2462"/>
                    </a:cubicBezTo>
                    <a:cubicBezTo>
                      <a:pt x="578" y="2462"/>
                      <a:pt x="613" y="2457"/>
                      <a:pt x="653" y="2447"/>
                    </a:cubicBezTo>
                    <a:cubicBezTo>
                      <a:pt x="709" y="2433"/>
                      <a:pt x="767" y="2414"/>
                      <a:pt x="823" y="2396"/>
                    </a:cubicBezTo>
                    <a:cubicBezTo>
                      <a:pt x="968" y="2348"/>
                      <a:pt x="1106" y="2289"/>
                      <a:pt x="1239" y="2212"/>
                    </a:cubicBezTo>
                    <a:cubicBezTo>
                      <a:pt x="1490" y="2068"/>
                      <a:pt x="1744" y="1899"/>
                      <a:pt x="1956" y="1702"/>
                    </a:cubicBezTo>
                    <a:cubicBezTo>
                      <a:pt x="2164" y="1511"/>
                      <a:pt x="2359" y="1285"/>
                      <a:pt x="2520" y="1053"/>
                    </a:cubicBezTo>
                    <a:cubicBezTo>
                      <a:pt x="2566" y="986"/>
                      <a:pt x="2589" y="909"/>
                      <a:pt x="2620" y="835"/>
                    </a:cubicBezTo>
                    <a:lnTo>
                      <a:pt x="2620" y="835"/>
                    </a:lnTo>
                    <a:cubicBezTo>
                      <a:pt x="2625" y="825"/>
                      <a:pt x="2648" y="776"/>
                      <a:pt x="2649" y="774"/>
                    </a:cubicBezTo>
                    <a:cubicBezTo>
                      <a:pt x="2662" y="746"/>
                      <a:pt x="2674" y="718"/>
                      <a:pt x="2686" y="690"/>
                    </a:cubicBezTo>
                    <a:cubicBezTo>
                      <a:pt x="2753" y="538"/>
                      <a:pt x="2818" y="402"/>
                      <a:pt x="2819" y="234"/>
                    </a:cubicBezTo>
                    <a:cubicBezTo>
                      <a:pt x="2819" y="109"/>
                      <a:pt x="2703" y="1"/>
                      <a:pt x="25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2" name="Google Shape;10322;p42"/>
              <p:cNvSpPr/>
              <p:nvPr/>
            </p:nvSpPr>
            <p:spPr>
              <a:xfrm>
                <a:off x="4809479" y="3630810"/>
                <a:ext cx="75312" cy="84796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1663" extrusionOk="0">
                    <a:moveTo>
                      <a:pt x="822" y="684"/>
                    </a:moveTo>
                    <a:cubicBezTo>
                      <a:pt x="822" y="684"/>
                      <a:pt x="822" y="684"/>
                      <a:pt x="822" y="685"/>
                    </a:cubicBezTo>
                    <a:cubicBezTo>
                      <a:pt x="822" y="685"/>
                      <a:pt x="822" y="685"/>
                      <a:pt x="822" y="685"/>
                    </a:cubicBezTo>
                    <a:lnTo>
                      <a:pt x="822" y="685"/>
                    </a:lnTo>
                    <a:cubicBezTo>
                      <a:pt x="822" y="684"/>
                      <a:pt x="822" y="684"/>
                      <a:pt x="822" y="684"/>
                    </a:cubicBezTo>
                    <a:close/>
                    <a:moveTo>
                      <a:pt x="1203" y="1"/>
                    </a:moveTo>
                    <a:cubicBezTo>
                      <a:pt x="1191" y="1"/>
                      <a:pt x="1180" y="2"/>
                      <a:pt x="1169" y="3"/>
                    </a:cubicBezTo>
                    <a:cubicBezTo>
                      <a:pt x="1093" y="14"/>
                      <a:pt x="1045" y="52"/>
                      <a:pt x="999" y="114"/>
                    </a:cubicBezTo>
                    <a:cubicBezTo>
                      <a:pt x="994" y="121"/>
                      <a:pt x="991" y="126"/>
                      <a:pt x="990" y="127"/>
                    </a:cubicBezTo>
                    <a:lnTo>
                      <a:pt x="990" y="127"/>
                    </a:lnTo>
                    <a:cubicBezTo>
                      <a:pt x="984" y="135"/>
                      <a:pt x="978" y="143"/>
                      <a:pt x="972" y="151"/>
                    </a:cubicBezTo>
                    <a:cubicBezTo>
                      <a:pt x="941" y="197"/>
                      <a:pt x="930" y="248"/>
                      <a:pt x="925" y="302"/>
                    </a:cubicBezTo>
                    <a:cubicBezTo>
                      <a:pt x="924" y="320"/>
                      <a:pt x="923" y="338"/>
                      <a:pt x="922" y="354"/>
                    </a:cubicBezTo>
                    <a:lnTo>
                      <a:pt x="922" y="354"/>
                    </a:lnTo>
                    <a:cubicBezTo>
                      <a:pt x="922" y="355"/>
                      <a:pt x="922" y="355"/>
                      <a:pt x="922" y="355"/>
                    </a:cubicBezTo>
                    <a:cubicBezTo>
                      <a:pt x="908" y="424"/>
                      <a:pt x="892" y="492"/>
                      <a:pt x="870" y="558"/>
                    </a:cubicBezTo>
                    <a:cubicBezTo>
                      <a:pt x="858" y="593"/>
                      <a:pt x="843" y="626"/>
                      <a:pt x="829" y="661"/>
                    </a:cubicBezTo>
                    <a:cubicBezTo>
                      <a:pt x="828" y="666"/>
                      <a:pt x="814" y="694"/>
                      <a:pt x="813" y="702"/>
                    </a:cubicBezTo>
                    <a:lnTo>
                      <a:pt x="813" y="702"/>
                    </a:lnTo>
                    <a:cubicBezTo>
                      <a:pt x="784" y="769"/>
                      <a:pt x="746" y="832"/>
                      <a:pt x="705" y="893"/>
                    </a:cubicBezTo>
                    <a:cubicBezTo>
                      <a:pt x="687" y="921"/>
                      <a:pt x="667" y="946"/>
                      <a:pt x="647" y="973"/>
                    </a:cubicBezTo>
                    <a:lnTo>
                      <a:pt x="647" y="973"/>
                    </a:lnTo>
                    <a:cubicBezTo>
                      <a:pt x="646" y="974"/>
                      <a:pt x="645" y="975"/>
                      <a:pt x="643" y="977"/>
                    </a:cubicBezTo>
                    <a:cubicBezTo>
                      <a:pt x="632" y="991"/>
                      <a:pt x="620" y="1005"/>
                      <a:pt x="608" y="1019"/>
                    </a:cubicBezTo>
                    <a:cubicBezTo>
                      <a:pt x="561" y="1073"/>
                      <a:pt x="510" y="1119"/>
                      <a:pt x="457" y="1164"/>
                    </a:cubicBezTo>
                    <a:cubicBezTo>
                      <a:pt x="451" y="1170"/>
                      <a:pt x="448" y="1173"/>
                      <a:pt x="446" y="1175"/>
                    </a:cubicBezTo>
                    <a:lnTo>
                      <a:pt x="446" y="1175"/>
                    </a:lnTo>
                    <a:cubicBezTo>
                      <a:pt x="421" y="1192"/>
                      <a:pt x="395" y="1209"/>
                      <a:pt x="372" y="1230"/>
                    </a:cubicBezTo>
                    <a:cubicBezTo>
                      <a:pt x="361" y="1242"/>
                      <a:pt x="349" y="1257"/>
                      <a:pt x="337" y="1268"/>
                    </a:cubicBezTo>
                    <a:cubicBezTo>
                      <a:pt x="335" y="1270"/>
                      <a:pt x="311" y="1291"/>
                      <a:pt x="313" y="1291"/>
                    </a:cubicBezTo>
                    <a:cubicBezTo>
                      <a:pt x="313" y="1291"/>
                      <a:pt x="314" y="1290"/>
                      <a:pt x="315" y="1289"/>
                    </a:cubicBezTo>
                    <a:lnTo>
                      <a:pt x="315" y="1289"/>
                    </a:lnTo>
                    <a:cubicBezTo>
                      <a:pt x="262" y="1329"/>
                      <a:pt x="197" y="1359"/>
                      <a:pt x="136" y="1385"/>
                    </a:cubicBezTo>
                    <a:cubicBezTo>
                      <a:pt x="0" y="1445"/>
                      <a:pt x="73" y="1663"/>
                      <a:pt x="210" y="1663"/>
                    </a:cubicBezTo>
                    <a:cubicBezTo>
                      <a:pt x="211" y="1663"/>
                      <a:pt x="212" y="1663"/>
                      <a:pt x="213" y="1663"/>
                    </a:cubicBezTo>
                    <a:cubicBezTo>
                      <a:pt x="300" y="1661"/>
                      <a:pt x="388" y="1652"/>
                      <a:pt x="472" y="1632"/>
                    </a:cubicBezTo>
                    <a:cubicBezTo>
                      <a:pt x="476" y="1631"/>
                      <a:pt x="480" y="1630"/>
                      <a:pt x="482" y="1630"/>
                    </a:cubicBezTo>
                    <a:lnTo>
                      <a:pt x="482" y="1630"/>
                    </a:lnTo>
                    <a:cubicBezTo>
                      <a:pt x="502" y="1627"/>
                      <a:pt x="523" y="1624"/>
                      <a:pt x="544" y="1621"/>
                    </a:cubicBezTo>
                    <a:cubicBezTo>
                      <a:pt x="561" y="1619"/>
                      <a:pt x="580" y="1618"/>
                      <a:pt x="598" y="1614"/>
                    </a:cubicBezTo>
                    <a:cubicBezTo>
                      <a:pt x="643" y="1600"/>
                      <a:pt x="691" y="1573"/>
                      <a:pt x="734" y="1551"/>
                    </a:cubicBezTo>
                    <a:cubicBezTo>
                      <a:pt x="888" y="1468"/>
                      <a:pt x="1036" y="1355"/>
                      <a:pt x="1145" y="1220"/>
                    </a:cubicBezTo>
                    <a:cubicBezTo>
                      <a:pt x="1268" y="1067"/>
                      <a:pt x="1372" y="903"/>
                      <a:pt x="1424" y="711"/>
                    </a:cubicBezTo>
                    <a:cubicBezTo>
                      <a:pt x="1449" y="617"/>
                      <a:pt x="1464" y="519"/>
                      <a:pt x="1472" y="422"/>
                    </a:cubicBezTo>
                    <a:cubicBezTo>
                      <a:pt x="1475" y="383"/>
                      <a:pt x="1477" y="342"/>
                      <a:pt x="1476" y="303"/>
                    </a:cubicBezTo>
                    <a:cubicBezTo>
                      <a:pt x="1470" y="202"/>
                      <a:pt x="1425" y="138"/>
                      <a:pt x="1363" y="67"/>
                    </a:cubicBezTo>
                    <a:cubicBezTo>
                      <a:pt x="1323" y="22"/>
                      <a:pt x="1262" y="1"/>
                      <a:pt x="12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3" name="Google Shape;10323;p42"/>
              <p:cNvSpPr/>
              <p:nvPr/>
            </p:nvSpPr>
            <p:spPr>
              <a:xfrm>
                <a:off x="5138255" y="3278579"/>
                <a:ext cx="65879" cy="99074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943" extrusionOk="0">
                    <a:moveTo>
                      <a:pt x="1125" y="0"/>
                    </a:moveTo>
                    <a:cubicBezTo>
                      <a:pt x="1114" y="0"/>
                      <a:pt x="1103" y="2"/>
                      <a:pt x="1092" y="5"/>
                    </a:cubicBezTo>
                    <a:cubicBezTo>
                      <a:pt x="925" y="50"/>
                      <a:pt x="805" y="197"/>
                      <a:pt x="691" y="321"/>
                    </a:cubicBezTo>
                    <a:cubicBezTo>
                      <a:pt x="626" y="393"/>
                      <a:pt x="563" y="444"/>
                      <a:pt x="516" y="533"/>
                    </a:cubicBezTo>
                    <a:lnTo>
                      <a:pt x="397" y="768"/>
                    </a:lnTo>
                    <a:cubicBezTo>
                      <a:pt x="236" y="1082"/>
                      <a:pt x="149" y="1419"/>
                      <a:pt x="35" y="1746"/>
                    </a:cubicBezTo>
                    <a:cubicBezTo>
                      <a:pt x="0" y="1848"/>
                      <a:pt x="99" y="1942"/>
                      <a:pt x="194" y="1942"/>
                    </a:cubicBezTo>
                    <a:cubicBezTo>
                      <a:pt x="230" y="1942"/>
                      <a:pt x="267" y="1928"/>
                      <a:pt x="295" y="1895"/>
                    </a:cubicBezTo>
                    <a:cubicBezTo>
                      <a:pt x="516" y="1629"/>
                      <a:pt x="760" y="1384"/>
                      <a:pt x="945" y="1087"/>
                    </a:cubicBezTo>
                    <a:lnTo>
                      <a:pt x="1085" y="864"/>
                    </a:lnTo>
                    <a:cubicBezTo>
                      <a:pt x="1111" y="820"/>
                      <a:pt x="1140" y="781"/>
                      <a:pt x="1153" y="729"/>
                    </a:cubicBezTo>
                    <a:cubicBezTo>
                      <a:pt x="1163" y="687"/>
                      <a:pt x="1168" y="645"/>
                      <a:pt x="1179" y="603"/>
                    </a:cubicBezTo>
                    <a:cubicBezTo>
                      <a:pt x="1228" y="443"/>
                      <a:pt x="1292" y="260"/>
                      <a:pt x="1247" y="92"/>
                    </a:cubicBezTo>
                    <a:cubicBezTo>
                      <a:pt x="1233" y="38"/>
                      <a:pt x="1180" y="0"/>
                      <a:pt x="11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4" name="Google Shape;10324;p42"/>
              <p:cNvSpPr/>
              <p:nvPr/>
            </p:nvSpPr>
            <p:spPr>
              <a:xfrm>
                <a:off x="5216676" y="3000536"/>
                <a:ext cx="124059" cy="117124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2297" extrusionOk="0">
                    <a:moveTo>
                      <a:pt x="2277" y="0"/>
                    </a:moveTo>
                    <a:cubicBezTo>
                      <a:pt x="2265" y="0"/>
                      <a:pt x="2254" y="2"/>
                      <a:pt x="2242" y="6"/>
                    </a:cubicBezTo>
                    <a:cubicBezTo>
                      <a:pt x="2194" y="21"/>
                      <a:pt x="2151" y="42"/>
                      <a:pt x="2108" y="66"/>
                    </a:cubicBezTo>
                    <a:cubicBezTo>
                      <a:pt x="2082" y="81"/>
                      <a:pt x="2054" y="106"/>
                      <a:pt x="2027" y="123"/>
                    </a:cubicBezTo>
                    <a:lnTo>
                      <a:pt x="2027" y="123"/>
                    </a:lnTo>
                    <a:cubicBezTo>
                      <a:pt x="2023" y="123"/>
                      <a:pt x="2020" y="123"/>
                      <a:pt x="2017" y="123"/>
                    </a:cubicBezTo>
                    <a:cubicBezTo>
                      <a:pt x="1815" y="123"/>
                      <a:pt x="1641" y="315"/>
                      <a:pt x="1498" y="448"/>
                    </a:cubicBezTo>
                    <a:cubicBezTo>
                      <a:pt x="1337" y="598"/>
                      <a:pt x="1182" y="751"/>
                      <a:pt x="1031" y="912"/>
                    </a:cubicBezTo>
                    <a:cubicBezTo>
                      <a:pt x="886" y="1068"/>
                      <a:pt x="741" y="1223"/>
                      <a:pt x="595" y="1378"/>
                    </a:cubicBezTo>
                    <a:cubicBezTo>
                      <a:pt x="520" y="1458"/>
                      <a:pt x="444" y="1538"/>
                      <a:pt x="371" y="1620"/>
                    </a:cubicBezTo>
                    <a:cubicBezTo>
                      <a:pt x="294" y="1706"/>
                      <a:pt x="228" y="1803"/>
                      <a:pt x="153" y="1894"/>
                    </a:cubicBezTo>
                    <a:cubicBezTo>
                      <a:pt x="0" y="2080"/>
                      <a:pt x="142" y="2297"/>
                      <a:pt x="325" y="2297"/>
                    </a:cubicBezTo>
                    <a:cubicBezTo>
                      <a:pt x="379" y="2297"/>
                      <a:pt x="437" y="2278"/>
                      <a:pt x="492" y="2233"/>
                    </a:cubicBezTo>
                    <a:cubicBezTo>
                      <a:pt x="580" y="2163"/>
                      <a:pt x="674" y="2103"/>
                      <a:pt x="756" y="2032"/>
                    </a:cubicBezTo>
                    <a:cubicBezTo>
                      <a:pt x="838" y="1961"/>
                      <a:pt x="918" y="1886"/>
                      <a:pt x="1000" y="1810"/>
                    </a:cubicBezTo>
                    <a:cubicBezTo>
                      <a:pt x="1162" y="1663"/>
                      <a:pt x="1323" y="1516"/>
                      <a:pt x="1486" y="1367"/>
                    </a:cubicBezTo>
                    <a:cubicBezTo>
                      <a:pt x="1644" y="1223"/>
                      <a:pt x="1794" y="1073"/>
                      <a:pt x="1942" y="920"/>
                    </a:cubicBezTo>
                    <a:cubicBezTo>
                      <a:pt x="2085" y="772"/>
                      <a:pt x="2289" y="595"/>
                      <a:pt x="2285" y="384"/>
                    </a:cubicBezTo>
                    <a:lnTo>
                      <a:pt x="2285" y="384"/>
                    </a:lnTo>
                    <a:cubicBezTo>
                      <a:pt x="2302" y="356"/>
                      <a:pt x="2328" y="328"/>
                      <a:pt x="2343" y="302"/>
                    </a:cubicBezTo>
                    <a:cubicBezTo>
                      <a:pt x="2369" y="260"/>
                      <a:pt x="2390" y="217"/>
                      <a:pt x="2405" y="170"/>
                    </a:cubicBezTo>
                    <a:cubicBezTo>
                      <a:pt x="2432" y="86"/>
                      <a:pt x="2359" y="0"/>
                      <a:pt x="22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5" name="Google Shape;10325;p42"/>
              <p:cNvSpPr/>
              <p:nvPr/>
            </p:nvSpPr>
            <p:spPr>
              <a:xfrm>
                <a:off x="5438835" y="2967751"/>
                <a:ext cx="176476" cy="84490"/>
              </a:xfrm>
              <a:custGeom>
                <a:avLst/>
                <a:gdLst/>
                <a:ahLst/>
                <a:cxnLst/>
                <a:rect l="l" t="t" r="r" b="b"/>
                <a:pathLst>
                  <a:path w="3461" h="1657" extrusionOk="0">
                    <a:moveTo>
                      <a:pt x="3288" y="0"/>
                    </a:moveTo>
                    <a:cubicBezTo>
                      <a:pt x="3277" y="0"/>
                      <a:pt x="3265" y="2"/>
                      <a:pt x="3254" y="5"/>
                    </a:cubicBezTo>
                    <a:cubicBezTo>
                      <a:pt x="3121" y="38"/>
                      <a:pt x="3003" y="64"/>
                      <a:pt x="2868" y="69"/>
                    </a:cubicBezTo>
                    <a:cubicBezTo>
                      <a:pt x="2742" y="75"/>
                      <a:pt x="2586" y="93"/>
                      <a:pt x="2466" y="132"/>
                    </a:cubicBezTo>
                    <a:cubicBezTo>
                      <a:pt x="2204" y="214"/>
                      <a:pt x="1953" y="339"/>
                      <a:pt x="1700" y="450"/>
                    </a:cubicBezTo>
                    <a:cubicBezTo>
                      <a:pt x="1212" y="663"/>
                      <a:pt x="736" y="900"/>
                      <a:pt x="255" y="1126"/>
                    </a:cubicBezTo>
                    <a:cubicBezTo>
                      <a:pt x="1" y="1245"/>
                      <a:pt x="138" y="1656"/>
                      <a:pt x="384" y="1656"/>
                    </a:cubicBezTo>
                    <a:cubicBezTo>
                      <a:pt x="412" y="1656"/>
                      <a:pt x="442" y="1651"/>
                      <a:pt x="472" y="1639"/>
                    </a:cubicBezTo>
                    <a:cubicBezTo>
                      <a:pt x="976" y="1442"/>
                      <a:pt x="1486" y="1255"/>
                      <a:pt x="1983" y="1044"/>
                    </a:cubicBezTo>
                    <a:cubicBezTo>
                      <a:pt x="2228" y="941"/>
                      <a:pt x="2481" y="847"/>
                      <a:pt x="2715" y="721"/>
                    </a:cubicBezTo>
                    <a:cubicBezTo>
                      <a:pt x="2827" y="659"/>
                      <a:pt x="2942" y="564"/>
                      <a:pt x="3035" y="474"/>
                    </a:cubicBezTo>
                    <a:cubicBezTo>
                      <a:pt x="3135" y="380"/>
                      <a:pt x="3235" y="310"/>
                      <a:pt x="3352" y="235"/>
                    </a:cubicBezTo>
                    <a:cubicBezTo>
                      <a:pt x="3461" y="165"/>
                      <a:pt x="3406" y="0"/>
                      <a:pt x="32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6" name="Google Shape;10326;p42"/>
              <p:cNvSpPr/>
              <p:nvPr/>
            </p:nvSpPr>
            <p:spPr>
              <a:xfrm>
                <a:off x="5723251" y="2810093"/>
                <a:ext cx="70060" cy="84847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664" extrusionOk="0">
                    <a:moveTo>
                      <a:pt x="1198" y="1"/>
                    </a:moveTo>
                    <a:cubicBezTo>
                      <a:pt x="1108" y="1"/>
                      <a:pt x="1005" y="53"/>
                      <a:pt x="952" y="105"/>
                    </a:cubicBezTo>
                    <a:cubicBezTo>
                      <a:pt x="777" y="278"/>
                      <a:pt x="630" y="472"/>
                      <a:pt x="495" y="677"/>
                    </a:cubicBezTo>
                    <a:cubicBezTo>
                      <a:pt x="350" y="897"/>
                      <a:pt x="205" y="1118"/>
                      <a:pt x="59" y="1339"/>
                    </a:cubicBezTo>
                    <a:cubicBezTo>
                      <a:pt x="1" y="1428"/>
                      <a:pt x="34" y="1555"/>
                      <a:pt x="115" y="1616"/>
                    </a:cubicBezTo>
                    <a:cubicBezTo>
                      <a:pt x="153" y="1646"/>
                      <a:pt x="204" y="1663"/>
                      <a:pt x="255" y="1663"/>
                    </a:cubicBezTo>
                    <a:cubicBezTo>
                      <a:pt x="309" y="1663"/>
                      <a:pt x="362" y="1644"/>
                      <a:pt x="397" y="1602"/>
                    </a:cubicBezTo>
                    <a:cubicBezTo>
                      <a:pt x="545" y="1424"/>
                      <a:pt x="693" y="1249"/>
                      <a:pt x="841" y="1072"/>
                    </a:cubicBezTo>
                    <a:cubicBezTo>
                      <a:pt x="915" y="985"/>
                      <a:pt x="987" y="896"/>
                      <a:pt x="1060" y="806"/>
                    </a:cubicBezTo>
                    <a:cubicBezTo>
                      <a:pt x="1142" y="704"/>
                      <a:pt x="1204" y="593"/>
                      <a:pt x="1271" y="480"/>
                    </a:cubicBezTo>
                    <a:cubicBezTo>
                      <a:pt x="1309" y="418"/>
                      <a:pt x="1353" y="356"/>
                      <a:pt x="1364" y="283"/>
                    </a:cubicBezTo>
                    <a:cubicBezTo>
                      <a:pt x="1373" y="218"/>
                      <a:pt x="1370" y="140"/>
                      <a:pt x="1338" y="79"/>
                    </a:cubicBezTo>
                    <a:cubicBezTo>
                      <a:pt x="1308" y="22"/>
                      <a:pt x="1256" y="1"/>
                      <a:pt x="11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7" name="Google Shape;10327;p42"/>
              <p:cNvSpPr/>
              <p:nvPr/>
            </p:nvSpPr>
            <p:spPr>
              <a:xfrm>
                <a:off x="5460811" y="3245385"/>
                <a:ext cx="148789" cy="96218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1887" extrusionOk="0">
                    <a:moveTo>
                      <a:pt x="2801" y="0"/>
                    </a:moveTo>
                    <a:cubicBezTo>
                      <a:pt x="2791" y="0"/>
                      <a:pt x="2782" y="1"/>
                      <a:pt x="2772" y="4"/>
                    </a:cubicBezTo>
                    <a:cubicBezTo>
                      <a:pt x="2663" y="32"/>
                      <a:pt x="2565" y="128"/>
                      <a:pt x="2485" y="202"/>
                    </a:cubicBezTo>
                    <a:cubicBezTo>
                      <a:pt x="2400" y="279"/>
                      <a:pt x="2312" y="357"/>
                      <a:pt x="2215" y="415"/>
                    </a:cubicBezTo>
                    <a:cubicBezTo>
                      <a:pt x="2002" y="545"/>
                      <a:pt x="1812" y="712"/>
                      <a:pt x="1598" y="843"/>
                    </a:cubicBezTo>
                    <a:cubicBezTo>
                      <a:pt x="1180" y="1098"/>
                      <a:pt x="722" y="1259"/>
                      <a:pt x="238" y="1327"/>
                    </a:cubicBezTo>
                    <a:cubicBezTo>
                      <a:pt x="84" y="1348"/>
                      <a:pt x="0" y="1545"/>
                      <a:pt x="37" y="1680"/>
                    </a:cubicBezTo>
                    <a:cubicBezTo>
                      <a:pt x="77" y="1823"/>
                      <a:pt x="196" y="1887"/>
                      <a:pt x="327" y="1887"/>
                    </a:cubicBezTo>
                    <a:cubicBezTo>
                      <a:pt x="348" y="1887"/>
                      <a:pt x="370" y="1885"/>
                      <a:pt x="391" y="1882"/>
                    </a:cubicBezTo>
                    <a:cubicBezTo>
                      <a:pt x="925" y="1805"/>
                      <a:pt x="1445" y="1610"/>
                      <a:pt x="1902" y="1326"/>
                    </a:cubicBezTo>
                    <a:cubicBezTo>
                      <a:pt x="2022" y="1251"/>
                      <a:pt x="2133" y="1168"/>
                      <a:pt x="2242" y="1078"/>
                    </a:cubicBezTo>
                    <a:cubicBezTo>
                      <a:pt x="2344" y="993"/>
                      <a:pt x="2463" y="901"/>
                      <a:pt x="2538" y="790"/>
                    </a:cubicBezTo>
                    <a:cubicBezTo>
                      <a:pt x="2610" y="680"/>
                      <a:pt x="2694" y="578"/>
                      <a:pt x="2767" y="468"/>
                    </a:cubicBezTo>
                    <a:cubicBezTo>
                      <a:pt x="2833" y="370"/>
                      <a:pt x="2917" y="234"/>
                      <a:pt x="2911" y="110"/>
                    </a:cubicBezTo>
                    <a:cubicBezTo>
                      <a:pt x="2907" y="48"/>
                      <a:pt x="2860" y="0"/>
                      <a:pt x="28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8" name="Google Shape;10328;p42"/>
              <p:cNvSpPr/>
              <p:nvPr/>
            </p:nvSpPr>
            <p:spPr>
              <a:xfrm>
                <a:off x="5710299" y="3023379"/>
                <a:ext cx="106059" cy="83828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1644" extrusionOk="0">
                    <a:moveTo>
                      <a:pt x="1963" y="1"/>
                    </a:moveTo>
                    <a:cubicBezTo>
                      <a:pt x="1956" y="1"/>
                      <a:pt x="1948" y="1"/>
                      <a:pt x="1940" y="3"/>
                    </a:cubicBezTo>
                    <a:cubicBezTo>
                      <a:pt x="1871" y="19"/>
                      <a:pt x="1805" y="55"/>
                      <a:pt x="1741" y="90"/>
                    </a:cubicBezTo>
                    <a:lnTo>
                      <a:pt x="1741" y="90"/>
                    </a:lnTo>
                    <a:cubicBezTo>
                      <a:pt x="1724" y="86"/>
                      <a:pt x="1706" y="85"/>
                      <a:pt x="1689" y="85"/>
                    </a:cubicBezTo>
                    <a:cubicBezTo>
                      <a:pt x="1553" y="85"/>
                      <a:pt x="1412" y="194"/>
                      <a:pt x="1307" y="264"/>
                    </a:cubicBezTo>
                    <a:cubicBezTo>
                      <a:pt x="1148" y="367"/>
                      <a:pt x="1011" y="508"/>
                      <a:pt x="869" y="636"/>
                    </a:cubicBezTo>
                    <a:cubicBezTo>
                      <a:pt x="609" y="872"/>
                      <a:pt x="364" y="1124"/>
                      <a:pt x="108" y="1365"/>
                    </a:cubicBezTo>
                    <a:cubicBezTo>
                      <a:pt x="1" y="1467"/>
                      <a:pt x="99" y="1644"/>
                      <a:pt x="224" y="1644"/>
                    </a:cubicBezTo>
                    <a:cubicBezTo>
                      <a:pt x="250" y="1644"/>
                      <a:pt x="277" y="1636"/>
                      <a:pt x="304" y="1618"/>
                    </a:cubicBezTo>
                    <a:cubicBezTo>
                      <a:pt x="596" y="1424"/>
                      <a:pt x="896" y="1243"/>
                      <a:pt x="1183" y="1043"/>
                    </a:cubicBezTo>
                    <a:cubicBezTo>
                      <a:pt x="1334" y="940"/>
                      <a:pt x="1501" y="843"/>
                      <a:pt x="1633" y="717"/>
                    </a:cubicBezTo>
                    <a:cubicBezTo>
                      <a:pt x="1693" y="657"/>
                      <a:pt x="1762" y="601"/>
                      <a:pt x="1820" y="537"/>
                    </a:cubicBezTo>
                    <a:cubicBezTo>
                      <a:pt x="1869" y="483"/>
                      <a:pt x="1910" y="399"/>
                      <a:pt x="1914" y="318"/>
                    </a:cubicBezTo>
                    <a:lnTo>
                      <a:pt x="1914" y="318"/>
                    </a:lnTo>
                    <a:cubicBezTo>
                      <a:pt x="1964" y="263"/>
                      <a:pt x="2014" y="207"/>
                      <a:pt x="2046" y="143"/>
                    </a:cubicBezTo>
                    <a:cubicBezTo>
                      <a:pt x="2080" y="75"/>
                      <a:pt x="2033" y="1"/>
                      <a:pt x="1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9" name="Google Shape;10329;p42"/>
              <p:cNvSpPr/>
              <p:nvPr/>
            </p:nvSpPr>
            <p:spPr>
              <a:xfrm>
                <a:off x="5965856" y="2914314"/>
                <a:ext cx="72304" cy="42424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832" extrusionOk="0">
                    <a:moveTo>
                      <a:pt x="1218" y="1"/>
                    </a:moveTo>
                    <a:cubicBezTo>
                      <a:pt x="1027" y="1"/>
                      <a:pt x="838" y="127"/>
                      <a:pt x="673" y="209"/>
                    </a:cubicBezTo>
                    <a:cubicBezTo>
                      <a:pt x="487" y="304"/>
                      <a:pt x="303" y="398"/>
                      <a:pt x="117" y="491"/>
                    </a:cubicBezTo>
                    <a:cubicBezTo>
                      <a:pt x="32" y="536"/>
                      <a:pt x="0" y="663"/>
                      <a:pt x="52" y="743"/>
                    </a:cubicBezTo>
                    <a:cubicBezTo>
                      <a:pt x="89" y="803"/>
                      <a:pt x="146" y="831"/>
                      <a:pt x="206" y="831"/>
                    </a:cubicBezTo>
                    <a:cubicBezTo>
                      <a:pt x="238" y="831"/>
                      <a:pt x="270" y="824"/>
                      <a:pt x="301" y="809"/>
                    </a:cubicBezTo>
                    <a:cubicBezTo>
                      <a:pt x="487" y="723"/>
                      <a:pt x="673" y="637"/>
                      <a:pt x="860" y="549"/>
                    </a:cubicBezTo>
                    <a:cubicBezTo>
                      <a:pt x="952" y="506"/>
                      <a:pt x="1042" y="464"/>
                      <a:pt x="1134" y="421"/>
                    </a:cubicBezTo>
                    <a:cubicBezTo>
                      <a:pt x="1224" y="379"/>
                      <a:pt x="1341" y="288"/>
                      <a:pt x="1385" y="196"/>
                    </a:cubicBezTo>
                    <a:cubicBezTo>
                      <a:pt x="1418" y="125"/>
                      <a:pt x="1394" y="31"/>
                      <a:pt x="1309" y="11"/>
                    </a:cubicBezTo>
                    <a:cubicBezTo>
                      <a:pt x="1279" y="4"/>
                      <a:pt x="1249" y="1"/>
                      <a:pt x="12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0" name="Google Shape;10330;p42"/>
              <p:cNvSpPr/>
              <p:nvPr/>
            </p:nvSpPr>
            <p:spPr>
              <a:xfrm>
                <a:off x="3346404" y="4283416"/>
                <a:ext cx="145169" cy="73528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1442" extrusionOk="0">
                    <a:moveTo>
                      <a:pt x="1970" y="0"/>
                    </a:moveTo>
                    <a:cubicBezTo>
                      <a:pt x="1966" y="0"/>
                      <a:pt x="1963" y="0"/>
                      <a:pt x="1959" y="0"/>
                    </a:cubicBezTo>
                    <a:cubicBezTo>
                      <a:pt x="1669" y="4"/>
                      <a:pt x="1378" y="64"/>
                      <a:pt x="1116" y="186"/>
                    </a:cubicBezTo>
                    <a:cubicBezTo>
                      <a:pt x="879" y="298"/>
                      <a:pt x="657" y="469"/>
                      <a:pt x="469" y="650"/>
                    </a:cubicBezTo>
                    <a:cubicBezTo>
                      <a:pt x="380" y="736"/>
                      <a:pt x="265" y="839"/>
                      <a:pt x="205" y="948"/>
                    </a:cubicBezTo>
                    <a:cubicBezTo>
                      <a:pt x="188" y="980"/>
                      <a:pt x="188" y="1012"/>
                      <a:pt x="177" y="1046"/>
                    </a:cubicBezTo>
                    <a:cubicBezTo>
                      <a:pt x="166" y="1079"/>
                      <a:pt x="178" y="1043"/>
                      <a:pt x="151" y="1085"/>
                    </a:cubicBezTo>
                    <a:cubicBezTo>
                      <a:pt x="111" y="1145"/>
                      <a:pt x="76" y="1211"/>
                      <a:pt x="41" y="1276"/>
                    </a:cubicBezTo>
                    <a:cubicBezTo>
                      <a:pt x="0" y="1354"/>
                      <a:pt x="68" y="1442"/>
                      <a:pt x="139" y="1442"/>
                    </a:cubicBezTo>
                    <a:cubicBezTo>
                      <a:pt x="164" y="1442"/>
                      <a:pt x="189" y="1431"/>
                      <a:pt x="210" y="1407"/>
                    </a:cubicBezTo>
                    <a:cubicBezTo>
                      <a:pt x="249" y="1360"/>
                      <a:pt x="292" y="1317"/>
                      <a:pt x="334" y="1272"/>
                    </a:cubicBezTo>
                    <a:cubicBezTo>
                      <a:pt x="382" y="1226"/>
                      <a:pt x="381" y="1235"/>
                      <a:pt x="435" y="1209"/>
                    </a:cubicBezTo>
                    <a:cubicBezTo>
                      <a:pt x="535" y="1163"/>
                      <a:pt x="623" y="1064"/>
                      <a:pt x="717" y="1001"/>
                    </a:cubicBezTo>
                    <a:cubicBezTo>
                      <a:pt x="912" y="872"/>
                      <a:pt x="1118" y="782"/>
                      <a:pt x="1337" y="707"/>
                    </a:cubicBezTo>
                    <a:cubicBezTo>
                      <a:pt x="1558" y="630"/>
                      <a:pt x="1779" y="557"/>
                      <a:pt x="2009" y="510"/>
                    </a:cubicBezTo>
                    <a:cubicBezTo>
                      <a:pt x="2124" y="485"/>
                      <a:pt x="2229" y="460"/>
                      <a:pt x="2340" y="425"/>
                    </a:cubicBezTo>
                    <a:cubicBezTo>
                      <a:pt x="2394" y="407"/>
                      <a:pt x="2450" y="401"/>
                      <a:pt x="2506" y="401"/>
                    </a:cubicBezTo>
                    <a:cubicBezTo>
                      <a:pt x="2569" y="401"/>
                      <a:pt x="2633" y="408"/>
                      <a:pt x="2694" y="414"/>
                    </a:cubicBezTo>
                    <a:cubicBezTo>
                      <a:pt x="2699" y="414"/>
                      <a:pt x="2703" y="414"/>
                      <a:pt x="2706" y="414"/>
                    </a:cubicBezTo>
                    <a:cubicBezTo>
                      <a:pt x="2835" y="414"/>
                      <a:pt x="2846" y="216"/>
                      <a:pt x="2726" y="178"/>
                    </a:cubicBezTo>
                    <a:cubicBezTo>
                      <a:pt x="2598" y="137"/>
                      <a:pt x="2466" y="116"/>
                      <a:pt x="2340" y="66"/>
                    </a:cubicBezTo>
                    <a:cubicBezTo>
                      <a:pt x="2217" y="19"/>
                      <a:pt x="2100" y="0"/>
                      <a:pt x="19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1" name="Google Shape;10331;p42"/>
              <p:cNvSpPr/>
              <p:nvPr/>
            </p:nvSpPr>
            <p:spPr>
              <a:xfrm>
                <a:off x="3660343" y="4187200"/>
                <a:ext cx="152052" cy="77811"/>
              </a:xfrm>
              <a:custGeom>
                <a:avLst/>
                <a:gdLst/>
                <a:ahLst/>
                <a:cxnLst/>
                <a:rect l="l" t="t" r="r" b="b"/>
                <a:pathLst>
                  <a:path w="2982" h="1526" extrusionOk="0">
                    <a:moveTo>
                      <a:pt x="2818" y="0"/>
                    </a:moveTo>
                    <a:cubicBezTo>
                      <a:pt x="2796" y="0"/>
                      <a:pt x="2772" y="5"/>
                      <a:pt x="2750" y="16"/>
                    </a:cubicBezTo>
                    <a:cubicBezTo>
                      <a:pt x="2608" y="84"/>
                      <a:pt x="2494" y="197"/>
                      <a:pt x="2360" y="281"/>
                    </a:cubicBezTo>
                    <a:lnTo>
                      <a:pt x="2360" y="281"/>
                    </a:lnTo>
                    <a:cubicBezTo>
                      <a:pt x="2182" y="313"/>
                      <a:pt x="2016" y="489"/>
                      <a:pt x="1869" y="581"/>
                    </a:cubicBezTo>
                    <a:cubicBezTo>
                      <a:pt x="1708" y="682"/>
                      <a:pt x="1534" y="767"/>
                      <a:pt x="1361" y="845"/>
                    </a:cubicBezTo>
                    <a:cubicBezTo>
                      <a:pt x="1024" y="999"/>
                      <a:pt x="652" y="1075"/>
                      <a:pt x="283" y="1084"/>
                    </a:cubicBezTo>
                    <a:cubicBezTo>
                      <a:pt x="0" y="1089"/>
                      <a:pt x="11" y="1484"/>
                      <a:pt x="282" y="1511"/>
                    </a:cubicBezTo>
                    <a:cubicBezTo>
                      <a:pt x="384" y="1521"/>
                      <a:pt x="488" y="1526"/>
                      <a:pt x="591" y="1526"/>
                    </a:cubicBezTo>
                    <a:cubicBezTo>
                      <a:pt x="926" y="1526"/>
                      <a:pt x="1263" y="1474"/>
                      <a:pt x="1582" y="1373"/>
                    </a:cubicBezTo>
                    <a:cubicBezTo>
                      <a:pt x="1797" y="1306"/>
                      <a:pt x="2000" y="1208"/>
                      <a:pt x="2191" y="1093"/>
                    </a:cubicBezTo>
                    <a:cubicBezTo>
                      <a:pt x="2371" y="984"/>
                      <a:pt x="2591" y="860"/>
                      <a:pt x="2671" y="662"/>
                    </a:cubicBezTo>
                    <a:lnTo>
                      <a:pt x="2671" y="662"/>
                    </a:lnTo>
                    <a:cubicBezTo>
                      <a:pt x="2782" y="509"/>
                      <a:pt x="2915" y="365"/>
                      <a:pt x="2958" y="177"/>
                    </a:cubicBezTo>
                    <a:cubicBezTo>
                      <a:pt x="2982" y="76"/>
                      <a:pt x="2906" y="0"/>
                      <a:pt x="28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2" name="Google Shape;10332;p42"/>
              <p:cNvSpPr/>
              <p:nvPr/>
            </p:nvSpPr>
            <p:spPr>
              <a:xfrm>
                <a:off x="3930584" y="4223963"/>
                <a:ext cx="45075" cy="160211"/>
              </a:xfrm>
              <a:custGeom>
                <a:avLst/>
                <a:gdLst/>
                <a:ahLst/>
                <a:cxnLst/>
                <a:rect l="l" t="t" r="r" b="b"/>
                <a:pathLst>
                  <a:path w="884" h="3142" extrusionOk="0">
                    <a:moveTo>
                      <a:pt x="705" y="0"/>
                    </a:moveTo>
                    <a:cubicBezTo>
                      <a:pt x="635" y="0"/>
                      <a:pt x="565" y="38"/>
                      <a:pt x="547" y="119"/>
                    </a:cubicBezTo>
                    <a:cubicBezTo>
                      <a:pt x="443" y="596"/>
                      <a:pt x="330" y="1070"/>
                      <a:pt x="223" y="1545"/>
                    </a:cubicBezTo>
                    <a:cubicBezTo>
                      <a:pt x="172" y="1774"/>
                      <a:pt x="121" y="2003"/>
                      <a:pt x="81" y="2235"/>
                    </a:cubicBezTo>
                    <a:cubicBezTo>
                      <a:pt x="37" y="2481"/>
                      <a:pt x="0" y="2794"/>
                      <a:pt x="101" y="3028"/>
                    </a:cubicBezTo>
                    <a:cubicBezTo>
                      <a:pt x="133" y="3103"/>
                      <a:pt x="217" y="3141"/>
                      <a:pt x="300" y="3141"/>
                    </a:cubicBezTo>
                    <a:cubicBezTo>
                      <a:pt x="363" y="3141"/>
                      <a:pt x="425" y="3119"/>
                      <a:pt x="463" y="3075"/>
                    </a:cubicBezTo>
                    <a:cubicBezTo>
                      <a:pt x="626" y="2882"/>
                      <a:pt x="677" y="2565"/>
                      <a:pt x="705" y="2319"/>
                    </a:cubicBezTo>
                    <a:cubicBezTo>
                      <a:pt x="732" y="2086"/>
                      <a:pt x="752" y="1852"/>
                      <a:pt x="771" y="1618"/>
                    </a:cubicBezTo>
                    <a:cubicBezTo>
                      <a:pt x="808" y="1133"/>
                      <a:pt x="836" y="648"/>
                      <a:pt x="875" y="163"/>
                    </a:cubicBezTo>
                    <a:cubicBezTo>
                      <a:pt x="884" y="59"/>
                      <a:pt x="794" y="0"/>
                      <a:pt x="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3" name="Google Shape;10333;p42"/>
              <p:cNvSpPr/>
              <p:nvPr/>
            </p:nvSpPr>
            <p:spPr>
              <a:xfrm>
                <a:off x="3875312" y="4475848"/>
                <a:ext cx="65216" cy="103714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2034" extrusionOk="0">
                    <a:moveTo>
                      <a:pt x="606" y="1095"/>
                    </a:moveTo>
                    <a:lnTo>
                      <a:pt x="606" y="1095"/>
                    </a:lnTo>
                    <a:cubicBezTo>
                      <a:pt x="612" y="1103"/>
                      <a:pt x="620" y="1127"/>
                      <a:pt x="619" y="1127"/>
                    </a:cubicBezTo>
                    <a:cubicBezTo>
                      <a:pt x="618" y="1127"/>
                      <a:pt x="616" y="1123"/>
                      <a:pt x="612" y="1112"/>
                    </a:cubicBezTo>
                    <a:cubicBezTo>
                      <a:pt x="610" y="1106"/>
                      <a:pt x="608" y="1100"/>
                      <a:pt x="606" y="1095"/>
                    </a:cubicBezTo>
                    <a:close/>
                    <a:moveTo>
                      <a:pt x="595" y="0"/>
                    </a:moveTo>
                    <a:cubicBezTo>
                      <a:pt x="573" y="0"/>
                      <a:pt x="550" y="7"/>
                      <a:pt x="527" y="21"/>
                    </a:cubicBezTo>
                    <a:cubicBezTo>
                      <a:pt x="452" y="67"/>
                      <a:pt x="383" y="118"/>
                      <a:pt x="316" y="174"/>
                    </a:cubicBezTo>
                    <a:lnTo>
                      <a:pt x="316" y="174"/>
                    </a:lnTo>
                    <a:cubicBezTo>
                      <a:pt x="174" y="216"/>
                      <a:pt x="107" y="389"/>
                      <a:pt x="62" y="523"/>
                    </a:cubicBezTo>
                    <a:cubicBezTo>
                      <a:pt x="22" y="648"/>
                      <a:pt x="3" y="783"/>
                      <a:pt x="2" y="914"/>
                    </a:cubicBezTo>
                    <a:cubicBezTo>
                      <a:pt x="1" y="1046"/>
                      <a:pt x="18" y="1182"/>
                      <a:pt x="51" y="1309"/>
                    </a:cubicBezTo>
                    <a:cubicBezTo>
                      <a:pt x="88" y="1456"/>
                      <a:pt x="150" y="1630"/>
                      <a:pt x="269" y="1731"/>
                    </a:cubicBezTo>
                    <a:cubicBezTo>
                      <a:pt x="304" y="1761"/>
                      <a:pt x="347" y="1788"/>
                      <a:pt x="392" y="1804"/>
                    </a:cubicBezTo>
                    <a:lnTo>
                      <a:pt x="392" y="1804"/>
                    </a:lnTo>
                    <a:cubicBezTo>
                      <a:pt x="485" y="1885"/>
                      <a:pt x="594" y="1959"/>
                      <a:pt x="708" y="1992"/>
                    </a:cubicBezTo>
                    <a:cubicBezTo>
                      <a:pt x="745" y="2003"/>
                      <a:pt x="785" y="2008"/>
                      <a:pt x="825" y="2009"/>
                    </a:cubicBezTo>
                    <a:cubicBezTo>
                      <a:pt x="836" y="2009"/>
                      <a:pt x="822" y="2006"/>
                      <a:pt x="831" y="2006"/>
                    </a:cubicBezTo>
                    <a:cubicBezTo>
                      <a:pt x="833" y="2006"/>
                      <a:pt x="836" y="2006"/>
                      <a:pt x="842" y="2007"/>
                    </a:cubicBezTo>
                    <a:cubicBezTo>
                      <a:pt x="859" y="2010"/>
                      <a:pt x="878" y="2015"/>
                      <a:pt x="896" y="2017"/>
                    </a:cubicBezTo>
                    <a:cubicBezTo>
                      <a:pt x="951" y="2028"/>
                      <a:pt x="1006" y="2033"/>
                      <a:pt x="1061" y="2033"/>
                    </a:cubicBezTo>
                    <a:cubicBezTo>
                      <a:pt x="1081" y="2033"/>
                      <a:pt x="1100" y="2033"/>
                      <a:pt x="1119" y="2031"/>
                    </a:cubicBezTo>
                    <a:cubicBezTo>
                      <a:pt x="1242" y="2023"/>
                      <a:pt x="1279" y="1842"/>
                      <a:pt x="1150" y="1808"/>
                    </a:cubicBezTo>
                    <a:cubicBezTo>
                      <a:pt x="1101" y="1794"/>
                      <a:pt x="1053" y="1778"/>
                      <a:pt x="1008" y="1755"/>
                    </a:cubicBezTo>
                    <a:cubicBezTo>
                      <a:pt x="1003" y="1752"/>
                      <a:pt x="983" y="1737"/>
                      <a:pt x="972" y="1733"/>
                    </a:cubicBezTo>
                    <a:lnTo>
                      <a:pt x="972" y="1733"/>
                    </a:lnTo>
                    <a:cubicBezTo>
                      <a:pt x="956" y="1705"/>
                      <a:pt x="927" y="1676"/>
                      <a:pt x="905" y="1653"/>
                    </a:cubicBezTo>
                    <a:cubicBezTo>
                      <a:pt x="886" y="1633"/>
                      <a:pt x="867" y="1613"/>
                      <a:pt x="848" y="1594"/>
                    </a:cubicBezTo>
                    <a:lnTo>
                      <a:pt x="825" y="1566"/>
                    </a:lnTo>
                    <a:cubicBezTo>
                      <a:pt x="823" y="1563"/>
                      <a:pt x="817" y="1556"/>
                      <a:pt x="811" y="1549"/>
                    </a:cubicBezTo>
                    <a:lnTo>
                      <a:pt x="811" y="1549"/>
                    </a:lnTo>
                    <a:cubicBezTo>
                      <a:pt x="807" y="1543"/>
                      <a:pt x="802" y="1535"/>
                      <a:pt x="800" y="1533"/>
                    </a:cubicBezTo>
                    <a:cubicBezTo>
                      <a:pt x="793" y="1520"/>
                      <a:pt x="783" y="1507"/>
                      <a:pt x="775" y="1494"/>
                    </a:cubicBezTo>
                    <a:cubicBezTo>
                      <a:pt x="774" y="1494"/>
                      <a:pt x="774" y="1493"/>
                      <a:pt x="774" y="1493"/>
                    </a:cubicBezTo>
                    <a:lnTo>
                      <a:pt x="774" y="1493"/>
                    </a:lnTo>
                    <a:cubicBezTo>
                      <a:pt x="762" y="1384"/>
                      <a:pt x="696" y="1276"/>
                      <a:pt x="641" y="1170"/>
                    </a:cubicBezTo>
                    <a:cubicBezTo>
                      <a:pt x="637" y="1162"/>
                      <a:pt x="617" y="1105"/>
                      <a:pt x="606" y="1094"/>
                    </a:cubicBezTo>
                    <a:lnTo>
                      <a:pt x="606" y="1094"/>
                    </a:lnTo>
                    <a:cubicBezTo>
                      <a:pt x="603" y="1085"/>
                      <a:pt x="599" y="1075"/>
                      <a:pt x="596" y="1066"/>
                    </a:cubicBezTo>
                    <a:cubicBezTo>
                      <a:pt x="577" y="1012"/>
                      <a:pt x="562" y="957"/>
                      <a:pt x="551" y="901"/>
                    </a:cubicBezTo>
                    <a:cubicBezTo>
                      <a:pt x="550" y="894"/>
                      <a:pt x="549" y="886"/>
                      <a:pt x="548" y="879"/>
                    </a:cubicBezTo>
                    <a:lnTo>
                      <a:pt x="548" y="879"/>
                    </a:lnTo>
                    <a:cubicBezTo>
                      <a:pt x="546" y="851"/>
                      <a:pt x="543" y="825"/>
                      <a:pt x="543" y="797"/>
                    </a:cubicBezTo>
                    <a:cubicBezTo>
                      <a:pt x="541" y="768"/>
                      <a:pt x="543" y="741"/>
                      <a:pt x="544" y="713"/>
                    </a:cubicBezTo>
                    <a:cubicBezTo>
                      <a:pt x="545" y="698"/>
                      <a:pt x="549" y="663"/>
                      <a:pt x="550" y="656"/>
                    </a:cubicBezTo>
                    <a:lnTo>
                      <a:pt x="550" y="656"/>
                    </a:lnTo>
                    <a:cubicBezTo>
                      <a:pt x="571" y="556"/>
                      <a:pt x="618" y="454"/>
                      <a:pt x="606" y="356"/>
                    </a:cubicBezTo>
                    <a:lnTo>
                      <a:pt x="606" y="356"/>
                    </a:lnTo>
                    <a:cubicBezTo>
                      <a:pt x="623" y="309"/>
                      <a:pt x="644" y="281"/>
                      <a:pt x="694" y="230"/>
                    </a:cubicBezTo>
                    <a:cubicBezTo>
                      <a:pt x="780" y="145"/>
                      <a:pt x="700" y="0"/>
                      <a:pt x="5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4" name="Google Shape;10334;p42"/>
              <p:cNvSpPr/>
              <p:nvPr/>
            </p:nvSpPr>
            <p:spPr>
              <a:xfrm>
                <a:off x="4124903" y="4198928"/>
                <a:ext cx="58384" cy="1340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628" extrusionOk="0">
                    <a:moveTo>
                      <a:pt x="249" y="0"/>
                    </a:moveTo>
                    <a:cubicBezTo>
                      <a:pt x="125" y="0"/>
                      <a:pt x="1" y="83"/>
                      <a:pt x="18" y="225"/>
                    </a:cubicBezTo>
                    <a:cubicBezTo>
                      <a:pt x="67" y="641"/>
                      <a:pt x="115" y="1034"/>
                      <a:pt x="245" y="1429"/>
                    </a:cubicBezTo>
                    <a:cubicBezTo>
                      <a:pt x="279" y="1535"/>
                      <a:pt x="310" y="1641"/>
                      <a:pt x="362" y="1741"/>
                    </a:cubicBezTo>
                    <a:cubicBezTo>
                      <a:pt x="408" y="1831"/>
                      <a:pt x="461" y="1914"/>
                      <a:pt x="503" y="2004"/>
                    </a:cubicBezTo>
                    <a:cubicBezTo>
                      <a:pt x="588" y="2185"/>
                      <a:pt x="667" y="2370"/>
                      <a:pt x="777" y="2538"/>
                    </a:cubicBezTo>
                    <a:cubicBezTo>
                      <a:pt x="817" y="2599"/>
                      <a:pt x="883" y="2628"/>
                      <a:pt x="949" y="2628"/>
                    </a:cubicBezTo>
                    <a:cubicBezTo>
                      <a:pt x="1048" y="2628"/>
                      <a:pt x="1144" y="2561"/>
                      <a:pt x="1140" y="2439"/>
                    </a:cubicBezTo>
                    <a:cubicBezTo>
                      <a:pt x="1134" y="2229"/>
                      <a:pt x="1090" y="2024"/>
                      <a:pt x="1055" y="1818"/>
                    </a:cubicBezTo>
                    <a:cubicBezTo>
                      <a:pt x="1040" y="1732"/>
                      <a:pt x="1034" y="1648"/>
                      <a:pt x="1024" y="1562"/>
                    </a:cubicBezTo>
                    <a:cubicBezTo>
                      <a:pt x="1012" y="1448"/>
                      <a:pt x="982" y="1344"/>
                      <a:pt x="949" y="1235"/>
                    </a:cubicBezTo>
                    <a:cubicBezTo>
                      <a:pt x="830" y="840"/>
                      <a:pt x="641" y="471"/>
                      <a:pt x="447" y="109"/>
                    </a:cubicBezTo>
                    <a:cubicBezTo>
                      <a:pt x="407" y="35"/>
                      <a:pt x="328" y="0"/>
                      <a:pt x="2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5" name="Google Shape;10335;p42"/>
              <p:cNvSpPr/>
              <p:nvPr/>
            </p:nvSpPr>
            <p:spPr>
              <a:xfrm>
                <a:off x="4287914" y="4218049"/>
                <a:ext cx="140070" cy="29115"/>
              </a:xfrm>
              <a:custGeom>
                <a:avLst/>
                <a:gdLst/>
                <a:ahLst/>
                <a:cxnLst/>
                <a:rect l="l" t="t" r="r" b="b"/>
                <a:pathLst>
                  <a:path w="2747" h="571" extrusionOk="0">
                    <a:moveTo>
                      <a:pt x="983" y="1"/>
                    </a:moveTo>
                    <a:cubicBezTo>
                      <a:pt x="937" y="1"/>
                      <a:pt x="891" y="2"/>
                      <a:pt x="846" y="3"/>
                    </a:cubicBezTo>
                    <a:cubicBezTo>
                      <a:pt x="642" y="12"/>
                      <a:pt x="436" y="28"/>
                      <a:pt x="232" y="40"/>
                    </a:cubicBezTo>
                    <a:cubicBezTo>
                      <a:pt x="63" y="49"/>
                      <a:pt x="0" y="323"/>
                      <a:pt x="191" y="355"/>
                    </a:cubicBezTo>
                    <a:cubicBezTo>
                      <a:pt x="598" y="422"/>
                      <a:pt x="1003" y="480"/>
                      <a:pt x="1414" y="517"/>
                    </a:cubicBezTo>
                    <a:cubicBezTo>
                      <a:pt x="1610" y="534"/>
                      <a:pt x="1809" y="569"/>
                      <a:pt x="2006" y="570"/>
                    </a:cubicBezTo>
                    <a:cubicBezTo>
                      <a:pt x="2008" y="570"/>
                      <a:pt x="2010" y="570"/>
                      <a:pt x="2012" y="570"/>
                    </a:cubicBezTo>
                    <a:cubicBezTo>
                      <a:pt x="2114" y="570"/>
                      <a:pt x="2224" y="546"/>
                      <a:pt x="2323" y="534"/>
                    </a:cubicBezTo>
                    <a:cubicBezTo>
                      <a:pt x="2432" y="521"/>
                      <a:pt x="2531" y="509"/>
                      <a:pt x="2632" y="465"/>
                    </a:cubicBezTo>
                    <a:cubicBezTo>
                      <a:pt x="2747" y="415"/>
                      <a:pt x="2727" y="242"/>
                      <a:pt x="2632" y="187"/>
                    </a:cubicBezTo>
                    <a:cubicBezTo>
                      <a:pt x="2474" y="96"/>
                      <a:pt x="2256" y="63"/>
                      <a:pt x="2078" y="32"/>
                    </a:cubicBezTo>
                    <a:cubicBezTo>
                      <a:pt x="1973" y="14"/>
                      <a:pt x="1863" y="10"/>
                      <a:pt x="1752" y="10"/>
                    </a:cubicBezTo>
                    <a:cubicBezTo>
                      <a:pt x="1670" y="10"/>
                      <a:pt x="1588" y="13"/>
                      <a:pt x="1507" y="13"/>
                    </a:cubicBezTo>
                    <a:cubicBezTo>
                      <a:pt x="1483" y="13"/>
                      <a:pt x="1460" y="12"/>
                      <a:pt x="1437" y="12"/>
                    </a:cubicBezTo>
                    <a:cubicBezTo>
                      <a:pt x="1286" y="9"/>
                      <a:pt x="1134" y="1"/>
                      <a:pt x="9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6" name="Google Shape;10336;p42"/>
              <p:cNvSpPr/>
              <p:nvPr/>
            </p:nvSpPr>
            <p:spPr>
              <a:xfrm>
                <a:off x="4601648" y="4162114"/>
                <a:ext cx="131197" cy="95096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1865" extrusionOk="0">
                    <a:moveTo>
                      <a:pt x="2373" y="0"/>
                    </a:moveTo>
                    <a:cubicBezTo>
                      <a:pt x="2326" y="0"/>
                      <a:pt x="2280" y="16"/>
                      <a:pt x="2246" y="50"/>
                    </a:cubicBezTo>
                    <a:cubicBezTo>
                      <a:pt x="2098" y="200"/>
                      <a:pt x="2001" y="390"/>
                      <a:pt x="1856" y="545"/>
                    </a:cubicBezTo>
                    <a:cubicBezTo>
                      <a:pt x="1702" y="710"/>
                      <a:pt x="1537" y="840"/>
                      <a:pt x="1374" y="967"/>
                    </a:cubicBezTo>
                    <a:cubicBezTo>
                      <a:pt x="1050" y="1219"/>
                      <a:pt x="646" y="1387"/>
                      <a:pt x="231" y="1448"/>
                    </a:cubicBezTo>
                    <a:cubicBezTo>
                      <a:pt x="0" y="1481"/>
                      <a:pt x="48" y="1864"/>
                      <a:pt x="272" y="1864"/>
                    </a:cubicBezTo>
                    <a:cubicBezTo>
                      <a:pt x="277" y="1864"/>
                      <a:pt x="281" y="1864"/>
                      <a:pt x="286" y="1864"/>
                    </a:cubicBezTo>
                    <a:cubicBezTo>
                      <a:pt x="782" y="1832"/>
                      <a:pt x="1266" y="1671"/>
                      <a:pt x="1681" y="1396"/>
                    </a:cubicBezTo>
                    <a:cubicBezTo>
                      <a:pt x="1900" y="1251"/>
                      <a:pt x="2074" y="1063"/>
                      <a:pt x="2232" y="855"/>
                    </a:cubicBezTo>
                    <a:cubicBezTo>
                      <a:pt x="2385" y="653"/>
                      <a:pt x="2529" y="434"/>
                      <a:pt x="2559" y="179"/>
                    </a:cubicBezTo>
                    <a:cubicBezTo>
                      <a:pt x="2573" y="68"/>
                      <a:pt x="2472" y="0"/>
                      <a:pt x="23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37" name="Google Shape;10337;p42"/>
            <p:cNvGrpSpPr/>
            <p:nvPr/>
          </p:nvGrpSpPr>
          <p:grpSpPr>
            <a:xfrm>
              <a:off x="2813425" y="2292041"/>
              <a:ext cx="2260789" cy="1247550"/>
              <a:chOff x="1551647" y="1214804"/>
              <a:chExt cx="4633920" cy="2557093"/>
            </a:xfrm>
          </p:grpSpPr>
          <p:sp>
            <p:nvSpPr>
              <p:cNvPr id="10338" name="Google Shape;10338;p42"/>
              <p:cNvSpPr/>
              <p:nvPr/>
            </p:nvSpPr>
            <p:spPr>
              <a:xfrm>
                <a:off x="1551647" y="3062284"/>
                <a:ext cx="55324" cy="58944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56" extrusionOk="0">
                    <a:moveTo>
                      <a:pt x="879" y="0"/>
                    </a:moveTo>
                    <a:cubicBezTo>
                      <a:pt x="876" y="0"/>
                      <a:pt x="873" y="0"/>
                      <a:pt x="870" y="0"/>
                    </a:cubicBezTo>
                    <a:cubicBezTo>
                      <a:pt x="853" y="3"/>
                      <a:pt x="837" y="5"/>
                      <a:pt x="820" y="7"/>
                    </a:cubicBezTo>
                    <a:cubicBezTo>
                      <a:pt x="798" y="12"/>
                      <a:pt x="776" y="24"/>
                      <a:pt x="756" y="41"/>
                    </a:cubicBezTo>
                    <a:lnTo>
                      <a:pt x="756" y="41"/>
                    </a:lnTo>
                    <a:cubicBezTo>
                      <a:pt x="744" y="40"/>
                      <a:pt x="733" y="39"/>
                      <a:pt x="721" y="39"/>
                    </a:cubicBezTo>
                    <a:cubicBezTo>
                      <a:pt x="702" y="39"/>
                      <a:pt x="683" y="41"/>
                      <a:pt x="664" y="45"/>
                    </a:cubicBezTo>
                    <a:cubicBezTo>
                      <a:pt x="630" y="45"/>
                      <a:pt x="601" y="54"/>
                      <a:pt x="571" y="71"/>
                    </a:cubicBezTo>
                    <a:cubicBezTo>
                      <a:pt x="567" y="72"/>
                      <a:pt x="563" y="73"/>
                      <a:pt x="559" y="75"/>
                    </a:cubicBezTo>
                    <a:lnTo>
                      <a:pt x="559" y="75"/>
                    </a:lnTo>
                    <a:cubicBezTo>
                      <a:pt x="548" y="74"/>
                      <a:pt x="537" y="74"/>
                      <a:pt x="527" y="74"/>
                    </a:cubicBezTo>
                    <a:cubicBezTo>
                      <a:pt x="485" y="74"/>
                      <a:pt x="444" y="80"/>
                      <a:pt x="403" y="93"/>
                    </a:cubicBezTo>
                    <a:cubicBezTo>
                      <a:pt x="332" y="111"/>
                      <a:pt x="271" y="143"/>
                      <a:pt x="219" y="191"/>
                    </a:cubicBezTo>
                    <a:cubicBezTo>
                      <a:pt x="161" y="229"/>
                      <a:pt x="114" y="279"/>
                      <a:pt x="80" y="342"/>
                    </a:cubicBezTo>
                    <a:cubicBezTo>
                      <a:pt x="61" y="384"/>
                      <a:pt x="44" y="428"/>
                      <a:pt x="26" y="470"/>
                    </a:cubicBezTo>
                    <a:cubicBezTo>
                      <a:pt x="2" y="543"/>
                      <a:pt x="0" y="614"/>
                      <a:pt x="16" y="686"/>
                    </a:cubicBezTo>
                    <a:cubicBezTo>
                      <a:pt x="18" y="757"/>
                      <a:pt x="41" y="824"/>
                      <a:pt x="80" y="887"/>
                    </a:cubicBezTo>
                    <a:cubicBezTo>
                      <a:pt x="114" y="949"/>
                      <a:pt x="160" y="1000"/>
                      <a:pt x="219" y="1038"/>
                    </a:cubicBezTo>
                    <a:cubicBezTo>
                      <a:pt x="271" y="1086"/>
                      <a:pt x="332" y="1118"/>
                      <a:pt x="402" y="1135"/>
                    </a:cubicBezTo>
                    <a:lnTo>
                      <a:pt x="546" y="1155"/>
                    </a:lnTo>
                    <a:cubicBezTo>
                      <a:pt x="552" y="1155"/>
                      <a:pt x="558" y="1155"/>
                      <a:pt x="564" y="1155"/>
                    </a:cubicBezTo>
                    <a:cubicBezTo>
                      <a:pt x="632" y="1155"/>
                      <a:pt x="695" y="1139"/>
                      <a:pt x="753" y="1108"/>
                    </a:cubicBezTo>
                    <a:cubicBezTo>
                      <a:pt x="820" y="1087"/>
                      <a:pt x="878" y="1050"/>
                      <a:pt x="927" y="997"/>
                    </a:cubicBezTo>
                    <a:cubicBezTo>
                      <a:pt x="955" y="962"/>
                      <a:pt x="984" y="924"/>
                      <a:pt x="1011" y="888"/>
                    </a:cubicBezTo>
                    <a:cubicBezTo>
                      <a:pt x="1060" y="804"/>
                      <a:pt x="1085" y="713"/>
                      <a:pt x="1085" y="616"/>
                    </a:cubicBezTo>
                    <a:lnTo>
                      <a:pt x="1065" y="473"/>
                    </a:lnTo>
                    <a:cubicBezTo>
                      <a:pt x="1064" y="470"/>
                      <a:pt x="1063" y="468"/>
                      <a:pt x="1063" y="466"/>
                    </a:cubicBezTo>
                    <a:lnTo>
                      <a:pt x="1063" y="466"/>
                    </a:lnTo>
                    <a:cubicBezTo>
                      <a:pt x="1070" y="428"/>
                      <a:pt x="1070" y="391"/>
                      <a:pt x="1061" y="353"/>
                    </a:cubicBezTo>
                    <a:cubicBezTo>
                      <a:pt x="1061" y="322"/>
                      <a:pt x="1055" y="295"/>
                      <a:pt x="1040" y="267"/>
                    </a:cubicBezTo>
                    <a:lnTo>
                      <a:pt x="1040" y="267"/>
                    </a:lnTo>
                    <a:cubicBezTo>
                      <a:pt x="1057" y="225"/>
                      <a:pt x="1068" y="182"/>
                      <a:pt x="1053" y="138"/>
                    </a:cubicBezTo>
                    <a:cubicBezTo>
                      <a:pt x="1039" y="97"/>
                      <a:pt x="1018" y="65"/>
                      <a:pt x="985" y="40"/>
                    </a:cubicBezTo>
                    <a:cubicBezTo>
                      <a:pt x="955" y="18"/>
                      <a:pt x="917" y="0"/>
                      <a:pt x="8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9" name="Google Shape;10339;p42"/>
              <p:cNvSpPr/>
              <p:nvPr/>
            </p:nvSpPr>
            <p:spPr>
              <a:xfrm>
                <a:off x="1613497" y="2667018"/>
                <a:ext cx="22793" cy="3834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752" extrusionOk="0">
                    <a:moveTo>
                      <a:pt x="178" y="1"/>
                    </a:moveTo>
                    <a:cubicBezTo>
                      <a:pt x="171" y="1"/>
                      <a:pt x="164" y="1"/>
                      <a:pt x="157" y="2"/>
                    </a:cubicBezTo>
                    <a:cubicBezTo>
                      <a:pt x="78" y="15"/>
                      <a:pt x="10" y="86"/>
                      <a:pt x="11" y="171"/>
                    </a:cubicBezTo>
                    <a:lnTo>
                      <a:pt x="15" y="322"/>
                    </a:lnTo>
                    <a:cubicBezTo>
                      <a:pt x="16" y="363"/>
                      <a:pt x="18" y="404"/>
                      <a:pt x="18" y="445"/>
                    </a:cubicBezTo>
                    <a:lnTo>
                      <a:pt x="18" y="445"/>
                    </a:lnTo>
                    <a:cubicBezTo>
                      <a:pt x="17" y="450"/>
                      <a:pt x="16" y="454"/>
                      <a:pt x="15" y="459"/>
                    </a:cubicBezTo>
                    <a:cubicBezTo>
                      <a:pt x="7" y="502"/>
                      <a:pt x="0" y="541"/>
                      <a:pt x="14" y="582"/>
                    </a:cubicBezTo>
                    <a:cubicBezTo>
                      <a:pt x="21" y="605"/>
                      <a:pt x="32" y="626"/>
                      <a:pt x="42" y="647"/>
                    </a:cubicBezTo>
                    <a:cubicBezTo>
                      <a:pt x="52" y="662"/>
                      <a:pt x="64" y="677"/>
                      <a:pt x="75" y="691"/>
                    </a:cubicBezTo>
                    <a:cubicBezTo>
                      <a:pt x="90" y="702"/>
                      <a:pt x="105" y="714"/>
                      <a:pt x="118" y="725"/>
                    </a:cubicBezTo>
                    <a:cubicBezTo>
                      <a:pt x="151" y="743"/>
                      <a:pt x="187" y="752"/>
                      <a:pt x="223" y="752"/>
                    </a:cubicBezTo>
                    <a:cubicBezTo>
                      <a:pt x="234" y="752"/>
                      <a:pt x="245" y="751"/>
                      <a:pt x="257" y="749"/>
                    </a:cubicBezTo>
                    <a:cubicBezTo>
                      <a:pt x="277" y="749"/>
                      <a:pt x="294" y="744"/>
                      <a:pt x="312" y="736"/>
                    </a:cubicBezTo>
                    <a:cubicBezTo>
                      <a:pt x="330" y="730"/>
                      <a:pt x="346" y="721"/>
                      <a:pt x="360" y="707"/>
                    </a:cubicBezTo>
                    <a:cubicBezTo>
                      <a:pt x="394" y="680"/>
                      <a:pt x="429" y="640"/>
                      <a:pt x="436" y="595"/>
                    </a:cubicBezTo>
                    <a:cubicBezTo>
                      <a:pt x="441" y="572"/>
                      <a:pt x="447" y="545"/>
                      <a:pt x="447" y="524"/>
                    </a:cubicBezTo>
                    <a:cubicBezTo>
                      <a:pt x="447" y="480"/>
                      <a:pt x="432" y="444"/>
                      <a:pt x="414" y="407"/>
                    </a:cubicBezTo>
                    <a:cubicBezTo>
                      <a:pt x="412" y="404"/>
                      <a:pt x="411" y="402"/>
                      <a:pt x="409" y="399"/>
                    </a:cubicBezTo>
                    <a:lnTo>
                      <a:pt x="409" y="399"/>
                    </a:lnTo>
                    <a:cubicBezTo>
                      <a:pt x="398" y="357"/>
                      <a:pt x="390" y="314"/>
                      <a:pt x="379" y="271"/>
                    </a:cubicBezTo>
                    <a:lnTo>
                      <a:pt x="343" y="124"/>
                    </a:lnTo>
                    <a:cubicBezTo>
                      <a:pt x="325" y="49"/>
                      <a:pt x="251" y="1"/>
                      <a:pt x="1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0" name="Google Shape;10340;p42"/>
              <p:cNvSpPr/>
              <p:nvPr/>
            </p:nvSpPr>
            <p:spPr>
              <a:xfrm>
                <a:off x="1813271" y="2925889"/>
                <a:ext cx="42322" cy="32889"/>
              </a:xfrm>
              <a:custGeom>
                <a:avLst/>
                <a:gdLst/>
                <a:ahLst/>
                <a:cxnLst/>
                <a:rect l="l" t="t" r="r" b="b"/>
                <a:pathLst>
                  <a:path w="830" h="645" extrusionOk="0">
                    <a:moveTo>
                      <a:pt x="415" y="1"/>
                    </a:moveTo>
                    <a:cubicBezTo>
                      <a:pt x="0" y="1"/>
                      <a:pt x="0" y="645"/>
                      <a:pt x="415" y="645"/>
                    </a:cubicBezTo>
                    <a:cubicBezTo>
                      <a:pt x="829" y="645"/>
                      <a:pt x="829" y="1"/>
                      <a:pt x="4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1" name="Google Shape;10341;p42"/>
              <p:cNvSpPr/>
              <p:nvPr/>
            </p:nvSpPr>
            <p:spPr>
              <a:xfrm>
                <a:off x="2669527" y="1425949"/>
                <a:ext cx="67154" cy="57823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134" extrusionOk="0">
                    <a:moveTo>
                      <a:pt x="574" y="1"/>
                    </a:moveTo>
                    <a:cubicBezTo>
                      <a:pt x="472" y="1"/>
                      <a:pt x="376" y="27"/>
                      <a:pt x="288" y="77"/>
                    </a:cubicBezTo>
                    <a:cubicBezTo>
                      <a:pt x="250" y="107"/>
                      <a:pt x="211" y="136"/>
                      <a:pt x="174" y="167"/>
                    </a:cubicBezTo>
                    <a:cubicBezTo>
                      <a:pt x="104" y="237"/>
                      <a:pt x="56" y="321"/>
                      <a:pt x="27" y="416"/>
                    </a:cubicBezTo>
                    <a:cubicBezTo>
                      <a:pt x="4" y="492"/>
                      <a:pt x="1" y="566"/>
                      <a:pt x="17" y="642"/>
                    </a:cubicBezTo>
                    <a:cubicBezTo>
                      <a:pt x="21" y="718"/>
                      <a:pt x="42" y="789"/>
                      <a:pt x="85" y="852"/>
                    </a:cubicBezTo>
                    <a:cubicBezTo>
                      <a:pt x="121" y="918"/>
                      <a:pt x="169" y="971"/>
                      <a:pt x="232" y="1012"/>
                    </a:cubicBezTo>
                    <a:cubicBezTo>
                      <a:pt x="286" y="1062"/>
                      <a:pt x="350" y="1096"/>
                      <a:pt x="424" y="1113"/>
                    </a:cubicBezTo>
                    <a:cubicBezTo>
                      <a:pt x="468" y="1127"/>
                      <a:pt x="512" y="1133"/>
                      <a:pt x="556" y="1133"/>
                    </a:cubicBezTo>
                    <a:cubicBezTo>
                      <a:pt x="587" y="1133"/>
                      <a:pt x="618" y="1130"/>
                      <a:pt x="649" y="1124"/>
                    </a:cubicBezTo>
                    <a:cubicBezTo>
                      <a:pt x="725" y="1119"/>
                      <a:pt x="796" y="1098"/>
                      <a:pt x="860" y="1055"/>
                    </a:cubicBezTo>
                    <a:cubicBezTo>
                      <a:pt x="926" y="1019"/>
                      <a:pt x="979" y="971"/>
                      <a:pt x="1019" y="910"/>
                    </a:cubicBezTo>
                    <a:cubicBezTo>
                      <a:pt x="1033" y="895"/>
                      <a:pt x="1046" y="879"/>
                      <a:pt x="1057" y="862"/>
                    </a:cubicBezTo>
                    <a:lnTo>
                      <a:pt x="1057" y="862"/>
                    </a:lnTo>
                    <a:cubicBezTo>
                      <a:pt x="1100" y="851"/>
                      <a:pt x="1138" y="829"/>
                      <a:pt x="1170" y="799"/>
                    </a:cubicBezTo>
                    <a:cubicBezTo>
                      <a:pt x="1211" y="774"/>
                      <a:pt x="1242" y="740"/>
                      <a:pt x="1264" y="698"/>
                    </a:cubicBezTo>
                    <a:cubicBezTo>
                      <a:pt x="1276" y="668"/>
                      <a:pt x="1287" y="641"/>
                      <a:pt x="1299" y="612"/>
                    </a:cubicBezTo>
                    <a:cubicBezTo>
                      <a:pt x="1314" y="564"/>
                      <a:pt x="1317" y="516"/>
                      <a:pt x="1306" y="469"/>
                    </a:cubicBezTo>
                    <a:cubicBezTo>
                      <a:pt x="1306" y="435"/>
                      <a:pt x="1298" y="406"/>
                      <a:pt x="1281" y="376"/>
                    </a:cubicBezTo>
                    <a:cubicBezTo>
                      <a:pt x="1266" y="331"/>
                      <a:pt x="1240" y="293"/>
                      <a:pt x="1206" y="261"/>
                    </a:cubicBezTo>
                    <a:cubicBezTo>
                      <a:pt x="1182" y="242"/>
                      <a:pt x="1158" y="224"/>
                      <a:pt x="1133" y="205"/>
                    </a:cubicBezTo>
                    <a:cubicBezTo>
                      <a:pt x="1081" y="174"/>
                      <a:pt x="1024" y="157"/>
                      <a:pt x="962" y="155"/>
                    </a:cubicBezTo>
                    <a:lnTo>
                      <a:pt x="962" y="155"/>
                    </a:lnTo>
                    <a:cubicBezTo>
                      <a:pt x="894" y="91"/>
                      <a:pt x="814" y="47"/>
                      <a:pt x="724" y="20"/>
                    </a:cubicBezTo>
                    <a:cubicBezTo>
                      <a:pt x="674" y="14"/>
                      <a:pt x="623" y="7"/>
                      <a:pt x="5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2" name="Google Shape;10342;p42"/>
              <p:cNvSpPr/>
              <p:nvPr/>
            </p:nvSpPr>
            <p:spPr>
              <a:xfrm>
                <a:off x="2419019" y="1864351"/>
                <a:ext cx="43545" cy="33806"/>
              </a:xfrm>
              <a:custGeom>
                <a:avLst/>
                <a:gdLst/>
                <a:ahLst/>
                <a:cxnLst/>
                <a:rect l="l" t="t" r="r" b="b"/>
                <a:pathLst>
                  <a:path w="854" h="663" extrusionOk="0">
                    <a:moveTo>
                      <a:pt x="427" y="1"/>
                    </a:moveTo>
                    <a:cubicBezTo>
                      <a:pt x="2" y="1"/>
                      <a:pt x="1" y="663"/>
                      <a:pt x="427" y="663"/>
                    </a:cubicBezTo>
                    <a:cubicBezTo>
                      <a:pt x="853" y="663"/>
                      <a:pt x="854" y="1"/>
                      <a:pt x="4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3" name="Google Shape;10343;p42"/>
              <p:cNvSpPr/>
              <p:nvPr/>
            </p:nvSpPr>
            <p:spPr>
              <a:xfrm>
                <a:off x="3166363" y="1483821"/>
                <a:ext cx="60066" cy="4660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914" extrusionOk="0">
                    <a:moveTo>
                      <a:pt x="590" y="0"/>
                    </a:moveTo>
                    <a:cubicBezTo>
                      <a:pt x="3" y="2"/>
                      <a:pt x="1" y="913"/>
                      <a:pt x="590" y="913"/>
                    </a:cubicBezTo>
                    <a:cubicBezTo>
                      <a:pt x="1178" y="913"/>
                      <a:pt x="1178" y="0"/>
                      <a:pt x="5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4" name="Google Shape;10344;p42"/>
              <p:cNvSpPr/>
              <p:nvPr/>
            </p:nvSpPr>
            <p:spPr>
              <a:xfrm>
                <a:off x="2843705" y="1669829"/>
                <a:ext cx="46248" cy="35948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05" extrusionOk="0">
                    <a:moveTo>
                      <a:pt x="454" y="1"/>
                    </a:moveTo>
                    <a:cubicBezTo>
                      <a:pt x="2" y="2"/>
                      <a:pt x="1" y="705"/>
                      <a:pt x="454" y="705"/>
                    </a:cubicBezTo>
                    <a:cubicBezTo>
                      <a:pt x="907" y="705"/>
                      <a:pt x="907" y="1"/>
                      <a:pt x="4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5" name="Google Shape;10345;p42"/>
              <p:cNvSpPr/>
              <p:nvPr/>
            </p:nvSpPr>
            <p:spPr>
              <a:xfrm>
                <a:off x="4628775" y="1214804"/>
                <a:ext cx="49664" cy="57823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134" extrusionOk="0">
                    <a:moveTo>
                      <a:pt x="482" y="0"/>
                    </a:moveTo>
                    <a:cubicBezTo>
                      <a:pt x="244" y="0"/>
                      <a:pt x="0" y="158"/>
                      <a:pt x="18" y="441"/>
                    </a:cubicBezTo>
                    <a:cubicBezTo>
                      <a:pt x="22" y="515"/>
                      <a:pt x="27" y="591"/>
                      <a:pt x="30" y="665"/>
                    </a:cubicBezTo>
                    <a:cubicBezTo>
                      <a:pt x="32" y="695"/>
                      <a:pt x="37" y="725"/>
                      <a:pt x="44" y="753"/>
                    </a:cubicBezTo>
                    <a:lnTo>
                      <a:pt x="44" y="753"/>
                    </a:lnTo>
                    <a:cubicBezTo>
                      <a:pt x="63" y="877"/>
                      <a:pt x="134" y="993"/>
                      <a:pt x="262" y="1068"/>
                    </a:cubicBezTo>
                    <a:cubicBezTo>
                      <a:pt x="339" y="1113"/>
                      <a:pt x="418" y="1133"/>
                      <a:pt x="493" y="1133"/>
                    </a:cubicBezTo>
                    <a:cubicBezTo>
                      <a:pt x="522" y="1133"/>
                      <a:pt x="550" y="1130"/>
                      <a:pt x="578" y="1124"/>
                    </a:cubicBezTo>
                    <a:lnTo>
                      <a:pt x="578" y="1124"/>
                    </a:lnTo>
                    <a:cubicBezTo>
                      <a:pt x="666" y="1111"/>
                      <a:pt x="752" y="1070"/>
                      <a:pt x="827" y="995"/>
                    </a:cubicBezTo>
                    <a:cubicBezTo>
                      <a:pt x="937" y="884"/>
                      <a:pt x="974" y="747"/>
                      <a:pt x="956" y="618"/>
                    </a:cubicBezTo>
                    <a:lnTo>
                      <a:pt x="956" y="618"/>
                    </a:lnTo>
                    <a:cubicBezTo>
                      <a:pt x="955" y="593"/>
                      <a:pt x="952" y="568"/>
                      <a:pt x="947" y="542"/>
                    </a:cubicBezTo>
                    <a:cubicBezTo>
                      <a:pt x="932" y="469"/>
                      <a:pt x="917" y="394"/>
                      <a:pt x="901" y="321"/>
                    </a:cubicBezTo>
                    <a:cubicBezTo>
                      <a:pt x="857" y="101"/>
                      <a:pt x="671" y="0"/>
                      <a:pt x="4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6" name="Google Shape;10346;p42"/>
              <p:cNvSpPr/>
              <p:nvPr/>
            </p:nvSpPr>
            <p:spPr>
              <a:xfrm>
                <a:off x="4231316" y="1312652"/>
                <a:ext cx="42322" cy="32940"/>
              </a:xfrm>
              <a:custGeom>
                <a:avLst/>
                <a:gdLst/>
                <a:ahLst/>
                <a:cxnLst/>
                <a:rect l="l" t="t" r="r" b="b"/>
                <a:pathLst>
                  <a:path w="830" h="646" extrusionOk="0">
                    <a:moveTo>
                      <a:pt x="415" y="1"/>
                    </a:moveTo>
                    <a:cubicBezTo>
                      <a:pt x="3" y="1"/>
                      <a:pt x="0" y="645"/>
                      <a:pt x="415" y="645"/>
                    </a:cubicBezTo>
                    <a:cubicBezTo>
                      <a:pt x="830" y="645"/>
                      <a:pt x="830" y="1"/>
                      <a:pt x="4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7" name="Google Shape;10347;p42"/>
              <p:cNvSpPr/>
              <p:nvPr/>
            </p:nvSpPr>
            <p:spPr>
              <a:xfrm>
                <a:off x="4703983" y="1467301"/>
                <a:ext cx="40435" cy="31410"/>
              </a:xfrm>
              <a:custGeom>
                <a:avLst/>
                <a:gdLst/>
                <a:ahLst/>
                <a:cxnLst/>
                <a:rect l="l" t="t" r="r" b="b"/>
                <a:pathLst>
                  <a:path w="793" h="616" extrusionOk="0">
                    <a:moveTo>
                      <a:pt x="397" y="1"/>
                    </a:moveTo>
                    <a:cubicBezTo>
                      <a:pt x="1" y="1"/>
                      <a:pt x="0" y="616"/>
                      <a:pt x="397" y="616"/>
                    </a:cubicBezTo>
                    <a:cubicBezTo>
                      <a:pt x="791" y="616"/>
                      <a:pt x="792" y="1"/>
                      <a:pt x="3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8" name="Google Shape;10348;p42"/>
              <p:cNvSpPr/>
              <p:nvPr/>
            </p:nvSpPr>
            <p:spPr>
              <a:xfrm>
                <a:off x="5005072" y="1299395"/>
                <a:ext cx="63839" cy="49613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973" extrusionOk="0">
                    <a:moveTo>
                      <a:pt x="624" y="0"/>
                    </a:moveTo>
                    <a:cubicBezTo>
                      <a:pt x="0" y="0"/>
                      <a:pt x="1" y="972"/>
                      <a:pt x="626" y="972"/>
                    </a:cubicBezTo>
                    <a:cubicBezTo>
                      <a:pt x="1251" y="972"/>
                      <a:pt x="1251" y="0"/>
                      <a:pt x="626" y="0"/>
                    </a:cubicBezTo>
                    <a:cubicBezTo>
                      <a:pt x="626" y="0"/>
                      <a:pt x="625" y="0"/>
                      <a:pt x="6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9" name="Google Shape;10349;p42"/>
              <p:cNvSpPr/>
              <p:nvPr/>
            </p:nvSpPr>
            <p:spPr>
              <a:xfrm>
                <a:off x="5801213" y="1841151"/>
                <a:ext cx="66695" cy="51704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014" extrusionOk="0">
                    <a:moveTo>
                      <a:pt x="653" y="1"/>
                    </a:moveTo>
                    <a:cubicBezTo>
                      <a:pt x="1" y="1"/>
                      <a:pt x="1" y="1014"/>
                      <a:pt x="653" y="1014"/>
                    </a:cubicBezTo>
                    <a:cubicBezTo>
                      <a:pt x="1306" y="1014"/>
                      <a:pt x="1307" y="1"/>
                      <a:pt x="6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0" name="Google Shape;10350;p42"/>
              <p:cNvSpPr/>
              <p:nvPr/>
            </p:nvSpPr>
            <p:spPr>
              <a:xfrm>
                <a:off x="5975595" y="1981626"/>
                <a:ext cx="53336" cy="39517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775" extrusionOk="0">
                    <a:moveTo>
                      <a:pt x="661" y="0"/>
                    </a:moveTo>
                    <a:cubicBezTo>
                      <a:pt x="626" y="0"/>
                      <a:pt x="591" y="4"/>
                      <a:pt x="557" y="13"/>
                    </a:cubicBezTo>
                    <a:cubicBezTo>
                      <a:pt x="523" y="20"/>
                      <a:pt x="490" y="27"/>
                      <a:pt x="455" y="33"/>
                    </a:cubicBezTo>
                    <a:lnTo>
                      <a:pt x="411" y="42"/>
                    </a:lnTo>
                    <a:cubicBezTo>
                      <a:pt x="360" y="50"/>
                      <a:pt x="333" y="59"/>
                      <a:pt x="279" y="86"/>
                    </a:cubicBezTo>
                    <a:cubicBezTo>
                      <a:pt x="253" y="100"/>
                      <a:pt x="226" y="114"/>
                      <a:pt x="200" y="129"/>
                    </a:cubicBezTo>
                    <a:cubicBezTo>
                      <a:pt x="179" y="140"/>
                      <a:pt x="168" y="150"/>
                      <a:pt x="150" y="165"/>
                    </a:cubicBezTo>
                    <a:cubicBezTo>
                      <a:pt x="114" y="187"/>
                      <a:pt x="86" y="218"/>
                      <a:pt x="66" y="256"/>
                    </a:cubicBezTo>
                    <a:cubicBezTo>
                      <a:pt x="65" y="260"/>
                      <a:pt x="61" y="262"/>
                      <a:pt x="60" y="265"/>
                    </a:cubicBezTo>
                    <a:cubicBezTo>
                      <a:pt x="54" y="273"/>
                      <a:pt x="49" y="282"/>
                      <a:pt x="41" y="292"/>
                    </a:cubicBezTo>
                    <a:cubicBezTo>
                      <a:pt x="33" y="314"/>
                      <a:pt x="23" y="335"/>
                      <a:pt x="14" y="357"/>
                    </a:cubicBezTo>
                    <a:cubicBezTo>
                      <a:pt x="2" y="395"/>
                      <a:pt x="1" y="431"/>
                      <a:pt x="8" y="468"/>
                    </a:cubicBezTo>
                    <a:cubicBezTo>
                      <a:pt x="8" y="494"/>
                      <a:pt x="15" y="516"/>
                      <a:pt x="27" y="538"/>
                    </a:cubicBezTo>
                    <a:cubicBezTo>
                      <a:pt x="38" y="573"/>
                      <a:pt x="57" y="602"/>
                      <a:pt x="84" y="628"/>
                    </a:cubicBezTo>
                    <a:cubicBezTo>
                      <a:pt x="92" y="634"/>
                      <a:pt x="100" y="640"/>
                      <a:pt x="109" y="648"/>
                    </a:cubicBezTo>
                    <a:cubicBezTo>
                      <a:pt x="132" y="666"/>
                      <a:pt x="157" y="688"/>
                      <a:pt x="183" y="704"/>
                    </a:cubicBezTo>
                    <a:cubicBezTo>
                      <a:pt x="211" y="723"/>
                      <a:pt x="246" y="735"/>
                      <a:pt x="280" y="743"/>
                    </a:cubicBezTo>
                    <a:cubicBezTo>
                      <a:pt x="310" y="750"/>
                      <a:pt x="339" y="757"/>
                      <a:pt x="369" y="763"/>
                    </a:cubicBezTo>
                    <a:cubicBezTo>
                      <a:pt x="409" y="772"/>
                      <a:pt x="435" y="775"/>
                      <a:pt x="463" y="775"/>
                    </a:cubicBezTo>
                    <a:cubicBezTo>
                      <a:pt x="477" y="775"/>
                      <a:pt x="491" y="774"/>
                      <a:pt x="508" y="773"/>
                    </a:cubicBezTo>
                    <a:lnTo>
                      <a:pt x="556" y="770"/>
                    </a:lnTo>
                    <a:cubicBezTo>
                      <a:pt x="591" y="767"/>
                      <a:pt x="625" y="765"/>
                      <a:pt x="660" y="763"/>
                    </a:cubicBezTo>
                    <a:cubicBezTo>
                      <a:pt x="729" y="763"/>
                      <a:pt x="793" y="746"/>
                      <a:pt x="852" y="712"/>
                    </a:cubicBezTo>
                    <a:cubicBezTo>
                      <a:pt x="878" y="691"/>
                      <a:pt x="905" y="671"/>
                      <a:pt x="929" y="651"/>
                    </a:cubicBezTo>
                    <a:cubicBezTo>
                      <a:pt x="977" y="603"/>
                      <a:pt x="1009" y="548"/>
                      <a:pt x="1028" y="483"/>
                    </a:cubicBezTo>
                    <a:cubicBezTo>
                      <a:pt x="1044" y="432"/>
                      <a:pt x="1046" y="382"/>
                      <a:pt x="1034" y="330"/>
                    </a:cubicBezTo>
                    <a:cubicBezTo>
                      <a:pt x="1032" y="279"/>
                      <a:pt x="1017" y="231"/>
                      <a:pt x="990" y="187"/>
                    </a:cubicBezTo>
                    <a:cubicBezTo>
                      <a:pt x="965" y="144"/>
                      <a:pt x="932" y="108"/>
                      <a:pt x="891" y="80"/>
                    </a:cubicBezTo>
                    <a:cubicBezTo>
                      <a:pt x="854" y="46"/>
                      <a:pt x="811" y="23"/>
                      <a:pt x="761" y="12"/>
                    </a:cubicBezTo>
                    <a:cubicBezTo>
                      <a:pt x="728" y="4"/>
                      <a:pt x="694" y="0"/>
                      <a:pt x="6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1" name="Google Shape;10351;p42"/>
              <p:cNvSpPr/>
              <p:nvPr/>
            </p:nvSpPr>
            <p:spPr>
              <a:xfrm>
                <a:off x="5783061" y="2015176"/>
                <a:ext cx="27790" cy="4206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25" extrusionOk="0">
                    <a:moveTo>
                      <a:pt x="280" y="0"/>
                    </a:moveTo>
                    <a:cubicBezTo>
                      <a:pt x="266" y="0"/>
                      <a:pt x="252" y="2"/>
                      <a:pt x="238" y="5"/>
                    </a:cubicBezTo>
                    <a:cubicBezTo>
                      <a:pt x="201" y="7"/>
                      <a:pt x="168" y="17"/>
                      <a:pt x="138" y="37"/>
                    </a:cubicBezTo>
                    <a:cubicBezTo>
                      <a:pt x="106" y="55"/>
                      <a:pt x="82" y="77"/>
                      <a:pt x="62" y="106"/>
                    </a:cubicBezTo>
                    <a:cubicBezTo>
                      <a:pt x="38" y="132"/>
                      <a:pt x="22" y="162"/>
                      <a:pt x="14" y="198"/>
                    </a:cubicBezTo>
                    <a:cubicBezTo>
                      <a:pt x="1" y="247"/>
                      <a:pt x="1" y="295"/>
                      <a:pt x="14" y="343"/>
                    </a:cubicBezTo>
                    <a:lnTo>
                      <a:pt x="74" y="534"/>
                    </a:lnTo>
                    <a:cubicBezTo>
                      <a:pt x="83" y="565"/>
                      <a:pt x="94" y="596"/>
                      <a:pt x="104" y="625"/>
                    </a:cubicBezTo>
                    <a:cubicBezTo>
                      <a:pt x="112" y="656"/>
                      <a:pt x="122" y="689"/>
                      <a:pt x="138" y="717"/>
                    </a:cubicBezTo>
                    <a:cubicBezTo>
                      <a:pt x="160" y="756"/>
                      <a:pt x="194" y="784"/>
                      <a:pt x="233" y="801"/>
                    </a:cubicBezTo>
                    <a:cubicBezTo>
                      <a:pt x="248" y="806"/>
                      <a:pt x="261" y="813"/>
                      <a:pt x="276" y="818"/>
                    </a:cubicBezTo>
                    <a:cubicBezTo>
                      <a:pt x="290" y="823"/>
                      <a:pt x="303" y="825"/>
                      <a:pt x="315" y="825"/>
                    </a:cubicBezTo>
                    <a:cubicBezTo>
                      <a:pt x="326" y="825"/>
                      <a:pt x="336" y="823"/>
                      <a:pt x="346" y="821"/>
                    </a:cubicBezTo>
                    <a:cubicBezTo>
                      <a:pt x="362" y="821"/>
                      <a:pt x="377" y="817"/>
                      <a:pt x="391" y="809"/>
                    </a:cubicBezTo>
                    <a:cubicBezTo>
                      <a:pt x="412" y="802"/>
                      <a:pt x="431" y="790"/>
                      <a:pt x="447" y="773"/>
                    </a:cubicBezTo>
                    <a:cubicBezTo>
                      <a:pt x="482" y="746"/>
                      <a:pt x="508" y="711"/>
                      <a:pt x="519" y="667"/>
                    </a:cubicBezTo>
                    <a:cubicBezTo>
                      <a:pt x="527" y="636"/>
                      <a:pt x="527" y="599"/>
                      <a:pt x="529" y="567"/>
                    </a:cubicBezTo>
                    <a:cubicBezTo>
                      <a:pt x="530" y="535"/>
                      <a:pt x="531" y="503"/>
                      <a:pt x="532" y="470"/>
                    </a:cubicBezTo>
                    <a:cubicBezTo>
                      <a:pt x="535" y="403"/>
                      <a:pt x="537" y="336"/>
                      <a:pt x="542" y="269"/>
                    </a:cubicBezTo>
                    <a:cubicBezTo>
                      <a:pt x="545" y="198"/>
                      <a:pt x="510" y="131"/>
                      <a:pt x="463" y="79"/>
                    </a:cubicBezTo>
                    <a:cubicBezTo>
                      <a:pt x="430" y="46"/>
                      <a:pt x="391" y="24"/>
                      <a:pt x="345" y="10"/>
                    </a:cubicBezTo>
                    <a:cubicBezTo>
                      <a:pt x="323" y="4"/>
                      <a:pt x="302" y="0"/>
                      <a:pt x="2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2" name="Google Shape;10352;p42"/>
              <p:cNvSpPr/>
              <p:nvPr/>
            </p:nvSpPr>
            <p:spPr>
              <a:xfrm>
                <a:off x="5458618" y="1821164"/>
                <a:ext cx="36917" cy="28605"/>
              </a:xfrm>
              <a:custGeom>
                <a:avLst/>
                <a:gdLst/>
                <a:ahLst/>
                <a:cxnLst/>
                <a:rect l="l" t="t" r="r" b="b"/>
                <a:pathLst>
                  <a:path w="724" h="561" extrusionOk="0">
                    <a:moveTo>
                      <a:pt x="362" y="0"/>
                    </a:moveTo>
                    <a:cubicBezTo>
                      <a:pt x="3" y="1"/>
                      <a:pt x="0" y="561"/>
                      <a:pt x="362" y="561"/>
                    </a:cubicBezTo>
                    <a:cubicBezTo>
                      <a:pt x="722" y="561"/>
                      <a:pt x="723" y="0"/>
                      <a:pt x="3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3" name="Google Shape;10353;p42"/>
              <p:cNvSpPr/>
              <p:nvPr/>
            </p:nvSpPr>
            <p:spPr>
              <a:xfrm>
                <a:off x="6096336" y="2588240"/>
                <a:ext cx="65165" cy="50480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990" extrusionOk="0">
                    <a:moveTo>
                      <a:pt x="639" y="0"/>
                    </a:moveTo>
                    <a:cubicBezTo>
                      <a:pt x="2" y="0"/>
                      <a:pt x="1" y="990"/>
                      <a:pt x="639" y="990"/>
                    </a:cubicBezTo>
                    <a:cubicBezTo>
                      <a:pt x="1276" y="990"/>
                      <a:pt x="1277" y="0"/>
                      <a:pt x="6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4" name="Google Shape;10354;p42"/>
              <p:cNvSpPr/>
              <p:nvPr/>
            </p:nvSpPr>
            <p:spPr>
              <a:xfrm>
                <a:off x="6161602" y="2794541"/>
                <a:ext cx="23965" cy="18662"/>
              </a:xfrm>
              <a:custGeom>
                <a:avLst/>
                <a:gdLst/>
                <a:ahLst/>
                <a:cxnLst/>
                <a:rect l="l" t="t" r="r" b="b"/>
                <a:pathLst>
                  <a:path w="470" h="366" extrusionOk="0">
                    <a:moveTo>
                      <a:pt x="236" y="0"/>
                    </a:moveTo>
                    <a:cubicBezTo>
                      <a:pt x="1" y="0"/>
                      <a:pt x="1" y="365"/>
                      <a:pt x="236" y="365"/>
                    </a:cubicBezTo>
                    <a:cubicBezTo>
                      <a:pt x="469" y="365"/>
                      <a:pt x="469" y="0"/>
                      <a:pt x="2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5" name="Google Shape;10355;p42"/>
              <p:cNvSpPr/>
              <p:nvPr/>
            </p:nvSpPr>
            <p:spPr>
              <a:xfrm>
                <a:off x="5966671" y="2714234"/>
                <a:ext cx="41200" cy="32022"/>
              </a:xfrm>
              <a:custGeom>
                <a:avLst/>
                <a:gdLst/>
                <a:ahLst/>
                <a:cxnLst/>
                <a:rect l="l" t="t" r="r" b="b"/>
                <a:pathLst>
                  <a:path w="808" h="628" extrusionOk="0">
                    <a:moveTo>
                      <a:pt x="404" y="1"/>
                    </a:moveTo>
                    <a:cubicBezTo>
                      <a:pt x="1" y="1"/>
                      <a:pt x="0" y="627"/>
                      <a:pt x="404" y="627"/>
                    </a:cubicBezTo>
                    <a:cubicBezTo>
                      <a:pt x="806" y="627"/>
                      <a:pt x="807" y="1"/>
                      <a:pt x="4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6" name="Google Shape;10356;p42"/>
              <p:cNvSpPr/>
              <p:nvPr/>
            </p:nvSpPr>
            <p:spPr>
              <a:xfrm>
                <a:off x="1939163" y="2359402"/>
                <a:ext cx="37172" cy="51908"/>
              </a:xfrm>
              <a:custGeom>
                <a:avLst/>
                <a:gdLst/>
                <a:ahLst/>
                <a:cxnLst/>
                <a:rect l="l" t="t" r="r" b="b"/>
                <a:pathLst>
                  <a:path w="729" h="1018" extrusionOk="0">
                    <a:moveTo>
                      <a:pt x="350" y="1"/>
                    </a:moveTo>
                    <a:cubicBezTo>
                      <a:pt x="331" y="1"/>
                      <a:pt x="312" y="3"/>
                      <a:pt x="293" y="7"/>
                    </a:cubicBezTo>
                    <a:cubicBezTo>
                      <a:pt x="262" y="7"/>
                      <a:pt x="235" y="14"/>
                      <a:pt x="208" y="29"/>
                    </a:cubicBezTo>
                    <a:cubicBezTo>
                      <a:pt x="167" y="43"/>
                      <a:pt x="129" y="66"/>
                      <a:pt x="99" y="98"/>
                    </a:cubicBezTo>
                    <a:cubicBezTo>
                      <a:pt x="82" y="121"/>
                      <a:pt x="65" y="144"/>
                      <a:pt x="45" y="166"/>
                    </a:cubicBezTo>
                    <a:cubicBezTo>
                      <a:pt x="17" y="222"/>
                      <a:pt x="1" y="279"/>
                      <a:pt x="1" y="340"/>
                    </a:cubicBezTo>
                    <a:cubicBezTo>
                      <a:pt x="6" y="397"/>
                      <a:pt x="13" y="454"/>
                      <a:pt x="18" y="510"/>
                    </a:cubicBezTo>
                    <a:cubicBezTo>
                      <a:pt x="20" y="536"/>
                      <a:pt x="23" y="565"/>
                      <a:pt x="25" y="592"/>
                    </a:cubicBezTo>
                    <a:cubicBezTo>
                      <a:pt x="31" y="648"/>
                      <a:pt x="35" y="710"/>
                      <a:pt x="47" y="764"/>
                    </a:cubicBezTo>
                    <a:cubicBezTo>
                      <a:pt x="57" y="810"/>
                      <a:pt x="78" y="848"/>
                      <a:pt x="108" y="881"/>
                    </a:cubicBezTo>
                    <a:cubicBezTo>
                      <a:pt x="132" y="918"/>
                      <a:pt x="165" y="949"/>
                      <a:pt x="205" y="970"/>
                    </a:cubicBezTo>
                    <a:cubicBezTo>
                      <a:pt x="233" y="982"/>
                      <a:pt x="259" y="992"/>
                      <a:pt x="287" y="1004"/>
                    </a:cubicBezTo>
                    <a:cubicBezTo>
                      <a:pt x="315" y="1013"/>
                      <a:pt x="342" y="1017"/>
                      <a:pt x="370" y="1017"/>
                    </a:cubicBezTo>
                    <a:cubicBezTo>
                      <a:pt x="389" y="1017"/>
                      <a:pt x="407" y="1015"/>
                      <a:pt x="426" y="1012"/>
                    </a:cubicBezTo>
                    <a:cubicBezTo>
                      <a:pt x="456" y="1012"/>
                      <a:pt x="486" y="1003"/>
                      <a:pt x="513" y="987"/>
                    </a:cubicBezTo>
                    <a:cubicBezTo>
                      <a:pt x="556" y="974"/>
                      <a:pt x="593" y="950"/>
                      <a:pt x="625" y="916"/>
                    </a:cubicBezTo>
                    <a:cubicBezTo>
                      <a:pt x="686" y="849"/>
                      <a:pt x="728" y="764"/>
                      <a:pt x="726" y="671"/>
                    </a:cubicBezTo>
                    <a:cubicBezTo>
                      <a:pt x="725" y="629"/>
                      <a:pt x="715" y="585"/>
                      <a:pt x="709" y="543"/>
                    </a:cubicBezTo>
                    <a:cubicBezTo>
                      <a:pt x="706" y="529"/>
                      <a:pt x="705" y="516"/>
                      <a:pt x="701" y="502"/>
                    </a:cubicBezTo>
                    <a:cubicBezTo>
                      <a:pt x="698" y="475"/>
                      <a:pt x="693" y="446"/>
                      <a:pt x="689" y="417"/>
                    </a:cubicBezTo>
                    <a:cubicBezTo>
                      <a:pt x="679" y="362"/>
                      <a:pt x="672" y="305"/>
                      <a:pt x="662" y="248"/>
                    </a:cubicBezTo>
                    <a:cubicBezTo>
                      <a:pt x="651" y="205"/>
                      <a:pt x="631" y="166"/>
                      <a:pt x="603" y="134"/>
                    </a:cubicBezTo>
                    <a:cubicBezTo>
                      <a:pt x="578" y="97"/>
                      <a:pt x="546" y="70"/>
                      <a:pt x="508" y="47"/>
                    </a:cubicBezTo>
                    <a:cubicBezTo>
                      <a:pt x="481" y="36"/>
                      <a:pt x="455" y="25"/>
                      <a:pt x="427" y="13"/>
                    </a:cubicBezTo>
                    <a:cubicBezTo>
                      <a:pt x="401" y="5"/>
                      <a:pt x="375" y="1"/>
                      <a:pt x="3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7" name="Google Shape;10357;p42"/>
              <p:cNvSpPr/>
              <p:nvPr/>
            </p:nvSpPr>
            <p:spPr>
              <a:xfrm>
                <a:off x="3486879" y="1882860"/>
                <a:ext cx="35744" cy="50582"/>
              </a:xfrm>
              <a:custGeom>
                <a:avLst/>
                <a:gdLst/>
                <a:ahLst/>
                <a:cxnLst/>
                <a:rect l="l" t="t" r="r" b="b"/>
                <a:pathLst>
                  <a:path w="701" h="992" extrusionOk="0">
                    <a:moveTo>
                      <a:pt x="330" y="0"/>
                    </a:moveTo>
                    <a:cubicBezTo>
                      <a:pt x="312" y="0"/>
                      <a:pt x="294" y="2"/>
                      <a:pt x="277" y="7"/>
                    </a:cubicBezTo>
                    <a:cubicBezTo>
                      <a:pt x="248" y="7"/>
                      <a:pt x="221" y="13"/>
                      <a:pt x="198" y="28"/>
                    </a:cubicBezTo>
                    <a:cubicBezTo>
                      <a:pt x="159" y="41"/>
                      <a:pt x="126" y="62"/>
                      <a:pt x="97" y="93"/>
                    </a:cubicBezTo>
                    <a:cubicBezTo>
                      <a:pt x="40" y="148"/>
                      <a:pt x="0" y="227"/>
                      <a:pt x="3" y="311"/>
                    </a:cubicBezTo>
                    <a:cubicBezTo>
                      <a:pt x="6" y="369"/>
                      <a:pt x="11" y="426"/>
                      <a:pt x="13" y="485"/>
                    </a:cubicBezTo>
                    <a:cubicBezTo>
                      <a:pt x="14" y="513"/>
                      <a:pt x="15" y="541"/>
                      <a:pt x="17" y="569"/>
                    </a:cubicBezTo>
                    <a:cubicBezTo>
                      <a:pt x="19" y="625"/>
                      <a:pt x="19" y="688"/>
                      <a:pt x="35" y="741"/>
                    </a:cubicBezTo>
                    <a:cubicBezTo>
                      <a:pt x="46" y="785"/>
                      <a:pt x="66" y="823"/>
                      <a:pt x="97" y="857"/>
                    </a:cubicBezTo>
                    <a:cubicBezTo>
                      <a:pt x="120" y="893"/>
                      <a:pt x="152" y="923"/>
                      <a:pt x="191" y="944"/>
                    </a:cubicBezTo>
                    <a:cubicBezTo>
                      <a:pt x="218" y="956"/>
                      <a:pt x="246" y="967"/>
                      <a:pt x="272" y="979"/>
                    </a:cubicBezTo>
                    <a:cubicBezTo>
                      <a:pt x="299" y="988"/>
                      <a:pt x="325" y="992"/>
                      <a:pt x="352" y="992"/>
                    </a:cubicBezTo>
                    <a:cubicBezTo>
                      <a:pt x="370" y="992"/>
                      <a:pt x="388" y="990"/>
                      <a:pt x="406" y="986"/>
                    </a:cubicBezTo>
                    <a:cubicBezTo>
                      <a:pt x="437" y="986"/>
                      <a:pt x="465" y="977"/>
                      <a:pt x="491" y="963"/>
                    </a:cubicBezTo>
                    <a:cubicBezTo>
                      <a:pt x="534" y="950"/>
                      <a:pt x="570" y="926"/>
                      <a:pt x="600" y="892"/>
                    </a:cubicBezTo>
                    <a:cubicBezTo>
                      <a:pt x="618" y="870"/>
                      <a:pt x="636" y="848"/>
                      <a:pt x="653" y="825"/>
                    </a:cubicBezTo>
                    <a:cubicBezTo>
                      <a:pt x="684" y="772"/>
                      <a:pt x="700" y="716"/>
                      <a:pt x="700" y="655"/>
                    </a:cubicBezTo>
                    <a:cubicBezTo>
                      <a:pt x="701" y="600"/>
                      <a:pt x="684" y="539"/>
                      <a:pt x="672" y="485"/>
                    </a:cubicBezTo>
                    <a:cubicBezTo>
                      <a:pt x="667" y="456"/>
                      <a:pt x="660" y="429"/>
                      <a:pt x="655" y="401"/>
                    </a:cubicBezTo>
                    <a:cubicBezTo>
                      <a:pt x="642" y="344"/>
                      <a:pt x="631" y="286"/>
                      <a:pt x="619" y="231"/>
                    </a:cubicBezTo>
                    <a:cubicBezTo>
                      <a:pt x="609" y="189"/>
                      <a:pt x="591" y="155"/>
                      <a:pt x="564" y="125"/>
                    </a:cubicBezTo>
                    <a:cubicBezTo>
                      <a:pt x="540" y="89"/>
                      <a:pt x="511" y="63"/>
                      <a:pt x="475" y="44"/>
                    </a:cubicBezTo>
                    <a:cubicBezTo>
                      <a:pt x="450" y="33"/>
                      <a:pt x="424" y="22"/>
                      <a:pt x="401" y="12"/>
                    </a:cubicBezTo>
                    <a:cubicBezTo>
                      <a:pt x="377" y="4"/>
                      <a:pt x="353" y="0"/>
                      <a:pt x="3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8" name="Google Shape;10358;p42"/>
              <p:cNvSpPr/>
              <p:nvPr/>
            </p:nvSpPr>
            <p:spPr>
              <a:xfrm>
                <a:off x="3799645" y="1501566"/>
                <a:ext cx="53743" cy="4171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818" extrusionOk="0">
                    <a:moveTo>
                      <a:pt x="527" y="1"/>
                    </a:moveTo>
                    <a:cubicBezTo>
                      <a:pt x="2" y="2"/>
                      <a:pt x="1" y="817"/>
                      <a:pt x="527" y="817"/>
                    </a:cubicBezTo>
                    <a:cubicBezTo>
                      <a:pt x="1053" y="817"/>
                      <a:pt x="1053" y="1"/>
                      <a:pt x="5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9" name="Google Shape;10359;p42"/>
              <p:cNvSpPr/>
              <p:nvPr/>
            </p:nvSpPr>
            <p:spPr>
              <a:xfrm>
                <a:off x="4085743" y="1721328"/>
                <a:ext cx="49052" cy="38090"/>
              </a:xfrm>
              <a:custGeom>
                <a:avLst/>
                <a:gdLst/>
                <a:ahLst/>
                <a:cxnLst/>
                <a:rect l="l" t="t" r="r" b="b"/>
                <a:pathLst>
                  <a:path w="962" h="747" extrusionOk="0">
                    <a:moveTo>
                      <a:pt x="480" y="1"/>
                    </a:moveTo>
                    <a:cubicBezTo>
                      <a:pt x="2" y="1"/>
                      <a:pt x="1" y="746"/>
                      <a:pt x="480" y="746"/>
                    </a:cubicBezTo>
                    <a:cubicBezTo>
                      <a:pt x="961" y="746"/>
                      <a:pt x="962" y="1"/>
                      <a:pt x="4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0" name="Google Shape;10360;p42"/>
              <p:cNvSpPr/>
              <p:nvPr/>
            </p:nvSpPr>
            <p:spPr>
              <a:xfrm>
                <a:off x="4958265" y="1873529"/>
                <a:ext cx="62208" cy="50684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994" extrusionOk="0">
                    <a:moveTo>
                      <a:pt x="717" y="0"/>
                    </a:moveTo>
                    <a:cubicBezTo>
                      <a:pt x="626" y="0"/>
                      <a:pt x="542" y="23"/>
                      <a:pt x="465" y="67"/>
                    </a:cubicBezTo>
                    <a:cubicBezTo>
                      <a:pt x="366" y="131"/>
                      <a:pt x="268" y="196"/>
                      <a:pt x="170" y="259"/>
                    </a:cubicBezTo>
                    <a:lnTo>
                      <a:pt x="101" y="310"/>
                    </a:lnTo>
                    <a:lnTo>
                      <a:pt x="50" y="378"/>
                    </a:lnTo>
                    <a:cubicBezTo>
                      <a:pt x="40" y="404"/>
                      <a:pt x="27" y="431"/>
                      <a:pt x="16" y="457"/>
                    </a:cubicBezTo>
                    <a:cubicBezTo>
                      <a:pt x="4" y="501"/>
                      <a:pt x="0" y="547"/>
                      <a:pt x="11" y="590"/>
                    </a:cubicBezTo>
                    <a:cubicBezTo>
                      <a:pt x="11" y="621"/>
                      <a:pt x="20" y="649"/>
                      <a:pt x="35" y="674"/>
                    </a:cubicBezTo>
                    <a:cubicBezTo>
                      <a:pt x="42" y="702"/>
                      <a:pt x="57" y="728"/>
                      <a:pt x="77" y="748"/>
                    </a:cubicBezTo>
                    <a:cubicBezTo>
                      <a:pt x="91" y="772"/>
                      <a:pt x="111" y="792"/>
                      <a:pt x="137" y="807"/>
                    </a:cubicBezTo>
                    <a:cubicBezTo>
                      <a:pt x="168" y="836"/>
                      <a:pt x="207" y="856"/>
                      <a:pt x="249" y="867"/>
                    </a:cubicBezTo>
                    <a:cubicBezTo>
                      <a:pt x="361" y="903"/>
                      <a:pt x="473" y="938"/>
                      <a:pt x="584" y="976"/>
                    </a:cubicBezTo>
                    <a:cubicBezTo>
                      <a:pt x="628" y="988"/>
                      <a:pt x="672" y="994"/>
                      <a:pt x="717" y="994"/>
                    </a:cubicBezTo>
                    <a:cubicBezTo>
                      <a:pt x="761" y="994"/>
                      <a:pt x="805" y="988"/>
                      <a:pt x="849" y="976"/>
                    </a:cubicBezTo>
                    <a:cubicBezTo>
                      <a:pt x="933" y="952"/>
                      <a:pt x="1007" y="909"/>
                      <a:pt x="1068" y="849"/>
                    </a:cubicBezTo>
                    <a:cubicBezTo>
                      <a:pt x="1130" y="786"/>
                      <a:pt x="1173" y="713"/>
                      <a:pt x="1195" y="629"/>
                    </a:cubicBezTo>
                    <a:cubicBezTo>
                      <a:pt x="1217" y="563"/>
                      <a:pt x="1220" y="496"/>
                      <a:pt x="1205" y="431"/>
                    </a:cubicBezTo>
                    <a:cubicBezTo>
                      <a:pt x="1202" y="365"/>
                      <a:pt x="1183" y="303"/>
                      <a:pt x="1147" y="246"/>
                    </a:cubicBezTo>
                    <a:cubicBezTo>
                      <a:pt x="1103" y="171"/>
                      <a:pt x="1042" y="112"/>
                      <a:pt x="968" y="68"/>
                    </a:cubicBezTo>
                    <a:cubicBezTo>
                      <a:pt x="891" y="23"/>
                      <a:pt x="807" y="0"/>
                      <a:pt x="7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1" name="Google Shape;10361;p42"/>
              <p:cNvSpPr/>
              <p:nvPr/>
            </p:nvSpPr>
            <p:spPr>
              <a:xfrm>
                <a:off x="4637035" y="1971071"/>
                <a:ext cx="30951" cy="24067"/>
              </a:xfrm>
              <a:custGeom>
                <a:avLst/>
                <a:gdLst/>
                <a:ahLst/>
                <a:cxnLst/>
                <a:rect l="l" t="t" r="r" b="b"/>
                <a:pathLst>
                  <a:path w="607" h="472" extrusionOk="0">
                    <a:moveTo>
                      <a:pt x="303" y="1"/>
                    </a:moveTo>
                    <a:cubicBezTo>
                      <a:pt x="0" y="1"/>
                      <a:pt x="0" y="472"/>
                      <a:pt x="303" y="472"/>
                    </a:cubicBezTo>
                    <a:cubicBezTo>
                      <a:pt x="606" y="472"/>
                      <a:pt x="606" y="1"/>
                      <a:pt x="3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2" name="Google Shape;10362;p42"/>
              <p:cNvSpPr/>
              <p:nvPr/>
            </p:nvSpPr>
            <p:spPr>
              <a:xfrm>
                <a:off x="4933739" y="2250796"/>
                <a:ext cx="63992" cy="49613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973" extrusionOk="0">
                    <a:moveTo>
                      <a:pt x="628" y="1"/>
                    </a:moveTo>
                    <a:cubicBezTo>
                      <a:pt x="2" y="1"/>
                      <a:pt x="1" y="973"/>
                      <a:pt x="628" y="973"/>
                    </a:cubicBezTo>
                    <a:cubicBezTo>
                      <a:pt x="1254" y="973"/>
                      <a:pt x="1254" y="1"/>
                      <a:pt x="6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3" name="Google Shape;10363;p42"/>
              <p:cNvSpPr/>
              <p:nvPr/>
            </p:nvSpPr>
            <p:spPr>
              <a:xfrm>
                <a:off x="2203234" y="2600733"/>
                <a:ext cx="40435" cy="31410"/>
              </a:xfrm>
              <a:custGeom>
                <a:avLst/>
                <a:gdLst/>
                <a:ahLst/>
                <a:cxnLst/>
                <a:rect l="l" t="t" r="r" b="b"/>
                <a:pathLst>
                  <a:path w="793" h="616" extrusionOk="0">
                    <a:moveTo>
                      <a:pt x="396" y="1"/>
                    </a:moveTo>
                    <a:cubicBezTo>
                      <a:pt x="0" y="1"/>
                      <a:pt x="0" y="615"/>
                      <a:pt x="396" y="615"/>
                    </a:cubicBezTo>
                    <a:cubicBezTo>
                      <a:pt x="791" y="615"/>
                      <a:pt x="793" y="1"/>
                      <a:pt x="3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4" name="Google Shape;10364;p42"/>
              <p:cNvSpPr/>
              <p:nvPr/>
            </p:nvSpPr>
            <p:spPr>
              <a:xfrm>
                <a:off x="1713945" y="3440315"/>
                <a:ext cx="25393" cy="39058"/>
              </a:xfrm>
              <a:custGeom>
                <a:avLst/>
                <a:gdLst/>
                <a:ahLst/>
                <a:cxnLst/>
                <a:rect l="l" t="t" r="r" b="b"/>
                <a:pathLst>
                  <a:path w="498" h="766" extrusionOk="0">
                    <a:moveTo>
                      <a:pt x="204" y="0"/>
                    </a:moveTo>
                    <a:cubicBezTo>
                      <a:pt x="197" y="0"/>
                      <a:pt x="190" y="1"/>
                      <a:pt x="183" y="2"/>
                    </a:cubicBezTo>
                    <a:cubicBezTo>
                      <a:pt x="127" y="9"/>
                      <a:pt x="80" y="50"/>
                      <a:pt x="64" y="104"/>
                    </a:cubicBezTo>
                    <a:cubicBezTo>
                      <a:pt x="60" y="120"/>
                      <a:pt x="56" y="135"/>
                      <a:pt x="50" y="151"/>
                    </a:cubicBezTo>
                    <a:cubicBezTo>
                      <a:pt x="44" y="177"/>
                      <a:pt x="41" y="204"/>
                      <a:pt x="39" y="232"/>
                    </a:cubicBezTo>
                    <a:cubicBezTo>
                      <a:pt x="34" y="264"/>
                      <a:pt x="32" y="295"/>
                      <a:pt x="28" y="328"/>
                    </a:cubicBezTo>
                    <a:cubicBezTo>
                      <a:pt x="22" y="392"/>
                      <a:pt x="13" y="458"/>
                      <a:pt x="7" y="522"/>
                    </a:cubicBezTo>
                    <a:cubicBezTo>
                      <a:pt x="0" y="586"/>
                      <a:pt x="38" y="650"/>
                      <a:pt x="78" y="694"/>
                    </a:cubicBezTo>
                    <a:cubicBezTo>
                      <a:pt x="109" y="725"/>
                      <a:pt x="145" y="746"/>
                      <a:pt x="186" y="757"/>
                    </a:cubicBezTo>
                    <a:cubicBezTo>
                      <a:pt x="205" y="763"/>
                      <a:pt x="223" y="766"/>
                      <a:pt x="242" y="766"/>
                    </a:cubicBezTo>
                    <a:cubicBezTo>
                      <a:pt x="256" y="766"/>
                      <a:pt x="270" y="764"/>
                      <a:pt x="283" y="761"/>
                    </a:cubicBezTo>
                    <a:cubicBezTo>
                      <a:pt x="315" y="759"/>
                      <a:pt x="346" y="751"/>
                      <a:pt x="374" y="731"/>
                    </a:cubicBezTo>
                    <a:cubicBezTo>
                      <a:pt x="401" y="715"/>
                      <a:pt x="426" y="695"/>
                      <a:pt x="443" y="669"/>
                    </a:cubicBezTo>
                    <a:cubicBezTo>
                      <a:pt x="464" y="645"/>
                      <a:pt x="479" y="618"/>
                      <a:pt x="486" y="586"/>
                    </a:cubicBezTo>
                    <a:cubicBezTo>
                      <a:pt x="498" y="541"/>
                      <a:pt x="498" y="497"/>
                      <a:pt x="486" y="455"/>
                    </a:cubicBezTo>
                    <a:cubicBezTo>
                      <a:pt x="463" y="395"/>
                      <a:pt x="439" y="334"/>
                      <a:pt x="416" y="274"/>
                    </a:cubicBezTo>
                    <a:cubicBezTo>
                      <a:pt x="403" y="243"/>
                      <a:pt x="392" y="215"/>
                      <a:pt x="381" y="184"/>
                    </a:cubicBezTo>
                    <a:cubicBezTo>
                      <a:pt x="373" y="158"/>
                      <a:pt x="363" y="134"/>
                      <a:pt x="349" y="110"/>
                    </a:cubicBezTo>
                    <a:cubicBezTo>
                      <a:pt x="342" y="98"/>
                      <a:pt x="333" y="83"/>
                      <a:pt x="326" y="70"/>
                    </a:cubicBezTo>
                    <a:cubicBezTo>
                      <a:pt x="300" y="26"/>
                      <a:pt x="253" y="0"/>
                      <a:pt x="2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5" name="Google Shape;10365;p42"/>
              <p:cNvSpPr/>
              <p:nvPr/>
            </p:nvSpPr>
            <p:spPr>
              <a:xfrm>
                <a:off x="2076935" y="3718460"/>
                <a:ext cx="41251" cy="53438"/>
              </a:xfrm>
              <a:custGeom>
                <a:avLst/>
                <a:gdLst/>
                <a:ahLst/>
                <a:cxnLst/>
                <a:rect l="l" t="t" r="r" b="b"/>
                <a:pathLst>
                  <a:path w="809" h="1048" extrusionOk="0">
                    <a:moveTo>
                      <a:pt x="377" y="0"/>
                    </a:moveTo>
                    <a:cubicBezTo>
                      <a:pt x="359" y="0"/>
                      <a:pt x="341" y="2"/>
                      <a:pt x="322" y="6"/>
                    </a:cubicBezTo>
                    <a:cubicBezTo>
                      <a:pt x="282" y="7"/>
                      <a:pt x="243" y="21"/>
                      <a:pt x="208" y="44"/>
                    </a:cubicBezTo>
                    <a:cubicBezTo>
                      <a:pt x="161" y="71"/>
                      <a:pt x="124" y="108"/>
                      <a:pt x="96" y="155"/>
                    </a:cubicBezTo>
                    <a:cubicBezTo>
                      <a:pt x="66" y="198"/>
                      <a:pt x="44" y="251"/>
                      <a:pt x="32" y="300"/>
                    </a:cubicBezTo>
                    <a:cubicBezTo>
                      <a:pt x="17" y="357"/>
                      <a:pt x="0" y="417"/>
                      <a:pt x="0" y="476"/>
                    </a:cubicBezTo>
                    <a:cubicBezTo>
                      <a:pt x="0" y="535"/>
                      <a:pt x="11" y="596"/>
                      <a:pt x="16" y="655"/>
                    </a:cubicBezTo>
                    <a:cubicBezTo>
                      <a:pt x="16" y="725"/>
                      <a:pt x="34" y="791"/>
                      <a:pt x="69" y="853"/>
                    </a:cubicBezTo>
                    <a:cubicBezTo>
                      <a:pt x="89" y="879"/>
                      <a:pt x="110" y="906"/>
                      <a:pt x="130" y="932"/>
                    </a:cubicBezTo>
                    <a:cubicBezTo>
                      <a:pt x="179" y="981"/>
                      <a:pt x="237" y="1015"/>
                      <a:pt x="304" y="1033"/>
                    </a:cubicBezTo>
                    <a:cubicBezTo>
                      <a:pt x="334" y="1043"/>
                      <a:pt x="365" y="1047"/>
                      <a:pt x="395" y="1047"/>
                    </a:cubicBezTo>
                    <a:cubicBezTo>
                      <a:pt x="417" y="1047"/>
                      <a:pt x="439" y="1045"/>
                      <a:pt x="461" y="1040"/>
                    </a:cubicBezTo>
                    <a:cubicBezTo>
                      <a:pt x="513" y="1038"/>
                      <a:pt x="562" y="1022"/>
                      <a:pt x="607" y="993"/>
                    </a:cubicBezTo>
                    <a:cubicBezTo>
                      <a:pt x="654" y="969"/>
                      <a:pt x="689" y="936"/>
                      <a:pt x="718" y="892"/>
                    </a:cubicBezTo>
                    <a:cubicBezTo>
                      <a:pt x="752" y="854"/>
                      <a:pt x="776" y="810"/>
                      <a:pt x="788" y="758"/>
                    </a:cubicBezTo>
                    <a:cubicBezTo>
                      <a:pt x="808" y="687"/>
                      <a:pt x="808" y="618"/>
                      <a:pt x="789" y="548"/>
                    </a:cubicBezTo>
                    <a:cubicBezTo>
                      <a:pt x="784" y="518"/>
                      <a:pt x="781" y="489"/>
                      <a:pt x="775" y="459"/>
                    </a:cubicBezTo>
                    <a:cubicBezTo>
                      <a:pt x="770" y="431"/>
                      <a:pt x="767" y="400"/>
                      <a:pt x="759" y="372"/>
                    </a:cubicBezTo>
                    <a:cubicBezTo>
                      <a:pt x="746" y="341"/>
                      <a:pt x="733" y="310"/>
                      <a:pt x="720" y="280"/>
                    </a:cubicBezTo>
                    <a:cubicBezTo>
                      <a:pt x="718" y="276"/>
                      <a:pt x="717" y="272"/>
                      <a:pt x="714" y="268"/>
                    </a:cubicBezTo>
                    <a:cubicBezTo>
                      <a:pt x="711" y="262"/>
                      <a:pt x="707" y="256"/>
                      <a:pt x="704" y="250"/>
                    </a:cubicBezTo>
                    <a:lnTo>
                      <a:pt x="684" y="214"/>
                    </a:lnTo>
                    <a:cubicBezTo>
                      <a:pt x="681" y="207"/>
                      <a:pt x="678" y="202"/>
                      <a:pt x="674" y="197"/>
                    </a:cubicBezTo>
                    <a:cubicBezTo>
                      <a:pt x="655" y="172"/>
                      <a:pt x="638" y="150"/>
                      <a:pt x="619" y="125"/>
                    </a:cubicBezTo>
                    <a:lnTo>
                      <a:pt x="613" y="119"/>
                    </a:lnTo>
                    <a:cubicBezTo>
                      <a:pt x="603" y="110"/>
                      <a:pt x="596" y="101"/>
                      <a:pt x="586" y="91"/>
                    </a:cubicBezTo>
                    <a:cubicBezTo>
                      <a:pt x="548" y="53"/>
                      <a:pt x="501" y="27"/>
                      <a:pt x="448" y="12"/>
                    </a:cubicBezTo>
                    <a:cubicBezTo>
                      <a:pt x="424" y="4"/>
                      <a:pt x="401" y="0"/>
                      <a:pt x="3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6" name="Google Shape;10366;p42"/>
              <p:cNvSpPr/>
              <p:nvPr/>
            </p:nvSpPr>
            <p:spPr>
              <a:xfrm>
                <a:off x="2372160" y="3701888"/>
                <a:ext cx="30186" cy="23506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61" extrusionOk="0">
                    <a:moveTo>
                      <a:pt x="296" y="1"/>
                    </a:moveTo>
                    <a:cubicBezTo>
                      <a:pt x="0" y="2"/>
                      <a:pt x="0" y="460"/>
                      <a:pt x="296" y="460"/>
                    </a:cubicBezTo>
                    <a:cubicBezTo>
                      <a:pt x="590" y="460"/>
                      <a:pt x="591" y="1"/>
                      <a:pt x="2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7" name="Google Shape;10367;p42"/>
              <p:cNvSpPr/>
              <p:nvPr/>
            </p:nvSpPr>
            <p:spPr>
              <a:xfrm>
                <a:off x="2279258" y="3040818"/>
                <a:ext cx="43545" cy="33755"/>
              </a:xfrm>
              <a:custGeom>
                <a:avLst/>
                <a:gdLst/>
                <a:ahLst/>
                <a:cxnLst/>
                <a:rect l="l" t="t" r="r" b="b"/>
                <a:pathLst>
                  <a:path w="854" h="662" extrusionOk="0">
                    <a:moveTo>
                      <a:pt x="425" y="0"/>
                    </a:moveTo>
                    <a:cubicBezTo>
                      <a:pt x="2" y="0"/>
                      <a:pt x="1" y="662"/>
                      <a:pt x="427" y="662"/>
                    </a:cubicBezTo>
                    <a:cubicBezTo>
                      <a:pt x="853" y="662"/>
                      <a:pt x="854" y="0"/>
                      <a:pt x="427" y="0"/>
                    </a:cubicBezTo>
                    <a:cubicBezTo>
                      <a:pt x="427" y="0"/>
                      <a:pt x="426" y="0"/>
                      <a:pt x="4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8" name="Google Shape;10368;p42"/>
              <p:cNvSpPr/>
              <p:nvPr/>
            </p:nvSpPr>
            <p:spPr>
              <a:xfrm>
                <a:off x="2616295" y="2067695"/>
                <a:ext cx="57262" cy="44463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872" extrusionOk="0">
                    <a:moveTo>
                      <a:pt x="561" y="1"/>
                    </a:moveTo>
                    <a:cubicBezTo>
                      <a:pt x="1" y="1"/>
                      <a:pt x="1" y="871"/>
                      <a:pt x="561" y="871"/>
                    </a:cubicBezTo>
                    <a:cubicBezTo>
                      <a:pt x="1122" y="871"/>
                      <a:pt x="1122" y="1"/>
                      <a:pt x="5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9" name="Google Shape;10369;p42"/>
              <p:cNvSpPr/>
              <p:nvPr/>
            </p:nvSpPr>
            <p:spPr>
              <a:xfrm>
                <a:off x="3089217" y="2093648"/>
                <a:ext cx="41710" cy="26311"/>
              </a:xfrm>
              <a:custGeom>
                <a:avLst/>
                <a:gdLst/>
                <a:ahLst/>
                <a:cxnLst/>
                <a:rect l="l" t="t" r="r" b="b"/>
                <a:pathLst>
                  <a:path w="818" h="516" extrusionOk="0">
                    <a:moveTo>
                      <a:pt x="565" y="0"/>
                    </a:moveTo>
                    <a:cubicBezTo>
                      <a:pt x="543" y="0"/>
                      <a:pt x="523" y="3"/>
                      <a:pt x="502" y="9"/>
                    </a:cubicBezTo>
                    <a:cubicBezTo>
                      <a:pt x="445" y="21"/>
                      <a:pt x="390" y="32"/>
                      <a:pt x="334" y="43"/>
                    </a:cubicBezTo>
                    <a:cubicBezTo>
                      <a:pt x="278" y="54"/>
                      <a:pt x="221" y="62"/>
                      <a:pt x="167" y="78"/>
                    </a:cubicBezTo>
                    <a:cubicBezTo>
                      <a:pt x="93" y="100"/>
                      <a:pt x="28" y="158"/>
                      <a:pt x="11" y="234"/>
                    </a:cubicBezTo>
                    <a:cubicBezTo>
                      <a:pt x="4" y="263"/>
                      <a:pt x="1" y="292"/>
                      <a:pt x="4" y="323"/>
                    </a:cubicBezTo>
                    <a:cubicBezTo>
                      <a:pt x="8" y="354"/>
                      <a:pt x="19" y="378"/>
                      <a:pt x="34" y="405"/>
                    </a:cubicBezTo>
                    <a:cubicBezTo>
                      <a:pt x="71" y="476"/>
                      <a:pt x="150" y="514"/>
                      <a:pt x="226" y="515"/>
                    </a:cubicBezTo>
                    <a:cubicBezTo>
                      <a:pt x="230" y="515"/>
                      <a:pt x="234" y="515"/>
                      <a:pt x="237" y="515"/>
                    </a:cubicBezTo>
                    <a:cubicBezTo>
                      <a:pt x="290" y="515"/>
                      <a:pt x="345" y="509"/>
                      <a:pt x="396" y="506"/>
                    </a:cubicBezTo>
                    <a:cubicBezTo>
                      <a:pt x="454" y="503"/>
                      <a:pt x="511" y="499"/>
                      <a:pt x="566" y="495"/>
                    </a:cubicBezTo>
                    <a:cubicBezTo>
                      <a:pt x="612" y="495"/>
                      <a:pt x="653" y="483"/>
                      <a:pt x="692" y="462"/>
                    </a:cubicBezTo>
                    <a:cubicBezTo>
                      <a:pt x="709" y="449"/>
                      <a:pt x="725" y="437"/>
                      <a:pt x="742" y="424"/>
                    </a:cubicBezTo>
                    <a:cubicBezTo>
                      <a:pt x="773" y="393"/>
                      <a:pt x="794" y="356"/>
                      <a:pt x="806" y="314"/>
                    </a:cubicBezTo>
                    <a:cubicBezTo>
                      <a:pt x="816" y="281"/>
                      <a:pt x="817" y="249"/>
                      <a:pt x="810" y="217"/>
                    </a:cubicBezTo>
                    <a:cubicBezTo>
                      <a:pt x="809" y="184"/>
                      <a:pt x="799" y="153"/>
                      <a:pt x="780" y="125"/>
                    </a:cubicBezTo>
                    <a:cubicBezTo>
                      <a:pt x="764" y="95"/>
                      <a:pt x="743" y="73"/>
                      <a:pt x="716" y="56"/>
                    </a:cubicBezTo>
                    <a:cubicBezTo>
                      <a:pt x="693" y="35"/>
                      <a:pt x="665" y="19"/>
                      <a:pt x="633" y="11"/>
                    </a:cubicBezTo>
                    <a:cubicBezTo>
                      <a:pt x="610" y="4"/>
                      <a:pt x="587" y="0"/>
                      <a:pt x="5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0" name="Google Shape;10370;p42"/>
              <p:cNvSpPr/>
              <p:nvPr/>
            </p:nvSpPr>
            <p:spPr>
              <a:xfrm>
                <a:off x="3540927" y="2187723"/>
                <a:ext cx="43953" cy="34163"/>
              </a:xfrm>
              <a:custGeom>
                <a:avLst/>
                <a:gdLst/>
                <a:ahLst/>
                <a:cxnLst/>
                <a:rect l="l" t="t" r="r" b="b"/>
                <a:pathLst>
                  <a:path w="862" h="670" extrusionOk="0">
                    <a:moveTo>
                      <a:pt x="431" y="0"/>
                    </a:moveTo>
                    <a:cubicBezTo>
                      <a:pt x="1" y="3"/>
                      <a:pt x="0" y="669"/>
                      <a:pt x="431" y="669"/>
                    </a:cubicBezTo>
                    <a:cubicBezTo>
                      <a:pt x="860" y="669"/>
                      <a:pt x="861" y="0"/>
                      <a:pt x="4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1" name="Google Shape;10371;p42"/>
              <p:cNvSpPr/>
              <p:nvPr/>
            </p:nvSpPr>
            <p:spPr>
              <a:xfrm>
                <a:off x="3399331" y="2616845"/>
                <a:ext cx="47778" cy="37121"/>
              </a:xfrm>
              <a:custGeom>
                <a:avLst/>
                <a:gdLst/>
                <a:ahLst/>
                <a:cxnLst/>
                <a:rect l="l" t="t" r="r" b="b"/>
                <a:pathLst>
                  <a:path w="937" h="728" extrusionOk="0">
                    <a:moveTo>
                      <a:pt x="467" y="0"/>
                    </a:moveTo>
                    <a:cubicBezTo>
                      <a:pt x="0" y="0"/>
                      <a:pt x="0" y="728"/>
                      <a:pt x="468" y="728"/>
                    </a:cubicBezTo>
                    <a:cubicBezTo>
                      <a:pt x="936" y="728"/>
                      <a:pt x="937" y="0"/>
                      <a:pt x="468" y="0"/>
                    </a:cubicBezTo>
                    <a:cubicBezTo>
                      <a:pt x="468" y="0"/>
                      <a:pt x="467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2" name="Google Shape;10372;p42"/>
              <p:cNvSpPr/>
              <p:nvPr/>
            </p:nvSpPr>
            <p:spPr>
              <a:xfrm>
                <a:off x="4213521" y="2686802"/>
                <a:ext cx="47115" cy="36509"/>
              </a:xfrm>
              <a:custGeom>
                <a:avLst/>
                <a:gdLst/>
                <a:ahLst/>
                <a:cxnLst/>
                <a:rect l="l" t="t" r="r" b="b"/>
                <a:pathLst>
                  <a:path w="924" h="716" extrusionOk="0">
                    <a:moveTo>
                      <a:pt x="463" y="1"/>
                    </a:moveTo>
                    <a:cubicBezTo>
                      <a:pt x="2" y="1"/>
                      <a:pt x="1" y="715"/>
                      <a:pt x="463" y="715"/>
                    </a:cubicBezTo>
                    <a:cubicBezTo>
                      <a:pt x="923" y="715"/>
                      <a:pt x="924" y="1"/>
                      <a:pt x="4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3" name="Google Shape;10373;p42"/>
              <p:cNvSpPr/>
              <p:nvPr/>
            </p:nvSpPr>
            <p:spPr>
              <a:xfrm>
                <a:off x="4047501" y="2299133"/>
                <a:ext cx="41200" cy="31971"/>
              </a:xfrm>
              <a:custGeom>
                <a:avLst/>
                <a:gdLst/>
                <a:ahLst/>
                <a:cxnLst/>
                <a:rect l="l" t="t" r="r" b="b"/>
                <a:pathLst>
                  <a:path w="808" h="627" extrusionOk="0">
                    <a:moveTo>
                      <a:pt x="403" y="0"/>
                    </a:moveTo>
                    <a:cubicBezTo>
                      <a:pt x="0" y="0"/>
                      <a:pt x="0" y="626"/>
                      <a:pt x="403" y="626"/>
                    </a:cubicBezTo>
                    <a:cubicBezTo>
                      <a:pt x="806" y="626"/>
                      <a:pt x="807" y="0"/>
                      <a:pt x="4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4" name="Google Shape;10374;p42"/>
              <p:cNvSpPr/>
              <p:nvPr/>
            </p:nvSpPr>
            <p:spPr>
              <a:xfrm>
                <a:off x="4650802" y="2551171"/>
                <a:ext cx="43749" cy="5874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152" extrusionOk="0">
                    <a:moveTo>
                      <a:pt x="408" y="0"/>
                    </a:moveTo>
                    <a:cubicBezTo>
                      <a:pt x="387" y="0"/>
                      <a:pt x="366" y="3"/>
                      <a:pt x="345" y="7"/>
                    </a:cubicBezTo>
                    <a:cubicBezTo>
                      <a:pt x="309" y="7"/>
                      <a:pt x="276" y="17"/>
                      <a:pt x="245" y="34"/>
                    </a:cubicBezTo>
                    <a:cubicBezTo>
                      <a:pt x="196" y="51"/>
                      <a:pt x="153" y="79"/>
                      <a:pt x="117" y="117"/>
                    </a:cubicBezTo>
                    <a:cubicBezTo>
                      <a:pt x="96" y="143"/>
                      <a:pt x="76" y="170"/>
                      <a:pt x="54" y="197"/>
                    </a:cubicBezTo>
                    <a:cubicBezTo>
                      <a:pt x="18" y="259"/>
                      <a:pt x="0" y="325"/>
                      <a:pt x="0" y="397"/>
                    </a:cubicBezTo>
                    <a:cubicBezTo>
                      <a:pt x="11" y="511"/>
                      <a:pt x="20" y="625"/>
                      <a:pt x="31" y="739"/>
                    </a:cubicBezTo>
                    <a:cubicBezTo>
                      <a:pt x="31" y="813"/>
                      <a:pt x="49" y="882"/>
                      <a:pt x="86" y="946"/>
                    </a:cubicBezTo>
                    <a:lnTo>
                      <a:pt x="150" y="1030"/>
                    </a:lnTo>
                    <a:cubicBezTo>
                      <a:pt x="202" y="1080"/>
                      <a:pt x="262" y="1116"/>
                      <a:pt x="332" y="1136"/>
                    </a:cubicBezTo>
                    <a:cubicBezTo>
                      <a:pt x="364" y="1146"/>
                      <a:pt x="397" y="1152"/>
                      <a:pt x="429" y="1152"/>
                    </a:cubicBezTo>
                    <a:cubicBezTo>
                      <a:pt x="451" y="1152"/>
                      <a:pt x="473" y="1149"/>
                      <a:pt x="496" y="1144"/>
                    </a:cubicBezTo>
                    <a:cubicBezTo>
                      <a:pt x="550" y="1142"/>
                      <a:pt x="602" y="1126"/>
                      <a:pt x="649" y="1095"/>
                    </a:cubicBezTo>
                    <a:cubicBezTo>
                      <a:pt x="697" y="1069"/>
                      <a:pt x="735" y="1034"/>
                      <a:pt x="765" y="989"/>
                    </a:cubicBezTo>
                    <a:cubicBezTo>
                      <a:pt x="800" y="949"/>
                      <a:pt x="825" y="903"/>
                      <a:pt x="837" y="849"/>
                    </a:cubicBezTo>
                    <a:cubicBezTo>
                      <a:pt x="857" y="776"/>
                      <a:pt x="857" y="703"/>
                      <a:pt x="837" y="630"/>
                    </a:cubicBezTo>
                    <a:cubicBezTo>
                      <a:pt x="818" y="517"/>
                      <a:pt x="798" y="405"/>
                      <a:pt x="778" y="292"/>
                    </a:cubicBezTo>
                    <a:cubicBezTo>
                      <a:pt x="767" y="240"/>
                      <a:pt x="743" y="195"/>
                      <a:pt x="708" y="157"/>
                    </a:cubicBezTo>
                    <a:cubicBezTo>
                      <a:pt x="681" y="114"/>
                      <a:pt x="643" y="80"/>
                      <a:pt x="597" y="54"/>
                    </a:cubicBezTo>
                    <a:cubicBezTo>
                      <a:pt x="565" y="41"/>
                      <a:pt x="533" y="28"/>
                      <a:pt x="502" y="15"/>
                    </a:cubicBezTo>
                    <a:cubicBezTo>
                      <a:pt x="470" y="5"/>
                      <a:pt x="440" y="0"/>
                      <a:pt x="4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5" name="Google Shape;10375;p42"/>
              <p:cNvSpPr/>
              <p:nvPr/>
            </p:nvSpPr>
            <p:spPr>
              <a:xfrm>
                <a:off x="5519244" y="2093087"/>
                <a:ext cx="68989" cy="53590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051" extrusionOk="0">
                    <a:moveTo>
                      <a:pt x="676" y="0"/>
                    </a:moveTo>
                    <a:cubicBezTo>
                      <a:pt x="1" y="0"/>
                      <a:pt x="0" y="1051"/>
                      <a:pt x="676" y="1051"/>
                    </a:cubicBezTo>
                    <a:cubicBezTo>
                      <a:pt x="1351" y="1051"/>
                      <a:pt x="1352" y="0"/>
                      <a:pt x="6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6" name="Google Shape;10376;p42"/>
              <p:cNvSpPr/>
              <p:nvPr/>
            </p:nvSpPr>
            <p:spPr>
              <a:xfrm>
                <a:off x="4435935" y="1355279"/>
                <a:ext cx="62565" cy="66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309" extrusionOk="0">
                    <a:moveTo>
                      <a:pt x="773" y="0"/>
                    </a:moveTo>
                    <a:cubicBezTo>
                      <a:pt x="770" y="0"/>
                      <a:pt x="768" y="0"/>
                      <a:pt x="765" y="0"/>
                    </a:cubicBezTo>
                    <a:cubicBezTo>
                      <a:pt x="726" y="6"/>
                      <a:pt x="685" y="11"/>
                      <a:pt x="644" y="16"/>
                    </a:cubicBezTo>
                    <a:cubicBezTo>
                      <a:pt x="567" y="36"/>
                      <a:pt x="498" y="74"/>
                      <a:pt x="441" y="131"/>
                    </a:cubicBezTo>
                    <a:cubicBezTo>
                      <a:pt x="435" y="138"/>
                      <a:pt x="429" y="146"/>
                      <a:pt x="423" y="153"/>
                    </a:cubicBezTo>
                    <a:lnTo>
                      <a:pt x="423" y="153"/>
                    </a:lnTo>
                    <a:cubicBezTo>
                      <a:pt x="352" y="171"/>
                      <a:pt x="291" y="204"/>
                      <a:pt x="238" y="253"/>
                    </a:cubicBezTo>
                    <a:cubicBezTo>
                      <a:pt x="176" y="293"/>
                      <a:pt x="129" y="345"/>
                      <a:pt x="93" y="411"/>
                    </a:cubicBezTo>
                    <a:cubicBezTo>
                      <a:pt x="42" y="499"/>
                      <a:pt x="16" y="594"/>
                      <a:pt x="16" y="696"/>
                    </a:cubicBezTo>
                    <a:cubicBezTo>
                      <a:pt x="14" y="720"/>
                      <a:pt x="12" y="747"/>
                      <a:pt x="9" y="772"/>
                    </a:cubicBezTo>
                    <a:cubicBezTo>
                      <a:pt x="6" y="798"/>
                      <a:pt x="1" y="824"/>
                      <a:pt x="4" y="850"/>
                    </a:cubicBezTo>
                    <a:cubicBezTo>
                      <a:pt x="4" y="932"/>
                      <a:pt x="25" y="1009"/>
                      <a:pt x="67" y="1081"/>
                    </a:cubicBezTo>
                    <a:cubicBezTo>
                      <a:pt x="96" y="1134"/>
                      <a:pt x="134" y="1176"/>
                      <a:pt x="185" y="1209"/>
                    </a:cubicBezTo>
                    <a:cubicBezTo>
                      <a:pt x="228" y="1250"/>
                      <a:pt x="281" y="1277"/>
                      <a:pt x="340" y="1292"/>
                    </a:cubicBezTo>
                    <a:cubicBezTo>
                      <a:pt x="380" y="1303"/>
                      <a:pt x="421" y="1308"/>
                      <a:pt x="462" y="1308"/>
                    </a:cubicBezTo>
                    <a:cubicBezTo>
                      <a:pt x="502" y="1308"/>
                      <a:pt x="543" y="1303"/>
                      <a:pt x="584" y="1292"/>
                    </a:cubicBezTo>
                    <a:cubicBezTo>
                      <a:pt x="609" y="1288"/>
                      <a:pt x="632" y="1275"/>
                      <a:pt x="657" y="1267"/>
                    </a:cubicBezTo>
                    <a:cubicBezTo>
                      <a:pt x="680" y="1257"/>
                      <a:pt x="706" y="1250"/>
                      <a:pt x="729" y="1240"/>
                    </a:cubicBezTo>
                    <a:cubicBezTo>
                      <a:pt x="825" y="1214"/>
                      <a:pt x="908" y="1166"/>
                      <a:pt x="978" y="1095"/>
                    </a:cubicBezTo>
                    <a:cubicBezTo>
                      <a:pt x="1032" y="1046"/>
                      <a:pt x="1072" y="984"/>
                      <a:pt x="1095" y="915"/>
                    </a:cubicBezTo>
                    <a:cubicBezTo>
                      <a:pt x="1129" y="851"/>
                      <a:pt x="1145" y="782"/>
                      <a:pt x="1143" y="709"/>
                    </a:cubicBezTo>
                    <a:lnTo>
                      <a:pt x="1143" y="709"/>
                    </a:lnTo>
                    <a:cubicBezTo>
                      <a:pt x="1148" y="702"/>
                      <a:pt x="1154" y="694"/>
                      <a:pt x="1159" y="687"/>
                    </a:cubicBezTo>
                    <a:cubicBezTo>
                      <a:pt x="1192" y="636"/>
                      <a:pt x="1211" y="579"/>
                      <a:pt x="1213" y="517"/>
                    </a:cubicBezTo>
                    <a:cubicBezTo>
                      <a:pt x="1227" y="457"/>
                      <a:pt x="1224" y="397"/>
                      <a:pt x="1205" y="335"/>
                    </a:cubicBezTo>
                    <a:cubicBezTo>
                      <a:pt x="1190" y="299"/>
                      <a:pt x="1175" y="262"/>
                      <a:pt x="1159" y="227"/>
                    </a:cubicBezTo>
                    <a:cubicBezTo>
                      <a:pt x="1130" y="174"/>
                      <a:pt x="1091" y="130"/>
                      <a:pt x="1042" y="98"/>
                    </a:cubicBezTo>
                    <a:cubicBezTo>
                      <a:pt x="1014" y="71"/>
                      <a:pt x="979" y="50"/>
                      <a:pt x="941" y="41"/>
                    </a:cubicBezTo>
                    <a:cubicBezTo>
                      <a:pt x="889" y="13"/>
                      <a:pt x="833" y="0"/>
                      <a:pt x="7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77" name="Google Shape;10377;p42"/>
          <p:cNvGrpSpPr/>
          <p:nvPr/>
        </p:nvGrpSpPr>
        <p:grpSpPr>
          <a:xfrm>
            <a:off x="6003673" y="4202251"/>
            <a:ext cx="1309345" cy="1044348"/>
            <a:chOff x="1450748" y="1129976"/>
            <a:chExt cx="1309345" cy="1044348"/>
          </a:xfrm>
        </p:grpSpPr>
        <p:sp>
          <p:nvSpPr>
            <p:cNvPr id="10378" name="Google Shape;10378;p42"/>
            <p:cNvSpPr/>
            <p:nvPr/>
          </p:nvSpPr>
          <p:spPr>
            <a:xfrm>
              <a:off x="1737599" y="1129976"/>
              <a:ext cx="759660" cy="1012221"/>
            </a:xfrm>
            <a:custGeom>
              <a:avLst/>
              <a:gdLst/>
              <a:ahLst/>
              <a:cxnLst/>
              <a:rect l="l" t="t" r="r" b="b"/>
              <a:pathLst>
                <a:path w="40702" h="54234" extrusionOk="0">
                  <a:moveTo>
                    <a:pt x="15018" y="0"/>
                  </a:moveTo>
                  <a:cubicBezTo>
                    <a:pt x="12397" y="0"/>
                    <a:pt x="10240" y="1475"/>
                    <a:pt x="9814" y="2411"/>
                  </a:cubicBezTo>
                  <a:cubicBezTo>
                    <a:pt x="8682" y="4900"/>
                    <a:pt x="7571" y="6868"/>
                    <a:pt x="10665" y="14861"/>
                  </a:cubicBezTo>
                  <a:cubicBezTo>
                    <a:pt x="13272" y="21597"/>
                    <a:pt x="17086" y="32751"/>
                    <a:pt x="18057" y="39937"/>
                  </a:cubicBezTo>
                  <a:cubicBezTo>
                    <a:pt x="18190" y="40917"/>
                    <a:pt x="18253" y="41906"/>
                    <a:pt x="18349" y="42890"/>
                  </a:cubicBezTo>
                  <a:cubicBezTo>
                    <a:pt x="18296" y="42899"/>
                    <a:pt x="18242" y="42906"/>
                    <a:pt x="18188" y="42912"/>
                  </a:cubicBezTo>
                  <a:cubicBezTo>
                    <a:pt x="18136" y="42809"/>
                    <a:pt x="18081" y="42707"/>
                    <a:pt x="18035" y="42601"/>
                  </a:cubicBezTo>
                  <a:cubicBezTo>
                    <a:pt x="13267" y="31716"/>
                    <a:pt x="13102" y="26560"/>
                    <a:pt x="10191" y="20800"/>
                  </a:cubicBezTo>
                  <a:cubicBezTo>
                    <a:pt x="9113" y="18664"/>
                    <a:pt x="8078" y="17009"/>
                    <a:pt x="6380" y="17009"/>
                  </a:cubicBezTo>
                  <a:cubicBezTo>
                    <a:pt x="5872" y="17009"/>
                    <a:pt x="5306" y="17157"/>
                    <a:pt x="4662" y="17483"/>
                  </a:cubicBezTo>
                  <a:cubicBezTo>
                    <a:pt x="2090" y="18787"/>
                    <a:pt x="1" y="21658"/>
                    <a:pt x="456" y="24579"/>
                  </a:cubicBezTo>
                  <a:cubicBezTo>
                    <a:pt x="984" y="27957"/>
                    <a:pt x="1800" y="30167"/>
                    <a:pt x="4133" y="34439"/>
                  </a:cubicBezTo>
                  <a:cubicBezTo>
                    <a:pt x="9443" y="44163"/>
                    <a:pt x="15582" y="49071"/>
                    <a:pt x="18524" y="53549"/>
                  </a:cubicBezTo>
                  <a:cubicBezTo>
                    <a:pt x="18718" y="53846"/>
                    <a:pt x="18979" y="53985"/>
                    <a:pt x="19332" y="53985"/>
                  </a:cubicBezTo>
                  <a:cubicBezTo>
                    <a:pt x="19357" y="53985"/>
                    <a:pt x="19383" y="53985"/>
                    <a:pt x="19409" y="53983"/>
                  </a:cubicBezTo>
                  <a:cubicBezTo>
                    <a:pt x="19422" y="53982"/>
                    <a:pt x="19435" y="53982"/>
                    <a:pt x="19449" y="53982"/>
                  </a:cubicBezTo>
                  <a:cubicBezTo>
                    <a:pt x="19815" y="53982"/>
                    <a:pt x="20411" y="54234"/>
                    <a:pt x="21189" y="54234"/>
                  </a:cubicBezTo>
                  <a:cubicBezTo>
                    <a:pt x="21946" y="54234"/>
                    <a:pt x="22876" y="53995"/>
                    <a:pt x="23933" y="53055"/>
                  </a:cubicBezTo>
                  <a:cubicBezTo>
                    <a:pt x="26146" y="51086"/>
                    <a:pt x="28173" y="48950"/>
                    <a:pt x="29673" y="46366"/>
                  </a:cubicBezTo>
                  <a:cubicBezTo>
                    <a:pt x="32260" y="41912"/>
                    <a:pt x="34033" y="38971"/>
                    <a:pt x="36257" y="33243"/>
                  </a:cubicBezTo>
                  <a:cubicBezTo>
                    <a:pt x="38389" y="27754"/>
                    <a:pt x="39653" y="22052"/>
                    <a:pt x="40400" y="16227"/>
                  </a:cubicBezTo>
                  <a:cubicBezTo>
                    <a:pt x="40701" y="13869"/>
                    <a:pt x="40674" y="11503"/>
                    <a:pt x="40442" y="9133"/>
                  </a:cubicBezTo>
                  <a:cubicBezTo>
                    <a:pt x="40092" y="5564"/>
                    <a:pt x="36964" y="3557"/>
                    <a:pt x="34002" y="3557"/>
                  </a:cubicBezTo>
                  <a:cubicBezTo>
                    <a:pt x="31661" y="3557"/>
                    <a:pt x="29424" y="4812"/>
                    <a:pt x="28749" y="7542"/>
                  </a:cubicBezTo>
                  <a:cubicBezTo>
                    <a:pt x="28166" y="9903"/>
                    <a:pt x="28265" y="11150"/>
                    <a:pt x="27195" y="29908"/>
                  </a:cubicBezTo>
                  <a:cubicBezTo>
                    <a:pt x="26737" y="37967"/>
                    <a:pt x="24974" y="44197"/>
                    <a:pt x="22226" y="49846"/>
                  </a:cubicBezTo>
                  <a:cubicBezTo>
                    <a:pt x="22116" y="50072"/>
                    <a:pt x="22060" y="50353"/>
                    <a:pt x="21727" y="50522"/>
                  </a:cubicBezTo>
                  <a:cubicBezTo>
                    <a:pt x="23331" y="39481"/>
                    <a:pt x="23256" y="37841"/>
                    <a:pt x="23187" y="35706"/>
                  </a:cubicBezTo>
                  <a:cubicBezTo>
                    <a:pt x="22294" y="7828"/>
                    <a:pt x="23359" y="4763"/>
                    <a:pt x="19542" y="2129"/>
                  </a:cubicBezTo>
                  <a:cubicBezTo>
                    <a:pt x="17526" y="740"/>
                    <a:pt x="16594" y="49"/>
                    <a:pt x="15248" y="4"/>
                  </a:cubicBezTo>
                  <a:cubicBezTo>
                    <a:pt x="15171" y="1"/>
                    <a:pt x="15094" y="0"/>
                    <a:pt x="150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79" name="Google Shape;10379;p42"/>
            <p:cNvGrpSpPr/>
            <p:nvPr/>
          </p:nvGrpSpPr>
          <p:grpSpPr>
            <a:xfrm>
              <a:off x="1450748" y="1339332"/>
              <a:ext cx="1239130" cy="816044"/>
              <a:chOff x="1268425" y="1151879"/>
              <a:chExt cx="3254018" cy="2142974"/>
            </a:xfrm>
          </p:grpSpPr>
          <p:sp>
            <p:nvSpPr>
              <p:cNvPr id="10380" name="Google Shape;10380;p42"/>
              <p:cNvSpPr/>
              <p:nvPr/>
            </p:nvSpPr>
            <p:spPr>
              <a:xfrm>
                <a:off x="3224004" y="1151879"/>
                <a:ext cx="1298439" cy="2142974"/>
              </a:xfrm>
              <a:custGeom>
                <a:avLst/>
                <a:gdLst/>
                <a:ahLst/>
                <a:cxnLst/>
                <a:rect l="l" t="t" r="r" b="b"/>
                <a:pathLst>
                  <a:path w="26492" h="43723" extrusionOk="0">
                    <a:moveTo>
                      <a:pt x="20507" y="1"/>
                    </a:moveTo>
                    <a:cubicBezTo>
                      <a:pt x="19095" y="1"/>
                      <a:pt x="17812" y="629"/>
                      <a:pt x="17208" y="2019"/>
                    </a:cubicBezTo>
                    <a:cubicBezTo>
                      <a:pt x="16739" y="3098"/>
                      <a:pt x="16725" y="3494"/>
                      <a:pt x="15980" y="7656"/>
                    </a:cubicBezTo>
                    <a:cubicBezTo>
                      <a:pt x="15246" y="11752"/>
                      <a:pt x="14143" y="15761"/>
                      <a:pt x="13098" y="19784"/>
                    </a:cubicBezTo>
                    <a:cubicBezTo>
                      <a:pt x="10076" y="31407"/>
                      <a:pt x="4120" y="37285"/>
                      <a:pt x="533" y="41756"/>
                    </a:cubicBezTo>
                    <a:cubicBezTo>
                      <a:pt x="0" y="42418"/>
                      <a:pt x="46" y="42572"/>
                      <a:pt x="730" y="43061"/>
                    </a:cubicBezTo>
                    <a:cubicBezTo>
                      <a:pt x="884" y="43172"/>
                      <a:pt x="1231" y="43722"/>
                      <a:pt x="2010" y="43722"/>
                    </a:cubicBezTo>
                    <a:cubicBezTo>
                      <a:pt x="2204" y="43722"/>
                      <a:pt x="2424" y="43689"/>
                      <a:pt x="2674" y="43606"/>
                    </a:cubicBezTo>
                    <a:cubicBezTo>
                      <a:pt x="4489" y="43004"/>
                      <a:pt x="6275" y="41590"/>
                      <a:pt x="7608" y="40401"/>
                    </a:cubicBezTo>
                    <a:cubicBezTo>
                      <a:pt x="12510" y="36031"/>
                      <a:pt x="13208" y="34008"/>
                      <a:pt x="16334" y="29181"/>
                    </a:cubicBezTo>
                    <a:cubicBezTo>
                      <a:pt x="19659" y="24048"/>
                      <a:pt x="20858" y="20880"/>
                      <a:pt x="24537" y="12055"/>
                    </a:cubicBezTo>
                    <a:cubicBezTo>
                      <a:pt x="25853" y="8902"/>
                      <a:pt x="26492" y="6850"/>
                      <a:pt x="26077" y="4597"/>
                    </a:cubicBezTo>
                    <a:cubicBezTo>
                      <a:pt x="25551" y="1735"/>
                      <a:pt x="22852" y="1"/>
                      <a:pt x="205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1" name="Google Shape;10381;p42"/>
              <p:cNvSpPr/>
              <p:nvPr/>
            </p:nvSpPr>
            <p:spPr>
              <a:xfrm>
                <a:off x="1268425" y="1481198"/>
                <a:ext cx="1615746" cy="1790329"/>
              </a:xfrm>
              <a:custGeom>
                <a:avLst/>
                <a:gdLst/>
                <a:ahLst/>
                <a:cxnLst/>
                <a:rect l="l" t="t" r="r" b="b"/>
                <a:pathLst>
                  <a:path w="32966" h="36528" extrusionOk="0">
                    <a:moveTo>
                      <a:pt x="5111" y="0"/>
                    </a:moveTo>
                    <a:cubicBezTo>
                      <a:pt x="3752" y="0"/>
                      <a:pt x="2563" y="1420"/>
                      <a:pt x="1369" y="2909"/>
                    </a:cubicBezTo>
                    <a:cubicBezTo>
                      <a:pt x="1" y="4615"/>
                      <a:pt x="215" y="6982"/>
                      <a:pt x="1060" y="8868"/>
                    </a:cubicBezTo>
                    <a:cubicBezTo>
                      <a:pt x="2780" y="12704"/>
                      <a:pt x="9736" y="20312"/>
                      <a:pt x="12595" y="23401"/>
                    </a:cubicBezTo>
                    <a:cubicBezTo>
                      <a:pt x="14398" y="25346"/>
                      <a:pt x="16412" y="27063"/>
                      <a:pt x="18457" y="28754"/>
                    </a:cubicBezTo>
                    <a:cubicBezTo>
                      <a:pt x="22486" y="32082"/>
                      <a:pt x="23488" y="32986"/>
                      <a:pt x="29513" y="36071"/>
                    </a:cubicBezTo>
                    <a:cubicBezTo>
                      <a:pt x="29978" y="36310"/>
                      <a:pt x="30521" y="36442"/>
                      <a:pt x="31043" y="36510"/>
                    </a:cubicBezTo>
                    <a:cubicBezTo>
                      <a:pt x="31131" y="36522"/>
                      <a:pt x="31215" y="36528"/>
                      <a:pt x="31296" y="36528"/>
                    </a:cubicBezTo>
                    <a:cubicBezTo>
                      <a:pt x="32610" y="36528"/>
                      <a:pt x="32965" y="35047"/>
                      <a:pt x="32181" y="34090"/>
                    </a:cubicBezTo>
                    <a:cubicBezTo>
                      <a:pt x="30113" y="31562"/>
                      <a:pt x="28636" y="30376"/>
                      <a:pt x="27360" y="29073"/>
                    </a:cubicBezTo>
                    <a:cubicBezTo>
                      <a:pt x="24155" y="25798"/>
                      <a:pt x="21306" y="22209"/>
                      <a:pt x="18306" y="18753"/>
                    </a:cubicBezTo>
                    <a:cubicBezTo>
                      <a:pt x="17821" y="18193"/>
                      <a:pt x="15709" y="15150"/>
                      <a:pt x="13707" y="12446"/>
                    </a:cubicBezTo>
                    <a:cubicBezTo>
                      <a:pt x="11480" y="9441"/>
                      <a:pt x="10890" y="7452"/>
                      <a:pt x="9113" y="4020"/>
                    </a:cubicBezTo>
                    <a:cubicBezTo>
                      <a:pt x="7577" y="1053"/>
                      <a:pt x="6281" y="0"/>
                      <a:pt x="51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82" name="Google Shape;10382;p42"/>
            <p:cNvSpPr/>
            <p:nvPr/>
          </p:nvSpPr>
          <p:spPr>
            <a:xfrm>
              <a:off x="2280560" y="1658190"/>
              <a:ext cx="479533" cy="516133"/>
            </a:xfrm>
            <a:custGeom>
              <a:avLst/>
              <a:gdLst/>
              <a:ahLst/>
              <a:cxnLst/>
              <a:rect l="l" t="t" r="r" b="b"/>
              <a:pathLst>
                <a:path w="25693" h="27654" extrusionOk="0">
                  <a:moveTo>
                    <a:pt x="20842" y="1"/>
                  </a:moveTo>
                  <a:cubicBezTo>
                    <a:pt x="20156" y="1"/>
                    <a:pt x="19496" y="284"/>
                    <a:pt x="18833" y="866"/>
                  </a:cubicBezTo>
                  <a:cubicBezTo>
                    <a:pt x="18299" y="1335"/>
                    <a:pt x="17805" y="1894"/>
                    <a:pt x="17441" y="2501"/>
                  </a:cubicBezTo>
                  <a:cubicBezTo>
                    <a:pt x="16666" y="3793"/>
                    <a:pt x="15934" y="5117"/>
                    <a:pt x="15277" y="6474"/>
                  </a:cubicBezTo>
                  <a:cubicBezTo>
                    <a:pt x="12984" y="11205"/>
                    <a:pt x="8436" y="19370"/>
                    <a:pt x="4574" y="22669"/>
                  </a:cubicBezTo>
                  <a:cubicBezTo>
                    <a:pt x="3651" y="23458"/>
                    <a:pt x="554" y="25997"/>
                    <a:pt x="554" y="25997"/>
                  </a:cubicBezTo>
                  <a:cubicBezTo>
                    <a:pt x="1" y="26560"/>
                    <a:pt x="166" y="27269"/>
                    <a:pt x="922" y="27522"/>
                  </a:cubicBezTo>
                  <a:cubicBezTo>
                    <a:pt x="1139" y="27593"/>
                    <a:pt x="1376" y="27604"/>
                    <a:pt x="1661" y="27653"/>
                  </a:cubicBezTo>
                  <a:cubicBezTo>
                    <a:pt x="2301" y="27553"/>
                    <a:pt x="2987" y="27433"/>
                    <a:pt x="3676" y="27344"/>
                  </a:cubicBezTo>
                  <a:cubicBezTo>
                    <a:pt x="4590" y="27224"/>
                    <a:pt x="5445" y="26932"/>
                    <a:pt x="6209" y="26425"/>
                  </a:cubicBezTo>
                  <a:cubicBezTo>
                    <a:pt x="8665" y="24796"/>
                    <a:pt x="8455" y="24996"/>
                    <a:pt x="13425" y="20628"/>
                  </a:cubicBezTo>
                  <a:cubicBezTo>
                    <a:pt x="17356" y="17173"/>
                    <a:pt x="22035" y="12339"/>
                    <a:pt x="24357" y="7636"/>
                  </a:cubicBezTo>
                  <a:cubicBezTo>
                    <a:pt x="24704" y="6936"/>
                    <a:pt x="24939" y="6174"/>
                    <a:pt x="25170" y="5424"/>
                  </a:cubicBezTo>
                  <a:cubicBezTo>
                    <a:pt x="25692" y="3723"/>
                    <a:pt x="24305" y="1635"/>
                    <a:pt x="22666" y="607"/>
                  </a:cubicBezTo>
                  <a:cubicBezTo>
                    <a:pt x="22029" y="206"/>
                    <a:pt x="21426" y="1"/>
                    <a:pt x="20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83" name="Google Shape;10383;p42"/>
            <p:cNvGrpSpPr/>
            <p:nvPr/>
          </p:nvGrpSpPr>
          <p:grpSpPr>
            <a:xfrm>
              <a:off x="1466818" y="1142947"/>
              <a:ext cx="1269484" cy="1012550"/>
              <a:chOff x="1310625" y="636164"/>
              <a:chExt cx="3333730" cy="2659006"/>
            </a:xfrm>
          </p:grpSpPr>
          <p:sp>
            <p:nvSpPr>
              <p:cNvPr id="10384" name="Google Shape;10384;p42"/>
              <p:cNvSpPr/>
              <p:nvPr/>
            </p:nvSpPr>
            <p:spPr>
              <a:xfrm>
                <a:off x="2114638" y="1515164"/>
                <a:ext cx="235358" cy="221733"/>
              </a:xfrm>
              <a:custGeom>
                <a:avLst/>
                <a:gdLst/>
                <a:ahLst/>
                <a:cxnLst/>
                <a:rect l="l" t="t" r="r" b="b"/>
                <a:pathLst>
                  <a:path w="4802" h="4524" extrusionOk="0">
                    <a:moveTo>
                      <a:pt x="3982" y="1"/>
                    </a:moveTo>
                    <a:cubicBezTo>
                      <a:pt x="3956" y="1"/>
                      <a:pt x="3930" y="2"/>
                      <a:pt x="3903" y="3"/>
                    </a:cubicBezTo>
                    <a:cubicBezTo>
                      <a:pt x="3268" y="31"/>
                      <a:pt x="2649" y="144"/>
                      <a:pt x="2140" y="558"/>
                    </a:cubicBezTo>
                    <a:cubicBezTo>
                      <a:pt x="996" y="1488"/>
                      <a:pt x="134" y="2171"/>
                      <a:pt x="0" y="3506"/>
                    </a:cubicBezTo>
                    <a:cubicBezTo>
                      <a:pt x="34" y="3637"/>
                      <a:pt x="56" y="3777"/>
                      <a:pt x="106" y="3905"/>
                    </a:cubicBezTo>
                    <a:cubicBezTo>
                      <a:pt x="272" y="4340"/>
                      <a:pt x="591" y="4524"/>
                      <a:pt x="987" y="4524"/>
                    </a:cubicBezTo>
                    <a:cubicBezTo>
                      <a:pt x="2321" y="4524"/>
                      <a:pt x="4536" y="2442"/>
                      <a:pt x="4802" y="849"/>
                    </a:cubicBezTo>
                    <a:cubicBezTo>
                      <a:pt x="4671" y="274"/>
                      <a:pt x="4518" y="1"/>
                      <a:pt x="39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5" name="Google Shape;10385;p42"/>
              <p:cNvSpPr/>
              <p:nvPr/>
            </p:nvSpPr>
            <p:spPr>
              <a:xfrm>
                <a:off x="2587861" y="675424"/>
                <a:ext cx="302505" cy="143950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2937" extrusionOk="0">
                    <a:moveTo>
                      <a:pt x="3434" y="1"/>
                    </a:moveTo>
                    <a:cubicBezTo>
                      <a:pt x="2855" y="1"/>
                      <a:pt x="2278" y="136"/>
                      <a:pt x="1586" y="395"/>
                    </a:cubicBezTo>
                    <a:cubicBezTo>
                      <a:pt x="724" y="720"/>
                      <a:pt x="0" y="1894"/>
                      <a:pt x="905" y="2566"/>
                    </a:cubicBezTo>
                    <a:cubicBezTo>
                      <a:pt x="1212" y="2794"/>
                      <a:pt x="1298" y="2771"/>
                      <a:pt x="2172" y="2937"/>
                    </a:cubicBezTo>
                    <a:cubicBezTo>
                      <a:pt x="2504" y="2896"/>
                      <a:pt x="2781" y="2859"/>
                      <a:pt x="3057" y="2825"/>
                    </a:cubicBezTo>
                    <a:cubicBezTo>
                      <a:pt x="3811" y="2738"/>
                      <a:pt x="5357" y="2334"/>
                      <a:pt x="5858" y="1731"/>
                    </a:cubicBezTo>
                    <a:cubicBezTo>
                      <a:pt x="6171" y="1357"/>
                      <a:pt x="6100" y="846"/>
                      <a:pt x="5678" y="592"/>
                    </a:cubicBezTo>
                    <a:cubicBezTo>
                      <a:pt x="5483" y="473"/>
                      <a:pt x="5257" y="401"/>
                      <a:pt x="5040" y="321"/>
                    </a:cubicBezTo>
                    <a:cubicBezTo>
                      <a:pt x="4451" y="105"/>
                      <a:pt x="3942" y="1"/>
                      <a:pt x="34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6" name="Google Shape;10386;p42"/>
              <p:cNvSpPr/>
              <p:nvPr/>
            </p:nvSpPr>
            <p:spPr>
              <a:xfrm>
                <a:off x="3574105" y="863045"/>
                <a:ext cx="297702" cy="137088"/>
              </a:xfrm>
              <a:custGeom>
                <a:avLst/>
                <a:gdLst/>
                <a:ahLst/>
                <a:cxnLst/>
                <a:rect l="l" t="t" r="r" b="b"/>
                <a:pathLst>
                  <a:path w="6074" h="2797" extrusionOk="0">
                    <a:moveTo>
                      <a:pt x="1874" y="0"/>
                    </a:moveTo>
                    <a:cubicBezTo>
                      <a:pt x="1379" y="0"/>
                      <a:pt x="897" y="115"/>
                      <a:pt x="428" y="505"/>
                    </a:cubicBezTo>
                    <a:cubicBezTo>
                      <a:pt x="1" y="859"/>
                      <a:pt x="30" y="1445"/>
                      <a:pt x="496" y="1741"/>
                    </a:cubicBezTo>
                    <a:cubicBezTo>
                      <a:pt x="874" y="1981"/>
                      <a:pt x="1629" y="2177"/>
                      <a:pt x="2242" y="2421"/>
                    </a:cubicBezTo>
                    <a:cubicBezTo>
                      <a:pt x="2823" y="2650"/>
                      <a:pt x="3417" y="2796"/>
                      <a:pt x="4041" y="2796"/>
                    </a:cubicBezTo>
                    <a:cubicBezTo>
                      <a:pt x="4097" y="2796"/>
                      <a:pt x="4154" y="2795"/>
                      <a:pt x="4211" y="2793"/>
                    </a:cubicBezTo>
                    <a:cubicBezTo>
                      <a:pt x="4513" y="2778"/>
                      <a:pt x="4818" y="2794"/>
                      <a:pt x="5113" y="2744"/>
                    </a:cubicBezTo>
                    <a:cubicBezTo>
                      <a:pt x="5772" y="2629"/>
                      <a:pt x="6074" y="2032"/>
                      <a:pt x="5794" y="1428"/>
                    </a:cubicBezTo>
                    <a:cubicBezTo>
                      <a:pt x="5728" y="1282"/>
                      <a:pt x="5641" y="1130"/>
                      <a:pt x="5521" y="1031"/>
                    </a:cubicBezTo>
                    <a:cubicBezTo>
                      <a:pt x="5308" y="856"/>
                      <a:pt x="5082" y="681"/>
                      <a:pt x="4831" y="574"/>
                    </a:cubicBezTo>
                    <a:cubicBezTo>
                      <a:pt x="4426" y="403"/>
                      <a:pt x="4014" y="250"/>
                      <a:pt x="3567" y="202"/>
                    </a:cubicBezTo>
                    <a:cubicBezTo>
                      <a:pt x="2985" y="140"/>
                      <a:pt x="2421" y="0"/>
                      <a:pt x="18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7" name="Google Shape;10387;p42"/>
              <p:cNvSpPr/>
              <p:nvPr/>
            </p:nvSpPr>
            <p:spPr>
              <a:xfrm>
                <a:off x="1349836" y="1570549"/>
                <a:ext cx="195364" cy="211244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4310" extrusionOk="0">
                    <a:moveTo>
                      <a:pt x="2782" y="0"/>
                    </a:moveTo>
                    <a:cubicBezTo>
                      <a:pt x="2104" y="0"/>
                      <a:pt x="1093" y="829"/>
                      <a:pt x="147" y="3109"/>
                    </a:cubicBezTo>
                    <a:cubicBezTo>
                      <a:pt x="1" y="3460"/>
                      <a:pt x="56" y="4213"/>
                      <a:pt x="959" y="4309"/>
                    </a:cubicBezTo>
                    <a:cubicBezTo>
                      <a:pt x="1857" y="3998"/>
                      <a:pt x="2338" y="3531"/>
                      <a:pt x="2870" y="2844"/>
                    </a:cubicBezTo>
                    <a:cubicBezTo>
                      <a:pt x="3985" y="1404"/>
                      <a:pt x="3665" y="0"/>
                      <a:pt x="27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8" name="Google Shape;10388;p42"/>
              <p:cNvSpPr/>
              <p:nvPr/>
            </p:nvSpPr>
            <p:spPr>
              <a:xfrm>
                <a:off x="4171479" y="1232261"/>
                <a:ext cx="229624" cy="148312"/>
              </a:xfrm>
              <a:custGeom>
                <a:avLst/>
                <a:gdLst/>
                <a:ahLst/>
                <a:cxnLst/>
                <a:rect l="l" t="t" r="r" b="b"/>
                <a:pathLst>
                  <a:path w="4685" h="3026" extrusionOk="0">
                    <a:moveTo>
                      <a:pt x="801" y="0"/>
                    </a:moveTo>
                    <a:cubicBezTo>
                      <a:pt x="192" y="173"/>
                      <a:pt x="192" y="173"/>
                      <a:pt x="0" y="714"/>
                    </a:cubicBezTo>
                    <a:cubicBezTo>
                      <a:pt x="269" y="1496"/>
                      <a:pt x="271" y="1460"/>
                      <a:pt x="2634" y="2686"/>
                    </a:cubicBezTo>
                    <a:cubicBezTo>
                      <a:pt x="2983" y="2867"/>
                      <a:pt x="3304" y="3026"/>
                      <a:pt x="3601" y="3026"/>
                    </a:cubicBezTo>
                    <a:cubicBezTo>
                      <a:pt x="3817" y="3026"/>
                      <a:pt x="4022" y="2942"/>
                      <a:pt x="4216" y="2722"/>
                    </a:cubicBezTo>
                    <a:cubicBezTo>
                      <a:pt x="4685" y="2191"/>
                      <a:pt x="4309" y="1595"/>
                      <a:pt x="4182" y="1451"/>
                    </a:cubicBezTo>
                    <a:cubicBezTo>
                      <a:pt x="2938" y="32"/>
                      <a:pt x="2093" y="121"/>
                      <a:pt x="8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9" name="Google Shape;10389;p42"/>
              <p:cNvSpPr/>
              <p:nvPr/>
            </p:nvSpPr>
            <p:spPr>
              <a:xfrm>
                <a:off x="2099395" y="1538396"/>
                <a:ext cx="364800" cy="293977"/>
              </a:xfrm>
              <a:custGeom>
                <a:avLst/>
                <a:gdLst/>
                <a:ahLst/>
                <a:cxnLst/>
                <a:rect l="l" t="t" r="r" b="b"/>
                <a:pathLst>
                  <a:path w="7443" h="5998" extrusionOk="0">
                    <a:moveTo>
                      <a:pt x="7202" y="57"/>
                    </a:moveTo>
                    <a:cubicBezTo>
                      <a:pt x="6755" y="340"/>
                      <a:pt x="6955" y="1"/>
                      <a:pt x="6288" y="1951"/>
                    </a:cubicBezTo>
                    <a:cubicBezTo>
                      <a:pt x="5682" y="3716"/>
                      <a:pt x="4079" y="5270"/>
                      <a:pt x="2255" y="5308"/>
                    </a:cubicBezTo>
                    <a:cubicBezTo>
                      <a:pt x="2231" y="5308"/>
                      <a:pt x="2206" y="5308"/>
                      <a:pt x="2182" y="5308"/>
                    </a:cubicBezTo>
                    <a:cubicBezTo>
                      <a:pt x="1700" y="5308"/>
                      <a:pt x="1216" y="5227"/>
                      <a:pt x="734" y="5185"/>
                    </a:cubicBezTo>
                    <a:cubicBezTo>
                      <a:pt x="412" y="5157"/>
                      <a:pt x="274" y="5142"/>
                      <a:pt x="200" y="5142"/>
                    </a:cubicBezTo>
                    <a:cubicBezTo>
                      <a:pt x="109" y="5142"/>
                      <a:pt x="116" y="5165"/>
                      <a:pt x="0" y="5215"/>
                    </a:cubicBezTo>
                    <a:cubicBezTo>
                      <a:pt x="70" y="5291"/>
                      <a:pt x="107" y="5361"/>
                      <a:pt x="163" y="5383"/>
                    </a:cubicBezTo>
                    <a:cubicBezTo>
                      <a:pt x="453" y="5500"/>
                      <a:pt x="1520" y="5997"/>
                      <a:pt x="2374" y="5997"/>
                    </a:cubicBezTo>
                    <a:cubicBezTo>
                      <a:pt x="2490" y="5997"/>
                      <a:pt x="2601" y="5988"/>
                      <a:pt x="2706" y="5968"/>
                    </a:cubicBezTo>
                    <a:cubicBezTo>
                      <a:pt x="3701" y="5776"/>
                      <a:pt x="4609" y="5399"/>
                      <a:pt x="5344" y="4663"/>
                    </a:cubicBezTo>
                    <a:cubicBezTo>
                      <a:pt x="6818" y="3189"/>
                      <a:pt x="7442" y="1316"/>
                      <a:pt x="7377" y="372"/>
                    </a:cubicBezTo>
                    <a:cubicBezTo>
                      <a:pt x="7370" y="274"/>
                      <a:pt x="7275" y="182"/>
                      <a:pt x="7202" y="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0" name="Google Shape;10390;p42"/>
              <p:cNvSpPr/>
              <p:nvPr/>
            </p:nvSpPr>
            <p:spPr>
              <a:xfrm>
                <a:off x="2496059" y="799574"/>
                <a:ext cx="524728" cy="152478"/>
              </a:xfrm>
              <a:custGeom>
                <a:avLst/>
                <a:gdLst/>
                <a:ahLst/>
                <a:cxnLst/>
                <a:rect l="l" t="t" r="r" b="b"/>
                <a:pathLst>
                  <a:path w="10706" h="3111" extrusionOk="0">
                    <a:moveTo>
                      <a:pt x="10462" y="1"/>
                    </a:moveTo>
                    <a:cubicBezTo>
                      <a:pt x="10446" y="1"/>
                      <a:pt x="10431" y="3"/>
                      <a:pt x="10417" y="7"/>
                    </a:cubicBezTo>
                    <a:cubicBezTo>
                      <a:pt x="10217" y="64"/>
                      <a:pt x="10015" y="128"/>
                      <a:pt x="9836" y="228"/>
                    </a:cubicBezTo>
                    <a:cubicBezTo>
                      <a:pt x="9392" y="475"/>
                      <a:pt x="8945" y="720"/>
                      <a:pt x="8526" y="1010"/>
                    </a:cubicBezTo>
                    <a:cubicBezTo>
                      <a:pt x="6722" y="2254"/>
                      <a:pt x="4677" y="2390"/>
                      <a:pt x="3536" y="2390"/>
                    </a:cubicBezTo>
                    <a:cubicBezTo>
                      <a:pt x="3222" y="2390"/>
                      <a:pt x="2977" y="2379"/>
                      <a:pt x="2823" y="2379"/>
                    </a:cubicBezTo>
                    <a:cubicBezTo>
                      <a:pt x="1480" y="2377"/>
                      <a:pt x="789" y="1924"/>
                      <a:pt x="59" y="1579"/>
                    </a:cubicBezTo>
                    <a:cubicBezTo>
                      <a:pt x="1" y="1834"/>
                      <a:pt x="1" y="1834"/>
                      <a:pt x="47" y="1906"/>
                    </a:cubicBezTo>
                    <a:cubicBezTo>
                      <a:pt x="384" y="2407"/>
                      <a:pt x="846" y="2746"/>
                      <a:pt x="1420" y="2910"/>
                    </a:cubicBezTo>
                    <a:cubicBezTo>
                      <a:pt x="1907" y="3048"/>
                      <a:pt x="2554" y="3110"/>
                      <a:pt x="3218" y="3110"/>
                    </a:cubicBezTo>
                    <a:cubicBezTo>
                      <a:pt x="3919" y="3110"/>
                      <a:pt x="4640" y="3041"/>
                      <a:pt x="5210" y="2918"/>
                    </a:cubicBezTo>
                    <a:cubicBezTo>
                      <a:pt x="7456" y="2435"/>
                      <a:pt x="8140" y="1866"/>
                      <a:pt x="10028" y="696"/>
                    </a:cubicBezTo>
                    <a:cubicBezTo>
                      <a:pt x="10284" y="537"/>
                      <a:pt x="10515" y="351"/>
                      <a:pt x="10705" y="46"/>
                    </a:cubicBezTo>
                    <a:cubicBezTo>
                      <a:pt x="10605" y="30"/>
                      <a:pt x="10526" y="1"/>
                      <a:pt x="104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1" name="Google Shape;10391;p42"/>
              <p:cNvSpPr/>
              <p:nvPr/>
            </p:nvSpPr>
            <p:spPr>
              <a:xfrm>
                <a:off x="4444188" y="2062542"/>
                <a:ext cx="161300" cy="152086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103" extrusionOk="0">
                    <a:moveTo>
                      <a:pt x="970" y="1"/>
                    </a:moveTo>
                    <a:cubicBezTo>
                      <a:pt x="412" y="1"/>
                      <a:pt x="0" y="354"/>
                      <a:pt x="133" y="989"/>
                    </a:cubicBezTo>
                    <a:cubicBezTo>
                      <a:pt x="210" y="1362"/>
                      <a:pt x="386" y="1677"/>
                      <a:pt x="691" y="1919"/>
                    </a:cubicBezTo>
                    <a:cubicBezTo>
                      <a:pt x="1285" y="2391"/>
                      <a:pt x="2017" y="3102"/>
                      <a:pt x="2594" y="3102"/>
                    </a:cubicBezTo>
                    <a:cubicBezTo>
                      <a:pt x="2811" y="3102"/>
                      <a:pt x="3006" y="3002"/>
                      <a:pt x="3164" y="2751"/>
                    </a:cubicBezTo>
                    <a:cubicBezTo>
                      <a:pt x="3223" y="2655"/>
                      <a:pt x="3249" y="2538"/>
                      <a:pt x="3290" y="2425"/>
                    </a:cubicBezTo>
                    <a:cubicBezTo>
                      <a:pt x="3172" y="1658"/>
                      <a:pt x="2770" y="1048"/>
                      <a:pt x="2214" y="537"/>
                    </a:cubicBezTo>
                    <a:cubicBezTo>
                      <a:pt x="1818" y="172"/>
                      <a:pt x="1358" y="1"/>
                      <a:pt x="9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2" name="Google Shape;10392;p42"/>
              <p:cNvSpPr/>
              <p:nvPr/>
            </p:nvSpPr>
            <p:spPr>
              <a:xfrm>
                <a:off x="1320526" y="1564471"/>
                <a:ext cx="317356" cy="315542"/>
              </a:xfrm>
              <a:custGeom>
                <a:avLst/>
                <a:gdLst/>
                <a:ahLst/>
                <a:cxnLst/>
                <a:rect l="l" t="t" r="r" b="b"/>
                <a:pathLst>
                  <a:path w="6475" h="6438" extrusionOk="0">
                    <a:moveTo>
                      <a:pt x="5939" y="1"/>
                    </a:moveTo>
                    <a:cubicBezTo>
                      <a:pt x="5849" y="118"/>
                      <a:pt x="5753" y="197"/>
                      <a:pt x="5716" y="297"/>
                    </a:cubicBezTo>
                    <a:cubicBezTo>
                      <a:pt x="5560" y="725"/>
                      <a:pt x="5202" y="3147"/>
                      <a:pt x="3084" y="4929"/>
                    </a:cubicBezTo>
                    <a:cubicBezTo>
                      <a:pt x="1997" y="5843"/>
                      <a:pt x="1406" y="5815"/>
                      <a:pt x="0" y="6069"/>
                    </a:cubicBezTo>
                    <a:cubicBezTo>
                      <a:pt x="24" y="6150"/>
                      <a:pt x="23" y="6237"/>
                      <a:pt x="66" y="6267"/>
                    </a:cubicBezTo>
                    <a:cubicBezTo>
                      <a:pt x="156" y="6333"/>
                      <a:pt x="263" y="6404"/>
                      <a:pt x="370" y="6415"/>
                    </a:cubicBezTo>
                    <a:cubicBezTo>
                      <a:pt x="508" y="6430"/>
                      <a:pt x="645" y="6437"/>
                      <a:pt x="780" y="6437"/>
                    </a:cubicBezTo>
                    <a:cubicBezTo>
                      <a:pt x="3585" y="6437"/>
                      <a:pt x="5854" y="3358"/>
                      <a:pt x="6390" y="603"/>
                    </a:cubicBezTo>
                    <a:cubicBezTo>
                      <a:pt x="6475" y="164"/>
                      <a:pt x="6050" y="56"/>
                      <a:pt x="59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3" name="Google Shape;10393;p42"/>
              <p:cNvSpPr/>
              <p:nvPr/>
            </p:nvSpPr>
            <p:spPr>
              <a:xfrm>
                <a:off x="3458924" y="986705"/>
                <a:ext cx="527718" cy="148263"/>
              </a:xfrm>
              <a:custGeom>
                <a:avLst/>
                <a:gdLst/>
                <a:ahLst/>
                <a:cxnLst/>
                <a:rect l="l" t="t" r="r" b="b"/>
                <a:pathLst>
                  <a:path w="10767" h="3025" extrusionOk="0">
                    <a:moveTo>
                      <a:pt x="141" y="0"/>
                    </a:moveTo>
                    <a:cubicBezTo>
                      <a:pt x="7" y="73"/>
                      <a:pt x="1" y="162"/>
                      <a:pt x="26" y="249"/>
                    </a:cubicBezTo>
                    <a:cubicBezTo>
                      <a:pt x="142" y="639"/>
                      <a:pt x="358" y="954"/>
                      <a:pt x="688" y="1203"/>
                    </a:cubicBezTo>
                    <a:cubicBezTo>
                      <a:pt x="1386" y="1729"/>
                      <a:pt x="2165" y="2078"/>
                      <a:pt x="2999" y="2305"/>
                    </a:cubicBezTo>
                    <a:cubicBezTo>
                      <a:pt x="4167" y="2623"/>
                      <a:pt x="6122" y="3016"/>
                      <a:pt x="7307" y="3025"/>
                    </a:cubicBezTo>
                    <a:cubicBezTo>
                      <a:pt x="7317" y="3025"/>
                      <a:pt x="7328" y="3025"/>
                      <a:pt x="7338" y="3025"/>
                    </a:cubicBezTo>
                    <a:cubicBezTo>
                      <a:pt x="9127" y="3025"/>
                      <a:pt x="10767" y="1969"/>
                      <a:pt x="10216" y="1639"/>
                    </a:cubicBezTo>
                    <a:cubicBezTo>
                      <a:pt x="10111" y="1639"/>
                      <a:pt x="10069" y="1631"/>
                      <a:pt x="10029" y="1631"/>
                    </a:cubicBezTo>
                    <a:cubicBezTo>
                      <a:pt x="9948" y="1631"/>
                      <a:pt x="9877" y="1664"/>
                      <a:pt x="9289" y="1865"/>
                    </a:cubicBezTo>
                    <a:cubicBezTo>
                      <a:pt x="9129" y="1920"/>
                      <a:pt x="8071" y="2385"/>
                      <a:pt x="6545" y="2385"/>
                    </a:cubicBezTo>
                    <a:cubicBezTo>
                      <a:pt x="6356" y="2385"/>
                      <a:pt x="6160" y="2378"/>
                      <a:pt x="5958" y="2362"/>
                    </a:cubicBezTo>
                    <a:cubicBezTo>
                      <a:pt x="1741" y="2034"/>
                      <a:pt x="535" y="392"/>
                      <a:pt x="1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4" name="Google Shape;10394;p42"/>
              <p:cNvSpPr/>
              <p:nvPr/>
            </p:nvSpPr>
            <p:spPr>
              <a:xfrm>
                <a:off x="4342829" y="2042642"/>
                <a:ext cx="291379" cy="274519"/>
              </a:xfrm>
              <a:custGeom>
                <a:avLst/>
                <a:gdLst/>
                <a:ahLst/>
                <a:cxnLst/>
                <a:rect l="l" t="t" r="r" b="b"/>
                <a:pathLst>
                  <a:path w="5945" h="5601" extrusionOk="0">
                    <a:moveTo>
                      <a:pt x="792" y="1"/>
                    </a:moveTo>
                    <a:lnTo>
                      <a:pt x="792" y="1"/>
                    </a:lnTo>
                    <a:cubicBezTo>
                      <a:pt x="642" y="25"/>
                      <a:pt x="541" y="17"/>
                      <a:pt x="474" y="64"/>
                    </a:cubicBezTo>
                    <a:cubicBezTo>
                      <a:pt x="61" y="344"/>
                      <a:pt x="1" y="1192"/>
                      <a:pt x="172" y="1738"/>
                    </a:cubicBezTo>
                    <a:cubicBezTo>
                      <a:pt x="960" y="4258"/>
                      <a:pt x="3030" y="5035"/>
                      <a:pt x="3739" y="5378"/>
                    </a:cubicBezTo>
                    <a:cubicBezTo>
                      <a:pt x="4063" y="5535"/>
                      <a:pt x="4393" y="5601"/>
                      <a:pt x="4725" y="5601"/>
                    </a:cubicBezTo>
                    <a:cubicBezTo>
                      <a:pt x="5050" y="5601"/>
                      <a:pt x="5376" y="5539"/>
                      <a:pt x="5702" y="5439"/>
                    </a:cubicBezTo>
                    <a:cubicBezTo>
                      <a:pt x="5782" y="5415"/>
                      <a:pt x="5846" y="5334"/>
                      <a:pt x="5944" y="5259"/>
                    </a:cubicBezTo>
                    <a:cubicBezTo>
                      <a:pt x="5732" y="5089"/>
                      <a:pt x="5507" y="5073"/>
                      <a:pt x="5285" y="5024"/>
                    </a:cubicBezTo>
                    <a:cubicBezTo>
                      <a:pt x="3471" y="4634"/>
                      <a:pt x="3843" y="4811"/>
                      <a:pt x="2546" y="3821"/>
                    </a:cubicBezTo>
                    <a:cubicBezTo>
                      <a:pt x="466" y="2231"/>
                      <a:pt x="792" y="1174"/>
                      <a:pt x="7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5" name="Google Shape;10395;p42"/>
              <p:cNvSpPr/>
              <p:nvPr/>
            </p:nvSpPr>
            <p:spPr>
              <a:xfrm>
                <a:off x="4068992" y="1307545"/>
                <a:ext cx="366564" cy="20389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4160" extrusionOk="0">
                    <a:moveTo>
                      <a:pt x="251" y="0"/>
                    </a:moveTo>
                    <a:cubicBezTo>
                      <a:pt x="51" y="51"/>
                      <a:pt x="64" y="238"/>
                      <a:pt x="1" y="411"/>
                    </a:cubicBezTo>
                    <a:cubicBezTo>
                      <a:pt x="63" y="961"/>
                      <a:pt x="317" y="1364"/>
                      <a:pt x="669" y="1720"/>
                    </a:cubicBezTo>
                    <a:cubicBezTo>
                      <a:pt x="1110" y="2172"/>
                      <a:pt x="1592" y="2571"/>
                      <a:pt x="2116" y="2918"/>
                    </a:cubicBezTo>
                    <a:cubicBezTo>
                      <a:pt x="3700" y="3965"/>
                      <a:pt x="4760" y="4159"/>
                      <a:pt x="5792" y="4159"/>
                    </a:cubicBezTo>
                    <a:cubicBezTo>
                      <a:pt x="6100" y="4159"/>
                      <a:pt x="6405" y="4142"/>
                      <a:pt x="6720" y="4125"/>
                    </a:cubicBezTo>
                    <a:cubicBezTo>
                      <a:pt x="6944" y="4114"/>
                      <a:pt x="7163" y="4002"/>
                      <a:pt x="7379" y="3922"/>
                    </a:cubicBezTo>
                    <a:cubicBezTo>
                      <a:pt x="7424" y="3905"/>
                      <a:pt x="7446" y="3823"/>
                      <a:pt x="7479" y="3770"/>
                    </a:cubicBezTo>
                    <a:cubicBezTo>
                      <a:pt x="7423" y="3738"/>
                      <a:pt x="7384" y="3702"/>
                      <a:pt x="7344" y="3697"/>
                    </a:cubicBezTo>
                    <a:cubicBezTo>
                      <a:pt x="6746" y="3617"/>
                      <a:pt x="6153" y="3505"/>
                      <a:pt x="5552" y="3471"/>
                    </a:cubicBezTo>
                    <a:cubicBezTo>
                      <a:pt x="3692" y="3367"/>
                      <a:pt x="1630" y="2285"/>
                      <a:pt x="368" y="68"/>
                    </a:cubicBezTo>
                    <a:cubicBezTo>
                      <a:pt x="349" y="35"/>
                      <a:pt x="294" y="24"/>
                      <a:pt x="2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42"/>
              <p:cNvSpPr/>
              <p:nvPr/>
            </p:nvSpPr>
            <p:spPr>
              <a:xfrm>
                <a:off x="4211816" y="1367390"/>
                <a:ext cx="255698" cy="74793"/>
              </a:xfrm>
              <a:custGeom>
                <a:avLst/>
                <a:gdLst/>
                <a:ahLst/>
                <a:cxnLst/>
                <a:rect l="l" t="t" r="r" b="b"/>
                <a:pathLst>
                  <a:path w="5217" h="1526" extrusionOk="0">
                    <a:moveTo>
                      <a:pt x="128" y="1"/>
                    </a:moveTo>
                    <a:cubicBezTo>
                      <a:pt x="81" y="1"/>
                      <a:pt x="41" y="20"/>
                      <a:pt x="1" y="62"/>
                    </a:cubicBezTo>
                    <a:cubicBezTo>
                      <a:pt x="470" y="759"/>
                      <a:pt x="1988" y="1525"/>
                      <a:pt x="3456" y="1525"/>
                    </a:cubicBezTo>
                    <a:cubicBezTo>
                      <a:pt x="3912" y="1525"/>
                      <a:pt x="4363" y="1451"/>
                      <a:pt x="4777" y="1278"/>
                    </a:cubicBezTo>
                    <a:cubicBezTo>
                      <a:pt x="5022" y="1174"/>
                      <a:pt x="5202" y="1006"/>
                      <a:pt x="5216" y="684"/>
                    </a:cubicBezTo>
                    <a:lnTo>
                      <a:pt x="4981" y="448"/>
                    </a:lnTo>
                    <a:cubicBezTo>
                      <a:pt x="4685" y="943"/>
                      <a:pt x="4200" y="1109"/>
                      <a:pt x="3657" y="1109"/>
                    </a:cubicBezTo>
                    <a:cubicBezTo>
                      <a:pt x="3230" y="1109"/>
                      <a:pt x="2766" y="1006"/>
                      <a:pt x="2328" y="879"/>
                    </a:cubicBezTo>
                    <a:cubicBezTo>
                      <a:pt x="755" y="418"/>
                      <a:pt x="351" y="1"/>
                      <a:pt x="1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42"/>
              <p:cNvSpPr/>
              <p:nvPr/>
            </p:nvSpPr>
            <p:spPr>
              <a:xfrm>
                <a:off x="2903408" y="2743725"/>
                <a:ext cx="98466" cy="430134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8776" extrusionOk="0">
                    <a:moveTo>
                      <a:pt x="119" y="1"/>
                    </a:moveTo>
                    <a:cubicBezTo>
                      <a:pt x="0" y="119"/>
                      <a:pt x="5" y="237"/>
                      <a:pt x="53" y="344"/>
                    </a:cubicBezTo>
                    <a:cubicBezTo>
                      <a:pt x="321" y="940"/>
                      <a:pt x="1389" y="2360"/>
                      <a:pt x="1446" y="4219"/>
                    </a:cubicBezTo>
                    <a:cubicBezTo>
                      <a:pt x="1447" y="4225"/>
                      <a:pt x="1656" y="5525"/>
                      <a:pt x="1685" y="5863"/>
                    </a:cubicBezTo>
                    <a:cubicBezTo>
                      <a:pt x="1820" y="7425"/>
                      <a:pt x="1766" y="7846"/>
                      <a:pt x="1922" y="8776"/>
                    </a:cubicBezTo>
                    <a:cubicBezTo>
                      <a:pt x="1967" y="8592"/>
                      <a:pt x="1997" y="8528"/>
                      <a:pt x="1997" y="8463"/>
                    </a:cubicBezTo>
                    <a:cubicBezTo>
                      <a:pt x="2009" y="6280"/>
                      <a:pt x="2001" y="6275"/>
                      <a:pt x="1965" y="6030"/>
                    </a:cubicBezTo>
                    <a:cubicBezTo>
                      <a:pt x="1804" y="4936"/>
                      <a:pt x="1369" y="857"/>
                      <a:pt x="1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42"/>
              <p:cNvSpPr/>
              <p:nvPr/>
            </p:nvSpPr>
            <p:spPr>
              <a:xfrm>
                <a:off x="2631679" y="748845"/>
                <a:ext cx="368966" cy="119591"/>
              </a:xfrm>
              <a:custGeom>
                <a:avLst/>
                <a:gdLst/>
                <a:ahLst/>
                <a:cxnLst/>
                <a:rect l="l" t="t" r="r" b="b"/>
                <a:pathLst>
                  <a:path w="7528" h="2440" extrusionOk="0">
                    <a:moveTo>
                      <a:pt x="6719" y="1"/>
                    </a:moveTo>
                    <a:lnTo>
                      <a:pt x="6719" y="1"/>
                    </a:lnTo>
                    <a:cubicBezTo>
                      <a:pt x="6398" y="401"/>
                      <a:pt x="6059" y="893"/>
                      <a:pt x="5274" y="1229"/>
                    </a:cubicBezTo>
                    <a:cubicBezTo>
                      <a:pt x="3683" y="1910"/>
                      <a:pt x="2899" y="1963"/>
                      <a:pt x="2074" y="2054"/>
                    </a:cubicBezTo>
                    <a:cubicBezTo>
                      <a:pt x="1798" y="2084"/>
                      <a:pt x="1526" y="2110"/>
                      <a:pt x="1254" y="2110"/>
                    </a:cubicBezTo>
                    <a:cubicBezTo>
                      <a:pt x="1023" y="2110"/>
                      <a:pt x="793" y="2092"/>
                      <a:pt x="561" y="2043"/>
                    </a:cubicBezTo>
                    <a:cubicBezTo>
                      <a:pt x="507" y="2032"/>
                      <a:pt x="451" y="2028"/>
                      <a:pt x="390" y="2028"/>
                    </a:cubicBezTo>
                    <a:cubicBezTo>
                      <a:pt x="282" y="2028"/>
                      <a:pt x="159" y="2039"/>
                      <a:pt x="0" y="2039"/>
                    </a:cubicBezTo>
                    <a:cubicBezTo>
                      <a:pt x="135" y="2155"/>
                      <a:pt x="194" y="2249"/>
                      <a:pt x="268" y="2265"/>
                    </a:cubicBezTo>
                    <a:cubicBezTo>
                      <a:pt x="620" y="2337"/>
                      <a:pt x="965" y="2440"/>
                      <a:pt x="1331" y="2440"/>
                    </a:cubicBezTo>
                    <a:cubicBezTo>
                      <a:pt x="1341" y="2440"/>
                      <a:pt x="1351" y="2439"/>
                      <a:pt x="1360" y="2439"/>
                    </a:cubicBezTo>
                    <a:cubicBezTo>
                      <a:pt x="5028" y="2381"/>
                      <a:pt x="7528" y="222"/>
                      <a:pt x="67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42"/>
              <p:cNvSpPr/>
              <p:nvPr/>
            </p:nvSpPr>
            <p:spPr>
              <a:xfrm>
                <a:off x="2100327" y="1468063"/>
                <a:ext cx="242661" cy="178406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3640" extrusionOk="0">
                    <a:moveTo>
                      <a:pt x="4416" y="1"/>
                    </a:moveTo>
                    <a:cubicBezTo>
                      <a:pt x="4264" y="1"/>
                      <a:pt x="4094" y="21"/>
                      <a:pt x="3948" y="78"/>
                    </a:cubicBezTo>
                    <a:cubicBezTo>
                      <a:pt x="1377" y="1078"/>
                      <a:pt x="1005" y="1985"/>
                      <a:pt x="16" y="3489"/>
                    </a:cubicBezTo>
                    <a:cubicBezTo>
                      <a:pt x="0" y="3512"/>
                      <a:pt x="33" y="3568"/>
                      <a:pt x="51" y="3639"/>
                    </a:cubicBezTo>
                    <a:cubicBezTo>
                      <a:pt x="848" y="2905"/>
                      <a:pt x="1098" y="2005"/>
                      <a:pt x="2927" y="872"/>
                    </a:cubicBezTo>
                    <a:cubicBezTo>
                      <a:pt x="3462" y="541"/>
                      <a:pt x="4032" y="287"/>
                      <a:pt x="4675" y="287"/>
                    </a:cubicBezTo>
                    <a:cubicBezTo>
                      <a:pt x="4723" y="287"/>
                      <a:pt x="4771" y="288"/>
                      <a:pt x="4820" y="291"/>
                    </a:cubicBezTo>
                    <a:cubicBezTo>
                      <a:pt x="4821" y="291"/>
                      <a:pt x="4822" y="291"/>
                      <a:pt x="4823" y="291"/>
                    </a:cubicBezTo>
                    <a:cubicBezTo>
                      <a:pt x="4860" y="291"/>
                      <a:pt x="4900" y="254"/>
                      <a:pt x="4951" y="231"/>
                    </a:cubicBezTo>
                    <a:cubicBezTo>
                      <a:pt x="4910" y="175"/>
                      <a:pt x="4877" y="114"/>
                      <a:pt x="4831" y="71"/>
                    </a:cubicBezTo>
                    <a:cubicBezTo>
                      <a:pt x="4794" y="38"/>
                      <a:pt x="4621" y="1"/>
                      <a:pt x="44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42"/>
              <p:cNvSpPr/>
              <p:nvPr/>
            </p:nvSpPr>
            <p:spPr>
              <a:xfrm>
                <a:off x="1353218" y="1515899"/>
                <a:ext cx="212469" cy="143313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2924" extrusionOk="0">
                    <a:moveTo>
                      <a:pt x="3393" y="1"/>
                    </a:moveTo>
                    <a:cubicBezTo>
                      <a:pt x="3374" y="1"/>
                      <a:pt x="3355" y="1"/>
                      <a:pt x="3336" y="2"/>
                    </a:cubicBezTo>
                    <a:cubicBezTo>
                      <a:pt x="2219" y="61"/>
                      <a:pt x="1977" y="532"/>
                      <a:pt x="1035" y="1407"/>
                    </a:cubicBezTo>
                    <a:cubicBezTo>
                      <a:pt x="638" y="1774"/>
                      <a:pt x="340" y="2213"/>
                      <a:pt x="83" y="2684"/>
                    </a:cubicBezTo>
                    <a:cubicBezTo>
                      <a:pt x="39" y="2763"/>
                      <a:pt x="1" y="2843"/>
                      <a:pt x="129" y="2923"/>
                    </a:cubicBezTo>
                    <a:cubicBezTo>
                      <a:pt x="473" y="2404"/>
                      <a:pt x="704" y="1970"/>
                      <a:pt x="1612" y="1194"/>
                    </a:cubicBezTo>
                    <a:cubicBezTo>
                      <a:pt x="2146" y="738"/>
                      <a:pt x="2716" y="393"/>
                      <a:pt x="3505" y="393"/>
                    </a:cubicBezTo>
                    <a:cubicBezTo>
                      <a:pt x="3520" y="393"/>
                      <a:pt x="3535" y="393"/>
                      <a:pt x="3550" y="393"/>
                    </a:cubicBezTo>
                    <a:cubicBezTo>
                      <a:pt x="3725" y="523"/>
                      <a:pt x="3945" y="685"/>
                      <a:pt x="4183" y="861"/>
                    </a:cubicBezTo>
                    <a:cubicBezTo>
                      <a:pt x="4222" y="840"/>
                      <a:pt x="4278" y="812"/>
                      <a:pt x="4335" y="782"/>
                    </a:cubicBezTo>
                    <a:cubicBezTo>
                      <a:pt x="4301" y="322"/>
                      <a:pt x="3867" y="1"/>
                      <a:pt x="33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42"/>
              <p:cNvSpPr/>
              <p:nvPr/>
            </p:nvSpPr>
            <p:spPr>
              <a:xfrm>
                <a:off x="4457618" y="2166940"/>
                <a:ext cx="186738" cy="97437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1988" extrusionOk="0">
                    <a:moveTo>
                      <a:pt x="84" y="0"/>
                    </a:moveTo>
                    <a:cubicBezTo>
                      <a:pt x="56" y="23"/>
                      <a:pt x="28" y="43"/>
                      <a:pt x="1" y="64"/>
                    </a:cubicBezTo>
                    <a:cubicBezTo>
                      <a:pt x="18" y="125"/>
                      <a:pt x="19" y="200"/>
                      <a:pt x="56" y="244"/>
                    </a:cubicBezTo>
                    <a:cubicBezTo>
                      <a:pt x="616" y="892"/>
                      <a:pt x="1314" y="1987"/>
                      <a:pt x="2837" y="1987"/>
                    </a:cubicBezTo>
                    <a:cubicBezTo>
                      <a:pt x="2945" y="1987"/>
                      <a:pt x="3057" y="1982"/>
                      <a:pt x="3174" y="1970"/>
                    </a:cubicBezTo>
                    <a:cubicBezTo>
                      <a:pt x="3452" y="1942"/>
                      <a:pt x="3659" y="1810"/>
                      <a:pt x="3759" y="1546"/>
                    </a:cubicBezTo>
                    <a:cubicBezTo>
                      <a:pt x="3798" y="1441"/>
                      <a:pt x="3810" y="1319"/>
                      <a:pt x="3634" y="1246"/>
                    </a:cubicBezTo>
                    <a:cubicBezTo>
                      <a:pt x="3439" y="1364"/>
                      <a:pt x="3255" y="1546"/>
                      <a:pt x="2977" y="1553"/>
                    </a:cubicBezTo>
                    <a:cubicBezTo>
                      <a:pt x="2938" y="1554"/>
                      <a:pt x="2899" y="1555"/>
                      <a:pt x="2861" y="1555"/>
                    </a:cubicBezTo>
                    <a:cubicBezTo>
                      <a:pt x="1689" y="1555"/>
                      <a:pt x="1188" y="1046"/>
                      <a:pt x="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2" name="Google Shape;10402;p42"/>
              <p:cNvSpPr/>
              <p:nvPr/>
            </p:nvSpPr>
            <p:spPr>
              <a:xfrm>
                <a:off x="3755405" y="985529"/>
                <a:ext cx="194188" cy="7440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518" extrusionOk="0">
                    <a:moveTo>
                      <a:pt x="3778" y="1"/>
                    </a:moveTo>
                    <a:cubicBezTo>
                      <a:pt x="3301" y="510"/>
                      <a:pt x="2686" y="763"/>
                      <a:pt x="2059" y="1020"/>
                    </a:cubicBezTo>
                    <a:cubicBezTo>
                      <a:pt x="1397" y="1292"/>
                      <a:pt x="701" y="1175"/>
                      <a:pt x="0" y="1265"/>
                    </a:cubicBezTo>
                    <a:cubicBezTo>
                      <a:pt x="147" y="1462"/>
                      <a:pt x="325" y="1500"/>
                      <a:pt x="512" y="1505"/>
                    </a:cubicBezTo>
                    <a:cubicBezTo>
                      <a:pt x="693" y="1508"/>
                      <a:pt x="874" y="1518"/>
                      <a:pt x="1055" y="1518"/>
                    </a:cubicBezTo>
                    <a:cubicBezTo>
                      <a:pt x="1176" y="1518"/>
                      <a:pt x="1296" y="1514"/>
                      <a:pt x="1414" y="1500"/>
                    </a:cubicBezTo>
                    <a:cubicBezTo>
                      <a:pt x="2316" y="1402"/>
                      <a:pt x="3775" y="1037"/>
                      <a:pt x="3961" y="153"/>
                    </a:cubicBezTo>
                    <a:cubicBezTo>
                      <a:pt x="3896" y="97"/>
                      <a:pt x="3843" y="56"/>
                      <a:pt x="3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3" name="Google Shape;10403;p42"/>
              <p:cNvSpPr/>
              <p:nvPr/>
            </p:nvSpPr>
            <p:spPr>
              <a:xfrm>
                <a:off x="1363364" y="1596134"/>
                <a:ext cx="190904" cy="228888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4670" extrusionOk="0">
                    <a:moveTo>
                      <a:pt x="3758" y="1"/>
                    </a:moveTo>
                    <a:cubicBezTo>
                      <a:pt x="3710" y="232"/>
                      <a:pt x="3681" y="461"/>
                      <a:pt x="3613" y="677"/>
                    </a:cubicBezTo>
                    <a:cubicBezTo>
                      <a:pt x="3181" y="2039"/>
                      <a:pt x="2407" y="3162"/>
                      <a:pt x="1235" y="3991"/>
                    </a:cubicBezTo>
                    <a:cubicBezTo>
                      <a:pt x="962" y="4186"/>
                      <a:pt x="670" y="4346"/>
                      <a:pt x="329" y="4346"/>
                    </a:cubicBezTo>
                    <a:cubicBezTo>
                      <a:pt x="269" y="4346"/>
                      <a:pt x="207" y="4341"/>
                      <a:pt x="144" y="4330"/>
                    </a:cubicBezTo>
                    <a:cubicBezTo>
                      <a:pt x="143" y="4330"/>
                      <a:pt x="141" y="4330"/>
                      <a:pt x="140" y="4330"/>
                    </a:cubicBezTo>
                    <a:cubicBezTo>
                      <a:pt x="99" y="4330"/>
                      <a:pt x="47" y="4413"/>
                      <a:pt x="1" y="4453"/>
                    </a:cubicBezTo>
                    <a:cubicBezTo>
                      <a:pt x="106" y="4609"/>
                      <a:pt x="241" y="4669"/>
                      <a:pt x="385" y="4669"/>
                    </a:cubicBezTo>
                    <a:cubicBezTo>
                      <a:pt x="443" y="4669"/>
                      <a:pt x="503" y="4659"/>
                      <a:pt x="563" y="4642"/>
                    </a:cubicBezTo>
                    <a:cubicBezTo>
                      <a:pt x="1766" y="4287"/>
                      <a:pt x="3793" y="2108"/>
                      <a:pt x="3879" y="176"/>
                    </a:cubicBezTo>
                    <a:cubicBezTo>
                      <a:pt x="3882" y="110"/>
                      <a:pt x="3894" y="3"/>
                      <a:pt x="3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4" name="Google Shape;10404;p42"/>
              <p:cNvSpPr/>
              <p:nvPr/>
            </p:nvSpPr>
            <p:spPr>
              <a:xfrm>
                <a:off x="4306216" y="1204764"/>
                <a:ext cx="131354" cy="118267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413" extrusionOk="0">
                    <a:moveTo>
                      <a:pt x="185" y="1"/>
                    </a:moveTo>
                    <a:cubicBezTo>
                      <a:pt x="134" y="1"/>
                      <a:pt x="73" y="45"/>
                      <a:pt x="12" y="68"/>
                    </a:cubicBezTo>
                    <a:cubicBezTo>
                      <a:pt x="8" y="143"/>
                      <a:pt x="5" y="209"/>
                      <a:pt x="1" y="302"/>
                    </a:cubicBezTo>
                    <a:cubicBezTo>
                      <a:pt x="1894" y="1305"/>
                      <a:pt x="1438" y="1304"/>
                      <a:pt x="2323" y="2279"/>
                    </a:cubicBezTo>
                    <a:cubicBezTo>
                      <a:pt x="2378" y="2340"/>
                      <a:pt x="2440" y="2412"/>
                      <a:pt x="2569" y="2412"/>
                    </a:cubicBezTo>
                    <a:cubicBezTo>
                      <a:pt x="2601" y="2412"/>
                      <a:pt x="2638" y="2408"/>
                      <a:pt x="2679" y="2397"/>
                    </a:cubicBezTo>
                    <a:cubicBezTo>
                      <a:pt x="2131" y="1229"/>
                      <a:pt x="1411" y="290"/>
                      <a:pt x="203" y="3"/>
                    </a:cubicBezTo>
                    <a:cubicBezTo>
                      <a:pt x="197" y="1"/>
                      <a:pt x="191" y="1"/>
                      <a:pt x="1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5" name="Google Shape;10405;p42"/>
              <p:cNvSpPr/>
              <p:nvPr/>
            </p:nvSpPr>
            <p:spPr>
              <a:xfrm>
                <a:off x="1362432" y="1912121"/>
                <a:ext cx="69549" cy="7082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445" extrusionOk="0">
                    <a:moveTo>
                      <a:pt x="664" y="1"/>
                    </a:moveTo>
                    <a:cubicBezTo>
                      <a:pt x="285" y="1"/>
                      <a:pt x="0" y="488"/>
                      <a:pt x="471" y="1142"/>
                    </a:cubicBezTo>
                    <a:cubicBezTo>
                      <a:pt x="599" y="1320"/>
                      <a:pt x="755" y="1444"/>
                      <a:pt x="988" y="1444"/>
                    </a:cubicBezTo>
                    <a:cubicBezTo>
                      <a:pt x="1044" y="1444"/>
                      <a:pt x="1104" y="1437"/>
                      <a:pt x="1169" y="1422"/>
                    </a:cubicBezTo>
                    <a:cubicBezTo>
                      <a:pt x="1417" y="1211"/>
                      <a:pt x="1418" y="956"/>
                      <a:pt x="1345" y="706"/>
                    </a:cubicBezTo>
                    <a:cubicBezTo>
                      <a:pt x="1199" y="207"/>
                      <a:pt x="911" y="1"/>
                      <a:pt x="6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6" name="Google Shape;10406;p42"/>
              <p:cNvSpPr/>
              <p:nvPr/>
            </p:nvSpPr>
            <p:spPr>
              <a:xfrm>
                <a:off x="2318435" y="2234136"/>
                <a:ext cx="58178" cy="77587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1583" extrusionOk="0">
                    <a:moveTo>
                      <a:pt x="378" y="0"/>
                    </a:moveTo>
                    <a:cubicBezTo>
                      <a:pt x="195" y="0"/>
                      <a:pt x="42" y="145"/>
                      <a:pt x="0" y="366"/>
                    </a:cubicBezTo>
                    <a:cubicBezTo>
                      <a:pt x="49" y="762"/>
                      <a:pt x="475" y="1286"/>
                      <a:pt x="813" y="1517"/>
                    </a:cubicBezTo>
                    <a:cubicBezTo>
                      <a:pt x="869" y="1556"/>
                      <a:pt x="935" y="1583"/>
                      <a:pt x="1000" y="1583"/>
                    </a:cubicBezTo>
                    <a:cubicBezTo>
                      <a:pt x="1065" y="1583"/>
                      <a:pt x="1130" y="1557"/>
                      <a:pt x="1187" y="1494"/>
                    </a:cubicBezTo>
                    <a:cubicBezTo>
                      <a:pt x="1072" y="396"/>
                      <a:pt x="682" y="0"/>
                      <a:pt x="3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7" name="Google Shape;10407;p42"/>
              <p:cNvSpPr/>
              <p:nvPr/>
            </p:nvSpPr>
            <p:spPr>
              <a:xfrm>
                <a:off x="2223644" y="2186202"/>
                <a:ext cx="58962" cy="70970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448" extrusionOk="0">
                    <a:moveTo>
                      <a:pt x="520" y="0"/>
                    </a:moveTo>
                    <a:cubicBezTo>
                      <a:pt x="254" y="0"/>
                      <a:pt x="0" y="250"/>
                      <a:pt x="138" y="595"/>
                    </a:cubicBezTo>
                    <a:cubicBezTo>
                      <a:pt x="458" y="1400"/>
                      <a:pt x="882" y="1399"/>
                      <a:pt x="1055" y="1447"/>
                    </a:cubicBezTo>
                    <a:cubicBezTo>
                      <a:pt x="1121" y="1287"/>
                      <a:pt x="1203" y="1181"/>
                      <a:pt x="1197" y="1083"/>
                    </a:cubicBezTo>
                    <a:cubicBezTo>
                      <a:pt x="1175" y="754"/>
                      <a:pt x="1061" y="452"/>
                      <a:pt x="868" y="184"/>
                    </a:cubicBezTo>
                    <a:cubicBezTo>
                      <a:pt x="776" y="56"/>
                      <a:pt x="647" y="0"/>
                      <a:pt x="5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8" name="Google Shape;10408;p42"/>
              <p:cNvSpPr/>
              <p:nvPr/>
            </p:nvSpPr>
            <p:spPr>
              <a:xfrm>
                <a:off x="3527494" y="952200"/>
                <a:ext cx="141401" cy="86262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176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71" y="433"/>
                      <a:pt x="376" y="762"/>
                      <a:pt x="700" y="984"/>
                    </a:cubicBezTo>
                    <a:cubicBezTo>
                      <a:pt x="1256" y="1361"/>
                      <a:pt x="1867" y="1627"/>
                      <a:pt x="2530" y="1757"/>
                    </a:cubicBezTo>
                    <a:cubicBezTo>
                      <a:pt x="2540" y="1759"/>
                      <a:pt x="2550" y="1760"/>
                      <a:pt x="2560" y="1760"/>
                    </a:cubicBezTo>
                    <a:cubicBezTo>
                      <a:pt x="2627" y="1760"/>
                      <a:pt x="2713" y="1718"/>
                      <a:pt x="2884" y="1678"/>
                    </a:cubicBezTo>
                    <a:cubicBezTo>
                      <a:pt x="2694" y="1555"/>
                      <a:pt x="2642" y="1509"/>
                      <a:pt x="2581" y="1483"/>
                    </a:cubicBezTo>
                    <a:cubicBezTo>
                      <a:pt x="1725" y="1136"/>
                      <a:pt x="891" y="749"/>
                      <a:pt x="230" y="73"/>
                    </a:cubicBezTo>
                    <a:cubicBezTo>
                      <a:pt x="194" y="38"/>
                      <a:pt x="123" y="38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9" name="Google Shape;10409;p42"/>
              <p:cNvSpPr/>
              <p:nvPr/>
            </p:nvSpPr>
            <p:spPr>
              <a:xfrm>
                <a:off x="2510371" y="1094485"/>
                <a:ext cx="49111" cy="73372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1497" extrusionOk="0">
                    <a:moveTo>
                      <a:pt x="440" y="0"/>
                    </a:moveTo>
                    <a:cubicBezTo>
                      <a:pt x="263" y="0"/>
                      <a:pt x="94" y="132"/>
                      <a:pt x="58" y="383"/>
                    </a:cubicBezTo>
                    <a:cubicBezTo>
                      <a:pt x="0" y="780"/>
                      <a:pt x="282" y="1312"/>
                      <a:pt x="640" y="1484"/>
                    </a:cubicBezTo>
                    <a:cubicBezTo>
                      <a:pt x="660" y="1493"/>
                      <a:pt x="683" y="1497"/>
                      <a:pt x="707" y="1497"/>
                    </a:cubicBezTo>
                    <a:cubicBezTo>
                      <a:pt x="767" y="1497"/>
                      <a:pt x="838" y="1477"/>
                      <a:pt x="914" y="1473"/>
                    </a:cubicBezTo>
                    <a:cubicBezTo>
                      <a:pt x="1001" y="1048"/>
                      <a:pt x="995" y="667"/>
                      <a:pt x="832" y="293"/>
                    </a:cubicBezTo>
                    <a:cubicBezTo>
                      <a:pt x="745" y="95"/>
                      <a:pt x="589" y="0"/>
                      <a:pt x="4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0" name="Google Shape;10410;p42"/>
              <p:cNvSpPr/>
              <p:nvPr/>
            </p:nvSpPr>
            <p:spPr>
              <a:xfrm>
                <a:off x="3437898" y="1061499"/>
                <a:ext cx="50777" cy="73813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506" extrusionOk="0">
                    <a:moveTo>
                      <a:pt x="438" y="0"/>
                    </a:moveTo>
                    <a:cubicBezTo>
                      <a:pt x="49" y="214"/>
                      <a:pt x="12" y="270"/>
                      <a:pt x="6" y="621"/>
                    </a:cubicBezTo>
                    <a:cubicBezTo>
                      <a:pt x="1" y="904"/>
                      <a:pt x="36" y="1178"/>
                      <a:pt x="218" y="1408"/>
                    </a:cubicBezTo>
                    <a:cubicBezTo>
                      <a:pt x="255" y="1454"/>
                      <a:pt x="331" y="1467"/>
                      <a:pt x="409" y="1506"/>
                    </a:cubicBezTo>
                    <a:cubicBezTo>
                      <a:pt x="1026" y="1038"/>
                      <a:pt x="1035" y="79"/>
                      <a:pt x="4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1" name="Google Shape;10411;p42"/>
              <p:cNvSpPr/>
              <p:nvPr/>
            </p:nvSpPr>
            <p:spPr>
              <a:xfrm>
                <a:off x="1771693" y="1963388"/>
                <a:ext cx="63814" cy="66363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54" extrusionOk="0">
                    <a:moveTo>
                      <a:pt x="388" y="0"/>
                    </a:moveTo>
                    <a:cubicBezTo>
                      <a:pt x="143" y="77"/>
                      <a:pt x="0" y="233"/>
                      <a:pt x="0" y="521"/>
                    </a:cubicBezTo>
                    <a:cubicBezTo>
                      <a:pt x="162" y="911"/>
                      <a:pt x="456" y="1179"/>
                      <a:pt x="893" y="1354"/>
                    </a:cubicBezTo>
                    <a:cubicBezTo>
                      <a:pt x="1040" y="1170"/>
                      <a:pt x="1302" y="1101"/>
                      <a:pt x="885" y="319"/>
                    </a:cubicBezTo>
                    <a:cubicBezTo>
                      <a:pt x="778" y="120"/>
                      <a:pt x="612" y="18"/>
                      <a:pt x="3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2" name="Google Shape;10412;p42"/>
              <p:cNvSpPr/>
              <p:nvPr/>
            </p:nvSpPr>
            <p:spPr>
              <a:xfrm>
                <a:off x="2945609" y="1180650"/>
                <a:ext cx="54943" cy="75969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1550" extrusionOk="0">
                    <a:moveTo>
                      <a:pt x="394" y="1"/>
                    </a:moveTo>
                    <a:cubicBezTo>
                      <a:pt x="193" y="271"/>
                      <a:pt x="0" y="275"/>
                      <a:pt x="325" y="1175"/>
                    </a:cubicBezTo>
                    <a:cubicBezTo>
                      <a:pt x="387" y="1344"/>
                      <a:pt x="491" y="1509"/>
                      <a:pt x="772" y="1549"/>
                    </a:cubicBezTo>
                    <a:cubicBezTo>
                      <a:pt x="1121" y="1068"/>
                      <a:pt x="991" y="611"/>
                      <a:pt x="757" y="169"/>
                    </a:cubicBezTo>
                    <a:cubicBezTo>
                      <a:pt x="710" y="81"/>
                      <a:pt x="530" y="61"/>
                      <a:pt x="3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3" name="Google Shape;10413;p42"/>
              <p:cNvSpPr/>
              <p:nvPr/>
            </p:nvSpPr>
            <p:spPr>
              <a:xfrm>
                <a:off x="2849592" y="1949665"/>
                <a:ext cx="40043" cy="90085"/>
              </a:xfrm>
              <a:custGeom>
                <a:avLst/>
                <a:gdLst/>
                <a:ahLst/>
                <a:cxnLst/>
                <a:rect l="l" t="t" r="r" b="b"/>
                <a:pathLst>
                  <a:path w="817" h="1838" extrusionOk="0">
                    <a:moveTo>
                      <a:pt x="357" y="1"/>
                    </a:moveTo>
                    <a:cubicBezTo>
                      <a:pt x="332" y="1"/>
                      <a:pt x="314" y="15"/>
                      <a:pt x="252" y="28"/>
                    </a:cubicBezTo>
                    <a:cubicBezTo>
                      <a:pt x="36" y="357"/>
                      <a:pt x="1" y="406"/>
                      <a:pt x="46" y="585"/>
                    </a:cubicBezTo>
                    <a:cubicBezTo>
                      <a:pt x="330" y="1714"/>
                      <a:pt x="360" y="1567"/>
                      <a:pt x="585" y="1838"/>
                    </a:cubicBezTo>
                    <a:cubicBezTo>
                      <a:pt x="806" y="1245"/>
                      <a:pt x="817" y="887"/>
                      <a:pt x="662" y="151"/>
                    </a:cubicBezTo>
                    <a:cubicBezTo>
                      <a:pt x="441" y="33"/>
                      <a:pt x="393" y="1"/>
                      <a:pt x="3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4" name="Google Shape;10414;p42"/>
              <p:cNvSpPr/>
              <p:nvPr/>
            </p:nvSpPr>
            <p:spPr>
              <a:xfrm>
                <a:off x="2158848" y="1722146"/>
                <a:ext cx="110964" cy="42788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873" extrusionOk="0">
                    <a:moveTo>
                      <a:pt x="2055" y="1"/>
                    </a:moveTo>
                    <a:cubicBezTo>
                      <a:pt x="2008" y="1"/>
                      <a:pt x="1960" y="13"/>
                      <a:pt x="1913" y="33"/>
                    </a:cubicBezTo>
                    <a:cubicBezTo>
                      <a:pt x="966" y="424"/>
                      <a:pt x="530" y="422"/>
                      <a:pt x="1" y="675"/>
                    </a:cubicBezTo>
                    <a:cubicBezTo>
                      <a:pt x="167" y="858"/>
                      <a:pt x="334" y="872"/>
                      <a:pt x="491" y="872"/>
                    </a:cubicBezTo>
                    <a:cubicBezTo>
                      <a:pt x="522" y="872"/>
                      <a:pt x="553" y="872"/>
                      <a:pt x="583" y="872"/>
                    </a:cubicBezTo>
                    <a:cubicBezTo>
                      <a:pt x="595" y="872"/>
                      <a:pt x="608" y="872"/>
                      <a:pt x="621" y="872"/>
                    </a:cubicBezTo>
                    <a:cubicBezTo>
                      <a:pt x="634" y="873"/>
                      <a:pt x="647" y="873"/>
                      <a:pt x="660" y="873"/>
                    </a:cubicBezTo>
                    <a:cubicBezTo>
                      <a:pt x="1145" y="873"/>
                      <a:pt x="1589" y="731"/>
                      <a:pt x="1990" y="460"/>
                    </a:cubicBezTo>
                    <a:cubicBezTo>
                      <a:pt x="2119" y="372"/>
                      <a:pt x="2264" y="276"/>
                      <a:pt x="2232" y="82"/>
                    </a:cubicBezTo>
                    <a:cubicBezTo>
                      <a:pt x="2177" y="23"/>
                      <a:pt x="2117" y="1"/>
                      <a:pt x="20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5" name="Google Shape;10415;p42"/>
              <p:cNvSpPr/>
              <p:nvPr/>
            </p:nvSpPr>
            <p:spPr>
              <a:xfrm>
                <a:off x="2553062" y="1984758"/>
                <a:ext cx="50091" cy="79351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1619" extrusionOk="0">
                    <a:moveTo>
                      <a:pt x="413" y="1"/>
                    </a:moveTo>
                    <a:cubicBezTo>
                      <a:pt x="333" y="34"/>
                      <a:pt x="250" y="68"/>
                      <a:pt x="138" y="114"/>
                    </a:cubicBezTo>
                    <a:cubicBezTo>
                      <a:pt x="0" y="522"/>
                      <a:pt x="229" y="785"/>
                      <a:pt x="372" y="1059"/>
                    </a:cubicBezTo>
                    <a:cubicBezTo>
                      <a:pt x="481" y="1267"/>
                      <a:pt x="577" y="1511"/>
                      <a:pt x="874" y="1619"/>
                    </a:cubicBezTo>
                    <a:cubicBezTo>
                      <a:pt x="932" y="1397"/>
                      <a:pt x="983" y="1202"/>
                      <a:pt x="1021" y="1061"/>
                    </a:cubicBezTo>
                    <a:cubicBezTo>
                      <a:pt x="921" y="608"/>
                      <a:pt x="908" y="168"/>
                      <a:pt x="4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6" name="Google Shape;10416;p42"/>
              <p:cNvSpPr/>
              <p:nvPr/>
            </p:nvSpPr>
            <p:spPr>
              <a:xfrm>
                <a:off x="2620553" y="2513609"/>
                <a:ext cx="58766" cy="63814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1302" extrusionOk="0">
                    <a:moveTo>
                      <a:pt x="488" y="0"/>
                    </a:moveTo>
                    <a:cubicBezTo>
                      <a:pt x="420" y="0"/>
                      <a:pt x="351" y="16"/>
                      <a:pt x="288" y="47"/>
                    </a:cubicBezTo>
                    <a:cubicBezTo>
                      <a:pt x="101" y="141"/>
                      <a:pt x="1" y="441"/>
                      <a:pt x="175" y="710"/>
                    </a:cubicBezTo>
                    <a:cubicBezTo>
                      <a:pt x="562" y="1301"/>
                      <a:pt x="867" y="1258"/>
                      <a:pt x="992" y="1281"/>
                    </a:cubicBezTo>
                    <a:cubicBezTo>
                      <a:pt x="1198" y="903"/>
                      <a:pt x="1078" y="545"/>
                      <a:pt x="839" y="182"/>
                    </a:cubicBezTo>
                    <a:cubicBezTo>
                      <a:pt x="760" y="63"/>
                      <a:pt x="625" y="0"/>
                      <a:pt x="4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7" name="Google Shape;10417;p42"/>
              <p:cNvSpPr/>
              <p:nvPr/>
            </p:nvSpPr>
            <p:spPr>
              <a:xfrm>
                <a:off x="2345638" y="1819780"/>
                <a:ext cx="44258" cy="85527"/>
              </a:xfrm>
              <a:custGeom>
                <a:avLst/>
                <a:gdLst/>
                <a:ahLst/>
                <a:cxnLst/>
                <a:rect l="l" t="t" r="r" b="b"/>
                <a:pathLst>
                  <a:path w="903" h="1745" extrusionOk="0">
                    <a:moveTo>
                      <a:pt x="215" y="0"/>
                    </a:moveTo>
                    <a:cubicBezTo>
                      <a:pt x="155" y="55"/>
                      <a:pt x="76" y="130"/>
                      <a:pt x="1" y="200"/>
                    </a:cubicBezTo>
                    <a:cubicBezTo>
                      <a:pt x="1" y="655"/>
                      <a:pt x="221" y="1012"/>
                      <a:pt x="407" y="1378"/>
                    </a:cubicBezTo>
                    <a:cubicBezTo>
                      <a:pt x="488" y="1535"/>
                      <a:pt x="570" y="1715"/>
                      <a:pt x="784" y="1745"/>
                    </a:cubicBezTo>
                    <a:cubicBezTo>
                      <a:pt x="902" y="1243"/>
                      <a:pt x="866" y="820"/>
                      <a:pt x="652" y="346"/>
                    </a:cubicBezTo>
                    <a:cubicBezTo>
                      <a:pt x="576" y="177"/>
                      <a:pt x="472" y="24"/>
                      <a:pt x="2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8" name="Google Shape;10418;p42"/>
              <p:cNvSpPr/>
              <p:nvPr/>
            </p:nvSpPr>
            <p:spPr>
              <a:xfrm>
                <a:off x="2368674" y="2428326"/>
                <a:ext cx="49846" cy="66510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1357" extrusionOk="0">
                    <a:moveTo>
                      <a:pt x="411" y="1"/>
                    </a:moveTo>
                    <a:cubicBezTo>
                      <a:pt x="115" y="164"/>
                      <a:pt x="115" y="164"/>
                      <a:pt x="1" y="465"/>
                    </a:cubicBezTo>
                    <a:cubicBezTo>
                      <a:pt x="96" y="919"/>
                      <a:pt x="453" y="1130"/>
                      <a:pt x="804" y="1357"/>
                    </a:cubicBezTo>
                    <a:cubicBezTo>
                      <a:pt x="879" y="1299"/>
                      <a:pt x="931" y="1260"/>
                      <a:pt x="1016" y="1193"/>
                    </a:cubicBezTo>
                    <a:cubicBezTo>
                      <a:pt x="936" y="630"/>
                      <a:pt x="958" y="367"/>
                      <a:pt x="694" y="118"/>
                    </a:cubicBezTo>
                    <a:cubicBezTo>
                      <a:pt x="620" y="46"/>
                      <a:pt x="490" y="32"/>
                      <a:pt x="4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9" name="Google Shape;10419;p42"/>
              <p:cNvSpPr/>
              <p:nvPr/>
            </p:nvSpPr>
            <p:spPr>
              <a:xfrm>
                <a:off x="1609606" y="2097047"/>
                <a:ext cx="54649" cy="61217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249" extrusionOk="0">
                    <a:moveTo>
                      <a:pt x="409" y="1"/>
                    </a:moveTo>
                    <a:cubicBezTo>
                      <a:pt x="20" y="1"/>
                      <a:pt x="1" y="414"/>
                      <a:pt x="129" y="643"/>
                    </a:cubicBezTo>
                    <a:cubicBezTo>
                      <a:pt x="288" y="926"/>
                      <a:pt x="494" y="1165"/>
                      <a:pt x="799" y="1248"/>
                    </a:cubicBezTo>
                    <a:cubicBezTo>
                      <a:pt x="1016" y="1202"/>
                      <a:pt x="1098" y="1079"/>
                      <a:pt x="1104" y="900"/>
                    </a:cubicBezTo>
                    <a:cubicBezTo>
                      <a:pt x="1114" y="551"/>
                      <a:pt x="920" y="301"/>
                      <a:pt x="678" y="51"/>
                    </a:cubicBezTo>
                    <a:cubicBezTo>
                      <a:pt x="573" y="16"/>
                      <a:pt x="484" y="1"/>
                      <a:pt x="4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0" name="Google Shape;10420;p42"/>
              <p:cNvSpPr/>
              <p:nvPr/>
            </p:nvSpPr>
            <p:spPr>
              <a:xfrm>
                <a:off x="2797295" y="1211773"/>
                <a:ext cx="43768" cy="71803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465" extrusionOk="0">
                    <a:moveTo>
                      <a:pt x="387" y="0"/>
                    </a:moveTo>
                    <a:cubicBezTo>
                      <a:pt x="126" y="158"/>
                      <a:pt x="126" y="158"/>
                      <a:pt x="1" y="444"/>
                    </a:cubicBezTo>
                    <a:cubicBezTo>
                      <a:pt x="258" y="1239"/>
                      <a:pt x="374" y="1401"/>
                      <a:pt x="760" y="1464"/>
                    </a:cubicBezTo>
                    <a:cubicBezTo>
                      <a:pt x="892" y="1110"/>
                      <a:pt x="886" y="745"/>
                      <a:pt x="804" y="388"/>
                    </a:cubicBezTo>
                    <a:cubicBezTo>
                      <a:pt x="776" y="270"/>
                      <a:pt x="658" y="165"/>
                      <a:pt x="564" y="69"/>
                    </a:cubicBezTo>
                    <a:cubicBezTo>
                      <a:pt x="522" y="26"/>
                      <a:pt x="441" y="21"/>
                      <a:pt x="3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1" name="Google Shape;10421;p42"/>
              <p:cNvSpPr/>
              <p:nvPr/>
            </p:nvSpPr>
            <p:spPr>
              <a:xfrm>
                <a:off x="4115211" y="1256473"/>
                <a:ext cx="63030" cy="84301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720" extrusionOk="0">
                    <a:moveTo>
                      <a:pt x="382" y="0"/>
                    </a:moveTo>
                    <a:cubicBezTo>
                      <a:pt x="293" y="62"/>
                      <a:pt x="212" y="86"/>
                      <a:pt x="196" y="134"/>
                    </a:cubicBezTo>
                    <a:cubicBezTo>
                      <a:pt x="1" y="720"/>
                      <a:pt x="328" y="1470"/>
                      <a:pt x="877" y="1696"/>
                    </a:cubicBezTo>
                    <a:cubicBezTo>
                      <a:pt x="910" y="1710"/>
                      <a:pt x="945" y="1720"/>
                      <a:pt x="983" y="1720"/>
                    </a:cubicBezTo>
                    <a:cubicBezTo>
                      <a:pt x="1065" y="1720"/>
                      <a:pt x="1160" y="1676"/>
                      <a:pt x="1286" y="1541"/>
                    </a:cubicBezTo>
                    <a:cubicBezTo>
                      <a:pt x="835" y="1120"/>
                      <a:pt x="642" y="554"/>
                      <a:pt x="3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2" name="Google Shape;10422;p42"/>
              <p:cNvSpPr/>
              <p:nvPr/>
            </p:nvSpPr>
            <p:spPr>
              <a:xfrm>
                <a:off x="3860784" y="1237113"/>
                <a:ext cx="32544" cy="107435"/>
              </a:xfrm>
              <a:custGeom>
                <a:avLst/>
                <a:gdLst/>
                <a:ahLst/>
                <a:cxnLst/>
                <a:rect l="l" t="t" r="r" b="b"/>
                <a:pathLst>
                  <a:path w="664" h="2192" extrusionOk="0">
                    <a:moveTo>
                      <a:pt x="262" y="1"/>
                    </a:moveTo>
                    <a:cubicBezTo>
                      <a:pt x="142" y="1"/>
                      <a:pt x="63" y="79"/>
                      <a:pt x="31" y="228"/>
                    </a:cubicBezTo>
                    <a:cubicBezTo>
                      <a:pt x="27" y="253"/>
                      <a:pt x="19" y="276"/>
                      <a:pt x="19" y="298"/>
                    </a:cubicBezTo>
                    <a:cubicBezTo>
                      <a:pt x="58" y="2191"/>
                      <a:pt x="0" y="1747"/>
                      <a:pt x="281" y="2167"/>
                    </a:cubicBezTo>
                    <a:cubicBezTo>
                      <a:pt x="374" y="1365"/>
                      <a:pt x="664" y="762"/>
                      <a:pt x="581" y="123"/>
                    </a:cubicBezTo>
                    <a:cubicBezTo>
                      <a:pt x="455" y="41"/>
                      <a:pt x="34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42"/>
              <p:cNvSpPr/>
              <p:nvPr/>
            </p:nvSpPr>
            <p:spPr>
              <a:xfrm>
                <a:off x="3667475" y="2261535"/>
                <a:ext cx="42935" cy="73911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508" extrusionOk="0">
                    <a:moveTo>
                      <a:pt x="399" y="0"/>
                    </a:moveTo>
                    <a:cubicBezTo>
                      <a:pt x="316" y="0"/>
                      <a:pt x="251" y="38"/>
                      <a:pt x="192" y="112"/>
                    </a:cubicBezTo>
                    <a:cubicBezTo>
                      <a:pt x="0" y="349"/>
                      <a:pt x="36" y="634"/>
                      <a:pt x="34" y="904"/>
                    </a:cubicBezTo>
                    <a:cubicBezTo>
                      <a:pt x="33" y="1127"/>
                      <a:pt x="6" y="1375"/>
                      <a:pt x="267" y="1507"/>
                    </a:cubicBezTo>
                    <a:cubicBezTo>
                      <a:pt x="470" y="1458"/>
                      <a:pt x="557" y="1287"/>
                      <a:pt x="611" y="1116"/>
                    </a:cubicBezTo>
                    <a:cubicBezTo>
                      <a:pt x="716" y="795"/>
                      <a:pt x="876" y="473"/>
                      <a:pt x="728" y="122"/>
                    </a:cubicBezTo>
                    <a:cubicBezTo>
                      <a:pt x="590" y="41"/>
                      <a:pt x="485" y="0"/>
                      <a:pt x="3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42"/>
              <p:cNvSpPr/>
              <p:nvPr/>
            </p:nvSpPr>
            <p:spPr>
              <a:xfrm>
                <a:off x="3664535" y="815846"/>
                <a:ext cx="141450" cy="35044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715" extrusionOk="0">
                    <a:moveTo>
                      <a:pt x="922" y="0"/>
                    </a:moveTo>
                    <a:cubicBezTo>
                      <a:pt x="690" y="0"/>
                      <a:pt x="454" y="27"/>
                      <a:pt x="214" y="82"/>
                    </a:cubicBezTo>
                    <a:cubicBezTo>
                      <a:pt x="96" y="109"/>
                      <a:pt x="0" y="155"/>
                      <a:pt x="16" y="303"/>
                    </a:cubicBezTo>
                    <a:cubicBezTo>
                      <a:pt x="100" y="384"/>
                      <a:pt x="194" y="404"/>
                      <a:pt x="290" y="404"/>
                    </a:cubicBezTo>
                    <a:cubicBezTo>
                      <a:pt x="373" y="404"/>
                      <a:pt x="458" y="389"/>
                      <a:pt x="539" y="385"/>
                    </a:cubicBezTo>
                    <a:cubicBezTo>
                      <a:pt x="667" y="377"/>
                      <a:pt x="786" y="373"/>
                      <a:pt x="898" y="373"/>
                    </a:cubicBezTo>
                    <a:cubicBezTo>
                      <a:pt x="1980" y="373"/>
                      <a:pt x="2312" y="715"/>
                      <a:pt x="2760" y="715"/>
                    </a:cubicBezTo>
                    <a:cubicBezTo>
                      <a:pt x="2801" y="715"/>
                      <a:pt x="2842" y="712"/>
                      <a:pt x="2885" y="706"/>
                    </a:cubicBezTo>
                    <a:cubicBezTo>
                      <a:pt x="2727" y="465"/>
                      <a:pt x="2490" y="421"/>
                      <a:pt x="2288" y="324"/>
                    </a:cubicBezTo>
                    <a:cubicBezTo>
                      <a:pt x="1846" y="110"/>
                      <a:pt x="1391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42"/>
              <p:cNvSpPr/>
              <p:nvPr/>
            </p:nvSpPr>
            <p:spPr>
              <a:xfrm>
                <a:off x="1446294" y="2007990"/>
                <a:ext cx="51806" cy="61658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1258" extrusionOk="0">
                    <a:moveTo>
                      <a:pt x="379" y="1"/>
                    </a:moveTo>
                    <a:cubicBezTo>
                      <a:pt x="350" y="1"/>
                      <a:pt x="322" y="3"/>
                      <a:pt x="292" y="9"/>
                    </a:cubicBezTo>
                    <a:cubicBezTo>
                      <a:pt x="103" y="44"/>
                      <a:pt x="42" y="189"/>
                      <a:pt x="0" y="392"/>
                    </a:cubicBezTo>
                    <a:cubicBezTo>
                      <a:pt x="97" y="829"/>
                      <a:pt x="402" y="1100"/>
                      <a:pt x="918" y="1258"/>
                    </a:cubicBezTo>
                    <a:cubicBezTo>
                      <a:pt x="971" y="1126"/>
                      <a:pt x="1026" y="1047"/>
                      <a:pt x="1032" y="963"/>
                    </a:cubicBezTo>
                    <a:cubicBezTo>
                      <a:pt x="1057" y="557"/>
                      <a:pt x="791" y="1"/>
                      <a:pt x="3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42"/>
              <p:cNvSpPr/>
              <p:nvPr/>
            </p:nvSpPr>
            <p:spPr>
              <a:xfrm>
                <a:off x="2526987" y="2256094"/>
                <a:ext cx="50973" cy="67833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384" extrusionOk="0">
                    <a:moveTo>
                      <a:pt x="350" y="0"/>
                    </a:moveTo>
                    <a:cubicBezTo>
                      <a:pt x="227" y="0"/>
                      <a:pt x="92" y="131"/>
                      <a:pt x="72" y="251"/>
                    </a:cubicBezTo>
                    <a:cubicBezTo>
                      <a:pt x="1" y="667"/>
                      <a:pt x="298" y="1128"/>
                      <a:pt x="653" y="1353"/>
                    </a:cubicBezTo>
                    <a:cubicBezTo>
                      <a:pt x="702" y="1384"/>
                      <a:pt x="778" y="1369"/>
                      <a:pt x="868" y="1378"/>
                    </a:cubicBezTo>
                    <a:cubicBezTo>
                      <a:pt x="1040" y="674"/>
                      <a:pt x="754" y="170"/>
                      <a:pt x="674" y="118"/>
                    </a:cubicBezTo>
                    <a:cubicBezTo>
                      <a:pt x="581" y="62"/>
                      <a:pt x="472" y="10"/>
                      <a:pt x="366" y="1"/>
                    </a:cubicBezTo>
                    <a:cubicBezTo>
                      <a:pt x="360" y="1"/>
                      <a:pt x="355" y="0"/>
                      <a:pt x="3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42"/>
              <p:cNvSpPr/>
              <p:nvPr/>
            </p:nvSpPr>
            <p:spPr>
              <a:xfrm>
                <a:off x="3421135" y="1598633"/>
                <a:ext cx="41857" cy="70970"/>
              </a:xfrm>
              <a:custGeom>
                <a:avLst/>
                <a:gdLst/>
                <a:ahLst/>
                <a:cxnLst/>
                <a:rect l="l" t="t" r="r" b="b"/>
                <a:pathLst>
                  <a:path w="854" h="1448" extrusionOk="0">
                    <a:moveTo>
                      <a:pt x="440" y="1"/>
                    </a:moveTo>
                    <a:cubicBezTo>
                      <a:pt x="299" y="1"/>
                      <a:pt x="158" y="75"/>
                      <a:pt x="115" y="236"/>
                    </a:cubicBezTo>
                    <a:cubicBezTo>
                      <a:pt x="21" y="593"/>
                      <a:pt x="0" y="955"/>
                      <a:pt x="183" y="1296"/>
                    </a:cubicBezTo>
                    <a:cubicBezTo>
                      <a:pt x="211" y="1348"/>
                      <a:pt x="281" y="1380"/>
                      <a:pt x="365" y="1447"/>
                    </a:cubicBezTo>
                    <a:cubicBezTo>
                      <a:pt x="834" y="1122"/>
                      <a:pt x="853" y="701"/>
                      <a:pt x="780" y="255"/>
                    </a:cubicBezTo>
                    <a:cubicBezTo>
                      <a:pt x="753" y="91"/>
                      <a:pt x="596" y="1"/>
                      <a:pt x="4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42"/>
              <p:cNvSpPr/>
              <p:nvPr/>
            </p:nvSpPr>
            <p:spPr>
              <a:xfrm>
                <a:off x="2613691" y="1345187"/>
                <a:ext cx="50140" cy="68176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1391" extrusionOk="0">
                    <a:moveTo>
                      <a:pt x="438" y="0"/>
                    </a:moveTo>
                    <a:cubicBezTo>
                      <a:pt x="358" y="0"/>
                      <a:pt x="267" y="26"/>
                      <a:pt x="163" y="78"/>
                    </a:cubicBezTo>
                    <a:cubicBezTo>
                      <a:pt x="1" y="472"/>
                      <a:pt x="234" y="754"/>
                      <a:pt x="410" y="1036"/>
                    </a:cubicBezTo>
                    <a:cubicBezTo>
                      <a:pt x="514" y="1203"/>
                      <a:pt x="635" y="1391"/>
                      <a:pt x="895" y="1391"/>
                    </a:cubicBezTo>
                    <a:cubicBezTo>
                      <a:pt x="919" y="1391"/>
                      <a:pt x="944" y="1389"/>
                      <a:pt x="970" y="1386"/>
                    </a:cubicBezTo>
                    <a:cubicBezTo>
                      <a:pt x="1023" y="933"/>
                      <a:pt x="985" y="514"/>
                      <a:pt x="713" y="148"/>
                    </a:cubicBezTo>
                    <a:cubicBezTo>
                      <a:pt x="641" y="51"/>
                      <a:pt x="550" y="0"/>
                      <a:pt x="4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42"/>
              <p:cNvSpPr/>
              <p:nvPr/>
            </p:nvSpPr>
            <p:spPr>
              <a:xfrm>
                <a:off x="3713646" y="3060202"/>
                <a:ext cx="63716" cy="53914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100" extrusionOk="0">
                    <a:moveTo>
                      <a:pt x="901" y="0"/>
                    </a:moveTo>
                    <a:cubicBezTo>
                      <a:pt x="848" y="0"/>
                      <a:pt x="793" y="17"/>
                      <a:pt x="736" y="49"/>
                    </a:cubicBezTo>
                    <a:cubicBezTo>
                      <a:pt x="282" y="310"/>
                      <a:pt x="0" y="994"/>
                      <a:pt x="503" y="1099"/>
                    </a:cubicBezTo>
                    <a:cubicBezTo>
                      <a:pt x="1092" y="876"/>
                      <a:pt x="1110" y="859"/>
                      <a:pt x="1299" y="356"/>
                    </a:cubicBezTo>
                    <a:cubicBezTo>
                      <a:pt x="1180" y="121"/>
                      <a:pt x="1047" y="0"/>
                      <a:pt x="9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42"/>
              <p:cNvSpPr/>
              <p:nvPr/>
            </p:nvSpPr>
            <p:spPr>
              <a:xfrm>
                <a:off x="1778947" y="2157872"/>
                <a:ext cx="52541" cy="60089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226" extrusionOk="0">
                    <a:moveTo>
                      <a:pt x="353" y="1"/>
                    </a:moveTo>
                    <a:cubicBezTo>
                      <a:pt x="193" y="1"/>
                      <a:pt x="42" y="103"/>
                      <a:pt x="1" y="354"/>
                    </a:cubicBezTo>
                    <a:cubicBezTo>
                      <a:pt x="142" y="705"/>
                      <a:pt x="275" y="1101"/>
                      <a:pt x="756" y="1225"/>
                    </a:cubicBezTo>
                    <a:cubicBezTo>
                      <a:pt x="813" y="1194"/>
                      <a:pt x="872" y="1160"/>
                      <a:pt x="934" y="1123"/>
                    </a:cubicBezTo>
                    <a:cubicBezTo>
                      <a:pt x="1071" y="750"/>
                      <a:pt x="932" y="445"/>
                      <a:pt x="697" y="168"/>
                    </a:cubicBezTo>
                    <a:cubicBezTo>
                      <a:pt x="610" y="64"/>
                      <a:pt x="479" y="1"/>
                      <a:pt x="3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42"/>
              <p:cNvSpPr/>
              <p:nvPr/>
            </p:nvSpPr>
            <p:spPr>
              <a:xfrm>
                <a:off x="3669632" y="2133072"/>
                <a:ext cx="43817" cy="74499"/>
              </a:xfrm>
              <a:custGeom>
                <a:avLst/>
                <a:gdLst/>
                <a:ahLst/>
                <a:cxnLst/>
                <a:rect l="l" t="t" r="r" b="b"/>
                <a:pathLst>
                  <a:path w="894" h="1520" extrusionOk="0">
                    <a:moveTo>
                      <a:pt x="552" y="0"/>
                    </a:moveTo>
                    <a:cubicBezTo>
                      <a:pt x="228" y="212"/>
                      <a:pt x="194" y="246"/>
                      <a:pt x="169" y="385"/>
                    </a:cubicBezTo>
                    <a:cubicBezTo>
                      <a:pt x="105" y="764"/>
                      <a:pt x="0" y="1145"/>
                      <a:pt x="242" y="1519"/>
                    </a:cubicBezTo>
                    <a:cubicBezTo>
                      <a:pt x="312" y="1491"/>
                      <a:pt x="392" y="1483"/>
                      <a:pt x="430" y="1441"/>
                    </a:cubicBezTo>
                    <a:cubicBezTo>
                      <a:pt x="673" y="1154"/>
                      <a:pt x="801" y="812"/>
                      <a:pt x="862" y="449"/>
                    </a:cubicBezTo>
                    <a:cubicBezTo>
                      <a:pt x="894" y="252"/>
                      <a:pt x="802" y="94"/>
                      <a:pt x="5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42"/>
              <p:cNvSpPr/>
              <p:nvPr/>
            </p:nvSpPr>
            <p:spPr>
              <a:xfrm>
                <a:off x="2984868" y="1366851"/>
                <a:ext cx="33132" cy="9234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884" extrusionOk="0">
                    <a:moveTo>
                      <a:pt x="370" y="1"/>
                    </a:moveTo>
                    <a:cubicBezTo>
                      <a:pt x="252" y="57"/>
                      <a:pt x="201" y="66"/>
                      <a:pt x="174" y="97"/>
                    </a:cubicBezTo>
                    <a:cubicBezTo>
                      <a:pt x="129" y="145"/>
                      <a:pt x="73" y="205"/>
                      <a:pt x="66" y="266"/>
                    </a:cubicBezTo>
                    <a:cubicBezTo>
                      <a:pt x="1" y="809"/>
                      <a:pt x="122" y="1316"/>
                      <a:pt x="398" y="1785"/>
                    </a:cubicBezTo>
                    <a:cubicBezTo>
                      <a:pt x="427" y="1833"/>
                      <a:pt x="507" y="1850"/>
                      <a:pt x="568" y="1884"/>
                    </a:cubicBezTo>
                    <a:cubicBezTo>
                      <a:pt x="651" y="1458"/>
                      <a:pt x="676" y="657"/>
                      <a:pt x="591" y="373"/>
                    </a:cubicBezTo>
                    <a:cubicBezTo>
                      <a:pt x="555" y="250"/>
                      <a:pt x="457" y="144"/>
                      <a:pt x="3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42"/>
              <p:cNvSpPr/>
              <p:nvPr/>
            </p:nvSpPr>
            <p:spPr>
              <a:xfrm>
                <a:off x="3419469" y="1872322"/>
                <a:ext cx="41563" cy="68078"/>
              </a:xfrm>
              <a:custGeom>
                <a:avLst/>
                <a:gdLst/>
                <a:ahLst/>
                <a:cxnLst/>
                <a:rect l="l" t="t" r="r" b="b"/>
                <a:pathLst>
                  <a:path w="848" h="1389" extrusionOk="0">
                    <a:moveTo>
                      <a:pt x="493" y="0"/>
                    </a:moveTo>
                    <a:cubicBezTo>
                      <a:pt x="281" y="17"/>
                      <a:pt x="168" y="121"/>
                      <a:pt x="110" y="289"/>
                    </a:cubicBezTo>
                    <a:cubicBezTo>
                      <a:pt x="0" y="609"/>
                      <a:pt x="13" y="925"/>
                      <a:pt x="151" y="1233"/>
                    </a:cubicBezTo>
                    <a:cubicBezTo>
                      <a:pt x="189" y="1317"/>
                      <a:pt x="245" y="1388"/>
                      <a:pt x="346" y="1388"/>
                    </a:cubicBezTo>
                    <a:cubicBezTo>
                      <a:pt x="374" y="1388"/>
                      <a:pt x="404" y="1383"/>
                      <a:pt x="439" y="1372"/>
                    </a:cubicBezTo>
                    <a:cubicBezTo>
                      <a:pt x="631" y="1152"/>
                      <a:pt x="749" y="878"/>
                      <a:pt x="803" y="579"/>
                    </a:cubicBezTo>
                    <a:cubicBezTo>
                      <a:pt x="848" y="335"/>
                      <a:pt x="805" y="115"/>
                      <a:pt x="4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42"/>
              <p:cNvSpPr/>
              <p:nvPr/>
            </p:nvSpPr>
            <p:spPr>
              <a:xfrm>
                <a:off x="2709708" y="2876452"/>
                <a:ext cx="60040" cy="63226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90" extrusionOk="0">
                    <a:moveTo>
                      <a:pt x="318" y="0"/>
                    </a:moveTo>
                    <a:cubicBezTo>
                      <a:pt x="228" y="119"/>
                      <a:pt x="118" y="211"/>
                      <a:pt x="85" y="326"/>
                    </a:cubicBezTo>
                    <a:cubicBezTo>
                      <a:pt x="0" y="628"/>
                      <a:pt x="452" y="1083"/>
                      <a:pt x="1154" y="1290"/>
                    </a:cubicBezTo>
                    <a:cubicBezTo>
                      <a:pt x="1177" y="1179"/>
                      <a:pt x="1224" y="1090"/>
                      <a:pt x="1205" y="1021"/>
                    </a:cubicBezTo>
                    <a:cubicBezTo>
                      <a:pt x="1109" y="681"/>
                      <a:pt x="920" y="392"/>
                      <a:pt x="653" y="164"/>
                    </a:cubicBezTo>
                    <a:cubicBezTo>
                      <a:pt x="571" y="93"/>
                      <a:pt x="452" y="64"/>
                      <a:pt x="3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42"/>
              <p:cNvSpPr/>
              <p:nvPr/>
            </p:nvSpPr>
            <p:spPr>
              <a:xfrm>
                <a:off x="2595850" y="2411956"/>
                <a:ext cx="45974" cy="63912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04" extrusionOk="0">
                    <a:moveTo>
                      <a:pt x="373" y="0"/>
                    </a:moveTo>
                    <a:cubicBezTo>
                      <a:pt x="346" y="0"/>
                      <a:pt x="320" y="4"/>
                      <a:pt x="296" y="10"/>
                    </a:cubicBezTo>
                    <a:cubicBezTo>
                      <a:pt x="82" y="69"/>
                      <a:pt x="1" y="328"/>
                      <a:pt x="55" y="509"/>
                    </a:cubicBezTo>
                    <a:cubicBezTo>
                      <a:pt x="286" y="1281"/>
                      <a:pt x="716" y="1272"/>
                      <a:pt x="842" y="1304"/>
                    </a:cubicBezTo>
                    <a:cubicBezTo>
                      <a:pt x="937" y="681"/>
                      <a:pt x="894" y="436"/>
                      <a:pt x="663" y="135"/>
                    </a:cubicBezTo>
                    <a:cubicBezTo>
                      <a:pt x="600" y="53"/>
                      <a:pt x="481" y="0"/>
                      <a:pt x="3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42"/>
              <p:cNvSpPr/>
              <p:nvPr/>
            </p:nvSpPr>
            <p:spPr>
              <a:xfrm>
                <a:off x="1658913" y="1898250"/>
                <a:ext cx="49650" cy="5553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33" extrusionOk="0">
                    <a:moveTo>
                      <a:pt x="460" y="0"/>
                    </a:moveTo>
                    <a:cubicBezTo>
                      <a:pt x="220" y="0"/>
                      <a:pt x="1" y="171"/>
                      <a:pt x="39" y="463"/>
                    </a:cubicBezTo>
                    <a:cubicBezTo>
                      <a:pt x="84" y="802"/>
                      <a:pt x="223" y="841"/>
                      <a:pt x="571" y="1132"/>
                    </a:cubicBezTo>
                    <a:cubicBezTo>
                      <a:pt x="912" y="1057"/>
                      <a:pt x="1013" y="874"/>
                      <a:pt x="1009" y="654"/>
                    </a:cubicBezTo>
                    <a:cubicBezTo>
                      <a:pt x="1001" y="198"/>
                      <a:pt x="719" y="0"/>
                      <a:pt x="4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7" name="Google Shape;10437;p42"/>
              <p:cNvSpPr/>
              <p:nvPr/>
            </p:nvSpPr>
            <p:spPr>
              <a:xfrm>
                <a:off x="4109918" y="2611390"/>
                <a:ext cx="49699" cy="66118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1349" extrusionOk="0">
                    <a:moveTo>
                      <a:pt x="500" y="0"/>
                    </a:moveTo>
                    <a:cubicBezTo>
                      <a:pt x="192" y="390"/>
                      <a:pt x="1" y="806"/>
                      <a:pt x="135" y="1348"/>
                    </a:cubicBezTo>
                    <a:cubicBezTo>
                      <a:pt x="596" y="1192"/>
                      <a:pt x="832" y="872"/>
                      <a:pt x="963" y="461"/>
                    </a:cubicBezTo>
                    <a:cubicBezTo>
                      <a:pt x="1014" y="301"/>
                      <a:pt x="992" y="140"/>
                      <a:pt x="8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8" name="Google Shape;10438;p42"/>
              <p:cNvSpPr/>
              <p:nvPr/>
            </p:nvSpPr>
            <p:spPr>
              <a:xfrm>
                <a:off x="3486421" y="2064110"/>
                <a:ext cx="46219" cy="60874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242" extrusionOk="0">
                    <a:moveTo>
                      <a:pt x="474" y="1"/>
                    </a:moveTo>
                    <a:cubicBezTo>
                      <a:pt x="377" y="1"/>
                      <a:pt x="284" y="41"/>
                      <a:pt x="228" y="128"/>
                    </a:cubicBezTo>
                    <a:cubicBezTo>
                      <a:pt x="130" y="279"/>
                      <a:pt x="74" y="458"/>
                      <a:pt x="0" y="628"/>
                    </a:cubicBezTo>
                    <a:cubicBezTo>
                      <a:pt x="77" y="839"/>
                      <a:pt x="145" y="1030"/>
                      <a:pt x="213" y="1219"/>
                    </a:cubicBezTo>
                    <a:cubicBezTo>
                      <a:pt x="284" y="1224"/>
                      <a:pt x="347" y="1242"/>
                      <a:pt x="394" y="1242"/>
                    </a:cubicBezTo>
                    <a:cubicBezTo>
                      <a:pt x="414" y="1242"/>
                      <a:pt x="431" y="1239"/>
                      <a:pt x="445" y="1230"/>
                    </a:cubicBezTo>
                    <a:cubicBezTo>
                      <a:pt x="773" y="1047"/>
                      <a:pt x="942" y="538"/>
                      <a:pt x="798" y="206"/>
                    </a:cubicBezTo>
                    <a:cubicBezTo>
                      <a:pt x="740" y="75"/>
                      <a:pt x="604" y="1"/>
                      <a:pt x="4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9" name="Google Shape;10439;p42"/>
              <p:cNvSpPr/>
              <p:nvPr/>
            </p:nvSpPr>
            <p:spPr>
              <a:xfrm>
                <a:off x="3484705" y="2351719"/>
                <a:ext cx="37299" cy="8013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635" extrusionOk="0">
                    <a:moveTo>
                      <a:pt x="451" y="1"/>
                    </a:moveTo>
                    <a:cubicBezTo>
                      <a:pt x="69" y="209"/>
                      <a:pt x="84" y="580"/>
                      <a:pt x="46" y="908"/>
                    </a:cubicBezTo>
                    <a:cubicBezTo>
                      <a:pt x="0" y="1331"/>
                      <a:pt x="43" y="1400"/>
                      <a:pt x="304" y="1635"/>
                    </a:cubicBezTo>
                    <a:cubicBezTo>
                      <a:pt x="482" y="1331"/>
                      <a:pt x="761" y="684"/>
                      <a:pt x="747" y="340"/>
                    </a:cubicBezTo>
                    <a:cubicBezTo>
                      <a:pt x="739" y="183"/>
                      <a:pt x="654" y="84"/>
                      <a:pt x="4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42"/>
              <p:cNvSpPr/>
              <p:nvPr/>
            </p:nvSpPr>
            <p:spPr>
              <a:xfrm>
                <a:off x="2410874" y="2356914"/>
                <a:ext cx="56953" cy="60334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231" extrusionOk="0">
                    <a:moveTo>
                      <a:pt x="494" y="1"/>
                    </a:moveTo>
                    <a:cubicBezTo>
                      <a:pt x="428" y="1"/>
                      <a:pt x="353" y="12"/>
                      <a:pt x="265" y="37"/>
                    </a:cubicBezTo>
                    <a:cubicBezTo>
                      <a:pt x="231" y="154"/>
                      <a:pt x="1" y="457"/>
                      <a:pt x="559" y="979"/>
                    </a:cubicBezTo>
                    <a:cubicBezTo>
                      <a:pt x="684" y="1095"/>
                      <a:pt x="808" y="1230"/>
                      <a:pt x="997" y="1230"/>
                    </a:cubicBezTo>
                    <a:cubicBezTo>
                      <a:pt x="1029" y="1230"/>
                      <a:pt x="1061" y="1227"/>
                      <a:pt x="1096" y="1219"/>
                    </a:cubicBezTo>
                    <a:cubicBezTo>
                      <a:pt x="1119" y="1148"/>
                      <a:pt x="1162" y="1084"/>
                      <a:pt x="1157" y="1022"/>
                    </a:cubicBezTo>
                    <a:cubicBezTo>
                      <a:pt x="1133" y="690"/>
                      <a:pt x="1006" y="397"/>
                      <a:pt x="798" y="143"/>
                    </a:cubicBezTo>
                    <a:cubicBezTo>
                      <a:pt x="723" y="51"/>
                      <a:pt x="630" y="1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42"/>
              <p:cNvSpPr/>
              <p:nvPr/>
            </p:nvSpPr>
            <p:spPr>
              <a:xfrm>
                <a:off x="2468318" y="1996423"/>
                <a:ext cx="42249" cy="61854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262" extrusionOk="0">
                    <a:moveTo>
                      <a:pt x="398" y="0"/>
                    </a:moveTo>
                    <a:cubicBezTo>
                      <a:pt x="340" y="0"/>
                      <a:pt x="276" y="14"/>
                      <a:pt x="204" y="45"/>
                    </a:cubicBezTo>
                    <a:cubicBezTo>
                      <a:pt x="146" y="150"/>
                      <a:pt x="71" y="285"/>
                      <a:pt x="1" y="412"/>
                    </a:cubicBezTo>
                    <a:cubicBezTo>
                      <a:pt x="93" y="775"/>
                      <a:pt x="199" y="1092"/>
                      <a:pt x="582" y="1261"/>
                    </a:cubicBezTo>
                    <a:cubicBezTo>
                      <a:pt x="846" y="1118"/>
                      <a:pt x="851" y="908"/>
                      <a:pt x="856" y="701"/>
                    </a:cubicBezTo>
                    <a:cubicBezTo>
                      <a:pt x="862" y="516"/>
                      <a:pt x="854" y="332"/>
                      <a:pt x="724" y="183"/>
                    </a:cubicBezTo>
                    <a:cubicBezTo>
                      <a:pt x="635" y="79"/>
                      <a:pt x="535" y="0"/>
                      <a:pt x="3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42"/>
              <p:cNvSpPr/>
              <p:nvPr/>
            </p:nvSpPr>
            <p:spPr>
              <a:xfrm>
                <a:off x="2963891" y="2274670"/>
                <a:ext cx="41808" cy="77342"/>
              </a:xfrm>
              <a:custGeom>
                <a:avLst/>
                <a:gdLst/>
                <a:ahLst/>
                <a:cxnLst/>
                <a:rect l="l" t="t" r="r" b="b"/>
                <a:pathLst>
                  <a:path w="853" h="1578" extrusionOk="0">
                    <a:moveTo>
                      <a:pt x="341" y="1"/>
                    </a:moveTo>
                    <a:cubicBezTo>
                      <a:pt x="279" y="1"/>
                      <a:pt x="213" y="23"/>
                      <a:pt x="140" y="63"/>
                    </a:cubicBezTo>
                    <a:cubicBezTo>
                      <a:pt x="0" y="347"/>
                      <a:pt x="96" y="581"/>
                      <a:pt x="164" y="822"/>
                    </a:cubicBezTo>
                    <a:cubicBezTo>
                      <a:pt x="378" y="1577"/>
                      <a:pt x="591" y="1519"/>
                      <a:pt x="704" y="1555"/>
                    </a:cubicBezTo>
                    <a:cubicBezTo>
                      <a:pt x="852" y="1031"/>
                      <a:pt x="709" y="559"/>
                      <a:pt x="574" y="116"/>
                    </a:cubicBezTo>
                    <a:cubicBezTo>
                      <a:pt x="495" y="36"/>
                      <a:pt x="420" y="1"/>
                      <a:pt x="3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42"/>
              <p:cNvSpPr/>
              <p:nvPr/>
            </p:nvSpPr>
            <p:spPr>
              <a:xfrm>
                <a:off x="2880323" y="2181006"/>
                <a:ext cx="41023" cy="71313"/>
              </a:xfrm>
              <a:custGeom>
                <a:avLst/>
                <a:gdLst/>
                <a:ahLst/>
                <a:cxnLst/>
                <a:rect l="l" t="t" r="r" b="b"/>
                <a:pathLst>
                  <a:path w="837" h="1455" extrusionOk="0">
                    <a:moveTo>
                      <a:pt x="359" y="1"/>
                    </a:moveTo>
                    <a:cubicBezTo>
                      <a:pt x="283" y="1"/>
                      <a:pt x="201" y="32"/>
                      <a:pt x="119" y="105"/>
                    </a:cubicBezTo>
                    <a:cubicBezTo>
                      <a:pt x="0" y="408"/>
                      <a:pt x="96" y="667"/>
                      <a:pt x="231" y="914"/>
                    </a:cubicBezTo>
                    <a:cubicBezTo>
                      <a:pt x="350" y="1133"/>
                      <a:pt x="468" y="1356"/>
                      <a:pt x="775" y="1454"/>
                    </a:cubicBezTo>
                    <a:cubicBezTo>
                      <a:pt x="797" y="1099"/>
                      <a:pt x="837" y="810"/>
                      <a:pt x="780" y="466"/>
                    </a:cubicBezTo>
                    <a:cubicBezTo>
                      <a:pt x="743" y="240"/>
                      <a:pt x="571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42"/>
              <p:cNvSpPr/>
              <p:nvPr/>
            </p:nvSpPr>
            <p:spPr>
              <a:xfrm>
                <a:off x="1638279" y="1690043"/>
                <a:ext cx="46709" cy="5808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185" extrusionOk="0">
                    <a:moveTo>
                      <a:pt x="439" y="0"/>
                    </a:moveTo>
                    <a:cubicBezTo>
                      <a:pt x="208" y="81"/>
                      <a:pt x="296" y="35"/>
                      <a:pt x="104" y="183"/>
                    </a:cubicBezTo>
                    <a:cubicBezTo>
                      <a:pt x="1" y="773"/>
                      <a:pt x="77" y="897"/>
                      <a:pt x="760" y="1185"/>
                    </a:cubicBezTo>
                    <a:cubicBezTo>
                      <a:pt x="828" y="1047"/>
                      <a:pt x="911" y="953"/>
                      <a:pt x="917" y="852"/>
                    </a:cubicBezTo>
                    <a:cubicBezTo>
                      <a:pt x="953" y="199"/>
                      <a:pt x="736" y="33"/>
                      <a:pt x="4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42"/>
              <p:cNvSpPr/>
              <p:nvPr/>
            </p:nvSpPr>
            <p:spPr>
              <a:xfrm>
                <a:off x="2823419" y="1484972"/>
                <a:ext cx="36416" cy="72784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85" extrusionOk="0">
                    <a:moveTo>
                      <a:pt x="241" y="0"/>
                    </a:moveTo>
                    <a:cubicBezTo>
                      <a:pt x="196" y="42"/>
                      <a:pt x="111" y="89"/>
                      <a:pt x="71" y="162"/>
                    </a:cubicBezTo>
                    <a:cubicBezTo>
                      <a:pt x="29" y="239"/>
                      <a:pt x="1" y="344"/>
                      <a:pt x="18" y="426"/>
                    </a:cubicBezTo>
                    <a:cubicBezTo>
                      <a:pt x="93" y="788"/>
                      <a:pt x="199" y="1144"/>
                      <a:pt x="455" y="1429"/>
                    </a:cubicBezTo>
                    <a:cubicBezTo>
                      <a:pt x="491" y="1468"/>
                      <a:pt x="575" y="1463"/>
                      <a:pt x="663" y="1484"/>
                    </a:cubicBezTo>
                    <a:cubicBezTo>
                      <a:pt x="731" y="1073"/>
                      <a:pt x="742" y="686"/>
                      <a:pt x="615" y="303"/>
                    </a:cubicBezTo>
                    <a:cubicBezTo>
                      <a:pt x="560" y="140"/>
                      <a:pt x="472" y="15"/>
                      <a:pt x="2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42"/>
              <p:cNvSpPr/>
              <p:nvPr/>
            </p:nvSpPr>
            <p:spPr>
              <a:xfrm>
                <a:off x="3414812" y="2370148"/>
                <a:ext cx="50532" cy="64157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309" extrusionOk="0">
                    <a:moveTo>
                      <a:pt x="544" y="1"/>
                    </a:moveTo>
                    <a:cubicBezTo>
                      <a:pt x="452" y="1"/>
                      <a:pt x="361" y="37"/>
                      <a:pt x="303" y="112"/>
                    </a:cubicBezTo>
                    <a:cubicBezTo>
                      <a:pt x="24" y="471"/>
                      <a:pt x="1" y="1075"/>
                      <a:pt x="383" y="1308"/>
                    </a:cubicBezTo>
                    <a:cubicBezTo>
                      <a:pt x="721" y="984"/>
                      <a:pt x="1031" y="604"/>
                      <a:pt x="821" y="165"/>
                    </a:cubicBezTo>
                    <a:cubicBezTo>
                      <a:pt x="770" y="56"/>
                      <a:pt x="657" y="1"/>
                      <a:pt x="5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42"/>
              <p:cNvSpPr/>
              <p:nvPr/>
            </p:nvSpPr>
            <p:spPr>
              <a:xfrm>
                <a:off x="2924288" y="1900701"/>
                <a:ext cx="37936" cy="7239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1477" extrusionOk="0">
                    <a:moveTo>
                      <a:pt x="244" y="0"/>
                    </a:moveTo>
                    <a:cubicBezTo>
                      <a:pt x="176" y="87"/>
                      <a:pt x="62" y="169"/>
                      <a:pt x="52" y="261"/>
                    </a:cubicBezTo>
                    <a:cubicBezTo>
                      <a:pt x="0" y="778"/>
                      <a:pt x="209" y="1174"/>
                      <a:pt x="650" y="1477"/>
                    </a:cubicBezTo>
                    <a:cubicBezTo>
                      <a:pt x="752" y="1046"/>
                      <a:pt x="774" y="635"/>
                      <a:pt x="695" y="384"/>
                    </a:cubicBezTo>
                    <a:cubicBezTo>
                      <a:pt x="638" y="204"/>
                      <a:pt x="543" y="51"/>
                      <a:pt x="2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42"/>
              <p:cNvSpPr/>
              <p:nvPr/>
            </p:nvSpPr>
            <p:spPr>
              <a:xfrm>
                <a:off x="2844298" y="2692653"/>
                <a:ext cx="44503" cy="73813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506" extrusionOk="0">
                    <a:moveTo>
                      <a:pt x="382" y="0"/>
                    </a:moveTo>
                    <a:cubicBezTo>
                      <a:pt x="111" y="124"/>
                      <a:pt x="111" y="124"/>
                      <a:pt x="1" y="400"/>
                    </a:cubicBezTo>
                    <a:cubicBezTo>
                      <a:pt x="187" y="792"/>
                      <a:pt x="373" y="1200"/>
                      <a:pt x="777" y="1506"/>
                    </a:cubicBezTo>
                    <a:cubicBezTo>
                      <a:pt x="908" y="1043"/>
                      <a:pt x="773" y="648"/>
                      <a:pt x="653" y="258"/>
                    </a:cubicBezTo>
                    <a:cubicBezTo>
                      <a:pt x="621" y="150"/>
                      <a:pt x="468" y="79"/>
                      <a:pt x="3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42"/>
              <p:cNvSpPr/>
              <p:nvPr/>
            </p:nvSpPr>
            <p:spPr>
              <a:xfrm>
                <a:off x="1558681" y="1871146"/>
                <a:ext cx="49111" cy="64108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1308" extrusionOk="0">
                    <a:moveTo>
                      <a:pt x="250" y="1"/>
                    </a:moveTo>
                    <a:cubicBezTo>
                      <a:pt x="183" y="1"/>
                      <a:pt x="115" y="30"/>
                      <a:pt x="49" y="100"/>
                    </a:cubicBezTo>
                    <a:cubicBezTo>
                      <a:pt x="6" y="458"/>
                      <a:pt x="1" y="460"/>
                      <a:pt x="94" y="623"/>
                    </a:cubicBezTo>
                    <a:cubicBezTo>
                      <a:pt x="254" y="903"/>
                      <a:pt x="422" y="1182"/>
                      <a:pt x="774" y="1308"/>
                    </a:cubicBezTo>
                    <a:cubicBezTo>
                      <a:pt x="844" y="1257"/>
                      <a:pt x="912" y="1207"/>
                      <a:pt x="1001" y="1142"/>
                    </a:cubicBezTo>
                    <a:cubicBezTo>
                      <a:pt x="906" y="695"/>
                      <a:pt x="761" y="359"/>
                      <a:pt x="474" y="103"/>
                    </a:cubicBezTo>
                    <a:cubicBezTo>
                      <a:pt x="402" y="40"/>
                      <a:pt x="326" y="1"/>
                      <a:pt x="2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42"/>
              <p:cNvSpPr/>
              <p:nvPr/>
            </p:nvSpPr>
            <p:spPr>
              <a:xfrm>
                <a:off x="2557326" y="658318"/>
                <a:ext cx="96163" cy="73862"/>
              </a:xfrm>
              <a:custGeom>
                <a:avLst/>
                <a:gdLst/>
                <a:ahLst/>
                <a:cxnLst/>
                <a:rect l="l" t="t" r="r" b="b"/>
                <a:pathLst>
                  <a:path w="1962" h="1507" extrusionOk="0">
                    <a:moveTo>
                      <a:pt x="1801" y="1"/>
                    </a:moveTo>
                    <a:cubicBezTo>
                      <a:pt x="1553" y="1"/>
                      <a:pt x="1388" y="76"/>
                      <a:pt x="914" y="344"/>
                    </a:cubicBezTo>
                    <a:cubicBezTo>
                      <a:pt x="499" y="580"/>
                      <a:pt x="202" y="911"/>
                      <a:pt x="0" y="1452"/>
                    </a:cubicBezTo>
                    <a:cubicBezTo>
                      <a:pt x="147" y="1476"/>
                      <a:pt x="227" y="1489"/>
                      <a:pt x="333" y="1506"/>
                    </a:cubicBezTo>
                    <a:cubicBezTo>
                      <a:pt x="681" y="805"/>
                      <a:pt x="1380" y="497"/>
                      <a:pt x="1961" y="9"/>
                    </a:cubicBezTo>
                    <a:cubicBezTo>
                      <a:pt x="1902" y="4"/>
                      <a:pt x="1850" y="1"/>
                      <a:pt x="18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42"/>
              <p:cNvSpPr/>
              <p:nvPr/>
            </p:nvSpPr>
            <p:spPr>
              <a:xfrm>
                <a:off x="2889489" y="1776992"/>
                <a:ext cx="37102" cy="69941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427" extrusionOk="0">
                    <a:moveTo>
                      <a:pt x="351" y="0"/>
                    </a:moveTo>
                    <a:cubicBezTo>
                      <a:pt x="1" y="141"/>
                      <a:pt x="11" y="406"/>
                      <a:pt x="39" y="655"/>
                    </a:cubicBezTo>
                    <a:cubicBezTo>
                      <a:pt x="75" y="977"/>
                      <a:pt x="154" y="1288"/>
                      <a:pt x="508" y="1427"/>
                    </a:cubicBezTo>
                    <a:cubicBezTo>
                      <a:pt x="757" y="1268"/>
                      <a:pt x="750" y="1032"/>
                      <a:pt x="740" y="804"/>
                    </a:cubicBezTo>
                    <a:cubicBezTo>
                      <a:pt x="727" y="498"/>
                      <a:pt x="667" y="210"/>
                      <a:pt x="3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42"/>
              <p:cNvSpPr/>
              <p:nvPr/>
            </p:nvSpPr>
            <p:spPr>
              <a:xfrm>
                <a:off x="2625258" y="1010526"/>
                <a:ext cx="39553" cy="68470"/>
              </a:xfrm>
              <a:custGeom>
                <a:avLst/>
                <a:gdLst/>
                <a:ahLst/>
                <a:cxnLst/>
                <a:rect l="l" t="t" r="r" b="b"/>
                <a:pathLst>
                  <a:path w="807" h="1397" extrusionOk="0">
                    <a:moveTo>
                      <a:pt x="357" y="1"/>
                    </a:moveTo>
                    <a:cubicBezTo>
                      <a:pt x="243" y="1"/>
                      <a:pt x="122" y="56"/>
                      <a:pt x="60" y="182"/>
                    </a:cubicBezTo>
                    <a:cubicBezTo>
                      <a:pt x="30" y="242"/>
                      <a:pt x="0" y="314"/>
                      <a:pt x="7" y="377"/>
                    </a:cubicBezTo>
                    <a:cubicBezTo>
                      <a:pt x="45" y="771"/>
                      <a:pt x="134" y="1141"/>
                      <a:pt x="523" y="1396"/>
                    </a:cubicBezTo>
                    <a:cubicBezTo>
                      <a:pt x="806" y="986"/>
                      <a:pt x="757" y="571"/>
                      <a:pt x="615" y="154"/>
                    </a:cubicBezTo>
                    <a:cubicBezTo>
                      <a:pt x="582" y="58"/>
                      <a:pt x="473" y="1"/>
                      <a:pt x="3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3" name="Google Shape;10453;p42"/>
              <p:cNvSpPr/>
              <p:nvPr/>
            </p:nvSpPr>
            <p:spPr>
              <a:xfrm>
                <a:off x="3047164" y="1032140"/>
                <a:ext cx="39896" cy="86115"/>
              </a:xfrm>
              <a:custGeom>
                <a:avLst/>
                <a:gdLst/>
                <a:ahLst/>
                <a:cxnLst/>
                <a:rect l="l" t="t" r="r" b="b"/>
                <a:pathLst>
                  <a:path w="814" h="1757" extrusionOk="0">
                    <a:moveTo>
                      <a:pt x="332" y="1"/>
                    </a:moveTo>
                    <a:cubicBezTo>
                      <a:pt x="92" y="32"/>
                      <a:pt x="30" y="145"/>
                      <a:pt x="23" y="297"/>
                    </a:cubicBezTo>
                    <a:cubicBezTo>
                      <a:pt x="1" y="765"/>
                      <a:pt x="155" y="1203"/>
                      <a:pt x="261" y="1648"/>
                    </a:cubicBezTo>
                    <a:cubicBezTo>
                      <a:pt x="271" y="1687"/>
                      <a:pt x="354" y="1706"/>
                      <a:pt x="441" y="1756"/>
                    </a:cubicBezTo>
                    <a:cubicBezTo>
                      <a:pt x="527" y="1144"/>
                      <a:pt x="813" y="566"/>
                      <a:pt x="3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42"/>
              <p:cNvSpPr/>
              <p:nvPr/>
            </p:nvSpPr>
            <p:spPr>
              <a:xfrm>
                <a:off x="3528866" y="1922070"/>
                <a:ext cx="43474" cy="80969"/>
              </a:xfrm>
              <a:custGeom>
                <a:avLst/>
                <a:gdLst/>
                <a:ahLst/>
                <a:cxnLst/>
                <a:rect l="l" t="t" r="r" b="b"/>
                <a:pathLst>
                  <a:path w="887" h="1652" extrusionOk="0">
                    <a:moveTo>
                      <a:pt x="483" y="1"/>
                    </a:moveTo>
                    <a:cubicBezTo>
                      <a:pt x="69" y="416"/>
                      <a:pt x="1" y="743"/>
                      <a:pt x="156" y="1651"/>
                    </a:cubicBezTo>
                    <a:cubicBezTo>
                      <a:pt x="472" y="1255"/>
                      <a:pt x="757" y="732"/>
                      <a:pt x="821" y="466"/>
                    </a:cubicBezTo>
                    <a:cubicBezTo>
                      <a:pt x="886" y="181"/>
                      <a:pt x="762" y="79"/>
                      <a:pt x="4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42"/>
              <p:cNvSpPr/>
              <p:nvPr/>
            </p:nvSpPr>
            <p:spPr>
              <a:xfrm>
                <a:off x="2752791" y="1529525"/>
                <a:ext cx="41465" cy="6999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1428" extrusionOk="0">
                    <a:moveTo>
                      <a:pt x="317" y="0"/>
                    </a:moveTo>
                    <a:cubicBezTo>
                      <a:pt x="226" y="0"/>
                      <a:pt x="145" y="35"/>
                      <a:pt x="75" y="131"/>
                    </a:cubicBezTo>
                    <a:cubicBezTo>
                      <a:pt x="0" y="330"/>
                      <a:pt x="29" y="528"/>
                      <a:pt x="118" y="722"/>
                    </a:cubicBezTo>
                    <a:cubicBezTo>
                      <a:pt x="230" y="966"/>
                      <a:pt x="311" y="1236"/>
                      <a:pt x="655" y="1427"/>
                    </a:cubicBezTo>
                    <a:cubicBezTo>
                      <a:pt x="837" y="896"/>
                      <a:pt x="846" y="451"/>
                      <a:pt x="523" y="42"/>
                    </a:cubicBezTo>
                    <a:cubicBezTo>
                      <a:pt x="450" y="17"/>
                      <a:pt x="381" y="0"/>
                      <a:pt x="3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42"/>
              <p:cNvSpPr/>
              <p:nvPr/>
            </p:nvSpPr>
            <p:spPr>
              <a:xfrm>
                <a:off x="2290253" y="2824793"/>
                <a:ext cx="47346" cy="49405"/>
              </a:xfrm>
              <a:custGeom>
                <a:avLst/>
                <a:gdLst/>
                <a:ahLst/>
                <a:cxnLst/>
                <a:rect l="l" t="t" r="r" b="b"/>
                <a:pathLst>
                  <a:path w="966" h="1008" extrusionOk="0">
                    <a:moveTo>
                      <a:pt x="348" y="1"/>
                    </a:moveTo>
                    <a:cubicBezTo>
                      <a:pt x="229" y="54"/>
                      <a:pt x="146" y="92"/>
                      <a:pt x="2" y="157"/>
                    </a:cubicBezTo>
                    <a:cubicBezTo>
                      <a:pt x="2" y="355"/>
                      <a:pt x="2" y="510"/>
                      <a:pt x="1" y="639"/>
                    </a:cubicBezTo>
                    <a:cubicBezTo>
                      <a:pt x="197" y="874"/>
                      <a:pt x="412" y="994"/>
                      <a:pt x="709" y="1007"/>
                    </a:cubicBezTo>
                    <a:cubicBezTo>
                      <a:pt x="789" y="961"/>
                      <a:pt x="885" y="903"/>
                      <a:pt x="965" y="855"/>
                    </a:cubicBezTo>
                    <a:cubicBezTo>
                      <a:pt x="964" y="441"/>
                      <a:pt x="953" y="367"/>
                      <a:pt x="751" y="209"/>
                    </a:cubicBezTo>
                    <a:cubicBezTo>
                      <a:pt x="631" y="115"/>
                      <a:pt x="474" y="64"/>
                      <a:pt x="3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42"/>
              <p:cNvSpPr/>
              <p:nvPr/>
            </p:nvSpPr>
            <p:spPr>
              <a:xfrm>
                <a:off x="2651774" y="2391419"/>
                <a:ext cx="47738" cy="61903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263" extrusionOk="0">
                    <a:moveTo>
                      <a:pt x="325" y="0"/>
                    </a:moveTo>
                    <a:cubicBezTo>
                      <a:pt x="228" y="0"/>
                      <a:pt x="131" y="28"/>
                      <a:pt x="40" y="37"/>
                    </a:cubicBezTo>
                    <a:cubicBezTo>
                      <a:pt x="40" y="234"/>
                      <a:pt x="0" y="367"/>
                      <a:pt x="46" y="455"/>
                    </a:cubicBezTo>
                    <a:cubicBezTo>
                      <a:pt x="207" y="765"/>
                      <a:pt x="407" y="1050"/>
                      <a:pt x="722" y="1227"/>
                    </a:cubicBezTo>
                    <a:cubicBezTo>
                      <a:pt x="758" y="1248"/>
                      <a:pt x="795" y="1262"/>
                      <a:pt x="831" y="1262"/>
                    </a:cubicBezTo>
                    <a:cubicBezTo>
                      <a:pt x="880" y="1262"/>
                      <a:pt x="928" y="1237"/>
                      <a:pt x="974" y="1170"/>
                    </a:cubicBezTo>
                    <a:cubicBezTo>
                      <a:pt x="914" y="850"/>
                      <a:pt x="874" y="505"/>
                      <a:pt x="678" y="212"/>
                    </a:cubicBezTo>
                    <a:cubicBezTo>
                      <a:pt x="564" y="42"/>
                      <a:pt x="444" y="0"/>
                      <a:pt x="3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42"/>
              <p:cNvSpPr/>
              <p:nvPr/>
            </p:nvSpPr>
            <p:spPr>
              <a:xfrm>
                <a:off x="3410401" y="2677852"/>
                <a:ext cx="38916" cy="61266"/>
              </a:xfrm>
              <a:custGeom>
                <a:avLst/>
                <a:gdLst/>
                <a:ahLst/>
                <a:cxnLst/>
                <a:rect l="l" t="t" r="r" b="b"/>
                <a:pathLst>
                  <a:path w="794" h="1250" extrusionOk="0">
                    <a:moveTo>
                      <a:pt x="430" y="1"/>
                    </a:moveTo>
                    <a:cubicBezTo>
                      <a:pt x="260" y="1"/>
                      <a:pt x="52" y="104"/>
                      <a:pt x="22" y="397"/>
                    </a:cubicBezTo>
                    <a:cubicBezTo>
                      <a:pt x="0" y="602"/>
                      <a:pt x="0" y="810"/>
                      <a:pt x="12" y="1018"/>
                    </a:cubicBezTo>
                    <a:cubicBezTo>
                      <a:pt x="16" y="1097"/>
                      <a:pt x="77" y="1171"/>
                      <a:pt x="113" y="1250"/>
                    </a:cubicBezTo>
                    <a:cubicBezTo>
                      <a:pt x="625" y="953"/>
                      <a:pt x="635" y="940"/>
                      <a:pt x="794" y="310"/>
                    </a:cubicBezTo>
                    <a:cubicBezTo>
                      <a:pt x="744" y="235"/>
                      <a:pt x="699" y="121"/>
                      <a:pt x="616" y="54"/>
                    </a:cubicBezTo>
                    <a:cubicBezTo>
                      <a:pt x="574" y="21"/>
                      <a:pt x="506" y="1"/>
                      <a:pt x="4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42"/>
              <p:cNvSpPr/>
              <p:nvPr/>
            </p:nvSpPr>
            <p:spPr>
              <a:xfrm>
                <a:off x="3291299" y="2644131"/>
                <a:ext cx="51463" cy="63863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1303" extrusionOk="0">
                    <a:moveTo>
                      <a:pt x="693" y="1"/>
                    </a:moveTo>
                    <a:cubicBezTo>
                      <a:pt x="357" y="1"/>
                      <a:pt x="0" y="598"/>
                      <a:pt x="313" y="1302"/>
                    </a:cubicBezTo>
                    <a:cubicBezTo>
                      <a:pt x="760" y="1052"/>
                      <a:pt x="999" y="752"/>
                      <a:pt x="1050" y="342"/>
                    </a:cubicBezTo>
                    <a:cubicBezTo>
                      <a:pt x="967" y="103"/>
                      <a:pt x="832" y="1"/>
                      <a:pt x="6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42"/>
              <p:cNvSpPr/>
              <p:nvPr/>
            </p:nvSpPr>
            <p:spPr>
              <a:xfrm>
                <a:off x="4081441" y="2118221"/>
                <a:ext cx="47248" cy="74597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522" extrusionOk="0">
                    <a:moveTo>
                      <a:pt x="797" y="0"/>
                    </a:moveTo>
                    <a:cubicBezTo>
                      <a:pt x="463" y="128"/>
                      <a:pt x="410" y="151"/>
                      <a:pt x="339" y="332"/>
                    </a:cubicBezTo>
                    <a:cubicBezTo>
                      <a:pt x="191" y="712"/>
                      <a:pt x="0" y="1091"/>
                      <a:pt x="191" y="1522"/>
                    </a:cubicBezTo>
                    <a:cubicBezTo>
                      <a:pt x="497" y="1340"/>
                      <a:pt x="773" y="884"/>
                      <a:pt x="964" y="251"/>
                    </a:cubicBezTo>
                    <a:cubicBezTo>
                      <a:pt x="923" y="190"/>
                      <a:pt x="874" y="116"/>
                      <a:pt x="7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42"/>
              <p:cNvSpPr/>
              <p:nvPr/>
            </p:nvSpPr>
            <p:spPr>
              <a:xfrm>
                <a:off x="2596978" y="2638690"/>
                <a:ext cx="47836" cy="60187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228" extrusionOk="0">
                    <a:moveTo>
                      <a:pt x="338" y="0"/>
                    </a:moveTo>
                    <a:cubicBezTo>
                      <a:pt x="138" y="1"/>
                      <a:pt x="31" y="67"/>
                      <a:pt x="18" y="187"/>
                    </a:cubicBezTo>
                    <a:cubicBezTo>
                      <a:pt x="4" y="317"/>
                      <a:pt x="0" y="478"/>
                      <a:pt x="63" y="580"/>
                    </a:cubicBezTo>
                    <a:cubicBezTo>
                      <a:pt x="260" y="898"/>
                      <a:pt x="559" y="1095"/>
                      <a:pt x="915" y="1227"/>
                    </a:cubicBezTo>
                    <a:cubicBezTo>
                      <a:pt x="975" y="913"/>
                      <a:pt x="967" y="914"/>
                      <a:pt x="887" y="675"/>
                    </a:cubicBezTo>
                    <a:cubicBezTo>
                      <a:pt x="787" y="379"/>
                      <a:pt x="626" y="142"/>
                      <a:pt x="3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42"/>
              <p:cNvSpPr/>
              <p:nvPr/>
            </p:nvSpPr>
            <p:spPr>
              <a:xfrm>
                <a:off x="3506712" y="2992564"/>
                <a:ext cx="54845" cy="60334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231" extrusionOk="0">
                    <a:moveTo>
                      <a:pt x="792" y="0"/>
                    </a:moveTo>
                    <a:cubicBezTo>
                      <a:pt x="254" y="400"/>
                      <a:pt x="1" y="879"/>
                      <a:pt x="120" y="1231"/>
                    </a:cubicBezTo>
                    <a:cubicBezTo>
                      <a:pt x="604" y="1060"/>
                      <a:pt x="751" y="949"/>
                      <a:pt x="995" y="541"/>
                    </a:cubicBezTo>
                    <a:cubicBezTo>
                      <a:pt x="1050" y="449"/>
                      <a:pt x="1071" y="337"/>
                      <a:pt x="1119" y="205"/>
                    </a:cubicBezTo>
                    <a:cubicBezTo>
                      <a:pt x="991" y="126"/>
                      <a:pt x="885" y="59"/>
                      <a:pt x="7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42"/>
              <p:cNvSpPr/>
              <p:nvPr/>
            </p:nvSpPr>
            <p:spPr>
              <a:xfrm>
                <a:off x="2223987" y="1975348"/>
                <a:ext cx="41465" cy="66118"/>
              </a:xfrm>
              <a:custGeom>
                <a:avLst/>
                <a:gdLst/>
                <a:ahLst/>
                <a:cxnLst/>
                <a:rect l="l" t="t" r="r" b="b"/>
                <a:pathLst>
                  <a:path w="846" h="1349" extrusionOk="0">
                    <a:moveTo>
                      <a:pt x="568" y="1"/>
                    </a:moveTo>
                    <a:cubicBezTo>
                      <a:pt x="433" y="7"/>
                      <a:pt x="306" y="13"/>
                      <a:pt x="164" y="21"/>
                    </a:cubicBezTo>
                    <a:cubicBezTo>
                      <a:pt x="0" y="511"/>
                      <a:pt x="203" y="829"/>
                      <a:pt x="390" y="1148"/>
                    </a:cubicBezTo>
                    <a:cubicBezTo>
                      <a:pt x="449" y="1247"/>
                      <a:pt x="521" y="1348"/>
                      <a:pt x="663" y="1348"/>
                    </a:cubicBezTo>
                    <a:cubicBezTo>
                      <a:pt x="689" y="1348"/>
                      <a:pt x="717" y="1345"/>
                      <a:pt x="747" y="1338"/>
                    </a:cubicBezTo>
                    <a:cubicBezTo>
                      <a:pt x="846" y="886"/>
                      <a:pt x="822" y="446"/>
                      <a:pt x="5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42"/>
              <p:cNvSpPr/>
              <p:nvPr/>
            </p:nvSpPr>
            <p:spPr>
              <a:xfrm>
                <a:off x="4031301" y="1565010"/>
                <a:ext cx="41465" cy="64255"/>
              </a:xfrm>
              <a:custGeom>
                <a:avLst/>
                <a:gdLst/>
                <a:ahLst/>
                <a:cxnLst/>
                <a:rect l="l" t="t" r="r" b="b"/>
                <a:pathLst>
                  <a:path w="846" h="1311" extrusionOk="0">
                    <a:moveTo>
                      <a:pt x="415" y="0"/>
                    </a:moveTo>
                    <a:cubicBezTo>
                      <a:pt x="186" y="0"/>
                      <a:pt x="62" y="257"/>
                      <a:pt x="59" y="326"/>
                    </a:cubicBezTo>
                    <a:cubicBezTo>
                      <a:pt x="0" y="1193"/>
                      <a:pt x="54" y="1024"/>
                      <a:pt x="263" y="1311"/>
                    </a:cubicBezTo>
                    <a:cubicBezTo>
                      <a:pt x="388" y="1229"/>
                      <a:pt x="459" y="1206"/>
                      <a:pt x="496" y="1158"/>
                    </a:cubicBezTo>
                    <a:cubicBezTo>
                      <a:pt x="845" y="719"/>
                      <a:pt x="845" y="34"/>
                      <a:pt x="440" y="1"/>
                    </a:cubicBezTo>
                    <a:cubicBezTo>
                      <a:pt x="431" y="0"/>
                      <a:pt x="423" y="0"/>
                      <a:pt x="4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5" name="Google Shape;10465;p42"/>
              <p:cNvSpPr/>
              <p:nvPr/>
            </p:nvSpPr>
            <p:spPr>
              <a:xfrm>
                <a:off x="2473366" y="2599970"/>
                <a:ext cx="49209" cy="57786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1179" extrusionOk="0">
                    <a:moveTo>
                      <a:pt x="359" y="0"/>
                    </a:moveTo>
                    <a:cubicBezTo>
                      <a:pt x="276" y="34"/>
                      <a:pt x="193" y="70"/>
                      <a:pt x="107" y="107"/>
                    </a:cubicBezTo>
                    <a:cubicBezTo>
                      <a:pt x="0" y="338"/>
                      <a:pt x="32" y="491"/>
                      <a:pt x="130" y="631"/>
                    </a:cubicBezTo>
                    <a:cubicBezTo>
                      <a:pt x="320" y="901"/>
                      <a:pt x="544" y="1123"/>
                      <a:pt x="904" y="1179"/>
                    </a:cubicBezTo>
                    <a:cubicBezTo>
                      <a:pt x="940" y="1111"/>
                      <a:pt x="1003" y="1049"/>
                      <a:pt x="994" y="999"/>
                    </a:cubicBezTo>
                    <a:cubicBezTo>
                      <a:pt x="940" y="652"/>
                      <a:pt x="844" y="321"/>
                      <a:pt x="554" y="88"/>
                    </a:cubicBezTo>
                    <a:cubicBezTo>
                      <a:pt x="503" y="47"/>
                      <a:pt x="430" y="32"/>
                      <a:pt x="3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6" name="Google Shape;10466;p42"/>
              <p:cNvSpPr/>
              <p:nvPr/>
            </p:nvSpPr>
            <p:spPr>
              <a:xfrm>
                <a:off x="2683780" y="1592997"/>
                <a:ext cx="41759" cy="65873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344" extrusionOk="0">
                    <a:moveTo>
                      <a:pt x="370" y="0"/>
                    </a:moveTo>
                    <a:cubicBezTo>
                      <a:pt x="290" y="0"/>
                      <a:pt x="189" y="36"/>
                      <a:pt x="64" y="105"/>
                    </a:cubicBezTo>
                    <a:cubicBezTo>
                      <a:pt x="1" y="352"/>
                      <a:pt x="30" y="596"/>
                      <a:pt x="149" y="835"/>
                    </a:cubicBezTo>
                    <a:cubicBezTo>
                      <a:pt x="250" y="1039"/>
                      <a:pt x="340" y="1252"/>
                      <a:pt x="563" y="1344"/>
                    </a:cubicBezTo>
                    <a:cubicBezTo>
                      <a:pt x="603" y="1321"/>
                      <a:pt x="633" y="1315"/>
                      <a:pt x="642" y="1297"/>
                    </a:cubicBezTo>
                    <a:cubicBezTo>
                      <a:pt x="852" y="884"/>
                      <a:pt x="767" y="489"/>
                      <a:pt x="552" y="110"/>
                    </a:cubicBezTo>
                    <a:cubicBezTo>
                      <a:pt x="511" y="37"/>
                      <a:pt x="451" y="0"/>
                      <a:pt x="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7" name="Google Shape;10467;p42"/>
              <p:cNvSpPr/>
              <p:nvPr/>
            </p:nvSpPr>
            <p:spPr>
              <a:xfrm>
                <a:off x="3664143" y="1622895"/>
                <a:ext cx="32201" cy="77783"/>
              </a:xfrm>
              <a:custGeom>
                <a:avLst/>
                <a:gdLst/>
                <a:ahLst/>
                <a:cxnLst/>
                <a:rect l="l" t="t" r="r" b="b"/>
                <a:pathLst>
                  <a:path w="657" h="1587" extrusionOk="0">
                    <a:moveTo>
                      <a:pt x="343" y="0"/>
                    </a:moveTo>
                    <a:cubicBezTo>
                      <a:pt x="74" y="116"/>
                      <a:pt x="18" y="330"/>
                      <a:pt x="11" y="568"/>
                    </a:cubicBezTo>
                    <a:cubicBezTo>
                      <a:pt x="0" y="934"/>
                      <a:pt x="3" y="1298"/>
                      <a:pt x="345" y="1587"/>
                    </a:cubicBezTo>
                    <a:cubicBezTo>
                      <a:pt x="656" y="1197"/>
                      <a:pt x="581" y="756"/>
                      <a:pt x="594" y="336"/>
                    </a:cubicBezTo>
                    <a:cubicBezTo>
                      <a:pt x="600" y="193"/>
                      <a:pt x="540" y="69"/>
                      <a:pt x="3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8" name="Google Shape;10468;p42"/>
              <p:cNvSpPr/>
              <p:nvPr/>
            </p:nvSpPr>
            <p:spPr>
              <a:xfrm>
                <a:off x="2933993" y="2124151"/>
                <a:ext cx="44209" cy="67441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376" extrusionOk="0">
                    <a:moveTo>
                      <a:pt x="354" y="0"/>
                    </a:moveTo>
                    <a:cubicBezTo>
                      <a:pt x="273" y="0"/>
                      <a:pt x="199" y="33"/>
                      <a:pt x="129" y="114"/>
                    </a:cubicBezTo>
                    <a:cubicBezTo>
                      <a:pt x="1" y="420"/>
                      <a:pt x="174" y="687"/>
                      <a:pt x="265" y="962"/>
                    </a:cubicBezTo>
                    <a:cubicBezTo>
                      <a:pt x="321" y="1133"/>
                      <a:pt x="388" y="1310"/>
                      <a:pt x="622" y="1376"/>
                    </a:cubicBezTo>
                    <a:cubicBezTo>
                      <a:pt x="883" y="922"/>
                      <a:pt x="901" y="485"/>
                      <a:pt x="594" y="70"/>
                    </a:cubicBezTo>
                    <a:cubicBezTo>
                      <a:pt x="506" y="27"/>
                      <a:pt x="427" y="0"/>
                      <a:pt x="3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9" name="Google Shape;10469;p42"/>
              <p:cNvSpPr/>
              <p:nvPr/>
            </p:nvSpPr>
            <p:spPr>
              <a:xfrm>
                <a:off x="2224428" y="2850034"/>
                <a:ext cx="46562" cy="48228"/>
              </a:xfrm>
              <a:custGeom>
                <a:avLst/>
                <a:gdLst/>
                <a:ahLst/>
                <a:cxnLst/>
                <a:rect l="l" t="t" r="r" b="b"/>
                <a:pathLst>
                  <a:path w="950" h="984" extrusionOk="0">
                    <a:moveTo>
                      <a:pt x="428" y="0"/>
                    </a:moveTo>
                    <a:cubicBezTo>
                      <a:pt x="246" y="0"/>
                      <a:pt x="69" y="129"/>
                      <a:pt x="0" y="427"/>
                    </a:cubicBezTo>
                    <a:cubicBezTo>
                      <a:pt x="35" y="645"/>
                      <a:pt x="155" y="804"/>
                      <a:pt x="355" y="902"/>
                    </a:cubicBezTo>
                    <a:cubicBezTo>
                      <a:pt x="445" y="947"/>
                      <a:pt x="536" y="983"/>
                      <a:pt x="638" y="983"/>
                    </a:cubicBezTo>
                    <a:cubicBezTo>
                      <a:pt x="729" y="983"/>
                      <a:pt x="829" y="955"/>
                      <a:pt x="947" y="878"/>
                    </a:cubicBezTo>
                    <a:cubicBezTo>
                      <a:pt x="933" y="709"/>
                      <a:pt x="949" y="541"/>
                      <a:pt x="903" y="394"/>
                    </a:cubicBezTo>
                    <a:cubicBezTo>
                      <a:pt x="824" y="149"/>
                      <a:pt x="623" y="0"/>
                      <a:pt x="4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0" name="Google Shape;10470;p42"/>
              <p:cNvSpPr/>
              <p:nvPr/>
            </p:nvSpPr>
            <p:spPr>
              <a:xfrm>
                <a:off x="3367466" y="2637661"/>
                <a:ext cx="42445" cy="79596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624" extrusionOk="0">
                    <a:moveTo>
                      <a:pt x="589" y="1"/>
                    </a:moveTo>
                    <a:cubicBezTo>
                      <a:pt x="249" y="304"/>
                      <a:pt x="121" y="529"/>
                      <a:pt x="52" y="944"/>
                    </a:cubicBezTo>
                    <a:cubicBezTo>
                      <a:pt x="1" y="1239"/>
                      <a:pt x="19" y="1376"/>
                      <a:pt x="145" y="1624"/>
                    </a:cubicBezTo>
                    <a:cubicBezTo>
                      <a:pt x="534" y="1103"/>
                      <a:pt x="666" y="852"/>
                      <a:pt x="865" y="242"/>
                    </a:cubicBezTo>
                    <a:cubicBezTo>
                      <a:pt x="720" y="13"/>
                      <a:pt x="786" y="88"/>
                      <a:pt x="5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1" name="Google Shape;10471;p42"/>
              <p:cNvSpPr/>
              <p:nvPr/>
            </p:nvSpPr>
            <p:spPr>
              <a:xfrm>
                <a:off x="2520811" y="1785030"/>
                <a:ext cx="38965" cy="7214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72" extrusionOk="0">
                    <a:moveTo>
                      <a:pt x="255" y="1"/>
                    </a:moveTo>
                    <a:cubicBezTo>
                      <a:pt x="187" y="75"/>
                      <a:pt x="101" y="132"/>
                      <a:pt x="75" y="209"/>
                    </a:cubicBezTo>
                    <a:cubicBezTo>
                      <a:pt x="0" y="459"/>
                      <a:pt x="13" y="508"/>
                      <a:pt x="537" y="1366"/>
                    </a:cubicBezTo>
                    <a:cubicBezTo>
                      <a:pt x="564" y="1410"/>
                      <a:pt x="644" y="1422"/>
                      <a:pt x="745" y="1471"/>
                    </a:cubicBezTo>
                    <a:cubicBezTo>
                      <a:pt x="795" y="1099"/>
                      <a:pt x="790" y="761"/>
                      <a:pt x="727" y="428"/>
                    </a:cubicBezTo>
                    <a:cubicBezTo>
                      <a:pt x="687" y="216"/>
                      <a:pt x="565" y="54"/>
                      <a:pt x="2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2" name="Google Shape;10472;p42"/>
              <p:cNvSpPr/>
              <p:nvPr/>
            </p:nvSpPr>
            <p:spPr>
              <a:xfrm>
                <a:off x="3581114" y="1641079"/>
                <a:ext cx="38426" cy="67539"/>
              </a:xfrm>
              <a:custGeom>
                <a:avLst/>
                <a:gdLst/>
                <a:ahLst/>
                <a:cxnLst/>
                <a:rect l="l" t="t" r="r" b="b"/>
                <a:pathLst>
                  <a:path w="784" h="1378" extrusionOk="0">
                    <a:moveTo>
                      <a:pt x="434" y="1"/>
                    </a:moveTo>
                    <a:cubicBezTo>
                      <a:pt x="369" y="1"/>
                      <a:pt x="290" y="21"/>
                      <a:pt x="192" y="59"/>
                    </a:cubicBezTo>
                    <a:cubicBezTo>
                      <a:pt x="23" y="309"/>
                      <a:pt x="1" y="573"/>
                      <a:pt x="94" y="855"/>
                    </a:cubicBezTo>
                    <a:cubicBezTo>
                      <a:pt x="157" y="1049"/>
                      <a:pt x="153" y="1280"/>
                      <a:pt x="482" y="1378"/>
                    </a:cubicBezTo>
                    <a:cubicBezTo>
                      <a:pt x="641" y="1050"/>
                      <a:pt x="784" y="511"/>
                      <a:pt x="643" y="156"/>
                    </a:cubicBezTo>
                    <a:cubicBezTo>
                      <a:pt x="601" y="51"/>
                      <a:pt x="536" y="1"/>
                      <a:pt x="4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3" name="Google Shape;10473;p42"/>
              <p:cNvSpPr/>
              <p:nvPr/>
            </p:nvSpPr>
            <p:spPr>
              <a:xfrm>
                <a:off x="2313779" y="2925024"/>
                <a:ext cx="52100" cy="43033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878" extrusionOk="0">
                    <a:moveTo>
                      <a:pt x="491" y="0"/>
                    </a:moveTo>
                    <a:cubicBezTo>
                      <a:pt x="391" y="0"/>
                      <a:pt x="270" y="17"/>
                      <a:pt x="119" y="46"/>
                    </a:cubicBezTo>
                    <a:cubicBezTo>
                      <a:pt x="83" y="130"/>
                      <a:pt x="38" y="231"/>
                      <a:pt x="1" y="312"/>
                    </a:cubicBezTo>
                    <a:cubicBezTo>
                      <a:pt x="56" y="655"/>
                      <a:pt x="277" y="797"/>
                      <a:pt x="561" y="859"/>
                    </a:cubicBezTo>
                    <a:cubicBezTo>
                      <a:pt x="611" y="870"/>
                      <a:pt x="661" y="877"/>
                      <a:pt x="711" y="877"/>
                    </a:cubicBezTo>
                    <a:cubicBezTo>
                      <a:pt x="840" y="877"/>
                      <a:pt x="963" y="826"/>
                      <a:pt x="1062" y="650"/>
                    </a:cubicBezTo>
                    <a:cubicBezTo>
                      <a:pt x="899" y="162"/>
                      <a:pt x="795" y="0"/>
                      <a:pt x="4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4" name="Google Shape;10474;p42"/>
              <p:cNvSpPr/>
              <p:nvPr/>
            </p:nvSpPr>
            <p:spPr>
              <a:xfrm>
                <a:off x="2963793" y="1682789"/>
                <a:ext cx="40337" cy="67000"/>
              </a:xfrm>
              <a:custGeom>
                <a:avLst/>
                <a:gdLst/>
                <a:ahLst/>
                <a:cxnLst/>
                <a:rect l="l" t="t" r="r" b="b"/>
                <a:pathLst>
                  <a:path w="823" h="1367" extrusionOk="0">
                    <a:moveTo>
                      <a:pt x="304" y="1"/>
                    </a:moveTo>
                    <a:cubicBezTo>
                      <a:pt x="239" y="72"/>
                      <a:pt x="160" y="130"/>
                      <a:pt x="126" y="207"/>
                    </a:cubicBezTo>
                    <a:cubicBezTo>
                      <a:pt x="0" y="486"/>
                      <a:pt x="231" y="992"/>
                      <a:pt x="425" y="1213"/>
                    </a:cubicBezTo>
                    <a:cubicBezTo>
                      <a:pt x="480" y="1274"/>
                      <a:pt x="570" y="1303"/>
                      <a:pt x="677" y="1367"/>
                    </a:cubicBezTo>
                    <a:cubicBezTo>
                      <a:pt x="823" y="996"/>
                      <a:pt x="792" y="666"/>
                      <a:pt x="711" y="335"/>
                    </a:cubicBezTo>
                    <a:cubicBezTo>
                      <a:pt x="671" y="172"/>
                      <a:pt x="558" y="58"/>
                      <a:pt x="3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5" name="Google Shape;10475;p42"/>
              <p:cNvSpPr/>
              <p:nvPr/>
            </p:nvSpPr>
            <p:spPr>
              <a:xfrm>
                <a:off x="2522526" y="2105428"/>
                <a:ext cx="40288" cy="75087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532" extrusionOk="0">
                    <a:moveTo>
                      <a:pt x="287" y="1"/>
                    </a:moveTo>
                    <a:cubicBezTo>
                      <a:pt x="90" y="124"/>
                      <a:pt x="90" y="124"/>
                      <a:pt x="0" y="384"/>
                    </a:cubicBezTo>
                    <a:cubicBezTo>
                      <a:pt x="174" y="759"/>
                      <a:pt x="361" y="1154"/>
                      <a:pt x="691" y="1531"/>
                    </a:cubicBezTo>
                    <a:cubicBezTo>
                      <a:pt x="765" y="1449"/>
                      <a:pt x="822" y="1413"/>
                      <a:pt x="818" y="1385"/>
                    </a:cubicBezTo>
                    <a:cubicBezTo>
                      <a:pt x="706" y="464"/>
                      <a:pt x="692" y="49"/>
                      <a:pt x="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6" name="Google Shape;10476;p42"/>
              <p:cNvSpPr/>
              <p:nvPr/>
            </p:nvSpPr>
            <p:spPr>
              <a:xfrm>
                <a:off x="2188795" y="2704368"/>
                <a:ext cx="55678" cy="48718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994" extrusionOk="0">
                    <a:moveTo>
                      <a:pt x="367" y="1"/>
                    </a:moveTo>
                    <a:cubicBezTo>
                      <a:pt x="176" y="1"/>
                      <a:pt x="77" y="202"/>
                      <a:pt x="1" y="293"/>
                    </a:cubicBezTo>
                    <a:cubicBezTo>
                      <a:pt x="195" y="763"/>
                      <a:pt x="561" y="921"/>
                      <a:pt x="1055" y="994"/>
                    </a:cubicBezTo>
                    <a:cubicBezTo>
                      <a:pt x="1089" y="891"/>
                      <a:pt x="1135" y="824"/>
                      <a:pt x="1125" y="764"/>
                    </a:cubicBezTo>
                    <a:cubicBezTo>
                      <a:pt x="1069" y="383"/>
                      <a:pt x="829" y="149"/>
                      <a:pt x="481" y="23"/>
                    </a:cubicBezTo>
                    <a:cubicBezTo>
                      <a:pt x="440" y="8"/>
                      <a:pt x="402" y="1"/>
                      <a:pt x="3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7" name="Google Shape;10477;p42"/>
              <p:cNvSpPr/>
              <p:nvPr/>
            </p:nvSpPr>
            <p:spPr>
              <a:xfrm>
                <a:off x="4115358" y="2712014"/>
                <a:ext cx="50973" cy="56119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145" extrusionOk="0">
                    <a:moveTo>
                      <a:pt x="610" y="1"/>
                    </a:moveTo>
                    <a:cubicBezTo>
                      <a:pt x="551" y="1"/>
                      <a:pt x="503" y="23"/>
                      <a:pt x="459" y="68"/>
                    </a:cubicBezTo>
                    <a:cubicBezTo>
                      <a:pt x="183" y="350"/>
                      <a:pt x="15" y="681"/>
                      <a:pt x="0" y="1142"/>
                    </a:cubicBezTo>
                    <a:cubicBezTo>
                      <a:pt x="22" y="1144"/>
                      <a:pt x="43" y="1144"/>
                      <a:pt x="64" y="1144"/>
                    </a:cubicBezTo>
                    <a:cubicBezTo>
                      <a:pt x="454" y="1144"/>
                      <a:pt x="611" y="889"/>
                      <a:pt x="796" y="687"/>
                    </a:cubicBezTo>
                    <a:cubicBezTo>
                      <a:pt x="938" y="533"/>
                      <a:pt x="1039" y="353"/>
                      <a:pt x="942" y="129"/>
                    </a:cubicBezTo>
                    <a:cubicBezTo>
                      <a:pt x="796" y="44"/>
                      <a:pt x="692" y="1"/>
                      <a:pt x="6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8" name="Google Shape;10478;p42"/>
              <p:cNvSpPr/>
              <p:nvPr/>
            </p:nvSpPr>
            <p:spPr>
              <a:xfrm>
                <a:off x="4144717" y="2001619"/>
                <a:ext cx="37250" cy="7543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1539" extrusionOk="0">
                    <a:moveTo>
                      <a:pt x="491" y="1"/>
                    </a:moveTo>
                    <a:cubicBezTo>
                      <a:pt x="448" y="1"/>
                      <a:pt x="397" y="11"/>
                      <a:pt x="339" y="34"/>
                    </a:cubicBezTo>
                    <a:cubicBezTo>
                      <a:pt x="1" y="468"/>
                      <a:pt x="40" y="980"/>
                      <a:pt x="118" y="1539"/>
                    </a:cubicBezTo>
                    <a:cubicBezTo>
                      <a:pt x="636" y="1318"/>
                      <a:pt x="703" y="484"/>
                      <a:pt x="759" y="259"/>
                    </a:cubicBezTo>
                    <a:cubicBezTo>
                      <a:pt x="697" y="98"/>
                      <a:pt x="623" y="1"/>
                      <a:pt x="4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9" name="Google Shape;10479;p42"/>
              <p:cNvSpPr/>
              <p:nvPr/>
            </p:nvSpPr>
            <p:spPr>
              <a:xfrm>
                <a:off x="3488871" y="1858598"/>
                <a:ext cx="49944" cy="66755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1362" extrusionOk="0">
                    <a:moveTo>
                      <a:pt x="466" y="0"/>
                    </a:moveTo>
                    <a:cubicBezTo>
                      <a:pt x="319" y="0"/>
                      <a:pt x="152" y="111"/>
                      <a:pt x="119" y="264"/>
                    </a:cubicBezTo>
                    <a:cubicBezTo>
                      <a:pt x="37" y="651"/>
                      <a:pt x="1" y="1032"/>
                      <a:pt x="304" y="1362"/>
                    </a:cubicBezTo>
                    <a:cubicBezTo>
                      <a:pt x="1018" y="551"/>
                      <a:pt x="822" y="25"/>
                      <a:pt x="483" y="1"/>
                    </a:cubicBezTo>
                    <a:cubicBezTo>
                      <a:pt x="477" y="0"/>
                      <a:pt x="472" y="0"/>
                      <a:pt x="4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0" name="Google Shape;10480;p42"/>
              <p:cNvSpPr/>
              <p:nvPr/>
            </p:nvSpPr>
            <p:spPr>
              <a:xfrm>
                <a:off x="4125308" y="2486603"/>
                <a:ext cx="48914" cy="62344"/>
              </a:xfrm>
              <a:custGeom>
                <a:avLst/>
                <a:gdLst/>
                <a:ahLst/>
                <a:cxnLst/>
                <a:rect l="l" t="t" r="r" b="b"/>
                <a:pathLst>
                  <a:path w="998" h="1272" extrusionOk="0">
                    <a:moveTo>
                      <a:pt x="693" y="0"/>
                    </a:moveTo>
                    <a:cubicBezTo>
                      <a:pt x="656" y="0"/>
                      <a:pt x="617" y="5"/>
                      <a:pt x="575" y="15"/>
                    </a:cubicBezTo>
                    <a:cubicBezTo>
                      <a:pt x="249" y="181"/>
                      <a:pt x="210" y="525"/>
                      <a:pt x="104" y="822"/>
                    </a:cubicBezTo>
                    <a:cubicBezTo>
                      <a:pt x="53" y="966"/>
                      <a:pt x="0" y="1136"/>
                      <a:pt x="144" y="1272"/>
                    </a:cubicBezTo>
                    <a:cubicBezTo>
                      <a:pt x="571" y="1058"/>
                      <a:pt x="997" y="653"/>
                      <a:pt x="976" y="208"/>
                    </a:cubicBezTo>
                    <a:cubicBezTo>
                      <a:pt x="915" y="61"/>
                      <a:pt x="819" y="0"/>
                      <a:pt x="6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1" name="Google Shape;10481;p42"/>
              <p:cNvSpPr/>
              <p:nvPr/>
            </p:nvSpPr>
            <p:spPr>
              <a:xfrm>
                <a:off x="3581604" y="2043133"/>
                <a:ext cx="37936" cy="60874"/>
              </a:xfrm>
              <a:custGeom>
                <a:avLst/>
                <a:gdLst/>
                <a:ahLst/>
                <a:cxnLst/>
                <a:rect l="l" t="t" r="r" b="b"/>
                <a:pathLst>
                  <a:path w="774" h="1242" extrusionOk="0">
                    <a:moveTo>
                      <a:pt x="400" y="0"/>
                    </a:moveTo>
                    <a:cubicBezTo>
                      <a:pt x="363" y="0"/>
                      <a:pt x="349" y="14"/>
                      <a:pt x="259" y="41"/>
                    </a:cubicBezTo>
                    <a:cubicBezTo>
                      <a:pt x="50" y="248"/>
                      <a:pt x="1" y="516"/>
                      <a:pt x="47" y="799"/>
                    </a:cubicBezTo>
                    <a:cubicBezTo>
                      <a:pt x="77" y="971"/>
                      <a:pt x="103" y="1166"/>
                      <a:pt x="308" y="1241"/>
                    </a:cubicBezTo>
                    <a:cubicBezTo>
                      <a:pt x="641" y="911"/>
                      <a:pt x="692" y="836"/>
                      <a:pt x="733" y="546"/>
                    </a:cubicBezTo>
                    <a:cubicBezTo>
                      <a:pt x="760" y="362"/>
                      <a:pt x="774" y="174"/>
                      <a:pt x="591" y="28"/>
                    </a:cubicBezTo>
                    <a:cubicBezTo>
                      <a:pt x="476" y="10"/>
                      <a:pt x="430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2" name="Google Shape;10482;p42"/>
              <p:cNvSpPr/>
              <p:nvPr/>
            </p:nvSpPr>
            <p:spPr>
              <a:xfrm>
                <a:off x="3873968" y="2515716"/>
                <a:ext cx="37348" cy="68078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389" extrusionOk="0">
                    <a:moveTo>
                      <a:pt x="464" y="0"/>
                    </a:moveTo>
                    <a:cubicBezTo>
                      <a:pt x="415" y="0"/>
                      <a:pt x="354" y="14"/>
                      <a:pt x="254" y="38"/>
                    </a:cubicBezTo>
                    <a:cubicBezTo>
                      <a:pt x="7" y="341"/>
                      <a:pt x="1" y="711"/>
                      <a:pt x="47" y="1080"/>
                    </a:cubicBezTo>
                    <a:cubicBezTo>
                      <a:pt x="59" y="1176"/>
                      <a:pt x="155" y="1263"/>
                      <a:pt x="235" y="1389"/>
                    </a:cubicBezTo>
                    <a:cubicBezTo>
                      <a:pt x="555" y="978"/>
                      <a:pt x="761" y="587"/>
                      <a:pt x="718" y="110"/>
                    </a:cubicBezTo>
                    <a:cubicBezTo>
                      <a:pt x="590" y="32"/>
                      <a:pt x="539" y="0"/>
                      <a:pt x="4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3" name="Google Shape;10483;p42"/>
              <p:cNvSpPr/>
              <p:nvPr/>
            </p:nvSpPr>
            <p:spPr>
              <a:xfrm>
                <a:off x="2499784" y="2373628"/>
                <a:ext cx="59452" cy="60285"/>
              </a:xfrm>
              <a:custGeom>
                <a:avLst/>
                <a:gdLst/>
                <a:ahLst/>
                <a:cxnLst/>
                <a:rect l="l" t="t" r="r" b="b"/>
                <a:pathLst>
                  <a:path w="1213" h="1230" extrusionOk="0">
                    <a:moveTo>
                      <a:pt x="420" y="0"/>
                    </a:moveTo>
                    <a:cubicBezTo>
                      <a:pt x="353" y="62"/>
                      <a:pt x="245" y="124"/>
                      <a:pt x="197" y="215"/>
                    </a:cubicBezTo>
                    <a:cubicBezTo>
                      <a:pt x="0" y="589"/>
                      <a:pt x="584" y="1069"/>
                      <a:pt x="973" y="1230"/>
                    </a:cubicBezTo>
                    <a:cubicBezTo>
                      <a:pt x="1213" y="499"/>
                      <a:pt x="862" y="61"/>
                      <a:pt x="4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4" name="Google Shape;10484;p42"/>
              <p:cNvSpPr/>
              <p:nvPr/>
            </p:nvSpPr>
            <p:spPr>
              <a:xfrm>
                <a:off x="2392249" y="2973008"/>
                <a:ext cx="61609" cy="47346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966" extrusionOk="0">
                    <a:moveTo>
                      <a:pt x="627" y="1"/>
                    </a:moveTo>
                    <a:cubicBezTo>
                      <a:pt x="565" y="1"/>
                      <a:pt x="503" y="18"/>
                      <a:pt x="442" y="54"/>
                    </a:cubicBezTo>
                    <a:cubicBezTo>
                      <a:pt x="1" y="320"/>
                      <a:pt x="427" y="965"/>
                      <a:pt x="994" y="965"/>
                    </a:cubicBezTo>
                    <a:cubicBezTo>
                      <a:pt x="1041" y="965"/>
                      <a:pt x="1089" y="961"/>
                      <a:pt x="1138" y="951"/>
                    </a:cubicBezTo>
                    <a:cubicBezTo>
                      <a:pt x="1175" y="945"/>
                      <a:pt x="1205" y="896"/>
                      <a:pt x="1256" y="850"/>
                    </a:cubicBezTo>
                    <a:cubicBezTo>
                      <a:pt x="1237" y="438"/>
                      <a:pt x="942" y="1"/>
                      <a:pt x="6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" name="Google Shape;10485;p42"/>
              <p:cNvSpPr/>
              <p:nvPr/>
            </p:nvSpPr>
            <p:spPr>
              <a:xfrm>
                <a:off x="2861649" y="1344942"/>
                <a:ext cx="40827" cy="69255"/>
              </a:xfrm>
              <a:custGeom>
                <a:avLst/>
                <a:gdLst/>
                <a:ahLst/>
                <a:cxnLst/>
                <a:rect l="l" t="t" r="r" b="b"/>
                <a:pathLst>
                  <a:path w="833" h="1413" extrusionOk="0">
                    <a:moveTo>
                      <a:pt x="349" y="0"/>
                    </a:moveTo>
                    <a:cubicBezTo>
                      <a:pt x="294" y="17"/>
                      <a:pt x="210" y="44"/>
                      <a:pt x="123" y="72"/>
                    </a:cubicBezTo>
                    <a:cubicBezTo>
                      <a:pt x="1" y="420"/>
                      <a:pt x="141" y="654"/>
                      <a:pt x="225" y="888"/>
                    </a:cubicBezTo>
                    <a:cubicBezTo>
                      <a:pt x="283" y="1054"/>
                      <a:pt x="415" y="1199"/>
                      <a:pt x="529" y="1341"/>
                    </a:cubicBezTo>
                    <a:cubicBezTo>
                      <a:pt x="563" y="1382"/>
                      <a:pt x="645" y="1384"/>
                      <a:pt x="733" y="1412"/>
                    </a:cubicBezTo>
                    <a:cubicBezTo>
                      <a:pt x="832" y="1072"/>
                      <a:pt x="778" y="760"/>
                      <a:pt x="686" y="450"/>
                    </a:cubicBezTo>
                    <a:cubicBezTo>
                      <a:pt x="632" y="273"/>
                      <a:pt x="587" y="87"/>
                      <a:pt x="3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" name="Google Shape;10486;p42"/>
              <p:cNvSpPr/>
              <p:nvPr/>
            </p:nvSpPr>
            <p:spPr>
              <a:xfrm>
                <a:off x="3344429" y="2761027"/>
                <a:ext cx="53032" cy="68372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1395" extrusionOk="0">
                    <a:moveTo>
                      <a:pt x="575" y="1"/>
                    </a:moveTo>
                    <a:cubicBezTo>
                      <a:pt x="285" y="1"/>
                      <a:pt x="195" y="486"/>
                      <a:pt x="14" y="1184"/>
                    </a:cubicBezTo>
                    <a:cubicBezTo>
                      <a:pt x="1" y="1233"/>
                      <a:pt x="49" y="1298"/>
                      <a:pt x="83" y="1394"/>
                    </a:cubicBezTo>
                    <a:cubicBezTo>
                      <a:pt x="635" y="1058"/>
                      <a:pt x="1082" y="345"/>
                      <a:pt x="724" y="36"/>
                    </a:cubicBezTo>
                    <a:cubicBezTo>
                      <a:pt x="669" y="12"/>
                      <a:pt x="620" y="1"/>
                      <a:pt x="5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42"/>
              <p:cNvSpPr/>
              <p:nvPr/>
            </p:nvSpPr>
            <p:spPr>
              <a:xfrm>
                <a:off x="2324856" y="2331280"/>
                <a:ext cx="43621" cy="5435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1109" extrusionOk="0">
                    <a:moveTo>
                      <a:pt x="376" y="0"/>
                    </a:moveTo>
                    <a:cubicBezTo>
                      <a:pt x="331" y="0"/>
                      <a:pt x="282" y="7"/>
                      <a:pt x="228" y="22"/>
                    </a:cubicBezTo>
                    <a:cubicBezTo>
                      <a:pt x="171" y="108"/>
                      <a:pt x="98" y="219"/>
                      <a:pt x="0" y="367"/>
                    </a:cubicBezTo>
                    <a:cubicBezTo>
                      <a:pt x="156" y="734"/>
                      <a:pt x="230" y="1108"/>
                      <a:pt x="673" y="1108"/>
                    </a:cubicBezTo>
                    <a:cubicBezTo>
                      <a:pt x="692" y="1108"/>
                      <a:pt x="711" y="1108"/>
                      <a:pt x="731" y="1106"/>
                    </a:cubicBezTo>
                    <a:cubicBezTo>
                      <a:pt x="885" y="649"/>
                      <a:pt x="889" y="471"/>
                      <a:pt x="733" y="228"/>
                    </a:cubicBezTo>
                    <a:cubicBezTo>
                      <a:pt x="650" y="98"/>
                      <a:pt x="544" y="0"/>
                      <a:pt x="3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42"/>
              <p:cNvSpPr/>
              <p:nvPr/>
            </p:nvSpPr>
            <p:spPr>
              <a:xfrm>
                <a:off x="2938306" y="1289851"/>
                <a:ext cx="30192" cy="80430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641" extrusionOk="0">
                    <a:moveTo>
                      <a:pt x="364" y="35"/>
                    </a:moveTo>
                    <a:cubicBezTo>
                      <a:pt x="81" y="103"/>
                      <a:pt x="1" y="240"/>
                      <a:pt x="15" y="414"/>
                    </a:cubicBezTo>
                    <a:cubicBezTo>
                      <a:pt x="54" y="856"/>
                      <a:pt x="181" y="1269"/>
                      <a:pt x="464" y="1619"/>
                    </a:cubicBezTo>
                    <a:cubicBezTo>
                      <a:pt x="476" y="1634"/>
                      <a:pt x="506" y="1634"/>
                      <a:pt x="528" y="1640"/>
                    </a:cubicBezTo>
                    <a:cubicBezTo>
                      <a:pt x="543" y="1626"/>
                      <a:pt x="571" y="1612"/>
                      <a:pt x="571" y="1598"/>
                    </a:cubicBezTo>
                    <a:cubicBezTo>
                      <a:pt x="595" y="1"/>
                      <a:pt x="616" y="413"/>
                      <a:pt x="364" y="3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42"/>
              <p:cNvSpPr/>
              <p:nvPr/>
            </p:nvSpPr>
            <p:spPr>
              <a:xfrm>
                <a:off x="2707012" y="1430666"/>
                <a:ext cx="37053" cy="72980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489" extrusionOk="0">
                    <a:moveTo>
                      <a:pt x="231" y="0"/>
                    </a:moveTo>
                    <a:cubicBezTo>
                      <a:pt x="165" y="77"/>
                      <a:pt x="81" y="175"/>
                      <a:pt x="0" y="271"/>
                    </a:cubicBezTo>
                    <a:cubicBezTo>
                      <a:pt x="161" y="702"/>
                      <a:pt x="236" y="1144"/>
                      <a:pt x="664" y="1489"/>
                    </a:cubicBezTo>
                    <a:cubicBezTo>
                      <a:pt x="755" y="787"/>
                      <a:pt x="738" y="586"/>
                      <a:pt x="584" y="249"/>
                    </a:cubicBezTo>
                    <a:cubicBezTo>
                      <a:pt x="523" y="114"/>
                      <a:pt x="432" y="19"/>
                      <a:pt x="2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42"/>
              <p:cNvSpPr/>
              <p:nvPr/>
            </p:nvSpPr>
            <p:spPr>
              <a:xfrm>
                <a:off x="2767544" y="1852472"/>
                <a:ext cx="37544" cy="66706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361" extrusionOk="0">
                    <a:moveTo>
                      <a:pt x="235" y="1"/>
                    </a:moveTo>
                    <a:cubicBezTo>
                      <a:pt x="163" y="86"/>
                      <a:pt x="93" y="173"/>
                      <a:pt x="0" y="283"/>
                    </a:cubicBezTo>
                    <a:cubicBezTo>
                      <a:pt x="98" y="590"/>
                      <a:pt x="302" y="1361"/>
                      <a:pt x="590" y="1361"/>
                    </a:cubicBezTo>
                    <a:cubicBezTo>
                      <a:pt x="629" y="1361"/>
                      <a:pt x="671" y="1346"/>
                      <a:pt x="714" y="1313"/>
                    </a:cubicBezTo>
                    <a:cubicBezTo>
                      <a:pt x="765" y="1070"/>
                      <a:pt x="754" y="794"/>
                      <a:pt x="720" y="520"/>
                    </a:cubicBezTo>
                    <a:cubicBezTo>
                      <a:pt x="697" y="332"/>
                      <a:pt x="614" y="163"/>
                      <a:pt x="450" y="55"/>
                    </a:cubicBezTo>
                    <a:cubicBezTo>
                      <a:pt x="398" y="19"/>
                      <a:pt x="321" y="21"/>
                      <a:pt x="2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42"/>
              <p:cNvSpPr/>
              <p:nvPr/>
            </p:nvSpPr>
            <p:spPr>
              <a:xfrm>
                <a:off x="3694237" y="1298281"/>
                <a:ext cx="36857" cy="6577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1342" extrusionOk="0">
                    <a:moveTo>
                      <a:pt x="317" y="6"/>
                    </a:moveTo>
                    <a:lnTo>
                      <a:pt x="317" y="6"/>
                    </a:lnTo>
                    <a:cubicBezTo>
                      <a:pt x="5" y="442"/>
                      <a:pt x="1" y="850"/>
                      <a:pt x="333" y="1341"/>
                    </a:cubicBezTo>
                    <a:cubicBezTo>
                      <a:pt x="696" y="1029"/>
                      <a:pt x="746" y="674"/>
                      <a:pt x="751" y="315"/>
                    </a:cubicBezTo>
                    <a:cubicBezTo>
                      <a:pt x="751" y="224"/>
                      <a:pt x="654" y="112"/>
                      <a:pt x="572" y="47"/>
                    </a:cubicBezTo>
                    <a:cubicBezTo>
                      <a:pt x="514" y="0"/>
                      <a:pt x="407" y="17"/>
                      <a:pt x="317" y="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42"/>
              <p:cNvSpPr/>
              <p:nvPr/>
            </p:nvSpPr>
            <p:spPr>
              <a:xfrm>
                <a:off x="4272005" y="2700299"/>
                <a:ext cx="49307" cy="60874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1242" extrusionOk="0">
                    <a:moveTo>
                      <a:pt x="673" y="1"/>
                    </a:moveTo>
                    <a:cubicBezTo>
                      <a:pt x="289" y="128"/>
                      <a:pt x="99" y="639"/>
                      <a:pt x="11" y="1036"/>
                    </a:cubicBezTo>
                    <a:cubicBezTo>
                      <a:pt x="0" y="1086"/>
                      <a:pt x="61" y="1150"/>
                      <a:pt x="106" y="1241"/>
                    </a:cubicBezTo>
                    <a:cubicBezTo>
                      <a:pt x="503" y="1042"/>
                      <a:pt x="779" y="750"/>
                      <a:pt x="1005" y="401"/>
                    </a:cubicBezTo>
                    <a:cubicBezTo>
                      <a:pt x="987" y="134"/>
                      <a:pt x="889" y="28"/>
                      <a:pt x="6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42"/>
              <p:cNvSpPr/>
              <p:nvPr/>
            </p:nvSpPr>
            <p:spPr>
              <a:xfrm>
                <a:off x="3666691" y="2685302"/>
                <a:ext cx="45778" cy="62050"/>
              </a:xfrm>
              <a:custGeom>
                <a:avLst/>
                <a:gdLst/>
                <a:ahLst/>
                <a:cxnLst/>
                <a:rect l="l" t="t" r="r" b="b"/>
                <a:pathLst>
                  <a:path w="934" h="1266" extrusionOk="0">
                    <a:moveTo>
                      <a:pt x="635" y="0"/>
                    </a:moveTo>
                    <a:cubicBezTo>
                      <a:pt x="593" y="0"/>
                      <a:pt x="547" y="9"/>
                      <a:pt x="495" y="28"/>
                    </a:cubicBezTo>
                    <a:cubicBezTo>
                      <a:pt x="52" y="583"/>
                      <a:pt x="0" y="767"/>
                      <a:pt x="151" y="1259"/>
                    </a:cubicBezTo>
                    <a:cubicBezTo>
                      <a:pt x="176" y="1263"/>
                      <a:pt x="199" y="1265"/>
                      <a:pt x="221" y="1265"/>
                    </a:cubicBezTo>
                    <a:cubicBezTo>
                      <a:pt x="432" y="1265"/>
                      <a:pt x="524" y="1077"/>
                      <a:pt x="632" y="937"/>
                    </a:cubicBezTo>
                    <a:cubicBezTo>
                      <a:pt x="785" y="736"/>
                      <a:pt x="933" y="525"/>
                      <a:pt x="923" y="263"/>
                    </a:cubicBezTo>
                    <a:cubicBezTo>
                      <a:pt x="862" y="99"/>
                      <a:pt x="773" y="0"/>
                      <a:pt x="6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42"/>
              <p:cNvSpPr/>
              <p:nvPr/>
            </p:nvSpPr>
            <p:spPr>
              <a:xfrm>
                <a:off x="2669517" y="2267808"/>
                <a:ext cx="45974" cy="6817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1" extrusionOk="0">
                    <a:moveTo>
                      <a:pt x="387" y="1"/>
                    </a:moveTo>
                    <a:cubicBezTo>
                      <a:pt x="92" y="1"/>
                      <a:pt x="0" y="267"/>
                      <a:pt x="138" y="548"/>
                    </a:cubicBezTo>
                    <a:cubicBezTo>
                      <a:pt x="284" y="851"/>
                      <a:pt x="381" y="1193"/>
                      <a:pt x="757" y="1390"/>
                    </a:cubicBezTo>
                    <a:cubicBezTo>
                      <a:pt x="804" y="885"/>
                      <a:pt x="938" y="411"/>
                      <a:pt x="571" y="29"/>
                    </a:cubicBezTo>
                    <a:cubicBezTo>
                      <a:pt x="503" y="10"/>
                      <a:pt x="442" y="1"/>
                      <a:pt x="3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42"/>
              <p:cNvSpPr/>
              <p:nvPr/>
            </p:nvSpPr>
            <p:spPr>
              <a:xfrm>
                <a:off x="4289600" y="2161548"/>
                <a:ext cx="59305" cy="60481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234" extrusionOk="0">
                    <a:moveTo>
                      <a:pt x="637" y="1"/>
                    </a:moveTo>
                    <a:lnTo>
                      <a:pt x="637" y="1"/>
                    </a:lnTo>
                    <a:cubicBezTo>
                      <a:pt x="285" y="197"/>
                      <a:pt x="183" y="303"/>
                      <a:pt x="102" y="648"/>
                    </a:cubicBezTo>
                    <a:cubicBezTo>
                      <a:pt x="57" y="835"/>
                      <a:pt x="1" y="1041"/>
                      <a:pt x="187" y="1234"/>
                    </a:cubicBezTo>
                    <a:cubicBezTo>
                      <a:pt x="863" y="950"/>
                      <a:pt x="1210" y="106"/>
                      <a:pt x="6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42"/>
              <p:cNvSpPr/>
              <p:nvPr/>
            </p:nvSpPr>
            <p:spPr>
              <a:xfrm>
                <a:off x="3382954" y="2249183"/>
                <a:ext cx="42347" cy="74156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13" extrusionOk="0">
                    <a:moveTo>
                      <a:pt x="520" y="1"/>
                    </a:moveTo>
                    <a:cubicBezTo>
                      <a:pt x="486" y="1"/>
                      <a:pt x="449" y="5"/>
                      <a:pt x="408" y="15"/>
                    </a:cubicBezTo>
                    <a:cubicBezTo>
                      <a:pt x="0" y="409"/>
                      <a:pt x="138" y="916"/>
                      <a:pt x="178" y="1512"/>
                    </a:cubicBezTo>
                    <a:cubicBezTo>
                      <a:pt x="567" y="1135"/>
                      <a:pt x="864" y="508"/>
                      <a:pt x="824" y="235"/>
                    </a:cubicBezTo>
                    <a:cubicBezTo>
                      <a:pt x="761" y="105"/>
                      <a:pt x="682" y="1"/>
                      <a:pt x="5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42"/>
              <p:cNvSpPr/>
              <p:nvPr/>
            </p:nvSpPr>
            <p:spPr>
              <a:xfrm>
                <a:off x="1957404" y="2507972"/>
                <a:ext cx="61854" cy="52933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080" extrusionOk="0">
                    <a:moveTo>
                      <a:pt x="310" y="0"/>
                    </a:moveTo>
                    <a:cubicBezTo>
                      <a:pt x="157" y="0"/>
                      <a:pt x="41" y="117"/>
                      <a:pt x="1" y="351"/>
                    </a:cubicBezTo>
                    <a:cubicBezTo>
                      <a:pt x="240" y="775"/>
                      <a:pt x="654" y="965"/>
                      <a:pt x="1262" y="1079"/>
                    </a:cubicBezTo>
                    <a:cubicBezTo>
                      <a:pt x="968" y="363"/>
                      <a:pt x="581" y="0"/>
                      <a:pt x="3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42"/>
              <p:cNvSpPr/>
              <p:nvPr/>
            </p:nvSpPr>
            <p:spPr>
              <a:xfrm>
                <a:off x="3721929" y="2712847"/>
                <a:ext cx="43621" cy="7087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1446" extrusionOk="0">
                    <a:moveTo>
                      <a:pt x="609" y="0"/>
                    </a:moveTo>
                    <a:cubicBezTo>
                      <a:pt x="555" y="0"/>
                      <a:pt x="492" y="16"/>
                      <a:pt x="418" y="50"/>
                    </a:cubicBezTo>
                    <a:cubicBezTo>
                      <a:pt x="170" y="438"/>
                      <a:pt x="0" y="865"/>
                      <a:pt x="150" y="1445"/>
                    </a:cubicBezTo>
                    <a:cubicBezTo>
                      <a:pt x="618" y="971"/>
                      <a:pt x="889" y="498"/>
                      <a:pt x="879" y="229"/>
                    </a:cubicBezTo>
                    <a:cubicBezTo>
                      <a:pt x="820" y="92"/>
                      <a:pt x="741" y="0"/>
                      <a:pt x="6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42"/>
              <p:cNvSpPr/>
              <p:nvPr/>
            </p:nvSpPr>
            <p:spPr>
              <a:xfrm>
                <a:off x="2999425" y="1804439"/>
                <a:ext cx="44209" cy="67049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368" extrusionOk="0">
                    <a:moveTo>
                      <a:pt x="509" y="0"/>
                    </a:moveTo>
                    <a:cubicBezTo>
                      <a:pt x="0" y="206"/>
                      <a:pt x="158" y="469"/>
                      <a:pt x="464" y="1251"/>
                    </a:cubicBezTo>
                    <a:cubicBezTo>
                      <a:pt x="491" y="1317"/>
                      <a:pt x="539" y="1367"/>
                      <a:pt x="610" y="1367"/>
                    </a:cubicBezTo>
                    <a:cubicBezTo>
                      <a:pt x="630" y="1367"/>
                      <a:pt x="652" y="1363"/>
                      <a:pt x="676" y="1354"/>
                    </a:cubicBezTo>
                    <a:cubicBezTo>
                      <a:pt x="881" y="745"/>
                      <a:pt x="902" y="643"/>
                      <a:pt x="765" y="303"/>
                    </a:cubicBezTo>
                    <a:cubicBezTo>
                      <a:pt x="720" y="191"/>
                      <a:pt x="602" y="106"/>
                      <a:pt x="5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0" name="Google Shape;10500;p42"/>
              <p:cNvSpPr/>
              <p:nvPr/>
            </p:nvSpPr>
            <p:spPr>
              <a:xfrm>
                <a:off x="3489950" y="1537808"/>
                <a:ext cx="33181" cy="67833"/>
              </a:xfrm>
              <a:custGeom>
                <a:avLst/>
                <a:gdLst/>
                <a:ahLst/>
                <a:cxnLst/>
                <a:rect l="l" t="t" r="r" b="b"/>
                <a:pathLst>
                  <a:path w="677" h="1384" extrusionOk="0">
                    <a:moveTo>
                      <a:pt x="415" y="1"/>
                    </a:moveTo>
                    <a:cubicBezTo>
                      <a:pt x="152" y="105"/>
                      <a:pt x="84" y="154"/>
                      <a:pt x="62" y="274"/>
                    </a:cubicBezTo>
                    <a:cubicBezTo>
                      <a:pt x="9" y="573"/>
                      <a:pt x="0" y="874"/>
                      <a:pt x="96" y="1167"/>
                    </a:cubicBezTo>
                    <a:cubicBezTo>
                      <a:pt x="131" y="1275"/>
                      <a:pt x="196" y="1373"/>
                      <a:pt x="404" y="1383"/>
                    </a:cubicBezTo>
                    <a:cubicBezTo>
                      <a:pt x="585" y="1032"/>
                      <a:pt x="676" y="679"/>
                      <a:pt x="653" y="301"/>
                    </a:cubicBezTo>
                    <a:cubicBezTo>
                      <a:pt x="643" y="148"/>
                      <a:pt x="569" y="41"/>
                      <a:pt x="4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" name="Google Shape;10501;p42"/>
              <p:cNvSpPr/>
              <p:nvPr/>
            </p:nvSpPr>
            <p:spPr>
              <a:xfrm>
                <a:off x="2675742" y="2627368"/>
                <a:ext cx="48081" cy="70284"/>
              </a:xfrm>
              <a:custGeom>
                <a:avLst/>
                <a:gdLst/>
                <a:ahLst/>
                <a:cxnLst/>
                <a:rect l="l" t="t" r="r" b="b"/>
                <a:pathLst>
                  <a:path w="981" h="1434" extrusionOk="0">
                    <a:moveTo>
                      <a:pt x="311" y="0"/>
                    </a:moveTo>
                    <a:cubicBezTo>
                      <a:pt x="68" y="148"/>
                      <a:pt x="0" y="274"/>
                      <a:pt x="96" y="475"/>
                    </a:cubicBezTo>
                    <a:cubicBezTo>
                      <a:pt x="265" y="828"/>
                      <a:pt x="491" y="1144"/>
                      <a:pt x="797" y="1393"/>
                    </a:cubicBezTo>
                    <a:cubicBezTo>
                      <a:pt x="839" y="1427"/>
                      <a:pt x="912" y="1420"/>
                      <a:pt x="981" y="1434"/>
                    </a:cubicBezTo>
                    <a:lnTo>
                      <a:pt x="981" y="1434"/>
                    </a:lnTo>
                    <a:cubicBezTo>
                      <a:pt x="816" y="531"/>
                      <a:pt x="693" y="273"/>
                      <a:pt x="3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42"/>
              <p:cNvSpPr/>
              <p:nvPr/>
            </p:nvSpPr>
            <p:spPr>
              <a:xfrm>
                <a:off x="1699202" y="1812232"/>
                <a:ext cx="50630" cy="46807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955" extrusionOk="0">
                    <a:moveTo>
                      <a:pt x="416" y="1"/>
                    </a:moveTo>
                    <a:cubicBezTo>
                      <a:pt x="254" y="1"/>
                      <a:pt x="182" y="44"/>
                      <a:pt x="119" y="151"/>
                    </a:cubicBezTo>
                    <a:cubicBezTo>
                      <a:pt x="1" y="354"/>
                      <a:pt x="33" y="601"/>
                      <a:pt x="227" y="775"/>
                    </a:cubicBezTo>
                    <a:cubicBezTo>
                      <a:pt x="324" y="862"/>
                      <a:pt x="457" y="907"/>
                      <a:pt x="541" y="955"/>
                    </a:cubicBezTo>
                    <a:cubicBezTo>
                      <a:pt x="1033" y="860"/>
                      <a:pt x="1023" y="304"/>
                      <a:pt x="668" y="21"/>
                    </a:cubicBezTo>
                    <a:cubicBezTo>
                      <a:pt x="565" y="8"/>
                      <a:pt x="483" y="1"/>
                      <a:pt x="4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42"/>
              <p:cNvSpPr/>
              <p:nvPr/>
            </p:nvSpPr>
            <p:spPr>
              <a:xfrm>
                <a:off x="4220639" y="2556152"/>
                <a:ext cx="45042" cy="61707"/>
              </a:xfrm>
              <a:custGeom>
                <a:avLst/>
                <a:gdLst/>
                <a:ahLst/>
                <a:cxnLst/>
                <a:rect l="l" t="t" r="r" b="b"/>
                <a:pathLst>
                  <a:path w="919" h="1259" extrusionOk="0">
                    <a:moveTo>
                      <a:pt x="667" y="1"/>
                    </a:moveTo>
                    <a:cubicBezTo>
                      <a:pt x="622" y="1"/>
                      <a:pt x="567" y="12"/>
                      <a:pt x="480" y="29"/>
                    </a:cubicBezTo>
                    <a:cubicBezTo>
                      <a:pt x="45" y="616"/>
                      <a:pt x="0" y="748"/>
                      <a:pt x="98" y="1258"/>
                    </a:cubicBezTo>
                    <a:cubicBezTo>
                      <a:pt x="642" y="1009"/>
                      <a:pt x="839" y="603"/>
                      <a:pt x="919" y="120"/>
                    </a:cubicBezTo>
                    <a:cubicBezTo>
                      <a:pt x="791" y="33"/>
                      <a:pt x="744" y="1"/>
                      <a:pt x="6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42"/>
              <p:cNvSpPr/>
              <p:nvPr/>
            </p:nvSpPr>
            <p:spPr>
              <a:xfrm>
                <a:off x="2395141" y="2076314"/>
                <a:ext cx="44356" cy="63373"/>
              </a:xfrm>
              <a:custGeom>
                <a:avLst/>
                <a:gdLst/>
                <a:ahLst/>
                <a:cxnLst/>
                <a:rect l="l" t="t" r="r" b="b"/>
                <a:pathLst>
                  <a:path w="905" h="1293" extrusionOk="0">
                    <a:moveTo>
                      <a:pt x="353" y="0"/>
                    </a:moveTo>
                    <a:cubicBezTo>
                      <a:pt x="280" y="0"/>
                      <a:pt x="195" y="30"/>
                      <a:pt x="96" y="93"/>
                    </a:cubicBezTo>
                    <a:cubicBezTo>
                      <a:pt x="1" y="602"/>
                      <a:pt x="153" y="994"/>
                      <a:pt x="556" y="1292"/>
                    </a:cubicBezTo>
                    <a:cubicBezTo>
                      <a:pt x="622" y="1243"/>
                      <a:pt x="672" y="1224"/>
                      <a:pt x="693" y="1187"/>
                    </a:cubicBezTo>
                    <a:cubicBezTo>
                      <a:pt x="904" y="786"/>
                      <a:pt x="794" y="421"/>
                      <a:pt x="537" y="92"/>
                    </a:cubicBezTo>
                    <a:cubicBezTo>
                      <a:pt x="490" y="32"/>
                      <a:pt x="429" y="0"/>
                      <a:pt x="3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42"/>
              <p:cNvSpPr/>
              <p:nvPr/>
            </p:nvSpPr>
            <p:spPr>
              <a:xfrm>
                <a:off x="2547278" y="2499542"/>
                <a:ext cx="52737" cy="50385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028" extrusionOk="0">
                    <a:moveTo>
                      <a:pt x="352" y="1"/>
                    </a:moveTo>
                    <a:cubicBezTo>
                      <a:pt x="255" y="1"/>
                      <a:pt x="158" y="44"/>
                      <a:pt x="73" y="146"/>
                    </a:cubicBezTo>
                    <a:cubicBezTo>
                      <a:pt x="0" y="325"/>
                      <a:pt x="15" y="524"/>
                      <a:pt x="149" y="704"/>
                    </a:cubicBezTo>
                    <a:cubicBezTo>
                      <a:pt x="273" y="868"/>
                      <a:pt x="405" y="1028"/>
                      <a:pt x="658" y="1028"/>
                    </a:cubicBezTo>
                    <a:cubicBezTo>
                      <a:pt x="690" y="1028"/>
                      <a:pt x="725" y="1025"/>
                      <a:pt x="762" y="1019"/>
                    </a:cubicBezTo>
                    <a:cubicBezTo>
                      <a:pt x="1076" y="623"/>
                      <a:pt x="717" y="1"/>
                      <a:pt x="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42"/>
              <p:cNvSpPr/>
              <p:nvPr/>
            </p:nvSpPr>
            <p:spPr>
              <a:xfrm>
                <a:off x="2990064" y="1994365"/>
                <a:ext cx="32299" cy="7396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1509" extrusionOk="0">
                    <a:moveTo>
                      <a:pt x="317" y="1"/>
                    </a:moveTo>
                    <a:cubicBezTo>
                      <a:pt x="259" y="56"/>
                      <a:pt x="191" y="93"/>
                      <a:pt x="164" y="152"/>
                    </a:cubicBezTo>
                    <a:cubicBezTo>
                      <a:pt x="1" y="496"/>
                      <a:pt x="175" y="1070"/>
                      <a:pt x="360" y="1414"/>
                    </a:cubicBezTo>
                    <a:cubicBezTo>
                      <a:pt x="388" y="1466"/>
                      <a:pt x="426" y="1508"/>
                      <a:pt x="483" y="1508"/>
                    </a:cubicBezTo>
                    <a:cubicBezTo>
                      <a:pt x="517" y="1508"/>
                      <a:pt x="558" y="1493"/>
                      <a:pt x="607" y="1457"/>
                    </a:cubicBezTo>
                    <a:cubicBezTo>
                      <a:pt x="641" y="1115"/>
                      <a:pt x="659" y="747"/>
                      <a:pt x="638" y="378"/>
                    </a:cubicBezTo>
                    <a:cubicBezTo>
                      <a:pt x="631" y="210"/>
                      <a:pt x="584" y="56"/>
                      <a:pt x="3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42"/>
              <p:cNvSpPr/>
              <p:nvPr/>
            </p:nvSpPr>
            <p:spPr>
              <a:xfrm>
                <a:off x="3619246" y="1399591"/>
                <a:ext cx="36220" cy="6675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1362" extrusionOk="0">
                    <a:moveTo>
                      <a:pt x="366" y="0"/>
                    </a:moveTo>
                    <a:cubicBezTo>
                      <a:pt x="275" y="0"/>
                      <a:pt x="188" y="49"/>
                      <a:pt x="98" y="146"/>
                    </a:cubicBezTo>
                    <a:cubicBezTo>
                      <a:pt x="0" y="489"/>
                      <a:pt x="15" y="851"/>
                      <a:pt x="136" y="1207"/>
                    </a:cubicBezTo>
                    <a:cubicBezTo>
                      <a:pt x="160" y="1278"/>
                      <a:pt x="199" y="1362"/>
                      <a:pt x="324" y="1362"/>
                    </a:cubicBezTo>
                    <a:cubicBezTo>
                      <a:pt x="337" y="1362"/>
                      <a:pt x="351" y="1361"/>
                      <a:pt x="365" y="1359"/>
                    </a:cubicBezTo>
                    <a:cubicBezTo>
                      <a:pt x="669" y="997"/>
                      <a:pt x="738" y="573"/>
                      <a:pt x="630" y="124"/>
                    </a:cubicBezTo>
                    <a:cubicBezTo>
                      <a:pt x="535" y="41"/>
                      <a:pt x="449" y="0"/>
                      <a:pt x="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42"/>
              <p:cNvSpPr/>
              <p:nvPr/>
            </p:nvSpPr>
            <p:spPr>
              <a:xfrm>
                <a:off x="3770501" y="1300732"/>
                <a:ext cx="36171" cy="64206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310" extrusionOk="0">
                    <a:moveTo>
                      <a:pt x="417" y="0"/>
                    </a:moveTo>
                    <a:cubicBezTo>
                      <a:pt x="239" y="0"/>
                      <a:pt x="171" y="41"/>
                      <a:pt x="136" y="148"/>
                    </a:cubicBezTo>
                    <a:cubicBezTo>
                      <a:pt x="22" y="508"/>
                      <a:pt x="1" y="869"/>
                      <a:pt x="163" y="1221"/>
                    </a:cubicBezTo>
                    <a:cubicBezTo>
                      <a:pt x="179" y="1256"/>
                      <a:pt x="233" y="1273"/>
                      <a:pt x="287" y="1309"/>
                    </a:cubicBezTo>
                    <a:cubicBezTo>
                      <a:pt x="642" y="951"/>
                      <a:pt x="738" y="534"/>
                      <a:pt x="587" y="9"/>
                    </a:cubicBezTo>
                    <a:cubicBezTo>
                      <a:pt x="521" y="3"/>
                      <a:pt x="465" y="0"/>
                      <a:pt x="4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42"/>
              <p:cNvSpPr/>
              <p:nvPr/>
            </p:nvSpPr>
            <p:spPr>
              <a:xfrm>
                <a:off x="2741616" y="2617664"/>
                <a:ext cx="45239" cy="64598"/>
              </a:xfrm>
              <a:custGeom>
                <a:avLst/>
                <a:gdLst/>
                <a:ahLst/>
                <a:cxnLst/>
                <a:rect l="l" t="t" r="r" b="b"/>
                <a:pathLst>
                  <a:path w="923" h="1318" extrusionOk="0">
                    <a:moveTo>
                      <a:pt x="379" y="1"/>
                    </a:moveTo>
                    <a:cubicBezTo>
                      <a:pt x="192" y="1"/>
                      <a:pt x="1" y="209"/>
                      <a:pt x="162" y="596"/>
                    </a:cubicBezTo>
                    <a:cubicBezTo>
                      <a:pt x="287" y="893"/>
                      <a:pt x="456" y="1163"/>
                      <a:pt x="754" y="1317"/>
                    </a:cubicBezTo>
                    <a:cubicBezTo>
                      <a:pt x="788" y="1288"/>
                      <a:pt x="814" y="1277"/>
                      <a:pt x="818" y="1260"/>
                    </a:cubicBezTo>
                    <a:cubicBezTo>
                      <a:pt x="923" y="854"/>
                      <a:pt x="776" y="491"/>
                      <a:pt x="603" y="144"/>
                    </a:cubicBezTo>
                    <a:cubicBezTo>
                      <a:pt x="554" y="47"/>
                      <a:pt x="467" y="1"/>
                      <a:pt x="3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42"/>
              <p:cNvSpPr/>
              <p:nvPr/>
            </p:nvSpPr>
            <p:spPr>
              <a:xfrm>
                <a:off x="3475589" y="2166400"/>
                <a:ext cx="36563" cy="62834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282" extrusionOk="0">
                    <a:moveTo>
                      <a:pt x="404" y="1"/>
                    </a:moveTo>
                    <a:cubicBezTo>
                      <a:pt x="342" y="45"/>
                      <a:pt x="203" y="86"/>
                      <a:pt x="168" y="170"/>
                    </a:cubicBezTo>
                    <a:cubicBezTo>
                      <a:pt x="9" y="550"/>
                      <a:pt x="0" y="926"/>
                      <a:pt x="302" y="1281"/>
                    </a:cubicBezTo>
                    <a:cubicBezTo>
                      <a:pt x="648" y="1056"/>
                      <a:pt x="668" y="699"/>
                      <a:pt x="745" y="383"/>
                    </a:cubicBezTo>
                    <a:cubicBezTo>
                      <a:pt x="689" y="212"/>
                      <a:pt x="643" y="53"/>
                      <a:pt x="4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42"/>
              <p:cNvSpPr/>
              <p:nvPr/>
            </p:nvSpPr>
            <p:spPr>
              <a:xfrm>
                <a:off x="2064155" y="2706573"/>
                <a:ext cx="54453" cy="48571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991" extrusionOk="0">
                    <a:moveTo>
                      <a:pt x="303" y="0"/>
                    </a:moveTo>
                    <a:cubicBezTo>
                      <a:pt x="43" y="161"/>
                      <a:pt x="0" y="188"/>
                      <a:pt x="12" y="276"/>
                    </a:cubicBezTo>
                    <a:cubicBezTo>
                      <a:pt x="30" y="383"/>
                      <a:pt x="54" y="507"/>
                      <a:pt x="121" y="584"/>
                    </a:cubicBezTo>
                    <a:cubicBezTo>
                      <a:pt x="320" y="817"/>
                      <a:pt x="584" y="955"/>
                      <a:pt x="890" y="990"/>
                    </a:cubicBezTo>
                    <a:cubicBezTo>
                      <a:pt x="895" y="990"/>
                      <a:pt x="899" y="990"/>
                      <a:pt x="904" y="990"/>
                    </a:cubicBezTo>
                    <a:cubicBezTo>
                      <a:pt x="961" y="990"/>
                      <a:pt x="1023" y="953"/>
                      <a:pt x="1110" y="926"/>
                    </a:cubicBezTo>
                    <a:cubicBezTo>
                      <a:pt x="951" y="497"/>
                      <a:pt x="769" y="123"/>
                      <a:pt x="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2" name="Google Shape;10512;p42"/>
              <p:cNvSpPr/>
              <p:nvPr/>
            </p:nvSpPr>
            <p:spPr>
              <a:xfrm>
                <a:off x="3076229" y="2034800"/>
                <a:ext cx="30486" cy="78224"/>
              </a:xfrm>
              <a:custGeom>
                <a:avLst/>
                <a:gdLst/>
                <a:ahLst/>
                <a:cxnLst/>
                <a:rect l="l" t="t" r="r" b="b"/>
                <a:pathLst>
                  <a:path w="622" h="1596" extrusionOk="0">
                    <a:moveTo>
                      <a:pt x="300" y="1"/>
                    </a:moveTo>
                    <a:cubicBezTo>
                      <a:pt x="57" y="177"/>
                      <a:pt x="1" y="342"/>
                      <a:pt x="30" y="536"/>
                    </a:cubicBezTo>
                    <a:cubicBezTo>
                      <a:pt x="181" y="1487"/>
                      <a:pt x="179" y="1310"/>
                      <a:pt x="333" y="1595"/>
                    </a:cubicBezTo>
                    <a:cubicBezTo>
                      <a:pt x="402" y="1519"/>
                      <a:pt x="464" y="1477"/>
                      <a:pt x="485" y="1420"/>
                    </a:cubicBezTo>
                    <a:cubicBezTo>
                      <a:pt x="622" y="1043"/>
                      <a:pt x="604" y="654"/>
                      <a:pt x="530" y="270"/>
                    </a:cubicBezTo>
                    <a:cubicBezTo>
                      <a:pt x="513" y="180"/>
                      <a:pt x="396" y="110"/>
                      <a:pt x="3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3" name="Google Shape;10513;p42"/>
              <p:cNvSpPr/>
              <p:nvPr/>
            </p:nvSpPr>
            <p:spPr>
              <a:xfrm>
                <a:off x="2148850" y="1949077"/>
                <a:ext cx="34897" cy="58668"/>
              </a:xfrm>
              <a:custGeom>
                <a:avLst/>
                <a:gdLst/>
                <a:ahLst/>
                <a:cxnLst/>
                <a:rect l="l" t="t" r="r" b="b"/>
                <a:pathLst>
                  <a:path w="712" h="1197" extrusionOk="0">
                    <a:moveTo>
                      <a:pt x="332" y="0"/>
                    </a:moveTo>
                    <a:cubicBezTo>
                      <a:pt x="283" y="0"/>
                      <a:pt x="228" y="13"/>
                      <a:pt x="163" y="42"/>
                    </a:cubicBezTo>
                    <a:cubicBezTo>
                      <a:pt x="118" y="126"/>
                      <a:pt x="55" y="244"/>
                      <a:pt x="1" y="343"/>
                    </a:cubicBezTo>
                    <a:cubicBezTo>
                      <a:pt x="179" y="1084"/>
                      <a:pt x="243" y="1171"/>
                      <a:pt x="666" y="1196"/>
                    </a:cubicBezTo>
                    <a:cubicBezTo>
                      <a:pt x="666" y="856"/>
                      <a:pt x="712" y="518"/>
                      <a:pt x="632" y="191"/>
                    </a:cubicBezTo>
                    <a:cubicBezTo>
                      <a:pt x="542" y="86"/>
                      <a:pt x="459" y="0"/>
                      <a:pt x="3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4" name="Google Shape;10514;p42"/>
              <p:cNvSpPr/>
              <p:nvPr/>
            </p:nvSpPr>
            <p:spPr>
              <a:xfrm>
                <a:off x="3012120" y="2489592"/>
                <a:ext cx="39651" cy="75185"/>
              </a:xfrm>
              <a:custGeom>
                <a:avLst/>
                <a:gdLst/>
                <a:ahLst/>
                <a:cxnLst/>
                <a:rect l="l" t="t" r="r" b="b"/>
                <a:pathLst>
                  <a:path w="809" h="1534" extrusionOk="0">
                    <a:moveTo>
                      <a:pt x="265" y="1"/>
                    </a:moveTo>
                    <a:cubicBezTo>
                      <a:pt x="209" y="66"/>
                      <a:pt x="103" y="139"/>
                      <a:pt x="75" y="235"/>
                    </a:cubicBezTo>
                    <a:cubicBezTo>
                      <a:pt x="0" y="490"/>
                      <a:pt x="59" y="1155"/>
                      <a:pt x="453" y="1533"/>
                    </a:cubicBezTo>
                    <a:cubicBezTo>
                      <a:pt x="621" y="736"/>
                      <a:pt x="808" y="51"/>
                      <a:pt x="2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5" name="Google Shape;10515;p42"/>
              <p:cNvSpPr/>
              <p:nvPr/>
            </p:nvSpPr>
            <p:spPr>
              <a:xfrm>
                <a:off x="2796706" y="2875668"/>
                <a:ext cx="53620" cy="4813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982" extrusionOk="0">
                    <a:moveTo>
                      <a:pt x="364" y="1"/>
                    </a:moveTo>
                    <a:cubicBezTo>
                      <a:pt x="265" y="1"/>
                      <a:pt x="156" y="35"/>
                      <a:pt x="33" y="108"/>
                    </a:cubicBezTo>
                    <a:cubicBezTo>
                      <a:pt x="25" y="195"/>
                      <a:pt x="0" y="270"/>
                      <a:pt x="22" y="328"/>
                    </a:cubicBezTo>
                    <a:cubicBezTo>
                      <a:pt x="114" y="586"/>
                      <a:pt x="351" y="698"/>
                      <a:pt x="568" y="819"/>
                    </a:cubicBezTo>
                    <a:cubicBezTo>
                      <a:pt x="683" y="883"/>
                      <a:pt x="795" y="982"/>
                      <a:pt x="952" y="982"/>
                    </a:cubicBezTo>
                    <a:cubicBezTo>
                      <a:pt x="995" y="982"/>
                      <a:pt x="1042" y="974"/>
                      <a:pt x="1093" y="956"/>
                    </a:cubicBezTo>
                    <a:cubicBezTo>
                      <a:pt x="1030" y="642"/>
                      <a:pt x="904" y="383"/>
                      <a:pt x="705" y="165"/>
                    </a:cubicBezTo>
                    <a:cubicBezTo>
                      <a:pt x="606" y="60"/>
                      <a:pt x="494" y="1"/>
                      <a:pt x="3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6" name="Google Shape;10516;p42"/>
              <p:cNvSpPr/>
              <p:nvPr/>
            </p:nvSpPr>
            <p:spPr>
              <a:xfrm>
                <a:off x="4082078" y="1476493"/>
                <a:ext cx="40925" cy="62932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284" extrusionOk="0">
                    <a:moveTo>
                      <a:pt x="505" y="1"/>
                    </a:moveTo>
                    <a:cubicBezTo>
                      <a:pt x="45" y="361"/>
                      <a:pt x="1" y="556"/>
                      <a:pt x="237" y="1283"/>
                    </a:cubicBezTo>
                    <a:cubicBezTo>
                      <a:pt x="613" y="1062"/>
                      <a:pt x="775" y="775"/>
                      <a:pt x="822" y="426"/>
                    </a:cubicBezTo>
                    <a:cubicBezTo>
                      <a:pt x="835" y="327"/>
                      <a:pt x="777" y="204"/>
                      <a:pt x="716" y="117"/>
                    </a:cubicBezTo>
                    <a:cubicBezTo>
                      <a:pt x="674" y="54"/>
                      <a:pt x="569" y="33"/>
                      <a:pt x="5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7" name="Google Shape;10517;p42"/>
              <p:cNvSpPr/>
              <p:nvPr/>
            </p:nvSpPr>
            <p:spPr>
              <a:xfrm>
                <a:off x="3297965" y="2754949"/>
                <a:ext cx="43719" cy="54257"/>
              </a:xfrm>
              <a:custGeom>
                <a:avLst/>
                <a:gdLst/>
                <a:ahLst/>
                <a:cxnLst/>
                <a:rect l="l" t="t" r="r" b="b"/>
                <a:pathLst>
                  <a:path w="892" h="1107" extrusionOk="0">
                    <a:moveTo>
                      <a:pt x="478" y="0"/>
                    </a:moveTo>
                    <a:cubicBezTo>
                      <a:pt x="50" y="394"/>
                      <a:pt x="0" y="583"/>
                      <a:pt x="193" y="1107"/>
                    </a:cubicBezTo>
                    <a:cubicBezTo>
                      <a:pt x="628" y="1058"/>
                      <a:pt x="769" y="732"/>
                      <a:pt x="891" y="416"/>
                    </a:cubicBezTo>
                    <a:cubicBezTo>
                      <a:pt x="842" y="182"/>
                      <a:pt x="734" y="51"/>
                      <a:pt x="4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8" name="Google Shape;10518;p42"/>
              <p:cNvSpPr/>
              <p:nvPr/>
            </p:nvSpPr>
            <p:spPr>
              <a:xfrm>
                <a:off x="3053095" y="1196873"/>
                <a:ext cx="32740" cy="67343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374" extrusionOk="0">
                    <a:moveTo>
                      <a:pt x="247" y="0"/>
                    </a:moveTo>
                    <a:cubicBezTo>
                      <a:pt x="245" y="0"/>
                      <a:pt x="244" y="0"/>
                      <a:pt x="243" y="0"/>
                    </a:cubicBezTo>
                    <a:cubicBezTo>
                      <a:pt x="185" y="82"/>
                      <a:pt x="60" y="180"/>
                      <a:pt x="46" y="293"/>
                    </a:cubicBezTo>
                    <a:cubicBezTo>
                      <a:pt x="0" y="663"/>
                      <a:pt x="32" y="1027"/>
                      <a:pt x="273" y="1374"/>
                    </a:cubicBezTo>
                    <a:cubicBezTo>
                      <a:pt x="346" y="1354"/>
                      <a:pt x="377" y="1356"/>
                      <a:pt x="388" y="1342"/>
                    </a:cubicBezTo>
                    <a:cubicBezTo>
                      <a:pt x="663" y="1011"/>
                      <a:pt x="668" y="624"/>
                      <a:pt x="597" y="231"/>
                    </a:cubicBezTo>
                    <a:cubicBezTo>
                      <a:pt x="571" y="89"/>
                      <a:pt x="456" y="0"/>
                      <a:pt x="2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9" name="Google Shape;10519;p42"/>
              <p:cNvSpPr/>
              <p:nvPr/>
            </p:nvSpPr>
            <p:spPr>
              <a:xfrm>
                <a:off x="3449563" y="1191286"/>
                <a:ext cx="35485" cy="60579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236" extrusionOk="0">
                    <a:moveTo>
                      <a:pt x="326" y="0"/>
                    </a:moveTo>
                    <a:cubicBezTo>
                      <a:pt x="118" y="63"/>
                      <a:pt x="40" y="221"/>
                      <a:pt x="36" y="420"/>
                    </a:cubicBezTo>
                    <a:cubicBezTo>
                      <a:pt x="34" y="712"/>
                      <a:pt x="0" y="1022"/>
                      <a:pt x="361" y="1235"/>
                    </a:cubicBezTo>
                    <a:cubicBezTo>
                      <a:pt x="700" y="986"/>
                      <a:pt x="613" y="626"/>
                      <a:pt x="724" y="368"/>
                    </a:cubicBezTo>
                    <a:cubicBezTo>
                      <a:pt x="648" y="147"/>
                      <a:pt x="542" y="7"/>
                      <a:pt x="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0" name="Google Shape;10520;p42"/>
              <p:cNvSpPr/>
              <p:nvPr/>
            </p:nvSpPr>
            <p:spPr>
              <a:xfrm>
                <a:off x="2748428" y="1264413"/>
                <a:ext cx="36171" cy="66951"/>
              </a:xfrm>
              <a:custGeom>
                <a:avLst/>
                <a:gdLst/>
                <a:ahLst/>
                <a:cxnLst/>
                <a:rect l="l" t="t" r="r" b="b"/>
                <a:pathLst>
                  <a:path w="738" h="1366" extrusionOk="0">
                    <a:moveTo>
                      <a:pt x="310" y="1"/>
                    </a:moveTo>
                    <a:cubicBezTo>
                      <a:pt x="135" y="1"/>
                      <a:pt x="44" y="129"/>
                      <a:pt x="0" y="347"/>
                    </a:cubicBezTo>
                    <a:cubicBezTo>
                      <a:pt x="107" y="691"/>
                      <a:pt x="176" y="1077"/>
                      <a:pt x="486" y="1365"/>
                    </a:cubicBezTo>
                    <a:cubicBezTo>
                      <a:pt x="732" y="714"/>
                      <a:pt x="737" y="581"/>
                      <a:pt x="540" y="109"/>
                    </a:cubicBezTo>
                    <a:cubicBezTo>
                      <a:pt x="524" y="71"/>
                      <a:pt x="473" y="51"/>
                      <a:pt x="433" y="18"/>
                    </a:cubicBezTo>
                    <a:cubicBezTo>
                      <a:pt x="388" y="7"/>
                      <a:pt x="347" y="1"/>
                      <a:pt x="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1" name="Google Shape;10521;p42"/>
              <p:cNvSpPr/>
              <p:nvPr/>
            </p:nvSpPr>
            <p:spPr>
              <a:xfrm>
                <a:off x="4028752" y="2774309"/>
                <a:ext cx="48522" cy="63030"/>
              </a:xfrm>
              <a:custGeom>
                <a:avLst/>
                <a:gdLst/>
                <a:ahLst/>
                <a:cxnLst/>
                <a:rect l="l" t="t" r="r" b="b"/>
                <a:pathLst>
                  <a:path w="990" h="1286" extrusionOk="0">
                    <a:moveTo>
                      <a:pt x="703" y="1"/>
                    </a:moveTo>
                    <a:cubicBezTo>
                      <a:pt x="362" y="56"/>
                      <a:pt x="280" y="350"/>
                      <a:pt x="174" y="629"/>
                    </a:cubicBezTo>
                    <a:cubicBezTo>
                      <a:pt x="96" y="839"/>
                      <a:pt x="0" y="1044"/>
                      <a:pt x="195" y="1286"/>
                    </a:cubicBezTo>
                    <a:cubicBezTo>
                      <a:pt x="557" y="1053"/>
                      <a:pt x="785" y="748"/>
                      <a:pt x="925" y="379"/>
                    </a:cubicBezTo>
                    <a:cubicBezTo>
                      <a:pt x="990" y="214"/>
                      <a:pt x="918" y="64"/>
                      <a:pt x="7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2" name="Google Shape;10522;p42"/>
              <p:cNvSpPr/>
              <p:nvPr/>
            </p:nvSpPr>
            <p:spPr>
              <a:xfrm>
                <a:off x="4220688" y="1757485"/>
                <a:ext cx="45680" cy="62883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283" extrusionOk="0">
                    <a:moveTo>
                      <a:pt x="474" y="1"/>
                    </a:moveTo>
                    <a:cubicBezTo>
                      <a:pt x="417" y="1"/>
                      <a:pt x="376" y="24"/>
                      <a:pt x="339" y="69"/>
                    </a:cubicBezTo>
                    <a:cubicBezTo>
                      <a:pt x="63" y="413"/>
                      <a:pt x="0" y="788"/>
                      <a:pt x="184" y="1283"/>
                    </a:cubicBezTo>
                    <a:cubicBezTo>
                      <a:pt x="931" y="488"/>
                      <a:pt x="799" y="447"/>
                      <a:pt x="782" y="112"/>
                    </a:cubicBezTo>
                    <a:cubicBezTo>
                      <a:pt x="641" y="38"/>
                      <a:pt x="545" y="1"/>
                      <a:pt x="4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3" name="Google Shape;10523;p42"/>
              <p:cNvSpPr/>
              <p:nvPr/>
            </p:nvSpPr>
            <p:spPr>
              <a:xfrm>
                <a:off x="3823289" y="1635981"/>
                <a:ext cx="44552" cy="68421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396" extrusionOk="0">
                    <a:moveTo>
                      <a:pt x="349" y="0"/>
                    </a:moveTo>
                    <a:cubicBezTo>
                      <a:pt x="0" y="144"/>
                      <a:pt x="88" y="450"/>
                      <a:pt x="89" y="713"/>
                    </a:cubicBezTo>
                    <a:cubicBezTo>
                      <a:pt x="90" y="956"/>
                      <a:pt x="85" y="1215"/>
                      <a:pt x="443" y="1395"/>
                    </a:cubicBezTo>
                    <a:cubicBezTo>
                      <a:pt x="586" y="850"/>
                      <a:pt x="908" y="55"/>
                      <a:pt x="3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4" name="Google Shape;10524;p42"/>
              <p:cNvSpPr/>
              <p:nvPr/>
            </p:nvSpPr>
            <p:spPr>
              <a:xfrm>
                <a:off x="2333286" y="1987993"/>
                <a:ext cx="37102" cy="61952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264" extrusionOk="0">
                    <a:moveTo>
                      <a:pt x="297" y="1"/>
                    </a:moveTo>
                    <a:cubicBezTo>
                      <a:pt x="254" y="1"/>
                      <a:pt x="207" y="7"/>
                      <a:pt x="155" y="20"/>
                    </a:cubicBezTo>
                    <a:cubicBezTo>
                      <a:pt x="112" y="84"/>
                      <a:pt x="50" y="175"/>
                      <a:pt x="1" y="247"/>
                    </a:cubicBezTo>
                    <a:cubicBezTo>
                      <a:pt x="217" y="1072"/>
                      <a:pt x="248" y="1125"/>
                      <a:pt x="611" y="1263"/>
                    </a:cubicBezTo>
                    <a:cubicBezTo>
                      <a:pt x="757" y="904"/>
                      <a:pt x="723" y="548"/>
                      <a:pt x="589" y="201"/>
                    </a:cubicBezTo>
                    <a:cubicBezTo>
                      <a:pt x="539" y="73"/>
                      <a:pt x="443" y="1"/>
                      <a:pt x="2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5" name="Google Shape;10525;p42"/>
              <p:cNvSpPr/>
              <p:nvPr/>
            </p:nvSpPr>
            <p:spPr>
              <a:xfrm>
                <a:off x="3600376" y="1286861"/>
                <a:ext cx="40043" cy="65334"/>
              </a:xfrm>
              <a:custGeom>
                <a:avLst/>
                <a:gdLst/>
                <a:ahLst/>
                <a:cxnLst/>
                <a:rect l="l" t="t" r="r" b="b"/>
                <a:pathLst>
                  <a:path w="817" h="1333" extrusionOk="0">
                    <a:moveTo>
                      <a:pt x="394" y="1"/>
                    </a:moveTo>
                    <a:cubicBezTo>
                      <a:pt x="392" y="1"/>
                      <a:pt x="391" y="1"/>
                      <a:pt x="390" y="1"/>
                    </a:cubicBezTo>
                    <a:cubicBezTo>
                      <a:pt x="295" y="128"/>
                      <a:pt x="1" y="289"/>
                      <a:pt x="171" y="1176"/>
                    </a:cubicBezTo>
                    <a:cubicBezTo>
                      <a:pt x="189" y="1264"/>
                      <a:pt x="226" y="1333"/>
                      <a:pt x="347" y="1333"/>
                    </a:cubicBezTo>
                    <a:cubicBezTo>
                      <a:pt x="358" y="1333"/>
                      <a:pt x="370" y="1332"/>
                      <a:pt x="383" y="1331"/>
                    </a:cubicBezTo>
                    <a:cubicBezTo>
                      <a:pt x="631" y="1015"/>
                      <a:pt x="817" y="664"/>
                      <a:pt x="752" y="231"/>
                    </a:cubicBezTo>
                    <a:cubicBezTo>
                      <a:pt x="688" y="86"/>
                      <a:pt x="594" y="1"/>
                      <a:pt x="3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6" name="Google Shape;10526;p42"/>
              <p:cNvSpPr/>
              <p:nvPr/>
            </p:nvSpPr>
            <p:spPr>
              <a:xfrm>
                <a:off x="3935725" y="2297167"/>
                <a:ext cx="34162" cy="67833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384" extrusionOk="0">
                    <a:moveTo>
                      <a:pt x="401" y="0"/>
                    </a:moveTo>
                    <a:cubicBezTo>
                      <a:pt x="26" y="184"/>
                      <a:pt x="31" y="489"/>
                      <a:pt x="33" y="787"/>
                    </a:cubicBezTo>
                    <a:cubicBezTo>
                      <a:pt x="34" y="1006"/>
                      <a:pt x="0" y="1242"/>
                      <a:pt x="268" y="1383"/>
                    </a:cubicBezTo>
                    <a:cubicBezTo>
                      <a:pt x="581" y="1087"/>
                      <a:pt x="634" y="707"/>
                      <a:pt x="697" y="336"/>
                    </a:cubicBezTo>
                    <a:cubicBezTo>
                      <a:pt x="558" y="85"/>
                      <a:pt x="636" y="178"/>
                      <a:pt x="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7" name="Google Shape;10527;p42"/>
              <p:cNvSpPr/>
              <p:nvPr/>
            </p:nvSpPr>
            <p:spPr>
              <a:xfrm>
                <a:off x="3631255" y="2889539"/>
                <a:ext cx="50630" cy="6749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377" extrusionOk="0">
                    <a:moveTo>
                      <a:pt x="751" y="1"/>
                    </a:moveTo>
                    <a:cubicBezTo>
                      <a:pt x="464" y="22"/>
                      <a:pt x="398" y="265"/>
                      <a:pt x="306" y="467"/>
                    </a:cubicBezTo>
                    <a:cubicBezTo>
                      <a:pt x="178" y="752"/>
                      <a:pt x="1" y="1036"/>
                      <a:pt x="147" y="1377"/>
                    </a:cubicBezTo>
                    <a:cubicBezTo>
                      <a:pt x="537" y="1156"/>
                      <a:pt x="702" y="767"/>
                      <a:pt x="932" y="432"/>
                    </a:cubicBezTo>
                    <a:cubicBezTo>
                      <a:pt x="1032" y="287"/>
                      <a:pt x="961" y="156"/>
                      <a:pt x="7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8" name="Google Shape;10528;p42"/>
              <p:cNvSpPr/>
              <p:nvPr/>
            </p:nvSpPr>
            <p:spPr>
              <a:xfrm>
                <a:off x="3685463" y="1428852"/>
                <a:ext cx="32691" cy="67147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370" extrusionOk="0">
                    <a:moveTo>
                      <a:pt x="220" y="0"/>
                    </a:moveTo>
                    <a:cubicBezTo>
                      <a:pt x="58" y="208"/>
                      <a:pt x="0" y="392"/>
                      <a:pt x="30" y="611"/>
                    </a:cubicBezTo>
                    <a:cubicBezTo>
                      <a:pt x="88" y="1040"/>
                      <a:pt x="119" y="1150"/>
                      <a:pt x="305" y="1369"/>
                    </a:cubicBezTo>
                    <a:cubicBezTo>
                      <a:pt x="522" y="1026"/>
                      <a:pt x="588" y="652"/>
                      <a:pt x="666" y="300"/>
                    </a:cubicBezTo>
                    <a:cubicBezTo>
                      <a:pt x="503" y="37"/>
                      <a:pt x="503" y="37"/>
                      <a:pt x="2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9" name="Google Shape;10529;p42"/>
              <p:cNvSpPr/>
              <p:nvPr/>
            </p:nvSpPr>
            <p:spPr>
              <a:xfrm>
                <a:off x="3617139" y="2780142"/>
                <a:ext cx="46905" cy="5626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148" extrusionOk="0">
                    <a:moveTo>
                      <a:pt x="715" y="1"/>
                    </a:moveTo>
                    <a:cubicBezTo>
                      <a:pt x="699" y="1"/>
                      <a:pt x="682" y="3"/>
                      <a:pt x="665" y="7"/>
                    </a:cubicBezTo>
                    <a:cubicBezTo>
                      <a:pt x="350" y="82"/>
                      <a:pt x="385" y="140"/>
                      <a:pt x="0" y="1058"/>
                    </a:cubicBezTo>
                    <a:cubicBezTo>
                      <a:pt x="87" y="1124"/>
                      <a:pt x="155" y="1148"/>
                      <a:pt x="212" y="1148"/>
                    </a:cubicBezTo>
                    <a:cubicBezTo>
                      <a:pt x="282" y="1148"/>
                      <a:pt x="336" y="1112"/>
                      <a:pt x="385" y="1071"/>
                    </a:cubicBezTo>
                    <a:cubicBezTo>
                      <a:pt x="663" y="830"/>
                      <a:pt x="921" y="573"/>
                      <a:pt x="956" y="219"/>
                    </a:cubicBezTo>
                    <a:cubicBezTo>
                      <a:pt x="893" y="74"/>
                      <a:pt x="812" y="1"/>
                      <a:pt x="7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0" name="Google Shape;10530;p42"/>
              <p:cNvSpPr/>
              <p:nvPr/>
            </p:nvSpPr>
            <p:spPr>
              <a:xfrm>
                <a:off x="3941754" y="2429944"/>
                <a:ext cx="44209" cy="71166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452" extrusionOk="0">
                    <a:moveTo>
                      <a:pt x="590" y="1"/>
                    </a:moveTo>
                    <a:cubicBezTo>
                      <a:pt x="164" y="438"/>
                      <a:pt x="0" y="873"/>
                      <a:pt x="75" y="1452"/>
                    </a:cubicBezTo>
                    <a:cubicBezTo>
                      <a:pt x="537" y="1140"/>
                      <a:pt x="762" y="743"/>
                      <a:pt x="902" y="253"/>
                    </a:cubicBezTo>
                    <a:cubicBezTo>
                      <a:pt x="805" y="175"/>
                      <a:pt x="723" y="108"/>
                      <a:pt x="5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1" name="Google Shape;10531;p42"/>
              <p:cNvSpPr/>
              <p:nvPr/>
            </p:nvSpPr>
            <p:spPr>
              <a:xfrm>
                <a:off x="2313534" y="2652414"/>
                <a:ext cx="44111" cy="53816"/>
              </a:xfrm>
              <a:custGeom>
                <a:avLst/>
                <a:gdLst/>
                <a:ahLst/>
                <a:cxnLst/>
                <a:rect l="l" t="t" r="r" b="b"/>
                <a:pathLst>
                  <a:path w="900" h="1098" extrusionOk="0">
                    <a:moveTo>
                      <a:pt x="265" y="1"/>
                    </a:moveTo>
                    <a:cubicBezTo>
                      <a:pt x="94" y="104"/>
                      <a:pt x="158" y="9"/>
                      <a:pt x="0" y="319"/>
                    </a:cubicBezTo>
                    <a:cubicBezTo>
                      <a:pt x="111" y="761"/>
                      <a:pt x="417" y="960"/>
                      <a:pt x="792" y="1097"/>
                    </a:cubicBezTo>
                    <a:cubicBezTo>
                      <a:pt x="843" y="1041"/>
                      <a:pt x="899" y="1009"/>
                      <a:pt x="898" y="978"/>
                    </a:cubicBezTo>
                    <a:cubicBezTo>
                      <a:pt x="888" y="622"/>
                      <a:pt x="755" y="316"/>
                      <a:pt x="487" y="81"/>
                    </a:cubicBezTo>
                    <a:cubicBezTo>
                      <a:pt x="426" y="27"/>
                      <a:pt x="325" y="20"/>
                      <a:pt x="2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2" name="Google Shape;10532;p42"/>
              <p:cNvSpPr/>
              <p:nvPr/>
            </p:nvSpPr>
            <p:spPr>
              <a:xfrm>
                <a:off x="3254098" y="2879197"/>
                <a:ext cx="38034" cy="54502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112" extrusionOk="0">
                    <a:moveTo>
                      <a:pt x="430" y="0"/>
                    </a:moveTo>
                    <a:cubicBezTo>
                      <a:pt x="407" y="0"/>
                      <a:pt x="382" y="2"/>
                      <a:pt x="356" y="6"/>
                    </a:cubicBezTo>
                    <a:cubicBezTo>
                      <a:pt x="72" y="239"/>
                      <a:pt x="0" y="564"/>
                      <a:pt x="37" y="920"/>
                    </a:cubicBezTo>
                    <a:cubicBezTo>
                      <a:pt x="44" y="991"/>
                      <a:pt x="141" y="1051"/>
                      <a:pt x="192" y="1112"/>
                    </a:cubicBezTo>
                    <a:cubicBezTo>
                      <a:pt x="608" y="871"/>
                      <a:pt x="661" y="858"/>
                      <a:pt x="776" y="283"/>
                    </a:cubicBezTo>
                    <a:cubicBezTo>
                      <a:pt x="690" y="102"/>
                      <a:pt x="595" y="0"/>
                      <a:pt x="4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3" name="Google Shape;10533;p42"/>
              <p:cNvSpPr/>
              <p:nvPr/>
            </p:nvSpPr>
            <p:spPr>
              <a:xfrm>
                <a:off x="4238333" y="2283247"/>
                <a:ext cx="43131" cy="61707"/>
              </a:xfrm>
              <a:custGeom>
                <a:avLst/>
                <a:gdLst/>
                <a:ahLst/>
                <a:cxnLst/>
                <a:rect l="l" t="t" r="r" b="b"/>
                <a:pathLst>
                  <a:path w="880" h="1259" extrusionOk="0">
                    <a:moveTo>
                      <a:pt x="489" y="0"/>
                    </a:moveTo>
                    <a:cubicBezTo>
                      <a:pt x="159" y="344"/>
                      <a:pt x="1" y="726"/>
                      <a:pt x="210" y="1258"/>
                    </a:cubicBezTo>
                    <a:cubicBezTo>
                      <a:pt x="508" y="1047"/>
                      <a:pt x="701" y="799"/>
                      <a:pt x="829" y="509"/>
                    </a:cubicBezTo>
                    <a:cubicBezTo>
                      <a:pt x="880" y="396"/>
                      <a:pt x="849" y="247"/>
                      <a:pt x="853" y="138"/>
                    </a:cubicBezTo>
                    <a:cubicBezTo>
                      <a:pt x="697" y="2"/>
                      <a:pt x="800" y="31"/>
                      <a:pt x="4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4" name="Google Shape;10534;p42"/>
              <p:cNvSpPr/>
              <p:nvPr/>
            </p:nvSpPr>
            <p:spPr>
              <a:xfrm>
                <a:off x="3859460" y="2296334"/>
                <a:ext cx="38965" cy="6062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237" extrusionOk="0">
                    <a:moveTo>
                      <a:pt x="424" y="0"/>
                    </a:moveTo>
                    <a:cubicBezTo>
                      <a:pt x="133" y="324"/>
                      <a:pt x="0" y="664"/>
                      <a:pt x="120" y="1072"/>
                    </a:cubicBezTo>
                    <a:cubicBezTo>
                      <a:pt x="145" y="1159"/>
                      <a:pt x="197" y="1236"/>
                      <a:pt x="299" y="1236"/>
                    </a:cubicBezTo>
                    <a:cubicBezTo>
                      <a:pt x="326" y="1236"/>
                      <a:pt x="358" y="1230"/>
                      <a:pt x="394" y="1218"/>
                    </a:cubicBezTo>
                    <a:cubicBezTo>
                      <a:pt x="559" y="1018"/>
                      <a:pt x="677" y="771"/>
                      <a:pt x="743" y="504"/>
                    </a:cubicBezTo>
                    <a:cubicBezTo>
                      <a:pt x="795" y="286"/>
                      <a:pt x="748" y="95"/>
                      <a:pt x="4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5" name="Google Shape;10535;p42"/>
              <p:cNvSpPr/>
              <p:nvPr/>
            </p:nvSpPr>
            <p:spPr>
              <a:xfrm>
                <a:off x="4065414" y="1858549"/>
                <a:ext cx="42690" cy="67196"/>
              </a:xfrm>
              <a:custGeom>
                <a:avLst/>
                <a:gdLst/>
                <a:ahLst/>
                <a:cxnLst/>
                <a:rect l="l" t="t" r="r" b="b"/>
                <a:pathLst>
                  <a:path w="871" h="1371" extrusionOk="0">
                    <a:moveTo>
                      <a:pt x="289" y="1"/>
                    </a:moveTo>
                    <a:cubicBezTo>
                      <a:pt x="210" y="97"/>
                      <a:pt x="103" y="174"/>
                      <a:pt x="82" y="270"/>
                    </a:cubicBezTo>
                    <a:cubicBezTo>
                      <a:pt x="11" y="584"/>
                      <a:pt x="0" y="907"/>
                      <a:pt x="112" y="1218"/>
                    </a:cubicBezTo>
                    <a:cubicBezTo>
                      <a:pt x="135" y="1282"/>
                      <a:pt x="161" y="1370"/>
                      <a:pt x="249" y="1370"/>
                    </a:cubicBezTo>
                    <a:cubicBezTo>
                      <a:pt x="262" y="1370"/>
                      <a:pt x="276" y="1368"/>
                      <a:pt x="292" y="1364"/>
                    </a:cubicBezTo>
                    <a:cubicBezTo>
                      <a:pt x="572" y="819"/>
                      <a:pt x="870" y="203"/>
                      <a:pt x="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6" name="Google Shape;10536;p42"/>
              <p:cNvSpPr/>
              <p:nvPr/>
            </p:nvSpPr>
            <p:spPr>
              <a:xfrm>
                <a:off x="1941181" y="2400340"/>
                <a:ext cx="45827" cy="46807"/>
              </a:xfrm>
              <a:custGeom>
                <a:avLst/>
                <a:gdLst/>
                <a:ahLst/>
                <a:cxnLst/>
                <a:rect l="l" t="t" r="r" b="b"/>
                <a:pathLst>
                  <a:path w="935" h="955" extrusionOk="0">
                    <a:moveTo>
                      <a:pt x="233" y="0"/>
                    </a:moveTo>
                    <a:cubicBezTo>
                      <a:pt x="154" y="97"/>
                      <a:pt x="85" y="182"/>
                      <a:pt x="1" y="286"/>
                    </a:cubicBezTo>
                    <a:cubicBezTo>
                      <a:pt x="261" y="739"/>
                      <a:pt x="315" y="803"/>
                      <a:pt x="512" y="913"/>
                    </a:cubicBezTo>
                    <a:cubicBezTo>
                      <a:pt x="560" y="941"/>
                      <a:pt x="605" y="955"/>
                      <a:pt x="648" y="955"/>
                    </a:cubicBezTo>
                    <a:cubicBezTo>
                      <a:pt x="746" y="955"/>
                      <a:pt x="835" y="882"/>
                      <a:pt x="935" y="728"/>
                    </a:cubicBezTo>
                    <a:cubicBezTo>
                      <a:pt x="782" y="239"/>
                      <a:pt x="783" y="235"/>
                      <a:pt x="503" y="75"/>
                    </a:cubicBezTo>
                    <a:cubicBezTo>
                      <a:pt x="430" y="32"/>
                      <a:pt x="334" y="28"/>
                      <a:pt x="2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7" name="Google Shape;10537;p42"/>
              <p:cNvSpPr/>
              <p:nvPr/>
            </p:nvSpPr>
            <p:spPr>
              <a:xfrm>
                <a:off x="3469707" y="2661089"/>
                <a:ext cx="44258" cy="51708"/>
              </a:xfrm>
              <a:custGeom>
                <a:avLst/>
                <a:gdLst/>
                <a:ahLst/>
                <a:cxnLst/>
                <a:rect l="l" t="t" r="r" b="b"/>
                <a:pathLst>
                  <a:path w="903" h="1055" extrusionOk="0">
                    <a:moveTo>
                      <a:pt x="459" y="0"/>
                    </a:moveTo>
                    <a:cubicBezTo>
                      <a:pt x="447" y="0"/>
                      <a:pt x="435" y="1"/>
                      <a:pt x="422" y="2"/>
                    </a:cubicBezTo>
                    <a:cubicBezTo>
                      <a:pt x="1" y="231"/>
                      <a:pt x="19" y="597"/>
                      <a:pt x="112" y="1054"/>
                    </a:cubicBezTo>
                    <a:cubicBezTo>
                      <a:pt x="588" y="864"/>
                      <a:pt x="619" y="847"/>
                      <a:pt x="702" y="721"/>
                    </a:cubicBezTo>
                    <a:cubicBezTo>
                      <a:pt x="902" y="414"/>
                      <a:pt x="808" y="0"/>
                      <a:pt x="4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8" name="Google Shape;10538;p42"/>
              <p:cNvSpPr/>
              <p:nvPr/>
            </p:nvSpPr>
            <p:spPr>
              <a:xfrm>
                <a:off x="1943876" y="2613840"/>
                <a:ext cx="49846" cy="44258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903" extrusionOk="0">
                    <a:moveTo>
                      <a:pt x="285" y="0"/>
                    </a:moveTo>
                    <a:cubicBezTo>
                      <a:pt x="85" y="78"/>
                      <a:pt x="1" y="202"/>
                      <a:pt x="5" y="399"/>
                    </a:cubicBezTo>
                    <a:cubicBezTo>
                      <a:pt x="183" y="727"/>
                      <a:pt x="486" y="859"/>
                      <a:pt x="835" y="903"/>
                    </a:cubicBezTo>
                    <a:cubicBezTo>
                      <a:pt x="1016" y="760"/>
                      <a:pt x="972" y="596"/>
                      <a:pt x="899" y="450"/>
                    </a:cubicBezTo>
                    <a:cubicBezTo>
                      <a:pt x="769" y="187"/>
                      <a:pt x="576" y="2"/>
                      <a:pt x="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9" name="Google Shape;10539;p42"/>
              <p:cNvSpPr/>
              <p:nvPr/>
            </p:nvSpPr>
            <p:spPr>
              <a:xfrm>
                <a:off x="3975377" y="2078716"/>
                <a:ext cx="32152" cy="79792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628" extrusionOk="0">
                    <a:moveTo>
                      <a:pt x="498" y="0"/>
                    </a:moveTo>
                    <a:cubicBezTo>
                      <a:pt x="452" y="8"/>
                      <a:pt x="400" y="2"/>
                      <a:pt x="367" y="25"/>
                    </a:cubicBezTo>
                    <a:cubicBezTo>
                      <a:pt x="1" y="287"/>
                      <a:pt x="1" y="1125"/>
                      <a:pt x="70" y="1628"/>
                    </a:cubicBezTo>
                    <a:cubicBezTo>
                      <a:pt x="171" y="1601"/>
                      <a:pt x="206" y="1601"/>
                      <a:pt x="214" y="1587"/>
                    </a:cubicBezTo>
                    <a:cubicBezTo>
                      <a:pt x="440" y="1180"/>
                      <a:pt x="575" y="742"/>
                      <a:pt x="640" y="281"/>
                    </a:cubicBezTo>
                    <a:cubicBezTo>
                      <a:pt x="655" y="164"/>
                      <a:pt x="626" y="53"/>
                      <a:pt x="4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0" name="Google Shape;10540;p42"/>
              <p:cNvSpPr/>
              <p:nvPr/>
            </p:nvSpPr>
            <p:spPr>
              <a:xfrm>
                <a:off x="4264800" y="1675045"/>
                <a:ext cx="31907" cy="6239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1273" extrusionOk="0">
                    <a:moveTo>
                      <a:pt x="378" y="1"/>
                    </a:moveTo>
                    <a:cubicBezTo>
                      <a:pt x="346" y="1"/>
                      <a:pt x="312" y="7"/>
                      <a:pt x="273" y="19"/>
                    </a:cubicBezTo>
                    <a:cubicBezTo>
                      <a:pt x="11" y="382"/>
                      <a:pt x="1" y="412"/>
                      <a:pt x="11" y="768"/>
                    </a:cubicBezTo>
                    <a:cubicBezTo>
                      <a:pt x="16" y="959"/>
                      <a:pt x="45" y="1137"/>
                      <a:pt x="281" y="1272"/>
                    </a:cubicBezTo>
                    <a:cubicBezTo>
                      <a:pt x="595" y="967"/>
                      <a:pt x="608" y="599"/>
                      <a:pt x="651" y="278"/>
                    </a:cubicBezTo>
                    <a:cubicBezTo>
                      <a:pt x="587" y="108"/>
                      <a:pt x="512" y="1"/>
                      <a:pt x="3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1" name="Google Shape;10541;p42"/>
              <p:cNvSpPr/>
              <p:nvPr/>
            </p:nvSpPr>
            <p:spPr>
              <a:xfrm>
                <a:off x="3441475" y="2754508"/>
                <a:ext cx="45337" cy="54698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116" extrusionOk="0">
                    <a:moveTo>
                      <a:pt x="683" y="0"/>
                    </a:moveTo>
                    <a:cubicBezTo>
                      <a:pt x="275" y="218"/>
                      <a:pt x="179" y="320"/>
                      <a:pt x="97" y="681"/>
                    </a:cubicBezTo>
                    <a:cubicBezTo>
                      <a:pt x="64" y="823"/>
                      <a:pt x="1" y="998"/>
                      <a:pt x="215" y="1116"/>
                    </a:cubicBezTo>
                    <a:cubicBezTo>
                      <a:pt x="613" y="996"/>
                      <a:pt x="842" y="721"/>
                      <a:pt x="925" y="282"/>
                    </a:cubicBezTo>
                    <a:cubicBezTo>
                      <a:pt x="852" y="196"/>
                      <a:pt x="780" y="113"/>
                      <a:pt x="6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2" name="Google Shape;10542;p42"/>
              <p:cNvSpPr/>
              <p:nvPr/>
            </p:nvSpPr>
            <p:spPr>
              <a:xfrm>
                <a:off x="2290743" y="2099351"/>
                <a:ext cx="39602" cy="59109"/>
              </a:xfrm>
              <a:custGeom>
                <a:avLst/>
                <a:gdLst/>
                <a:ahLst/>
                <a:cxnLst/>
                <a:rect l="l" t="t" r="r" b="b"/>
                <a:pathLst>
                  <a:path w="808" h="1206" extrusionOk="0">
                    <a:moveTo>
                      <a:pt x="204" y="1"/>
                    </a:moveTo>
                    <a:cubicBezTo>
                      <a:pt x="132" y="112"/>
                      <a:pt x="59" y="224"/>
                      <a:pt x="1" y="314"/>
                    </a:cubicBezTo>
                    <a:cubicBezTo>
                      <a:pt x="92" y="704"/>
                      <a:pt x="254" y="997"/>
                      <a:pt x="661" y="1206"/>
                    </a:cubicBezTo>
                    <a:cubicBezTo>
                      <a:pt x="723" y="1050"/>
                      <a:pt x="766" y="946"/>
                      <a:pt x="808" y="835"/>
                    </a:cubicBezTo>
                    <a:cubicBezTo>
                      <a:pt x="706" y="425"/>
                      <a:pt x="756" y="356"/>
                      <a:pt x="423" y="53"/>
                    </a:cubicBezTo>
                    <a:cubicBezTo>
                      <a:pt x="381" y="13"/>
                      <a:pt x="296" y="21"/>
                      <a:pt x="2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3" name="Google Shape;10543;p42"/>
              <p:cNvSpPr/>
              <p:nvPr/>
            </p:nvSpPr>
            <p:spPr>
              <a:xfrm>
                <a:off x="2042246" y="2592520"/>
                <a:ext cx="45582" cy="44111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00" extrusionOk="0">
                    <a:moveTo>
                      <a:pt x="322" y="0"/>
                    </a:moveTo>
                    <a:cubicBezTo>
                      <a:pt x="94" y="68"/>
                      <a:pt x="1" y="218"/>
                      <a:pt x="36" y="424"/>
                    </a:cubicBezTo>
                    <a:cubicBezTo>
                      <a:pt x="92" y="753"/>
                      <a:pt x="366" y="829"/>
                      <a:pt x="609" y="899"/>
                    </a:cubicBezTo>
                    <a:cubicBezTo>
                      <a:pt x="866" y="841"/>
                      <a:pt x="929" y="680"/>
                      <a:pt x="894" y="477"/>
                    </a:cubicBezTo>
                    <a:cubicBezTo>
                      <a:pt x="838" y="152"/>
                      <a:pt x="598" y="41"/>
                      <a:pt x="3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4" name="Google Shape;10544;p42"/>
              <p:cNvSpPr/>
              <p:nvPr/>
            </p:nvSpPr>
            <p:spPr>
              <a:xfrm>
                <a:off x="1706260" y="2221001"/>
                <a:ext cx="49160" cy="47444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968" extrusionOk="0">
                    <a:moveTo>
                      <a:pt x="425" y="0"/>
                    </a:moveTo>
                    <a:cubicBezTo>
                      <a:pt x="205" y="0"/>
                      <a:pt x="0" y="238"/>
                      <a:pt x="84" y="435"/>
                    </a:cubicBezTo>
                    <a:cubicBezTo>
                      <a:pt x="223" y="753"/>
                      <a:pt x="458" y="948"/>
                      <a:pt x="814" y="967"/>
                    </a:cubicBezTo>
                    <a:cubicBezTo>
                      <a:pt x="1003" y="509"/>
                      <a:pt x="907" y="189"/>
                      <a:pt x="546" y="26"/>
                    </a:cubicBezTo>
                    <a:cubicBezTo>
                      <a:pt x="506" y="8"/>
                      <a:pt x="465" y="0"/>
                      <a:pt x="4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5" name="Google Shape;10545;p42"/>
              <p:cNvSpPr/>
              <p:nvPr/>
            </p:nvSpPr>
            <p:spPr>
              <a:xfrm>
                <a:off x="3008248" y="2098615"/>
                <a:ext cx="36759" cy="61070"/>
              </a:xfrm>
              <a:custGeom>
                <a:avLst/>
                <a:gdLst/>
                <a:ahLst/>
                <a:cxnLst/>
                <a:rect l="l" t="t" r="r" b="b"/>
                <a:pathLst>
                  <a:path w="750" h="1246" extrusionOk="0">
                    <a:moveTo>
                      <a:pt x="351" y="0"/>
                    </a:moveTo>
                    <a:cubicBezTo>
                      <a:pt x="151" y="0"/>
                      <a:pt x="130" y="42"/>
                      <a:pt x="0" y="307"/>
                    </a:cubicBezTo>
                    <a:cubicBezTo>
                      <a:pt x="102" y="600"/>
                      <a:pt x="114" y="952"/>
                      <a:pt x="439" y="1245"/>
                    </a:cubicBezTo>
                    <a:cubicBezTo>
                      <a:pt x="741" y="684"/>
                      <a:pt x="750" y="735"/>
                      <a:pt x="486" y="4"/>
                    </a:cubicBezTo>
                    <a:cubicBezTo>
                      <a:pt x="433" y="2"/>
                      <a:pt x="389" y="0"/>
                      <a:pt x="3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6" name="Google Shape;10546;p42"/>
              <p:cNvSpPr/>
              <p:nvPr/>
            </p:nvSpPr>
            <p:spPr>
              <a:xfrm>
                <a:off x="2623592" y="2790385"/>
                <a:ext cx="53081" cy="55384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1130" extrusionOk="0">
                    <a:moveTo>
                      <a:pt x="198" y="1"/>
                    </a:moveTo>
                    <a:cubicBezTo>
                      <a:pt x="137" y="72"/>
                      <a:pt x="40" y="134"/>
                      <a:pt x="33" y="207"/>
                    </a:cubicBezTo>
                    <a:cubicBezTo>
                      <a:pt x="1" y="482"/>
                      <a:pt x="63" y="535"/>
                      <a:pt x="794" y="1096"/>
                    </a:cubicBezTo>
                    <a:cubicBezTo>
                      <a:pt x="834" y="1127"/>
                      <a:pt x="912" y="1111"/>
                      <a:pt x="1082" y="1130"/>
                    </a:cubicBezTo>
                    <a:cubicBezTo>
                      <a:pt x="853" y="642"/>
                      <a:pt x="818" y="134"/>
                      <a:pt x="1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7" name="Google Shape;10547;p42"/>
              <p:cNvSpPr/>
              <p:nvPr/>
            </p:nvSpPr>
            <p:spPr>
              <a:xfrm>
                <a:off x="2669664" y="1207950"/>
                <a:ext cx="40680" cy="56953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162" extrusionOk="0">
                    <a:moveTo>
                      <a:pt x="287" y="1"/>
                    </a:moveTo>
                    <a:cubicBezTo>
                      <a:pt x="162" y="1"/>
                      <a:pt x="42" y="78"/>
                      <a:pt x="0" y="258"/>
                    </a:cubicBezTo>
                    <a:cubicBezTo>
                      <a:pt x="59" y="618"/>
                      <a:pt x="155" y="966"/>
                      <a:pt x="495" y="1161"/>
                    </a:cubicBezTo>
                    <a:cubicBezTo>
                      <a:pt x="830" y="1059"/>
                      <a:pt x="790" y="735"/>
                      <a:pt x="608" y="232"/>
                    </a:cubicBezTo>
                    <a:cubicBezTo>
                      <a:pt x="555" y="87"/>
                      <a:pt x="419" y="1"/>
                      <a:pt x="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8" name="Google Shape;10548;p42"/>
              <p:cNvSpPr/>
              <p:nvPr/>
            </p:nvSpPr>
            <p:spPr>
              <a:xfrm>
                <a:off x="2747644" y="1026357"/>
                <a:ext cx="34456" cy="5415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105" extrusionOk="0">
                    <a:moveTo>
                      <a:pt x="93" y="0"/>
                    </a:moveTo>
                    <a:cubicBezTo>
                      <a:pt x="59" y="116"/>
                      <a:pt x="1" y="222"/>
                      <a:pt x="6" y="325"/>
                    </a:cubicBezTo>
                    <a:cubicBezTo>
                      <a:pt x="20" y="671"/>
                      <a:pt x="277" y="1104"/>
                      <a:pt x="509" y="1104"/>
                    </a:cubicBezTo>
                    <a:cubicBezTo>
                      <a:pt x="558" y="1104"/>
                      <a:pt x="606" y="1085"/>
                      <a:pt x="651" y="1040"/>
                    </a:cubicBezTo>
                    <a:cubicBezTo>
                      <a:pt x="703" y="468"/>
                      <a:pt x="703" y="468"/>
                      <a:pt x="4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9" name="Google Shape;10549;p42"/>
              <p:cNvSpPr/>
              <p:nvPr/>
            </p:nvSpPr>
            <p:spPr>
              <a:xfrm>
                <a:off x="2120128" y="2438766"/>
                <a:ext cx="47542" cy="56119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145" extrusionOk="0">
                    <a:moveTo>
                      <a:pt x="253" y="1"/>
                    </a:moveTo>
                    <a:cubicBezTo>
                      <a:pt x="156" y="106"/>
                      <a:pt x="82" y="183"/>
                      <a:pt x="1" y="271"/>
                    </a:cubicBezTo>
                    <a:cubicBezTo>
                      <a:pt x="163" y="765"/>
                      <a:pt x="514" y="937"/>
                      <a:pt x="870" y="1145"/>
                    </a:cubicBezTo>
                    <a:cubicBezTo>
                      <a:pt x="912" y="1060"/>
                      <a:pt x="970" y="999"/>
                      <a:pt x="961" y="950"/>
                    </a:cubicBezTo>
                    <a:cubicBezTo>
                      <a:pt x="840" y="199"/>
                      <a:pt x="374" y="71"/>
                      <a:pt x="2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0" name="Google Shape;10550;p42"/>
              <p:cNvSpPr/>
              <p:nvPr/>
            </p:nvSpPr>
            <p:spPr>
              <a:xfrm>
                <a:off x="4128249" y="1770179"/>
                <a:ext cx="41857" cy="66363"/>
              </a:xfrm>
              <a:custGeom>
                <a:avLst/>
                <a:gdLst/>
                <a:ahLst/>
                <a:cxnLst/>
                <a:rect l="l" t="t" r="r" b="b"/>
                <a:pathLst>
                  <a:path w="854" h="1354" extrusionOk="0">
                    <a:moveTo>
                      <a:pt x="617" y="0"/>
                    </a:moveTo>
                    <a:cubicBezTo>
                      <a:pt x="510" y="62"/>
                      <a:pt x="416" y="117"/>
                      <a:pt x="313" y="176"/>
                    </a:cubicBezTo>
                    <a:cubicBezTo>
                      <a:pt x="276" y="464"/>
                      <a:pt x="0" y="1353"/>
                      <a:pt x="386" y="1353"/>
                    </a:cubicBezTo>
                    <a:cubicBezTo>
                      <a:pt x="395" y="1353"/>
                      <a:pt x="405" y="1353"/>
                      <a:pt x="416" y="1352"/>
                    </a:cubicBezTo>
                    <a:cubicBezTo>
                      <a:pt x="657" y="1047"/>
                      <a:pt x="780" y="686"/>
                      <a:pt x="854" y="277"/>
                    </a:cubicBezTo>
                    <a:cubicBezTo>
                      <a:pt x="782" y="192"/>
                      <a:pt x="710" y="108"/>
                      <a:pt x="6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1" name="Google Shape;10551;p42"/>
              <p:cNvSpPr/>
              <p:nvPr/>
            </p:nvSpPr>
            <p:spPr>
              <a:xfrm>
                <a:off x="1896137" y="2548310"/>
                <a:ext cx="46758" cy="43572"/>
              </a:xfrm>
              <a:custGeom>
                <a:avLst/>
                <a:gdLst/>
                <a:ahLst/>
                <a:cxnLst/>
                <a:rect l="l" t="t" r="r" b="b"/>
                <a:pathLst>
                  <a:path w="954" h="889" extrusionOk="0">
                    <a:moveTo>
                      <a:pt x="353" y="0"/>
                    </a:moveTo>
                    <a:cubicBezTo>
                      <a:pt x="189" y="0"/>
                      <a:pt x="34" y="99"/>
                      <a:pt x="0" y="319"/>
                    </a:cubicBezTo>
                    <a:cubicBezTo>
                      <a:pt x="41" y="603"/>
                      <a:pt x="233" y="757"/>
                      <a:pt x="480" y="846"/>
                    </a:cubicBezTo>
                    <a:cubicBezTo>
                      <a:pt x="546" y="869"/>
                      <a:pt x="616" y="888"/>
                      <a:pt x="683" y="888"/>
                    </a:cubicBezTo>
                    <a:cubicBezTo>
                      <a:pt x="767" y="888"/>
                      <a:pt x="848" y="858"/>
                      <a:pt x="915" y="767"/>
                    </a:cubicBezTo>
                    <a:cubicBezTo>
                      <a:pt x="953" y="544"/>
                      <a:pt x="836" y="369"/>
                      <a:pt x="722" y="199"/>
                    </a:cubicBezTo>
                    <a:cubicBezTo>
                      <a:pt x="637" y="71"/>
                      <a:pt x="492" y="0"/>
                      <a:pt x="3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2" name="Google Shape;10552;p42"/>
              <p:cNvSpPr/>
              <p:nvPr/>
            </p:nvSpPr>
            <p:spPr>
              <a:xfrm>
                <a:off x="2374801" y="1489040"/>
                <a:ext cx="28721" cy="9028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1842" extrusionOk="0">
                    <a:moveTo>
                      <a:pt x="161" y="0"/>
                    </a:moveTo>
                    <a:cubicBezTo>
                      <a:pt x="110" y="28"/>
                      <a:pt x="52" y="57"/>
                      <a:pt x="1" y="83"/>
                    </a:cubicBezTo>
                    <a:cubicBezTo>
                      <a:pt x="83" y="636"/>
                      <a:pt x="162" y="1176"/>
                      <a:pt x="260" y="1842"/>
                    </a:cubicBezTo>
                    <a:cubicBezTo>
                      <a:pt x="586" y="1353"/>
                      <a:pt x="580" y="919"/>
                      <a:pt x="522" y="485"/>
                    </a:cubicBezTo>
                    <a:cubicBezTo>
                      <a:pt x="491" y="280"/>
                      <a:pt x="393" y="91"/>
                      <a:pt x="1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3" name="Google Shape;10553;p42"/>
              <p:cNvSpPr/>
              <p:nvPr/>
            </p:nvSpPr>
            <p:spPr>
              <a:xfrm>
                <a:off x="4111486" y="2261682"/>
                <a:ext cx="44552" cy="681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390" extrusionOk="0">
                    <a:moveTo>
                      <a:pt x="536" y="1"/>
                    </a:moveTo>
                    <a:cubicBezTo>
                      <a:pt x="482" y="31"/>
                      <a:pt x="372" y="58"/>
                      <a:pt x="336" y="125"/>
                    </a:cubicBezTo>
                    <a:cubicBezTo>
                      <a:pt x="136" y="509"/>
                      <a:pt x="0" y="913"/>
                      <a:pt x="94" y="1389"/>
                    </a:cubicBezTo>
                    <a:cubicBezTo>
                      <a:pt x="346" y="1272"/>
                      <a:pt x="451" y="1068"/>
                      <a:pt x="552" y="873"/>
                    </a:cubicBezTo>
                    <a:cubicBezTo>
                      <a:pt x="824" y="350"/>
                      <a:pt x="909" y="93"/>
                      <a:pt x="5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42"/>
              <p:cNvSpPr/>
              <p:nvPr/>
            </p:nvSpPr>
            <p:spPr>
              <a:xfrm>
                <a:off x="2381662" y="2741716"/>
                <a:ext cx="50336" cy="51757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1056" extrusionOk="0">
                    <a:moveTo>
                      <a:pt x="208" y="1"/>
                    </a:moveTo>
                    <a:cubicBezTo>
                      <a:pt x="23" y="203"/>
                      <a:pt x="75" y="109"/>
                      <a:pt x="1" y="346"/>
                    </a:cubicBezTo>
                    <a:cubicBezTo>
                      <a:pt x="272" y="818"/>
                      <a:pt x="331" y="864"/>
                      <a:pt x="872" y="1056"/>
                    </a:cubicBezTo>
                    <a:cubicBezTo>
                      <a:pt x="1026" y="817"/>
                      <a:pt x="845" y="617"/>
                      <a:pt x="778" y="417"/>
                    </a:cubicBezTo>
                    <a:cubicBezTo>
                      <a:pt x="703" y="185"/>
                      <a:pt x="513" y="53"/>
                      <a:pt x="2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5" name="Google Shape;10555;p42"/>
              <p:cNvSpPr/>
              <p:nvPr/>
            </p:nvSpPr>
            <p:spPr>
              <a:xfrm>
                <a:off x="4358415" y="2401957"/>
                <a:ext cx="48130" cy="60726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239" extrusionOk="0">
                    <a:moveTo>
                      <a:pt x="699" y="0"/>
                    </a:moveTo>
                    <a:cubicBezTo>
                      <a:pt x="677" y="0"/>
                      <a:pt x="654" y="3"/>
                      <a:pt x="628" y="8"/>
                    </a:cubicBezTo>
                    <a:cubicBezTo>
                      <a:pt x="340" y="173"/>
                      <a:pt x="245" y="489"/>
                      <a:pt x="119" y="781"/>
                    </a:cubicBezTo>
                    <a:cubicBezTo>
                      <a:pt x="56" y="928"/>
                      <a:pt x="1" y="1084"/>
                      <a:pt x="107" y="1239"/>
                    </a:cubicBezTo>
                    <a:cubicBezTo>
                      <a:pt x="552" y="1028"/>
                      <a:pt x="730" y="844"/>
                      <a:pt x="964" y="339"/>
                    </a:cubicBezTo>
                    <a:cubicBezTo>
                      <a:pt x="981" y="302"/>
                      <a:pt x="966" y="250"/>
                      <a:pt x="966" y="188"/>
                    </a:cubicBezTo>
                    <a:cubicBezTo>
                      <a:pt x="901" y="102"/>
                      <a:pt x="839" y="0"/>
                      <a:pt x="6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6" name="Google Shape;10556;p42"/>
              <p:cNvSpPr/>
              <p:nvPr/>
            </p:nvSpPr>
            <p:spPr>
              <a:xfrm>
                <a:off x="3562342" y="1518595"/>
                <a:ext cx="34407" cy="60138"/>
              </a:xfrm>
              <a:custGeom>
                <a:avLst/>
                <a:gdLst/>
                <a:ahLst/>
                <a:cxnLst/>
                <a:rect l="l" t="t" r="r" b="b"/>
                <a:pathLst>
                  <a:path w="702" h="1227" extrusionOk="0">
                    <a:moveTo>
                      <a:pt x="218" y="0"/>
                    </a:moveTo>
                    <a:cubicBezTo>
                      <a:pt x="146" y="119"/>
                      <a:pt x="76" y="233"/>
                      <a:pt x="1" y="355"/>
                    </a:cubicBezTo>
                    <a:cubicBezTo>
                      <a:pt x="79" y="664"/>
                      <a:pt x="57" y="1002"/>
                      <a:pt x="333" y="1226"/>
                    </a:cubicBezTo>
                    <a:cubicBezTo>
                      <a:pt x="370" y="1216"/>
                      <a:pt x="399" y="1216"/>
                      <a:pt x="412" y="1202"/>
                    </a:cubicBezTo>
                    <a:cubicBezTo>
                      <a:pt x="623" y="967"/>
                      <a:pt x="701" y="681"/>
                      <a:pt x="658" y="381"/>
                    </a:cubicBezTo>
                    <a:cubicBezTo>
                      <a:pt x="641" y="263"/>
                      <a:pt x="522" y="151"/>
                      <a:pt x="431" y="54"/>
                    </a:cubicBezTo>
                    <a:cubicBezTo>
                      <a:pt x="394" y="15"/>
                      <a:pt x="307" y="21"/>
                      <a:pt x="2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7" name="Google Shape;10557;p42"/>
              <p:cNvSpPr/>
              <p:nvPr/>
            </p:nvSpPr>
            <p:spPr>
              <a:xfrm>
                <a:off x="3611404" y="1912856"/>
                <a:ext cx="49797" cy="63912"/>
              </a:xfrm>
              <a:custGeom>
                <a:avLst/>
                <a:gdLst/>
                <a:ahLst/>
                <a:cxnLst/>
                <a:rect l="l" t="t" r="r" b="b"/>
                <a:pathLst>
                  <a:path w="1016" h="1304" extrusionOk="0">
                    <a:moveTo>
                      <a:pt x="493" y="0"/>
                    </a:moveTo>
                    <a:cubicBezTo>
                      <a:pt x="437" y="0"/>
                      <a:pt x="377" y="17"/>
                      <a:pt x="316" y="51"/>
                    </a:cubicBezTo>
                    <a:cubicBezTo>
                      <a:pt x="0" y="412"/>
                      <a:pt x="121" y="802"/>
                      <a:pt x="316" y="1303"/>
                    </a:cubicBezTo>
                    <a:cubicBezTo>
                      <a:pt x="1015" y="583"/>
                      <a:pt x="830" y="0"/>
                      <a:pt x="4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8" name="Google Shape;10558;p42"/>
              <p:cNvSpPr/>
              <p:nvPr/>
            </p:nvSpPr>
            <p:spPr>
              <a:xfrm>
                <a:off x="2561394" y="1032386"/>
                <a:ext cx="36220" cy="59746"/>
              </a:xfrm>
              <a:custGeom>
                <a:avLst/>
                <a:gdLst/>
                <a:ahLst/>
                <a:cxnLst/>
                <a:rect l="l" t="t" r="r" b="b"/>
                <a:pathLst>
                  <a:path w="739" h="1219" extrusionOk="0">
                    <a:moveTo>
                      <a:pt x="319" y="1"/>
                    </a:moveTo>
                    <a:cubicBezTo>
                      <a:pt x="241" y="1"/>
                      <a:pt x="149" y="45"/>
                      <a:pt x="76" y="61"/>
                    </a:cubicBezTo>
                    <a:cubicBezTo>
                      <a:pt x="1" y="604"/>
                      <a:pt x="2" y="639"/>
                      <a:pt x="176" y="948"/>
                    </a:cubicBezTo>
                    <a:cubicBezTo>
                      <a:pt x="248" y="1073"/>
                      <a:pt x="314" y="1218"/>
                      <a:pt x="511" y="1218"/>
                    </a:cubicBezTo>
                    <a:cubicBezTo>
                      <a:pt x="524" y="1218"/>
                      <a:pt x="537" y="1217"/>
                      <a:pt x="552" y="1216"/>
                    </a:cubicBezTo>
                    <a:cubicBezTo>
                      <a:pt x="693" y="846"/>
                      <a:pt x="739" y="129"/>
                      <a:pt x="368" y="8"/>
                    </a:cubicBezTo>
                    <a:cubicBezTo>
                      <a:pt x="353" y="3"/>
                      <a:pt x="336" y="1"/>
                      <a:pt x="3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9" name="Google Shape;10559;p42"/>
              <p:cNvSpPr/>
              <p:nvPr/>
            </p:nvSpPr>
            <p:spPr>
              <a:xfrm>
                <a:off x="2108708" y="2592373"/>
                <a:ext cx="45337" cy="45582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30" extrusionOk="0">
                    <a:moveTo>
                      <a:pt x="227" y="1"/>
                    </a:moveTo>
                    <a:cubicBezTo>
                      <a:pt x="141" y="115"/>
                      <a:pt x="64" y="218"/>
                      <a:pt x="0" y="303"/>
                    </a:cubicBezTo>
                    <a:cubicBezTo>
                      <a:pt x="97" y="693"/>
                      <a:pt x="307" y="899"/>
                      <a:pt x="709" y="929"/>
                    </a:cubicBezTo>
                    <a:cubicBezTo>
                      <a:pt x="784" y="832"/>
                      <a:pt x="859" y="730"/>
                      <a:pt x="925" y="643"/>
                    </a:cubicBezTo>
                    <a:cubicBezTo>
                      <a:pt x="831" y="285"/>
                      <a:pt x="641" y="80"/>
                      <a:pt x="2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42"/>
              <p:cNvSpPr/>
              <p:nvPr/>
            </p:nvSpPr>
            <p:spPr>
              <a:xfrm>
                <a:off x="2443272" y="1873351"/>
                <a:ext cx="37887" cy="60040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225" extrusionOk="0">
                    <a:moveTo>
                      <a:pt x="357" y="1"/>
                    </a:moveTo>
                    <a:cubicBezTo>
                      <a:pt x="291" y="1"/>
                      <a:pt x="212" y="26"/>
                      <a:pt x="120" y="82"/>
                    </a:cubicBezTo>
                    <a:cubicBezTo>
                      <a:pt x="0" y="584"/>
                      <a:pt x="214" y="926"/>
                      <a:pt x="596" y="1224"/>
                    </a:cubicBezTo>
                    <a:cubicBezTo>
                      <a:pt x="657" y="1149"/>
                      <a:pt x="727" y="1102"/>
                      <a:pt x="734" y="1045"/>
                    </a:cubicBezTo>
                    <a:cubicBezTo>
                      <a:pt x="772" y="717"/>
                      <a:pt x="716" y="398"/>
                      <a:pt x="548" y="116"/>
                    </a:cubicBezTo>
                    <a:cubicBezTo>
                      <a:pt x="505" y="42"/>
                      <a:pt x="442" y="1"/>
                      <a:pt x="3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1" name="Google Shape;10561;p42"/>
              <p:cNvSpPr/>
              <p:nvPr/>
            </p:nvSpPr>
            <p:spPr>
              <a:xfrm>
                <a:off x="2871256" y="1625688"/>
                <a:ext cx="37887" cy="76656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564" extrusionOk="0">
                    <a:moveTo>
                      <a:pt x="218" y="1"/>
                    </a:moveTo>
                    <a:cubicBezTo>
                      <a:pt x="183" y="1"/>
                      <a:pt x="147" y="28"/>
                      <a:pt x="1" y="110"/>
                    </a:cubicBezTo>
                    <a:cubicBezTo>
                      <a:pt x="81" y="636"/>
                      <a:pt x="259" y="1106"/>
                      <a:pt x="662" y="1564"/>
                    </a:cubicBezTo>
                    <a:cubicBezTo>
                      <a:pt x="773" y="949"/>
                      <a:pt x="640" y="473"/>
                      <a:pt x="360" y="40"/>
                    </a:cubicBezTo>
                    <a:cubicBezTo>
                      <a:pt x="275" y="18"/>
                      <a:pt x="247" y="1"/>
                      <a:pt x="2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2" name="Google Shape;10562;p42"/>
              <p:cNvSpPr/>
              <p:nvPr/>
            </p:nvSpPr>
            <p:spPr>
              <a:xfrm>
                <a:off x="2010779" y="2469644"/>
                <a:ext cx="47591" cy="50679"/>
              </a:xfrm>
              <a:custGeom>
                <a:avLst/>
                <a:gdLst/>
                <a:ahLst/>
                <a:cxnLst/>
                <a:rect l="l" t="t" r="r" b="b"/>
                <a:pathLst>
                  <a:path w="971" h="1034" extrusionOk="0">
                    <a:moveTo>
                      <a:pt x="282" y="1"/>
                    </a:moveTo>
                    <a:cubicBezTo>
                      <a:pt x="190" y="74"/>
                      <a:pt x="91" y="153"/>
                      <a:pt x="0" y="224"/>
                    </a:cubicBezTo>
                    <a:cubicBezTo>
                      <a:pt x="24" y="515"/>
                      <a:pt x="185" y="678"/>
                      <a:pt x="361" y="819"/>
                    </a:cubicBezTo>
                    <a:cubicBezTo>
                      <a:pt x="489" y="921"/>
                      <a:pt x="621" y="1034"/>
                      <a:pt x="834" y="1034"/>
                    </a:cubicBezTo>
                    <a:cubicBezTo>
                      <a:pt x="876" y="1034"/>
                      <a:pt x="921" y="1029"/>
                      <a:pt x="971" y="1019"/>
                    </a:cubicBezTo>
                    <a:cubicBezTo>
                      <a:pt x="783" y="86"/>
                      <a:pt x="394" y="46"/>
                      <a:pt x="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42"/>
              <p:cNvSpPr/>
              <p:nvPr/>
            </p:nvSpPr>
            <p:spPr>
              <a:xfrm>
                <a:off x="2990946" y="2735295"/>
                <a:ext cx="34456" cy="6881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404" extrusionOk="0">
                    <a:moveTo>
                      <a:pt x="355" y="0"/>
                    </a:moveTo>
                    <a:cubicBezTo>
                      <a:pt x="1" y="429"/>
                      <a:pt x="15" y="729"/>
                      <a:pt x="467" y="1403"/>
                    </a:cubicBezTo>
                    <a:cubicBezTo>
                      <a:pt x="703" y="931"/>
                      <a:pt x="690" y="535"/>
                      <a:pt x="592" y="121"/>
                    </a:cubicBezTo>
                    <a:cubicBezTo>
                      <a:pt x="506" y="77"/>
                      <a:pt x="428" y="36"/>
                      <a:pt x="3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42"/>
              <p:cNvSpPr/>
              <p:nvPr/>
            </p:nvSpPr>
            <p:spPr>
              <a:xfrm>
                <a:off x="2091210" y="1837768"/>
                <a:ext cx="40288" cy="59942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223" extrusionOk="0">
                    <a:moveTo>
                      <a:pt x="448" y="0"/>
                    </a:moveTo>
                    <a:cubicBezTo>
                      <a:pt x="365" y="0"/>
                      <a:pt x="279" y="36"/>
                      <a:pt x="177" y="136"/>
                    </a:cubicBezTo>
                    <a:cubicBezTo>
                      <a:pt x="163" y="524"/>
                      <a:pt x="0" y="960"/>
                      <a:pt x="518" y="1222"/>
                    </a:cubicBezTo>
                    <a:cubicBezTo>
                      <a:pt x="822" y="842"/>
                      <a:pt x="788" y="452"/>
                      <a:pt x="648" y="52"/>
                    </a:cubicBezTo>
                    <a:cubicBezTo>
                      <a:pt x="578" y="22"/>
                      <a:pt x="514" y="0"/>
                      <a:pt x="4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5" name="Google Shape;10565;p42"/>
              <p:cNvSpPr/>
              <p:nvPr/>
            </p:nvSpPr>
            <p:spPr>
              <a:xfrm>
                <a:off x="2690201" y="1091985"/>
                <a:ext cx="36612" cy="60874"/>
              </a:xfrm>
              <a:custGeom>
                <a:avLst/>
                <a:gdLst/>
                <a:ahLst/>
                <a:cxnLst/>
                <a:rect l="l" t="t" r="r" b="b"/>
                <a:pathLst>
                  <a:path w="747" h="1242" extrusionOk="0">
                    <a:moveTo>
                      <a:pt x="234" y="0"/>
                    </a:moveTo>
                    <a:cubicBezTo>
                      <a:pt x="129" y="0"/>
                      <a:pt x="36" y="71"/>
                      <a:pt x="1" y="236"/>
                    </a:cubicBezTo>
                    <a:cubicBezTo>
                      <a:pt x="123" y="727"/>
                      <a:pt x="174" y="851"/>
                      <a:pt x="383" y="1099"/>
                    </a:cubicBezTo>
                    <a:cubicBezTo>
                      <a:pt x="442" y="1171"/>
                      <a:pt x="508" y="1242"/>
                      <a:pt x="648" y="1242"/>
                    </a:cubicBezTo>
                    <a:cubicBezTo>
                      <a:pt x="677" y="1242"/>
                      <a:pt x="710" y="1239"/>
                      <a:pt x="747" y="1232"/>
                    </a:cubicBezTo>
                    <a:cubicBezTo>
                      <a:pt x="716" y="1081"/>
                      <a:pt x="691" y="973"/>
                      <a:pt x="676" y="863"/>
                    </a:cubicBezTo>
                    <a:cubicBezTo>
                      <a:pt x="660" y="753"/>
                      <a:pt x="653" y="360"/>
                      <a:pt x="545" y="200"/>
                    </a:cubicBezTo>
                    <a:cubicBezTo>
                      <a:pt x="462" y="75"/>
                      <a:pt x="342" y="0"/>
                      <a:pt x="2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6" name="Google Shape;10566;p42"/>
              <p:cNvSpPr/>
              <p:nvPr/>
            </p:nvSpPr>
            <p:spPr>
              <a:xfrm>
                <a:off x="3858970" y="3034029"/>
                <a:ext cx="44209" cy="48277"/>
              </a:xfrm>
              <a:custGeom>
                <a:avLst/>
                <a:gdLst/>
                <a:ahLst/>
                <a:cxnLst/>
                <a:rect l="l" t="t" r="r" b="b"/>
                <a:pathLst>
                  <a:path w="902" h="985" extrusionOk="0">
                    <a:moveTo>
                      <a:pt x="536" y="1"/>
                    </a:moveTo>
                    <a:cubicBezTo>
                      <a:pt x="456" y="1"/>
                      <a:pt x="379" y="33"/>
                      <a:pt x="333" y="92"/>
                    </a:cubicBezTo>
                    <a:cubicBezTo>
                      <a:pt x="149" y="326"/>
                      <a:pt x="0" y="576"/>
                      <a:pt x="121" y="984"/>
                    </a:cubicBezTo>
                    <a:cubicBezTo>
                      <a:pt x="273" y="957"/>
                      <a:pt x="398" y="971"/>
                      <a:pt x="481" y="918"/>
                    </a:cubicBezTo>
                    <a:cubicBezTo>
                      <a:pt x="693" y="782"/>
                      <a:pt x="870" y="602"/>
                      <a:pt x="902" y="286"/>
                    </a:cubicBezTo>
                    <a:cubicBezTo>
                      <a:pt x="849" y="221"/>
                      <a:pt x="791" y="120"/>
                      <a:pt x="707" y="56"/>
                    </a:cubicBezTo>
                    <a:cubicBezTo>
                      <a:pt x="656" y="19"/>
                      <a:pt x="596" y="1"/>
                      <a:pt x="5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7" name="Google Shape;10567;p42"/>
              <p:cNvSpPr/>
              <p:nvPr/>
            </p:nvSpPr>
            <p:spPr>
              <a:xfrm>
                <a:off x="1969412" y="2315449"/>
                <a:ext cx="47934" cy="42151"/>
              </a:xfrm>
              <a:custGeom>
                <a:avLst/>
                <a:gdLst/>
                <a:ahLst/>
                <a:cxnLst/>
                <a:rect l="l" t="t" r="r" b="b"/>
                <a:pathLst>
                  <a:path w="978" h="860" extrusionOk="0">
                    <a:moveTo>
                      <a:pt x="360" y="1"/>
                    </a:moveTo>
                    <a:cubicBezTo>
                      <a:pt x="174" y="1"/>
                      <a:pt x="83" y="190"/>
                      <a:pt x="0" y="287"/>
                    </a:cubicBezTo>
                    <a:cubicBezTo>
                      <a:pt x="190" y="619"/>
                      <a:pt x="398" y="860"/>
                      <a:pt x="769" y="860"/>
                    </a:cubicBezTo>
                    <a:cubicBezTo>
                      <a:pt x="803" y="860"/>
                      <a:pt x="840" y="858"/>
                      <a:pt x="877" y="853"/>
                    </a:cubicBezTo>
                    <a:cubicBezTo>
                      <a:pt x="911" y="794"/>
                      <a:pt x="977" y="736"/>
                      <a:pt x="973" y="683"/>
                    </a:cubicBezTo>
                    <a:cubicBezTo>
                      <a:pt x="947" y="360"/>
                      <a:pt x="781" y="129"/>
                      <a:pt x="474" y="22"/>
                    </a:cubicBezTo>
                    <a:cubicBezTo>
                      <a:pt x="432" y="7"/>
                      <a:pt x="395" y="1"/>
                      <a:pt x="3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42"/>
              <p:cNvSpPr/>
              <p:nvPr/>
            </p:nvSpPr>
            <p:spPr>
              <a:xfrm>
                <a:off x="1800121" y="2310842"/>
                <a:ext cx="45288" cy="48522"/>
              </a:xfrm>
              <a:custGeom>
                <a:avLst/>
                <a:gdLst/>
                <a:ahLst/>
                <a:cxnLst/>
                <a:rect l="l" t="t" r="r" b="b"/>
                <a:pathLst>
                  <a:path w="924" h="990" extrusionOk="0">
                    <a:moveTo>
                      <a:pt x="333" y="1"/>
                    </a:moveTo>
                    <a:cubicBezTo>
                      <a:pt x="246" y="101"/>
                      <a:pt x="141" y="172"/>
                      <a:pt x="111" y="268"/>
                    </a:cubicBezTo>
                    <a:cubicBezTo>
                      <a:pt x="1" y="607"/>
                      <a:pt x="365" y="989"/>
                      <a:pt x="668" y="989"/>
                    </a:cubicBezTo>
                    <a:cubicBezTo>
                      <a:pt x="765" y="989"/>
                      <a:pt x="856" y="950"/>
                      <a:pt x="923" y="856"/>
                    </a:cubicBezTo>
                    <a:cubicBezTo>
                      <a:pt x="876" y="526"/>
                      <a:pt x="833" y="171"/>
                      <a:pt x="3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42"/>
              <p:cNvSpPr/>
              <p:nvPr/>
            </p:nvSpPr>
            <p:spPr>
              <a:xfrm>
                <a:off x="3848726" y="2691673"/>
                <a:ext cx="45239" cy="54698"/>
              </a:xfrm>
              <a:custGeom>
                <a:avLst/>
                <a:gdLst/>
                <a:ahLst/>
                <a:cxnLst/>
                <a:rect l="l" t="t" r="r" b="b"/>
                <a:pathLst>
                  <a:path w="923" h="1116" extrusionOk="0">
                    <a:moveTo>
                      <a:pt x="557" y="1"/>
                    </a:moveTo>
                    <a:cubicBezTo>
                      <a:pt x="194" y="208"/>
                      <a:pt x="111" y="546"/>
                      <a:pt x="21" y="874"/>
                    </a:cubicBezTo>
                    <a:cubicBezTo>
                      <a:pt x="1" y="945"/>
                      <a:pt x="51" y="1035"/>
                      <a:pt x="68" y="1114"/>
                    </a:cubicBezTo>
                    <a:cubicBezTo>
                      <a:pt x="82" y="1115"/>
                      <a:pt x="96" y="1116"/>
                      <a:pt x="109" y="1116"/>
                    </a:cubicBezTo>
                    <a:cubicBezTo>
                      <a:pt x="355" y="1116"/>
                      <a:pt x="480" y="969"/>
                      <a:pt x="592" y="807"/>
                    </a:cubicBezTo>
                    <a:cubicBezTo>
                      <a:pt x="733" y="604"/>
                      <a:pt x="922" y="415"/>
                      <a:pt x="812" y="91"/>
                    </a:cubicBezTo>
                    <a:cubicBezTo>
                      <a:pt x="736" y="64"/>
                      <a:pt x="636" y="29"/>
                      <a:pt x="5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42"/>
              <p:cNvSpPr/>
              <p:nvPr/>
            </p:nvSpPr>
            <p:spPr>
              <a:xfrm>
                <a:off x="3050203" y="1447330"/>
                <a:ext cx="42249" cy="73421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498" extrusionOk="0">
                    <a:moveTo>
                      <a:pt x="450" y="1"/>
                    </a:moveTo>
                    <a:cubicBezTo>
                      <a:pt x="1" y="147"/>
                      <a:pt x="88" y="402"/>
                      <a:pt x="339" y="1337"/>
                    </a:cubicBezTo>
                    <a:cubicBezTo>
                      <a:pt x="356" y="1402"/>
                      <a:pt x="373" y="1498"/>
                      <a:pt x="488" y="1498"/>
                    </a:cubicBezTo>
                    <a:cubicBezTo>
                      <a:pt x="501" y="1498"/>
                      <a:pt x="515" y="1496"/>
                      <a:pt x="530" y="1494"/>
                    </a:cubicBezTo>
                    <a:cubicBezTo>
                      <a:pt x="642" y="1002"/>
                      <a:pt x="862" y="503"/>
                      <a:pt x="4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42"/>
              <p:cNvSpPr/>
              <p:nvPr/>
            </p:nvSpPr>
            <p:spPr>
              <a:xfrm>
                <a:off x="3576605" y="2885961"/>
                <a:ext cx="39847" cy="5401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102" extrusionOk="0">
                    <a:moveTo>
                      <a:pt x="493" y="0"/>
                    </a:moveTo>
                    <a:cubicBezTo>
                      <a:pt x="168" y="228"/>
                      <a:pt x="28" y="563"/>
                      <a:pt x="0" y="963"/>
                    </a:cubicBezTo>
                    <a:cubicBezTo>
                      <a:pt x="74" y="1017"/>
                      <a:pt x="129" y="1054"/>
                      <a:pt x="193" y="1101"/>
                    </a:cubicBezTo>
                    <a:cubicBezTo>
                      <a:pt x="560" y="933"/>
                      <a:pt x="724" y="625"/>
                      <a:pt x="813" y="301"/>
                    </a:cubicBezTo>
                    <a:cubicBezTo>
                      <a:pt x="773" y="99"/>
                      <a:pt x="683" y="14"/>
                      <a:pt x="4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42"/>
              <p:cNvSpPr/>
              <p:nvPr/>
            </p:nvSpPr>
            <p:spPr>
              <a:xfrm>
                <a:off x="3743495" y="1756455"/>
                <a:ext cx="29751" cy="71509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459" extrusionOk="0">
                    <a:moveTo>
                      <a:pt x="360" y="1"/>
                    </a:moveTo>
                    <a:cubicBezTo>
                      <a:pt x="328" y="1"/>
                      <a:pt x="294" y="4"/>
                      <a:pt x="257" y="11"/>
                    </a:cubicBezTo>
                    <a:cubicBezTo>
                      <a:pt x="129" y="199"/>
                      <a:pt x="61" y="391"/>
                      <a:pt x="62" y="602"/>
                    </a:cubicBezTo>
                    <a:cubicBezTo>
                      <a:pt x="62" y="887"/>
                      <a:pt x="1" y="1180"/>
                      <a:pt x="111" y="1458"/>
                    </a:cubicBezTo>
                    <a:cubicBezTo>
                      <a:pt x="166" y="1445"/>
                      <a:pt x="198" y="1447"/>
                      <a:pt x="209" y="1433"/>
                    </a:cubicBezTo>
                    <a:cubicBezTo>
                      <a:pt x="506" y="1081"/>
                      <a:pt x="562" y="648"/>
                      <a:pt x="597" y="217"/>
                    </a:cubicBezTo>
                    <a:cubicBezTo>
                      <a:pt x="606" y="96"/>
                      <a:pt x="527" y="1"/>
                      <a:pt x="3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42"/>
              <p:cNvSpPr/>
              <p:nvPr/>
            </p:nvSpPr>
            <p:spPr>
              <a:xfrm>
                <a:off x="4139669" y="1526584"/>
                <a:ext cx="36857" cy="68519"/>
              </a:xfrm>
              <a:custGeom>
                <a:avLst/>
                <a:gdLst/>
                <a:ahLst/>
                <a:cxnLst/>
                <a:rect l="l" t="t" r="r" b="b"/>
                <a:pathLst>
                  <a:path w="752" h="1398" extrusionOk="0">
                    <a:moveTo>
                      <a:pt x="476" y="1"/>
                    </a:moveTo>
                    <a:cubicBezTo>
                      <a:pt x="460" y="1"/>
                      <a:pt x="443" y="2"/>
                      <a:pt x="425" y="5"/>
                    </a:cubicBezTo>
                    <a:cubicBezTo>
                      <a:pt x="131" y="139"/>
                      <a:pt x="197" y="430"/>
                      <a:pt x="132" y="663"/>
                    </a:cubicBezTo>
                    <a:cubicBezTo>
                      <a:pt x="73" y="878"/>
                      <a:pt x="0" y="1100"/>
                      <a:pt x="220" y="1397"/>
                    </a:cubicBezTo>
                    <a:cubicBezTo>
                      <a:pt x="477" y="974"/>
                      <a:pt x="699" y="633"/>
                      <a:pt x="752" y="243"/>
                    </a:cubicBezTo>
                    <a:cubicBezTo>
                      <a:pt x="680" y="97"/>
                      <a:pt x="606" y="1"/>
                      <a:pt x="4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4" name="Google Shape;10574;p42"/>
              <p:cNvSpPr/>
              <p:nvPr/>
            </p:nvSpPr>
            <p:spPr>
              <a:xfrm>
                <a:off x="3515289" y="1225007"/>
                <a:ext cx="36808" cy="64598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318" extrusionOk="0">
                    <a:moveTo>
                      <a:pt x="480" y="1"/>
                    </a:moveTo>
                    <a:cubicBezTo>
                      <a:pt x="149" y="233"/>
                      <a:pt x="109" y="267"/>
                      <a:pt x="102" y="487"/>
                    </a:cubicBezTo>
                    <a:cubicBezTo>
                      <a:pt x="93" y="778"/>
                      <a:pt x="0" y="1098"/>
                      <a:pt x="306" y="1317"/>
                    </a:cubicBezTo>
                    <a:cubicBezTo>
                      <a:pt x="650" y="918"/>
                      <a:pt x="751" y="654"/>
                      <a:pt x="677" y="250"/>
                    </a:cubicBezTo>
                    <a:cubicBezTo>
                      <a:pt x="659" y="157"/>
                      <a:pt x="547" y="83"/>
                      <a:pt x="4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5" name="Google Shape;10575;p42"/>
              <p:cNvSpPr/>
              <p:nvPr/>
            </p:nvSpPr>
            <p:spPr>
              <a:xfrm>
                <a:off x="3575135" y="2446363"/>
                <a:ext cx="33917" cy="80724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647" extrusionOk="0">
                    <a:moveTo>
                      <a:pt x="498" y="0"/>
                    </a:moveTo>
                    <a:cubicBezTo>
                      <a:pt x="465" y="0"/>
                      <a:pt x="430" y="10"/>
                      <a:pt x="391" y="29"/>
                    </a:cubicBezTo>
                    <a:cubicBezTo>
                      <a:pt x="91" y="550"/>
                      <a:pt x="1" y="916"/>
                      <a:pt x="46" y="1647"/>
                    </a:cubicBezTo>
                    <a:cubicBezTo>
                      <a:pt x="416" y="1091"/>
                      <a:pt x="616" y="640"/>
                      <a:pt x="692" y="167"/>
                    </a:cubicBezTo>
                    <a:cubicBezTo>
                      <a:pt x="635" y="54"/>
                      <a:pt x="573" y="0"/>
                      <a:pt x="4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6" name="Google Shape;10576;p42"/>
              <p:cNvSpPr/>
              <p:nvPr/>
            </p:nvSpPr>
            <p:spPr>
              <a:xfrm>
                <a:off x="4436787" y="2412838"/>
                <a:ext cx="41367" cy="61511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255" extrusionOk="0">
                    <a:moveTo>
                      <a:pt x="516" y="0"/>
                    </a:moveTo>
                    <a:cubicBezTo>
                      <a:pt x="173" y="214"/>
                      <a:pt x="65" y="565"/>
                      <a:pt x="12" y="939"/>
                    </a:cubicBezTo>
                    <a:cubicBezTo>
                      <a:pt x="1" y="1010"/>
                      <a:pt x="74" y="1093"/>
                      <a:pt x="145" y="1254"/>
                    </a:cubicBezTo>
                    <a:cubicBezTo>
                      <a:pt x="449" y="862"/>
                      <a:pt x="759" y="602"/>
                      <a:pt x="844" y="203"/>
                    </a:cubicBezTo>
                    <a:cubicBezTo>
                      <a:pt x="725" y="27"/>
                      <a:pt x="725" y="27"/>
                      <a:pt x="5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7" name="Google Shape;10577;p42"/>
              <p:cNvSpPr/>
              <p:nvPr/>
            </p:nvSpPr>
            <p:spPr>
              <a:xfrm>
                <a:off x="2864933" y="2085431"/>
                <a:ext cx="38328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1118" extrusionOk="0">
                    <a:moveTo>
                      <a:pt x="380" y="0"/>
                    </a:moveTo>
                    <a:cubicBezTo>
                      <a:pt x="331" y="0"/>
                      <a:pt x="276" y="10"/>
                      <a:pt x="214" y="29"/>
                    </a:cubicBezTo>
                    <a:cubicBezTo>
                      <a:pt x="159" y="116"/>
                      <a:pt x="87" y="227"/>
                      <a:pt x="0" y="364"/>
                    </a:cubicBezTo>
                    <a:cubicBezTo>
                      <a:pt x="123" y="719"/>
                      <a:pt x="225" y="1012"/>
                      <a:pt x="577" y="1118"/>
                    </a:cubicBezTo>
                    <a:cubicBezTo>
                      <a:pt x="781" y="539"/>
                      <a:pt x="756" y="0"/>
                      <a:pt x="3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8" name="Google Shape;10578;p42"/>
              <p:cNvSpPr/>
              <p:nvPr/>
            </p:nvSpPr>
            <p:spPr>
              <a:xfrm>
                <a:off x="3407558" y="1981621"/>
                <a:ext cx="38034" cy="54061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103" extrusionOk="0">
                    <a:moveTo>
                      <a:pt x="499" y="0"/>
                    </a:moveTo>
                    <a:cubicBezTo>
                      <a:pt x="258" y="0"/>
                      <a:pt x="158" y="116"/>
                      <a:pt x="126" y="265"/>
                    </a:cubicBezTo>
                    <a:cubicBezTo>
                      <a:pt x="62" y="554"/>
                      <a:pt x="1" y="858"/>
                      <a:pt x="291" y="1102"/>
                    </a:cubicBezTo>
                    <a:cubicBezTo>
                      <a:pt x="581" y="888"/>
                      <a:pt x="705" y="603"/>
                      <a:pt x="775" y="266"/>
                    </a:cubicBezTo>
                    <a:cubicBezTo>
                      <a:pt x="702" y="170"/>
                      <a:pt x="634" y="81"/>
                      <a:pt x="575" y="4"/>
                    </a:cubicBezTo>
                    <a:cubicBezTo>
                      <a:pt x="548" y="1"/>
                      <a:pt x="523" y="0"/>
                      <a:pt x="4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9" name="Google Shape;10579;p42"/>
              <p:cNvSpPr/>
              <p:nvPr/>
            </p:nvSpPr>
            <p:spPr>
              <a:xfrm>
                <a:off x="3887888" y="2399899"/>
                <a:ext cx="51953" cy="54012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102" extrusionOk="0">
                    <a:moveTo>
                      <a:pt x="406" y="0"/>
                    </a:moveTo>
                    <a:cubicBezTo>
                      <a:pt x="401" y="0"/>
                      <a:pt x="396" y="0"/>
                      <a:pt x="390" y="0"/>
                    </a:cubicBezTo>
                    <a:cubicBezTo>
                      <a:pt x="84" y="298"/>
                      <a:pt x="1" y="656"/>
                      <a:pt x="136" y="1101"/>
                    </a:cubicBezTo>
                    <a:cubicBezTo>
                      <a:pt x="728" y="1101"/>
                      <a:pt x="1059" y="0"/>
                      <a:pt x="4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0" name="Google Shape;10580;p42"/>
              <p:cNvSpPr/>
              <p:nvPr/>
            </p:nvSpPr>
            <p:spPr>
              <a:xfrm>
                <a:off x="2461358" y="2120230"/>
                <a:ext cx="36906" cy="58913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02" extrusionOk="0">
                    <a:moveTo>
                      <a:pt x="243" y="1"/>
                    </a:moveTo>
                    <a:cubicBezTo>
                      <a:pt x="41" y="136"/>
                      <a:pt x="104" y="63"/>
                      <a:pt x="1" y="280"/>
                    </a:cubicBezTo>
                    <a:cubicBezTo>
                      <a:pt x="187" y="795"/>
                      <a:pt x="187" y="795"/>
                      <a:pt x="688" y="1201"/>
                    </a:cubicBezTo>
                    <a:cubicBezTo>
                      <a:pt x="752" y="880"/>
                      <a:pt x="719" y="629"/>
                      <a:pt x="675" y="385"/>
                    </a:cubicBezTo>
                    <a:cubicBezTo>
                      <a:pt x="647" y="226"/>
                      <a:pt x="553" y="88"/>
                      <a:pt x="387" y="25"/>
                    </a:cubicBezTo>
                    <a:cubicBezTo>
                      <a:pt x="347" y="9"/>
                      <a:pt x="299" y="9"/>
                      <a:pt x="2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1" name="Google Shape;10581;p42"/>
              <p:cNvSpPr/>
              <p:nvPr/>
            </p:nvSpPr>
            <p:spPr>
              <a:xfrm>
                <a:off x="3767708" y="2815725"/>
                <a:ext cx="47493" cy="60432"/>
              </a:xfrm>
              <a:custGeom>
                <a:avLst/>
                <a:gdLst/>
                <a:ahLst/>
                <a:cxnLst/>
                <a:rect l="l" t="t" r="r" b="b"/>
                <a:pathLst>
                  <a:path w="969" h="1233" extrusionOk="0">
                    <a:moveTo>
                      <a:pt x="766" y="1"/>
                    </a:moveTo>
                    <a:cubicBezTo>
                      <a:pt x="743" y="1"/>
                      <a:pt x="714" y="1"/>
                      <a:pt x="676" y="1"/>
                    </a:cubicBezTo>
                    <a:cubicBezTo>
                      <a:pt x="668" y="1"/>
                      <a:pt x="660" y="1"/>
                      <a:pt x="651" y="1"/>
                    </a:cubicBezTo>
                    <a:cubicBezTo>
                      <a:pt x="181" y="545"/>
                      <a:pt x="0" y="936"/>
                      <a:pt x="82" y="1233"/>
                    </a:cubicBezTo>
                    <a:cubicBezTo>
                      <a:pt x="549" y="937"/>
                      <a:pt x="728" y="718"/>
                      <a:pt x="968" y="114"/>
                    </a:cubicBezTo>
                    <a:cubicBezTo>
                      <a:pt x="849" y="9"/>
                      <a:pt x="883" y="1"/>
                      <a:pt x="7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2" name="Google Shape;10582;p42"/>
              <p:cNvSpPr/>
              <p:nvPr/>
            </p:nvSpPr>
            <p:spPr>
              <a:xfrm>
                <a:off x="2240504" y="2126455"/>
                <a:ext cx="40141" cy="52688"/>
              </a:xfrm>
              <a:custGeom>
                <a:avLst/>
                <a:gdLst/>
                <a:ahLst/>
                <a:cxnLst/>
                <a:rect l="l" t="t" r="r" b="b"/>
                <a:pathLst>
                  <a:path w="819" h="1075" extrusionOk="0">
                    <a:moveTo>
                      <a:pt x="350" y="0"/>
                    </a:moveTo>
                    <a:cubicBezTo>
                      <a:pt x="84" y="61"/>
                      <a:pt x="0" y="207"/>
                      <a:pt x="10" y="416"/>
                    </a:cubicBezTo>
                    <a:cubicBezTo>
                      <a:pt x="25" y="749"/>
                      <a:pt x="181" y="975"/>
                      <a:pt x="506" y="1074"/>
                    </a:cubicBezTo>
                    <a:cubicBezTo>
                      <a:pt x="818" y="535"/>
                      <a:pt x="797" y="384"/>
                      <a:pt x="3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3" name="Google Shape;10583;p42"/>
              <p:cNvSpPr/>
              <p:nvPr/>
            </p:nvSpPr>
            <p:spPr>
              <a:xfrm>
                <a:off x="2281381" y="2727649"/>
                <a:ext cx="47003" cy="45680"/>
              </a:xfrm>
              <a:custGeom>
                <a:avLst/>
                <a:gdLst/>
                <a:ahLst/>
                <a:cxnLst/>
                <a:rect l="l" t="t" r="r" b="b"/>
                <a:pathLst>
                  <a:path w="959" h="932" extrusionOk="0">
                    <a:moveTo>
                      <a:pt x="414" y="1"/>
                    </a:moveTo>
                    <a:cubicBezTo>
                      <a:pt x="129" y="114"/>
                      <a:pt x="84" y="152"/>
                      <a:pt x="61" y="272"/>
                    </a:cubicBezTo>
                    <a:cubicBezTo>
                      <a:pt x="0" y="602"/>
                      <a:pt x="446" y="930"/>
                      <a:pt x="797" y="931"/>
                    </a:cubicBezTo>
                    <a:cubicBezTo>
                      <a:pt x="958" y="796"/>
                      <a:pt x="915" y="632"/>
                      <a:pt x="862" y="481"/>
                    </a:cubicBezTo>
                    <a:cubicBezTo>
                      <a:pt x="785" y="259"/>
                      <a:pt x="673" y="56"/>
                      <a:pt x="4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4" name="Google Shape;10584;p42"/>
              <p:cNvSpPr/>
              <p:nvPr/>
            </p:nvSpPr>
            <p:spPr>
              <a:xfrm>
                <a:off x="4294453" y="2481848"/>
                <a:ext cx="40288" cy="5411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104" extrusionOk="0">
                    <a:moveTo>
                      <a:pt x="501" y="1"/>
                    </a:moveTo>
                    <a:cubicBezTo>
                      <a:pt x="496" y="1"/>
                      <a:pt x="492" y="1"/>
                      <a:pt x="488" y="1"/>
                    </a:cubicBezTo>
                    <a:cubicBezTo>
                      <a:pt x="102" y="205"/>
                      <a:pt x="102" y="616"/>
                      <a:pt x="1" y="979"/>
                    </a:cubicBezTo>
                    <a:cubicBezTo>
                      <a:pt x="78" y="1070"/>
                      <a:pt x="143" y="1103"/>
                      <a:pt x="200" y="1103"/>
                    </a:cubicBezTo>
                    <a:cubicBezTo>
                      <a:pt x="235" y="1103"/>
                      <a:pt x="268" y="1090"/>
                      <a:pt x="297" y="1069"/>
                    </a:cubicBezTo>
                    <a:cubicBezTo>
                      <a:pt x="586" y="863"/>
                      <a:pt x="782" y="596"/>
                      <a:pt x="821" y="261"/>
                    </a:cubicBezTo>
                    <a:cubicBezTo>
                      <a:pt x="763" y="91"/>
                      <a:pt x="678" y="1"/>
                      <a:pt x="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5" name="Google Shape;10585;p42"/>
              <p:cNvSpPr/>
              <p:nvPr/>
            </p:nvSpPr>
            <p:spPr>
              <a:xfrm>
                <a:off x="2801167" y="973423"/>
                <a:ext cx="39063" cy="56707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157" extrusionOk="0">
                    <a:moveTo>
                      <a:pt x="269" y="1"/>
                    </a:moveTo>
                    <a:cubicBezTo>
                      <a:pt x="60" y="173"/>
                      <a:pt x="1" y="255"/>
                      <a:pt x="41" y="384"/>
                    </a:cubicBezTo>
                    <a:cubicBezTo>
                      <a:pt x="147" y="716"/>
                      <a:pt x="297" y="1018"/>
                      <a:pt x="682" y="1157"/>
                    </a:cubicBezTo>
                    <a:cubicBezTo>
                      <a:pt x="796" y="760"/>
                      <a:pt x="733" y="419"/>
                      <a:pt x="522" y="91"/>
                    </a:cubicBezTo>
                    <a:cubicBezTo>
                      <a:pt x="433" y="60"/>
                      <a:pt x="348" y="29"/>
                      <a:pt x="2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6" name="Google Shape;10586;p42"/>
              <p:cNvSpPr/>
              <p:nvPr/>
            </p:nvSpPr>
            <p:spPr>
              <a:xfrm>
                <a:off x="3399667" y="2137336"/>
                <a:ext cx="35044" cy="5714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166" extrusionOk="0">
                    <a:moveTo>
                      <a:pt x="377" y="1"/>
                    </a:moveTo>
                    <a:cubicBezTo>
                      <a:pt x="303" y="1"/>
                      <a:pt x="228" y="37"/>
                      <a:pt x="152" y="111"/>
                    </a:cubicBezTo>
                    <a:cubicBezTo>
                      <a:pt x="1" y="768"/>
                      <a:pt x="26" y="923"/>
                      <a:pt x="313" y="1165"/>
                    </a:cubicBezTo>
                    <a:cubicBezTo>
                      <a:pt x="505" y="1000"/>
                      <a:pt x="580" y="905"/>
                      <a:pt x="614" y="810"/>
                    </a:cubicBezTo>
                    <a:cubicBezTo>
                      <a:pt x="692" y="587"/>
                      <a:pt x="714" y="362"/>
                      <a:pt x="631" y="139"/>
                    </a:cubicBezTo>
                    <a:cubicBezTo>
                      <a:pt x="546" y="48"/>
                      <a:pt x="462" y="1"/>
                      <a:pt x="3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7" name="Google Shape;10587;p42"/>
              <p:cNvSpPr/>
              <p:nvPr/>
            </p:nvSpPr>
            <p:spPr>
              <a:xfrm>
                <a:off x="4463891" y="2474741"/>
                <a:ext cx="54208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1392" extrusionOk="0">
                    <a:moveTo>
                      <a:pt x="700" y="0"/>
                    </a:moveTo>
                    <a:lnTo>
                      <a:pt x="700" y="0"/>
                    </a:lnTo>
                    <a:cubicBezTo>
                      <a:pt x="408" y="181"/>
                      <a:pt x="390" y="189"/>
                      <a:pt x="284" y="420"/>
                    </a:cubicBezTo>
                    <a:cubicBezTo>
                      <a:pt x="154" y="702"/>
                      <a:pt x="0" y="983"/>
                      <a:pt x="24" y="1391"/>
                    </a:cubicBezTo>
                    <a:cubicBezTo>
                      <a:pt x="659" y="961"/>
                      <a:pt x="1106" y="113"/>
                      <a:pt x="7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8" name="Google Shape;10588;p42"/>
              <p:cNvSpPr/>
              <p:nvPr/>
            </p:nvSpPr>
            <p:spPr>
              <a:xfrm>
                <a:off x="3233267" y="2801658"/>
                <a:ext cx="41612" cy="54894"/>
              </a:xfrm>
              <a:custGeom>
                <a:avLst/>
                <a:gdLst/>
                <a:ahLst/>
                <a:cxnLst/>
                <a:rect l="l" t="t" r="r" b="b"/>
                <a:pathLst>
                  <a:path w="849" h="1120" extrusionOk="0">
                    <a:moveTo>
                      <a:pt x="453" y="1"/>
                    </a:moveTo>
                    <a:cubicBezTo>
                      <a:pt x="127" y="238"/>
                      <a:pt x="113" y="577"/>
                      <a:pt x="32" y="880"/>
                    </a:cubicBezTo>
                    <a:cubicBezTo>
                      <a:pt x="0" y="1002"/>
                      <a:pt x="59" y="1099"/>
                      <a:pt x="227" y="1120"/>
                    </a:cubicBezTo>
                    <a:cubicBezTo>
                      <a:pt x="492" y="924"/>
                      <a:pt x="748" y="704"/>
                      <a:pt x="849" y="362"/>
                    </a:cubicBezTo>
                    <a:cubicBezTo>
                      <a:pt x="733" y="103"/>
                      <a:pt x="733" y="103"/>
                      <a:pt x="4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9" name="Google Shape;10589;p42"/>
              <p:cNvSpPr/>
              <p:nvPr/>
            </p:nvSpPr>
            <p:spPr>
              <a:xfrm>
                <a:off x="3845933" y="1492569"/>
                <a:ext cx="28623" cy="88958"/>
              </a:xfrm>
              <a:custGeom>
                <a:avLst/>
                <a:gdLst/>
                <a:ahLst/>
                <a:cxnLst/>
                <a:rect l="l" t="t" r="r" b="b"/>
                <a:pathLst>
                  <a:path w="584" h="1815" extrusionOk="0">
                    <a:moveTo>
                      <a:pt x="249" y="1"/>
                    </a:moveTo>
                    <a:cubicBezTo>
                      <a:pt x="192" y="68"/>
                      <a:pt x="96" y="129"/>
                      <a:pt x="84" y="203"/>
                    </a:cubicBezTo>
                    <a:cubicBezTo>
                      <a:pt x="0" y="704"/>
                      <a:pt x="2" y="1206"/>
                      <a:pt x="74" y="1815"/>
                    </a:cubicBezTo>
                    <a:cubicBezTo>
                      <a:pt x="445" y="1226"/>
                      <a:pt x="584" y="699"/>
                      <a:pt x="472" y="114"/>
                    </a:cubicBezTo>
                    <a:cubicBezTo>
                      <a:pt x="395" y="74"/>
                      <a:pt x="336" y="42"/>
                      <a:pt x="2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0" name="Google Shape;10590;p42"/>
              <p:cNvSpPr/>
              <p:nvPr/>
            </p:nvSpPr>
            <p:spPr>
              <a:xfrm>
                <a:off x="2948353" y="1517370"/>
                <a:ext cx="38181" cy="59207"/>
              </a:xfrm>
              <a:custGeom>
                <a:avLst/>
                <a:gdLst/>
                <a:ahLst/>
                <a:cxnLst/>
                <a:rect l="l" t="t" r="r" b="b"/>
                <a:pathLst>
                  <a:path w="779" h="1208" extrusionOk="0">
                    <a:moveTo>
                      <a:pt x="359" y="1"/>
                    </a:moveTo>
                    <a:cubicBezTo>
                      <a:pt x="117" y="4"/>
                      <a:pt x="33" y="127"/>
                      <a:pt x="1" y="325"/>
                    </a:cubicBezTo>
                    <a:cubicBezTo>
                      <a:pt x="98" y="629"/>
                      <a:pt x="144" y="981"/>
                      <a:pt x="462" y="1208"/>
                    </a:cubicBezTo>
                    <a:cubicBezTo>
                      <a:pt x="778" y="865"/>
                      <a:pt x="742" y="238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1" name="Google Shape;10591;p42"/>
              <p:cNvSpPr/>
              <p:nvPr/>
            </p:nvSpPr>
            <p:spPr>
              <a:xfrm>
                <a:off x="3054369" y="2708044"/>
                <a:ext cx="25781" cy="7572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1545" extrusionOk="0">
                    <a:moveTo>
                      <a:pt x="271" y="0"/>
                    </a:moveTo>
                    <a:cubicBezTo>
                      <a:pt x="251" y="0"/>
                      <a:pt x="229" y="2"/>
                      <a:pt x="207" y="5"/>
                    </a:cubicBezTo>
                    <a:cubicBezTo>
                      <a:pt x="160" y="102"/>
                      <a:pt x="62" y="217"/>
                      <a:pt x="53" y="339"/>
                    </a:cubicBezTo>
                    <a:cubicBezTo>
                      <a:pt x="29" y="723"/>
                      <a:pt x="0" y="1117"/>
                      <a:pt x="238" y="1544"/>
                    </a:cubicBezTo>
                    <a:cubicBezTo>
                      <a:pt x="482" y="1099"/>
                      <a:pt x="525" y="676"/>
                      <a:pt x="514" y="247"/>
                    </a:cubicBezTo>
                    <a:cubicBezTo>
                      <a:pt x="512" y="130"/>
                      <a:pt x="456" y="0"/>
                      <a:pt x="2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42"/>
              <p:cNvSpPr/>
              <p:nvPr/>
            </p:nvSpPr>
            <p:spPr>
              <a:xfrm>
                <a:off x="2782836" y="1635001"/>
                <a:ext cx="36024" cy="63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286" extrusionOk="0">
                    <a:moveTo>
                      <a:pt x="297" y="0"/>
                    </a:moveTo>
                    <a:cubicBezTo>
                      <a:pt x="166" y="0"/>
                      <a:pt x="132" y="64"/>
                      <a:pt x="0" y="316"/>
                    </a:cubicBezTo>
                    <a:cubicBezTo>
                      <a:pt x="255" y="1033"/>
                      <a:pt x="310" y="1286"/>
                      <a:pt x="436" y="1286"/>
                    </a:cubicBezTo>
                    <a:cubicBezTo>
                      <a:pt x="467" y="1286"/>
                      <a:pt x="503" y="1270"/>
                      <a:pt x="547" y="1243"/>
                    </a:cubicBezTo>
                    <a:cubicBezTo>
                      <a:pt x="570" y="842"/>
                      <a:pt x="734" y="419"/>
                      <a:pt x="474" y="18"/>
                    </a:cubicBezTo>
                    <a:cubicBezTo>
                      <a:pt x="398" y="8"/>
                      <a:pt x="342" y="0"/>
                      <a:pt x="2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42"/>
              <p:cNvSpPr/>
              <p:nvPr/>
            </p:nvSpPr>
            <p:spPr>
              <a:xfrm>
                <a:off x="3659535" y="1543347"/>
                <a:ext cx="35044" cy="5969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218" extrusionOk="0">
                    <a:moveTo>
                      <a:pt x="323" y="1"/>
                    </a:moveTo>
                    <a:cubicBezTo>
                      <a:pt x="261" y="1"/>
                      <a:pt x="196" y="31"/>
                      <a:pt x="135" y="108"/>
                    </a:cubicBezTo>
                    <a:cubicBezTo>
                      <a:pt x="1" y="776"/>
                      <a:pt x="34" y="969"/>
                      <a:pt x="321" y="1217"/>
                    </a:cubicBezTo>
                    <a:cubicBezTo>
                      <a:pt x="632" y="798"/>
                      <a:pt x="714" y="599"/>
                      <a:pt x="641" y="285"/>
                    </a:cubicBezTo>
                    <a:cubicBezTo>
                      <a:pt x="618" y="186"/>
                      <a:pt x="479" y="1"/>
                      <a:pt x="3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42"/>
              <p:cNvSpPr/>
              <p:nvPr/>
            </p:nvSpPr>
            <p:spPr>
              <a:xfrm>
                <a:off x="3844413" y="1378810"/>
                <a:ext cx="36416" cy="5631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49" extrusionOk="0">
                    <a:moveTo>
                      <a:pt x="472" y="0"/>
                    </a:moveTo>
                    <a:cubicBezTo>
                      <a:pt x="139" y="208"/>
                      <a:pt x="104" y="232"/>
                      <a:pt x="94" y="472"/>
                    </a:cubicBezTo>
                    <a:cubicBezTo>
                      <a:pt x="85" y="709"/>
                      <a:pt x="1" y="979"/>
                      <a:pt x="269" y="1148"/>
                    </a:cubicBezTo>
                    <a:cubicBezTo>
                      <a:pt x="615" y="855"/>
                      <a:pt x="615" y="855"/>
                      <a:pt x="742" y="233"/>
                    </a:cubicBezTo>
                    <a:cubicBezTo>
                      <a:pt x="658" y="160"/>
                      <a:pt x="561" y="78"/>
                      <a:pt x="4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42"/>
              <p:cNvSpPr/>
              <p:nvPr/>
            </p:nvSpPr>
            <p:spPr>
              <a:xfrm>
                <a:off x="2771367" y="1375820"/>
                <a:ext cx="36269" cy="62932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84" extrusionOk="0">
                    <a:moveTo>
                      <a:pt x="382" y="1"/>
                    </a:moveTo>
                    <a:cubicBezTo>
                      <a:pt x="315" y="1"/>
                      <a:pt x="232" y="23"/>
                      <a:pt x="127" y="66"/>
                    </a:cubicBezTo>
                    <a:cubicBezTo>
                      <a:pt x="0" y="423"/>
                      <a:pt x="204" y="719"/>
                      <a:pt x="337" y="1029"/>
                    </a:cubicBezTo>
                    <a:cubicBezTo>
                      <a:pt x="388" y="1147"/>
                      <a:pt x="427" y="1283"/>
                      <a:pt x="613" y="1283"/>
                    </a:cubicBezTo>
                    <a:cubicBezTo>
                      <a:pt x="619" y="1283"/>
                      <a:pt x="625" y="1283"/>
                      <a:pt x="631" y="1283"/>
                    </a:cubicBezTo>
                    <a:cubicBezTo>
                      <a:pt x="739" y="907"/>
                      <a:pt x="696" y="373"/>
                      <a:pt x="589" y="147"/>
                    </a:cubicBezTo>
                    <a:cubicBezTo>
                      <a:pt x="544" y="49"/>
                      <a:pt x="480" y="1"/>
                      <a:pt x="3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42"/>
              <p:cNvSpPr/>
              <p:nvPr/>
            </p:nvSpPr>
            <p:spPr>
              <a:xfrm>
                <a:off x="3457307" y="2576198"/>
                <a:ext cx="36220" cy="61756"/>
              </a:xfrm>
              <a:custGeom>
                <a:avLst/>
                <a:gdLst/>
                <a:ahLst/>
                <a:cxnLst/>
                <a:rect l="l" t="t" r="r" b="b"/>
                <a:pathLst>
                  <a:path w="739" h="1260" extrusionOk="0">
                    <a:moveTo>
                      <a:pt x="490" y="1"/>
                    </a:moveTo>
                    <a:cubicBezTo>
                      <a:pt x="152" y="134"/>
                      <a:pt x="157" y="388"/>
                      <a:pt x="91" y="598"/>
                    </a:cubicBezTo>
                    <a:cubicBezTo>
                      <a:pt x="29" y="793"/>
                      <a:pt x="0" y="998"/>
                      <a:pt x="109" y="1189"/>
                    </a:cubicBezTo>
                    <a:cubicBezTo>
                      <a:pt x="128" y="1220"/>
                      <a:pt x="184" y="1230"/>
                      <a:pt x="244" y="1259"/>
                    </a:cubicBezTo>
                    <a:cubicBezTo>
                      <a:pt x="492" y="966"/>
                      <a:pt x="676" y="641"/>
                      <a:pt x="738" y="233"/>
                    </a:cubicBezTo>
                    <a:cubicBezTo>
                      <a:pt x="655" y="155"/>
                      <a:pt x="576" y="81"/>
                      <a:pt x="4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42"/>
              <p:cNvSpPr/>
              <p:nvPr/>
            </p:nvSpPr>
            <p:spPr>
              <a:xfrm>
                <a:off x="2872089" y="1150654"/>
                <a:ext cx="30829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392" extrusionOk="0">
                    <a:moveTo>
                      <a:pt x="206" y="1"/>
                    </a:moveTo>
                    <a:cubicBezTo>
                      <a:pt x="202" y="1"/>
                      <a:pt x="198" y="1"/>
                      <a:pt x="193" y="1"/>
                    </a:cubicBezTo>
                    <a:cubicBezTo>
                      <a:pt x="137" y="101"/>
                      <a:pt x="73" y="216"/>
                      <a:pt x="1" y="346"/>
                    </a:cubicBezTo>
                    <a:cubicBezTo>
                      <a:pt x="154" y="668"/>
                      <a:pt x="47" y="1083"/>
                      <a:pt x="458" y="1392"/>
                    </a:cubicBezTo>
                    <a:cubicBezTo>
                      <a:pt x="628" y="961"/>
                      <a:pt x="599" y="597"/>
                      <a:pt x="527" y="237"/>
                    </a:cubicBezTo>
                    <a:cubicBezTo>
                      <a:pt x="499" y="100"/>
                      <a:pt x="398" y="1"/>
                      <a:pt x="2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8" name="Google Shape;10598;p42"/>
              <p:cNvSpPr/>
              <p:nvPr/>
            </p:nvSpPr>
            <p:spPr>
              <a:xfrm>
                <a:off x="3493969" y="1673721"/>
                <a:ext cx="37151" cy="4916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003" extrusionOk="0">
                    <a:moveTo>
                      <a:pt x="339" y="1"/>
                    </a:moveTo>
                    <a:cubicBezTo>
                      <a:pt x="271" y="1"/>
                      <a:pt x="233" y="30"/>
                      <a:pt x="148" y="97"/>
                    </a:cubicBezTo>
                    <a:cubicBezTo>
                      <a:pt x="113" y="198"/>
                      <a:pt x="60" y="347"/>
                      <a:pt x="0" y="520"/>
                    </a:cubicBezTo>
                    <a:cubicBezTo>
                      <a:pt x="68" y="678"/>
                      <a:pt x="138" y="843"/>
                      <a:pt x="194" y="978"/>
                    </a:cubicBezTo>
                    <a:cubicBezTo>
                      <a:pt x="245" y="995"/>
                      <a:pt x="289" y="1002"/>
                      <a:pt x="328" y="1002"/>
                    </a:cubicBezTo>
                    <a:cubicBezTo>
                      <a:pt x="452" y="1002"/>
                      <a:pt x="520" y="925"/>
                      <a:pt x="576" y="826"/>
                    </a:cubicBezTo>
                    <a:cubicBezTo>
                      <a:pt x="724" y="569"/>
                      <a:pt x="758" y="310"/>
                      <a:pt x="600" y="54"/>
                    </a:cubicBezTo>
                    <a:cubicBezTo>
                      <a:pt x="467" y="20"/>
                      <a:pt x="393" y="1"/>
                      <a:pt x="3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9" name="Google Shape;10599;p42"/>
              <p:cNvSpPr/>
              <p:nvPr/>
            </p:nvSpPr>
            <p:spPr>
              <a:xfrm>
                <a:off x="4378167" y="2504492"/>
                <a:ext cx="43670" cy="5053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1031" extrusionOk="0">
                    <a:moveTo>
                      <a:pt x="715" y="1"/>
                    </a:moveTo>
                    <a:cubicBezTo>
                      <a:pt x="247" y="192"/>
                      <a:pt x="167" y="305"/>
                      <a:pt x="0" y="1031"/>
                    </a:cubicBezTo>
                    <a:cubicBezTo>
                      <a:pt x="461" y="991"/>
                      <a:pt x="653" y="801"/>
                      <a:pt x="890" y="194"/>
                    </a:cubicBezTo>
                    <a:cubicBezTo>
                      <a:pt x="814" y="45"/>
                      <a:pt x="860" y="95"/>
                      <a:pt x="7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0" name="Google Shape;10600;p42"/>
              <p:cNvSpPr/>
              <p:nvPr/>
            </p:nvSpPr>
            <p:spPr>
              <a:xfrm>
                <a:off x="3975622" y="2864101"/>
                <a:ext cx="38524" cy="51855"/>
              </a:xfrm>
              <a:custGeom>
                <a:avLst/>
                <a:gdLst/>
                <a:ahLst/>
                <a:cxnLst/>
                <a:rect l="l" t="t" r="r" b="b"/>
                <a:pathLst>
                  <a:path w="786" h="1058" extrusionOk="0">
                    <a:moveTo>
                      <a:pt x="469" y="0"/>
                    </a:moveTo>
                    <a:cubicBezTo>
                      <a:pt x="407" y="0"/>
                      <a:pt x="361" y="26"/>
                      <a:pt x="319" y="79"/>
                    </a:cubicBezTo>
                    <a:cubicBezTo>
                      <a:pt x="114" y="338"/>
                      <a:pt x="0" y="632"/>
                      <a:pt x="15" y="968"/>
                    </a:cubicBezTo>
                    <a:cubicBezTo>
                      <a:pt x="17" y="999"/>
                      <a:pt x="77" y="1027"/>
                      <a:pt x="109" y="1057"/>
                    </a:cubicBezTo>
                    <a:cubicBezTo>
                      <a:pt x="673" y="800"/>
                      <a:pt x="786" y="626"/>
                      <a:pt x="736" y="90"/>
                    </a:cubicBezTo>
                    <a:cubicBezTo>
                      <a:pt x="619" y="31"/>
                      <a:pt x="535" y="0"/>
                      <a:pt x="4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42"/>
              <p:cNvSpPr/>
              <p:nvPr/>
            </p:nvSpPr>
            <p:spPr>
              <a:xfrm>
                <a:off x="3916512" y="2848417"/>
                <a:ext cx="46317" cy="53179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085" extrusionOk="0">
                    <a:moveTo>
                      <a:pt x="573" y="18"/>
                    </a:moveTo>
                    <a:cubicBezTo>
                      <a:pt x="207" y="258"/>
                      <a:pt x="165" y="659"/>
                      <a:pt x="0" y="1084"/>
                    </a:cubicBezTo>
                    <a:cubicBezTo>
                      <a:pt x="367" y="1050"/>
                      <a:pt x="583" y="890"/>
                      <a:pt x="834" y="503"/>
                    </a:cubicBezTo>
                    <a:cubicBezTo>
                      <a:pt x="892" y="415"/>
                      <a:pt x="910" y="300"/>
                      <a:pt x="945" y="202"/>
                    </a:cubicBezTo>
                    <a:cubicBezTo>
                      <a:pt x="734" y="0"/>
                      <a:pt x="836" y="45"/>
                      <a:pt x="573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42"/>
              <p:cNvSpPr/>
              <p:nvPr/>
            </p:nvSpPr>
            <p:spPr>
              <a:xfrm>
                <a:off x="3063878" y="2459743"/>
                <a:ext cx="33279" cy="60726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39" extrusionOk="0">
                    <a:moveTo>
                      <a:pt x="387" y="1"/>
                    </a:moveTo>
                    <a:cubicBezTo>
                      <a:pt x="326" y="1"/>
                      <a:pt x="238" y="29"/>
                      <a:pt x="130" y="40"/>
                    </a:cubicBezTo>
                    <a:cubicBezTo>
                      <a:pt x="110" y="452"/>
                      <a:pt x="0" y="1238"/>
                      <a:pt x="398" y="1238"/>
                    </a:cubicBezTo>
                    <a:cubicBezTo>
                      <a:pt x="399" y="1238"/>
                      <a:pt x="399" y="1238"/>
                      <a:pt x="399" y="1238"/>
                    </a:cubicBezTo>
                    <a:cubicBezTo>
                      <a:pt x="569" y="948"/>
                      <a:pt x="679" y="624"/>
                      <a:pt x="645" y="270"/>
                    </a:cubicBezTo>
                    <a:cubicBezTo>
                      <a:pt x="636" y="177"/>
                      <a:pt x="532" y="70"/>
                      <a:pt x="443" y="13"/>
                    </a:cubicBezTo>
                    <a:cubicBezTo>
                      <a:pt x="428" y="4"/>
                      <a:pt x="409" y="1"/>
                      <a:pt x="3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42"/>
              <p:cNvSpPr/>
              <p:nvPr/>
            </p:nvSpPr>
            <p:spPr>
              <a:xfrm>
                <a:off x="2489541" y="2891205"/>
                <a:ext cx="46219" cy="46219"/>
              </a:xfrm>
              <a:custGeom>
                <a:avLst/>
                <a:gdLst/>
                <a:ahLst/>
                <a:cxnLst/>
                <a:rect l="l" t="t" r="r" b="b"/>
                <a:pathLst>
                  <a:path w="943" h="943" extrusionOk="0">
                    <a:moveTo>
                      <a:pt x="223" y="0"/>
                    </a:moveTo>
                    <a:cubicBezTo>
                      <a:pt x="144" y="88"/>
                      <a:pt x="83" y="153"/>
                      <a:pt x="1" y="244"/>
                    </a:cubicBezTo>
                    <a:cubicBezTo>
                      <a:pt x="141" y="630"/>
                      <a:pt x="410" y="791"/>
                      <a:pt x="708" y="922"/>
                    </a:cubicBezTo>
                    <a:cubicBezTo>
                      <a:pt x="740" y="936"/>
                      <a:pt x="769" y="943"/>
                      <a:pt x="796" y="943"/>
                    </a:cubicBezTo>
                    <a:cubicBezTo>
                      <a:pt x="854" y="943"/>
                      <a:pt x="901" y="912"/>
                      <a:pt x="943" y="855"/>
                    </a:cubicBezTo>
                    <a:cubicBezTo>
                      <a:pt x="882" y="451"/>
                      <a:pt x="833" y="332"/>
                      <a:pt x="593" y="158"/>
                    </a:cubicBezTo>
                    <a:cubicBezTo>
                      <a:pt x="488" y="83"/>
                      <a:pt x="351" y="53"/>
                      <a:pt x="2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42"/>
              <p:cNvSpPr/>
              <p:nvPr/>
            </p:nvSpPr>
            <p:spPr>
              <a:xfrm>
                <a:off x="3078631" y="1868989"/>
                <a:ext cx="27202" cy="7744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80" extrusionOk="0">
                    <a:moveTo>
                      <a:pt x="290" y="1"/>
                    </a:moveTo>
                    <a:cubicBezTo>
                      <a:pt x="130" y="52"/>
                      <a:pt x="79" y="180"/>
                      <a:pt x="86" y="324"/>
                    </a:cubicBezTo>
                    <a:cubicBezTo>
                      <a:pt x="105" y="740"/>
                      <a:pt x="0" y="1184"/>
                      <a:pt x="319" y="1579"/>
                    </a:cubicBezTo>
                    <a:cubicBezTo>
                      <a:pt x="541" y="1140"/>
                      <a:pt x="555" y="709"/>
                      <a:pt x="535" y="272"/>
                    </a:cubicBezTo>
                    <a:cubicBezTo>
                      <a:pt x="527" y="121"/>
                      <a:pt x="453" y="16"/>
                      <a:pt x="2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42"/>
              <p:cNvSpPr/>
              <p:nvPr/>
            </p:nvSpPr>
            <p:spPr>
              <a:xfrm>
                <a:off x="2306476" y="1622650"/>
                <a:ext cx="60285" cy="66020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347" extrusionOk="0">
                    <a:moveTo>
                      <a:pt x="1029" y="102"/>
                    </a:moveTo>
                    <a:lnTo>
                      <a:pt x="1029" y="102"/>
                    </a:lnTo>
                    <a:cubicBezTo>
                      <a:pt x="801" y="268"/>
                      <a:pt x="1038" y="1"/>
                      <a:pt x="1" y="1248"/>
                    </a:cubicBezTo>
                    <a:cubicBezTo>
                      <a:pt x="50" y="1315"/>
                      <a:pt x="106" y="1346"/>
                      <a:pt x="160" y="1346"/>
                    </a:cubicBezTo>
                    <a:cubicBezTo>
                      <a:pt x="192" y="1346"/>
                      <a:pt x="223" y="1335"/>
                      <a:pt x="251" y="1314"/>
                    </a:cubicBezTo>
                    <a:cubicBezTo>
                      <a:pt x="918" y="834"/>
                      <a:pt x="1023" y="724"/>
                      <a:pt x="1180" y="401"/>
                    </a:cubicBezTo>
                    <a:cubicBezTo>
                      <a:pt x="1229" y="298"/>
                      <a:pt x="1228" y="171"/>
                      <a:pt x="1029" y="10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42"/>
              <p:cNvSpPr/>
              <p:nvPr/>
            </p:nvSpPr>
            <p:spPr>
              <a:xfrm>
                <a:off x="3681052" y="1873253"/>
                <a:ext cx="33770" cy="59403"/>
              </a:xfrm>
              <a:custGeom>
                <a:avLst/>
                <a:gdLst/>
                <a:ahLst/>
                <a:cxnLst/>
                <a:rect l="l" t="t" r="r" b="b"/>
                <a:pathLst>
                  <a:path w="689" h="1212" extrusionOk="0">
                    <a:moveTo>
                      <a:pt x="423" y="0"/>
                    </a:moveTo>
                    <a:cubicBezTo>
                      <a:pt x="181" y="53"/>
                      <a:pt x="105" y="253"/>
                      <a:pt x="84" y="459"/>
                    </a:cubicBezTo>
                    <a:cubicBezTo>
                      <a:pt x="57" y="722"/>
                      <a:pt x="0" y="1009"/>
                      <a:pt x="294" y="1212"/>
                    </a:cubicBezTo>
                    <a:cubicBezTo>
                      <a:pt x="568" y="956"/>
                      <a:pt x="689" y="652"/>
                      <a:pt x="669" y="288"/>
                    </a:cubicBezTo>
                    <a:cubicBezTo>
                      <a:pt x="660" y="136"/>
                      <a:pt x="587" y="31"/>
                      <a:pt x="4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42"/>
              <p:cNvSpPr/>
              <p:nvPr/>
            </p:nvSpPr>
            <p:spPr>
              <a:xfrm>
                <a:off x="3863871" y="879955"/>
                <a:ext cx="60726" cy="61413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253" extrusionOk="0">
                    <a:moveTo>
                      <a:pt x="233" y="1"/>
                    </a:moveTo>
                    <a:cubicBezTo>
                      <a:pt x="141" y="37"/>
                      <a:pt x="83" y="63"/>
                      <a:pt x="0" y="97"/>
                    </a:cubicBezTo>
                    <a:cubicBezTo>
                      <a:pt x="294" y="533"/>
                      <a:pt x="682" y="861"/>
                      <a:pt x="1026" y="1229"/>
                    </a:cubicBezTo>
                    <a:cubicBezTo>
                      <a:pt x="1048" y="1253"/>
                      <a:pt x="1109" y="1241"/>
                      <a:pt x="1189" y="1250"/>
                    </a:cubicBezTo>
                    <a:cubicBezTo>
                      <a:pt x="1201" y="1166"/>
                      <a:pt x="1239" y="1075"/>
                      <a:pt x="1219" y="999"/>
                    </a:cubicBezTo>
                    <a:cubicBezTo>
                      <a:pt x="1112" y="572"/>
                      <a:pt x="828" y="428"/>
                      <a:pt x="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42"/>
              <p:cNvSpPr/>
              <p:nvPr/>
            </p:nvSpPr>
            <p:spPr>
              <a:xfrm>
                <a:off x="3034568" y="1915650"/>
                <a:ext cx="34603" cy="53228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086" extrusionOk="0">
                    <a:moveTo>
                      <a:pt x="270" y="1"/>
                    </a:moveTo>
                    <a:cubicBezTo>
                      <a:pt x="43" y="169"/>
                      <a:pt x="1" y="223"/>
                      <a:pt x="19" y="355"/>
                    </a:cubicBezTo>
                    <a:cubicBezTo>
                      <a:pt x="55" y="609"/>
                      <a:pt x="158" y="836"/>
                      <a:pt x="343" y="1016"/>
                    </a:cubicBezTo>
                    <a:cubicBezTo>
                      <a:pt x="386" y="1057"/>
                      <a:pt x="434" y="1085"/>
                      <a:pt x="492" y="1085"/>
                    </a:cubicBezTo>
                    <a:cubicBezTo>
                      <a:pt x="552" y="1085"/>
                      <a:pt x="621" y="1056"/>
                      <a:pt x="705" y="982"/>
                    </a:cubicBezTo>
                    <a:cubicBezTo>
                      <a:pt x="580" y="289"/>
                      <a:pt x="591" y="20"/>
                      <a:pt x="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42"/>
              <p:cNvSpPr/>
              <p:nvPr/>
            </p:nvSpPr>
            <p:spPr>
              <a:xfrm>
                <a:off x="4349985" y="2303049"/>
                <a:ext cx="45631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119" extrusionOk="0">
                    <a:moveTo>
                      <a:pt x="747" y="1"/>
                    </a:moveTo>
                    <a:cubicBezTo>
                      <a:pt x="454" y="42"/>
                      <a:pt x="353" y="176"/>
                      <a:pt x="285" y="320"/>
                    </a:cubicBezTo>
                    <a:cubicBezTo>
                      <a:pt x="0" y="936"/>
                      <a:pt x="166" y="925"/>
                      <a:pt x="284" y="1119"/>
                    </a:cubicBezTo>
                    <a:cubicBezTo>
                      <a:pt x="679" y="910"/>
                      <a:pt x="834" y="595"/>
                      <a:pt x="930" y="164"/>
                    </a:cubicBezTo>
                    <a:cubicBezTo>
                      <a:pt x="870" y="110"/>
                      <a:pt x="804" y="52"/>
                      <a:pt x="7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42"/>
              <p:cNvSpPr/>
              <p:nvPr/>
            </p:nvSpPr>
            <p:spPr>
              <a:xfrm>
                <a:off x="2673879" y="1307202"/>
                <a:ext cx="42788" cy="53130"/>
              </a:xfrm>
              <a:custGeom>
                <a:avLst/>
                <a:gdLst/>
                <a:ahLst/>
                <a:cxnLst/>
                <a:rect l="l" t="t" r="r" b="b"/>
                <a:pathLst>
                  <a:path w="873" h="1084" extrusionOk="0">
                    <a:moveTo>
                      <a:pt x="302" y="1"/>
                    </a:moveTo>
                    <a:cubicBezTo>
                      <a:pt x="272" y="1"/>
                      <a:pt x="241" y="1"/>
                      <a:pt x="206" y="3"/>
                    </a:cubicBezTo>
                    <a:cubicBezTo>
                      <a:pt x="0" y="503"/>
                      <a:pt x="325" y="790"/>
                      <a:pt x="625" y="1084"/>
                    </a:cubicBezTo>
                    <a:cubicBezTo>
                      <a:pt x="687" y="1061"/>
                      <a:pt x="753" y="1057"/>
                      <a:pt x="765" y="1030"/>
                    </a:cubicBezTo>
                    <a:cubicBezTo>
                      <a:pt x="872" y="812"/>
                      <a:pt x="837" y="590"/>
                      <a:pt x="764" y="369"/>
                    </a:cubicBezTo>
                    <a:cubicBezTo>
                      <a:pt x="667" y="77"/>
                      <a:pt x="589" y="1"/>
                      <a:pt x="3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42"/>
              <p:cNvSpPr/>
              <p:nvPr/>
            </p:nvSpPr>
            <p:spPr>
              <a:xfrm>
                <a:off x="1602303" y="2220413"/>
                <a:ext cx="44601" cy="50238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25" extrusionOk="0">
                    <a:moveTo>
                      <a:pt x="446" y="1"/>
                    </a:moveTo>
                    <a:cubicBezTo>
                      <a:pt x="320" y="1"/>
                      <a:pt x="196" y="64"/>
                      <a:pt x="135" y="207"/>
                    </a:cubicBezTo>
                    <a:cubicBezTo>
                      <a:pt x="1" y="521"/>
                      <a:pt x="270" y="640"/>
                      <a:pt x="776" y="1024"/>
                    </a:cubicBezTo>
                    <a:cubicBezTo>
                      <a:pt x="845" y="850"/>
                      <a:pt x="909" y="765"/>
                      <a:pt x="902" y="690"/>
                    </a:cubicBezTo>
                    <a:cubicBezTo>
                      <a:pt x="886" y="532"/>
                      <a:pt x="845" y="372"/>
                      <a:pt x="789" y="224"/>
                    </a:cubicBezTo>
                    <a:cubicBezTo>
                      <a:pt x="735" y="84"/>
                      <a:pt x="589" y="1"/>
                      <a:pt x="4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2" name="Google Shape;10612;p42"/>
              <p:cNvSpPr/>
              <p:nvPr/>
            </p:nvSpPr>
            <p:spPr>
              <a:xfrm>
                <a:off x="2182277" y="2768624"/>
                <a:ext cx="45141" cy="41072"/>
              </a:xfrm>
              <a:custGeom>
                <a:avLst/>
                <a:gdLst/>
                <a:ahLst/>
                <a:cxnLst/>
                <a:rect l="l" t="t" r="r" b="b"/>
                <a:pathLst>
                  <a:path w="921" h="838" extrusionOk="0">
                    <a:moveTo>
                      <a:pt x="289" y="0"/>
                    </a:moveTo>
                    <a:cubicBezTo>
                      <a:pt x="163" y="0"/>
                      <a:pt x="42" y="65"/>
                      <a:pt x="1" y="269"/>
                    </a:cubicBezTo>
                    <a:cubicBezTo>
                      <a:pt x="29" y="556"/>
                      <a:pt x="238" y="686"/>
                      <a:pt x="479" y="781"/>
                    </a:cubicBezTo>
                    <a:cubicBezTo>
                      <a:pt x="556" y="810"/>
                      <a:pt x="635" y="838"/>
                      <a:pt x="711" y="838"/>
                    </a:cubicBezTo>
                    <a:cubicBezTo>
                      <a:pt x="784" y="838"/>
                      <a:pt x="854" y="813"/>
                      <a:pt x="920" y="741"/>
                    </a:cubicBezTo>
                    <a:cubicBezTo>
                      <a:pt x="789" y="291"/>
                      <a:pt x="778" y="245"/>
                      <a:pt x="584" y="101"/>
                    </a:cubicBezTo>
                    <a:cubicBezTo>
                      <a:pt x="516" y="51"/>
                      <a:pt x="401" y="0"/>
                      <a:pt x="2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3" name="Google Shape;10613;p42"/>
              <p:cNvSpPr/>
              <p:nvPr/>
            </p:nvSpPr>
            <p:spPr>
              <a:xfrm>
                <a:off x="4109379" y="1646372"/>
                <a:ext cx="32005" cy="53473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091" extrusionOk="0">
                    <a:moveTo>
                      <a:pt x="377" y="0"/>
                    </a:moveTo>
                    <a:cubicBezTo>
                      <a:pt x="333" y="0"/>
                      <a:pt x="282" y="8"/>
                      <a:pt x="221" y="25"/>
                    </a:cubicBezTo>
                    <a:cubicBezTo>
                      <a:pt x="75" y="243"/>
                      <a:pt x="12" y="482"/>
                      <a:pt x="0" y="719"/>
                    </a:cubicBezTo>
                    <a:cubicBezTo>
                      <a:pt x="67" y="890"/>
                      <a:pt x="91" y="1065"/>
                      <a:pt x="293" y="1091"/>
                    </a:cubicBezTo>
                    <a:cubicBezTo>
                      <a:pt x="559" y="806"/>
                      <a:pt x="559" y="806"/>
                      <a:pt x="653" y="238"/>
                    </a:cubicBezTo>
                    <a:cubicBezTo>
                      <a:pt x="605" y="106"/>
                      <a:pt x="541" y="0"/>
                      <a:pt x="3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4" name="Google Shape;10614;p42"/>
              <p:cNvSpPr/>
              <p:nvPr/>
            </p:nvSpPr>
            <p:spPr>
              <a:xfrm>
                <a:off x="3974200" y="2769114"/>
                <a:ext cx="39357" cy="59893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222" extrusionOk="0">
                    <a:moveTo>
                      <a:pt x="571" y="1"/>
                    </a:moveTo>
                    <a:cubicBezTo>
                      <a:pt x="162" y="261"/>
                      <a:pt x="26" y="624"/>
                      <a:pt x="1" y="1096"/>
                    </a:cubicBezTo>
                    <a:cubicBezTo>
                      <a:pt x="36" y="1131"/>
                      <a:pt x="83" y="1177"/>
                      <a:pt x="128" y="1221"/>
                    </a:cubicBezTo>
                    <a:cubicBezTo>
                      <a:pt x="628" y="806"/>
                      <a:pt x="628" y="806"/>
                      <a:pt x="802" y="226"/>
                    </a:cubicBezTo>
                    <a:cubicBezTo>
                      <a:pt x="740" y="167"/>
                      <a:pt x="664" y="92"/>
                      <a:pt x="5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5" name="Google Shape;10615;p42"/>
              <p:cNvSpPr/>
              <p:nvPr/>
            </p:nvSpPr>
            <p:spPr>
              <a:xfrm>
                <a:off x="2480424" y="2459841"/>
                <a:ext cx="46464" cy="46072"/>
              </a:xfrm>
              <a:custGeom>
                <a:avLst/>
                <a:gdLst/>
                <a:ahLst/>
                <a:cxnLst/>
                <a:rect l="l" t="t" r="r" b="b"/>
                <a:pathLst>
                  <a:path w="948" h="940" extrusionOk="0">
                    <a:moveTo>
                      <a:pt x="418" y="0"/>
                    </a:moveTo>
                    <a:cubicBezTo>
                      <a:pt x="307" y="118"/>
                      <a:pt x="1" y="299"/>
                      <a:pt x="227" y="670"/>
                    </a:cubicBezTo>
                    <a:cubicBezTo>
                      <a:pt x="339" y="852"/>
                      <a:pt x="455" y="940"/>
                      <a:pt x="610" y="940"/>
                    </a:cubicBezTo>
                    <a:cubicBezTo>
                      <a:pt x="684" y="940"/>
                      <a:pt x="766" y="920"/>
                      <a:pt x="860" y="881"/>
                    </a:cubicBezTo>
                    <a:cubicBezTo>
                      <a:pt x="947" y="513"/>
                      <a:pt x="889" y="205"/>
                      <a:pt x="4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6" name="Google Shape;10616;p42"/>
              <p:cNvSpPr/>
              <p:nvPr/>
            </p:nvSpPr>
            <p:spPr>
              <a:xfrm>
                <a:off x="3919600" y="2938797"/>
                <a:ext cx="39063" cy="53620"/>
              </a:xfrm>
              <a:custGeom>
                <a:avLst/>
                <a:gdLst/>
                <a:ahLst/>
                <a:cxnLst/>
                <a:rect l="l" t="t" r="r" b="b"/>
                <a:pathLst>
                  <a:path w="797" h="1094" extrusionOk="0">
                    <a:moveTo>
                      <a:pt x="529" y="1"/>
                    </a:moveTo>
                    <a:cubicBezTo>
                      <a:pt x="175" y="228"/>
                      <a:pt x="95" y="517"/>
                      <a:pt x="30" y="816"/>
                    </a:cubicBezTo>
                    <a:cubicBezTo>
                      <a:pt x="0" y="947"/>
                      <a:pt x="36" y="1040"/>
                      <a:pt x="174" y="1094"/>
                    </a:cubicBezTo>
                    <a:cubicBezTo>
                      <a:pt x="535" y="927"/>
                      <a:pt x="754" y="658"/>
                      <a:pt x="796" y="227"/>
                    </a:cubicBezTo>
                    <a:cubicBezTo>
                      <a:pt x="713" y="156"/>
                      <a:pt x="630" y="86"/>
                      <a:pt x="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42"/>
              <p:cNvSpPr/>
              <p:nvPr/>
            </p:nvSpPr>
            <p:spPr>
              <a:xfrm>
                <a:off x="3510878" y="1127814"/>
                <a:ext cx="42004" cy="58423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192" extrusionOk="0">
                    <a:moveTo>
                      <a:pt x="365" y="0"/>
                    </a:moveTo>
                    <a:cubicBezTo>
                      <a:pt x="0" y="92"/>
                      <a:pt x="13" y="328"/>
                      <a:pt x="79" y="1058"/>
                    </a:cubicBezTo>
                    <a:cubicBezTo>
                      <a:pt x="85" y="1132"/>
                      <a:pt x="126" y="1192"/>
                      <a:pt x="221" y="1192"/>
                    </a:cubicBezTo>
                    <a:cubicBezTo>
                      <a:pt x="245" y="1192"/>
                      <a:pt x="274" y="1188"/>
                      <a:pt x="306" y="1179"/>
                    </a:cubicBezTo>
                    <a:cubicBezTo>
                      <a:pt x="580" y="726"/>
                      <a:pt x="857" y="191"/>
                      <a:pt x="3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42"/>
              <p:cNvSpPr/>
              <p:nvPr/>
            </p:nvSpPr>
            <p:spPr>
              <a:xfrm>
                <a:off x="2960803" y="2392007"/>
                <a:ext cx="30486" cy="59746"/>
              </a:xfrm>
              <a:custGeom>
                <a:avLst/>
                <a:gdLst/>
                <a:ahLst/>
                <a:cxnLst/>
                <a:rect l="l" t="t" r="r" b="b"/>
                <a:pathLst>
                  <a:path w="622" h="1219" extrusionOk="0">
                    <a:moveTo>
                      <a:pt x="338" y="0"/>
                    </a:moveTo>
                    <a:cubicBezTo>
                      <a:pt x="85" y="92"/>
                      <a:pt x="0" y="154"/>
                      <a:pt x="3" y="284"/>
                    </a:cubicBezTo>
                    <a:cubicBezTo>
                      <a:pt x="7" y="630"/>
                      <a:pt x="61" y="963"/>
                      <a:pt x="328" y="1219"/>
                    </a:cubicBezTo>
                    <a:cubicBezTo>
                      <a:pt x="568" y="1086"/>
                      <a:pt x="562" y="870"/>
                      <a:pt x="562" y="665"/>
                    </a:cubicBezTo>
                    <a:cubicBezTo>
                      <a:pt x="562" y="442"/>
                      <a:pt x="621" y="198"/>
                      <a:pt x="3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42"/>
              <p:cNvSpPr/>
              <p:nvPr/>
            </p:nvSpPr>
            <p:spPr>
              <a:xfrm>
                <a:off x="2487629" y="977589"/>
                <a:ext cx="36661" cy="59452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213" extrusionOk="0">
                    <a:moveTo>
                      <a:pt x="235" y="0"/>
                    </a:moveTo>
                    <a:cubicBezTo>
                      <a:pt x="0" y="359"/>
                      <a:pt x="122" y="647"/>
                      <a:pt x="220" y="925"/>
                    </a:cubicBezTo>
                    <a:cubicBezTo>
                      <a:pt x="265" y="1057"/>
                      <a:pt x="335" y="1213"/>
                      <a:pt x="532" y="1213"/>
                    </a:cubicBezTo>
                    <a:cubicBezTo>
                      <a:pt x="541" y="1213"/>
                      <a:pt x="550" y="1212"/>
                      <a:pt x="560" y="1212"/>
                    </a:cubicBezTo>
                    <a:cubicBezTo>
                      <a:pt x="699" y="812"/>
                      <a:pt x="747" y="418"/>
                      <a:pt x="508" y="13"/>
                    </a:cubicBezTo>
                    <a:cubicBezTo>
                      <a:pt x="418" y="9"/>
                      <a:pt x="334" y="5"/>
                      <a:pt x="2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42"/>
              <p:cNvSpPr/>
              <p:nvPr/>
            </p:nvSpPr>
            <p:spPr>
              <a:xfrm>
                <a:off x="2945020" y="2619281"/>
                <a:ext cx="38965" cy="5734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170" extrusionOk="0">
                    <a:moveTo>
                      <a:pt x="294" y="1"/>
                    </a:moveTo>
                    <a:cubicBezTo>
                      <a:pt x="97" y="77"/>
                      <a:pt x="30" y="211"/>
                      <a:pt x="23" y="386"/>
                    </a:cubicBezTo>
                    <a:cubicBezTo>
                      <a:pt x="0" y="761"/>
                      <a:pt x="33" y="857"/>
                      <a:pt x="311" y="1169"/>
                    </a:cubicBezTo>
                    <a:cubicBezTo>
                      <a:pt x="628" y="773"/>
                      <a:pt x="795" y="122"/>
                      <a:pt x="2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42"/>
              <p:cNvSpPr/>
              <p:nvPr/>
            </p:nvSpPr>
            <p:spPr>
              <a:xfrm>
                <a:off x="4150011" y="2160176"/>
                <a:ext cx="35436" cy="68912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406" extrusionOk="0">
                    <a:moveTo>
                      <a:pt x="465" y="1"/>
                    </a:moveTo>
                    <a:cubicBezTo>
                      <a:pt x="46" y="342"/>
                      <a:pt x="1" y="819"/>
                      <a:pt x="20" y="1406"/>
                    </a:cubicBezTo>
                    <a:cubicBezTo>
                      <a:pt x="411" y="1057"/>
                      <a:pt x="606" y="679"/>
                      <a:pt x="697" y="247"/>
                    </a:cubicBezTo>
                    <a:cubicBezTo>
                      <a:pt x="722" y="128"/>
                      <a:pt x="645" y="31"/>
                      <a:pt x="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2" name="Google Shape;10622;p42"/>
              <p:cNvSpPr/>
              <p:nvPr/>
            </p:nvSpPr>
            <p:spPr>
              <a:xfrm>
                <a:off x="2303682" y="1893937"/>
                <a:ext cx="31662" cy="59452"/>
              </a:xfrm>
              <a:custGeom>
                <a:avLst/>
                <a:gdLst/>
                <a:ahLst/>
                <a:cxnLst/>
                <a:rect l="l" t="t" r="r" b="b"/>
                <a:pathLst>
                  <a:path w="646" h="1213" extrusionOk="0">
                    <a:moveTo>
                      <a:pt x="287" y="0"/>
                    </a:moveTo>
                    <a:cubicBezTo>
                      <a:pt x="182" y="0"/>
                      <a:pt x="136" y="83"/>
                      <a:pt x="0" y="327"/>
                    </a:cubicBezTo>
                    <a:cubicBezTo>
                      <a:pt x="237" y="961"/>
                      <a:pt x="293" y="1213"/>
                      <a:pt x="428" y="1213"/>
                    </a:cubicBezTo>
                    <a:cubicBezTo>
                      <a:pt x="463" y="1213"/>
                      <a:pt x="503" y="1196"/>
                      <a:pt x="554" y="1164"/>
                    </a:cubicBezTo>
                    <a:cubicBezTo>
                      <a:pt x="584" y="803"/>
                      <a:pt x="645" y="421"/>
                      <a:pt x="513" y="54"/>
                    </a:cubicBezTo>
                    <a:cubicBezTo>
                      <a:pt x="409" y="22"/>
                      <a:pt x="341" y="0"/>
                      <a:pt x="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3" name="Google Shape;10623;p42"/>
              <p:cNvSpPr/>
              <p:nvPr/>
            </p:nvSpPr>
            <p:spPr>
              <a:xfrm>
                <a:off x="3507349" y="2474741"/>
                <a:ext cx="47248" cy="51463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050" extrusionOk="0">
                    <a:moveTo>
                      <a:pt x="410" y="0"/>
                    </a:moveTo>
                    <a:lnTo>
                      <a:pt x="410" y="0"/>
                    </a:lnTo>
                    <a:cubicBezTo>
                      <a:pt x="49" y="184"/>
                      <a:pt x="0" y="490"/>
                      <a:pt x="32" y="817"/>
                    </a:cubicBezTo>
                    <a:cubicBezTo>
                      <a:pt x="41" y="920"/>
                      <a:pt x="86" y="1041"/>
                      <a:pt x="238" y="1050"/>
                    </a:cubicBezTo>
                    <a:cubicBezTo>
                      <a:pt x="597" y="849"/>
                      <a:pt x="964" y="256"/>
                      <a:pt x="4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42"/>
              <p:cNvSpPr/>
              <p:nvPr/>
            </p:nvSpPr>
            <p:spPr>
              <a:xfrm>
                <a:off x="3803928" y="1909817"/>
                <a:ext cx="31319" cy="69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417" extrusionOk="0">
                    <a:moveTo>
                      <a:pt x="367" y="0"/>
                    </a:moveTo>
                    <a:cubicBezTo>
                      <a:pt x="242" y="143"/>
                      <a:pt x="131" y="214"/>
                      <a:pt x="107" y="308"/>
                    </a:cubicBezTo>
                    <a:cubicBezTo>
                      <a:pt x="13" y="665"/>
                      <a:pt x="1" y="1025"/>
                      <a:pt x="98" y="1417"/>
                    </a:cubicBezTo>
                    <a:cubicBezTo>
                      <a:pt x="182" y="1363"/>
                      <a:pt x="253" y="1342"/>
                      <a:pt x="284" y="1294"/>
                    </a:cubicBezTo>
                    <a:cubicBezTo>
                      <a:pt x="474" y="1003"/>
                      <a:pt x="598" y="688"/>
                      <a:pt x="639" y="319"/>
                    </a:cubicBezTo>
                    <a:cubicBezTo>
                      <a:pt x="570" y="238"/>
                      <a:pt x="498" y="154"/>
                      <a:pt x="3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42"/>
              <p:cNvSpPr/>
              <p:nvPr/>
            </p:nvSpPr>
            <p:spPr>
              <a:xfrm>
                <a:off x="2528065" y="2584433"/>
                <a:ext cx="41318" cy="51365"/>
              </a:xfrm>
              <a:custGeom>
                <a:avLst/>
                <a:gdLst/>
                <a:ahLst/>
                <a:cxnLst/>
                <a:rect l="l" t="t" r="r" b="b"/>
                <a:pathLst>
                  <a:path w="843" h="1048" extrusionOk="0">
                    <a:moveTo>
                      <a:pt x="204" y="0"/>
                    </a:moveTo>
                    <a:cubicBezTo>
                      <a:pt x="144" y="92"/>
                      <a:pt x="73" y="197"/>
                      <a:pt x="0" y="307"/>
                    </a:cubicBezTo>
                    <a:cubicBezTo>
                      <a:pt x="151" y="612"/>
                      <a:pt x="383" y="805"/>
                      <a:pt x="612" y="999"/>
                    </a:cubicBezTo>
                    <a:cubicBezTo>
                      <a:pt x="655" y="1035"/>
                      <a:pt x="732" y="1034"/>
                      <a:pt x="787" y="1047"/>
                    </a:cubicBezTo>
                    <a:cubicBezTo>
                      <a:pt x="813" y="1017"/>
                      <a:pt x="843" y="999"/>
                      <a:pt x="841" y="980"/>
                    </a:cubicBezTo>
                    <a:cubicBezTo>
                      <a:pt x="815" y="602"/>
                      <a:pt x="698" y="264"/>
                      <a:pt x="378" y="29"/>
                    </a:cubicBezTo>
                    <a:cubicBezTo>
                      <a:pt x="345" y="5"/>
                      <a:pt x="291" y="14"/>
                      <a:pt x="2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42"/>
              <p:cNvSpPr/>
              <p:nvPr/>
            </p:nvSpPr>
            <p:spPr>
              <a:xfrm>
                <a:off x="3776383" y="1195403"/>
                <a:ext cx="28672" cy="82194"/>
              </a:xfrm>
              <a:custGeom>
                <a:avLst/>
                <a:gdLst/>
                <a:ahLst/>
                <a:cxnLst/>
                <a:rect l="l" t="t" r="r" b="b"/>
                <a:pathLst>
                  <a:path w="585" h="1677" extrusionOk="0">
                    <a:moveTo>
                      <a:pt x="320" y="1"/>
                    </a:moveTo>
                    <a:cubicBezTo>
                      <a:pt x="234" y="99"/>
                      <a:pt x="116" y="170"/>
                      <a:pt x="101" y="260"/>
                    </a:cubicBezTo>
                    <a:cubicBezTo>
                      <a:pt x="19" y="710"/>
                      <a:pt x="0" y="1163"/>
                      <a:pt x="122" y="1677"/>
                    </a:cubicBezTo>
                    <a:cubicBezTo>
                      <a:pt x="423" y="1319"/>
                      <a:pt x="471" y="935"/>
                      <a:pt x="522" y="558"/>
                    </a:cubicBezTo>
                    <a:cubicBezTo>
                      <a:pt x="546" y="383"/>
                      <a:pt x="584" y="188"/>
                      <a:pt x="3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7" name="Google Shape;10627;p42"/>
              <p:cNvSpPr/>
              <p:nvPr/>
            </p:nvSpPr>
            <p:spPr>
              <a:xfrm>
                <a:off x="2799843" y="2589187"/>
                <a:ext cx="37004" cy="67490"/>
              </a:xfrm>
              <a:custGeom>
                <a:avLst/>
                <a:gdLst/>
                <a:ahLst/>
                <a:cxnLst/>
                <a:rect l="l" t="t" r="r" b="b"/>
                <a:pathLst>
                  <a:path w="755" h="1377" extrusionOk="0">
                    <a:moveTo>
                      <a:pt x="174" y="0"/>
                    </a:moveTo>
                    <a:cubicBezTo>
                      <a:pt x="106" y="121"/>
                      <a:pt x="50" y="180"/>
                      <a:pt x="48" y="240"/>
                    </a:cubicBezTo>
                    <a:cubicBezTo>
                      <a:pt x="32" y="486"/>
                      <a:pt x="1" y="527"/>
                      <a:pt x="496" y="1302"/>
                    </a:cubicBezTo>
                    <a:cubicBezTo>
                      <a:pt x="522" y="1341"/>
                      <a:pt x="560" y="1376"/>
                      <a:pt x="607" y="1376"/>
                    </a:cubicBezTo>
                    <a:cubicBezTo>
                      <a:pt x="649" y="1376"/>
                      <a:pt x="698" y="1350"/>
                      <a:pt x="754" y="1275"/>
                    </a:cubicBezTo>
                    <a:cubicBezTo>
                      <a:pt x="553" y="899"/>
                      <a:pt x="741" y="335"/>
                      <a:pt x="1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8" name="Google Shape;10628;p42"/>
              <p:cNvSpPr/>
              <p:nvPr/>
            </p:nvSpPr>
            <p:spPr>
              <a:xfrm>
                <a:off x="4403899" y="2044946"/>
                <a:ext cx="27202" cy="81606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665" extrusionOk="0">
                    <a:moveTo>
                      <a:pt x="494" y="1"/>
                    </a:moveTo>
                    <a:lnTo>
                      <a:pt x="494" y="1"/>
                    </a:lnTo>
                    <a:cubicBezTo>
                      <a:pt x="62" y="309"/>
                      <a:pt x="128" y="757"/>
                      <a:pt x="0" y="1128"/>
                    </a:cubicBezTo>
                    <a:cubicBezTo>
                      <a:pt x="67" y="1307"/>
                      <a:pt x="129" y="1475"/>
                      <a:pt x="200" y="1664"/>
                    </a:cubicBezTo>
                    <a:cubicBezTo>
                      <a:pt x="307" y="1644"/>
                      <a:pt x="386" y="1629"/>
                      <a:pt x="555" y="1597"/>
                    </a:cubicBezTo>
                    <a:cubicBezTo>
                      <a:pt x="268" y="1069"/>
                      <a:pt x="540" y="559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42"/>
              <p:cNvSpPr/>
              <p:nvPr/>
            </p:nvSpPr>
            <p:spPr>
              <a:xfrm>
                <a:off x="4045073" y="1420373"/>
                <a:ext cx="38034" cy="57002"/>
              </a:xfrm>
              <a:custGeom>
                <a:avLst/>
                <a:gdLst/>
                <a:ahLst/>
                <a:cxnLst/>
                <a:rect l="l" t="t" r="r" b="b"/>
                <a:pathLst>
                  <a:path w="776" h="1163" extrusionOk="0">
                    <a:moveTo>
                      <a:pt x="494" y="0"/>
                    </a:moveTo>
                    <a:cubicBezTo>
                      <a:pt x="417" y="0"/>
                      <a:pt x="341" y="32"/>
                      <a:pt x="290" y="100"/>
                    </a:cubicBezTo>
                    <a:cubicBezTo>
                      <a:pt x="110" y="343"/>
                      <a:pt x="1" y="617"/>
                      <a:pt x="79" y="927"/>
                    </a:cubicBezTo>
                    <a:cubicBezTo>
                      <a:pt x="99" y="1007"/>
                      <a:pt x="172" y="1074"/>
                      <a:pt x="231" y="1163"/>
                    </a:cubicBezTo>
                    <a:cubicBezTo>
                      <a:pt x="529" y="921"/>
                      <a:pt x="714" y="646"/>
                      <a:pt x="755" y="290"/>
                    </a:cubicBezTo>
                    <a:cubicBezTo>
                      <a:pt x="776" y="107"/>
                      <a:pt x="635" y="0"/>
                      <a:pt x="4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42"/>
              <p:cNvSpPr/>
              <p:nvPr/>
            </p:nvSpPr>
            <p:spPr>
              <a:xfrm>
                <a:off x="4036447" y="2698437"/>
                <a:ext cx="44258" cy="4764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972" extrusionOk="0">
                    <a:moveTo>
                      <a:pt x="533" y="0"/>
                    </a:moveTo>
                    <a:cubicBezTo>
                      <a:pt x="452" y="0"/>
                      <a:pt x="382" y="38"/>
                      <a:pt x="320" y="104"/>
                    </a:cubicBezTo>
                    <a:cubicBezTo>
                      <a:pt x="101" y="333"/>
                      <a:pt x="1" y="601"/>
                      <a:pt x="89" y="972"/>
                    </a:cubicBezTo>
                    <a:cubicBezTo>
                      <a:pt x="404" y="972"/>
                      <a:pt x="483" y="949"/>
                      <a:pt x="586" y="789"/>
                    </a:cubicBezTo>
                    <a:cubicBezTo>
                      <a:pt x="733" y="561"/>
                      <a:pt x="902" y="326"/>
                      <a:pt x="712" y="56"/>
                    </a:cubicBezTo>
                    <a:cubicBezTo>
                      <a:pt x="647" y="17"/>
                      <a:pt x="588" y="0"/>
                      <a:pt x="5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1" name="Google Shape;10631;p42"/>
              <p:cNvSpPr/>
              <p:nvPr/>
            </p:nvSpPr>
            <p:spPr>
              <a:xfrm>
                <a:off x="2713041" y="2812392"/>
                <a:ext cx="53228" cy="50924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39" extrusionOk="0">
                    <a:moveTo>
                      <a:pt x="504" y="0"/>
                    </a:moveTo>
                    <a:lnTo>
                      <a:pt x="504" y="0"/>
                    </a:lnTo>
                    <a:cubicBezTo>
                      <a:pt x="0" y="179"/>
                      <a:pt x="431" y="879"/>
                      <a:pt x="944" y="1038"/>
                    </a:cubicBezTo>
                    <a:cubicBezTo>
                      <a:pt x="1085" y="774"/>
                      <a:pt x="1028" y="538"/>
                      <a:pt x="925" y="301"/>
                    </a:cubicBezTo>
                    <a:cubicBezTo>
                      <a:pt x="845" y="116"/>
                      <a:pt x="712" y="7"/>
                      <a:pt x="5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2" name="Google Shape;10632;p42"/>
              <p:cNvSpPr/>
              <p:nvPr/>
            </p:nvSpPr>
            <p:spPr>
              <a:xfrm>
                <a:off x="3930480" y="2548408"/>
                <a:ext cx="39651" cy="72686"/>
              </a:xfrm>
              <a:custGeom>
                <a:avLst/>
                <a:gdLst/>
                <a:ahLst/>
                <a:cxnLst/>
                <a:rect l="l" t="t" r="r" b="b"/>
                <a:pathLst>
                  <a:path w="809" h="1483" extrusionOk="0">
                    <a:moveTo>
                      <a:pt x="538" y="1"/>
                    </a:moveTo>
                    <a:cubicBezTo>
                      <a:pt x="160" y="401"/>
                      <a:pt x="190" y="898"/>
                      <a:pt x="0" y="1483"/>
                    </a:cubicBezTo>
                    <a:cubicBezTo>
                      <a:pt x="477" y="1143"/>
                      <a:pt x="697" y="761"/>
                      <a:pt x="808" y="180"/>
                    </a:cubicBezTo>
                    <a:cubicBezTo>
                      <a:pt x="731" y="129"/>
                      <a:pt x="642" y="69"/>
                      <a:pt x="53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3" name="Google Shape;10633;p42"/>
              <p:cNvSpPr/>
              <p:nvPr/>
            </p:nvSpPr>
            <p:spPr>
              <a:xfrm>
                <a:off x="2753281" y="2521843"/>
                <a:ext cx="41318" cy="55433"/>
              </a:xfrm>
              <a:custGeom>
                <a:avLst/>
                <a:gdLst/>
                <a:ahLst/>
                <a:cxnLst/>
                <a:rect l="l" t="t" r="r" b="b"/>
                <a:pathLst>
                  <a:path w="843" h="1131" extrusionOk="0">
                    <a:moveTo>
                      <a:pt x="330" y="1"/>
                    </a:moveTo>
                    <a:cubicBezTo>
                      <a:pt x="49" y="112"/>
                      <a:pt x="1" y="278"/>
                      <a:pt x="68" y="476"/>
                    </a:cubicBezTo>
                    <a:cubicBezTo>
                      <a:pt x="285" y="1117"/>
                      <a:pt x="607" y="1102"/>
                      <a:pt x="707" y="1131"/>
                    </a:cubicBezTo>
                    <a:cubicBezTo>
                      <a:pt x="842" y="643"/>
                      <a:pt x="713" y="295"/>
                      <a:pt x="3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42"/>
              <p:cNvSpPr/>
              <p:nvPr/>
            </p:nvSpPr>
            <p:spPr>
              <a:xfrm>
                <a:off x="3498282" y="1331953"/>
                <a:ext cx="34505" cy="5808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185" extrusionOk="0">
                    <a:moveTo>
                      <a:pt x="379" y="0"/>
                    </a:moveTo>
                    <a:cubicBezTo>
                      <a:pt x="218" y="0"/>
                      <a:pt x="86" y="206"/>
                      <a:pt x="70" y="277"/>
                    </a:cubicBezTo>
                    <a:cubicBezTo>
                      <a:pt x="0" y="596"/>
                      <a:pt x="10" y="912"/>
                      <a:pt x="239" y="1182"/>
                    </a:cubicBezTo>
                    <a:cubicBezTo>
                      <a:pt x="241" y="1183"/>
                      <a:pt x="244" y="1184"/>
                      <a:pt x="250" y="1184"/>
                    </a:cubicBezTo>
                    <a:cubicBezTo>
                      <a:pt x="266" y="1184"/>
                      <a:pt x="302" y="1177"/>
                      <a:pt x="377" y="1171"/>
                    </a:cubicBezTo>
                    <a:cubicBezTo>
                      <a:pt x="482" y="848"/>
                      <a:pt x="704" y="527"/>
                      <a:pt x="595" y="140"/>
                    </a:cubicBezTo>
                    <a:cubicBezTo>
                      <a:pt x="522" y="38"/>
                      <a:pt x="448" y="0"/>
                      <a:pt x="3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42"/>
              <p:cNvSpPr/>
              <p:nvPr/>
            </p:nvSpPr>
            <p:spPr>
              <a:xfrm>
                <a:off x="3417018" y="1747682"/>
                <a:ext cx="40925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987" extrusionOk="0">
                    <a:moveTo>
                      <a:pt x="325" y="1"/>
                    </a:moveTo>
                    <a:cubicBezTo>
                      <a:pt x="108" y="224"/>
                      <a:pt x="1" y="404"/>
                      <a:pt x="52" y="626"/>
                    </a:cubicBezTo>
                    <a:cubicBezTo>
                      <a:pt x="86" y="775"/>
                      <a:pt x="119" y="950"/>
                      <a:pt x="345" y="987"/>
                    </a:cubicBezTo>
                    <a:cubicBezTo>
                      <a:pt x="658" y="791"/>
                      <a:pt x="835" y="533"/>
                      <a:pt x="695" y="99"/>
                    </a:cubicBezTo>
                    <a:cubicBezTo>
                      <a:pt x="581" y="68"/>
                      <a:pt x="457" y="36"/>
                      <a:pt x="3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42"/>
              <p:cNvSpPr/>
              <p:nvPr/>
            </p:nvSpPr>
            <p:spPr>
              <a:xfrm>
                <a:off x="2748134" y="1137764"/>
                <a:ext cx="36269" cy="50336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027" extrusionOk="0">
                    <a:moveTo>
                      <a:pt x="100" y="0"/>
                    </a:moveTo>
                    <a:cubicBezTo>
                      <a:pt x="64" y="214"/>
                      <a:pt x="1" y="354"/>
                      <a:pt x="33" y="463"/>
                    </a:cubicBezTo>
                    <a:cubicBezTo>
                      <a:pt x="102" y="698"/>
                      <a:pt x="225" y="913"/>
                      <a:pt x="457" y="1027"/>
                    </a:cubicBezTo>
                    <a:cubicBezTo>
                      <a:pt x="630" y="879"/>
                      <a:pt x="672" y="705"/>
                      <a:pt x="693" y="523"/>
                    </a:cubicBezTo>
                    <a:cubicBezTo>
                      <a:pt x="740" y="90"/>
                      <a:pt x="390" y="92"/>
                      <a:pt x="1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7" name="Google Shape;10637;p42"/>
              <p:cNvSpPr/>
              <p:nvPr/>
            </p:nvSpPr>
            <p:spPr>
              <a:xfrm>
                <a:off x="3916022" y="1312495"/>
                <a:ext cx="30143" cy="70774"/>
              </a:xfrm>
              <a:custGeom>
                <a:avLst/>
                <a:gdLst/>
                <a:ahLst/>
                <a:cxnLst/>
                <a:rect l="l" t="t" r="r" b="b"/>
                <a:pathLst>
                  <a:path w="615" h="1444" extrusionOk="0">
                    <a:moveTo>
                      <a:pt x="379" y="1"/>
                    </a:moveTo>
                    <a:cubicBezTo>
                      <a:pt x="0" y="457"/>
                      <a:pt x="213" y="960"/>
                      <a:pt x="178" y="1443"/>
                    </a:cubicBezTo>
                    <a:cubicBezTo>
                      <a:pt x="259" y="1428"/>
                      <a:pt x="321" y="1434"/>
                      <a:pt x="335" y="1411"/>
                    </a:cubicBezTo>
                    <a:cubicBezTo>
                      <a:pt x="547" y="1074"/>
                      <a:pt x="614" y="700"/>
                      <a:pt x="609" y="307"/>
                    </a:cubicBezTo>
                    <a:cubicBezTo>
                      <a:pt x="608" y="192"/>
                      <a:pt x="586" y="82"/>
                      <a:pt x="3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8" name="Google Shape;10638;p42"/>
              <p:cNvSpPr/>
              <p:nvPr/>
            </p:nvSpPr>
            <p:spPr>
              <a:xfrm>
                <a:off x="3484068" y="1420863"/>
                <a:ext cx="28525" cy="70431"/>
              </a:xfrm>
              <a:custGeom>
                <a:avLst/>
                <a:gdLst/>
                <a:ahLst/>
                <a:cxnLst/>
                <a:rect l="l" t="t" r="r" b="b"/>
                <a:pathLst>
                  <a:path w="582" h="1437" extrusionOk="0">
                    <a:moveTo>
                      <a:pt x="312" y="1"/>
                    </a:moveTo>
                    <a:cubicBezTo>
                      <a:pt x="211" y="108"/>
                      <a:pt x="95" y="178"/>
                      <a:pt x="74" y="269"/>
                    </a:cubicBezTo>
                    <a:cubicBezTo>
                      <a:pt x="1" y="586"/>
                      <a:pt x="13" y="910"/>
                      <a:pt x="102" y="1226"/>
                    </a:cubicBezTo>
                    <a:cubicBezTo>
                      <a:pt x="119" y="1288"/>
                      <a:pt x="175" y="1339"/>
                      <a:pt x="243" y="1437"/>
                    </a:cubicBezTo>
                    <a:cubicBezTo>
                      <a:pt x="435" y="1017"/>
                      <a:pt x="510" y="642"/>
                      <a:pt x="581" y="245"/>
                    </a:cubicBezTo>
                    <a:cubicBezTo>
                      <a:pt x="499" y="172"/>
                      <a:pt x="419" y="99"/>
                      <a:pt x="3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42"/>
              <p:cNvSpPr/>
              <p:nvPr/>
            </p:nvSpPr>
            <p:spPr>
              <a:xfrm>
                <a:off x="2656921" y="1471199"/>
                <a:ext cx="30976" cy="70039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429" extrusionOk="0">
                    <a:moveTo>
                      <a:pt x="197" y="1"/>
                    </a:moveTo>
                    <a:cubicBezTo>
                      <a:pt x="180" y="1"/>
                      <a:pt x="162" y="3"/>
                      <a:pt x="143" y="7"/>
                    </a:cubicBezTo>
                    <a:cubicBezTo>
                      <a:pt x="20" y="281"/>
                      <a:pt x="0" y="345"/>
                      <a:pt x="41" y="518"/>
                    </a:cubicBezTo>
                    <a:cubicBezTo>
                      <a:pt x="126" y="875"/>
                      <a:pt x="255" y="1211"/>
                      <a:pt x="631" y="1428"/>
                    </a:cubicBezTo>
                    <a:cubicBezTo>
                      <a:pt x="577" y="1046"/>
                      <a:pt x="524" y="663"/>
                      <a:pt x="468" y="283"/>
                    </a:cubicBezTo>
                    <a:cubicBezTo>
                      <a:pt x="450" y="174"/>
                      <a:pt x="355" y="1"/>
                      <a:pt x="1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42"/>
              <p:cNvSpPr/>
              <p:nvPr/>
            </p:nvSpPr>
            <p:spPr>
              <a:xfrm>
                <a:off x="2902281" y="1564912"/>
                <a:ext cx="41171" cy="57198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167" extrusionOk="0">
                    <a:moveTo>
                      <a:pt x="380" y="0"/>
                    </a:moveTo>
                    <a:cubicBezTo>
                      <a:pt x="302" y="0"/>
                      <a:pt x="202" y="34"/>
                      <a:pt x="83" y="99"/>
                    </a:cubicBezTo>
                    <a:cubicBezTo>
                      <a:pt x="1" y="525"/>
                      <a:pt x="221" y="829"/>
                      <a:pt x="518" y="1166"/>
                    </a:cubicBezTo>
                    <a:cubicBezTo>
                      <a:pt x="839" y="763"/>
                      <a:pt x="693" y="439"/>
                      <a:pt x="559" y="120"/>
                    </a:cubicBezTo>
                    <a:cubicBezTo>
                      <a:pt x="525" y="40"/>
                      <a:pt x="465" y="0"/>
                      <a:pt x="3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42"/>
              <p:cNvSpPr/>
              <p:nvPr/>
            </p:nvSpPr>
            <p:spPr>
              <a:xfrm>
                <a:off x="4220394" y="1572901"/>
                <a:ext cx="31956" cy="64697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320" extrusionOk="0">
                    <a:moveTo>
                      <a:pt x="269" y="0"/>
                    </a:moveTo>
                    <a:cubicBezTo>
                      <a:pt x="1" y="369"/>
                      <a:pt x="21" y="778"/>
                      <a:pt x="137" y="1320"/>
                    </a:cubicBezTo>
                    <a:cubicBezTo>
                      <a:pt x="492" y="958"/>
                      <a:pt x="582" y="617"/>
                      <a:pt x="635" y="259"/>
                    </a:cubicBezTo>
                    <a:cubicBezTo>
                      <a:pt x="652" y="135"/>
                      <a:pt x="545" y="60"/>
                      <a:pt x="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42"/>
              <p:cNvSpPr/>
              <p:nvPr/>
            </p:nvSpPr>
            <p:spPr>
              <a:xfrm>
                <a:off x="4366943" y="1666516"/>
                <a:ext cx="31368" cy="64402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314" extrusionOk="0">
                    <a:moveTo>
                      <a:pt x="369" y="0"/>
                    </a:moveTo>
                    <a:cubicBezTo>
                      <a:pt x="339" y="0"/>
                      <a:pt x="311" y="21"/>
                      <a:pt x="220" y="49"/>
                    </a:cubicBezTo>
                    <a:cubicBezTo>
                      <a:pt x="3" y="421"/>
                      <a:pt x="0" y="789"/>
                      <a:pt x="54" y="1161"/>
                    </a:cubicBezTo>
                    <a:cubicBezTo>
                      <a:pt x="62" y="1204"/>
                      <a:pt x="145" y="1236"/>
                      <a:pt x="243" y="1313"/>
                    </a:cubicBezTo>
                    <a:cubicBezTo>
                      <a:pt x="396" y="896"/>
                      <a:pt x="639" y="550"/>
                      <a:pt x="575" y="102"/>
                    </a:cubicBezTo>
                    <a:cubicBezTo>
                      <a:pt x="440" y="27"/>
                      <a:pt x="404" y="0"/>
                      <a:pt x="3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42"/>
              <p:cNvSpPr/>
              <p:nvPr/>
            </p:nvSpPr>
            <p:spPr>
              <a:xfrm>
                <a:off x="1603430" y="1785373"/>
                <a:ext cx="37299" cy="52443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070" extrusionOk="0">
                    <a:moveTo>
                      <a:pt x="202" y="0"/>
                    </a:moveTo>
                    <a:cubicBezTo>
                      <a:pt x="64" y="106"/>
                      <a:pt x="111" y="29"/>
                      <a:pt x="0" y="272"/>
                    </a:cubicBezTo>
                    <a:cubicBezTo>
                      <a:pt x="202" y="810"/>
                      <a:pt x="215" y="823"/>
                      <a:pt x="669" y="1070"/>
                    </a:cubicBezTo>
                    <a:cubicBezTo>
                      <a:pt x="699" y="1041"/>
                      <a:pt x="760" y="1008"/>
                      <a:pt x="759" y="982"/>
                    </a:cubicBezTo>
                    <a:cubicBezTo>
                      <a:pt x="722" y="639"/>
                      <a:pt x="671" y="299"/>
                      <a:pt x="379" y="64"/>
                    </a:cubicBezTo>
                    <a:cubicBezTo>
                      <a:pt x="332" y="24"/>
                      <a:pt x="256" y="18"/>
                      <a:pt x="2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42"/>
              <p:cNvSpPr/>
              <p:nvPr/>
            </p:nvSpPr>
            <p:spPr>
              <a:xfrm>
                <a:off x="4005226" y="1800224"/>
                <a:ext cx="27937" cy="58962"/>
              </a:xfrm>
              <a:custGeom>
                <a:avLst/>
                <a:gdLst/>
                <a:ahLst/>
                <a:cxnLst/>
                <a:rect l="l" t="t" r="r" b="b"/>
                <a:pathLst>
                  <a:path w="570" h="1203" extrusionOk="0">
                    <a:moveTo>
                      <a:pt x="261" y="0"/>
                    </a:moveTo>
                    <a:cubicBezTo>
                      <a:pt x="247" y="0"/>
                      <a:pt x="231" y="1"/>
                      <a:pt x="215" y="3"/>
                    </a:cubicBezTo>
                    <a:cubicBezTo>
                      <a:pt x="93" y="152"/>
                      <a:pt x="33" y="23"/>
                      <a:pt x="6" y="880"/>
                    </a:cubicBezTo>
                    <a:cubicBezTo>
                      <a:pt x="2" y="988"/>
                      <a:pt x="0" y="1112"/>
                      <a:pt x="203" y="1203"/>
                    </a:cubicBezTo>
                    <a:cubicBezTo>
                      <a:pt x="414" y="892"/>
                      <a:pt x="517" y="572"/>
                      <a:pt x="569" y="245"/>
                    </a:cubicBezTo>
                    <a:cubicBezTo>
                      <a:pt x="497" y="105"/>
                      <a:pt x="428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42"/>
              <p:cNvSpPr/>
              <p:nvPr/>
            </p:nvSpPr>
            <p:spPr>
              <a:xfrm>
                <a:off x="2929924" y="2017303"/>
                <a:ext cx="32250" cy="63079"/>
              </a:xfrm>
              <a:custGeom>
                <a:avLst/>
                <a:gdLst/>
                <a:ahLst/>
                <a:cxnLst/>
                <a:rect l="l" t="t" r="r" b="b"/>
                <a:pathLst>
                  <a:path w="658" h="1287" extrusionOk="0">
                    <a:moveTo>
                      <a:pt x="265" y="0"/>
                    </a:moveTo>
                    <a:cubicBezTo>
                      <a:pt x="209" y="65"/>
                      <a:pt x="96" y="136"/>
                      <a:pt x="78" y="226"/>
                    </a:cubicBezTo>
                    <a:cubicBezTo>
                      <a:pt x="0" y="604"/>
                      <a:pt x="136" y="927"/>
                      <a:pt x="415" y="1286"/>
                    </a:cubicBezTo>
                    <a:cubicBezTo>
                      <a:pt x="625" y="727"/>
                      <a:pt x="657" y="592"/>
                      <a:pt x="592" y="346"/>
                    </a:cubicBezTo>
                    <a:cubicBezTo>
                      <a:pt x="553" y="194"/>
                      <a:pt x="496" y="40"/>
                      <a:pt x="2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42"/>
              <p:cNvSpPr/>
              <p:nvPr/>
            </p:nvSpPr>
            <p:spPr>
              <a:xfrm>
                <a:off x="1829823" y="2091999"/>
                <a:ext cx="43768" cy="40435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25" extrusionOk="0">
                    <a:moveTo>
                      <a:pt x="304" y="1"/>
                    </a:moveTo>
                    <a:cubicBezTo>
                      <a:pt x="269" y="1"/>
                      <a:pt x="232" y="4"/>
                      <a:pt x="192" y="10"/>
                    </a:cubicBezTo>
                    <a:cubicBezTo>
                      <a:pt x="24" y="151"/>
                      <a:pt x="1" y="309"/>
                      <a:pt x="86" y="464"/>
                    </a:cubicBezTo>
                    <a:cubicBezTo>
                      <a:pt x="201" y="668"/>
                      <a:pt x="354" y="824"/>
                      <a:pt x="627" y="824"/>
                    </a:cubicBezTo>
                    <a:cubicBezTo>
                      <a:pt x="663" y="824"/>
                      <a:pt x="701" y="821"/>
                      <a:pt x="741" y="816"/>
                    </a:cubicBezTo>
                    <a:cubicBezTo>
                      <a:pt x="892" y="537"/>
                      <a:pt x="858" y="620"/>
                      <a:pt x="858" y="507"/>
                    </a:cubicBezTo>
                    <a:cubicBezTo>
                      <a:pt x="760" y="231"/>
                      <a:pt x="614" y="1"/>
                      <a:pt x="3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7" name="Google Shape;10647;p42"/>
              <p:cNvSpPr/>
              <p:nvPr/>
            </p:nvSpPr>
            <p:spPr>
              <a:xfrm>
                <a:off x="2896988" y="2301823"/>
                <a:ext cx="36318" cy="58962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03" extrusionOk="0">
                    <a:moveTo>
                      <a:pt x="355" y="0"/>
                    </a:moveTo>
                    <a:cubicBezTo>
                      <a:pt x="270" y="18"/>
                      <a:pt x="186" y="37"/>
                      <a:pt x="66" y="62"/>
                    </a:cubicBezTo>
                    <a:cubicBezTo>
                      <a:pt x="1" y="503"/>
                      <a:pt x="154" y="811"/>
                      <a:pt x="339" y="1109"/>
                    </a:cubicBezTo>
                    <a:cubicBezTo>
                      <a:pt x="368" y="1155"/>
                      <a:pt x="408" y="1202"/>
                      <a:pt x="471" y="1202"/>
                    </a:cubicBezTo>
                    <a:cubicBezTo>
                      <a:pt x="505" y="1202"/>
                      <a:pt x="545" y="1189"/>
                      <a:pt x="592" y="1155"/>
                    </a:cubicBezTo>
                    <a:cubicBezTo>
                      <a:pt x="581" y="777"/>
                      <a:pt x="740" y="353"/>
                      <a:pt x="3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8" name="Google Shape;10648;p42"/>
              <p:cNvSpPr/>
              <p:nvPr/>
            </p:nvSpPr>
            <p:spPr>
              <a:xfrm>
                <a:off x="3433535" y="1290194"/>
                <a:ext cx="32740" cy="57443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172" extrusionOk="0">
                    <a:moveTo>
                      <a:pt x="405" y="1"/>
                    </a:moveTo>
                    <a:cubicBezTo>
                      <a:pt x="148" y="60"/>
                      <a:pt x="78" y="175"/>
                      <a:pt x="78" y="325"/>
                    </a:cubicBezTo>
                    <a:cubicBezTo>
                      <a:pt x="78" y="610"/>
                      <a:pt x="1" y="919"/>
                      <a:pt x="272" y="1171"/>
                    </a:cubicBezTo>
                    <a:cubicBezTo>
                      <a:pt x="583" y="948"/>
                      <a:pt x="668" y="649"/>
                      <a:pt x="628" y="322"/>
                    </a:cubicBezTo>
                    <a:cubicBezTo>
                      <a:pt x="615" y="209"/>
                      <a:pt x="486" y="112"/>
                      <a:pt x="4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42"/>
              <p:cNvSpPr/>
              <p:nvPr/>
            </p:nvSpPr>
            <p:spPr>
              <a:xfrm>
                <a:off x="2658195" y="2745980"/>
                <a:ext cx="41612" cy="46121"/>
              </a:xfrm>
              <a:custGeom>
                <a:avLst/>
                <a:gdLst/>
                <a:ahLst/>
                <a:cxnLst/>
                <a:rect l="l" t="t" r="r" b="b"/>
                <a:pathLst>
                  <a:path w="849" h="941" extrusionOk="0">
                    <a:moveTo>
                      <a:pt x="245" y="1"/>
                    </a:moveTo>
                    <a:cubicBezTo>
                      <a:pt x="168" y="1"/>
                      <a:pt x="92" y="69"/>
                      <a:pt x="0" y="112"/>
                    </a:cubicBezTo>
                    <a:cubicBezTo>
                      <a:pt x="14" y="242"/>
                      <a:pt x="23" y="352"/>
                      <a:pt x="36" y="489"/>
                    </a:cubicBezTo>
                    <a:cubicBezTo>
                      <a:pt x="242" y="627"/>
                      <a:pt x="449" y="764"/>
                      <a:pt x="716" y="941"/>
                    </a:cubicBezTo>
                    <a:cubicBezTo>
                      <a:pt x="789" y="805"/>
                      <a:pt x="849" y="748"/>
                      <a:pt x="844" y="695"/>
                    </a:cubicBezTo>
                    <a:cubicBezTo>
                      <a:pt x="822" y="333"/>
                      <a:pt x="639" y="5"/>
                      <a:pt x="247" y="1"/>
                    </a:cubicBezTo>
                    <a:cubicBezTo>
                      <a:pt x="246" y="1"/>
                      <a:pt x="246" y="1"/>
                      <a:pt x="2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42"/>
              <p:cNvSpPr/>
              <p:nvPr/>
            </p:nvSpPr>
            <p:spPr>
              <a:xfrm>
                <a:off x="3692570" y="2821705"/>
                <a:ext cx="45190" cy="48669"/>
              </a:xfrm>
              <a:custGeom>
                <a:avLst/>
                <a:gdLst/>
                <a:ahLst/>
                <a:cxnLst/>
                <a:rect l="l" t="t" r="r" b="b"/>
                <a:pathLst>
                  <a:path w="922" h="993" extrusionOk="0">
                    <a:moveTo>
                      <a:pt x="671" y="1"/>
                    </a:moveTo>
                    <a:cubicBezTo>
                      <a:pt x="606" y="1"/>
                      <a:pt x="515" y="3"/>
                      <a:pt x="480" y="42"/>
                    </a:cubicBezTo>
                    <a:cubicBezTo>
                      <a:pt x="222" y="333"/>
                      <a:pt x="1" y="667"/>
                      <a:pt x="181" y="992"/>
                    </a:cubicBezTo>
                    <a:cubicBezTo>
                      <a:pt x="662" y="732"/>
                      <a:pt x="662" y="732"/>
                      <a:pt x="922" y="277"/>
                    </a:cubicBezTo>
                    <a:cubicBezTo>
                      <a:pt x="790" y="31"/>
                      <a:pt x="768" y="1"/>
                      <a:pt x="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42"/>
              <p:cNvSpPr/>
              <p:nvPr/>
            </p:nvSpPr>
            <p:spPr>
              <a:xfrm>
                <a:off x="3346929" y="2924289"/>
                <a:ext cx="41465" cy="4813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982" extrusionOk="0">
                    <a:moveTo>
                      <a:pt x="472" y="0"/>
                    </a:moveTo>
                    <a:cubicBezTo>
                      <a:pt x="77" y="207"/>
                      <a:pt x="1" y="514"/>
                      <a:pt x="57" y="957"/>
                    </a:cubicBezTo>
                    <a:cubicBezTo>
                      <a:pt x="127" y="971"/>
                      <a:pt x="187" y="982"/>
                      <a:pt x="242" y="982"/>
                    </a:cubicBezTo>
                    <a:cubicBezTo>
                      <a:pt x="303" y="982"/>
                      <a:pt x="358" y="969"/>
                      <a:pt x="414" y="933"/>
                    </a:cubicBezTo>
                    <a:cubicBezTo>
                      <a:pt x="660" y="778"/>
                      <a:pt x="846" y="426"/>
                      <a:pt x="716" y="184"/>
                    </a:cubicBezTo>
                    <a:cubicBezTo>
                      <a:pt x="671" y="100"/>
                      <a:pt x="551" y="57"/>
                      <a:pt x="4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42"/>
              <p:cNvSpPr/>
              <p:nvPr/>
            </p:nvSpPr>
            <p:spPr>
              <a:xfrm>
                <a:off x="3411136" y="3047459"/>
                <a:ext cx="42004" cy="4876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995" extrusionOk="0">
                    <a:moveTo>
                      <a:pt x="595" y="0"/>
                    </a:moveTo>
                    <a:cubicBezTo>
                      <a:pt x="166" y="213"/>
                      <a:pt x="108" y="563"/>
                      <a:pt x="0" y="935"/>
                    </a:cubicBezTo>
                    <a:cubicBezTo>
                      <a:pt x="84" y="954"/>
                      <a:pt x="162" y="995"/>
                      <a:pt x="222" y="995"/>
                    </a:cubicBezTo>
                    <a:cubicBezTo>
                      <a:pt x="235" y="995"/>
                      <a:pt x="248" y="993"/>
                      <a:pt x="259" y="988"/>
                    </a:cubicBezTo>
                    <a:cubicBezTo>
                      <a:pt x="571" y="852"/>
                      <a:pt x="783" y="624"/>
                      <a:pt x="857" y="257"/>
                    </a:cubicBezTo>
                    <a:cubicBezTo>
                      <a:pt x="773" y="175"/>
                      <a:pt x="694" y="97"/>
                      <a:pt x="5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42"/>
              <p:cNvSpPr/>
              <p:nvPr/>
            </p:nvSpPr>
            <p:spPr>
              <a:xfrm>
                <a:off x="3656202" y="3184990"/>
                <a:ext cx="48816" cy="40288"/>
              </a:xfrm>
              <a:custGeom>
                <a:avLst/>
                <a:gdLst/>
                <a:ahLst/>
                <a:cxnLst/>
                <a:rect l="l" t="t" r="r" b="b"/>
                <a:pathLst>
                  <a:path w="996" h="822" extrusionOk="0">
                    <a:moveTo>
                      <a:pt x="809" y="0"/>
                    </a:moveTo>
                    <a:cubicBezTo>
                      <a:pt x="422" y="67"/>
                      <a:pt x="182" y="249"/>
                      <a:pt x="41" y="561"/>
                    </a:cubicBezTo>
                    <a:cubicBezTo>
                      <a:pt x="0" y="651"/>
                      <a:pt x="20" y="737"/>
                      <a:pt x="140" y="822"/>
                    </a:cubicBezTo>
                    <a:cubicBezTo>
                      <a:pt x="492" y="753"/>
                      <a:pt x="854" y="672"/>
                      <a:pt x="995" y="191"/>
                    </a:cubicBezTo>
                    <a:cubicBezTo>
                      <a:pt x="925" y="120"/>
                      <a:pt x="862" y="56"/>
                      <a:pt x="8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42"/>
              <p:cNvSpPr/>
              <p:nvPr/>
            </p:nvSpPr>
            <p:spPr>
              <a:xfrm>
                <a:off x="3002366" y="869907"/>
                <a:ext cx="32691" cy="6214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268" extrusionOk="0">
                    <a:moveTo>
                      <a:pt x="205" y="1"/>
                    </a:moveTo>
                    <a:cubicBezTo>
                      <a:pt x="149" y="54"/>
                      <a:pt x="85" y="112"/>
                      <a:pt x="1" y="190"/>
                    </a:cubicBezTo>
                    <a:cubicBezTo>
                      <a:pt x="252" y="1026"/>
                      <a:pt x="340" y="1170"/>
                      <a:pt x="667" y="1268"/>
                    </a:cubicBezTo>
                    <a:cubicBezTo>
                      <a:pt x="495" y="94"/>
                      <a:pt x="550" y="243"/>
                      <a:pt x="351" y="46"/>
                    </a:cubicBezTo>
                    <a:cubicBezTo>
                      <a:pt x="323" y="20"/>
                      <a:pt x="268" y="20"/>
                      <a:pt x="2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5" name="Google Shape;10655;p42"/>
              <p:cNvSpPr/>
              <p:nvPr/>
            </p:nvSpPr>
            <p:spPr>
              <a:xfrm>
                <a:off x="2821066" y="2001226"/>
                <a:ext cx="32250" cy="53669"/>
              </a:xfrm>
              <a:custGeom>
                <a:avLst/>
                <a:gdLst/>
                <a:ahLst/>
                <a:cxnLst/>
                <a:rect l="l" t="t" r="r" b="b"/>
                <a:pathLst>
                  <a:path w="658" h="1095" extrusionOk="0">
                    <a:moveTo>
                      <a:pt x="306" y="0"/>
                    </a:moveTo>
                    <a:cubicBezTo>
                      <a:pt x="28" y="211"/>
                      <a:pt x="0" y="262"/>
                      <a:pt x="22" y="473"/>
                    </a:cubicBezTo>
                    <a:cubicBezTo>
                      <a:pt x="54" y="810"/>
                      <a:pt x="112" y="892"/>
                      <a:pt x="478" y="1095"/>
                    </a:cubicBezTo>
                    <a:cubicBezTo>
                      <a:pt x="657" y="706"/>
                      <a:pt x="646" y="361"/>
                      <a:pt x="3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6" name="Google Shape;10656;p42"/>
              <p:cNvSpPr/>
              <p:nvPr/>
            </p:nvSpPr>
            <p:spPr>
              <a:xfrm>
                <a:off x="4263182" y="2363041"/>
                <a:ext cx="43082" cy="53620"/>
              </a:xfrm>
              <a:custGeom>
                <a:avLst/>
                <a:gdLst/>
                <a:ahLst/>
                <a:cxnLst/>
                <a:rect l="l" t="t" r="r" b="b"/>
                <a:pathLst>
                  <a:path w="879" h="1094" extrusionOk="0">
                    <a:moveTo>
                      <a:pt x="625" y="1"/>
                    </a:moveTo>
                    <a:cubicBezTo>
                      <a:pt x="113" y="526"/>
                      <a:pt x="1" y="812"/>
                      <a:pt x="173" y="1094"/>
                    </a:cubicBezTo>
                    <a:cubicBezTo>
                      <a:pt x="541" y="941"/>
                      <a:pt x="751" y="656"/>
                      <a:pt x="879" y="257"/>
                    </a:cubicBezTo>
                    <a:cubicBezTo>
                      <a:pt x="807" y="183"/>
                      <a:pt x="731" y="108"/>
                      <a:pt x="6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42"/>
              <p:cNvSpPr/>
              <p:nvPr/>
            </p:nvSpPr>
            <p:spPr>
              <a:xfrm>
                <a:off x="3047801" y="1760327"/>
                <a:ext cx="32054" cy="65677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340" extrusionOk="0">
                    <a:moveTo>
                      <a:pt x="240" y="1"/>
                    </a:moveTo>
                    <a:cubicBezTo>
                      <a:pt x="187" y="1"/>
                      <a:pt x="127" y="44"/>
                      <a:pt x="54" y="70"/>
                    </a:cubicBezTo>
                    <a:cubicBezTo>
                      <a:pt x="0" y="526"/>
                      <a:pt x="159" y="916"/>
                      <a:pt x="377" y="1340"/>
                    </a:cubicBezTo>
                    <a:cubicBezTo>
                      <a:pt x="654" y="904"/>
                      <a:pt x="614" y="511"/>
                      <a:pt x="413" y="120"/>
                    </a:cubicBezTo>
                    <a:cubicBezTo>
                      <a:pt x="385" y="65"/>
                      <a:pt x="314" y="11"/>
                      <a:pt x="254" y="2"/>
                    </a:cubicBezTo>
                    <a:cubicBezTo>
                      <a:pt x="249" y="1"/>
                      <a:pt x="244" y="1"/>
                      <a:pt x="2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42"/>
              <p:cNvSpPr/>
              <p:nvPr/>
            </p:nvSpPr>
            <p:spPr>
              <a:xfrm>
                <a:off x="3756042" y="1562707"/>
                <a:ext cx="37985" cy="57198"/>
              </a:xfrm>
              <a:custGeom>
                <a:avLst/>
                <a:gdLst/>
                <a:ahLst/>
                <a:cxnLst/>
                <a:rect l="l" t="t" r="r" b="b"/>
                <a:pathLst>
                  <a:path w="775" h="1167" extrusionOk="0">
                    <a:moveTo>
                      <a:pt x="534" y="33"/>
                    </a:moveTo>
                    <a:lnTo>
                      <a:pt x="534" y="33"/>
                    </a:lnTo>
                    <a:cubicBezTo>
                      <a:pt x="365" y="67"/>
                      <a:pt x="3" y="1"/>
                      <a:pt x="77" y="612"/>
                    </a:cubicBezTo>
                    <a:cubicBezTo>
                      <a:pt x="99" y="801"/>
                      <a:pt x="1" y="1040"/>
                      <a:pt x="291" y="1166"/>
                    </a:cubicBezTo>
                    <a:cubicBezTo>
                      <a:pt x="510" y="829"/>
                      <a:pt x="775" y="515"/>
                      <a:pt x="534" y="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42"/>
              <p:cNvSpPr/>
              <p:nvPr/>
            </p:nvSpPr>
            <p:spPr>
              <a:xfrm>
                <a:off x="3625569" y="1177415"/>
                <a:ext cx="31319" cy="65922"/>
              </a:xfrm>
              <a:custGeom>
                <a:avLst/>
                <a:gdLst/>
                <a:ahLst/>
                <a:cxnLst/>
                <a:rect l="l" t="t" r="r" b="b"/>
                <a:pathLst>
                  <a:path w="639" h="1345" extrusionOk="0">
                    <a:moveTo>
                      <a:pt x="343" y="0"/>
                    </a:moveTo>
                    <a:cubicBezTo>
                      <a:pt x="328" y="0"/>
                      <a:pt x="313" y="1"/>
                      <a:pt x="297" y="2"/>
                    </a:cubicBezTo>
                    <a:cubicBezTo>
                      <a:pt x="1" y="390"/>
                      <a:pt x="62" y="848"/>
                      <a:pt x="124" y="1345"/>
                    </a:cubicBezTo>
                    <a:cubicBezTo>
                      <a:pt x="384" y="1045"/>
                      <a:pt x="465" y="866"/>
                      <a:pt x="639" y="228"/>
                    </a:cubicBezTo>
                    <a:cubicBezTo>
                      <a:pt x="608" y="90"/>
                      <a:pt x="536" y="0"/>
                      <a:pt x="3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42"/>
              <p:cNvSpPr/>
              <p:nvPr/>
            </p:nvSpPr>
            <p:spPr>
              <a:xfrm>
                <a:off x="2763672" y="2964725"/>
                <a:ext cx="52933" cy="48914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998" extrusionOk="0">
                    <a:moveTo>
                      <a:pt x="482" y="1"/>
                    </a:moveTo>
                    <a:cubicBezTo>
                      <a:pt x="433" y="1"/>
                      <a:pt x="377" y="14"/>
                      <a:pt x="313" y="42"/>
                    </a:cubicBezTo>
                    <a:cubicBezTo>
                      <a:pt x="0" y="381"/>
                      <a:pt x="443" y="664"/>
                      <a:pt x="828" y="963"/>
                    </a:cubicBezTo>
                    <a:cubicBezTo>
                      <a:pt x="857" y="986"/>
                      <a:pt x="887" y="997"/>
                      <a:pt x="917" y="997"/>
                    </a:cubicBezTo>
                    <a:cubicBezTo>
                      <a:pt x="971" y="997"/>
                      <a:pt x="1026" y="960"/>
                      <a:pt x="1080" y="883"/>
                    </a:cubicBezTo>
                    <a:cubicBezTo>
                      <a:pt x="822" y="334"/>
                      <a:pt x="729" y="1"/>
                      <a:pt x="4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42"/>
              <p:cNvSpPr/>
              <p:nvPr/>
            </p:nvSpPr>
            <p:spPr>
              <a:xfrm>
                <a:off x="1868837" y="2432051"/>
                <a:ext cx="41808" cy="39651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09" extrusionOk="0">
                    <a:moveTo>
                      <a:pt x="337" y="1"/>
                    </a:moveTo>
                    <a:cubicBezTo>
                      <a:pt x="223" y="1"/>
                      <a:pt x="115" y="51"/>
                      <a:pt x="0" y="76"/>
                    </a:cubicBezTo>
                    <a:cubicBezTo>
                      <a:pt x="10" y="550"/>
                      <a:pt x="58" y="605"/>
                      <a:pt x="643" y="808"/>
                    </a:cubicBezTo>
                    <a:cubicBezTo>
                      <a:pt x="845" y="507"/>
                      <a:pt x="852" y="386"/>
                      <a:pt x="660" y="170"/>
                    </a:cubicBezTo>
                    <a:cubicBezTo>
                      <a:pt x="543" y="40"/>
                      <a:pt x="438" y="1"/>
                      <a:pt x="3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42"/>
              <p:cNvSpPr/>
              <p:nvPr/>
            </p:nvSpPr>
            <p:spPr>
              <a:xfrm>
                <a:off x="3926265" y="2045779"/>
                <a:ext cx="32691" cy="57933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182" extrusionOk="0">
                    <a:moveTo>
                      <a:pt x="421" y="1"/>
                    </a:moveTo>
                    <a:cubicBezTo>
                      <a:pt x="420" y="1"/>
                      <a:pt x="418" y="1"/>
                      <a:pt x="417" y="1"/>
                    </a:cubicBezTo>
                    <a:cubicBezTo>
                      <a:pt x="44" y="361"/>
                      <a:pt x="1" y="559"/>
                      <a:pt x="163" y="1177"/>
                    </a:cubicBezTo>
                    <a:cubicBezTo>
                      <a:pt x="178" y="1177"/>
                      <a:pt x="198" y="1182"/>
                      <a:pt x="213" y="1182"/>
                    </a:cubicBezTo>
                    <a:cubicBezTo>
                      <a:pt x="220" y="1182"/>
                      <a:pt x="227" y="1181"/>
                      <a:pt x="231" y="1177"/>
                    </a:cubicBezTo>
                    <a:cubicBezTo>
                      <a:pt x="529" y="923"/>
                      <a:pt x="667" y="594"/>
                      <a:pt x="649" y="208"/>
                    </a:cubicBezTo>
                    <a:cubicBezTo>
                      <a:pt x="643" y="97"/>
                      <a:pt x="559" y="1"/>
                      <a:pt x="4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3" name="Google Shape;10663;p42"/>
              <p:cNvSpPr/>
              <p:nvPr/>
            </p:nvSpPr>
            <p:spPr>
              <a:xfrm>
                <a:off x="3948909" y="1901191"/>
                <a:ext cx="36661" cy="62981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285" extrusionOk="0">
                    <a:moveTo>
                      <a:pt x="447" y="1"/>
                    </a:moveTo>
                    <a:cubicBezTo>
                      <a:pt x="424" y="1"/>
                      <a:pt x="398" y="3"/>
                      <a:pt x="370" y="8"/>
                    </a:cubicBezTo>
                    <a:cubicBezTo>
                      <a:pt x="15" y="314"/>
                      <a:pt x="1" y="721"/>
                      <a:pt x="85" y="1171"/>
                    </a:cubicBezTo>
                    <a:cubicBezTo>
                      <a:pt x="277" y="1091"/>
                      <a:pt x="132" y="1284"/>
                      <a:pt x="748" y="278"/>
                    </a:cubicBezTo>
                    <a:cubicBezTo>
                      <a:pt x="666" y="103"/>
                      <a:pt x="596" y="1"/>
                      <a:pt x="4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4" name="Google Shape;10664;p42"/>
              <p:cNvSpPr/>
              <p:nvPr/>
            </p:nvSpPr>
            <p:spPr>
              <a:xfrm>
                <a:off x="2864982" y="958131"/>
                <a:ext cx="32642" cy="70823"/>
              </a:xfrm>
              <a:custGeom>
                <a:avLst/>
                <a:gdLst/>
                <a:ahLst/>
                <a:cxnLst/>
                <a:rect l="l" t="t" r="r" b="b"/>
                <a:pathLst>
                  <a:path w="666" h="1445" extrusionOk="0">
                    <a:moveTo>
                      <a:pt x="255" y="1"/>
                    </a:moveTo>
                    <a:cubicBezTo>
                      <a:pt x="110" y="1"/>
                      <a:pt x="48" y="101"/>
                      <a:pt x="0" y="261"/>
                    </a:cubicBezTo>
                    <a:cubicBezTo>
                      <a:pt x="112" y="615"/>
                      <a:pt x="191" y="1016"/>
                      <a:pt x="596" y="1444"/>
                    </a:cubicBezTo>
                    <a:cubicBezTo>
                      <a:pt x="542" y="855"/>
                      <a:pt x="665" y="390"/>
                      <a:pt x="331" y="8"/>
                    </a:cubicBezTo>
                    <a:cubicBezTo>
                      <a:pt x="304" y="3"/>
                      <a:pt x="278" y="1"/>
                      <a:pt x="2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5" name="Google Shape;10665;p42"/>
              <p:cNvSpPr/>
              <p:nvPr/>
            </p:nvSpPr>
            <p:spPr>
              <a:xfrm>
                <a:off x="3731487" y="2568847"/>
                <a:ext cx="40337" cy="56609"/>
              </a:xfrm>
              <a:custGeom>
                <a:avLst/>
                <a:gdLst/>
                <a:ahLst/>
                <a:cxnLst/>
                <a:rect l="l" t="t" r="r" b="b"/>
                <a:pathLst>
                  <a:path w="823" h="1155" extrusionOk="0">
                    <a:moveTo>
                      <a:pt x="420" y="1"/>
                    </a:moveTo>
                    <a:cubicBezTo>
                      <a:pt x="14" y="502"/>
                      <a:pt x="0" y="546"/>
                      <a:pt x="53" y="1155"/>
                    </a:cubicBezTo>
                    <a:cubicBezTo>
                      <a:pt x="823" y="597"/>
                      <a:pt x="716" y="224"/>
                      <a:pt x="728" y="83"/>
                    </a:cubicBezTo>
                    <a:cubicBezTo>
                      <a:pt x="606" y="50"/>
                      <a:pt x="507" y="23"/>
                      <a:pt x="4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42"/>
              <p:cNvSpPr/>
              <p:nvPr/>
            </p:nvSpPr>
            <p:spPr>
              <a:xfrm>
                <a:off x="3228905" y="3028785"/>
                <a:ext cx="38769" cy="45729"/>
              </a:xfrm>
              <a:custGeom>
                <a:avLst/>
                <a:gdLst/>
                <a:ahLst/>
                <a:cxnLst/>
                <a:rect l="l" t="t" r="r" b="b"/>
                <a:pathLst>
                  <a:path w="791" h="933" extrusionOk="0">
                    <a:moveTo>
                      <a:pt x="474" y="1"/>
                    </a:moveTo>
                    <a:cubicBezTo>
                      <a:pt x="129" y="106"/>
                      <a:pt x="65" y="403"/>
                      <a:pt x="0" y="704"/>
                    </a:cubicBezTo>
                    <a:cubicBezTo>
                      <a:pt x="35" y="765"/>
                      <a:pt x="68" y="823"/>
                      <a:pt x="129" y="932"/>
                    </a:cubicBezTo>
                    <a:cubicBezTo>
                      <a:pt x="468" y="810"/>
                      <a:pt x="705" y="645"/>
                      <a:pt x="790" y="336"/>
                    </a:cubicBezTo>
                    <a:cubicBezTo>
                      <a:pt x="766" y="137"/>
                      <a:pt x="665" y="28"/>
                      <a:pt x="4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42"/>
              <p:cNvSpPr/>
              <p:nvPr/>
            </p:nvSpPr>
            <p:spPr>
              <a:xfrm>
                <a:off x="3799811" y="3019472"/>
                <a:ext cx="41514" cy="51414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049" extrusionOk="0">
                    <a:moveTo>
                      <a:pt x="458" y="0"/>
                    </a:moveTo>
                    <a:cubicBezTo>
                      <a:pt x="210" y="295"/>
                      <a:pt x="52" y="587"/>
                      <a:pt x="0" y="1048"/>
                    </a:cubicBezTo>
                    <a:cubicBezTo>
                      <a:pt x="489" y="903"/>
                      <a:pt x="698" y="615"/>
                      <a:pt x="833" y="259"/>
                    </a:cubicBezTo>
                    <a:cubicBezTo>
                      <a:pt x="846" y="221"/>
                      <a:pt x="823" y="169"/>
                      <a:pt x="810" y="82"/>
                    </a:cubicBezTo>
                    <a:cubicBezTo>
                      <a:pt x="703" y="58"/>
                      <a:pt x="581" y="28"/>
                      <a:pt x="4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42"/>
              <p:cNvSpPr/>
              <p:nvPr/>
            </p:nvSpPr>
            <p:spPr>
              <a:xfrm>
                <a:off x="3770697" y="1454731"/>
                <a:ext cx="27153" cy="6567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1340" extrusionOk="0">
                    <a:moveTo>
                      <a:pt x="417" y="1"/>
                    </a:moveTo>
                    <a:lnTo>
                      <a:pt x="417" y="1"/>
                    </a:lnTo>
                    <a:cubicBezTo>
                      <a:pt x="282" y="36"/>
                      <a:pt x="182" y="63"/>
                      <a:pt x="63" y="93"/>
                    </a:cubicBezTo>
                    <a:cubicBezTo>
                      <a:pt x="0" y="462"/>
                      <a:pt x="3" y="802"/>
                      <a:pt x="65" y="1141"/>
                    </a:cubicBezTo>
                    <a:cubicBezTo>
                      <a:pt x="83" y="1240"/>
                      <a:pt x="130" y="1339"/>
                      <a:pt x="253" y="1339"/>
                    </a:cubicBezTo>
                    <a:cubicBezTo>
                      <a:pt x="263" y="1339"/>
                      <a:pt x="273" y="1339"/>
                      <a:pt x="284" y="1337"/>
                    </a:cubicBezTo>
                    <a:cubicBezTo>
                      <a:pt x="550" y="653"/>
                      <a:pt x="554" y="625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42"/>
              <p:cNvSpPr/>
              <p:nvPr/>
            </p:nvSpPr>
            <p:spPr>
              <a:xfrm>
                <a:off x="2599330" y="2283346"/>
                <a:ext cx="49062" cy="46170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942" extrusionOk="0">
                    <a:moveTo>
                      <a:pt x="383" y="1"/>
                    </a:moveTo>
                    <a:cubicBezTo>
                      <a:pt x="1" y="326"/>
                      <a:pt x="422" y="799"/>
                      <a:pt x="775" y="942"/>
                    </a:cubicBezTo>
                    <a:cubicBezTo>
                      <a:pt x="831" y="859"/>
                      <a:pt x="922" y="778"/>
                      <a:pt x="942" y="682"/>
                    </a:cubicBezTo>
                    <a:cubicBezTo>
                      <a:pt x="1000" y="416"/>
                      <a:pt x="918" y="187"/>
                      <a:pt x="6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42"/>
              <p:cNvSpPr/>
              <p:nvPr/>
            </p:nvSpPr>
            <p:spPr>
              <a:xfrm>
                <a:off x="3660516" y="2034408"/>
                <a:ext cx="33476" cy="55776"/>
              </a:xfrm>
              <a:custGeom>
                <a:avLst/>
                <a:gdLst/>
                <a:ahLst/>
                <a:cxnLst/>
                <a:rect l="l" t="t" r="r" b="b"/>
                <a:pathLst>
                  <a:path w="683" h="1138" extrusionOk="0">
                    <a:moveTo>
                      <a:pt x="329" y="1"/>
                    </a:moveTo>
                    <a:cubicBezTo>
                      <a:pt x="6" y="396"/>
                      <a:pt x="0" y="504"/>
                      <a:pt x="287" y="1138"/>
                    </a:cubicBezTo>
                    <a:cubicBezTo>
                      <a:pt x="640" y="670"/>
                      <a:pt x="683" y="563"/>
                      <a:pt x="654" y="237"/>
                    </a:cubicBezTo>
                    <a:cubicBezTo>
                      <a:pt x="640" y="85"/>
                      <a:pt x="566" y="31"/>
                      <a:pt x="3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42"/>
              <p:cNvSpPr/>
              <p:nvPr/>
            </p:nvSpPr>
            <p:spPr>
              <a:xfrm>
                <a:off x="3544844" y="1421990"/>
                <a:ext cx="32397" cy="51561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052" extrusionOk="0">
                    <a:moveTo>
                      <a:pt x="361" y="0"/>
                    </a:moveTo>
                    <a:cubicBezTo>
                      <a:pt x="70" y="230"/>
                      <a:pt x="52" y="245"/>
                      <a:pt x="47" y="440"/>
                    </a:cubicBezTo>
                    <a:cubicBezTo>
                      <a:pt x="41" y="666"/>
                      <a:pt x="0" y="912"/>
                      <a:pt x="271" y="1052"/>
                    </a:cubicBezTo>
                    <a:cubicBezTo>
                      <a:pt x="571" y="930"/>
                      <a:pt x="654" y="682"/>
                      <a:pt x="658" y="387"/>
                    </a:cubicBezTo>
                    <a:cubicBezTo>
                      <a:pt x="661" y="206"/>
                      <a:pt x="581" y="78"/>
                      <a:pt x="3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42"/>
              <p:cNvSpPr/>
              <p:nvPr/>
            </p:nvSpPr>
            <p:spPr>
              <a:xfrm>
                <a:off x="2457241" y="2276141"/>
                <a:ext cx="34456" cy="47052"/>
              </a:xfrm>
              <a:custGeom>
                <a:avLst/>
                <a:gdLst/>
                <a:ahLst/>
                <a:cxnLst/>
                <a:rect l="l" t="t" r="r" b="b"/>
                <a:pathLst>
                  <a:path w="703" h="960" extrusionOk="0">
                    <a:moveTo>
                      <a:pt x="261" y="1"/>
                    </a:moveTo>
                    <a:cubicBezTo>
                      <a:pt x="120" y="1"/>
                      <a:pt x="36" y="93"/>
                      <a:pt x="0" y="265"/>
                    </a:cubicBezTo>
                    <a:cubicBezTo>
                      <a:pt x="77" y="869"/>
                      <a:pt x="503" y="933"/>
                      <a:pt x="573" y="959"/>
                    </a:cubicBezTo>
                    <a:cubicBezTo>
                      <a:pt x="702" y="585"/>
                      <a:pt x="646" y="291"/>
                      <a:pt x="404" y="26"/>
                    </a:cubicBezTo>
                    <a:cubicBezTo>
                      <a:pt x="351" y="9"/>
                      <a:pt x="303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42"/>
              <p:cNvSpPr/>
              <p:nvPr/>
            </p:nvSpPr>
            <p:spPr>
              <a:xfrm>
                <a:off x="1824872" y="2270161"/>
                <a:ext cx="51610" cy="51316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1047" extrusionOk="0">
                    <a:moveTo>
                      <a:pt x="499" y="0"/>
                    </a:moveTo>
                    <a:cubicBezTo>
                      <a:pt x="480" y="0"/>
                      <a:pt x="464" y="2"/>
                      <a:pt x="456" y="7"/>
                    </a:cubicBezTo>
                    <a:cubicBezTo>
                      <a:pt x="0" y="262"/>
                      <a:pt x="510" y="841"/>
                      <a:pt x="991" y="1046"/>
                    </a:cubicBezTo>
                    <a:cubicBezTo>
                      <a:pt x="1053" y="635"/>
                      <a:pt x="893" y="345"/>
                      <a:pt x="701" y="65"/>
                    </a:cubicBezTo>
                    <a:cubicBezTo>
                      <a:pt x="677" y="27"/>
                      <a:pt x="566" y="0"/>
                      <a:pt x="4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42"/>
              <p:cNvSpPr/>
              <p:nvPr/>
            </p:nvSpPr>
            <p:spPr>
              <a:xfrm>
                <a:off x="3391678" y="2529979"/>
                <a:ext cx="46807" cy="53326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088" extrusionOk="0">
                    <a:moveTo>
                      <a:pt x="459" y="0"/>
                    </a:moveTo>
                    <a:lnTo>
                      <a:pt x="459" y="0"/>
                    </a:lnTo>
                    <a:cubicBezTo>
                      <a:pt x="87" y="195"/>
                      <a:pt x="89" y="583"/>
                      <a:pt x="0" y="932"/>
                    </a:cubicBezTo>
                    <a:cubicBezTo>
                      <a:pt x="59" y="986"/>
                      <a:pt x="105" y="1031"/>
                      <a:pt x="166" y="1088"/>
                    </a:cubicBezTo>
                    <a:cubicBezTo>
                      <a:pt x="567" y="758"/>
                      <a:pt x="955" y="44"/>
                      <a:pt x="4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42"/>
              <p:cNvSpPr/>
              <p:nvPr/>
            </p:nvSpPr>
            <p:spPr>
              <a:xfrm>
                <a:off x="4322880" y="2235264"/>
                <a:ext cx="41955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856" h="1165" extrusionOk="0">
                    <a:moveTo>
                      <a:pt x="601" y="0"/>
                    </a:moveTo>
                    <a:cubicBezTo>
                      <a:pt x="533" y="45"/>
                      <a:pt x="443" y="80"/>
                      <a:pt x="389" y="145"/>
                    </a:cubicBezTo>
                    <a:cubicBezTo>
                      <a:pt x="153" y="435"/>
                      <a:pt x="65" y="788"/>
                      <a:pt x="0" y="1164"/>
                    </a:cubicBezTo>
                    <a:cubicBezTo>
                      <a:pt x="341" y="1010"/>
                      <a:pt x="585" y="772"/>
                      <a:pt x="764" y="470"/>
                    </a:cubicBezTo>
                    <a:cubicBezTo>
                      <a:pt x="855" y="315"/>
                      <a:pt x="815" y="198"/>
                      <a:pt x="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42"/>
              <p:cNvSpPr/>
              <p:nvPr/>
            </p:nvSpPr>
            <p:spPr>
              <a:xfrm>
                <a:off x="2993691" y="1067626"/>
                <a:ext cx="30437" cy="51561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052" extrusionOk="0">
                    <a:moveTo>
                      <a:pt x="230" y="0"/>
                    </a:moveTo>
                    <a:cubicBezTo>
                      <a:pt x="186" y="0"/>
                      <a:pt x="137" y="3"/>
                      <a:pt x="82" y="9"/>
                    </a:cubicBezTo>
                    <a:cubicBezTo>
                      <a:pt x="3" y="495"/>
                      <a:pt x="1" y="495"/>
                      <a:pt x="123" y="782"/>
                    </a:cubicBezTo>
                    <a:cubicBezTo>
                      <a:pt x="173" y="905"/>
                      <a:pt x="213" y="1044"/>
                      <a:pt x="412" y="1052"/>
                    </a:cubicBezTo>
                    <a:cubicBezTo>
                      <a:pt x="543" y="784"/>
                      <a:pt x="621" y="507"/>
                      <a:pt x="545" y="201"/>
                    </a:cubicBezTo>
                    <a:cubicBezTo>
                      <a:pt x="510" y="62"/>
                      <a:pt x="426" y="0"/>
                      <a:pt x="2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42"/>
              <p:cNvSpPr/>
              <p:nvPr/>
            </p:nvSpPr>
            <p:spPr>
              <a:xfrm>
                <a:off x="3614982" y="2172478"/>
                <a:ext cx="31368" cy="49601"/>
              </a:xfrm>
              <a:custGeom>
                <a:avLst/>
                <a:gdLst/>
                <a:ahLst/>
                <a:cxnLst/>
                <a:rect l="l" t="t" r="r" b="b"/>
                <a:pathLst>
                  <a:path w="640" h="1012" extrusionOk="0">
                    <a:moveTo>
                      <a:pt x="301" y="0"/>
                    </a:moveTo>
                    <a:cubicBezTo>
                      <a:pt x="207" y="0"/>
                      <a:pt x="127" y="46"/>
                      <a:pt x="59" y="144"/>
                    </a:cubicBezTo>
                    <a:cubicBezTo>
                      <a:pt x="1" y="708"/>
                      <a:pt x="1" y="708"/>
                      <a:pt x="317" y="1012"/>
                    </a:cubicBezTo>
                    <a:cubicBezTo>
                      <a:pt x="553" y="757"/>
                      <a:pt x="639" y="505"/>
                      <a:pt x="585" y="215"/>
                    </a:cubicBezTo>
                    <a:cubicBezTo>
                      <a:pt x="572" y="153"/>
                      <a:pt x="520" y="98"/>
                      <a:pt x="493" y="52"/>
                    </a:cubicBezTo>
                    <a:cubicBezTo>
                      <a:pt x="423" y="18"/>
                      <a:pt x="360" y="0"/>
                      <a:pt x="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42"/>
              <p:cNvSpPr/>
              <p:nvPr/>
            </p:nvSpPr>
            <p:spPr>
              <a:xfrm>
                <a:off x="3072651" y="2169831"/>
                <a:ext cx="26320" cy="70578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40" extrusionOk="0">
                    <a:moveTo>
                      <a:pt x="131" y="1"/>
                    </a:moveTo>
                    <a:lnTo>
                      <a:pt x="131" y="1"/>
                    </a:lnTo>
                    <a:cubicBezTo>
                      <a:pt x="0" y="563"/>
                      <a:pt x="91" y="989"/>
                      <a:pt x="299" y="1440"/>
                    </a:cubicBezTo>
                    <a:cubicBezTo>
                      <a:pt x="361" y="1358"/>
                      <a:pt x="423" y="1311"/>
                      <a:pt x="438" y="1254"/>
                    </a:cubicBezTo>
                    <a:cubicBezTo>
                      <a:pt x="520" y="914"/>
                      <a:pt x="537" y="569"/>
                      <a:pt x="466" y="207"/>
                    </a:cubicBezTo>
                    <a:cubicBezTo>
                      <a:pt x="394" y="163"/>
                      <a:pt x="320" y="118"/>
                      <a:pt x="1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42"/>
              <p:cNvSpPr/>
              <p:nvPr/>
            </p:nvSpPr>
            <p:spPr>
              <a:xfrm>
                <a:off x="3062309" y="1675045"/>
                <a:ext cx="30976" cy="67245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372" extrusionOk="0">
                    <a:moveTo>
                      <a:pt x="318" y="1"/>
                    </a:moveTo>
                    <a:cubicBezTo>
                      <a:pt x="289" y="1"/>
                      <a:pt x="258" y="5"/>
                      <a:pt x="223" y="14"/>
                    </a:cubicBezTo>
                    <a:cubicBezTo>
                      <a:pt x="1" y="478"/>
                      <a:pt x="255" y="914"/>
                      <a:pt x="335" y="1371"/>
                    </a:cubicBezTo>
                    <a:cubicBezTo>
                      <a:pt x="404" y="1343"/>
                      <a:pt x="472" y="1337"/>
                      <a:pt x="482" y="1310"/>
                    </a:cubicBezTo>
                    <a:cubicBezTo>
                      <a:pt x="632" y="911"/>
                      <a:pt x="627" y="509"/>
                      <a:pt x="486" y="110"/>
                    </a:cubicBezTo>
                    <a:cubicBezTo>
                      <a:pt x="464" y="44"/>
                      <a:pt x="407" y="1"/>
                      <a:pt x="3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0" name="Google Shape;10680;p42"/>
              <p:cNvSpPr/>
              <p:nvPr/>
            </p:nvSpPr>
            <p:spPr>
              <a:xfrm>
                <a:off x="3708304" y="1169720"/>
                <a:ext cx="28329" cy="6695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366" extrusionOk="0">
                    <a:moveTo>
                      <a:pt x="435" y="1"/>
                    </a:moveTo>
                    <a:cubicBezTo>
                      <a:pt x="182" y="103"/>
                      <a:pt x="108" y="153"/>
                      <a:pt x="93" y="236"/>
                    </a:cubicBezTo>
                    <a:cubicBezTo>
                      <a:pt x="34" y="595"/>
                      <a:pt x="1" y="954"/>
                      <a:pt x="116" y="1365"/>
                    </a:cubicBezTo>
                    <a:cubicBezTo>
                      <a:pt x="439" y="1071"/>
                      <a:pt x="498" y="710"/>
                      <a:pt x="559" y="361"/>
                    </a:cubicBezTo>
                    <a:cubicBezTo>
                      <a:pt x="578" y="253"/>
                      <a:pt x="480" y="121"/>
                      <a:pt x="4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1" name="Google Shape;10681;p42"/>
              <p:cNvSpPr/>
              <p:nvPr/>
            </p:nvSpPr>
            <p:spPr>
              <a:xfrm>
                <a:off x="2993985" y="2623594"/>
                <a:ext cx="28035" cy="5352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1092" extrusionOk="0">
                    <a:moveTo>
                      <a:pt x="284" y="1"/>
                    </a:moveTo>
                    <a:cubicBezTo>
                      <a:pt x="216" y="1"/>
                      <a:pt x="157" y="54"/>
                      <a:pt x="38" y="162"/>
                    </a:cubicBezTo>
                    <a:cubicBezTo>
                      <a:pt x="1" y="787"/>
                      <a:pt x="1" y="787"/>
                      <a:pt x="274" y="1091"/>
                    </a:cubicBezTo>
                    <a:cubicBezTo>
                      <a:pt x="459" y="814"/>
                      <a:pt x="570" y="524"/>
                      <a:pt x="572" y="150"/>
                    </a:cubicBezTo>
                    <a:cubicBezTo>
                      <a:pt x="425" y="51"/>
                      <a:pt x="350" y="1"/>
                      <a:pt x="2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42"/>
              <p:cNvSpPr/>
              <p:nvPr/>
            </p:nvSpPr>
            <p:spPr>
              <a:xfrm>
                <a:off x="3860882" y="2944532"/>
                <a:ext cx="42543" cy="41269"/>
              </a:xfrm>
              <a:custGeom>
                <a:avLst/>
                <a:gdLst/>
                <a:ahLst/>
                <a:cxnLst/>
                <a:rect l="l" t="t" r="r" b="b"/>
                <a:pathLst>
                  <a:path w="868" h="842" extrusionOk="0">
                    <a:moveTo>
                      <a:pt x="551" y="1"/>
                    </a:moveTo>
                    <a:cubicBezTo>
                      <a:pt x="541" y="1"/>
                      <a:pt x="531" y="1"/>
                      <a:pt x="521" y="3"/>
                    </a:cubicBezTo>
                    <a:cubicBezTo>
                      <a:pt x="254" y="49"/>
                      <a:pt x="1" y="483"/>
                      <a:pt x="223" y="842"/>
                    </a:cubicBezTo>
                    <a:cubicBezTo>
                      <a:pt x="632" y="837"/>
                      <a:pt x="680" y="785"/>
                      <a:pt x="867" y="104"/>
                    </a:cubicBezTo>
                    <a:cubicBezTo>
                      <a:pt x="741" y="62"/>
                      <a:pt x="640" y="1"/>
                      <a:pt x="5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42"/>
              <p:cNvSpPr/>
              <p:nvPr/>
            </p:nvSpPr>
            <p:spPr>
              <a:xfrm>
                <a:off x="1551967" y="2131405"/>
                <a:ext cx="40680" cy="36073"/>
              </a:xfrm>
              <a:custGeom>
                <a:avLst/>
                <a:gdLst/>
                <a:ahLst/>
                <a:cxnLst/>
                <a:rect l="l" t="t" r="r" b="b"/>
                <a:pathLst>
                  <a:path w="830" h="736" extrusionOk="0">
                    <a:moveTo>
                      <a:pt x="339" y="0"/>
                    </a:moveTo>
                    <a:cubicBezTo>
                      <a:pt x="266" y="0"/>
                      <a:pt x="183" y="17"/>
                      <a:pt x="88" y="55"/>
                    </a:cubicBezTo>
                    <a:cubicBezTo>
                      <a:pt x="0" y="460"/>
                      <a:pt x="70" y="643"/>
                      <a:pt x="356" y="722"/>
                    </a:cubicBezTo>
                    <a:cubicBezTo>
                      <a:pt x="388" y="731"/>
                      <a:pt x="425" y="735"/>
                      <a:pt x="462" y="735"/>
                    </a:cubicBezTo>
                    <a:cubicBezTo>
                      <a:pt x="538" y="735"/>
                      <a:pt x="619" y="717"/>
                      <a:pt x="673" y="681"/>
                    </a:cubicBezTo>
                    <a:cubicBezTo>
                      <a:pt x="752" y="630"/>
                      <a:pt x="785" y="505"/>
                      <a:pt x="830" y="424"/>
                    </a:cubicBezTo>
                    <a:cubicBezTo>
                      <a:pt x="709" y="177"/>
                      <a:pt x="575" y="0"/>
                      <a:pt x="3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4" name="Google Shape;10684;p42"/>
              <p:cNvSpPr/>
              <p:nvPr/>
            </p:nvSpPr>
            <p:spPr>
              <a:xfrm>
                <a:off x="2059548" y="2377696"/>
                <a:ext cx="47101" cy="41269"/>
              </a:xfrm>
              <a:custGeom>
                <a:avLst/>
                <a:gdLst/>
                <a:ahLst/>
                <a:cxnLst/>
                <a:rect l="l" t="t" r="r" b="b"/>
                <a:pathLst>
                  <a:path w="961" h="842" extrusionOk="0">
                    <a:moveTo>
                      <a:pt x="368" y="0"/>
                    </a:moveTo>
                    <a:cubicBezTo>
                      <a:pt x="290" y="0"/>
                      <a:pt x="215" y="27"/>
                      <a:pt x="164" y="95"/>
                    </a:cubicBezTo>
                    <a:cubicBezTo>
                      <a:pt x="1" y="315"/>
                      <a:pt x="297" y="732"/>
                      <a:pt x="752" y="841"/>
                    </a:cubicBezTo>
                    <a:cubicBezTo>
                      <a:pt x="814" y="761"/>
                      <a:pt x="869" y="691"/>
                      <a:pt x="961" y="575"/>
                    </a:cubicBezTo>
                    <a:cubicBezTo>
                      <a:pt x="855" y="399"/>
                      <a:pt x="793" y="249"/>
                      <a:pt x="690" y="136"/>
                    </a:cubicBezTo>
                    <a:cubicBezTo>
                      <a:pt x="627" y="67"/>
                      <a:pt x="493" y="0"/>
                      <a:pt x="3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5" name="Google Shape;10685;p42"/>
              <p:cNvSpPr/>
              <p:nvPr/>
            </p:nvSpPr>
            <p:spPr>
              <a:xfrm>
                <a:off x="4183879" y="1674064"/>
                <a:ext cx="35093" cy="53571"/>
              </a:xfrm>
              <a:custGeom>
                <a:avLst/>
                <a:gdLst/>
                <a:ahLst/>
                <a:cxnLst/>
                <a:rect l="l" t="t" r="r" b="b"/>
                <a:pathLst>
                  <a:path w="716" h="1093" extrusionOk="0">
                    <a:moveTo>
                      <a:pt x="491" y="1"/>
                    </a:moveTo>
                    <a:cubicBezTo>
                      <a:pt x="107" y="170"/>
                      <a:pt x="107" y="473"/>
                      <a:pt x="37" y="731"/>
                    </a:cubicBezTo>
                    <a:cubicBezTo>
                      <a:pt x="1" y="872"/>
                      <a:pt x="59" y="1002"/>
                      <a:pt x="219" y="1093"/>
                    </a:cubicBezTo>
                    <a:cubicBezTo>
                      <a:pt x="439" y="862"/>
                      <a:pt x="625" y="610"/>
                      <a:pt x="715" y="269"/>
                    </a:cubicBezTo>
                    <a:cubicBezTo>
                      <a:pt x="643" y="182"/>
                      <a:pt x="574" y="100"/>
                      <a:pt x="4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6" name="Google Shape;10686;p42"/>
              <p:cNvSpPr/>
              <p:nvPr/>
            </p:nvSpPr>
            <p:spPr>
              <a:xfrm>
                <a:off x="2191393" y="2064355"/>
                <a:ext cx="37887" cy="47101"/>
              </a:xfrm>
              <a:custGeom>
                <a:avLst/>
                <a:gdLst/>
                <a:ahLst/>
                <a:cxnLst/>
                <a:rect l="l" t="t" r="r" b="b"/>
                <a:pathLst>
                  <a:path w="773" h="961" extrusionOk="0">
                    <a:moveTo>
                      <a:pt x="291" y="0"/>
                    </a:moveTo>
                    <a:cubicBezTo>
                      <a:pt x="91" y="12"/>
                      <a:pt x="32" y="151"/>
                      <a:pt x="0" y="324"/>
                    </a:cubicBezTo>
                    <a:cubicBezTo>
                      <a:pt x="47" y="603"/>
                      <a:pt x="180" y="825"/>
                      <a:pt x="503" y="961"/>
                    </a:cubicBezTo>
                    <a:cubicBezTo>
                      <a:pt x="772" y="471"/>
                      <a:pt x="717" y="259"/>
                      <a:pt x="2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7" name="Google Shape;10687;p42"/>
              <p:cNvSpPr/>
              <p:nvPr/>
            </p:nvSpPr>
            <p:spPr>
              <a:xfrm>
                <a:off x="3967044" y="2984967"/>
                <a:ext cx="44209" cy="47738"/>
              </a:xfrm>
              <a:custGeom>
                <a:avLst/>
                <a:gdLst/>
                <a:ahLst/>
                <a:cxnLst/>
                <a:rect l="l" t="t" r="r" b="b"/>
                <a:pathLst>
                  <a:path w="902" h="974" extrusionOk="0">
                    <a:moveTo>
                      <a:pt x="665" y="1"/>
                    </a:moveTo>
                    <a:cubicBezTo>
                      <a:pt x="295" y="208"/>
                      <a:pt x="110" y="509"/>
                      <a:pt x="7" y="872"/>
                    </a:cubicBezTo>
                    <a:cubicBezTo>
                      <a:pt x="0" y="898"/>
                      <a:pt x="52" y="940"/>
                      <a:pt x="76" y="973"/>
                    </a:cubicBezTo>
                    <a:cubicBezTo>
                      <a:pt x="601" y="714"/>
                      <a:pt x="603" y="714"/>
                      <a:pt x="876" y="369"/>
                    </a:cubicBezTo>
                    <a:cubicBezTo>
                      <a:pt x="900" y="340"/>
                      <a:pt x="891" y="284"/>
                      <a:pt x="902" y="204"/>
                    </a:cubicBezTo>
                    <a:cubicBezTo>
                      <a:pt x="835" y="147"/>
                      <a:pt x="755" y="78"/>
                      <a:pt x="6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8" name="Google Shape;10688;p42"/>
              <p:cNvSpPr/>
              <p:nvPr/>
            </p:nvSpPr>
            <p:spPr>
              <a:xfrm>
                <a:off x="2762250" y="1718225"/>
                <a:ext cx="31466" cy="64942"/>
              </a:xfrm>
              <a:custGeom>
                <a:avLst/>
                <a:gdLst/>
                <a:ahLst/>
                <a:cxnLst/>
                <a:rect l="l" t="t" r="r" b="b"/>
                <a:pathLst>
                  <a:path w="642" h="1325" extrusionOk="0">
                    <a:moveTo>
                      <a:pt x="268" y="0"/>
                    </a:moveTo>
                    <a:cubicBezTo>
                      <a:pt x="140" y="160"/>
                      <a:pt x="72" y="245"/>
                      <a:pt x="0" y="334"/>
                    </a:cubicBezTo>
                    <a:cubicBezTo>
                      <a:pt x="140" y="712"/>
                      <a:pt x="227" y="1094"/>
                      <a:pt x="580" y="1324"/>
                    </a:cubicBezTo>
                    <a:cubicBezTo>
                      <a:pt x="612" y="1296"/>
                      <a:pt x="641" y="1280"/>
                      <a:pt x="641" y="1267"/>
                    </a:cubicBezTo>
                    <a:cubicBezTo>
                      <a:pt x="636" y="951"/>
                      <a:pt x="586" y="638"/>
                      <a:pt x="524" y="329"/>
                    </a:cubicBezTo>
                    <a:cubicBezTo>
                      <a:pt x="504" y="236"/>
                      <a:pt x="396" y="159"/>
                      <a:pt x="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9" name="Google Shape;10689;p42"/>
              <p:cNvSpPr/>
              <p:nvPr/>
            </p:nvSpPr>
            <p:spPr>
              <a:xfrm>
                <a:off x="4172508" y="2740539"/>
                <a:ext cx="41563" cy="49013"/>
              </a:xfrm>
              <a:custGeom>
                <a:avLst/>
                <a:gdLst/>
                <a:ahLst/>
                <a:cxnLst/>
                <a:rect l="l" t="t" r="r" b="b"/>
                <a:pathLst>
                  <a:path w="848" h="1000" extrusionOk="0">
                    <a:moveTo>
                      <a:pt x="624" y="1"/>
                    </a:moveTo>
                    <a:cubicBezTo>
                      <a:pt x="583" y="1"/>
                      <a:pt x="536" y="9"/>
                      <a:pt x="482" y="25"/>
                    </a:cubicBezTo>
                    <a:cubicBezTo>
                      <a:pt x="260" y="266"/>
                      <a:pt x="1" y="519"/>
                      <a:pt x="125" y="1000"/>
                    </a:cubicBezTo>
                    <a:cubicBezTo>
                      <a:pt x="667" y="712"/>
                      <a:pt x="688" y="688"/>
                      <a:pt x="848" y="173"/>
                    </a:cubicBezTo>
                    <a:cubicBezTo>
                      <a:pt x="805" y="60"/>
                      <a:pt x="736" y="1"/>
                      <a:pt x="6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0" name="Google Shape;10690;p42"/>
              <p:cNvSpPr/>
              <p:nvPr/>
            </p:nvSpPr>
            <p:spPr>
              <a:xfrm>
                <a:off x="2826899" y="2793620"/>
                <a:ext cx="4146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846" h="886" extrusionOk="0">
                    <a:moveTo>
                      <a:pt x="393" y="0"/>
                    </a:moveTo>
                    <a:cubicBezTo>
                      <a:pt x="315" y="23"/>
                      <a:pt x="213" y="51"/>
                      <a:pt x="139" y="72"/>
                    </a:cubicBezTo>
                    <a:cubicBezTo>
                      <a:pt x="1" y="333"/>
                      <a:pt x="93" y="512"/>
                      <a:pt x="229" y="677"/>
                    </a:cubicBezTo>
                    <a:cubicBezTo>
                      <a:pt x="322" y="791"/>
                      <a:pt x="427" y="886"/>
                      <a:pt x="593" y="886"/>
                    </a:cubicBezTo>
                    <a:cubicBezTo>
                      <a:pt x="642" y="886"/>
                      <a:pt x="697" y="877"/>
                      <a:pt x="758" y="859"/>
                    </a:cubicBezTo>
                    <a:cubicBezTo>
                      <a:pt x="846" y="532"/>
                      <a:pt x="738" y="294"/>
                      <a:pt x="545" y="80"/>
                    </a:cubicBezTo>
                    <a:cubicBezTo>
                      <a:pt x="517" y="50"/>
                      <a:pt x="466" y="38"/>
                      <a:pt x="3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1" name="Google Shape;10691;p42"/>
              <p:cNvSpPr/>
              <p:nvPr/>
            </p:nvSpPr>
            <p:spPr>
              <a:xfrm>
                <a:off x="2774111" y="2747450"/>
                <a:ext cx="39455" cy="4862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992" extrusionOk="0">
                    <a:moveTo>
                      <a:pt x="107" y="0"/>
                    </a:moveTo>
                    <a:cubicBezTo>
                      <a:pt x="73" y="127"/>
                      <a:pt x="0" y="243"/>
                      <a:pt x="23" y="335"/>
                    </a:cubicBezTo>
                    <a:cubicBezTo>
                      <a:pt x="105" y="667"/>
                      <a:pt x="340" y="863"/>
                      <a:pt x="680" y="992"/>
                    </a:cubicBezTo>
                    <a:cubicBezTo>
                      <a:pt x="805" y="583"/>
                      <a:pt x="661" y="291"/>
                      <a:pt x="393" y="51"/>
                    </a:cubicBezTo>
                    <a:cubicBezTo>
                      <a:pt x="338" y="2"/>
                      <a:pt x="225" y="18"/>
                      <a:pt x="1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2" name="Google Shape;10692;p42"/>
              <p:cNvSpPr/>
              <p:nvPr/>
            </p:nvSpPr>
            <p:spPr>
              <a:xfrm>
                <a:off x="3154601" y="3130340"/>
                <a:ext cx="51708" cy="49013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1000" extrusionOk="0">
                    <a:moveTo>
                      <a:pt x="705" y="1"/>
                    </a:moveTo>
                    <a:cubicBezTo>
                      <a:pt x="437" y="234"/>
                      <a:pt x="206" y="507"/>
                      <a:pt x="1" y="999"/>
                    </a:cubicBezTo>
                    <a:cubicBezTo>
                      <a:pt x="537" y="788"/>
                      <a:pt x="920" y="648"/>
                      <a:pt x="1054" y="203"/>
                    </a:cubicBezTo>
                    <a:cubicBezTo>
                      <a:pt x="925" y="34"/>
                      <a:pt x="925" y="34"/>
                      <a:pt x="7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3" name="Google Shape;10693;p42"/>
              <p:cNvSpPr/>
              <p:nvPr/>
            </p:nvSpPr>
            <p:spPr>
              <a:xfrm>
                <a:off x="3801968" y="2498121"/>
                <a:ext cx="32348" cy="62491"/>
              </a:xfrm>
              <a:custGeom>
                <a:avLst/>
                <a:gdLst/>
                <a:ahLst/>
                <a:cxnLst/>
                <a:rect l="l" t="t" r="r" b="b"/>
                <a:pathLst>
                  <a:path w="660" h="1275" extrusionOk="0">
                    <a:moveTo>
                      <a:pt x="467" y="0"/>
                    </a:moveTo>
                    <a:cubicBezTo>
                      <a:pt x="86" y="331"/>
                      <a:pt x="0" y="718"/>
                      <a:pt x="186" y="1275"/>
                    </a:cubicBezTo>
                    <a:cubicBezTo>
                      <a:pt x="481" y="970"/>
                      <a:pt x="534" y="852"/>
                      <a:pt x="659" y="180"/>
                    </a:cubicBezTo>
                    <a:cubicBezTo>
                      <a:pt x="566" y="35"/>
                      <a:pt x="617" y="84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4" name="Google Shape;10694;p42"/>
              <p:cNvSpPr/>
              <p:nvPr/>
            </p:nvSpPr>
            <p:spPr>
              <a:xfrm>
                <a:off x="2693534" y="2488808"/>
                <a:ext cx="34701" cy="5014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1023" extrusionOk="0">
                    <a:moveTo>
                      <a:pt x="280" y="15"/>
                    </a:moveTo>
                    <a:cubicBezTo>
                      <a:pt x="126" y="67"/>
                      <a:pt x="197" y="1"/>
                      <a:pt x="0" y="240"/>
                    </a:cubicBezTo>
                    <a:cubicBezTo>
                      <a:pt x="214" y="752"/>
                      <a:pt x="214" y="752"/>
                      <a:pt x="542" y="1023"/>
                    </a:cubicBezTo>
                    <a:cubicBezTo>
                      <a:pt x="698" y="787"/>
                      <a:pt x="708" y="784"/>
                      <a:pt x="649" y="603"/>
                    </a:cubicBezTo>
                    <a:cubicBezTo>
                      <a:pt x="578" y="377"/>
                      <a:pt x="605" y="80"/>
                      <a:pt x="280" y="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42"/>
              <p:cNvSpPr/>
              <p:nvPr/>
            </p:nvSpPr>
            <p:spPr>
              <a:xfrm>
                <a:off x="1723513" y="2351523"/>
                <a:ext cx="36808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751" h="956" extrusionOk="0">
                    <a:moveTo>
                      <a:pt x="244" y="0"/>
                    </a:moveTo>
                    <a:cubicBezTo>
                      <a:pt x="41" y="168"/>
                      <a:pt x="41" y="168"/>
                      <a:pt x="0" y="406"/>
                    </a:cubicBezTo>
                    <a:cubicBezTo>
                      <a:pt x="238" y="753"/>
                      <a:pt x="238" y="753"/>
                      <a:pt x="637" y="956"/>
                    </a:cubicBezTo>
                    <a:cubicBezTo>
                      <a:pt x="750" y="511"/>
                      <a:pt x="751" y="424"/>
                      <a:pt x="564" y="211"/>
                    </a:cubicBezTo>
                    <a:cubicBezTo>
                      <a:pt x="480" y="116"/>
                      <a:pt x="345" y="66"/>
                      <a:pt x="2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6" name="Google Shape;10696;p42"/>
              <p:cNvSpPr/>
              <p:nvPr/>
            </p:nvSpPr>
            <p:spPr>
              <a:xfrm>
                <a:off x="3905337" y="2208454"/>
                <a:ext cx="35534" cy="53914"/>
              </a:xfrm>
              <a:custGeom>
                <a:avLst/>
                <a:gdLst/>
                <a:ahLst/>
                <a:cxnLst/>
                <a:rect l="l" t="t" r="r" b="b"/>
                <a:pathLst>
                  <a:path w="725" h="1100" extrusionOk="0">
                    <a:moveTo>
                      <a:pt x="535" y="1"/>
                    </a:moveTo>
                    <a:cubicBezTo>
                      <a:pt x="237" y="75"/>
                      <a:pt x="174" y="309"/>
                      <a:pt x="117" y="519"/>
                    </a:cubicBezTo>
                    <a:cubicBezTo>
                      <a:pt x="66" y="703"/>
                      <a:pt x="1" y="913"/>
                      <a:pt x="197" y="1099"/>
                    </a:cubicBezTo>
                    <a:cubicBezTo>
                      <a:pt x="489" y="984"/>
                      <a:pt x="581" y="723"/>
                      <a:pt x="669" y="469"/>
                    </a:cubicBezTo>
                    <a:cubicBezTo>
                      <a:pt x="721" y="317"/>
                      <a:pt x="724" y="154"/>
                      <a:pt x="5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7" name="Google Shape;10697;p42"/>
              <p:cNvSpPr/>
              <p:nvPr/>
            </p:nvSpPr>
            <p:spPr>
              <a:xfrm>
                <a:off x="4394293" y="2577081"/>
                <a:ext cx="40925" cy="4367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91" extrusionOk="0">
                    <a:moveTo>
                      <a:pt x="587" y="1"/>
                    </a:moveTo>
                    <a:cubicBezTo>
                      <a:pt x="568" y="1"/>
                      <a:pt x="548" y="3"/>
                      <a:pt x="526" y="6"/>
                    </a:cubicBezTo>
                    <a:cubicBezTo>
                      <a:pt x="267" y="208"/>
                      <a:pt x="216" y="544"/>
                      <a:pt x="0" y="891"/>
                    </a:cubicBezTo>
                    <a:cubicBezTo>
                      <a:pt x="589" y="863"/>
                      <a:pt x="597" y="792"/>
                      <a:pt x="834" y="221"/>
                    </a:cubicBezTo>
                    <a:cubicBezTo>
                      <a:pt x="774" y="71"/>
                      <a:pt x="705" y="1"/>
                      <a:pt x="5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8" name="Google Shape;10698;p42"/>
              <p:cNvSpPr/>
              <p:nvPr/>
            </p:nvSpPr>
            <p:spPr>
              <a:xfrm>
                <a:off x="3552049" y="1271275"/>
                <a:ext cx="29015" cy="55188"/>
              </a:xfrm>
              <a:custGeom>
                <a:avLst/>
                <a:gdLst/>
                <a:ahLst/>
                <a:cxnLst/>
                <a:rect l="l" t="t" r="r" b="b"/>
                <a:pathLst>
                  <a:path w="592" h="1126" extrusionOk="0">
                    <a:moveTo>
                      <a:pt x="311" y="1"/>
                    </a:moveTo>
                    <a:cubicBezTo>
                      <a:pt x="249" y="1"/>
                      <a:pt x="176" y="44"/>
                      <a:pt x="46" y="120"/>
                    </a:cubicBezTo>
                    <a:cubicBezTo>
                      <a:pt x="7" y="390"/>
                      <a:pt x="1" y="683"/>
                      <a:pt x="66" y="973"/>
                    </a:cubicBezTo>
                    <a:cubicBezTo>
                      <a:pt x="78" y="1024"/>
                      <a:pt x="143" y="1065"/>
                      <a:pt x="197" y="1126"/>
                    </a:cubicBezTo>
                    <a:cubicBezTo>
                      <a:pt x="500" y="895"/>
                      <a:pt x="484" y="559"/>
                      <a:pt x="591" y="247"/>
                    </a:cubicBezTo>
                    <a:cubicBezTo>
                      <a:pt x="452" y="75"/>
                      <a:pt x="391" y="1"/>
                      <a:pt x="3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9" name="Google Shape;10699;p42"/>
              <p:cNvSpPr/>
              <p:nvPr/>
            </p:nvSpPr>
            <p:spPr>
              <a:xfrm>
                <a:off x="3035597" y="1579616"/>
                <a:ext cx="27643" cy="50581"/>
              </a:xfrm>
              <a:custGeom>
                <a:avLst/>
                <a:gdLst/>
                <a:ahLst/>
                <a:cxnLst/>
                <a:rect l="l" t="t" r="r" b="b"/>
                <a:pathLst>
                  <a:path w="564" h="1032" extrusionOk="0">
                    <a:moveTo>
                      <a:pt x="259" y="0"/>
                    </a:moveTo>
                    <a:cubicBezTo>
                      <a:pt x="188" y="0"/>
                      <a:pt x="112" y="41"/>
                      <a:pt x="50" y="56"/>
                    </a:cubicBezTo>
                    <a:cubicBezTo>
                      <a:pt x="1" y="492"/>
                      <a:pt x="0" y="492"/>
                      <a:pt x="113" y="757"/>
                    </a:cubicBezTo>
                    <a:cubicBezTo>
                      <a:pt x="165" y="880"/>
                      <a:pt x="200" y="1020"/>
                      <a:pt x="406" y="1032"/>
                    </a:cubicBezTo>
                    <a:cubicBezTo>
                      <a:pt x="467" y="795"/>
                      <a:pt x="564" y="560"/>
                      <a:pt x="530" y="299"/>
                    </a:cubicBezTo>
                    <a:cubicBezTo>
                      <a:pt x="510" y="155"/>
                      <a:pt x="440" y="27"/>
                      <a:pt x="283" y="2"/>
                    </a:cubicBezTo>
                    <a:cubicBezTo>
                      <a:pt x="275" y="1"/>
                      <a:pt x="2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0" name="Google Shape;10700;p42"/>
              <p:cNvSpPr/>
              <p:nvPr/>
            </p:nvSpPr>
            <p:spPr>
              <a:xfrm>
                <a:off x="4600197" y="2090675"/>
                <a:ext cx="41171" cy="75234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5" extrusionOk="0">
                    <a:moveTo>
                      <a:pt x="22" y="1"/>
                    </a:moveTo>
                    <a:lnTo>
                      <a:pt x="0" y="24"/>
                    </a:lnTo>
                    <a:cubicBezTo>
                      <a:pt x="104" y="275"/>
                      <a:pt x="191" y="537"/>
                      <a:pt x="316" y="780"/>
                    </a:cubicBezTo>
                    <a:cubicBezTo>
                      <a:pt x="445" y="1029"/>
                      <a:pt x="406" y="1371"/>
                      <a:pt x="685" y="1535"/>
                    </a:cubicBezTo>
                    <a:cubicBezTo>
                      <a:pt x="821" y="1483"/>
                      <a:pt x="840" y="1395"/>
                      <a:pt x="817" y="1303"/>
                    </a:cubicBezTo>
                    <a:cubicBezTo>
                      <a:pt x="693" y="782"/>
                      <a:pt x="522" y="291"/>
                      <a:pt x="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1" name="Google Shape;10701;p42"/>
              <p:cNvSpPr/>
              <p:nvPr/>
            </p:nvSpPr>
            <p:spPr>
              <a:xfrm>
                <a:off x="3569253" y="1171534"/>
                <a:ext cx="31417" cy="55188"/>
              </a:xfrm>
              <a:custGeom>
                <a:avLst/>
                <a:gdLst/>
                <a:ahLst/>
                <a:cxnLst/>
                <a:rect l="l" t="t" r="r" b="b"/>
                <a:pathLst>
                  <a:path w="641" h="1126" extrusionOk="0">
                    <a:moveTo>
                      <a:pt x="342" y="1"/>
                    </a:moveTo>
                    <a:cubicBezTo>
                      <a:pt x="326" y="1"/>
                      <a:pt x="309" y="2"/>
                      <a:pt x="290" y="5"/>
                    </a:cubicBezTo>
                    <a:cubicBezTo>
                      <a:pt x="100" y="88"/>
                      <a:pt x="29" y="251"/>
                      <a:pt x="0" y="499"/>
                    </a:cubicBezTo>
                    <a:cubicBezTo>
                      <a:pt x="55" y="646"/>
                      <a:pt x="123" y="836"/>
                      <a:pt x="228" y="1126"/>
                    </a:cubicBezTo>
                    <a:cubicBezTo>
                      <a:pt x="506" y="791"/>
                      <a:pt x="600" y="517"/>
                      <a:pt x="641" y="220"/>
                    </a:cubicBezTo>
                    <a:cubicBezTo>
                      <a:pt x="546" y="113"/>
                      <a:pt x="481" y="1"/>
                      <a:pt x="3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2" name="Google Shape;10702;p42"/>
              <p:cNvSpPr/>
              <p:nvPr/>
            </p:nvSpPr>
            <p:spPr>
              <a:xfrm>
                <a:off x="4429974" y="2319272"/>
                <a:ext cx="37250" cy="51659"/>
              </a:xfrm>
              <a:custGeom>
                <a:avLst/>
                <a:gdLst/>
                <a:ahLst/>
                <a:cxnLst/>
                <a:rect l="l" t="t" r="r" b="b"/>
                <a:pathLst>
                  <a:path w="760" h="1054" extrusionOk="0">
                    <a:moveTo>
                      <a:pt x="456" y="0"/>
                    </a:moveTo>
                    <a:cubicBezTo>
                      <a:pt x="405" y="38"/>
                      <a:pt x="337" y="68"/>
                      <a:pt x="295" y="118"/>
                    </a:cubicBezTo>
                    <a:cubicBezTo>
                      <a:pt x="239" y="189"/>
                      <a:pt x="175" y="273"/>
                      <a:pt x="162" y="357"/>
                    </a:cubicBezTo>
                    <a:cubicBezTo>
                      <a:pt x="130" y="578"/>
                      <a:pt x="0" y="783"/>
                      <a:pt x="16" y="990"/>
                    </a:cubicBezTo>
                    <a:cubicBezTo>
                      <a:pt x="66" y="1027"/>
                      <a:pt x="89" y="1053"/>
                      <a:pt x="101" y="1053"/>
                    </a:cubicBezTo>
                    <a:cubicBezTo>
                      <a:pt x="102" y="1053"/>
                      <a:pt x="103" y="1053"/>
                      <a:pt x="104" y="1053"/>
                    </a:cubicBezTo>
                    <a:cubicBezTo>
                      <a:pt x="413" y="950"/>
                      <a:pt x="580" y="709"/>
                      <a:pt x="694" y="425"/>
                    </a:cubicBezTo>
                    <a:cubicBezTo>
                      <a:pt x="760" y="264"/>
                      <a:pt x="692" y="152"/>
                      <a:pt x="4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3" name="Google Shape;10703;p42"/>
              <p:cNvSpPr/>
              <p:nvPr/>
            </p:nvSpPr>
            <p:spPr>
              <a:xfrm>
                <a:off x="4072717" y="2590559"/>
                <a:ext cx="34554" cy="49209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04" extrusionOk="0">
                    <a:moveTo>
                      <a:pt x="418" y="1"/>
                    </a:moveTo>
                    <a:cubicBezTo>
                      <a:pt x="23" y="323"/>
                      <a:pt x="0" y="379"/>
                      <a:pt x="77" y="1004"/>
                    </a:cubicBezTo>
                    <a:cubicBezTo>
                      <a:pt x="437" y="810"/>
                      <a:pt x="630" y="576"/>
                      <a:pt x="705" y="260"/>
                    </a:cubicBezTo>
                    <a:cubicBezTo>
                      <a:pt x="665" y="94"/>
                      <a:pt x="581" y="2"/>
                      <a:pt x="4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42"/>
              <p:cNvSpPr/>
              <p:nvPr/>
            </p:nvSpPr>
            <p:spPr>
              <a:xfrm>
                <a:off x="3996746" y="2343583"/>
                <a:ext cx="31760" cy="58962"/>
              </a:xfrm>
              <a:custGeom>
                <a:avLst/>
                <a:gdLst/>
                <a:ahLst/>
                <a:cxnLst/>
                <a:rect l="l" t="t" r="r" b="b"/>
                <a:pathLst>
                  <a:path w="648" h="1203" extrusionOk="0">
                    <a:moveTo>
                      <a:pt x="365" y="0"/>
                    </a:moveTo>
                    <a:cubicBezTo>
                      <a:pt x="107" y="295"/>
                      <a:pt x="1" y="654"/>
                      <a:pt x="77" y="1081"/>
                    </a:cubicBezTo>
                    <a:cubicBezTo>
                      <a:pt x="138" y="1121"/>
                      <a:pt x="191" y="1158"/>
                      <a:pt x="257" y="1202"/>
                    </a:cubicBezTo>
                    <a:cubicBezTo>
                      <a:pt x="439" y="926"/>
                      <a:pt x="556" y="633"/>
                      <a:pt x="621" y="321"/>
                    </a:cubicBezTo>
                    <a:cubicBezTo>
                      <a:pt x="648" y="185"/>
                      <a:pt x="635" y="43"/>
                      <a:pt x="3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42"/>
              <p:cNvSpPr/>
              <p:nvPr/>
            </p:nvSpPr>
            <p:spPr>
              <a:xfrm>
                <a:off x="3897593" y="1477277"/>
                <a:ext cx="32691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096" extrusionOk="0">
                    <a:moveTo>
                      <a:pt x="374" y="1"/>
                    </a:moveTo>
                    <a:cubicBezTo>
                      <a:pt x="359" y="1"/>
                      <a:pt x="342" y="2"/>
                      <a:pt x="324" y="4"/>
                    </a:cubicBezTo>
                    <a:cubicBezTo>
                      <a:pt x="1" y="307"/>
                      <a:pt x="32" y="672"/>
                      <a:pt x="172" y="1096"/>
                    </a:cubicBezTo>
                    <a:cubicBezTo>
                      <a:pt x="573" y="911"/>
                      <a:pt x="585" y="554"/>
                      <a:pt x="667" y="266"/>
                    </a:cubicBezTo>
                    <a:cubicBezTo>
                      <a:pt x="602" y="109"/>
                      <a:pt x="537" y="1"/>
                      <a:pt x="3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42"/>
              <p:cNvSpPr/>
              <p:nvPr/>
            </p:nvSpPr>
            <p:spPr>
              <a:xfrm>
                <a:off x="2933404" y="2998691"/>
                <a:ext cx="38426" cy="41857"/>
              </a:xfrm>
              <a:custGeom>
                <a:avLst/>
                <a:gdLst/>
                <a:ahLst/>
                <a:cxnLst/>
                <a:rect l="l" t="t" r="r" b="b"/>
                <a:pathLst>
                  <a:path w="784" h="854" extrusionOk="0">
                    <a:moveTo>
                      <a:pt x="297" y="0"/>
                    </a:moveTo>
                    <a:cubicBezTo>
                      <a:pt x="167" y="0"/>
                      <a:pt x="42" y="80"/>
                      <a:pt x="0" y="262"/>
                    </a:cubicBezTo>
                    <a:cubicBezTo>
                      <a:pt x="76" y="573"/>
                      <a:pt x="236" y="818"/>
                      <a:pt x="613" y="853"/>
                    </a:cubicBezTo>
                    <a:cubicBezTo>
                      <a:pt x="784" y="628"/>
                      <a:pt x="726" y="414"/>
                      <a:pt x="621" y="205"/>
                    </a:cubicBezTo>
                    <a:cubicBezTo>
                      <a:pt x="556" y="76"/>
                      <a:pt x="424" y="0"/>
                      <a:pt x="2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7" name="Google Shape;10707;p42"/>
              <p:cNvSpPr/>
              <p:nvPr/>
            </p:nvSpPr>
            <p:spPr>
              <a:xfrm>
                <a:off x="4138150" y="1885801"/>
                <a:ext cx="34701" cy="60236"/>
              </a:xfrm>
              <a:custGeom>
                <a:avLst/>
                <a:gdLst/>
                <a:ahLst/>
                <a:cxnLst/>
                <a:rect l="l" t="t" r="r" b="b"/>
                <a:pathLst>
                  <a:path w="708" h="1229" extrusionOk="0">
                    <a:moveTo>
                      <a:pt x="447" y="0"/>
                    </a:moveTo>
                    <a:cubicBezTo>
                      <a:pt x="396" y="0"/>
                      <a:pt x="340" y="21"/>
                      <a:pt x="276" y="56"/>
                    </a:cubicBezTo>
                    <a:cubicBezTo>
                      <a:pt x="61" y="362"/>
                      <a:pt x="1" y="713"/>
                      <a:pt x="203" y="1228"/>
                    </a:cubicBezTo>
                    <a:cubicBezTo>
                      <a:pt x="480" y="802"/>
                      <a:pt x="707" y="502"/>
                      <a:pt x="643" y="124"/>
                    </a:cubicBezTo>
                    <a:cubicBezTo>
                      <a:pt x="578" y="37"/>
                      <a:pt x="516" y="0"/>
                      <a:pt x="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8" name="Google Shape;10708;p42"/>
              <p:cNvSpPr/>
              <p:nvPr/>
            </p:nvSpPr>
            <p:spPr>
              <a:xfrm>
                <a:off x="4335183" y="2617467"/>
                <a:ext cx="41318" cy="48718"/>
              </a:xfrm>
              <a:custGeom>
                <a:avLst/>
                <a:gdLst/>
                <a:ahLst/>
                <a:cxnLst/>
                <a:rect l="l" t="t" r="r" b="b"/>
                <a:pathLst>
                  <a:path w="843" h="994" extrusionOk="0">
                    <a:moveTo>
                      <a:pt x="498" y="41"/>
                    </a:moveTo>
                    <a:cubicBezTo>
                      <a:pt x="204" y="271"/>
                      <a:pt x="0" y="541"/>
                      <a:pt x="147" y="993"/>
                    </a:cubicBezTo>
                    <a:cubicBezTo>
                      <a:pt x="547" y="890"/>
                      <a:pt x="727" y="631"/>
                      <a:pt x="842" y="269"/>
                    </a:cubicBezTo>
                    <a:cubicBezTo>
                      <a:pt x="592" y="0"/>
                      <a:pt x="683" y="73"/>
                      <a:pt x="498" y="4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42"/>
              <p:cNvSpPr/>
              <p:nvPr/>
            </p:nvSpPr>
            <p:spPr>
              <a:xfrm>
                <a:off x="4002726" y="2197279"/>
                <a:ext cx="30829" cy="57933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2" extrusionOk="0">
                    <a:moveTo>
                      <a:pt x="414" y="1"/>
                    </a:moveTo>
                    <a:cubicBezTo>
                      <a:pt x="78" y="278"/>
                      <a:pt x="70" y="296"/>
                      <a:pt x="0" y="1133"/>
                    </a:cubicBezTo>
                    <a:cubicBezTo>
                      <a:pt x="41" y="1147"/>
                      <a:pt x="80" y="1162"/>
                      <a:pt x="141" y="1182"/>
                    </a:cubicBezTo>
                    <a:cubicBezTo>
                      <a:pt x="379" y="887"/>
                      <a:pt x="606" y="581"/>
                      <a:pt x="628" y="193"/>
                    </a:cubicBezTo>
                    <a:cubicBezTo>
                      <a:pt x="513" y="31"/>
                      <a:pt x="572" y="80"/>
                      <a:pt x="4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42"/>
              <p:cNvSpPr/>
              <p:nvPr/>
            </p:nvSpPr>
            <p:spPr>
              <a:xfrm>
                <a:off x="3995619" y="2467193"/>
                <a:ext cx="34260" cy="50532"/>
              </a:xfrm>
              <a:custGeom>
                <a:avLst/>
                <a:gdLst/>
                <a:ahLst/>
                <a:cxnLst/>
                <a:rect l="l" t="t" r="r" b="b"/>
                <a:pathLst>
                  <a:path w="699" h="1031" extrusionOk="0">
                    <a:moveTo>
                      <a:pt x="445" y="1"/>
                    </a:moveTo>
                    <a:cubicBezTo>
                      <a:pt x="405" y="1"/>
                      <a:pt x="361" y="8"/>
                      <a:pt x="311" y="23"/>
                    </a:cubicBezTo>
                    <a:cubicBezTo>
                      <a:pt x="65" y="267"/>
                      <a:pt x="0" y="576"/>
                      <a:pt x="100" y="1030"/>
                    </a:cubicBezTo>
                    <a:cubicBezTo>
                      <a:pt x="499" y="796"/>
                      <a:pt x="699" y="551"/>
                      <a:pt x="691" y="185"/>
                    </a:cubicBezTo>
                    <a:cubicBezTo>
                      <a:pt x="634" y="59"/>
                      <a:pt x="557" y="1"/>
                      <a:pt x="4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1" name="Google Shape;10711;p42"/>
              <p:cNvSpPr/>
              <p:nvPr/>
            </p:nvSpPr>
            <p:spPr>
              <a:xfrm>
                <a:off x="3435986" y="1442233"/>
                <a:ext cx="27986" cy="60040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225" extrusionOk="0">
                    <a:moveTo>
                      <a:pt x="276" y="1"/>
                    </a:moveTo>
                    <a:cubicBezTo>
                      <a:pt x="212" y="1"/>
                      <a:pt x="149" y="37"/>
                      <a:pt x="71" y="109"/>
                    </a:cubicBezTo>
                    <a:cubicBezTo>
                      <a:pt x="0" y="433"/>
                      <a:pt x="4" y="753"/>
                      <a:pt x="62" y="1073"/>
                    </a:cubicBezTo>
                    <a:cubicBezTo>
                      <a:pt x="79" y="1165"/>
                      <a:pt x="136" y="1224"/>
                      <a:pt x="245" y="1224"/>
                    </a:cubicBezTo>
                    <a:cubicBezTo>
                      <a:pt x="251" y="1224"/>
                      <a:pt x="257" y="1224"/>
                      <a:pt x="263" y="1224"/>
                    </a:cubicBezTo>
                    <a:cubicBezTo>
                      <a:pt x="451" y="857"/>
                      <a:pt x="570" y="477"/>
                      <a:pt x="464" y="97"/>
                    </a:cubicBezTo>
                    <a:cubicBezTo>
                      <a:pt x="394" y="32"/>
                      <a:pt x="335" y="1"/>
                      <a:pt x="2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2" name="Google Shape;10712;p42"/>
              <p:cNvSpPr/>
              <p:nvPr/>
            </p:nvSpPr>
            <p:spPr>
              <a:xfrm>
                <a:off x="2258149" y="1850658"/>
                <a:ext cx="32397" cy="48571"/>
              </a:xfrm>
              <a:custGeom>
                <a:avLst/>
                <a:gdLst/>
                <a:ahLst/>
                <a:cxnLst/>
                <a:rect l="l" t="t" r="r" b="b"/>
                <a:pathLst>
                  <a:path w="661" h="991" extrusionOk="0">
                    <a:moveTo>
                      <a:pt x="330" y="0"/>
                    </a:moveTo>
                    <a:cubicBezTo>
                      <a:pt x="237" y="0"/>
                      <a:pt x="144" y="51"/>
                      <a:pt x="87" y="110"/>
                    </a:cubicBezTo>
                    <a:cubicBezTo>
                      <a:pt x="41" y="155"/>
                      <a:pt x="26" y="228"/>
                      <a:pt x="1" y="280"/>
                    </a:cubicBezTo>
                    <a:cubicBezTo>
                      <a:pt x="119" y="725"/>
                      <a:pt x="119" y="725"/>
                      <a:pt x="471" y="991"/>
                    </a:cubicBezTo>
                    <a:cubicBezTo>
                      <a:pt x="543" y="841"/>
                      <a:pt x="660" y="640"/>
                      <a:pt x="650" y="511"/>
                    </a:cubicBezTo>
                    <a:cubicBezTo>
                      <a:pt x="619" y="119"/>
                      <a:pt x="473" y="0"/>
                      <a:pt x="3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3" name="Google Shape;10713;p42"/>
              <p:cNvSpPr/>
              <p:nvPr/>
            </p:nvSpPr>
            <p:spPr>
              <a:xfrm>
                <a:off x="2825526" y="1818506"/>
                <a:ext cx="33917" cy="5543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131" extrusionOk="0">
                    <a:moveTo>
                      <a:pt x="321" y="1"/>
                    </a:moveTo>
                    <a:cubicBezTo>
                      <a:pt x="270" y="24"/>
                      <a:pt x="191" y="61"/>
                      <a:pt x="117" y="95"/>
                    </a:cubicBezTo>
                    <a:cubicBezTo>
                      <a:pt x="1" y="519"/>
                      <a:pt x="189" y="816"/>
                      <a:pt x="460" y="1131"/>
                    </a:cubicBezTo>
                    <a:cubicBezTo>
                      <a:pt x="602" y="869"/>
                      <a:pt x="691" y="636"/>
                      <a:pt x="636" y="377"/>
                    </a:cubicBezTo>
                    <a:cubicBezTo>
                      <a:pt x="603" y="220"/>
                      <a:pt x="544" y="64"/>
                      <a:pt x="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4" name="Google Shape;10714;p42"/>
              <p:cNvSpPr/>
              <p:nvPr/>
            </p:nvSpPr>
            <p:spPr>
              <a:xfrm>
                <a:off x="2714413" y="2387400"/>
                <a:ext cx="33427" cy="44601"/>
              </a:xfrm>
              <a:custGeom>
                <a:avLst/>
                <a:gdLst/>
                <a:ahLst/>
                <a:cxnLst/>
                <a:rect l="l" t="t" r="r" b="b"/>
                <a:pathLst>
                  <a:path w="682" h="910" extrusionOk="0">
                    <a:moveTo>
                      <a:pt x="199" y="1"/>
                    </a:moveTo>
                    <a:cubicBezTo>
                      <a:pt x="135" y="92"/>
                      <a:pt x="62" y="198"/>
                      <a:pt x="0" y="288"/>
                    </a:cubicBezTo>
                    <a:cubicBezTo>
                      <a:pt x="91" y="552"/>
                      <a:pt x="222" y="740"/>
                      <a:pt x="393" y="900"/>
                    </a:cubicBezTo>
                    <a:cubicBezTo>
                      <a:pt x="402" y="907"/>
                      <a:pt x="414" y="910"/>
                      <a:pt x="429" y="910"/>
                    </a:cubicBezTo>
                    <a:cubicBezTo>
                      <a:pt x="456" y="910"/>
                      <a:pt x="489" y="902"/>
                      <a:pt x="514" y="902"/>
                    </a:cubicBezTo>
                    <a:cubicBezTo>
                      <a:pt x="637" y="773"/>
                      <a:pt x="645" y="609"/>
                      <a:pt x="682" y="406"/>
                    </a:cubicBezTo>
                    <a:cubicBezTo>
                      <a:pt x="594" y="173"/>
                      <a:pt x="490" y="4"/>
                      <a:pt x="1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5" name="Google Shape;10715;p42"/>
              <p:cNvSpPr/>
              <p:nvPr/>
            </p:nvSpPr>
            <p:spPr>
              <a:xfrm>
                <a:off x="2095229" y="2507580"/>
                <a:ext cx="44258" cy="35779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30" extrusionOk="0">
                    <a:moveTo>
                      <a:pt x="482" y="0"/>
                    </a:moveTo>
                    <a:cubicBezTo>
                      <a:pt x="401" y="0"/>
                      <a:pt x="298" y="28"/>
                      <a:pt x="153" y="72"/>
                    </a:cubicBezTo>
                    <a:cubicBezTo>
                      <a:pt x="0" y="426"/>
                      <a:pt x="381" y="729"/>
                      <a:pt x="655" y="729"/>
                    </a:cubicBezTo>
                    <a:cubicBezTo>
                      <a:pt x="783" y="729"/>
                      <a:pt x="888" y="662"/>
                      <a:pt x="902" y="502"/>
                    </a:cubicBezTo>
                    <a:cubicBezTo>
                      <a:pt x="730" y="130"/>
                      <a:pt x="657" y="0"/>
                      <a:pt x="4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6" name="Google Shape;10716;p42"/>
              <p:cNvSpPr/>
              <p:nvPr/>
            </p:nvSpPr>
            <p:spPr>
              <a:xfrm>
                <a:off x="2959577" y="940094"/>
                <a:ext cx="31270" cy="55237"/>
              </a:xfrm>
              <a:custGeom>
                <a:avLst/>
                <a:gdLst/>
                <a:ahLst/>
                <a:cxnLst/>
                <a:rect l="l" t="t" r="r" b="b"/>
                <a:pathLst>
                  <a:path w="638" h="1127" extrusionOk="0">
                    <a:moveTo>
                      <a:pt x="227" y="0"/>
                    </a:moveTo>
                    <a:cubicBezTo>
                      <a:pt x="141" y="98"/>
                      <a:pt x="42" y="157"/>
                      <a:pt x="37" y="225"/>
                    </a:cubicBezTo>
                    <a:cubicBezTo>
                      <a:pt x="1" y="616"/>
                      <a:pt x="132" y="928"/>
                      <a:pt x="503" y="1127"/>
                    </a:cubicBezTo>
                    <a:cubicBezTo>
                      <a:pt x="637" y="534"/>
                      <a:pt x="620" y="453"/>
                      <a:pt x="2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42"/>
              <p:cNvSpPr/>
              <p:nvPr/>
            </p:nvSpPr>
            <p:spPr>
              <a:xfrm>
                <a:off x="2720736" y="636164"/>
                <a:ext cx="91261" cy="16909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345" extrusionOk="0">
                    <a:moveTo>
                      <a:pt x="692" y="1"/>
                    </a:moveTo>
                    <a:cubicBezTo>
                      <a:pt x="466" y="1"/>
                      <a:pt x="236" y="50"/>
                      <a:pt x="1" y="191"/>
                    </a:cubicBezTo>
                    <a:cubicBezTo>
                      <a:pt x="85" y="268"/>
                      <a:pt x="147" y="326"/>
                      <a:pt x="166" y="344"/>
                    </a:cubicBezTo>
                    <a:cubicBezTo>
                      <a:pt x="769" y="306"/>
                      <a:pt x="1316" y="272"/>
                      <a:pt x="1861" y="237"/>
                    </a:cubicBezTo>
                    <a:cubicBezTo>
                      <a:pt x="1483" y="159"/>
                      <a:pt x="1094" y="1"/>
                      <a:pt x="6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42"/>
              <p:cNvSpPr/>
              <p:nvPr/>
            </p:nvSpPr>
            <p:spPr>
              <a:xfrm>
                <a:off x="3008787" y="2241537"/>
                <a:ext cx="39210" cy="50679"/>
              </a:xfrm>
              <a:custGeom>
                <a:avLst/>
                <a:gdLst/>
                <a:ahLst/>
                <a:cxnLst/>
                <a:rect l="l" t="t" r="r" b="b"/>
                <a:pathLst>
                  <a:path w="800" h="1034" extrusionOk="0">
                    <a:moveTo>
                      <a:pt x="501" y="1"/>
                    </a:moveTo>
                    <a:cubicBezTo>
                      <a:pt x="33" y="149"/>
                      <a:pt x="1" y="281"/>
                      <a:pt x="437" y="953"/>
                    </a:cubicBezTo>
                    <a:cubicBezTo>
                      <a:pt x="462" y="992"/>
                      <a:pt x="506" y="1033"/>
                      <a:pt x="565" y="1033"/>
                    </a:cubicBezTo>
                    <a:cubicBezTo>
                      <a:pt x="602" y="1033"/>
                      <a:pt x="645" y="1017"/>
                      <a:pt x="695" y="975"/>
                    </a:cubicBezTo>
                    <a:cubicBezTo>
                      <a:pt x="698" y="671"/>
                      <a:pt x="800" y="330"/>
                      <a:pt x="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9" name="Google Shape;10719;p42"/>
              <p:cNvSpPr/>
              <p:nvPr/>
            </p:nvSpPr>
            <p:spPr>
              <a:xfrm>
                <a:off x="3335264" y="2562769"/>
                <a:ext cx="33770" cy="4617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942" extrusionOk="0">
                    <a:moveTo>
                      <a:pt x="425" y="1"/>
                    </a:moveTo>
                    <a:lnTo>
                      <a:pt x="425" y="1"/>
                    </a:lnTo>
                    <a:cubicBezTo>
                      <a:pt x="17" y="35"/>
                      <a:pt x="1" y="361"/>
                      <a:pt x="32" y="793"/>
                    </a:cubicBezTo>
                    <a:cubicBezTo>
                      <a:pt x="38" y="881"/>
                      <a:pt x="95" y="942"/>
                      <a:pt x="190" y="942"/>
                    </a:cubicBezTo>
                    <a:cubicBezTo>
                      <a:pt x="200" y="942"/>
                      <a:pt x="211" y="941"/>
                      <a:pt x="222" y="939"/>
                    </a:cubicBezTo>
                    <a:cubicBezTo>
                      <a:pt x="665" y="448"/>
                      <a:pt x="688" y="352"/>
                      <a:pt x="4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0" name="Google Shape;10720;p42"/>
              <p:cNvSpPr/>
              <p:nvPr/>
            </p:nvSpPr>
            <p:spPr>
              <a:xfrm>
                <a:off x="3039273" y="2358041"/>
                <a:ext cx="26663" cy="58913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202" extrusionOk="0">
                    <a:moveTo>
                      <a:pt x="353" y="0"/>
                    </a:moveTo>
                    <a:cubicBezTo>
                      <a:pt x="286" y="8"/>
                      <a:pt x="204" y="19"/>
                      <a:pt x="100" y="34"/>
                    </a:cubicBezTo>
                    <a:cubicBezTo>
                      <a:pt x="1" y="412"/>
                      <a:pt x="14" y="708"/>
                      <a:pt x="80" y="1004"/>
                    </a:cubicBezTo>
                    <a:cubicBezTo>
                      <a:pt x="100" y="1097"/>
                      <a:pt x="139" y="1202"/>
                      <a:pt x="276" y="1202"/>
                    </a:cubicBezTo>
                    <a:cubicBezTo>
                      <a:pt x="290" y="1202"/>
                      <a:pt x="305" y="1200"/>
                      <a:pt x="321" y="1198"/>
                    </a:cubicBezTo>
                    <a:cubicBezTo>
                      <a:pt x="423" y="854"/>
                      <a:pt x="544" y="507"/>
                      <a:pt x="455" y="132"/>
                    </a:cubicBezTo>
                    <a:cubicBezTo>
                      <a:pt x="445" y="93"/>
                      <a:pt x="401" y="60"/>
                      <a:pt x="3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42"/>
              <p:cNvSpPr/>
              <p:nvPr/>
            </p:nvSpPr>
            <p:spPr>
              <a:xfrm>
                <a:off x="3448778" y="2476849"/>
                <a:ext cx="31760" cy="57247"/>
              </a:xfrm>
              <a:custGeom>
                <a:avLst/>
                <a:gdLst/>
                <a:ahLst/>
                <a:cxnLst/>
                <a:rect l="l" t="t" r="r" b="b"/>
                <a:pathLst>
                  <a:path w="648" h="1168" extrusionOk="0">
                    <a:moveTo>
                      <a:pt x="505" y="0"/>
                    </a:moveTo>
                    <a:cubicBezTo>
                      <a:pt x="246" y="27"/>
                      <a:pt x="135" y="142"/>
                      <a:pt x="91" y="307"/>
                    </a:cubicBezTo>
                    <a:cubicBezTo>
                      <a:pt x="21" y="576"/>
                      <a:pt x="1" y="848"/>
                      <a:pt x="118" y="1168"/>
                    </a:cubicBezTo>
                    <a:cubicBezTo>
                      <a:pt x="424" y="884"/>
                      <a:pt x="585" y="575"/>
                      <a:pt x="647" y="131"/>
                    </a:cubicBezTo>
                    <a:cubicBezTo>
                      <a:pt x="602" y="90"/>
                      <a:pt x="536" y="30"/>
                      <a:pt x="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42"/>
              <p:cNvSpPr/>
              <p:nvPr/>
            </p:nvSpPr>
            <p:spPr>
              <a:xfrm>
                <a:off x="4318371" y="2384803"/>
                <a:ext cx="35093" cy="476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972" extrusionOk="0">
                    <a:moveTo>
                      <a:pt x="501" y="1"/>
                    </a:moveTo>
                    <a:cubicBezTo>
                      <a:pt x="121" y="342"/>
                      <a:pt x="78" y="403"/>
                      <a:pt x="22" y="697"/>
                    </a:cubicBezTo>
                    <a:cubicBezTo>
                      <a:pt x="1" y="809"/>
                      <a:pt x="13" y="922"/>
                      <a:pt x="146" y="971"/>
                    </a:cubicBezTo>
                    <a:cubicBezTo>
                      <a:pt x="570" y="729"/>
                      <a:pt x="570" y="729"/>
                      <a:pt x="715" y="194"/>
                    </a:cubicBezTo>
                    <a:cubicBezTo>
                      <a:pt x="659" y="143"/>
                      <a:pt x="593" y="85"/>
                      <a:pt x="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3" name="Google Shape;10723;p42"/>
              <p:cNvSpPr/>
              <p:nvPr/>
            </p:nvSpPr>
            <p:spPr>
              <a:xfrm>
                <a:off x="2206881" y="1893839"/>
                <a:ext cx="38181" cy="4739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967" extrusionOk="0">
                    <a:moveTo>
                      <a:pt x="286" y="1"/>
                    </a:moveTo>
                    <a:cubicBezTo>
                      <a:pt x="225" y="33"/>
                      <a:pt x="148" y="75"/>
                      <a:pt x="54" y="126"/>
                    </a:cubicBezTo>
                    <a:cubicBezTo>
                      <a:pt x="0" y="792"/>
                      <a:pt x="6" y="806"/>
                      <a:pt x="358" y="966"/>
                    </a:cubicBezTo>
                    <a:cubicBezTo>
                      <a:pt x="596" y="735"/>
                      <a:pt x="779" y="130"/>
                      <a:pt x="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4" name="Google Shape;10724;p42"/>
              <p:cNvSpPr/>
              <p:nvPr/>
            </p:nvSpPr>
            <p:spPr>
              <a:xfrm>
                <a:off x="2387642" y="2822734"/>
                <a:ext cx="43572" cy="40778"/>
              </a:xfrm>
              <a:custGeom>
                <a:avLst/>
                <a:gdLst/>
                <a:ahLst/>
                <a:cxnLst/>
                <a:rect l="l" t="t" r="r" b="b"/>
                <a:pathLst>
                  <a:path w="889" h="832" extrusionOk="0">
                    <a:moveTo>
                      <a:pt x="208" y="0"/>
                    </a:moveTo>
                    <a:cubicBezTo>
                      <a:pt x="130" y="90"/>
                      <a:pt x="60" y="169"/>
                      <a:pt x="0" y="237"/>
                    </a:cubicBezTo>
                    <a:cubicBezTo>
                      <a:pt x="76" y="516"/>
                      <a:pt x="266" y="637"/>
                      <a:pt x="474" y="737"/>
                    </a:cubicBezTo>
                    <a:cubicBezTo>
                      <a:pt x="548" y="773"/>
                      <a:pt x="620" y="831"/>
                      <a:pt x="711" y="831"/>
                    </a:cubicBezTo>
                    <a:cubicBezTo>
                      <a:pt x="763" y="831"/>
                      <a:pt x="821" y="812"/>
                      <a:pt x="888" y="760"/>
                    </a:cubicBezTo>
                    <a:cubicBezTo>
                      <a:pt x="775" y="393"/>
                      <a:pt x="584" y="132"/>
                      <a:pt x="2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42"/>
              <p:cNvSpPr/>
              <p:nvPr/>
            </p:nvSpPr>
            <p:spPr>
              <a:xfrm>
                <a:off x="4095263" y="2828714"/>
                <a:ext cx="40190" cy="4220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61" extrusionOk="0">
                    <a:moveTo>
                      <a:pt x="575" y="1"/>
                    </a:moveTo>
                    <a:cubicBezTo>
                      <a:pt x="520" y="1"/>
                      <a:pt x="456" y="13"/>
                      <a:pt x="383" y="35"/>
                    </a:cubicBezTo>
                    <a:cubicBezTo>
                      <a:pt x="188" y="250"/>
                      <a:pt x="63" y="485"/>
                      <a:pt x="0" y="767"/>
                    </a:cubicBezTo>
                    <a:cubicBezTo>
                      <a:pt x="62" y="801"/>
                      <a:pt x="118" y="830"/>
                      <a:pt x="175" y="861"/>
                    </a:cubicBezTo>
                    <a:cubicBezTo>
                      <a:pt x="467" y="701"/>
                      <a:pt x="735" y="538"/>
                      <a:pt x="819" y="218"/>
                    </a:cubicBezTo>
                    <a:cubicBezTo>
                      <a:pt x="776" y="61"/>
                      <a:pt x="696" y="1"/>
                      <a:pt x="5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42"/>
              <p:cNvSpPr/>
              <p:nvPr/>
            </p:nvSpPr>
            <p:spPr>
              <a:xfrm>
                <a:off x="2452928" y="1749888"/>
                <a:ext cx="31564" cy="48473"/>
              </a:xfrm>
              <a:custGeom>
                <a:avLst/>
                <a:gdLst/>
                <a:ahLst/>
                <a:cxnLst/>
                <a:rect l="l" t="t" r="r" b="b"/>
                <a:pathLst>
                  <a:path w="644" h="989" extrusionOk="0">
                    <a:moveTo>
                      <a:pt x="316" y="1"/>
                    </a:moveTo>
                    <a:cubicBezTo>
                      <a:pt x="245" y="1"/>
                      <a:pt x="160" y="23"/>
                      <a:pt x="61" y="66"/>
                    </a:cubicBezTo>
                    <a:cubicBezTo>
                      <a:pt x="0" y="551"/>
                      <a:pt x="60" y="674"/>
                      <a:pt x="556" y="988"/>
                    </a:cubicBezTo>
                    <a:cubicBezTo>
                      <a:pt x="644" y="677"/>
                      <a:pt x="638" y="431"/>
                      <a:pt x="556" y="188"/>
                    </a:cubicBezTo>
                    <a:cubicBezTo>
                      <a:pt x="514" y="62"/>
                      <a:pt x="434" y="1"/>
                      <a:pt x="3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42"/>
              <p:cNvSpPr/>
              <p:nvPr/>
            </p:nvSpPr>
            <p:spPr>
              <a:xfrm>
                <a:off x="4063551" y="1735184"/>
                <a:ext cx="29702" cy="54159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105" extrusionOk="0">
                    <a:moveTo>
                      <a:pt x="350" y="1"/>
                    </a:moveTo>
                    <a:cubicBezTo>
                      <a:pt x="303" y="1"/>
                      <a:pt x="249" y="16"/>
                      <a:pt x="186" y="50"/>
                    </a:cubicBezTo>
                    <a:cubicBezTo>
                      <a:pt x="5" y="516"/>
                      <a:pt x="0" y="611"/>
                      <a:pt x="137" y="1104"/>
                    </a:cubicBezTo>
                    <a:cubicBezTo>
                      <a:pt x="505" y="927"/>
                      <a:pt x="520" y="568"/>
                      <a:pt x="605" y="258"/>
                    </a:cubicBezTo>
                    <a:cubicBezTo>
                      <a:pt x="548" y="101"/>
                      <a:pt x="471" y="1"/>
                      <a:pt x="3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8" name="Google Shape;10728;p42"/>
              <p:cNvSpPr/>
              <p:nvPr/>
            </p:nvSpPr>
            <p:spPr>
              <a:xfrm>
                <a:off x="4185006" y="2377402"/>
                <a:ext cx="37004" cy="49209"/>
              </a:xfrm>
              <a:custGeom>
                <a:avLst/>
                <a:gdLst/>
                <a:ahLst/>
                <a:cxnLst/>
                <a:rect l="l" t="t" r="r" b="b"/>
                <a:pathLst>
                  <a:path w="755" h="1004" extrusionOk="0">
                    <a:moveTo>
                      <a:pt x="506" y="0"/>
                    </a:moveTo>
                    <a:cubicBezTo>
                      <a:pt x="464" y="0"/>
                      <a:pt x="417" y="10"/>
                      <a:pt x="363" y="28"/>
                    </a:cubicBezTo>
                    <a:cubicBezTo>
                      <a:pt x="129" y="285"/>
                      <a:pt x="0" y="592"/>
                      <a:pt x="155" y="1004"/>
                    </a:cubicBezTo>
                    <a:cubicBezTo>
                      <a:pt x="551" y="871"/>
                      <a:pt x="644" y="544"/>
                      <a:pt x="754" y="227"/>
                    </a:cubicBezTo>
                    <a:cubicBezTo>
                      <a:pt x="693" y="67"/>
                      <a:pt x="617" y="0"/>
                      <a:pt x="5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9" name="Google Shape;10729;p42"/>
              <p:cNvSpPr/>
              <p:nvPr/>
            </p:nvSpPr>
            <p:spPr>
              <a:xfrm>
                <a:off x="3918472" y="3055399"/>
                <a:ext cx="40092" cy="35093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16" extrusionOk="0">
                    <a:moveTo>
                      <a:pt x="492" y="1"/>
                    </a:moveTo>
                    <a:cubicBezTo>
                      <a:pt x="20" y="287"/>
                      <a:pt x="20" y="287"/>
                      <a:pt x="1" y="667"/>
                    </a:cubicBezTo>
                    <a:cubicBezTo>
                      <a:pt x="94" y="700"/>
                      <a:pt x="180" y="716"/>
                      <a:pt x="259" y="716"/>
                    </a:cubicBezTo>
                    <a:cubicBezTo>
                      <a:pt x="484" y="716"/>
                      <a:pt x="659" y="593"/>
                      <a:pt x="802" y="397"/>
                    </a:cubicBezTo>
                    <a:cubicBezTo>
                      <a:pt x="818" y="136"/>
                      <a:pt x="713" y="16"/>
                      <a:pt x="4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0" name="Google Shape;10730;p42"/>
              <p:cNvSpPr/>
              <p:nvPr/>
            </p:nvSpPr>
            <p:spPr>
              <a:xfrm>
                <a:off x="3544893" y="2155421"/>
                <a:ext cx="30094" cy="49552"/>
              </a:xfrm>
              <a:custGeom>
                <a:avLst/>
                <a:gdLst/>
                <a:ahLst/>
                <a:cxnLst/>
                <a:rect l="l" t="t" r="r" b="b"/>
                <a:pathLst>
                  <a:path w="614" h="1011" extrusionOk="0">
                    <a:moveTo>
                      <a:pt x="354" y="1"/>
                    </a:moveTo>
                    <a:cubicBezTo>
                      <a:pt x="300" y="1"/>
                      <a:pt x="230" y="27"/>
                      <a:pt x="119" y="67"/>
                    </a:cubicBezTo>
                    <a:cubicBezTo>
                      <a:pt x="0" y="728"/>
                      <a:pt x="12" y="787"/>
                      <a:pt x="302" y="1010"/>
                    </a:cubicBezTo>
                    <a:cubicBezTo>
                      <a:pt x="540" y="557"/>
                      <a:pt x="458" y="750"/>
                      <a:pt x="613" y="284"/>
                    </a:cubicBezTo>
                    <a:cubicBezTo>
                      <a:pt x="492" y="77"/>
                      <a:pt x="447" y="1"/>
                      <a:pt x="3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1" name="Google Shape;10731;p42"/>
              <p:cNvSpPr/>
              <p:nvPr/>
            </p:nvSpPr>
            <p:spPr>
              <a:xfrm>
                <a:off x="4053847" y="2100233"/>
                <a:ext cx="36318" cy="5523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127" extrusionOk="0">
                    <a:moveTo>
                      <a:pt x="203" y="1"/>
                    </a:moveTo>
                    <a:cubicBezTo>
                      <a:pt x="132" y="151"/>
                      <a:pt x="66" y="291"/>
                      <a:pt x="1" y="428"/>
                    </a:cubicBezTo>
                    <a:cubicBezTo>
                      <a:pt x="69" y="642"/>
                      <a:pt x="131" y="835"/>
                      <a:pt x="222" y="1127"/>
                    </a:cubicBezTo>
                    <a:cubicBezTo>
                      <a:pt x="458" y="776"/>
                      <a:pt x="740" y="381"/>
                      <a:pt x="417" y="61"/>
                    </a:cubicBezTo>
                    <a:cubicBezTo>
                      <a:pt x="377" y="21"/>
                      <a:pt x="295" y="26"/>
                      <a:pt x="2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42"/>
              <p:cNvSpPr/>
              <p:nvPr/>
            </p:nvSpPr>
            <p:spPr>
              <a:xfrm>
                <a:off x="4152461" y="1193687"/>
                <a:ext cx="94447" cy="23183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73" extrusionOk="0">
                    <a:moveTo>
                      <a:pt x="990" y="1"/>
                    </a:moveTo>
                    <a:cubicBezTo>
                      <a:pt x="685" y="1"/>
                      <a:pt x="387" y="49"/>
                      <a:pt x="158" y="185"/>
                    </a:cubicBezTo>
                    <a:cubicBezTo>
                      <a:pt x="90" y="226"/>
                      <a:pt x="55" y="320"/>
                      <a:pt x="0" y="393"/>
                    </a:cubicBezTo>
                    <a:cubicBezTo>
                      <a:pt x="75" y="449"/>
                      <a:pt x="129" y="472"/>
                      <a:pt x="193" y="472"/>
                    </a:cubicBezTo>
                    <a:cubicBezTo>
                      <a:pt x="348" y="472"/>
                      <a:pt x="555" y="338"/>
                      <a:pt x="1219" y="230"/>
                    </a:cubicBezTo>
                    <a:cubicBezTo>
                      <a:pt x="1419" y="198"/>
                      <a:pt x="1632" y="258"/>
                      <a:pt x="1926" y="126"/>
                    </a:cubicBezTo>
                    <a:cubicBezTo>
                      <a:pt x="1662" y="59"/>
                      <a:pt x="1322" y="1"/>
                      <a:pt x="9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3" name="Google Shape;10733;p42"/>
              <p:cNvSpPr/>
              <p:nvPr/>
            </p:nvSpPr>
            <p:spPr>
              <a:xfrm>
                <a:off x="2617024" y="2072933"/>
                <a:ext cx="31809" cy="43572"/>
              </a:xfrm>
              <a:custGeom>
                <a:avLst/>
                <a:gdLst/>
                <a:ahLst/>
                <a:cxnLst/>
                <a:rect l="l" t="t" r="r" b="b"/>
                <a:pathLst>
                  <a:path w="649" h="889" extrusionOk="0">
                    <a:moveTo>
                      <a:pt x="362" y="0"/>
                    </a:moveTo>
                    <a:cubicBezTo>
                      <a:pt x="169" y="0"/>
                      <a:pt x="62" y="104"/>
                      <a:pt x="39" y="282"/>
                    </a:cubicBezTo>
                    <a:cubicBezTo>
                      <a:pt x="0" y="560"/>
                      <a:pt x="95" y="681"/>
                      <a:pt x="496" y="888"/>
                    </a:cubicBezTo>
                    <a:cubicBezTo>
                      <a:pt x="648" y="635"/>
                      <a:pt x="645" y="380"/>
                      <a:pt x="555" y="121"/>
                    </a:cubicBezTo>
                    <a:cubicBezTo>
                      <a:pt x="483" y="73"/>
                      <a:pt x="424" y="36"/>
                      <a:pt x="371" y="0"/>
                    </a:cubicBezTo>
                    <a:cubicBezTo>
                      <a:pt x="368" y="0"/>
                      <a:pt x="365" y="0"/>
                      <a:pt x="3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4" name="Google Shape;10734;p42"/>
              <p:cNvSpPr/>
              <p:nvPr/>
            </p:nvSpPr>
            <p:spPr>
              <a:xfrm>
                <a:off x="3927050" y="1162564"/>
                <a:ext cx="28231" cy="56609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155" extrusionOk="0">
                    <a:moveTo>
                      <a:pt x="109" y="0"/>
                    </a:moveTo>
                    <a:cubicBezTo>
                      <a:pt x="91" y="331"/>
                      <a:pt x="0" y="1154"/>
                      <a:pt x="269" y="1154"/>
                    </a:cubicBezTo>
                    <a:cubicBezTo>
                      <a:pt x="285" y="1154"/>
                      <a:pt x="302" y="1151"/>
                      <a:pt x="321" y="1145"/>
                    </a:cubicBezTo>
                    <a:cubicBezTo>
                      <a:pt x="416" y="818"/>
                      <a:pt x="575" y="502"/>
                      <a:pt x="509" y="141"/>
                    </a:cubicBezTo>
                    <a:cubicBezTo>
                      <a:pt x="502" y="101"/>
                      <a:pt x="465" y="63"/>
                      <a:pt x="4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42"/>
              <p:cNvSpPr/>
              <p:nvPr/>
            </p:nvSpPr>
            <p:spPr>
              <a:xfrm>
                <a:off x="3575723" y="1847227"/>
                <a:ext cx="36808" cy="39749"/>
              </a:xfrm>
              <a:custGeom>
                <a:avLst/>
                <a:gdLst/>
                <a:ahLst/>
                <a:cxnLst/>
                <a:rect l="l" t="t" r="r" b="b"/>
                <a:pathLst>
                  <a:path w="751" h="811" extrusionOk="0">
                    <a:moveTo>
                      <a:pt x="302" y="1"/>
                    </a:moveTo>
                    <a:cubicBezTo>
                      <a:pt x="197" y="130"/>
                      <a:pt x="103" y="244"/>
                      <a:pt x="0" y="371"/>
                    </a:cubicBezTo>
                    <a:cubicBezTo>
                      <a:pt x="80" y="531"/>
                      <a:pt x="148" y="667"/>
                      <a:pt x="210" y="789"/>
                    </a:cubicBezTo>
                    <a:cubicBezTo>
                      <a:pt x="262" y="803"/>
                      <a:pt x="310" y="810"/>
                      <a:pt x="353" y="810"/>
                    </a:cubicBezTo>
                    <a:cubicBezTo>
                      <a:pt x="510" y="810"/>
                      <a:pt x="610" y="722"/>
                      <a:pt x="678" y="579"/>
                    </a:cubicBezTo>
                    <a:cubicBezTo>
                      <a:pt x="751" y="427"/>
                      <a:pt x="744" y="272"/>
                      <a:pt x="607" y="109"/>
                    </a:cubicBezTo>
                    <a:cubicBezTo>
                      <a:pt x="532" y="83"/>
                      <a:pt x="431" y="46"/>
                      <a:pt x="3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42"/>
              <p:cNvSpPr/>
              <p:nvPr/>
            </p:nvSpPr>
            <p:spPr>
              <a:xfrm>
                <a:off x="2680839" y="3069270"/>
                <a:ext cx="40876" cy="40043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17" extrusionOk="0">
                    <a:moveTo>
                      <a:pt x="275" y="1"/>
                    </a:moveTo>
                    <a:cubicBezTo>
                      <a:pt x="94" y="72"/>
                      <a:pt x="0" y="157"/>
                      <a:pt x="33" y="335"/>
                    </a:cubicBezTo>
                    <a:cubicBezTo>
                      <a:pt x="180" y="619"/>
                      <a:pt x="449" y="729"/>
                      <a:pt x="755" y="816"/>
                    </a:cubicBezTo>
                    <a:cubicBezTo>
                      <a:pt x="784" y="734"/>
                      <a:pt x="834" y="667"/>
                      <a:pt x="823" y="614"/>
                    </a:cubicBezTo>
                    <a:cubicBezTo>
                      <a:pt x="760" y="325"/>
                      <a:pt x="578" y="129"/>
                      <a:pt x="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42"/>
              <p:cNvSpPr/>
              <p:nvPr/>
            </p:nvSpPr>
            <p:spPr>
              <a:xfrm>
                <a:off x="3360653" y="2381568"/>
                <a:ext cx="32397" cy="44699"/>
              </a:xfrm>
              <a:custGeom>
                <a:avLst/>
                <a:gdLst/>
                <a:ahLst/>
                <a:cxnLst/>
                <a:rect l="l" t="t" r="r" b="b"/>
                <a:pathLst>
                  <a:path w="661" h="912" extrusionOk="0">
                    <a:moveTo>
                      <a:pt x="402" y="0"/>
                    </a:moveTo>
                    <a:cubicBezTo>
                      <a:pt x="175" y="69"/>
                      <a:pt x="259" y="24"/>
                      <a:pt x="76" y="169"/>
                    </a:cubicBezTo>
                    <a:cubicBezTo>
                      <a:pt x="0" y="713"/>
                      <a:pt x="10" y="625"/>
                      <a:pt x="135" y="912"/>
                    </a:cubicBezTo>
                    <a:cubicBezTo>
                      <a:pt x="547" y="696"/>
                      <a:pt x="610" y="633"/>
                      <a:pt x="639" y="380"/>
                    </a:cubicBezTo>
                    <a:cubicBezTo>
                      <a:pt x="660" y="203"/>
                      <a:pt x="596" y="67"/>
                      <a:pt x="4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8" name="Google Shape;10738;p42"/>
              <p:cNvSpPr/>
              <p:nvPr/>
            </p:nvSpPr>
            <p:spPr>
              <a:xfrm>
                <a:off x="2399356" y="1933294"/>
                <a:ext cx="38769" cy="48816"/>
              </a:xfrm>
              <a:custGeom>
                <a:avLst/>
                <a:gdLst/>
                <a:ahLst/>
                <a:cxnLst/>
                <a:rect l="l" t="t" r="r" b="b"/>
                <a:pathLst>
                  <a:path w="791" h="996" extrusionOk="0">
                    <a:moveTo>
                      <a:pt x="257" y="0"/>
                    </a:moveTo>
                    <a:lnTo>
                      <a:pt x="0" y="256"/>
                    </a:lnTo>
                    <a:cubicBezTo>
                      <a:pt x="111" y="949"/>
                      <a:pt x="421" y="958"/>
                      <a:pt x="509" y="995"/>
                    </a:cubicBezTo>
                    <a:cubicBezTo>
                      <a:pt x="790" y="288"/>
                      <a:pt x="361" y="92"/>
                      <a:pt x="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9" name="Google Shape;10739;p42"/>
              <p:cNvSpPr/>
              <p:nvPr/>
            </p:nvSpPr>
            <p:spPr>
              <a:xfrm>
                <a:off x="1906822" y="2244429"/>
                <a:ext cx="39112" cy="38132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78" extrusionOk="0">
                    <a:moveTo>
                      <a:pt x="318" y="0"/>
                    </a:moveTo>
                    <a:cubicBezTo>
                      <a:pt x="233" y="57"/>
                      <a:pt x="126" y="129"/>
                      <a:pt x="1" y="212"/>
                    </a:cubicBezTo>
                    <a:cubicBezTo>
                      <a:pt x="102" y="618"/>
                      <a:pt x="345" y="716"/>
                      <a:pt x="645" y="778"/>
                    </a:cubicBezTo>
                    <a:cubicBezTo>
                      <a:pt x="703" y="705"/>
                      <a:pt x="757" y="637"/>
                      <a:pt x="797" y="585"/>
                    </a:cubicBezTo>
                    <a:cubicBezTo>
                      <a:pt x="753" y="290"/>
                      <a:pt x="646" y="77"/>
                      <a:pt x="3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0" name="Google Shape;10740;p42"/>
              <p:cNvSpPr/>
              <p:nvPr/>
            </p:nvSpPr>
            <p:spPr>
              <a:xfrm>
                <a:off x="2210704" y="2572768"/>
                <a:ext cx="41955" cy="36661"/>
              </a:xfrm>
              <a:custGeom>
                <a:avLst/>
                <a:gdLst/>
                <a:ahLst/>
                <a:cxnLst/>
                <a:rect l="l" t="t" r="r" b="b"/>
                <a:pathLst>
                  <a:path w="856" h="748" extrusionOk="0">
                    <a:moveTo>
                      <a:pt x="238" y="0"/>
                    </a:moveTo>
                    <a:cubicBezTo>
                      <a:pt x="209" y="0"/>
                      <a:pt x="178" y="2"/>
                      <a:pt x="145" y="6"/>
                    </a:cubicBezTo>
                    <a:cubicBezTo>
                      <a:pt x="103" y="82"/>
                      <a:pt x="53" y="175"/>
                      <a:pt x="1" y="270"/>
                    </a:cubicBezTo>
                    <a:cubicBezTo>
                      <a:pt x="146" y="591"/>
                      <a:pt x="419" y="682"/>
                      <a:pt x="706" y="748"/>
                    </a:cubicBezTo>
                    <a:cubicBezTo>
                      <a:pt x="855" y="636"/>
                      <a:pt x="817" y="507"/>
                      <a:pt x="754" y="382"/>
                    </a:cubicBezTo>
                    <a:cubicBezTo>
                      <a:pt x="650" y="169"/>
                      <a:pt x="513" y="0"/>
                      <a:pt x="2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1" name="Google Shape;10741;p42"/>
              <p:cNvSpPr/>
              <p:nvPr/>
            </p:nvSpPr>
            <p:spPr>
              <a:xfrm>
                <a:off x="4045269" y="2237420"/>
                <a:ext cx="30192" cy="55629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135" extrusionOk="0">
                    <a:moveTo>
                      <a:pt x="327" y="0"/>
                    </a:moveTo>
                    <a:cubicBezTo>
                      <a:pt x="93" y="300"/>
                      <a:pt x="0" y="644"/>
                      <a:pt x="102" y="1135"/>
                    </a:cubicBezTo>
                    <a:cubicBezTo>
                      <a:pt x="461" y="872"/>
                      <a:pt x="582" y="593"/>
                      <a:pt x="604" y="267"/>
                    </a:cubicBezTo>
                    <a:cubicBezTo>
                      <a:pt x="615" y="120"/>
                      <a:pt x="534" y="12"/>
                      <a:pt x="3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2" name="Google Shape;10742;p42"/>
              <p:cNvSpPr/>
              <p:nvPr/>
            </p:nvSpPr>
            <p:spPr>
              <a:xfrm>
                <a:off x="3664780" y="3122204"/>
                <a:ext cx="41759" cy="34211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98" extrusionOk="0">
                    <a:moveTo>
                      <a:pt x="711" y="0"/>
                    </a:moveTo>
                    <a:cubicBezTo>
                      <a:pt x="596" y="24"/>
                      <a:pt x="446" y="16"/>
                      <a:pt x="347" y="82"/>
                    </a:cubicBezTo>
                    <a:cubicBezTo>
                      <a:pt x="158" y="206"/>
                      <a:pt x="1" y="375"/>
                      <a:pt x="7" y="626"/>
                    </a:cubicBezTo>
                    <a:cubicBezTo>
                      <a:pt x="61" y="656"/>
                      <a:pt x="99" y="697"/>
                      <a:pt x="138" y="698"/>
                    </a:cubicBezTo>
                    <a:cubicBezTo>
                      <a:pt x="143" y="698"/>
                      <a:pt x="147" y="698"/>
                      <a:pt x="151" y="698"/>
                    </a:cubicBezTo>
                    <a:cubicBezTo>
                      <a:pt x="383" y="698"/>
                      <a:pt x="581" y="603"/>
                      <a:pt x="753" y="448"/>
                    </a:cubicBezTo>
                    <a:cubicBezTo>
                      <a:pt x="852" y="355"/>
                      <a:pt x="846" y="254"/>
                      <a:pt x="7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3" name="Google Shape;10743;p42"/>
              <p:cNvSpPr/>
              <p:nvPr/>
            </p:nvSpPr>
            <p:spPr>
              <a:xfrm>
                <a:off x="2430774" y="2192279"/>
                <a:ext cx="37985" cy="42396"/>
              </a:xfrm>
              <a:custGeom>
                <a:avLst/>
                <a:gdLst/>
                <a:ahLst/>
                <a:cxnLst/>
                <a:rect l="l" t="t" r="r" b="b"/>
                <a:pathLst>
                  <a:path w="775" h="865" extrusionOk="0">
                    <a:moveTo>
                      <a:pt x="326" y="1"/>
                    </a:moveTo>
                    <a:cubicBezTo>
                      <a:pt x="233" y="1"/>
                      <a:pt x="155" y="38"/>
                      <a:pt x="90" y="132"/>
                    </a:cubicBezTo>
                    <a:cubicBezTo>
                      <a:pt x="1" y="399"/>
                      <a:pt x="200" y="545"/>
                      <a:pt x="350" y="707"/>
                    </a:cubicBezTo>
                    <a:cubicBezTo>
                      <a:pt x="415" y="779"/>
                      <a:pt x="484" y="864"/>
                      <a:pt x="582" y="864"/>
                    </a:cubicBezTo>
                    <a:cubicBezTo>
                      <a:pt x="614" y="864"/>
                      <a:pt x="649" y="855"/>
                      <a:pt x="689" y="833"/>
                    </a:cubicBezTo>
                    <a:cubicBezTo>
                      <a:pt x="763" y="478"/>
                      <a:pt x="775" y="476"/>
                      <a:pt x="547" y="50"/>
                    </a:cubicBezTo>
                    <a:cubicBezTo>
                      <a:pt x="465" y="20"/>
                      <a:pt x="392" y="1"/>
                      <a:pt x="3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4" name="Google Shape;10744;p42"/>
              <p:cNvSpPr/>
              <p:nvPr/>
            </p:nvSpPr>
            <p:spPr>
              <a:xfrm>
                <a:off x="3743348" y="2186790"/>
                <a:ext cx="32446" cy="48277"/>
              </a:xfrm>
              <a:custGeom>
                <a:avLst/>
                <a:gdLst/>
                <a:ahLst/>
                <a:cxnLst/>
                <a:rect l="l" t="t" r="r" b="b"/>
                <a:pathLst>
                  <a:path w="662" h="985" extrusionOk="0">
                    <a:moveTo>
                      <a:pt x="415" y="1"/>
                    </a:moveTo>
                    <a:cubicBezTo>
                      <a:pt x="137" y="145"/>
                      <a:pt x="87" y="194"/>
                      <a:pt x="55" y="350"/>
                    </a:cubicBezTo>
                    <a:cubicBezTo>
                      <a:pt x="0" y="610"/>
                      <a:pt x="26" y="720"/>
                      <a:pt x="231" y="985"/>
                    </a:cubicBezTo>
                    <a:cubicBezTo>
                      <a:pt x="380" y="780"/>
                      <a:pt x="550" y="604"/>
                      <a:pt x="616" y="361"/>
                    </a:cubicBezTo>
                    <a:cubicBezTo>
                      <a:pt x="662" y="188"/>
                      <a:pt x="612" y="47"/>
                      <a:pt x="4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5" name="Google Shape;10745;p42"/>
              <p:cNvSpPr/>
              <p:nvPr/>
            </p:nvSpPr>
            <p:spPr>
              <a:xfrm>
                <a:off x="2583156" y="3123380"/>
                <a:ext cx="36563" cy="3435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01" extrusionOk="0">
                    <a:moveTo>
                      <a:pt x="351" y="1"/>
                    </a:moveTo>
                    <a:cubicBezTo>
                      <a:pt x="201" y="1"/>
                      <a:pt x="58" y="95"/>
                      <a:pt x="30" y="267"/>
                    </a:cubicBezTo>
                    <a:cubicBezTo>
                      <a:pt x="1" y="445"/>
                      <a:pt x="104" y="625"/>
                      <a:pt x="306" y="686"/>
                    </a:cubicBezTo>
                    <a:cubicBezTo>
                      <a:pt x="344" y="697"/>
                      <a:pt x="383" y="701"/>
                      <a:pt x="429" y="701"/>
                    </a:cubicBezTo>
                    <a:cubicBezTo>
                      <a:pt x="506" y="701"/>
                      <a:pt x="598" y="691"/>
                      <a:pt x="722" y="691"/>
                    </a:cubicBezTo>
                    <a:cubicBezTo>
                      <a:pt x="722" y="513"/>
                      <a:pt x="746" y="395"/>
                      <a:pt x="716" y="296"/>
                    </a:cubicBezTo>
                    <a:cubicBezTo>
                      <a:pt x="656" y="93"/>
                      <a:pt x="500" y="1"/>
                      <a:pt x="3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6" name="Google Shape;10746;p42"/>
              <p:cNvSpPr/>
              <p:nvPr/>
            </p:nvSpPr>
            <p:spPr>
              <a:xfrm>
                <a:off x="4309010" y="1553100"/>
                <a:ext cx="27447" cy="64746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321" extrusionOk="0">
                    <a:moveTo>
                      <a:pt x="372" y="0"/>
                    </a:moveTo>
                    <a:cubicBezTo>
                      <a:pt x="362" y="0"/>
                      <a:pt x="352" y="1"/>
                      <a:pt x="340" y="2"/>
                    </a:cubicBezTo>
                    <a:cubicBezTo>
                      <a:pt x="157" y="147"/>
                      <a:pt x="98" y="366"/>
                      <a:pt x="85" y="597"/>
                    </a:cubicBezTo>
                    <a:cubicBezTo>
                      <a:pt x="69" y="830"/>
                      <a:pt x="0" y="1076"/>
                      <a:pt x="149" y="1320"/>
                    </a:cubicBezTo>
                    <a:cubicBezTo>
                      <a:pt x="519" y="684"/>
                      <a:pt x="559" y="571"/>
                      <a:pt x="537" y="154"/>
                    </a:cubicBezTo>
                    <a:cubicBezTo>
                      <a:pt x="531" y="66"/>
                      <a:pt x="484" y="0"/>
                      <a:pt x="3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7" name="Google Shape;10747;p42"/>
              <p:cNvSpPr/>
              <p:nvPr/>
            </p:nvSpPr>
            <p:spPr>
              <a:xfrm>
                <a:off x="2570608" y="1229957"/>
                <a:ext cx="29604" cy="49111"/>
              </a:xfrm>
              <a:custGeom>
                <a:avLst/>
                <a:gdLst/>
                <a:ahLst/>
                <a:cxnLst/>
                <a:rect l="l" t="t" r="r" b="b"/>
                <a:pathLst>
                  <a:path w="604" h="1002" extrusionOk="0">
                    <a:moveTo>
                      <a:pt x="190" y="1"/>
                    </a:moveTo>
                    <a:cubicBezTo>
                      <a:pt x="74" y="1"/>
                      <a:pt x="107" y="9"/>
                      <a:pt x="14" y="86"/>
                    </a:cubicBezTo>
                    <a:cubicBezTo>
                      <a:pt x="1" y="587"/>
                      <a:pt x="65" y="717"/>
                      <a:pt x="505" y="1002"/>
                    </a:cubicBezTo>
                    <a:cubicBezTo>
                      <a:pt x="604" y="594"/>
                      <a:pt x="583" y="276"/>
                      <a:pt x="327" y="1"/>
                    </a:cubicBezTo>
                    <a:cubicBezTo>
                      <a:pt x="266" y="1"/>
                      <a:pt x="222" y="1"/>
                      <a:pt x="1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42"/>
              <p:cNvSpPr/>
              <p:nvPr/>
            </p:nvSpPr>
            <p:spPr>
              <a:xfrm>
                <a:off x="4176968" y="2632269"/>
                <a:ext cx="35142" cy="45974"/>
              </a:xfrm>
              <a:custGeom>
                <a:avLst/>
                <a:gdLst/>
                <a:ahLst/>
                <a:cxnLst/>
                <a:rect l="l" t="t" r="r" b="b"/>
                <a:pathLst>
                  <a:path w="717" h="938" extrusionOk="0">
                    <a:moveTo>
                      <a:pt x="507" y="0"/>
                    </a:moveTo>
                    <a:cubicBezTo>
                      <a:pt x="141" y="154"/>
                      <a:pt x="135" y="530"/>
                      <a:pt x="1" y="876"/>
                    </a:cubicBezTo>
                    <a:cubicBezTo>
                      <a:pt x="91" y="906"/>
                      <a:pt x="139" y="937"/>
                      <a:pt x="172" y="937"/>
                    </a:cubicBezTo>
                    <a:cubicBezTo>
                      <a:pt x="178" y="937"/>
                      <a:pt x="183" y="937"/>
                      <a:pt x="188" y="935"/>
                    </a:cubicBezTo>
                    <a:cubicBezTo>
                      <a:pt x="505" y="826"/>
                      <a:pt x="663" y="588"/>
                      <a:pt x="702" y="264"/>
                    </a:cubicBezTo>
                    <a:cubicBezTo>
                      <a:pt x="716" y="144"/>
                      <a:pt x="666" y="41"/>
                      <a:pt x="5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42"/>
              <p:cNvSpPr/>
              <p:nvPr/>
            </p:nvSpPr>
            <p:spPr>
              <a:xfrm>
                <a:off x="2896595" y="1436008"/>
                <a:ext cx="24555" cy="53669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095" extrusionOk="0">
                    <a:moveTo>
                      <a:pt x="256" y="0"/>
                    </a:moveTo>
                    <a:cubicBezTo>
                      <a:pt x="205" y="0"/>
                      <a:pt x="151" y="37"/>
                      <a:pt x="43" y="112"/>
                    </a:cubicBezTo>
                    <a:cubicBezTo>
                      <a:pt x="47" y="446"/>
                      <a:pt x="1" y="805"/>
                      <a:pt x="309" y="1095"/>
                    </a:cubicBezTo>
                    <a:cubicBezTo>
                      <a:pt x="500" y="759"/>
                      <a:pt x="500" y="759"/>
                      <a:pt x="446" y="103"/>
                    </a:cubicBezTo>
                    <a:cubicBezTo>
                      <a:pt x="353" y="35"/>
                      <a:pt x="306" y="0"/>
                      <a:pt x="2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42"/>
              <p:cNvSpPr/>
              <p:nvPr/>
            </p:nvSpPr>
            <p:spPr>
              <a:xfrm>
                <a:off x="3189253" y="2966146"/>
                <a:ext cx="40582" cy="4019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820" extrusionOk="0">
                    <a:moveTo>
                      <a:pt x="564" y="1"/>
                    </a:moveTo>
                    <a:cubicBezTo>
                      <a:pt x="139" y="170"/>
                      <a:pt x="0" y="468"/>
                      <a:pt x="202" y="820"/>
                    </a:cubicBezTo>
                    <a:cubicBezTo>
                      <a:pt x="408" y="778"/>
                      <a:pt x="573" y="669"/>
                      <a:pt x="701" y="499"/>
                    </a:cubicBezTo>
                    <a:cubicBezTo>
                      <a:pt x="827" y="333"/>
                      <a:pt x="787" y="184"/>
                      <a:pt x="5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42"/>
              <p:cNvSpPr/>
              <p:nvPr/>
            </p:nvSpPr>
            <p:spPr>
              <a:xfrm>
                <a:off x="4027429" y="2897577"/>
                <a:ext cx="37053" cy="43621"/>
              </a:xfrm>
              <a:custGeom>
                <a:avLst/>
                <a:gdLst/>
                <a:ahLst/>
                <a:cxnLst/>
                <a:rect l="l" t="t" r="r" b="b"/>
                <a:pathLst>
                  <a:path w="756" h="890" extrusionOk="0">
                    <a:moveTo>
                      <a:pt x="509" y="0"/>
                    </a:moveTo>
                    <a:cubicBezTo>
                      <a:pt x="471" y="0"/>
                      <a:pt x="428" y="7"/>
                      <a:pt x="380" y="20"/>
                    </a:cubicBezTo>
                    <a:cubicBezTo>
                      <a:pt x="152" y="190"/>
                      <a:pt x="61" y="462"/>
                      <a:pt x="0" y="761"/>
                    </a:cubicBezTo>
                    <a:cubicBezTo>
                      <a:pt x="75" y="803"/>
                      <a:pt x="131" y="837"/>
                      <a:pt x="219" y="889"/>
                    </a:cubicBezTo>
                    <a:cubicBezTo>
                      <a:pt x="501" y="732"/>
                      <a:pt x="730" y="536"/>
                      <a:pt x="755" y="192"/>
                    </a:cubicBezTo>
                    <a:cubicBezTo>
                      <a:pt x="701" y="65"/>
                      <a:pt x="627" y="0"/>
                      <a:pt x="5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42"/>
              <p:cNvSpPr/>
              <p:nvPr/>
            </p:nvSpPr>
            <p:spPr>
              <a:xfrm>
                <a:off x="1669402" y="2035290"/>
                <a:ext cx="41661" cy="38769"/>
              </a:xfrm>
              <a:custGeom>
                <a:avLst/>
                <a:gdLst/>
                <a:ahLst/>
                <a:cxnLst/>
                <a:rect l="l" t="t" r="r" b="b"/>
                <a:pathLst>
                  <a:path w="850" h="791" extrusionOk="0">
                    <a:moveTo>
                      <a:pt x="277" y="0"/>
                    </a:moveTo>
                    <a:cubicBezTo>
                      <a:pt x="158" y="0"/>
                      <a:pt x="49" y="71"/>
                      <a:pt x="0" y="236"/>
                    </a:cubicBezTo>
                    <a:cubicBezTo>
                      <a:pt x="72" y="559"/>
                      <a:pt x="294" y="732"/>
                      <a:pt x="648" y="791"/>
                    </a:cubicBezTo>
                    <a:cubicBezTo>
                      <a:pt x="849" y="347"/>
                      <a:pt x="540" y="0"/>
                      <a:pt x="2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42"/>
              <p:cNvSpPr/>
              <p:nvPr/>
            </p:nvSpPr>
            <p:spPr>
              <a:xfrm>
                <a:off x="3368691" y="2460528"/>
                <a:ext cx="30143" cy="45288"/>
              </a:xfrm>
              <a:custGeom>
                <a:avLst/>
                <a:gdLst/>
                <a:ahLst/>
                <a:cxnLst/>
                <a:rect l="l" t="t" r="r" b="b"/>
                <a:pathLst>
                  <a:path w="615" h="924" extrusionOk="0">
                    <a:moveTo>
                      <a:pt x="314" y="1"/>
                    </a:moveTo>
                    <a:cubicBezTo>
                      <a:pt x="67" y="71"/>
                      <a:pt x="1" y="232"/>
                      <a:pt x="4" y="431"/>
                    </a:cubicBezTo>
                    <a:cubicBezTo>
                      <a:pt x="10" y="636"/>
                      <a:pt x="11" y="848"/>
                      <a:pt x="261" y="924"/>
                    </a:cubicBezTo>
                    <a:cubicBezTo>
                      <a:pt x="587" y="634"/>
                      <a:pt x="615" y="594"/>
                      <a:pt x="610" y="372"/>
                    </a:cubicBezTo>
                    <a:cubicBezTo>
                      <a:pt x="608" y="194"/>
                      <a:pt x="525" y="67"/>
                      <a:pt x="3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42"/>
              <p:cNvSpPr/>
              <p:nvPr/>
            </p:nvSpPr>
            <p:spPr>
              <a:xfrm>
                <a:off x="4389587" y="1545258"/>
                <a:ext cx="27545" cy="64697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320" extrusionOk="0">
                    <a:moveTo>
                      <a:pt x="341" y="98"/>
                    </a:moveTo>
                    <a:cubicBezTo>
                      <a:pt x="166" y="228"/>
                      <a:pt x="200" y="1"/>
                      <a:pt x="3" y="1219"/>
                    </a:cubicBezTo>
                    <a:cubicBezTo>
                      <a:pt x="0" y="1238"/>
                      <a:pt x="54" y="1270"/>
                      <a:pt x="111" y="1319"/>
                    </a:cubicBezTo>
                    <a:cubicBezTo>
                      <a:pt x="377" y="990"/>
                      <a:pt x="562" y="646"/>
                      <a:pt x="528" y="210"/>
                    </a:cubicBezTo>
                    <a:cubicBezTo>
                      <a:pt x="460" y="170"/>
                      <a:pt x="404" y="136"/>
                      <a:pt x="341" y="9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42"/>
              <p:cNvSpPr/>
              <p:nvPr/>
            </p:nvSpPr>
            <p:spPr>
              <a:xfrm>
                <a:off x="3502301" y="1757190"/>
                <a:ext cx="30535" cy="46072"/>
              </a:xfrm>
              <a:custGeom>
                <a:avLst/>
                <a:gdLst/>
                <a:ahLst/>
                <a:cxnLst/>
                <a:rect l="l" t="t" r="r" b="b"/>
                <a:pathLst>
                  <a:path w="623" h="940" extrusionOk="0">
                    <a:moveTo>
                      <a:pt x="311" y="0"/>
                    </a:moveTo>
                    <a:cubicBezTo>
                      <a:pt x="303" y="0"/>
                      <a:pt x="295" y="0"/>
                      <a:pt x="287" y="1"/>
                    </a:cubicBezTo>
                    <a:cubicBezTo>
                      <a:pt x="234" y="63"/>
                      <a:pt x="127" y="135"/>
                      <a:pt x="102" y="229"/>
                    </a:cubicBezTo>
                    <a:cubicBezTo>
                      <a:pt x="37" y="469"/>
                      <a:pt x="1" y="721"/>
                      <a:pt x="175" y="939"/>
                    </a:cubicBezTo>
                    <a:cubicBezTo>
                      <a:pt x="529" y="857"/>
                      <a:pt x="552" y="821"/>
                      <a:pt x="623" y="236"/>
                    </a:cubicBezTo>
                    <a:cubicBezTo>
                      <a:pt x="563" y="119"/>
                      <a:pt x="502" y="0"/>
                      <a:pt x="3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42"/>
              <p:cNvSpPr/>
              <p:nvPr/>
            </p:nvSpPr>
            <p:spPr>
              <a:xfrm>
                <a:off x="3653458" y="1786745"/>
                <a:ext cx="41906" cy="44699"/>
              </a:xfrm>
              <a:custGeom>
                <a:avLst/>
                <a:gdLst/>
                <a:ahLst/>
                <a:cxnLst/>
                <a:rect l="l" t="t" r="r" b="b"/>
                <a:pathLst>
                  <a:path w="855" h="912" extrusionOk="0">
                    <a:moveTo>
                      <a:pt x="365" y="1"/>
                    </a:moveTo>
                    <a:cubicBezTo>
                      <a:pt x="293" y="43"/>
                      <a:pt x="198" y="97"/>
                      <a:pt x="107" y="152"/>
                    </a:cubicBezTo>
                    <a:cubicBezTo>
                      <a:pt x="55" y="447"/>
                      <a:pt x="1" y="712"/>
                      <a:pt x="279" y="911"/>
                    </a:cubicBezTo>
                    <a:cubicBezTo>
                      <a:pt x="637" y="699"/>
                      <a:pt x="854" y="119"/>
                      <a:pt x="3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42"/>
              <p:cNvSpPr/>
              <p:nvPr/>
            </p:nvSpPr>
            <p:spPr>
              <a:xfrm>
                <a:off x="2948059" y="2523509"/>
                <a:ext cx="29309" cy="51953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060" extrusionOk="0">
                    <a:moveTo>
                      <a:pt x="304" y="0"/>
                    </a:moveTo>
                    <a:cubicBezTo>
                      <a:pt x="275" y="0"/>
                      <a:pt x="243" y="5"/>
                      <a:pt x="209" y="16"/>
                    </a:cubicBezTo>
                    <a:cubicBezTo>
                      <a:pt x="0" y="512"/>
                      <a:pt x="79" y="867"/>
                      <a:pt x="441" y="1060"/>
                    </a:cubicBezTo>
                    <a:cubicBezTo>
                      <a:pt x="565" y="678"/>
                      <a:pt x="597" y="456"/>
                      <a:pt x="524" y="194"/>
                    </a:cubicBezTo>
                    <a:cubicBezTo>
                      <a:pt x="492" y="77"/>
                      <a:pt x="418" y="0"/>
                      <a:pt x="3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42"/>
              <p:cNvSpPr/>
              <p:nvPr/>
            </p:nvSpPr>
            <p:spPr>
              <a:xfrm>
                <a:off x="3848432" y="1781305"/>
                <a:ext cx="31711" cy="56217"/>
              </a:xfrm>
              <a:custGeom>
                <a:avLst/>
                <a:gdLst/>
                <a:ahLst/>
                <a:cxnLst/>
                <a:rect l="l" t="t" r="r" b="b"/>
                <a:pathLst>
                  <a:path w="647" h="1147" extrusionOk="0">
                    <a:moveTo>
                      <a:pt x="410" y="0"/>
                    </a:moveTo>
                    <a:cubicBezTo>
                      <a:pt x="1" y="355"/>
                      <a:pt x="180" y="754"/>
                      <a:pt x="193" y="1146"/>
                    </a:cubicBezTo>
                    <a:cubicBezTo>
                      <a:pt x="274" y="1119"/>
                      <a:pt x="330" y="1119"/>
                      <a:pt x="353" y="1091"/>
                    </a:cubicBezTo>
                    <a:cubicBezTo>
                      <a:pt x="567" y="831"/>
                      <a:pt x="647" y="530"/>
                      <a:pt x="579" y="202"/>
                    </a:cubicBezTo>
                    <a:cubicBezTo>
                      <a:pt x="564" y="133"/>
                      <a:pt x="478" y="78"/>
                      <a:pt x="4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42"/>
              <p:cNvSpPr/>
              <p:nvPr/>
            </p:nvSpPr>
            <p:spPr>
              <a:xfrm>
                <a:off x="3041479" y="2870620"/>
                <a:ext cx="25045" cy="51414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049" extrusionOk="0">
                    <a:moveTo>
                      <a:pt x="397" y="12"/>
                    </a:moveTo>
                    <a:lnTo>
                      <a:pt x="397" y="12"/>
                    </a:lnTo>
                    <a:cubicBezTo>
                      <a:pt x="65" y="35"/>
                      <a:pt x="174" y="0"/>
                      <a:pt x="11" y="169"/>
                    </a:cubicBezTo>
                    <a:cubicBezTo>
                      <a:pt x="39" y="764"/>
                      <a:pt x="1" y="1014"/>
                      <a:pt x="257" y="1048"/>
                    </a:cubicBezTo>
                    <a:cubicBezTo>
                      <a:pt x="462" y="748"/>
                      <a:pt x="510" y="428"/>
                      <a:pt x="397" y="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42"/>
              <p:cNvSpPr/>
              <p:nvPr/>
            </p:nvSpPr>
            <p:spPr>
              <a:xfrm>
                <a:off x="3541119" y="2575806"/>
                <a:ext cx="33427" cy="41514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47" extrusionOk="0">
                    <a:moveTo>
                      <a:pt x="373" y="1"/>
                    </a:moveTo>
                    <a:cubicBezTo>
                      <a:pt x="368" y="1"/>
                      <a:pt x="363" y="1"/>
                      <a:pt x="358" y="2"/>
                    </a:cubicBezTo>
                    <a:cubicBezTo>
                      <a:pt x="57" y="40"/>
                      <a:pt x="34" y="350"/>
                      <a:pt x="10" y="652"/>
                    </a:cubicBezTo>
                    <a:cubicBezTo>
                      <a:pt x="1" y="749"/>
                      <a:pt x="62" y="823"/>
                      <a:pt x="195" y="847"/>
                    </a:cubicBezTo>
                    <a:cubicBezTo>
                      <a:pt x="439" y="721"/>
                      <a:pt x="589" y="504"/>
                      <a:pt x="681" y="138"/>
                    </a:cubicBezTo>
                    <a:cubicBezTo>
                      <a:pt x="558" y="82"/>
                      <a:pt x="459" y="1"/>
                      <a:pt x="3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42"/>
              <p:cNvSpPr/>
              <p:nvPr/>
            </p:nvSpPr>
            <p:spPr>
              <a:xfrm>
                <a:off x="3071279" y="3168619"/>
                <a:ext cx="39406" cy="47493"/>
              </a:xfrm>
              <a:custGeom>
                <a:avLst/>
                <a:gdLst/>
                <a:ahLst/>
                <a:cxnLst/>
                <a:rect l="l" t="t" r="r" b="b"/>
                <a:pathLst>
                  <a:path w="804" h="969" extrusionOk="0">
                    <a:moveTo>
                      <a:pt x="606" y="1"/>
                    </a:moveTo>
                    <a:cubicBezTo>
                      <a:pt x="196" y="233"/>
                      <a:pt x="133" y="552"/>
                      <a:pt x="0" y="838"/>
                    </a:cubicBezTo>
                    <a:cubicBezTo>
                      <a:pt x="82" y="893"/>
                      <a:pt x="134" y="929"/>
                      <a:pt x="193" y="969"/>
                    </a:cubicBezTo>
                    <a:cubicBezTo>
                      <a:pt x="496" y="813"/>
                      <a:pt x="706" y="595"/>
                      <a:pt x="804" y="199"/>
                    </a:cubicBezTo>
                    <a:cubicBezTo>
                      <a:pt x="750" y="144"/>
                      <a:pt x="688" y="82"/>
                      <a:pt x="6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42"/>
              <p:cNvSpPr/>
              <p:nvPr/>
            </p:nvSpPr>
            <p:spPr>
              <a:xfrm>
                <a:off x="2585803" y="2182722"/>
                <a:ext cx="32789" cy="39798"/>
              </a:xfrm>
              <a:custGeom>
                <a:avLst/>
                <a:gdLst/>
                <a:ahLst/>
                <a:cxnLst/>
                <a:rect l="l" t="t" r="r" b="b"/>
                <a:pathLst>
                  <a:path w="669" h="812" extrusionOk="0">
                    <a:moveTo>
                      <a:pt x="261" y="1"/>
                    </a:moveTo>
                    <a:cubicBezTo>
                      <a:pt x="229" y="1"/>
                      <a:pt x="194" y="5"/>
                      <a:pt x="155" y="14"/>
                    </a:cubicBezTo>
                    <a:cubicBezTo>
                      <a:pt x="111" y="76"/>
                      <a:pt x="48" y="165"/>
                      <a:pt x="1" y="231"/>
                    </a:cubicBezTo>
                    <a:cubicBezTo>
                      <a:pt x="95" y="568"/>
                      <a:pt x="288" y="734"/>
                      <a:pt x="632" y="812"/>
                    </a:cubicBezTo>
                    <a:cubicBezTo>
                      <a:pt x="666" y="343"/>
                      <a:pt x="669" y="313"/>
                      <a:pt x="551" y="164"/>
                    </a:cubicBezTo>
                    <a:cubicBezTo>
                      <a:pt x="481" y="76"/>
                      <a:pt x="398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42"/>
              <p:cNvSpPr/>
              <p:nvPr/>
            </p:nvSpPr>
            <p:spPr>
              <a:xfrm>
                <a:off x="2999523" y="2858072"/>
                <a:ext cx="33378" cy="44699"/>
              </a:xfrm>
              <a:custGeom>
                <a:avLst/>
                <a:gdLst/>
                <a:ahLst/>
                <a:cxnLst/>
                <a:rect l="l" t="t" r="r" b="b"/>
                <a:pathLst>
                  <a:path w="681" h="912" extrusionOk="0">
                    <a:moveTo>
                      <a:pt x="319" y="0"/>
                    </a:moveTo>
                    <a:lnTo>
                      <a:pt x="319" y="0"/>
                    </a:lnTo>
                    <a:cubicBezTo>
                      <a:pt x="90" y="53"/>
                      <a:pt x="0" y="173"/>
                      <a:pt x="4" y="352"/>
                    </a:cubicBezTo>
                    <a:cubicBezTo>
                      <a:pt x="5" y="573"/>
                      <a:pt x="17" y="795"/>
                      <a:pt x="254" y="912"/>
                    </a:cubicBezTo>
                    <a:cubicBezTo>
                      <a:pt x="675" y="494"/>
                      <a:pt x="681" y="416"/>
                      <a:pt x="3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42"/>
              <p:cNvSpPr/>
              <p:nvPr/>
            </p:nvSpPr>
            <p:spPr>
              <a:xfrm>
                <a:off x="3790940" y="1832376"/>
                <a:ext cx="30241" cy="52688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075" extrusionOk="0">
                    <a:moveTo>
                      <a:pt x="404" y="0"/>
                    </a:moveTo>
                    <a:cubicBezTo>
                      <a:pt x="169" y="78"/>
                      <a:pt x="109" y="115"/>
                      <a:pt x="91" y="213"/>
                    </a:cubicBezTo>
                    <a:cubicBezTo>
                      <a:pt x="38" y="502"/>
                      <a:pt x="1" y="793"/>
                      <a:pt x="126" y="1074"/>
                    </a:cubicBezTo>
                    <a:cubicBezTo>
                      <a:pt x="395" y="1074"/>
                      <a:pt x="407" y="842"/>
                      <a:pt x="457" y="693"/>
                    </a:cubicBezTo>
                    <a:cubicBezTo>
                      <a:pt x="532" y="468"/>
                      <a:pt x="616" y="213"/>
                      <a:pt x="4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42"/>
              <p:cNvSpPr/>
              <p:nvPr/>
            </p:nvSpPr>
            <p:spPr>
              <a:xfrm>
                <a:off x="3773099" y="2631583"/>
                <a:ext cx="33819" cy="46611"/>
              </a:xfrm>
              <a:custGeom>
                <a:avLst/>
                <a:gdLst/>
                <a:ahLst/>
                <a:cxnLst/>
                <a:rect l="l" t="t" r="r" b="b"/>
                <a:pathLst>
                  <a:path w="690" h="951" extrusionOk="0">
                    <a:moveTo>
                      <a:pt x="421" y="1"/>
                    </a:moveTo>
                    <a:cubicBezTo>
                      <a:pt x="357" y="1"/>
                      <a:pt x="312" y="33"/>
                      <a:pt x="281" y="100"/>
                    </a:cubicBezTo>
                    <a:cubicBezTo>
                      <a:pt x="182" y="322"/>
                      <a:pt x="99" y="556"/>
                      <a:pt x="31" y="792"/>
                    </a:cubicBezTo>
                    <a:cubicBezTo>
                      <a:pt x="1" y="892"/>
                      <a:pt x="88" y="947"/>
                      <a:pt x="235" y="951"/>
                    </a:cubicBezTo>
                    <a:cubicBezTo>
                      <a:pt x="443" y="715"/>
                      <a:pt x="623" y="441"/>
                      <a:pt x="689" y="107"/>
                    </a:cubicBezTo>
                    <a:cubicBezTo>
                      <a:pt x="577" y="37"/>
                      <a:pt x="489" y="1"/>
                      <a:pt x="4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42"/>
              <p:cNvSpPr/>
              <p:nvPr/>
            </p:nvSpPr>
            <p:spPr>
              <a:xfrm>
                <a:off x="4302148" y="1854432"/>
                <a:ext cx="30143" cy="51414"/>
              </a:xfrm>
              <a:custGeom>
                <a:avLst/>
                <a:gdLst/>
                <a:ahLst/>
                <a:cxnLst/>
                <a:rect l="l" t="t" r="r" b="b"/>
                <a:pathLst>
                  <a:path w="615" h="1049" extrusionOk="0">
                    <a:moveTo>
                      <a:pt x="384" y="0"/>
                    </a:moveTo>
                    <a:cubicBezTo>
                      <a:pt x="361" y="0"/>
                      <a:pt x="336" y="3"/>
                      <a:pt x="309" y="10"/>
                    </a:cubicBezTo>
                    <a:cubicBezTo>
                      <a:pt x="52" y="231"/>
                      <a:pt x="44" y="557"/>
                      <a:pt x="6" y="867"/>
                    </a:cubicBezTo>
                    <a:cubicBezTo>
                      <a:pt x="0" y="911"/>
                      <a:pt x="79" y="964"/>
                      <a:pt x="148" y="1048"/>
                    </a:cubicBezTo>
                    <a:cubicBezTo>
                      <a:pt x="328" y="739"/>
                      <a:pt x="584" y="512"/>
                      <a:pt x="615" y="185"/>
                    </a:cubicBezTo>
                    <a:cubicBezTo>
                      <a:pt x="551" y="67"/>
                      <a:pt x="487" y="0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42"/>
              <p:cNvSpPr/>
              <p:nvPr/>
            </p:nvSpPr>
            <p:spPr>
              <a:xfrm>
                <a:off x="4220982" y="2801904"/>
                <a:ext cx="45484" cy="41072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38" extrusionOk="0">
                    <a:moveTo>
                      <a:pt x="722" y="0"/>
                    </a:moveTo>
                    <a:cubicBezTo>
                      <a:pt x="660" y="0"/>
                      <a:pt x="600" y="31"/>
                      <a:pt x="545" y="81"/>
                    </a:cubicBezTo>
                    <a:cubicBezTo>
                      <a:pt x="324" y="277"/>
                      <a:pt x="158" y="519"/>
                      <a:pt x="1" y="770"/>
                    </a:cubicBezTo>
                    <a:cubicBezTo>
                      <a:pt x="57" y="798"/>
                      <a:pt x="103" y="838"/>
                      <a:pt x="132" y="838"/>
                    </a:cubicBezTo>
                    <a:cubicBezTo>
                      <a:pt x="135" y="838"/>
                      <a:pt x="138" y="837"/>
                      <a:pt x="141" y="836"/>
                    </a:cubicBezTo>
                    <a:cubicBezTo>
                      <a:pt x="424" y="735"/>
                      <a:pt x="671" y="575"/>
                      <a:pt x="863" y="344"/>
                    </a:cubicBezTo>
                    <a:cubicBezTo>
                      <a:pt x="913" y="283"/>
                      <a:pt x="910" y="180"/>
                      <a:pt x="927" y="115"/>
                    </a:cubicBezTo>
                    <a:cubicBezTo>
                      <a:pt x="856" y="34"/>
                      <a:pt x="787" y="0"/>
                      <a:pt x="7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42"/>
              <p:cNvSpPr/>
              <p:nvPr/>
            </p:nvSpPr>
            <p:spPr>
              <a:xfrm>
                <a:off x="3155483" y="3074710"/>
                <a:ext cx="41367" cy="35436"/>
              </a:xfrm>
              <a:custGeom>
                <a:avLst/>
                <a:gdLst/>
                <a:ahLst/>
                <a:cxnLst/>
                <a:rect l="l" t="t" r="r" b="b"/>
                <a:pathLst>
                  <a:path w="844" h="723" extrusionOk="0">
                    <a:moveTo>
                      <a:pt x="557" y="0"/>
                    </a:moveTo>
                    <a:cubicBezTo>
                      <a:pt x="433" y="0"/>
                      <a:pt x="292" y="81"/>
                      <a:pt x="175" y="268"/>
                    </a:cubicBezTo>
                    <a:cubicBezTo>
                      <a:pt x="92" y="401"/>
                      <a:pt x="1" y="541"/>
                      <a:pt x="160" y="722"/>
                    </a:cubicBezTo>
                    <a:cubicBezTo>
                      <a:pt x="484" y="712"/>
                      <a:pt x="749" y="606"/>
                      <a:pt x="844" y="251"/>
                    </a:cubicBezTo>
                    <a:cubicBezTo>
                      <a:pt x="803" y="95"/>
                      <a:pt x="690" y="0"/>
                      <a:pt x="5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42"/>
              <p:cNvSpPr/>
              <p:nvPr/>
            </p:nvSpPr>
            <p:spPr>
              <a:xfrm>
                <a:off x="3769276" y="1667938"/>
                <a:ext cx="27986" cy="50091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022" extrusionOk="0">
                    <a:moveTo>
                      <a:pt x="326" y="1"/>
                    </a:moveTo>
                    <a:cubicBezTo>
                      <a:pt x="272" y="1"/>
                      <a:pt x="209" y="24"/>
                      <a:pt x="131" y="73"/>
                    </a:cubicBezTo>
                    <a:cubicBezTo>
                      <a:pt x="21" y="385"/>
                      <a:pt x="1" y="1022"/>
                      <a:pt x="280" y="1022"/>
                    </a:cubicBezTo>
                    <a:cubicBezTo>
                      <a:pt x="293" y="1022"/>
                      <a:pt x="307" y="1020"/>
                      <a:pt x="322" y="1017"/>
                    </a:cubicBezTo>
                    <a:cubicBezTo>
                      <a:pt x="510" y="730"/>
                      <a:pt x="570" y="423"/>
                      <a:pt x="506" y="116"/>
                    </a:cubicBezTo>
                    <a:cubicBezTo>
                      <a:pt x="451" y="40"/>
                      <a:pt x="395" y="1"/>
                      <a:pt x="3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42"/>
              <p:cNvSpPr/>
              <p:nvPr/>
            </p:nvSpPr>
            <p:spPr>
              <a:xfrm>
                <a:off x="4195005" y="2072344"/>
                <a:ext cx="32397" cy="5136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048" extrusionOk="0">
                    <a:moveTo>
                      <a:pt x="437" y="1"/>
                    </a:moveTo>
                    <a:cubicBezTo>
                      <a:pt x="186" y="83"/>
                      <a:pt x="175" y="299"/>
                      <a:pt x="152" y="506"/>
                    </a:cubicBezTo>
                    <a:cubicBezTo>
                      <a:pt x="133" y="676"/>
                      <a:pt x="0" y="865"/>
                      <a:pt x="272" y="1048"/>
                    </a:cubicBezTo>
                    <a:cubicBezTo>
                      <a:pt x="484" y="798"/>
                      <a:pt x="661" y="559"/>
                      <a:pt x="640" y="232"/>
                    </a:cubicBezTo>
                    <a:cubicBezTo>
                      <a:pt x="631" y="108"/>
                      <a:pt x="578" y="12"/>
                      <a:pt x="4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42"/>
              <p:cNvSpPr/>
              <p:nvPr/>
            </p:nvSpPr>
            <p:spPr>
              <a:xfrm>
                <a:off x="2578255" y="2713876"/>
                <a:ext cx="38279" cy="43572"/>
              </a:xfrm>
              <a:custGeom>
                <a:avLst/>
                <a:gdLst/>
                <a:ahLst/>
                <a:cxnLst/>
                <a:rect l="l" t="t" r="r" b="b"/>
                <a:pathLst>
                  <a:path w="781" h="889" extrusionOk="0">
                    <a:moveTo>
                      <a:pt x="201" y="1"/>
                    </a:moveTo>
                    <a:cubicBezTo>
                      <a:pt x="143" y="66"/>
                      <a:pt x="75" y="145"/>
                      <a:pt x="0" y="230"/>
                    </a:cubicBezTo>
                    <a:cubicBezTo>
                      <a:pt x="123" y="548"/>
                      <a:pt x="334" y="730"/>
                      <a:pt x="718" y="889"/>
                    </a:cubicBezTo>
                    <a:cubicBezTo>
                      <a:pt x="780" y="642"/>
                      <a:pt x="723" y="474"/>
                      <a:pt x="644" y="322"/>
                    </a:cubicBezTo>
                    <a:cubicBezTo>
                      <a:pt x="559" y="161"/>
                      <a:pt x="451" y="11"/>
                      <a:pt x="2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42"/>
              <p:cNvSpPr/>
              <p:nvPr/>
            </p:nvSpPr>
            <p:spPr>
              <a:xfrm>
                <a:off x="2583695" y="3062163"/>
                <a:ext cx="39602" cy="33868"/>
              </a:xfrm>
              <a:custGeom>
                <a:avLst/>
                <a:gdLst/>
                <a:ahLst/>
                <a:cxnLst/>
                <a:rect l="l" t="t" r="r" b="b"/>
                <a:pathLst>
                  <a:path w="808" h="691" extrusionOk="0">
                    <a:moveTo>
                      <a:pt x="143" y="0"/>
                    </a:moveTo>
                    <a:cubicBezTo>
                      <a:pt x="1" y="203"/>
                      <a:pt x="1" y="203"/>
                      <a:pt x="36" y="443"/>
                    </a:cubicBezTo>
                    <a:cubicBezTo>
                      <a:pt x="211" y="647"/>
                      <a:pt x="425" y="690"/>
                      <a:pt x="586" y="690"/>
                    </a:cubicBezTo>
                    <a:cubicBezTo>
                      <a:pt x="693" y="690"/>
                      <a:pt x="776" y="671"/>
                      <a:pt x="808" y="668"/>
                    </a:cubicBezTo>
                    <a:cubicBezTo>
                      <a:pt x="728" y="256"/>
                      <a:pt x="515" y="49"/>
                      <a:pt x="1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42"/>
              <p:cNvSpPr/>
              <p:nvPr/>
            </p:nvSpPr>
            <p:spPr>
              <a:xfrm>
                <a:off x="3579987" y="3018345"/>
                <a:ext cx="36220" cy="49601"/>
              </a:xfrm>
              <a:custGeom>
                <a:avLst/>
                <a:gdLst/>
                <a:ahLst/>
                <a:cxnLst/>
                <a:rect l="l" t="t" r="r" b="b"/>
                <a:pathLst>
                  <a:path w="739" h="1012" extrusionOk="0">
                    <a:moveTo>
                      <a:pt x="499" y="1"/>
                    </a:moveTo>
                    <a:cubicBezTo>
                      <a:pt x="219" y="330"/>
                      <a:pt x="0" y="598"/>
                      <a:pt x="67" y="1011"/>
                    </a:cubicBezTo>
                    <a:cubicBezTo>
                      <a:pt x="593" y="720"/>
                      <a:pt x="593" y="720"/>
                      <a:pt x="738" y="190"/>
                    </a:cubicBezTo>
                    <a:cubicBezTo>
                      <a:pt x="682" y="145"/>
                      <a:pt x="615" y="93"/>
                      <a:pt x="4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42"/>
              <p:cNvSpPr/>
              <p:nvPr/>
            </p:nvSpPr>
            <p:spPr>
              <a:xfrm>
                <a:off x="1536233" y="2003481"/>
                <a:ext cx="34162" cy="37936"/>
              </a:xfrm>
              <a:custGeom>
                <a:avLst/>
                <a:gdLst/>
                <a:ahLst/>
                <a:cxnLst/>
                <a:rect l="l" t="t" r="r" b="b"/>
                <a:pathLst>
                  <a:path w="697" h="774" extrusionOk="0">
                    <a:moveTo>
                      <a:pt x="357" y="1"/>
                    </a:moveTo>
                    <a:cubicBezTo>
                      <a:pt x="90" y="65"/>
                      <a:pt x="0" y="209"/>
                      <a:pt x="30" y="422"/>
                    </a:cubicBezTo>
                    <a:cubicBezTo>
                      <a:pt x="65" y="665"/>
                      <a:pt x="181" y="744"/>
                      <a:pt x="522" y="774"/>
                    </a:cubicBezTo>
                    <a:cubicBezTo>
                      <a:pt x="696" y="292"/>
                      <a:pt x="696" y="288"/>
                      <a:pt x="3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42"/>
              <p:cNvSpPr/>
              <p:nvPr/>
            </p:nvSpPr>
            <p:spPr>
              <a:xfrm>
                <a:off x="3359917" y="2843418"/>
                <a:ext cx="37985" cy="54747"/>
              </a:xfrm>
              <a:custGeom>
                <a:avLst/>
                <a:gdLst/>
                <a:ahLst/>
                <a:cxnLst/>
                <a:rect l="l" t="t" r="r" b="b"/>
                <a:pathLst>
                  <a:path w="775" h="1117" extrusionOk="0">
                    <a:moveTo>
                      <a:pt x="546" y="1"/>
                    </a:moveTo>
                    <a:cubicBezTo>
                      <a:pt x="263" y="317"/>
                      <a:pt x="0" y="607"/>
                      <a:pt x="113" y="1116"/>
                    </a:cubicBezTo>
                    <a:cubicBezTo>
                      <a:pt x="439" y="857"/>
                      <a:pt x="686" y="607"/>
                      <a:pt x="775" y="208"/>
                    </a:cubicBezTo>
                    <a:cubicBezTo>
                      <a:pt x="710" y="152"/>
                      <a:pt x="647" y="94"/>
                      <a:pt x="5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42"/>
              <p:cNvSpPr/>
              <p:nvPr/>
            </p:nvSpPr>
            <p:spPr>
              <a:xfrm>
                <a:off x="3488626" y="2938846"/>
                <a:ext cx="40484" cy="36808"/>
              </a:xfrm>
              <a:custGeom>
                <a:avLst/>
                <a:gdLst/>
                <a:ahLst/>
                <a:cxnLst/>
                <a:rect l="l" t="t" r="r" b="b"/>
                <a:pathLst>
                  <a:path w="826" h="751" extrusionOk="0">
                    <a:moveTo>
                      <a:pt x="685" y="1"/>
                    </a:moveTo>
                    <a:cubicBezTo>
                      <a:pt x="258" y="1"/>
                      <a:pt x="159" y="344"/>
                      <a:pt x="0" y="626"/>
                    </a:cubicBezTo>
                    <a:cubicBezTo>
                      <a:pt x="53" y="684"/>
                      <a:pt x="78" y="737"/>
                      <a:pt x="112" y="744"/>
                    </a:cubicBezTo>
                    <a:cubicBezTo>
                      <a:pt x="138" y="748"/>
                      <a:pt x="163" y="751"/>
                      <a:pt x="188" y="751"/>
                    </a:cubicBezTo>
                    <a:cubicBezTo>
                      <a:pt x="353" y="751"/>
                      <a:pt x="481" y="649"/>
                      <a:pt x="605" y="544"/>
                    </a:cubicBezTo>
                    <a:cubicBezTo>
                      <a:pt x="808" y="373"/>
                      <a:pt x="825" y="279"/>
                      <a:pt x="693" y="1"/>
                    </a:cubicBezTo>
                    <a:cubicBezTo>
                      <a:pt x="690" y="1"/>
                      <a:pt x="688" y="1"/>
                      <a:pt x="6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42"/>
              <p:cNvSpPr/>
              <p:nvPr/>
            </p:nvSpPr>
            <p:spPr>
              <a:xfrm>
                <a:off x="2926592" y="1032042"/>
                <a:ext cx="27937" cy="61756"/>
              </a:xfrm>
              <a:custGeom>
                <a:avLst/>
                <a:gdLst/>
                <a:ahLst/>
                <a:cxnLst/>
                <a:rect l="l" t="t" r="r" b="b"/>
                <a:pathLst>
                  <a:path w="570" h="1260" extrusionOk="0">
                    <a:moveTo>
                      <a:pt x="206" y="0"/>
                    </a:moveTo>
                    <a:cubicBezTo>
                      <a:pt x="1" y="395"/>
                      <a:pt x="240" y="708"/>
                      <a:pt x="299" y="1035"/>
                    </a:cubicBezTo>
                    <a:cubicBezTo>
                      <a:pt x="313" y="1104"/>
                      <a:pt x="409" y="1155"/>
                      <a:pt x="508" y="1259"/>
                    </a:cubicBezTo>
                    <a:cubicBezTo>
                      <a:pt x="569" y="919"/>
                      <a:pt x="570" y="645"/>
                      <a:pt x="542" y="370"/>
                    </a:cubicBezTo>
                    <a:cubicBezTo>
                      <a:pt x="511" y="74"/>
                      <a:pt x="308" y="51"/>
                      <a:pt x="2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42"/>
              <p:cNvSpPr/>
              <p:nvPr/>
            </p:nvSpPr>
            <p:spPr>
              <a:xfrm>
                <a:off x="2897821" y="2884589"/>
                <a:ext cx="37936" cy="46709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53" extrusionOk="0">
                    <a:moveTo>
                      <a:pt x="226" y="0"/>
                    </a:moveTo>
                    <a:cubicBezTo>
                      <a:pt x="148" y="105"/>
                      <a:pt x="72" y="209"/>
                      <a:pt x="1" y="303"/>
                    </a:cubicBezTo>
                    <a:cubicBezTo>
                      <a:pt x="85" y="595"/>
                      <a:pt x="237" y="783"/>
                      <a:pt x="545" y="952"/>
                    </a:cubicBezTo>
                    <a:cubicBezTo>
                      <a:pt x="620" y="641"/>
                      <a:pt x="774" y="280"/>
                      <a:pt x="448" y="61"/>
                    </a:cubicBezTo>
                    <a:cubicBezTo>
                      <a:pt x="395" y="26"/>
                      <a:pt x="320" y="25"/>
                      <a:pt x="2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42"/>
              <p:cNvSpPr/>
              <p:nvPr/>
            </p:nvSpPr>
            <p:spPr>
              <a:xfrm>
                <a:off x="3287819" y="3184793"/>
                <a:ext cx="39161" cy="33672"/>
              </a:xfrm>
              <a:custGeom>
                <a:avLst/>
                <a:gdLst/>
                <a:ahLst/>
                <a:cxnLst/>
                <a:rect l="l" t="t" r="r" b="b"/>
                <a:pathLst>
                  <a:path w="799" h="687" extrusionOk="0">
                    <a:moveTo>
                      <a:pt x="543" y="0"/>
                    </a:moveTo>
                    <a:cubicBezTo>
                      <a:pt x="526" y="0"/>
                      <a:pt x="509" y="2"/>
                      <a:pt x="491" y="6"/>
                    </a:cubicBezTo>
                    <a:cubicBezTo>
                      <a:pt x="352" y="35"/>
                      <a:pt x="1" y="265"/>
                      <a:pt x="184" y="686"/>
                    </a:cubicBezTo>
                    <a:cubicBezTo>
                      <a:pt x="618" y="674"/>
                      <a:pt x="640" y="658"/>
                      <a:pt x="799" y="219"/>
                    </a:cubicBezTo>
                    <a:cubicBezTo>
                      <a:pt x="748" y="98"/>
                      <a:pt x="666" y="0"/>
                      <a:pt x="5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42"/>
              <p:cNvSpPr/>
              <p:nvPr/>
            </p:nvSpPr>
            <p:spPr>
              <a:xfrm>
                <a:off x="4232206" y="2469154"/>
                <a:ext cx="33819" cy="3749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765" extrusionOk="0">
                    <a:moveTo>
                      <a:pt x="554" y="1"/>
                    </a:moveTo>
                    <a:cubicBezTo>
                      <a:pt x="71" y="98"/>
                      <a:pt x="84" y="439"/>
                      <a:pt x="1" y="731"/>
                    </a:cubicBezTo>
                    <a:cubicBezTo>
                      <a:pt x="76" y="753"/>
                      <a:pt x="143" y="765"/>
                      <a:pt x="203" y="765"/>
                    </a:cubicBezTo>
                    <a:cubicBezTo>
                      <a:pt x="441" y="765"/>
                      <a:pt x="577" y="583"/>
                      <a:pt x="689" y="152"/>
                    </a:cubicBezTo>
                    <a:cubicBezTo>
                      <a:pt x="650" y="108"/>
                      <a:pt x="591" y="43"/>
                      <a:pt x="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42"/>
              <p:cNvSpPr/>
              <p:nvPr/>
            </p:nvSpPr>
            <p:spPr>
              <a:xfrm>
                <a:off x="2365145" y="2188652"/>
                <a:ext cx="33378" cy="45239"/>
              </a:xfrm>
              <a:custGeom>
                <a:avLst/>
                <a:gdLst/>
                <a:ahLst/>
                <a:cxnLst/>
                <a:rect l="l" t="t" r="r" b="b"/>
                <a:pathLst>
                  <a:path w="681" h="923" extrusionOk="0">
                    <a:moveTo>
                      <a:pt x="97" y="0"/>
                    </a:moveTo>
                    <a:cubicBezTo>
                      <a:pt x="68" y="79"/>
                      <a:pt x="1" y="167"/>
                      <a:pt x="17" y="234"/>
                    </a:cubicBezTo>
                    <a:cubicBezTo>
                      <a:pt x="91" y="548"/>
                      <a:pt x="275" y="737"/>
                      <a:pt x="680" y="923"/>
                    </a:cubicBezTo>
                    <a:cubicBezTo>
                      <a:pt x="499" y="147"/>
                      <a:pt x="499" y="147"/>
                      <a:pt x="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42"/>
              <p:cNvSpPr/>
              <p:nvPr/>
            </p:nvSpPr>
            <p:spPr>
              <a:xfrm>
                <a:off x="4565300" y="2378382"/>
                <a:ext cx="35485" cy="4764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972" extrusionOk="0">
                    <a:moveTo>
                      <a:pt x="439" y="1"/>
                    </a:moveTo>
                    <a:cubicBezTo>
                      <a:pt x="386" y="1"/>
                      <a:pt x="344" y="24"/>
                      <a:pt x="314" y="71"/>
                    </a:cubicBezTo>
                    <a:cubicBezTo>
                      <a:pt x="158" y="320"/>
                      <a:pt x="0" y="572"/>
                      <a:pt x="33" y="888"/>
                    </a:cubicBezTo>
                    <a:cubicBezTo>
                      <a:pt x="34" y="907"/>
                      <a:pt x="56" y="924"/>
                      <a:pt x="90" y="971"/>
                    </a:cubicBezTo>
                    <a:cubicBezTo>
                      <a:pt x="355" y="729"/>
                      <a:pt x="658" y="527"/>
                      <a:pt x="723" y="145"/>
                    </a:cubicBezTo>
                    <a:cubicBezTo>
                      <a:pt x="613" y="49"/>
                      <a:pt x="515" y="1"/>
                      <a:pt x="4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42"/>
              <p:cNvSpPr/>
              <p:nvPr/>
            </p:nvSpPr>
            <p:spPr>
              <a:xfrm>
                <a:off x="2650108" y="3130095"/>
                <a:ext cx="39161" cy="32887"/>
              </a:xfrm>
              <a:custGeom>
                <a:avLst/>
                <a:gdLst/>
                <a:ahLst/>
                <a:cxnLst/>
                <a:rect l="l" t="t" r="r" b="b"/>
                <a:pathLst>
                  <a:path w="799" h="671" extrusionOk="0">
                    <a:moveTo>
                      <a:pt x="300" y="1"/>
                    </a:moveTo>
                    <a:cubicBezTo>
                      <a:pt x="234" y="1"/>
                      <a:pt x="164" y="25"/>
                      <a:pt x="88" y="83"/>
                    </a:cubicBezTo>
                    <a:cubicBezTo>
                      <a:pt x="0" y="302"/>
                      <a:pt x="15" y="196"/>
                      <a:pt x="58" y="493"/>
                    </a:cubicBezTo>
                    <a:cubicBezTo>
                      <a:pt x="225" y="569"/>
                      <a:pt x="367" y="670"/>
                      <a:pt x="514" y="670"/>
                    </a:cubicBezTo>
                    <a:cubicBezTo>
                      <a:pt x="578" y="670"/>
                      <a:pt x="643" y="651"/>
                      <a:pt x="712" y="602"/>
                    </a:cubicBezTo>
                    <a:cubicBezTo>
                      <a:pt x="798" y="372"/>
                      <a:pt x="687" y="229"/>
                      <a:pt x="541" y="106"/>
                    </a:cubicBezTo>
                    <a:cubicBezTo>
                      <a:pt x="467" y="43"/>
                      <a:pt x="387" y="1"/>
                      <a:pt x="3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42"/>
              <p:cNvSpPr/>
              <p:nvPr/>
            </p:nvSpPr>
            <p:spPr>
              <a:xfrm>
                <a:off x="3785156" y="3108186"/>
                <a:ext cx="35338" cy="3342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82" extrusionOk="0">
                    <a:moveTo>
                      <a:pt x="477" y="1"/>
                    </a:moveTo>
                    <a:cubicBezTo>
                      <a:pt x="398" y="1"/>
                      <a:pt x="317" y="36"/>
                      <a:pt x="237" y="97"/>
                    </a:cubicBezTo>
                    <a:cubicBezTo>
                      <a:pt x="22" y="264"/>
                      <a:pt x="1" y="397"/>
                      <a:pt x="123" y="682"/>
                    </a:cubicBezTo>
                    <a:cubicBezTo>
                      <a:pt x="692" y="545"/>
                      <a:pt x="705" y="535"/>
                      <a:pt x="721" y="128"/>
                    </a:cubicBezTo>
                    <a:cubicBezTo>
                      <a:pt x="644" y="40"/>
                      <a:pt x="561" y="1"/>
                      <a:pt x="4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42"/>
              <p:cNvSpPr/>
              <p:nvPr/>
            </p:nvSpPr>
            <p:spPr>
              <a:xfrm>
                <a:off x="2229770" y="2643542"/>
                <a:ext cx="36563" cy="3921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800" extrusionOk="0">
                    <a:moveTo>
                      <a:pt x="218" y="1"/>
                    </a:moveTo>
                    <a:cubicBezTo>
                      <a:pt x="139" y="1"/>
                      <a:pt x="64" y="42"/>
                      <a:pt x="1" y="117"/>
                    </a:cubicBezTo>
                    <a:cubicBezTo>
                      <a:pt x="10" y="550"/>
                      <a:pt x="77" y="620"/>
                      <a:pt x="670" y="799"/>
                    </a:cubicBezTo>
                    <a:cubicBezTo>
                      <a:pt x="746" y="469"/>
                      <a:pt x="635" y="222"/>
                      <a:pt x="362" y="46"/>
                    </a:cubicBezTo>
                    <a:cubicBezTo>
                      <a:pt x="314" y="15"/>
                      <a:pt x="265" y="1"/>
                      <a:pt x="2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42"/>
              <p:cNvSpPr/>
              <p:nvPr/>
            </p:nvSpPr>
            <p:spPr>
              <a:xfrm>
                <a:off x="3583467" y="3194596"/>
                <a:ext cx="48179" cy="32887"/>
              </a:xfrm>
              <a:custGeom>
                <a:avLst/>
                <a:gdLst/>
                <a:ahLst/>
                <a:cxnLst/>
                <a:rect l="l" t="t" r="r" b="b"/>
                <a:pathLst>
                  <a:path w="983" h="671" extrusionOk="0">
                    <a:moveTo>
                      <a:pt x="674" y="1"/>
                    </a:moveTo>
                    <a:cubicBezTo>
                      <a:pt x="300" y="46"/>
                      <a:pt x="116" y="247"/>
                      <a:pt x="0" y="614"/>
                    </a:cubicBezTo>
                    <a:cubicBezTo>
                      <a:pt x="111" y="652"/>
                      <a:pt x="211" y="670"/>
                      <a:pt x="304" y="670"/>
                    </a:cubicBezTo>
                    <a:cubicBezTo>
                      <a:pt x="444" y="670"/>
                      <a:pt x="568" y="627"/>
                      <a:pt x="685" y="541"/>
                    </a:cubicBezTo>
                    <a:cubicBezTo>
                      <a:pt x="983" y="324"/>
                      <a:pt x="763" y="141"/>
                      <a:pt x="6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42"/>
              <p:cNvSpPr/>
              <p:nvPr/>
            </p:nvSpPr>
            <p:spPr>
              <a:xfrm>
                <a:off x="3715704" y="2924142"/>
                <a:ext cx="34358" cy="41612"/>
              </a:xfrm>
              <a:custGeom>
                <a:avLst/>
                <a:gdLst/>
                <a:ahLst/>
                <a:cxnLst/>
                <a:rect l="l" t="t" r="r" b="b"/>
                <a:pathLst>
                  <a:path w="701" h="849" extrusionOk="0">
                    <a:moveTo>
                      <a:pt x="467" y="1"/>
                    </a:moveTo>
                    <a:cubicBezTo>
                      <a:pt x="426" y="1"/>
                      <a:pt x="379" y="9"/>
                      <a:pt x="326" y="26"/>
                    </a:cubicBezTo>
                    <a:cubicBezTo>
                      <a:pt x="1" y="562"/>
                      <a:pt x="1" y="562"/>
                      <a:pt x="2" y="849"/>
                    </a:cubicBezTo>
                    <a:cubicBezTo>
                      <a:pt x="331" y="711"/>
                      <a:pt x="630" y="578"/>
                      <a:pt x="701" y="224"/>
                    </a:cubicBezTo>
                    <a:cubicBezTo>
                      <a:pt x="655" y="75"/>
                      <a:pt x="588" y="1"/>
                      <a:pt x="4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42"/>
              <p:cNvSpPr/>
              <p:nvPr/>
            </p:nvSpPr>
            <p:spPr>
              <a:xfrm>
                <a:off x="2544386" y="781145"/>
                <a:ext cx="42739" cy="4577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934" extrusionOk="0">
                    <a:moveTo>
                      <a:pt x="65" y="1"/>
                    </a:moveTo>
                    <a:cubicBezTo>
                      <a:pt x="33" y="46"/>
                      <a:pt x="10" y="65"/>
                      <a:pt x="10" y="84"/>
                    </a:cubicBezTo>
                    <a:cubicBezTo>
                      <a:pt x="1" y="490"/>
                      <a:pt x="194" y="769"/>
                      <a:pt x="558" y="927"/>
                    </a:cubicBezTo>
                    <a:cubicBezTo>
                      <a:pt x="569" y="932"/>
                      <a:pt x="581" y="934"/>
                      <a:pt x="595" y="934"/>
                    </a:cubicBezTo>
                    <a:cubicBezTo>
                      <a:pt x="656" y="934"/>
                      <a:pt x="743" y="892"/>
                      <a:pt x="872" y="864"/>
                    </a:cubicBezTo>
                    <a:cubicBezTo>
                      <a:pt x="618" y="499"/>
                      <a:pt x="380" y="221"/>
                      <a:pt x="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42"/>
              <p:cNvSpPr/>
              <p:nvPr/>
            </p:nvSpPr>
            <p:spPr>
              <a:xfrm>
                <a:off x="3281643" y="2948453"/>
                <a:ext cx="36269" cy="4416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901" extrusionOk="0">
                    <a:moveTo>
                      <a:pt x="487" y="1"/>
                    </a:moveTo>
                    <a:cubicBezTo>
                      <a:pt x="138" y="159"/>
                      <a:pt x="113" y="493"/>
                      <a:pt x="1" y="797"/>
                    </a:cubicBezTo>
                    <a:cubicBezTo>
                      <a:pt x="79" y="838"/>
                      <a:pt x="135" y="869"/>
                      <a:pt x="194" y="900"/>
                    </a:cubicBezTo>
                    <a:cubicBezTo>
                      <a:pt x="474" y="719"/>
                      <a:pt x="740" y="543"/>
                      <a:pt x="712" y="108"/>
                    </a:cubicBezTo>
                    <a:cubicBezTo>
                      <a:pt x="610" y="61"/>
                      <a:pt x="549" y="33"/>
                      <a:pt x="4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42"/>
              <p:cNvSpPr/>
              <p:nvPr/>
            </p:nvSpPr>
            <p:spPr>
              <a:xfrm>
                <a:off x="3530533" y="842411"/>
                <a:ext cx="66951" cy="51708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55" extrusionOk="0">
                    <a:moveTo>
                      <a:pt x="1365" y="1"/>
                    </a:moveTo>
                    <a:cubicBezTo>
                      <a:pt x="804" y="47"/>
                      <a:pt x="511" y="210"/>
                      <a:pt x="213" y="598"/>
                    </a:cubicBezTo>
                    <a:cubicBezTo>
                      <a:pt x="120" y="719"/>
                      <a:pt x="0" y="852"/>
                      <a:pt x="153" y="1054"/>
                    </a:cubicBezTo>
                    <a:cubicBezTo>
                      <a:pt x="796" y="365"/>
                      <a:pt x="473" y="651"/>
                      <a:pt x="13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42"/>
              <p:cNvSpPr/>
              <p:nvPr/>
            </p:nvSpPr>
            <p:spPr>
              <a:xfrm>
                <a:off x="3055153" y="1304898"/>
                <a:ext cx="31956" cy="543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109" extrusionOk="0">
                    <a:moveTo>
                      <a:pt x="198" y="0"/>
                    </a:moveTo>
                    <a:cubicBezTo>
                      <a:pt x="93" y="87"/>
                      <a:pt x="31" y="113"/>
                      <a:pt x="28" y="146"/>
                    </a:cubicBezTo>
                    <a:cubicBezTo>
                      <a:pt x="8" y="461"/>
                      <a:pt x="0" y="870"/>
                      <a:pt x="244" y="1108"/>
                    </a:cubicBezTo>
                    <a:cubicBezTo>
                      <a:pt x="651" y="353"/>
                      <a:pt x="346" y="200"/>
                      <a:pt x="1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42"/>
              <p:cNvSpPr/>
              <p:nvPr/>
            </p:nvSpPr>
            <p:spPr>
              <a:xfrm>
                <a:off x="3585378" y="1756602"/>
                <a:ext cx="31907" cy="40925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35" extrusionOk="0">
                    <a:moveTo>
                      <a:pt x="324" y="1"/>
                    </a:moveTo>
                    <a:cubicBezTo>
                      <a:pt x="268" y="1"/>
                      <a:pt x="228" y="16"/>
                      <a:pt x="201" y="45"/>
                    </a:cubicBezTo>
                    <a:cubicBezTo>
                      <a:pt x="7" y="265"/>
                      <a:pt x="0" y="520"/>
                      <a:pt x="179" y="834"/>
                    </a:cubicBezTo>
                    <a:cubicBezTo>
                      <a:pt x="601" y="614"/>
                      <a:pt x="651" y="515"/>
                      <a:pt x="565" y="53"/>
                    </a:cubicBezTo>
                    <a:cubicBezTo>
                      <a:pt x="464" y="18"/>
                      <a:pt x="384" y="1"/>
                      <a:pt x="3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42"/>
              <p:cNvSpPr/>
              <p:nvPr/>
            </p:nvSpPr>
            <p:spPr>
              <a:xfrm>
                <a:off x="3745259" y="3211211"/>
                <a:ext cx="55041" cy="35142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17" extrusionOk="0">
                    <a:moveTo>
                      <a:pt x="715" y="0"/>
                    </a:moveTo>
                    <a:cubicBezTo>
                      <a:pt x="346" y="0"/>
                      <a:pt x="213" y="317"/>
                      <a:pt x="1" y="615"/>
                    </a:cubicBezTo>
                    <a:cubicBezTo>
                      <a:pt x="104" y="675"/>
                      <a:pt x="143" y="716"/>
                      <a:pt x="181" y="716"/>
                    </a:cubicBezTo>
                    <a:cubicBezTo>
                      <a:pt x="181" y="716"/>
                      <a:pt x="182" y="716"/>
                      <a:pt x="182" y="716"/>
                    </a:cubicBezTo>
                    <a:cubicBezTo>
                      <a:pt x="605" y="706"/>
                      <a:pt x="1122" y="287"/>
                      <a:pt x="765" y="2"/>
                    </a:cubicBezTo>
                    <a:cubicBezTo>
                      <a:pt x="748" y="1"/>
                      <a:pt x="732" y="0"/>
                      <a:pt x="7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42"/>
              <p:cNvSpPr/>
              <p:nvPr/>
            </p:nvSpPr>
            <p:spPr>
              <a:xfrm>
                <a:off x="3362270" y="3157297"/>
                <a:ext cx="43180" cy="46513"/>
              </a:xfrm>
              <a:custGeom>
                <a:avLst/>
                <a:gdLst/>
                <a:ahLst/>
                <a:cxnLst/>
                <a:rect l="l" t="t" r="r" b="b"/>
                <a:pathLst>
                  <a:path w="881" h="949" extrusionOk="0">
                    <a:moveTo>
                      <a:pt x="711" y="1"/>
                    </a:moveTo>
                    <a:cubicBezTo>
                      <a:pt x="311" y="178"/>
                      <a:pt x="265" y="589"/>
                      <a:pt x="1" y="852"/>
                    </a:cubicBezTo>
                    <a:cubicBezTo>
                      <a:pt x="76" y="924"/>
                      <a:pt x="133" y="948"/>
                      <a:pt x="180" y="948"/>
                    </a:cubicBezTo>
                    <a:cubicBezTo>
                      <a:pt x="235" y="948"/>
                      <a:pt x="275" y="915"/>
                      <a:pt x="311" y="888"/>
                    </a:cubicBezTo>
                    <a:cubicBezTo>
                      <a:pt x="544" y="705"/>
                      <a:pt x="790" y="529"/>
                      <a:pt x="881" y="195"/>
                    </a:cubicBezTo>
                    <a:cubicBezTo>
                      <a:pt x="827" y="133"/>
                      <a:pt x="771" y="70"/>
                      <a:pt x="7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5" name="Google Shape;10795;p42"/>
              <p:cNvSpPr/>
              <p:nvPr/>
            </p:nvSpPr>
            <p:spPr>
              <a:xfrm>
                <a:off x="2529388" y="1900113"/>
                <a:ext cx="30682" cy="47983"/>
              </a:xfrm>
              <a:custGeom>
                <a:avLst/>
                <a:gdLst/>
                <a:ahLst/>
                <a:cxnLst/>
                <a:rect l="l" t="t" r="r" b="b"/>
                <a:pathLst>
                  <a:path w="626" h="979" extrusionOk="0">
                    <a:moveTo>
                      <a:pt x="278" y="0"/>
                    </a:moveTo>
                    <a:cubicBezTo>
                      <a:pt x="267" y="0"/>
                      <a:pt x="254" y="1"/>
                      <a:pt x="242" y="3"/>
                    </a:cubicBezTo>
                    <a:cubicBezTo>
                      <a:pt x="152" y="19"/>
                      <a:pt x="78" y="119"/>
                      <a:pt x="0" y="177"/>
                    </a:cubicBezTo>
                    <a:cubicBezTo>
                      <a:pt x="74" y="512"/>
                      <a:pt x="211" y="754"/>
                      <a:pt x="560" y="978"/>
                    </a:cubicBezTo>
                    <a:cubicBezTo>
                      <a:pt x="607" y="660"/>
                      <a:pt x="625" y="442"/>
                      <a:pt x="548" y="221"/>
                    </a:cubicBezTo>
                    <a:cubicBezTo>
                      <a:pt x="507" y="105"/>
                      <a:pt x="399" y="0"/>
                      <a:pt x="2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6" name="Google Shape;10796;p42"/>
              <p:cNvSpPr/>
              <p:nvPr/>
            </p:nvSpPr>
            <p:spPr>
              <a:xfrm>
                <a:off x="2840328" y="1709550"/>
                <a:ext cx="28623" cy="46219"/>
              </a:xfrm>
              <a:custGeom>
                <a:avLst/>
                <a:gdLst/>
                <a:ahLst/>
                <a:cxnLst/>
                <a:rect l="l" t="t" r="r" b="b"/>
                <a:pathLst>
                  <a:path w="584" h="943" extrusionOk="0">
                    <a:moveTo>
                      <a:pt x="277" y="0"/>
                    </a:moveTo>
                    <a:cubicBezTo>
                      <a:pt x="236" y="0"/>
                      <a:pt x="191" y="7"/>
                      <a:pt x="141" y="22"/>
                    </a:cubicBezTo>
                    <a:cubicBezTo>
                      <a:pt x="102" y="88"/>
                      <a:pt x="46" y="183"/>
                      <a:pt x="1" y="258"/>
                    </a:cubicBezTo>
                    <a:cubicBezTo>
                      <a:pt x="90" y="712"/>
                      <a:pt x="85" y="713"/>
                      <a:pt x="324" y="942"/>
                    </a:cubicBezTo>
                    <a:cubicBezTo>
                      <a:pt x="583" y="706"/>
                      <a:pt x="576" y="416"/>
                      <a:pt x="474" y="123"/>
                    </a:cubicBezTo>
                    <a:cubicBezTo>
                      <a:pt x="445" y="42"/>
                      <a:pt x="375" y="0"/>
                      <a:pt x="2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42"/>
              <p:cNvSpPr/>
              <p:nvPr/>
            </p:nvSpPr>
            <p:spPr>
              <a:xfrm>
                <a:off x="2576980" y="1892761"/>
                <a:ext cx="28427" cy="46758"/>
              </a:xfrm>
              <a:custGeom>
                <a:avLst/>
                <a:gdLst/>
                <a:ahLst/>
                <a:cxnLst/>
                <a:rect l="l" t="t" r="r" b="b"/>
                <a:pathLst>
                  <a:path w="580" h="954" extrusionOk="0">
                    <a:moveTo>
                      <a:pt x="361" y="0"/>
                    </a:moveTo>
                    <a:cubicBezTo>
                      <a:pt x="240" y="27"/>
                      <a:pt x="140" y="47"/>
                      <a:pt x="0" y="79"/>
                    </a:cubicBezTo>
                    <a:cubicBezTo>
                      <a:pt x="177" y="700"/>
                      <a:pt x="177" y="700"/>
                      <a:pt x="465" y="953"/>
                    </a:cubicBezTo>
                    <a:cubicBezTo>
                      <a:pt x="494" y="924"/>
                      <a:pt x="547" y="894"/>
                      <a:pt x="549" y="863"/>
                    </a:cubicBezTo>
                    <a:cubicBezTo>
                      <a:pt x="580" y="267"/>
                      <a:pt x="539" y="364"/>
                      <a:pt x="3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8" name="Google Shape;10798;p42"/>
              <p:cNvSpPr/>
              <p:nvPr/>
            </p:nvSpPr>
            <p:spPr>
              <a:xfrm>
                <a:off x="3662133" y="3244981"/>
                <a:ext cx="40190" cy="3450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04" extrusionOk="0">
                    <a:moveTo>
                      <a:pt x="567" y="0"/>
                    </a:moveTo>
                    <a:cubicBezTo>
                      <a:pt x="331" y="94"/>
                      <a:pt x="187" y="243"/>
                      <a:pt x="71" y="416"/>
                    </a:cubicBezTo>
                    <a:cubicBezTo>
                      <a:pt x="1" y="523"/>
                      <a:pt x="10" y="635"/>
                      <a:pt x="194" y="703"/>
                    </a:cubicBezTo>
                    <a:cubicBezTo>
                      <a:pt x="431" y="604"/>
                      <a:pt x="759" y="591"/>
                      <a:pt x="819" y="167"/>
                    </a:cubicBezTo>
                    <a:cubicBezTo>
                      <a:pt x="733" y="111"/>
                      <a:pt x="644" y="51"/>
                      <a:pt x="5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9" name="Google Shape;10799;p42"/>
              <p:cNvSpPr/>
              <p:nvPr/>
            </p:nvSpPr>
            <p:spPr>
              <a:xfrm>
                <a:off x="2156937" y="1859040"/>
                <a:ext cx="32936" cy="3798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775" extrusionOk="0">
                    <a:moveTo>
                      <a:pt x="320" y="1"/>
                    </a:moveTo>
                    <a:cubicBezTo>
                      <a:pt x="276" y="1"/>
                      <a:pt x="228" y="12"/>
                      <a:pt x="178" y="36"/>
                    </a:cubicBezTo>
                    <a:cubicBezTo>
                      <a:pt x="0" y="463"/>
                      <a:pt x="5" y="492"/>
                      <a:pt x="308" y="775"/>
                    </a:cubicBezTo>
                    <a:cubicBezTo>
                      <a:pt x="487" y="732"/>
                      <a:pt x="552" y="583"/>
                      <a:pt x="607" y="433"/>
                    </a:cubicBezTo>
                    <a:cubicBezTo>
                      <a:pt x="671" y="251"/>
                      <a:pt x="535" y="1"/>
                      <a:pt x="3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42"/>
              <p:cNvSpPr/>
              <p:nvPr/>
            </p:nvSpPr>
            <p:spPr>
              <a:xfrm>
                <a:off x="3089364" y="2326869"/>
                <a:ext cx="26369" cy="57149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166" extrusionOk="0">
                    <a:moveTo>
                      <a:pt x="314" y="1"/>
                    </a:moveTo>
                    <a:cubicBezTo>
                      <a:pt x="1" y="384"/>
                      <a:pt x="1" y="384"/>
                      <a:pt x="233" y="1166"/>
                    </a:cubicBezTo>
                    <a:cubicBezTo>
                      <a:pt x="289" y="1130"/>
                      <a:pt x="375" y="1106"/>
                      <a:pt x="385" y="1066"/>
                    </a:cubicBezTo>
                    <a:cubicBezTo>
                      <a:pt x="461" y="735"/>
                      <a:pt x="537" y="402"/>
                      <a:pt x="3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42"/>
              <p:cNvSpPr/>
              <p:nvPr/>
            </p:nvSpPr>
            <p:spPr>
              <a:xfrm>
                <a:off x="4301756" y="2565808"/>
                <a:ext cx="34358" cy="43131"/>
              </a:xfrm>
              <a:custGeom>
                <a:avLst/>
                <a:gdLst/>
                <a:ahLst/>
                <a:cxnLst/>
                <a:rect l="l" t="t" r="r" b="b"/>
                <a:pathLst>
                  <a:path w="701" h="880" extrusionOk="0">
                    <a:moveTo>
                      <a:pt x="429" y="1"/>
                    </a:moveTo>
                    <a:cubicBezTo>
                      <a:pt x="114" y="210"/>
                      <a:pt x="1" y="494"/>
                      <a:pt x="128" y="880"/>
                    </a:cubicBezTo>
                    <a:cubicBezTo>
                      <a:pt x="511" y="684"/>
                      <a:pt x="618" y="580"/>
                      <a:pt x="672" y="294"/>
                    </a:cubicBezTo>
                    <a:cubicBezTo>
                      <a:pt x="700" y="137"/>
                      <a:pt x="617" y="29"/>
                      <a:pt x="4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42"/>
              <p:cNvSpPr/>
              <p:nvPr/>
            </p:nvSpPr>
            <p:spPr>
              <a:xfrm>
                <a:off x="2838172" y="1065028"/>
                <a:ext cx="31172" cy="38671"/>
              </a:xfrm>
              <a:custGeom>
                <a:avLst/>
                <a:gdLst/>
                <a:ahLst/>
                <a:cxnLst/>
                <a:rect l="l" t="t" r="r" b="b"/>
                <a:pathLst>
                  <a:path w="636" h="789" extrusionOk="0">
                    <a:moveTo>
                      <a:pt x="255" y="0"/>
                    </a:moveTo>
                    <a:cubicBezTo>
                      <a:pt x="177" y="0"/>
                      <a:pt x="98" y="35"/>
                      <a:pt x="10" y="121"/>
                    </a:cubicBezTo>
                    <a:cubicBezTo>
                      <a:pt x="1" y="629"/>
                      <a:pt x="13" y="654"/>
                      <a:pt x="370" y="789"/>
                    </a:cubicBezTo>
                    <a:cubicBezTo>
                      <a:pt x="536" y="553"/>
                      <a:pt x="635" y="313"/>
                      <a:pt x="445" y="59"/>
                    </a:cubicBezTo>
                    <a:cubicBezTo>
                      <a:pt x="379" y="23"/>
                      <a:pt x="317" y="0"/>
                      <a:pt x="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42"/>
              <p:cNvSpPr/>
              <p:nvPr/>
            </p:nvSpPr>
            <p:spPr>
              <a:xfrm>
                <a:off x="4087029" y="2914339"/>
                <a:ext cx="35093" cy="4200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857" extrusionOk="0">
                    <a:moveTo>
                      <a:pt x="387" y="1"/>
                    </a:moveTo>
                    <a:cubicBezTo>
                      <a:pt x="187" y="175"/>
                      <a:pt x="111" y="423"/>
                      <a:pt x="15" y="656"/>
                    </a:cubicBezTo>
                    <a:cubicBezTo>
                      <a:pt x="0" y="692"/>
                      <a:pt x="22" y="744"/>
                      <a:pt x="34" y="786"/>
                    </a:cubicBezTo>
                    <a:cubicBezTo>
                      <a:pt x="41" y="807"/>
                      <a:pt x="63" y="822"/>
                      <a:pt x="96" y="857"/>
                    </a:cubicBezTo>
                    <a:cubicBezTo>
                      <a:pt x="390" y="714"/>
                      <a:pt x="647" y="536"/>
                      <a:pt x="716" y="182"/>
                    </a:cubicBezTo>
                    <a:cubicBezTo>
                      <a:pt x="580" y="19"/>
                      <a:pt x="580" y="19"/>
                      <a:pt x="3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42"/>
              <p:cNvSpPr/>
              <p:nvPr/>
            </p:nvSpPr>
            <p:spPr>
              <a:xfrm>
                <a:off x="2496451" y="3053733"/>
                <a:ext cx="40141" cy="30045"/>
              </a:xfrm>
              <a:custGeom>
                <a:avLst/>
                <a:gdLst/>
                <a:ahLst/>
                <a:cxnLst/>
                <a:rect l="l" t="t" r="r" b="b"/>
                <a:pathLst>
                  <a:path w="819" h="613" extrusionOk="0">
                    <a:moveTo>
                      <a:pt x="223" y="1"/>
                    </a:moveTo>
                    <a:cubicBezTo>
                      <a:pt x="149" y="1"/>
                      <a:pt x="75" y="26"/>
                      <a:pt x="6" y="92"/>
                    </a:cubicBezTo>
                    <a:cubicBezTo>
                      <a:pt x="0" y="355"/>
                      <a:pt x="2" y="364"/>
                      <a:pt x="58" y="407"/>
                    </a:cubicBezTo>
                    <a:cubicBezTo>
                      <a:pt x="212" y="524"/>
                      <a:pt x="372" y="612"/>
                      <a:pt x="547" y="612"/>
                    </a:cubicBezTo>
                    <a:cubicBezTo>
                      <a:pt x="631" y="612"/>
                      <a:pt x="718" y="592"/>
                      <a:pt x="810" y="546"/>
                    </a:cubicBezTo>
                    <a:cubicBezTo>
                      <a:pt x="819" y="274"/>
                      <a:pt x="638" y="163"/>
                      <a:pt x="453" y="67"/>
                    </a:cubicBezTo>
                    <a:cubicBezTo>
                      <a:pt x="379" y="28"/>
                      <a:pt x="301" y="1"/>
                      <a:pt x="2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42"/>
              <p:cNvSpPr/>
              <p:nvPr/>
            </p:nvSpPr>
            <p:spPr>
              <a:xfrm>
                <a:off x="4024243" y="2003726"/>
                <a:ext cx="27496" cy="50581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032" extrusionOk="0">
                    <a:moveTo>
                      <a:pt x="398" y="0"/>
                    </a:moveTo>
                    <a:cubicBezTo>
                      <a:pt x="48" y="273"/>
                      <a:pt x="1" y="622"/>
                      <a:pt x="79" y="1031"/>
                    </a:cubicBezTo>
                    <a:cubicBezTo>
                      <a:pt x="437" y="823"/>
                      <a:pt x="463" y="775"/>
                      <a:pt x="561" y="136"/>
                    </a:cubicBezTo>
                    <a:cubicBezTo>
                      <a:pt x="516" y="98"/>
                      <a:pt x="465" y="56"/>
                      <a:pt x="3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42"/>
              <p:cNvSpPr/>
              <p:nvPr/>
            </p:nvSpPr>
            <p:spPr>
              <a:xfrm>
                <a:off x="2406561" y="1802430"/>
                <a:ext cx="32250" cy="48424"/>
              </a:xfrm>
              <a:custGeom>
                <a:avLst/>
                <a:gdLst/>
                <a:ahLst/>
                <a:cxnLst/>
                <a:rect l="l" t="t" r="r" b="b"/>
                <a:pathLst>
                  <a:path w="658" h="988" extrusionOk="0">
                    <a:moveTo>
                      <a:pt x="223" y="1"/>
                    </a:moveTo>
                    <a:cubicBezTo>
                      <a:pt x="129" y="138"/>
                      <a:pt x="62" y="240"/>
                      <a:pt x="1" y="330"/>
                    </a:cubicBezTo>
                    <a:cubicBezTo>
                      <a:pt x="151" y="594"/>
                      <a:pt x="249" y="848"/>
                      <a:pt x="555" y="988"/>
                    </a:cubicBezTo>
                    <a:cubicBezTo>
                      <a:pt x="593" y="616"/>
                      <a:pt x="658" y="285"/>
                      <a:pt x="2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42"/>
              <p:cNvSpPr/>
              <p:nvPr/>
            </p:nvSpPr>
            <p:spPr>
              <a:xfrm>
                <a:off x="2511891" y="2974478"/>
                <a:ext cx="37887" cy="34113"/>
              </a:xfrm>
              <a:custGeom>
                <a:avLst/>
                <a:gdLst/>
                <a:ahLst/>
                <a:cxnLst/>
                <a:rect l="l" t="t" r="r" b="b"/>
                <a:pathLst>
                  <a:path w="773" h="696" extrusionOk="0">
                    <a:moveTo>
                      <a:pt x="195" y="1"/>
                    </a:moveTo>
                    <a:cubicBezTo>
                      <a:pt x="1" y="191"/>
                      <a:pt x="14" y="369"/>
                      <a:pt x="156" y="512"/>
                    </a:cubicBezTo>
                    <a:cubicBezTo>
                      <a:pt x="258" y="615"/>
                      <a:pt x="374" y="696"/>
                      <a:pt x="509" y="696"/>
                    </a:cubicBezTo>
                    <a:cubicBezTo>
                      <a:pt x="590" y="696"/>
                      <a:pt x="678" y="666"/>
                      <a:pt x="773" y="594"/>
                    </a:cubicBezTo>
                    <a:cubicBezTo>
                      <a:pt x="695" y="294"/>
                      <a:pt x="585" y="4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8" name="Google Shape;10808;p42"/>
              <p:cNvSpPr/>
              <p:nvPr/>
            </p:nvSpPr>
            <p:spPr>
              <a:xfrm>
                <a:off x="4192162" y="2433570"/>
                <a:ext cx="36024" cy="46415"/>
              </a:xfrm>
              <a:custGeom>
                <a:avLst/>
                <a:gdLst/>
                <a:ahLst/>
                <a:cxnLst/>
                <a:rect l="l" t="t" r="r" b="b"/>
                <a:pathLst>
                  <a:path w="735" h="947" extrusionOk="0">
                    <a:moveTo>
                      <a:pt x="580" y="1"/>
                    </a:moveTo>
                    <a:cubicBezTo>
                      <a:pt x="352" y="14"/>
                      <a:pt x="289" y="192"/>
                      <a:pt x="232" y="364"/>
                    </a:cubicBezTo>
                    <a:cubicBezTo>
                      <a:pt x="171" y="543"/>
                      <a:pt x="1" y="718"/>
                      <a:pt x="182" y="946"/>
                    </a:cubicBezTo>
                    <a:cubicBezTo>
                      <a:pt x="492" y="874"/>
                      <a:pt x="569" y="603"/>
                      <a:pt x="666" y="360"/>
                    </a:cubicBezTo>
                    <a:cubicBezTo>
                      <a:pt x="715" y="238"/>
                      <a:pt x="734" y="92"/>
                      <a:pt x="5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9" name="Google Shape;10809;p42"/>
              <p:cNvSpPr/>
              <p:nvPr/>
            </p:nvSpPr>
            <p:spPr>
              <a:xfrm>
                <a:off x="3471668" y="3095296"/>
                <a:ext cx="34848" cy="4146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846" extrusionOk="0">
                    <a:moveTo>
                      <a:pt x="418" y="0"/>
                    </a:moveTo>
                    <a:cubicBezTo>
                      <a:pt x="186" y="155"/>
                      <a:pt x="73" y="374"/>
                      <a:pt x="18" y="625"/>
                    </a:cubicBezTo>
                    <a:cubicBezTo>
                      <a:pt x="0" y="714"/>
                      <a:pt x="25" y="803"/>
                      <a:pt x="175" y="846"/>
                    </a:cubicBezTo>
                    <a:cubicBezTo>
                      <a:pt x="457" y="708"/>
                      <a:pt x="608" y="445"/>
                      <a:pt x="710" y="161"/>
                    </a:cubicBezTo>
                    <a:cubicBezTo>
                      <a:pt x="594" y="0"/>
                      <a:pt x="679" y="31"/>
                      <a:pt x="4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0" name="Google Shape;10810;p42"/>
              <p:cNvSpPr/>
              <p:nvPr/>
            </p:nvSpPr>
            <p:spPr>
              <a:xfrm>
                <a:off x="4160647" y="2536400"/>
                <a:ext cx="29015" cy="39455"/>
              </a:xfrm>
              <a:custGeom>
                <a:avLst/>
                <a:gdLst/>
                <a:ahLst/>
                <a:cxnLst/>
                <a:rect l="l" t="t" r="r" b="b"/>
                <a:pathLst>
                  <a:path w="592" h="805" extrusionOk="0">
                    <a:moveTo>
                      <a:pt x="348" y="0"/>
                    </a:moveTo>
                    <a:cubicBezTo>
                      <a:pt x="327" y="0"/>
                      <a:pt x="304" y="3"/>
                      <a:pt x="279" y="9"/>
                    </a:cubicBezTo>
                    <a:cubicBezTo>
                      <a:pt x="0" y="365"/>
                      <a:pt x="0" y="365"/>
                      <a:pt x="119" y="805"/>
                    </a:cubicBezTo>
                    <a:cubicBezTo>
                      <a:pt x="448" y="740"/>
                      <a:pt x="507" y="471"/>
                      <a:pt x="592" y="239"/>
                    </a:cubicBezTo>
                    <a:cubicBezTo>
                      <a:pt x="535" y="99"/>
                      <a:pt x="473" y="0"/>
                      <a:pt x="3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1" name="Google Shape;10811;p42"/>
              <p:cNvSpPr/>
              <p:nvPr/>
            </p:nvSpPr>
            <p:spPr>
              <a:xfrm>
                <a:off x="3444220" y="2265897"/>
                <a:ext cx="32299" cy="4367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891" extrusionOk="0">
                    <a:moveTo>
                      <a:pt x="357" y="1"/>
                    </a:moveTo>
                    <a:cubicBezTo>
                      <a:pt x="7" y="323"/>
                      <a:pt x="0" y="368"/>
                      <a:pt x="236" y="891"/>
                    </a:cubicBezTo>
                    <a:cubicBezTo>
                      <a:pt x="415" y="766"/>
                      <a:pt x="533" y="602"/>
                      <a:pt x="601" y="402"/>
                    </a:cubicBezTo>
                    <a:cubicBezTo>
                      <a:pt x="658" y="236"/>
                      <a:pt x="591" y="126"/>
                      <a:pt x="3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2" name="Google Shape;10812;p42"/>
              <p:cNvSpPr/>
              <p:nvPr/>
            </p:nvSpPr>
            <p:spPr>
              <a:xfrm>
                <a:off x="2621043" y="1123109"/>
                <a:ext cx="29015" cy="43915"/>
              </a:xfrm>
              <a:custGeom>
                <a:avLst/>
                <a:gdLst/>
                <a:ahLst/>
                <a:cxnLst/>
                <a:rect l="l" t="t" r="r" b="b"/>
                <a:pathLst>
                  <a:path w="592" h="896" extrusionOk="0">
                    <a:moveTo>
                      <a:pt x="251" y="1"/>
                    </a:moveTo>
                    <a:cubicBezTo>
                      <a:pt x="170" y="77"/>
                      <a:pt x="92" y="151"/>
                      <a:pt x="1" y="236"/>
                    </a:cubicBezTo>
                    <a:cubicBezTo>
                      <a:pt x="69" y="483"/>
                      <a:pt x="41" y="749"/>
                      <a:pt x="302" y="895"/>
                    </a:cubicBezTo>
                    <a:cubicBezTo>
                      <a:pt x="559" y="569"/>
                      <a:pt x="591" y="413"/>
                      <a:pt x="441" y="108"/>
                    </a:cubicBezTo>
                    <a:cubicBezTo>
                      <a:pt x="419" y="62"/>
                      <a:pt x="333" y="45"/>
                      <a:pt x="2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3" name="Google Shape;10813;p42"/>
              <p:cNvSpPr/>
              <p:nvPr/>
            </p:nvSpPr>
            <p:spPr>
              <a:xfrm>
                <a:off x="3055839" y="2617075"/>
                <a:ext cx="25045" cy="47199"/>
              </a:xfrm>
              <a:custGeom>
                <a:avLst/>
                <a:gdLst/>
                <a:ahLst/>
                <a:cxnLst/>
                <a:rect l="l" t="t" r="r" b="b"/>
                <a:pathLst>
                  <a:path w="511" h="963" extrusionOk="0">
                    <a:moveTo>
                      <a:pt x="277" y="0"/>
                    </a:moveTo>
                    <a:cubicBezTo>
                      <a:pt x="79" y="79"/>
                      <a:pt x="39" y="236"/>
                      <a:pt x="22" y="399"/>
                    </a:cubicBezTo>
                    <a:cubicBezTo>
                      <a:pt x="1" y="611"/>
                      <a:pt x="11" y="818"/>
                      <a:pt x="200" y="963"/>
                    </a:cubicBezTo>
                    <a:cubicBezTo>
                      <a:pt x="242" y="941"/>
                      <a:pt x="296" y="930"/>
                      <a:pt x="316" y="899"/>
                    </a:cubicBezTo>
                    <a:cubicBezTo>
                      <a:pt x="473" y="651"/>
                      <a:pt x="510" y="380"/>
                      <a:pt x="421" y="103"/>
                    </a:cubicBezTo>
                    <a:cubicBezTo>
                      <a:pt x="405" y="55"/>
                      <a:pt x="320" y="30"/>
                      <a:pt x="2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4" name="Google Shape;10814;p42"/>
              <p:cNvSpPr/>
              <p:nvPr/>
            </p:nvSpPr>
            <p:spPr>
              <a:xfrm>
                <a:off x="3852991" y="2627956"/>
                <a:ext cx="35877" cy="37691"/>
              </a:xfrm>
              <a:custGeom>
                <a:avLst/>
                <a:gdLst/>
                <a:ahLst/>
                <a:cxnLst/>
                <a:rect l="l" t="t" r="r" b="b"/>
                <a:pathLst>
                  <a:path w="732" h="769" extrusionOk="0">
                    <a:moveTo>
                      <a:pt x="347" y="0"/>
                    </a:moveTo>
                    <a:cubicBezTo>
                      <a:pt x="115" y="262"/>
                      <a:pt x="0" y="467"/>
                      <a:pt x="88" y="716"/>
                    </a:cubicBezTo>
                    <a:cubicBezTo>
                      <a:pt x="154" y="753"/>
                      <a:pt x="213" y="769"/>
                      <a:pt x="266" y="769"/>
                    </a:cubicBezTo>
                    <a:cubicBezTo>
                      <a:pt x="523" y="769"/>
                      <a:pt x="645" y="397"/>
                      <a:pt x="732" y="221"/>
                    </a:cubicBezTo>
                    <a:cubicBezTo>
                      <a:pt x="595" y="142"/>
                      <a:pt x="488" y="83"/>
                      <a:pt x="3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5" name="Google Shape;10815;p42"/>
              <p:cNvSpPr/>
              <p:nvPr/>
            </p:nvSpPr>
            <p:spPr>
              <a:xfrm>
                <a:off x="4255732" y="2650502"/>
                <a:ext cx="34260" cy="3445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703" extrusionOk="0">
                    <a:moveTo>
                      <a:pt x="441" y="0"/>
                    </a:moveTo>
                    <a:cubicBezTo>
                      <a:pt x="317" y="0"/>
                      <a:pt x="183" y="89"/>
                      <a:pt x="111" y="263"/>
                    </a:cubicBezTo>
                    <a:cubicBezTo>
                      <a:pt x="50" y="413"/>
                      <a:pt x="1" y="571"/>
                      <a:pt x="196" y="702"/>
                    </a:cubicBezTo>
                    <a:cubicBezTo>
                      <a:pt x="457" y="660"/>
                      <a:pt x="631" y="506"/>
                      <a:pt x="698" y="234"/>
                    </a:cubicBezTo>
                    <a:cubicBezTo>
                      <a:pt x="661" y="77"/>
                      <a:pt x="556" y="0"/>
                      <a:pt x="4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6" name="Google Shape;10816;p42"/>
              <p:cNvSpPr/>
              <p:nvPr/>
            </p:nvSpPr>
            <p:spPr>
              <a:xfrm>
                <a:off x="2886156" y="3062359"/>
                <a:ext cx="31760" cy="40337"/>
              </a:xfrm>
              <a:custGeom>
                <a:avLst/>
                <a:gdLst/>
                <a:ahLst/>
                <a:cxnLst/>
                <a:rect l="l" t="t" r="r" b="b"/>
                <a:pathLst>
                  <a:path w="648" h="823" extrusionOk="0">
                    <a:moveTo>
                      <a:pt x="235" y="1"/>
                    </a:moveTo>
                    <a:cubicBezTo>
                      <a:pt x="166" y="1"/>
                      <a:pt x="85" y="61"/>
                      <a:pt x="1" y="180"/>
                    </a:cubicBezTo>
                    <a:cubicBezTo>
                      <a:pt x="109" y="466"/>
                      <a:pt x="307" y="667"/>
                      <a:pt x="648" y="822"/>
                    </a:cubicBezTo>
                    <a:cubicBezTo>
                      <a:pt x="638" y="398"/>
                      <a:pt x="546" y="199"/>
                      <a:pt x="304" y="23"/>
                    </a:cubicBezTo>
                    <a:cubicBezTo>
                      <a:pt x="283" y="8"/>
                      <a:pt x="260" y="1"/>
                      <a:pt x="2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7" name="Google Shape;10817;p42"/>
              <p:cNvSpPr/>
              <p:nvPr/>
            </p:nvSpPr>
            <p:spPr>
              <a:xfrm>
                <a:off x="2468563" y="2508119"/>
                <a:ext cx="30290" cy="4068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830" extrusionOk="0">
                    <a:moveTo>
                      <a:pt x="178" y="0"/>
                    </a:moveTo>
                    <a:cubicBezTo>
                      <a:pt x="117" y="0"/>
                      <a:pt x="56" y="33"/>
                      <a:pt x="6" y="96"/>
                    </a:cubicBezTo>
                    <a:cubicBezTo>
                      <a:pt x="0" y="518"/>
                      <a:pt x="0" y="518"/>
                      <a:pt x="542" y="829"/>
                    </a:cubicBezTo>
                    <a:cubicBezTo>
                      <a:pt x="618" y="472"/>
                      <a:pt x="525" y="232"/>
                      <a:pt x="302" y="49"/>
                    </a:cubicBezTo>
                    <a:cubicBezTo>
                      <a:pt x="264" y="16"/>
                      <a:pt x="221" y="0"/>
                      <a:pt x="1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8" name="Google Shape;10818;p42"/>
              <p:cNvSpPr/>
              <p:nvPr/>
            </p:nvSpPr>
            <p:spPr>
              <a:xfrm>
                <a:off x="3515829" y="3259930"/>
                <a:ext cx="44062" cy="28917"/>
              </a:xfrm>
              <a:custGeom>
                <a:avLst/>
                <a:gdLst/>
                <a:ahLst/>
                <a:cxnLst/>
                <a:rect l="l" t="t" r="r" b="b"/>
                <a:pathLst>
                  <a:path w="899" h="590" extrusionOk="0">
                    <a:moveTo>
                      <a:pt x="618" y="0"/>
                    </a:moveTo>
                    <a:cubicBezTo>
                      <a:pt x="411" y="0"/>
                      <a:pt x="117" y="191"/>
                      <a:pt x="1" y="525"/>
                    </a:cubicBezTo>
                    <a:cubicBezTo>
                      <a:pt x="114" y="567"/>
                      <a:pt x="220" y="589"/>
                      <a:pt x="321" y="589"/>
                    </a:cubicBezTo>
                    <a:cubicBezTo>
                      <a:pt x="481" y="589"/>
                      <a:pt x="627" y="532"/>
                      <a:pt x="761" y="405"/>
                    </a:cubicBezTo>
                    <a:cubicBezTo>
                      <a:pt x="846" y="325"/>
                      <a:pt x="899" y="227"/>
                      <a:pt x="796" y="77"/>
                    </a:cubicBezTo>
                    <a:cubicBezTo>
                      <a:pt x="757" y="25"/>
                      <a:pt x="693" y="0"/>
                      <a:pt x="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9" name="Google Shape;10819;p42"/>
              <p:cNvSpPr/>
              <p:nvPr/>
            </p:nvSpPr>
            <p:spPr>
              <a:xfrm>
                <a:off x="3585084" y="3259538"/>
                <a:ext cx="38720" cy="35632"/>
              </a:xfrm>
              <a:custGeom>
                <a:avLst/>
                <a:gdLst/>
                <a:ahLst/>
                <a:cxnLst/>
                <a:rect l="l" t="t" r="r" b="b"/>
                <a:pathLst>
                  <a:path w="790" h="727" extrusionOk="0">
                    <a:moveTo>
                      <a:pt x="502" y="40"/>
                    </a:moveTo>
                    <a:cubicBezTo>
                      <a:pt x="65" y="329"/>
                      <a:pt x="1" y="394"/>
                      <a:pt x="2" y="605"/>
                    </a:cubicBezTo>
                    <a:cubicBezTo>
                      <a:pt x="12" y="615"/>
                      <a:pt x="58" y="659"/>
                      <a:pt x="128" y="727"/>
                    </a:cubicBezTo>
                    <a:cubicBezTo>
                      <a:pt x="441" y="609"/>
                      <a:pt x="691" y="559"/>
                      <a:pt x="790" y="246"/>
                    </a:cubicBezTo>
                    <a:cubicBezTo>
                      <a:pt x="578" y="1"/>
                      <a:pt x="651" y="65"/>
                      <a:pt x="502" y="4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0" name="Google Shape;10820;p42"/>
              <p:cNvSpPr/>
              <p:nvPr/>
            </p:nvSpPr>
            <p:spPr>
              <a:xfrm>
                <a:off x="2846504" y="2975802"/>
                <a:ext cx="34750" cy="38622"/>
              </a:xfrm>
              <a:custGeom>
                <a:avLst/>
                <a:gdLst/>
                <a:ahLst/>
                <a:cxnLst/>
                <a:rect l="l" t="t" r="r" b="b"/>
                <a:pathLst>
                  <a:path w="709" h="788" extrusionOk="0">
                    <a:moveTo>
                      <a:pt x="259" y="1"/>
                    </a:moveTo>
                    <a:cubicBezTo>
                      <a:pt x="232" y="1"/>
                      <a:pt x="203" y="5"/>
                      <a:pt x="172" y="15"/>
                    </a:cubicBezTo>
                    <a:cubicBezTo>
                      <a:pt x="1" y="377"/>
                      <a:pt x="29" y="430"/>
                      <a:pt x="618" y="787"/>
                    </a:cubicBezTo>
                    <a:cubicBezTo>
                      <a:pt x="708" y="515"/>
                      <a:pt x="657" y="325"/>
                      <a:pt x="519" y="161"/>
                    </a:cubicBezTo>
                    <a:cubicBezTo>
                      <a:pt x="450" y="78"/>
                      <a:pt x="370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1" name="Google Shape;10821;p42"/>
              <p:cNvSpPr/>
              <p:nvPr/>
            </p:nvSpPr>
            <p:spPr>
              <a:xfrm>
                <a:off x="3747220" y="3166463"/>
                <a:ext cx="37985" cy="30633"/>
              </a:xfrm>
              <a:custGeom>
                <a:avLst/>
                <a:gdLst/>
                <a:ahLst/>
                <a:cxnLst/>
                <a:rect l="l" t="t" r="r" b="b"/>
                <a:pathLst>
                  <a:path w="775" h="625" extrusionOk="0">
                    <a:moveTo>
                      <a:pt x="509" y="1"/>
                    </a:moveTo>
                    <a:cubicBezTo>
                      <a:pt x="317" y="64"/>
                      <a:pt x="176" y="212"/>
                      <a:pt x="60" y="390"/>
                    </a:cubicBezTo>
                    <a:cubicBezTo>
                      <a:pt x="0" y="483"/>
                      <a:pt x="15" y="560"/>
                      <a:pt x="139" y="624"/>
                    </a:cubicBezTo>
                    <a:cubicBezTo>
                      <a:pt x="351" y="535"/>
                      <a:pt x="634" y="559"/>
                      <a:pt x="768" y="282"/>
                    </a:cubicBezTo>
                    <a:cubicBezTo>
                      <a:pt x="775" y="117"/>
                      <a:pt x="690" y="28"/>
                      <a:pt x="5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2" name="Google Shape;10822;p42"/>
              <p:cNvSpPr/>
              <p:nvPr/>
            </p:nvSpPr>
            <p:spPr>
              <a:xfrm>
                <a:off x="1800268" y="2424699"/>
                <a:ext cx="32691" cy="31711"/>
              </a:xfrm>
              <a:custGeom>
                <a:avLst/>
                <a:gdLst/>
                <a:ahLst/>
                <a:cxnLst/>
                <a:rect l="l" t="t" r="r" b="b"/>
                <a:pathLst>
                  <a:path w="667" h="647" extrusionOk="0">
                    <a:moveTo>
                      <a:pt x="223" y="0"/>
                    </a:moveTo>
                    <a:cubicBezTo>
                      <a:pt x="146" y="0"/>
                      <a:pt x="78" y="32"/>
                      <a:pt x="12" y="103"/>
                    </a:cubicBezTo>
                    <a:cubicBezTo>
                      <a:pt x="1" y="495"/>
                      <a:pt x="6" y="502"/>
                      <a:pt x="529" y="646"/>
                    </a:cubicBezTo>
                    <a:cubicBezTo>
                      <a:pt x="569" y="599"/>
                      <a:pt x="610" y="548"/>
                      <a:pt x="667" y="481"/>
                    </a:cubicBezTo>
                    <a:cubicBezTo>
                      <a:pt x="600" y="339"/>
                      <a:pt x="536" y="198"/>
                      <a:pt x="488" y="94"/>
                    </a:cubicBezTo>
                    <a:cubicBezTo>
                      <a:pt x="388" y="33"/>
                      <a:pt x="301" y="0"/>
                      <a:pt x="2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3" name="Google Shape;10823;p42"/>
              <p:cNvSpPr/>
              <p:nvPr/>
            </p:nvSpPr>
            <p:spPr>
              <a:xfrm>
                <a:off x="1474134" y="1891780"/>
                <a:ext cx="31760" cy="35828"/>
              </a:xfrm>
              <a:custGeom>
                <a:avLst/>
                <a:gdLst/>
                <a:ahLst/>
                <a:cxnLst/>
                <a:rect l="l" t="t" r="r" b="b"/>
                <a:pathLst>
                  <a:path w="648" h="731" extrusionOk="0">
                    <a:moveTo>
                      <a:pt x="313" y="1"/>
                    </a:moveTo>
                    <a:cubicBezTo>
                      <a:pt x="250" y="1"/>
                      <a:pt x="179" y="26"/>
                      <a:pt x="98" y="81"/>
                    </a:cubicBezTo>
                    <a:cubicBezTo>
                      <a:pt x="0" y="335"/>
                      <a:pt x="76" y="513"/>
                      <a:pt x="258" y="656"/>
                    </a:cubicBezTo>
                    <a:cubicBezTo>
                      <a:pt x="313" y="699"/>
                      <a:pt x="371" y="730"/>
                      <a:pt x="432" y="730"/>
                    </a:cubicBezTo>
                    <a:cubicBezTo>
                      <a:pt x="476" y="730"/>
                      <a:pt x="521" y="714"/>
                      <a:pt x="566" y="675"/>
                    </a:cubicBezTo>
                    <a:cubicBezTo>
                      <a:pt x="642" y="253"/>
                      <a:pt x="647" y="240"/>
                      <a:pt x="512" y="98"/>
                    </a:cubicBezTo>
                    <a:cubicBezTo>
                      <a:pt x="454" y="36"/>
                      <a:pt x="389" y="1"/>
                      <a:pt x="3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4" name="Google Shape;10824;p42"/>
              <p:cNvSpPr/>
              <p:nvPr/>
            </p:nvSpPr>
            <p:spPr>
              <a:xfrm>
                <a:off x="3344135" y="3115391"/>
                <a:ext cx="41072" cy="35632"/>
              </a:xfrm>
              <a:custGeom>
                <a:avLst/>
                <a:gdLst/>
                <a:ahLst/>
                <a:cxnLst/>
                <a:rect l="l" t="t" r="r" b="b"/>
                <a:pathLst>
                  <a:path w="838" h="727" extrusionOk="0">
                    <a:moveTo>
                      <a:pt x="472" y="1"/>
                    </a:moveTo>
                    <a:cubicBezTo>
                      <a:pt x="272" y="1"/>
                      <a:pt x="39" y="255"/>
                      <a:pt x="0" y="671"/>
                    </a:cubicBezTo>
                    <a:cubicBezTo>
                      <a:pt x="77" y="692"/>
                      <a:pt x="137" y="726"/>
                      <a:pt x="188" y="726"/>
                    </a:cubicBezTo>
                    <a:cubicBezTo>
                      <a:pt x="196" y="726"/>
                      <a:pt x="203" y="726"/>
                      <a:pt x="210" y="724"/>
                    </a:cubicBezTo>
                    <a:cubicBezTo>
                      <a:pt x="610" y="655"/>
                      <a:pt x="837" y="211"/>
                      <a:pt x="606" y="44"/>
                    </a:cubicBezTo>
                    <a:cubicBezTo>
                      <a:pt x="565" y="15"/>
                      <a:pt x="520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5" name="Google Shape;10825;p42"/>
              <p:cNvSpPr/>
              <p:nvPr/>
            </p:nvSpPr>
            <p:spPr>
              <a:xfrm>
                <a:off x="3105294" y="3107647"/>
                <a:ext cx="32250" cy="34995"/>
              </a:xfrm>
              <a:custGeom>
                <a:avLst/>
                <a:gdLst/>
                <a:ahLst/>
                <a:cxnLst/>
                <a:rect l="l" t="t" r="r" b="b"/>
                <a:pathLst>
                  <a:path w="658" h="714" extrusionOk="0">
                    <a:moveTo>
                      <a:pt x="377" y="1"/>
                    </a:moveTo>
                    <a:cubicBezTo>
                      <a:pt x="121" y="260"/>
                      <a:pt x="113" y="255"/>
                      <a:pt x="0" y="659"/>
                    </a:cubicBezTo>
                    <a:cubicBezTo>
                      <a:pt x="79" y="695"/>
                      <a:pt x="153" y="713"/>
                      <a:pt x="221" y="713"/>
                    </a:cubicBezTo>
                    <a:cubicBezTo>
                      <a:pt x="462" y="713"/>
                      <a:pt x="632" y="492"/>
                      <a:pt x="657" y="95"/>
                    </a:cubicBezTo>
                    <a:cubicBezTo>
                      <a:pt x="564" y="64"/>
                      <a:pt x="465" y="30"/>
                      <a:pt x="3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6" name="Google Shape;10826;p42"/>
              <p:cNvSpPr/>
              <p:nvPr/>
            </p:nvSpPr>
            <p:spPr>
              <a:xfrm>
                <a:off x="3887300" y="2137630"/>
                <a:ext cx="29898" cy="45337"/>
              </a:xfrm>
              <a:custGeom>
                <a:avLst/>
                <a:gdLst/>
                <a:ahLst/>
                <a:cxnLst/>
                <a:rect l="l" t="t" r="r" b="b"/>
                <a:pathLst>
                  <a:path w="610" h="925" extrusionOk="0">
                    <a:moveTo>
                      <a:pt x="372" y="0"/>
                    </a:moveTo>
                    <a:cubicBezTo>
                      <a:pt x="357" y="0"/>
                      <a:pt x="342" y="7"/>
                      <a:pt x="324" y="18"/>
                    </a:cubicBezTo>
                    <a:cubicBezTo>
                      <a:pt x="248" y="59"/>
                      <a:pt x="153" y="109"/>
                      <a:pt x="120" y="181"/>
                    </a:cubicBezTo>
                    <a:cubicBezTo>
                      <a:pt x="19" y="393"/>
                      <a:pt x="0" y="617"/>
                      <a:pt x="170" y="925"/>
                    </a:cubicBezTo>
                    <a:cubicBezTo>
                      <a:pt x="386" y="650"/>
                      <a:pt x="574" y="460"/>
                      <a:pt x="610" y="188"/>
                    </a:cubicBezTo>
                    <a:cubicBezTo>
                      <a:pt x="456" y="46"/>
                      <a:pt x="411" y="0"/>
                      <a:pt x="3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7" name="Google Shape;10827;p42"/>
              <p:cNvSpPr/>
              <p:nvPr/>
            </p:nvSpPr>
            <p:spPr>
              <a:xfrm>
                <a:off x="3648066" y="2399899"/>
                <a:ext cx="34407" cy="3323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678" extrusionOk="0">
                    <a:moveTo>
                      <a:pt x="316" y="0"/>
                    </a:moveTo>
                    <a:cubicBezTo>
                      <a:pt x="235" y="0"/>
                      <a:pt x="177" y="41"/>
                      <a:pt x="130" y="124"/>
                    </a:cubicBezTo>
                    <a:cubicBezTo>
                      <a:pt x="37" y="288"/>
                      <a:pt x="1" y="457"/>
                      <a:pt x="122" y="669"/>
                    </a:cubicBezTo>
                    <a:cubicBezTo>
                      <a:pt x="149" y="674"/>
                      <a:pt x="176" y="677"/>
                      <a:pt x="202" y="677"/>
                    </a:cubicBezTo>
                    <a:cubicBezTo>
                      <a:pt x="484" y="677"/>
                      <a:pt x="701" y="366"/>
                      <a:pt x="578" y="88"/>
                    </a:cubicBezTo>
                    <a:cubicBezTo>
                      <a:pt x="469" y="30"/>
                      <a:pt x="384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8" name="Google Shape;10828;p42"/>
              <p:cNvSpPr/>
              <p:nvPr/>
            </p:nvSpPr>
            <p:spPr>
              <a:xfrm>
                <a:off x="3096324" y="2550712"/>
                <a:ext cx="28182" cy="33721"/>
              </a:xfrm>
              <a:custGeom>
                <a:avLst/>
                <a:gdLst/>
                <a:ahLst/>
                <a:cxnLst/>
                <a:rect l="l" t="t" r="r" b="b"/>
                <a:pathLst>
                  <a:path w="575" h="688" extrusionOk="0">
                    <a:moveTo>
                      <a:pt x="342" y="0"/>
                    </a:moveTo>
                    <a:cubicBezTo>
                      <a:pt x="174" y="0"/>
                      <a:pt x="119" y="47"/>
                      <a:pt x="79" y="167"/>
                    </a:cubicBezTo>
                    <a:cubicBezTo>
                      <a:pt x="1" y="392"/>
                      <a:pt x="61" y="561"/>
                      <a:pt x="254" y="687"/>
                    </a:cubicBezTo>
                    <a:cubicBezTo>
                      <a:pt x="574" y="428"/>
                      <a:pt x="574" y="428"/>
                      <a:pt x="503" y="10"/>
                    </a:cubicBezTo>
                    <a:cubicBezTo>
                      <a:pt x="440" y="4"/>
                      <a:pt x="387" y="0"/>
                      <a:pt x="3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9" name="Google Shape;10829;p42"/>
              <p:cNvSpPr/>
              <p:nvPr/>
            </p:nvSpPr>
            <p:spPr>
              <a:xfrm>
                <a:off x="4210885" y="1970495"/>
                <a:ext cx="27202" cy="5161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053" extrusionOk="0">
                    <a:moveTo>
                      <a:pt x="358" y="1"/>
                    </a:moveTo>
                    <a:cubicBezTo>
                      <a:pt x="320" y="1"/>
                      <a:pt x="277" y="16"/>
                      <a:pt x="226" y="49"/>
                    </a:cubicBezTo>
                    <a:cubicBezTo>
                      <a:pt x="82" y="263"/>
                      <a:pt x="74" y="543"/>
                      <a:pt x="1" y="817"/>
                    </a:cubicBezTo>
                    <a:cubicBezTo>
                      <a:pt x="63" y="889"/>
                      <a:pt x="119" y="954"/>
                      <a:pt x="204" y="1052"/>
                    </a:cubicBezTo>
                    <a:cubicBezTo>
                      <a:pt x="331" y="742"/>
                      <a:pt x="443" y="473"/>
                      <a:pt x="554" y="203"/>
                    </a:cubicBezTo>
                    <a:cubicBezTo>
                      <a:pt x="493" y="72"/>
                      <a:pt x="437" y="1"/>
                      <a:pt x="3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0" name="Google Shape;10830;p42"/>
              <p:cNvSpPr/>
              <p:nvPr/>
            </p:nvSpPr>
            <p:spPr>
              <a:xfrm>
                <a:off x="3734281" y="1969221"/>
                <a:ext cx="26516" cy="48914"/>
              </a:xfrm>
              <a:custGeom>
                <a:avLst/>
                <a:gdLst/>
                <a:ahLst/>
                <a:cxnLst/>
                <a:rect l="l" t="t" r="r" b="b"/>
                <a:pathLst>
                  <a:path w="541" h="998" extrusionOk="0">
                    <a:moveTo>
                      <a:pt x="389" y="1"/>
                    </a:moveTo>
                    <a:cubicBezTo>
                      <a:pt x="33" y="188"/>
                      <a:pt x="1" y="334"/>
                      <a:pt x="191" y="997"/>
                    </a:cubicBezTo>
                    <a:cubicBezTo>
                      <a:pt x="487" y="606"/>
                      <a:pt x="540" y="474"/>
                      <a:pt x="508" y="144"/>
                    </a:cubicBezTo>
                    <a:cubicBezTo>
                      <a:pt x="503" y="92"/>
                      <a:pt x="429" y="47"/>
                      <a:pt x="3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1" name="Google Shape;10831;p42"/>
              <p:cNvSpPr/>
              <p:nvPr/>
            </p:nvSpPr>
            <p:spPr>
              <a:xfrm>
                <a:off x="4062571" y="2376372"/>
                <a:ext cx="30192" cy="44160"/>
              </a:xfrm>
              <a:custGeom>
                <a:avLst/>
                <a:gdLst/>
                <a:ahLst/>
                <a:cxnLst/>
                <a:rect l="l" t="t" r="r" b="b"/>
                <a:pathLst>
                  <a:path w="616" h="901" extrusionOk="0">
                    <a:moveTo>
                      <a:pt x="409" y="0"/>
                    </a:moveTo>
                    <a:cubicBezTo>
                      <a:pt x="57" y="334"/>
                      <a:pt x="1" y="484"/>
                      <a:pt x="55" y="901"/>
                    </a:cubicBezTo>
                    <a:cubicBezTo>
                      <a:pt x="369" y="779"/>
                      <a:pt x="508" y="532"/>
                      <a:pt x="615" y="231"/>
                    </a:cubicBezTo>
                    <a:cubicBezTo>
                      <a:pt x="555" y="165"/>
                      <a:pt x="498" y="101"/>
                      <a:pt x="4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2" name="Google Shape;10832;p42"/>
              <p:cNvSpPr/>
              <p:nvPr/>
            </p:nvSpPr>
            <p:spPr>
              <a:xfrm>
                <a:off x="3568910" y="2361521"/>
                <a:ext cx="28231" cy="37838"/>
              </a:xfrm>
              <a:custGeom>
                <a:avLst/>
                <a:gdLst/>
                <a:ahLst/>
                <a:cxnLst/>
                <a:rect l="l" t="t" r="r" b="b"/>
                <a:pathLst>
                  <a:path w="576" h="772" extrusionOk="0">
                    <a:moveTo>
                      <a:pt x="249" y="0"/>
                    </a:moveTo>
                    <a:cubicBezTo>
                      <a:pt x="148" y="201"/>
                      <a:pt x="78" y="341"/>
                      <a:pt x="1" y="490"/>
                    </a:cubicBezTo>
                    <a:cubicBezTo>
                      <a:pt x="73" y="598"/>
                      <a:pt x="133" y="690"/>
                      <a:pt x="187" y="771"/>
                    </a:cubicBezTo>
                    <a:cubicBezTo>
                      <a:pt x="571" y="692"/>
                      <a:pt x="575" y="683"/>
                      <a:pt x="548" y="150"/>
                    </a:cubicBezTo>
                    <a:cubicBezTo>
                      <a:pt x="483" y="117"/>
                      <a:pt x="405" y="78"/>
                      <a:pt x="2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3" name="Google Shape;10833;p42"/>
              <p:cNvSpPr/>
              <p:nvPr/>
            </p:nvSpPr>
            <p:spPr>
              <a:xfrm>
                <a:off x="2432832" y="2918408"/>
                <a:ext cx="32642" cy="32348"/>
              </a:xfrm>
              <a:custGeom>
                <a:avLst/>
                <a:gdLst/>
                <a:ahLst/>
                <a:cxnLst/>
                <a:rect l="l" t="t" r="r" b="b"/>
                <a:pathLst>
                  <a:path w="666" h="660" extrusionOk="0">
                    <a:moveTo>
                      <a:pt x="279" y="1"/>
                    </a:moveTo>
                    <a:cubicBezTo>
                      <a:pt x="233" y="1"/>
                      <a:pt x="180" y="8"/>
                      <a:pt x="121" y="23"/>
                    </a:cubicBezTo>
                    <a:cubicBezTo>
                      <a:pt x="0" y="220"/>
                      <a:pt x="15" y="97"/>
                      <a:pt x="33" y="470"/>
                    </a:cubicBezTo>
                    <a:cubicBezTo>
                      <a:pt x="328" y="624"/>
                      <a:pt x="382" y="659"/>
                      <a:pt x="423" y="659"/>
                    </a:cubicBezTo>
                    <a:cubicBezTo>
                      <a:pt x="446" y="659"/>
                      <a:pt x="465" y="647"/>
                      <a:pt x="522" y="640"/>
                    </a:cubicBezTo>
                    <a:cubicBezTo>
                      <a:pt x="665" y="481"/>
                      <a:pt x="636" y="307"/>
                      <a:pt x="540" y="146"/>
                    </a:cubicBezTo>
                    <a:cubicBezTo>
                      <a:pt x="487" y="55"/>
                      <a:pt x="406" y="1"/>
                      <a:pt x="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4" name="Google Shape;10834;p42"/>
              <p:cNvSpPr/>
              <p:nvPr/>
            </p:nvSpPr>
            <p:spPr>
              <a:xfrm>
                <a:off x="2751908" y="3188224"/>
                <a:ext cx="36661" cy="2930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598" extrusionOk="0">
                    <a:moveTo>
                      <a:pt x="315" y="0"/>
                    </a:moveTo>
                    <a:cubicBezTo>
                      <a:pt x="285" y="0"/>
                      <a:pt x="253" y="5"/>
                      <a:pt x="221" y="14"/>
                    </a:cubicBezTo>
                    <a:cubicBezTo>
                      <a:pt x="13" y="226"/>
                      <a:pt x="0" y="293"/>
                      <a:pt x="159" y="476"/>
                    </a:cubicBezTo>
                    <a:cubicBezTo>
                      <a:pt x="267" y="513"/>
                      <a:pt x="396" y="553"/>
                      <a:pt x="532" y="597"/>
                    </a:cubicBezTo>
                    <a:cubicBezTo>
                      <a:pt x="612" y="538"/>
                      <a:pt x="683" y="488"/>
                      <a:pt x="748" y="442"/>
                    </a:cubicBezTo>
                    <a:cubicBezTo>
                      <a:pt x="630" y="145"/>
                      <a:pt x="484" y="0"/>
                      <a:pt x="3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5" name="Google Shape;10835;p42"/>
              <p:cNvSpPr/>
              <p:nvPr/>
            </p:nvSpPr>
            <p:spPr>
              <a:xfrm>
                <a:off x="3905337" y="1577019"/>
                <a:ext cx="30143" cy="53963"/>
              </a:xfrm>
              <a:custGeom>
                <a:avLst/>
                <a:gdLst/>
                <a:ahLst/>
                <a:cxnLst/>
                <a:rect l="l" t="t" r="r" b="b"/>
                <a:pathLst>
                  <a:path w="615" h="1101" extrusionOk="0">
                    <a:moveTo>
                      <a:pt x="378" y="1"/>
                    </a:moveTo>
                    <a:lnTo>
                      <a:pt x="378" y="1"/>
                    </a:lnTo>
                    <a:cubicBezTo>
                      <a:pt x="285" y="72"/>
                      <a:pt x="201" y="102"/>
                      <a:pt x="185" y="153"/>
                    </a:cubicBezTo>
                    <a:cubicBezTo>
                      <a:pt x="133" y="322"/>
                      <a:pt x="85" y="498"/>
                      <a:pt x="71" y="673"/>
                    </a:cubicBezTo>
                    <a:cubicBezTo>
                      <a:pt x="56" y="818"/>
                      <a:pt x="1" y="984"/>
                      <a:pt x="158" y="1101"/>
                    </a:cubicBezTo>
                    <a:cubicBezTo>
                      <a:pt x="591" y="457"/>
                      <a:pt x="615" y="358"/>
                      <a:pt x="3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6" name="Google Shape;10836;p42"/>
              <p:cNvSpPr/>
              <p:nvPr/>
            </p:nvSpPr>
            <p:spPr>
              <a:xfrm>
                <a:off x="4093008" y="1990002"/>
                <a:ext cx="27741" cy="43033"/>
              </a:xfrm>
              <a:custGeom>
                <a:avLst/>
                <a:gdLst/>
                <a:ahLst/>
                <a:cxnLst/>
                <a:rect l="l" t="t" r="r" b="b"/>
                <a:pathLst>
                  <a:path w="566" h="878" extrusionOk="0">
                    <a:moveTo>
                      <a:pt x="321" y="1"/>
                    </a:moveTo>
                    <a:lnTo>
                      <a:pt x="321" y="1"/>
                    </a:lnTo>
                    <a:cubicBezTo>
                      <a:pt x="97" y="89"/>
                      <a:pt x="40" y="229"/>
                      <a:pt x="22" y="402"/>
                    </a:cubicBezTo>
                    <a:cubicBezTo>
                      <a:pt x="1" y="625"/>
                      <a:pt x="2" y="647"/>
                      <a:pt x="138" y="877"/>
                    </a:cubicBezTo>
                    <a:cubicBezTo>
                      <a:pt x="550" y="396"/>
                      <a:pt x="566" y="329"/>
                      <a:pt x="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7" name="Google Shape;10837;p42"/>
              <p:cNvSpPr/>
              <p:nvPr/>
            </p:nvSpPr>
            <p:spPr>
              <a:xfrm>
                <a:off x="3799419" y="2738922"/>
                <a:ext cx="32495" cy="40876"/>
              </a:xfrm>
              <a:custGeom>
                <a:avLst/>
                <a:gdLst/>
                <a:ahLst/>
                <a:cxnLst/>
                <a:rect l="l" t="t" r="r" b="b"/>
                <a:pathLst>
                  <a:path w="663" h="834" extrusionOk="0">
                    <a:moveTo>
                      <a:pt x="572" y="0"/>
                    </a:moveTo>
                    <a:lnTo>
                      <a:pt x="572" y="0"/>
                    </a:lnTo>
                    <a:cubicBezTo>
                      <a:pt x="419" y="20"/>
                      <a:pt x="333" y="31"/>
                      <a:pt x="266" y="40"/>
                    </a:cubicBezTo>
                    <a:cubicBezTo>
                      <a:pt x="0" y="492"/>
                      <a:pt x="0" y="492"/>
                      <a:pt x="121" y="833"/>
                    </a:cubicBezTo>
                    <a:cubicBezTo>
                      <a:pt x="369" y="627"/>
                      <a:pt x="663" y="476"/>
                      <a:pt x="5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8" name="Google Shape;10838;p42"/>
              <p:cNvSpPr/>
              <p:nvPr/>
            </p:nvSpPr>
            <p:spPr>
              <a:xfrm>
                <a:off x="3847305" y="1174768"/>
                <a:ext cx="28378" cy="44111"/>
              </a:xfrm>
              <a:custGeom>
                <a:avLst/>
                <a:gdLst/>
                <a:ahLst/>
                <a:cxnLst/>
                <a:rect l="l" t="t" r="r" b="b"/>
                <a:pathLst>
                  <a:path w="579" h="900" extrusionOk="0">
                    <a:moveTo>
                      <a:pt x="351" y="0"/>
                    </a:moveTo>
                    <a:lnTo>
                      <a:pt x="351" y="0"/>
                    </a:lnTo>
                    <a:cubicBezTo>
                      <a:pt x="247" y="39"/>
                      <a:pt x="148" y="74"/>
                      <a:pt x="61" y="106"/>
                    </a:cubicBezTo>
                    <a:cubicBezTo>
                      <a:pt x="1" y="396"/>
                      <a:pt x="0" y="640"/>
                      <a:pt x="265" y="900"/>
                    </a:cubicBezTo>
                    <a:cubicBezTo>
                      <a:pt x="484" y="580"/>
                      <a:pt x="578" y="323"/>
                      <a:pt x="3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9" name="Google Shape;10839;p42"/>
              <p:cNvSpPr/>
              <p:nvPr/>
            </p:nvSpPr>
            <p:spPr>
              <a:xfrm>
                <a:off x="1310625" y="1722293"/>
                <a:ext cx="17694" cy="7915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15" extrusionOk="0">
                    <a:moveTo>
                      <a:pt x="335" y="0"/>
                    </a:moveTo>
                    <a:cubicBezTo>
                      <a:pt x="84" y="373"/>
                      <a:pt x="1" y="712"/>
                      <a:pt x="41" y="1219"/>
                    </a:cubicBezTo>
                    <a:cubicBezTo>
                      <a:pt x="55" y="1383"/>
                      <a:pt x="77" y="1545"/>
                      <a:pt x="262" y="1614"/>
                    </a:cubicBezTo>
                    <a:cubicBezTo>
                      <a:pt x="277" y="1597"/>
                      <a:pt x="305" y="1576"/>
                      <a:pt x="302" y="1562"/>
                    </a:cubicBezTo>
                    <a:cubicBezTo>
                      <a:pt x="216" y="1130"/>
                      <a:pt x="240" y="703"/>
                      <a:pt x="340" y="277"/>
                    </a:cubicBezTo>
                    <a:cubicBezTo>
                      <a:pt x="360" y="189"/>
                      <a:pt x="339" y="92"/>
                      <a:pt x="3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0" name="Google Shape;10840;p42"/>
              <p:cNvSpPr/>
              <p:nvPr/>
            </p:nvSpPr>
            <p:spPr>
              <a:xfrm>
                <a:off x="2475229" y="1688719"/>
                <a:ext cx="31221" cy="3323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678" extrusionOk="0">
                    <a:moveTo>
                      <a:pt x="316" y="0"/>
                    </a:moveTo>
                    <a:cubicBezTo>
                      <a:pt x="233" y="0"/>
                      <a:pt x="129" y="52"/>
                      <a:pt x="1" y="158"/>
                    </a:cubicBezTo>
                    <a:cubicBezTo>
                      <a:pt x="202" y="568"/>
                      <a:pt x="202" y="568"/>
                      <a:pt x="508" y="678"/>
                    </a:cubicBezTo>
                    <a:cubicBezTo>
                      <a:pt x="636" y="479"/>
                      <a:pt x="588" y="288"/>
                      <a:pt x="478" y="103"/>
                    </a:cubicBezTo>
                    <a:cubicBezTo>
                      <a:pt x="438" y="35"/>
                      <a:pt x="384" y="0"/>
                      <a:pt x="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1" name="Google Shape;10841;p42"/>
              <p:cNvSpPr/>
              <p:nvPr/>
            </p:nvSpPr>
            <p:spPr>
              <a:xfrm>
                <a:off x="4150599" y="2857190"/>
                <a:ext cx="40337" cy="32348"/>
              </a:xfrm>
              <a:custGeom>
                <a:avLst/>
                <a:gdLst/>
                <a:ahLst/>
                <a:cxnLst/>
                <a:rect l="l" t="t" r="r" b="b"/>
                <a:pathLst>
                  <a:path w="823" h="660" extrusionOk="0">
                    <a:moveTo>
                      <a:pt x="656" y="0"/>
                    </a:moveTo>
                    <a:cubicBezTo>
                      <a:pt x="374" y="170"/>
                      <a:pt x="192" y="395"/>
                      <a:pt x="0" y="631"/>
                    </a:cubicBezTo>
                    <a:cubicBezTo>
                      <a:pt x="86" y="650"/>
                      <a:pt x="160" y="660"/>
                      <a:pt x="227" y="660"/>
                    </a:cubicBezTo>
                    <a:cubicBezTo>
                      <a:pt x="458" y="660"/>
                      <a:pt x="595" y="534"/>
                      <a:pt x="823" y="184"/>
                    </a:cubicBezTo>
                    <a:cubicBezTo>
                      <a:pt x="771" y="129"/>
                      <a:pt x="716" y="67"/>
                      <a:pt x="6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2" name="Google Shape;10842;p42"/>
              <p:cNvSpPr/>
              <p:nvPr/>
            </p:nvSpPr>
            <p:spPr>
              <a:xfrm>
                <a:off x="4303030" y="1769787"/>
                <a:ext cx="24849" cy="40533"/>
              </a:xfrm>
              <a:custGeom>
                <a:avLst/>
                <a:gdLst/>
                <a:ahLst/>
                <a:cxnLst/>
                <a:rect l="l" t="t" r="r" b="b"/>
                <a:pathLst>
                  <a:path w="507" h="827" extrusionOk="0">
                    <a:moveTo>
                      <a:pt x="459" y="1"/>
                    </a:moveTo>
                    <a:cubicBezTo>
                      <a:pt x="91" y="100"/>
                      <a:pt x="0" y="285"/>
                      <a:pt x="39" y="827"/>
                    </a:cubicBezTo>
                    <a:cubicBezTo>
                      <a:pt x="314" y="764"/>
                      <a:pt x="382" y="527"/>
                      <a:pt x="468" y="327"/>
                    </a:cubicBezTo>
                    <a:cubicBezTo>
                      <a:pt x="506" y="238"/>
                      <a:pt x="465" y="116"/>
                      <a:pt x="4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3" name="Google Shape;10843;p42"/>
              <p:cNvSpPr/>
              <p:nvPr/>
            </p:nvSpPr>
            <p:spPr>
              <a:xfrm>
                <a:off x="2748134" y="3115979"/>
                <a:ext cx="35093" cy="3499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714" extrusionOk="0">
                    <a:moveTo>
                      <a:pt x="193" y="1"/>
                    </a:moveTo>
                    <a:cubicBezTo>
                      <a:pt x="120" y="1"/>
                      <a:pt x="52" y="48"/>
                      <a:pt x="1" y="174"/>
                    </a:cubicBezTo>
                    <a:cubicBezTo>
                      <a:pt x="112" y="446"/>
                      <a:pt x="334" y="598"/>
                      <a:pt x="715" y="713"/>
                    </a:cubicBezTo>
                    <a:cubicBezTo>
                      <a:pt x="672" y="359"/>
                      <a:pt x="541" y="181"/>
                      <a:pt x="342" y="53"/>
                    </a:cubicBezTo>
                    <a:cubicBezTo>
                      <a:pt x="292" y="21"/>
                      <a:pt x="24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4" name="Google Shape;10844;p42"/>
              <p:cNvSpPr/>
              <p:nvPr/>
            </p:nvSpPr>
            <p:spPr>
              <a:xfrm>
                <a:off x="3655810" y="2998740"/>
                <a:ext cx="28672" cy="372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759" extrusionOk="0">
                    <a:moveTo>
                      <a:pt x="306" y="0"/>
                    </a:moveTo>
                    <a:cubicBezTo>
                      <a:pt x="9" y="300"/>
                      <a:pt x="0" y="300"/>
                      <a:pt x="1" y="519"/>
                    </a:cubicBezTo>
                    <a:cubicBezTo>
                      <a:pt x="1" y="593"/>
                      <a:pt x="62" y="669"/>
                      <a:pt x="102" y="759"/>
                    </a:cubicBezTo>
                    <a:cubicBezTo>
                      <a:pt x="391" y="683"/>
                      <a:pt x="519" y="514"/>
                      <a:pt x="584" y="254"/>
                    </a:cubicBezTo>
                    <a:cubicBezTo>
                      <a:pt x="497" y="175"/>
                      <a:pt x="417" y="102"/>
                      <a:pt x="3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5" name="Google Shape;10845;p42"/>
              <p:cNvSpPr/>
              <p:nvPr/>
            </p:nvSpPr>
            <p:spPr>
              <a:xfrm>
                <a:off x="1915547" y="2157823"/>
                <a:ext cx="28868" cy="30829"/>
              </a:xfrm>
              <a:custGeom>
                <a:avLst/>
                <a:gdLst/>
                <a:ahLst/>
                <a:cxnLst/>
                <a:rect l="l" t="t" r="r" b="b"/>
                <a:pathLst>
                  <a:path w="589" h="629" extrusionOk="0">
                    <a:moveTo>
                      <a:pt x="291" y="0"/>
                    </a:moveTo>
                    <a:cubicBezTo>
                      <a:pt x="192" y="35"/>
                      <a:pt x="94" y="71"/>
                      <a:pt x="1" y="105"/>
                    </a:cubicBezTo>
                    <a:cubicBezTo>
                      <a:pt x="77" y="532"/>
                      <a:pt x="84" y="539"/>
                      <a:pt x="500" y="629"/>
                    </a:cubicBezTo>
                    <a:cubicBezTo>
                      <a:pt x="589" y="408"/>
                      <a:pt x="525" y="227"/>
                      <a:pt x="2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6" name="Google Shape;10846;p42"/>
              <p:cNvSpPr/>
              <p:nvPr/>
            </p:nvSpPr>
            <p:spPr>
              <a:xfrm>
                <a:off x="3762561" y="2080628"/>
                <a:ext cx="28035" cy="37593"/>
              </a:xfrm>
              <a:custGeom>
                <a:avLst/>
                <a:gdLst/>
                <a:ahLst/>
                <a:cxnLst/>
                <a:rect l="l" t="t" r="r" b="b"/>
                <a:pathLst>
                  <a:path w="572" h="767" extrusionOk="0">
                    <a:moveTo>
                      <a:pt x="294" y="1"/>
                    </a:moveTo>
                    <a:cubicBezTo>
                      <a:pt x="1" y="208"/>
                      <a:pt x="83" y="476"/>
                      <a:pt x="140" y="766"/>
                    </a:cubicBezTo>
                    <a:cubicBezTo>
                      <a:pt x="231" y="748"/>
                      <a:pt x="308" y="755"/>
                      <a:pt x="352" y="720"/>
                    </a:cubicBezTo>
                    <a:cubicBezTo>
                      <a:pt x="530" y="573"/>
                      <a:pt x="572" y="378"/>
                      <a:pt x="501" y="96"/>
                    </a:cubicBezTo>
                    <a:cubicBezTo>
                      <a:pt x="425" y="62"/>
                      <a:pt x="363" y="34"/>
                      <a:pt x="2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7" name="Google Shape;10847;p42"/>
              <p:cNvSpPr/>
              <p:nvPr/>
            </p:nvSpPr>
            <p:spPr>
              <a:xfrm>
                <a:off x="3545727" y="2279032"/>
                <a:ext cx="27153" cy="37936"/>
              </a:xfrm>
              <a:custGeom>
                <a:avLst/>
                <a:gdLst/>
                <a:ahLst/>
                <a:cxnLst/>
                <a:rect l="l" t="t" r="r" b="b"/>
                <a:pathLst>
                  <a:path w="554" h="774" extrusionOk="0">
                    <a:moveTo>
                      <a:pt x="254" y="1"/>
                    </a:moveTo>
                    <a:lnTo>
                      <a:pt x="254" y="1"/>
                    </a:lnTo>
                    <a:cubicBezTo>
                      <a:pt x="199" y="32"/>
                      <a:pt x="141" y="66"/>
                      <a:pt x="92" y="97"/>
                    </a:cubicBezTo>
                    <a:cubicBezTo>
                      <a:pt x="0" y="278"/>
                      <a:pt x="0" y="458"/>
                      <a:pt x="51" y="639"/>
                    </a:cubicBezTo>
                    <a:cubicBezTo>
                      <a:pt x="67" y="690"/>
                      <a:pt x="131" y="728"/>
                      <a:pt x="175" y="774"/>
                    </a:cubicBezTo>
                    <a:cubicBezTo>
                      <a:pt x="546" y="344"/>
                      <a:pt x="554" y="258"/>
                      <a:pt x="2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8" name="Google Shape;10848;p42"/>
              <p:cNvSpPr/>
              <p:nvPr/>
            </p:nvSpPr>
            <p:spPr>
              <a:xfrm>
                <a:off x="2078418" y="1702541"/>
                <a:ext cx="22595" cy="39553"/>
              </a:xfrm>
              <a:custGeom>
                <a:avLst/>
                <a:gdLst/>
                <a:ahLst/>
                <a:cxnLst/>
                <a:rect l="l" t="t" r="r" b="b"/>
                <a:pathLst>
                  <a:path w="461" h="807" extrusionOk="0">
                    <a:moveTo>
                      <a:pt x="235" y="0"/>
                    </a:moveTo>
                    <a:cubicBezTo>
                      <a:pt x="17" y="46"/>
                      <a:pt x="18" y="193"/>
                      <a:pt x="11" y="331"/>
                    </a:cubicBezTo>
                    <a:cubicBezTo>
                      <a:pt x="1" y="525"/>
                      <a:pt x="30" y="703"/>
                      <a:pt x="269" y="807"/>
                    </a:cubicBezTo>
                    <a:cubicBezTo>
                      <a:pt x="318" y="765"/>
                      <a:pt x="382" y="714"/>
                      <a:pt x="461" y="651"/>
                    </a:cubicBezTo>
                    <a:cubicBezTo>
                      <a:pt x="378" y="416"/>
                      <a:pt x="306" y="206"/>
                      <a:pt x="2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9" name="Google Shape;10849;p42"/>
              <p:cNvSpPr/>
              <p:nvPr/>
            </p:nvSpPr>
            <p:spPr>
              <a:xfrm>
                <a:off x="3421625" y="3161169"/>
                <a:ext cx="29358" cy="35681"/>
              </a:xfrm>
              <a:custGeom>
                <a:avLst/>
                <a:gdLst/>
                <a:ahLst/>
                <a:cxnLst/>
                <a:rect l="l" t="t" r="r" b="b"/>
                <a:pathLst>
                  <a:path w="599" h="728" extrusionOk="0">
                    <a:moveTo>
                      <a:pt x="418" y="1"/>
                    </a:moveTo>
                    <a:cubicBezTo>
                      <a:pt x="63" y="244"/>
                      <a:pt x="0" y="454"/>
                      <a:pt x="115" y="728"/>
                    </a:cubicBezTo>
                    <a:cubicBezTo>
                      <a:pt x="436" y="609"/>
                      <a:pt x="433" y="606"/>
                      <a:pt x="599" y="193"/>
                    </a:cubicBezTo>
                    <a:cubicBezTo>
                      <a:pt x="559" y="152"/>
                      <a:pt x="498" y="86"/>
                      <a:pt x="4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0" name="Google Shape;10850;p42"/>
              <p:cNvSpPr/>
              <p:nvPr/>
            </p:nvSpPr>
            <p:spPr>
              <a:xfrm>
                <a:off x="3849020" y="3129997"/>
                <a:ext cx="32201" cy="24702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04" extrusionOk="0">
                    <a:moveTo>
                      <a:pt x="377" y="1"/>
                    </a:moveTo>
                    <a:cubicBezTo>
                      <a:pt x="239" y="1"/>
                      <a:pt x="92" y="99"/>
                      <a:pt x="0" y="504"/>
                    </a:cubicBezTo>
                    <a:cubicBezTo>
                      <a:pt x="522" y="428"/>
                      <a:pt x="522" y="428"/>
                      <a:pt x="656" y="80"/>
                    </a:cubicBezTo>
                    <a:cubicBezTo>
                      <a:pt x="588" y="59"/>
                      <a:pt x="485" y="1"/>
                      <a:pt x="3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1" name="Google Shape;10851;p42"/>
              <p:cNvSpPr/>
              <p:nvPr/>
            </p:nvSpPr>
            <p:spPr>
              <a:xfrm>
                <a:off x="4473302" y="2021714"/>
                <a:ext cx="66412" cy="22203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453" extrusionOk="0">
                    <a:moveTo>
                      <a:pt x="264" y="4"/>
                    </a:moveTo>
                    <a:cubicBezTo>
                      <a:pt x="237" y="4"/>
                      <a:pt x="210" y="5"/>
                      <a:pt x="182" y="6"/>
                    </a:cubicBezTo>
                    <a:cubicBezTo>
                      <a:pt x="118" y="8"/>
                      <a:pt x="1" y="0"/>
                      <a:pt x="20" y="166"/>
                    </a:cubicBezTo>
                    <a:cubicBezTo>
                      <a:pt x="458" y="261"/>
                      <a:pt x="897" y="357"/>
                      <a:pt x="1336" y="452"/>
                    </a:cubicBezTo>
                    <a:lnTo>
                      <a:pt x="1354" y="433"/>
                    </a:lnTo>
                    <a:cubicBezTo>
                      <a:pt x="1040" y="156"/>
                      <a:pt x="678" y="4"/>
                      <a:pt x="264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2" name="Google Shape;10852;p42"/>
              <p:cNvSpPr/>
              <p:nvPr/>
            </p:nvSpPr>
            <p:spPr>
              <a:xfrm>
                <a:off x="2585116" y="2986242"/>
                <a:ext cx="34407" cy="27349"/>
              </a:xfrm>
              <a:custGeom>
                <a:avLst/>
                <a:gdLst/>
                <a:ahLst/>
                <a:cxnLst/>
                <a:rect l="l" t="t" r="r" b="b"/>
                <a:pathLst>
                  <a:path w="702" h="558" extrusionOk="0">
                    <a:moveTo>
                      <a:pt x="273" y="0"/>
                    </a:moveTo>
                    <a:cubicBezTo>
                      <a:pt x="202" y="0"/>
                      <a:pt x="117" y="52"/>
                      <a:pt x="0" y="173"/>
                    </a:cubicBezTo>
                    <a:cubicBezTo>
                      <a:pt x="102" y="409"/>
                      <a:pt x="260" y="558"/>
                      <a:pt x="661" y="558"/>
                    </a:cubicBezTo>
                    <a:cubicBezTo>
                      <a:pt x="674" y="558"/>
                      <a:pt x="687" y="558"/>
                      <a:pt x="701" y="557"/>
                    </a:cubicBezTo>
                    <a:cubicBezTo>
                      <a:pt x="512" y="238"/>
                      <a:pt x="425" y="0"/>
                      <a:pt x="2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3" name="Google Shape;10853;p42"/>
              <p:cNvSpPr/>
              <p:nvPr/>
            </p:nvSpPr>
            <p:spPr>
              <a:xfrm>
                <a:off x="3829023" y="2375049"/>
                <a:ext cx="26663" cy="35191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18" extrusionOk="0">
                    <a:moveTo>
                      <a:pt x="249" y="0"/>
                    </a:moveTo>
                    <a:cubicBezTo>
                      <a:pt x="123" y="146"/>
                      <a:pt x="53" y="228"/>
                      <a:pt x="0" y="290"/>
                    </a:cubicBezTo>
                    <a:cubicBezTo>
                      <a:pt x="40" y="482"/>
                      <a:pt x="46" y="646"/>
                      <a:pt x="265" y="717"/>
                    </a:cubicBezTo>
                    <a:cubicBezTo>
                      <a:pt x="354" y="598"/>
                      <a:pt x="444" y="476"/>
                      <a:pt x="543" y="338"/>
                    </a:cubicBezTo>
                    <a:cubicBezTo>
                      <a:pt x="450" y="230"/>
                      <a:pt x="379" y="149"/>
                      <a:pt x="2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4" name="Google Shape;10854;p42"/>
              <p:cNvSpPr/>
              <p:nvPr/>
            </p:nvSpPr>
            <p:spPr>
              <a:xfrm>
                <a:off x="3336391" y="3231307"/>
                <a:ext cx="32691" cy="27349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58" extrusionOk="0">
                    <a:moveTo>
                      <a:pt x="450" y="1"/>
                    </a:moveTo>
                    <a:cubicBezTo>
                      <a:pt x="226" y="123"/>
                      <a:pt x="86" y="222"/>
                      <a:pt x="0" y="431"/>
                    </a:cubicBezTo>
                    <a:cubicBezTo>
                      <a:pt x="125" y="484"/>
                      <a:pt x="223" y="525"/>
                      <a:pt x="300" y="558"/>
                    </a:cubicBezTo>
                    <a:cubicBezTo>
                      <a:pt x="496" y="464"/>
                      <a:pt x="666" y="396"/>
                      <a:pt x="654" y="135"/>
                    </a:cubicBezTo>
                    <a:cubicBezTo>
                      <a:pt x="599" y="98"/>
                      <a:pt x="530" y="53"/>
                      <a:pt x="4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5" name="Google Shape;10855;p42"/>
              <p:cNvSpPr/>
              <p:nvPr/>
            </p:nvSpPr>
            <p:spPr>
              <a:xfrm>
                <a:off x="4524080" y="2350689"/>
                <a:ext cx="24849" cy="3479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710" extrusionOk="0">
                    <a:moveTo>
                      <a:pt x="425" y="0"/>
                    </a:moveTo>
                    <a:lnTo>
                      <a:pt x="425" y="0"/>
                    </a:lnTo>
                    <a:cubicBezTo>
                      <a:pt x="41" y="112"/>
                      <a:pt x="0" y="207"/>
                      <a:pt x="93" y="709"/>
                    </a:cubicBezTo>
                    <a:cubicBezTo>
                      <a:pt x="359" y="559"/>
                      <a:pt x="506" y="378"/>
                      <a:pt x="4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6" name="Google Shape;10856;p42"/>
              <p:cNvSpPr/>
              <p:nvPr/>
            </p:nvSpPr>
            <p:spPr>
              <a:xfrm>
                <a:off x="3545776" y="3082601"/>
                <a:ext cx="31809" cy="32250"/>
              </a:xfrm>
              <a:custGeom>
                <a:avLst/>
                <a:gdLst/>
                <a:ahLst/>
                <a:cxnLst/>
                <a:rect l="l" t="t" r="r" b="b"/>
                <a:pathLst>
                  <a:path w="649" h="658" extrusionOk="0">
                    <a:moveTo>
                      <a:pt x="280" y="0"/>
                    </a:moveTo>
                    <a:cubicBezTo>
                      <a:pt x="22" y="151"/>
                      <a:pt x="0" y="370"/>
                      <a:pt x="84" y="657"/>
                    </a:cubicBezTo>
                    <a:cubicBezTo>
                      <a:pt x="197" y="605"/>
                      <a:pt x="281" y="573"/>
                      <a:pt x="355" y="529"/>
                    </a:cubicBezTo>
                    <a:cubicBezTo>
                      <a:pt x="433" y="484"/>
                      <a:pt x="648" y="241"/>
                      <a:pt x="2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7" name="Google Shape;10857;p42"/>
              <p:cNvSpPr/>
              <p:nvPr/>
            </p:nvSpPr>
            <p:spPr>
              <a:xfrm>
                <a:off x="1899519" y="2349268"/>
                <a:ext cx="28917" cy="29849"/>
              </a:xfrm>
              <a:custGeom>
                <a:avLst/>
                <a:gdLst/>
                <a:ahLst/>
                <a:cxnLst/>
                <a:rect l="l" t="t" r="r" b="b"/>
                <a:pathLst>
                  <a:path w="590" h="609" extrusionOk="0">
                    <a:moveTo>
                      <a:pt x="247" y="0"/>
                    </a:moveTo>
                    <a:cubicBezTo>
                      <a:pt x="153" y="135"/>
                      <a:pt x="83" y="237"/>
                      <a:pt x="1" y="354"/>
                    </a:cubicBezTo>
                    <a:cubicBezTo>
                      <a:pt x="111" y="451"/>
                      <a:pt x="191" y="523"/>
                      <a:pt x="287" y="609"/>
                    </a:cubicBezTo>
                    <a:cubicBezTo>
                      <a:pt x="494" y="515"/>
                      <a:pt x="589" y="429"/>
                      <a:pt x="558" y="222"/>
                    </a:cubicBezTo>
                    <a:cubicBezTo>
                      <a:pt x="480" y="166"/>
                      <a:pt x="377" y="95"/>
                      <a:pt x="2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8" name="Google Shape;10858;p42"/>
              <p:cNvSpPr/>
              <p:nvPr/>
            </p:nvSpPr>
            <p:spPr>
              <a:xfrm>
                <a:off x="2891155" y="686010"/>
                <a:ext cx="35387" cy="24016"/>
              </a:xfrm>
              <a:custGeom>
                <a:avLst/>
                <a:gdLst/>
                <a:ahLst/>
                <a:cxnLst/>
                <a:rect l="l" t="t" r="r" b="b"/>
                <a:pathLst>
                  <a:path w="722" h="490" extrusionOk="0">
                    <a:moveTo>
                      <a:pt x="51" y="0"/>
                    </a:moveTo>
                    <a:cubicBezTo>
                      <a:pt x="0" y="174"/>
                      <a:pt x="140" y="246"/>
                      <a:pt x="239" y="320"/>
                    </a:cubicBezTo>
                    <a:cubicBezTo>
                      <a:pt x="331" y="387"/>
                      <a:pt x="415" y="490"/>
                      <a:pt x="558" y="490"/>
                    </a:cubicBezTo>
                    <a:cubicBezTo>
                      <a:pt x="605" y="490"/>
                      <a:pt x="659" y="478"/>
                      <a:pt x="722" y="451"/>
                    </a:cubicBezTo>
                    <a:cubicBezTo>
                      <a:pt x="540" y="78"/>
                      <a:pt x="489" y="45"/>
                      <a:pt x="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9" name="Google Shape;10859;p42"/>
              <p:cNvSpPr/>
              <p:nvPr/>
            </p:nvSpPr>
            <p:spPr>
              <a:xfrm>
                <a:off x="4227844" y="1867274"/>
                <a:ext cx="24702" cy="40092"/>
              </a:xfrm>
              <a:custGeom>
                <a:avLst/>
                <a:gdLst/>
                <a:ahLst/>
                <a:cxnLst/>
                <a:rect l="l" t="t" r="r" b="b"/>
                <a:pathLst>
                  <a:path w="504" h="818" extrusionOk="0">
                    <a:moveTo>
                      <a:pt x="276" y="1"/>
                    </a:moveTo>
                    <a:cubicBezTo>
                      <a:pt x="204" y="269"/>
                      <a:pt x="1" y="486"/>
                      <a:pt x="152" y="818"/>
                    </a:cubicBezTo>
                    <a:cubicBezTo>
                      <a:pt x="413" y="626"/>
                      <a:pt x="468" y="375"/>
                      <a:pt x="503" y="98"/>
                    </a:cubicBezTo>
                    <a:cubicBezTo>
                      <a:pt x="424" y="64"/>
                      <a:pt x="368" y="40"/>
                      <a:pt x="2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0" name="Google Shape;10860;p42"/>
              <p:cNvSpPr/>
              <p:nvPr/>
            </p:nvSpPr>
            <p:spPr>
              <a:xfrm>
                <a:off x="3607875" y="2267710"/>
                <a:ext cx="24261" cy="27496"/>
              </a:xfrm>
              <a:custGeom>
                <a:avLst/>
                <a:gdLst/>
                <a:ahLst/>
                <a:cxnLst/>
                <a:rect l="l" t="t" r="r" b="b"/>
                <a:pathLst>
                  <a:path w="495" h="561" extrusionOk="0">
                    <a:moveTo>
                      <a:pt x="271" y="1"/>
                    </a:moveTo>
                    <a:cubicBezTo>
                      <a:pt x="58" y="57"/>
                      <a:pt x="0" y="198"/>
                      <a:pt x="24" y="376"/>
                    </a:cubicBezTo>
                    <a:cubicBezTo>
                      <a:pt x="32" y="431"/>
                      <a:pt x="82" y="482"/>
                      <a:pt x="130" y="561"/>
                    </a:cubicBezTo>
                    <a:cubicBezTo>
                      <a:pt x="257" y="468"/>
                      <a:pt x="362" y="390"/>
                      <a:pt x="494" y="291"/>
                    </a:cubicBezTo>
                    <a:cubicBezTo>
                      <a:pt x="423" y="54"/>
                      <a:pt x="495" y="121"/>
                      <a:pt x="2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1" name="Google Shape;10861;p42"/>
              <p:cNvSpPr/>
              <p:nvPr/>
            </p:nvSpPr>
            <p:spPr>
              <a:xfrm>
                <a:off x="3978464" y="1954713"/>
                <a:ext cx="23526" cy="26712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45" extrusionOk="0">
                    <a:moveTo>
                      <a:pt x="292" y="1"/>
                    </a:moveTo>
                    <a:cubicBezTo>
                      <a:pt x="109" y="1"/>
                      <a:pt x="51" y="138"/>
                      <a:pt x="23" y="296"/>
                    </a:cubicBezTo>
                    <a:cubicBezTo>
                      <a:pt x="1" y="423"/>
                      <a:pt x="49" y="519"/>
                      <a:pt x="191" y="545"/>
                    </a:cubicBezTo>
                    <a:cubicBezTo>
                      <a:pt x="480" y="257"/>
                      <a:pt x="480" y="257"/>
                      <a:pt x="333" y="3"/>
                    </a:cubicBezTo>
                    <a:cubicBezTo>
                      <a:pt x="319" y="1"/>
                      <a:pt x="305" y="1"/>
                      <a:pt x="2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2" name="Google Shape;10862;p42"/>
              <p:cNvSpPr/>
              <p:nvPr/>
            </p:nvSpPr>
            <p:spPr>
              <a:xfrm>
                <a:off x="2121206" y="2685645"/>
                <a:ext cx="31613" cy="21026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29" extrusionOk="0">
                    <a:moveTo>
                      <a:pt x="330" y="0"/>
                    </a:moveTo>
                    <a:cubicBezTo>
                      <a:pt x="273" y="0"/>
                      <a:pt x="207" y="54"/>
                      <a:pt x="0" y="134"/>
                    </a:cubicBezTo>
                    <a:cubicBezTo>
                      <a:pt x="221" y="282"/>
                      <a:pt x="318" y="374"/>
                      <a:pt x="433" y="416"/>
                    </a:cubicBezTo>
                    <a:cubicBezTo>
                      <a:pt x="457" y="424"/>
                      <a:pt x="480" y="429"/>
                      <a:pt x="502" y="429"/>
                    </a:cubicBezTo>
                    <a:cubicBezTo>
                      <a:pt x="586" y="429"/>
                      <a:pt x="645" y="361"/>
                      <a:pt x="636" y="203"/>
                    </a:cubicBezTo>
                    <a:cubicBezTo>
                      <a:pt x="443" y="58"/>
                      <a:pt x="390" y="0"/>
                      <a:pt x="3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3" name="Google Shape;10863;p42"/>
              <p:cNvSpPr/>
              <p:nvPr/>
            </p:nvSpPr>
            <p:spPr>
              <a:xfrm>
                <a:off x="4023753" y="1681514"/>
                <a:ext cx="22203" cy="2043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17" extrusionOk="0">
                    <a:moveTo>
                      <a:pt x="278" y="1"/>
                    </a:moveTo>
                    <a:cubicBezTo>
                      <a:pt x="2" y="261"/>
                      <a:pt x="1" y="276"/>
                      <a:pt x="241" y="417"/>
                    </a:cubicBezTo>
                    <a:cubicBezTo>
                      <a:pt x="365" y="348"/>
                      <a:pt x="453" y="255"/>
                      <a:pt x="434" y="86"/>
                    </a:cubicBezTo>
                    <a:cubicBezTo>
                      <a:pt x="385" y="61"/>
                      <a:pt x="331" y="29"/>
                      <a:pt x="2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4" name="Google Shape;10864;p42"/>
              <p:cNvSpPr/>
              <p:nvPr/>
            </p:nvSpPr>
            <p:spPr>
              <a:xfrm>
                <a:off x="3045743" y="3021678"/>
                <a:ext cx="14998" cy="31956"/>
              </a:xfrm>
              <a:custGeom>
                <a:avLst/>
                <a:gdLst/>
                <a:ahLst/>
                <a:cxnLst/>
                <a:rect l="l" t="t" r="r" b="b"/>
                <a:pathLst>
                  <a:path w="306" h="652" extrusionOk="0">
                    <a:moveTo>
                      <a:pt x="96" y="0"/>
                    </a:moveTo>
                    <a:cubicBezTo>
                      <a:pt x="52" y="144"/>
                      <a:pt x="1" y="160"/>
                      <a:pt x="65" y="555"/>
                    </a:cubicBezTo>
                    <a:cubicBezTo>
                      <a:pt x="69" y="582"/>
                      <a:pt x="122" y="599"/>
                      <a:pt x="198" y="652"/>
                    </a:cubicBezTo>
                    <a:cubicBezTo>
                      <a:pt x="232" y="454"/>
                      <a:pt x="306" y="290"/>
                      <a:pt x="260" y="85"/>
                    </a:cubicBezTo>
                    <a:cubicBezTo>
                      <a:pt x="216" y="61"/>
                      <a:pt x="162" y="33"/>
                      <a:pt x="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5" name="Google Shape;10865;p42"/>
              <p:cNvSpPr/>
              <p:nvPr/>
            </p:nvSpPr>
            <p:spPr>
              <a:xfrm>
                <a:off x="4581964" y="2073472"/>
                <a:ext cx="19360" cy="18282"/>
              </a:xfrm>
              <a:custGeom>
                <a:avLst/>
                <a:gdLst/>
                <a:ahLst/>
                <a:cxnLst/>
                <a:rect l="l" t="t" r="r" b="b"/>
                <a:pathLst>
                  <a:path w="395" h="373" extrusionOk="0">
                    <a:moveTo>
                      <a:pt x="0" y="0"/>
                    </a:moveTo>
                    <a:cubicBezTo>
                      <a:pt x="93" y="166"/>
                      <a:pt x="203" y="297"/>
                      <a:pt x="371" y="372"/>
                    </a:cubicBezTo>
                    <a:lnTo>
                      <a:pt x="395" y="352"/>
                    </a:lnTo>
                    <a:cubicBezTo>
                      <a:pt x="251" y="48"/>
                      <a:pt x="251" y="4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6" name="Google Shape;10866;p42"/>
              <p:cNvSpPr/>
              <p:nvPr/>
            </p:nvSpPr>
            <p:spPr>
              <a:xfrm>
                <a:off x="4552360" y="2049994"/>
                <a:ext cx="19164" cy="11273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30" extrusionOk="0">
                    <a:moveTo>
                      <a:pt x="30" y="0"/>
                    </a:moveTo>
                    <a:cubicBezTo>
                      <a:pt x="24" y="0"/>
                      <a:pt x="18" y="0"/>
                      <a:pt x="13" y="0"/>
                    </a:cubicBezTo>
                    <a:lnTo>
                      <a:pt x="0" y="16"/>
                    </a:lnTo>
                    <a:cubicBezTo>
                      <a:pt x="146" y="191"/>
                      <a:pt x="178" y="230"/>
                      <a:pt x="281" y="230"/>
                    </a:cubicBezTo>
                    <a:cubicBezTo>
                      <a:pt x="311" y="230"/>
                      <a:pt x="345" y="226"/>
                      <a:pt x="390" y="222"/>
                    </a:cubicBezTo>
                    <a:cubicBezTo>
                      <a:pt x="309" y="79"/>
                      <a:pt x="193" y="0"/>
                      <a:pt x="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7" name="Google Shape;10867;p42"/>
              <p:cNvSpPr/>
              <p:nvPr/>
            </p:nvSpPr>
            <p:spPr>
              <a:xfrm>
                <a:off x="1326996" y="1703962"/>
                <a:ext cx="7254" cy="18282"/>
              </a:xfrm>
              <a:custGeom>
                <a:avLst/>
                <a:gdLst/>
                <a:ahLst/>
                <a:cxnLst/>
                <a:rect l="l" t="t" r="r" b="b"/>
                <a:pathLst>
                  <a:path w="148" h="373" extrusionOk="0">
                    <a:moveTo>
                      <a:pt x="16" y="0"/>
                    </a:moveTo>
                    <a:cubicBezTo>
                      <a:pt x="9" y="157"/>
                      <a:pt x="5" y="265"/>
                      <a:pt x="0" y="372"/>
                    </a:cubicBezTo>
                    <a:cubicBezTo>
                      <a:pt x="148" y="203"/>
                      <a:pt x="148" y="203"/>
                      <a:pt x="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8" name="Google Shape;10868;p42"/>
              <p:cNvSpPr/>
              <p:nvPr/>
            </p:nvSpPr>
            <p:spPr>
              <a:xfrm>
                <a:off x="4538784" y="2042888"/>
                <a:ext cx="14214" cy="7940"/>
              </a:xfrm>
              <a:custGeom>
                <a:avLst/>
                <a:gdLst/>
                <a:ahLst/>
                <a:cxnLst/>
                <a:rect l="l" t="t" r="r" b="b"/>
                <a:pathLst>
                  <a:path w="290" h="162" extrusionOk="0">
                    <a:moveTo>
                      <a:pt x="59" y="0"/>
                    </a:moveTo>
                    <a:cubicBezTo>
                      <a:pt x="45" y="0"/>
                      <a:pt x="31" y="1"/>
                      <a:pt x="17" y="1"/>
                    </a:cubicBezTo>
                    <a:lnTo>
                      <a:pt x="0" y="20"/>
                    </a:lnTo>
                    <a:cubicBezTo>
                      <a:pt x="38" y="139"/>
                      <a:pt x="125" y="162"/>
                      <a:pt x="223" y="162"/>
                    </a:cubicBezTo>
                    <a:cubicBezTo>
                      <a:pt x="241" y="162"/>
                      <a:pt x="259" y="161"/>
                      <a:pt x="277" y="160"/>
                    </a:cubicBezTo>
                    <a:lnTo>
                      <a:pt x="290" y="145"/>
                    </a:lnTo>
                    <a:cubicBezTo>
                      <a:pt x="254" y="21"/>
                      <a:pt x="162" y="0"/>
                      <a:pt x="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69" name="Google Shape;10869;p42"/>
          <p:cNvGrpSpPr/>
          <p:nvPr/>
        </p:nvGrpSpPr>
        <p:grpSpPr>
          <a:xfrm>
            <a:off x="8090199" y="4457564"/>
            <a:ext cx="1276589" cy="883306"/>
            <a:chOff x="3413674" y="2032664"/>
            <a:chExt cx="1276589" cy="883306"/>
          </a:xfrm>
        </p:grpSpPr>
        <p:sp>
          <p:nvSpPr>
            <p:cNvPr id="10870" name="Google Shape;10870;p42"/>
            <p:cNvSpPr/>
            <p:nvPr/>
          </p:nvSpPr>
          <p:spPr>
            <a:xfrm>
              <a:off x="3413674" y="2032664"/>
              <a:ext cx="1276589" cy="883306"/>
            </a:xfrm>
            <a:custGeom>
              <a:avLst/>
              <a:gdLst/>
              <a:ahLst/>
              <a:cxnLst/>
              <a:rect l="l" t="t" r="r" b="b"/>
              <a:pathLst>
                <a:path w="49485" h="34240" extrusionOk="0">
                  <a:moveTo>
                    <a:pt x="20982" y="0"/>
                  </a:moveTo>
                  <a:cubicBezTo>
                    <a:pt x="19804" y="0"/>
                    <a:pt x="18430" y="122"/>
                    <a:pt x="16471" y="439"/>
                  </a:cubicBezTo>
                  <a:cubicBezTo>
                    <a:pt x="15292" y="631"/>
                    <a:pt x="14114" y="838"/>
                    <a:pt x="12995" y="1269"/>
                  </a:cubicBezTo>
                  <a:cubicBezTo>
                    <a:pt x="10844" y="2096"/>
                    <a:pt x="8785" y="3103"/>
                    <a:pt x="6847" y="4352"/>
                  </a:cubicBezTo>
                  <a:cubicBezTo>
                    <a:pt x="5120" y="5466"/>
                    <a:pt x="3235" y="7643"/>
                    <a:pt x="2016" y="9487"/>
                  </a:cubicBezTo>
                  <a:cubicBezTo>
                    <a:pt x="1239" y="10662"/>
                    <a:pt x="743" y="11933"/>
                    <a:pt x="524" y="13326"/>
                  </a:cubicBezTo>
                  <a:cubicBezTo>
                    <a:pt x="1" y="16641"/>
                    <a:pt x="210" y="20018"/>
                    <a:pt x="572" y="21422"/>
                  </a:cubicBezTo>
                  <a:cubicBezTo>
                    <a:pt x="1126" y="23578"/>
                    <a:pt x="2223" y="25428"/>
                    <a:pt x="3848" y="26953"/>
                  </a:cubicBezTo>
                  <a:cubicBezTo>
                    <a:pt x="5250" y="28267"/>
                    <a:pt x="8229" y="30344"/>
                    <a:pt x="10111" y="31009"/>
                  </a:cubicBezTo>
                  <a:cubicBezTo>
                    <a:pt x="14780" y="32658"/>
                    <a:pt x="18600" y="34193"/>
                    <a:pt x="24326" y="34211"/>
                  </a:cubicBezTo>
                  <a:cubicBezTo>
                    <a:pt x="24751" y="34231"/>
                    <a:pt x="25151" y="34240"/>
                    <a:pt x="25535" y="34240"/>
                  </a:cubicBezTo>
                  <a:cubicBezTo>
                    <a:pt x="26351" y="34240"/>
                    <a:pt x="27093" y="34198"/>
                    <a:pt x="27837" y="34122"/>
                  </a:cubicBezTo>
                  <a:cubicBezTo>
                    <a:pt x="31914" y="33709"/>
                    <a:pt x="33632" y="33773"/>
                    <a:pt x="37890" y="32003"/>
                  </a:cubicBezTo>
                  <a:cubicBezTo>
                    <a:pt x="38768" y="31638"/>
                    <a:pt x="39587" y="31166"/>
                    <a:pt x="40325" y="30564"/>
                  </a:cubicBezTo>
                  <a:cubicBezTo>
                    <a:pt x="44265" y="27349"/>
                    <a:pt x="46460" y="25860"/>
                    <a:pt x="47926" y="22576"/>
                  </a:cubicBezTo>
                  <a:cubicBezTo>
                    <a:pt x="49485" y="19081"/>
                    <a:pt x="49432" y="15627"/>
                    <a:pt x="47603" y="12245"/>
                  </a:cubicBezTo>
                  <a:cubicBezTo>
                    <a:pt x="46131" y="9524"/>
                    <a:pt x="44390" y="8249"/>
                    <a:pt x="42409" y="6642"/>
                  </a:cubicBezTo>
                  <a:cubicBezTo>
                    <a:pt x="40506" y="5096"/>
                    <a:pt x="37201" y="3449"/>
                    <a:pt x="35158" y="2564"/>
                  </a:cubicBezTo>
                  <a:cubicBezTo>
                    <a:pt x="33006" y="1630"/>
                    <a:pt x="29771" y="958"/>
                    <a:pt x="28683" y="850"/>
                  </a:cubicBezTo>
                  <a:cubicBezTo>
                    <a:pt x="24876" y="475"/>
                    <a:pt x="23311" y="0"/>
                    <a:pt x="209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71" name="Google Shape;10871;p42"/>
            <p:cNvGrpSpPr/>
            <p:nvPr/>
          </p:nvGrpSpPr>
          <p:grpSpPr>
            <a:xfrm>
              <a:off x="3441793" y="2050232"/>
              <a:ext cx="1215914" cy="845874"/>
              <a:chOff x="1998250" y="1805025"/>
              <a:chExt cx="1178325" cy="819725"/>
            </a:xfrm>
          </p:grpSpPr>
          <p:sp>
            <p:nvSpPr>
              <p:cNvPr id="10872" name="Google Shape;10872;p42"/>
              <p:cNvSpPr/>
              <p:nvPr/>
            </p:nvSpPr>
            <p:spPr>
              <a:xfrm>
                <a:off x="1998250" y="1984475"/>
                <a:ext cx="891375" cy="640275"/>
              </a:xfrm>
              <a:custGeom>
                <a:avLst/>
                <a:gdLst/>
                <a:ahLst/>
                <a:cxnLst/>
                <a:rect l="l" t="t" r="r" b="b"/>
                <a:pathLst>
                  <a:path w="35655" h="25611" extrusionOk="0">
                    <a:moveTo>
                      <a:pt x="20560" y="1487"/>
                    </a:moveTo>
                    <a:cubicBezTo>
                      <a:pt x="20584" y="1487"/>
                      <a:pt x="20608" y="1488"/>
                      <a:pt x="20631" y="1490"/>
                    </a:cubicBezTo>
                    <a:cubicBezTo>
                      <a:pt x="21647" y="1580"/>
                      <a:pt x="21907" y="1764"/>
                      <a:pt x="22199" y="2012"/>
                    </a:cubicBezTo>
                    <a:cubicBezTo>
                      <a:pt x="22461" y="2234"/>
                      <a:pt x="22534" y="2332"/>
                      <a:pt x="23285" y="2868"/>
                    </a:cubicBezTo>
                    <a:cubicBezTo>
                      <a:pt x="23876" y="3289"/>
                      <a:pt x="24202" y="3366"/>
                      <a:pt x="24549" y="4088"/>
                    </a:cubicBezTo>
                    <a:cubicBezTo>
                      <a:pt x="25004" y="5031"/>
                      <a:pt x="24670" y="5316"/>
                      <a:pt x="23661" y="6666"/>
                    </a:cubicBezTo>
                    <a:cubicBezTo>
                      <a:pt x="23417" y="6748"/>
                      <a:pt x="23158" y="6748"/>
                      <a:pt x="22900" y="6750"/>
                    </a:cubicBezTo>
                    <a:cubicBezTo>
                      <a:pt x="22762" y="6750"/>
                      <a:pt x="22632" y="6716"/>
                      <a:pt x="22504" y="6610"/>
                    </a:cubicBezTo>
                    <a:cubicBezTo>
                      <a:pt x="22294" y="6273"/>
                      <a:pt x="22315" y="5646"/>
                      <a:pt x="22322" y="5246"/>
                    </a:cubicBezTo>
                    <a:cubicBezTo>
                      <a:pt x="22330" y="4803"/>
                      <a:pt x="22152" y="4459"/>
                      <a:pt x="21775" y="4227"/>
                    </a:cubicBezTo>
                    <a:cubicBezTo>
                      <a:pt x="21597" y="4119"/>
                      <a:pt x="21465" y="3976"/>
                      <a:pt x="21370" y="3789"/>
                    </a:cubicBezTo>
                    <a:cubicBezTo>
                      <a:pt x="21236" y="3526"/>
                      <a:pt x="21047" y="3424"/>
                      <a:pt x="20843" y="3424"/>
                    </a:cubicBezTo>
                    <a:cubicBezTo>
                      <a:pt x="20448" y="3424"/>
                      <a:pt x="19993" y="3805"/>
                      <a:pt x="19760" y="4148"/>
                    </a:cubicBezTo>
                    <a:cubicBezTo>
                      <a:pt x="19495" y="4536"/>
                      <a:pt x="19552" y="4781"/>
                      <a:pt x="19539" y="5353"/>
                    </a:cubicBezTo>
                    <a:cubicBezTo>
                      <a:pt x="19519" y="6184"/>
                      <a:pt x="20225" y="6237"/>
                      <a:pt x="21056" y="7888"/>
                    </a:cubicBezTo>
                    <a:cubicBezTo>
                      <a:pt x="21230" y="8236"/>
                      <a:pt x="21188" y="8362"/>
                      <a:pt x="20403" y="10085"/>
                    </a:cubicBezTo>
                    <a:cubicBezTo>
                      <a:pt x="20343" y="10216"/>
                      <a:pt x="20294" y="10360"/>
                      <a:pt x="20153" y="10443"/>
                    </a:cubicBezTo>
                    <a:cubicBezTo>
                      <a:pt x="20133" y="10446"/>
                      <a:pt x="20113" y="10448"/>
                      <a:pt x="20094" y="10448"/>
                    </a:cubicBezTo>
                    <a:cubicBezTo>
                      <a:pt x="19936" y="10448"/>
                      <a:pt x="19773" y="10324"/>
                      <a:pt x="19191" y="9931"/>
                    </a:cubicBezTo>
                    <a:cubicBezTo>
                      <a:pt x="19009" y="9809"/>
                      <a:pt x="18757" y="9570"/>
                      <a:pt x="18348" y="9570"/>
                    </a:cubicBezTo>
                    <a:cubicBezTo>
                      <a:pt x="18312" y="9570"/>
                      <a:pt x="18276" y="9571"/>
                      <a:pt x="18238" y="9575"/>
                    </a:cubicBezTo>
                    <a:cubicBezTo>
                      <a:pt x="18205" y="9578"/>
                      <a:pt x="18172" y="9580"/>
                      <a:pt x="18139" y="9580"/>
                    </a:cubicBezTo>
                    <a:cubicBezTo>
                      <a:pt x="18014" y="9580"/>
                      <a:pt x="17891" y="9553"/>
                      <a:pt x="17770" y="9468"/>
                    </a:cubicBezTo>
                    <a:cubicBezTo>
                      <a:pt x="17688" y="9261"/>
                      <a:pt x="17552" y="9038"/>
                      <a:pt x="17783" y="8916"/>
                    </a:cubicBezTo>
                    <a:cubicBezTo>
                      <a:pt x="18205" y="8694"/>
                      <a:pt x="19240" y="8868"/>
                      <a:pt x="19332" y="7766"/>
                    </a:cubicBezTo>
                    <a:cubicBezTo>
                      <a:pt x="19371" y="7296"/>
                      <a:pt x="19096" y="6390"/>
                      <a:pt x="18974" y="6023"/>
                    </a:cubicBezTo>
                    <a:cubicBezTo>
                      <a:pt x="18737" y="5315"/>
                      <a:pt x="18388" y="4939"/>
                      <a:pt x="17956" y="4578"/>
                    </a:cubicBezTo>
                    <a:cubicBezTo>
                      <a:pt x="17998" y="3929"/>
                      <a:pt x="17969" y="4083"/>
                      <a:pt x="17981" y="3870"/>
                    </a:cubicBezTo>
                    <a:cubicBezTo>
                      <a:pt x="18008" y="3297"/>
                      <a:pt x="18189" y="3227"/>
                      <a:pt x="18658" y="3105"/>
                    </a:cubicBezTo>
                    <a:cubicBezTo>
                      <a:pt x="18728" y="3086"/>
                      <a:pt x="19366" y="3091"/>
                      <a:pt x="19631" y="2440"/>
                    </a:cubicBezTo>
                    <a:cubicBezTo>
                      <a:pt x="19678" y="2325"/>
                      <a:pt x="19715" y="2207"/>
                      <a:pt x="19750" y="2089"/>
                    </a:cubicBezTo>
                    <a:cubicBezTo>
                      <a:pt x="19850" y="1766"/>
                      <a:pt x="20178" y="1487"/>
                      <a:pt x="20560" y="1487"/>
                    </a:cubicBezTo>
                    <a:close/>
                    <a:moveTo>
                      <a:pt x="13871" y="2813"/>
                    </a:moveTo>
                    <a:cubicBezTo>
                      <a:pt x="13970" y="2813"/>
                      <a:pt x="14074" y="2848"/>
                      <a:pt x="14176" y="2926"/>
                    </a:cubicBezTo>
                    <a:cubicBezTo>
                      <a:pt x="14426" y="3117"/>
                      <a:pt x="14606" y="3510"/>
                      <a:pt x="15452" y="3839"/>
                    </a:cubicBezTo>
                    <a:cubicBezTo>
                      <a:pt x="17666" y="4705"/>
                      <a:pt x="18456" y="5302"/>
                      <a:pt x="18776" y="7227"/>
                    </a:cubicBezTo>
                    <a:cubicBezTo>
                      <a:pt x="18806" y="7402"/>
                      <a:pt x="18797" y="7586"/>
                      <a:pt x="18795" y="7766"/>
                    </a:cubicBezTo>
                    <a:cubicBezTo>
                      <a:pt x="18791" y="7969"/>
                      <a:pt x="18679" y="8102"/>
                      <a:pt x="18487" y="8161"/>
                    </a:cubicBezTo>
                    <a:cubicBezTo>
                      <a:pt x="18256" y="8233"/>
                      <a:pt x="17982" y="8263"/>
                      <a:pt x="17829" y="8304"/>
                    </a:cubicBezTo>
                    <a:cubicBezTo>
                      <a:pt x="17329" y="8432"/>
                      <a:pt x="17102" y="8762"/>
                      <a:pt x="17094" y="9113"/>
                    </a:cubicBezTo>
                    <a:cubicBezTo>
                      <a:pt x="17089" y="9385"/>
                      <a:pt x="17219" y="9611"/>
                      <a:pt x="17346" y="9833"/>
                    </a:cubicBezTo>
                    <a:cubicBezTo>
                      <a:pt x="17388" y="9905"/>
                      <a:pt x="17480" y="9953"/>
                      <a:pt x="17559" y="9993"/>
                    </a:cubicBezTo>
                    <a:cubicBezTo>
                      <a:pt x="17813" y="10119"/>
                      <a:pt x="17997" y="10135"/>
                      <a:pt x="18257" y="10135"/>
                    </a:cubicBezTo>
                    <a:cubicBezTo>
                      <a:pt x="18342" y="10135"/>
                      <a:pt x="18436" y="10133"/>
                      <a:pt x="18543" y="10133"/>
                    </a:cubicBezTo>
                    <a:cubicBezTo>
                      <a:pt x="18828" y="10335"/>
                      <a:pt x="19130" y="10549"/>
                      <a:pt x="19445" y="10772"/>
                    </a:cubicBezTo>
                    <a:cubicBezTo>
                      <a:pt x="19029" y="11669"/>
                      <a:pt x="19137" y="11474"/>
                      <a:pt x="19117" y="12394"/>
                    </a:cubicBezTo>
                    <a:cubicBezTo>
                      <a:pt x="19111" y="12693"/>
                      <a:pt x="19205" y="12899"/>
                      <a:pt x="19381" y="13398"/>
                    </a:cubicBezTo>
                    <a:cubicBezTo>
                      <a:pt x="19425" y="13524"/>
                      <a:pt x="19419" y="13643"/>
                      <a:pt x="19343" y="13753"/>
                    </a:cubicBezTo>
                    <a:cubicBezTo>
                      <a:pt x="19148" y="14033"/>
                      <a:pt x="19010" y="14339"/>
                      <a:pt x="18870" y="14646"/>
                    </a:cubicBezTo>
                    <a:cubicBezTo>
                      <a:pt x="18721" y="14972"/>
                      <a:pt x="18408" y="15177"/>
                      <a:pt x="18069" y="15177"/>
                    </a:cubicBezTo>
                    <a:cubicBezTo>
                      <a:pt x="18037" y="15177"/>
                      <a:pt x="18005" y="15175"/>
                      <a:pt x="17973" y="15172"/>
                    </a:cubicBezTo>
                    <a:cubicBezTo>
                      <a:pt x="17772" y="15147"/>
                      <a:pt x="17570" y="15139"/>
                      <a:pt x="17368" y="15130"/>
                    </a:cubicBezTo>
                    <a:cubicBezTo>
                      <a:pt x="17354" y="15130"/>
                      <a:pt x="17340" y="15129"/>
                      <a:pt x="17326" y="15129"/>
                    </a:cubicBezTo>
                    <a:cubicBezTo>
                      <a:pt x="17057" y="15129"/>
                      <a:pt x="16832" y="15228"/>
                      <a:pt x="16670" y="15461"/>
                    </a:cubicBezTo>
                    <a:cubicBezTo>
                      <a:pt x="16520" y="15678"/>
                      <a:pt x="16351" y="15784"/>
                      <a:pt x="16283" y="16194"/>
                    </a:cubicBezTo>
                    <a:cubicBezTo>
                      <a:pt x="16227" y="16543"/>
                      <a:pt x="16106" y="17129"/>
                      <a:pt x="15777" y="17261"/>
                    </a:cubicBezTo>
                    <a:cubicBezTo>
                      <a:pt x="15776" y="17261"/>
                      <a:pt x="15776" y="17261"/>
                      <a:pt x="15775" y="17261"/>
                    </a:cubicBezTo>
                    <a:cubicBezTo>
                      <a:pt x="15452" y="17261"/>
                      <a:pt x="15184" y="17003"/>
                      <a:pt x="14513" y="16852"/>
                    </a:cubicBezTo>
                    <a:cubicBezTo>
                      <a:pt x="14303" y="16762"/>
                      <a:pt x="14142" y="16607"/>
                      <a:pt x="13989" y="16442"/>
                    </a:cubicBezTo>
                    <a:cubicBezTo>
                      <a:pt x="13861" y="16306"/>
                      <a:pt x="13789" y="16140"/>
                      <a:pt x="13757" y="15963"/>
                    </a:cubicBezTo>
                    <a:cubicBezTo>
                      <a:pt x="13661" y="15425"/>
                      <a:pt x="14061" y="15292"/>
                      <a:pt x="14260" y="15141"/>
                    </a:cubicBezTo>
                    <a:cubicBezTo>
                      <a:pt x="15246" y="14381"/>
                      <a:pt x="15091" y="14450"/>
                      <a:pt x="15091" y="13159"/>
                    </a:cubicBezTo>
                    <a:cubicBezTo>
                      <a:pt x="15181" y="13075"/>
                      <a:pt x="15275" y="13040"/>
                      <a:pt x="15377" y="13040"/>
                    </a:cubicBezTo>
                    <a:cubicBezTo>
                      <a:pt x="15694" y="13040"/>
                      <a:pt x="16089" y="13374"/>
                      <a:pt x="16666" y="13595"/>
                    </a:cubicBezTo>
                    <a:cubicBezTo>
                      <a:pt x="16810" y="13650"/>
                      <a:pt x="16948" y="13677"/>
                      <a:pt x="17079" y="13677"/>
                    </a:cubicBezTo>
                    <a:cubicBezTo>
                      <a:pt x="17438" y="13677"/>
                      <a:pt x="17738" y="13474"/>
                      <a:pt x="17928" y="13092"/>
                    </a:cubicBezTo>
                    <a:cubicBezTo>
                      <a:pt x="18571" y="11793"/>
                      <a:pt x="18003" y="11442"/>
                      <a:pt x="17009" y="10727"/>
                    </a:cubicBezTo>
                    <a:cubicBezTo>
                      <a:pt x="16992" y="10693"/>
                      <a:pt x="16977" y="10674"/>
                      <a:pt x="16973" y="10657"/>
                    </a:cubicBezTo>
                    <a:cubicBezTo>
                      <a:pt x="16940" y="10471"/>
                      <a:pt x="16825" y="10395"/>
                      <a:pt x="16643" y="10395"/>
                    </a:cubicBezTo>
                    <a:cubicBezTo>
                      <a:pt x="16642" y="10395"/>
                      <a:pt x="16640" y="10395"/>
                      <a:pt x="16639" y="10395"/>
                    </a:cubicBezTo>
                    <a:cubicBezTo>
                      <a:pt x="16431" y="10397"/>
                      <a:pt x="16272" y="10397"/>
                      <a:pt x="15601" y="10397"/>
                    </a:cubicBezTo>
                    <a:cubicBezTo>
                      <a:pt x="15363" y="9558"/>
                      <a:pt x="15304" y="9394"/>
                      <a:pt x="15370" y="8747"/>
                    </a:cubicBezTo>
                    <a:cubicBezTo>
                      <a:pt x="15948" y="8167"/>
                      <a:pt x="16146" y="8049"/>
                      <a:pt x="16213" y="7551"/>
                    </a:cubicBezTo>
                    <a:cubicBezTo>
                      <a:pt x="16247" y="7296"/>
                      <a:pt x="16106" y="6671"/>
                      <a:pt x="16024" y="6427"/>
                    </a:cubicBezTo>
                    <a:cubicBezTo>
                      <a:pt x="15873" y="5980"/>
                      <a:pt x="15677" y="5826"/>
                      <a:pt x="14998" y="5151"/>
                    </a:cubicBezTo>
                    <a:cubicBezTo>
                      <a:pt x="14472" y="4627"/>
                      <a:pt x="13883" y="4576"/>
                      <a:pt x="13564" y="4576"/>
                    </a:cubicBezTo>
                    <a:cubicBezTo>
                      <a:pt x="13488" y="4576"/>
                      <a:pt x="13428" y="4579"/>
                      <a:pt x="13387" y="4579"/>
                    </a:cubicBezTo>
                    <a:cubicBezTo>
                      <a:pt x="13355" y="4539"/>
                      <a:pt x="13309" y="4500"/>
                      <a:pt x="13293" y="4451"/>
                    </a:cubicBezTo>
                    <a:cubicBezTo>
                      <a:pt x="13015" y="3613"/>
                      <a:pt x="13398" y="2813"/>
                      <a:pt x="13871" y="2813"/>
                    </a:cubicBezTo>
                    <a:close/>
                    <a:moveTo>
                      <a:pt x="26726" y="3919"/>
                    </a:moveTo>
                    <a:cubicBezTo>
                      <a:pt x="26787" y="3919"/>
                      <a:pt x="26849" y="3929"/>
                      <a:pt x="26912" y="3953"/>
                    </a:cubicBezTo>
                    <a:cubicBezTo>
                      <a:pt x="26933" y="4020"/>
                      <a:pt x="26972" y="4095"/>
                      <a:pt x="26972" y="4168"/>
                    </a:cubicBezTo>
                    <a:cubicBezTo>
                      <a:pt x="26971" y="4345"/>
                      <a:pt x="26970" y="4529"/>
                      <a:pt x="26934" y="4703"/>
                    </a:cubicBezTo>
                    <a:cubicBezTo>
                      <a:pt x="26779" y="5460"/>
                      <a:pt x="27221" y="5300"/>
                      <a:pt x="27015" y="6153"/>
                    </a:cubicBezTo>
                    <a:cubicBezTo>
                      <a:pt x="26927" y="6515"/>
                      <a:pt x="26633" y="6710"/>
                      <a:pt x="26276" y="6739"/>
                    </a:cubicBezTo>
                    <a:cubicBezTo>
                      <a:pt x="25914" y="6768"/>
                      <a:pt x="25740" y="6967"/>
                      <a:pt x="25229" y="7381"/>
                    </a:cubicBezTo>
                    <a:cubicBezTo>
                      <a:pt x="24378" y="8072"/>
                      <a:pt x="24693" y="9156"/>
                      <a:pt x="25522" y="9436"/>
                    </a:cubicBezTo>
                    <a:cubicBezTo>
                      <a:pt x="25600" y="9462"/>
                      <a:pt x="25675" y="9472"/>
                      <a:pt x="25746" y="9472"/>
                    </a:cubicBezTo>
                    <a:cubicBezTo>
                      <a:pt x="25921" y="9472"/>
                      <a:pt x="26075" y="9411"/>
                      <a:pt x="26192" y="9374"/>
                    </a:cubicBezTo>
                    <a:cubicBezTo>
                      <a:pt x="26410" y="9539"/>
                      <a:pt x="26536" y="9755"/>
                      <a:pt x="26553" y="10026"/>
                    </a:cubicBezTo>
                    <a:cubicBezTo>
                      <a:pt x="26596" y="10701"/>
                      <a:pt x="26277" y="11048"/>
                      <a:pt x="26571" y="11756"/>
                    </a:cubicBezTo>
                    <a:cubicBezTo>
                      <a:pt x="26669" y="11996"/>
                      <a:pt x="26859" y="12122"/>
                      <a:pt x="27110" y="12161"/>
                    </a:cubicBezTo>
                    <a:cubicBezTo>
                      <a:pt x="27356" y="12198"/>
                      <a:pt x="27553" y="12212"/>
                      <a:pt x="27717" y="12212"/>
                    </a:cubicBezTo>
                    <a:cubicBezTo>
                      <a:pt x="28212" y="12212"/>
                      <a:pt x="28398" y="12083"/>
                      <a:pt x="28659" y="12083"/>
                    </a:cubicBezTo>
                    <a:cubicBezTo>
                      <a:pt x="28751" y="12083"/>
                      <a:pt x="28852" y="12099"/>
                      <a:pt x="28979" y="12143"/>
                    </a:cubicBezTo>
                    <a:cubicBezTo>
                      <a:pt x="29160" y="12204"/>
                      <a:pt x="29347" y="12246"/>
                      <a:pt x="29535" y="12276"/>
                    </a:cubicBezTo>
                    <a:cubicBezTo>
                      <a:pt x="29584" y="12283"/>
                      <a:pt x="29628" y="12287"/>
                      <a:pt x="29670" y="12287"/>
                    </a:cubicBezTo>
                    <a:cubicBezTo>
                      <a:pt x="29912" y="12287"/>
                      <a:pt x="30037" y="12160"/>
                      <a:pt x="30088" y="11886"/>
                    </a:cubicBezTo>
                    <a:cubicBezTo>
                      <a:pt x="30271" y="10910"/>
                      <a:pt x="29884" y="10580"/>
                      <a:pt x="30193" y="9886"/>
                    </a:cubicBezTo>
                    <a:cubicBezTo>
                      <a:pt x="30315" y="9614"/>
                      <a:pt x="30369" y="9560"/>
                      <a:pt x="30682" y="9482"/>
                    </a:cubicBezTo>
                    <a:cubicBezTo>
                      <a:pt x="31134" y="9532"/>
                      <a:pt x="31315" y="10199"/>
                      <a:pt x="31363" y="10542"/>
                    </a:cubicBezTo>
                    <a:cubicBezTo>
                      <a:pt x="31472" y="11308"/>
                      <a:pt x="31521" y="11509"/>
                      <a:pt x="31646" y="11785"/>
                    </a:cubicBezTo>
                    <a:cubicBezTo>
                      <a:pt x="31910" y="12366"/>
                      <a:pt x="32607" y="12693"/>
                      <a:pt x="33176" y="12755"/>
                    </a:cubicBezTo>
                    <a:cubicBezTo>
                      <a:pt x="33244" y="12763"/>
                      <a:pt x="33312" y="12764"/>
                      <a:pt x="33378" y="12773"/>
                    </a:cubicBezTo>
                    <a:cubicBezTo>
                      <a:pt x="33711" y="12822"/>
                      <a:pt x="33972" y="12977"/>
                      <a:pt x="34105" y="13302"/>
                    </a:cubicBezTo>
                    <a:cubicBezTo>
                      <a:pt x="34441" y="14124"/>
                      <a:pt x="34550" y="14772"/>
                      <a:pt x="34903" y="15266"/>
                    </a:cubicBezTo>
                    <a:cubicBezTo>
                      <a:pt x="35016" y="15426"/>
                      <a:pt x="35046" y="15596"/>
                      <a:pt x="35003" y="15779"/>
                    </a:cubicBezTo>
                    <a:cubicBezTo>
                      <a:pt x="34901" y="16219"/>
                      <a:pt x="34755" y="16644"/>
                      <a:pt x="34573" y="17056"/>
                    </a:cubicBezTo>
                    <a:cubicBezTo>
                      <a:pt x="34497" y="17225"/>
                      <a:pt x="34450" y="17251"/>
                      <a:pt x="34200" y="17332"/>
                    </a:cubicBezTo>
                    <a:cubicBezTo>
                      <a:pt x="34095" y="17305"/>
                      <a:pt x="33977" y="17276"/>
                      <a:pt x="33854" y="17245"/>
                    </a:cubicBezTo>
                    <a:cubicBezTo>
                      <a:pt x="33818" y="17165"/>
                      <a:pt x="33775" y="17097"/>
                      <a:pt x="33755" y="17024"/>
                    </a:cubicBezTo>
                    <a:cubicBezTo>
                      <a:pt x="33229" y="15059"/>
                      <a:pt x="33383" y="15120"/>
                      <a:pt x="32575" y="14709"/>
                    </a:cubicBezTo>
                    <a:cubicBezTo>
                      <a:pt x="32314" y="14576"/>
                      <a:pt x="32408" y="14366"/>
                      <a:pt x="32328" y="13877"/>
                    </a:cubicBezTo>
                    <a:cubicBezTo>
                      <a:pt x="32248" y="13382"/>
                      <a:pt x="31988" y="13127"/>
                      <a:pt x="31510" y="13013"/>
                    </a:cubicBezTo>
                    <a:cubicBezTo>
                      <a:pt x="31400" y="12987"/>
                      <a:pt x="31298" y="12975"/>
                      <a:pt x="31203" y="12975"/>
                    </a:cubicBezTo>
                    <a:cubicBezTo>
                      <a:pt x="30532" y="12975"/>
                      <a:pt x="30173" y="13557"/>
                      <a:pt x="29747" y="13799"/>
                    </a:cubicBezTo>
                    <a:cubicBezTo>
                      <a:pt x="29569" y="13900"/>
                      <a:pt x="29407" y="14316"/>
                      <a:pt x="29391" y="14349"/>
                    </a:cubicBezTo>
                    <a:cubicBezTo>
                      <a:pt x="29345" y="14352"/>
                      <a:pt x="29303" y="14354"/>
                      <a:pt x="29264" y="14354"/>
                    </a:cubicBezTo>
                    <a:cubicBezTo>
                      <a:pt x="28985" y="14354"/>
                      <a:pt x="28866" y="14267"/>
                      <a:pt x="28736" y="13998"/>
                    </a:cubicBezTo>
                    <a:cubicBezTo>
                      <a:pt x="28678" y="13880"/>
                      <a:pt x="28556" y="13529"/>
                      <a:pt x="28444" y="13354"/>
                    </a:cubicBezTo>
                    <a:cubicBezTo>
                      <a:pt x="28239" y="13031"/>
                      <a:pt x="27942" y="12914"/>
                      <a:pt x="27636" y="12914"/>
                    </a:cubicBezTo>
                    <a:cubicBezTo>
                      <a:pt x="27271" y="12914"/>
                      <a:pt x="26896" y="13081"/>
                      <a:pt x="26654" y="13263"/>
                    </a:cubicBezTo>
                    <a:cubicBezTo>
                      <a:pt x="26419" y="13440"/>
                      <a:pt x="26159" y="13560"/>
                      <a:pt x="25860" y="13560"/>
                    </a:cubicBezTo>
                    <a:cubicBezTo>
                      <a:pt x="25832" y="13560"/>
                      <a:pt x="25805" y="13559"/>
                      <a:pt x="25777" y="13557"/>
                    </a:cubicBezTo>
                    <a:cubicBezTo>
                      <a:pt x="25084" y="13508"/>
                      <a:pt x="25574" y="12835"/>
                      <a:pt x="24982" y="11631"/>
                    </a:cubicBezTo>
                    <a:cubicBezTo>
                      <a:pt x="24671" y="11001"/>
                      <a:pt x="24815" y="10998"/>
                      <a:pt x="24610" y="10308"/>
                    </a:cubicBezTo>
                    <a:cubicBezTo>
                      <a:pt x="24463" y="9820"/>
                      <a:pt x="24142" y="9525"/>
                      <a:pt x="23633" y="9443"/>
                    </a:cubicBezTo>
                    <a:cubicBezTo>
                      <a:pt x="23520" y="9425"/>
                      <a:pt x="23415" y="9416"/>
                      <a:pt x="23317" y="9416"/>
                    </a:cubicBezTo>
                    <a:cubicBezTo>
                      <a:pt x="22823" y="9416"/>
                      <a:pt x="22505" y="9648"/>
                      <a:pt x="22282" y="10161"/>
                    </a:cubicBezTo>
                    <a:cubicBezTo>
                      <a:pt x="21630" y="11667"/>
                      <a:pt x="20826" y="11994"/>
                      <a:pt x="21363" y="12922"/>
                    </a:cubicBezTo>
                    <a:cubicBezTo>
                      <a:pt x="21564" y="13269"/>
                      <a:pt x="21868" y="13246"/>
                      <a:pt x="22320" y="13310"/>
                    </a:cubicBezTo>
                    <a:cubicBezTo>
                      <a:pt x="22612" y="13350"/>
                      <a:pt x="22911" y="13355"/>
                      <a:pt x="22994" y="13696"/>
                    </a:cubicBezTo>
                    <a:cubicBezTo>
                      <a:pt x="23090" y="14098"/>
                      <a:pt x="23098" y="14577"/>
                      <a:pt x="23704" y="14785"/>
                    </a:cubicBezTo>
                    <a:cubicBezTo>
                      <a:pt x="23962" y="14873"/>
                      <a:pt x="24198" y="15002"/>
                      <a:pt x="24427" y="15145"/>
                    </a:cubicBezTo>
                    <a:cubicBezTo>
                      <a:pt x="24542" y="15215"/>
                      <a:pt x="24660" y="15288"/>
                      <a:pt x="24727" y="15453"/>
                    </a:cubicBezTo>
                    <a:cubicBezTo>
                      <a:pt x="24643" y="15785"/>
                      <a:pt x="24473" y="16077"/>
                      <a:pt x="24362" y="16384"/>
                    </a:cubicBezTo>
                    <a:cubicBezTo>
                      <a:pt x="24332" y="16391"/>
                      <a:pt x="24320" y="16398"/>
                      <a:pt x="24310" y="16398"/>
                    </a:cubicBezTo>
                    <a:cubicBezTo>
                      <a:pt x="24309" y="16398"/>
                      <a:pt x="24308" y="16398"/>
                      <a:pt x="24307" y="16397"/>
                    </a:cubicBezTo>
                    <a:cubicBezTo>
                      <a:pt x="23392" y="16321"/>
                      <a:pt x="22098" y="16256"/>
                      <a:pt x="21734" y="16012"/>
                    </a:cubicBezTo>
                    <a:cubicBezTo>
                      <a:pt x="21708" y="15948"/>
                      <a:pt x="21756" y="15923"/>
                      <a:pt x="21783" y="15891"/>
                    </a:cubicBezTo>
                    <a:cubicBezTo>
                      <a:pt x="22029" y="15594"/>
                      <a:pt x="22085" y="15243"/>
                      <a:pt x="22042" y="14875"/>
                    </a:cubicBezTo>
                    <a:cubicBezTo>
                      <a:pt x="21994" y="14456"/>
                      <a:pt x="21480" y="14252"/>
                      <a:pt x="21064" y="14178"/>
                    </a:cubicBezTo>
                    <a:cubicBezTo>
                      <a:pt x="20724" y="14116"/>
                      <a:pt x="20278" y="14093"/>
                      <a:pt x="20174" y="13740"/>
                    </a:cubicBezTo>
                    <a:cubicBezTo>
                      <a:pt x="20007" y="13170"/>
                      <a:pt x="19528" y="12601"/>
                      <a:pt x="19752" y="11571"/>
                    </a:cubicBezTo>
                    <a:cubicBezTo>
                      <a:pt x="19791" y="11388"/>
                      <a:pt x="19886" y="11217"/>
                      <a:pt x="19955" y="11041"/>
                    </a:cubicBezTo>
                    <a:cubicBezTo>
                      <a:pt x="19995" y="11032"/>
                      <a:pt x="20027" y="11018"/>
                      <a:pt x="20058" y="11018"/>
                    </a:cubicBezTo>
                    <a:cubicBezTo>
                      <a:pt x="20059" y="11018"/>
                      <a:pt x="20060" y="11018"/>
                      <a:pt x="20061" y="11018"/>
                    </a:cubicBezTo>
                    <a:cubicBezTo>
                      <a:pt x="20073" y="11018"/>
                      <a:pt x="20084" y="11018"/>
                      <a:pt x="20095" y="11018"/>
                    </a:cubicBezTo>
                    <a:cubicBezTo>
                      <a:pt x="20409" y="11018"/>
                      <a:pt x="20618" y="10846"/>
                      <a:pt x="20768" y="10584"/>
                    </a:cubicBezTo>
                    <a:cubicBezTo>
                      <a:pt x="20900" y="10357"/>
                      <a:pt x="21357" y="9288"/>
                      <a:pt x="21447" y="9075"/>
                    </a:cubicBezTo>
                    <a:cubicBezTo>
                      <a:pt x="21524" y="8889"/>
                      <a:pt x="21580" y="8694"/>
                      <a:pt x="21641" y="8501"/>
                    </a:cubicBezTo>
                    <a:cubicBezTo>
                      <a:pt x="21719" y="8264"/>
                      <a:pt x="21692" y="8032"/>
                      <a:pt x="21592" y="7810"/>
                    </a:cubicBezTo>
                    <a:cubicBezTo>
                      <a:pt x="20995" y="6473"/>
                      <a:pt x="20746" y="6466"/>
                      <a:pt x="20236" y="5770"/>
                    </a:cubicBezTo>
                    <a:cubicBezTo>
                      <a:pt x="20028" y="5487"/>
                      <a:pt x="20112" y="5322"/>
                      <a:pt x="20089" y="4891"/>
                    </a:cubicBezTo>
                    <a:cubicBezTo>
                      <a:pt x="20067" y="4462"/>
                      <a:pt x="20480" y="4080"/>
                      <a:pt x="20848" y="3925"/>
                    </a:cubicBezTo>
                    <a:cubicBezTo>
                      <a:pt x="20889" y="3978"/>
                      <a:pt x="20937" y="4022"/>
                      <a:pt x="20963" y="4080"/>
                    </a:cubicBezTo>
                    <a:cubicBezTo>
                      <a:pt x="21282" y="4808"/>
                      <a:pt x="21837" y="4554"/>
                      <a:pt x="21825" y="5290"/>
                    </a:cubicBezTo>
                    <a:cubicBezTo>
                      <a:pt x="21807" y="6442"/>
                      <a:pt x="21827" y="7304"/>
                      <a:pt x="23013" y="7304"/>
                    </a:cubicBezTo>
                    <a:cubicBezTo>
                      <a:pt x="23229" y="7304"/>
                      <a:pt x="23484" y="7275"/>
                      <a:pt x="23784" y="7215"/>
                    </a:cubicBezTo>
                    <a:cubicBezTo>
                      <a:pt x="23931" y="7184"/>
                      <a:pt x="24046" y="7093"/>
                      <a:pt x="24137" y="6969"/>
                    </a:cubicBezTo>
                    <a:cubicBezTo>
                      <a:pt x="24367" y="6651"/>
                      <a:pt x="24610" y="6340"/>
                      <a:pt x="24835" y="6018"/>
                    </a:cubicBezTo>
                    <a:cubicBezTo>
                      <a:pt x="25527" y="5030"/>
                      <a:pt x="25265" y="4577"/>
                      <a:pt x="25233" y="4237"/>
                    </a:cubicBezTo>
                    <a:cubicBezTo>
                      <a:pt x="25262" y="4224"/>
                      <a:pt x="25289" y="4200"/>
                      <a:pt x="25316" y="4200"/>
                    </a:cubicBezTo>
                    <a:cubicBezTo>
                      <a:pt x="25317" y="4200"/>
                      <a:pt x="25318" y="4200"/>
                      <a:pt x="25319" y="4200"/>
                    </a:cubicBezTo>
                    <a:cubicBezTo>
                      <a:pt x="25350" y="4201"/>
                      <a:pt x="25381" y="4202"/>
                      <a:pt x="25411" y="4202"/>
                    </a:cubicBezTo>
                    <a:cubicBezTo>
                      <a:pt x="26077" y="4202"/>
                      <a:pt x="26401" y="3919"/>
                      <a:pt x="26726" y="3919"/>
                    </a:cubicBezTo>
                    <a:close/>
                    <a:moveTo>
                      <a:pt x="16513" y="10834"/>
                    </a:moveTo>
                    <a:cubicBezTo>
                      <a:pt x="16564" y="10851"/>
                      <a:pt x="16617" y="10869"/>
                      <a:pt x="16670" y="10887"/>
                    </a:cubicBezTo>
                    <a:cubicBezTo>
                      <a:pt x="16687" y="10900"/>
                      <a:pt x="16706" y="10912"/>
                      <a:pt x="16723" y="10926"/>
                    </a:cubicBezTo>
                    <a:cubicBezTo>
                      <a:pt x="17511" y="11624"/>
                      <a:pt x="17954" y="11914"/>
                      <a:pt x="17691" y="12450"/>
                    </a:cubicBezTo>
                    <a:cubicBezTo>
                      <a:pt x="17526" y="12785"/>
                      <a:pt x="17471" y="13063"/>
                      <a:pt x="17112" y="13152"/>
                    </a:cubicBezTo>
                    <a:cubicBezTo>
                      <a:pt x="17107" y="13152"/>
                      <a:pt x="17102" y="13152"/>
                      <a:pt x="17097" y="13152"/>
                    </a:cubicBezTo>
                    <a:cubicBezTo>
                      <a:pt x="16900" y="13152"/>
                      <a:pt x="16694" y="13015"/>
                      <a:pt x="16316" y="12818"/>
                    </a:cubicBezTo>
                    <a:cubicBezTo>
                      <a:pt x="15959" y="12632"/>
                      <a:pt x="15727" y="12492"/>
                      <a:pt x="15407" y="12492"/>
                    </a:cubicBezTo>
                    <a:cubicBezTo>
                      <a:pt x="15307" y="12492"/>
                      <a:pt x="15198" y="12506"/>
                      <a:pt x="15074" y="12536"/>
                    </a:cubicBezTo>
                    <a:cubicBezTo>
                      <a:pt x="14505" y="12675"/>
                      <a:pt x="14517" y="13095"/>
                      <a:pt x="14535" y="13473"/>
                    </a:cubicBezTo>
                    <a:cubicBezTo>
                      <a:pt x="14571" y="14188"/>
                      <a:pt x="14747" y="14188"/>
                      <a:pt x="13703" y="14851"/>
                    </a:cubicBezTo>
                    <a:cubicBezTo>
                      <a:pt x="13214" y="15162"/>
                      <a:pt x="13114" y="15731"/>
                      <a:pt x="13214" y="16153"/>
                    </a:cubicBezTo>
                    <a:cubicBezTo>
                      <a:pt x="13315" y="16582"/>
                      <a:pt x="13501" y="16756"/>
                      <a:pt x="13715" y="16999"/>
                    </a:cubicBezTo>
                    <a:cubicBezTo>
                      <a:pt x="13061" y="17575"/>
                      <a:pt x="12629" y="18304"/>
                      <a:pt x="12253" y="19097"/>
                    </a:cubicBezTo>
                    <a:cubicBezTo>
                      <a:pt x="12081" y="18993"/>
                      <a:pt x="12111" y="19079"/>
                      <a:pt x="11093" y="18127"/>
                    </a:cubicBezTo>
                    <a:cubicBezTo>
                      <a:pt x="10909" y="17955"/>
                      <a:pt x="10797" y="17732"/>
                      <a:pt x="10705" y="17501"/>
                    </a:cubicBezTo>
                    <a:cubicBezTo>
                      <a:pt x="10477" y="16936"/>
                      <a:pt x="10757" y="16283"/>
                      <a:pt x="11153" y="16033"/>
                    </a:cubicBezTo>
                    <a:cubicBezTo>
                      <a:pt x="11374" y="15892"/>
                      <a:pt x="11603" y="15778"/>
                      <a:pt x="11846" y="15688"/>
                    </a:cubicBezTo>
                    <a:cubicBezTo>
                      <a:pt x="12468" y="15462"/>
                      <a:pt x="12969" y="14876"/>
                      <a:pt x="13053" y="13855"/>
                    </a:cubicBezTo>
                    <a:cubicBezTo>
                      <a:pt x="13062" y="13744"/>
                      <a:pt x="13054" y="13632"/>
                      <a:pt x="13054" y="13512"/>
                    </a:cubicBezTo>
                    <a:cubicBezTo>
                      <a:pt x="13140" y="13476"/>
                      <a:pt x="13218" y="13445"/>
                      <a:pt x="13293" y="13413"/>
                    </a:cubicBezTo>
                    <a:cubicBezTo>
                      <a:pt x="13432" y="13058"/>
                      <a:pt x="13183" y="12744"/>
                      <a:pt x="13187" y="12142"/>
                    </a:cubicBezTo>
                    <a:cubicBezTo>
                      <a:pt x="13189" y="11817"/>
                      <a:pt x="13415" y="11456"/>
                      <a:pt x="13781" y="11449"/>
                    </a:cubicBezTo>
                    <a:cubicBezTo>
                      <a:pt x="13927" y="11446"/>
                      <a:pt x="14072" y="11424"/>
                      <a:pt x="14218" y="11423"/>
                    </a:cubicBezTo>
                    <a:cubicBezTo>
                      <a:pt x="14433" y="11421"/>
                      <a:pt x="14645" y="11392"/>
                      <a:pt x="14851" y="11335"/>
                    </a:cubicBezTo>
                    <a:cubicBezTo>
                      <a:pt x="15106" y="11264"/>
                      <a:pt x="15336" y="11153"/>
                      <a:pt x="15453" y="10889"/>
                    </a:cubicBezTo>
                    <a:cubicBezTo>
                      <a:pt x="15461" y="10871"/>
                      <a:pt x="15486" y="10860"/>
                      <a:pt x="15509" y="10840"/>
                    </a:cubicBezTo>
                    <a:cubicBezTo>
                      <a:pt x="15666" y="10856"/>
                      <a:pt x="15823" y="10864"/>
                      <a:pt x="15982" y="10864"/>
                    </a:cubicBezTo>
                    <a:cubicBezTo>
                      <a:pt x="16158" y="10864"/>
                      <a:pt x="16335" y="10854"/>
                      <a:pt x="16513" y="10834"/>
                    </a:cubicBezTo>
                    <a:close/>
                    <a:moveTo>
                      <a:pt x="2121" y="6575"/>
                    </a:moveTo>
                    <a:cubicBezTo>
                      <a:pt x="2257" y="6575"/>
                      <a:pt x="2403" y="6599"/>
                      <a:pt x="2560" y="6655"/>
                    </a:cubicBezTo>
                    <a:cubicBezTo>
                      <a:pt x="4234" y="7241"/>
                      <a:pt x="3570" y="8842"/>
                      <a:pt x="4057" y="9608"/>
                    </a:cubicBezTo>
                    <a:cubicBezTo>
                      <a:pt x="4034" y="9702"/>
                      <a:pt x="4013" y="9787"/>
                      <a:pt x="3996" y="9853"/>
                    </a:cubicBezTo>
                    <a:cubicBezTo>
                      <a:pt x="4040" y="9957"/>
                      <a:pt x="4108" y="9991"/>
                      <a:pt x="4193" y="9993"/>
                    </a:cubicBezTo>
                    <a:cubicBezTo>
                      <a:pt x="4217" y="9993"/>
                      <a:pt x="4239" y="9994"/>
                      <a:pt x="4261" y="9994"/>
                    </a:cubicBezTo>
                    <a:cubicBezTo>
                      <a:pt x="4373" y="9994"/>
                      <a:pt x="4458" y="9989"/>
                      <a:pt x="4541" y="9989"/>
                    </a:cubicBezTo>
                    <a:cubicBezTo>
                      <a:pt x="4671" y="9989"/>
                      <a:pt x="4799" y="10001"/>
                      <a:pt x="5028" y="10064"/>
                    </a:cubicBezTo>
                    <a:cubicBezTo>
                      <a:pt x="5281" y="10133"/>
                      <a:pt x="5468" y="10283"/>
                      <a:pt x="5611" y="10498"/>
                    </a:cubicBezTo>
                    <a:cubicBezTo>
                      <a:pt x="6086" y="11216"/>
                      <a:pt x="6105" y="11671"/>
                      <a:pt x="6230" y="13053"/>
                    </a:cubicBezTo>
                    <a:cubicBezTo>
                      <a:pt x="6263" y="13423"/>
                      <a:pt x="6182" y="13767"/>
                      <a:pt x="5962" y="14076"/>
                    </a:cubicBezTo>
                    <a:cubicBezTo>
                      <a:pt x="5767" y="14348"/>
                      <a:pt x="5708" y="14680"/>
                      <a:pt x="6039" y="14855"/>
                    </a:cubicBezTo>
                    <a:cubicBezTo>
                      <a:pt x="6133" y="14904"/>
                      <a:pt x="6340" y="14981"/>
                      <a:pt x="6584" y="15032"/>
                    </a:cubicBezTo>
                    <a:cubicBezTo>
                      <a:pt x="7749" y="15274"/>
                      <a:pt x="7924" y="15753"/>
                      <a:pt x="8808" y="15979"/>
                    </a:cubicBezTo>
                    <a:cubicBezTo>
                      <a:pt x="8911" y="16005"/>
                      <a:pt x="9012" y="16019"/>
                      <a:pt x="9108" y="16019"/>
                    </a:cubicBezTo>
                    <a:cubicBezTo>
                      <a:pt x="9343" y="16019"/>
                      <a:pt x="9555" y="15935"/>
                      <a:pt x="9736" y="15739"/>
                    </a:cubicBezTo>
                    <a:cubicBezTo>
                      <a:pt x="10258" y="15173"/>
                      <a:pt x="10709" y="14329"/>
                      <a:pt x="10789" y="14102"/>
                    </a:cubicBezTo>
                    <a:cubicBezTo>
                      <a:pt x="11042" y="13377"/>
                      <a:pt x="10286" y="12946"/>
                      <a:pt x="9792" y="12853"/>
                    </a:cubicBezTo>
                    <a:cubicBezTo>
                      <a:pt x="9721" y="12839"/>
                      <a:pt x="9651" y="12833"/>
                      <a:pt x="9584" y="12833"/>
                    </a:cubicBezTo>
                    <a:cubicBezTo>
                      <a:pt x="9290" y="12833"/>
                      <a:pt x="9036" y="12941"/>
                      <a:pt x="8785" y="12941"/>
                    </a:cubicBezTo>
                    <a:cubicBezTo>
                      <a:pt x="8594" y="12941"/>
                      <a:pt x="8405" y="12878"/>
                      <a:pt x="8203" y="12654"/>
                    </a:cubicBezTo>
                    <a:cubicBezTo>
                      <a:pt x="8180" y="12335"/>
                      <a:pt x="8164" y="11743"/>
                      <a:pt x="8164" y="11476"/>
                    </a:cubicBezTo>
                    <a:cubicBezTo>
                      <a:pt x="8165" y="10967"/>
                      <a:pt x="8275" y="10522"/>
                      <a:pt x="8778" y="10522"/>
                    </a:cubicBezTo>
                    <a:cubicBezTo>
                      <a:pt x="8788" y="10522"/>
                      <a:pt x="8797" y="10522"/>
                      <a:pt x="8807" y="10522"/>
                    </a:cubicBezTo>
                    <a:cubicBezTo>
                      <a:pt x="8942" y="10527"/>
                      <a:pt x="9077" y="10537"/>
                      <a:pt x="9200" y="10600"/>
                    </a:cubicBezTo>
                    <a:cubicBezTo>
                      <a:pt x="9321" y="10661"/>
                      <a:pt x="9446" y="10716"/>
                      <a:pt x="9556" y="10791"/>
                    </a:cubicBezTo>
                    <a:cubicBezTo>
                      <a:pt x="10290" y="11297"/>
                      <a:pt x="10842" y="11414"/>
                      <a:pt x="11471" y="11856"/>
                    </a:cubicBezTo>
                    <a:cubicBezTo>
                      <a:pt x="11790" y="12079"/>
                      <a:pt x="12041" y="12362"/>
                      <a:pt x="12246" y="12691"/>
                    </a:cubicBezTo>
                    <a:cubicBezTo>
                      <a:pt x="12581" y="13232"/>
                      <a:pt x="12583" y="13804"/>
                      <a:pt x="12399" y="14382"/>
                    </a:cubicBezTo>
                    <a:cubicBezTo>
                      <a:pt x="12277" y="14763"/>
                      <a:pt x="12024" y="15043"/>
                      <a:pt x="11631" y="15178"/>
                    </a:cubicBezTo>
                    <a:cubicBezTo>
                      <a:pt x="11341" y="15278"/>
                      <a:pt x="11076" y="15418"/>
                      <a:pt x="10822" y="15592"/>
                    </a:cubicBezTo>
                    <a:cubicBezTo>
                      <a:pt x="10072" y="16102"/>
                      <a:pt x="9466" y="17525"/>
                      <a:pt x="11068" y="18888"/>
                    </a:cubicBezTo>
                    <a:cubicBezTo>
                      <a:pt x="12153" y="19811"/>
                      <a:pt x="12236" y="19654"/>
                      <a:pt x="12424" y="19961"/>
                    </a:cubicBezTo>
                    <a:cubicBezTo>
                      <a:pt x="12466" y="20189"/>
                      <a:pt x="12394" y="20403"/>
                      <a:pt x="12257" y="20584"/>
                    </a:cubicBezTo>
                    <a:cubicBezTo>
                      <a:pt x="12061" y="20844"/>
                      <a:pt x="11841" y="21087"/>
                      <a:pt x="11620" y="21326"/>
                    </a:cubicBezTo>
                    <a:cubicBezTo>
                      <a:pt x="11496" y="21462"/>
                      <a:pt x="11331" y="21530"/>
                      <a:pt x="11137" y="21535"/>
                    </a:cubicBezTo>
                    <a:cubicBezTo>
                      <a:pt x="11133" y="21535"/>
                      <a:pt x="11129" y="21535"/>
                      <a:pt x="11125" y="21535"/>
                    </a:cubicBezTo>
                    <a:cubicBezTo>
                      <a:pt x="10931" y="21535"/>
                      <a:pt x="10790" y="21461"/>
                      <a:pt x="10695" y="21287"/>
                    </a:cubicBezTo>
                    <a:cubicBezTo>
                      <a:pt x="10603" y="21119"/>
                      <a:pt x="10540" y="20939"/>
                      <a:pt x="10497" y="20751"/>
                    </a:cubicBezTo>
                    <a:cubicBezTo>
                      <a:pt x="10449" y="20538"/>
                      <a:pt x="10406" y="20166"/>
                      <a:pt x="10093" y="19881"/>
                    </a:cubicBezTo>
                    <a:cubicBezTo>
                      <a:pt x="9956" y="19757"/>
                      <a:pt x="9824" y="19713"/>
                      <a:pt x="9706" y="19713"/>
                    </a:cubicBezTo>
                    <a:cubicBezTo>
                      <a:pt x="9458" y="19713"/>
                      <a:pt x="9276" y="19905"/>
                      <a:pt x="9259" y="19927"/>
                    </a:cubicBezTo>
                    <a:cubicBezTo>
                      <a:pt x="9047" y="20213"/>
                      <a:pt x="8747" y="20400"/>
                      <a:pt x="8497" y="20644"/>
                    </a:cubicBezTo>
                    <a:cubicBezTo>
                      <a:pt x="8434" y="20706"/>
                      <a:pt x="8357" y="20756"/>
                      <a:pt x="8286" y="20812"/>
                    </a:cubicBezTo>
                    <a:cubicBezTo>
                      <a:pt x="8222" y="20861"/>
                      <a:pt x="8144" y="20880"/>
                      <a:pt x="8053" y="20880"/>
                    </a:cubicBezTo>
                    <a:cubicBezTo>
                      <a:pt x="7749" y="20880"/>
                      <a:pt x="7300" y="20668"/>
                      <a:pt x="6739" y="20642"/>
                    </a:cubicBezTo>
                    <a:cubicBezTo>
                      <a:pt x="6632" y="20637"/>
                      <a:pt x="6520" y="20591"/>
                      <a:pt x="6420" y="20542"/>
                    </a:cubicBezTo>
                    <a:cubicBezTo>
                      <a:pt x="5954" y="20315"/>
                      <a:pt x="4904" y="19799"/>
                      <a:pt x="4574" y="19559"/>
                    </a:cubicBezTo>
                    <a:cubicBezTo>
                      <a:pt x="4245" y="19319"/>
                      <a:pt x="3820" y="18882"/>
                      <a:pt x="3731" y="18495"/>
                    </a:cubicBezTo>
                    <a:cubicBezTo>
                      <a:pt x="3710" y="18399"/>
                      <a:pt x="3692" y="18303"/>
                      <a:pt x="3672" y="18204"/>
                    </a:cubicBezTo>
                    <a:cubicBezTo>
                      <a:pt x="4142" y="18069"/>
                      <a:pt x="4448" y="17953"/>
                      <a:pt x="4692" y="17953"/>
                    </a:cubicBezTo>
                    <a:cubicBezTo>
                      <a:pt x="4854" y="17953"/>
                      <a:pt x="4988" y="18004"/>
                      <a:pt x="5124" y="18133"/>
                    </a:cubicBezTo>
                    <a:cubicBezTo>
                      <a:pt x="5468" y="18457"/>
                      <a:pt x="5512" y="18600"/>
                      <a:pt x="5900" y="18881"/>
                    </a:cubicBezTo>
                    <a:cubicBezTo>
                      <a:pt x="7071" y="19726"/>
                      <a:pt x="7177" y="19844"/>
                      <a:pt x="7446" y="19891"/>
                    </a:cubicBezTo>
                    <a:cubicBezTo>
                      <a:pt x="7519" y="19904"/>
                      <a:pt x="7589" y="19910"/>
                      <a:pt x="7656" y="19910"/>
                    </a:cubicBezTo>
                    <a:cubicBezTo>
                      <a:pt x="8042" y="19910"/>
                      <a:pt x="8313" y="19697"/>
                      <a:pt x="8336" y="19249"/>
                    </a:cubicBezTo>
                    <a:cubicBezTo>
                      <a:pt x="8396" y="18079"/>
                      <a:pt x="8407" y="18052"/>
                      <a:pt x="8324" y="17601"/>
                    </a:cubicBezTo>
                    <a:cubicBezTo>
                      <a:pt x="8219" y="17032"/>
                      <a:pt x="7712" y="16649"/>
                      <a:pt x="7182" y="16460"/>
                    </a:cubicBezTo>
                    <a:cubicBezTo>
                      <a:pt x="5348" y="15806"/>
                      <a:pt x="5345" y="15833"/>
                      <a:pt x="5102" y="15682"/>
                    </a:cubicBezTo>
                    <a:cubicBezTo>
                      <a:pt x="4719" y="15444"/>
                      <a:pt x="4563" y="15320"/>
                      <a:pt x="4173" y="15320"/>
                    </a:cubicBezTo>
                    <a:cubicBezTo>
                      <a:pt x="3947" y="15320"/>
                      <a:pt x="3643" y="15362"/>
                      <a:pt x="3171" y="15447"/>
                    </a:cubicBezTo>
                    <a:cubicBezTo>
                      <a:pt x="3077" y="15464"/>
                      <a:pt x="2986" y="15472"/>
                      <a:pt x="2897" y="15472"/>
                    </a:cubicBezTo>
                    <a:cubicBezTo>
                      <a:pt x="2533" y="15472"/>
                      <a:pt x="2214" y="15332"/>
                      <a:pt x="1930" y="15066"/>
                    </a:cubicBezTo>
                    <a:cubicBezTo>
                      <a:pt x="1649" y="14803"/>
                      <a:pt x="1415" y="14503"/>
                      <a:pt x="1236" y="14158"/>
                    </a:cubicBezTo>
                    <a:cubicBezTo>
                      <a:pt x="1236" y="13943"/>
                      <a:pt x="1285" y="13766"/>
                      <a:pt x="1062" y="13495"/>
                    </a:cubicBezTo>
                    <a:cubicBezTo>
                      <a:pt x="977" y="13392"/>
                      <a:pt x="901" y="13277"/>
                      <a:pt x="809" y="13179"/>
                    </a:cubicBezTo>
                    <a:cubicBezTo>
                      <a:pt x="689" y="13047"/>
                      <a:pt x="625" y="12900"/>
                      <a:pt x="625" y="12722"/>
                    </a:cubicBezTo>
                    <a:cubicBezTo>
                      <a:pt x="626" y="12051"/>
                      <a:pt x="562" y="11885"/>
                      <a:pt x="807" y="11688"/>
                    </a:cubicBezTo>
                    <a:cubicBezTo>
                      <a:pt x="1024" y="12075"/>
                      <a:pt x="1266" y="12571"/>
                      <a:pt x="1409" y="12869"/>
                    </a:cubicBezTo>
                    <a:cubicBezTo>
                      <a:pt x="1604" y="13269"/>
                      <a:pt x="1880" y="13609"/>
                      <a:pt x="2183" y="13928"/>
                    </a:cubicBezTo>
                    <a:cubicBezTo>
                      <a:pt x="2365" y="14119"/>
                      <a:pt x="2582" y="14252"/>
                      <a:pt x="2854" y="14288"/>
                    </a:cubicBezTo>
                    <a:cubicBezTo>
                      <a:pt x="2891" y="14293"/>
                      <a:pt x="2926" y="14296"/>
                      <a:pt x="2964" y="14296"/>
                    </a:cubicBezTo>
                    <a:cubicBezTo>
                      <a:pt x="3176" y="14296"/>
                      <a:pt x="3469" y="14203"/>
                      <a:pt x="4641" y="13831"/>
                    </a:cubicBezTo>
                    <a:cubicBezTo>
                      <a:pt x="4861" y="13760"/>
                      <a:pt x="5006" y="13605"/>
                      <a:pt x="5072" y="13388"/>
                    </a:cubicBezTo>
                    <a:cubicBezTo>
                      <a:pt x="5245" y="12821"/>
                      <a:pt x="5191" y="12298"/>
                      <a:pt x="4755" y="11855"/>
                    </a:cubicBezTo>
                    <a:cubicBezTo>
                      <a:pt x="4615" y="11712"/>
                      <a:pt x="4477" y="11525"/>
                      <a:pt x="4289" y="11367"/>
                    </a:cubicBezTo>
                    <a:cubicBezTo>
                      <a:pt x="4152" y="11251"/>
                      <a:pt x="4020" y="11210"/>
                      <a:pt x="3878" y="11210"/>
                    </a:cubicBezTo>
                    <a:cubicBezTo>
                      <a:pt x="3692" y="11210"/>
                      <a:pt x="3488" y="11280"/>
                      <a:pt x="3231" y="11345"/>
                    </a:cubicBezTo>
                    <a:cubicBezTo>
                      <a:pt x="2985" y="11408"/>
                      <a:pt x="2837" y="11461"/>
                      <a:pt x="2722" y="11461"/>
                    </a:cubicBezTo>
                    <a:cubicBezTo>
                      <a:pt x="2623" y="11461"/>
                      <a:pt x="2548" y="11423"/>
                      <a:pt x="2454" y="11318"/>
                    </a:cubicBezTo>
                    <a:cubicBezTo>
                      <a:pt x="2432" y="11131"/>
                      <a:pt x="2406" y="10919"/>
                      <a:pt x="2382" y="10703"/>
                    </a:cubicBezTo>
                    <a:cubicBezTo>
                      <a:pt x="2244" y="9410"/>
                      <a:pt x="2398" y="9608"/>
                      <a:pt x="2455" y="8590"/>
                    </a:cubicBezTo>
                    <a:cubicBezTo>
                      <a:pt x="2465" y="8415"/>
                      <a:pt x="2384" y="8277"/>
                      <a:pt x="2238" y="8197"/>
                    </a:cubicBezTo>
                    <a:cubicBezTo>
                      <a:pt x="1622" y="7862"/>
                      <a:pt x="1373" y="7741"/>
                      <a:pt x="1165" y="7741"/>
                    </a:cubicBezTo>
                    <a:cubicBezTo>
                      <a:pt x="1018" y="7741"/>
                      <a:pt x="891" y="7802"/>
                      <a:pt x="668" y="7891"/>
                    </a:cubicBezTo>
                    <a:cubicBezTo>
                      <a:pt x="611" y="7745"/>
                      <a:pt x="606" y="7611"/>
                      <a:pt x="704" y="7505"/>
                    </a:cubicBezTo>
                    <a:cubicBezTo>
                      <a:pt x="1023" y="7159"/>
                      <a:pt x="1452" y="6575"/>
                      <a:pt x="2121" y="6575"/>
                    </a:cubicBezTo>
                    <a:close/>
                    <a:moveTo>
                      <a:pt x="14168" y="17438"/>
                    </a:moveTo>
                    <a:cubicBezTo>
                      <a:pt x="14285" y="17670"/>
                      <a:pt x="14399" y="17901"/>
                      <a:pt x="14517" y="18129"/>
                    </a:cubicBezTo>
                    <a:cubicBezTo>
                      <a:pt x="14635" y="18360"/>
                      <a:pt x="14750" y="18591"/>
                      <a:pt x="14880" y="18814"/>
                    </a:cubicBezTo>
                    <a:cubicBezTo>
                      <a:pt x="14994" y="19012"/>
                      <a:pt x="15037" y="19211"/>
                      <a:pt x="14951" y="19425"/>
                    </a:cubicBezTo>
                    <a:cubicBezTo>
                      <a:pt x="14717" y="20006"/>
                      <a:pt x="14581" y="20162"/>
                      <a:pt x="14460" y="20641"/>
                    </a:cubicBezTo>
                    <a:cubicBezTo>
                      <a:pt x="14293" y="21307"/>
                      <a:pt x="14484" y="21794"/>
                      <a:pt x="14605" y="22184"/>
                    </a:cubicBezTo>
                    <a:cubicBezTo>
                      <a:pt x="14593" y="22186"/>
                      <a:pt x="14581" y="22187"/>
                      <a:pt x="14571" y="22187"/>
                    </a:cubicBezTo>
                    <a:cubicBezTo>
                      <a:pt x="14483" y="22187"/>
                      <a:pt x="14440" y="22124"/>
                      <a:pt x="14388" y="22086"/>
                    </a:cubicBezTo>
                    <a:cubicBezTo>
                      <a:pt x="14260" y="21993"/>
                      <a:pt x="14148" y="21954"/>
                      <a:pt x="14008" y="21954"/>
                    </a:cubicBezTo>
                    <a:cubicBezTo>
                      <a:pt x="13825" y="21954"/>
                      <a:pt x="13596" y="22021"/>
                      <a:pt x="13224" y="22119"/>
                    </a:cubicBezTo>
                    <a:cubicBezTo>
                      <a:pt x="13131" y="22144"/>
                      <a:pt x="13045" y="22164"/>
                      <a:pt x="12964" y="22164"/>
                    </a:cubicBezTo>
                    <a:cubicBezTo>
                      <a:pt x="12742" y="22164"/>
                      <a:pt x="12549" y="22015"/>
                      <a:pt x="12306" y="21404"/>
                    </a:cubicBezTo>
                    <a:cubicBezTo>
                      <a:pt x="12416" y="21265"/>
                      <a:pt x="12502" y="21148"/>
                      <a:pt x="12594" y="21039"/>
                    </a:cubicBezTo>
                    <a:cubicBezTo>
                      <a:pt x="12820" y="20771"/>
                      <a:pt x="12927" y="20456"/>
                      <a:pt x="12967" y="20115"/>
                    </a:cubicBezTo>
                    <a:cubicBezTo>
                      <a:pt x="13004" y="19808"/>
                      <a:pt x="12800" y="19572"/>
                      <a:pt x="12728" y="19468"/>
                    </a:cubicBezTo>
                    <a:cubicBezTo>
                      <a:pt x="12716" y="19338"/>
                      <a:pt x="12773" y="19223"/>
                      <a:pt x="12826" y="19115"/>
                    </a:cubicBezTo>
                    <a:cubicBezTo>
                      <a:pt x="13078" y="18585"/>
                      <a:pt x="13368" y="18080"/>
                      <a:pt x="13786" y="17659"/>
                    </a:cubicBezTo>
                    <a:cubicBezTo>
                      <a:pt x="13890" y="17554"/>
                      <a:pt x="13996" y="17457"/>
                      <a:pt x="14168" y="17438"/>
                    </a:cubicBezTo>
                    <a:close/>
                    <a:moveTo>
                      <a:pt x="18409" y="17179"/>
                    </a:moveTo>
                    <a:cubicBezTo>
                      <a:pt x="18589" y="17194"/>
                      <a:pt x="18717" y="17395"/>
                      <a:pt x="18967" y="17542"/>
                    </a:cubicBezTo>
                    <a:cubicBezTo>
                      <a:pt x="19107" y="17623"/>
                      <a:pt x="19254" y="17675"/>
                      <a:pt x="19411" y="17675"/>
                    </a:cubicBezTo>
                    <a:cubicBezTo>
                      <a:pt x="19466" y="17675"/>
                      <a:pt x="19523" y="17668"/>
                      <a:pt x="19582" y="17654"/>
                    </a:cubicBezTo>
                    <a:cubicBezTo>
                      <a:pt x="19866" y="17587"/>
                      <a:pt x="20156" y="17544"/>
                      <a:pt x="20438" y="17468"/>
                    </a:cubicBezTo>
                    <a:cubicBezTo>
                      <a:pt x="20756" y="17383"/>
                      <a:pt x="21080" y="17353"/>
                      <a:pt x="21401" y="17305"/>
                    </a:cubicBezTo>
                    <a:cubicBezTo>
                      <a:pt x="21438" y="17300"/>
                      <a:pt x="21475" y="17299"/>
                      <a:pt x="21512" y="17299"/>
                    </a:cubicBezTo>
                    <a:cubicBezTo>
                      <a:pt x="21576" y="17299"/>
                      <a:pt x="21640" y="17303"/>
                      <a:pt x="21707" y="17303"/>
                    </a:cubicBezTo>
                    <a:cubicBezTo>
                      <a:pt x="21739" y="17393"/>
                      <a:pt x="21774" y="17463"/>
                      <a:pt x="21790" y="17537"/>
                    </a:cubicBezTo>
                    <a:cubicBezTo>
                      <a:pt x="21894" y="18006"/>
                      <a:pt x="22061" y="18251"/>
                      <a:pt x="22521" y="19386"/>
                    </a:cubicBezTo>
                    <a:cubicBezTo>
                      <a:pt x="22925" y="20383"/>
                      <a:pt x="23265" y="20681"/>
                      <a:pt x="23571" y="20971"/>
                    </a:cubicBezTo>
                    <a:cubicBezTo>
                      <a:pt x="23849" y="21233"/>
                      <a:pt x="24137" y="21371"/>
                      <a:pt x="24309" y="21950"/>
                    </a:cubicBezTo>
                    <a:cubicBezTo>
                      <a:pt x="24452" y="22433"/>
                      <a:pt x="24165" y="23183"/>
                      <a:pt x="23457" y="23227"/>
                    </a:cubicBezTo>
                    <a:cubicBezTo>
                      <a:pt x="22321" y="23301"/>
                      <a:pt x="22195" y="23267"/>
                      <a:pt x="21899" y="23432"/>
                    </a:cubicBezTo>
                    <a:cubicBezTo>
                      <a:pt x="21308" y="23760"/>
                      <a:pt x="21129" y="23987"/>
                      <a:pt x="20470" y="23987"/>
                    </a:cubicBezTo>
                    <a:cubicBezTo>
                      <a:pt x="20409" y="23987"/>
                      <a:pt x="20344" y="23985"/>
                      <a:pt x="20275" y="23981"/>
                    </a:cubicBezTo>
                    <a:cubicBezTo>
                      <a:pt x="20124" y="23974"/>
                      <a:pt x="19992" y="23886"/>
                      <a:pt x="19639" y="23565"/>
                    </a:cubicBezTo>
                    <a:cubicBezTo>
                      <a:pt x="19127" y="23100"/>
                      <a:pt x="18879" y="22747"/>
                      <a:pt x="18445" y="22747"/>
                    </a:cubicBezTo>
                    <a:cubicBezTo>
                      <a:pt x="18346" y="22747"/>
                      <a:pt x="18238" y="22766"/>
                      <a:pt x="18114" y="22805"/>
                    </a:cubicBezTo>
                    <a:cubicBezTo>
                      <a:pt x="17520" y="22993"/>
                      <a:pt x="17541" y="22986"/>
                      <a:pt x="17121" y="23020"/>
                    </a:cubicBezTo>
                    <a:cubicBezTo>
                      <a:pt x="17111" y="22535"/>
                      <a:pt x="16972" y="21551"/>
                      <a:pt x="17830" y="21074"/>
                    </a:cubicBezTo>
                    <a:cubicBezTo>
                      <a:pt x="17887" y="21125"/>
                      <a:pt x="17942" y="21163"/>
                      <a:pt x="17981" y="21211"/>
                    </a:cubicBezTo>
                    <a:cubicBezTo>
                      <a:pt x="18029" y="21272"/>
                      <a:pt x="18061" y="21347"/>
                      <a:pt x="18104" y="21412"/>
                    </a:cubicBezTo>
                    <a:cubicBezTo>
                      <a:pt x="18225" y="21593"/>
                      <a:pt x="18377" y="21740"/>
                      <a:pt x="18572" y="21841"/>
                    </a:cubicBezTo>
                    <a:cubicBezTo>
                      <a:pt x="18943" y="22035"/>
                      <a:pt x="19326" y="22192"/>
                      <a:pt x="19744" y="22250"/>
                    </a:cubicBezTo>
                    <a:cubicBezTo>
                      <a:pt x="19792" y="22257"/>
                      <a:pt x="19840" y="22260"/>
                      <a:pt x="19888" y="22260"/>
                    </a:cubicBezTo>
                    <a:cubicBezTo>
                      <a:pt x="20748" y="22260"/>
                      <a:pt x="21315" y="21166"/>
                      <a:pt x="20735" y="20319"/>
                    </a:cubicBezTo>
                    <a:cubicBezTo>
                      <a:pt x="20245" y="19605"/>
                      <a:pt x="19636" y="19489"/>
                      <a:pt x="19294" y="19314"/>
                    </a:cubicBezTo>
                    <a:cubicBezTo>
                      <a:pt x="18560" y="18937"/>
                      <a:pt x="17864" y="18522"/>
                      <a:pt x="17822" y="18497"/>
                    </a:cubicBezTo>
                    <a:cubicBezTo>
                      <a:pt x="17736" y="18155"/>
                      <a:pt x="17784" y="17843"/>
                      <a:pt x="17956" y="17548"/>
                    </a:cubicBezTo>
                    <a:cubicBezTo>
                      <a:pt x="18089" y="17320"/>
                      <a:pt x="18130" y="17282"/>
                      <a:pt x="18409" y="17179"/>
                    </a:cubicBezTo>
                    <a:close/>
                    <a:moveTo>
                      <a:pt x="27327" y="15868"/>
                    </a:moveTo>
                    <a:cubicBezTo>
                      <a:pt x="27354" y="15895"/>
                      <a:pt x="27403" y="15925"/>
                      <a:pt x="27426" y="15970"/>
                    </a:cubicBezTo>
                    <a:cubicBezTo>
                      <a:pt x="27577" y="16251"/>
                      <a:pt x="27658" y="16534"/>
                      <a:pt x="27742" y="16677"/>
                    </a:cubicBezTo>
                    <a:cubicBezTo>
                      <a:pt x="27872" y="16902"/>
                      <a:pt x="28066" y="17090"/>
                      <a:pt x="28286" y="17090"/>
                    </a:cubicBezTo>
                    <a:cubicBezTo>
                      <a:pt x="28348" y="17090"/>
                      <a:pt x="28411" y="17075"/>
                      <a:pt x="28476" y="17042"/>
                    </a:cubicBezTo>
                    <a:cubicBezTo>
                      <a:pt x="28782" y="16885"/>
                      <a:pt x="29364" y="16777"/>
                      <a:pt x="29585" y="16777"/>
                    </a:cubicBezTo>
                    <a:cubicBezTo>
                      <a:pt x="29611" y="16777"/>
                      <a:pt x="29632" y="16778"/>
                      <a:pt x="29647" y="16781"/>
                    </a:cubicBezTo>
                    <a:cubicBezTo>
                      <a:pt x="29707" y="16794"/>
                      <a:pt x="29764" y="16799"/>
                      <a:pt x="29819" y="16799"/>
                    </a:cubicBezTo>
                    <a:cubicBezTo>
                      <a:pt x="30235" y="16799"/>
                      <a:pt x="30529" y="16470"/>
                      <a:pt x="30827" y="16200"/>
                    </a:cubicBezTo>
                    <a:cubicBezTo>
                      <a:pt x="31173" y="16385"/>
                      <a:pt x="31406" y="16633"/>
                      <a:pt x="31565" y="16952"/>
                    </a:cubicBezTo>
                    <a:cubicBezTo>
                      <a:pt x="31817" y="17460"/>
                      <a:pt x="30815" y="18413"/>
                      <a:pt x="31591" y="18943"/>
                    </a:cubicBezTo>
                    <a:cubicBezTo>
                      <a:pt x="31611" y="19265"/>
                      <a:pt x="31585" y="19583"/>
                      <a:pt x="32007" y="19845"/>
                    </a:cubicBezTo>
                    <a:cubicBezTo>
                      <a:pt x="32203" y="19967"/>
                      <a:pt x="32410" y="20052"/>
                      <a:pt x="32634" y="20052"/>
                    </a:cubicBezTo>
                    <a:cubicBezTo>
                      <a:pt x="32702" y="20052"/>
                      <a:pt x="32771" y="20044"/>
                      <a:pt x="32842" y="20027"/>
                    </a:cubicBezTo>
                    <a:cubicBezTo>
                      <a:pt x="32912" y="20011"/>
                      <a:pt x="32980" y="20003"/>
                      <a:pt x="33044" y="20003"/>
                    </a:cubicBezTo>
                    <a:cubicBezTo>
                      <a:pt x="33352" y="20003"/>
                      <a:pt x="33600" y="20172"/>
                      <a:pt x="33905" y="20356"/>
                    </a:cubicBezTo>
                    <a:cubicBezTo>
                      <a:pt x="34628" y="20787"/>
                      <a:pt x="34653" y="21579"/>
                      <a:pt x="34315" y="22359"/>
                    </a:cubicBezTo>
                    <a:cubicBezTo>
                      <a:pt x="34219" y="22583"/>
                      <a:pt x="34064" y="22749"/>
                      <a:pt x="33826" y="22842"/>
                    </a:cubicBezTo>
                    <a:cubicBezTo>
                      <a:pt x="33440" y="22995"/>
                      <a:pt x="33062" y="23167"/>
                      <a:pt x="32655" y="23341"/>
                    </a:cubicBezTo>
                    <a:cubicBezTo>
                      <a:pt x="31874" y="22875"/>
                      <a:pt x="32330" y="21831"/>
                      <a:pt x="31911" y="21142"/>
                    </a:cubicBezTo>
                    <a:cubicBezTo>
                      <a:pt x="31781" y="20926"/>
                      <a:pt x="31616" y="20858"/>
                      <a:pt x="31455" y="20858"/>
                    </a:cubicBezTo>
                    <a:cubicBezTo>
                      <a:pt x="31228" y="20858"/>
                      <a:pt x="31009" y="20994"/>
                      <a:pt x="30906" y="21039"/>
                    </a:cubicBezTo>
                    <a:cubicBezTo>
                      <a:pt x="30826" y="21074"/>
                      <a:pt x="30745" y="21108"/>
                      <a:pt x="30656" y="21146"/>
                    </a:cubicBezTo>
                    <a:cubicBezTo>
                      <a:pt x="30054" y="20372"/>
                      <a:pt x="30489" y="19503"/>
                      <a:pt x="29295" y="18443"/>
                    </a:cubicBezTo>
                    <a:cubicBezTo>
                      <a:pt x="28982" y="18165"/>
                      <a:pt x="28656" y="18082"/>
                      <a:pt x="28261" y="18082"/>
                    </a:cubicBezTo>
                    <a:cubicBezTo>
                      <a:pt x="28188" y="18082"/>
                      <a:pt x="28112" y="18085"/>
                      <a:pt x="28034" y="18090"/>
                    </a:cubicBezTo>
                    <a:cubicBezTo>
                      <a:pt x="27547" y="18121"/>
                      <a:pt x="27290" y="18549"/>
                      <a:pt x="27347" y="19028"/>
                    </a:cubicBezTo>
                    <a:cubicBezTo>
                      <a:pt x="27423" y="19659"/>
                      <a:pt x="27584" y="20284"/>
                      <a:pt x="28115" y="20821"/>
                    </a:cubicBezTo>
                    <a:cubicBezTo>
                      <a:pt x="28407" y="21117"/>
                      <a:pt x="28653" y="21569"/>
                      <a:pt x="29059" y="22132"/>
                    </a:cubicBezTo>
                    <a:cubicBezTo>
                      <a:pt x="29427" y="22643"/>
                      <a:pt x="29596" y="23184"/>
                      <a:pt x="29602" y="23665"/>
                    </a:cubicBezTo>
                    <a:cubicBezTo>
                      <a:pt x="29609" y="24109"/>
                      <a:pt x="29263" y="24459"/>
                      <a:pt x="28921" y="24508"/>
                    </a:cubicBezTo>
                    <a:cubicBezTo>
                      <a:pt x="28842" y="24519"/>
                      <a:pt x="28762" y="24523"/>
                      <a:pt x="28682" y="24523"/>
                    </a:cubicBezTo>
                    <a:cubicBezTo>
                      <a:pt x="28660" y="24523"/>
                      <a:pt x="28639" y="24523"/>
                      <a:pt x="28618" y="24522"/>
                    </a:cubicBezTo>
                    <a:cubicBezTo>
                      <a:pt x="28584" y="24521"/>
                      <a:pt x="28551" y="24521"/>
                      <a:pt x="28518" y="24521"/>
                    </a:cubicBezTo>
                    <a:cubicBezTo>
                      <a:pt x="28055" y="24521"/>
                      <a:pt x="27598" y="24588"/>
                      <a:pt x="27142" y="24660"/>
                    </a:cubicBezTo>
                    <a:cubicBezTo>
                      <a:pt x="24441" y="25082"/>
                      <a:pt x="25325" y="24769"/>
                      <a:pt x="23940" y="25090"/>
                    </a:cubicBezTo>
                    <a:cubicBezTo>
                      <a:pt x="23887" y="25102"/>
                      <a:pt x="23830" y="25103"/>
                      <a:pt x="23722" y="25116"/>
                    </a:cubicBezTo>
                    <a:cubicBezTo>
                      <a:pt x="23788" y="25055"/>
                      <a:pt x="23810" y="25019"/>
                      <a:pt x="23842" y="25007"/>
                    </a:cubicBezTo>
                    <a:cubicBezTo>
                      <a:pt x="24089" y="24916"/>
                      <a:pt x="24309" y="24788"/>
                      <a:pt x="24496" y="24601"/>
                    </a:cubicBezTo>
                    <a:cubicBezTo>
                      <a:pt x="24618" y="24476"/>
                      <a:pt x="24934" y="24368"/>
                      <a:pt x="25054" y="24293"/>
                    </a:cubicBezTo>
                    <a:cubicBezTo>
                      <a:pt x="25211" y="24195"/>
                      <a:pt x="25373" y="24162"/>
                      <a:pt x="25528" y="24162"/>
                    </a:cubicBezTo>
                    <a:cubicBezTo>
                      <a:pt x="25800" y="24162"/>
                      <a:pt x="26052" y="24263"/>
                      <a:pt x="26229" y="24300"/>
                    </a:cubicBezTo>
                    <a:cubicBezTo>
                      <a:pt x="26327" y="24321"/>
                      <a:pt x="26418" y="24330"/>
                      <a:pt x="26501" y="24330"/>
                    </a:cubicBezTo>
                    <a:cubicBezTo>
                      <a:pt x="27299" y="24330"/>
                      <a:pt x="27425" y="23438"/>
                      <a:pt x="27597" y="22836"/>
                    </a:cubicBezTo>
                    <a:cubicBezTo>
                      <a:pt x="27754" y="22280"/>
                      <a:pt x="27622" y="21792"/>
                      <a:pt x="27249" y="21364"/>
                    </a:cubicBezTo>
                    <a:cubicBezTo>
                      <a:pt x="27162" y="21263"/>
                      <a:pt x="27055" y="21177"/>
                      <a:pt x="26953" y="21088"/>
                    </a:cubicBezTo>
                    <a:cubicBezTo>
                      <a:pt x="26069" y="20306"/>
                      <a:pt x="26118" y="20317"/>
                      <a:pt x="25480" y="20040"/>
                    </a:cubicBezTo>
                    <a:cubicBezTo>
                      <a:pt x="25041" y="19849"/>
                      <a:pt x="24985" y="19451"/>
                      <a:pt x="25048" y="19150"/>
                    </a:cubicBezTo>
                    <a:cubicBezTo>
                      <a:pt x="25118" y="18812"/>
                      <a:pt x="25292" y="18512"/>
                      <a:pt x="25309" y="18479"/>
                    </a:cubicBezTo>
                    <a:cubicBezTo>
                      <a:pt x="25507" y="18559"/>
                      <a:pt x="25708" y="18588"/>
                      <a:pt x="25909" y="18588"/>
                    </a:cubicBezTo>
                    <a:cubicBezTo>
                      <a:pt x="26125" y="18588"/>
                      <a:pt x="26341" y="18555"/>
                      <a:pt x="26557" y="18515"/>
                    </a:cubicBezTo>
                    <a:cubicBezTo>
                      <a:pt x="26856" y="18459"/>
                      <a:pt x="27080" y="18275"/>
                      <a:pt x="27040" y="17974"/>
                    </a:cubicBezTo>
                    <a:cubicBezTo>
                      <a:pt x="26989" y="17595"/>
                      <a:pt x="26912" y="17722"/>
                      <a:pt x="26897" y="17252"/>
                    </a:cubicBezTo>
                    <a:cubicBezTo>
                      <a:pt x="26882" y="16814"/>
                      <a:pt x="26995" y="16407"/>
                      <a:pt x="27173" y="16013"/>
                    </a:cubicBezTo>
                    <a:cubicBezTo>
                      <a:pt x="27200" y="15952"/>
                      <a:pt x="27221" y="15884"/>
                      <a:pt x="27327" y="15868"/>
                    </a:cubicBezTo>
                    <a:close/>
                    <a:moveTo>
                      <a:pt x="6977" y="0"/>
                    </a:moveTo>
                    <a:cubicBezTo>
                      <a:pt x="6839" y="26"/>
                      <a:pt x="6768" y="113"/>
                      <a:pt x="6711" y="212"/>
                    </a:cubicBezTo>
                    <a:cubicBezTo>
                      <a:pt x="6543" y="505"/>
                      <a:pt x="6399" y="810"/>
                      <a:pt x="6318" y="1140"/>
                    </a:cubicBezTo>
                    <a:cubicBezTo>
                      <a:pt x="6266" y="1347"/>
                      <a:pt x="6245" y="1571"/>
                      <a:pt x="6348" y="1769"/>
                    </a:cubicBezTo>
                    <a:cubicBezTo>
                      <a:pt x="6511" y="2079"/>
                      <a:pt x="6698" y="2383"/>
                      <a:pt x="6994" y="2579"/>
                    </a:cubicBezTo>
                    <a:cubicBezTo>
                      <a:pt x="7380" y="2837"/>
                      <a:pt x="7887" y="3064"/>
                      <a:pt x="8265" y="3064"/>
                    </a:cubicBezTo>
                    <a:cubicBezTo>
                      <a:pt x="8555" y="3064"/>
                      <a:pt x="8769" y="2931"/>
                      <a:pt x="8795" y="2575"/>
                    </a:cubicBezTo>
                    <a:cubicBezTo>
                      <a:pt x="8822" y="2217"/>
                      <a:pt x="8763" y="1988"/>
                      <a:pt x="8917" y="1815"/>
                    </a:cubicBezTo>
                    <a:cubicBezTo>
                      <a:pt x="9052" y="1768"/>
                      <a:pt x="9185" y="1744"/>
                      <a:pt x="9315" y="1744"/>
                    </a:cubicBezTo>
                    <a:cubicBezTo>
                      <a:pt x="9530" y="1744"/>
                      <a:pt x="9739" y="1809"/>
                      <a:pt x="9940" y="1941"/>
                    </a:cubicBezTo>
                    <a:cubicBezTo>
                      <a:pt x="10340" y="2202"/>
                      <a:pt x="10715" y="2711"/>
                      <a:pt x="10706" y="3329"/>
                    </a:cubicBezTo>
                    <a:cubicBezTo>
                      <a:pt x="10697" y="3883"/>
                      <a:pt x="10356" y="3957"/>
                      <a:pt x="10229" y="4030"/>
                    </a:cubicBezTo>
                    <a:cubicBezTo>
                      <a:pt x="9730" y="4314"/>
                      <a:pt x="9457" y="4728"/>
                      <a:pt x="9450" y="5316"/>
                    </a:cubicBezTo>
                    <a:cubicBezTo>
                      <a:pt x="9445" y="5678"/>
                      <a:pt x="9605" y="5917"/>
                      <a:pt x="9922" y="6062"/>
                    </a:cubicBezTo>
                    <a:cubicBezTo>
                      <a:pt x="10409" y="6289"/>
                      <a:pt x="10503" y="6123"/>
                      <a:pt x="11312" y="6294"/>
                    </a:cubicBezTo>
                    <a:cubicBezTo>
                      <a:pt x="12274" y="6498"/>
                      <a:pt x="12725" y="6599"/>
                      <a:pt x="13167" y="7025"/>
                    </a:cubicBezTo>
                    <a:cubicBezTo>
                      <a:pt x="13274" y="7128"/>
                      <a:pt x="13360" y="7245"/>
                      <a:pt x="13405" y="7388"/>
                    </a:cubicBezTo>
                    <a:cubicBezTo>
                      <a:pt x="13495" y="7684"/>
                      <a:pt x="13510" y="7987"/>
                      <a:pt x="13433" y="8287"/>
                    </a:cubicBezTo>
                    <a:cubicBezTo>
                      <a:pt x="13401" y="8412"/>
                      <a:pt x="13317" y="8528"/>
                      <a:pt x="13246" y="8641"/>
                    </a:cubicBezTo>
                    <a:cubicBezTo>
                      <a:pt x="13208" y="8701"/>
                      <a:pt x="13148" y="8747"/>
                      <a:pt x="13060" y="8747"/>
                    </a:cubicBezTo>
                    <a:cubicBezTo>
                      <a:pt x="13052" y="8747"/>
                      <a:pt x="13044" y="8747"/>
                      <a:pt x="13035" y="8746"/>
                    </a:cubicBezTo>
                    <a:cubicBezTo>
                      <a:pt x="12396" y="8389"/>
                      <a:pt x="12614" y="7287"/>
                      <a:pt x="11477" y="7287"/>
                    </a:cubicBezTo>
                    <a:cubicBezTo>
                      <a:pt x="11374" y="7287"/>
                      <a:pt x="11259" y="7296"/>
                      <a:pt x="11132" y="7316"/>
                    </a:cubicBezTo>
                    <a:cubicBezTo>
                      <a:pt x="10675" y="7386"/>
                      <a:pt x="10455" y="7568"/>
                      <a:pt x="9489" y="7919"/>
                    </a:cubicBezTo>
                    <a:cubicBezTo>
                      <a:pt x="9287" y="7992"/>
                      <a:pt x="9082" y="8024"/>
                      <a:pt x="8877" y="8024"/>
                    </a:cubicBezTo>
                    <a:cubicBezTo>
                      <a:pt x="8671" y="8024"/>
                      <a:pt x="8465" y="7992"/>
                      <a:pt x="8259" y="7940"/>
                    </a:cubicBezTo>
                    <a:cubicBezTo>
                      <a:pt x="8129" y="7907"/>
                      <a:pt x="7998" y="7867"/>
                      <a:pt x="7891" y="7736"/>
                    </a:cubicBezTo>
                    <a:cubicBezTo>
                      <a:pt x="7828" y="7587"/>
                      <a:pt x="7839" y="7439"/>
                      <a:pt x="7839" y="7288"/>
                    </a:cubicBezTo>
                    <a:cubicBezTo>
                      <a:pt x="7843" y="7017"/>
                      <a:pt x="7856" y="6747"/>
                      <a:pt x="7857" y="6477"/>
                    </a:cubicBezTo>
                    <a:cubicBezTo>
                      <a:pt x="7862" y="5567"/>
                      <a:pt x="7503" y="5445"/>
                      <a:pt x="7310" y="4583"/>
                    </a:cubicBezTo>
                    <a:cubicBezTo>
                      <a:pt x="7255" y="4338"/>
                      <a:pt x="7154" y="4109"/>
                      <a:pt x="6977" y="3928"/>
                    </a:cubicBezTo>
                    <a:cubicBezTo>
                      <a:pt x="6622" y="3563"/>
                      <a:pt x="6211" y="3354"/>
                      <a:pt x="5732" y="3354"/>
                    </a:cubicBezTo>
                    <a:cubicBezTo>
                      <a:pt x="5621" y="3354"/>
                      <a:pt x="5506" y="3366"/>
                      <a:pt x="5388" y="3389"/>
                    </a:cubicBezTo>
                    <a:cubicBezTo>
                      <a:pt x="4873" y="3489"/>
                      <a:pt x="4656" y="3566"/>
                      <a:pt x="4270" y="3566"/>
                    </a:cubicBezTo>
                    <a:cubicBezTo>
                      <a:pt x="4255" y="3566"/>
                      <a:pt x="4240" y="3566"/>
                      <a:pt x="4225" y="3566"/>
                    </a:cubicBezTo>
                    <a:cubicBezTo>
                      <a:pt x="3940" y="3561"/>
                      <a:pt x="3938" y="3341"/>
                      <a:pt x="3862" y="3074"/>
                    </a:cubicBezTo>
                    <a:cubicBezTo>
                      <a:pt x="3762" y="2724"/>
                      <a:pt x="3677" y="2144"/>
                      <a:pt x="3080" y="2095"/>
                    </a:cubicBezTo>
                    <a:cubicBezTo>
                      <a:pt x="2920" y="2117"/>
                      <a:pt x="2763" y="2177"/>
                      <a:pt x="2615" y="2261"/>
                    </a:cubicBezTo>
                    <a:cubicBezTo>
                      <a:pt x="2458" y="2350"/>
                      <a:pt x="2298" y="2435"/>
                      <a:pt x="2149" y="2535"/>
                    </a:cubicBezTo>
                    <a:cubicBezTo>
                      <a:pt x="1776" y="2786"/>
                      <a:pt x="1404" y="3038"/>
                      <a:pt x="1037" y="3300"/>
                    </a:cubicBezTo>
                    <a:cubicBezTo>
                      <a:pt x="762" y="3497"/>
                      <a:pt x="624" y="3776"/>
                      <a:pt x="628" y="4112"/>
                    </a:cubicBezTo>
                    <a:cubicBezTo>
                      <a:pt x="633" y="4466"/>
                      <a:pt x="711" y="4918"/>
                      <a:pt x="918" y="5204"/>
                    </a:cubicBezTo>
                    <a:cubicBezTo>
                      <a:pt x="1047" y="5382"/>
                      <a:pt x="1184" y="5441"/>
                      <a:pt x="1413" y="5441"/>
                    </a:cubicBezTo>
                    <a:cubicBezTo>
                      <a:pt x="1619" y="5441"/>
                      <a:pt x="1900" y="5393"/>
                      <a:pt x="2317" y="5339"/>
                    </a:cubicBezTo>
                    <a:cubicBezTo>
                      <a:pt x="2453" y="5322"/>
                      <a:pt x="2588" y="5310"/>
                      <a:pt x="2724" y="5310"/>
                    </a:cubicBezTo>
                    <a:cubicBezTo>
                      <a:pt x="2835" y="5310"/>
                      <a:pt x="2947" y="5318"/>
                      <a:pt x="3057" y="5338"/>
                    </a:cubicBezTo>
                    <a:cubicBezTo>
                      <a:pt x="3501" y="5419"/>
                      <a:pt x="3945" y="5492"/>
                      <a:pt x="4380" y="5605"/>
                    </a:cubicBezTo>
                    <a:cubicBezTo>
                      <a:pt x="4848" y="5728"/>
                      <a:pt x="5134" y="6073"/>
                      <a:pt x="5320" y="6506"/>
                    </a:cubicBezTo>
                    <a:cubicBezTo>
                      <a:pt x="5346" y="6565"/>
                      <a:pt x="5346" y="6639"/>
                      <a:pt x="5350" y="6705"/>
                    </a:cubicBezTo>
                    <a:cubicBezTo>
                      <a:pt x="5361" y="6908"/>
                      <a:pt x="5350" y="7109"/>
                      <a:pt x="5303" y="7308"/>
                    </a:cubicBezTo>
                    <a:cubicBezTo>
                      <a:pt x="5225" y="7627"/>
                      <a:pt x="5265" y="7936"/>
                      <a:pt x="5433" y="8220"/>
                    </a:cubicBezTo>
                    <a:cubicBezTo>
                      <a:pt x="5602" y="8505"/>
                      <a:pt x="5644" y="8542"/>
                      <a:pt x="6012" y="8919"/>
                    </a:cubicBezTo>
                    <a:cubicBezTo>
                      <a:pt x="6137" y="9048"/>
                      <a:pt x="6266" y="9172"/>
                      <a:pt x="6384" y="9291"/>
                    </a:cubicBezTo>
                    <a:cubicBezTo>
                      <a:pt x="6536" y="9313"/>
                      <a:pt x="6682" y="9362"/>
                      <a:pt x="6817" y="9362"/>
                    </a:cubicBezTo>
                    <a:cubicBezTo>
                      <a:pt x="6843" y="9362"/>
                      <a:pt x="6870" y="9360"/>
                      <a:pt x="6895" y="9356"/>
                    </a:cubicBezTo>
                    <a:cubicBezTo>
                      <a:pt x="6933" y="9350"/>
                      <a:pt x="6970" y="9347"/>
                      <a:pt x="7006" y="9347"/>
                    </a:cubicBezTo>
                    <a:cubicBezTo>
                      <a:pt x="7150" y="9347"/>
                      <a:pt x="7277" y="9393"/>
                      <a:pt x="7418" y="9436"/>
                    </a:cubicBezTo>
                    <a:cubicBezTo>
                      <a:pt x="7617" y="10156"/>
                      <a:pt x="7538" y="9845"/>
                      <a:pt x="7703" y="10588"/>
                    </a:cubicBezTo>
                    <a:cubicBezTo>
                      <a:pt x="7557" y="10879"/>
                      <a:pt x="7553" y="11227"/>
                      <a:pt x="7563" y="11578"/>
                    </a:cubicBezTo>
                    <a:cubicBezTo>
                      <a:pt x="7570" y="11872"/>
                      <a:pt x="7583" y="12164"/>
                      <a:pt x="7569" y="12456"/>
                    </a:cubicBezTo>
                    <a:cubicBezTo>
                      <a:pt x="7553" y="12823"/>
                      <a:pt x="7719" y="13079"/>
                      <a:pt x="8012" y="13274"/>
                    </a:cubicBezTo>
                    <a:cubicBezTo>
                      <a:pt x="8274" y="13448"/>
                      <a:pt x="8511" y="13505"/>
                      <a:pt x="8761" y="13505"/>
                    </a:cubicBezTo>
                    <a:cubicBezTo>
                      <a:pt x="9025" y="13505"/>
                      <a:pt x="9303" y="13442"/>
                      <a:pt x="9642" y="13387"/>
                    </a:cubicBezTo>
                    <a:cubicBezTo>
                      <a:pt x="9897" y="13476"/>
                      <a:pt x="10173" y="13526"/>
                      <a:pt x="10265" y="13833"/>
                    </a:cubicBezTo>
                    <a:cubicBezTo>
                      <a:pt x="10247" y="13884"/>
                      <a:pt x="10239" y="13930"/>
                      <a:pt x="10217" y="13967"/>
                    </a:cubicBezTo>
                    <a:cubicBezTo>
                      <a:pt x="9473" y="15229"/>
                      <a:pt x="9434" y="15336"/>
                      <a:pt x="9199" y="15445"/>
                    </a:cubicBezTo>
                    <a:cubicBezTo>
                      <a:pt x="9166" y="15451"/>
                      <a:pt x="9132" y="15454"/>
                      <a:pt x="9096" y="15454"/>
                    </a:cubicBezTo>
                    <a:cubicBezTo>
                      <a:pt x="8759" y="15454"/>
                      <a:pt x="8295" y="15191"/>
                      <a:pt x="8035" y="15029"/>
                    </a:cubicBezTo>
                    <a:cubicBezTo>
                      <a:pt x="7424" y="14653"/>
                      <a:pt x="6844" y="14536"/>
                      <a:pt x="6531" y="14448"/>
                    </a:cubicBezTo>
                    <a:cubicBezTo>
                      <a:pt x="6480" y="14434"/>
                      <a:pt x="6414" y="14442"/>
                      <a:pt x="6398" y="14370"/>
                    </a:cubicBezTo>
                    <a:cubicBezTo>
                      <a:pt x="6805" y="13603"/>
                      <a:pt x="6746" y="13308"/>
                      <a:pt x="6640" y="12378"/>
                    </a:cubicBezTo>
                    <a:cubicBezTo>
                      <a:pt x="6513" y="11254"/>
                      <a:pt x="6279" y="10724"/>
                      <a:pt x="5938" y="10222"/>
                    </a:cubicBezTo>
                    <a:cubicBezTo>
                      <a:pt x="5588" y="9702"/>
                      <a:pt x="5170" y="9654"/>
                      <a:pt x="4741" y="9547"/>
                    </a:cubicBezTo>
                    <a:cubicBezTo>
                      <a:pt x="4575" y="9358"/>
                      <a:pt x="4441" y="9156"/>
                      <a:pt x="4416" y="8896"/>
                    </a:cubicBezTo>
                    <a:cubicBezTo>
                      <a:pt x="4319" y="7905"/>
                      <a:pt x="4237" y="7592"/>
                      <a:pt x="4112" y="7348"/>
                    </a:cubicBezTo>
                    <a:cubicBezTo>
                      <a:pt x="3764" y="6672"/>
                      <a:pt x="3203" y="6272"/>
                      <a:pt x="2471" y="6113"/>
                    </a:cubicBezTo>
                    <a:cubicBezTo>
                      <a:pt x="2351" y="6088"/>
                      <a:pt x="2232" y="6075"/>
                      <a:pt x="2116" y="6075"/>
                    </a:cubicBezTo>
                    <a:cubicBezTo>
                      <a:pt x="1726" y="6075"/>
                      <a:pt x="1366" y="6217"/>
                      <a:pt x="1050" y="6477"/>
                    </a:cubicBezTo>
                    <a:cubicBezTo>
                      <a:pt x="798" y="6683"/>
                      <a:pt x="577" y="6928"/>
                      <a:pt x="360" y="7171"/>
                    </a:cubicBezTo>
                    <a:cubicBezTo>
                      <a:pt x="179" y="7374"/>
                      <a:pt x="111" y="7622"/>
                      <a:pt x="179" y="7895"/>
                    </a:cubicBezTo>
                    <a:cubicBezTo>
                      <a:pt x="201" y="7981"/>
                      <a:pt x="208" y="8072"/>
                      <a:pt x="221" y="8150"/>
                    </a:cubicBezTo>
                    <a:cubicBezTo>
                      <a:pt x="51" y="8432"/>
                      <a:pt x="51" y="8432"/>
                      <a:pt x="138" y="8660"/>
                    </a:cubicBezTo>
                    <a:cubicBezTo>
                      <a:pt x="630" y="8648"/>
                      <a:pt x="758" y="8526"/>
                      <a:pt x="967" y="8369"/>
                    </a:cubicBezTo>
                    <a:cubicBezTo>
                      <a:pt x="1033" y="8321"/>
                      <a:pt x="1103" y="8296"/>
                      <a:pt x="1174" y="8296"/>
                    </a:cubicBezTo>
                    <a:cubicBezTo>
                      <a:pt x="1221" y="8296"/>
                      <a:pt x="1269" y="8307"/>
                      <a:pt x="1318" y="8330"/>
                    </a:cubicBezTo>
                    <a:cubicBezTo>
                      <a:pt x="1510" y="8422"/>
                      <a:pt x="1709" y="8501"/>
                      <a:pt x="1891" y="8621"/>
                    </a:cubicBezTo>
                    <a:cubicBezTo>
                      <a:pt x="1885" y="8698"/>
                      <a:pt x="1880" y="8765"/>
                      <a:pt x="1872" y="8831"/>
                    </a:cubicBezTo>
                    <a:cubicBezTo>
                      <a:pt x="1743" y="9983"/>
                      <a:pt x="1712" y="9802"/>
                      <a:pt x="1843" y="11081"/>
                    </a:cubicBezTo>
                    <a:cubicBezTo>
                      <a:pt x="1855" y="11203"/>
                      <a:pt x="1880" y="11325"/>
                      <a:pt x="1911" y="11445"/>
                    </a:cubicBezTo>
                    <a:cubicBezTo>
                      <a:pt x="1983" y="11727"/>
                      <a:pt x="2225" y="11931"/>
                      <a:pt x="2514" y="11957"/>
                    </a:cubicBezTo>
                    <a:cubicBezTo>
                      <a:pt x="2582" y="11963"/>
                      <a:pt x="2640" y="11967"/>
                      <a:pt x="2699" y="11967"/>
                    </a:cubicBezTo>
                    <a:cubicBezTo>
                      <a:pt x="2877" y="11967"/>
                      <a:pt x="3055" y="11929"/>
                      <a:pt x="3504" y="11791"/>
                    </a:cubicBezTo>
                    <a:cubicBezTo>
                      <a:pt x="3597" y="11762"/>
                      <a:pt x="3690" y="11740"/>
                      <a:pt x="3792" y="11740"/>
                    </a:cubicBezTo>
                    <a:cubicBezTo>
                      <a:pt x="3844" y="11740"/>
                      <a:pt x="3898" y="11746"/>
                      <a:pt x="3956" y="11760"/>
                    </a:cubicBezTo>
                    <a:cubicBezTo>
                      <a:pt x="4439" y="12285"/>
                      <a:pt x="4549" y="12371"/>
                      <a:pt x="4583" y="12558"/>
                    </a:cubicBezTo>
                    <a:cubicBezTo>
                      <a:pt x="4629" y="12803"/>
                      <a:pt x="4635" y="13050"/>
                      <a:pt x="4511" y="13274"/>
                    </a:cubicBezTo>
                    <a:cubicBezTo>
                      <a:pt x="4362" y="13339"/>
                      <a:pt x="4580" y="13273"/>
                      <a:pt x="3376" y="13641"/>
                    </a:cubicBezTo>
                    <a:cubicBezTo>
                      <a:pt x="3171" y="13704"/>
                      <a:pt x="3030" y="13756"/>
                      <a:pt x="2902" y="13756"/>
                    </a:cubicBezTo>
                    <a:cubicBezTo>
                      <a:pt x="2804" y="13756"/>
                      <a:pt x="2713" y="13725"/>
                      <a:pt x="2608" y="13647"/>
                    </a:cubicBezTo>
                    <a:cubicBezTo>
                      <a:pt x="2411" y="13501"/>
                      <a:pt x="1992" y="13037"/>
                      <a:pt x="1657" y="12390"/>
                    </a:cubicBezTo>
                    <a:cubicBezTo>
                      <a:pt x="1196" y="11499"/>
                      <a:pt x="1079" y="11313"/>
                      <a:pt x="851" y="11086"/>
                    </a:cubicBezTo>
                    <a:cubicBezTo>
                      <a:pt x="751" y="11072"/>
                      <a:pt x="674" y="11064"/>
                      <a:pt x="612" y="11064"/>
                    </a:cubicBezTo>
                    <a:cubicBezTo>
                      <a:pt x="448" y="11064"/>
                      <a:pt x="385" y="11122"/>
                      <a:pt x="250" y="11295"/>
                    </a:cubicBezTo>
                    <a:cubicBezTo>
                      <a:pt x="210" y="11460"/>
                      <a:pt x="173" y="11599"/>
                      <a:pt x="139" y="11740"/>
                    </a:cubicBezTo>
                    <a:cubicBezTo>
                      <a:pt x="121" y="11818"/>
                      <a:pt x="1" y="12189"/>
                      <a:pt x="153" y="12944"/>
                    </a:cubicBezTo>
                    <a:cubicBezTo>
                      <a:pt x="207" y="13216"/>
                      <a:pt x="302" y="13287"/>
                      <a:pt x="669" y="13732"/>
                    </a:cubicBezTo>
                    <a:cubicBezTo>
                      <a:pt x="702" y="13853"/>
                      <a:pt x="727" y="13953"/>
                      <a:pt x="759" y="14049"/>
                    </a:cubicBezTo>
                    <a:cubicBezTo>
                      <a:pt x="1105" y="15076"/>
                      <a:pt x="1884" y="16018"/>
                      <a:pt x="2930" y="16018"/>
                    </a:cubicBezTo>
                    <a:cubicBezTo>
                      <a:pt x="3022" y="16018"/>
                      <a:pt x="3115" y="16011"/>
                      <a:pt x="3210" y="15996"/>
                    </a:cubicBezTo>
                    <a:cubicBezTo>
                      <a:pt x="3569" y="15939"/>
                      <a:pt x="3850" y="15874"/>
                      <a:pt x="4099" y="15874"/>
                    </a:cubicBezTo>
                    <a:cubicBezTo>
                      <a:pt x="4336" y="15874"/>
                      <a:pt x="4544" y="15933"/>
                      <a:pt x="4763" y="16111"/>
                    </a:cubicBezTo>
                    <a:cubicBezTo>
                      <a:pt x="5097" y="16385"/>
                      <a:pt x="5345" y="16388"/>
                      <a:pt x="6888" y="16955"/>
                    </a:cubicBezTo>
                    <a:cubicBezTo>
                      <a:pt x="7065" y="17020"/>
                      <a:pt x="7235" y="17112"/>
                      <a:pt x="7400" y="17208"/>
                    </a:cubicBezTo>
                    <a:cubicBezTo>
                      <a:pt x="7653" y="17353"/>
                      <a:pt x="7782" y="17581"/>
                      <a:pt x="7792" y="17874"/>
                    </a:cubicBezTo>
                    <a:cubicBezTo>
                      <a:pt x="7806" y="18346"/>
                      <a:pt x="7770" y="18818"/>
                      <a:pt x="7770" y="19287"/>
                    </a:cubicBezTo>
                    <a:cubicBezTo>
                      <a:pt x="7717" y="19318"/>
                      <a:pt x="7679" y="19339"/>
                      <a:pt x="7645" y="19357"/>
                    </a:cubicBezTo>
                    <a:cubicBezTo>
                      <a:pt x="7341" y="19286"/>
                      <a:pt x="7186" y="19076"/>
                      <a:pt x="6759" y="18796"/>
                    </a:cubicBezTo>
                    <a:cubicBezTo>
                      <a:pt x="6324" y="18511"/>
                      <a:pt x="5930" y="18183"/>
                      <a:pt x="5568" y="17807"/>
                    </a:cubicBezTo>
                    <a:cubicBezTo>
                      <a:pt x="5319" y="17548"/>
                      <a:pt x="5028" y="17414"/>
                      <a:pt x="4708" y="17414"/>
                    </a:cubicBezTo>
                    <a:cubicBezTo>
                      <a:pt x="4557" y="17414"/>
                      <a:pt x="4399" y="17444"/>
                      <a:pt x="4236" y="17504"/>
                    </a:cubicBezTo>
                    <a:cubicBezTo>
                      <a:pt x="3523" y="17767"/>
                      <a:pt x="3395" y="17607"/>
                      <a:pt x="3141" y="17867"/>
                    </a:cubicBezTo>
                    <a:cubicBezTo>
                      <a:pt x="3137" y="17914"/>
                      <a:pt x="3124" y="17951"/>
                      <a:pt x="3134" y="17979"/>
                    </a:cubicBezTo>
                    <a:cubicBezTo>
                      <a:pt x="3277" y="18409"/>
                      <a:pt x="3070" y="18462"/>
                      <a:pt x="3278" y="18866"/>
                    </a:cubicBezTo>
                    <a:cubicBezTo>
                      <a:pt x="3502" y="19299"/>
                      <a:pt x="3885" y="19755"/>
                      <a:pt x="4298" y="20014"/>
                    </a:cubicBezTo>
                    <a:cubicBezTo>
                      <a:pt x="4909" y="20399"/>
                      <a:pt x="5563" y="20701"/>
                      <a:pt x="6210" y="21018"/>
                    </a:cubicBezTo>
                    <a:cubicBezTo>
                      <a:pt x="6320" y="21071"/>
                      <a:pt x="6441" y="21105"/>
                      <a:pt x="6560" y="21135"/>
                    </a:cubicBezTo>
                    <a:cubicBezTo>
                      <a:pt x="6658" y="21158"/>
                      <a:pt x="6762" y="21153"/>
                      <a:pt x="6861" y="21174"/>
                    </a:cubicBezTo>
                    <a:cubicBezTo>
                      <a:pt x="7168" y="21242"/>
                      <a:pt x="7475" y="21312"/>
                      <a:pt x="7781" y="21388"/>
                    </a:cubicBezTo>
                    <a:cubicBezTo>
                      <a:pt x="7882" y="21413"/>
                      <a:pt x="7981" y="21426"/>
                      <a:pt x="8076" y="21426"/>
                    </a:cubicBezTo>
                    <a:cubicBezTo>
                      <a:pt x="8314" y="21426"/>
                      <a:pt x="8532" y="21345"/>
                      <a:pt x="8724" y="21168"/>
                    </a:cubicBezTo>
                    <a:cubicBezTo>
                      <a:pt x="9006" y="20908"/>
                      <a:pt x="9327" y="20694"/>
                      <a:pt x="9577" y="20399"/>
                    </a:cubicBezTo>
                    <a:cubicBezTo>
                      <a:pt x="9608" y="20362"/>
                      <a:pt x="9664" y="20344"/>
                      <a:pt x="9701" y="20319"/>
                    </a:cubicBezTo>
                    <a:cubicBezTo>
                      <a:pt x="9853" y="20419"/>
                      <a:pt x="9870" y="20588"/>
                      <a:pt x="9941" y="20882"/>
                    </a:cubicBezTo>
                    <a:cubicBezTo>
                      <a:pt x="10167" y="21811"/>
                      <a:pt x="10541" y="22031"/>
                      <a:pt x="10955" y="22077"/>
                    </a:cubicBezTo>
                    <a:cubicBezTo>
                      <a:pt x="11009" y="22083"/>
                      <a:pt x="11062" y="22086"/>
                      <a:pt x="11114" y="22086"/>
                    </a:cubicBezTo>
                    <a:cubicBezTo>
                      <a:pt x="11343" y="22086"/>
                      <a:pt x="11560" y="22027"/>
                      <a:pt x="11763" y="21898"/>
                    </a:cubicBezTo>
                    <a:cubicBezTo>
                      <a:pt x="11843" y="21849"/>
                      <a:pt x="11907" y="21759"/>
                      <a:pt x="12027" y="21759"/>
                    </a:cubicBezTo>
                    <a:cubicBezTo>
                      <a:pt x="12028" y="21759"/>
                      <a:pt x="12029" y="21759"/>
                      <a:pt x="12029" y="21759"/>
                    </a:cubicBezTo>
                    <a:cubicBezTo>
                      <a:pt x="12357" y="22429"/>
                      <a:pt x="12567" y="22635"/>
                      <a:pt x="12947" y="22635"/>
                    </a:cubicBezTo>
                    <a:cubicBezTo>
                      <a:pt x="13200" y="22635"/>
                      <a:pt x="13529" y="22544"/>
                      <a:pt x="14017" y="22437"/>
                    </a:cubicBezTo>
                    <a:cubicBezTo>
                      <a:pt x="14278" y="22524"/>
                      <a:pt x="14474" y="22707"/>
                      <a:pt x="14733" y="22707"/>
                    </a:cubicBezTo>
                    <a:cubicBezTo>
                      <a:pt x="14743" y="22707"/>
                      <a:pt x="14753" y="22707"/>
                      <a:pt x="14763" y="22706"/>
                    </a:cubicBezTo>
                    <a:cubicBezTo>
                      <a:pt x="14795" y="22751"/>
                      <a:pt x="14821" y="22786"/>
                      <a:pt x="14846" y="22823"/>
                    </a:cubicBezTo>
                    <a:cubicBezTo>
                      <a:pt x="15175" y="23339"/>
                      <a:pt x="15680" y="23597"/>
                      <a:pt x="16246" y="23752"/>
                    </a:cubicBezTo>
                    <a:cubicBezTo>
                      <a:pt x="16319" y="23773"/>
                      <a:pt x="16393" y="23784"/>
                      <a:pt x="16466" y="23784"/>
                    </a:cubicBezTo>
                    <a:cubicBezTo>
                      <a:pt x="16603" y="23784"/>
                      <a:pt x="16738" y="23744"/>
                      <a:pt x="16859" y="23653"/>
                    </a:cubicBezTo>
                    <a:cubicBezTo>
                      <a:pt x="16912" y="23613"/>
                      <a:pt x="16961" y="23570"/>
                      <a:pt x="16976" y="23557"/>
                    </a:cubicBezTo>
                    <a:cubicBezTo>
                      <a:pt x="17396" y="23538"/>
                      <a:pt x="17584" y="23554"/>
                      <a:pt x="18141" y="23360"/>
                    </a:cubicBezTo>
                    <a:cubicBezTo>
                      <a:pt x="18226" y="23332"/>
                      <a:pt x="18310" y="23304"/>
                      <a:pt x="18405" y="23304"/>
                    </a:cubicBezTo>
                    <a:cubicBezTo>
                      <a:pt x="18455" y="23304"/>
                      <a:pt x="18509" y="23311"/>
                      <a:pt x="18567" y="23330"/>
                    </a:cubicBezTo>
                    <a:cubicBezTo>
                      <a:pt x="19087" y="23783"/>
                      <a:pt x="18938" y="23681"/>
                      <a:pt x="19255" y="23981"/>
                    </a:cubicBezTo>
                    <a:cubicBezTo>
                      <a:pt x="19536" y="24248"/>
                      <a:pt x="19895" y="24579"/>
                      <a:pt x="20390" y="24579"/>
                    </a:cubicBezTo>
                    <a:cubicBezTo>
                      <a:pt x="20475" y="24579"/>
                      <a:pt x="20564" y="24569"/>
                      <a:pt x="20657" y="24548"/>
                    </a:cubicBezTo>
                    <a:cubicBezTo>
                      <a:pt x="20789" y="24517"/>
                      <a:pt x="21181" y="24539"/>
                      <a:pt x="21673" y="24220"/>
                    </a:cubicBezTo>
                    <a:cubicBezTo>
                      <a:pt x="22049" y="23979"/>
                      <a:pt x="22210" y="23847"/>
                      <a:pt x="22556" y="23836"/>
                    </a:cubicBezTo>
                    <a:cubicBezTo>
                      <a:pt x="23578" y="23806"/>
                      <a:pt x="23888" y="23752"/>
                      <a:pt x="24195" y="23541"/>
                    </a:cubicBezTo>
                    <a:cubicBezTo>
                      <a:pt x="24647" y="23229"/>
                      <a:pt x="25065" y="22481"/>
                      <a:pt x="24803" y="21747"/>
                    </a:cubicBezTo>
                    <a:cubicBezTo>
                      <a:pt x="24659" y="21338"/>
                      <a:pt x="24443" y="20972"/>
                      <a:pt x="24095" y="20699"/>
                    </a:cubicBezTo>
                    <a:cubicBezTo>
                      <a:pt x="23257" y="20037"/>
                      <a:pt x="23111" y="19288"/>
                      <a:pt x="22761" y="18510"/>
                    </a:cubicBezTo>
                    <a:cubicBezTo>
                      <a:pt x="22577" y="18101"/>
                      <a:pt x="22375" y="17699"/>
                      <a:pt x="22266" y="17258"/>
                    </a:cubicBezTo>
                    <a:cubicBezTo>
                      <a:pt x="22177" y="16897"/>
                      <a:pt x="21913" y="16735"/>
                      <a:pt x="21595" y="16735"/>
                    </a:cubicBezTo>
                    <a:cubicBezTo>
                      <a:pt x="21577" y="16735"/>
                      <a:pt x="21559" y="16736"/>
                      <a:pt x="21540" y="16737"/>
                    </a:cubicBezTo>
                    <a:cubicBezTo>
                      <a:pt x="20657" y="16790"/>
                      <a:pt x="20236" y="16954"/>
                      <a:pt x="19817" y="17042"/>
                    </a:cubicBezTo>
                    <a:cubicBezTo>
                      <a:pt x="19647" y="17077"/>
                      <a:pt x="19523" y="17095"/>
                      <a:pt x="19426" y="17095"/>
                    </a:cubicBezTo>
                    <a:cubicBezTo>
                      <a:pt x="19291" y="17095"/>
                      <a:pt x="19211" y="17061"/>
                      <a:pt x="19135" y="16997"/>
                    </a:cubicBezTo>
                    <a:cubicBezTo>
                      <a:pt x="18917" y="16815"/>
                      <a:pt x="18703" y="16625"/>
                      <a:pt x="18435" y="16625"/>
                    </a:cubicBezTo>
                    <a:cubicBezTo>
                      <a:pt x="18412" y="16625"/>
                      <a:pt x="18389" y="16626"/>
                      <a:pt x="18366" y="16629"/>
                    </a:cubicBezTo>
                    <a:cubicBezTo>
                      <a:pt x="18094" y="16662"/>
                      <a:pt x="17835" y="16758"/>
                      <a:pt x="17658" y="16981"/>
                    </a:cubicBezTo>
                    <a:cubicBezTo>
                      <a:pt x="17301" y="17432"/>
                      <a:pt x="17105" y="17929"/>
                      <a:pt x="17233" y="18520"/>
                    </a:cubicBezTo>
                    <a:cubicBezTo>
                      <a:pt x="17343" y="19016"/>
                      <a:pt x="17626" y="18983"/>
                      <a:pt x="17986" y="19214"/>
                    </a:cubicBezTo>
                    <a:cubicBezTo>
                      <a:pt x="19382" y="20115"/>
                      <a:pt x="19783" y="19886"/>
                      <a:pt x="20284" y="20636"/>
                    </a:cubicBezTo>
                    <a:cubicBezTo>
                      <a:pt x="20394" y="20802"/>
                      <a:pt x="20453" y="20984"/>
                      <a:pt x="20389" y="21181"/>
                    </a:cubicBezTo>
                    <a:cubicBezTo>
                      <a:pt x="20325" y="21375"/>
                      <a:pt x="20238" y="21558"/>
                      <a:pt x="20023" y="21659"/>
                    </a:cubicBezTo>
                    <a:cubicBezTo>
                      <a:pt x="19988" y="21662"/>
                      <a:pt x="19944" y="21669"/>
                      <a:pt x="19898" y="21669"/>
                    </a:cubicBezTo>
                    <a:cubicBezTo>
                      <a:pt x="19889" y="21669"/>
                      <a:pt x="19879" y="21668"/>
                      <a:pt x="19869" y="21668"/>
                    </a:cubicBezTo>
                    <a:cubicBezTo>
                      <a:pt x="19560" y="21647"/>
                      <a:pt x="19188" y="21493"/>
                      <a:pt x="18909" y="21365"/>
                    </a:cubicBezTo>
                    <a:cubicBezTo>
                      <a:pt x="18521" y="21184"/>
                      <a:pt x="18532" y="20955"/>
                      <a:pt x="18264" y="20697"/>
                    </a:cubicBezTo>
                    <a:cubicBezTo>
                      <a:pt x="18136" y="20574"/>
                      <a:pt x="17993" y="20525"/>
                      <a:pt x="17849" y="20525"/>
                    </a:cubicBezTo>
                    <a:cubicBezTo>
                      <a:pt x="17520" y="20525"/>
                      <a:pt x="17186" y="20782"/>
                      <a:pt x="17020" y="21005"/>
                    </a:cubicBezTo>
                    <a:cubicBezTo>
                      <a:pt x="16471" y="21742"/>
                      <a:pt x="16569" y="22146"/>
                      <a:pt x="16556" y="23025"/>
                    </a:cubicBezTo>
                    <a:cubicBezTo>
                      <a:pt x="16554" y="23093"/>
                      <a:pt x="16543" y="23161"/>
                      <a:pt x="16452" y="23205"/>
                    </a:cubicBezTo>
                    <a:cubicBezTo>
                      <a:pt x="15969" y="23113"/>
                      <a:pt x="15365" y="22790"/>
                      <a:pt x="15233" y="22334"/>
                    </a:cubicBezTo>
                    <a:cubicBezTo>
                      <a:pt x="15079" y="21810"/>
                      <a:pt x="14802" y="21305"/>
                      <a:pt x="15022" y="20631"/>
                    </a:cubicBezTo>
                    <a:cubicBezTo>
                      <a:pt x="15227" y="20005"/>
                      <a:pt x="15510" y="19751"/>
                      <a:pt x="15537" y="19110"/>
                    </a:cubicBezTo>
                    <a:cubicBezTo>
                      <a:pt x="15498" y="18759"/>
                      <a:pt x="15382" y="18623"/>
                      <a:pt x="14879" y="17678"/>
                    </a:cubicBezTo>
                    <a:cubicBezTo>
                      <a:pt x="14860" y="17645"/>
                      <a:pt x="14819" y="17605"/>
                      <a:pt x="14879" y="17570"/>
                    </a:cubicBezTo>
                    <a:cubicBezTo>
                      <a:pt x="15216" y="17696"/>
                      <a:pt x="15512" y="17840"/>
                      <a:pt x="15785" y="17840"/>
                    </a:cubicBezTo>
                    <a:cubicBezTo>
                      <a:pt x="15970" y="17840"/>
                      <a:pt x="16145" y="17774"/>
                      <a:pt x="16315" y="17591"/>
                    </a:cubicBezTo>
                    <a:cubicBezTo>
                      <a:pt x="16565" y="17325"/>
                      <a:pt x="16764" y="16925"/>
                      <a:pt x="16824" y="16437"/>
                    </a:cubicBezTo>
                    <a:cubicBezTo>
                      <a:pt x="16861" y="16133"/>
                      <a:pt x="17026" y="15923"/>
                      <a:pt x="17245" y="15720"/>
                    </a:cubicBezTo>
                    <a:cubicBezTo>
                      <a:pt x="17525" y="15730"/>
                      <a:pt x="17806" y="15727"/>
                      <a:pt x="18087" y="15748"/>
                    </a:cubicBezTo>
                    <a:cubicBezTo>
                      <a:pt x="18117" y="15750"/>
                      <a:pt x="18146" y="15751"/>
                      <a:pt x="18175" y="15751"/>
                    </a:cubicBezTo>
                    <a:cubicBezTo>
                      <a:pt x="18460" y="15751"/>
                      <a:pt x="18707" y="15645"/>
                      <a:pt x="18938" y="15481"/>
                    </a:cubicBezTo>
                    <a:cubicBezTo>
                      <a:pt x="19246" y="15262"/>
                      <a:pt x="19306" y="15105"/>
                      <a:pt x="19562" y="14577"/>
                    </a:cubicBezTo>
                    <a:cubicBezTo>
                      <a:pt x="19639" y="14421"/>
                      <a:pt x="19719" y="14265"/>
                      <a:pt x="19857" y="14131"/>
                    </a:cubicBezTo>
                    <a:cubicBezTo>
                      <a:pt x="20226" y="14679"/>
                      <a:pt x="20809" y="14635"/>
                      <a:pt x="21145" y="14730"/>
                    </a:cubicBezTo>
                    <a:cubicBezTo>
                      <a:pt x="21627" y="14869"/>
                      <a:pt x="21571" y="15000"/>
                      <a:pt x="21516" y="15261"/>
                    </a:cubicBezTo>
                    <a:cubicBezTo>
                      <a:pt x="21444" y="15598"/>
                      <a:pt x="21256" y="15578"/>
                      <a:pt x="21101" y="15711"/>
                    </a:cubicBezTo>
                    <a:cubicBezTo>
                      <a:pt x="20855" y="15921"/>
                      <a:pt x="20905" y="16342"/>
                      <a:pt x="21306" y="16479"/>
                    </a:cubicBezTo>
                    <a:cubicBezTo>
                      <a:pt x="22515" y="16890"/>
                      <a:pt x="22861" y="16794"/>
                      <a:pt x="23724" y="16883"/>
                    </a:cubicBezTo>
                    <a:cubicBezTo>
                      <a:pt x="24278" y="16939"/>
                      <a:pt x="24645" y="17008"/>
                      <a:pt x="24733" y="17346"/>
                    </a:cubicBezTo>
                    <a:cubicBezTo>
                      <a:pt x="25052" y="18565"/>
                      <a:pt x="24350" y="18408"/>
                      <a:pt x="24468" y="19537"/>
                    </a:cubicBezTo>
                    <a:cubicBezTo>
                      <a:pt x="24544" y="20261"/>
                      <a:pt x="25005" y="20445"/>
                      <a:pt x="25425" y="20641"/>
                    </a:cubicBezTo>
                    <a:cubicBezTo>
                      <a:pt x="25889" y="20855"/>
                      <a:pt x="25806" y="20829"/>
                      <a:pt x="26624" y="21556"/>
                    </a:cubicBezTo>
                    <a:cubicBezTo>
                      <a:pt x="26683" y="21608"/>
                      <a:pt x="26750" y="21652"/>
                      <a:pt x="26801" y="21711"/>
                    </a:cubicBezTo>
                    <a:cubicBezTo>
                      <a:pt x="27047" y="22001"/>
                      <a:pt x="27178" y="22320"/>
                      <a:pt x="27047" y="22706"/>
                    </a:cubicBezTo>
                    <a:cubicBezTo>
                      <a:pt x="26940" y="23028"/>
                      <a:pt x="26864" y="23376"/>
                      <a:pt x="26781" y="23541"/>
                    </a:cubicBezTo>
                    <a:cubicBezTo>
                      <a:pt x="26709" y="23687"/>
                      <a:pt x="26613" y="23755"/>
                      <a:pt x="26478" y="23755"/>
                    </a:cubicBezTo>
                    <a:cubicBezTo>
                      <a:pt x="26443" y="23755"/>
                      <a:pt x="26407" y="23750"/>
                      <a:pt x="26367" y="23742"/>
                    </a:cubicBezTo>
                    <a:cubicBezTo>
                      <a:pt x="26181" y="23700"/>
                      <a:pt x="25994" y="23662"/>
                      <a:pt x="25809" y="23612"/>
                    </a:cubicBezTo>
                    <a:cubicBezTo>
                      <a:pt x="25712" y="23586"/>
                      <a:pt x="25617" y="23573"/>
                      <a:pt x="25521" y="23573"/>
                    </a:cubicBezTo>
                    <a:cubicBezTo>
                      <a:pt x="25196" y="23573"/>
                      <a:pt x="24870" y="23718"/>
                      <a:pt x="24473" y="23945"/>
                    </a:cubicBezTo>
                    <a:cubicBezTo>
                      <a:pt x="23962" y="24235"/>
                      <a:pt x="24139" y="24263"/>
                      <a:pt x="23607" y="24521"/>
                    </a:cubicBezTo>
                    <a:cubicBezTo>
                      <a:pt x="23447" y="24599"/>
                      <a:pt x="23298" y="24703"/>
                      <a:pt x="23154" y="24810"/>
                    </a:cubicBezTo>
                    <a:cubicBezTo>
                      <a:pt x="23023" y="24907"/>
                      <a:pt x="22939" y="25040"/>
                      <a:pt x="22945" y="25203"/>
                    </a:cubicBezTo>
                    <a:cubicBezTo>
                      <a:pt x="22975" y="25359"/>
                      <a:pt x="23067" y="25455"/>
                      <a:pt x="23200" y="25506"/>
                    </a:cubicBezTo>
                    <a:cubicBezTo>
                      <a:pt x="23305" y="25545"/>
                      <a:pt x="23413" y="25584"/>
                      <a:pt x="23523" y="25596"/>
                    </a:cubicBezTo>
                    <a:cubicBezTo>
                      <a:pt x="23621" y="25606"/>
                      <a:pt x="23708" y="25611"/>
                      <a:pt x="23788" y="25611"/>
                    </a:cubicBezTo>
                    <a:cubicBezTo>
                      <a:pt x="24290" y="25611"/>
                      <a:pt x="24477" y="25434"/>
                      <a:pt x="24988" y="25416"/>
                    </a:cubicBezTo>
                    <a:cubicBezTo>
                      <a:pt x="25528" y="25399"/>
                      <a:pt x="26064" y="25353"/>
                      <a:pt x="26599" y="25266"/>
                    </a:cubicBezTo>
                    <a:cubicBezTo>
                      <a:pt x="26831" y="25228"/>
                      <a:pt x="27068" y="25215"/>
                      <a:pt x="27301" y="25175"/>
                    </a:cubicBezTo>
                    <a:cubicBezTo>
                      <a:pt x="27658" y="25112"/>
                      <a:pt x="28015" y="25064"/>
                      <a:pt x="28377" y="25064"/>
                    </a:cubicBezTo>
                    <a:cubicBezTo>
                      <a:pt x="28409" y="25064"/>
                      <a:pt x="28441" y="25065"/>
                      <a:pt x="28473" y="25065"/>
                    </a:cubicBezTo>
                    <a:cubicBezTo>
                      <a:pt x="28515" y="25067"/>
                      <a:pt x="28557" y="25067"/>
                      <a:pt x="28599" y="25067"/>
                    </a:cubicBezTo>
                    <a:cubicBezTo>
                      <a:pt x="28693" y="25067"/>
                      <a:pt x="28785" y="25065"/>
                      <a:pt x="28879" y="25063"/>
                    </a:cubicBezTo>
                    <a:cubicBezTo>
                      <a:pt x="29110" y="25058"/>
                      <a:pt x="29324" y="24990"/>
                      <a:pt x="29513" y="24858"/>
                    </a:cubicBezTo>
                    <a:cubicBezTo>
                      <a:pt x="30014" y="24510"/>
                      <a:pt x="30225" y="24025"/>
                      <a:pt x="30146" y="23427"/>
                    </a:cubicBezTo>
                    <a:cubicBezTo>
                      <a:pt x="29988" y="22258"/>
                      <a:pt x="29550" y="22014"/>
                      <a:pt x="28895" y="20919"/>
                    </a:cubicBezTo>
                    <a:cubicBezTo>
                      <a:pt x="28540" y="20327"/>
                      <a:pt x="27988" y="20157"/>
                      <a:pt x="27924" y="18871"/>
                    </a:cubicBezTo>
                    <a:cubicBezTo>
                      <a:pt x="27920" y="18809"/>
                      <a:pt x="27955" y="18745"/>
                      <a:pt x="27976" y="18676"/>
                    </a:cubicBezTo>
                    <a:cubicBezTo>
                      <a:pt x="28082" y="18646"/>
                      <a:pt x="28189" y="18633"/>
                      <a:pt x="28291" y="18633"/>
                    </a:cubicBezTo>
                    <a:cubicBezTo>
                      <a:pt x="28535" y="18633"/>
                      <a:pt x="28750" y="18707"/>
                      <a:pt x="28855" y="18796"/>
                    </a:cubicBezTo>
                    <a:cubicBezTo>
                      <a:pt x="29992" y="19760"/>
                      <a:pt x="29425" y="20322"/>
                      <a:pt x="30150" y="21473"/>
                    </a:cubicBezTo>
                    <a:cubicBezTo>
                      <a:pt x="30260" y="21650"/>
                      <a:pt x="30387" y="21767"/>
                      <a:pt x="30596" y="21767"/>
                    </a:cubicBezTo>
                    <a:cubicBezTo>
                      <a:pt x="30675" y="21767"/>
                      <a:pt x="30765" y="21751"/>
                      <a:pt x="30871" y="21714"/>
                    </a:cubicBezTo>
                    <a:cubicBezTo>
                      <a:pt x="31141" y="21621"/>
                      <a:pt x="31266" y="21494"/>
                      <a:pt x="31380" y="21494"/>
                    </a:cubicBezTo>
                    <a:cubicBezTo>
                      <a:pt x="31402" y="21494"/>
                      <a:pt x="31424" y="21499"/>
                      <a:pt x="31447" y="21510"/>
                    </a:cubicBezTo>
                    <a:cubicBezTo>
                      <a:pt x="31460" y="21545"/>
                      <a:pt x="31486" y="21593"/>
                      <a:pt x="31500" y="21645"/>
                    </a:cubicBezTo>
                    <a:cubicBezTo>
                      <a:pt x="31651" y="22207"/>
                      <a:pt x="31415" y="22657"/>
                      <a:pt x="31838" y="23344"/>
                    </a:cubicBezTo>
                    <a:cubicBezTo>
                      <a:pt x="32033" y="23658"/>
                      <a:pt x="32279" y="23915"/>
                      <a:pt x="32714" y="23956"/>
                    </a:cubicBezTo>
                    <a:cubicBezTo>
                      <a:pt x="32810" y="23912"/>
                      <a:pt x="32932" y="23857"/>
                      <a:pt x="33052" y="23798"/>
                    </a:cubicBezTo>
                    <a:cubicBezTo>
                      <a:pt x="33187" y="23731"/>
                      <a:pt x="33230" y="23667"/>
                      <a:pt x="34074" y="23360"/>
                    </a:cubicBezTo>
                    <a:cubicBezTo>
                      <a:pt x="34435" y="23229"/>
                      <a:pt x="34681" y="22977"/>
                      <a:pt x="34833" y="22634"/>
                    </a:cubicBezTo>
                    <a:cubicBezTo>
                      <a:pt x="35264" y="21658"/>
                      <a:pt x="35207" y="20585"/>
                      <a:pt x="34355" y="19979"/>
                    </a:cubicBezTo>
                    <a:cubicBezTo>
                      <a:pt x="34135" y="19824"/>
                      <a:pt x="33894" y="19698"/>
                      <a:pt x="33656" y="19570"/>
                    </a:cubicBezTo>
                    <a:cubicBezTo>
                      <a:pt x="33457" y="19463"/>
                      <a:pt x="33277" y="19438"/>
                      <a:pt x="33111" y="19438"/>
                    </a:cubicBezTo>
                    <a:cubicBezTo>
                      <a:pt x="32970" y="19438"/>
                      <a:pt x="32839" y="19456"/>
                      <a:pt x="32714" y="19456"/>
                    </a:cubicBezTo>
                    <a:cubicBezTo>
                      <a:pt x="32596" y="19456"/>
                      <a:pt x="32484" y="19440"/>
                      <a:pt x="32375" y="19378"/>
                    </a:cubicBezTo>
                    <a:cubicBezTo>
                      <a:pt x="32257" y="19312"/>
                      <a:pt x="32192" y="19216"/>
                      <a:pt x="32194" y="19078"/>
                    </a:cubicBezTo>
                    <a:cubicBezTo>
                      <a:pt x="32196" y="18975"/>
                      <a:pt x="32189" y="18874"/>
                      <a:pt x="32197" y="18773"/>
                    </a:cubicBezTo>
                    <a:cubicBezTo>
                      <a:pt x="32214" y="18563"/>
                      <a:pt x="32159" y="18397"/>
                      <a:pt x="31952" y="18304"/>
                    </a:cubicBezTo>
                    <a:cubicBezTo>
                      <a:pt x="31936" y="18297"/>
                      <a:pt x="31933" y="18265"/>
                      <a:pt x="31920" y="18236"/>
                    </a:cubicBezTo>
                    <a:cubicBezTo>
                      <a:pt x="31987" y="18007"/>
                      <a:pt x="32051" y="17768"/>
                      <a:pt x="32129" y="17534"/>
                    </a:cubicBezTo>
                    <a:cubicBezTo>
                      <a:pt x="32308" y="17002"/>
                      <a:pt x="32029" y="16570"/>
                      <a:pt x="31624" y="16117"/>
                    </a:cubicBezTo>
                    <a:cubicBezTo>
                      <a:pt x="31474" y="15949"/>
                      <a:pt x="31288" y="15817"/>
                      <a:pt x="31077" y="15729"/>
                    </a:cubicBezTo>
                    <a:cubicBezTo>
                      <a:pt x="30989" y="15691"/>
                      <a:pt x="30909" y="15675"/>
                      <a:pt x="30836" y="15675"/>
                    </a:cubicBezTo>
                    <a:cubicBezTo>
                      <a:pt x="30433" y="15675"/>
                      <a:pt x="30226" y="16162"/>
                      <a:pt x="29870" y="16232"/>
                    </a:cubicBezTo>
                    <a:cubicBezTo>
                      <a:pt x="29778" y="16219"/>
                      <a:pt x="29686" y="16214"/>
                      <a:pt x="29595" y="16214"/>
                    </a:cubicBezTo>
                    <a:cubicBezTo>
                      <a:pt x="29161" y="16214"/>
                      <a:pt x="28741" y="16340"/>
                      <a:pt x="28313" y="16475"/>
                    </a:cubicBezTo>
                    <a:cubicBezTo>
                      <a:pt x="28273" y="16404"/>
                      <a:pt x="28231" y="16338"/>
                      <a:pt x="28201" y="16269"/>
                    </a:cubicBezTo>
                    <a:cubicBezTo>
                      <a:pt x="28103" y="16032"/>
                      <a:pt x="28021" y="15649"/>
                      <a:pt x="27680" y="15380"/>
                    </a:cubicBezTo>
                    <a:cubicBezTo>
                      <a:pt x="27562" y="15288"/>
                      <a:pt x="27435" y="15246"/>
                      <a:pt x="27312" y="15246"/>
                    </a:cubicBezTo>
                    <a:cubicBezTo>
                      <a:pt x="27057" y="15246"/>
                      <a:pt x="26816" y="15423"/>
                      <a:pt x="26686" y="15699"/>
                    </a:cubicBezTo>
                    <a:cubicBezTo>
                      <a:pt x="26445" y="16218"/>
                      <a:pt x="26333" y="16765"/>
                      <a:pt x="26315" y="17332"/>
                    </a:cubicBezTo>
                    <a:cubicBezTo>
                      <a:pt x="26310" y="17515"/>
                      <a:pt x="26431" y="17892"/>
                      <a:pt x="26440" y="17925"/>
                    </a:cubicBezTo>
                    <a:cubicBezTo>
                      <a:pt x="26100" y="18082"/>
                      <a:pt x="25734" y="17956"/>
                      <a:pt x="25385" y="18080"/>
                    </a:cubicBezTo>
                    <a:cubicBezTo>
                      <a:pt x="25358" y="17937"/>
                      <a:pt x="25374" y="17802"/>
                      <a:pt x="25362" y="17670"/>
                    </a:cubicBezTo>
                    <a:cubicBezTo>
                      <a:pt x="25291" y="16820"/>
                      <a:pt x="24890" y="16697"/>
                      <a:pt x="24771" y="16532"/>
                    </a:cubicBezTo>
                    <a:cubicBezTo>
                      <a:pt x="25167" y="15798"/>
                      <a:pt x="25480" y="15273"/>
                      <a:pt x="24818" y="14826"/>
                    </a:cubicBezTo>
                    <a:cubicBezTo>
                      <a:pt x="24537" y="14637"/>
                      <a:pt x="24249" y="14464"/>
                      <a:pt x="23923" y="14359"/>
                    </a:cubicBezTo>
                    <a:cubicBezTo>
                      <a:pt x="23564" y="14247"/>
                      <a:pt x="23628" y="13978"/>
                      <a:pt x="23527" y="13605"/>
                    </a:cubicBezTo>
                    <a:cubicBezTo>
                      <a:pt x="23390" y="13098"/>
                      <a:pt x="23019" y="12850"/>
                      <a:pt x="22513" y="12814"/>
                    </a:cubicBezTo>
                    <a:cubicBezTo>
                      <a:pt x="22312" y="12800"/>
                      <a:pt x="22113" y="12766"/>
                      <a:pt x="21956" y="12747"/>
                    </a:cubicBezTo>
                    <a:cubicBezTo>
                      <a:pt x="21773" y="12635"/>
                      <a:pt x="21765" y="12482"/>
                      <a:pt x="21732" y="12355"/>
                    </a:cubicBezTo>
                    <a:cubicBezTo>
                      <a:pt x="21785" y="11957"/>
                      <a:pt x="22366" y="11388"/>
                      <a:pt x="22822" y="10329"/>
                    </a:cubicBezTo>
                    <a:cubicBezTo>
                      <a:pt x="22944" y="10046"/>
                      <a:pt x="23094" y="9975"/>
                      <a:pt x="23319" y="9975"/>
                    </a:cubicBezTo>
                    <a:cubicBezTo>
                      <a:pt x="23395" y="9975"/>
                      <a:pt x="23479" y="9983"/>
                      <a:pt x="23574" y="9994"/>
                    </a:cubicBezTo>
                    <a:cubicBezTo>
                      <a:pt x="23821" y="10023"/>
                      <a:pt x="23995" y="10152"/>
                      <a:pt x="24067" y="10393"/>
                    </a:cubicBezTo>
                    <a:cubicBezTo>
                      <a:pt x="24122" y="10576"/>
                      <a:pt x="24177" y="10764"/>
                      <a:pt x="24189" y="10951"/>
                    </a:cubicBezTo>
                    <a:cubicBezTo>
                      <a:pt x="24233" y="11674"/>
                      <a:pt x="24617" y="11998"/>
                      <a:pt x="24698" y="12583"/>
                    </a:cubicBezTo>
                    <a:cubicBezTo>
                      <a:pt x="24773" y="13121"/>
                      <a:pt x="24761" y="13404"/>
                      <a:pt x="24935" y="13695"/>
                    </a:cubicBezTo>
                    <a:cubicBezTo>
                      <a:pt x="25068" y="13917"/>
                      <a:pt x="25249" y="14081"/>
                      <a:pt x="25514" y="14115"/>
                    </a:cubicBezTo>
                    <a:cubicBezTo>
                      <a:pt x="25615" y="14128"/>
                      <a:pt x="25711" y="14134"/>
                      <a:pt x="25802" y="14134"/>
                    </a:cubicBezTo>
                    <a:cubicBezTo>
                      <a:pt x="26546" y="14134"/>
                      <a:pt x="26972" y="13736"/>
                      <a:pt x="27060" y="13680"/>
                    </a:cubicBezTo>
                    <a:cubicBezTo>
                      <a:pt x="27236" y="13568"/>
                      <a:pt x="27420" y="13498"/>
                      <a:pt x="27612" y="13498"/>
                    </a:cubicBezTo>
                    <a:cubicBezTo>
                      <a:pt x="27677" y="13498"/>
                      <a:pt x="27743" y="13506"/>
                      <a:pt x="27810" y="13524"/>
                    </a:cubicBezTo>
                    <a:cubicBezTo>
                      <a:pt x="28318" y="13837"/>
                      <a:pt x="27932" y="14853"/>
                      <a:pt x="29341" y="14979"/>
                    </a:cubicBezTo>
                    <a:cubicBezTo>
                      <a:pt x="29370" y="14982"/>
                      <a:pt x="29397" y="14983"/>
                      <a:pt x="29423" y="14983"/>
                    </a:cubicBezTo>
                    <a:cubicBezTo>
                      <a:pt x="29959" y="14983"/>
                      <a:pt x="29904" y="14460"/>
                      <a:pt x="30087" y="14241"/>
                    </a:cubicBezTo>
                    <a:cubicBezTo>
                      <a:pt x="30270" y="14155"/>
                      <a:pt x="30442" y="14030"/>
                      <a:pt x="30584" y="13866"/>
                    </a:cubicBezTo>
                    <a:cubicBezTo>
                      <a:pt x="30627" y="13816"/>
                      <a:pt x="30688" y="13780"/>
                      <a:pt x="30739" y="13736"/>
                    </a:cubicBezTo>
                    <a:cubicBezTo>
                      <a:pt x="30888" y="13607"/>
                      <a:pt x="31058" y="13558"/>
                      <a:pt x="31243" y="13558"/>
                    </a:cubicBezTo>
                    <a:cubicBezTo>
                      <a:pt x="31284" y="13558"/>
                      <a:pt x="31326" y="13561"/>
                      <a:pt x="31369" y="13565"/>
                    </a:cubicBezTo>
                    <a:cubicBezTo>
                      <a:pt x="31832" y="13611"/>
                      <a:pt x="31764" y="14088"/>
                      <a:pt x="31777" y="14225"/>
                    </a:cubicBezTo>
                    <a:cubicBezTo>
                      <a:pt x="31819" y="14636"/>
                      <a:pt x="31836" y="14990"/>
                      <a:pt x="32284" y="15219"/>
                    </a:cubicBezTo>
                    <a:cubicBezTo>
                      <a:pt x="32563" y="15362"/>
                      <a:pt x="32753" y="15411"/>
                      <a:pt x="32813" y="15732"/>
                    </a:cubicBezTo>
                    <a:cubicBezTo>
                      <a:pt x="32873" y="16053"/>
                      <a:pt x="33143" y="17045"/>
                      <a:pt x="33203" y="17268"/>
                    </a:cubicBezTo>
                    <a:cubicBezTo>
                      <a:pt x="33249" y="17432"/>
                      <a:pt x="33314" y="17590"/>
                      <a:pt x="33463" y="17692"/>
                    </a:cubicBezTo>
                    <a:cubicBezTo>
                      <a:pt x="33684" y="17846"/>
                      <a:pt x="33925" y="17921"/>
                      <a:pt x="34177" y="17921"/>
                    </a:cubicBezTo>
                    <a:cubicBezTo>
                      <a:pt x="34271" y="17921"/>
                      <a:pt x="34366" y="17911"/>
                      <a:pt x="34462" y="17890"/>
                    </a:cubicBezTo>
                    <a:cubicBezTo>
                      <a:pt x="34813" y="17816"/>
                      <a:pt x="35004" y="17570"/>
                      <a:pt x="35142" y="17244"/>
                    </a:cubicBezTo>
                    <a:cubicBezTo>
                      <a:pt x="35322" y="16818"/>
                      <a:pt x="35471" y="16384"/>
                      <a:pt x="35579" y="15933"/>
                    </a:cubicBezTo>
                    <a:cubicBezTo>
                      <a:pt x="35655" y="15619"/>
                      <a:pt x="35622" y="15328"/>
                      <a:pt x="35463" y="15055"/>
                    </a:cubicBezTo>
                    <a:cubicBezTo>
                      <a:pt x="35067" y="14368"/>
                      <a:pt x="35000" y="13821"/>
                      <a:pt x="34645" y="13024"/>
                    </a:cubicBezTo>
                    <a:cubicBezTo>
                      <a:pt x="34293" y="12233"/>
                      <a:pt x="33518" y="12197"/>
                      <a:pt x="33193" y="12149"/>
                    </a:cubicBezTo>
                    <a:cubicBezTo>
                      <a:pt x="32255" y="12011"/>
                      <a:pt x="32077" y="11458"/>
                      <a:pt x="31986" y="10655"/>
                    </a:cubicBezTo>
                    <a:cubicBezTo>
                      <a:pt x="31844" y="9417"/>
                      <a:pt x="31233" y="8911"/>
                      <a:pt x="30668" y="8911"/>
                    </a:cubicBezTo>
                    <a:cubicBezTo>
                      <a:pt x="30345" y="8911"/>
                      <a:pt x="30036" y="9077"/>
                      <a:pt x="29839" y="9367"/>
                    </a:cubicBezTo>
                    <a:cubicBezTo>
                      <a:pt x="29544" y="9803"/>
                      <a:pt x="29433" y="10287"/>
                      <a:pt x="29497" y="10813"/>
                    </a:cubicBezTo>
                    <a:cubicBezTo>
                      <a:pt x="29578" y="11481"/>
                      <a:pt x="29547" y="11403"/>
                      <a:pt x="29525" y="11653"/>
                    </a:cubicBezTo>
                    <a:cubicBezTo>
                      <a:pt x="29484" y="11653"/>
                      <a:pt x="29451" y="11657"/>
                      <a:pt x="29421" y="11657"/>
                    </a:cubicBezTo>
                    <a:cubicBezTo>
                      <a:pt x="29405" y="11657"/>
                      <a:pt x="29390" y="11655"/>
                      <a:pt x="29376" y="11651"/>
                    </a:cubicBezTo>
                    <a:cubicBezTo>
                      <a:pt x="29123" y="11580"/>
                      <a:pt x="28918" y="11479"/>
                      <a:pt x="28676" y="11479"/>
                    </a:cubicBezTo>
                    <a:cubicBezTo>
                      <a:pt x="28597" y="11479"/>
                      <a:pt x="28514" y="11489"/>
                      <a:pt x="28424" y="11515"/>
                    </a:cubicBezTo>
                    <a:cubicBezTo>
                      <a:pt x="28359" y="11535"/>
                      <a:pt x="28289" y="11535"/>
                      <a:pt x="28225" y="11553"/>
                    </a:cubicBezTo>
                    <a:cubicBezTo>
                      <a:pt x="28075" y="11597"/>
                      <a:pt x="27923" y="11611"/>
                      <a:pt x="27770" y="11611"/>
                    </a:cubicBezTo>
                    <a:cubicBezTo>
                      <a:pt x="27631" y="11611"/>
                      <a:pt x="27492" y="11599"/>
                      <a:pt x="27354" y="11591"/>
                    </a:cubicBezTo>
                    <a:cubicBezTo>
                      <a:pt x="27280" y="11588"/>
                      <a:pt x="27210" y="11545"/>
                      <a:pt x="27147" y="11524"/>
                    </a:cubicBezTo>
                    <a:cubicBezTo>
                      <a:pt x="26998" y="11105"/>
                      <a:pt x="27128" y="11043"/>
                      <a:pt x="27165" y="10237"/>
                    </a:cubicBezTo>
                    <a:cubicBezTo>
                      <a:pt x="27189" y="9738"/>
                      <a:pt x="27006" y="9315"/>
                      <a:pt x="26650" y="8964"/>
                    </a:cubicBezTo>
                    <a:cubicBezTo>
                      <a:pt x="26522" y="8838"/>
                      <a:pt x="26381" y="8767"/>
                      <a:pt x="26223" y="8767"/>
                    </a:cubicBezTo>
                    <a:cubicBezTo>
                      <a:pt x="26153" y="8767"/>
                      <a:pt x="26080" y="8781"/>
                      <a:pt x="26003" y="8810"/>
                    </a:cubicBezTo>
                    <a:cubicBezTo>
                      <a:pt x="25919" y="8842"/>
                      <a:pt x="25834" y="8868"/>
                      <a:pt x="25761" y="8893"/>
                    </a:cubicBezTo>
                    <a:cubicBezTo>
                      <a:pt x="25431" y="8745"/>
                      <a:pt x="25395" y="8698"/>
                      <a:pt x="25318" y="8345"/>
                    </a:cubicBezTo>
                    <a:cubicBezTo>
                      <a:pt x="25413" y="8010"/>
                      <a:pt x="25431" y="7985"/>
                      <a:pt x="25700" y="7774"/>
                    </a:cubicBezTo>
                    <a:cubicBezTo>
                      <a:pt x="25815" y="7684"/>
                      <a:pt x="25935" y="7598"/>
                      <a:pt x="26037" y="7495"/>
                    </a:cubicBezTo>
                    <a:cubicBezTo>
                      <a:pt x="26164" y="7368"/>
                      <a:pt x="26303" y="7310"/>
                      <a:pt x="26484" y="7293"/>
                    </a:cubicBezTo>
                    <a:cubicBezTo>
                      <a:pt x="26934" y="7248"/>
                      <a:pt x="27270" y="6998"/>
                      <a:pt x="27467" y="6609"/>
                    </a:cubicBezTo>
                    <a:cubicBezTo>
                      <a:pt x="27829" y="5898"/>
                      <a:pt x="27596" y="5403"/>
                      <a:pt x="27468" y="5030"/>
                    </a:cubicBezTo>
                    <a:cubicBezTo>
                      <a:pt x="27568" y="4492"/>
                      <a:pt x="27653" y="4270"/>
                      <a:pt x="27458" y="3789"/>
                    </a:cubicBezTo>
                    <a:cubicBezTo>
                      <a:pt x="27333" y="3481"/>
                      <a:pt x="27072" y="3363"/>
                      <a:pt x="26770" y="3363"/>
                    </a:cubicBezTo>
                    <a:cubicBezTo>
                      <a:pt x="26618" y="3363"/>
                      <a:pt x="26454" y="3393"/>
                      <a:pt x="26294" y="3445"/>
                    </a:cubicBezTo>
                    <a:cubicBezTo>
                      <a:pt x="25225" y="3785"/>
                      <a:pt x="25764" y="3519"/>
                      <a:pt x="25023" y="3774"/>
                    </a:cubicBezTo>
                    <a:cubicBezTo>
                      <a:pt x="24793" y="3429"/>
                      <a:pt x="24669" y="3203"/>
                      <a:pt x="24385" y="2985"/>
                    </a:cubicBezTo>
                    <a:cubicBezTo>
                      <a:pt x="24026" y="2708"/>
                      <a:pt x="23385" y="2271"/>
                      <a:pt x="23133" y="2069"/>
                    </a:cubicBezTo>
                    <a:cubicBezTo>
                      <a:pt x="22639" y="1675"/>
                      <a:pt x="22295" y="1212"/>
                      <a:pt x="21524" y="1064"/>
                    </a:cubicBezTo>
                    <a:cubicBezTo>
                      <a:pt x="21111" y="986"/>
                      <a:pt x="20812" y="926"/>
                      <a:pt x="20564" y="926"/>
                    </a:cubicBezTo>
                    <a:cubicBezTo>
                      <a:pt x="20454" y="926"/>
                      <a:pt x="20353" y="938"/>
                      <a:pt x="20257" y="965"/>
                    </a:cubicBezTo>
                    <a:cubicBezTo>
                      <a:pt x="19306" y="1229"/>
                      <a:pt x="19218" y="1971"/>
                      <a:pt x="19117" y="2218"/>
                    </a:cubicBezTo>
                    <a:cubicBezTo>
                      <a:pt x="19026" y="2442"/>
                      <a:pt x="18854" y="2521"/>
                      <a:pt x="18607" y="2543"/>
                    </a:cubicBezTo>
                    <a:cubicBezTo>
                      <a:pt x="18389" y="2564"/>
                      <a:pt x="18197" y="2658"/>
                      <a:pt x="18003" y="2745"/>
                    </a:cubicBezTo>
                    <a:cubicBezTo>
                      <a:pt x="17371" y="3035"/>
                      <a:pt x="17437" y="3861"/>
                      <a:pt x="17437" y="4156"/>
                    </a:cubicBezTo>
                    <a:cubicBezTo>
                      <a:pt x="17397" y="4149"/>
                      <a:pt x="17372" y="4152"/>
                      <a:pt x="17355" y="4141"/>
                    </a:cubicBezTo>
                    <a:cubicBezTo>
                      <a:pt x="15943" y="3319"/>
                      <a:pt x="15340" y="3426"/>
                      <a:pt x="14736" y="2779"/>
                    </a:cubicBezTo>
                    <a:cubicBezTo>
                      <a:pt x="14651" y="2689"/>
                      <a:pt x="14564" y="2600"/>
                      <a:pt x="14468" y="2522"/>
                    </a:cubicBezTo>
                    <a:cubicBezTo>
                      <a:pt x="14272" y="2363"/>
                      <a:pt x="14064" y="2295"/>
                      <a:pt x="13866" y="2295"/>
                    </a:cubicBezTo>
                    <a:cubicBezTo>
                      <a:pt x="13619" y="2295"/>
                      <a:pt x="13386" y="2400"/>
                      <a:pt x="13208" y="2567"/>
                    </a:cubicBezTo>
                    <a:cubicBezTo>
                      <a:pt x="12737" y="3006"/>
                      <a:pt x="12510" y="3789"/>
                      <a:pt x="12810" y="4631"/>
                    </a:cubicBezTo>
                    <a:cubicBezTo>
                      <a:pt x="12884" y="4842"/>
                      <a:pt x="13084" y="5071"/>
                      <a:pt x="13389" y="5071"/>
                    </a:cubicBezTo>
                    <a:cubicBezTo>
                      <a:pt x="13400" y="5071"/>
                      <a:pt x="13411" y="5071"/>
                      <a:pt x="13423" y="5070"/>
                    </a:cubicBezTo>
                    <a:cubicBezTo>
                      <a:pt x="13507" y="5065"/>
                      <a:pt x="13598" y="5057"/>
                      <a:pt x="13697" y="5057"/>
                    </a:cubicBezTo>
                    <a:cubicBezTo>
                      <a:pt x="13956" y="5057"/>
                      <a:pt x="14265" y="5116"/>
                      <a:pt x="14630" y="5455"/>
                    </a:cubicBezTo>
                    <a:cubicBezTo>
                      <a:pt x="14859" y="5671"/>
                      <a:pt x="15077" y="5898"/>
                      <a:pt x="15303" y="6120"/>
                    </a:cubicBezTo>
                    <a:cubicBezTo>
                      <a:pt x="15434" y="6251"/>
                      <a:pt x="15529" y="6402"/>
                      <a:pt x="15572" y="6581"/>
                    </a:cubicBezTo>
                    <a:cubicBezTo>
                      <a:pt x="15740" y="7278"/>
                      <a:pt x="15851" y="7565"/>
                      <a:pt x="15553" y="7861"/>
                    </a:cubicBezTo>
                    <a:cubicBezTo>
                      <a:pt x="15415" y="7995"/>
                      <a:pt x="15288" y="8140"/>
                      <a:pt x="15139" y="8260"/>
                    </a:cubicBezTo>
                    <a:cubicBezTo>
                      <a:pt x="14917" y="8438"/>
                      <a:pt x="14836" y="8673"/>
                      <a:pt x="14821" y="8940"/>
                    </a:cubicBezTo>
                    <a:cubicBezTo>
                      <a:pt x="14805" y="9247"/>
                      <a:pt x="14904" y="9784"/>
                      <a:pt x="14980" y="10038"/>
                    </a:cubicBezTo>
                    <a:cubicBezTo>
                      <a:pt x="15044" y="10256"/>
                      <a:pt x="15048" y="10480"/>
                      <a:pt x="14958" y="10698"/>
                    </a:cubicBezTo>
                    <a:cubicBezTo>
                      <a:pt x="14709" y="10895"/>
                      <a:pt x="14447" y="10856"/>
                      <a:pt x="13713" y="10936"/>
                    </a:cubicBezTo>
                    <a:cubicBezTo>
                      <a:pt x="13461" y="10964"/>
                      <a:pt x="13222" y="11032"/>
                      <a:pt x="13054" y="11235"/>
                    </a:cubicBezTo>
                    <a:cubicBezTo>
                      <a:pt x="12842" y="11490"/>
                      <a:pt x="12679" y="11771"/>
                      <a:pt x="12703" y="12121"/>
                    </a:cubicBezTo>
                    <a:cubicBezTo>
                      <a:pt x="12707" y="12186"/>
                      <a:pt x="12703" y="12252"/>
                      <a:pt x="12703" y="12370"/>
                    </a:cubicBezTo>
                    <a:cubicBezTo>
                      <a:pt x="11578" y="10903"/>
                      <a:pt x="11185" y="11208"/>
                      <a:pt x="9738" y="10259"/>
                    </a:cubicBezTo>
                    <a:cubicBezTo>
                      <a:pt x="9599" y="10166"/>
                      <a:pt x="9442" y="10096"/>
                      <a:pt x="9286" y="10035"/>
                    </a:cubicBezTo>
                    <a:cubicBezTo>
                      <a:pt x="9115" y="9968"/>
                      <a:pt x="8944" y="9931"/>
                      <a:pt x="8774" y="9931"/>
                    </a:cubicBezTo>
                    <a:cubicBezTo>
                      <a:pt x="8584" y="9931"/>
                      <a:pt x="8395" y="9977"/>
                      <a:pt x="8208" y="10074"/>
                    </a:cubicBezTo>
                    <a:cubicBezTo>
                      <a:pt x="8171" y="10092"/>
                      <a:pt x="8130" y="10100"/>
                      <a:pt x="8076" y="10118"/>
                    </a:cubicBezTo>
                    <a:cubicBezTo>
                      <a:pt x="8011" y="9924"/>
                      <a:pt x="7912" y="9623"/>
                      <a:pt x="7858" y="9432"/>
                    </a:cubicBezTo>
                    <a:cubicBezTo>
                      <a:pt x="7730" y="8965"/>
                      <a:pt x="7341" y="8989"/>
                      <a:pt x="7058" y="8978"/>
                    </a:cubicBezTo>
                    <a:cubicBezTo>
                      <a:pt x="6980" y="8973"/>
                      <a:pt x="6904" y="8970"/>
                      <a:pt x="6856" y="8969"/>
                    </a:cubicBezTo>
                    <a:cubicBezTo>
                      <a:pt x="6489" y="8602"/>
                      <a:pt x="6183" y="8329"/>
                      <a:pt x="5950" y="7978"/>
                    </a:cubicBezTo>
                    <a:cubicBezTo>
                      <a:pt x="5849" y="7824"/>
                      <a:pt x="5810" y="7652"/>
                      <a:pt x="5863" y="7463"/>
                    </a:cubicBezTo>
                    <a:cubicBezTo>
                      <a:pt x="5899" y="7332"/>
                      <a:pt x="5910" y="7197"/>
                      <a:pt x="5933" y="7064"/>
                    </a:cubicBezTo>
                    <a:cubicBezTo>
                      <a:pt x="6066" y="6332"/>
                      <a:pt x="5564" y="5562"/>
                      <a:pt x="4870" y="5189"/>
                    </a:cubicBezTo>
                    <a:cubicBezTo>
                      <a:pt x="4555" y="5018"/>
                      <a:pt x="4111" y="5008"/>
                      <a:pt x="3366" y="4833"/>
                    </a:cubicBezTo>
                    <a:cubicBezTo>
                      <a:pt x="3123" y="4777"/>
                      <a:pt x="2904" y="4758"/>
                      <a:pt x="2719" y="4758"/>
                    </a:cubicBezTo>
                    <a:cubicBezTo>
                      <a:pt x="2367" y="4758"/>
                      <a:pt x="2137" y="4826"/>
                      <a:pt x="2098" y="4829"/>
                    </a:cubicBezTo>
                    <a:cubicBezTo>
                      <a:pt x="1917" y="4847"/>
                      <a:pt x="1735" y="4865"/>
                      <a:pt x="1562" y="4865"/>
                    </a:cubicBezTo>
                    <a:cubicBezTo>
                      <a:pt x="1511" y="4865"/>
                      <a:pt x="1461" y="4863"/>
                      <a:pt x="1413" y="4860"/>
                    </a:cubicBezTo>
                    <a:cubicBezTo>
                      <a:pt x="1285" y="4739"/>
                      <a:pt x="1285" y="4595"/>
                      <a:pt x="1258" y="4468"/>
                    </a:cubicBezTo>
                    <a:cubicBezTo>
                      <a:pt x="1222" y="4292"/>
                      <a:pt x="1202" y="4112"/>
                      <a:pt x="1264" y="3902"/>
                    </a:cubicBezTo>
                    <a:cubicBezTo>
                      <a:pt x="1336" y="3837"/>
                      <a:pt x="1421" y="3748"/>
                      <a:pt x="1520" y="3676"/>
                    </a:cubicBezTo>
                    <a:cubicBezTo>
                      <a:pt x="1880" y="3414"/>
                      <a:pt x="2223" y="3190"/>
                      <a:pt x="2939" y="2764"/>
                    </a:cubicBezTo>
                    <a:cubicBezTo>
                      <a:pt x="2992" y="2734"/>
                      <a:pt x="3061" y="2727"/>
                      <a:pt x="3115" y="2711"/>
                    </a:cubicBezTo>
                    <a:cubicBezTo>
                      <a:pt x="3290" y="2903"/>
                      <a:pt x="3244" y="3120"/>
                      <a:pt x="3428" y="3651"/>
                    </a:cubicBezTo>
                    <a:cubicBezTo>
                      <a:pt x="3555" y="4020"/>
                      <a:pt x="3953" y="4190"/>
                      <a:pt x="4355" y="4190"/>
                    </a:cubicBezTo>
                    <a:cubicBezTo>
                      <a:pt x="4445" y="4190"/>
                      <a:pt x="4536" y="4182"/>
                      <a:pt x="4624" y="4165"/>
                    </a:cubicBezTo>
                    <a:cubicBezTo>
                      <a:pt x="4955" y="4101"/>
                      <a:pt x="5284" y="4023"/>
                      <a:pt x="5617" y="3975"/>
                    </a:cubicBezTo>
                    <a:cubicBezTo>
                      <a:pt x="5674" y="3967"/>
                      <a:pt x="5729" y="3963"/>
                      <a:pt x="5784" y="3963"/>
                    </a:cubicBezTo>
                    <a:cubicBezTo>
                      <a:pt x="6273" y="3963"/>
                      <a:pt x="6671" y="4286"/>
                      <a:pt x="6755" y="4780"/>
                    </a:cubicBezTo>
                    <a:cubicBezTo>
                      <a:pt x="6890" y="5583"/>
                      <a:pt x="7262" y="5747"/>
                      <a:pt x="7250" y="6481"/>
                    </a:cubicBezTo>
                    <a:cubicBezTo>
                      <a:pt x="7240" y="7119"/>
                      <a:pt x="7223" y="7365"/>
                      <a:pt x="7234" y="7630"/>
                    </a:cubicBezTo>
                    <a:cubicBezTo>
                      <a:pt x="7250" y="8001"/>
                      <a:pt x="7431" y="8282"/>
                      <a:pt x="7771" y="8425"/>
                    </a:cubicBezTo>
                    <a:cubicBezTo>
                      <a:pt x="8112" y="8567"/>
                      <a:pt x="8464" y="8647"/>
                      <a:pt x="8826" y="8647"/>
                    </a:cubicBezTo>
                    <a:cubicBezTo>
                      <a:pt x="8968" y="8647"/>
                      <a:pt x="9112" y="8635"/>
                      <a:pt x="9258" y="8609"/>
                    </a:cubicBezTo>
                    <a:cubicBezTo>
                      <a:pt x="10311" y="8421"/>
                      <a:pt x="10706" y="7930"/>
                      <a:pt x="11513" y="7859"/>
                    </a:cubicBezTo>
                    <a:cubicBezTo>
                      <a:pt x="11912" y="7905"/>
                      <a:pt x="11957" y="8237"/>
                      <a:pt x="12110" y="8566"/>
                    </a:cubicBezTo>
                    <a:cubicBezTo>
                      <a:pt x="12236" y="8836"/>
                      <a:pt x="12419" y="9063"/>
                      <a:pt x="12664" y="9234"/>
                    </a:cubicBezTo>
                    <a:cubicBezTo>
                      <a:pt x="12798" y="9328"/>
                      <a:pt x="12935" y="9375"/>
                      <a:pt x="13073" y="9375"/>
                    </a:cubicBezTo>
                    <a:cubicBezTo>
                      <a:pt x="13199" y="9375"/>
                      <a:pt x="13327" y="9335"/>
                      <a:pt x="13455" y="9256"/>
                    </a:cubicBezTo>
                    <a:cubicBezTo>
                      <a:pt x="13831" y="9025"/>
                      <a:pt x="14165" y="8409"/>
                      <a:pt x="14049" y="7633"/>
                    </a:cubicBezTo>
                    <a:cubicBezTo>
                      <a:pt x="13985" y="7207"/>
                      <a:pt x="13822" y="6833"/>
                      <a:pt x="13487" y="6548"/>
                    </a:cubicBezTo>
                    <a:cubicBezTo>
                      <a:pt x="13157" y="6264"/>
                      <a:pt x="12786" y="6057"/>
                      <a:pt x="12365" y="5950"/>
                    </a:cubicBezTo>
                    <a:cubicBezTo>
                      <a:pt x="11471" y="5721"/>
                      <a:pt x="11396" y="5711"/>
                      <a:pt x="10511" y="5608"/>
                    </a:cubicBezTo>
                    <a:cubicBezTo>
                      <a:pt x="10354" y="5589"/>
                      <a:pt x="10200" y="5571"/>
                      <a:pt x="10085" y="5434"/>
                    </a:cubicBezTo>
                    <a:cubicBezTo>
                      <a:pt x="9995" y="4987"/>
                      <a:pt x="10264" y="4658"/>
                      <a:pt x="10686" y="4464"/>
                    </a:cubicBezTo>
                    <a:cubicBezTo>
                      <a:pt x="11270" y="4196"/>
                      <a:pt x="11417" y="3441"/>
                      <a:pt x="11243" y="2817"/>
                    </a:cubicBezTo>
                    <a:cubicBezTo>
                      <a:pt x="11061" y="2165"/>
                      <a:pt x="10675" y="1672"/>
                      <a:pt x="10083" y="1349"/>
                    </a:cubicBezTo>
                    <a:cubicBezTo>
                      <a:pt x="9835" y="1214"/>
                      <a:pt x="9579" y="1157"/>
                      <a:pt x="9317" y="1157"/>
                    </a:cubicBezTo>
                    <a:cubicBezTo>
                      <a:pt x="9137" y="1157"/>
                      <a:pt x="8955" y="1184"/>
                      <a:pt x="8772" y="1229"/>
                    </a:cubicBezTo>
                    <a:cubicBezTo>
                      <a:pt x="8457" y="1308"/>
                      <a:pt x="8316" y="1548"/>
                      <a:pt x="8251" y="1870"/>
                    </a:cubicBezTo>
                    <a:cubicBezTo>
                      <a:pt x="8217" y="2044"/>
                      <a:pt x="8192" y="2222"/>
                      <a:pt x="8161" y="2413"/>
                    </a:cubicBezTo>
                    <a:cubicBezTo>
                      <a:pt x="8129" y="2414"/>
                      <a:pt x="8096" y="2422"/>
                      <a:pt x="8066" y="2422"/>
                    </a:cubicBezTo>
                    <a:cubicBezTo>
                      <a:pt x="8054" y="2422"/>
                      <a:pt x="8043" y="2421"/>
                      <a:pt x="8033" y="2418"/>
                    </a:cubicBezTo>
                    <a:cubicBezTo>
                      <a:pt x="7617" y="2288"/>
                      <a:pt x="7234" y="2116"/>
                      <a:pt x="6996" y="1717"/>
                    </a:cubicBezTo>
                    <a:cubicBezTo>
                      <a:pt x="6845" y="1464"/>
                      <a:pt x="6890" y="1362"/>
                      <a:pt x="6970" y="1075"/>
                    </a:cubicBezTo>
                    <a:cubicBezTo>
                      <a:pt x="7120" y="533"/>
                      <a:pt x="7171" y="395"/>
                      <a:pt x="7172" y="260"/>
                    </a:cubicBezTo>
                    <a:cubicBezTo>
                      <a:pt x="7174" y="121"/>
                      <a:pt x="7111" y="23"/>
                      <a:pt x="69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3" name="Google Shape;10873;p42"/>
              <p:cNvSpPr/>
              <p:nvPr/>
            </p:nvSpPr>
            <p:spPr>
              <a:xfrm>
                <a:off x="2546600" y="1829700"/>
                <a:ext cx="590675" cy="725850"/>
              </a:xfrm>
              <a:custGeom>
                <a:avLst/>
                <a:gdLst/>
                <a:ahLst/>
                <a:cxnLst/>
                <a:rect l="l" t="t" r="r" b="b"/>
                <a:pathLst>
                  <a:path w="23627" h="29034" extrusionOk="0">
                    <a:moveTo>
                      <a:pt x="6860" y="588"/>
                    </a:moveTo>
                    <a:lnTo>
                      <a:pt x="6860" y="588"/>
                    </a:lnTo>
                    <a:cubicBezTo>
                      <a:pt x="6916" y="665"/>
                      <a:pt x="6865" y="727"/>
                      <a:pt x="6851" y="785"/>
                    </a:cubicBezTo>
                    <a:cubicBezTo>
                      <a:pt x="6573" y="1959"/>
                      <a:pt x="6522" y="2019"/>
                      <a:pt x="6523" y="2297"/>
                    </a:cubicBezTo>
                    <a:cubicBezTo>
                      <a:pt x="6525" y="2738"/>
                      <a:pt x="6844" y="2979"/>
                      <a:pt x="7264" y="3017"/>
                    </a:cubicBezTo>
                    <a:cubicBezTo>
                      <a:pt x="7604" y="3046"/>
                      <a:pt x="8142" y="3075"/>
                      <a:pt x="8484" y="3092"/>
                    </a:cubicBezTo>
                    <a:cubicBezTo>
                      <a:pt x="8554" y="3153"/>
                      <a:pt x="8546" y="3213"/>
                      <a:pt x="8541" y="3266"/>
                    </a:cubicBezTo>
                    <a:cubicBezTo>
                      <a:pt x="8492" y="3732"/>
                      <a:pt x="8584" y="4021"/>
                      <a:pt x="8499" y="4338"/>
                    </a:cubicBezTo>
                    <a:cubicBezTo>
                      <a:pt x="8399" y="4712"/>
                      <a:pt x="8244" y="5011"/>
                      <a:pt x="7526" y="5044"/>
                    </a:cubicBezTo>
                    <a:cubicBezTo>
                      <a:pt x="7522" y="5044"/>
                      <a:pt x="7519" y="5044"/>
                      <a:pt x="7515" y="5044"/>
                    </a:cubicBezTo>
                    <a:cubicBezTo>
                      <a:pt x="7185" y="5044"/>
                      <a:pt x="6578" y="4343"/>
                      <a:pt x="5774" y="4343"/>
                    </a:cubicBezTo>
                    <a:cubicBezTo>
                      <a:pt x="5739" y="4343"/>
                      <a:pt x="5704" y="4344"/>
                      <a:pt x="5668" y="4347"/>
                    </a:cubicBezTo>
                    <a:cubicBezTo>
                      <a:pt x="5421" y="4365"/>
                      <a:pt x="5172" y="4358"/>
                      <a:pt x="4925" y="4369"/>
                    </a:cubicBezTo>
                    <a:cubicBezTo>
                      <a:pt x="4328" y="4395"/>
                      <a:pt x="3830" y="4824"/>
                      <a:pt x="3719" y="5411"/>
                    </a:cubicBezTo>
                    <a:cubicBezTo>
                      <a:pt x="3603" y="6020"/>
                      <a:pt x="4399" y="6227"/>
                      <a:pt x="4506" y="6755"/>
                    </a:cubicBezTo>
                    <a:cubicBezTo>
                      <a:pt x="4534" y="6893"/>
                      <a:pt x="4731" y="7165"/>
                      <a:pt x="4793" y="7325"/>
                    </a:cubicBezTo>
                    <a:cubicBezTo>
                      <a:pt x="4820" y="7394"/>
                      <a:pt x="4820" y="7473"/>
                      <a:pt x="4830" y="7531"/>
                    </a:cubicBezTo>
                    <a:cubicBezTo>
                      <a:pt x="4724" y="7686"/>
                      <a:pt x="4577" y="7712"/>
                      <a:pt x="4437" y="7753"/>
                    </a:cubicBezTo>
                    <a:cubicBezTo>
                      <a:pt x="4315" y="7789"/>
                      <a:pt x="4203" y="7816"/>
                      <a:pt x="4094" y="7816"/>
                    </a:cubicBezTo>
                    <a:cubicBezTo>
                      <a:pt x="3981" y="7816"/>
                      <a:pt x="3871" y="7787"/>
                      <a:pt x="3758" y="7711"/>
                    </a:cubicBezTo>
                    <a:cubicBezTo>
                      <a:pt x="3050" y="7228"/>
                      <a:pt x="2990" y="7163"/>
                      <a:pt x="2878" y="6989"/>
                    </a:cubicBezTo>
                    <a:cubicBezTo>
                      <a:pt x="2645" y="6631"/>
                      <a:pt x="2347" y="6353"/>
                      <a:pt x="1969" y="6153"/>
                    </a:cubicBezTo>
                    <a:cubicBezTo>
                      <a:pt x="1700" y="6011"/>
                      <a:pt x="1446" y="5840"/>
                      <a:pt x="1188" y="5681"/>
                    </a:cubicBezTo>
                    <a:cubicBezTo>
                      <a:pt x="774" y="5425"/>
                      <a:pt x="641" y="5016"/>
                      <a:pt x="594" y="4565"/>
                    </a:cubicBezTo>
                    <a:cubicBezTo>
                      <a:pt x="551" y="4161"/>
                      <a:pt x="1066" y="3817"/>
                      <a:pt x="1157" y="3746"/>
                    </a:cubicBezTo>
                    <a:cubicBezTo>
                      <a:pt x="1297" y="3800"/>
                      <a:pt x="1413" y="3843"/>
                      <a:pt x="1525" y="3895"/>
                    </a:cubicBezTo>
                    <a:cubicBezTo>
                      <a:pt x="1785" y="4011"/>
                      <a:pt x="2058" y="4074"/>
                      <a:pt x="2331" y="4144"/>
                    </a:cubicBezTo>
                    <a:cubicBezTo>
                      <a:pt x="2382" y="4156"/>
                      <a:pt x="2433" y="4163"/>
                      <a:pt x="2481" y="4163"/>
                    </a:cubicBezTo>
                    <a:cubicBezTo>
                      <a:pt x="2626" y="4163"/>
                      <a:pt x="2754" y="4105"/>
                      <a:pt x="2850" y="3984"/>
                    </a:cubicBezTo>
                    <a:cubicBezTo>
                      <a:pt x="3030" y="3757"/>
                      <a:pt x="3264" y="3693"/>
                      <a:pt x="3534" y="3680"/>
                    </a:cubicBezTo>
                    <a:cubicBezTo>
                      <a:pt x="3791" y="3669"/>
                      <a:pt x="4049" y="3646"/>
                      <a:pt x="4307" y="3630"/>
                    </a:cubicBezTo>
                    <a:cubicBezTo>
                      <a:pt x="4496" y="3618"/>
                      <a:pt x="4654" y="3537"/>
                      <a:pt x="4793" y="3417"/>
                    </a:cubicBezTo>
                    <a:cubicBezTo>
                      <a:pt x="5177" y="3089"/>
                      <a:pt x="4911" y="2546"/>
                      <a:pt x="4865" y="2277"/>
                    </a:cubicBezTo>
                    <a:cubicBezTo>
                      <a:pt x="4762" y="1680"/>
                      <a:pt x="4330" y="1658"/>
                      <a:pt x="4368" y="1311"/>
                    </a:cubicBezTo>
                    <a:cubicBezTo>
                      <a:pt x="4445" y="1137"/>
                      <a:pt x="4619" y="1099"/>
                      <a:pt x="4771" y="1032"/>
                    </a:cubicBezTo>
                    <a:cubicBezTo>
                      <a:pt x="4841" y="1001"/>
                      <a:pt x="4909" y="989"/>
                      <a:pt x="4974" y="989"/>
                    </a:cubicBezTo>
                    <a:cubicBezTo>
                      <a:pt x="5206" y="989"/>
                      <a:pt x="5416" y="1139"/>
                      <a:pt x="5645" y="1139"/>
                    </a:cubicBezTo>
                    <a:cubicBezTo>
                      <a:pt x="5747" y="1139"/>
                      <a:pt x="5854" y="1109"/>
                      <a:pt x="5968" y="1022"/>
                    </a:cubicBezTo>
                    <a:cubicBezTo>
                      <a:pt x="6379" y="712"/>
                      <a:pt x="6559" y="646"/>
                      <a:pt x="6860" y="588"/>
                    </a:cubicBezTo>
                    <a:close/>
                    <a:moveTo>
                      <a:pt x="13951" y="4502"/>
                    </a:moveTo>
                    <a:cubicBezTo>
                      <a:pt x="13986" y="4502"/>
                      <a:pt x="14021" y="4508"/>
                      <a:pt x="14059" y="4518"/>
                    </a:cubicBezTo>
                    <a:cubicBezTo>
                      <a:pt x="14908" y="4740"/>
                      <a:pt x="15676" y="4970"/>
                      <a:pt x="15832" y="5667"/>
                    </a:cubicBezTo>
                    <a:cubicBezTo>
                      <a:pt x="15793" y="5968"/>
                      <a:pt x="15716" y="6261"/>
                      <a:pt x="15623" y="6550"/>
                    </a:cubicBezTo>
                    <a:cubicBezTo>
                      <a:pt x="15404" y="7229"/>
                      <a:pt x="15503" y="7884"/>
                      <a:pt x="16114" y="8242"/>
                    </a:cubicBezTo>
                    <a:cubicBezTo>
                      <a:pt x="16533" y="8487"/>
                      <a:pt x="16889" y="8692"/>
                      <a:pt x="17336" y="8692"/>
                    </a:cubicBezTo>
                    <a:cubicBezTo>
                      <a:pt x="17356" y="8692"/>
                      <a:pt x="17377" y="8692"/>
                      <a:pt x="17398" y="8691"/>
                    </a:cubicBezTo>
                    <a:cubicBezTo>
                      <a:pt x="17439" y="8689"/>
                      <a:pt x="17478" y="8688"/>
                      <a:pt x="17517" y="8688"/>
                    </a:cubicBezTo>
                    <a:cubicBezTo>
                      <a:pt x="17632" y="8688"/>
                      <a:pt x="17737" y="8694"/>
                      <a:pt x="17845" y="8694"/>
                    </a:cubicBezTo>
                    <a:cubicBezTo>
                      <a:pt x="18061" y="8694"/>
                      <a:pt x="18282" y="8671"/>
                      <a:pt x="18589" y="8532"/>
                    </a:cubicBezTo>
                    <a:cubicBezTo>
                      <a:pt x="19321" y="8203"/>
                      <a:pt x="19386" y="8142"/>
                      <a:pt x="19629" y="8065"/>
                    </a:cubicBezTo>
                    <a:cubicBezTo>
                      <a:pt x="19830" y="8207"/>
                      <a:pt x="19949" y="8398"/>
                      <a:pt x="20070" y="8587"/>
                    </a:cubicBezTo>
                    <a:cubicBezTo>
                      <a:pt x="20129" y="8677"/>
                      <a:pt x="20125" y="8786"/>
                      <a:pt x="20074" y="8878"/>
                    </a:cubicBezTo>
                    <a:cubicBezTo>
                      <a:pt x="19847" y="9278"/>
                      <a:pt x="19652" y="9702"/>
                      <a:pt x="19282" y="10001"/>
                    </a:cubicBezTo>
                    <a:cubicBezTo>
                      <a:pt x="19093" y="10153"/>
                      <a:pt x="18956" y="10339"/>
                      <a:pt x="18898" y="10550"/>
                    </a:cubicBezTo>
                    <a:cubicBezTo>
                      <a:pt x="18837" y="10601"/>
                      <a:pt x="18780" y="10619"/>
                      <a:pt x="18725" y="10619"/>
                    </a:cubicBezTo>
                    <a:cubicBezTo>
                      <a:pt x="18680" y="10619"/>
                      <a:pt x="18636" y="10608"/>
                      <a:pt x="18591" y="10594"/>
                    </a:cubicBezTo>
                    <a:cubicBezTo>
                      <a:pt x="18386" y="10532"/>
                      <a:pt x="18178" y="10484"/>
                      <a:pt x="17976" y="10418"/>
                    </a:cubicBezTo>
                    <a:cubicBezTo>
                      <a:pt x="17864" y="10381"/>
                      <a:pt x="17751" y="10362"/>
                      <a:pt x="17636" y="10362"/>
                    </a:cubicBezTo>
                    <a:cubicBezTo>
                      <a:pt x="17605" y="10362"/>
                      <a:pt x="17574" y="10364"/>
                      <a:pt x="17543" y="10366"/>
                    </a:cubicBezTo>
                    <a:cubicBezTo>
                      <a:pt x="17021" y="10415"/>
                      <a:pt x="16053" y="10408"/>
                      <a:pt x="15907" y="11382"/>
                    </a:cubicBezTo>
                    <a:cubicBezTo>
                      <a:pt x="15849" y="11758"/>
                      <a:pt x="15716" y="11865"/>
                      <a:pt x="15572" y="11908"/>
                    </a:cubicBezTo>
                    <a:cubicBezTo>
                      <a:pt x="15339" y="11857"/>
                      <a:pt x="15097" y="11487"/>
                      <a:pt x="14649" y="10869"/>
                    </a:cubicBezTo>
                    <a:cubicBezTo>
                      <a:pt x="14870" y="10692"/>
                      <a:pt x="15368" y="10332"/>
                      <a:pt x="15451" y="9951"/>
                    </a:cubicBezTo>
                    <a:cubicBezTo>
                      <a:pt x="15511" y="9671"/>
                      <a:pt x="15263" y="9600"/>
                      <a:pt x="15131" y="9540"/>
                    </a:cubicBezTo>
                    <a:cubicBezTo>
                      <a:pt x="14964" y="8966"/>
                      <a:pt x="14877" y="8682"/>
                      <a:pt x="14211" y="8337"/>
                    </a:cubicBezTo>
                    <a:cubicBezTo>
                      <a:pt x="13770" y="8109"/>
                      <a:pt x="13500" y="7751"/>
                      <a:pt x="13443" y="7257"/>
                    </a:cubicBezTo>
                    <a:cubicBezTo>
                      <a:pt x="13279" y="5805"/>
                      <a:pt x="12798" y="5291"/>
                      <a:pt x="13353" y="4846"/>
                    </a:cubicBezTo>
                    <a:cubicBezTo>
                      <a:pt x="13667" y="4594"/>
                      <a:pt x="13807" y="4502"/>
                      <a:pt x="13951" y="4502"/>
                    </a:cubicBezTo>
                    <a:close/>
                    <a:moveTo>
                      <a:pt x="18465" y="16846"/>
                    </a:moveTo>
                    <a:cubicBezTo>
                      <a:pt x="18933" y="16846"/>
                      <a:pt x="19846" y="17181"/>
                      <a:pt x="20472" y="17755"/>
                    </a:cubicBezTo>
                    <a:cubicBezTo>
                      <a:pt x="20820" y="18073"/>
                      <a:pt x="21241" y="18212"/>
                      <a:pt x="21693" y="18277"/>
                    </a:cubicBezTo>
                    <a:cubicBezTo>
                      <a:pt x="21897" y="18307"/>
                      <a:pt x="22101" y="18337"/>
                      <a:pt x="22308" y="18337"/>
                    </a:cubicBezTo>
                    <a:cubicBezTo>
                      <a:pt x="22338" y="18337"/>
                      <a:pt x="22368" y="18336"/>
                      <a:pt x="22398" y="18335"/>
                    </a:cubicBezTo>
                    <a:cubicBezTo>
                      <a:pt x="22409" y="18334"/>
                      <a:pt x="22420" y="18334"/>
                      <a:pt x="22431" y="18334"/>
                    </a:cubicBezTo>
                    <a:cubicBezTo>
                      <a:pt x="22509" y="18334"/>
                      <a:pt x="22586" y="18346"/>
                      <a:pt x="22648" y="18350"/>
                    </a:cubicBezTo>
                    <a:cubicBezTo>
                      <a:pt x="23122" y="18591"/>
                      <a:pt x="22792" y="19222"/>
                      <a:pt x="22476" y="19333"/>
                    </a:cubicBezTo>
                    <a:cubicBezTo>
                      <a:pt x="22045" y="19213"/>
                      <a:pt x="21852" y="19149"/>
                      <a:pt x="21656" y="19149"/>
                    </a:cubicBezTo>
                    <a:cubicBezTo>
                      <a:pt x="21466" y="19149"/>
                      <a:pt x="21273" y="19209"/>
                      <a:pt x="20857" y="19334"/>
                    </a:cubicBezTo>
                    <a:cubicBezTo>
                      <a:pt x="20170" y="19080"/>
                      <a:pt x="20507" y="19201"/>
                      <a:pt x="20276" y="19110"/>
                    </a:cubicBezTo>
                    <a:cubicBezTo>
                      <a:pt x="20129" y="19052"/>
                      <a:pt x="19986" y="19023"/>
                      <a:pt x="19847" y="19023"/>
                    </a:cubicBezTo>
                    <a:cubicBezTo>
                      <a:pt x="19615" y="19023"/>
                      <a:pt x="19396" y="19103"/>
                      <a:pt x="19194" y="19264"/>
                    </a:cubicBezTo>
                    <a:cubicBezTo>
                      <a:pt x="18413" y="19887"/>
                      <a:pt x="18130" y="20780"/>
                      <a:pt x="18690" y="21605"/>
                    </a:cubicBezTo>
                    <a:cubicBezTo>
                      <a:pt x="18802" y="21769"/>
                      <a:pt x="18958" y="21866"/>
                      <a:pt x="19158" y="21866"/>
                    </a:cubicBezTo>
                    <a:cubicBezTo>
                      <a:pt x="19163" y="21866"/>
                      <a:pt x="19168" y="21866"/>
                      <a:pt x="19174" y="21866"/>
                    </a:cubicBezTo>
                    <a:cubicBezTo>
                      <a:pt x="19490" y="21857"/>
                      <a:pt x="19806" y="21857"/>
                      <a:pt x="20118" y="21818"/>
                    </a:cubicBezTo>
                    <a:cubicBezTo>
                      <a:pt x="20213" y="21806"/>
                      <a:pt x="20305" y="21800"/>
                      <a:pt x="20395" y="21800"/>
                    </a:cubicBezTo>
                    <a:cubicBezTo>
                      <a:pt x="20850" y="21800"/>
                      <a:pt x="21246" y="21944"/>
                      <a:pt x="21644" y="22183"/>
                    </a:cubicBezTo>
                    <a:cubicBezTo>
                      <a:pt x="21460" y="23268"/>
                      <a:pt x="20799" y="23702"/>
                      <a:pt x="20324" y="24007"/>
                    </a:cubicBezTo>
                    <a:cubicBezTo>
                      <a:pt x="19848" y="24313"/>
                      <a:pt x="19865" y="24400"/>
                      <a:pt x="19663" y="24553"/>
                    </a:cubicBezTo>
                    <a:cubicBezTo>
                      <a:pt x="18922" y="24281"/>
                      <a:pt x="18919" y="23953"/>
                      <a:pt x="18410" y="23677"/>
                    </a:cubicBezTo>
                    <a:cubicBezTo>
                      <a:pt x="18325" y="23631"/>
                      <a:pt x="18235" y="23606"/>
                      <a:pt x="18146" y="23606"/>
                    </a:cubicBezTo>
                    <a:cubicBezTo>
                      <a:pt x="18060" y="23606"/>
                      <a:pt x="17975" y="23629"/>
                      <a:pt x="17893" y="23677"/>
                    </a:cubicBezTo>
                    <a:cubicBezTo>
                      <a:pt x="17417" y="23961"/>
                      <a:pt x="17037" y="24333"/>
                      <a:pt x="16838" y="24863"/>
                    </a:cubicBezTo>
                    <a:cubicBezTo>
                      <a:pt x="16807" y="24947"/>
                      <a:pt x="16786" y="25038"/>
                      <a:pt x="16787" y="25126"/>
                    </a:cubicBezTo>
                    <a:cubicBezTo>
                      <a:pt x="16790" y="25386"/>
                      <a:pt x="16782" y="25647"/>
                      <a:pt x="16821" y="25901"/>
                    </a:cubicBezTo>
                    <a:cubicBezTo>
                      <a:pt x="16946" y="26731"/>
                      <a:pt x="16339" y="27212"/>
                      <a:pt x="16095" y="27440"/>
                    </a:cubicBezTo>
                    <a:cubicBezTo>
                      <a:pt x="15134" y="28332"/>
                      <a:pt x="15160" y="28305"/>
                      <a:pt x="14863" y="28407"/>
                    </a:cubicBezTo>
                    <a:cubicBezTo>
                      <a:pt x="14764" y="28307"/>
                      <a:pt x="14743" y="28238"/>
                      <a:pt x="14812" y="28152"/>
                    </a:cubicBezTo>
                    <a:cubicBezTo>
                      <a:pt x="14956" y="27981"/>
                      <a:pt x="15101" y="27806"/>
                      <a:pt x="15311" y="27705"/>
                    </a:cubicBezTo>
                    <a:cubicBezTo>
                      <a:pt x="15468" y="27631"/>
                      <a:pt x="15584" y="27511"/>
                      <a:pt x="15676" y="27365"/>
                    </a:cubicBezTo>
                    <a:cubicBezTo>
                      <a:pt x="15944" y="26945"/>
                      <a:pt x="15859" y="26644"/>
                      <a:pt x="15777" y="26092"/>
                    </a:cubicBezTo>
                    <a:cubicBezTo>
                      <a:pt x="15724" y="25732"/>
                      <a:pt x="15687" y="25445"/>
                      <a:pt x="15355" y="25211"/>
                    </a:cubicBezTo>
                    <a:cubicBezTo>
                      <a:pt x="15208" y="25108"/>
                      <a:pt x="15057" y="25011"/>
                      <a:pt x="14925" y="24924"/>
                    </a:cubicBezTo>
                    <a:cubicBezTo>
                      <a:pt x="14822" y="24678"/>
                      <a:pt x="14921" y="24593"/>
                      <a:pt x="15350" y="23857"/>
                    </a:cubicBezTo>
                    <a:cubicBezTo>
                      <a:pt x="16268" y="23655"/>
                      <a:pt x="16803" y="23668"/>
                      <a:pt x="16935" y="22824"/>
                    </a:cubicBezTo>
                    <a:cubicBezTo>
                      <a:pt x="17084" y="21869"/>
                      <a:pt x="16882" y="21012"/>
                      <a:pt x="16515" y="20130"/>
                    </a:cubicBezTo>
                    <a:cubicBezTo>
                      <a:pt x="16950" y="19507"/>
                      <a:pt x="16780" y="19780"/>
                      <a:pt x="17157" y="19107"/>
                    </a:cubicBezTo>
                    <a:cubicBezTo>
                      <a:pt x="17257" y="19080"/>
                      <a:pt x="17340" y="19048"/>
                      <a:pt x="17428" y="19034"/>
                    </a:cubicBezTo>
                    <a:cubicBezTo>
                      <a:pt x="17795" y="18974"/>
                      <a:pt x="18004" y="18710"/>
                      <a:pt x="18019" y="18323"/>
                    </a:cubicBezTo>
                    <a:cubicBezTo>
                      <a:pt x="18027" y="18121"/>
                      <a:pt x="18027" y="17918"/>
                      <a:pt x="18021" y="17716"/>
                    </a:cubicBezTo>
                    <a:cubicBezTo>
                      <a:pt x="18015" y="17495"/>
                      <a:pt x="18071" y="17076"/>
                      <a:pt x="18264" y="16877"/>
                    </a:cubicBezTo>
                    <a:cubicBezTo>
                      <a:pt x="18315" y="16856"/>
                      <a:pt x="18383" y="16846"/>
                      <a:pt x="18465" y="16846"/>
                    </a:cubicBezTo>
                    <a:close/>
                    <a:moveTo>
                      <a:pt x="6989" y="1"/>
                    </a:moveTo>
                    <a:cubicBezTo>
                      <a:pt x="6964" y="1"/>
                      <a:pt x="6939" y="2"/>
                      <a:pt x="6914" y="6"/>
                    </a:cubicBezTo>
                    <a:cubicBezTo>
                      <a:pt x="5997" y="142"/>
                      <a:pt x="6010" y="414"/>
                      <a:pt x="5597" y="578"/>
                    </a:cubicBezTo>
                    <a:cubicBezTo>
                      <a:pt x="5400" y="518"/>
                      <a:pt x="5194" y="433"/>
                      <a:pt x="4939" y="433"/>
                    </a:cubicBezTo>
                    <a:cubicBezTo>
                      <a:pt x="4720" y="433"/>
                      <a:pt x="4465" y="495"/>
                      <a:pt x="4149" y="688"/>
                    </a:cubicBezTo>
                    <a:cubicBezTo>
                      <a:pt x="3747" y="933"/>
                      <a:pt x="3646" y="1328"/>
                      <a:pt x="3890" y="1728"/>
                    </a:cubicBezTo>
                    <a:cubicBezTo>
                      <a:pt x="3995" y="1900"/>
                      <a:pt x="4133" y="2050"/>
                      <a:pt x="4293" y="2258"/>
                    </a:cubicBezTo>
                    <a:cubicBezTo>
                      <a:pt x="4343" y="2456"/>
                      <a:pt x="4452" y="2705"/>
                      <a:pt x="4422" y="2960"/>
                    </a:cubicBezTo>
                    <a:cubicBezTo>
                      <a:pt x="4312" y="3104"/>
                      <a:pt x="4264" y="3062"/>
                      <a:pt x="3390" y="3134"/>
                    </a:cubicBezTo>
                    <a:cubicBezTo>
                      <a:pt x="3056" y="3160"/>
                      <a:pt x="2747" y="3242"/>
                      <a:pt x="2515" y="3509"/>
                    </a:cubicBezTo>
                    <a:cubicBezTo>
                      <a:pt x="2496" y="3533"/>
                      <a:pt x="2457" y="3541"/>
                      <a:pt x="2412" y="3564"/>
                    </a:cubicBezTo>
                    <a:cubicBezTo>
                      <a:pt x="2339" y="3549"/>
                      <a:pt x="2090" y="3529"/>
                      <a:pt x="1462" y="3270"/>
                    </a:cubicBezTo>
                    <a:cubicBezTo>
                      <a:pt x="1359" y="3228"/>
                      <a:pt x="1261" y="3207"/>
                      <a:pt x="1166" y="3207"/>
                    </a:cubicBezTo>
                    <a:cubicBezTo>
                      <a:pt x="1001" y="3207"/>
                      <a:pt x="848" y="3270"/>
                      <a:pt x="707" y="3392"/>
                    </a:cubicBezTo>
                    <a:cubicBezTo>
                      <a:pt x="318" y="3729"/>
                      <a:pt x="1" y="4060"/>
                      <a:pt x="29" y="4575"/>
                    </a:cubicBezTo>
                    <a:cubicBezTo>
                      <a:pt x="127" y="6385"/>
                      <a:pt x="1658" y="6208"/>
                      <a:pt x="2360" y="7229"/>
                    </a:cubicBezTo>
                    <a:cubicBezTo>
                      <a:pt x="2443" y="7349"/>
                      <a:pt x="2524" y="7482"/>
                      <a:pt x="2636" y="7567"/>
                    </a:cubicBezTo>
                    <a:cubicBezTo>
                      <a:pt x="2943" y="7796"/>
                      <a:pt x="3257" y="8015"/>
                      <a:pt x="3583" y="8213"/>
                    </a:cubicBezTo>
                    <a:cubicBezTo>
                      <a:pt x="3728" y="8302"/>
                      <a:pt x="3886" y="8349"/>
                      <a:pt x="4050" y="8349"/>
                    </a:cubicBezTo>
                    <a:cubicBezTo>
                      <a:pt x="4142" y="8349"/>
                      <a:pt x="4236" y="8334"/>
                      <a:pt x="4331" y="8304"/>
                    </a:cubicBezTo>
                    <a:cubicBezTo>
                      <a:pt x="4585" y="8222"/>
                      <a:pt x="5306" y="8159"/>
                      <a:pt x="5352" y="7461"/>
                    </a:cubicBezTo>
                    <a:cubicBezTo>
                      <a:pt x="5317" y="7059"/>
                      <a:pt x="5055" y="6771"/>
                      <a:pt x="4987" y="6516"/>
                    </a:cubicBezTo>
                    <a:cubicBezTo>
                      <a:pt x="4899" y="6177"/>
                      <a:pt x="4715" y="6032"/>
                      <a:pt x="4314" y="5614"/>
                    </a:cubicBezTo>
                    <a:cubicBezTo>
                      <a:pt x="4273" y="5483"/>
                      <a:pt x="4293" y="5398"/>
                      <a:pt x="4335" y="5314"/>
                    </a:cubicBezTo>
                    <a:cubicBezTo>
                      <a:pt x="4604" y="4784"/>
                      <a:pt x="5067" y="4952"/>
                      <a:pt x="5528" y="4895"/>
                    </a:cubicBezTo>
                    <a:cubicBezTo>
                      <a:pt x="5582" y="4889"/>
                      <a:pt x="5634" y="4886"/>
                      <a:pt x="5686" y="4886"/>
                    </a:cubicBezTo>
                    <a:cubicBezTo>
                      <a:pt x="6470" y="4886"/>
                      <a:pt x="6940" y="5606"/>
                      <a:pt x="7499" y="5606"/>
                    </a:cubicBezTo>
                    <a:cubicBezTo>
                      <a:pt x="7528" y="5606"/>
                      <a:pt x="7557" y="5604"/>
                      <a:pt x="7586" y="5600"/>
                    </a:cubicBezTo>
                    <a:cubicBezTo>
                      <a:pt x="8032" y="5538"/>
                      <a:pt x="8524" y="5399"/>
                      <a:pt x="8760" y="5024"/>
                    </a:cubicBezTo>
                    <a:cubicBezTo>
                      <a:pt x="8950" y="4723"/>
                      <a:pt x="9070" y="4406"/>
                      <a:pt x="9051" y="4038"/>
                    </a:cubicBezTo>
                    <a:cubicBezTo>
                      <a:pt x="9034" y="3713"/>
                      <a:pt x="9051" y="3386"/>
                      <a:pt x="9061" y="3060"/>
                    </a:cubicBezTo>
                    <a:cubicBezTo>
                      <a:pt x="9074" y="2623"/>
                      <a:pt x="8799" y="2586"/>
                      <a:pt x="8646" y="2586"/>
                    </a:cubicBezTo>
                    <a:cubicBezTo>
                      <a:pt x="8615" y="2586"/>
                      <a:pt x="8588" y="2587"/>
                      <a:pt x="8570" y="2587"/>
                    </a:cubicBezTo>
                    <a:cubicBezTo>
                      <a:pt x="8568" y="2587"/>
                      <a:pt x="8566" y="2587"/>
                      <a:pt x="8563" y="2587"/>
                    </a:cubicBezTo>
                    <a:lnTo>
                      <a:pt x="7383" y="2535"/>
                    </a:lnTo>
                    <a:cubicBezTo>
                      <a:pt x="7001" y="2518"/>
                      <a:pt x="6884" y="2393"/>
                      <a:pt x="6959" y="1959"/>
                    </a:cubicBezTo>
                    <a:cubicBezTo>
                      <a:pt x="7023" y="1593"/>
                      <a:pt x="7094" y="1228"/>
                      <a:pt x="7163" y="865"/>
                    </a:cubicBezTo>
                    <a:cubicBezTo>
                      <a:pt x="7169" y="834"/>
                      <a:pt x="7191" y="807"/>
                      <a:pt x="7208" y="773"/>
                    </a:cubicBezTo>
                    <a:cubicBezTo>
                      <a:pt x="7459" y="1009"/>
                      <a:pt x="7725" y="1110"/>
                      <a:pt x="8028" y="1136"/>
                    </a:cubicBezTo>
                    <a:cubicBezTo>
                      <a:pt x="8242" y="1154"/>
                      <a:pt x="8536" y="1380"/>
                      <a:pt x="8953" y="1439"/>
                    </a:cubicBezTo>
                    <a:cubicBezTo>
                      <a:pt x="9245" y="1480"/>
                      <a:pt x="9510" y="1658"/>
                      <a:pt x="10045" y="1874"/>
                    </a:cubicBezTo>
                    <a:cubicBezTo>
                      <a:pt x="10318" y="1982"/>
                      <a:pt x="10589" y="2093"/>
                      <a:pt x="10866" y="2182"/>
                    </a:cubicBezTo>
                    <a:cubicBezTo>
                      <a:pt x="11139" y="2268"/>
                      <a:pt x="11289" y="2465"/>
                      <a:pt x="11408" y="2703"/>
                    </a:cubicBezTo>
                    <a:cubicBezTo>
                      <a:pt x="11533" y="2945"/>
                      <a:pt x="11387" y="3076"/>
                      <a:pt x="11297" y="3339"/>
                    </a:cubicBezTo>
                    <a:cubicBezTo>
                      <a:pt x="11088" y="3950"/>
                      <a:pt x="10642" y="3952"/>
                      <a:pt x="10355" y="4197"/>
                    </a:cubicBezTo>
                    <a:cubicBezTo>
                      <a:pt x="10098" y="4416"/>
                      <a:pt x="10035" y="4706"/>
                      <a:pt x="10169" y="5019"/>
                    </a:cubicBezTo>
                    <a:cubicBezTo>
                      <a:pt x="10364" y="5473"/>
                      <a:pt x="10790" y="5746"/>
                      <a:pt x="10760" y="5944"/>
                    </a:cubicBezTo>
                    <a:cubicBezTo>
                      <a:pt x="10550" y="5979"/>
                      <a:pt x="10342" y="6016"/>
                      <a:pt x="10132" y="6050"/>
                    </a:cubicBezTo>
                    <a:cubicBezTo>
                      <a:pt x="9683" y="6120"/>
                      <a:pt x="9236" y="6115"/>
                      <a:pt x="8856" y="6500"/>
                    </a:cubicBezTo>
                    <a:cubicBezTo>
                      <a:pt x="8641" y="6718"/>
                      <a:pt x="8501" y="6964"/>
                      <a:pt x="8605" y="7288"/>
                    </a:cubicBezTo>
                    <a:cubicBezTo>
                      <a:pt x="8621" y="7339"/>
                      <a:pt x="8607" y="7399"/>
                      <a:pt x="8607" y="7440"/>
                    </a:cubicBezTo>
                    <a:cubicBezTo>
                      <a:pt x="8535" y="7537"/>
                      <a:pt x="8462" y="7606"/>
                      <a:pt x="8324" y="7607"/>
                    </a:cubicBezTo>
                    <a:cubicBezTo>
                      <a:pt x="7948" y="7397"/>
                      <a:pt x="7557" y="7170"/>
                      <a:pt x="7206" y="7170"/>
                    </a:cubicBezTo>
                    <a:cubicBezTo>
                      <a:pt x="7037" y="7170"/>
                      <a:pt x="6878" y="7223"/>
                      <a:pt x="6734" y="7355"/>
                    </a:cubicBezTo>
                    <a:cubicBezTo>
                      <a:pt x="6464" y="7603"/>
                      <a:pt x="6257" y="7894"/>
                      <a:pt x="6199" y="8267"/>
                    </a:cubicBezTo>
                    <a:cubicBezTo>
                      <a:pt x="6305" y="8613"/>
                      <a:pt x="6279" y="8470"/>
                      <a:pt x="6362" y="8640"/>
                    </a:cubicBezTo>
                    <a:cubicBezTo>
                      <a:pt x="6420" y="8761"/>
                      <a:pt x="6489" y="8879"/>
                      <a:pt x="6526" y="9007"/>
                    </a:cubicBezTo>
                    <a:cubicBezTo>
                      <a:pt x="6610" y="9290"/>
                      <a:pt x="6781" y="9498"/>
                      <a:pt x="7022" y="9660"/>
                    </a:cubicBezTo>
                    <a:cubicBezTo>
                      <a:pt x="7560" y="10026"/>
                      <a:pt x="7445" y="10467"/>
                      <a:pt x="7288" y="11467"/>
                    </a:cubicBezTo>
                    <a:cubicBezTo>
                      <a:pt x="7220" y="11900"/>
                      <a:pt x="6977" y="12446"/>
                      <a:pt x="6614" y="12717"/>
                    </a:cubicBezTo>
                    <a:cubicBezTo>
                      <a:pt x="5789" y="13334"/>
                      <a:pt x="5683" y="13359"/>
                      <a:pt x="5564" y="13683"/>
                    </a:cubicBezTo>
                    <a:cubicBezTo>
                      <a:pt x="5431" y="14044"/>
                      <a:pt x="5516" y="14416"/>
                      <a:pt x="5705" y="14895"/>
                    </a:cubicBezTo>
                    <a:cubicBezTo>
                      <a:pt x="5825" y="15199"/>
                      <a:pt x="6009" y="15333"/>
                      <a:pt x="6186" y="15333"/>
                    </a:cubicBezTo>
                    <a:cubicBezTo>
                      <a:pt x="6278" y="15333"/>
                      <a:pt x="6369" y="15296"/>
                      <a:pt x="6448" y="15228"/>
                    </a:cubicBezTo>
                    <a:cubicBezTo>
                      <a:pt x="6711" y="15001"/>
                      <a:pt x="6991" y="14792"/>
                      <a:pt x="7225" y="14529"/>
                    </a:cubicBezTo>
                    <a:cubicBezTo>
                      <a:pt x="7397" y="14336"/>
                      <a:pt x="7584" y="14155"/>
                      <a:pt x="7780" y="13986"/>
                    </a:cubicBezTo>
                    <a:cubicBezTo>
                      <a:pt x="7984" y="13809"/>
                      <a:pt x="8182" y="13628"/>
                      <a:pt x="8344" y="13408"/>
                    </a:cubicBezTo>
                    <a:cubicBezTo>
                      <a:pt x="8404" y="13327"/>
                      <a:pt x="8473" y="13251"/>
                      <a:pt x="8551" y="13185"/>
                    </a:cubicBezTo>
                    <a:cubicBezTo>
                      <a:pt x="8692" y="13064"/>
                      <a:pt x="8853" y="13009"/>
                      <a:pt x="9008" y="13009"/>
                    </a:cubicBezTo>
                    <a:cubicBezTo>
                      <a:pt x="9286" y="13009"/>
                      <a:pt x="9543" y="13188"/>
                      <a:pt x="9626" y="13495"/>
                    </a:cubicBezTo>
                    <a:cubicBezTo>
                      <a:pt x="9766" y="14014"/>
                      <a:pt x="9547" y="14767"/>
                      <a:pt x="10360" y="15060"/>
                    </a:cubicBezTo>
                    <a:cubicBezTo>
                      <a:pt x="10434" y="15087"/>
                      <a:pt x="10504" y="15122"/>
                      <a:pt x="10579" y="15154"/>
                    </a:cubicBezTo>
                    <a:cubicBezTo>
                      <a:pt x="10980" y="15788"/>
                      <a:pt x="11014" y="15882"/>
                      <a:pt x="12325" y="15992"/>
                    </a:cubicBezTo>
                    <a:cubicBezTo>
                      <a:pt x="12325" y="16234"/>
                      <a:pt x="12354" y="16052"/>
                      <a:pt x="12236" y="16463"/>
                    </a:cubicBezTo>
                    <a:cubicBezTo>
                      <a:pt x="12113" y="16888"/>
                      <a:pt x="12055" y="17053"/>
                      <a:pt x="12061" y="17283"/>
                    </a:cubicBezTo>
                    <a:cubicBezTo>
                      <a:pt x="12070" y="17601"/>
                      <a:pt x="12300" y="17834"/>
                      <a:pt x="12651" y="17863"/>
                    </a:cubicBezTo>
                    <a:cubicBezTo>
                      <a:pt x="12699" y="17867"/>
                      <a:pt x="12748" y="17869"/>
                      <a:pt x="12797" y="17869"/>
                    </a:cubicBezTo>
                    <a:cubicBezTo>
                      <a:pt x="12905" y="17869"/>
                      <a:pt x="13014" y="17859"/>
                      <a:pt x="13122" y="17845"/>
                    </a:cubicBezTo>
                    <a:cubicBezTo>
                      <a:pt x="13604" y="17779"/>
                      <a:pt x="13901" y="17669"/>
                      <a:pt x="14189" y="17669"/>
                    </a:cubicBezTo>
                    <a:cubicBezTo>
                      <a:pt x="14248" y="17669"/>
                      <a:pt x="14307" y="17673"/>
                      <a:pt x="14367" y="17684"/>
                    </a:cubicBezTo>
                    <a:cubicBezTo>
                      <a:pt x="14387" y="17706"/>
                      <a:pt x="14399" y="17714"/>
                      <a:pt x="14400" y="17723"/>
                    </a:cubicBezTo>
                    <a:cubicBezTo>
                      <a:pt x="14468" y="18089"/>
                      <a:pt x="14499" y="18722"/>
                      <a:pt x="15022" y="19295"/>
                    </a:cubicBezTo>
                    <a:cubicBezTo>
                      <a:pt x="15257" y="19552"/>
                      <a:pt x="15485" y="19818"/>
                      <a:pt x="15730" y="20066"/>
                    </a:cubicBezTo>
                    <a:cubicBezTo>
                      <a:pt x="15943" y="20279"/>
                      <a:pt x="16084" y="20528"/>
                      <a:pt x="16182" y="20808"/>
                    </a:cubicBezTo>
                    <a:cubicBezTo>
                      <a:pt x="16393" y="21403"/>
                      <a:pt x="16440" y="22016"/>
                      <a:pt x="16389" y="22639"/>
                    </a:cubicBezTo>
                    <a:cubicBezTo>
                      <a:pt x="16378" y="22787"/>
                      <a:pt x="16344" y="22928"/>
                      <a:pt x="16233" y="23055"/>
                    </a:cubicBezTo>
                    <a:cubicBezTo>
                      <a:pt x="16147" y="23080"/>
                      <a:pt x="16051" y="23113"/>
                      <a:pt x="15952" y="23134"/>
                    </a:cubicBezTo>
                    <a:cubicBezTo>
                      <a:pt x="15765" y="23173"/>
                      <a:pt x="15578" y="23216"/>
                      <a:pt x="15389" y="23239"/>
                    </a:cubicBezTo>
                    <a:cubicBezTo>
                      <a:pt x="15065" y="23278"/>
                      <a:pt x="14857" y="23455"/>
                      <a:pt x="14729" y="23746"/>
                    </a:cubicBezTo>
                    <a:cubicBezTo>
                      <a:pt x="14595" y="24045"/>
                      <a:pt x="13851" y="24978"/>
                      <a:pt x="14666" y="25466"/>
                    </a:cubicBezTo>
                    <a:cubicBezTo>
                      <a:pt x="14842" y="25571"/>
                      <a:pt x="15064" y="25626"/>
                      <a:pt x="15158" y="25839"/>
                    </a:cubicBezTo>
                    <a:cubicBezTo>
                      <a:pt x="15188" y="26128"/>
                      <a:pt x="15215" y="26408"/>
                      <a:pt x="15245" y="26687"/>
                    </a:cubicBezTo>
                    <a:cubicBezTo>
                      <a:pt x="15273" y="26937"/>
                      <a:pt x="15195" y="27126"/>
                      <a:pt x="14958" y="27242"/>
                    </a:cubicBezTo>
                    <a:cubicBezTo>
                      <a:pt x="14699" y="27370"/>
                      <a:pt x="14504" y="27580"/>
                      <a:pt x="14342" y="27808"/>
                    </a:cubicBezTo>
                    <a:cubicBezTo>
                      <a:pt x="14066" y="28195"/>
                      <a:pt x="14101" y="28557"/>
                      <a:pt x="14446" y="28861"/>
                    </a:cubicBezTo>
                    <a:cubicBezTo>
                      <a:pt x="14568" y="28971"/>
                      <a:pt x="14703" y="29034"/>
                      <a:pt x="14850" y="29034"/>
                    </a:cubicBezTo>
                    <a:cubicBezTo>
                      <a:pt x="14948" y="29034"/>
                      <a:pt x="15052" y="29005"/>
                      <a:pt x="15161" y="28944"/>
                    </a:cubicBezTo>
                    <a:cubicBezTo>
                      <a:pt x="15409" y="28806"/>
                      <a:pt x="15635" y="28642"/>
                      <a:pt x="15840" y="28445"/>
                    </a:cubicBezTo>
                    <a:cubicBezTo>
                      <a:pt x="16073" y="28220"/>
                      <a:pt x="16498" y="27859"/>
                      <a:pt x="16691" y="27678"/>
                    </a:cubicBezTo>
                    <a:cubicBezTo>
                      <a:pt x="17625" y="26808"/>
                      <a:pt x="17397" y="25877"/>
                      <a:pt x="17349" y="25357"/>
                    </a:cubicBezTo>
                    <a:cubicBezTo>
                      <a:pt x="17312" y="24948"/>
                      <a:pt x="17691" y="24564"/>
                      <a:pt x="18002" y="24310"/>
                    </a:cubicBezTo>
                    <a:cubicBezTo>
                      <a:pt x="18051" y="24268"/>
                      <a:pt x="18117" y="24249"/>
                      <a:pt x="18172" y="24223"/>
                    </a:cubicBezTo>
                    <a:cubicBezTo>
                      <a:pt x="18497" y="24359"/>
                      <a:pt x="18551" y="24779"/>
                      <a:pt x="19509" y="25128"/>
                    </a:cubicBezTo>
                    <a:cubicBezTo>
                      <a:pt x="19590" y="25158"/>
                      <a:pt x="19667" y="25173"/>
                      <a:pt x="19739" y="25173"/>
                    </a:cubicBezTo>
                    <a:cubicBezTo>
                      <a:pt x="19906" y="25173"/>
                      <a:pt x="20048" y="25093"/>
                      <a:pt x="20164" y="24936"/>
                    </a:cubicBezTo>
                    <a:cubicBezTo>
                      <a:pt x="20508" y="24468"/>
                      <a:pt x="21218" y="24343"/>
                      <a:pt x="21796" y="23446"/>
                    </a:cubicBezTo>
                    <a:cubicBezTo>
                      <a:pt x="22001" y="23130"/>
                      <a:pt x="22121" y="22779"/>
                      <a:pt x="22196" y="22413"/>
                    </a:cubicBezTo>
                    <a:cubicBezTo>
                      <a:pt x="22256" y="22125"/>
                      <a:pt x="22179" y="21868"/>
                      <a:pt x="21921" y="21705"/>
                    </a:cubicBezTo>
                    <a:cubicBezTo>
                      <a:pt x="21332" y="21337"/>
                      <a:pt x="20953" y="21254"/>
                      <a:pt x="20506" y="21254"/>
                    </a:cubicBezTo>
                    <a:cubicBezTo>
                      <a:pt x="20258" y="21254"/>
                      <a:pt x="19989" y="21280"/>
                      <a:pt x="19652" y="21297"/>
                    </a:cubicBezTo>
                    <a:cubicBezTo>
                      <a:pt x="19564" y="21302"/>
                      <a:pt x="19475" y="21312"/>
                      <a:pt x="19386" y="21312"/>
                    </a:cubicBezTo>
                    <a:cubicBezTo>
                      <a:pt x="19318" y="21312"/>
                      <a:pt x="19251" y="21307"/>
                      <a:pt x="19182" y="21288"/>
                    </a:cubicBezTo>
                    <a:cubicBezTo>
                      <a:pt x="18970" y="21002"/>
                      <a:pt x="18903" y="20693"/>
                      <a:pt x="19045" y="20365"/>
                    </a:cubicBezTo>
                    <a:cubicBezTo>
                      <a:pt x="19158" y="20106"/>
                      <a:pt x="19331" y="19880"/>
                      <a:pt x="19554" y="19702"/>
                    </a:cubicBezTo>
                    <a:cubicBezTo>
                      <a:pt x="19653" y="19624"/>
                      <a:pt x="19762" y="19579"/>
                      <a:pt x="19879" y="19579"/>
                    </a:cubicBezTo>
                    <a:cubicBezTo>
                      <a:pt x="19948" y="19579"/>
                      <a:pt x="20019" y="19595"/>
                      <a:pt x="20092" y="19630"/>
                    </a:cubicBezTo>
                    <a:cubicBezTo>
                      <a:pt x="20193" y="19678"/>
                      <a:pt x="20303" y="19710"/>
                      <a:pt x="20405" y="19757"/>
                    </a:cubicBezTo>
                    <a:cubicBezTo>
                      <a:pt x="20560" y="19828"/>
                      <a:pt x="20715" y="19868"/>
                      <a:pt x="20874" y="19868"/>
                    </a:cubicBezTo>
                    <a:cubicBezTo>
                      <a:pt x="20988" y="19868"/>
                      <a:pt x="21105" y="19847"/>
                      <a:pt x="21223" y="19802"/>
                    </a:cubicBezTo>
                    <a:cubicBezTo>
                      <a:pt x="21284" y="19776"/>
                      <a:pt x="21353" y="19770"/>
                      <a:pt x="21417" y="19749"/>
                    </a:cubicBezTo>
                    <a:cubicBezTo>
                      <a:pt x="21498" y="19723"/>
                      <a:pt x="21577" y="19710"/>
                      <a:pt x="21656" y="19710"/>
                    </a:cubicBezTo>
                    <a:cubicBezTo>
                      <a:pt x="21742" y="19710"/>
                      <a:pt x="21827" y="19725"/>
                      <a:pt x="21915" y="19753"/>
                    </a:cubicBezTo>
                    <a:cubicBezTo>
                      <a:pt x="22053" y="19798"/>
                      <a:pt x="22197" y="19826"/>
                      <a:pt x="22337" y="19869"/>
                    </a:cubicBezTo>
                    <a:cubicBezTo>
                      <a:pt x="22379" y="19882"/>
                      <a:pt x="22427" y="19888"/>
                      <a:pt x="22478" y="19888"/>
                    </a:cubicBezTo>
                    <a:cubicBezTo>
                      <a:pt x="22677" y="19888"/>
                      <a:pt x="22929" y="19790"/>
                      <a:pt x="23107" y="19563"/>
                    </a:cubicBezTo>
                    <a:cubicBezTo>
                      <a:pt x="23219" y="19420"/>
                      <a:pt x="23294" y="19258"/>
                      <a:pt x="23371" y="19094"/>
                    </a:cubicBezTo>
                    <a:cubicBezTo>
                      <a:pt x="23627" y="18549"/>
                      <a:pt x="23197" y="17801"/>
                      <a:pt x="22537" y="17801"/>
                    </a:cubicBezTo>
                    <a:cubicBezTo>
                      <a:pt x="22532" y="17801"/>
                      <a:pt x="22527" y="17801"/>
                      <a:pt x="22523" y="17801"/>
                    </a:cubicBezTo>
                    <a:cubicBezTo>
                      <a:pt x="22477" y="17802"/>
                      <a:pt x="22436" y="17802"/>
                      <a:pt x="22398" y="17802"/>
                    </a:cubicBezTo>
                    <a:cubicBezTo>
                      <a:pt x="22046" y="17802"/>
                      <a:pt x="21989" y="17774"/>
                      <a:pt x="21586" y="17705"/>
                    </a:cubicBezTo>
                    <a:cubicBezTo>
                      <a:pt x="21209" y="17639"/>
                      <a:pt x="20981" y="17461"/>
                      <a:pt x="20708" y="17232"/>
                    </a:cubicBezTo>
                    <a:cubicBezTo>
                      <a:pt x="20075" y="16704"/>
                      <a:pt x="19580" y="16578"/>
                      <a:pt x="19326" y="16456"/>
                    </a:cubicBezTo>
                    <a:cubicBezTo>
                      <a:pt x="19289" y="16302"/>
                      <a:pt x="19280" y="16161"/>
                      <a:pt x="19222" y="16045"/>
                    </a:cubicBezTo>
                    <a:cubicBezTo>
                      <a:pt x="19055" y="15714"/>
                      <a:pt x="18898" y="15378"/>
                      <a:pt x="18757" y="15035"/>
                    </a:cubicBezTo>
                    <a:cubicBezTo>
                      <a:pt x="18749" y="15013"/>
                      <a:pt x="18732" y="14997"/>
                      <a:pt x="18709" y="14966"/>
                    </a:cubicBezTo>
                    <a:cubicBezTo>
                      <a:pt x="18654" y="14936"/>
                      <a:pt x="18585" y="14900"/>
                      <a:pt x="18508" y="14857"/>
                    </a:cubicBezTo>
                    <a:cubicBezTo>
                      <a:pt x="18390" y="14422"/>
                      <a:pt x="18452" y="14447"/>
                      <a:pt x="18353" y="13629"/>
                    </a:cubicBezTo>
                    <a:cubicBezTo>
                      <a:pt x="18303" y="13222"/>
                      <a:pt x="18071" y="13024"/>
                      <a:pt x="17659" y="12975"/>
                    </a:cubicBezTo>
                    <a:cubicBezTo>
                      <a:pt x="17620" y="12971"/>
                      <a:pt x="17579" y="12968"/>
                      <a:pt x="17537" y="12968"/>
                    </a:cubicBezTo>
                    <a:cubicBezTo>
                      <a:pt x="17231" y="12968"/>
                      <a:pt x="16845" y="13093"/>
                      <a:pt x="16655" y="13454"/>
                    </a:cubicBezTo>
                    <a:cubicBezTo>
                      <a:pt x="16446" y="13853"/>
                      <a:pt x="16448" y="14134"/>
                      <a:pt x="16352" y="14623"/>
                    </a:cubicBezTo>
                    <a:cubicBezTo>
                      <a:pt x="16208" y="15362"/>
                      <a:pt x="16255" y="15547"/>
                      <a:pt x="16243" y="16235"/>
                    </a:cubicBezTo>
                    <a:cubicBezTo>
                      <a:pt x="16241" y="16275"/>
                      <a:pt x="16254" y="16326"/>
                      <a:pt x="16184" y="16350"/>
                    </a:cubicBezTo>
                    <a:cubicBezTo>
                      <a:pt x="16062" y="16316"/>
                      <a:pt x="15998" y="16204"/>
                      <a:pt x="15935" y="16102"/>
                    </a:cubicBezTo>
                    <a:cubicBezTo>
                      <a:pt x="15717" y="15744"/>
                      <a:pt x="15410" y="15492"/>
                      <a:pt x="15037" y="15309"/>
                    </a:cubicBezTo>
                    <a:cubicBezTo>
                      <a:pt x="14906" y="15245"/>
                      <a:pt x="14787" y="15159"/>
                      <a:pt x="14661" y="15085"/>
                    </a:cubicBezTo>
                    <a:cubicBezTo>
                      <a:pt x="14526" y="15005"/>
                      <a:pt x="14390" y="14928"/>
                      <a:pt x="14247" y="14848"/>
                    </a:cubicBezTo>
                    <a:cubicBezTo>
                      <a:pt x="14219" y="14732"/>
                      <a:pt x="14180" y="14625"/>
                      <a:pt x="14169" y="14516"/>
                    </a:cubicBezTo>
                    <a:cubicBezTo>
                      <a:pt x="14118" y="14017"/>
                      <a:pt x="14103" y="13417"/>
                      <a:pt x="14023" y="13108"/>
                    </a:cubicBezTo>
                    <a:cubicBezTo>
                      <a:pt x="13861" y="12479"/>
                      <a:pt x="13379" y="12330"/>
                      <a:pt x="12899" y="12330"/>
                    </a:cubicBezTo>
                    <a:cubicBezTo>
                      <a:pt x="12529" y="12330"/>
                      <a:pt x="12159" y="12419"/>
                      <a:pt x="11938" y="12445"/>
                    </a:cubicBezTo>
                    <a:cubicBezTo>
                      <a:pt x="11891" y="12451"/>
                      <a:pt x="11843" y="12452"/>
                      <a:pt x="11796" y="12452"/>
                    </a:cubicBezTo>
                    <a:cubicBezTo>
                      <a:pt x="11721" y="12452"/>
                      <a:pt x="11646" y="12448"/>
                      <a:pt x="11573" y="12448"/>
                    </a:cubicBezTo>
                    <a:cubicBezTo>
                      <a:pt x="11219" y="12248"/>
                      <a:pt x="11280" y="11743"/>
                      <a:pt x="11257" y="11530"/>
                    </a:cubicBezTo>
                    <a:cubicBezTo>
                      <a:pt x="11195" y="10936"/>
                      <a:pt x="10684" y="10658"/>
                      <a:pt x="10277" y="10658"/>
                    </a:cubicBezTo>
                    <a:cubicBezTo>
                      <a:pt x="10203" y="10658"/>
                      <a:pt x="10133" y="10667"/>
                      <a:pt x="10069" y="10685"/>
                    </a:cubicBezTo>
                    <a:cubicBezTo>
                      <a:pt x="9984" y="10710"/>
                      <a:pt x="9895" y="10732"/>
                      <a:pt x="9807" y="10732"/>
                    </a:cubicBezTo>
                    <a:cubicBezTo>
                      <a:pt x="9743" y="10732"/>
                      <a:pt x="9679" y="10720"/>
                      <a:pt x="9617" y="10690"/>
                    </a:cubicBezTo>
                    <a:cubicBezTo>
                      <a:pt x="9549" y="10499"/>
                      <a:pt x="9547" y="10499"/>
                      <a:pt x="9560" y="10424"/>
                    </a:cubicBezTo>
                    <a:cubicBezTo>
                      <a:pt x="9673" y="9674"/>
                      <a:pt x="10353" y="9735"/>
                      <a:pt x="10527" y="8930"/>
                    </a:cubicBezTo>
                    <a:cubicBezTo>
                      <a:pt x="10624" y="8479"/>
                      <a:pt x="10616" y="8371"/>
                      <a:pt x="10725" y="8243"/>
                    </a:cubicBezTo>
                    <a:cubicBezTo>
                      <a:pt x="10862" y="8213"/>
                      <a:pt x="10980" y="8199"/>
                      <a:pt x="11083" y="8199"/>
                    </a:cubicBezTo>
                    <a:cubicBezTo>
                      <a:pt x="11744" y="8199"/>
                      <a:pt x="11788" y="8783"/>
                      <a:pt x="12062" y="9628"/>
                    </a:cubicBezTo>
                    <a:cubicBezTo>
                      <a:pt x="12253" y="10213"/>
                      <a:pt x="12636" y="10912"/>
                      <a:pt x="12660" y="10947"/>
                    </a:cubicBezTo>
                    <a:cubicBezTo>
                      <a:pt x="12941" y="11399"/>
                      <a:pt x="13263" y="11408"/>
                      <a:pt x="13732" y="11408"/>
                    </a:cubicBezTo>
                    <a:cubicBezTo>
                      <a:pt x="13751" y="11408"/>
                      <a:pt x="13771" y="11408"/>
                      <a:pt x="13791" y="11408"/>
                    </a:cubicBezTo>
                    <a:cubicBezTo>
                      <a:pt x="13951" y="11408"/>
                      <a:pt x="14128" y="11409"/>
                      <a:pt x="14326" y="11427"/>
                    </a:cubicBezTo>
                    <a:cubicBezTo>
                      <a:pt x="14391" y="11518"/>
                      <a:pt x="14459" y="11606"/>
                      <a:pt x="14520" y="11700"/>
                    </a:cubicBezTo>
                    <a:cubicBezTo>
                      <a:pt x="14741" y="12033"/>
                      <a:pt x="15154" y="12531"/>
                      <a:pt x="15552" y="12531"/>
                    </a:cubicBezTo>
                    <a:cubicBezTo>
                      <a:pt x="15578" y="12531"/>
                      <a:pt x="15604" y="12529"/>
                      <a:pt x="15629" y="12525"/>
                    </a:cubicBezTo>
                    <a:cubicBezTo>
                      <a:pt x="16383" y="12400"/>
                      <a:pt x="16455" y="11708"/>
                      <a:pt x="16549" y="11302"/>
                    </a:cubicBezTo>
                    <a:cubicBezTo>
                      <a:pt x="16673" y="11145"/>
                      <a:pt x="16810" y="11078"/>
                      <a:pt x="16972" y="11050"/>
                    </a:cubicBezTo>
                    <a:cubicBezTo>
                      <a:pt x="17222" y="11006"/>
                      <a:pt x="17419" y="10989"/>
                      <a:pt x="17582" y="10989"/>
                    </a:cubicBezTo>
                    <a:cubicBezTo>
                      <a:pt x="18158" y="10989"/>
                      <a:pt x="18291" y="11204"/>
                      <a:pt x="18736" y="11204"/>
                    </a:cubicBezTo>
                    <a:cubicBezTo>
                      <a:pt x="18852" y="11204"/>
                      <a:pt x="18989" y="11190"/>
                      <a:pt x="19161" y="11153"/>
                    </a:cubicBezTo>
                    <a:cubicBezTo>
                      <a:pt x="19430" y="11097"/>
                      <a:pt x="19445" y="10877"/>
                      <a:pt x="19523" y="10593"/>
                    </a:cubicBezTo>
                    <a:cubicBezTo>
                      <a:pt x="19635" y="10489"/>
                      <a:pt x="19908" y="10242"/>
                      <a:pt x="20022" y="10094"/>
                    </a:cubicBezTo>
                    <a:cubicBezTo>
                      <a:pt x="20248" y="9798"/>
                      <a:pt x="20434" y="9478"/>
                      <a:pt x="20598" y="9143"/>
                    </a:cubicBezTo>
                    <a:cubicBezTo>
                      <a:pt x="20754" y="8828"/>
                      <a:pt x="20727" y="8531"/>
                      <a:pt x="20533" y="8251"/>
                    </a:cubicBezTo>
                    <a:cubicBezTo>
                      <a:pt x="20405" y="8066"/>
                      <a:pt x="20258" y="7893"/>
                      <a:pt x="20110" y="7724"/>
                    </a:cubicBezTo>
                    <a:cubicBezTo>
                      <a:pt x="19988" y="7585"/>
                      <a:pt x="19829" y="7504"/>
                      <a:pt x="19610" y="7481"/>
                    </a:cubicBezTo>
                    <a:cubicBezTo>
                      <a:pt x="19509" y="7520"/>
                      <a:pt x="19381" y="7561"/>
                      <a:pt x="19259" y="7616"/>
                    </a:cubicBezTo>
                    <a:cubicBezTo>
                      <a:pt x="18481" y="7962"/>
                      <a:pt x="18328" y="8142"/>
                      <a:pt x="17542" y="8142"/>
                    </a:cubicBezTo>
                    <a:cubicBezTo>
                      <a:pt x="17089" y="8142"/>
                      <a:pt x="16716" y="7953"/>
                      <a:pt x="16351" y="7724"/>
                    </a:cubicBezTo>
                    <a:cubicBezTo>
                      <a:pt x="16190" y="7622"/>
                      <a:pt x="16110" y="7464"/>
                      <a:pt x="16108" y="7267"/>
                    </a:cubicBezTo>
                    <a:cubicBezTo>
                      <a:pt x="16106" y="7064"/>
                      <a:pt x="16117" y="6866"/>
                      <a:pt x="16180" y="6669"/>
                    </a:cubicBezTo>
                    <a:cubicBezTo>
                      <a:pt x="16248" y="6454"/>
                      <a:pt x="16292" y="6233"/>
                      <a:pt x="16350" y="6016"/>
                    </a:cubicBezTo>
                    <a:cubicBezTo>
                      <a:pt x="16533" y="5328"/>
                      <a:pt x="16000" y="4686"/>
                      <a:pt x="15361" y="4398"/>
                    </a:cubicBezTo>
                    <a:cubicBezTo>
                      <a:pt x="14980" y="4228"/>
                      <a:pt x="14582" y="4109"/>
                      <a:pt x="14178" y="4004"/>
                    </a:cubicBezTo>
                    <a:cubicBezTo>
                      <a:pt x="14100" y="3985"/>
                      <a:pt x="14025" y="3975"/>
                      <a:pt x="13951" y="3975"/>
                    </a:cubicBezTo>
                    <a:cubicBezTo>
                      <a:pt x="13779" y="3975"/>
                      <a:pt x="13618" y="4026"/>
                      <a:pt x="13465" y="4115"/>
                    </a:cubicBezTo>
                    <a:cubicBezTo>
                      <a:pt x="13309" y="4204"/>
                      <a:pt x="13169" y="4317"/>
                      <a:pt x="13028" y="4430"/>
                    </a:cubicBezTo>
                    <a:cubicBezTo>
                      <a:pt x="12619" y="4757"/>
                      <a:pt x="12480" y="5184"/>
                      <a:pt x="12572" y="5693"/>
                    </a:cubicBezTo>
                    <a:cubicBezTo>
                      <a:pt x="12665" y="6214"/>
                      <a:pt x="12829" y="6681"/>
                      <a:pt x="12885" y="7279"/>
                    </a:cubicBezTo>
                    <a:cubicBezTo>
                      <a:pt x="13001" y="8494"/>
                      <a:pt x="13901" y="8808"/>
                      <a:pt x="14181" y="8995"/>
                    </a:cubicBezTo>
                    <a:cubicBezTo>
                      <a:pt x="14549" y="9240"/>
                      <a:pt x="14499" y="9541"/>
                      <a:pt x="14570" y="9782"/>
                    </a:cubicBezTo>
                    <a:cubicBezTo>
                      <a:pt x="14601" y="9886"/>
                      <a:pt x="14653" y="9983"/>
                      <a:pt x="14701" y="10096"/>
                    </a:cubicBezTo>
                    <a:cubicBezTo>
                      <a:pt x="14434" y="10286"/>
                      <a:pt x="14198" y="10493"/>
                      <a:pt x="14058" y="10782"/>
                    </a:cubicBezTo>
                    <a:cubicBezTo>
                      <a:pt x="13921" y="10786"/>
                      <a:pt x="13788" y="10797"/>
                      <a:pt x="13661" y="10797"/>
                    </a:cubicBezTo>
                    <a:cubicBezTo>
                      <a:pt x="13545" y="10797"/>
                      <a:pt x="13433" y="10788"/>
                      <a:pt x="13326" y="10758"/>
                    </a:cubicBezTo>
                    <a:cubicBezTo>
                      <a:pt x="13187" y="10671"/>
                      <a:pt x="13134" y="10546"/>
                      <a:pt x="13073" y="10425"/>
                    </a:cubicBezTo>
                    <a:cubicBezTo>
                      <a:pt x="12202" y="8691"/>
                      <a:pt x="12693" y="9123"/>
                      <a:pt x="12086" y="8105"/>
                    </a:cubicBezTo>
                    <a:cubicBezTo>
                      <a:pt x="11909" y="7808"/>
                      <a:pt x="11424" y="7597"/>
                      <a:pt x="10972" y="7597"/>
                    </a:cubicBezTo>
                    <a:cubicBezTo>
                      <a:pt x="10559" y="7597"/>
                      <a:pt x="10172" y="7774"/>
                      <a:pt x="10072" y="8224"/>
                    </a:cubicBezTo>
                    <a:cubicBezTo>
                      <a:pt x="10003" y="8533"/>
                      <a:pt x="10022" y="9009"/>
                      <a:pt x="9589" y="9293"/>
                    </a:cubicBezTo>
                    <a:cubicBezTo>
                      <a:pt x="9562" y="9310"/>
                      <a:pt x="9539" y="9336"/>
                      <a:pt x="9514" y="9359"/>
                    </a:cubicBezTo>
                    <a:cubicBezTo>
                      <a:pt x="9212" y="9621"/>
                      <a:pt x="9045" y="9960"/>
                      <a:pt x="8962" y="10343"/>
                    </a:cubicBezTo>
                    <a:cubicBezTo>
                      <a:pt x="8848" y="10867"/>
                      <a:pt x="9227" y="11329"/>
                      <a:pt x="9749" y="11329"/>
                    </a:cubicBezTo>
                    <a:cubicBezTo>
                      <a:pt x="9769" y="11329"/>
                      <a:pt x="9789" y="11329"/>
                      <a:pt x="9809" y="11327"/>
                    </a:cubicBezTo>
                    <a:cubicBezTo>
                      <a:pt x="9978" y="11316"/>
                      <a:pt x="10141" y="11250"/>
                      <a:pt x="10295" y="11250"/>
                    </a:cubicBezTo>
                    <a:cubicBezTo>
                      <a:pt x="10419" y="11250"/>
                      <a:pt x="10537" y="11293"/>
                      <a:pt x="10645" y="11445"/>
                    </a:cubicBezTo>
                    <a:cubicBezTo>
                      <a:pt x="10662" y="11603"/>
                      <a:pt x="10694" y="11791"/>
                      <a:pt x="10704" y="11981"/>
                    </a:cubicBezTo>
                    <a:cubicBezTo>
                      <a:pt x="10726" y="12413"/>
                      <a:pt x="11032" y="13033"/>
                      <a:pt x="11653" y="13033"/>
                    </a:cubicBezTo>
                    <a:cubicBezTo>
                      <a:pt x="11661" y="13033"/>
                      <a:pt x="11668" y="13033"/>
                      <a:pt x="11676" y="13033"/>
                    </a:cubicBezTo>
                    <a:cubicBezTo>
                      <a:pt x="12025" y="13023"/>
                      <a:pt x="12371" y="12996"/>
                      <a:pt x="12714" y="12921"/>
                    </a:cubicBezTo>
                    <a:cubicBezTo>
                      <a:pt x="12800" y="12902"/>
                      <a:pt x="12883" y="12892"/>
                      <a:pt x="12960" y="12892"/>
                    </a:cubicBezTo>
                    <a:cubicBezTo>
                      <a:pt x="13224" y="12892"/>
                      <a:pt x="13421" y="13012"/>
                      <a:pt x="13471" y="13309"/>
                    </a:cubicBezTo>
                    <a:cubicBezTo>
                      <a:pt x="13471" y="13316"/>
                      <a:pt x="13539" y="14277"/>
                      <a:pt x="13559" y="14453"/>
                    </a:cubicBezTo>
                    <a:cubicBezTo>
                      <a:pt x="13579" y="14621"/>
                      <a:pt x="13624" y="14784"/>
                      <a:pt x="13670" y="14946"/>
                    </a:cubicBezTo>
                    <a:cubicBezTo>
                      <a:pt x="13727" y="15153"/>
                      <a:pt x="13865" y="15296"/>
                      <a:pt x="14049" y="15398"/>
                    </a:cubicBezTo>
                    <a:cubicBezTo>
                      <a:pt x="15022" y="15937"/>
                      <a:pt x="15205" y="16012"/>
                      <a:pt x="15409" y="16313"/>
                    </a:cubicBezTo>
                    <a:cubicBezTo>
                      <a:pt x="15694" y="16731"/>
                      <a:pt x="15838" y="16818"/>
                      <a:pt x="16080" y="16898"/>
                    </a:cubicBezTo>
                    <a:cubicBezTo>
                      <a:pt x="16131" y="16915"/>
                      <a:pt x="16184" y="16924"/>
                      <a:pt x="16237" y="16924"/>
                    </a:cubicBezTo>
                    <a:cubicBezTo>
                      <a:pt x="16483" y="16924"/>
                      <a:pt x="16720" y="16746"/>
                      <a:pt x="16739" y="16464"/>
                    </a:cubicBezTo>
                    <a:cubicBezTo>
                      <a:pt x="16757" y="16206"/>
                      <a:pt x="16798" y="15951"/>
                      <a:pt x="16786" y="15691"/>
                    </a:cubicBezTo>
                    <a:cubicBezTo>
                      <a:pt x="16759" y="15111"/>
                      <a:pt x="16882" y="14549"/>
                      <a:pt x="17002" y="13989"/>
                    </a:cubicBezTo>
                    <a:cubicBezTo>
                      <a:pt x="17076" y="13638"/>
                      <a:pt x="17225" y="13480"/>
                      <a:pt x="17522" y="13480"/>
                    </a:cubicBezTo>
                    <a:cubicBezTo>
                      <a:pt x="17585" y="13480"/>
                      <a:pt x="17654" y="13487"/>
                      <a:pt x="17730" y="13501"/>
                    </a:cubicBezTo>
                    <a:cubicBezTo>
                      <a:pt x="17751" y="13505"/>
                      <a:pt x="17769" y="13521"/>
                      <a:pt x="17801" y="13538"/>
                    </a:cubicBezTo>
                    <a:cubicBezTo>
                      <a:pt x="18025" y="14060"/>
                      <a:pt x="17764" y="14915"/>
                      <a:pt x="18432" y="15268"/>
                    </a:cubicBezTo>
                    <a:cubicBezTo>
                      <a:pt x="18547" y="15670"/>
                      <a:pt x="18407" y="15528"/>
                      <a:pt x="18900" y="16349"/>
                    </a:cubicBezTo>
                    <a:cubicBezTo>
                      <a:pt x="18719" y="16333"/>
                      <a:pt x="18550" y="16308"/>
                      <a:pt x="18393" y="16308"/>
                    </a:cubicBezTo>
                    <a:cubicBezTo>
                      <a:pt x="18109" y="16308"/>
                      <a:pt x="17867" y="16391"/>
                      <a:pt x="17677" y="16764"/>
                    </a:cubicBezTo>
                    <a:cubicBezTo>
                      <a:pt x="17342" y="17418"/>
                      <a:pt x="17529" y="17786"/>
                      <a:pt x="17428" y="18451"/>
                    </a:cubicBezTo>
                    <a:cubicBezTo>
                      <a:pt x="17345" y="18483"/>
                      <a:pt x="17275" y="18526"/>
                      <a:pt x="17201" y="18535"/>
                    </a:cubicBezTo>
                    <a:cubicBezTo>
                      <a:pt x="16759" y="18582"/>
                      <a:pt x="16667" y="18893"/>
                      <a:pt x="16277" y="19570"/>
                    </a:cubicBezTo>
                    <a:cubicBezTo>
                      <a:pt x="16250" y="19616"/>
                      <a:pt x="16234" y="19678"/>
                      <a:pt x="16142" y="19679"/>
                    </a:cubicBezTo>
                    <a:cubicBezTo>
                      <a:pt x="16061" y="19592"/>
                      <a:pt x="15967" y="19497"/>
                      <a:pt x="15877" y="19397"/>
                    </a:cubicBezTo>
                    <a:cubicBezTo>
                      <a:pt x="15756" y="19264"/>
                      <a:pt x="15646" y="19120"/>
                      <a:pt x="15517" y="18994"/>
                    </a:cubicBezTo>
                    <a:cubicBezTo>
                      <a:pt x="15195" y="18679"/>
                      <a:pt x="15036" y="18294"/>
                      <a:pt x="14980" y="17856"/>
                    </a:cubicBezTo>
                    <a:cubicBezTo>
                      <a:pt x="14918" y="17382"/>
                      <a:pt x="14810" y="17085"/>
                      <a:pt x="14376" y="17085"/>
                    </a:cubicBezTo>
                    <a:cubicBezTo>
                      <a:pt x="14350" y="17085"/>
                      <a:pt x="14322" y="17087"/>
                      <a:pt x="14294" y="17089"/>
                    </a:cubicBezTo>
                    <a:cubicBezTo>
                      <a:pt x="13522" y="17148"/>
                      <a:pt x="13478" y="17269"/>
                      <a:pt x="12825" y="17269"/>
                    </a:cubicBezTo>
                    <a:cubicBezTo>
                      <a:pt x="12774" y="17269"/>
                      <a:pt x="12723" y="17245"/>
                      <a:pt x="12666" y="17231"/>
                    </a:cubicBezTo>
                    <a:cubicBezTo>
                      <a:pt x="12672" y="17147"/>
                      <a:pt x="12665" y="17078"/>
                      <a:pt x="12680" y="17014"/>
                    </a:cubicBezTo>
                    <a:cubicBezTo>
                      <a:pt x="12835" y="16362"/>
                      <a:pt x="12926" y="16261"/>
                      <a:pt x="12891" y="15895"/>
                    </a:cubicBezTo>
                    <a:cubicBezTo>
                      <a:pt x="12869" y="15670"/>
                      <a:pt x="12747" y="15516"/>
                      <a:pt x="12538" y="15445"/>
                    </a:cubicBezTo>
                    <a:cubicBezTo>
                      <a:pt x="12061" y="15281"/>
                      <a:pt x="11432" y="15533"/>
                      <a:pt x="11131" y="14983"/>
                    </a:cubicBezTo>
                    <a:cubicBezTo>
                      <a:pt x="10949" y="14650"/>
                      <a:pt x="10700" y="14587"/>
                      <a:pt x="10499" y="14511"/>
                    </a:cubicBezTo>
                    <a:cubicBezTo>
                      <a:pt x="10225" y="14404"/>
                      <a:pt x="10250" y="14116"/>
                      <a:pt x="10234" y="13974"/>
                    </a:cubicBezTo>
                    <a:cubicBezTo>
                      <a:pt x="10204" y="13705"/>
                      <a:pt x="10177" y="13438"/>
                      <a:pt x="10084" y="13181"/>
                    </a:cubicBezTo>
                    <a:cubicBezTo>
                      <a:pt x="9941" y="12783"/>
                      <a:pt x="9483" y="12451"/>
                      <a:pt x="9013" y="12451"/>
                    </a:cubicBezTo>
                    <a:cubicBezTo>
                      <a:pt x="8942" y="12451"/>
                      <a:pt x="8871" y="12459"/>
                      <a:pt x="8801" y="12475"/>
                    </a:cubicBezTo>
                    <a:cubicBezTo>
                      <a:pt x="8474" y="12549"/>
                      <a:pt x="8195" y="12702"/>
                      <a:pt x="7980" y="12973"/>
                    </a:cubicBezTo>
                    <a:cubicBezTo>
                      <a:pt x="7834" y="13157"/>
                      <a:pt x="7664" y="13324"/>
                      <a:pt x="7499" y="13492"/>
                    </a:cubicBezTo>
                    <a:cubicBezTo>
                      <a:pt x="6563" y="14447"/>
                      <a:pt x="6433" y="14549"/>
                      <a:pt x="6206" y="14685"/>
                    </a:cubicBezTo>
                    <a:cubicBezTo>
                      <a:pt x="6084" y="14403"/>
                      <a:pt x="5994" y="14129"/>
                      <a:pt x="6089" y="13788"/>
                    </a:cubicBezTo>
                    <a:cubicBezTo>
                      <a:pt x="7105" y="12963"/>
                      <a:pt x="7894" y="12702"/>
                      <a:pt x="7895" y="10344"/>
                    </a:cubicBezTo>
                    <a:cubicBezTo>
                      <a:pt x="7897" y="9716"/>
                      <a:pt x="7450" y="9455"/>
                      <a:pt x="7229" y="9284"/>
                    </a:cubicBezTo>
                    <a:cubicBezTo>
                      <a:pt x="7071" y="8933"/>
                      <a:pt x="7002" y="8546"/>
                      <a:pt x="6756" y="8251"/>
                    </a:cubicBezTo>
                    <a:cubicBezTo>
                      <a:pt x="6824" y="7990"/>
                      <a:pt x="6969" y="7817"/>
                      <a:pt x="7182" y="7686"/>
                    </a:cubicBezTo>
                    <a:cubicBezTo>
                      <a:pt x="7435" y="7689"/>
                      <a:pt x="7797" y="7900"/>
                      <a:pt x="8014" y="8040"/>
                    </a:cubicBezTo>
                    <a:cubicBezTo>
                      <a:pt x="8136" y="8118"/>
                      <a:pt x="8250" y="8153"/>
                      <a:pt x="8361" y="8153"/>
                    </a:cubicBezTo>
                    <a:cubicBezTo>
                      <a:pt x="8555" y="8153"/>
                      <a:pt x="8736" y="8046"/>
                      <a:pt x="8925" y="7877"/>
                    </a:cubicBezTo>
                    <a:cubicBezTo>
                      <a:pt x="9236" y="7597"/>
                      <a:pt x="9147" y="7283"/>
                      <a:pt x="9110" y="7062"/>
                    </a:cubicBezTo>
                    <a:cubicBezTo>
                      <a:pt x="9206" y="6777"/>
                      <a:pt x="9429" y="6688"/>
                      <a:pt x="9833" y="6610"/>
                    </a:cubicBezTo>
                    <a:cubicBezTo>
                      <a:pt x="11038" y="6376"/>
                      <a:pt x="11180" y="6615"/>
                      <a:pt x="11364" y="6055"/>
                    </a:cubicBezTo>
                    <a:cubicBezTo>
                      <a:pt x="11290" y="5425"/>
                      <a:pt x="10661" y="5134"/>
                      <a:pt x="10609" y="4676"/>
                    </a:cubicBezTo>
                    <a:cubicBezTo>
                      <a:pt x="10770" y="4506"/>
                      <a:pt x="10672" y="4555"/>
                      <a:pt x="11033" y="4379"/>
                    </a:cubicBezTo>
                    <a:cubicBezTo>
                      <a:pt x="11318" y="4239"/>
                      <a:pt x="11523" y="4018"/>
                      <a:pt x="11644" y="3729"/>
                    </a:cubicBezTo>
                    <a:cubicBezTo>
                      <a:pt x="11757" y="3460"/>
                      <a:pt x="11866" y="3188"/>
                      <a:pt x="11912" y="2911"/>
                    </a:cubicBezTo>
                    <a:cubicBezTo>
                      <a:pt x="11874" y="2581"/>
                      <a:pt x="11700" y="2332"/>
                      <a:pt x="11508" y="2093"/>
                    </a:cubicBezTo>
                    <a:cubicBezTo>
                      <a:pt x="11347" y="1890"/>
                      <a:pt x="11219" y="1880"/>
                      <a:pt x="10290" y="1545"/>
                    </a:cubicBezTo>
                    <a:cubicBezTo>
                      <a:pt x="9600" y="1296"/>
                      <a:pt x="9450" y="1254"/>
                      <a:pt x="9290" y="1084"/>
                    </a:cubicBezTo>
                    <a:cubicBezTo>
                      <a:pt x="9171" y="959"/>
                      <a:pt x="8829" y="850"/>
                      <a:pt x="8628" y="757"/>
                    </a:cubicBezTo>
                    <a:cubicBezTo>
                      <a:pt x="7984" y="460"/>
                      <a:pt x="7886" y="674"/>
                      <a:pt x="7580" y="344"/>
                    </a:cubicBezTo>
                    <a:cubicBezTo>
                      <a:pt x="7496" y="253"/>
                      <a:pt x="7398" y="176"/>
                      <a:pt x="7298" y="104"/>
                    </a:cubicBezTo>
                    <a:cubicBezTo>
                      <a:pt x="7206" y="36"/>
                      <a:pt x="7100" y="1"/>
                      <a:pt x="69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4" name="Google Shape;10874;p42"/>
              <p:cNvSpPr/>
              <p:nvPr/>
            </p:nvSpPr>
            <p:spPr>
              <a:xfrm>
                <a:off x="2086750" y="1805025"/>
                <a:ext cx="550175" cy="219800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8792" extrusionOk="0">
                    <a:moveTo>
                      <a:pt x="19000" y="555"/>
                    </a:moveTo>
                    <a:cubicBezTo>
                      <a:pt x="19387" y="555"/>
                      <a:pt x="19614" y="871"/>
                      <a:pt x="20179" y="915"/>
                    </a:cubicBezTo>
                    <a:cubicBezTo>
                      <a:pt x="20399" y="1145"/>
                      <a:pt x="20871" y="1826"/>
                      <a:pt x="20987" y="2080"/>
                    </a:cubicBezTo>
                    <a:cubicBezTo>
                      <a:pt x="21248" y="2659"/>
                      <a:pt x="20689" y="2643"/>
                      <a:pt x="20051" y="2657"/>
                    </a:cubicBezTo>
                    <a:cubicBezTo>
                      <a:pt x="20047" y="2657"/>
                      <a:pt x="20042" y="2657"/>
                      <a:pt x="20038" y="2657"/>
                    </a:cubicBezTo>
                    <a:cubicBezTo>
                      <a:pt x="19688" y="2657"/>
                      <a:pt x="19542" y="2327"/>
                      <a:pt x="18392" y="1932"/>
                    </a:cubicBezTo>
                    <a:cubicBezTo>
                      <a:pt x="18067" y="1821"/>
                      <a:pt x="17820" y="1788"/>
                      <a:pt x="17628" y="1788"/>
                    </a:cubicBezTo>
                    <a:cubicBezTo>
                      <a:pt x="17460" y="1788"/>
                      <a:pt x="17333" y="1812"/>
                      <a:pt x="17232" y="1833"/>
                    </a:cubicBezTo>
                    <a:cubicBezTo>
                      <a:pt x="16769" y="1925"/>
                      <a:pt x="16267" y="2122"/>
                      <a:pt x="15969" y="2491"/>
                    </a:cubicBezTo>
                    <a:cubicBezTo>
                      <a:pt x="15713" y="2804"/>
                      <a:pt x="15809" y="3029"/>
                      <a:pt x="15964" y="3510"/>
                    </a:cubicBezTo>
                    <a:cubicBezTo>
                      <a:pt x="16043" y="3752"/>
                      <a:pt x="15974" y="3826"/>
                      <a:pt x="15904" y="4030"/>
                    </a:cubicBezTo>
                    <a:cubicBezTo>
                      <a:pt x="15729" y="4541"/>
                      <a:pt x="15948" y="4923"/>
                      <a:pt x="16356" y="5271"/>
                    </a:cubicBezTo>
                    <a:cubicBezTo>
                      <a:pt x="16746" y="5606"/>
                      <a:pt x="16776" y="5941"/>
                      <a:pt x="16855" y="6327"/>
                    </a:cubicBezTo>
                    <a:cubicBezTo>
                      <a:pt x="16673" y="6430"/>
                      <a:pt x="16521" y="6524"/>
                      <a:pt x="16359" y="6601"/>
                    </a:cubicBezTo>
                    <a:cubicBezTo>
                      <a:pt x="16271" y="6646"/>
                      <a:pt x="16171" y="6675"/>
                      <a:pt x="16072" y="6689"/>
                    </a:cubicBezTo>
                    <a:cubicBezTo>
                      <a:pt x="15552" y="6762"/>
                      <a:pt x="15500" y="6956"/>
                      <a:pt x="15177" y="6956"/>
                    </a:cubicBezTo>
                    <a:cubicBezTo>
                      <a:pt x="15155" y="6956"/>
                      <a:pt x="15131" y="6955"/>
                      <a:pt x="15106" y="6953"/>
                    </a:cubicBezTo>
                    <a:cubicBezTo>
                      <a:pt x="15085" y="6951"/>
                      <a:pt x="15065" y="6951"/>
                      <a:pt x="15045" y="6951"/>
                    </a:cubicBezTo>
                    <a:cubicBezTo>
                      <a:pt x="14714" y="6951"/>
                      <a:pt x="14571" y="7159"/>
                      <a:pt x="14301" y="7324"/>
                    </a:cubicBezTo>
                    <a:cubicBezTo>
                      <a:pt x="14120" y="7434"/>
                      <a:pt x="13935" y="7540"/>
                      <a:pt x="13756" y="7645"/>
                    </a:cubicBezTo>
                    <a:cubicBezTo>
                      <a:pt x="13474" y="7454"/>
                      <a:pt x="13453" y="6527"/>
                      <a:pt x="12630" y="6080"/>
                    </a:cubicBezTo>
                    <a:cubicBezTo>
                      <a:pt x="12486" y="6002"/>
                      <a:pt x="12348" y="5968"/>
                      <a:pt x="12220" y="5968"/>
                    </a:cubicBezTo>
                    <a:cubicBezTo>
                      <a:pt x="11823" y="5968"/>
                      <a:pt x="11521" y="6291"/>
                      <a:pt x="11438" y="6616"/>
                    </a:cubicBezTo>
                    <a:cubicBezTo>
                      <a:pt x="11295" y="7175"/>
                      <a:pt x="11853" y="7706"/>
                      <a:pt x="12004" y="8221"/>
                    </a:cubicBezTo>
                    <a:cubicBezTo>
                      <a:pt x="11964" y="8228"/>
                      <a:pt x="11928" y="8241"/>
                      <a:pt x="11897" y="8241"/>
                    </a:cubicBezTo>
                    <a:cubicBezTo>
                      <a:pt x="11889" y="8241"/>
                      <a:pt x="11881" y="8240"/>
                      <a:pt x="11874" y="8238"/>
                    </a:cubicBezTo>
                    <a:cubicBezTo>
                      <a:pt x="11589" y="8162"/>
                      <a:pt x="11301" y="8111"/>
                      <a:pt x="11007" y="8111"/>
                    </a:cubicBezTo>
                    <a:cubicBezTo>
                      <a:pt x="10941" y="8111"/>
                      <a:pt x="10874" y="8114"/>
                      <a:pt x="10807" y="8119"/>
                    </a:cubicBezTo>
                    <a:cubicBezTo>
                      <a:pt x="10801" y="8120"/>
                      <a:pt x="10795" y="8120"/>
                      <a:pt x="10790" y="8120"/>
                    </a:cubicBezTo>
                    <a:cubicBezTo>
                      <a:pt x="10730" y="8120"/>
                      <a:pt x="10670" y="8101"/>
                      <a:pt x="10616" y="8093"/>
                    </a:cubicBezTo>
                    <a:cubicBezTo>
                      <a:pt x="10467" y="7925"/>
                      <a:pt x="10508" y="7717"/>
                      <a:pt x="10301" y="7094"/>
                    </a:cubicBezTo>
                    <a:cubicBezTo>
                      <a:pt x="10218" y="6848"/>
                      <a:pt x="9940" y="6635"/>
                      <a:pt x="9622" y="6635"/>
                    </a:cubicBezTo>
                    <a:cubicBezTo>
                      <a:pt x="9514" y="6635"/>
                      <a:pt x="9402" y="6660"/>
                      <a:pt x="9291" y="6716"/>
                    </a:cubicBezTo>
                    <a:cubicBezTo>
                      <a:pt x="9025" y="6849"/>
                      <a:pt x="8891" y="6974"/>
                      <a:pt x="8682" y="6974"/>
                    </a:cubicBezTo>
                    <a:cubicBezTo>
                      <a:pt x="8622" y="6974"/>
                      <a:pt x="8555" y="6964"/>
                      <a:pt x="8478" y="6940"/>
                    </a:cubicBezTo>
                    <a:cubicBezTo>
                      <a:pt x="8205" y="6857"/>
                      <a:pt x="8047" y="6769"/>
                      <a:pt x="7889" y="6769"/>
                    </a:cubicBezTo>
                    <a:cubicBezTo>
                      <a:pt x="7796" y="6769"/>
                      <a:pt x="7702" y="6799"/>
                      <a:pt x="7586" y="6881"/>
                    </a:cubicBezTo>
                    <a:cubicBezTo>
                      <a:pt x="7427" y="6990"/>
                      <a:pt x="7508" y="6960"/>
                      <a:pt x="7267" y="7099"/>
                    </a:cubicBezTo>
                    <a:cubicBezTo>
                      <a:pt x="6916" y="7038"/>
                      <a:pt x="6933" y="6344"/>
                      <a:pt x="6213" y="6089"/>
                    </a:cubicBezTo>
                    <a:cubicBezTo>
                      <a:pt x="5687" y="5902"/>
                      <a:pt x="5636" y="5830"/>
                      <a:pt x="5397" y="5527"/>
                    </a:cubicBezTo>
                    <a:cubicBezTo>
                      <a:pt x="4998" y="5024"/>
                      <a:pt x="4522" y="4881"/>
                      <a:pt x="4074" y="4881"/>
                    </a:cubicBezTo>
                    <a:cubicBezTo>
                      <a:pt x="3662" y="4881"/>
                      <a:pt x="3273" y="5002"/>
                      <a:pt x="2992" y="5073"/>
                    </a:cubicBezTo>
                    <a:cubicBezTo>
                      <a:pt x="2471" y="5204"/>
                      <a:pt x="2482" y="5631"/>
                      <a:pt x="2261" y="6594"/>
                    </a:cubicBezTo>
                    <a:cubicBezTo>
                      <a:pt x="2182" y="6939"/>
                      <a:pt x="2084" y="6989"/>
                      <a:pt x="1813" y="7456"/>
                    </a:cubicBezTo>
                    <a:cubicBezTo>
                      <a:pt x="1682" y="7680"/>
                      <a:pt x="1570" y="7695"/>
                      <a:pt x="828" y="7904"/>
                    </a:cubicBezTo>
                    <a:cubicBezTo>
                      <a:pt x="822" y="7906"/>
                      <a:pt x="816" y="7907"/>
                      <a:pt x="809" y="7907"/>
                    </a:cubicBezTo>
                    <a:cubicBezTo>
                      <a:pt x="784" y="7907"/>
                      <a:pt x="756" y="7896"/>
                      <a:pt x="732" y="7893"/>
                    </a:cubicBezTo>
                    <a:cubicBezTo>
                      <a:pt x="571" y="7700"/>
                      <a:pt x="542" y="7591"/>
                      <a:pt x="553" y="7234"/>
                    </a:cubicBezTo>
                    <a:cubicBezTo>
                      <a:pt x="656" y="6998"/>
                      <a:pt x="829" y="6911"/>
                      <a:pt x="1021" y="6823"/>
                    </a:cubicBezTo>
                    <a:cubicBezTo>
                      <a:pt x="1335" y="6679"/>
                      <a:pt x="1505" y="6431"/>
                      <a:pt x="1546" y="6091"/>
                    </a:cubicBezTo>
                    <a:cubicBezTo>
                      <a:pt x="1573" y="5851"/>
                      <a:pt x="1652" y="5631"/>
                      <a:pt x="1770" y="5424"/>
                    </a:cubicBezTo>
                    <a:cubicBezTo>
                      <a:pt x="2011" y="5000"/>
                      <a:pt x="2271" y="5145"/>
                      <a:pt x="2663" y="4965"/>
                    </a:cubicBezTo>
                    <a:cubicBezTo>
                      <a:pt x="3406" y="4623"/>
                      <a:pt x="4570" y="3865"/>
                      <a:pt x="5452" y="3865"/>
                    </a:cubicBezTo>
                    <a:cubicBezTo>
                      <a:pt x="5752" y="3865"/>
                      <a:pt x="6019" y="3952"/>
                      <a:pt x="6226" y="4172"/>
                    </a:cubicBezTo>
                    <a:cubicBezTo>
                      <a:pt x="6934" y="4924"/>
                      <a:pt x="6939" y="5202"/>
                      <a:pt x="7912" y="5426"/>
                    </a:cubicBezTo>
                    <a:cubicBezTo>
                      <a:pt x="7972" y="5440"/>
                      <a:pt x="8028" y="5446"/>
                      <a:pt x="8082" y="5446"/>
                    </a:cubicBezTo>
                    <a:cubicBezTo>
                      <a:pt x="8701" y="5446"/>
                      <a:pt x="8930" y="4596"/>
                      <a:pt x="9394" y="4596"/>
                    </a:cubicBezTo>
                    <a:cubicBezTo>
                      <a:pt x="9440" y="4596"/>
                      <a:pt x="9488" y="4604"/>
                      <a:pt x="9539" y="4622"/>
                    </a:cubicBezTo>
                    <a:cubicBezTo>
                      <a:pt x="9950" y="4770"/>
                      <a:pt x="9706" y="5374"/>
                      <a:pt x="10556" y="5490"/>
                    </a:cubicBezTo>
                    <a:cubicBezTo>
                      <a:pt x="10600" y="5496"/>
                      <a:pt x="10639" y="5499"/>
                      <a:pt x="10674" y="5499"/>
                    </a:cubicBezTo>
                    <a:cubicBezTo>
                      <a:pt x="11075" y="5499"/>
                      <a:pt x="10985" y="5135"/>
                      <a:pt x="11818" y="5013"/>
                    </a:cubicBezTo>
                    <a:cubicBezTo>
                      <a:pt x="11918" y="4999"/>
                      <a:pt x="12016" y="4973"/>
                      <a:pt x="12130" y="4949"/>
                    </a:cubicBezTo>
                    <a:cubicBezTo>
                      <a:pt x="12536" y="5117"/>
                      <a:pt x="12534" y="5177"/>
                      <a:pt x="13196" y="5321"/>
                    </a:cubicBezTo>
                    <a:cubicBezTo>
                      <a:pt x="13268" y="5337"/>
                      <a:pt x="13336" y="5344"/>
                      <a:pt x="13402" y="5344"/>
                    </a:cubicBezTo>
                    <a:cubicBezTo>
                      <a:pt x="13665" y="5344"/>
                      <a:pt x="13878" y="5219"/>
                      <a:pt x="14049" y="4984"/>
                    </a:cubicBezTo>
                    <a:cubicBezTo>
                      <a:pt x="14309" y="4623"/>
                      <a:pt x="14312" y="4530"/>
                      <a:pt x="14445" y="3369"/>
                    </a:cubicBezTo>
                    <a:cubicBezTo>
                      <a:pt x="14477" y="3096"/>
                      <a:pt x="14379" y="2862"/>
                      <a:pt x="14197" y="2660"/>
                    </a:cubicBezTo>
                    <a:cubicBezTo>
                      <a:pt x="13861" y="2285"/>
                      <a:pt x="13586" y="2221"/>
                      <a:pt x="13277" y="2221"/>
                    </a:cubicBezTo>
                    <a:cubicBezTo>
                      <a:pt x="13173" y="2221"/>
                      <a:pt x="13065" y="2229"/>
                      <a:pt x="12950" y="2233"/>
                    </a:cubicBezTo>
                    <a:cubicBezTo>
                      <a:pt x="12621" y="2247"/>
                      <a:pt x="12307" y="2316"/>
                      <a:pt x="12005" y="2459"/>
                    </a:cubicBezTo>
                    <a:cubicBezTo>
                      <a:pt x="11750" y="2579"/>
                      <a:pt x="11618" y="2635"/>
                      <a:pt x="11477" y="2635"/>
                    </a:cubicBezTo>
                    <a:cubicBezTo>
                      <a:pt x="11350" y="2635"/>
                      <a:pt x="11215" y="2589"/>
                      <a:pt x="10977" y="2506"/>
                    </a:cubicBezTo>
                    <a:cubicBezTo>
                      <a:pt x="10574" y="2363"/>
                      <a:pt x="10401" y="2299"/>
                      <a:pt x="10211" y="2299"/>
                    </a:cubicBezTo>
                    <a:cubicBezTo>
                      <a:pt x="10145" y="2299"/>
                      <a:pt x="10077" y="2307"/>
                      <a:pt x="9996" y="2322"/>
                    </a:cubicBezTo>
                    <a:cubicBezTo>
                      <a:pt x="9683" y="2380"/>
                      <a:pt x="9555" y="2421"/>
                      <a:pt x="9435" y="2421"/>
                    </a:cubicBezTo>
                    <a:cubicBezTo>
                      <a:pt x="9358" y="2421"/>
                      <a:pt x="9285" y="2404"/>
                      <a:pt x="9170" y="2364"/>
                    </a:cubicBezTo>
                    <a:cubicBezTo>
                      <a:pt x="8941" y="2285"/>
                      <a:pt x="8943" y="2017"/>
                      <a:pt x="9138" y="1926"/>
                    </a:cubicBezTo>
                    <a:cubicBezTo>
                      <a:pt x="9617" y="1702"/>
                      <a:pt x="9819" y="1699"/>
                      <a:pt x="10445" y="1635"/>
                    </a:cubicBezTo>
                    <a:cubicBezTo>
                      <a:pt x="10852" y="1592"/>
                      <a:pt x="11149" y="1411"/>
                      <a:pt x="11811" y="1071"/>
                    </a:cubicBezTo>
                    <a:cubicBezTo>
                      <a:pt x="12257" y="843"/>
                      <a:pt x="12504" y="670"/>
                      <a:pt x="12945" y="670"/>
                    </a:cubicBezTo>
                    <a:cubicBezTo>
                      <a:pt x="13026" y="670"/>
                      <a:pt x="13114" y="676"/>
                      <a:pt x="13211" y="689"/>
                    </a:cubicBezTo>
                    <a:cubicBezTo>
                      <a:pt x="13692" y="750"/>
                      <a:pt x="13802" y="1060"/>
                      <a:pt x="14025" y="1335"/>
                    </a:cubicBezTo>
                    <a:cubicBezTo>
                      <a:pt x="14284" y="1654"/>
                      <a:pt x="14479" y="1907"/>
                      <a:pt x="14806" y="1907"/>
                    </a:cubicBezTo>
                    <a:cubicBezTo>
                      <a:pt x="14878" y="1907"/>
                      <a:pt x="14957" y="1895"/>
                      <a:pt x="15045" y="1868"/>
                    </a:cubicBezTo>
                    <a:cubicBezTo>
                      <a:pt x="15635" y="1686"/>
                      <a:pt x="15675" y="1386"/>
                      <a:pt x="16122" y="1333"/>
                    </a:cubicBezTo>
                    <a:cubicBezTo>
                      <a:pt x="16744" y="1259"/>
                      <a:pt x="17318" y="1025"/>
                      <a:pt x="17884" y="778"/>
                    </a:cubicBezTo>
                    <a:cubicBezTo>
                      <a:pt x="18233" y="626"/>
                      <a:pt x="18596" y="573"/>
                      <a:pt x="18968" y="556"/>
                    </a:cubicBezTo>
                    <a:cubicBezTo>
                      <a:pt x="18979" y="555"/>
                      <a:pt x="18989" y="555"/>
                      <a:pt x="19000" y="555"/>
                    </a:cubicBezTo>
                    <a:close/>
                    <a:moveTo>
                      <a:pt x="19045" y="0"/>
                    </a:moveTo>
                    <a:cubicBezTo>
                      <a:pt x="19035" y="0"/>
                      <a:pt x="19025" y="1"/>
                      <a:pt x="19015" y="1"/>
                    </a:cubicBezTo>
                    <a:cubicBezTo>
                      <a:pt x="17546" y="32"/>
                      <a:pt x="17329" y="630"/>
                      <a:pt x="16036" y="787"/>
                    </a:cubicBezTo>
                    <a:cubicBezTo>
                      <a:pt x="15393" y="864"/>
                      <a:pt x="15305" y="1229"/>
                      <a:pt x="14810" y="1347"/>
                    </a:cubicBezTo>
                    <a:cubicBezTo>
                      <a:pt x="14309" y="1155"/>
                      <a:pt x="14292" y="167"/>
                      <a:pt x="12960" y="135"/>
                    </a:cubicBezTo>
                    <a:cubicBezTo>
                      <a:pt x="12947" y="134"/>
                      <a:pt x="12933" y="134"/>
                      <a:pt x="12920" y="134"/>
                    </a:cubicBezTo>
                    <a:cubicBezTo>
                      <a:pt x="12578" y="134"/>
                      <a:pt x="12261" y="240"/>
                      <a:pt x="11957" y="393"/>
                    </a:cubicBezTo>
                    <a:cubicBezTo>
                      <a:pt x="11667" y="542"/>
                      <a:pt x="11376" y="691"/>
                      <a:pt x="11093" y="852"/>
                    </a:cubicBezTo>
                    <a:cubicBezTo>
                      <a:pt x="10751" y="1046"/>
                      <a:pt x="10384" y="1132"/>
                      <a:pt x="9996" y="1146"/>
                    </a:cubicBezTo>
                    <a:cubicBezTo>
                      <a:pt x="9607" y="1159"/>
                      <a:pt x="9244" y="1283"/>
                      <a:pt x="8892" y="1433"/>
                    </a:cubicBezTo>
                    <a:cubicBezTo>
                      <a:pt x="8568" y="1571"/>
                      <a:pt x="8419" y="1837"/>
                      <a:pt x="8427" y="2187"/>
                    </a:cubicBezTo>
                    <a:cubicBezTo>
                      <a:pt x="8436" y="2532"/>
                      <a:pt x="8630" y="2752"/>
                      <a:pt x="8935" y="2876"/>
                    </a:cubicBezTo>
                    <a:cubicBezTo>
                      <a:pt x="9091" y="2939"/>
                      <a:pt x="9252" y="2976"/>
                      <a:pt x="9418" y="2976"/>
                    </a:cubicBezTo>
                    <a:cubicBezTo>
                      <a:pt x="9488" y="2976"/>
                      <a:pt x="9558" y="2969"/>
                      <a:pt x="9629" y="2955"/>
                    </a:cubicBezTo>
                    <a:cubicBezTo>
                      <a:pt x="9773" y="2928"/>
                      <a:pt x="9918" y="2905"/>
                      <a:pt x="10060" y="2875"/>
                    </a:cubicBezTo>
                    <a:cubicBezTo>
                      <a:pt x="10111" y="2864"/>
                      <a:pt x="10162" y="2858"/>
                      <a:pt x="10212" y="2858"/>
                    </a:cubicBezTo>
                    <a:cubicBezTo>
                      <a:pt x="10295" y="2858"/>
                      <a:pt x="10376" y="2873"/>
                      <a:pt x="10457" y="2904"/>
                    </a:cubicBezTo>
                    <a:cubicBezTo>
                      <a:pt x="10625" y="2969"/>
                      <a:pt x="10796" y="3024"/>
                      <a:pt x="10965" y="3087"/>
                    </a:cubicBezTo>
                    <a:cubicBezTo>
                      <a:pt x="11137" y="3151"/>
                      <a:pt x="11307" y="3185"/>
                      <a:pt x="11477" y="3185"/>
                    </a:cubicBezTo>
                    <a:cubicBezTo>
                      <a:pt x="11658" y="3185"/>
                      <a:pt x="11837" y="3146"/>
                      <a:pt x="12016" y="3065"/>
                    </a:cubicBezTo>
                    <a:cubicBezTo>
                      <a:pt x="12057" y="3046"/>
                      <a:pt x="12103" y="3035"/>
                      <a:pt x="12141" y="3013"/>
                    </a:cubicBezTo>
                    <a:cubicBezTo>
                      <a:pt x="12498" y="2811"/>
                      <a:pt x="12896" y="2814"/>
                      <a:pt x="13288" y="2791"/>
                    </a:cubicBezTo>
                    <a:cubicBezTo>
                      <a:pt x="13295" y="2790"/>
                      <a:pt x="13301" y="2790"/>
                      <a:pt x="13307" y="2790"/>
                    </a:cubicBezTo>
                    <a:cubicBezTo>
                      <a:pt x="13378" y="2790"/>
                      <a:pt x="13454" y="2806"/>
                      <a:pt x="13515" y="2837"/>
                    </a:cubicBezTo>
                    <a:cubicBezTo>
                      <a:pt x="13689" y="2927"/>
                      <a:pt x="13838" y="3045"/>
                      <a:pt x="13884" y="3242"/>
                    </a:cubicBezTo>
                    <a:cubicBezTo>
                      <a:pt x="13818" y="4034"/>
                      <a:pt x="13809" y="4585"/>
                      <a:pt x="13437" y="4787"/>
                    </a:cubicBezTo>
                    <a:cubicBezTo>
                      <a:pt x="12996" y="4752"/>
                      <a:pt x="12732" y="4617"/>
                      <a:pt x="12164" y="4409"/>
                    </a:cubicBezTo>
                    <a:cubicBezTo>
                      <a:pt x="11147" y="4596"/>
                      <a:pt x="11250" y="4543"/>
                      <a:pt x="10689" y="4926"/>
                    </a:cubicBezTo>
                    <a:cubicBezTo>
                      <a:pt x="10670" y="4929"/>
                      <a:pt x="10651" y="4930"/>
                      <a:pt x="10633" y="4930"/>
                    </a:cubicBezTo>
                    <a:cubicBezTo>
                      <a:pt x="10474" y="4930"/>
                      <a:pt x="10370" y="4849"/>
                      <a:pt x="10308" y="4701"/>
                    </a:cubicBezTo>
                    <a:cubicBezTo>
                      <a:pt x="10226" y="4508"/>
                      <a:pt x="10086" y="4362"/>
                      <a:pt x="9923" y="4240"/>
                    </a:cubicBezTo>
                    <a:cubicBezTo>
                      <a:pt x="9775" y="4129"/>
                      <a:pt x="9618" y="4069"/>
                      <a:pt x="9447" y="4069"/>
                    </a:cubicBezTo>
                    <a:cubicBezTo>
                      <a:pt x="9374" y="4069"/>
                      <a:pt x="9300" y="4079"/>
                      <a:pt x="9223" y="4101"/>
                    </a:cubicBezTo>
                    <a:cubicBezTo>
                      <a:pt x="9001" y="4164"/>
                      <a:pt x="8804" y="4264"/>
                      <a:pt x="8642" y="4428"/>
                    </a:cubicBezTo>
                    <a:cubicBezTo>
                      <a:pt x="8532" y="4539"/>
                      <a:pt x="8425" y="4656"/>
                      <a:pt x="8313" y="4767"/>
                    </a:cubicBezTo>
                    <a:cubicBezTo>
                      <a:pt x="8249" y="4829"/>
                      <a:pt x="8176" y="4879"/>
                      <a:pt x="8112" y="4932"/>
                    </a:cubicBezTo>
                    <a:cubicBezTo>
                      <a:pt x="7718" y="4872"/>
                      <a:pt x="7380" y="4749"/>
                      <a:pt x="7125" y="4444"/>
                    </a:cubicBezTo>
                    <a:cubicBezTo>
                      <a:pt x="6953" y="4236"/>
                      <a:pt x="6769" y="4038"/>
                      <a:pt x="6586" y="3840"/>
                    </a:cubicBezTo>
                    <a:cubicBezTo>
                      <a:pt x="6357" y="3592"/>
                      <a:pt x="6065" y="3443"/>
                      <a:pt x="5736" y="3391"/>
                    </a:cubicBezTo>
                    <a:cubicBezTo>
                      <a:pt x="5618" y="3372"/>
                      <a:pt x="5499" y="3362"/>
                      <a:pt x="5380" y="3362"/>
                    </a:cubicBezTo>
                    <a:cubicBezTo>
                      <a:pt x="5230" y="3362"/>
                      <a:pt x="5079" y="3379"/>
                      <a:pt x="4930" y="3417"/>
                    </a:cubicBezTo>
                    <a:cubicBezTo>
                      <a:pt x="4360" y="3561"/>
                      <a:pt x="3823" y="3789"/>
                      <a:pt x="3307" y="4071"/>
                    </a:cubicBezTo>
                    <a:cubicBezTo>
                      <a:pt x="3041" y="4217"/>
                      <a:pt x="2774" y="4362"/>
                      <a:pt x="2503" y="4496"/>
                    </a:cubicBezTo>
                    <a:cubicBezTo>
                      <a:pt x="2403" y="4545"/>
                      <a:pt x="2291" y="4576"/>
                      <a:pt x="2182" y="4595"/>
                    </a:cubicBezTo>
                    <a:cubicBezTo>
                      <a:pt x="1801" y="4660"/>
                      <a:pt x="1526" y="4864"/>
                      <a:pt x="1338" y="5201"/>
                    </a:cubicBezTo>
                    <a:cubicBezTo>
                      <a:pt x="1211" y="5430"/>
                      <a:pt x="1128" y="5672"/>
                      <a:pt x="1080" y="5929"/>
                    </a:cubicBezTo>
                    <a:cubicBezTo>
                      <a:pt x="1071" y="5984"/>
                      <a:pt x="1068" y="6042"/>
                      <a:pt x="1057" y="6096"/>
                    </a:cubicBezTo>
                    <a:cubicBezTo>
                      <a:pt x="1030" y="6211"/>
                      <a:pt x="970" y="6302"/>
                      <a:pt x="862" y="6357"/>
                    </a:cubicBezTo>
                    <a:cubicBezTo>
                      <a:pt x="773" y="6403"/>
                      <a:pt x="681" y="6448"/>
                      <a:pt x="594" y="6499"/>
                    </a:cubicBezTo>
                    <a:cubicBezTo>
                      <a:pt x="193" y="6731"/>
                      <a:pt x="1" y="7121"/>
                      <a:pt x="65" y="7577"/>
                    </a:cubicBezTo>
                    <a:cubicBezTo>
                      <a:pt x="81" y="7688"/>
                      <a:pt x="107" y="7797"/>
                      <a:pt x="139" y="7905"/>
                    </a:cubicBezTo>
                    <a:cubicBezTo>
                      <a:pt x="240" y="8249"/>
                      <a:pt x="526" y="8402"/>
                      <a:pt x="804" y="8402"/>
                    </a:cubicBezTo>
                    <a:cubicBezTo>
                      <a:pt x="878" y="8402"/>
                      <a:pt x="952" y="8391"/>
                      <a:pt x="1022" y="8370"/>
                    </a:cubicBezTo>
                    <a:cubicBezTo>
                      <a:pt x="1225" y="8307"/>
                      <a:pt x="1429" y="8244"/>
                      <a:pt x="1632" y="8178"/>
                    </a:cubicBezTo>
                    <a:cubicBezTo>
                      <a:pt x="1804" y="8120"/>
                      <a:pt x="1983" y="8056"/>
                      <a:pt x="2094" y="7912"/>
                    </a:cubicBezTo>
                    <a:cubicBezTo>
                      <a:pt x="2319" y="7618"/>
                      <a:pt x="2534" y="7315"/>
                      <a:pt x="2696" y="6979"/>
                    </a:cubicBezTo>
                    <a:cubicBezTo>
                      <a:pt x="2734" y="6900"/>
                      <a:pt x="2750" y="6810"/>
                      <a:pt x="2772" y="6722"/>
                    </a:cubicBezTo>
                    <a:cubicBezTo>
                      <a:pt x="2840" y="6450"/>
                      <a:pt x="2903" y="6176"/>
                      <a:pt x="2973" y="5904"/>
                    </a:cubicBezTo>
                    <a:cubicBezTo>
                      <a:pt x="2995" y="5817"/>
                      <a:pt x="3030" y="5734"/>
                      <a:pt x="3057" y="5656"/>
                    </a:cubicBezTo>
                    <a:cubicBezTo>
                      <a:pt x="3098" y="5636"/>
                      <a:pt x="3126" y="5615"/>
                      <a:pt x="3158" y="5607"/>
                    </a:cubicBezTo>
                    <a:cubicBezTo>
                      <a:pt x="3330" y="5560"/>
                      <a:pt x="3504" y="5512"/>
                      <a:pt x="3680" y="5474"/>
                    </a:cubicBezTo>
                    <a:cubicBezTo>
                      <a:pt x="3807" y="5447"/>
                      <a:pt x="3931" y="5431"/>
                      <a:pt x="4051" y="5431"/>
                    </a:cubicBezTo>
                    <a:cubicBezTo>
                      <a:pt x="4385" y="5431"/>
                      <a:pt x="4684" y="5550"/>
                      <a:pt x="4927" y="5850"/>
                    </a:cubicBezTo>
                    <a:cubicBezTo>
                      <a:pt x="4963" y="5893"/>
                      <a:pt x="5003" y="5932"/>
                      <a:pt x="5038" y="5977"/>
                    </a:cubicBezTo>
                    <a:cubicBezTo>
                      <a:pt x="5259" y="6262"/>
                      <a:pt x="5552" y="6441"/>
                      <a:pt x="5891" y="6556"/>
                    </a:cubicBezTo>
                    <a:cubicBezTo>
                      <a:pt x="5912" y="6563"/>
                      <a:pt x="5936" y="6568"/>
                      <a:pt x="5957" y="6574"/>
                    </a:cubicBezTo>
                    <a:cubicBezTo>
                      <a:pt x="6136" y="6628"/>
                      <a:pt x="6276" y="6733"/>
                      <a:pt x="6368" y="6900"/>
                    </a:cubicBezTo>
                    <a:cubicBezTo>
                      <a:pt x="6417" y="6988"/>
                      <a:pt x="6469" y="7077"/>
                      <a:pt x="6530" y="7157"/>
                    </a:cubicBezTo>
                    <a:cubicBezTo>
                      <a:pt x="6612" y="7263"/>
                      <a:pt x="6695" y="7371"/>
                      <a:pt x="6792" y="7464"/>
                    </a:cubicBezTo>
                    <a:cubicBezTo>
                      <a:pt x="6917" y="7584"/>
                      <a:pt x="7073" y="7654"/>
                      <a:pt x="7236" y="7654"/>
                    </a:cubicBezTo>
                    <a:cubicBezTo>
                      <a:pt x="7365" y="7654"/>
                      <a:pt x="7497" y="7610"/>
                      <a:pt x="7622" y="7514"/>
                    </a:cubicBezTo>
                    <a:cubicBezTo>
                      <a:pt x="7717" y="7440"/>
                      <a:pt x="7819" y="7372"/>
                      <a:pt x="7912" y="7305"/>
                    </a:cubicBezTo>
                    <a:cubicBezTo>
                      <a:pt x="8080" y="7356"/>
                      <a:pt x="8231" y="7398"/>
                      <a:pt x="8379" y="7451"/>
                    </a:cubicBezTo>
                    <a:cubicBezTo>
                      <a:pt x="8482" y="7489"/>
                      <a:pt x="8584" y="7506"/>
                      <a:pt x="8684" y="7506"/>
                    </a:cubicBezTo>
                    <a:cubicBezTo>
                      <a:pt x="8836" y="7506"/>
                      <a:pt x="8984" y="7466"/>
                      <a:pt x="9129" y="7392"/>
                    </a:cubicBezTo>
                    <a:cubicBezTo>
                      <a:pt x="9240" y="7337"/>
                      <a:pt x="9347" y="7276"/>
                      <a:pt x="9456" y="7215"/>
                    </a:cubicBezTo>
                    <a:cubicBezTo>
                      <a:pt x="9507" y="7187"/>
                      <a:pt x="9558" y="7170"/>
                      <a:pt x="9611" y="7170"/>
                    </a:cubicBezTo>
                    <a:cubicBezTo>
                      <a:pt x="9644" y="7170"/>
                      <a:pt x="9678" y="7176"/>
                      <a:pt x="9713" y="7191"/>
                    </a:cubicBezTo>
                    <a:cubicBezTo>
                      <a:pt x="9855" y="7280"/>
                      <a:pt x="9860" y="7439"/>
                      <a:pt x="9899" y="7576"/>
                    </a:cubicBezTo>
                    <a:cubicBezTo>
                      <a:pt x="9944" y="7726"/>
                      <a:pt x="9953" y="7886"/>
                      <a:pt x="9999" y="8036"/>
                    </a:cubicBezTo>
                    <a:cubicBezTo>
                      <a:pt x="10115" y="8419"/>
                      <a:pt x="10238" y="8583"/>
                      <a:pt x="10747" y="8641"/>
                    </a:cubicBezTo>
                    <a:cubicBezTo>
                      <a:pt x="10777" y="8645"/>
                      <a:pt x="10801" y="8646"/>
                      <a:pt x="10823" y="8646"/>
                    </a:cubicBezTo>
                    <a:cubicBezTo>
                      <a:pt x="10932" y="8646"/>
                      <a:pt x="10958" y="8609"/>
                      <a:pt x="11088" y="8609"/>
                    </a:cubicBezTo>
                    <a:cubicBezTo>
                      <a:pt x="11162" y="8609"/>
                      <a:pt x="11270" y="8621"/>
                      <a:pt x="11447" y="8659"/>
                    </a:cubicBezTo>
                    <a:cubicBezTo>
                      <a:pt x="11582" y="8689"/>
                      <a:pt x="11873" y="8791"/>
                      <a:pt x="12137" y="8791"/>
                    </a:cubicBezTo>
                    <a:cubicBezTo>
                      <a:pt x="12160" y="8791"/>
                      <a:pt x="12183" y="8791"/>
                      <a:pt x="12206" y="8789"/>
                    </a:cubicBezTo>
                    <a:cubicBezTo>
                      <a:pt x="12390" y="8775"/>
                      <a:pt x="12542" y="8619"/>
                      <a:pt x="12556" y="8434"/>
                    </a:cubicBezTo>
                    <a:cubicBezTo>
                      <a:pt x="12563" y="8325"/>
                      <a:pt x="12557" y="8205"/>
                      <a:pt x="12522" y="8103"/>
                    </a:cubicBezTo>
                    <a:cubicBezTo>
                      <a:pt x="12367" y="7673"/>
                      <a:pt x="12094" y="7202"/>
                      <a:pt x="12032" y="7068"/>
                    </a:cubicBezTo>
                    <a:cubicBezTo>
                      <a:pt x="11854" y="6686"/>
                      <a:pt x="12036" y="6499"/>
                      <a:pt x="12232" y="6499"/>
                    </a:cubicBezTo>
                    <a:cubicBezTo>
                      <a:pt x="12276" y="6499"/>
                      <a:pt x="12322" y="6508"/>
                      <a:pt x="12363" y="6528"/>
                    </a:cubicBezTo>
                    <a:cubicBezTo>
                      <a:pt x="12710" y="6690"/>
                      <a:pt x="12795" y="6953"/>
                      <a:pt x="13015" y="7437"/>
                    </a:cubicBezTo>
                    <a:cubicBezTo>
                      <a:pt x="13184" y="7806"/>
                      <a:pt x="13259" y="8196"/>
                      <a:pt x="13784" y="8236"/>
                    </a:cubicBezTo>
                    <a:cubicBezTo>
                      <a:pt x="14194" y="8063"/>
                      <a:pt x="14581" y="7773"/>
                      <a:pt x="14991" y="7515"/>
                    </a:cubicBezTo>
                    <a:cubicBezTo>
                      <a:pt x="15018" y="7513"/>
                      <a:pt x="15047" y="7512"/>
                      <a:pt x="15078" y="7512"/>
                    </a:cubicBezTo>
                    <a:cubicBezTo>
                      <a:pt x="15111" y="7512"/>
                      <a:pt x="15147" y="7513"/>
                      <a:pt x="15184" y="7513"/>
                    </a:cubicBezTo>
                    <a:cubicBezTo>
                      <a:pt x="15344" y="7513"/>
                      <a:pt x="15549" y="7499"/>
                      <a:pt x="15837" y="7353"/>
                    </a:cubicBezTo>
                    <a:cubicBezTo>
                      <a:pt x="15944" y="7297"/>
                      <a:pt x="16071" y="7281"/>
                      <a:pt x="16188" y="7243"/>
                    </a:cubicBezTo>
                    <a:cubicBezTo>
                      <a:pt x="16846" y="7028"/>
                      <a:pt x="16653" y="7062"/>
                      <a:pt x="17074" y="6845"/>
                    </a:cubicBezTo>
                    <a:cubicBezTo>
                      <a:pt x="17300" y="6731"/>
                      <a:pt x="17409" y="6556"/>
                      <a:pt x="17376" y="6298"/>
                    </a:cubicBezTo>
                    <a:cubicBezTo>
                      <a:pt x="17304" y="5748"/>
                      <a:pt x="17127" y="5250"/>
                      <a:pt x="16687" y="4877"/>
                    </a:cubicBezTo>
                    <a:cubicBezTo>
                      <a:pt x="16318" y="4564"/>
                      <a:pt x="16302" y="4334"/>
                      <a:pt x="16394" y="4124"/>
                    </a:cubicBezTo>
                    <a:cubicBezTo>
                      <a:pt x="16451" y="3991"/>
                      <a:pt x="16486" y="3848"/>
                      <a:pt x="16532" y="3710"/>
                    </a:cubicBezTo>
                    <a:cubicBezTo>
                      <a:pt x="16524" y="3407"/>
                      <a:pt x="16321" y="3152"/>
                      <a:pt x="16340" y="2865"/>
                    </a:cubicBezTo>
                    <a:cubicBezTo>
                      <a:pt x="16528" y="2605"/>
                      <a:pt x="16963" y="2341"/>
                      <a:pt x="17685" y="2320"/>
                    </a:cubicBezTo>
                    <a:cubicBezTo>
                      <a:pt x="17686" y="2320"/>
                      <a:pt x="17688" y="2320"/>
                      <a:pt x="17689" y="2320"/>
                    </a:cubicBezTo>
                    <a:cubicBezTo>
                      <a:pt x="17821" y="2320"/>
                      <a:pt x="18334" y="2482"/>
                      <a:pt x="18431" y="2516"/>
                    </a:cubicBezTo>
                    <a:cubicBezTo>
                      <a:pt x="19280" y="2815"/>
                      <a:pt x="19549" y="3181"/>
                      <a:pt x="20038" y="3181"/>
                    </a:cubicBezTo>
                    <a:cubicBezTo>
                      <a:pt x="20072" y="3181"/>
                      <a:pt x="20106" y="3179"/>
                      <a:pt x="20143" y="3175"/>
                    </a:cubicBezTo>
                    <a:cubicBezTo>
                      <a:pt x="20313" y="3158"/>
                      <a:pt x="20870" y="3080"/>
                      <a:pt x="21061" y="2978"/>
                    </a:cubicBezTo>
                    <a:cubicBezTo>
                      <a:pt x="22006" y="2475"/>
                      <a:pt x="21007" y="1422"/>
                      <a:pt x="20598" y="937"/>
                    </a:cubicBezTo>
                    <a:cubicBezTo>
                      <a:pt x="20707" y="636"/>
                      <a:pt x="20690" y="532"/>
                      <a:pt x="20290" y="406"/>
                    </a:cubicBezTo>
                    <a:cubicBezTo>
                      <a:pt x="20024" y="321"/>
                      <a:pt x="19755" y="240"/>
                      <a:pt x="19504" y="107"/>
                    </a:cubicBezTo>
                    <a:cubicBezTo>
                      <a:pt x="19363" y="32"/>
                      <a:pt x="19207" y="0"/>
                      <a:pt x="19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5" name="Google Shape;10875;p42"/>
              <p:cNvSpPr/>
              <p:nvPr/>
            </p:nvSpPr>
            <p:spPr>
              <a:xfrm>
                <a:off x="3032575" y="2091850"/>
                <a:ext cx="144000" cy="165900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6636" extrusionOk="0">
                    <a:moveTo>
                      <a:pt x="2044" y="560"/>
                    </a:moveTo>
                    <a:cubicBezTo>
                      <a:pt x="2095" y="560"/>
                      <a:pt x="2148" y="571"/>
                      <a:pt x="2206" y="593"/>
                    </a:cubicBezTo>
                    <a:cubicBezTo>
                      <a:pt x="2614" y="751"/>
                      <a:pt x="2946" y="1016"/>
                      <a:pt x="2890" y="1447"/>
                    </a:cubicBezTo>
                    <a:cubicBezTo>
                      <a:pt x="2380" y="2186"/>
                      <a:pt x="2667" y="2405"/>
                      <a:pt x="2294" y="3316"/>
                    </a:cubicBezTo>
                    <a:cubicBezTo>
                      <a:pt x="2158" y="3647"/>
                      <a:pt x="2047" y="3861"/>
                      <a:pt x="2323" y="4117"/>
                    </a:cubicBezTo>
                    <a:cubicBezTo>
                      <a:pt x="2598" y="4374"/>
                      <a:pt x="2780" y="4334"/>
                      <a:pt x="3168" y="4396"/>
                    </a:cubicBezTo>
                    <a:cubicBezTo>
                      <a:pt x="3191" y="4399"/>
                      <a:pt x="3215" y="4401"/>
                      <a:pt x="3241" y="4401"/>
                    </a:cubicBezTo>
                    <a:cubicBezTo>
                      <a:pt x="3507" y="4401"/>
                      <a:pt x="3920" y="4230"/>
                      <a:pt x="4134" y="4135"/>
                    </a:cubicBezTo>
                    <a:cubicBezTo>
                      <a:pt x="4219" y="4098"/>
                      <a:pt x="4307" y="4082"/>
                      <a:pt x="4390" y="4082"/>
                    </a:cubicBezTo>
                    <a:cubicBezTo>
                      <a:pt x="4543" y="4082"/>
                      <a:pt x="4678" y="4134"/>
                      <a:pt x="4739" y="4196"/>
                    </a:cubicBezTo>
                    <a:cubicBezTo>
                      <a:pt x="4962" y="4423"/>
                      <a:pt x="5151" y="4674"/>
                      <a:pt x="5181" y="5008"/>
                    </a:cubicBezTo>
                    <a:cubicBezTo>
                      <a:pt x="5218" y="5401"/>
                      <a:pt x="5114" y="5727"/>
                      <a:pt x="4852" y="6024"/>
                    </a:cubicBezTo>
                    <a:cubicBezTo>
                      <a:pt x="4752" y="6030"/>
                      <a:pt x="4661" y="6039"/>
                      <a:pt x="4575" y="6040"/>
                    </a:cubicBezTo>
                    <a:cubicBezTo>
                      <a:pt x="4554" y="6040"/>
                      <a:pt x="4532" y="6040"/>
                      <a:pt x="4510" y="6040"/>
                    </a:cubicBezTo>
                    <a:cubicBezTo>
                      <a:pt x="4159" y="6040"/>
                      <a:pt x="3812" y="6073"/>
                      <a:pt x="3470" y="6147"/>
                    </a:cubicBezTo>
                    <a:cubicBezTo>
                      <a:pt x="3420" y="6157"/>
                      <a:pt x="3375" y="6162"/>
                      <a:pt x="3333" y="6162"/>
                    </a:cubicBezTo>
                    <a:cubicBezTo>
                      <a:pt x="3136" y="6162"/>
                      <a:pt x="3010" y="6051"/>
                      <a:pt x="2759" y="5902"/>
                    </a:cubicBezTo>
                    <a:cubicBezTo>
                      <a:pt x="2220" y="5579"/>
                      <a:pt x="2058" y="5540"/>
                      <a:pt x="1848" y="5277"/>
                    </a:cubicBezTo>
                    <a:cubicBezTo>
                      <a:pt x="1774" y="5184"/>
                      <a:pt x="1702" y="5086"/>
                      <a:pt x="1585" y="5086"/>
                    </a:cubicBezTo>
                    <a:cubicBezTo>
                      <a:pt x="1568" y="5086"/>
                      <a:pt x="1550" y="5088"/>
                      <a:pt x="1530" y="5093"/>
                    </a:cubicBezTo>
                    <a:cubicBezTo>
                      <a:pt x="1457" y="4982"/>
                      <a:pt x="1395" y="4903"/>
                      <a:pt x="1349" y="4813"/>
                    </a:cubicBezTo>
                    <a:cubicBezTo>
                      <a:pt x="1209" y="4541"/>
                      <a:pt x="1024" y="4325"/>
                      <a:pt x="715" y="4285"/>
                    </a:cubicBezTo>
                    <a:cubicBezTo>
                      <a:pt x="621" y="4152"/>
                      <a:pt x="604" y="4020"/>
                      <a:pt x="606" y="3883"/>
                    </a:cubicBezTo>
                    <a:cubicBezTo>
                      <a:pt x="612" y="2974"/>
                      <a:pt x="558" y="2704"/>
                      <a:pt x="876" y="2289"/>
                    </a:cubicBezTo>
                    <a:cubicBezTo>
                      <a:pt x="1319" y="1712"/>
                      <a:pt x="1536" y="1451"/>
                      <a:pt x="1622" y="1023"/>
                    </a:cubicBezTo>
                    <a:cubicBezTo>
                      <a:pt x="1676" y="758"/>
                      <a:pt x="1824" y="560"/>
                      <a:pt x="2044" y="560"/>
                    </a:cubicBezTo>
                    <a:close/>
                    <a:moveTo>
                      <a:pt x="2040" y="0"/>
                    </a:moveTo>
                    <a:cubicBezTo>
                      <a:pt x="1748" y="0"/>
                      <a:pt x="1471" y="123"/>
                      <a:pt x="1274" y="423"/>
                    </a:cubicBezTo>
                    <a:cubicBezTo>
                      <a:pt x="977" y="876"/>
                      <a:pt x="1183" y="970"/>
                      <a:pt x="722" y="1565"/>
                    </a:cubicBezTo>
                    <a:cubicBezTo>
                      <a:pt x="348" y="2050"/>
                      <a:pt x="51" y="2362"/>
                      <a:pt x="46" y="2958"/>
                    </a:cubicBezTo>
                    <a:cubicBezTo>
                      <a:pt x="40" y="4072"/>
                      <a:pt x="1" y="4083"/>
                      <a:pt x="148" y="4531"/>
                    </a:cubicBezTo>
                    <a:cubicBezTo>
                      <a:pt x="242" y="4813"/>
                      <a:pt x="442" y="4826"/>
                      <a:pt x="737" y="4911"/>
                    </a:cubicBezTo>
                    <a:cubicBezTo>
                      <a:pt x="928" y="5219"/>
                      <a:pt x="1132" y="5558"/>
                      <a:pt x="1410" y="5558"/>
                    </a:cubicBezTo>
                    <a:cubicBezTo>
                      <a:pt x="1471" y="5558"/>
                      <a:pt x="1537" y="5542"/>
                      <a:pt x="1606" y="5504"/>
                    </a:cubicBezTo>
                    <a:cubicBezTo>
                      <a:pt x="1758" y="5770"/>
                      <a:pt x="1960" y="5944"/>
                      <a:pt x="2201" y="6076"/>
                    </a:cubicBezTo>
                    <a:cubicBezTo>
                      <a:pt x="2310" y="6135"/>
                      <a:pt x="2403" y="6217"/>
                      <a:pt x="2509" y="6284"/>
                    </a:cubicBezTo>
                    <a:cubicBezTo>
                      <a:pt x="2876" y="6517"/>
                      <a:pt x="3055" y="6636"/>
                      <a:pt x="3346" y="6636"/>
                    </a:cubicBezTo>
                    <a:cubicBezTo>
                      <a:pt x="3404" y="6636"/>
                      <a:pt x="3465" y="6631"/>
                      <a:pt x="3533" y="6622"/>
                    </a:cubicBezTo>
                    <a:cubicBezTo>
                      <a:pt x="3902" y="6573"/>
                      <a:pt x="4186" y="6568"/>
                      <a:pt x="4415" y="6568"/>
                    </a:cubicBezTo>
                    <a:cubicBezTo>
                      <a:pt x="4463" y="6568"/>
                      <a:pt x="4509" y="6569"/>
                      <a:pt x="4552" y="6569"/>
                    </a:cubicBezTo>
                    <a:cubicBezTo>
                      <a:pt x="4932" y="6569"/>
                      <a:pt x="5143" y="6554"/>
                      <a:pt x="5358" y="6274"/>
                    </a:cubicBezTo>
                    <a:cubicBezTo>
                      <a:pt x="5661" y="5878"/>
                      <a:pt x="5760" y="5424"/>
                      <a:pt x="5713" y="4940"/>
                    </a:cubicBezTo>
                    <a:cubicBezTo>
                      <a:pt x="5667" y="4469"/>
                      <a:pt x="5414" y="4100"/>
                      <a:pt x="5088" y="3775"/>
                    </a:cubicBezTo>
                    <a:cubicBezTo>
                      <a:pt x="5000" y="3685"/>
                      <a:pt x="4889" y="3632"/>
                      <a:pt x="4768" y="3595"/>
                    </a:cubicBezTo>
                    <a:cubicBezTo>
                      <a:pt x="4621" y="3550"/>
                      <a:pt x="4495" y="3532"/>
                      <a:pt x="4383" y="3532"/>
                    </a:cubicBezTo>
                    <a:cubicBezTo>
                      <a:pt x="3940" y="3532"/>
                      <a:pt x="3716" y="3817"/>
                      <a:pt x="3222" y="3817"/>
                    </a:cubicBezTo>
                    <a:cubicBezTo>
                      <a:pt x="3135" y="3817"/>
                      <a:pt x="3039" y="3808"/>
                      <a:pt x="2933" y="3787"/>
                    </a:cubicBezTo>
                    <a:cubicBezTo>
                      <a:pt x="2884" y="3777"/>
                      <a:pt x="2837" y="3746"/>
                      <a:pt x="2783" y="3722"/>
                    </a:cubicBezTo>
                    <a:cubicBezTo>
                      <a:pt x="3258" y="2662"/>
                      <a:pt x="2975" y="2325"/>
                      <a:pt x="3336" y="1843"/>
                    </a:cubicBezTo>
                    <a:cubicBezTo>
                      <a:pt x="3905" y="1082"/>
                      <a:pt x="2906" y="0"/>
                      <a:pt x="20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76" name="Google Shape;10876;p42"/>
          <p:cNvGrpSpPr/>
          <p:nvPr/>
        </p:nvGrpSpPr>
        <p:grpSpPr>
          <a:xfrm>
            <a:off x="6929093" y="4603990"/>
            <a:ext cx="1536305" cy="851372"/>
            <a:chOff x="3333218" y="2430990"/>
            <a:chExt cx="1536305" cy="851372"/>
          </a:xfrm>
        </p:grpSpPr>
        <p:sp>
          <p:nvSpPr>
            <p:cNvPr id="10877" name="Google Shape;10877;p42"/>
            <p:cNvSpPr/>
            <p:nvPr/>
          </p:nvSpPr>
          <p:spPr>
            <a:xfrm>
              <a:off x="4515309" y="3071739"/>
              <a:ext cx="13934" cy="35921"/>
            </a:xfrm>
            <a:custGeom>
              <a:avLst/>
              <a:gdLst/>
              <a:ahLst/>
              <a:cxnLst/>
              <a:rect l="l" t="t" r="r" b="b"/>
              <a:pathLst>
                <a:path w="924" h="2382" extrusionOk="0">
                  <a:moveTo>
                    <a:pt x="624" y="0"/>
                  </a:moveTo>
                  <a:cubicBezTo>
                    <a:pt x="326" y="20"/>
                    <a:pt x="285" y="270"/>
                    <a:pt x="218" y="477"/>
                  </a:cubicBezTo>
                  <a:cubicBezTo>
                    <a:pt x="0" y="1136"/>
                    <a:pt x="242" y="1732"/>
                    <a:pt x="425" y="2304"/>
                  </a:cubicBezTo>
                  <a:cubicBezTo>
                    <a:pt x="567" y="2343"/>
                    <a:pt x="636" y="2363"/>
                    <a:pt x="704" y="2382"/>
                  </a:cubicBezTo>
                  <a:cubicBezTo>
                    <a:pt x="923" y="968"/>
                    <a:pt x="906" y="487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42"/>
            <p:cNvSpPr/>
            <p:nvPr/>
          </p:nvSpPr>
          <p:spPr>
            <a:xfrm>
              <a:off x="4571467" y="3033783"/>
              <a:ext cx="24897" cy="27431"/>
            </a:xfrm>
            <a:custGeom>
              <a:avLst/>
              <a:gdLst/>
              <a:ahLst/>
              <a:cxnLst/>
              <a:rect l="l" t="t" r="r" b="b"/>
              <a:pathLst>
                <a:path w="1651" h="1819" extrusionOk="0">
                  <a:moveTo>
                    <a:pt x="184" y="1"/>
                  </a:moveTo>
                  <a:cubicBezTo>
                    <a:pt x="134" y="85"/>
                    <a:pt x="79" y="176"/>
                    <a:pt x="1" y="306"/>
                  </a:cubicBezTo>
                  <a:cubicBezTo>
                    <a:pt x="550" y="795"/>
                    <a:pt x="997" y="1381"/>
                    <a:pt x="1620" y="1777"/>
                  </a:cubicBezTo>
                  <a:lnTo>
                    <a:pt x="1620" y="1777"/>
                  </a:lnTo>
                  <a:cubicBezTo>
                    <a:pt x="1531" y="691"/>
                    <a:pt x="1090" y="140"/>
                    <a:pt x="184" y="1"/>
                  </a:cubicBezTo>
                  <a:close/>
                  <a:moveTo>
                    <a:pt x="1620" y="1777"/>
                  </a:moveTo>
                  <a:cubicBezTo>
                    <a:pt x="1621" y="1791"/>
                    <a:pt x="1622" y="1805"/>
                    <a:pt x="1623" y="1819"/>
                  </a:cubicBezTo>
                  <a:lnTo>
                    <a:pt x="1650" y="1796"/>
                  </a:lnTo>
                  <a:cubicBezTo>
                    <a:pt x="1640" y="1790"/>
                    <a:pt x="1630" y="1783"/>
                    <a:pt x="1620" y="17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42"/>
            <p:cNvSpPr/>
            <p:nvPr/>
          </p:nvSpPr>
          <p:spPr>
            <a:xfrm>
              <a:off x="4557533" y="3050326"/>
              <a:ext cx="19468" cy="30522"/>
            </a:xfrm>
            <a:custGeom>
              <a:avLst/>
              <a:gdLst/>
              <a:ahLst/>
              <a:cxnLst/>
              <a:rect l="l" t="t" r="r" b="b"/>
              <a:pathLst>
                <a:path w="1291" h="2024" extrusionOk="0">
                  <a:moveTo>
                    <a:pt x="192" y="0"/>
                  </a:moveTo>
                  <a:cubicBezTo>
                    <a:pt x="112" y="155"/>
                    <a:pt x="63" y="251"/>
                    <a:pt x="1" y="371"/>
                  </a:cubicBezTo>
                  <a:cubicBezTo>
                    <a:pt x="177" y="654"/>
                    <a:pt x="336" y="950"/>
                    <a:pt x="534" y="1218"/>
                  </a:cubicBezTo>
                  <a:cubicBezTo>
                    <a:pt x="724" y="1479"/>
                    <a:pt x="722" y="1879"/>
                    <a:pt x="1121" y="2023"/>
                  </a:cubicBezTo>
                  <a:cubicBezTo>
                    <a:pt x="1291" y="1648"/>
                    <a:pt x="1212" y="1300"/>
                    <a:pt x="1063" y="952"/>
                  </a:cubicBezTo>
                  <a:cubicBezTo>
                    <a:pt x="901" y="572"/>
                    <a:pt x="722" y="206"/>
                    <a:pt x="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42"/>
            <p:cNvSpPr/>
            <p:nvPr/>
          </p:nvSpPr>
          <p:spPr>
            <a:xfrm>
              <a:off x="4463675" y="2854014"/>
              <a:ext cx="23495" cy="28154"/>
            </a:xfrm>
            <a:custGeom>
              <a:avLst/>
              <a:gdLst/>
              <a:ahLst/>
              <a:cxnLst/>
              <a:rect l="l" t="t" r="r" b="b"/>
              <a:pathLst>
                <a:path w="1558" h="1867" extrusionOk="0">
                  <a:moveTo>
                    <a:pt x="269" y="0"/>
                  </a:moveTo>
                  <a:cubicBezTo>
                    <a:pt x="193" y="0"/>
                    <a:pt x="97" y="38"/>
                    <a:pt x="1" y="52"/>
                  </a:cubicBezTo>
                  <a:cubicBezTo>
                    <a:pt x="756" y="1028"/>
                    <a:pt x="451" y="549"/>
                    <a:pt x="1193" y="1866"/>
                  </a:cubicBezTo>
                  <a:cubicBezTo>
                    <a:pt x="1558" y="1713"/>
                    <a:pt x="1556" y="1507"/>
                    <a:pt x="1496" y="1335"/>
                  </a:cubicBezTo>
                  <a:cubicBezTo>
                    <a:pt x="1292" y="738"/>
                    <a:pt x="909" y="282"/>
                    <a:pt x="333" y="13"/>
                  </a:cubicBezTo>
                  <a:cubicBezTo>
                    <a:pt x="314" y="4"/>
                    <a:pt x="293" y="0"/>
                    <a:pt x="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42"/>
            <p:cNvSpPr/>
            <p:nvPr/>
          </p:nvSpPr>
          <p:spPr>
            <a:xfrm>
              <a:off x="3333218" y="2441712"/>
              <a:ext cx="1536305" cy="840650"/>
            </a:xfrm>
            <a:custGeom>
              <a:avLst/>
              <a:gdLst/>
              <a:ahLst/>
              <a:cxnLst/>
              <a:rect l="l" t="t" r="r" b="b"/>
              <a:pathLst>
                <a:path w="101877" h="55746" extrusionOk="0">
                  <a:moveTo>
                    <a:pt x="51004" y="1"/>
                  </a:moveTo>
                  <a:cubicBezTo>
                    <a:pt x="46784" y="1"/>
                    <a:pt x="42816" y="1682"/>
                    <a:pt x="41327" y="7352"/>
                  </a:cubicBezTo>
                  <a:cubicBezTo>
                    <a:pt x="40398" y="10889"/>
                    <a:pt x="40189" y="11065"/>
                    <a:pt x="37653" y="11553"/>
                  </a:cubicBezTo>
                  <a:cubicBezTo>
                    <a:pt x="36990" y="11680"/>
                    <a:pt x="36346" y="11735"/>
                    <a:pt x="35712" y="11735"/>
                  </a:cubicBezTo>
                  <a:cubicBezTo>
                    <a:pt x="31968" y="11735"/>
                    <a:pt x="28592" y="9825"/>
                    <a:pt x="23928" y="9672"/>
                  </a:cubicBezTo>
                  <a:cubicBezTo>
                    <a:pt x="23795" y="9670"/>
                    <a:pt x="23664" y="9669"/>
                    <a:pt x="23535" y="9669"/>
                  </a:cubicBezTo>
                  <a:cubicBezTo>
                    <a:pt x="20930" y="9669"/>
                    <a:pt x="19016" y="10153"/>
                    <a:pt x="17082" y="11437"/>
                  </a:cubicBezTo>
                  <a:cubicBezTo>
                    <a:pt x="14884" y="12900"/>
                    <a:pt x="12565" y="14090"/>
                    <a:pt x="10181" y="15210"/>
                  </a:cubicBezTo>
                  <a:cubicBezTo>
                    <a:pt x="5438" y="17438"/>
                    <a:pt x="2413" y="21219"/>
                    <a:pt x="799" y="26166"/>
                  </a:cubicBezTo>
                  <a:cubicBezTo>
                    <a:pt x="0" y="28614"/>
                    <a:pt x="122" y="31044"/>
                    <a:pt x="950" y="33459"/>
                  </a:cubicBezTo>
                  <a:cubicBezTo>
                    <a:pt x="1936" y="36333"/>
                    <a:pt x="4051" y="37017"/>
                    <a:pt x="7269" y="37868"/>
                  </a:cubicBezTo>
                  <a:cubicBezTo>
                    <a:pt x="8221" y="38120"/>
                    <a:pt x="9184" y="38210"/>
                    <a:pt x="10150" y="38210"/>
                  </a:cubicBezTo>
                  <a:cubicBezTo>
                    <a:pt x="11121" y="38210"/>
                    <a:pt x="12096" y="38119"/>
                    <a:pt x="13064" y="38010"/>
                  </a:cubicBezTo>
                  <a:cubicBezTo>
                    <a:pt x="13254" y="37989"/>
                    <a:pt x="13433" y="37978"/>
                    <a:pt x="13601" y="37978"/>
                  </a:cubicBezTo>
                  <a:cubicBezTo>
                    <a:pt x="15760" y="37978"/>
                    <a:pt x="16299" y="39677"/>
                    <a:pt x="17893" y="41855"/>
                  </a:cubicBezTo>
                  <a:cubicBezTo>
                    <a:pt x="20243" y="45065"/>
                    <a:pt x="23698" y="46823"/>
                    <a:pt x="27440" y="46823"/>
                  </a:cubicBezTo>
                  <a:cubicBezTo>
                    <a:pt x="28483" y="46823"/>
                    <a:pt x="29547" y="46687"/>
                    <a:pt x="30616" y="46408"/>
                  </a:cubicBezTo>
                  <a:cubicBezTo>
                    <a:pt x="33355" y="45691"/>
                    <a:pt x="34591" y="45048"/>
                    <a:pt x="35441" y="45048"/>
                  </a:cubicBezTo>
                  <a:cubicBezTo>
                    <a:pt x="36480" y="45048"/>
                    <a:pt x="36944" y="46009"/>
                    <a:pt x="38874" y="48971"/>
                  </a:cubicBezTo>
                  <a:cubicBezTo>
                    <a:pt x="41407" y="52858"/>
                    <a:pt x="45053" y="55746"/>
                    <a:pt x="49406" y="55746"/>
                  </a:cubicBezTo>
                  <a:cubicBezTo>
                    <a:pt x="50096" y="55746"/>
                    <a:pt x="50803" y="55673"/>
                    <a:pt x="51526" y="55521"/>
                  </a:cubicBezTo>
                  <a:cubicBezTo>
                    <a:pt x="53089" y="55192"/>
                    <a:pt x="54693" y="54917"/>
                    <a:pt x="59665" y="52038"/>
                  </a:cubicBezTo>
                  <a:cubicBezTo>
                    <a:pt x="64094" y="49473"/>
                    <a:pt x="65873" y="49986"/>
                    <a:pt x="73648" y="49664"/>
                  </a:cubicBezTo>
                  <a:cubicBezTo>
                    <a:pt x="78155" y="49478"/>
                    <a:pt x="81629" y="47467"/>
                    <a:pt x="84144" y="43732"/>
                  </a:cubicBezTo>
                  <a:cubicBezTo>
                    <a:pt x="85596" y="41575"/>
                    <a:pt x="87675" y="39198"/>
                    <a:pt x="88272" y="38272"/>
                  </a:cubicBezTo>
                  <a:cubicBezTo>
                    <a:pt x="88717" y="37585"/>
                    <a:pt x="89153" y="37405"/>
                    <a:pt x="89770" y="37405"/>
                  </a:cubicBezTo>
                  <a:cubicBezTo>
                    <a:pt x="90444" y="37405"/>
                    <a:pt x="91337" y="37620"/>
                    <a:pt x="92696" y="37620"/>
                  </a:cubicBezTo>
                  <a:cubicBezTo>
                    <a:pt x="92808" y="37620"/>
                    <a:pt x="92923" y="37619"/>
                    <a:pt x="93041" y="37615"/>
                  </a:cubicBezTo>
                  <a:cubicBezTo>
                    <a:pt x="99038" y="37455"/>
                    <a:pt x="101876" y="31555"/>
                    <a:pt x="100465" y="26303"/>
                  </a:cubicBezTo>
                  <a:cubicBezTo>
                    <a:pt x="98698" y="19722"/>
                    <a:pt x="93021" y="18547"/>
                    <a:pt x="88946" y="17742"/>
                  </a:cubicBezTo>
                  <a:cubicBezTo>
                    <a:pt x="87230" y="17404"/>
                    <a:pt x="85739" y="16832"/>
                    <a:pt x="84739" y="15300"/>
                  </a:cubicBezTo>
                  <a:cubicBezTo>
                    <a:pt x="84366" y="14728"/>
                    <a:pt x="83887" y="14226"/>
                    <a:pt x="83477" y="13677"/>
                  </a:cubicBezTo>
                  <a:cubicBezTo>
                    <a:pt x="81475" y="10995"/>
                    <a:pt x="78778" y="9534"/>
                    <a:pt x="75458" y="9529"/>
                  </a:cubicBezTo>
                  <a:cubicBezTo>
                    <a:pt x="69896" y="9520"/>
                    <a:pt x="67596" y="6624"/>
                    <a:pt x="65670" y="5483"/>
                  </a:cubicBezTo>
                  <a:cubicBezTo>
                    <a:pt x="61373" y="2939"/>
                    <a:pt x="57614" y="299"/>
                    <a:pt x="51811" y="20"/>
                  </a:cubicBezTo>
                  <a:cubicBezTo>
                    <a:pt x="51541" y="7"/>
                    <a:pt x="51272" y="1"/>
                    <a:pt x="510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82" name="Google Shape;10882;p42"/>
            <p:cNvGrpSpPr/>
            <p:nvPr/>
          </p:nvGrpSpPr>
          <p:grpSpPr>
            <a:xfrm>
              <a:off x="3342975" y="2430990"/>
              <a:ext cx="1508121" cy="847074"/>
              <a:chOff x="3543050" y="3737650"/>
              <a:chExt cx="2500200" cy="1404300"/>
            </a:xfrm>
          </p:grpSpPr>
          <p:sp>
            <p:nvSpPr>
              <p:cNvPr id="10883" name="Google Shape;10883;p42"/>
              <p:cNvSpPr/>
              <p:nvPr/>
            </p:nvSpPr>
            <p:spPr>
              <a:xfrm>
                <a:off x="3603025" y="3737650"/>
                <a:ext cx="2440225" cy="1404300"/>
              </a:xfrm>
              <a:custGeom>
                <a:avLst/>
                <a:gdLst/>
                <a:ahLst/>
                <a:cxnLst/>
                <a:rect l="l" t="t" r="r" b="b"/>
                <a:pathLst>
                  <a:path w="97609" h="56172" extrusionOk="0">
                    <a:moveTo>
                      <a:pt x="46879" y="1068"/>
                    </a:moveTo>
                    <a:lnTo>
                      <a:pt x="46879" y="1068"/>
                    </a:lnTo>
                    <a:cubicBezTo>
                      <a:pt x="46878" y="1068"/>
                      <a:pt x="46877" y="1068"/>
                      <a:pt x="46876" y="1068"/>
                    </a:cubicBezTo>
                    <a:lnTo>
                      <a:pt x="46876" y="1068"/>
                    </a:lnTo>
                    <a:cubicBezTo>
                      <a:pt x="46869" y="1076"/>
                      <a:pt x="46861" y="1082"/>
                      <a:pt x="46854" y="1089"/>
                    </a:cubicBezTo>
                    <a:lnTo>
                      <a:pt x="46879" y="1068"/>
                    </a:lnTo>
                    <a:close/>
                    <a:moveTo>
                      <a:pt x="59638" y="5471"/>
                    </a:moveTo>
                    <a:cubicBezTo>
                      <a:pt x="59639" y="5471"/>
                      <a:pt x="59641" y="5471"/>
                      <a:pt x="59642" y="5471"/>
                    </a:cubicBezTo>
                    <a:cubicBezTo>
                      <a:pt x="60522" y="5571"/>
                      <a:pt x="61275" y="5997"/>
                      <a:pt x="62030" y="6429"/>
                    </a:cubicBezTo>
                    <a:cubicBezTo>
                      <a:pt x="61978" y="6516"/>
                      <a:pt x="61919" y="6543"/>
                      <a:pt x="61860" y="6543"/>
                    </a:cubicBezTo>
                    <a:cubicBezTo>
                      <a:pt x="61792" y="6543"/>
                      <a:pt x="61722" y="6508"/>
                      <a:pt x="61660" y="6485"/>
                    </a:cubicBezTo>
                    <a:cubicBezTo>
                      <a:pt x="60497" y="6073"/>
                      <a:pt x="61310" y="6195"/>
                      <a:pt x="59639" y="5978"/>
                    </a:cubicBezTo>
                    <a:cubicBezTo>
                      <a:pt x="59564" y="5810"/>
                      <a:pt x="59520" y="5712"/>
                      <a:pt x="59477" y="5620"/>
                    </a:cubicBezTo>
                    <a:cubicBezTo>
                      <a:pt x="59540" y="5561"/>
                      <a:pt x="59595" y="5471"/>
                      <a:pt x="59638" y="5471"/>
                    </a:cubicBezTo>
                    <a:close/>
                    <a:moveTo>
                      <a:pt x="62645" y="6862"/>
                    </a:moveTo>
                    <a:cubicBezTo>
                      <a:pt x="62673" y="6872"/>
                      <a:pt x="62702" y="6883"/>
                      <a:pt x="62730" y="6892"/>
                    </a:cubicBezTo>
                    <a:cubicBezTo>
                      <a:pt x="62691" y="6911"/>
                      <a:pt x="62653" y="6934"/>
                      <a:pt x="62613" y="6943"/>
                    </a:cubicBezTo>
                    <a:cubicBezTo>
                      <a:pt x="62612" y="6943"/>
                      <a:pt x="62612" y="6943"/>
                      <a:pt x="62611" y="6943"/>
                    </a:cubicBezTo>
                    <a:cubicBezTo>
                      <a:pt x="62599" y="6943"/>
                      <a:pt x="62579" y="6911"/>
                      <a:pt x="62565" y="6894"/>
                    </a:cubicBezTo>
                    <a:cubicBezTo>
                      <a:pt x="62591" y="6883"/>
                      <a:pt x="62618" y="6873"/>
                      <a:pt x="62645" y="6862"/>
                    </a:cubicBezTo>
                    <a:close/>
                    <a:moveTo>
                      <a:pt x="65636" y="9147"/>
                    </a:moveTo>
                    <a:cubicBezTo>
                      <a:pt x="65644" y="9147"/>
                      <a:pt x="65653" y="9148"/>
                      <a:pt x="65661" y="9151"/>
                    </a:cubicBezTo>
                    <a:cubicBezTo>
                      <a:pt x="65728" y="9171"/>
                      <a:pt x="65785" y="9232"/>
                      <a:pt x="65841" y="9280"/>
                    </a:cubicBezTo>
                    <a:cubicBezTo>
                      <a:pt x="66535" y="9897"/>
                      <a:pt x="67098" y="10681"/>
                      <a:pt x="68281" y="10945"/>
                    </a:cubicBezTo>
                    <a:cubicBezTo>
                      <a:pt x="67702" y="11229"/>
                      <a:pt x="67345" y="11404"/>
                      <a:pt x="66990" y="11579"/>
                    </a:cubicBezTo>
                    <a:lnTo>
                      <a:pt x="66990" y="11579"/>
                    </a:lnTo>
                    <a:cubicBezTo>
                      <a:pt x="66818" y="11014"/>
                      <a:pt x="67189" y="11578"/>
                      <a:pt x="65451" y="9194"/>
                    </a:cubicBezTo>
                    <a:cubicBezTo>
                      <a:pt x="65525" y="9178"/>
                      <a:pt x="65586" y="9147"/>
                      <a:pt x="65636" y="9147"/>
                    </a:cubicBezTo>
                    <a:close/>
                    <a:moveTo>
                      <a:pt x="21934" y="12046"/>
                    </a:moveTo>
                    <a:cubicBezTo>
                      <a:pt x="21940" y="12053"/>
                      <a:pt x="21947" y="12060"/>
                      <a:pt x="21953" y="12067"/>
                    </a:cubicBezTo>
                    <a:lnTo>
                      <a:pt x="21953" y="12067"/>
                    </a:lnTo>
                    <a:cubicBezTo>
                      <a:pt x="21955" y="12067"/>
                      <a:pt x="21957" y="12067"/>
                      <a:pt x="21959" y="12067"/>
                    </a:cubicBezTo>
                    <a:lnTo>
                      <a:pt x="21934" y="12046"/>
                    </a:lnTo>
                    <a:close/>
                    <a:moveTo>
                      <a:pt x="59985" y="6399"/>
                    </a:moveTo>
                    <a:lnTo>
                      <a:pt x="59985" y="6399"/>
                    </a:lnTo>
                    <a:cubicBezTo>
                      <a:pt x="61453" y="6714"/>
                      <a:pt x="62749" y="7386"/>
                      <a:pt x="63869" y="8379"/>
                    </a:cubicBezTo>
                    <a:cubicBezTo>
                      <a:pt x="66445" y="10667"/>
                      <a:pt x="66123" y="11387"/>
                      <a:pt x="66960" y="11602"/>
                    </a:cubicBezTo>
                    <a:lnTo>
                      <a:pt x="66960" y="11602"/>
                    </a:lnTo>
                    <a:cubicBezTo>
                      <a:pt x="66381" y="12262"/>
                      <a:pt x="66571" y="12071"/>
                      <a:pt x="66236" y="12242"/>
                    </a:cubicBezTo>
                    <a:cubicBezTo>
                      <a:pt x="65047" y="10152"/>
                      <a:pt x="63648" y="7838"/>
                      <a:pt x="59988" y="7359"/>
                    </a:cubicBezTo>
                    <a:cubicBezTo>
                      <a:pt x="59931" y="7038"/>
                      <a:pt x="59587" y="6754"/>
                      <a:pt x="59985" y="6399"/>
                    </a:cubicBezTo>
                    <a:close/>
                    <a:moveTo>
                      <a:pt x="35436" y="12495"/>
                    </a:moveTo>
                    <a:cubicBezTo>
                      <a:pt x="35432" y="12503"/>
                      <a:pt x="35428" y="12511"/>
                      <a:pt x="35424" y="12519"/>
                    </a:cubicBezTo>
                    <a:lnTo>
                      <a:pt x="35452" y="12496"/>
                    </a:lnTo>
                    <a:cubicBezTo>
                      <a:pt x="35447" y="12496"/>
                      <a:pt x="35441" y="12495"/>
                      <a:pt x="35436" y="12495"/>
                    </a:cubicBezTo>
                    <a:close/>
                    <a:moveTo>
                      <a:pt x="60020" y="7929"/>
                    </a:moveTo>
                    <a:cubicBezTo>
                      <a:pt x="61581" y="7929"/>
                      <a:pt x="64167" y="9260"/>
                      <a:pt x="65478" y="11686"/>
                    </a:cubicBezTo>
                    <a:cubicBezTo>
                      <a:pt x="65662" y="12030"/>
                      <a:pt x="65943" y="12390"/>
                      <a:pt x="65749" y="13020"/>
                    </a:cubicBezTo>
                    <a:cubicBezTo>
                      <a:pt x="64634" y="10740"/>
                      <a:pt x="62476" y="8810"/>
                      <a:pt x="59976" y="8810"/>
                    </a:cubicBezTo>
                    <a:cubicBezTo>
                      <a:pt x="59839" y="8810"/>
                      <a:pt x="59702" y="8815"/>
                      <a:pt x="59564" y="8827"/>
                    </a:cubicBezTo>
                    <a:cubicBezTo>
                      <a:pt x="59512" y="8423"/>
                      <a:pt x="59663" y="8180"/>
                      <a:pt x="59875" y="7933"/>
                    </a:cubicBezTo>
                    <a:cubicBezTo>
                      <a:pt x="59922" y="7931"/>
                      <a:pt x="59971" y="7929"/>
                      <a:pt x="60020" y="7929"/>
                    </a:cubicBezTo>
                    <a:close/>
                    <a:moveTo>
                      <a:pt x="38272" y="12152"/>
                    </a:moveTo>
                    <a:cubicBezTo>
                      <a:pt x="38097" y="12552"/>
                      <a:pt x="37995" y="12785"/>
                      <a:pt x="37881" y="13046"/>
                    </a:cubicBezTo>
                    <a:cubicBezTo>
                      <a:pt x="37667" y="12399"/>
                      <a:pt x="37683" y="12345"/>
                      <a:pt x="38272" y="12152"/>
                    </a:cubicBezTo>
                    <a:close/>
                    <a:moveTo>
                      <a:pt x="18618" y="9984"/>
                    </a:moveTo>
                    <a:cubicBezTo>
                      <a:pt x="18658" y="10176"/>
                      <a:pt x="18717" y="10344"/>
                      <a:pt x="18728" y="10516"/>
                    </a:cubicBezTo>
                    <a:cubicBezTo>
                      <a:pt x="18762" y="11040"/>
                      <a:pt x="18618" y="11584"/>
                      <a:pt x="18993" y="12123"/>
                    </a:cubicBezTo>
                    <a:cubicBezTo>
                      <a:pt x="18029" y="12327"/>
                      <a:pt x="17270" y="12804"/>
                      <a:pt x="16463" y="13184"/>
                    </a:cubicBezTo>
                    <a:lnTo>
                      <a:pt x="16463" y="13184"/>
                    </a:lnTo>
                    <a:cubicBezTo>
                      <a:pt x="16271" y="12607"/>
                      <a:pt x="16561" y="13051"/>
                      <a:pt x="15401" y="11466"/>
                    </a:cubicBezTo>
                    <a:cubicBezTo>
                      <a:pt x="15706" y="11100"/>
                      <a:pt x="16159" y="11004"/>
                      <a:pt x="16596" y="10732"/>
                    </a:cubicBezTo>
                    <a:cubicBezTo>
                      <a:pt x="16653" y="11351"/>
                      <a:pt x="16621" y="11904"/>
                      <a:pt x="16955" y="12355"/>
                    </a:cubicBezTo>
                    <a:cubicBezTo>
                      <a:pt x="17002" y="12419"/>
                      <a:pt x="17070" y="12500"/>
                      <a:pt x="17164" y="12500"/>
                    </a:cubicBezTo>
                    <a:cubicBezTo>
                      <a:pt x="17220" y="12500"/>
                      <a:pt x="17286" y="12470"/>
                      <a:pt x="17361" y="12389"/>
                    </a:cubicBezTo>
                    <a:cubicBezTo>
                      <a:pt x="17339" y="11797"/>
                      <a:pt x="16837" y="11249"/>
                      <a:pt x="16995" y="10630"/>
                    </a:cubicBezTo>
                    <a:cubicBezTo>
                      <a:pt x="17246" y="10350"/>
                      <a:pt x="17537" y="10274"/>
                      <a:pt x="17838" y="10218"/>
                    </a:cubicBezTo>
                    <a:lnTo>
                      <a:pt x="17838" y="10218"/>
                    </a:lnTo>
                    <a:cubicBezTo>
                      <a:pt x="17833" y="10224"/>
                      <a:pt x="17828" y="10230"/>
                      <a:pt x="17822" y="10237"/>
                    </a:cubicBezTo>
                    <a:lnTo>
                      <a:pt x="17839" y="10218"/>
                    </a:lnTo>
                    <a:lnTo>
                      <a:pt x="17839" y="10218"/>
                    </a:lnTo>
                    <a:cubicBezTo>
                      <a:pt x="17839" y="10218"/>
                      <a:pt x="17839" y="10218"/>
                      <a:pt x="17838" y="10218"/>
                    </a:cubicBezTo>
                    <a:lnTo>
                      <a:pt x="17838" y="10218"/>
                    </a:lnTo>
                    <a:cubicBezTo>
                      <a:pt x="18031" y="9998"/>
                      <a:pt x="18303" y="10036"/>
                      <a:pt x="18618" y="9984"/>
                    </a:cubicBezTo>
                    <a:close/>
                    <a:moveTo>
                      <a:pt x="30958" y="12796"/>
                    </a:moveTo>
                    <a:cubicBezTo>
                      <a:pt x="30969" y="12832"/>
                      <a:pt x="30980" y="12866"/>
                      <a:pt x="30991" y="12901"/>
                    </a:cubicBezTo>
                    <a:cubicBezTo>
                      <a:pt x="29201" y="13764"/>
                      <a:pt x="29699" y="13546"/>
                      <a:pt x="29179" y="13660"/>
                    </a:cubicBezTo>
                    <a:cubicBezTo>
                      <a:pt x="29013" y="13216"/>
                      <a:pt x="29043" y="13362"/>
                      <a:pt x="29117" y="13120"/>
                    </a:cubicBezTo>
                    <a:cubicBezTo>
                      <a:pt x="29352" y="12987"/>
                      <a:pt x="28947" y="13059"/>
                      <a:pt x="30958" y="12796"/>
                    </a:cubicBezTo>
                    <a:close/>
                    <a:moveTo>
                      <a:pt x="40222" y="13667"/>
                    </a:moveTo>
                    <a:cubicBezTo>
                      <a:pt x="40199" y="13767"/>
                      <a:pt x="40173" y="13872"/>
                      <a:pt x="40123" y="14051"/>
                    </a:cubicBezTo>
                    <a:cubicBezTo>
                      <a:pt x="40014" y="13800"/>
                      <a:pt x="40074" y="13708"/>
                      <a:pt x="40222" y="13667"/>
                    </a:cubicBezTo>
                    <a:close/>
                    <a:moveTo>
                      <a:pt x="71620" y="11343"/>
                    </a:moveTo>
                    <a:cubicBezTo>
                      <a:pt x="71628" y="11343"/>
                      <a:pt x="71637" y="11343"/>
                      <a:pt x="71646" y="11344"/>
                    </a:cubicBezTo>
                    <a:cubicBezTo>
                      <a:pt x="72436" y="11395"/>
                      <a:pt x="73247" y="11329"/>
                      <a:pt x="73954" y="11664"/>
                    </a:cubicBezTo>
                    <a:cubicBezTo>
                      <a:pt x="73638" y="12463"/>
                      <a:pt x="73333" y="13234"/>
                      <a:pt x="72998" y="14080"/>
                    </a:cubicBezTo>
                    <a:cubicBezTo>
                      <a:pt x="72972" y="14102"/>
                      <a:pt x="72957" y="14116"/>
                      <a:pt x="72918" y="14116"/>
                    </a:cubicBezTo>
                    <a:cubicBezTo>
                      <a:pt x="72816" y="14116"/>
                      <a:pt x="72548" y="14021"/>
                      <a:pt x="71487" y="13722"/>
                    </a:cubicBezTo>
                    <a:cubicBezTo>
                      <a:pt x="71357" y="12947"/>
                      <a:pt x="71238" y="12238"/>
                      <a:pt x="71111" y="11471"/>
                    </a:cubicBezTo>
                    <a:cubicBezTo>
                      <a:pt x="71295" y="11426"/>
                      <a:pt x="71461" y="11343"/>
                      <a:pt x="71620" y="11343"/>
                    </a:cubicBezTo>
                    <a:close/>
                    <a:moveTo>
                      <a:pt x="55688" y="12993"/>
                    </a:moveTo>
                    <a:cubicBezTo>
                      <a:pt x="55729" y="12993"/>
                      <a:pt x="55775" y="12998"/>
                      <a:pt x="55826" y="13008"/>
                    </a:cubicBezTo>
                    <a:cubicBezTo>
                      <a:pt x="56038" y="13258"/>
                      <a:pt x="56143" y="13600"/>
                      <a:pt x="56209" y="13968"/>
                    </a:cubicBezTo>
                    <a:cubicBezTo>
                      <a:pt x="56097" y="14032"/>
                      <a:pt x="56001" y="14085"/>
                      <a:pt x="55796" y="14199"/>
                    </a:cubicBezTo>
                    <a:cubicBezTo>
                      <a:pt x="55596" y="13835"/>
                      <a:pt x="55441" y="13553"/>
                      <a:pt x="55309" y="13312"/>
                    </a:cubicBezTo>
                    <a:cubicBezTo>
                      <a:pt x="55392" y="13099"/>
                      <a:pt x="55495" y="12993"/>
                      <a:pt x="55688" y="12993"/>
                    </a:cubicBezTo>
                    <a:close/>
                    <a:moveTo>
                      <a:pt x="22629" y="9302"/>
                    </a:moveTo>
                    <a:cubicBezTo>
                      <a:pt x="24761" y="9302"/>
                      <a:pt x="26464" y="9693"/>
                      <a:pt x="27786" y="11875"/>
                    </a:cubicBezTo>
                    <a:cubicBezTo>
                      <a:pt x="27823" y="11933"/>
                      <a:pt x="27811" y="12019"/>
                      <a:pt x="27826" y="12122"/>
                    </a:cubicBezTo>
                    <a:cubicBezTo>
                      <a:pt x="26742" y="12695"/>
                      <a:pt x="25470" y="12929"/>
                      <a:pt x="24487" y="13827"/>
                    </a:cubicBezTo>
                    <a:cubicBezTo>
                      <a:pt x="24476" y="13973"/>
                      <a:pt x="24464" y="14137"/>
                      <a:pt x="24452" y="14302"/>
                    </a:cubicBezTo>
                    <a:lnTo>
                      <a:pt x="24452" y="14302"/>
                    </a:lnTo>
                    <a:cubicBezTo>
                      <a:pt x="24020" y="13750"/>
                      <a:pt x="23587" y="13194"/>
                      <a:pt x="23112" y="12585"/>
                    </a:cubicBezTo>
                    <a:cubicBezTo>
                      <a:pt x="23518" y="12007"/>
                      <a:pt x="23940" y="11408"/>
                      <a:pt x="24385" y="10773"/>
                    </a:cubicBezTo>
                    <a:lnTo>
                      <a:pt x="24385" y="10773"/>
                    </a:lnTo>
                    <a:cubicBezTo>
                      <a:pt x="23568" y="11013"/>
                      <a:pt x="23555" y="11137"/>
                      <a:pt x="22715" y="12378"/>
                    </a:cubicBezTo>
                    <a:cubicBezTo>
                      <a:pt x="22455" y="12317"/>
                      <a:pt x="22162" y="12296"/>
                      <a:pt x="21953" y="12067"/>
                    </a:cubicBezTo>
                    <a:lnTo>
                      <a:pt x="21953" y="12067"/>
                    </a:lnTo>
                    <a:cubicBezTo>
                      <a:pt x="21697" y="12052"/>
                      <a:pt x="21442" y="12039"/>
                      <a:pt x="21157" y="12022"/>
                    </a:cubicBezTo>
                    <a:cubicBezTo>
                      <a:pt x="21249" y="11440"/>
                      <a:pt x="21332" y="10929"/>
                      <a:pt x="21416" y="10399"/>
                    </a:cubicBezTo>
                    <a:cubicBezTo>
                      <a:pt x="21361" y="10367"/>
                      <a:pt x="21313" y="10353"/>
                      <a:pt x="21272" y="10353"/>
                    </a:cubicBezTo>
                    <a:cubicBezTo>
                      <a:pt x="21137" y="10353"/>
                      <a:pt x="21066" y="10497"/>
                      <a:pt x="20990" y="10596"/>
                    </a:cubicBezTo>
                    <a:cubicBezTo>
                      <a:pt x="20697" y="10981"/>
                      <a:pt x="20776" y="11464"/>
                      <a:pt x="20679" y="11955"/>
                    </a:cubicBezTo>
                    <a:cubicBezTo>
                      <a:pt x="20478" y="12035"/>
                      <a:pt x="20275" y="12050"/>
                      <a:pt x="20069" y="12050"/>
                    </a:cubicBezTo>
                    <a:cubicBezTo>
                      <a:pt x="19945" y="12050"/>
                      <a:pt x="19821" y="12045"/>
                      <a:pt x="19695" y="12045"/>
                    </a:cubicBezTo>
                    <a:cubicBezTo>
                      <a:pt x="19574" y="12045"/>
                      <a:pt x="19451" y="12050"/>
                      <a:pt x="19327" y="12069"/>
                    </a:cubicBezTo>
                    <a:cubicBezTo>
                      <a:pt x="19235" y="11300"/>
                      <a:pt x="19151" y="10601"/>
                      <a:pt x="19061" y="9848"/>
                    </a:cubicBezTo>
                    <a:cubicBezTo>
                      <a:pt x="19669" y="9536"/>
                      <a:pt x="20371" y="9379"/>
                      <a:pt x="21090" y="9347"/>
                    </a:cubicBezTo>
                    <a:cubicBezTo>
                      <a:pt x="21626" y="9322"/>
                      <a:pt x="22139" y="9302"/>
                      <a:pt x="22629" y="9302"/>
                    </a:cubicBezTo>
                    <a:close/>
                    <a:moveTo>
                      <a:pt x="54633" y="13660"/>
                    </a:moveTo>
                    <a:cubicBezTo>
                      <a:pt x="54994" y="13773"/>
                      <a:pt x="55066" y="14143"/>
                      <a:pt x="55328" y="14490"/>
                    </a:cubicBezTo>
                    <a:cubicBezTo>
                      <a:pt x="55103" y="14680"/>
                      <a:pt x="54936" y="14823"/>
                      <a:pt x="54744" y="14987"/>
                    </a:cubicBezTo>
                    <a:cubicBezTo>
                      <a:pt x="54474" y="14677"/>
                      <a:pt x="54228" y="14396"/>
                      <a:pt x="53987" y="14120"/>
                    </a:cubicBezTo>
                    <a:cubicBezTo>
                      <a:pt x="54290" y="13792"/>
                      <a:pt x="54290" y="13792"/>
                      <a:pt x="54633" y="13660"/>
                    </a:cubicBezTo>
                    <a:close/>
                    <a:moveTo>
                      <a:pt x="30488" y="13891"/>
                    </a:moveTo>
                    <a:lnTo>
                      <a:pt x="30488" y="13891"/>
                    </a:lnTo>
                    <a:cubicBezTo>
                      <a:pt x="29924" y="14337"/>
                      <a:pt x="29553" y="14631"/>
                      <a:pt x="29102" y="14991"/>
                    </a:cubicBezTo>
                    <a:cubicBezTo>
                      <a:pt x="29114" y="14715"/>
                      <a:pt x="29121" y="14537"/>
                      <a:pt x="29131" y="14329"/>
                    </a:cubicBezTo>
                    <a:cubicBezTo>
                      <a:pt x="29498" y="14154"/>
                      <a:pt x="29814" y="13900"/>
                      <a:pt x="30488" y="13891"/>
                    </a:cubicBezTo>
                    <a:close/>
                    <a:moveTo>
                      <a:pt x="47020" y="957"/>
                    </a:moveTo>
                    <a:cubicBezTo>
                      <a:pt x="47021" y="957"/>
                      <a:pt x="47022" y="957"/>
                      <a:pt x="47023" y="957"/>
                    </a:cubicBezTo>
                    <a:cubicBezTo>
                      <a:pt x="48539" y="1037"/>
                      <a:pt x="50042" y="1204"/>
                      <a:pt x="51579" y="1622"/>
                    </a:cubicBezTo>
                    <a:cubicBezTo>
                      <a:pt x="51337" y="1871"/>
                      <a:pt x="50539" y="2480"/>
                      <a:pt x="51139" y="2883"/>
                    </a:cubicBezTo>
                    <a:cubicBezTo>
                      <a:pt x="51156" y="2883"/>
                      <a:pt x="51172" y="2884"/>
                      <a:pt x="51187" y="2884"/>
                    </a:cubicBezTo>
                    <a:cubicBezTo>
                      <a:pt x="51456" y="2884"/>
                      <a:pt x="51471" y="2750"/>
                      <a:pt x="52462" y="1791"/>
                    </a:cubicBezTo>
                    <a:cubicBezTo>
                      <a:pt x="52697" y="1818"/>
                      <a:pt x="52948" y="1846"/>
                      <a:pt x="53206" y="1874"/>
                    </a:cubicBezTo>
                    <a:cubicBezTo>
                      <a:pt x="53179" y="1995"/>
                      <a:pt x="53187" y="2089"/>
                      <a:pt x="53145" y="2125"/>
                    </a:cubicBezTo>
                    <a:cubicBezTo>
                      <a:pt x="52806" y="2418"/>
                      <a:pt x="52348" y="2578"/>
                      <a:pt x="52128" y="3044"/>
                    </a:cubicBezTo>
                    <a:cubicBezTo>
                      <a:pt x="52172" y="3128"/>
                      <a:pt x="52220" y="3222"/>
                      <a:pt x="52297" y="3371"/>
                    </a:cubicBezTo>
                    <a:cubicBezTo>
                      <a:pt x="52879" y="2978"/>
                      <a:pt x="53438" y="2599"/>
                      <a:pt x="54013" y="2210"/>
                    </a:cubicBezTo>
                    <a:cubicBezTo>
                      <a:pt x="54764" y="2362"/>
                      <a:pt x="55504" y="2485"/>
                      <a:pt x="56011" y="3133"/>
                    </a:cubicBezTo>
                    <a:lnTo>
                      <a:pt x="56011" y="3133"/>
                    </a:lnTo>
                    <a:cubicBezTo>
                      <a:pt x="56010" y="3132"/>
                      <a:pt x="56010" y="3132"/>
                      <a:pt x="56009" y="3132"/>
                    </a:cubicBezTo>
                    <a:lnTo>
                      <a:pt x="56009" y="3132"/>
                    </a:lnTo>
                    <a:lnTo>
                      <a:pt x="56019" y="3143"/>
                    </a:lnTo>
                    <a:cubicBezTo>
                      <a:pt x="56016" y="3139"/>
                      <a:pt x="56014" y="3136"/>
                      <a:pt x="56011" y="3133"/>
                    </a:cubicBezTo>
                    <a:lnTo>
                      <a:pt x="56011" y="3133"/>
                    </a:lnTo>
                    <a:cubicBezTo>
                      <a:pt x="56606" y="3380"/>
                      <a:pt x="56192" y="3047"/>
                      <a:pt x="57529" y="4255"/>
                    </a:cubicBezTo>
                    <a:cubicBezTo>
                      <a:pt x="57442" y="4377"/>
                      <a:pt x="57364" y="4414"/>
                      <a:pt x="57292" y="4414"/>
                    </a:cubicBezTo>
                    <a:cubicBezTo>
                      <a:pt x="57191" y="4414"/>
                      <a:pt x="57102" y="4342"/>
                      <a:pt x="57016" y="4332"/>
                    </a:cubicBezTo>
                    <a:cubicBezTo>
                      <a:pt x="56733" y="4296"/>
                      <a:pt x="56459" y="4270"/>
                      <a:pt x="56196" y="4270"/>
                    </a:cubicBezTo>
                    <a:cubicBezTo>
                      <a:pt x="55589" y="4270"/>
                      <a:pt x="55043" y="4409"/>
                      <a:pt x="54583" y="4884"/>
                    </a:cubicBezTo>
                    <a:cubicBezTo>
                      <a:pt x="54492" y="4979"/>
                      <a:pt x="54474" y="5142"/>
                      <a:pt x="54414" y="5295"/>
                    </a:cubicBezTo>
                    <a:cubicBezTo>
                      <a:pt x="54545" y="5346"/>
                      <a:pt x="54659" y="5429"/>
                      <a:pt x="54732" y="5429"/>
                    </a:cubicBezTo>
                    <a:cubicBezTo>
                      <a:pt x="54743" y="5429"/>
                      <a:pt x="54753" y="5428"/>
                      <a:pt x="54761" y="5424"/>
                    </a:cubicBezTo>
                    <a:cubicBezTo>
                      <a:pt x="55557" y="5065"/>
                      <a:pt x="56389" y="4956"/>
                      <a:pt x="57266" y="4956"/>
                    </a:cubicBezTo>
                    <a:cubicBezTo>
                      <a:pt x="57486" y="4956"/>
                      <a:pt x="57708" y="4963"/>
                      <a:pt x="57934" y="4974"/>
                    </a:cubicBezTo>
                    <a:cubicBezTo>
                      <a:pt x="58325" y="5320"/>
                      <a:pt x="58664" y="5757"/>
                      <a:pt x="58763" y="6348"/>
                    </a:cubicBezTo>
                    <a:lnTo>
                      <a:pt x="58739" y="6323"/>
                    </a:lnTo>
                    <a:lnTo>
                      <a:pt x="58739" y="6323"/>
                    </a:lnTo>
                    <a:cubicBezTo>
                      <a:pt x="59571" y="7484"/>
                      <a:pt x="58587" y="9263"/>
                      <a:pt x="57531" y="10147"/>
                    </a:cubicBezTo>
                    <a:cubicBezTo>
                      <a:pt x="56398" y="8901"/>
                      <a:pt x="56215" y="8615"/>
                      <a:pt x="55833" y="8615"/>
                    </a:cubicBezTo>
                    <a:cubicBezTo>
                      <a:pt x="55703" y="8615"/>
                      <a:pt x="55551" y="8648"/>
                      <a:pt x="55330" y="8687"/>
                    </a:cubicBezTo>
                    <a:lnTo>
                      <a:pt x="55330" y="9105"/>
                    </a:lnTo>
                    <a:cubicBezTo>
                      <a:pt x="55925" y="9503"/>
                      <a:pt x="56522" y="9901"/>
                      <a:pt x="57136" y="10312"/>
                    </a:cubicBezTo>
                    <a:cubicBezTo>
                      <a:pt x="57051" y="10751"/>
                      <a:pt x="56731" y="10870"/>
                      <a:pt x="56430" y="11011"/>
                    </a:cubicBezTo>
                    <a:cubicBezTo>
                      <a:pt x="56375" y="10969"/>
                      <a:pt x="56300" y="10940"/>
                      <a:pt x="56271" y="10886"/>
                    </a:cubicBezTo>
                    <a:cubicBezTo>
                      <a:pt x="56044" y="10450"/>
                      <a:pt x="55857" y="9982"/>
                      <a:pt x="55275" y="9764"/>
                    </a:cubicBezTo>
                    <a:cubicBezTo>
                      <a:pt x="55164" y="9866"/>
                      <a:pt x="55037" y="9982"/>
                      <a:pt x="54936" y="10075"/>
                    </a:cubicBezTo>
                    <a:cubicBezTo>
                      <a:pt x="55060" y="10715"/>
                      <a:pt x="55762" y="10812"/>
                      <a:pt x="55948" y="11399"/>
                    </a:cubicBezTo>
                    <a:cubicBezTo>
                      <a:pt x="55711" y="11661"/>
                      <a:pt x="55421" y="11871"/>
                      <a:pt x="55095" y="12029"/>
                    </a:cubicBezTo>
                    <a:cubicBezTo>
                      <a:pt x="54802" y="11723"/>
                      <a:pt x="54847" y="11236"/>
                      <a:pt x="54324" y="11099"/>
                    </a:cubicBezTo>
                    <a:cubicBezTo>
                      <a:pt x="54255" y="11131"/>
                      <a:pt x="54126" y="11185"/>
                      <a:pt x="53933" y="11268"/>
                    </a:cubicBezTo>
                    <a:cubicBezTo>
                      <a:pt x="54160" y="11661"/>
                      <a:pt x="54362" y="12015"/>
                      <a:pt x="54571" y="12376"/>
                    </a:cubicBezTo>
                    <a:cubicBezTo>
                      <a:pt x="54313" y="12676"/>
                      <a:pt x="54519" y="12540"/>
                      <a:pt x="53855" y="12919"/>
                    </a:cubicBezTo>
                    <a:cubicBezTo>
                      <a:pt x="53664" y="12616"/>
                      <a:pt x="53784" y="12167"/>
                      <a:pt x="53327" y="12067"/>
                    </a:cubicBezTo>
                    <a:cubicBezTo>
                      <a:pt x="52848" y="12129"/>
                      <a:pt x="53056" y="12585"/>
                      <a:pt x="53249" y="13381"/>
                    </a:cubicBezTo>
                    <a:cubicBezTo>
                      <a:pt x="52998" y="13550"/>
                      <a:pt x="52757" y="13712"/>
                      <a:pt x="52442" y="13922"/>
                    </a:cubicBezTo>
                    <a:cubicBezTo>
                      <a:pt x="52384" y="13502"/>
                      <a:pt x="52339" y="13174"/>
                      <a:pt x="52299" y="12898"/>
                    </a:cubicBezTo>
                    <a:cubicBezTo>
                      <a:pt x="52196" y="12781"/>
                      <a:pt x="52101" y="12723"/>
                      <a:pt x="52005" y="12723"/>
                    </a:cubicBezTo>
                    <a:cubicBezTo>
                      <a:pt x="51923" y="12723"/>
                      <a:pt x="51840" y="12765"/>
                      <a:pt x="51750" y="12848"/>
                    </a:cubicBezTo>
                    <a:cubicBezTo>
                      <a:pt x="51519" y="13256"/>
                      <a:pt x="51743" y="13718"/>
                      <a:pt x="51682" y="14165"/>
                    </a:cubicBezTo>
                    <a:cubicBezTo>
                      <a:pt x="51548" y="14402"/>
                      <a:pt x="51371" y="14551"/>
                      <a:pt x="51122" y="14551"/>
                    </a:cubicBezTo>
                    <a:cubicBezTo>
                      <a:pt x="51066" y="14551"/>
                      <a:pt x="51005" y="14543"/>
                      <a:pt x="50941" y="14527"/>
                    </a:cubicBezTo>
                    <a:cubicBezTo>
                      <a:pt x="50905" y="14458"/>
                      <a:pt x="50841" y="14390"/>
                      <a:pt x="50846" y="14329"/>
                    </a:cubicBezTo>
                    <a:cubicBezTo>
                      <a:pt x="50881" y="13967"/>
                      <a:pt x="51114" y="13515"/>
                      <a:pt x="50680" y="13298"/>
                    </a:cubicBezTo>
                    <a:cubicBezTo>
                      <a:pt x="50663" y="13296"/>
                      <a:pt x="50647" y="13295"/>
                      <a:pt x="50632" y="13295"/>
                    </a:cubicBezTo>
                    <a:cubicBezTo>
                      <a:pt x="50227" y="13295"/>
                      <a:pt x="50288" y="13823"/>
                      <a:pt x="50242" y="14722"/>
                    </a:cubicBezTo>
                    <a:cubicBezTo>
                      <a:pt x="50085" y="14860"/>
                      <a:pt x="49937" y="14960"/>
                      <a:pt x="49761" y="14960"/>
                    </a:cubicBezTo>
                    <a:cubicBezTo>
                      <a:pt x="49664" y="14960"/>
                      <a:pt x="49558" y="14929"/>
                      <a:pt x="49438" y="14858"/>
                    </a:cubicBezTo>
                    <a:cubicBezTo>
                      <a:pt x="49594" y="13678"/>
                      <a:pt x="49741" y="13291"/>
                      <a:pt x="49305" y="13104"/>
                    </a:cubicBezTo>
                    <a:cubicBezTo>
                      <a:pt x="48752" y="13406"/>
                      <a:pt x="48695" y="13613"/>
                      <a:pt x="48820" y="14880"/>
                    </a:cubicBezTo>
                    <a:cubicBezTo>
                      <a:pt x="48590" y="14990"/>
                      <a:pt x="48491" y="15037"/>
                      <a:pt x="48349" y="15037"/>
                    </a:cubicBezTo>
                    <a:cubicBezTo>
                      <a:pt x="48243" y="15037"/>
                      <a:pt x="48112" y="15011"/>
                      <a:pt x="47885" y="14965"/>
                    </a:cubicBezTo>
                    <a:cubicBezTo>
                      <a:pt x="47865" y="14898"/>
                      <a:pt x="47808" y="14819"/>
                      <a:pt x="47827" y="14767"/>
                    </a:cubicBezTo>
                    <a:cubicBezTo>
                      <a:pt x="48373" y="13295"/>
                      <a:pt x="48273" y="13911"/>
                      <a:pt x="48178" y="13129"/>
                    </a:cubicBezTo>
                    <a:lnTo>
                      <a:pt x="48178" y="13129"/>
                    </a:lnTo>
                    <a:cubicBezTo>
                      <a:pt x="47262" y="13499"/>
                      <a:pt x="47516" y="14391"/>
                      <a:pt x="47155" y="15030"/>
                    </a:cubicBezTo>
                    <a:cubicBezTo>
                      <a:pt x="46887" y="14987"/>
                      <a:pt x="46604" y="14942"/>
                      <a:pt x="46350" y="14901"/>
                    </a:cubicBezTo>
                    <a:cubicBezTo>
                      <a:pt x="46234" y="14547"/>
                      <a:pt x="46138" y="14927"/>
                      <a:pt x="46845" y="13265"/>
                    </a:cubicBezTo>
                    <a:cubicBezTo>
                      <a:pt x="46891" y="13154"/>
                      <a:pt x="46887" y="13152"/>
                      <a:pt x="46745" y="12749"/>
                    </a:cubicBezTo>
                    <a:cubicBezTo>
                      <a:pt x="46707" y="12740"/>
                      <a:pt x="46671" y="12735"/>
                      <a:pt x="46636" y="12735"/>
                    </a:cubicBezTo>
                    <a:cubicBezTo>
                      <a:pt x="46086" y="12735"/>
                      <a:pt x="45923" y="13855"/>
                      <a:pt x="45851" y="14459"/>
                    </a:cubicBezTo>
                    <a:cubicBezTo>
                      <a:pt x="45776" y="14487"/>
                      <a:pt x="45709" y="14499"/>
                      <a:pt x="45648" y="14499"/>
                    </a:cubicBezTo>
                    <a:cubicBezTo>
                      <a:pt x="45422" y="14499"/>
                      <a:pt x="45273" y="14334"/>
                      <a:pt x="45092" y="14172"/>
                    </a:cubicBezTo>
                    <a:cubicBezTo>
                      <a:pt x="45213" y="13551"/>
                      <a:pt x="45611" y="13027"/>
                      <a:pt x="45854" y="12411"/>
                    </a:cubicBezTo>
                    <a:cubicBezTo>
                      <a:pt x="45814" y="12334"/>
                      <a:pt x="45763" y="12239"/>
                      <a:pt x="45716" y="12154"/>
                    </a:cubicBezTo>
                    <a:cubicBezTo>
                      <a:pt x="45625" y="12163"/>
                      <a:pt x="45541" y="12146"/>
                      <a:pt x="45489" y="12180"/>
                    </a:cubicBezTo>
                    <a:cubicBezTo>
                      <a:pt x="44836" y="12592"/>
                      <a:pt x="44879" y="13619"/>
                      <a:pt x="44447" y="13809"/>
                    </a:cubicBezTo>
                    <a:cubicBezTo>
                      <a:pt x="44301" y="13684"/>
                      <a:pt x="44138" y="13543"/>
                      <a:pt x="43944" y="13374"/>
                    </a:cubicBezTo>
                    <a:cubicBezTo>
                      <a:pt x="44247" y="12896"/>
                      <a:pt x="44526" y="12457"/>
                      <a:pt x="44783" y="12051"/>
                    </a:cubicBezTo>
                    <a:cubicBezTo>
                      <a:pt x="44704" y="11869"/>
                      <a:pt x="44593" y="11793"/>
                      <a:pt x="44469" y="11793"/>
                    </a:cubicBezTo>
                    <a:cubicBezTo>
                      <a:pt x="44303" y="11793"/>
                      <a:pt x="44114" y="11931"/>
                      <a:pt x="43955" y="12141"/>
                    </a:cubicBezTo>
                    <a:cubicBezTo>
                      <a:pt x="43776" y="12379"/>
                      <a:pt x="43617" y="12634"/>
                      <a:pt x="43419" y="12929"/>
                    </a:cubicBezTo>
                    <a:cubicBezTo>
                      <a:pt x="43263" y="12819"/>
                      <a:pt x="43152" y="12739"/>
                      <a:pt x="42987" y="12620"/>
                    </a:cubicBezTo>
                    <a:cubicBezTo>
                      <a:pt x="43382" y="12215"/>
                      <a:pt x="43744" y="11843"/>
                      <a:pt x="44095" y="11482"/>
                    </a:cubicBezTo>
                    <a:cubicBezTo>
                      <a:pt x="43951" y="11188"/>
                      <a:pt x="44040" y="11274"/>
                      <a:pt x="43777" y="11144"/>
                    </a:cubicBezTo>
                    <a:cubicBezTo>
                      <a:pt x="43775" y="11144"/>
                      <a:pt x="43773" y="11144"/>
                      <a:pt x="43771" y="11144"/>
                    </a:cubicBezTo>
                    <a:cubicBezTo>
                      <a:pt x="43113" y="11144"/>
                      <a:pt x="42888" y="11795"/>
                      <a:pt x="42397" y="12095"/>
                    </a:cubicBezTo>
                    <a:cubicBezTo>
                      <a:pt x="42227" y="11987"/>
                      <a:pt x="42070" y="11887"/>
                      <a:pt x="41927" y="11794"/>
                    </a:cubicBezTo>
                    <a:cubicBezTo>
                      <a:pt x="42000" y="11408"/>
                      <a:pt x="41759" y="11781"/>
                      <a:pt x="42892" y="10886"/>
                    </a:cubicBezTo>
                    <a:cubicBezTo>
                      <a:pt x="43031" y="10777"/>
                      <a:pt x="43138" y="10625"/>
                      <a:pt x="43234" y="10519"/>
                    </a:cubicBezTo>
                    <a:cubicBezTo>
                      <a:pt x="43183" y="10266"/>
                      <a:pt x="43050" y="10183"/>
                      <a:pt x="42901" y="10183"/>
                    </a:cubicBezTo>
                    <a:cubicBezTo>
                      <a:pt x="42865" y="10183"/>
                      <a:pt x="42828" y="10188"/>
                      <a:pt x="42791" y="10196"/>
                    </a:cubicBezTo>
                    <a:cubicBezTo>
                      <a:pt x="42197" y="10333"/>
                      <a:pt x="42052" y="10549"/>
                      <a:pt x="41216" y="11270"/>
                    </a:cubicBezTo>
                    <a:cubicBezTo>
                      <a:pt x="40660" y="10987"/>
                      <a:pt x="40836" y="11101"/>
                      <a:pt x="40571" y="10808"/>
                    </a:cubicBezTo>
                    <a:cubicBezTo>
                      <a:pt x="41138" y="10286"/>
                      <a:pt x="41917" y="10080"/>
                      <a:pt x="42406" y="9562"/>
                    </a:cubicBezTo>
                    <a:cubicBezTo>
                      <a:pt x="42395" y="9235"/>
                      <a:pt x="42238" y="9152"/>
                      <a:pt x="42013" y="9103"/>
                    </a:cubicBezTo>
                    <a:cubicBezTo>
                      <a:pt x="41135" y="9200"/>
                      <a:pt x="40664" y="10012"/>
                      <a:pt x="39875" y="10419"/>
                    </a:cubicBezTo>
                    <a:cubicBezTo>
                      <a:pt x="39670" y="10332"/>
                      <a:pt x="39436" y="10230"/>
                      <a:pt x="39142" y="10102"/>
                    </a:cubicBezTo>
                    <a:cubicBezTo>
                      <a:pt x="39968" y="9365"/>
                      <a:pt x="40994" y="9009"/>
                      <a:pt x="41828" y="8328"/>
                    </a:cubicBezTo>
                    <a:cubicBezTo>
                      <a:pt x="41722" y="8251"/>
                      <a:pt x="41618" y="8189"/>
                      <a:pt x="41461" y="8189"/>
                    </a:cubicBezTo>
                    <a:cubicBezTo>
                      <a:pt x="41133" y="8189"/>
                      <a:pt x="40571" y="8462"/>
                      <a:pt x="39270" y="9444"/>
                    </a:cubicBezTo>
                    <a:cubicBezTo>
                      <a:pt x="39146" y="9537"/>
                      <a:pt x="39041" y="9681"/>
                      <a:pt x="38870" y="9681"/>
                    </a:cubicBezTo>
                    <a:cubicBezTo>
                      <a:pt x="38845" y="9681"/>
                      <a:pt x="38819" y="9678"/>
                      <a:pt x="38791" y="9671"/>
                    </a:cubicBezTo>
                    <a:cubicBezTo>
                      <a:pt x="38618" y="9446"/>
                      <a:pt x="38796" y="9235"/>
                      <a:pt x="38821" y="9021"/>
                    </a:cubicBezTo>
                    <a:cubicBezTo>
                      <a:pt x="38847" y="8796"/>
                      <a:pt x="38885" y="8571"/>
                      <a:pt x="38917" y="8356"/>
                    </a:cubicBezTo>
                    <a:cubicBezTo>
                      <a:pt x="39707" y="7593"/>
                      <a:pt x="40676" y="7097"/>
                      <a:pt x="41762" y="6429"/>
                    </a:cubicBezTo>
                    <a:cubicBezTo>
                      <a:pt x="41571" y="6381"/>
                      <a:pt x="41398" y="6359"/>
                      <a:pt x="41240" y="6359"/>
                    </a:cubicBezTo>
                    <a:cubicBezTo>
                      <a:pt x="40407" y="6359"/>
                      <a:pt x="39988" y="6954"/>
                      <a:pt x="39455" y="7317"/>
                    </a:cubicBezTo>
                    <a:cubicBezTo>
                      <a:pt x="39278" y="7144"/>
                      <a:pt x="39452" y="6991"/>
                      <a:pt x="39520" y="6844"/>
                    </a:cubicBezTo>
                    <a:cubicBezTo>
                      <a:pt x="39787" y="6260"/>
                      <a:pt x="40041" y="5667"/>
                      <a:pt x="40478" y="5182"/>
                    </a:cubicBezTo>
                    <a:lnTo>
                      <a:pt x="40478" y="5182"/>
                    </a:lnTo>
                    <a:lnTo>
                      <a:pt x="40456" y="5204"/>
                    </a:lnTo>
                    <a:cubicBezTo>
                      <a:pt x="40592" y="4940"/>
                      <a:pt x="40711" y="4667"/>
                      <a:pt x="40867" y="4415"/>
                    </a:cubicBezTo>
                    <a:cubicBezTo>
                      <a:pt x="41022" y="4159"/>
                      <a:pt x="41240" y="3940"/>
                      <a:pt x="41385" y="3679"/>
                    </a:cubicBezTo>
                    <a:cubicBezTo>
                      <a:pt x="42096" y="2401"/>
                      <a:pt x="43332" y="1857"/>
                      <a:pt x="44600" y="1353"/>
                    </a:cubicBezTo>
                    <a:cubicBezTo>
                      <a:pt x="44735" y="1300"/>
                      <a:pt x="44896" y="1314"/>
                      <a:pt x="45045" y="1297"/>
                    </a:cubicBezTo>
                    <a:lnTo>
                      <a:pt x="45045" y="1297"/>
                    </a:lnTo>
                    <a:lnTo>
                      <a:pt x="45021" y="1323"/>
                    </a:lnTo>
                    <a:cubicBezTo>
                      <a:pt x="45475" y="1082"/>
                      <a:pt x="44964" y="1134"/>
                      <a:pt x="46876" y="1068"/>
                    </a:cubicBezTo>
                    <a:lnTo>
                      <a:pt x="46876" y="1068"/>
                    </a:lnTo>
                    <a:cubicBezTo>
                      <a:pt x="46925" y="1022"/>
                      <a:pt x="46975" y="957"/>
                      <a:pt x="47020" y="957"/>
                    </a:cubicBezTo>
                    <a:close/>
                    <a:moveTo>
                      <a:pt x="60102" y="9501"/>
                    </a:moveTo>
                    <a:cubicBezTo>
                      <a:pt x="61077" y="9501"/>
                      <a:pt x="61975" y="9808"/>
                      <a:pt x="62810" y="10434"/>
                    </a:cubicBezTo>
                    <a:cubicBezTo>
                      <a:pt x="63959" y="11296"/>
                      <a:pt x="64911" y="12297"/>
                      <a:pt x="65293" y="13773"/>
                    </a:cubicBezTo>
                    <a:cubicBezTo>
                      <a:pt x="65164" y="14135"/>
                      <a:pt x="65024" y="14523"/>
                      <a:pt x="64838" y="15038"/>
                    </a:cubicBezTo>
                    <a:cubicBezTo>
                      <a:pt x="64685" y="14666"/>
                      <a:pt x="64579" y="14430"/>
                      <a:pt x="64489" y="14189"/>
                    </a:cubicBezTo>
                    <a:cubicBezTo>
                      <a:pt x="63989" y="12847"/>
                      <a:pt x="62780" y="10999"/>
                      <a:pt x="61507" y="10432"/>
                    </a:cubicBezTo>
                    <a:cubicBezTo>
                      <a:pt x="60872" y="10148"/>
                      <a:pt x="60394" y="10052"/>
                      <a:pt x="59995" y="10052"/>
                    </a:cubicBezTo>
                    <a:cubicBezTo>
                      <a:pt x="59472" y="10052"/>
                      <a:pt x="59086" y="10217"/>
                      <a:pt x="58660" y="10343"/>
                    </a:cubicBezTo>
                    <a:cubicBezTo>
                      <a:pt x="58618" y="10300"/>
                      <a:pt x="58576" y="10259"/>
                      <a:pt x="58534" y="10219"/>
                    </a:cubicBezTo>
                    <a:cubicBezTo>
                      <a:pt x="58698" y="10017"/>
                      <a:pt x="58863" y="9815"/>
                      <a:pt x="59024" y="9618"/>
                    </a:cubicBezTo>
                    <a:cubicBezTo>
                      <a:pt x="59394" y="9540"/>
                      <a:pt x="59753" y="9501"/>
                      <a:pt x="60102" y="9501"/>
                    </a:cubicBezTo>
                    <a:close/>
                    <a:moveTo>
                      <a:pt x="60385" y="10915"/>
                    </a:moveTo>
                    <a:cubicBezTo>
                      <a:pt x="60638" y="10915"/>
                      <a:pt x="60865" y="11053"/>
                      <a:pt x="61092" y="11165"/>
                    </a:cubicBezTo>
                    <a:cubicBezTo>
                      <a:pt x="61159" y="11525"/>
                      <a:pt x="60848" y="11589"/>
                      <a:pt x="60528" y="12390"/>
                    </a:cubicBezTo>
                    <a:cubicBezTo>
                      <a:pt x="60172" y="13285"/>
                      <a:pt x="60325" y="13239"/>
                      <a:pt x="60444" y="13605"/>
                    </a:cubicBezTo>
                    <a:cubicBezTo>
                      <a:pt x="61260" y="13081"/>
                      <a:pt x="61239" y="12197"/>
                      <a:pt x="61624" y="11464"/>
                    </a:cubicBezTo>
                    <a:cubicBezTo>
                      <a:pt x="61873" y="11683"/>
                      <a:pt x="62118" y="11897"/>
                      <a:pt x="62409" y="12148"/>
                    </a:cubicBezTo>
                    <a:cubicBezTo>
                      <a:pt x="61889" y="12736"/>
                      <a:pt x="61290" y="13222"/>
                      <a:pt x="61025" y="14092"/>
                    </a:cubicBezTo>
                    <a:cubicBezTo>
                      <a:pt x="61106" y="14169"/>
                      <a:pt x="61208" y="14267"/>
                      <a:pt x="61321" y="14374"/>
                    </a:cubicBezTo>
                    <a:cubicBezTo>
                      <a:pt x="62019" y="13884"/>
                      <a:pt x="62089" y="13043"/>
                      <a:pt x="62678" y="12618"/>
                    </a:cubicBezTo>
                    <a:cubicBezTo>
                      <a:pt x="62933" y="12660"/>
                      <a:pt x="62934" y="12757"/>
                      <a:pt x="63484" y="13591"/>
                    </a:cubicBezTo>
                    <a:cubicBezTo>
                      <a:pt x="62138" y="14370"/>
                      <a:pt x="62659" y="13957"/>
                      <a:pt x="61525" y="15121"/>
                    </a:cubicBezTo>
                    <a:cubicBezTo>
                      <a:pt x="60571" y="14127"/>
                      <a:pt x="59446" y="13608"/>
                      <a:pt x="58152" y="13608"/>
                    </a:cubicBezTo>
                    <a:cubicBezTo>
                      <a:pt x="57740" y="13608"/>
                      <a:pt x="57310" y="13660"/>
                      <a:pt x="56863" y="13768"/>
                    </a:cubicBezTo>
                    <a:cubicBezTo>
                      <a:pt x="56683" y="13363"/>
                      <a:pt x="56505" y="12964"/>
                      <a:pt x="56339" y="12592"/>
                    </a:cubicBezTo>
                    <a:cubicBezTo>
                      <a:pt x="56486" y="12291"/>
                      <a:pt x="56691" y="12148"/>
                      <a:pt x="56988" y="12128"/>
                    </a:cubicBezTo>
                    <a:cubicBezTo>
                      <a:pt x="57315" y="12413"/>
                      <a:pt x="57011" y="13074"/>
                      <a:pt x="57612" y="13205"/>
                    </a:cubicBezTo>
                    <a:cubicBezTo>
                      <a:pt x="57996" y="13078"/>
                      <a:pt x="57832" y="12709"/>
                      <a:pt x="57630" y="11808"/>
                    </a:cubicBezTo>
                    <a:cubicBezTo>
                      <a:pt x="57749" y="11690"/>
                      <a:pt x="57857" y="11627"/>
                      <a:pt x="57978" y="11627"/>
                    </a:cubicBezTo>
                    <a:cubicBezTo>
                      <a:pt x="58053" y="11627"/>
                      <a:pt x="58133" y="11651"/>
                      <a:pt x="58224" y="11701"/>
                    </a:cubicBezTo>
                    <a:cubicBezTo>
                      <a:pt x="58272" y="12162"/>
                      <a:pt x="58318" y="12638"/>
                      <a:pt x="58362" y="13074"/>
                    </a:cubicBezTo>
                    <a:cubicBezTo>
                      <a:pt x="58451" y="13127"/>
                      <a:pt x="58524" y="13151"/>
                      <a:pt x="58587" y="13151"/>
                    </a:cubicBezTo>
                    <a:cubicBezTo>
                      <a:pt x="58725" y="13151"/>
                      <a:pt x="58812" y="13035"/>
                      <a:pt x="58908" y="12843"/>
                    </a:cubicBezTo>
                    <a:cubicBezTo>
                      <a:pt x="58836" y="12412"/>
                      <a:pt x="58752" y="11898"/>
                      <a:pt x="58658" y="11331"/>
                    </a:cubicBezTo>
                    <a:cubicBezTo>
                      <a:pt x="58920" y="11209"/>
                      <a:pt x="59182" y="11085"/>
                      <a:pt x="59444" y="10963"/>
                    </a:cubicBezTo>
                    <a:lnTo>
                      <a:pt x="59444" y="10963"/>
                    </a:lnTo>
                    <a:cubicBezTo>
                      <a:pt x="59609" y="11247"/>
                      <a:pt x="59641" y="10833"/>
                      <a:pt x="59248" y="12964"/>
                    </a:cubicBezTo>
                    <a:cubicBezTo>
                      <a:pt x="59325" y="13047"/>
                      <a:pt x="59423" y="13151"/>
                      <a:pt x="59484" y="13215"/>
                    </a:cubicBezTo>
                    <a:cubicBezTo>
                      <a:pt x="59686" y="13132"/>
                      <a:pt x="59773" y="13122"/>
                      <a:pt x="59817" y="13072"/>
                    </a:cubicBezTo>
                    <a:cubicBezTo>
                      <a:pt x="60227" y="12610"/>
                      <a:pt x="60114" y="11991"/>
                      <a:pt x="60060" y="10995"/>
                    </a:cubicBezTo>
                    <a:cubicBezTo>
                      <a:pt x="60174" y="10938"/>
                      <a:pt x="60282" y="10915"/>
                      <a:pt x="60385" y="10915"/>
                    </a:cubicBezTo>
                    <a:close/>
                    <a:moveTo>
                      <a:pt x="14998" y="11652"/>
                    </a:moveTo>
                    <a:cubicBezTo>
                      <a:pt x="15816" y="12853"/>
                      <a:pt x="15972" y="13217"/>
                      <a:pt x="16382" y="13217"/>
                    </a:cubicBezTo>
                    <a:cubicBezTo>
                      <a:pt x="16394" y="13217"/>
                      <a:pt x="16405" y="13217"/>
                      <a:pt x="16417" y="13216"/>
                    </a:cubicBezTo>
                    <a:lnTo>
                      <a:pt x="16417" y="13216"/>
                    </a:lnTo>
                    <a:cubicBezTo>
                      <a:pt x="15772" y="13779"/>
                      <a:pt x="15139" y="14353"/>
                      <a:pt x="14662" y="15077"/>
                    </a:cubicBezTo>
                    <a:cubicBezTo>
                      <a:pt x="14610" y="15156"/>
                      <a:pt x="14494" y="15192"/>
                      <a:pt x="14404" y="15245"/>
                    </a:cubicBezTo>
                    <a:lnTo>
                      <a:pt x="14404" y="15245"/>
                    </a:lnTo>
                    <a:cubicBezTo>
                      <a:pt x="14378" y="15142"/>
                      <a:pt x="14352" y="15039"/>
                      <a:pt x="14329" y="14946"/>
                    </a:cubicBezTo>
                    <a:cubicBezTo>
                      <a:pt x="13767" y="14444"/>
                      <a:pt x="13022" y="14678"/>
                      <a:pt x="12312" y="14453"/>
                    </a:cubicBezTo>
                    <a:cubicBezTo>
                      <a:pt x="12521" y="14162"/>
                      <a:pt x="12691" y="13926"/>
                      <a:pt x="12880" y="13668"/>
                    </a:cubicBezTo>
                    <a:cubicBezTo>
                      <a:pt x="14185" y="14092"/>
                      <a:pt x="13703" y="13920"/>
                      <a:pt x="14708" y="14344"/>
                    </a:cubicBezTo>
                    <a:cubicBezTo>
                      <a:pt x="14770" y="14271"/>
                      <a:pt x="14815" y="14218"/>
                      <a:pt x="14877" y="14145"/>
                    </a:cubicBezTo>
                    <a:cubicBezTo>
                      <a:pt x="14771" y="13702"/>
                      <a:pt x="14497" y="13715"/>
                      <a:pt x="13107" y="13314"/>
                    </a:cubicBezTo>
                    <a:cubicBezTo>
                      <a:pt x="13355" y="12957"/>
                      <a:pt x="13529" y="12576"/>
                      <a:pt x="13947" y="12309"/>
                    </a:cubicBezTo>
                    <a:cubicBezTo>
                      <a:pt x="14835" y="13095"/>
                      <a:pt x="14511" y="12801"/>
                      <a:pt x="15168" y="13432"/>
                    </a:cubicBezTo>
                    <a:cubicBezTo>
                      <a:pt x="15395" y="13407"/>
                      <a:pt x="15495" y="13305"/>
                      <a:pt x="15395" y="13134"/>
                    </a:cubicBezTo>
                    <a:cubicBezTo>
                      <a:pt x="15282" y="12943"/>
                      <a:pt x="15141" y="12760"/>
                      <a:pt x="14984" y="12603"/>
                    </a:cubicBezTo>
                    <a:cubicBezTo>
                      <a:pt x="14803" y="12424"/>
                      <a:pt x="14589" y="12277"/>
                      <a:pt x="14412" y="12133"/>
                    </a:cubicBezTo>
                    <a:cubicBezTo>
                      <a:pt x="14495" y="11801"/>
                      <a:pt x="14745" y="11776"/>
                      <a:pt x="14998" y="11652"/>
                    </a:cubicBezTo>
                    <a:close/>
                    <a:moveTo>
                      <a:pt x="37091" y="12139"/>
                    </a:moveTo>
                    <a:cubicBezTo>
                      <a:pt x="37151" y="12139"/>
                      <a:pt x="37212" y="12164"/>
                      <a:pt x="37392" y="12191"/>
                    </a:cubicBezTo>
                    <a:cubicBezTo>
                      <a:pt x="37257" y="12837"/>
                      <a:pt x="37127" y="13454"/>
                      <a:pt x="37001" y="14063"/>
                    </a:cubicBezTo>
                    <a:cubicBezTo>
                      <a:pt x="37176" y="14266"/>
                      <a:pt x="37317" y="14429"/>
                      <a:pt x="37455" y="14591"/>
                    </a:cubicBezTo>
                    <a:cubicBezTo>
                      <a:pt x="37402" y="14656"/>
                      <a:pt x="37367" y="14739"/>
                      <a:pt x="37315" y="14751"/>
                    </a:cubicBezTo>
                    <a:cubicBezTo>
                      <a:pt x="37201" y="14779"/>
                      <a:pt x="37085" y="14787"/>
                      <a:pt x="36968" y="14787"/>
                    </a:cubicBezTo>
                    <a:cubicBezTo>
                      <a:pt x="36828" y="14787"/>
                      <a:pt x="36686" y="14776"/>
                      <a:pt x="36545" y="14776"/>
                    </a:cubicBezTo>
                    <a:cubicBezTo>
                      <a:pt x="36352" y="14776"/>
                      <a:pt x="36161" y="14796"/>
                      <a:pt x="35973" y="14892"/>
                    </a:cubicBezTo>
                    <a:cubicBezTo>
                      <a:pt x="35611" y="15078"/>
                      <a:pt x="35218" y="15207"/>
                      <a:pt x="34789" y="15381"/>
                    </a:cubicBezTo>
                    <a:cubicBezTo>
                      <a:pt x="34466" y="14580"/>
                      <a:pt x="34157" y="13820"/>
                      <a:pt x="34058" y="12945"/>
                    </a:cubicBezTo>
                    <a:cubicBezTo>
                      <a:pt x="34489" y="12747"/>
                      <a:pt x="34868" y="12491"/>
                      <a:pt x="35338" y="12491"/>
                    </a:cubicBezTo>
                    <a:cubicBezTo>
                      <a:pt x="35370" y="12491"/>
                      <a:pt x="35403" y="12493"/>
                      <a:pt x="35436" y="12495"/>
                    </a:cubicBezTo>
                    <a:lnTo>
                      <a:pt x="35436" y="12495"/>
                    </a:lnTo>
                    <a:cubicBezTo>
                      <a:pt x="35525" y="12338"/>
                      <a:pt x="35651" y="12320"/>
                      <a:pt x="35786" y="12320"/>
                    </a:cubicBezTo>
                    <a:cubicBezTo>
                      <a:pt x="35826" y="12320"/>
                      <a:pt x="35867" y="12321"/>
                      <a:pt x="35908" y="12321"/>
                    </a:cubicBezTo>
                    <a:cubicBezTo>
                      <a:pt x="35942" y="12321"/>
                      <a:pt x="35976" y="12320"/>
                      <a:pt x="36010" y="12316"/>
                    </a:cubicBezTo>
                    <a:lnTo>
                      <a:pt x="36010" y="12316"/>
                    </a:lnTo>
                    <a:cubicBezTo>
                      <a:pt x="36197" y="12683"/>
                      <a:pt x="36084" y="13027"/>
                      <a:pt x="36002" y="13336"/>
                    </a:cubicBezTo>
                    <a:cubicBezTo>
                      <a:pt x="35895" y="13742"/>
                      <a:pt x="36049" y="14081"/>
                      <a:pt x="36157" y="14435"/>
                    </a:cubicBezTo>
                    <a:cubicBezTo>
                      <a:pt x="36179" y="14503"/>
                      <a:pt x="36334" y="14534"/>
                      <a:pt x="36473" y="14603"/>
                    </a:cubicBezTo>
                    <a:cubicBezTo>
                      <a:pt x="36725" y="13836"/>
                      <a:pt x="36390" y="13060"/>
                      <a:pt x="36661" y="12291"/>
                    </a:cubicBezTo>
                    <a:cubicBezTo>
                      <a:pt x="36946" y="12176"/>
                      <a:pt x="37018" y="12139"/>
                      <a:pt x="37091" y="12139"/>
                    </a:cubicBezTo>
                    <a:close/>
                    <a:moveTo>
                      <a:pt x="53162" y="14418"/>
                    </a:moveTo>
                    <a:cubicBezTo>
                      <a:pt x="53646" y="14678"/>
                      <a:pt x="53880" y="15142"/>
                      <a:pt x="54137" y="15574"/>
                    </a:cubicBezTo>
                    <a:cubicBezTo>
                      <a:pt x="54058" y="15673"/>
                      <a:pt x="54012" y="15729"/>
                      <a:pt x="53944" y="15813"/>
                    </a:cubicBezTo>
                    <a:cubicBezTo>
                      <a:pt x="52797" y="15236"/>
                      <a:pt x="53249" y="15424"/>
                      <a:pt x="52226" y="15134"/>
                    </a:cubicBezTo>
                    <a:cubicBezTo>
                      <a:pt x="52424" y="14732"/>
                      <a:pt x="52813" y="14635"/>
                      <a:pt x="53162" y="14418"/>
                    </a:cubicBezTo>
                    <a:close/>
                    <a:moveTo>
                      <a:pt x="70110" y="11357"/>
                    </a:moveTo>
                    <a:cubicBezTo>
                      <a:pt x="70230" y="11357"/>
                      <a:pt x="70351" y="11370"/>
                      <a:pt x="70472" y="11380"/>
                    </a:cubicBezTo>
                    <a:cubicBezTo>
                      <a:pt x="70655" y="11590"/>
                      <a:pt x="70583" y="11161"/>
                      <a:pt x="70806" y="13576"/>
                    </a:cubicBezTo>
                    <a:cubicBezTo>
                      <a:pt x="70709" y="13771"/>
                      <a:pt x="70517" y="13798"/>
                      <a:pt x="70331" y="13825"/>
                    </a:cubicBezTo>
                    <a:cubicBezTo>
                      <a:pt x="69634" y="13925"/>
                      <a:pt x="69024" y="14204"/>
                      <a:pt x="68553" y="14653"/>
                    </a:cubicBezTo>
                    <a:cubicBezTo>
                      <a:pt x="67899" y="14467"/>
                      <a:pt x="67293" y="14294"/>
                      <a:pt x="66484" y="14063"/>
                    </a:cubicBezTo>
                    <a:lnTo>
                      <a:pt x="66484" y="14063"/>
                    </a:lnTo>
                    <a:cubicBezTo>
                      <a:pt x="66657" y="14659"/>
                      <a:pt x="67024" y="14535"/>
                      <a:pt x="67267" y="14633"/>
                    </a:cubicBezTo>
                    <a:cubicBezTo>
                      <a:pt x="67537" y="14742"/>
                      <a:pt x="67809" y="14846"/>
                      <a:pt x="68147" y="14979"/>
                    </a:cubicBezTo>
                    <a:cubicBezTo>
                      <a:pt x="67925" y="15311"/>
                      <a:pt x="67740" y="15587"/>
                      <a:pt x="67560" y="15858"/>
                    </a:cubicBezTo>
                    <a:cubicBezTo>
                      <a:pt x="66930" y="15928"/>
                      <a:pt x="66334" y="15994"/>
                      <a:pt x="65680" y="16068"/>
                    </a:cubicBezTo>
                    <a:cubicBezTo>
                      <a:pt x="65296" y="15163"/>
                      <a:pt x="66158" y="13641"/>
                      <a:pt x="67342" y="12756"/>
                    </a:cubicBezTo>
                    <a:cubicBezTo>
                      <a:pt x="67961" y="12973"/>
                      <a:pt x="68219" y="13610"/>
                      <a:pt x="68776" y="13908"/>
                    </a:cubicBezTo>
                    <a:cubicBezTo>
                      <a:pt x="68861" y="13867"/>
                      <a:pt x="68957" y="13820"/>
                      <a:pt x="69060" y="13771"/>
                    </a:cubicBezTo>
                    <a:cubicBezTo>
                      <a:pt x="69007" y="13041"/>
                      <a:pt x="68288" y="12868"/>
                      <a:pt x="67943" y="12399"/>
                    </a:cubicBezTo>
                    <a:cubicBezTo>
                      <a:pt x="68476" y="11905"/>
                      <a:pt x="68476" y="11905"/>
                      <a:pt x="69178" y="11688"/>
                    </a:cubicBezTo>
                    <a:cubicBezTo>
                      <a:pt x="69395" y="12348"/>
                      <a:pt x="69306" y="13144"/>
                      <a:pt x="69997" y="13589"/>
                    </a:cubicBezTo>
                    <a:cubicBezTo>
                      <a:pt x="70287" y="13506"/>
                      <a:pt x="70200" y="13546"/>
                      <a:pt x="70299" y="13432"/>
                    </a:cubicBezTo>
                    <a:cubicBezTo>
                      <a:pt x="70299" y="13371"/>
                      <a:pt x="70330" y="13280"/>
                      <a:pt x="70296" y="13233"/>
                    </a:cubicBezTo>
                    <a:cubicBezTo>
                      <a:pt x="69939" y="12732"/>
                      <a:pt x="69729" y="12167"/>
                      <a:pt x="69522" y="11537"/>
                    </a:cubicBezTo>
                    <a:cubicBezTo>
                      <a:pt x="69706" y="11393"/>
                      <a:pt x="69905" y="11357"/>
                      <a:pt x="70110" y="11357"/>
                    </a:cubicBezTo>
                    <a:close/>
                    <a:moveTo>
                      <a:pt x="11108" y="14906"/>
                    </a:moveTo>
                    <a:cubicBezTo>
                      <a:pt x="11165" y="15275"/>
                      <a:pt x="10964" y="15504"/>
                      <a:pt x="10834" y="15752"/>
                    </a:cubicBezTo>
                    <a:cubicBezTo>
                      <a:pt x="10434" y="15959"/>
                      <a:pt x="10038" y="16163"/>
                      <a:pt x="9590" y="16394"/>
                    </a:cubicBezTo>
                    <a:cubicBezTo>
                      <a:pt x="9389" y="16278"/>
                      <a:pt x="9168" y="16153"/>
                      <a:pt x="8919" y="16012"/>
                    </a:cubicBezTo>
                    <a:cubicBezTo>
                      <a:pt x="8970" y="15899"/>
                      <a:pt x="8986" y="15760"/>
                      <a:pt x="9056" y="15723"/>
                    </a:cubicBezTo>
                    <a:cubicBezTo>
                      <a:pt x="9703" y="15376"/>
                      <a:pt x="10370" y="15083"/>
                      <a:pt x="11108" y="14906"/>
                    </a:cubicBezTo>
                    <a:close/>
                    <a:moveTo>
                      <a:pt x="44972" y="16042"/>
                    </a:moveTo>
                    <a:cubicBezTo>
                      <a:pt x="44992" y="16259"/>
                      <a:pt x="45007" y="16432"/>
                      <a:pt x="45022" y="16600"/>
                    </a:cubicBezTo>
                    <a:lnTo>
                      <a:pt x="45022" y="16600"/>
                    </a:lnTo>
                    <a:cubicBezTo>
                      <a:pt x="44853" y="16462"/>
                      <a:pt x="44801" y="16296"/>
                      <a:pt x="44972" y="16042"/>
                    </a:cubicBezTo>
                    <a:close/>
                    <a:moveTo>
                      <a:pt x="63610" y="14066"/>
                    </a:moveTo>
                    <a:cubicBezTo>
                      <a:pt x="64276" y="14847"/>
                      <a:pt x="64158" y="15811"/>
                      <a:pt x="64506" y="16701"/>
                    </a:cubicBezTo>
                    <a:cubicBezTo>
                      <a:pt x="63863" y="16880"/>
                      <a:pt x="63300" y="17037"/>
                      <a:pt x="62696" y="17206"/>
                    </a:cubicBezTo>
                    <a:cubicBezTo>
                      <a:pt x="62607" y="17019"/>
                      <a:pt x="62527" y="16852"/>
                      <a:pt x="62432" y="16652"/>
                    </a:cubicBezTo>
                    <a:cubicBezTo>
                      <a:pt x="63424" y="15993"/>
                      <a:pt x="63024" y="16314"/>
                      <a:pt x="63976" y="15448"/>
                    </a:cubicBezTo>
                    <a:cubicBezTo>
                      <a:pt x="63923" y="15252"/>
                      <a:pt x="63818" y="15216"/>
                      <a:pt x="63713" y="15216"/>
                    </a:cubicBezTo>
                    <a:cubicBezTo>
                      <a:pt x="63676" y="15216"/>
                      <a:pt x="63639" y="15220"/>
                      <a:pt x="63604" y="15223"/>
                    </a:cubicBezTo>
                    <a:cubicBezTo>
                      <a:pt x="63024" y="15285"/>
                      <a:pt x="62582" y="15591"/>
                      <a:pt x="62228" y="16106"/>
                    </a:cubicBezTo>
                    <a:cubicBezTo>
                      <a:pt x="62117" y="15935"/>
                      <a:pt x="62037" y="15814"/>
                      <a:pt x="61931" y="15657"/>
                    </a:cubicBezTo>
                    <a:cubicBezTo>
                      <a:pt x="62481" y="15115"/>
                      <a:pt x="62934" y="14511"/>
                      <a:pt x="63610" y="14066"/>
                    </a:cubicBezTo>
                    <a:close/>
                    <a:moveTo>
                      <a:pt x="10530" y="16414"/>
                    </a:moveTo>
                    <a:cubicBezTo>
                      <a:pt x="10851" y="16695"/>
                      <a:pt x="10645" y="16966"/>
                      <a:pt x="10643" y="17224"/>
                    </a:cubicBezTo>
                    <a:cubicBezTo>
                      <a:pt x="10632" y="17224"/>
                      <a:pt x="10622" y="17224"/>
                      <a:pt x="10612" y="17224"/>
                    </a:cubicBezTo>
                    <a:cubicBezTo>
                      <a:pt x="10262" y="17224"/>
                      <a:pt x="10190" y="16978"/>
                      <a:pt x="10049" y="16738"/>
                    </a:cubicBezTo>
                    <a:cubicBezTo>
                      <a:pt x="10229" y="16616"/>
                      <a:pt x="10375" y="16518"/>
                      <a:pt x="10530" y="16414"/>
                    </a:cubicBezTo>
                    <a:close/>
                    <a:moveTo>
                      <a:pt x="51776" y="15602"/>
                    </a:moveTo>
                    <a:cubicBezTo>
                      <a:pt x="52375" y="15814"/>
                      <a:pt x="52965" y="16013"/>
                      <a:pt x="53585" y="16439"/>
                    </a:cubicBezTo>
                    <a:cubicBezTo>
                      <a:pt x="53382" y="16834"/>
                      <a:pt x="53232" y="17127"/>
                      <a:pt x="53048" y="17486"/>
                    </a:cubicBezTo>
                    <a:cubicBezTo>
                      <a:pt x="52554" y="16958"/>
                      <a:pt x="51910" y="16940"/>
                      <a:pt x="51324" y="16782"/>
                    </a:cubicBezTo>
                    <a:cubicBezTo>
                      <a:pt x="51400" y="16355"/>
                      <a:pt x="51484" y="15959"/>
                      <a:pt x="51776" y="15602"/>
                    </a:cubicBezTo>
                    <a:close/>
                    <a:moveTo>
                      <a:pt x="67251" y="16388"/>
                    </a:moveTo>
                    <a:lnTo>
                      <a:pt x="67251" y="16388"/>
                    </a:lnTo>
                    <a:cubicBezTo>
                      <a:pt x="67208" y="16925"/>
                      <a:pt x="67181" y="17256"/>
                      <a:pt x="67153" y="17616"/>
                    </a:cubicBezTo>
                    <a:cubicBezTo>
                      <a:pt x="66596" y="17724"/>
                      <a:pt x="66061" y="17827"/>
                      <a:pt x="65519" y="17933"/>
                    </a:cubicBezTo>
                    <a:cubicBezTo>
                      <a:pt x="65304" y="17576"/>
                      <a:pt x="65467" y="17212"/>
                      <a:pt x="65473" y="16876"/>
                    </a:cubicBezTo>
                    <a:cubicBezTo>
                      <a:pt x="65946" y="16247"/>
                      <a:pt x="66564" y="16507"/>
                      <a:pt x="67251" y="16388"/>
                    </a:cubicBezTo>
                    <a:close/>
                    <a:moveTo>
                      <a:pt x="64366" y="17411"/>
                    </a:moveTo>
                    <a:cubicBezTo>
                      <a:pt x="64473" y="17659"/>
                      <a:pt x="64458" y="17460"/>
                      <a:pt x="64458" y="18117"/>
                    </a:cubicBezTo>
                    <a:cubicBezTo>
                      <a:pt x="63980" y="18311"/>
                      <a:pt x="63463" y="18277"/>
                      <a:pt x="62888" y="18559"/>
                    </a:cubicBezTo>
                    <a:cubicBezTo>
                      <a:pt x="63030" y="18008"/>
                      <a:pt x="63400" y="18051"/>
                      <a:pt x="63611" y="17892"/>
                    </a:cubicBezTo>
                    <a:cubicBezTo>
                      <a:pt x="63850" y="17714"/>
                      <a:pt x="64112" y="17570"/>
                      <a:pt x="64366" y="17411"/>
                    </a:cubicBezTo>
                    <a:close/>
                    <a:moveTo>
                      <a:pt x="51382" y="17549"/>
                    </a:moveTo>
                    <a:cubicBezTo>
                      <a:pt x="51641" y="17549"/>
                      <a:pt x="52048" y="17680"/>
                      <a:pt x="52911" y="17912"/>
                    </a:cubicBezTo>
                    <a:cubicBezTo>
                      <a:pt x="52785" y="18328"/>
                      <a:pt x="52654" y="18755"/>
                      <a:pt x="52503" y="19247"/>
                    </a:cubicBezTo>
                    <a:cubicBezTo>
                      <a:pt x="52318" y="19132"/>
                      <a:pt x="52154" y="19028"/>
                      <a:pt x="51956" y="18904"/>
                    </a:cubicBezTo>
                    <a:cubicBezTo>
                      <a:pt x="51589" y="18874"/>
                      <a:pt x="51187" y="18840"/>
                      <a:pt x="50803" y="18807"/>
                    </a:cubicBezTo>
                    <a:cubicBezTo>
                      <a:pt x="50730" y="18350"/>
                      <a:pt x="50871" y="18005"/>
                      <a:pt x="51046" y="17666"/>
                    </a:cubicBezTo>
                    <a:cubicBezTo>
                      <a:pt x="51147" y="17586"/>
                      <a:pt x="51244" y="17549"/>
                      <a:pt x="51382" y="17549"/>
                    </a:cubicBezTo>
                    <a:close/>
                    <a:moveTo>
                      <a:pt x="81787" y="17569"/>
                    </a:moveTo>
                    <a:cubicBezTo>
                      <a:pt x="82388" y="17881"/>
                      <a:pt x="83492" y="18739"/>
                      <a:pt x="85520" y="19173"/>
                    </a:cubicBezTo>
                    <a:cubicBezTo>
                      <a:pt x="85900" y="19255"/>
                      <a:pt x="86332" y="19257"/>
                      <a:pt x="86622" y="19593"/>
                    </a:cubicBezTo>
                    <a:lnTo>
                      <a:pt x="86622" y="19593"/>
                    </a:lnTo>
                    <a:cubicBezTo>
                      <a:pt x="86390" y="19608"/>
                      <a:pt x="86158" y="19617"/>
                      <a:pt x="85929" y="19617"/>
                    </a:cubicBezTo>
                    <a:cubicBezTo>
                      <a:pt x="85072" y="19617"/>
                      <a:pt x="84233" y="19494"/>
                      <a:pt x="83416" y="19151"/>
                    </a:cubicBezTo>
                    <a:cubicBezTo>
                      <a:pt x="82772" y="18879"/>
                      <a:pt x="82210" y="18514"/>
                      <a:pt x="81773" y="17971"/>
                    </a:cubicBezTo>
                    <a:cubicBezTo>
                      <a:pt x="81715" y="17898"/>
                      <a:pt x="81719" y="17769"/>
                      <a:pt x="81708" y="17664"/>
                    </a:cubicBezTo>
                    <a:cubicBezTo>
                      <a:pt x="81704" y="17640"/>
                      <a:pt x="81753" y="17608"/>
                      <a:pt x="81787" y="17569"/>
                    </a:cubicBezTo>
                    <a:close/>
                    <a:moveTo>
                      <a:pt x="45051" y="16665"/>
                    </a:moveTo>
                    <a:lnTo>
                      <a:pt x="45051" y="16665"/>
                    </a:lnTo>
                    <a:cubicBezTo>
                      <a:pt x="45101" y="16706"/>
                      <a:pt x="45165" y="16743"/>
                      <a:pt x="45174" y="16791"/>
                    </a:cubicBezTo>
                    <a:cubicBezTo>
                      <a:pt x="45292" y="17419"/>
                      <a:pt x="45267" y="18617"/>
                      <a:pt x="45090" y="19665"/>
                    </a:cubicBezTo>
                    <a:cubicBezTo>
                      <a:pt x="45090" y="17558"/>
                      <a:pt x="45104" y="18347"/>
                      <a:pt x="45051" y="16665"/>
                    </a:cubicBezTo>
                    <a:close/>
                    <a:moveTo>
                      <a:pt x="64348" y="18765"/>
                    </a:moveTo>
                    <a:cubicBezTo>
                      <a:pt x="64518" y="19107"/>
                      <a:pt x="64443" y="19422"/>
                      <a:pt x="64319" y="19755"/>
                    </a:cubicBezTo>
                    <a:cubicBezTo>
                      <a:pt x="63850" y="19674"/>
                      <a:pt x="63389" y="19594"/>
                      <a:pt x="62924" y="19511"/>
                    </a:cubicBezTo>
                    <a:cubicBezTo>
                      <a:pt x="63000" y="19222"/>
                      <a:pt x="62714" y="19377"/>
                      <a:pt x="64348" y="18765"/>
                    </a:cubicBezTo>
                    <a:close/>
                    <a:moveTo>
                      <a:pt x="86670" y="19613"/>
                    </a:moveTo>
                    <a:cubicBezTo>
                      <a:pt x="86846" y="19627"/>
                      <a:pt x="87024" y="19642"/>
                      <a:pt x="87252" y="19661"/>
                    </a:cubicBezTo>
                    <a:cubicBezTo>
                      <a:pt x="87134" y="19736"/>
                      <a:pt x="87032" y="19774"/>
                      <a:pt x="86943" y="19774"/>
                    </a:cubicBezTo>
                    <a:cubicBezTo>
                      <a:pt x="86836" y="19774"/>
                      <a:pt x="86748" y="19720"/>
                      <a:pt x="86670" y="19613"/>
                    </a:cubicBezTo>
                    <a:close/>
                    <a:moveTo>
                      <a:pt x="81675" y="18814"/>
                    </a:moveTo>
                    <a:lnTo>
                      <a:pt x="81675" y="18814"/>
                    </a:lnTo>
                    <a:cubicBezTo>
                      <a:pt x="82373" y="19163"/>
                      <a:pt x="82997" y="19476"/>
                      <a:pt x="83619" y="19788"/>
                    </a:cubicBezTo>
                    <a:cubicBezTo>
                      <a:pt x="83607" y="19926"/>
                      <a:pt x="83764" y="19827"/>
                      <a:pt x="82791" y="20275"/>
                    </a:cubicBezTo>
                    <a:cubicBezTo>
                      <a:pt x="82173" y="20003"/>
                      <a:pt x="81822" y="19554"/>
                      <a:pt x="81675" y="18814"/>
                    </a:cubicBezTo>
                    <a:close/>
                    <a:moveTo>
                      <a:pt x="51538" y="19627"/>
                    </a:moveTo>
                    <a:cubicBezTo>
                      <a:pt x="51674" y="19627"/>
                      <a:pt x="51804" y="19638"/>
                      <a:pt x="52209" y="19653"/>
                    </a:cubicBezTo>
                    <a:cubicBezTo>
                      <a:pt x="52393" y="19963"/>
                      <a:pt x="52335" y="20200"/>
                      <a:pt x="52184" y="20425"/>
                    </a:cubicBezTo>
                    <a:cubicBezTo>
                      <a:pt x="51602" y="20491"/>
                      <a:pt x="51022" y="20557"/>
                      <a:pt x="50294" y="20638"/>
                    </a:cubicBezTo>
                    <a:cubicBezTo>
                      <a:pt x="50391" y="20281"/>
                      <a:pt x="50468" y="20003"/>
                      <a:pt x="50556" y="19685"/>
                    </a:cubicBezTo>
                    <a:cubicBezTo>
                      <a:pt x="51208" y="19643"/>
                      <a:pt x="51377" y="19627"/>
                      <a:pt x="51538" y="19627"/>
                    </a:cubicBezTo>
                    <a:close/>
                    <a:moveTo>
                      <a:pt x="44662" y="20601"/>
                    </a:moveTo>
                    <a:lnTo>
                      <a:pt x="44662" y="20601"/>
                    </a:lnTo>
                    <a:cubicBezTo>
                      <a:pt x="44769" y="20789"/>
                      <a:pt x="44703" y="20876"/>
                      <a:pt x="44602" y="20946"/>
                    </a:cubicBezTo>
                    <a:lnTo>
                      <a:pt x="44602" y="20946"/>
                    </a:lnTo>
                    <a:cubicBezTo>
                      <a:pt x="44620" y="20846"/>
                      <a:pt x="44637" y="20741"/>
                      <a:pt x="44662" y="20601"/>
                    </a:cubicBezTo>
                    <a:close/>
                    <a:moveTo>
                      <a:pt x="81660" y="20199"/>
                    </a:moveTo>
                    <a:cubicBezTo>
                      <a:pt x="81938" y="20199"/>
                      <a:pt x="82059" y="20400"/>
                      <a:pt x="82198" y="20628"/>
                    </a:cubicBezTo>
                    <a:cubicBezTo>
                      <a:pt x="81932" y="20806"/>
                      <a:pt x="81664" y="20983"/>
                      <a:pt x="81381" y="21172"/>
                    </a:cubicBezTo>
                    <a:cubicBezTo>
                      <a:pt x="81315" y="20882"/>
                      <a:pt x="81267" y="21134"/>
                      <a:pt x="81539" y="20210"/>
                    </a:cubicBezTo>
                    <a:cubicBezTo>
                      <a:pt x="81582" y="20203"/>
                      <a:pt x="81622" y="20199"/>
                      <a:pt x="81660" y="20199"/>
                    </a:cubicBezTo>
                    <a:close/>
                    <a:moveTo>
                      <a:pt x="63202" y="20118"/>
                    </a:moveTo>
                    <a:cubicBezTo>
                      <a:pt x="63536" y="20118"/>
                      <a:pt x="63864" y="20267"/>
                      <a:pt x="64259" y="20408"/>
                    </a:cubicBezTo>
                    <a:cubicBezTo>
                      <a:pt x="64214" y="20780"/>
                      <a:pt x="64180" y="21068"/>
                      <a:pt x="64137" y="21423"/>
                    </a:cubicBezTo>
                    <a:cubicBezTo>
                      <a:pt x="63172" y="20926"/>
                      <a:pt x="63532" y="21068"/>
                      <a:pt x="62760" y="20907"/>
                    </a:cubicBezTo>
                    <a:cubicBezTo>
                      <a:pt x="62613" y="20620"/>
                      <a:pt x="62684" y="20390"/>
                      <a:pt x="62879" y="20168"/>
                    </a:cubicBezTo>
                    <a:cubicBezTo>
                      <a:pt x="62989" y="20133"/>
                      <a:pt x="63096" y="20118"/>
                      <a:pt x="63202" y="20118"/>
                    </a:cubicBezTo>
                    <a:close/>
                    <a:moveTo>
                      <a:pt x="7612" y="16424"/>
                    </a:moveTo>
                    <a:cubicBezTo>
                      <a:pt x="8000" y="16424"/>
                      <a:pt x="8346" y="16542"/>
                      <a:pt x="8661" y="16843"/>
                    </a:cubicBezTo>
                    <a:lnTo>
                      <a:pt x="8661" y="16843"/>
                    </a:lnTo>
                    <a:cubicBezTo>
                      <a:pt x="8346" y="16860"/>
                      <a:pt x="8121" y="17035"/>
                      <a:pt x="7944" y="17280"/>
                    </a:cubicBezTo>
                    <a:cubicBezTo>
                      <a:pt x="6239" y="19630"/>
                      <a:pt x="6548" y="20304"/>
                      <a:pt x="6711" y="21836"/>
                    </a:cubicBezTo>
                    <a:cubicBezTo>
                      <a:pt x="6622" y="21806"/>
                      <a:pt x="6486" y="21799"/>
                      <a:pt x="6465" y="21747"/>
                    </a:cubicBezTo>
                    <a:cubicBezTo>
                      <a:pt x="5823" y="20104"/>
                      <a:pt x="6527" y="17821"/>
                      <a:pt x="6834" y="16546"/>
                    </a:cubicBezTo>
                    <a:cubicBezTo>
                      <a:pt x="7111" y="16470"/>
                      <a:pt x="7369" y="16424"/>
                      <a:pt x="7612" y="16424"/>
                    </a:cubicBezTo>
                    <a:close/>
                    <a:moveTo>
                      <a:pt x="46692" y="16004"/>
                    </a:moveTo>
                    <a:cubicBezTo>
                      <a:pt x="46780" y="16004"/>
                      <a:pt x="46883" y="16038"/>
                      <a:pt x="47005" y="16097"/>
                    </a:cubicBezTo>
                    <a:cubicBezTo>
                      <a:pt x="47719" y="17431"/>
                      <a:pt x="46774" y="20136"/>
                      <a:pt x="46270" y="21985"/>
                    </a:cubicBezTo>
                    <a:cubicBezTo>
                      <a:pt x="46030" y="22023"/>
                      <a:pt x="45857" y="22050"/>
                      <a:pt x="45585" y="22091"/>
                    </a:cubicBezTo>
                    <a:cubicBezTo>
                      <a:pt x="46588" y="19647"/>
                      <a:pt x="46468" y="20113"/>
                      <a:pt x="46468" y="16130"/>
                    </a:cubicBezTo>
                    <a:cubicBezTo>
                      <a:pt x="46526" y="16042"/>
                      <a:pt x="46600" y="16004"/>
                      <a:pt x="46692" y="16004"/>
                    </a:cubicBezTo>
                    <a:close/>
                    <a:moveTo>
                      <a:pt x="50711" y="15589"/>
                    </a:moveTo>
                    <a:cubicBezTo>
                      <a:pt x="50487" y="16205"/>
                      <a:pt x="50277" y="16726"/>
                      <a:pt x="50109" y="17258"/>
                    </a:cubicBezTo>
                    <a:cubicBezTo>
                      <a:pt x="49685" y="18603"/>
                      <a:pt x="49536" y="19453"/>
                      <a:pt x="49381" y="20588"/>
                    </a:cubicBezTo>
                    <a:cubicBezTo>
                      <a:pt x="49305" y="21145"/>
                      <a:pt x="49442" y="21720"/>
                      <a:pt x="49286" y="22323"/>
                    </a:cubicBezTo>
                    <a:cubicBezTo>
                      <a:pt x="49111" y="22255"/>
                      <a:pt x="48978" y="22202"/>
                      <a:pt x="48800" y="22131"/>
                    </a:cubicBezTo>
                    <a:cubicBezTo>
                      <a:pt x="49239" y="17485"/>
                      <a:pt x="49245" y="18806"/>
                      <a:pt x="50049" y="16397"/>
                    </a:cubicBezTo>
                    <a:cubicBezTo>
                      <a:pt x="50087" y="16282"/>
                      <a:pt x="50036" y="16136"/>
                      <a:pt x="50014" y="15837"/>
                    </a:cubicBezTo>
                    <a:cubicBezTo>
                      <a:pt x="49313" y="16825"/>
                      <a:pt x="49042" y="17813"/>
                      <a:pt x="48706" y="18773"/>
                    </a:cubicBezTo>
                    <a:cubicBezTo>
                      <a:pt x="48367" y="19755"/>
                      <a:pt x="48437" y="20792"/>
                      <a:pt x="48375" y="21754"/>
                    </a:cubicBezTo>
                    <a:cubicBezTo>
                      <a:pt x="48271" y="21851"/>
                      <a:pt x="48181" y="21897"/>
                      <a:pt x="48094" y="21897"/>
                    </a:cubicBezTo>
                    <a:cubicBezTo>
                      <a:pt x="47993" y="21897"/>
                      <a:pt x="47897" y="21836"/>
                      <a:pt x="47787" y="21722"/>
                    </a:cubicBezTo>
                    <a:cubicBezTo>
                      <a:pt x="48193" y="18735"/>
                      <a:pt x="48832" y="18363"/>
                      <a:pt x="48667" y="16323"/>
                    </a:cubicBezTo>
                    <a:cubicBezTo>
                      <a:pt x="48656" y="16323"/>
                      <a:pt x="48645" y="16322"/>
                      <a:pt x="48634" y="16322"/>
                    </a:cubicBezTo>
                    <a:cubicBezTo>
                      <a:pt x="48414" y="16322"/>
                      <a:pt x="48439" y="16489"/>
                      <a:pt x="48424" y="16594"/>
                    </a:cubicBezTo>
                    <a:cubicBezTo>
                      <a:pt x="48184" y="18362"/>
                      <a:pt x="47613" y="20052"/>
                      <a:pt x="47288" y="21743"/>
                    </a:cubicBezTo>
                    <a:cubicBezTo>
                      <a:pt x="47172" y="21836"/>
                      <a:pt x="47071" y="21882"/>
                      <a:pt x="46974" y="21882"/>
                    </a:cubicBezTo>
                    <a:cubicBezTo>
                      <a:pt x="46885" y="21882"/>
                      <a:pt x="46799" y="21843"/>
                      <a:pt x="46707" y="21763"/>
                    </a:cubicBezTo>
                    <a:cubicBezTo>
                      <a:pt x="47333" y="20014"/>
                      <a:pt x="47821" y="18230"/>
                      <a:pt x="47546" y="16312"/>
                    </a:cubicBezTo>
                    <a:cubicBezTo>
                      <a:pt x="48052" y="16013"/>
                      <a:pt x="48048" y="16143"/>
                      <a:pt x="50711" y="15589"/>
                    </a:cubicBezTo>
                    <a:close/>
                    <a:moveTo>
                      <a:pt x="45546" y="15739"/>
                    </a:moveTo>
                    <a:cubicBezTo>
                      <a:pt x="45634" y="15739"/>
                      <a:pt x="45716" y="15827"/>
                      <a:pt x="45819" y="15878"/>
                    </a:cubicBezTo>
                    <a:cubicBezTo>
                      <a:pt x="46565" y="18053"/>
                      <a:pt x="45868" y="20095"/>
                      <a:pt x="45163" y="22171"/>
                    </a:cubicBezTo>
                    <a:cubicBezTo>
                      <a:pt x="44902" y="22234"/>
                      <a:pt x="44647" y="22289"/>
                      <a:pt x="44395" y="22359"/>
                    </a:cubicBezTo>
                    <a:cubicBezTo>
                      <a:pt x="44215" y="22410"/>
                      <a:pt x="44052" y="22539"/>
                      <a:pt x="43861" y="22539"/>
                    </a:cubicBezTo>
                    <a:cubicBezTo>
                      <a:pt x="43833" y="22539"/>
                      <a:pt x="43805" y="22536"/>
                      <a:pt x="43776" y="22530"/>
                    </a:cubicBezTo>
                    <a:cubicBezTo>
                      <a:pt x="43714" y="22237"/>
                      <a:pt x="43554" y="22550"/>
                      <a:pt x="44554" y="21049"/>
                    </a:cubicBezTo>
                    <a:lnTo>
                      <a:pt x="44554" y="21049"/>
                    </a:lnTo>
                    <a:cubicBezTo>
                      <a:pt x="44493" y="21379"/>
                      <a:pt x="44431" y="21713"/>
                      <a:pt x="44361" y="22094"/>
                    </a:cubicBezTo>
                    <a:cubicBezTo>
                      <a:pt x="44958" y="21698"/>
                      <a:pt x="45286" y="21162"/>
                      <a:pt x="45482" y="20179"/>
                    </a:cubicBezTo>
                    <a:cubicBezTo>
                      <a:pt x="45955" y="17803"/>
                      <a:pt x="45737" y="17557"/>
                      <a:pt x="45397" y="15833"/>
                    </a:cubicBezTo>
                    <a:cubicBezTo>
                      <a:pt x="45451" y="15764"/>
                      <a:pt x="45499" y="15739"/>
                      <a:pt x="45546" y="15739"/>
                    </a:cubicBezTo>
                    <a:close/>
                    <a:moveTo>
                      <a:pt x="8685" y="16863"/>
                    </a:moveTo>
                    <a:lnTo>
                      <a:pt x="8685" y="16863"/>
                    </a:lnTo>
                    <a:cubicBezTo>
                      <a:pt x="9275" y="16919"/>
                      <a:pt x="9593" y="17375"/>
                      <a:pt x="9959" y="17743"/>
                    </a:cubicBezTo>
                    <a:cubicBezTo>
                      <a:pt x="10286" y="18072"/>
                      <a:pt x="10494" y="18476"/>
                      <a:pt x="10556" y="18982"/>
                    </a:cubicBezTo>
                    <a:cubicBezTo>
                      <a:pt x="9902" y="19506"/>
                      <a:pt x="9286" y="20062"/>
                      <a:pt x="8784" y="20735"/>
                    </a:cubicBezTo>
                    <a:cubicBezTo>
                      <a:pt x="8135" y="21607"/>
                      <a:pt x="8485" y="21929"/>
                      <a:pt x="8578" y="22113"/>
                    </a:cubicBezTo>
                    <a:cubicBezTo>
                      <a:pt x="9048" y="21687"/>
                      <a:pt x="9127" y="21078"/>
                      <a:pt x="9499" y="20655"/>
                    </a:cubicBezTo>
                    <a:cubicBezTo>
                      <a:pt x="9846" y="20260"/>
                      <a:pt x="10121" y="19798"/>
                      <a:pt x="10612" y="19475"/>
                    </a:cubicBezTo>
                    <a:cubicBezTo>
                      <a:pt x="10734" y="20020"/>
                      <a:pt x="10846" y="20521"/>
                      <a:pt x="10967" y="21076"/>
                    </a:cubicBezTo>
                    <a:cubicBezTo>
                      <a:pt x="10317" y="21737"/>
                      <a:pt x="9414" y="22102"/>
                      <a:pt x="8797" y="22777"/>
                    </a:cubicBezTo>
                    <a:cubicBezTo>
                      <a:pt x="8244" y="22486"/>
                      <a:pt x="7742" y="22223"/>
                      <a:pt x="7181" y="21929"/>
                    </a:cubicBezTo>
                    <a:cubicBezTo>
                      <a:pt x="6731" y="19524"/>
                      <a:pt x="7761" y="18269"/>
                      <a:pt x="8685" y="16863"/>
                    </a:cubicBezTo>
                    <a:close/>
                    <a:moveTo>
                      <a:pt x="39284" y="12114"/>
                    </a:moveTo>
                    <a:cubicBezTo>
                      <a:pt x="39641" y="12114"/>
                      <a:pt x="39975" y="12254"/>
                      <a:pt x="40310" y="12343"/>
                    </a:cubicBezTo>
                    <a:cubicBezTo>
                      <a:pt x="39073" y="14551"/>
                      <a:pt x="38929" y="14621"/>
                      <a:pt x="39239" y="14923"/>
                    </a:cubicBezTo>
                    <a:cubicBezTo>
                      <a:pt x="39279" y="14940"/>
                      <a:pt x="39313" y="14948"/>
                      <a:pt x="39344" y="14948"/>
                    </a:cubicBezTo>
                    <a:cubicBezTo>
                      <a:pt x="39499" y="14948"/>
                      <a:pt x="39552" y="14752"/>
                      <a:pt x="39668" y="14703"/>
                    </a:cubicBezTo>
                    <a:cubicBezTo>
                      <a:pt x="39770" y="14804"/>
                      <a:pt x="39867" y="14901"/>
                      <a:pt x="40002" y="15036"/>
                    </a:cubicBezTo>
                    <a:cubicBezTo>
                      <a:pt x="40536" y="14417"/>
                      <a:pt x="40907" y="13757"/>
                      <a:pt x="41326" y="13148"/>
                    </a:cubicBezTo>
                    <a:cubicBezTo>
                      <a:pt x="41269" y="13062"/>
                      <a:pt x="41219" y="13019"/>
                      <a:pt x="41152" y="13019"/>
                    </a:cubicBezTo>
                    <a:cubicBezTo>
                      <a:pt x="41005" y="13019"/>
                      <a:pt x="40780" y="13226"/>
                      <a:pt x="40235" y="13639"/>
                    </a:cubicBezTo>
                    <a:lnTo>
                      <a:pt x="40235" y="13639"/>
                    </a:lnTo>
                    <a:cubicBezTo>
                      <a:pt x="40239" y="13196"/>
                      <a:pt x="40533" y="12904"/>
                      <a:pt x="40761" y="12522"/>
                    </a:cubicBezTo>
                    <a:cubicBezTo>
                      <a:pt x="41438" y="12740"/>
                      <a:pt x="41922" y="13099"/>
                      <a:pt x="42303" y="13681"/>
                    </a:cubicBezTo>
                    <a:cubicBezTo>
                      <a:pt x="41950" y="13931"/>
                      <a:pt x="41628" y="14126"/>
                      <a:pt x="41343" y="14366"/>
                    </a:cubicBezTo>
                    <a:cubicBezTo>
                      <a:pt x="40483" y="15088"/>
                      <a:pt x="40163" y="15477"/>
                      <a:pt x="40579" y="15928"/>
                    </a:cubicBezTo>
                    <a:cubicBezTo>
                      <a:pt x="41038" y="15797"/>
                      <a:pt x="41155" y="15287"/>
                      <a:pt x="41499" y="15022"/>
                    </a:cubicBezTo>
                    <a:cubicBezTo>
                      <a:pt x="41854" y="14750"/>
                      <a:pt x="42104" y="14351"/>
                      <a:pt x="42536" y="14079"/>
                    </a:cubicBezTo>
                    <a:cubicBezTo>
                      <a:pt x="42985" y="14477"/>
                      <a:pt x="43262" y="14940"/>
                      <a:pt x="43464" y="15528"/>
                    </a:cubicBezTo>
                    <a:cubicBezTo>
                      <a:pt x="43172" y="15649"/>
                      <a:pt x="42141" y="16057"/>
                      <a:pt x="41304" y="16576"/>
                    </a:cubicBezTo>
                    <a:cubicBezTo>
                      <a:pt x="41103" y="16701"/>
                      <a:pt x="41020" y="16931"/>
                      <a:pt x="41262" y="17208"/>
                    </a:cubicBezTo>
                    <a:cubicBezTo>
                      <a:pt x="41995" y="16790"/>
                      <a:pt x="42738" y="16365"/>
                      <a:pt x="43534" y="15910"/>
                    </a:cubicBezTo>
                    <a:cubicBezTo>
                      <a:pt x="43662" y="16102"/>
                      <a:pt x="43799" y="16238"/>
                      <a:pt x="43851" y="16400"/>
                    </a:cubicBezTo>
                    <a:cubicBezTo>
                      <a:pt x="44440" y="18214"/>
                      <a:pt x="44168" y="19910"/>
                      <a:pt x="43098" y="21550"/>
                    </a:cubicBezTo>
                    <a:cubicBezTo>
                      <a:pt x="42925" y="21399"/>
                      <a:pt x="42778" y="21248"/>
                      <a:pt x="42609" y="21126"/>
                    </a:cubicBezTo>
                    <a:cubicBezTo>
                      <a:pt x="42241" y="20857"/>
                      <a:pt x="41778" y="20712"/>
                      <a:pt x="41405" y="20712"/>
                    </a:cubicBezTo>
                    <a:cubicBezTo>
                      <a:pt x="41008" y="20712"/>
                      <a:pt x="40713" y="20876"/>
                      <a:pt x="40740" y="21231"/>
                    </a:cubicBezTo>
                    <a:cubicBezTo>
                      <a:pt x="40809" y="21316"/>
                      <a:pt x="40880" y="21341"/>
                      <a:pt x="40954" y="21341"/>
                    </a:cubicBezTo>
                    <a:cubicBezTo>
                      <a:pt x="41056" y="21341"/>
                      <a:pt x="41161" y="21292"/>
                      <a:pt x="41264" y="21285"/>
                    </a:cubicBezTo>
                    <a:cubicBezTo>
                      <a:pt x="41353" y="21279"/>
                      <a:pt x="41457" y="21270"/>
                      <a:pt x="41572" y="21270"/>
                    </a:cubicBezTo>
                    <a:cubicBezTo>
                      <a:pt x="41799" y="21270"/>
                      <a:pt x="42071" y="21307"/>
                      <a:pt x="42362" y="21482"/>
                    </a:cubicBezTo>
                    <a:cubicBezTo>
                      <a:pt x="42515" y="21574"/>
                      <a:pt x="42632" y="21724"/>
                      <a:pt x="42782" y="21861"/>
                    </a:cubicBezTo>
                    <a:cubicBezTo>
                      <a:pt x="42677" y="22289"/>
                      <a:pt x="42423" y="22542"/>
                      <a:pt x="42080" y="22788"/>
                    </a:cubicBezTo>
                    <a:cubicBezTo>
                      <a:pt x="41706" y="22258"/>
                      <a:pt x="41305" y="21796"/>
                      <a:pt x="40696" y="21796"/>
                    </a:cubicBezTo>
                    <a:cubicBezTo>
                      <a:pt x="40557" y="21796"/>
                      <a:pt x="40408" y="21820"/>
                      <a:pt x="40246" y="21872"/>
                    </a:cubicBezTo>
                    <a:lnTo>
                      <a:pt x="40246" y="21872"/>
                    </a:lnTo>
                    <a:cubicBezTo>
                      <a:pt x="40305" y="21104"/>
                      <a:pt x="40825" y="20493"/>
                      <a:pt x="40889" y="19766"/>
                    </a:cubicBezTo>
                    <a:cubicBezTo>
                      <a:pt x="41382" y="19708"/>
                      <a:pt x="41852" y="19669"/>
                      <a:pt x="42313" y="19669"/>
                    </a:cubicBezTo>
                    <a:cubicBezTo>
                      <a:pt x="42754" y="19669"/>
                      <a:pt x="43187" y="19705"/>
                      <a:pt x="43622" y="19793"/>
                    </a:cubicBezTo>
                    <a:cubicBezTo>
                      <a:pt x="43179" y="19272"/>
                      <a:pt x="42670" y="19129"/>
                      <a:pt x="42125" y="19129"/>
                    </a:cubicBezTo>
                    <a:cubicBezTo>
                      <a:pt x="41756" y="19129"/>
                      <a:pt x="41370" y="19195"/>
                      <a:pt x="40977" y="19252"/>
                    </a:cubicBezTo>
                    <a:cubicBezTo>
                      <a:pt x="40977" y="18946"/>
                      <a:pt x="40968" y="18644"/>
                      <a:pt x="40979" y="18344"/>
                    </a:cubicBezTo>
                    <a:cubicBezTo>
                      <a:pt x="41028" y="17048"/>
                      <a:pt x="40232" y="15526"/>
                      <a:pt x="38517" y="15030"/>
                    </a:cubicBezTo>
                    <a:cubicBezTo>
                      <a:pt x="38342" y="14979"/>
                      <a:pt x="38165" y="14930"/>
                      <a:pt x="37951" y="14870"/>
                    </a:cubicBezTo>
                    <a:cubicBezTo>
                      <a:pt x="38342" y="13153"/>
                      <a:pt x="38123" y="13860"/>
                      <a:pt x="38756" y="12229"/>
                    </a:cubicBezTo>
                    <a:cubicBezTo>
                      <a:pt x="38939" y="12146"/>
                      <a:pt x="39114" y="12114"/>
                      <a:pt x="39284" y="12114"/>
                    </a:cubicBezTo>
                    <a:close/>
                    <a:moveTo>
                      <a:pt x="12731" y="15021"/>
                    </a:moveTo>
                    <a:cubicBezTo>
                      <a:pt x="13229" y="15021"/>
                      <a:pt x="13776" y="15142"/>
                      <a:pt x="14389" y="15260"/>
                    </a:cubicBezTo>
                    <a:lnTo>
                      <a:pt x="14389" y="15260"/>
                    </a:lnTo>
                    <a:cubicBezTo>
                      <a:pt x="14307" y="15502"/>
                      <a:pt x="14231" y="15745"/>
                      <a:pt x="14138" y="15983"/>
                    </a:cubicBezTo>
                    <a:cubicBezTo>
                      <a:pt x="14002" y="16332"/>
                      <a:pt x="13822" y="16667"/>
                      <a:pt x="13715" y="17025"/>
                    </a:cubicBezTo>
                    <a:cubicBezTo>
                      <a:pt x="13270" y="18512"/>
                      <a:pt x="13445" y="19923"/>
                      <a:pt x="14268" y="21248"/>
                    </a:cubicBezTo>
                    <a:cubicBezTo>
                      <a:pt x="14339" y="21363"/>
                      <a:pt x="14350" y="21515"/>
                      <a:pt x="14385" y="21652"/>
                    </a:cubicBezTo>
                    <a:lnTo>
                      <a:pt x="14385" y="21652"/>
                    </a:lnTo>
                    <a:cubicBezTo>
                      <a:pt x="14372" y="21652"/>
                      <a:pt x="14359" y="21652"/>
                      <a:pt x="14346" y="21652"/>
                    </a:cubicBezTo>
                    <a:cubicBezTo>
                      <a:pt x="13868" y="21652"/>
                      <a:pt x="13858" y="21789"/>
                      <a:pt x="13043" y="22803"/>
                    </a:cubicBezTo>
                    <a:cubicBezTo>
                      <a:pt x="12945" y="22698"/>
                      <a:pt x="12855" y="22598"/>
                      <a:pt x="12779" y="22516"/>
                    </a:cubicBezTo>
                    <a:cubicBezTo>
                      <a:pt x="12883" y="21899"/>
                      <a:pt x="13475" y="21674"/>
                      <a:pt x="13687" y="21185"/>
                    </a:cubicBezTo>
                    <a:cubicBezTo>
                      <a:pt x="13652" y="21031"/>
                      <a:pt x="13590" y="20966"/>
                      <a:pt x="13505" y="20966"/>
                    </a:cubicBezTo>
                    <a:cubicBezTo>
                      <a:pt x="13283" y="20966"/>
                      <a:pt x="12902" y="21402"/>
                      <a:pt x="12426" y="21861"/>
                    </a:cubicBezTo>
                    <a:cubicBezTo>
                      <a:pt x="12376" y="21631"/>
                      <a:pt x="12344" y="21485"/>
                      <a:pt x="12322" y="21380"/>
                    </a:cubicBezTo>
                    <a:cubicBezTo>
                      <a:pt x="12464" y="20846"/>
                      <a:pt x="13007" y="20741"/>
                      <a:pt x="13270" y="20328"/>
                    </a:cubicBezTo>
                    <a:cubicBezTo>
                      <a:pt x="13232" y="20250"/>
                      <a:pt x="13190" y="20158"/>
                      <a:pt x="13148" y="20068"/>
                    </a:cubicBezTo>
                    <a:cubicBezTo>
                      <a:pt x="12620" y="20132"/>
                      <a:pt x="12455" y="20670"/>
                      <a:pt x="11993" y="20870"/>
                    </a:cubicBezTo>
                    <a:cubicBezTo>
                      <a:pt x="11899" y="20676"/>
                      <a:pt x="11805" y="20479"/>
                      <a:pt x="11703" y="20271"/>
                    </a:cubicBezTo>
                    <a:cubicBezTo>
                      <a:pt x="11982" y="19712"/>
                      <a:pt x="12650" y="19641"/>
                      <a:pt x="12995" y="19214"/>
                    </a:cubicBezTo>
                    <a:cubicBezTo>
                      <a:pt x="12945" y="19121"/>
                      <a:pt x="12913" y="19058"/>
                      <a:pt x="12852" y="18938"/>
                    </a:cubicBezTo>
                    <a:cubicBezTo>
                      <a:pt x="12106" y="19248"/>
                      <a:pt x="12410" y="19084"/>
                      <a:pt x="11702" y="19546"/>
                    </a:cubicBezTo>
                    <a:cubicBezTo>
                      <a:pt x="11366" y="19358"/>
                      <a:pt x="11435" y="19088"/>
                      <a:pt x="11458" y="18814"/>
                    </a:cubicBezTo>
                    <a:cubicBezTo>
                      <a:pt x="11674" y="18481"/>
                      <a:pt x="12072" y="18416"/>
                      <a:pt x="12393" y="18226"/>
                    </a:cubicBezTo>
                    <a:cubicBezTo>
                      <a:pt x="12662" y="18064"/>
                      <a:pt x="13072" y="18075"/>
                      <a:pt x="13165" y="17652"/>
                    </a:cubicBezTo>
                    <a:cubicBezTo>
                      <a:pt x="13040" y="17640"/>
                      <a:pt x="12940" y="17631"/>
                      <a:pt x="12849" y="17631"/>
                    </a:cubicBezTo>
                    <a:cubicBezTo>
                      <a:pt x="12507" y="17631"/>
                      <a:pt x="12278" y="17756"/>
                      <a:pt x="11258" y="18323"/>
                    </a:cubicBezTo>
                    <a:lnTo>
                      <a:pt x="11258" y="17544"/>
                    </a:lnTo>
                    <a:cubicBezTo>
                      <a:pt x="11936" y="17098"/>
                      <a:pt x="12716" y="17031"/>
                      <a:pt x="13450" y="16734"/>
                    </a:cubicBezTo>
                    <a:cubicBezTo>
                      <a:pt x="13389" y="16619"/>
                      <a:pt x="13354" y="16469"/>
                      <a:pt x="13293" y="16457"/>
                    </a:cubicBezTo>
                    <a:cubicBezTo>
                      <a:pt x="13192" y="16438"/>
                      <a:pt x="13084" y="16425"/>
                      <a:pt x="12978" y="16425"/>
                    </a:cubicBezTo>
                    <a:cubicBezTo>
                      <a:pt x="12896" y="16425"/>
                      <a:pt x="12816" y="16433"/>
                      <a:pt x="12740" y="16453"/>
                    </a:cubicBezTo>
                    <a:cubicBezTo>
                      <a:pt x="12342" y="16560"/>
                      <a:pt x="11956" y="16710"/>
                      <a:pt x="11505" y="16862"/>
                    </a:cubicBezTo>
                    <a:cubicBezTo>
                      <a:pt x="11477" y="16673"/>
                      <a:pt x="11458" y="16536"/>
                      <a:pt x="11441" y="16424"/>
                    </a:cubicBezTo>
                    <a:cubicBezTo>
                      <a:pt x="12093" y="15779"/>
                      <a:pt x="12988" y="16134"/>
                      <a:pt x="13755" y="15794"/>
                    </a:cubicBezTo>
                    <a:cubicBezTo>
                      <a:pt x="13600" y="15632"/>
                      <a:pt x="13629" y="15516"/>
                      <a:pt x="13286" y="15516"/>
                    </a:cubicBezTo>
                    <a:cubicBezTo>
                      <a:pt x="13049" y="15516"/>
                      <a:pt x="12632" y="15572"/>
                      <a:pt x="11851" y="15707"/>
                    </a:cubicBezTo>
                    <a:cubicBezTo>
                      <a:pt x="11659" y="15431"/>
                      <a:pt x="11894" y="15329"/>
                      <a:pt x="11967" y="15146"/>
                    </a:cubicBezTo>
                    <a:cubicBezTo>
                      <a:pt x="12209" y="15056"/>
                      <a:pt x="12463" y="15021"/>
                      <a:pt x="12731" y="15021"/>
                    </a:cubicBezTo>
                    <a:close/>
                    <a:moveTo>
                      <a:pt x="27936" y="12517"/>
                    </a:moveTo>
                    <a:cubicBezTo>
                      <a:pt x="28316" y="12774"/>
                      <a:pt x="28353" y="13099"/>
                      <a:pt x="28300" y="13491"/>
                    </a:cubicBezTo>
                    <a:cubicBezTo>
                      <a:pt x="27285" y="13905"/>
                      <a:pt x="26062" y="13837"/>
                      <a:pt x="25198" y="14639"/>
                    </a:cubicBezTo>
                    <a:cubicBezTo>
                      <a:pt x="25261" y="14974"/>
                      <a:pt x="25217" y="14872"/>
                      <a:pt x="25370" y="14996"/>
                    </a:cubicBezTo>
                    <a:cubicBezTo>
                      <a:pt x="26310" y="14568"/>
                      <a:pt x="27286" y="14162"/>
                      <a:pt x="28344" y="13849"/>
                    </a:cubicBezTo>
                    <a:cubicBezTo>
                      <a:pt x="28591" y="14181"/>
                      <a:pt x="28545" y="14492"/>
                      <a:pt x="28419" y="14807"/>
                    </a:cubicBezTo>
                    <a:cubicBezTo>
                      <a:pt x="28348" y="14853"/>
                      <a:pt x="28289" y="14918"/>
                      <a:pt x="28221" y="14929"/>
                    </a:cubicBezTo>
                    <a:cubicBezTo>
                      <a:pt x="26106" y="15272"/>
                      <a:pt x="26161" y="15177"/>
                      <a:pt x="25579" y="15512"/>
                    </a:cubicBezTo>
                    <a:cubicBezTo>
                      <a:pt x="25503" y="15556"/>
                      <a:pt x="25481" y="15691"/>
                      <a:pt x="25406" y="15838"/>
                    </a:cubicBezTo>
                    <a:cubicBezTo>
                      <a:pt x="25516" y="15870"/>
                      <a:pt x="25620" y="15883"/>
                      <a:pt x="25720" y="15883"/>
                    </a:cubicBezTo>
                    <a:cubicBezTo>
                      <a:pt x="26131" y="15883"/>
                      <a:pt x="26478" y="15659"/>
                      <a:pt x="26847" y="15584"/>
                    </a:cubicBezTo>
                    <a:cubicBezTo>
                      <a:pt x="27290" y="15495"/>
                      <a:pt x="27730" y="15396"/>
                      <a:pt x="28139" y="15307"/>
                    </a:cubicBezTo>
                    <a:lnTo>
                      <a:pt x="28139" y="15307"/>
                    </a:lnTo>
                    <a:cubicBezTo>
                      <a:pt x="28569" y="15584"/>
                      <a:pt x="28225" y="15939"/>
                      <a:pt x="27817" y="16599"/>
                    </a:cubicBezTo>
                    <a:cubicBezTo>
                      <a:pt x="26944" y="16641"/>
                      <a:pt x="26112" y="16697"/>
                      <a:pt x="25334" y="17020"/>
                    </a:cubicBezTo>
                    <a:cubicBezTo>
                      <a:pt x="25282" y="17041"/>
                      <a:pt x="25262" y="17144"/>
                      <a:pt x="25195" y="17273"/>
                    </a:cubicBezTo>
                    <a:cubicBezTo>
                      <a:pt x="25359" y="17292"/>
                      <a:pt x="25508" y="17333"/>
                      <a:pt x="25649" y="17333"/>
                    </a:cubicBezTo>
                    <a:cubicBezTo>
                      <a:pt x="25679" y="17333"/>
                      <a:pt x="25709" y="17331"/>
                      <a:pt x="25739" y="17326"/>
                    </a:cubicBezTo>
                    <a:cubicBezTo>
                      <a:pt x="26076" y="17280"/>
                      <a:pt x="26405" y="17169"/>
                      <a:pt x="26742" y="17126"/>
                    </a:cubicBezTo>
                    <a:cubicBezTo>
                      <a:pt x="26789" y="17119"/>
                      <a:pt x="26836" y="17117"/>
                      <a:pt x="26884" y="17117"/>
                    </a:cubicBezTo>
                    <a:cubicBezTo>
                      <a:pt x="27052" y="17117"/>
                      <a:pt x="27235" y="17148"/>
                      <a:pt x="27460" y="17162"/>
                    </a:cubicBezTo>
                    <a:cubicBezTo>
                      <a:pt x="27291" y="17507"/>
                      <a:pt x="27160" y="17774"/>
                      <a:pt x="27046" y="18005"/>
                    </a:cubicBezTo>
                    <a:cubicBezTo>
                      <a:pt x="26938" y="18041"/>
                      <a:pt x="26864" y="18090"/>
                      <a:pt x="26810" y="18090"/>
                    </a:cubicBezTo>
                    <a:cubicBezTo>
                      <a:pt x="26802" y="18090"/>
                      <a:pt x="26795" y="18089"/>
                      <a:pt x="26788" y="18087"/>
                    </a:cubicBezTo>
                    <a:cubicBezTo>
                      <a:pt x="26557" y="18019"/>
                      <a:pt x="26323" y="17987"/>
                      <a:pt x="26090" y="17987"/>
                    </a:cubicBezTo>
                    <a:cubicBezTo>
                      <a:pt x="25908" y="17987"/>
                      <a:pt x="25727" y="18006"/>
                      <a:pt x="25547" y="18044"/>
                    </a:cubicBezTo>
                    <a:cubicBezTo>
                      <a:pt x="25391" y="18076"/>
                      <a:pt x="25262" y="18237"/>
                      <a:pt x="25146" y="18321"/>
                    </a:cubicBezTo>
                    <a:cubicBezTo>
                      <a:pt x="25194" y="18568"/>
                      <a:pt x="25314" y="18638"/>
                      <a:pt x="25475" y="18638"/>
                    </a:cubicBezTo>
                    <a:cubicBezTo>
                      <a:pt x="25688" y="18638"/>
                      <a:pt x="25974" y="18515"/>
                      <a:pt x="26265" y="18515"/>
                    </a:cubicBezTo>
                    <a:cubicBezTo>
                      <a:pt x="26379" y="18515"/>
                      <a:pt x="26494" y="18534"/>
                      <a:pt x="26605" y="18586"/>
                    </a:cubicBezTo>
                    <a:cubicBezTo>
                      <a:pt x="26752" y="18803"/>
                      <a:pt x="26617" y="18920"/>
                      <a:pt x="26411" y="19044"/>
                    </a:cubicBezTo>
                    <a:cubicBezTo>
                      <a:pt x="26379" y="19047"/>
                      <a:pt x="26347" y="19048"/>
                      <a:pt x="26315" y="19048"/>
                    </a:cubicBezTo>
                    <a:cubicBezTo>
                      <a:pt x="25984" y="19048"/>
                      <a:pt x="25639" y="18904"/>
                      <a:pt x="25291" y="18904"/>
                    </a:cubicBezTo>
                    <a:cubicBezTo>
                      <a:pt x="25123" y="18904"/>
                      <a:pt x="24954" y="18938"/>
                      <a:pt x="24787" y="19038"/>
                    </a:cubicBezTo>
                    <a:cubicBezTo>
                      <a:pt x="24736" y="19070"/>
                      <a:pt x="24724" y="19165"/>
                      <a:pt x="24685" y="19248"/>
                    </a:cubicBezTo>
                    <a:cubicBezTo>
                      <a:pt x="24876" y="19511"/>
                      <a:pt x="25131" y="19545"/>
                      <a:pt x="25394" y="19545"/>
                    </a:cubicBezTo>
                    <a:cubicBezTo>
                      <a:pt x="25488" y="19545"/>
                      <a:pt x="25583" y="19541"/>
                      <a:pt x="25677" y="19541"/>
                    </a:cubicBezTo>
                    <a:cubicBezTo>
                      <a:pt x="25842" y="19541"/>
                      <a:pt x="26003" y="19555"/>
                      <a:pt x="26147" y="19631"/>
                    </a:cubicBezTo>
                    <a:cubicBezTo>
                      <a:pt x="26211" y="20067"/>
                      <a:pt x="26211" y="20067"/>
                      <a:pt x="26012" y="20440"/>
                    </a:cubicBezTo>
                    <a:cubicBezTo>
                      <a:pt x="25933" y="20449"/>
                      <a:pt x="25908" y="20467"/>
                      <a:pt x="25868" y="20467"/>
                    </a:cubicBezTo>
                    <a:cubicBezTo>
                      <a:pt x="25777" y="20467"/>
                      <a:pt x="25603" y="20370"/>
                      <a:pt x="24495" y="19833"/>
                    </a:cubicBezTo>
                    <a:cubicBezTo>
                      <a:pt x="24400" y="19913"/>
                      <a:pt x="24347" y="19960"/>
                      <a:pt x="24293" y="20005"/>
                    </a:cubicBezTo>
                    <a:cubicBezTo>
                      <a:pt x="24392" y="20259"/>
                      <a:pt x="24043" y="20028"/>
                      <a:pt x="26014" y="21110"/>
                    </a:cubicBezTo>
                    <a:cubicBezTo>
                      <a:pt x="25927" y="21354"/>
                      <a:pt x="25845" y="21589"/>
                      <a:pt x="25761" y="21827"/>
                    </a:cubicBezTo>
                    <a:cubicBezTo>
                      <a:pt x="25051" y="21544"/>
                      <a:pt x="24609" y="20899"/>
                      <a:pt x="23929" y="20718"/>
                    </a:cubicBezTo>
                    <a:cubicBezTo>
                      <a:pt x="23715" y="20895"/>
                      <a:pt x="23772" y="21059"/>
                      <a:pt x="23886" y="21145"/>
                    </a:cubicBezTo>
                    <a:cubicBezTo>
                      <a:pt x="24788" y="21840"/>
                      <a:pt x="25440" y="22150"/>
                      <a:pt x="25609" y="22243"/>
                    </a:cubicBezTo>
                    <a:cubicBezTo>
                      <a:pt x="25609" y="22672"/>
                      <a:pt x="25459" y="22996"/>
                      <a:pt x="25145" y="23245"/>
                    </a:cubicBezTo>
                    <a:lnTo>
                      <a:pt x="25145" y="23245"/>
                    </a:lnTo>
                    <a:cubicBezTo>
                      <a:pt x="24791" y="22759"/>
                      <a:pt x="25280" y="23285"/>
                      <a:pt x="23084" y="21009"/>
                    </a:cubicBezTo>
                    <a:cubicBezTo>
                      <a:pt x="24005" y="19636"/>
                      <a:pt x="24569" y="18969"/>
                      <a:pt x="24873" y="16996"/>
                    </a:cubicBezTo>
                    <a:cubicBezTo>
                      <a:pt x="25011" y="16109"/>
                      <a:pt x="24618" y="14900"/>
                      <a:pt x="24476" y="14339"/>
                    </a:cubicBezTo>
                    <a:lnTo>
                      <a:pt x="24476" y="14339"/>
                    </a:lnTo>
                    <a:cubicBezTo>
                      <a:pt x="25579" y="13615"/>
                      <a:pt x="26764" y="13051"/>
                      <a:pt x="27936" y="12517"/>
                    </a:cubicBezTo>
                    <a:close/>
                    <a:moveTo>
                      <a:pt x="62500" y="21316"/>
                    </a:moveTo>
                    <a:cubicBezTo>
                      <a:pt x="63023" y="21405"/>
                      <a:pt x="63498" y="21542"/>
                      <a:pt x="63887" y="21882"/>
                    </a:cubicBezTo>
                    <a:cubicBezTo>
                      <a:pt x="63981" y="22485"/>
                      <a:pt x="63981" y="22485"/>
                      <a:pt x="63670" y="23245"/>
                    </a:cubicBezTo>
                    <a:cubicBezTo>
                      <a:pt x="62758" y="22604"/>
                      <a:pt x="63155" y="22829"/>
                      <a:pt x="62194" y="22412"/>
                    </a:cubicBezTo>
                    <a:cubicBezTo>
                      <a:pt x="62290" y="22070"/>
                      <a:pt x="62387" y="21720"/>
                      <a:pt x="62500" y="21316"/>
                    </a:cubicBezTo>
                    <a:close/>
                    <a:moveTo>
                      <a:pt x="52130" y="20761"/>
                    </a:moveTo>
                    <a:lnTo>
                      <a:pt x="52130" y="20761"/>
                    </a:lnTo>
                    <a:cubicBezTo>
                      <a:pt x="52111" y="21517"/>
                      <a:pt x="52177" y="22148"/>
                      <a:pt x="52119" y="22781"/>
                    </a:cubicBezTo>
                    <a:lnTo>
                      <a:pt x="52119" y="22781"/>
                    </a:lnTo>
                    <a:cubicBezTo>
                      <a:pt x="52041" y="22761"/>
                      <a:pt x="51966" y="22752"/>
                      <a:pt x="51894" y="22752"/>
                    </a:cubicBezTo>
                    <a:cubicBezTo>
                      <a:pt x="51471" y="22752"/>
                      <a:pt x="51158" y="23069"/>
                      <a:pt x="50830" y="23258"/>
                    </a:cubicBezTo>
                    <a:cubicBezTo>
                      <a:pt x="50481" y="23134"/>
                      <a:pt x="50434" y="22887"/>
                      <a:pt x="50426" y="22560"/>
                    </a:cubicBezTo>
                    <a:cubicBezTo>
                      <a:pt x="50817" y="22222"/>
                      <a:pt x="51483" y="22463"/>
                      <a:pt x="51837" y="21980"/>
                    </a:cubicBezTo>
                    <a:cubicBezTo>
                      <a:pt x="51945" y="21695"/>
                      <a:pt x="51753" y="21579"/>
                      <a:pt x="51473" y="21445"/>
                    </a:cubicBezTo>
                    <a:cubicBezTo>
                      <a:pt x="50665" y="21657"/>
                      <a:pt x="50958" y="21570"/>
                      <a:pt x="50338" y="21806"/>
                    </a:cubicBezTo>
                    <a:lnTo>
                      <a:pt x="50338" y="21352"/>
                    </a:lnTo>
                    <a:cubicBezTo>
                      <a:pt x="50849" y="20845"/>
                      <a:pt x="51511" y="21094"/>
                      <a:pt x="52130" y="20761"/>
                    </a:cubicBezTo>
                    <a:close/>
                    <a:moveTo>
                      <a:pt x="88563" y="20834"/>
                    </a:moveTo>
                    <a:cubicBezTo>
                      <a:pt x="88859" y="20921"/>
                      <a:pt x="89110" y="20994"/>
                      <a:pt x="89355" y="21068"/>
                    </a:cubicBezTo>
                    <a:cubicBezTo>
                      <a:pt x="89172" y="21811"/>
                      <a:pt x="88687" y="22508"/>
                      <a:pt x="89388" y="23292"/>
                    </a:cubicBezTo>
                    <a:cubicBezTo>
                      <a:pt x="89915" y="22623"/>
                      <a:pt x="89429" y="21836"/>
                      <a:pt x="89866" y="21285"/>
                    </a:cubicBezTo>
                    <a:cubicBezTo>
                      <a:pt x="89897" y="21283"/>
                      <a:pt x="89927" y="21282"/>
                      <a:pt x="89956" y="21282"/>
                    </a:cubicBezTo>
                    <a:cubicBezTo>
                      <a:pt x="90278" y="21282"/>
                      <a:pt x="90501" y="21421"/>
                      <a:pt x="90730" y="21651"/>
                    </a:cubicBezTo>
                    <a:cubicBezTo>
                      <a:pt x="90350" y="22164"/>
                      <a:pt x="90036" y="22715"/>
                      <a:pt x="90011" y="23345"/>
                    </a:cubicBezTo>
                    <a:cubicBezTo>
                      <a:pt x="89881" y="23421"/>
                      <a:pt x="89779" y="23454"/>
                      <a:pt x="89559" y="23454"/>
                    </a:cubicBezTo>
                    <a:cubicBezTo>
                      <a:pt x="89327" y="23454"/>
                      <a:pt x="88962" y="23417"/>
                      <a:pt x="88293" y="23354"/>
                    </a:cubicBezTo>
                    <a:cubicBezTo>
                      <a:pt x="88219" y="22465"/>
                      <a:pt x="88405" y="21665"/>
                      <a:pt x="88563" y="20834"/>
                    </a:cubicBezTo>
                    <a:close/>
                    <a:moveTo>
                      <a:pt x="11309" y="21663"/>
                    </a:moveTo>
                    <a:cubicBezTo>
                      <a:pt x="11472" y="21900"/>
                      <a:pt x="11639" y="22147"/>
                      <a:pt x="11818" y="22406"/>
                    </a:cubicBezTo>
                    <a:cubicBezTo>
                      <a:pt x="11565" y="22736"/>
                      <a:pt x="12086" y="22448"/>
                      <a:pt x="9440" y="23698"/>
                    </a:cubicBezTo>
                    <a:cubicBezTo>
                      <a:pt x="9348" y="23578"/>
                      <a:pt x="9240" y="23439"/>
                      <a:pt x="9137" y="23308"/>
                    </a:cubicBezTo>
                    <a:cubicBezTo>
                      <a:pt x="9743" y="22512"/>
                      <a:pt x="10340" y="22062"/>
                      <a:pt x="11309" y="21663"/>
                    </a:cubicBezTo>
                    <a:close/>
                    <a:moveTo>
                      <a:pt x="22754" y="21237"/>
                    </a:moveTo>
                    <a:cubicBezTo>
                      <a:pt x="23393" y="22054"/>
                      <a:pt x="24077" y="23026"/>
                      <a:pt x="25129" y="23266"/>
                    </a:cubicBezTo>
                    <a:lnTo>
                      <a:pt x="25129" y="23266"/>
                    </a:lnTo>
                    <a:cubicBezTo>
                      <a:pt x="24757" y="23850"/>
                      <a:pt x="24941" y="23631"/>
                      <a:pt x="24408" y="24092"/>
                    </a:cubicBezTo>
                    <a:cubicBezTo>
                      <a:pt x="23788" y="23747"/>
                      <a:pt x="23566" y="23331"/>
                      <a:pt x="22394" y="21676"/>
                    </a:cubicBezTo>
                    <a:cubicBezTo>
                      <a:pt x="22495" y="21556"/>
                      <a:pt x="22608" y="21416"/>
                      <a:pt x="22754" y="21237"/>
                    </a:cubicBezTo>
                    <a:close/>
                    <a:moveTo>
                      <a:pt x="14398" y="21674"/>
                    </a:moveTo>
                    <a:lnTo>
                      <a:pt x="14398" y="21674"/>
                    </a:lnTo>
                    <a:cubicBezTo>
                      <a:pt x="14900" y="21879"/>
                      <a:pt x="15138" y="22409"/>
                      <a:pt x="15654" y="22634"/>
                    </a:cubicBezTo>
                    <a:cubicBezTo>
                      <a:pt x="14928" y="23674"/>
                      <a:pt x="15186" y="23209"/>
                      <a:pt x="14679" y="24361"/>
                    </a:cubicBezTo>
                    <a:cubicBezTo>
                      <a:pt x="14624" y="24377"/>
                      <a:pt x="14576" y="24385"/>
                      <a:pt x="14532" y="24385"/>
                    </a:cubicBezTo>
                    <a:cubicBezTo>
                      <a:pt x="14362" y="24385"/>
                      <a:pt x="14272" y="24266"/>
                      <a:pt x="14185" y="24109"/>
                    </a:cubicBezTo>
                    <a:cubicBezTo>
                      <a:pt x="14154" y="23546"/>
                      <a:pt x="14730" y="23248"/>
                      <a:pt x="14859" y="22751"/>
                    </a:cubicBezTo>
                    <a:cubicBezTo>
                      <a:pt x="14802" y="22681"/>
                      <a:pt x="14757" y="22625"/>
                      <a:pt x="14705" y="22560"/>
                    </a:cubicBezTo>
                    <a:cubicBezTo>
                      <a:pt x="14053" y="22612"/>
                      <a:pt x="14020" y="23299"/>
                      <a:pt x="13640" y="23626"/>
                    </a:cubicBezTo>
                    <a:cubicBezTo>
                      <a:pt x="13404" y="23504"/>
                      <a:pt x="13492" y="23594"/>
                      <a:pt x="13308" y="23292"/>
                    </a:cubicBezTo>
                    <a:cubicBezTo>
                      <a:pt x="13429" y="22895"/>
                      <a:pt x="13589" y="22831"/>
                      <a:pt x="14398" y="21674"/>
                    </a:cubicBezTo>
                    <a:close/>
                    <a:moveTo>
                      <a:pt x="52137" y="22836"/>
                    </a:moveTo>
                    <a:lnTo>
                      <a:pt x="52137" y="22836"/>
                    </a:lnTo>
                    <a:cubicBezTo>
                      <a:pt x="52416" y="23234"/>
                      <a:pt x="52485" y="23701"/>
                      <a:pt x="52571" y="24164"/>
                    </a:cubicBezTo>
                    <a:lnTo>
                      <a:pt x="52571" y="24164"/>
                    </a:lnTo>
                    <a:cubicBezTo>
                      <a:pt x="51875" y="24257"/>
                      <a:pt x="52140" y="24176"/>
                      <a:pt x="51550" y="24519"/>
                    </a:cubicBezTo>
                    <a:cubicBezTo>
                      <a:pt x="51456" y="24370"/>
                      <a:pt x="51377" y="24243"/>
                      <a:pt x="51286" y="24097"/>
                    </a:cubicBezTo>
                    <a:cubicBezTo>
                      <a:pt x="51399" y="23686"/>
                      <a:pt x="51861" y="23634"/>
                      <a:pt x="52137" y="23246"/>
                    </a:cubicBezTo>
                    <a:lnTo>
                      <a:pt x="52137" y="22836"/>
                    </a:lnTo>
                    <a:close/>
                    <a:moveTo>
                      <a:pt x="91400" y="21890"/>
                    </a:moveTo>
                    <a:cubicBezTo>
                      <a:pt x="91420" y="21890"/>
                      <a:pt x="91436" y="21893"/>
                      <a:pt x="91450" y="21902"/>
                    </a:cubicBezTo>
                    <a:cubicBezTo>
                      <a:pt x="92469" y="22519"/>
                      <a:pt x="93269" y="22942"/>
                      <a:pt x="93958" y="23844"/>
                    </a:cubicBezTo>
                    <a:cubicBezTo>
                      <a:pt x="93438" y="24159"/>
                      <a:pt x="92956" y="24448"/>
                      <a:pt x="92448" y="24756"/>
                    </a:cubicBezTo>
                    <a:cubicBezTo>
                      <a:pt x="92283" y="24608"/>
                      <a:pt x="92116" y="24457"/>
                      <a:pt x="91919" y="24279"/>
                    </a:cubicBezTo>
                    <a:cubicBezTo>
                      <a:pt x="92066" y="23837"/>
                      <a:pt x="92205" y="23414"/>
                      <a:pt x="92344" y="22997"/>
                    </a:cubicBezTo>
                    <a:cubicBezTo>
                      <a:pt x="92292" y="22921"/>
                      <a:pt x="92241" y="22885"/>
                      <a:pt x="92183" y="22885"/>
                    </a:cubicBezTo>
                    <a:cubicBezTo>
                      <a:pt x="91994" y="22885"/>
                      <a:pt x="91742" y="23271"/>
                      <a:pt x="91236" y="23906"/>
                    </a:cubicBezTo>
                    <a:cubicBezTo>
                      <a:pt x="91048" y="23821"/>
                      <a:pt x="90847" y="23731"/>
                      <a:pt x="90661" y="23646"/>
                    </a:cubicBezTo>
                    <a:cubicBezTo>
                      <a:pt x="90749" y="22997"/>
                      <a:pt x="90905" y="22428"/>
                      <a:pt x="91179" y="21921"/>
                    </a:cubicBezTo>
                    <a:cubicBezTo>
                      <a:pt x="91274" y="21913"/>
                      <a:pt x="91347" y="21890"/>
                      <a:pt x="91400" y="21890"/>
                    </a:cubicBezTo>
                    <a:close/>
                    <a:moveTo>
                      <a:pt x="13860" y="24932"/>
                    </a:moveTo>
                    <a:lnTo>
                      <a:pt x="13860" y="24932"/>
                    </a:lnTo>
                    <a:cubicBezTo>
                      <a:pt x="13891" y="25092"/>
                      <a:pt x="13909" y="25197"/>
                      <a:pt x="13928" y="25297"/>
                    </a:cubicBezTo>
                    <a:lnTo>
                      <a:pt x="13928" y="25297"/>
                    </a:lnTo>
                    <a:cubicBezTo>
                      <a:pt x="13799" y="25243"/>
                      <a:pt x="13760" y="25146"/>
                      <a:pt x="13860" y="24932"/>
                    </a:cubicBezTo>
                    <a:close/>
                    <a:moveTo>
                      <a:pt x="21801" y="22097"/>
                    </a:moveTo>
                    <a:cubicBezTo>
                      <a:pt x="22082" y="22129"/>
                      <a:pt x="22118" y="22335"/>
                      <a:pt x="22208" y="22495"/>
                    </a:cubicBezTo>
                    <a:cubicBezTo>
                      <a:pt x="22630" y="23234"/>
                      <a:pt x="23185" y="23848"/>
                      <a:pt x="23914" y="24308"/>
                    </a:cubicBezTo>
                    <a:cubicBezTo>
                      <a:pt x="23741" y="24726"/>
                      <a:pt x="23295" y="24687"/>
                      <a:pt x="22971" y="24933"/>
                    </a:cubicBezTo>
                    <a:cubicBezTo>
                      <a:pt x="22174" y="24432"/>
                      <a:pt x="21960" y="23669"/>
                      <a:pt x="21602" y="23063"/>
                    </a:cubicBezTo>
                    <a:cubicBezTo>
                      <a:pt x="21559" y="23054"/>
                      <a:pt x="21520" y="23050"/>
                      <a:pt x="21486" y="23050"/>
                    </a:cubicBezTo>
                    <a:cubicBezTo>
                      <a:pt x="21328" y="23050"/>
                      <a:pt x="21254" y="23140"/>
                      <a:pt x="21227" y="23271"/>
                    </a:cubicBezTo>
                    <a:cubicBezTo>
                      <a:pt x="21090" y="23963"/>
                      <a:pt x="21417" y="24201"/>
                      <a:pt x="22150" y="25086"/>
                    </a:cubicBezTo>
                    <a:cubicBezTo>
                      <a:pt x="22061" y="25233"/>
                      <a:pt x="21965" y="25285"/>
                      <a:pt x="21857" y="25285"/>
                    </a:cubicBezTo>
                    <a:cubicBezTo>
                      <a:pt x="21780" y="25285"/>
                      <a:pt x="21696" y="25259"/>
                      <a:pt x="21604" y="25221"/>
                    </a:cubicBezTo>
                    <a:cubicBezTo>
                      <a:pt x="20628" y="23563"/>
                      <a:pt x="20796" y="23799"/>
                      <a:pt x="20635" y="23760"/>
                    </a:cubicBezTo>
                    <a:lnTo>
                      <a:pt x="20635" y="23760"/>
                    </a:lnTo>
                    <a:cubicBezTo>
                      <a:pt x="20574" y="23833"/>
                      <a:pt x="20507" y="23914"/>
                      <a:pt x="20409" y="24036"/>
                    </a:cubicBezTo>
                    <a:cubicBezTo>
                      <a:pt x="20601" y="24477"/>
                      <a:pt x="20796" y="24921"/>
                      <a:pt x="21000" y="25388"/>
                    </a:cubicBezTo>
                    <a:cubicBezTo>
                      <a:pt x="20879" y="25430"/>
                      <a:pt x="20780" y="25466"/>
                      <a:pt x="20689" y="25496"/>
                    </a:cubicBezTo>
                    <a:cubicBezTo>
                      <a:pt x="20149" y="25212"/>
                      <a:pt x="20107" y="24612"/>
                      <a:pt x="19810" y="24169"/>
                    </a:cubicBezTo>
                    <a:cubicBezTo>
                      <a:pt x="19686" y="24221"/>
                      <a:pt x="19590" y="24260"/>
                      <a:pt x="19436" y="24324"/>
                    </a:cubicBezTo>
                    <a:cubicBezTo>
                      <a:pt x="19576" y="24684"/>
                      <a:pt x="19709" y="25028"/>
                      <a:pt x="19842" y="25372"/>
                    </a:cubicBezTo>
                    <a:cubicBezTo>
                      <a:pt x="19789" y="25409"/>
                      <a:pt x="19729" y="25446"/>
                      <a:pt x="19636" y="25508"/>
                    </a:cubicBezTo>
                    <a:cubicBezTo>
                      <a:pt x="19008" y="25073"/>
                      <a:pt x="19436" y="24301"/>
                      <a:pt x="19123" y="23687"/>
                    </a:cubicBezTo>
                    <a:lnTo>
                      <a:pt x="19123" y="23687"/>
                    </a:lnTo>
                    <a:cubicBezTo>
                      <a:pt x="18731" y="24277"/>
                      <a:pt x="19025" y="24853"/>
                      <a:pt x="18921" y="25386"/>
                    </a:cubicBezTo>
                    <a:cubicBezTo>
                      <a:pt x="18810" y="25485"/>
                      <a:pt x="18696" y="25532"/>
                      <a:pt x="18574" y="25532"/>
                    </a:cubicBezTo>
                    <a:cubicBezTo>
                      <a:pt x="18443" y="25532"/>
                      <a:pt x="18303" y="25478"/>
                      <a:pt x="18146" y="25372"/>
                    </a:cubicBezTo>
                    <a:cubicBezTo>
                      <a:pt x="18247" y="24888"/>
                      <a:pt x="18354" y="24380"/>
                      <a:pt x="18464" y="23862"/>
                    </a:cubicBezTo>
                    <a:cubicBezTo>
                      <a:pt x="18398" y="23782"/>
                      <a:pt x="18334" y="23747"/>
                      <a:pt x="18275" y="23747"/>
                    </a:cubicBezTo>
                    <a:cubicBezTo>
                      <a:pt x="18056" y="23747"/>
                      <a:pt x="17887" y="24213"/>
                      <a:pt x="17816" y="24576"/>
                    </a:cubicBezTo>
                    <a:cubicBezTo>
                      <a:pt x="17765" y="24832"/>
                      <a:pt x="17765" y="25099"/>
                      <a:pt x="17745" y="25327"/>
                    </a:cubicBezTo>
                    <a:cubicBezTo>
                      <a:pt x="17653" y="25433"/>
                      <a:pt x="17564" y="25480"/>
                      <a:pt x="17471" y="25480"/>
                    </a:cubicBezTo>
                    <a:cubicBezTo>
                      <a:pt x="17380" y="25480"/>
                      <a:pt x="17284" y="25435"/>
                      <a:pt x="17174" y="25356"/>
                    </a:cubicBezTo>
                    <a:cubicBezTo>
                      <a:pt x="17013" y="24755"/>
                      <a:pt x="17509" y="24251"/>
                      <a:pt x="17548" y="23663"/>
                    </a:cubicBezTo>
                    <a:cubicBezTo>
                      <a:pt x="17491" y="23620"/>
                      <a:pt x="17434" y="23577"/>
                      <a:pt x="17342" y="23507"/>
                    </a:cubicBezTo>
                    <a:cubicBezTo>
                      <a:pt x="16641" y="23876"/>
                      <a:pt x="16784" y="24674"/>
                      <a:pt x="16508" y="25292"/>
                    </a:cubicBezTo>
                    <a:cubicBezTo>
                      <a:pt x="16343" y="25263"/>
                      <a:pt x="16205" y="25236"/>
                      <a:pt x="16072" y="25212"/>
                    </a:cubicBezTo>
                    <a:cubicBezTo>
                      <a:pt x="15914" y="24544"/>
                      <a:pt x="16498" y="24148"/>
                      <a:pt x="16557" y="23602"/>
                    </a:cubicBezTo>
                    <a:cubicBezTo>
                      <a:pt x="16488" y="23511"/>
                      <a:pt x="16417" y="23472"/>
                      <a:pt x="16346" y="23472"/>
                    </a:cubicBezTo>
                    <a:cubicBezTo>
                      <a:pt x="15960" y="23472"/>
                      <a:pt x="15572" y="24638"/>
                      <a:pt x="15434" y="24980"/>
                    </a:cubicBezTo>
                    <a:cubicBezTo>
                      <a:pt x="15328" y="24905"/>
                      <a:pt x="15239" y="24843"/>
                      <a:pt x="15114" y="24755"/>
                    </a:cubicBezTo>
                    <a:cubicBezTo>
                      <a:pt x="15282" y="24074"/>
                      <a:pt x="15643" y="23510"/>
                      <a:pt x="16117" y="22924"/>
                    </a:cubicBezTo>
                    <a:cubicBezTo>
                      <a:pt x="17022" y="23120"/>
                      <a:pt x="17645" y="23231"/>
                      <a:pt x="18209" y="23231"/>
                    </a:cubicBezTo>
                    <a:cubicBezTo>
                      <a:pt x="19192" y="23231"/>
                      <a:pt x="19998" y="22896"/>
                      <a:pt x="21801" y="22097"/>
                    </a:cubicBezTo>
                    <a:close/>
                    <a:moveTo>
                      <a:pt x="12826" y="25389"/>
                    </a:moveTo>
                    <a:cubicBezTo>
                      <a:pt x="13020" y="25389"/>
                      <a:pt x="13133" y="25472"/>
                      <a:pt x="13151" y="25709"/>
                    </a:cubicBezTo>
                    <a:lnTo>
                      <a:pt x="11811" y="25709"/>
                    </a:lnTo>
                    <a:cubicBezTo>
                      <a:pt x="11807" y="25679"/>
                      <a:pt x="11801" y="25647"/>
                      <a:pt x="11797" y="25617"/>
                    </a:cubicBezTo>
                    <a:cubicBezTo>
                      <a:pt x="12241" y="25508"/>
                      <a:pt x="12592" y="25389"/>
                      <a:pt x="12826" y="25389"/>
                    </a:cubicBezTo>
                    <a:close/>
                    <a:moveTo>
                      <a:pt x="25366" y="24418"/>
                    </a:moveTo>
                    <a:lnTo>
                      <a:pt x="25366" y="24418"/>
                    </a:lnTo>
                    <a:cubicBezTo>
                      <a:pt x="25248" y="25231"/>
                      <a:pt x="24685" y="25591"/>
                      <a:pt x="24074" y="25968"/>
                    </a:cubicBezTo>
                    <a:cubicBezTo>
                      <a:pt x="23916" y="25882"/>
                      <a:pt x="23761" y="25797"/>
                      <a:pt x="23573" y="25694"/>
                    </a:cubicBezTo>
                    <a:cubicBezTo>
                      <a:pt x="24911" y="24880"/>
                      <a:pt x="24434" y="25209"/>
                      <a:pt x="25366" y="24418"/>
                    </a:cubicBezTo>
                    <a:close/>
                    <a:moveTo>
                      <a:pt x="94295" y="24381"/>
                    </a:moveTo>
                    <a:cubicBezTo>
                      <a:pt x="94830" y="24541"/>
                      <a:pt x="94930" y="24992"/>
                      <a:pt x="95130" y="25431"/>
                    </a:cubicBezTo>
                    <a:cubicBezTo>
                      <a:pt x="94549" y="25613"/>
                      <a:pt x="94013" y="25780"/>
                      <a:pt x="93411" y="25968"/>
                    </a:cubicBezTo>
                    <a:cubicBezTo>
                      <a:pt x="93293" y="25820"/>
                      <a:pt x="93161" y="25659"/>
                      <a:pt x="93007" y="25468"/>
                    </a:cubicBezTo>
                    <a:cubicBezTo>
                      <a:pt x="93361" y="24971"/>
                      <a:pt x="93777" y="24622"/>
                      <a:pt x="94295" y="24381"/>
                    </a:cubicBezTo>
                    <a:close/>
                    <a:moveTo>
                      <a:pt x="15355" y="25850"/>
                    </a:moveTo>
                    <a:cubicBezTo>
                      <a:pt x="15441" y="25850"/>
                      <a:pt x="15490" y="25904"/>
                      <a:pt x="15528" y="25981"/>
                    </a:cubicBezTo>
                    <a:lnTo>
                      <a:pt x="15528" y="25981"/>
                    </a:lnTo>
                    <a:cubicBezTo>
                      <a:pt x="15424" y="25962"/>
                      <a:pt x="15316" y="25943"/>
                      <a:pt x="15157" y="25913"/>
                    </a:cubicBezTo>
                    <a:cubicBezTo>
                      <a:pt x="15240" y="25869"/>
                      <a:pt x="15304" y="25850"/>
                      <a:pt x="15355" y="25850"/>
                    </a:cubicBezTo>
                    <a:close/>
                    <a:moveTo>
                      <a:pt x="40229" y="21900"/>
                    </a:moveTo>
                    <a:cubicBezTo>
                      <a:pt x="40545" y="22464"/>
                      <a:pt x="41497" y="22259"/>
                      <a:pt x="41770" y="23196"/>
                    </a:cubicBezTo>
                    <a:cubicBezTo>
                      <a:pt x="41494" y="23488"/>
                      <a:pt x="41189" y="23812"/>
                      <a:pt x="40876" y="24143"/>
                    </a:cubicBezTo>
                    <a:cubicBezTo>
                      <a:pt x="40495" y="23714"/>
                      <a:pt x="40474" y="23093"/>
                      <a:pt x="39922" y="22874"/>
                    </a:cubicBezTo>
                    <a:lnTo>
                      <a:pt x="39922" y="22874"/>
                    </a:lnTo>
                    <a:cubicBezTo>
                      <a:pt x="39489" y="23034"/>
                      <a:pt x="39828" y="23386"/>
                      <a:pt x="40469" y="24358"/>
                    </a:cubicBezTo>
                    <a:cubicBezTo>
                      <a:pt x="40220" y="24803"/>
                      <a:pt x="40321" y="24674"/>
                      <a:pt x="40062" y="24811"/>
                    </a:cubicBezTo>
                    <a:cubicBezTo>
                      <a:pt x="39788" y="24518"/>
                      <a:pt x="39510" y="24217"/>
                      <a:pt x="39222" y="23908"/>
                    </a:cubicBezTo>
                    <a:cubicBezTo>
                      <a:pt x="39101" y="23968"/>
                      <a:pt x="39009" y="24015"/>
                      <a:pt x="38875" y="24082"/>
                    </a:cubicBezTo>
                    <a:cubicBezTo>
                      <a:pt x="39145" y="24480"/>
                      <a:pt x="39397" y="24853"/>
                      <a:pt x="39674" y="25264"/>
                    </a:cubicBezTo>
                    <a:cubicBezTo>
                      <a:pt x="39217" y="25844"/>
                      <a:pt x="39403" y="25637"/>
                      <a:pt x="38941" y="26024"/>
                    </a:cubicBezTo>
                    <a:cubicBezTo>
                      <a:pt x="38114" y="24694"/>
                      <a:pt x="38092" y="24542"/>
                      <a:pt x="37731" y="24404"/>
                    </a:cubicBezTo>
                    <a:lnTo>
                      <a:pt x="37731" y="24404"/>
                    </a:lnTo>
                    <a:cubicBezTo>
                      <a:pt x="37814" y="24289"/>
                      <a:pt x="37874" y="24141"/>
                      <a:pt x="37984" y="24062"/>
                    </a:cubicBezTo>
                    <a:cubicBezTo>
                      <a:pt x="38787" y="23479"/>
                      <a:pt x="39509" y="22820"/>
                      <a:pt x="40051" y="21980"/>
                    </a:cubicBezTo>
                    <a:cubicBezTo>
                      <a:pt x="40081" y="21934"/>
                      <a:pt x="40165" y="21923"/>
                      <a:pt x="40229" y="21900"/>
                    </a:cubicBezTo>
                    <a:close/>
                    <a:moveTo>
                      <a:pt x="48105" y="22853"/>
                    </a:moveTo>
                    <a:cubicBezTo>
                      <a:pt x="48358" y="22853"/>
                      <a:pt x="48519" y="22919"/>
                      <a:pt x="49056" y="23151"/>
                    </a:cubicBezTo>
                    <a:cubicBezTo>
                      <a:pt x="48719" y="23806"/>
                      <a:pt x="48179" y="24386"/>
                      <a:pt x="48211" y="25185"/>
                    </a:cubicBezTo>
                    <a:cubicBezTo>
                      <a:pt x="48215" y="25278"/>
                      <a:pt x="48296" y="25367"/>
                      <a:pt x="48374" y="25520"/>
                    </a:cubicBezTo>
                    <a:cubicBezTo>
                      <a:pt x="48980" y="24942"/>
                      <a:pt x="48790" y="24024"/>
                      <a:pt x="49376" y="23510"/>
                    </a:cubicBezTo>
                    <a:cubicBezTo>
                      <a:pt x="49910" y="23696"/>
                      <a:pt x="49919" y="23703"/>
                      <a:pt x="50278" y="24618"/>
                    </a:cubicBezTo>
                    <a:lnTo>
                      <a:pt x="50278" y="24618"/>
                    </a:lnTo>
                    <a:cubicBezTo>
                      <a:pt x="49456" y="24666"/>
                      <a:pt x="49089" y="25588"/>
                      <a:pt x="48792" y="26109"/>
                    </a:cubicBezTo>
                    <a:cubicBezTo>
                      <a:pt x="48220" y="25829"/>
                      <a:pt x="47643" y="25547"/>
                      <a:pt x="47008" y="25237"/>
                    </a:cubicBezTo>
                    <a:cubicBezTo>
                      <a:pt x="47124" y="24439"/>
                      <a:pt x="47164" y="23585"/>
                      <a:pt x="47698" y="22881"/>
                    </a:cubicBezTo>
                    <a:cubicBezTo>
                      <a:pt x="47874" y="22865"/>
                      <a:pt x="47998" y="22853"/>
                      <a:pt x="48105" y="22853"/>
                    </a:cubicBezTo>
                    <a:close/>
                    <a:moveTo>
                      <a:pt x="15586" y="26011"/>
                    </a:moveTo>
                    <a:lnTo>
                      <a:pt x="15586" y="26011"/>
                    </a:lnTo>
                    <a:cubicBezTo>
                      <a:pt x="15749" y="26018"/>
                      <a:pt x="15918" y="26025"/>
                      <a:pt x="16156" y="26035"/>
                    </a:cubicBezTo>
                    <a:cubicBezTo>
                      <a:pt x="15989" y="26129"/>
                      <a:pt x="15902" y="26179"/>
                      <a:pt x="15830" y="26179"/>
                    </a:cubicBezTo>
                    <a:cubicBezTo>
                      <a:pt x="15755" y="26179"/>
                      <a:pt x="15697" y="26125"/>
                      <a:pt x="15586" y="26011"/>
                    </a:cubicBezTo>
                    <a:close/>
                    <a:moveTo>
                      <a:pt x="74394" y="11697"/>
                    </a:moveTo>
                    <a:cubicBezTo>
                      <a:pt x="75847" y="12243"/>
                      <a:pt x="75401" y="12055"/>
                      <a:pt x="76013" y="12456"/>
                    </a:cubicBezTo>
                    <a:cubicBezTo>
                      <a:pt x="76035" y="12783"/>
                      <a:pt x="75781" y="12864"/>
                      <a:pt x="75645" y="13026"/>
                    </a:cubicBezTo>
                    <a:cubicBezTo>
                      <a:pt x="75500" y="13201"/>
                      <a:pt x="75325" y="13353"/>
                      <a:pt x="75175" y="13523"/>
                    </a:cubicBezTo>
                    <a:cubicBezTo>
                      <a:pt x="74754" y="14000"/>
                      <a:pt x="74794" y="14038"/>
                      <a:pt x="74542" y="14621"/>
                    </a:cubicBezTo>
                    <a:cubicBezTo>
                      <a:pt x="74704" y="14720"/>
                      <a:pt x="74820" y="14789"/>
                      <a:pt x="74935" y="14858"/>
                    </a:cubicBezTo>
                    <a:cubicBezTo>
                      <a:pt x="75651" y="14257"/>
                      <a:pt x="75819" y="13309"/>
                      <a:pt x="76514" y="12724"/>
                    </a:cubicBezTo>
                    <a:cubicBezTo>
                      <a:pt x="76965" y="12965"/>
                      <a:pt x="77371" y="13224"/>
                      <a:pt x="77799" y="13595"/>
                    </a:cubicBezTo>
                    <a:cubicBezTo>
                      <a:pt x="76995" y="14261"/>
                      <a:pt x="76044" y="14689"/>
                      <a:pt x="75694" y="15763"/>
                    </a:cubicBezTo>
                    <a:cubicBezTo>
                      <a:pt x="75790" y="15885"/>
                      <a:pt x="75898" y="16024"/>
                      <a:pt x="76045" y="16211"/>
                    </a:cubicBezTo>
                    <a:cubicBezTo>
                      <a:pt x="76849" y="15549"/>
                      <a:pt x="77354" y="14684"/>
                      <a:pt x="78114" y="13971"/>
                    </a:cubicBezTo>
                    <a:cubicBezTo>
                      <a:pt x="78252" y="14071"/>
                      <a:pt x="78410" y="14161"/>
                      <a:pt x="78536" y="14284"/>
                    </a:cubicBezTo>
                    <a:cubicBezTo>
                      <a:pt x="80156" y="15865"/>
                      <a:pt x="81155" y="17465"/>
                      <a:pt x="80585" y="19741"/>
                    </a:cubicBezTo>
                    <a:cubicBezTo>
                      <a:pt x="80579" y="19765"/>
                      <a:pt x="80528" y="19778"/>
                      <a:pt x="80494" y="19799"/>
                    </a:cubicBezTo>
                    <a:cubicBezTo>
                      <a:pt x="80493" y="19799"/>
                      <a:pt x="80492" y="19799"/>
                      <a:pt x="80491" y="19799"/>
                    </a:cubicBezTo>
                    <a:cubicBezTo>
                      <a:pt x="80230" y="19799"/>
                      <a:pt x="80134" y="19561"/>
                      <a:pt x="79968" y="19424"/>
                    </a:cubicBezTo>
                    <a:cubicBezTo>
                      <a:pt x="79247" y="18823"/>
                      <a:pt x="78555" y="18591"/>
                      <a:pt x="78031" y="18591"/>
                    </a:cubicBezTo>
                    <a:cubicBezTo>
                      <a:pt x="77452" y="18591"/>
                      <a:pt x="77080" y="18875"/>
                      <a:pt x="77104" y="19260"/>
                    </a:cubicBezTo>
                    <a:cubicBezTo>
                      <a:pt x="77187" y="19307"/>
                      <a:pt x="77277" y="19390"/>
                      <a:pt x="77376" y="19403"/>
                    </a:cubicBezTo>
                    <a:cubicBezTo>
                      <a:pt x="77411" y="19408"/>
                      <a:pt x="77446" y="19409"/>
                      <a:pt x="77483" y="19409"/>
                    </a:cubicBezTo>
                    <a:cubicBezTo>
                      <a:pt x="77696" y="19409"/>
                      <a:pt x="77949" y="19346"/>
                      <a:pt x="78264" y="19346"/>
                    </a:cubicBezTo>
                    <a:cubicBezTo>
                      <a:pt x="78634" y="19346"/>
                      <a:pt x="79091" y="19434"/>
                      <a:pt x="79667" y="19815"/>
                    </a:cubicBezTo>
                    <a:cubicBezTo>
                      <a:pt x="79917" y="19980"/>
                      <a:pt x="80163" y="20155"/>
                      <a:pt x="80461" y="20359"/>
                    </a:cubicBezTo>
                    <a:cubicBezTo>
                      <a:pt x="80203" y="21195"/>
                      <a:pt x="80340" y="20828"/>
                      <a:pt x="79942" y="21711"/>
                    </a:cubicBezTo>
                    <a:cubicBezTo>
                      <a:pt x="79505" y="20936"/>
                      <a:pt x="78912" y="20500"/>
                      <a:pt x="78147" y="20324"/>
                    </a:cubicBezTo>
                    <a:cubicBezTo>
                      <a:pt x="78054" y="20303"/>
                      <a:pt x="77963" y="20290"/>
                      <a:pt x="77875" y="20290"/>
                    </a:cubicBezTo>
                    <a:cubicBezTo>
                      <a:pt x="77629" y="20290"/>
                      <a:pt x="77415" y="20389"/>
                      <a:pt x="77280" y="20665"/>
                    </a:cubicBezTo>
                    <a:cubicBezTo>
                      <a:pt x="77301" y="20845"/>
                      <a:pt x="77399" y="20954"/>
                      <a:pt x="77567" y="20964"/>
                    </a:cubicBezTo>
                    <a:cubicBezTo>
                      <a:pt x="78469" y="21015"/>
                      <a:pt x="79407" y="21325"/>
                      <a:pt x="79562" y="22206"/>
                    </a:cubicBezTo>
                    <a:cubicBezTo>
                      <a:pt x="79348" y="22537"/>
                      <a:pt x="79024" y="22778"/>
                      <a:pt x="78643" y="23043"/>
                    </a:cubicBezTo>
                    <a:cubicBezTo>
                      <a:pt x="78184" y="22623"/>
                      <a:pt x="77751" y="22180"/>
                      <a:pt x="77037" y="22146"/>
                    </a:cubicBezTo>
                    <a:cubicBezTo>
                      <a:pt x="76969" y="22223"/>
                      <a:pt x="76875" y="22328"/>
                      <a:pt x="76776" y="22440"/>
                    </a:cubicBezTo>
                    <a:cubicBezTo>
                      <a:pt x="77085" y="23021"/>
                      <a:pt x="77880" y="22841"/>
                      <a:pt x="78182" y="23471"/>
                    </a:cubicBezTo>
                    <a:cubicBezTo>
                      <a:pt x="77993" y="23743"/>
                      <a:pt x="77781" y="24045"/>
                      <a:pt x="77582" y="24327"/>
                    </a:cubicBezTo>
                    <a:cubicBezTo>
                      <a:pt x="77250" y="24315"/>
                      <a:pt x="77244" y="24007"/>
                      <a:pt x="77063" y="23891"/>
                    </a:cubicBezTo>
                    <a:cubicBezTo>
                      <a:pt x="76875" y="23771"/>
                      <a:pt x="76681" y="23662"/>
                      <a:pt x="76469" y="23536"/>
                    </a:cubicBezTo>
                    <a:cubicBezTo>
                      <a:pt x="76336" y="23652"/>
                      <a:pt x="76227" y="23746"/>
                      <a:pt x="76133" y="23827"/>
                    </a:cubicBezTo>
                    <a:cubicBezTo>
                      <a:pt x="76207" y="24143"/>
                      <a:pt x="75988" y="23874"/>
                      <a:pt x="77066" y="24987"/>
                    </a:cubicBezTo>
                    <a:cubicBezTo>
                      <a:pt x="76773" y="25557"/>
                      <a:pt x="76248" y="25665"/>
                      <a:pt x="75810" y="25907"/>
                    </a:cubicBezTo>
                    <a:cubicBezTo>
                      <a:pt x="75533" y="25476"/>
                      <a:pt x="75572" y="24935"/>
                      <a:pt x="75075" y="24716"/>
                    </a:cubicBezTo>
                    <a:cubicBezTo>
                      <a:pt x="75045" y="24710"/>
                      <a:pt x="75017" y="24707"/>
                      <a:pt x="74990" y="24707"/>
                    </a:cubicBezTo>
                    <a:cubicBezTo>
                      <a:pt x="74820" y="24707"/>
                      <a:pt x="74703" y="24821"/>
                      <a:pt x="74592" y="25050"/>
                    </a:cubicBezTo>
                    <a:cubicBezTo>
                      <a:pt x="74717" y="25330"/>
                      <a:pt x="74865" y="25659"/>
                      <a:pt x="74998" y="25955"/>
                    </a:cubicBezTo>
                    <a:cubicBezTo>
                      <a:pt x="74889" y="26137"/>
                      <a:pt x="75086" y="26068"/>
                      <a:pt x="74027" y="26265"/>
                    </a:cubicBezTo>
                    <a:cubicBezTo>
                      <a:pt x="73954" y="26116"/>
                      <a:pt x="73877" y="26024"/>
                      <a:pt x="73864" y="25921"/>
                    </a:cubicBezTo>
                    <a:cubicBezTo>
                      <a:pt x="73815" y="25585"/>
                      <a:pt x="73842" y="25220"/>
                      <a:pt x="73438" y="25068"/>
                    </a:cubicBezTo>
                    <a:cubicBezTo>
                      <a:pt x="73053" y="25083"/>
                      <a:pt x="73133" y="25423"/>
                      <a:pt x="73133" y="26229"/>
                    </a:cubicBezTo>
                    <a:cubicBezTo>
                      <a:pt x="72937" y="26373"/>
                      <a:pt x="72750" y="26434"/>
                      <a:pt x="72560" y="26434"/>
                    </a:cubicBezTo>
                    <a:cubicBezTo>
                      <a:pt x="72416" y="26434"/>
                      <a:pt x="72270" y="26399"/>
                      <a:pt x="72118" y="26341"/>
                    </a:cubicBezTo>
                    <a:cubicBezTo>
                      <a:pt x="72187" y="25887"/>
                      <a:pt x="72254" y="25449"/>
                      <a:pt x="72331" y="24949"/>
                    </a:cubicBezTo>
                    <a:cubicBezTo>
                      <a:pt x="73352" y="24857"/>
                      <a:pt x="74807" y="25077"/>
                      <a:pt x="76145" y="22976"/>
                    </a:cubicBezTo>
                    <a:cubicBezTo>
                      <a:pt x="77224" y="21278"/>
                      <a:pt x="77071" y="18718"/>
                      <a:pt x="76097" y="16975"/>
                    </a:cubicBezTo>
                    <a:cubicBezTo>
                      <a:pt x="75497" y="15895"/>
                      <a:pt x="74619" y="15154"/>
                      <a:pt x="73609" y="14463"/>
                    </a:cubicBezTo>
                    <a:cubicBezTo>
                      <a:pt x="73921" y="13555"/>
                      <a:pt x="73953" y="12597"/>
                      <a:pt x="74394" y="11697"/>
                    </a:cubicBezTo>
                    <a:close/>
                    <a:moveTo>
                      <a:pt x="66753" y="18241"/>
                    </a:moveTo>
                    <a:cubicBezTo>
                      <a:pt x="66860" y="18241"/>
                      <a:pt x="66970" y="18247"/>
                      <a:pt x="67082" y="18257"/>
                    </a:cubicBezTo>
                    <a:cubicBezTo>
                      <a:pt x="67124" y="18434"/>
                      <a:pt x="67166" y="18611"/>
                      <a:pt x="67205" y="18790"/>
                    </a:cubicBezTo>
                    <a:cubicBezTo>
                      <a:pt x="67557" y="20459"/>
                      <a:pt x="68254" y="21961"/>
                      <a:pt x="69389" y="23244"/>
                    </a:cubicBezTo>
                    <a:cubicBezTo>
                      <a:pt x="69966" y="23897"/>
                      <a:pt x="70592" y="24300"/>
                      <a:pt x="71679" y="24771"/>
                    </a:cubicBezTo>
                    <a:cubicBezTo>
                      <a:pt x="71407" y="25873"/>
                      <a:pt x="71494" y="25436"/>
                      <a:pt x="71372" y="26425"/>
                    </a:cubicBezTo>
                    <a:cubicBezTo>
                      <a:pt x="71201" y="26432"/>
                      <a:pt x="71020" y="26441"/>
                      <a:pt x="70855" y="26448"/>
                    </a:cubicBezTo>
                    <a:cubicBezTo>
                      <a:pt x="70816" y="26345"/>
                      <a:pt x="70766" y="26277"/>
                      <a:pt x="70777" y="26223"/>
                    </a:cubicBezTo>
                    <a:cubicBezTo>
                      <a:pt x="70862" y="25823"/>
                      <a:pt x="71125" y="25468"/>
                      <a:pt x="71124" y="25029"/>
                    </a:cubicBezTo>
                    <a:cubicBezTo>
                      <a:pt x="70986" y="24976"/>
                      <a:pt x="70890" y="24939"/>
                      <a:pt x="70795" y="24903"/>
                    </a:cubicBezTo>
                    <a:cubicBezTo>
                      <a:pt x="70245" y="25269"/>
                      <a:pt x="70400" y="25971"/>
                      <a:pt x="70022" y="26398"/>
                    </a:cubicBezTo>
                    <a:cubicBezTo>
                      <a:pt x="69961" y="26405"/>
                      <a:pt x="69901" y="26410"/>
                      <a:pt x="69842" y="26410"/>
                    </a:cubicBezTo>
                    <a:cubicBezTo>
                      <a:pt x="69636" y="26410"/>
                      <a:pt x="69448" y="26350"/>
                      <a:pt x="69308" y="26108"/>
                    </a:cubicBezTo>
                    <a:cubicBezTo>
                      <a:pt x="69434" y="25531"/>
                      <a:pt x="70016" y="25145"/>
                      <a:pt x="70077" y="24495"/>
                    </a:cubicBezTo>
                    <a:cubicBezTo>
                      <a:pt x="69984" y="24459"/>
                      <a:pt x="69886" y="24419"/>
                      <a:pt x="69779" y="24376"/>
                    </a:cubicBezTo>
                    <a:cubicBezTo>
                      <a:pt x="69144" y="24725"/>
                      <a:pt x="69088" y="25460"/>
                      <a:pt x="68643" y="25991"/>
                    </a:cubicBezTo>
                    <a:cubicBezTo>
                      <a:pt x="68423" y="25891"/>
                      <a:pt x="68192" y="25787"/>
                      <a:pt x="67902" y="25654"/>
                    </a:cubicBezTo>
                    <a:cubicBezTo>
                      <a:pt x="67988" y="25490"/>
                      <a:pt x="68029" y="25345"/>
                      <a:pt x="68119" y="25247"/>
                    </a:cubicBezTo>
                    <a:cubicBezTo>
                      <a:pt x="69459" y="23767"/>
                      <a:pt x="69075" y="24371"/>
                      <a:pt x="69291" y="23702"/>
                    </a:cubicBezTo>
                    <a:cubicBezTo>
                      <a:pt x="69153" y="23544"/>
                      <a:pt x="69013" y="23477"/>
                      <a:pt x="68880" y="23477"/>
                    </a:cubicBezTo>
                    <a:cubicBezTo>
                      <a:pt x="68790" y="23477"/>
                      <a:pt x="68704" y="23508"/>
                      <a:pt x="68625" y="23563"/>
                    </a:cubicBezTo>
                    <a:cubicBezTo>
                      <a:pt x="67971" y="24015"/>
                      <a:pt x="67689" y="24554"/>
                      <a:pt x="67326" y="25078"/>
                    </a:cubicBezTo>
                    <a:cubicBezTo>
                      <a:pt x="67028" y="24966"/>
                      <a:pt x="67150" y="25077"/>
                      <a:pt x="66844" y="24703"/>
                    </a:cubicBezTo>
                    <a:cubicBezTo>
                      <a:pt x="67152" y="24013"/>
                      <a:pt x="67803" y="23639"/>
                      <a:pt x="68290" y="23150"/>
                    </a:cubicBezTo>
                    <a:cubicBezTo>
                      <a:pt x="68270" y="23044"/>
                      <a:pt x="68280" y="22960"/>
                      <a:pt x="68241" y="22910"/>
                    </a:cubicBezTo>
                    <a:cubicBezTo>
                      <a:pt x="68187" y="22840"/>
                      <a:pt x="68120" y="22809"/>
                      <a:pt x="68044" y="22809"/>
                    </a:cubicBezTo>
                    <a:cubicBezTo>
                      <a:pt x="67667" y="22809"/>
                      <a:pt x="67052" y="23563"/>
                      <a:pt x="66504" y="24171"/>
                    </a:cubicBezTo>
                    <a:cubicBezTo>
                      <a:pt x="66110" y="23727"/>
                      <a:pt x="65908" y="23262"/>
                      <a:pt x="65818" y="22716"/>
                    </a:cubicBezTo>
                    <a:cubicBezTo>
                      <a:pt x="66107" y="22135"/>
                      <a:pt x="66775" y="22000"/>
                      <a:pt x="67242" y="21534"/>
                    </a:cubicBezTo>
                    <a:cubicBezTo>
                      <a:pt x="67174" y="21422"/>
                      <a:pt x="67110" y="21314"/>
                      <a:pt x="67059" y="21230"/>
                    </a:cubicBezTo>
                    <a:cubicBezTo>
                      <a:pt x="66438" y="21304"/>
                      <a:pt x="66126" y="21787"/>
                      <a:pt x="65662" y="22081"/>
                    </a:cubicBezTo>
                    <a:cubicBezTo>
                      <a:pt x="65340" y="21624"/>
                      <a:pt x="65422" y="21169"/>
                      <a:pt x="65430" y="20721"/>
                    </a:cubicBezTo>
                    <a:cubicBezTo>
                      <a:pt x="65988" y="20040"/>
                      <a:pt x="67495" y="20051"/>
                      <a:pt x="66800" y="19385"/>
                    </a:cubicBezTo>
                    <a:lnTo>
                      <a:pt x="66800" y="19385"/>
                    </a:lnTo>
                    <a:cubicBezTo>
                      <a:pt x="66370" y="19597"/>
                      <a:pt x="65965" y="19798"/>
                      <a:pt x="65518" y="20013"/>
                    </a:cubicBezTo>
                    <a:cubicBezTo>
                      <a:pt x="65288" y="19570"/>
                      <a:pt x="65499" y="19119"/>
                      <a:pt x="65403" y="18677"/>
                    </a:cubicBezTo>
                    <a:cubicBezTo>
                      <a:pt x="65820" y="18360"/>
                      <a:pt x="66259" y="18241"/>
                      <a:pt x="66753" y="18241"/>
                    </a:cubicBezTo>
                    <a:close/>
                    <a:moveTo>
                      <a:pt x="25248" y="25742"/>
                    </a:moveTo>
                    <a:cubicBezTo>
                      <a:pt x="25510" y="26008"/>
                      <a:pt x="25596" y="26190"/>
                      <a:pt x="25395" y="26457"/>
                    </a:cubicBezTo>
                    <a:cubicBezTo>
                      <a:pt x="25197" y="26350"/>
                      <a:pt x="24991" y="26238"/>
                      <a:pt x="24709" y="26086"/>
                    </a:cubicBezTo>
                    <a:cubicBezTo>
                      <a:pt x="24933" y="25942"/>
                      <a:pt x="25080" y="25849"/>
                      <a:pt x="25248" y="25742"/>
                    </a:cubicBezTo>
                    <a:close/>
                    <a:moveTo>
                      <a:pt x="13952" y="25346"/>
                    </a:moveTo>
                    <a:cubicBezTo>
                      <a:pt x="14382" y="25738"/>
                      <a:pt x="14814" y="26132"/>
                      <a:pt x="15244" y="26526"/>
                    </a:cubicBezTo>
                    <a:cubicBezTo>
                      <a:pt x="15193" y="26609"/>
                      <a:pt x="15142" y="26638"/>
                      <a:pt x="15092" y="26638"/>
                    </a:cubicBezTo>
                    <a:cubicBezTo>
                      <a:pt x="15025" y="26638"/>
                      <a:pt x="14959" y="26586"/>
                      <a:pt x="14897" y="26544"/>
                    </a:cubicBezTo>
                    <a:cubicBezTo>
                      <a:pt x="14216" y="26086"/>
                      <a:pt x="13871" y="25910"/>
                      <a:pt x="13952" y="25346"/>
                    </a:cubicBezTo>
                    <a:close/>
                    <a:moveTo>
                      <a:pt x="77870" y="25716"/>
                    </a:moveTo>
                    <a:cubicBezTo>
                      <a:pt x="78401" y="26064"/>
                      <a:pt x="78852" y="26378"/>
                      <a:pt x="79442" y="26885"/>
                    </a:cubicBezTo>
                    <a:lnTo>
                      <a:pt x="77723" y="26885"/>
                    </a:lnTo>
                    <a:cubicBezTo>
                      <a:pt x="77470" y="26710"/>
                      <a:pt x="77604" y="26483"/>
                      <a:pt x="77870" y="25716"/>
                    </a:cubicBezTo>
                    <a:close/>
                    <a:moveTo>
                      <a:pt x="50305" y="24646"/>
                    </a:moveTo>
                    <a:cubicBezTo>
                      <a:pt x="50758" y="24878"/>
                      <a:pt x="50992" y="25283"/>
                      <a:pt x="51208" y="25783"/>
                    </a:cubicBezTo>
                    <a:cubicBezTo>
                      <a:pt x="50231" y="26424"/>
                      <a:pt x="50615" y="26117"/>
                      <a:pt x="49777" y="26931"/>
                    </a:cubicBezTo>
                    <a:cubicBezTo>
                      <a:pt x="49628" y="26791"/>
                      <a:pt x="49499" y="26670"/>
                      <a:pt x="49377" y="26557"/>
                    </a:cubicBezTo>
                    <a:cubicBezTo>
                      <a:pt x="49625" y="25862"/>
                      <a:pt x="50176" y="25356"/>
                      <a:pt x="50305" y="24646"/>
                    </a:cubicBezTo>
                    <a:close/>
                    <a:moveTo>
                      <a:pt x="86147" y="20505"/>
                    </a:moveTo>
                    <a:cubicBezTo>
                      <a:pt x="86284" y="20505"/>
                      <a:pt x="86420" y="20564"/>
                      <a:pt x="86570" y="20661"/>
                    </a:cubicBezTo>
                    <a:cubicBezTo>
                      <a:pt x="86664" y="21295"/>
                      <a:pt x="86488" y="21986"/>
                      <a:pt x="86668" y="22617"/>
                    </a:cubicBezTo>
                    <a:cubicBezTo>
                      <a:pt x="86732" y="22655"/>
                      <a:pt x="86749" y="22683"/>
                      <a:pt x="86778" y="22683"/>
                    </a:cubicBezTo>
                    <a:cubicBezTo>
                      <a:pt x="86817" y="22683"/>
                      <a:pt x="86876" y="22633"/>
                      <a:pt x="87094" y="22491"/>
                    </a:cubicBezTo>
                    <a:cubicBezTo>
                      <a:pt x="86916" y="21374"/>
                      <a:pt x="86944" y="21842"/>
                      <a:pt x="86980" y="20737"/>
                    </a:cubicBezTo>
                    <a:cubicBezTo>
                      <a:pt x="87101" y="20675"/>
                      <a:pt x="87210" y="20652"/>
                      <a:pt x="87312" y="20652"/>
                    </a:cubicBezTo>
                    <a:cubicBezTo>
                      <a:pt x="87524" y="20652"/>
                      <a:pt x="87703" y="20752"/>
                      <a:pt x="87888" y="20811"/>
                    </a:cubicBezTo>
                    <a:cubicBezTo>
                      <a:pt x="87911" y="20884"/>
                      <a:pt x="87960" y="20958"/>
                      <a:pt x="87946" y="21016"/>
                    </a:cubicBezTo>
                    <a:cubicBezTo>
                      <a:pt x="87673" y="22088"/>
                      <a:pt x="87667" y="22338"/>
                      <a:pt x="87902" y="23337"/>
                    </a:cubicBezTo>
                    <a:cubicBezTo>
                      <a:pt x="86092" y="23989"/>
                      <a:pt x="85864" y="24131"/>
                      <a:pt x="85089" y="24154"/>
                    </a:cubicBezTo>
                    <a:cubicBezTo>
                      <a:pt x="82705" y="24226"/>
                      <a:pt x="81775" y="25703"/>
                      <a:pt x="80624" y="27022"/>
                    </a:cubicBezTo>
                    <a:cubicBezTo>
                      <a:pt x="80552" y="26880"/>
                      <a:pt x="80502" y="26717"/>
                      <a:pt x="80401" y="26600"/>
                    </a:cubicBezTo>
                    <a:cubicBezTo>
                      <a:pt x="80213" y="26381"/>
                      <a:pt x="79784" y="26024"/>
                      <a:pt x="79425" y="25831"/>
                    </a:cubicBezTo>
                    <a:cubicBezTo>
                      <a:pt x="79109" y="25660"/>
                      <a:pt x="78430" y="25388"/>
                      <a:pt x="78232" y="25307"/>
                    </a:cubicBezTo>
                    <a:cubicBezTo>
                      <a:pt x="78481" y="24938"/>
                      <a:pt x="78698" y="24655"/>
                      <a:pt x="79059" y="24430"/>
                    </a:cubicBezTo>
                    <a:cubicBezTo>
                      <a:pt x="80475" y="25585"/>
                      <a:pt x="80613" y="25736"/>
                      <a:pt x="80960" y="25801"/>
                    </a:cubicBezTo>
                    <a:cubicBezTo>
                      <a:pt x="81246" y="25693"/>
                      <a:pt x="81213" y="25513"/>
                      <a:pt x="81133" y="25281"/>
                    </a:cubicBezTo>
                    <a:cubicBezTo>
                      <a:pt x="80678" y="24753"/>
                      <a:pt x="79957" y="24536"/>
                      <a:pt x="79335" y="24068"/>
                    </a:cubicBezTo>
                    <a:cubicBezTo>
                      <a:pt x="79615" y="23764"/>
                      <a:pt x="79866" y="23494"/>
                      <a:pt x="80077" y="23265"/>
                    </a:cubicBezTo>
                    <a:cubicBezTo>
                      <a:pt x="80110" y="23261"/>
                      <a:pt x="80141" y="23259"/>
                      <a:pt x="80170" y="23259"/>
                    </a:cubicBezTo>
                    <a:cubicBezTo>
                      <a:pt x="80672" y="23259"/>
                      <a:pt x="80717" y="23821"/>
                      <a:pt x="81700" y="25061"/>
                    </a:cubicBezTo>
                    <a:cubicBezTo>
                      <a:pt x="81994" y="25027"/>
                      <a:pt x="82064" y="24868"/>
                      <a:pt x="82079" y="24661"/>
                    </a:cubicBezTo>
                    <a:cubicBezTo>
                      <a:pt x="82125" y="23960"/>
                      <a:pt x="81505" y="23546"/>
                      <a:pt x="80624" y="22730"/>
                    </a:cubicBezTo>
                    <a:cubicBezTo>
                      <a:pt x="80941" y="22373"/>
                      <a:pt x="80941" y="22373"/>
                      <a:pt x="81805" y="22017"/>
                    </a:cubicBezTo>
                    <a:cubicBezTo>
                      <a:pt x="82357" y="22603"/>
                      <a:pt x="82388" y="23476"/>
                      <a:pt x="82829" y="24084"/>
                    </a:cubicBezTo>
                    <a:cubicBezTo>
                      <a:pt x="82881" y="24097"/>
                      <a:pt x="82925" y="24103"/>
                      <a:pt x="82964" y="24103"/>
                    </a:cubicBezTo>
                    <a:cubicBezTo>
                      <a:pt x="83168" y="24103"/>
                      <a:pt x="83215" y="23944"/>
                      <a:pt x="83236" y="23787"/>
                    </a:cubicBezTo>
                    <a:cubicBezTo>
                      <a:pt x="83309" y="23234"/>
                      <a:pt x="83099" y="22992"/>
                      <a:pt x="82385" y="21709"/>
                    </a:cubicBezTo>
                    <a:cubicBezTo>
                      <a:pt x="82585" y="21428"/>
                      <a:pt x="82830" y="21225"/>
                      <a:pt x="83259" y="21218"/>
                    </a:cubicBezTo>
                    <a:cubicBezTo>
                      <a:pt x="83613" y="21974"/>
                      <a:pt x="83717" y="22857"/>
                      <a:pt x="84213" y="23522"/>
                    </a:cubicBezTo>
                    <a:cubicBezTo>
                      <a:pt x="84570" y="23414"/>
                      <a:pt x="84627" y="23222"/>
                      <a:pt x="84557" y="23039"/>
                    </a:cubicBezTo>
                    <a:cubicBezTo>
                      <a:pt x="84368" y="22544"/>
                      <a:pt x="84152" y="22058"/>
                      <a:pt x="83929" y="21578"/>
                    </a:cubicBezTo>
                    <a:cubicBezTo>
                      <a:pt x="83837" y="21375"/>
                      <a:pt x="83675" y="21202"/>
                      <a:pt x="83681" y="20970"/>
                    </a:cubicBezTo>
                    <a:cubicBezTo>
                      <a:pt x="84243" y="20665"/>
                      <a:pt x="84387" y="20587"/>
                      <a:pt x="84750" y="20587"/>
                    </a:cubicBezTo>
                    <a:cubicBezTo>
                      <a:pt x="84875" y="20587"/>
                      <a:pt x="85026" y="20597"/>
                      <a:pt x="85229" y="20609"/>
                    </a:cubicBezTo>
                    <a:cubicBezTo>
                      <a:pt x="85329" y="21524"/>
                      <a:pt x="85275" y="22488"/>
                      <a:pt x="85715" y="23350"/>
                    </a:cubicBezTo>
                    <a:cubicBezTo>
                      <a:pt x="85737" y="23393"/>
                      <a:pt x="85840" y="23393"/>
                      <a:pt x="85934" y="23420"/>
                    </a:cubicBezTo>
                    <a:cubicBezTo>
                      <a:pt x="86221" y="22473"/>
                      <a:pt x="85775" y="21561"/>
                      <a:pt x="85753" y="20673"/>
                    </a:cubicBezTo>
                    <a:cubicBezTo>
                      <a:pt x="85893" y="20555"/>
                      <a:pt x="86020" y="20505"/>
                      <a:pt x="86147" y="20505"/>
                    </a:cubicBezTo>
                    <a:close/>
                    <a:moveTo>
                      <a:pt x="76709" y="26464"/>
                    </a:moveTo>
                    <a:cubicBezTo>
                      <a:pt x="76840" y="26915"/>
                      <a:pt x="76838" y="27314"/>
                      <a:pt x="76776" y="27756"/>
                    </a:cubicBezTo>
                    <a:cubicBezTo>
                      <a:pt x="76334" y="27514"/>
                      <a:pt x="75942" y="27297"/>
                      <a:pt x="75408" y="27004"/>
                    </a:cubicBezTo>
                    <a:cubicBezTo>
                      <a:pt x="75914" y="26795"/>
                      <a:pt x="76292" y="26637"/>
                      <a:pt x="76709" y="26464"/>
                    </a:cubicBezTo>
                    <a:close/>
                    <a:moveTo>
                      <a:pt x="14017" y="26496"/>
                    </a:moveTo>
                    <a:cubicBezTo>
                      <a:pt x="14337" y="26728"/>
                      <a:pt x="14568" y="26895"/>
                      <a:pt x="14892" y="27130"/>
                    </a:cubicBezTo>
                    <a:cubicBezTo>
                      <a:pt x="14650" y="27456"/>
                      <a:pt x="14472" y="27696"/>
                      <a:pt x="14225" y="28030"/>
                    </a:cubicBezTo>
                    <a:cubicBezTo>
                      <a:pt x="14153" y="27487"/>
                      <a:pt x="14093" y="27055"/>
                      <a:pt x="14017" y="26496"/>
                    </a:cubicBezTo>
                    <a:close/>
                    <a:moveTo>
                      <a:pt x="62011" y="22905"/>
                    </a:moveTo>
                    <a:cubicBezTo>
                      <a:pt x="62524" y="23141"/>
                      <a:pt x="63096" y="23298"/>
                      <a:pt x="63487" y="23734"/>
                    </a:cubicBezTo>
                    <a:cubicBezTo>
                      <a:pt x="63662" y="24212"/>
                      <a:pt x="63434" y="24594"/>
                      <a:pt x="63293" y="24974"/>
                    </a:cubicBezTo>
                    <a:cubicBezTo>
                      <a:pt x="63030" y="25680"/>
                      <a:pt x="62760" y="26392"/>
                      <a:pt x="62176" y="26916"/>
                    </a:cubicBezTo>
                    <a:cubicBezTo>
                      <a:pt x="61472" y="27925"/>
                      <a:pt x="61057" y="28274"/>
                      <a:pt x="60082" y="28680"/>
                    </a:cubicBezTo>
                    <a:cubicBezTo>
                      <a:pt x="59819" y="28486"/>
                      <a:pt x="59964" y="28200"/>
                      <a:pt x="59940" y="27960"/>
                    </a:cubicBezTo>
                    <a:cubicBezTo>
                      <a:pt x="59881" y="27428"/>
                      <a:pt x="59768" y="26928"/>
                      <a:pt x="59355" y="26464"/>
                    </a:cubicBezTo>
                    <a:cubicBezTo>
                      <a:pt x="59189" y="26460"/>
                      <a:pt x="58993" y="26455"/>
                      <a:pt x="58796" y="26451"/>
                    </a:cubicBezTo>
                    <a:lnTo>
                      <a:pt x="58796" y="26451"/>
                    </a:lnTo>
                    <a:cubicBezTo>
                      <a:pt x="59148" y="26179"/>
                      <a:pt x="59438" y="25807"/>
                      <a:pt x="59929" y="25764"/>
                    </a:cubicBezTo>
                    <a:lnTo>
                      <a:pt x="60094" y="25627"/>
                    </a:lnTo>
                    <a:cubicBezTo>
                      <a:pt x="60225" y="25270"/>
                      <a:pt x="60471" y="25021"/>
                      <a:pt x="60824" y="24876"/>
                    </a:cubicBezTo>
                    <a:cubicBezTo>
                      <a:pt x="60967" y="24613"/>
                      <a:pt x="61113" y="24352"/>
                      <a:pt x="61290" y="24030"/>
                    </a:cubicBezTo>
                    <a:cubicBezTo>
                      <a:pt x="62330" y="24673"/>
                      <a:pt x="62222" y="24639"/>
                      <a:pt x="62704" y="25258"/>
                    </a:cubicBezTo>
                    <a:cubicBezTo>
                      <a:pt x="62939" y="25188"/>
                      <a:pt x="62918" y="25022"/>
                      <a:pt x="62875" y="24895"/>
                    </a:cubicBezTo>
                    <a:cubicBezTo>
                      <a:pt x="62636" y="24198"/>
                      <a:pt x="62448" y="24002"/>
                      <a:pt x="61632" y="23541"/>
                    </a:cubicBezTo>
                    <a:cubicBezTo>
                      <a:pt x="61887" y="22985"/>
                      <a:pt x="61788" y="23169"/>
                      <a:pt x="62011" y="22905"/>
                    </a:cubicBezTo>
                    <a:close/>
                    <a:moveTo>
                      <a:pt x="52595" y="24212"/>
                    </a:moveTo>
                    <a:lnTo>
                      <a:pt x="52595" y="24212"/>
                    </a:lnTo>
                    <a:cubicBezTo>
                      <a:pt x="52813" y="24497"/>
                      <a:pt x="53020" y="24791"/>
                      <a:pt x="53254" y="25061"/>
                    </a:cubicBezTo>
                    <a:cubicBezTo>
                      <a:pt x="54427" y="26422"/>
                      <a:pt x="55612" y="26758"/>
                      <a:pt x="56661" y="26758"/>
                    </a:cubicBezTo>
                    <a:cubicBezTo>
                      <a:pt x="57451" y="26758"/>
                      <a:pt x="58165" y="26567"/>
                      <a:pt x="58738" y="26479"/>
                    </a:cubicBezTo>
                    <a:lnTo>
                      <a:pt x="58738" y="26479"/>
                    </a:lnTo>
                    <a:cubicBezTo>
                      <a:pt x="58707" y="26743"/>
                      <a:pt x="58772" y="26976"/>
                      <a:pt x="58943" y="27192"/>
                    </a:cubicBezTo>
                    <a:cubicBezTo>
                      <a:pt x="59303" y="27643"/>
                      <a:pt x="59475" y="28182"/>
                      <a:pt x="59669" y="28698"/>
                    </a:cubicBezTo>
                    <a:cubicBezTo>
                      <a:pt x="59299" y="28929"/>
                      <a:pt x="59249" y="28965"/>
                      <a:pt x="58883" y="28965"/>
                    </a:cubicBezTo>
                    <a:cubicBezTo>
                      <a:pt x="58823" y="28965"/>
                      <a:pt x="58755" y="28964"/>
                      <a:pt x="58675" y="28963"/>
                    </a:cubicBezTo>
                    <a:cubicBezTo>
                      <a:pt x="58638" y="28872"/>
                      <a:pt x="58562" y="28771"/>
                      <a:pt x="58561" y="28670"/>
                    </a:cubicBezTo>
                    <a:cubicBezTo>
                      <a:pt x="58557" y="28172"/>
                      <a:pt x="58528" y="27680"/>
                      <a:pt x="58227" y="27258"/>
                    </a:cubicBezTo>
                    <a:cubicBezTo>
                      <a:pt x="58102" y="27084"/>
                      <a:pt x="57951" y="26945"/>
                      <a:pt x="57744" y="26945"/>
                    </a:cubicBezTo>
                    <a:cubicBezTo>
                      <a:pt x="57683" y="26945"/>
                      <a:pt x="57618" y="26957"/>
                      <a:pt x="57546" y="26984"/>
                    </a:cubicBezTo>
                    <a:cubicBezTo>
                      <a:pt x="56865" y="27576"/>
                      <a:pt x="57892" y="28256"/>
                      <a:pt x="57998" y="29053"/>
                    </a:cubicBezTo>
                    <a:cubicBezTo>
                      <a:pt x="57883" y="29110"/>
                      <a:pt x="57774" y="29132"/>
                      <a:pt x="57667" y="29132"/>
                    </a:cubicBezTo>
                    <a:cubicBezTo>
                      <a:pt x="57374" y="29132"/>
                      <a:pt x="57101" y="28970"/>
                      <a:pt x="56807" y="28937"/>
                    </a:cubicBezTo>
                    <a:cubicBezTo>
                      <a:pt x="56568" y="28433"/>
                      <a:pt x="56905" y="27728"/>
                      <a:pt x="56246" y="27429"/>
                    </a:cubicBezTo>
                    <a:cubicBezTo>
                      <a:pt x="55902" y="27472"/>
                      <a:pt x="55971" y="27783"/>
                      <a:pt x="55971" y="28686"/>
                    </a:cubicBezTo>
                    <a:cubicBezTo>
                      <a:pt x="55736" y="28577"/>
                      <a:pt x="55570" y="28501"/>
                      <a:pt x="55471" y="28455"/>
                    </a:cubicBezTo>
                    <a:cubicBezTo>
                      <a:pt x="55202" y="27940"/>
                      <a:pt x="55792" y="27647"/>
                      <a:pt x="55389" y="27172"/>
                    </a:cubicBezTo>
                    <a:lnTo>
                      <a:pt x="55389" y="27172"/>
                    </a:lnTo>
                    <a:cubicBezTo>
                      <a:pt x="55058" y="27287"/>
                      <a:pt x="55206" y="27039"/>
                      <a:pt x="54791" y="28053"/>
                    </a:cubicBezTo>
                    <a:cubicBezTo>
                      <a:pt x="54573" y="27872"/>
                      <a:pt x="54406" y="27732"/>
                      <a:pt x="54198" y="27558"/>
                    </a:cubicBezTo>
                    <a:cubicBezTo>
                      <a:pt x="54289" y="27242"/>
                      <a:pt x="54378" y="26933"/>
                      <a:pt x="54463" y="26644"/>
                    </a:cubicBezTo>
                    <a:cubicBezTo>
                      <a:pt x="54349" y="26540"/>
                      <a:pt x="54256" y="26501"/>
                      <a:pt x="54174" y="26501"/>
                    </a:cubicBezTo>
                    <a:cubicBezTo>
                      <a:pt x="53930" y="26501"/>
                      <a:pt x="53783" y="26843"/>
                      <a:pt x="53479" y="26843"/>
                    </a:cubicBezTo>
                    <a:cubicBezTo>
                      <a:pt x="53475" y="26843"/>
                      <a:pt x="53471" y="26843"/>
                      <a:pt x="53468" y="26843"/>
                    </a:cubicBezTo>
                    <a:cubicBezTo>
                      <a:pt x="53405" y="26759"/>
                      <a:pt x="53288" y="26611"/>
                      <a:pt x="53162" y="26445"/>
                    </a:cubicBezTo>
                    <a:cubicBezTo>
                      <a:pt x="53074" y="26158"/>
                      <a:pt x="53534" y="25835"/>
                      <a:pt x="53091" y="25505"/>
                    </a:cubicBezTo>
                    <a:lnTo>
                      <a:pt x="53091" y="25505"/>
                    </a:lnTo>
                    <a:cubicBezTo>
                      <a:pt x="52915" y="25549"/>
                      <a:pt x="52701" y="25602"/>
                      <a:pt x="52447" y="25665"/>
                    </a:cubicBezTo>
                    <a:cubicBezTo>
                      <a:pt x="52344" y="25546"/>
                      <a:pt x="52224" y="25409"/>
                      <a:pt x="52070" y="25232"/>
                    </a:cubicBezTo>
                    <a:cubicBezTo>
                      <a:pt x="52252" y="25005"/>
                      <a:pt x="52412" y="24808"/>
                      <a:pt x="52595" y="24578"/>
                    </a:cubicBezTo>
                    <a:lnTo>
                      <a:pt x="52595" y="24212"/>
                    </a:lnTo>
                    <a:close/>
                    <a:moveTo>
                      <a:pt x="68254" y="27146"/>
                    </a:moveTo>
                    <a:cubicBezTo>
                      <a:pt x="69807" y="27460"/>
                      <a:pt x="69171" y="27373"/>
                      <a:pt x="70635" y="27435"/>
                    </a:cubicBezTo>
                    <a:cubicBezTo>
                      <a:pt x="69963" y="28094"/>
                      <a:pt x="69353" y="28690"/>
                      <a:pt x="68744" y="29287"/>
                    </a:cubicBezTo>
                    <a:cubicBezTo>
                      <a:pt x="68205" y="28076"/>
                      <a:pt x="68174" y="27946"/>
                      <a:pt x="68254" y="27146"/>
                    </a:cubicBezTo>
                    <a:close/>
                    <a:moveTo>
                      <a:pt x="51443" y="26232"/>
                    </a:moveTo>
                    <a:cubicBezTo>
                      <a:pt x="51837" y="26448"/>
                      <a:pt x="51837" y="26448"/>
                      <a:pt x="52059" y="26865"/>
                    </a:cubicBezTo>
                    <a:cubicBezTo>
                      <a:pt x="51787" y="27260"/>
                      <a:pt x="51163" y="27338"/>
                      <a:pt x="51072" y="27978"/>
                    </a:cubicBezTo>
                    <a:cubicBezTo>
                      <a:pt x="51119" y="28046"/>
                      <a:pt x="51201" y="28158"/>
                      <a:pt x="51290" y="28282"/>
                    </a:cubicBezTo>
                    <a:cubicBezTo>
                      <a:pt x="51834" y="28136"/>
                      <a:pt x="52065" y="27615"/>
                      <a:pt x="52521" y="27431"/>
                    </a:cubicBezTo>
                    <a:cubicBezTo>
                      <a:pt x="52909" y="27692"/>
                      <a:pt x="52909" y="27692"/>
                      <a:pt x="53186" y="28137"/>
                    </a:cubicBezTo>
                    <a:cubicBezTo>
                      <a:pt x="53141" y="28190"/>
                      <a:pt x="53106" y="28268"/>
                      <a:pt x="53046" y="28296"/>
                    </a:cubicBezTo>
                    <a:cubicBezTo>
                      <a:pt x="52120" y="28742"/>
                      <a:pt x="51647" y="28788"/>
                      <a:pt x="51657" y="29397"/>
                    </a:cubicBezTo>
                    <a:lnTo>
                      <a:pt x="51657" y="29397"/>
                    </a:lnTo>
                    <a:cubicBezTo>
                      <a:pt x="51266" y="28956"/>
                      <a:pt x="51602" y="29424"/>
                      <a:pt x="50328" y="27574"/>
                    </a:cubicBezTo>
                    <a:cubicBezTo>
                      <a:pt x="50373" y="27269"/>
                      <a:pt x="50677" y="27121"/>
                      <a:pt x="50848" y="26886"/>
                    </a:cubicBezTo>
                    <a:cubicBezTo>
                      <a:pt x="51022" y="26645"/>
                      <a:pt x="51248" y="26442"/>
                      <a:pt x="51443" y="26232"/>
                    </a:cubicBezTo>
                    <a:close/>
                    <a:moveTo>
                      <a:pt x="10566" y="28545"/>
                    </a:moveTo>
                    <a:lnTo>
                      <a:pt x="10566" y="28545"/>
                    </a:lnTo>
                    <a:cubicBezTo>
                      <a:pt x="11501" y="28714"/>
                      <a:pt x="12435" y="28882"/>
                      <a:pt x="13405" y="29063"/>
                    </a:cubicBezTo>
                    <a:cubicBezTo>
                      <a:pt x="13341" y="29246"/>
                      <a:pt x="13293" y="29383"/>
                      <a:pt x="13247" y="29516"/>
                    </a:cubicBezTo>
                    <a:cubicBezTo>
                      <a:pt x="12077" y="29302"/>
                      <a:pt x="11443" y="29071"/>
                      <a:pt x="10566" y="28545"/>
                    </a:cubicBezTo>
                    <a:close/>
                    <a:moveTo>
                      <a:pt x="24017" y="29871"/>
                    </a:moveTo>
                    <a:lnTo>
                      <a:pt x="24017" y="29871"/>
                    </a:lnTo>
                    <a:cubicBezTo>
                      <a:pt x="24011" y="29873"/>
                      <a:pt x="24004" y="29875"/>
                      <a:pt x="23998" y="29877"/>
                    </a:cubicBezTo>
                    <a:lnTo>
                      <a:pt x="23998" y="29877"/>
                    </a:lnTo>
                    <a:cubicBezTo>
                      <a:pt x="23996" y="29884"/>
                      <a:pt x="23994" y="29892"/>
                      <a:pt x="23992" y="29899"/>
                    </a:cubicBezTo>
                    <a:lnTo>
                      <a:pt x="24017" y="29871"/>
                    </a:lnTo>
                    <a:close/>
                    <a:moveTo>
                      <a:pt x="33509" y="13280"/>
                    </a:moveTo>
                    <a:cubicBezTo>
                      <a:pt x="33756" y="14075"/>
                      <a:pt x="33752" y="14908"/>
                      <a:pt x="34325" y="15560"/>
                    </a:cubicBezTo>
                    <a:cubicBezTo>
                      <a:pt x="32232" y="17212"/>
                      <a:pt x="31105" y="17815"/>
                      <a:pt x="30511" y="20108"/>
                    </a:cubicBezTo>
                    <a:cubicBezTo>
                      <a:pt x="29919" y="22391"/>
                      <a:pt x="31426" y="24966"/>
                      <a:pt x="33853" y="25121"/>
                    </a:cubicBezTo>
                    <a:cubicBezTo>
                      <a:pt x="34070" y="25135"/>
                      <a:pt x="34273" y="25141"/>
                      <a:pt x="34463" y="25141"/>
                    </a:cubicBezTo>
                    <a:cubicBezTo>
                      <a:pt x="36119" y="25141"/>
                      <a:pt x="36828" y="24660"/>
                      <a:pt x="37706" y="24415"/>
                    </a:cubicBezTo>
                    <a:lnTo>
                      <a:pt x="37706" y="24415"/>
                    </a:lnTo>
                    <a:cubicBezTo>
                      <a:pt x="37637" y="25102"/>
                      <a:pt x="37990" y="25477"/>
                      <a:pt x="38650" y="26442"/>
                    </a:cubicBezTo>
                    <a:cubicBezTo>
                      <a:pt x="38445" y="26659"/>
                      <a:pt x="38250" y="26865"/>
                      <a:pt x="38032" y="27094"/>
                    </a:cubicBezTo>
                    <a:cubicBezTo>
                      <a:pt x="37550" y="26569"/>
                      <a:pt x="37649" y="25817"/>
                      <a:pt x="37167" y="25326"/>
                    </a:cubicBezTo>
                    <a:lnTo>
                      <a:pt x="37167" y="25326"/>
                    </a:lnTo>
                    <a:cubicBezTo>
                      <a:pt x="36894" y="25966"/>
                      <a:pt x="36943" y="26155"/>
                      <a:pt x="37692" y="27421"/>
                    </a:cubicBezTo>
                    <a:cubicBezTo>
                      <a:pt x="37534" y="27559"/>
                      <a:pt x="37371" y="27702"/>
                      <a:pt x="37205" y="27846"/>
                    </a:cubicBezTo>
                    <a:cubicBezTo>
                      <a:pt x="36742" y="27585"/>
                      <a:pt x="36761" y="27116"/>
                      <a:pt x="36638" y="26742"/>
                    </a:cubicBezTo>
                    <a:cubicBezTo>
                      <a:pt x="36526" y="26401"/>
                      <a:pt x="36545" y="26017"/>
                      <a:pt x="36501" y="25615"/>
                    </a:cubicBezTo>
                    <a:lnTo>
                      <a:pt x="36501" y="25615"/>
                    </a:lnTo>
                    <a:cubicBezTo>
                      <a:pt x="35860" y="26138"/>
                      <a:pt x="35878" y="26559"/>
                      <a:pt x="36557" y="28216"/>
                    </a:cubicBezTo>
                    <a:cubicBezTo>
                      <a:pt x="36494" y="28470"/>
                      <a:pt x="36271" y="28547"/>
                      <a:pt x="36064" y="28650"/>
                    </a:cubicBezTo>
                    <a:cubicBezTo>
                      <a:pt x="36013" y="28612"/>
                      <a:pt x="35926" y="28586"/>
                      <a:pt x="35912" y="28537"/>
                    </a:cubicBezTo>
                    <a:cubicBezTo>
                      <a:pt x="35611" y="27523"/>
                      <a:pt x="35607" y="26471"/>
                      <a:pt x="35525" y="25386"/>
                    </a:cubicBezTo>
                    <a:cubicBezTo>
                      <a:pt x="35420" y="25427"/>
                      <a:pt x="35295" y="25437"/>
                      <a:pt x="35244" y="25502"/>
                    </a:cubicBezTo>
                    <a:cubicBezTo>
                      <a:pt x="35030" y="25780"/>
                      <a:pt x="34948" y="26099"/>
                      <a:pt x="34950" y="26458"/>
                    </a:cubicBezTo>
                    <a:cubicBezTo>
                      <a:pt x="34951" y="27146"/>
                      <a:pt x="35238" y="28091"/>
                      <a:pt x="35478" y="28913"/>
                    </a:cubicBezTo>
                    <a:cubicBezTo>
                      <a:pt x="35232" y="29249"/>
                      <a:pt x="34896" y="29389"/>
                      <a:pt x="34511" y="29443"/>
                    </a:cubicBezTo>
                    <a:lnTo>
                      <a:pt x="34530" y="29422"/>
                    </a:lnTo>
                    <a:lnTo>
                      <a:pt x="34530" y="29422"/>
                    </a:lnTo>
                    <a:cubicBezTo>
                      <a:pt x="33914" y="29733"/>
                      <a:pt x="33714" y="29834"/>
                      <a:pt x="33412" y="29834"/>
                    </a:cubicBezTo>
                    <a:cubicBezTo>
                      <a:pt x="33267" y="29834"/>
                      <a:pt x="33099" y="29810"/>
                      <a:pt x="32849" y="29775"/>
                    </a:cubicBezTo>
                    <a:cubicBezTo>
                      <a:pt x="32832" y="29744"/>
                      <a:pt x="32796" y="29711"/>
                      <a:pt x="32799" y="29682"/>
                    </a:cubicBezTo>
                    <a:cubicBezTo>
                      <a:pt x="33001" y="26817"/>
                      <a:pt x="32891" y="27736"/>
                      <a:pt x="33477" y="25876"/>
                    </a:cubicBezTo>
                    <a:cubicBezTo>
                      <a:pt x="33426" y="25788"/>
                      <a:pt x="33356" y="25748"/>
                      <a:pt x="33281" y="25748"/>
                    </a:cubicBezTo>
                    <a:cubicBezTo>
                      <a:pt x="33205" y="25748"/>
                      <a:pt x="33123" y="25790"/>
                      <a:pt x="33051" y="25868"/>
                    </a:cubicBezTo>
                    <a:cubicBezTo>
                      <a:pt x="31948" y="27069"/>
                      <a:pt x="32270" y="28701"/>
                      <a:pt x="32326" y="29834"/>
                    </a:cubicBezTo>
                    <a:cubicBezTo>
                      <a:pt x="32266" y="29919"/>
                      <a:pt x="32185" y="29944"/>
                      <a:pt x="32095" y="29944"/>
                    </a:cubicBezTo>
                    <a:cubicBezTo>
                      <a:pt x="31972" y="29944"/>
                      <a:pt x="31830" y="29898"/>
                      <a:pt x="31700" y="29896"/>
                    </a:cubicBezTo>
                    <a:cubicBezTo>
                      <a:pt x="31465" y="29527"/>
                      <a:pt x="31588" y="29186"/>
                      <a:pt x="31654" y="28864"/>
                    </a:cubicBezTo>
                    <a:cubicBezTo>
                      <a:pt x="31860" y="27863"/>
                      <a:pt x="31990" y="26845"/>
                      <a:pt x="32399" y="25894"/>
                    </a:cubicBezTo>
                    <a:cubicBezTo>
                      <a:pt x="32432" y="25821"/>
                      <a:pt x="32347" y="25698"/>
                      <a:pt x="32320" y="25608"/>
                    </a:cubicBezTo>
                    <a:cubicBezTo>
                      <a:pt x="32305" y="25607"/>
                      <a:pt x="32291" y="25606"/>
                      <a:pt x="32277" y="25606"/>
                    </a:cubicBezTo>
                    <a:cubicBezTo>
                      <a:pt x="31448" y="25606"/>
                      <a:pt x="31293" y="27817"/>
                      <a:pt x="31053" y="29731"/>
                    </a:cubicBezTo>
                    <a:cubicBezTo>
                      <a:pt x="30931" y="29755"/>
                      <a:pt x="30807" y="29767"/>
                      <a:pt x="30680" y="29767"/>
                    </a:cubicBezTo>
                    <a:cubicBezTo>
                      <a:pt x="29982" y="29767"/>
                      <a:pt x="29234" y="29407"/>
                      <a:pt x="28573" y="28750"/>
                    </a:cubicBezTo>
                    <a:lnTo>
                      <a:pt x="28573" y="28750"/>
                    </a:lnTo>
                    <a:cubicBezTo>
                      <a:pt x="28578" y="28755"/>
                      <a:pt x="28584" y="28759"/>
                      <a:pt x="28590" y="28763"/>
                    </a:cubicBezTo>
                    <a:lnTo>
                      <a:pt x="28564" y="28742"/>
                    </a:lnTo>
                    <a:lnTo>
                      <a:pt x="28564" y="28742"/>
                    </a:lnTo>
                    <a:cubicBezTo>
                      <a:pt x="28567" y="28745"/>
                      <a:pt x="28570" y="28748"/>
                      <a:pt x="28573" y="28750"/>
                    </a:cubicBezTo>
                    <a:lnTo>
                      <a:pt x="28573" y="28750"/>
                    </a:lnTo>
                    <a:cubicBezTo>
                      <a:pt x="27176" y="27708"/>
                      <a:pt x="26573" y="26294"/>
                      <a:pt x="26577" y="24533"/>
                    </a:cubicBezTo>
                    <a:lnTo>
                      <a:pt x="26577" y="24533"/>
                    </a:lnTo>
                    <a:cubicBezTo>
                      <a:pt x="26687" y="24615"/>
                      <a:pt x="26744" y="24659"/>
                      <a:pt x="26859" y="24744"/>
                    </a:cubicBezTo>
                    <a:cubicBezTo>
                      <a:pt x="26905" y="24701"/>
                      <a:pt x="27763" y="23465"/>
                      <a:pt x="28519" y="22796"/>
                    </a:cubicBezTo>
                    <a:cubicBezTo>
                      <a:pt x="29369" y="22045"/>
                      <a:pt x="29734" y="21995"/>
                      <a:pt x="29853" y="21552"/>
                    </a:cubicBezTo>
                    <a:cubicBezTo>
                      <a:pt x="29745" y="21520"/>
                      <a:pt x="29647" y="21459"/>
                      <a:pt x="29566" y="21459"/>
                    </a:cubicBezTo>
                    <a:cubicBezTo>
                      <a:pt x="29556" y="21459"/>
                      <a:pt x="29545" y="21460"/>
                      <a:pt x="29535" y="21462"/>
                    </a:cubicBezTo>
                    <a:cubicBezTo>
                      <a:pt x="29121" y="21566"/>
                      <a:pt x="28771" y="21791"/>
                      <a:pt x="28466" y="22090"/>
                    </a:cubicBezTo>
                    <a:cubicBezTo>
                      <a:pt x="27868" y="22674"/>
                      <a:pt x="27265" y="23254"/>
                      <a:pt x="26901" y="24009"/>
                    </a:cubicBezTo>
                    <a:cubicBezTo>
                      <a:pt x="26698" y="23992"/>
                      <a:pt x="26729" y="24126"/>
                      <a:pt x="26794" y="22640"/>
                    </a:cubicBezTo>
                    <a:cubicBezTo>
                      <a:pt x="27682" y="21774"/>
                      <a:pt x="27798" y="21900"/>
                      <a:pt x="29000" y="21228"/>
                    </a:cubicBezTo>
                    <a:cubicBezTo>
                      <a:pt x="29352" y="21028"/>
                      <a:pt x="29825" y="21061"/>
                      <a:pt x="30130" y="20650"/>
                    </a:cubicBezTo>
                    <a:cubicBezTo>
                      <a:pt x="30021" y="20577"/>
                      <a:pt x="29948" y="20493"/>
                      <a:pt x="29862" y="20479"/>
                    </a:cubicBezTo>
                    <a:cubicBezTo>
                      <a:pt x="29765" y="20463"/>
                      <a:pt x="29672" y="20454"/>
                      <a:pt x="29580" y="20454"/>
                    </a:cubicBezTo>
                    <a:cubicBezTo>
                      <a:pt x="28878" y="20454"/>
                      <a:pt x="28295" y="20941"/>
                      <a:pt x="27009" y="21783"/>
                    </a:cubicBezTo>
                    <a:cubicBezTo>
                      <a:pt x="26950" y="21132"/>
                      <a:pt x="27135" y="20577"/>
                      <a:pt x="27437" y="20051"/>
                    </a:cubicBezTo>
                    <a:lnTo>
                      <a:pt x="27437" y="20051"/>
                    </a:lnTo>
                    <a:lnTo>
                      <a:pt x="27422" y="20073"/>
                    </a:lnTo>
                    <a:cubicBezTo>
                      <a:pt x="27670" y="19315"/>
                      <a:pt x="27952" y="18574"/>
                      <a:pt x="28350" y="17920"/>
                    </a:cubicBezTo>
                    <a:cubicBezTo>
                      <a:pt x="28488" y="17858"/>
                      <a:pt x="28599" y="17825"/>
                      <a:pt x="28736" y="17825"/>
                    </a:cubicBezTo>
                    <a:cubicBezTo>
                      <a:pt x="29059" y="17825"/>
                      <a:pt x="29527" y="18003"/>
                      <a:pt x="30827" y="18394"/>
                    </a:cubicBezTo>
                    <a:cubicBezTo>
                      <a:pt x="30925" y="18256"/>
                      <a:pt x="31003" y="18148"/>
                      <a:pt x="31096" y="18019"/>
                    </a:cubicBezTo>
                    <a:cubicBezTo>
                      <a:pt x="30461" y="17332"/>
                      <a:pt x="29573" y="17512"/>
                      <a:pt x="28855" y="17216"/>
                    </a:cubicBezTo>
                    <a:cubicBezTo>
                      <a:pt x="28907" y="16835"/>
                      <a:pt x="29128" y="16598"/>
                      <a:pt x="29486" y="16390"/>
                    </a:cubicBezTo>
                    <a:cubicBezTo>
                      <a:pt x="30106" y="16700"/>
                      <a:pt x="30748" y="17021"/>
                      <a:pt x="31386" y="17340"/>
                    </a:cubicBezTo>
                    <a:cubicBezTo>
                      <a:pt x="31511" y="17276"/>
                      <a:pt x="31609" y="17227"/>
                      <a:pt x="31727" y="17166"/>
                    </a:cubicBezTo>
                    <a:cubicBezTo>
                      <a:pt x="31695" y="17052"/>
                      <a:pt x="31696" y="16914"/>
                      <a:pt x="31628" y="16851"/>
                    </a:cubicBezTo>
                    <a:cubicBezTo>
                      <a:pt x="30945" y="16205"/>
                      <a:pt x="30147" y="16118"/>
                      <a:pt x="29730" y="16039"/>
                    </a:cubicBezTo>
                    <a:cubicBezTo>
                      <a:pt x="29935" y="15595"/>
                      <a:pt x="30260" y="15353"/>
                      <a:pt x="30651" y="15118"/>
                    </a:cubicBezTo>
                    <a:cubicBezTo>
                      <a:pt x="31424" y="15281"/>
                      <a:pt x="31824" y="16046"/>
                      <a:pt x="32567" y="16367"/>
                    </a:cubicBezTo>
                    <a:cubicBezTo>
                      <a:pt x="32659" y="16294"/>
                      <a:pt x="32766" y="16208"/>
                      <a:pt x="32885" y="16114"/>
                    </a:cubicBezTo>
                    <a:cubicBezTo>
                      <a:pt x="32527" y="15369"/>
                      <a:pt x="31842" y="15089"/>
                      <a:pt x="31183" y="14688"/>
                    </a:cubicBezTo>
                    <a:cubicBezTo>
                      <a:pt x="31421" y="14370"/>
                      <a:pt x="31755" y="14243"/>
                      <a:pt x="32152" y="14101"/>
                    </a:cubicBezTo>
                    <a:cubicBezTo>
                      <a:pt x="32634" y="15042"/>
                      <a:pt x="32704" y="15433"/>
                      <a:pt x="33258" y="15612"/>
                    </a:cubicBezTo>
                    <a:cubicBezTo>
                      <a:pt x="33547" y="15218"/>
                      <a:pt x="33178" y="14968"/>
                      <a:pt x="33080" y="14678"/>
                    </a:cubicBezTo>
                    <a:cubicBezTo>
                      <a:pt x="32982" y="14394"/>
                      <a:pt x="32827" y="14130"/>
                      <a:pt x="32711" y="13887"/>
                    </a:cubicBezTo>
                    <a:cubicBezTo>
                      <a:pt x="32874" y="13480"/>
                      <a:pt x="33199" y="13405"/>
                      <a:pt x="33509" y="13280"/>
                    </a:cubicBezTo>
                    <a:close/>
                    <a:moveTo>
                      <a:pt x="73885" y="27378"/>
                    </a:moveTo>
                    <a:cubicBezTo>
                      <a:pt x="74390" y="27540"/>
                      <a:pt x="74737" y="27651"/>
                      <a:pt x="75089" y="27764"/>
                    </a:cubicBezTo>
                    <a:cubicBezTo>
                      <a:pt x="75435" y="28657"/>
                      <a:pt x="74961" y="29403"/>
                      <a:pt x="74862" y="30216"/>
                    </a:cubicBezTo>
                    <a:cubicBezTo>
                      <a:pt x="74682" y="30204"/>
                      <a:pt x="74579" y="30196"/>
                      <a:pt x="74416" y="30184"/>
                    </a:cubicBezTo>
                    <a:cubicBezTo>
                      <a:pt x="74575" y="29230"/>
                      <a:pt x="74376" y="28348"/>
                      <a:pt x="73885" y="27378"/>
                    </a:cubicBezTo>
                    <a:close/>
                    <a:moveTo>
                      <a:pt x="73091" y="27436"/>
                    </a:moveTo>
                    <a:cubicBezTo>
                      <a:pt x="73213" y="27436"/>
                      <a:pt x="73339" y="27466"/>
                      <a:pt x="73471" y="27551"/>
                    </a:cubicBezTo>
                    <a:cubicBezTo>
                      <a:pt x="73900" y="28364"/>
                      <a:pt x="73784" y="29269"/>
                      <a:pt x="73846" y="30184"/>
                    </a:cubicBezTo>
                    <a:cubicBezTo>
                      <a:pt x="73460" y="30294"/>
                      <a:pt x="73142" y="30382"/>
                      <a:pt x="72783" y="30482"/>
                    </a:cubicBezTo>
                    <a:cubicBezTo>
                      <a:pt x="72265" y="29614"/>
                      <a:pt x="71417" y="29249"/>
                      <a:pt x="70500" y="29079"/>
                    </a:cubicBezTo>
                    <a:cubicBezTo>
                      <a:pt x="70400" y="28857"/>
                      <a:pt x="70517" y="28751"/>
                      <a:pt x="70624" y="28650"/>
                    </a:cubicBezTo>
                    <a:cubicBezTo>
                      <a:pt x="71155" y="28149"/>
                      <a:pt x="71755" y="27772"/>
                      <a:pt x="72466" y="27586"/>
                    </a:cubicBezTo>
                    <a:cubicBezTo>
                      <a:pt x="72672" y="27532"/>
                      <a:pt x="72875" y="27436"/>
                      <a:pt x="73091" y="27436"/>
                    </a:cubicBezTo>
                    <a:close/>
                    <a:moveTo>
                      <a:pt x="75815" y="28189"/>
                    </a:moveTo>
                    <a:cubicBezTo>
                      <a:pt x="75879" y="28189"/>
                      <a:pt x="76010" y="28299"/>
                      <a:pt x="76637" y="28735"/>
                    </a:cubicBezTo>
                    <a:cubicBezTo>
                      <a:pt x="76454" y="29491"/>
                      <a:pt x="76223" y="30086"/>
                      <a:pt x="75616" y="30508"/>
                    </a:cubicBezTo>
                    <a:cubicBezTo>
                      <a:pt x="75852" y="28950"/>
                      <a:pt x="75786" y="29015"/>
                      <a:pt x="75716" y="28245"/>
                    </a:cubicBezTo>
                    <a:cubicBezTo>
                      <a:pt x="75768" y="28217"/>
                      <a:pt x="75783" y="28189"/>
                      <a:pt x="75815" y="28189"/>
                    </a:cubicBezTo>
                    <a:close/>
                    <a:moveTo>
                      <a:pt x="66335" y="25837"/>
                    </a:moveTo>
                    <a:cubicBezTo>
                      <a:pt x="66810" y="26186"/>
                      <a:pt x="67204" y="26475"/>
                      <a:pt x="67648" y="26801"/>
                    </a:cubicBezTo>
                    <a:cubicBezTo>
                      <a:pt x="67818" y="28327"/>
                      <a:pt x="67419" y="27309"/>
                      <a:pt x="68523" y="29923"/>
                    </a:cubicBezTo>
                    <a:cubicBezTo>
                      <a:pt x="68442" y="30094"/>
                      <a:pt x="68350" y="30284"/>
                      <a:pt x="68236" y="30521"/>
                    </a:cubicBezTo>
                    <a:cubicBezTo>
                      <a:pt x="67101" y="29135"/>
                      <a:pt x="66603" y="27580"/>
                      <a:pt x="66335" y="25837"/>
                    </a:cubicBezTo>
                    <a:close/>
                    <a:moveTo>
                      <a:pt x="97080" y="30272"/>
                    </a:moveTo>
                    <a:lnTo>
                      <a:pt x="97080" y="31122"/>
                    </a:lnTo>
                    <a:lnTo>
                      <a:pt x="97018" y="31122"/>
                    </a:lnTo>
                    <a:lnTo>
                      <a:pt x="97018" y="30272"/>
                    </a:lnTo>
                    <a:close/>
                    <a:moveTo>
                      <a:pt x="69971" y="29477"/>
                    </a:moveTo>
                    <a:cubicBezTo>
                      <a:pt x="70640" y="29916"/>
                      <a:pt x="71442" y="30183"/>
                      <a:pt x="71999" y="30914"/>
                    </a:cubicBezTo>
                    <a:cubicBezTo>
                      <a:pt x="71854" y="31043"/>
                      <a:pt x="71726" y="31158"/>
                      <a:pt x="71609" y="31265"/>
                    </a:cubicBezTo>
                    <a:cubicBezTo>
                      <a:pt x="70674" y="30626"/>
                      <a:pt x="70664" y="30623"/>
                      <a:pt x="69400" y="30485"/>
                    </a:cubicBezTo>
                    <a:cubicBezTo>
                      <a:pt x="69471" y="29905"/>
                      <a:pt x="69471" y="29905"/>
                      <a:pt x="69971" y="29477"/>
                    </a:cubicBezTo>
                    <a:close/>
                    <a:moveTo>
                      <a:pt x="27735" y="30441"/>
                    </a:moveTo>
                    <a:cubicBezTo>
                      <a:pt x="28021" y="30532"/>
                      <a:pt x="28090" y="30763"/>
                      <a:pt x="28110" y="31022"/>
                    </a:cubicBezTo>
                    <a:lnTo>
                      <a:pt x="28110" y="31022"/>
                    </a:lnTo>
                    <a:cubicBezTo>
                      <a:pt x="27705" y="31165"/>
                      <a:pt x="27299" y="31309"/>
                      <a:pt x="26887" y="31456"/>
                    </a:cubicBezTo>
                    <a:cubicBezTo>
                      <a:pt x="26995" y="31038"/>
                      <a:pt x="26995" y="31038"/>
                      <a:pt x="27735" y="30441"/>
                    </a:cubicBezTo>
                    <a:close/>
                    <a:moveTo>
                      <a:pt x="76975" y="29229"/>
                    </a:moveTo>
                    <a:cubicBezTo>
                      <a:pt x="77579" y="29663"/>
                      <a:pt x="77842" y="30239"/>
                      <a:pt x="78083" y="30876"/>
                    </a:cubicBezTo>
                    <a:cubicBezTo>
                      <a:pt x="77779" y="31113"/>
                      <a:pt x="77465" y="31359"/>
                      <a:pt x="77125" y="31623"/>
                    </a:cubicBezTo>
                    <a:cubicBezTo>
                      <a:pt x="76933" y="31422"/>
                      <a:pt x="76754" y="31232"/>
                      <a:pt x="76558" y="31028"/>
                    </a:cubicBezTo>
                    <a:cubicBezTo>
                      <a:pt x="76648" y="30368"/>
                      <a:pt x="76523" y="30870"/>
                      <a:pt x="76975" y="29229"/>
                    </a:cubicBezTo>
                    <a:close/>
                    <a:moveTo>
                      <a:pt x="80349" y="27448"/>
                    </a:moveTo>
                    <a:cubicBezTo>
                      <a:pt x="80374" y="27567"/>
                      <a:pt x="80419" y="27647"/>
                      <a:pt x="80396" y="27700"/>
                    </a:cubicBezTo>
                    <a:cubicBezTo>
                      <a:pt x="80086" y="28451"/>
                      <a:pt x="79977" y="29227"/>
                      <a:pt x="80002" y="30038"/>
                    </a:cubicBezTo>
                    <a:cubicBezTo>
                      <a:pt x="80022" y="30661"/>
                      <a:pt x="80287" y="31210"/>
                      <a:pt x="80479" y="31841"/>
                    </a:cubicBezTo>
                    <a:cubicBezTo>
                      <a:pt x="80315" y="31975"/>
                      <a:pt x="80231" y="32047"/>
                      <a:pt x="80091" y="32162"/>
                    </a:cubicBezTo>
                    <a:cubicBezTo>
                      <a:pt x="79921" y="31851"/>
                      <a:pt x="79760" y="31559"/>
                      <a:pt x="79619" y="31303"/>
                    </a:cubicBezTo>
                    <a:cubicBezTo>
                      <a:pt x="79692" y="31074"/>
                      <a:pt x="79747" y="30899"/>
                      <a:pt x="79816" y="30684"/>
                    </a:cubicBezTo>
                    <a:cubicBezTo>
                      <a:pt x="79608" y="30588"/>
                      <a:pt x="79410" y="30498"/>
                      <a:pt x="79167" y="30385"/>
                    </a:cubicBezTo>
                    <a:cubicBezTo>
                      <a:pt x="79134" y="30201"/>
                      <a:pt x="79098" y="29989"/>
                      <a:pt x="79058" y="29751"/>
                    </a:cubicBezTo>
                    <a:cubicBezTo>
                      <a:pt x="78895" y="29686"/>
                      <a:pt x="78723" y="29618"/>
                      <a:pt x="78553" y="29550"/>
                    </a:cubicBezTo>
                    <a:cubicBezTo>
                      <a:pt x="77906" y="28673"/>
                      <a:pt x="77765" y="28272"/>
                      <a:pt x="77846" y="27461"/>
                    </a:cubicBezTo>
                    <a:lnTo>
                      <a:pt x="77846" y="27461"/>
                    </a:lnTo>
                    <a:cubicBezTo>
                      <a:pt x="78227" y="27462"/>
                      <a:pt x="78557" y="27643"/>
                      <a:pt x="78902" y="27772"/>
                    </a:cubicBezTo>
                    <a:cubicBezTo>
                      <a:pt x="79159" y="27866"/>
                      <a:pt x="79380" y="28089"/>
                      <a:pt x="79669" y="28089"/>
                    </a:cubicBezTo>
                    <a:cubicBezTo>
                      <a:pt x="79729" y="28089"/>
                      <a:pt x="79791" y="28080"/>
                      <a:pt x="79858" y="28058"/>
                    </a:cubicBezTo>
                    <a:cubicBezTo>
                      <a:pt x="80163" y="28002"/>
                      <a:pt x="79942" y="27461"/>
                      <a:pt x="80349" y="27448"/>
                    </a:cubicBezTo>
                    <a:close/>
                    <a:moveTo>
                      <a:pt x="62715" y="27917"/>
                    </a:moveTo>
                    <a:cubicBezTo>
                      <a:pt x="63434" y="30543"/>
                      <a:pt x="63080" y="29441"/>
                      <a:pt x="64028" y="32018"/>
                    </a:cubicBezTo>
                    <a:cubicBezTo>
                      <a:pt x="63690" y="32139"/>
                      <a:pt x="63372" y="32191"/>
                      <a:pt x="63056" y="32191"/>
                    </a:cubicBezTo>
                    <a:cubicBezTo>
                      <a:pt x="62922" y="32191"/>
                      <a:pt x="62789" y="32182"/>
                      <a:pt x="62654" y="32164"/>
                    </a:cubicBezTo>
                    <a:lnTo>
                      <a:pt x="62654" y="32164"/>
                    </a:lnTo>
                    <a:cubicBezTo>
                      <a:pt x="62384" y="30738"/>
                      <a:pt x="61729" y="28227"/>
                      <a:pt x="62715" y="27917"/>
                    </a:cubicBezTo>
                    <a:close/>
                    <a:moveTo>
                      <a:pt x="96769" y="31635"/>
                    </a:moveTo>
                    <a:lnTo>
                      <a:pt x="96769" y="31635"/>
                    </a:lnTo>
                    <a:cubicBezTo>
                      <a:pt x="96912" y="31904"/>
                      <a:pt x="96985" y="32168"/>
                      <a:pt x="96724" y="32380"/>
                    </a:cubicBezTo>
                    <a:lnTo>
                      <a:pt x="96724" y="32380"/>
                    </a:lnTo>
                    <a:cubicBezTo>
                      <a:pt x="96740" y="32132"/>
                      <a:pt x="96754" y="31884"/>
                      <a:pt x="96769" y="31635"/>
                    </a:cubicBezTo>
                    <a:close/>
                    <a:moveTo>
                      <a:pt x="69508" y="31039"/>
                    </a:moveTo>
                    <a:cubicBezTo>
                      <a:pt x="69580" y="31039"/>
                      <a:pt x="69653" y="31056"/>
                      <a:pt x="69725" y="31084"/>
                    </a:cubicBezTo>
                    <a:cubicBezTo>
                      <a:pt x="70209" y="31274"/>
                      <a:pt x="70702" y="31459"/>
                      <a:pt x="71121" y="31864"/>
                    </a:cubicBezTo>
                    <a:cubicBezTo>
                      <a:pt x="71006" y="32095"/>
                      <a:pt x="70894" y="32320"/>
                      <a:pt x="70784" y="32542"/>
                    </a:cubicBezTo>
                    <a:cubicBezTo>
                      <a:pt x="70112" y="32279"/>
                      <a:pt x="69919" y="32204"/>
                      <a:pt x="69604" y="32204"/>
                    </a:cubicBezTo>
                    <a:cubicBezTo>
                      <a:pt x="69477" y="32204"/>
                      <a:pt x="69331" y="32216"/>
                      <a:pt x="69125" y="32233"/>
                    </a:cubicBezTo>
                    <a:cubicBezTo>
                      <a:pt x="69056" y="31871"/>
                      <a:pt x="69052" y="32132"/>
                      <a:pt x="69104" y="31287"/>
                    </a:cubicBezTo>
                    <a:cubicBezTo>
                      <a:pt x="69220" y="31107"/>
                      <a:pt x="69363" y="31039"/>
                      <a:pt x="69508" y="31039"/>
                    </a:cubicBezTo>
                    <a:close/>
                    <a:moveTo>
                      <a:pt x="61569" y="28838"/>
                    </a:moveTo>
                    <a:cubicBezTo>
                      <a:pt x="61641" y="28932"/>
                      <a:pt x="61704" y="28979"/>
                      <a:pt x="61716" y="29035"/>
                    </a:cubicBezTo>
                    <a:cubicBezTo>
                      <a:pt x="62223" y="31696"/>
                      <a:pt x="62177" y="32086"/>
                      <a:pt x="62623" y="32182"/>
                    </a:cubicBezTo>
                    <a:lnTo>
                      <a:pt x="62623" y="32182"/>
                    </a:lnTo>
                    <a:cubicBezTo>
                      <a:pt x="62359" y="32519"/>
                      <a:pt x="61929" y="32322"/>
                      <a:pt x="61627" y="32566"/>
                    </a:cubicBezTo>
                    <a:cubicBezTo>
                      <a:pt x="61161" y="31485"/>
                      <a:pt x="61377" y="30390"/>
                      <a:pt x="61095" y="29344"/>
                    </a:cubicBezTo>
                    <a:cubicBezTo>
                      <a:pt x="61260" y="29167"/>
                      <a:pt x="61410" y="29007"/>
                      <a:pt x="61569" y="28838"/>
                    </a:cubicBezTo>
                    <a:close/>
                    <a:moveTo>
                      <a:pt x="60649" y="29409"/>
                    </a:moveTo>
                    <a:cubicBezTo>
                      <a:pt x="60816" y="30555"/>
                      <a:pt x="60963" y="31562"/>
                      <a:pt x="61118" y="32616"/>
                    </a:cubicBezTo>
                    <a:cubicBezTo>
                      <a:pt x="61035" y="32766"/>
                      <a:pt x="60904" y="32836"/>
                      <a:pt x="60726" y="32836"/>
                    </a:cubicBezTo>
                    <a:cubicBezTo>
                      <a:pt x="60635" y="32836"/>
                      <a:pt x="60533" y="32817"/>
                      <a:pt x="60418" y="32782"/>
                    </a:cubicBezTo>
                    <a:cubicBezTo>
                      <a:pt x="59946" y="31857"/>
                      <a:pt x="60314" y="30778"/>
                      <a:pt x="59987" y="29754"/>
                    </a:cubicBezTo>
                    <a:cubicBezTo>
                      <a:pt x="60173" y="29657"/>
                      <a:pt x="60364" y="29558"/>
                      <a:pt x="60649" y="29409"/>
                    </a:cubicBezTo>
                    <a:close/>
                    <a:moveTo>
                      <a:pt x="64599" y="22710"/>
                    </a:moveTo>
                    <a:cubicBezTo>
                      <a:pt x="65035" y="23652"/>
                      <a:pt x="65368" y="24367"/>
                      <a:pt x="65752" y="25194"/>
                    </a:cubicBezTo>
                    <a:cubicBezTo>
                      <a:pt x="65837" y="27348"/>
                      <a:pt x="66560" y="29385"/>
                      <a:pt x="68105" y="31107"/>
                    </a:cubicBezTo>
                    <a:cubicBezTo>
                      <a:pt x="67887" y="32612"/>
                      <a:pt x="67941" y="32046"/>
                      <a:pt x="67941" y="33277"/>
                    </a:cubicBezTo>
                    <a:cubicBezTo>
                      <a:pt x="67763" y="33184"/>
                      <a:pt x="67632" y="33117"/>
                      <a:pt x="67501" y="33047"/>
                    </a:cubicBezTo>
                    <a:cubicBezTo>
                      <a:pt x="67166" y="32487"/>
                      <a:pt x="66836" y="31936"/>
                      <a:pt x="66512" y="31379"/>
                    </a:cubicBezTo>
                    <a:cubicBezTo>
                      <a:pt x="64526" y="27969"/>
                      <a:pt x="64668" y="24915"/>
                      <a:pt x="64659" y="24779"/>
                    </a:cubicBezTo>
                    <a:cubicBezTo>
                      <a:pt x="64604" y="24746"/>
                      <a:pt x="64558" y="24733"/>
                      <a:pt x="64520" y="24733"/>
                    </a:cubicBezTo>
                    <a:cubicBezTo>
                      <a:pt x="64403" y="24733"/>
                      <a:pt x="64354" y="24856"/>
                      <a:pt x="64338" y="24941"/>
                    </a:cubicBezTo>
                    <a:cubicBezTo>
                      <a:pt x="64285" y="25236"/>
                      <a:pt x="64230" y="25545"/>
                      <a:pt x="64258" y="25840"/>
                    </a:cubicBezTo>
                    <a:cubicBezTo>
                      <a:pt x="64633" y="29754"/>
                      <a:pt x="65833" y="31298"/>
                      <a:pt x="66665" y="32492"/>
                    </a:cubicBezTo>
                    <a:cubicBezTo>
                      <a:pt x="66572" y="32514"/>
                      <a:pt x="66558" y="32539"/>
                      <a:pt x="66498" y="32539"/>
                    </a:cubicBezTo>
                    <a:cubicBezTo>
                      <a:pt x="66380" y="32539"/>
                      <a:pt x="66084" y="32443"/>
                      <a:pt x="64669" y="32040"/>
                    </a:cubicBezTo>
                    <a:cubicBezTo>
                      <a:pt x="63912" y="31362"/>
                      <a:pt x="63474" y="29080"/>
                      <a:pt x="63188" y="27704"/>
                    </a:cubicBezTo>
                    <a:cubicBezTo>
                      <a:pt x="62969" y="26638"/>
                      <a:pt x="63941" y="26237"/>
                      <a:pt x="64599" y="22710"/>
                    </a:cubicBezTo>
                    <a:close/>
                    <a:moveTo>
                      <a:pt x="59301" y="29743"/>
                    </a:moveTo>
                    <a:cubicBezTo>
                      <a:pt x="59755" y="30178"/>
                      <a:pt x="59613" y="30779"/>
                      <a:pt x="59716" y="31303"/>
                    </a:cubicBezTo>
                    <a:cubicBezTo>
                      <a:pt x="59827" y="31852"/>
                      <a:pt x="59914" y="32407"/>
                      <a:pt x="60021" y="33017"/>
                    </a:cubicBezTo>
                    <a:cubicBezTo>
                      <a:pt x="59836" y="33091"/>
                      <a:pt x="59604" y="33182"/>
                      <a:pt x="59331" y="33289"/>
                    </a:cubicBezTo>
                    <a:cubicBezTo>
                      <a:pt x="59191" y="32122"/>
                      <a:pt x="59058" y="31018"/>
                      <a:pt x="58926" y="29914"/>
                    </a:cubicBezTo>
                    <a:cubicBezTo>
                      <a:pt x="59046" y="29860"/>
                      <a:pt x="59147" y="29813"/>
                      <a:pt x="59301" y="29743"/>
                    </a:cubicBezTo>
                    <a:close/>
                    <a:moveTo>
                      <a:pt x="58295" y="29877"/>
                    </a:moveTo>
                    <a:cubicBezTo>
                      <a:pt x="58695" y="31066"/>
                      <a:pt x="58768" y="32151"/>
                      <a:pt x="59004" y="33259"/>
                    </a:cubicBezTo>
                    <a:cubicBezTo>
                      <a:pt x="58818" y="33357"/>
                      <a:pt x="58663" y="33439"/>
                      <a:pt x="58525" y="33512"/>
                    </a:cubicBezTo>
                    <a:cubicBezTo>
                      <a:pt x="58262" y="33271"/>
                      <a:pt x="58413" y="33836"/>
                      <a:pt x="57554" y="29993"/>
                    </a:cubicBezTo>
                    <a:cubicBezTo>
                      <a:pt x="57616" y="29912"/>
                      <a:pt x="57690" y="29891"/>
                      <a:pt x="57775" y="29891"/>
                    </a:cubicBezTo>
                    <a:cubicBezTo>
                      <a:pt x="57865" y="29891"/>
                      <a:pt x="57968" y="29915"/>
                      <a:pt x="58079" y="29915"/>
                    </a:cubicBezTo>
                    <a:cubicBezTo>
                      <a:pt x="58148" y="29915"/>
                      <a:pt x="58220" y="29906"/>
                      <a:pt x="58295" y="29877"/>
                    </a:cubicBezTo>
                    <a:close/>
                    <a:moveTo>
                      <a:pt x="78216" y="31342"/>
                    </a:moveTo>
                    <a:cubicBezTo>
                      <a:pt x="78877" y="32007"/>
                      <a:pt x="79334" y="32810"/>
                      <a:pt x="79539" y="33665"/>
                    </a:cubicBezTo>
                    <a:cubicBezTo>
                      <a:pt x="79308" y="33766"/>
                      <a:pt x="79070" y="33868"/>
                      <a:pt x="78824" y="33974"/>
                    </a:cubicBezTo>
                    <a:cubicBezTo>
                      <a:pt x="78727" y="33902"/>
                      <a:pt x="78642" y="33839"/>
                      <a:pt x="78557" y="33776"/>
                    </a:cubicBezTo>
                    <a:cubicBezTo>
                      <a:pt x="78508" y="33360"/>
                      <a:pt x="79076" y="33325"/>
                      <a:pt x="79025" y="32897"/>
                    </a:cubicBezTo>
                    <a:lnTo>
                      <a:pt x="78141" y="32897"/>
                    </a:lnTo>
                    <a:cubicBezTo>
                      <a:pt x="77987" y="32673"/>
                      <a:pt x="77843" y="32465"/>
                      <a:pt x="77684" y="32234"/>
                    </a:cubicBezTo>
                    <a:cubicBezTo>
                      <a:pt x="77871" y="31920"/>
                      <a:pt x="78040" y="31636"/>
                      <a:pt x="78216" y="31342"/>
                    </a:cubicBezTo>
                    <a:close/>
                    <a:moveTo>
                      <a:pt x="38248" y="28369"/>
                    </a:moveTo>
                    <a:cubicBezTo>
                      <a:pt x="38541" y="28545"/>
                      <a:pt x="38348" y="28778"/>
                      <a:pt x="38360" y="29039"/>
                    </a:cubicBezTo>
                    <a:cubicBezTo>
                      <a:pt x="38008" y="29339"/>
                      <a:pt x="37144" y="30189"/>
                      <a:pt x="35910" y="30792"/>
                    </a:cubicBezTo>
                    <a:cubicBezTo>
                      <a:pt x="35318" y="31080"/>
                      <a:pt x="33743" y="31559"/>
                      <a:pt x="33090" y="31648"/>
                    </a:cubicBezTo>
                    <a:cubicBezTo>
                      <a:pt x="32705" y="31700"/>
                      <a:pt x="32347" y="31720"/>
                      <a:pt x="32018" y="31720"/>
                    </a:cubicBezTo>
                    <a:cubicBezTo>
                      <a:pt x="31134" y="31720"/>
                      <a:pt x="30460" y="31576"/>
                      <a:pt x="30057" y="31522"/>
                    </a:cubicBezTo>
                    <a:lnTo>
                      <a:pt x="30057" y="31522"/>
                    </a:lnTo>
                    <a:cubicBezTo>
                      <a:pt x="30023" y="31821"/>
                      <a:pt x="30219" y="31878"/>
                      <a:pt x="30383" y="31929"/>
                    </a:cubicBezTo>
                    <a:cubicBezTo>
                      <a:pt x="30897" y="32090"/>
                      <a:pt x="31469" y="32164"/>
                      <a:pt x="32067" y="32164"/>
                    </a:cubicBezTo>
                    <a:cubicBezTo>
                      <a:pt x="34195" y="32164"/>
                      <a:pt x="36652" y="31225"/>
                      <a:pt x="38005" y="29927"/>
                    </a:cubicBezTo>
                    <a:cubicBezTo>
                      <a:pt x="38081" y="29854"/>
                      <a:pt x="38198" y="29823"/>
                      <a:pt x="38332" y="29753"/>
                    </a:cubicBezTo>
                    <a:lnTo>
                      <a:pt x="38332" y="29753"/>
                    </a:lnTo>
                    <a:cubicBezTo>
                      <a:pt x="38387" y="30719"/>
                      <a:pt x="38314" y="31674"/>
                      <a:pt x="38846" y="32554"/>
                    </a:cubicBezTo>
                    <a:cubicBezTo>
                      <a:pt x="37950" y="32709"/>
                      <a:pt x="37151" y="32601"/>
                      <a:pt x="36368" y="32791"/>
                    </a:cubicBezTo>
                    <a:cubicBezTo>
                      <a:pt x="35561" y="32987"/>
                      <a:pt x="34934" y="33463"/>
                      <a:pt x="34240" y="33935"/>
                    </a:cubicBezTo>
                    <a:cubicBezTo>
                      <a:pt x="34027" y="33831"/>
                      <a:pt x="33868" y="33794"/>
                      <a:pt x="33706" y="33794"/>
                    </a:cubicBezTo>
                    <a:cubicBezTo>
                      <a:pt x="33314" y="33794"/>
                      <a:pt x="32905" y="34009"/>
                      <a:pt x="31668" y="34009"/>
                    </a:cubicBezTo>
                    <a:cubicBezTo>
                      <a:pt x="31348" y="34009"/>
                      <a:pt x="30971" y="33995"/>
                      <a:pt x="30525" y="33958"/>
                    </a:cubicBezTo>
                    <a:cubicBezTo>
                      <a:pt x="30441" y="33881"/>
                      <a:pt x="30403" y="33862"/>
                      <a:pt x="30389" y="33830"/>
                    </a:cubicBezTo>
                    <a:cubicBezTo>
                      <a:pt x="28899" y="30379"/>
                      <a:pt x="29064" y="30848"/>
                      <a:pt x="29170" y="30657"/>
                    </a:cubicBezTo>
                    <a:lnTo>
                      <a:pt x="29170" y="30657"/>
                    </a:lnTo>
                    <a:cubicBezTo>
                      <a:pt x="30140" y="31005"/>
                      <a:pt x="31156" y="31081"/>
                      <a:pt x="32187" y="31081"/>
                    </a:cubicBezTo>
                    <a:cubicBezTo>
                      <a:pt x="32326" y="31081"/>
                      <a:pt x="32466" y="31079"/>
                      <a:pt x="32606" y="31077"/>
                    </a:cubicBezTo>
                    <a:cubicBezTo>
                      <a:pt x="34916" y="31034"/>
                      <a:pt x="37086" y="29242"/>
                      <a:pt x="38248" y="28369"/>
                    </a:cubicBezTo>
                    <a:close/>
                    <a:moveTo>
                      <a:pt x="69152" y="32647"/>
                    </a:moveTo>
                    <a:lnTo>
                      <a:pt x="69152" y="32647"/>
                    </a:lnTo>
                    <a:cubicBezTo>
                      <a:pt x="69722" y="32757"/>
                      <a:pt x="70155" y="33034"/>
                      <a:pt x="70580" y="33345"/>
                    </a:cubicBezTo>
                    <a:lnTo>
                      <a:pt x="70580" y="33952"/>
                    </a:lnTo>
                    <a:cubicBezTo>
                      <a:pt x="70356" y="33993"/>
                      <a:pt x="70144" y="34012"/>
                      <a:pt x="69925" y="34012"/>
                    </a:cubicBezTo>
                    <a:cubicBezTo>
                      <a:pt x="69752" y="34012"/>
                      <a:pt x="69576" y="34000"/>
                      <a:pt x="69386" y="33976"/>
                    </a:cubicBezTo>
                    <a:cubicBezTo>
                      <a:pt x="69323" y="33546"/>
                      <a:pt x="69006" y="33175"/>
                      <a:pt x="69152" y="32647"/>
                    </a:cubicBezTo>
                    <a:close/>
                    <a:moveTo>
                      <a:pt x="80973" y="32658"/>
                    </a:moveTo>
                    <a:cubicBezTo>
                      <a:pt x="81302" y="32775"/>
                      <a:pt x="81505" y="33096"/>
                      <a:pt x="81798" y="33381"/>
                    </a:cubicBezTo>
                    <a:cubicBezTo>
                      <a:pt x="81517" y="33725"/>
                      <a:pt x="81281" y="34010"/>
                      <a:pt x="81041" y="34303"/>
                    </a:cubicBezTo>
                    <a:cubicBezTo>
                      <a:pt x="80763" y="33969"/>
                      <a:pt x="80618" y="33557"/>
                      <a:pt x="80480" y="33225"/>
                    </a:cubicBezTo>
                    <a:cubicBezTo>
                      <a:pt x="80526" y="32883"/>
                      <a:pt x="80694" y="32754"/>
                      <a:pt x="80973" y="32658"/>
                    </a:cubicBezTo>
                    <a:close/>
                    <a:moveTo>
                      <a:pt x="55158" y="29486"/>
                    </a:moveTo>
                    <a:lnTo>
                      <a:pt x="55158" y="29486"/>
                    </a:lnTo>
                    <a:cubicBezTo>
                      <a:pt x="55749" y="29929"/>
                      <a:pt x="56116" y="30424"/>
                      <a:pt x="56279" y="31068"/>
                    </a:cubicBezTo>
                    <a:cubicBezTo>
                      <a:pt x="56808" y="33143"/>
                      <a:pt x="56810" y="33208"/>
                      <a:pt x="57052" y="33446"/>
                    </a:cubicBezTo>
                    <a:cubicBezTo>
                      <a:pt x="57345" y="32814"/>
                      <a:pt x="56984" y="32250"/>
                      <a:pt x="56908" y="31680"/>
                    </a:cubicBezTo>
                    <a:cubicBezTo>
                      <a:pt x="56829" y="31097"/>
                      <a:pt x="56577" y="30538"/>
                      <a:pt x="56384" y="29917"/>
                    </a:cubicBezTo>
                    <a:lnTo>
                      <a:pt x="56384" y="29917"/>
                    </a:lnTo>
                    <a:cubicBezTo>
                      <a:pt x="56504" y="29939"/>
                      <a:pt x="56640" y="29922"/>
                      <a:pt x="56684" y="29978"/>
                    </a:cubicBezTo>
                    <a:cubicBezTo>
                      <a:pt x="56869" y="30216"/>
                      <a:pt x="57054" y="30459"/>
                      <a:pt x="57182" y="30728"/>
                    </a:cubicBezTo>
                    <a:cubicBezTo>
                      <a:pt x="57448" y="31283"/>
                      <a:pt x="57751" y="32820"/>
                      <a:pt x="57788" y="33642"/>
                    </a:cubicBezTo>
                    <a:cubicBezTo>
                      <a:pt x="57109" y="33913"/>
                      <a:pt x="56415" y="34191"/>
                      <a:pt x="55670" y="34489"/>
                    </a:cubicBezTo>
                    <a:cubicBezTo>
                      <a:pt x="55506" y="33846"/>
                      <a:pt x="55889" y="33316"/>
                      <a:pt x="55790" y="32752"/>
                    </a:cubicBezTo>
                    <a:cubicBezTo>
                      <a:pt x="55530" y="31266"/>
                      <a:pt x="55925" y="32495"/>
                      <a:pt x="55158" y="29486"/>
                    </a:cubicBezTo>
                    <a:close/>
                    <a:moveTo>
                      <a:pt x="46950" y="22785"/>
                    </a:moveTo>
                    <a:cubicBezTo>
                      <a:pt x="47152" y="23140"/>
                      <a:pt x="46874" y="23328"/>
                      <a:pt x="46809" y="23563"/>
                    </a:cubicBezTo>
                    <a:cubicBezTo>
                      <a:pt x="46728" y="23855"/>
                      <a:pt x="46571" y="24127"/>
                      <a:pt x="46510" y="24421"/>
                    </a:cubicBezTo>
                    <a:cubicBezTo>
                      <a:pt x="46459" y="24669"/>
                      <a:pt x="46500" y="24934"/>
                      <a:pt x="46500" y="25252"/>
                    </a:cubicBezTo>
                    <a:cubicBezTo>
                      <a:pt x="46334" y="25252"/>
                      <a:pt x="46165" y="25247"/>
                      <a:pt x="45996" y="25247"/>
                    </a:cubicBezTo>
                    <a:cubicBezTo>
                      <a:pt x="45902" y="25247"/>
                      <a:pt x="45809" y="25249"/>
                      <a:pt x="45716" y="25253"/>
                    </a:cubicBezTo>
                    <a:cubicBezTo>
                      <a:pt x="43293" y="25371"/>
                      <a:pt x="41601" y="27543"/>
                      <a:pt x="42105" y="29918"/>
                    </a:cubicBezTo>
                    <a:cubicBezTo>
                      <a:pt x="42783" y="33112"/>
                      <a:pt x="43330" y="33706"/>
                      <a:pt x="44517" y="34999"/>
                    </a:cubicBezTo>
                    <a:cubicBezTo>
                      <a:pt x="43917" y="34946"/>
                      <a:pt x="43546" y="34768"/>
                      <a:pt x="42143" y="33858"/>
                    </a:cubicBezTo>
                    <a:cubicBezTo>
                      <a:pt x="42221" y="33691"/>
                      <a:pt x="42298" y="33523"/>
                      <a:pt x="42344" y="33421"/>
                    </a:cubicBezTo>
                    <a:cubicBezTo>
                      <a:pt x="42285" y="33209"/>
                      <a:pt x="42205" y="33126"/>
                      <a:pt x="42090" y="33126"/>
                    </a:cubicBezTo>
                    <a:cubicBezTo>
                      <a:pt x="41914" y="33126"/>
                      <a:pt x="41654" y="33321"/>
                      <a:pt x="41253" y="33553"/>
                    </a:cubicBezTo>
                    <a:cubicBezTo>
                      <a:pt x="41076" y="33450"/>
                      <a:pt x="40892" y="33344"/>
                      <a:pt x="40612" y="33181"/>
                    </a:cubicBezTo>
                    <a:cubicBezTo>
                      <a:pt x="41060" y="32932"/>
                      <a:pt x="41415" y="32735"/>
                      <a:pt x="41749" y="32546"/>
                    </a:cubicBezTo>
                    <a:cubicBezTo>
                      <a:pt x="41913" y="32282"/>
                      <a:pt x="41876" y="32095"/>
                      <a:pt x="41574" y="31959"/>
                    </a:cubicBezTo>
                    <a:cubicBezTo>
                      <a:pt x="41540" y="31955"/>
                      <a:pt x="41507" y="31953"/>
                      <a:pt x="41474" y="31953"/>
                    </a:cubicBezTo>
                    <a:cubicBezTo>
                      <a:pt x="41002" y="31953"/>
                      <a:pt x="40696" y="32355"/>
                      <a:pt x="40302" y="32595"/>
                    </a:cubicBezTo>
                    <a:cubicBezTo>
                      <a:pt x="39984" y="32484"/>
                      <a:pt x="39853" y="32246"/>
                      <a:pt x="39826" y="31913"/>
                    </a:cubicBezTo>
                    <a:cubicBezTo>
                      <a:pt x="40429" y="31510"/>
                      <a:pt x="41276" y="31693"/>
                      <a:pt x="41777" y="31074"/>
                    </a:cubicBezTo>
                    <a:cubicBezTo>
                      <a:pt x="41757" y="30702"/>
                      <a:pt x="41548" y="30527"/>
                      <a:pt x="41232" y="30527"/>
                    </a:cubicBezTo>
                    <a:cubicBezTo>
                      <a:pt x="41216" y="30527"/>
                      <a:pt x="41200" y="30527"/>
                      <a:pt x="41184" y="30528"/>
                    </a:cubicBezTo>
                    <a:cubicBezTo>
                      <a:pt x="40491" y="30565"/>
                      <a:pt x="40012" y="30935"/>
                      <a:pt x="39645" y="31147"/>
                    </a:cubicBezTo>
                    <a:cubicBezTo>
                      <a:pt x="39347" y="30545"/>
                      <a:pt x="39355" y="30544"/>
                      <a:pt x="39501" y="29953"/>
                    </a:cubicBezTo>
                    <a:cubicBezTo>
                      <a:pt x="39524" y="29952"/>
                      <a:pt x="39547" y="29951"/>
                      <a:pt x="39571" y="29951"/>
                    </a:cubicBezTo>
                    <a:cubicBezTo>
                      <a:pt x="39876" y="29951"/>
                      <a:pt x="40212" y="30065"/>
                      <a:pt x="40526" y="30065"/>
                    </a:cubicBezTo>
                    <a:cubicBezTo>
                      <a:pt x="40823" y="30065"/>
                      <a:pt x="41100" y="29963"/>
                      <a:pt x="41313" y="29569"/>
                    </a:cubicBezTo>
                    <a:cubicBezTo>
                      <a:pt x="41106" y="29232"/>
                      <a:pt x="40826" y="29178"/>
                      <a:pt x="40536" y="29178"/>
                    </a:cubicBezTo>
                    <a:cubicBezTo>
                      <a:pt x="40398" y="29178"/>
                      <a:pt x="40257" y="29190"/>
                      <a:pt x="40121" y="29190"/>
                    </a:cubicBezTo>
                    <a:cubicBezTo>
                      <a:pt x="39951" y="29190"/>
                      <a:pt x="39787" y="29171"/>
                      <a:pt x="39642" y="29086"/>
                    </a:cubicBezTo>
                    <a:cubicBezTo>
                      <a:pt x="39539" y="28601"/>
                      <a:pt x="39530" y="28600"/>
                      <a:pt x="39696" y="28103"/>
                    </a:cubicBezTo>
                    <a:cubicBezTo>
                      <a:pt x="40485" y="28423"/>
                      <a:pt x="40682" y="28522"/>
                      <a:pt x="40811" y="28522"/>
                    </a:cubicBezTo>
                    <a:cubicBezTo>
                      <a:pt x="40906" y="28522"/>
                      <a:pt x="40965" y="28469"/>
                      <a:pt x="41194" y="28410"/>
                    </a:cubicBezTo>
                    <a:cubicBezTo>
                      <a:pt x="40881" y="27816"/>
                      <a:pt x="40246" y="27825"/>
                      <a:pt x="39828" y="27418"/>
                    </a:cubicBezTo>
                    <a:cubicBezTo>
                      <a:pt x="39910" y="27209"/>
                      <a:pt x="40000" y="26976"/>
                      <a:pt x="40115" y="26679"/>
                    </a:cubicBezTo>
                    <a:cubicBezTo>
                      <a:pt x="40577" y="26954"/>
                      <a:pt x="40784" y="27489"/>
                      <a:pt x="41367" y="27553"/>
                    </a:cubicBezTo>
                    <a:cubicBezTo>
                      <a:pt x="41410" y="27524"/>
                      <a:pt x="41494" y="27464"/>
                      <a:pt x="41570" y="27411"/>
                    </a:cubicBezTo>
                    <a:cubicBezTo>
                      <a:pt x="41518" y="27114"/>
                      <a:pt x="41760" y="27410"/>
                      <a:pt x="40463" y="26069"/>
                    </a:cubicBezTo>
                    <a:cubicBezTo>
                      <a:pt x="40656" y="25935"/>
                      <a:pt x="40802" y="25835"/>
                      <a:pt x="40993" y="25704"/>
                    </a:cubicBezTo>
                    <a:cubicBezTo>
                      <a:pt x="41288" y="26043"/>
                      <a:pt x="41555" y="26351"/>
                      <a:pt x="41855" y="26695"/>
                    </a:cubicBezTo>
                    <a:cubicBezTo>
                      <a:pt x="41983" y="26655"/>
                      <a:pt x="42113" y="26612"/>
                      <a:pt x="42259" y="26565"/>
                    </a:cubicBezTo>
                    <a:cubicBezTo>
                      <a:pt x="42231" y="26032"/>
                      <a:pt x="41711" y="25793"/>
                      <a:pt x="41640" y="25250"/>
                    </a:cubicBezTo>
                    <a:cubicBezTo>
                      <a:pt x="41777" y="25102"/>
                      <a:pt x="41950" y="24915"/>
                      <a:pt x="42141" y="24708"/>
                    </a:cubicBezTo>
                    <a:cubicBezTo>
                      <a:pt x="42415" y="25136"/>
                      <a:pt x="42229" y="25767"/>
                      <a:pt x="42852" y="25952"/>
                    </a:cubicBezTo>
                    <a:cubicBezTo>
                      <a:pt x="43305" y="25367"/>
                      <a:pt x="42595" y="24863"/>
                      <a:pt x="42848" y="24148"/>
                    </a:cubicBezTo>
                    <a:cubicBezTo>
                      <a:pt x="42922" y="23974"/>
                      <a:pt x="43215" y="23838"/>
                      <a:pt x="43600" y="23715"/>
                    </a:cubicBezTo>
                    <a:cubicBezTo>
                      <a:pt x="43690" y="24596"/>
                      <a:pt x="43651" y="25265"/>
                      <a:pt x="44101" y="25265"/>
                    </a:cubicBezTo>
                    <a:cubicBezTo>
                      <a:pt x="44140" y="25265"/>
                      <a:pt x="44182" y="25260"/>
                      <a:pt x="44228" y="25250"/>
                    </a:cubicBezTo>
                    <a:cubicBezTo>
                      <a:pt x="44627" y="24666"/>
                      <a:pt x="44060" y="24082"/>
                      <a:pt x="44203" y="23491"/>
                    </a:cubicBezTo>
                    <a:cubicBezTo>
                      <a:pt x="44583" y="23181"/>
                      <a:pt x="44579" y="23173"/>
                      <a:pt x="45068" y="23084"/>
                    </a:cubicBezTo>
                    <a:cubicBezTo>
                      <a:pt x="45106" y="23145"/>
                      <a:pt x="45180" y="23208"/>
                      <a:pt x="45175" y="23263"/>
                    </a:cubicBezTo>
                    <a:cubicBezTo>
                      <a:pt x="45020" y="24790"/>
                      <a:pt x="44976" y="24223"/>
                      <a:pt x="45161" y="24767"/>
                    </a:cubicBezTo>
                    <a:cubicBezTo>
                      <a:pt x="45228" y="24787"/>
                      <a:pt x="45286" y="24797"/>
                      <a:pt x="45337" y="24797"/>
                    </a:cubicBezTo>
                    <a:cubicBezTo>
                      <a:pt x="45730" y="24797"/>
                      <a:pt x="45693" y="24217"/>
                      <a:pt x="45834" y="23000"/>
                    </a:cubicBezTo>
                    <a:cubicBezTo>
                      <a:pt x="46123" y="22798"/>
                      <a:pt x="46401" y="22793"/>
                      <a:pt x="46664" y="22793"/>
                    </a:cubicBezTo>
                    <a:cubicBezTo>
                      <a:pt x="46679" y="22793"/>
                      <a:pt x="46694" y="22793"/>
                      <a:pt x="46708" y="22793"/>
                    </a:cubicBezTo>
                    <a:cubicBezTo>
                      <a:pt x="46790" y="22793"/>
                      <a:pt x="46871" y="22792"/>
                      <a:pt x="46950" y="22785"/>
                    </a:cubicBezTo>
                    <a:close/>
                    <a:moveTo>
                      <a:pt x="82502" y="33856"/>
                    </a:moveTo>
                    <a:cubicBezTo>
                      <a:pt x="82744" y="33856"/>
                      <a:pt x="82899" y="33978"/>
                      <a:pt x="82975" y="34224"/>
                    </a:cubicBezTo>
                    <a:lnTo>
                      <a:pt x="82975" y="34224"/>
                    </a:lnTo>
                    <a:cubicBezTo>
                      <a:pt x="82358" y="34269"/>
                      <a:pt x="82291" y="34763"/>
                      <a:pt x="82047" y="35456"/>
                    </a:cubicBezTo>
                    <a:cubicBezTo>
                      <a:pt x="81780" y="35444"/>
                      <a:pt x="81702" y="35284"/>
                      <a:pt x="81619" y="35032"/>
                    </a:cubicBezTo>
                    <a:cubicBezTo>
                      <a:pt x="81858" y="34671"/>
                      <a:pt x="82123" y="34269"/>
                      <a:pt x="82389" y="33864"/>
                    </a:cubicBezTo>
                    <a:cubicBezTo>
                      <a:pt x="82429" y="33858"/>
                      <a:pt x="82466" y="33856"/>
                      <a:pt x="82502" y="33856"/>
                    </a:cubicBezTo>
                    <a:close/>
                    <a:moveTo>
                      <a:pt x="70512" y="34752"/>
                    </a:moveTo>
                    <a:cubicBezTo>
                      <a:pt x="70748" y="34985"/>
                      <a:pt x="70801" y="35270"/>
                      <a:pt x="70795" y="35597"/>
                    </a:cubicBezTo>
                    <a:cubicBezTo>
                      <a:pt x="70662" y="35729"/>
                      <a:pt x="70512" y="35769"/>
                      <a:pt x="70339" y="35769"/>
                    </a:cubicBezTo>
                    <a:cubicBezTo>
                      <a:pt x="70201" y="35769"/>
                      <a:pt x="70047" y="35744"/>
                      <a:pt x="69876" y="35720"/>
                    </a:cubicBezTo>
                    <a:cubicBezTo>
                      <a:pt x="69777" y="35377"/>
                      <a:pt x="69694" y="35091"/>
                      <a:pt x="69595" y="34752"/>
                    </a:cubicBezTo>
                    <a:close/>
                    <a:moveTo>
                      <a:pt x="38945" y="33790"/>
                    </a:moveTo>
                    <a:cubicBezTo>
                      <a:pt x="39050" y="33790"/>
                      <a:pt x="39155" y="33847"/>
                      <a:pt x="39278" y="33935"/>
                    </a:cubicBezTo>
                    <a:cubicBezTo>
                      <a:pt x="39574" y="35873"/>
                      <a:pt x="39546" y="35478"/>
                      <a:pt x="39431" y="35771"/>
                    </a:cubicBezTo>
                    <a:cubicBezTo>
                      <a:pt x="39119" y="35141"/>
                      <a:pt x="38811" y="34553"/>
                      <a:pt x="38678" y="33919"/>
                    </a:cubicBezTo>
                    <a:cubicBezTo>
                      <a:pt x="38774" y="33828"/>
                      <a:pt x="38859" y="33790"/>
                      <a:pt x="38945" y="33790"/>
                    </a:cubicBezTo>
                    <a:close/>
                    <a:moveTo>
                      <a:pt x="36460" y="33599"/>
                    </a:moveTo>
                    <a:cubicBezTo>
                      <a:pt x="36584" y="33599"/>
                      <a:pt x="36712" y="33648"/>
                      <a:pt x="36856" y="33689"/>
                    </a:cubicBezTo>
                    <a:cubicBezTo>
                      <a:pt x="37012" y="34369"/>
                      <a:pt x="37228" y="35063"/>
                      <a:pt x="37253" y="35798"/>
                    </a:cubicBezTo>
                    <a:lnTo>
                      <a:pt x="37253" y="35798"/>
                    </a:lnTo>
                    <a:cubicBezTo>
                      <a:pt x="36889" y="35541"/>
                      <a:pt x="37134" y="35996"/>
                      <a:pt x="36127" y="33760"/>
                    </a:cubicBezTo>
                    <a:cubicBezTo>
                      <a:pt x="36241" y="33639"/>
                      <a:pt x="36349" y="33599"/>
                      <a:pt x="36460" y="33599"/>
                    </a:cubicBezTo>
                    <a:close/>
                    <a:moveTo>
                      <a:pt x="37282" y="35893"/>
                    </a:moveTo>
                    <a:cubicBezTo>
                      <a:pt x="37339" y="36016"/>
                      <a:pt x="37399" y="36139"/>
                      <a:pt x="37457" y="36263"/>
                    </a:cubicBezTo>
                    <a:lnTo>
                      <a:pt x="37457" y="36263"/>
                    </a:lnTo>
                    <a:cubicBezTo>
                      <a:pt x="37307" y="36184"/>
                      <a:pt x="37288" y="36041"/>
                      <a:pt x="37282" y="35893"/>
                    </a:cubicBezTo>
                    <a:close/>
                    <a:moveTo>
                      <a:pt x="95412" y="26048"/>
                    </a:moveTo>
                    <a:cubicBezTo>
                      <a:pt x="95648" y="26389"/>
                      <a:pt x="95844" y="26746"/>
                      <a:pt x="95760" y="27215"/>
                    </a:cubicBezTo>
                    <a:cubicBezTo>
                      <a:pt x="95559" y="27300"/>
                      <a:pt x="95344" y="27313"/>
                      <a:pt x="95127" y="27313"/>
                    </a:cubicBezTo>
                    <a:cubicBezTo>
                      <a:pt x="95031" y="27313"/>
                      <a:pt x="94935" y="27310"/>
                      <a:pt x="94841" y="27310"/>
                    </a:cubicBezTo>
                    <a:cubicBezTo>
                      <a:pt x="94553" y="27310"/>
                      <a:pt x="94272" y="27333"/>
                      <a:pt x="94030" y="27519"/>
                    </a:cubicBezTo>
                    <a:cubicBezTo>
                      <a:pt x="93902" y="27744"/>
                      <a:pt x="93936" y="27902"/>
                      <a:pt x="94144" y="28021"/>
                    </a:cubicBezTo>
                    <a:cubicBezTo>
                      <a:pt x="94698" y="27953"/>
                      <a:pt x="95258" y="27884"/>
                      <a:pt x="95814" y="27816"/>
                    </a:cubicBezTo>
                    <a:cubicBezTo>
                      <a:pt x="96323" y="28358"/>
                      <a:pt x="96225" y="28953"/>
                      <a:pt x="96190" y="29596"/>
                    </a:cubicBezTo>
                    <a:cubicBezTo>
                      <a:pt x="95602" y="29524"/>
                      <a:pt x="95097" y="29194"/>
                      <a:pt x="94536" y="29194"/>
                    </a:cubicBezTo>
                    <a:cubicBezTo>
                      <a:pt x="94406" y="29194"/>
                      <a:pt x="94274" y="29211"/>
                      <a:pt x="94137" y="29254"/>
                    </a:cubicBezTo>
                    <a:cubicBezTo>
                      <a:pt x="94089" y="29322"/>
                      <a:pt x="94031" y="29412"/>
                      <a:pt x="93973" y="29499"/>
                    </a:cubicBezTo>
                    <a:cubicBezTo>
                      <a:pt x="94244" y="29793"/>
                      <a:pt x="93804" y="29550"/>
                      <a:pt x="95362" y="29923"/>
                    </a:cubicBezTo>
                    <a:cubicBezTo>
                      <a:pt x="95576" y="29974"/>
                      <a:pt x="95778" y="30072"/>
                      <a:pt x="95960" y="30142"/>
                    </a:cubicBezTo>
                    <a:cubicBezTo>
                      <a:pt x="96063" y="31068"/>
                      <a:pt x="96063" y="31068"/>
                      <a:pt x="95687" y="31682"/>
                    </a:cubicBezTo>
                    <a:cubicBezTo>
                      <a:pt x="94773" y="31027"/>
                      <a:pt x="94550" y="30815"/>
                      <a:pt x="94357" y="30815"/>
                    </a:cubicBezTo>
                    <a:cubicBezTo>
                      <a:pt x="94251" y="30815"/>
                      <a:pt x="94154" y="30879"/>
                      <a:pt x="93956" y="30968"/>
                    </a:cubicBezTo>
                    <a:cubicBezTo>
                      <a:pt x="93997" y="31067"/>
                      <a:pt x="94012" y="31203"/>
                      <a:pt x="94086" y="31257"/>
                    </a:cubicBezTo>
                    <a:cubicBezTo>
                      <a:pt x="94779" y="31754"/>
                      <a:pt x="94302" y="31240"/>
                      <a:pt x="95567" y="32368"/>
                    </a:cubicBezTo>
                    <a:cubicBezTo>
                      <a:pt x="94832" y="33540"/>
                      <a:pt x="95056" y="33225"/>
                      <a:pt x="94725" y="33492"/>
                    </a:cubicBezTo>
                    <a:cubicBezTo>
                      <a:pt x="94310" y="32934"/>
                      <a:pt x="93962" y="32340"/>
                      <a:pt x="93447" y="31894"/>
                    </a:cubicBezTo>
                    <a:cubicBezTo>
                      <a:pt x="93297" y="31969"/>
                      <a:pt x="93199" y="32018"/>
                      <a:pt x="93058" y="32088"/>
                    </a:cubicBezTo>
                    <a:cubicBezTo>
                      <a:pt x="93354" y="32780"/>
                      <a:pt x="94070" y="33131"/>
                      <a:pt x="94390" y="33851"/>
                    </a:cubicBezTo>
                    <a:cubicBezTo>
                      <a:pt x="94199" y="34284"/>
                      <a:pt x="93819" y="34565"/>
                      <a:pt x="93405" y="34826"/>
                    </a:cubicBezTo>
                    <a:cubicBezTo>
                      <a:pt x="92917" y="34213"/>
                      <a:pt x="92635" y="33473"/>
                      <a:pt x="91960" y="33078"/>
                    </a:cubicBezTo>
                    <a:cubicBezTo>
                      <a:pt x="91672" y="33225"/>
                      <a:pt x="91753" y="33156"/>
                      <a:pt x="91688" y="33339"/>
                    </a:cubicBezTo>
                    <a:cubicBezTo>
                      <a:pt x="92108" y="33874"/>
                      <a:pt x="92548" y="34435"/>
                      <a:pt x="93009" y="35023"/>
                    </a:cubicBezTo>
                    <a:cubicBezTo>
                      <a:pt x="92533" y="35382"/>
                      <a:pt x="92778" y="35253"/>
                      <a:pt x="92094" y="35549"/>
                    </a:cubicBezTo>
                    <a:cubicBezTo>
                      <a:pt x="91325" y="33913"/>
                      <a:pt x="91545" y="34334"/>
                      <a:pt x="91243" y="33986"/>
                    </a:cubicBezTo>
                    <a:cubicBezTo>
                      <a:pt x="91118" y="34015"/>
                      <a:pt x="90983" y="34047"/>
                      <a:pt x="90862" y="34076"/>
                    </a:cubicBezTo>
                    <a:cubicBezTo>
                      <a:pt x="90856" y="34200"/>
                      <a:pt x="90826" y="34283"/>
                      <a:pt x="90853" y="34342"/>
                    </a:cubicBezTo>
                    <a:cubicBezTo>
                      <a:pt x="91050" y="34784"/>
                      <a:pt x="91443" y="35139"/>
                      <a:pt x="91455" y="35715"/>
                    </a:cubicBezTo>
                    <a:cubicBezTo>
                      <a:pt x="91265" y="35805"/>
                      <a:pt x="91070" y="35898"/>
                      <a:pt x="90828" y="36013"/>
                    </a:cubicBezTo>
                    <a:cubicBezTo>
                      <a:pt x="90465" y="35473"/>
                      <a:pt x="90550" y="34796"/>
                      <a:pt x="90181" y="34334"/>
                    </a:cubicBezTo>
                    <a:cubicBezTo>
                      <a:pt x="90156" y="34330"/>
                      <a:pt x="90133" y="34329"/>
                      <a:pt x="90111" y="34329"/>
                    </a:cubicBezTo>
                    <a:cubicBezTo>
                      <a:pt x="89574" y="34329"/>
                      <a:pt x="90040" y="35325"/>
                      <a:pt x="90284" y="35953"/>
                    </a:cubicBezTo>
                    <a:cubicBezTo>
                      <a:pt x="89947" y="36161"/>
                      <a:pt x="89865" y="36212"/>
                      <a:pt x="89623" y="36212"/>
                    </a:cubicBezTo>
                    <a:cubicBezTo>
                      <a:pt x="89545" y="36212"/>
                      <a:pt x="89451" y="36207"/>
                      <a:pt x="89327" y="36200"/>
                    </a:cubicBezTo>
                    <a:cubicBezTo>
                      <a:pt x="89033" y="35825"/>
                      <a:pt x="89432" y="35287"/>
                      <a:pt x="89024" y="34917"/>
                    </a:cubicBezTo>
                    <a:cubicBezTo>
                      <a:pt x="88930" y="34979"/>
                      <a:pt x="88840" y="35038"/>
                      <a:pt x="88703" y="35128"/>
                    </a:cubicBezTo>
                    <a:lnTo>
                      <a:pt x="88703" y="36402"/>
                    </a:lnTo>
                    <a:cubicBezTo>
                      <a:pt x="88516" y="36415"/>
                      <a:pt x="88381" y="36425"/>
                      <a:pt x="88223" y="36437"/>
                    </a:cubicBezTo>
                    <a:cubicBezTo>
                      <a:pt x="87958" y="35780"/>
                      <a:pt x="88126" y="35136"/>
                      <a:pt x="88064" y="34481"/>
                    </a:cubicBezTo>
                    <a:cubicBezTo>
                      <a:pt x="90719" y="33374"/>
                      <a:pt x="92932" y="32086"/>
                      <a:pt x="93577" y="28638"/>
                    </a:cubicBezTo>
                    <a:cubicBezTo>
                      <a:pt x="93692" y="28024"/>
                      <a:pt x="93669" y="27443"/>
                      <a:pt x="93549" y="26874"/>
                    </a:cubicBezTo>
                    <a:cubicBezTo>
                      <a:pt x="94159" y="26334"/>
                      <a:pt x="94391" y="26232"/>
                      <a:pt x="95412" y="26048"/>
                    </a:cubicBezTo>
                    <a:close/>
                    <a:moveTo>
                      <a:pt x="83012" y="34248"/>
                    </a:moveTo>
                    <a:lnTo>
                      <a:pt x="83012" y="34248"/>
                    </a:lnTo>
                    <a:cubicBezTo>
                      <a:pt x="83189" y="34264"/>
                      <a:pt x="83382" y="34248"/>
                      <a:pt x="83535" y="34319"/>
                    </a:cubicBezTo>
                    <a:cubicBezTo>
                      <a:pt x="84364" y="34685"/>
                      <a:pt x="85159" y="34748"/>
                      <a:pt x="86001" y="34748"/>
                    </a:cubicBezTo>
                    <a:cubicBezTo>
                      <a:pt x="86446" y="34748"/>
                      <a:pt x="86904" y="34730"/>
                      <a:pt x="87387" y="34730"/>
                    </a:cubicBezTo>
                    <a:cubicBezTo>
                      <a:pt x="87625" y="35240"/>
                      <a:pt x="87419" y="35819"/>
                      <a:pt x="87592" y="36281"/>
                    </a:cubicBezTo>
                    <a:cubicBezTo>
                      <a:pt x="87476" y="36450"/>
                      <a:pt x="87371" y="36530"/>
                      <a:pt x="87258" y="36530"/>
                    </a:cubicBezTo>
                    <a:cubicBezTo>
                      <a:pt x="87196" y="36530"/>
                      <a:pt x="87131" y="36505"/>
                      <a:pt x="87061" y="36457"/>
                    </a:cubicBezTo>
                    <a:cubicBezTo>
                      <a:pt x="86910" y="35991"/>
                      <a:pt x="87382" y="35412"/>
                      <a:pt x="86797" y="34984"/>
                    </a:cubicBezTo>
                    <a:cubicBezTo>
                      <a:pt x="86104" y="35299"/>
                      <a:pt x="86441" y="35970"/>
                      <a:pt x="86266" y="36473"/>
                    </a:cubicBezTo>
                    <a:cubicBezTo>
                      <a:pt x="86060" y="36532"/>
                      <a:pt x="86056" y="36557"/>
                      <a:pt x="85935" y="36557"/>
                    </a:cubicBezTo>
                    <a:cubicBezTo>
                      <a:pt x="85847" y="36557"/>
                      <a:pt x="85698" y="36544"/>
                      <a:pt x="85367" y="36522"/>
                    </a:cubicBezTo>
                    <a:cubicBezTo>
                      <a:pt x="85309" y="36061"/>
                      <a:pt x="85325" y="36191"/>
                      <a:pt x="85269" y="35755"/>
                    </a:cubicBezTo>
                    <a:cubicBezTo>
                      <a:pt x="85178" y="35621"/>
                      <a:pt x="85078" y="35570"/>
                      <a:pt x="84969" y="35570"/>
                    </a:cubicBezTo>
                    <a:cubicBezTo>
                      <a:pt x="84901" y="35570"/>
                      <a:pt x="84830" y="35590"/>
                      <a:pt x="84756" y="35622"/>
                    </a:cubicBezTo>
                    <a:cubicBezTo>
                      <a:pt x="84437" y="35811"/>
                      <a:pt x="84499" y="36307"/>
                      <a:pt x="84115" y="36504"/>
                    </a:cubicBezTo>
                    <a:cubicBezTo>
                      <a:pt x="83933" y="35941"/>
                      <a:pt x="84693" y="35507"/>
                      <a:pt x="84192" y="34992"/>
                    </a:cubicBezTo>
                    <a:cubicBezTo>
                      <a:pt x="84087" y="34935"/>
                      <a:pt x="83994" y="34910"/>
                      <a:pt x="83910" y="34910"/>
                    </a:cubicBezTo>
                    <a:cubicBezTo>
                      <a:pt x="83507" y="34910"/>
                      <a:pt x="83318" y="35500"/>
                      <a:pt x="83038" y="36051"/>
                    </a:cubicBezTo>
                    <a:cubicBezTo>
                      <a:pt x="82918" y="36027"/>
                      <a:pt x="82811" y="36008"/>
                      <a:pt x="82643" y="35976"/>
                    </a:cubicBezTo>
                    <a:cubicBezTo>
                      <a:pt x="82709" y="35503"/>
                      <a:pt x="83067" y="35174"/>
                      <a:pt x="83182" y="34684"/>
                    </a:cubicBezTo>
                    <a:cubicBezTo>
                      <a:pt x="83137" y="34572"/>
                      <a:pt x="83074" y="34411"/>
                      <a:pt x="83012" y="34248"/>
                    </a:cubicBezTo>
                    <a:close/>
                    <a:moveTo>
                      <a:pt x="96703" y="32419"/>
                    </a:moveTo>
                    <a:cubicBezTo>
                      <a:pt x="96758" y="33200"/>
                      <a:pt x="95516" y="35243"/>
                      <a:pt x="92773" y="36511"/>
                    </a:cubicBezTo>
                    <a:cubicBezTo>
                      <a:pt x="91594" y="37056"/>
                      <a:pt x="89940" y="37371"/>
                      <a:pt x="88992" y="37371"/>
                    </a:cubicBezTo>
                    <a:cubicBezTo>
                      <a:pt x="88849" y="37371"/>
                      <a:pt x="88722" y="37364"/>
                      <a:pt x="88615" y="37349"/>
                    </a:cubicBezTo>
                    <a:cubicBezTo>
                      <a:pt x="92070" y="36533"/>
                      <a:pt x="94609" y="35915"/>
                      <a:pt x="96392" y="32835"/>
                    </a:cubicBezTo>
                    <a:cubicBezTo>
                      <a:pt x="96477" y="32688"/>
                      <a:pt x="96483" y="32465"/>
                      <a:pt x="96703" y="32419"/>
                    </a:cubicBezTo>
                    <a:close/>
                    <a:moveTo>
                      <a:pt x="70835" y="36354"/>
                    </a:moveTo>
                    <a:cubicBezTo>
                      <a:pt x="71073" y="36550"/>
                      <a:pt x="70970" y="36262"/>
                      <a:pt x="71272" y="37526"/>
                    </a:cubicBezTo>
                    <a:cubicBezTo>
                      <a:pt x="70998" y="37469"/>
                      <a:pt x="70788" y="37424"/>
                      <a:pt x="70547" y="37372"/>
                    </a:cubicBezTo>
                    <a:cubicBezTo>
                      <a:pt x="70449" y="37135"/>
                      <a:pt x="70349" y="36893"/>
                      <a:pt x="70217" y="36573"/>
                    </a:cubicBezTo>
                    <a:cubicBezTo>
                      <a:pt x="70505" y="36471"/>
                      <a:pt x="70680" y="36411"/>
                      <a:pt x="70835" y="36354"/>
                    </a:cubicBezTo>
                    <a:close/>
                    <a:moveTo>
                      <a:pt x="81702" y="36466"/>
                    </a:moveTo>
                    <a:lnTo>
                      <a:pt x="81702" y="36466"/>
                    </a:lnTo>
                    <a:cubicBezTo>
                      <a:pt x="82211" y="36724"/>
                      <a:pt x="82541" y="36892"/>
                      <a:pt x="82880" y="37062"/>
                    </a:cubicBezTo>
                    <a:cubicBezTo>
                      <a:pt x="82645" y="37357"/>
                      <a:pt x="82427" y="37600"/>
                      <a:pt x="82180" y="37802"/>
                    </a:cubicBezTo>
                    <a:cubicBezTo>
                      <a:pt x="81933" y="37563"/>
                      <a:pt x="82046" y="37886"/>
                      <a:pt x="81702" y="36466"/>
                    </a:cubicBezTo>
                    <a:close/>
                    <a:moveTo>
                      <a:pt x="43353" y="35704"/>
                    </a:moveTo>
                    <a:cubicBezTo>
                      <a:pt x="43646" y="35839"/>
                      <a:pt x="43941" y="35977"/>
                      <a:pt x="44295" y="36140"/>
                    </a:cubicBezTo>
                    <a:cubicBezTo>
                      <a:pt x="43926" y="36693"/>
                      <a:pt x="43549" y="37202"/>
                      <a:pt x="43641" y="37864"/>
                    </a:cubicBezTo>
                    <a:lnTo>
                      <a:pt x="43641" y="37864"/>
                    </a:lnTo>
                    <a:cubicBezTo>
                      <a:pt x="43314" y="37694"/>
                      <a:pt x="42927" y="37605"/>
                      <a:pt x="42772" y="37210"/>
                    </a:cubicBezTo>
                    <a:lnTo>
                      <a:pt x="42772" y="37210"/>
                    </a:lnTo>
                    <a:cubicBezTo>
                      <a:pt x="42870" y="37199"/>
                      <a:pt x="42969" y="37186"/>
                      <a:pt x="43071" y="37174"/>
                    </a:cubicBezTo>
                    <a:cubicBezTo>
                      <a:pt x="43373" y="36731"/>
                      <a:pt x="43105" y="36197"/>
                      <a:pt x="43353" y="35704"/>
                    </a:cubicBezTo>
                    <a:close/>
                    <a:moveTo>
                      <a:pt x="44763" y="36506"/>
                    </a:moveTo>
                    <a:cubicBezTo>
                      <a:pt x="44979" y="36679"/>
                      <a:pt x="45209" y="36864"/>
                      <a:pt x="45415" y="37027"/>
                    </a:cubicBezTo>
                    <a:cubicBezTo>
                      <a:pt x="45068" y="37536"/>
                      <a:pt x="44750" y="38003"/>
                      <a:pt x="44423" y="38483"/>
                    </a:cubicBezTo>
                    <a:cubicBezTo>
                      <a:pt x="44128" y="38385"/>
                      <a:pt x="43881" y="38179"/>
                      <a:pt x="43686" y="37904"/>
                    </a:cubicBezTo>
                    <a:lnTo>
                      <a:pt x="44148" y="37904"/>
                    </a:lnTo>
                    <a:cubicBezTo>
                      <a:pt x="44566" y="37495"/>
                      <a:pt x="44195" y="36841"/>
                      <a:pt x="44763" y="36506"/>
                    </a:cubicBezTo>
                    <a:close/>
                    <a:moveTo>
                      <a:pt x="53562" y="28758"/>
                    </a:moveTo>
                    <a:cubicBezTo>
                      <a:pt x="53918" y="28999"/>
                      <a:pt x="54151" y="29272"/>
                      <a:pt x="54165" y="29704"/>
                    </a:cubicBezTo>
                    <a:cubicBezTo>
                      <a:pt x="52712" y="30228"/>
                      <a:pt x="53035" y="30082"/>
                      <a:pt x="52804" y="30330"/>
                    </a:cubicBezTo>
                    <a:cubicBezTo>
                      <a:pt x="52815" y="30436"/>
                      <a:pt x="52830" y="30573"/>
                      <a:pt x="52851" y="30786"/>
                    </a:cubicBezTo>
                    <a:cubicBezTo>
                      <a:pt x="53417" y="30650"/>
                      <a:pt x="53920" y="30528"/>
                      <a:pt x="54485" y="30392"/>
                    </a:cubicBezTo>
                    <a:cubicBezTo>
                      <a:pt x="54686" y="30779"/>
                      <a:pt x="54899" y="31151"/>
                      <a:pt x="54815" y="31608"/>
                    </a:cubicBezTo>
                    <a:cubicBezTo>
                      <a:pt x="54692" y="31654"/>
                      <a:pt x="54576" y="31671"/>
                      <a:pt x="54465" y="31671"/>
                    </a:cubicBezTo>
                    <a:cubicBezTo>
                      <a:pt x="54174" y="31671"/>
                      <a:pt x="53918" y="31552"/>
                      <a:pt x="53652" y="31519"/>
                    </a:cubicBezTo>
                    <a:cubicBezTo>
                      <a:pt x="53605" y="31513"/>
                      <a:pt x="53558" y="31510"/>
                      <a:pt x="53511" y="31510"/>
                    </a:cubicBezTo>
                    <a:cubicBezTo>
                      <a:pt x="53108" y="31510"/>
                      <a:pt x="52749" y="31727"/>
                      <a:pt x="52914" y="32105"/>
                    </a:cubicBezTo>
                    <a:cubicBezTo>
                      <a:pt x="53156" y="32236"/>
                      <a:pt x="53433" y="32239"/>
                      <a:pt x="53718" y="32239"/>
                    </a:cubicBezTo>
                    <a:cubicBezTo>
                      <a:pt x="53733" y="32239"/>
                      <a:pt x="53747" y="32239"/>
                      <a:pt x="53761" y="32239"/>
                    </a:cubicBezTo>
                    <a:cubicBezTo>
                      <a:pt x="54143" y="32239"/>
                      <a:pt x="54535" y="32244"/>
                      <a:pt x="54871" y="32552"/>
                    </a:cubicBezTo>
                    <a:cubicBezTo>
                      <a:pt x="54930" y="33084"/>
                      <a:pt x="54927" y="32866"/>
                      <a:pt x="54854" y="33403"/>
                    </a:cubicBezTo>
                    <a:cubicBezTo>
                      <a:pt x="54788" y="33403"/>
                      <a:pt x="54733" y="33412"/>
                      <a:pt x="54689" y="33412"/>
                    </a:cubicBezTo>
                    <a:cubicBezTo>
                      <a:pt x="54663" y="33412"/>
                      <a:pt x="54641" y="33409"/>
                      <a:pt x="54623" y="33400"/>
                    </a:cubicBezTo>
                    <a:cubicBezTo>
                      <a:pt x="54235" y="33194"/>
                      <a:pt x="53840" y="33022"/>
                      <a:pt x="53401" y="33022"/>
                    </a:cubicBezTo>
                    <a:cubicBezTo>
                      <a:pt x="53338" y="33022"/>
                      <a:pt x="53274" y="33026"/>
                      <a:pt x="53208" y="33033"/>
                    </a:cubicBezTo>
                    <a:cubicBezTo>
                      <a:pt x="53012" y="33056"/>
                      <a:pt x="52841" y="33126"/>
                      <a:pt x="52831" y="33394"/>
                    </a:cubicBezTo>
                    <a:cubicBezTo>
                      <a:pt x="53337" y="33854"/>
                      <a:pt x="54187" y="33558"/>
                      <a:pt x="54637" y="34164"/>
                    </a:cubicBezTo>
                    <a:cubicBezTo>
                      <a:pt x="54684" y="34613"/>
                      <a:pt x="54508" y="34974"/>
                      <a:pt x="54211" y="35342"/>
                    </a:cubicBezTo>
                    <a:cubicBezTo>
                      <a:pt x="53533" y="34725"/>
                      <a:pt x="53319" y="34485"/>
                      <a:pt x="53083" y="34485"/>
                    </a:cubicBezTo>
                    <a:cubicBezTo>
                      <a:pt x="52963" y="34485"/>
                      <a:pt x="52839" y="34546"/>
                      <a:pt x="52645" y="34652"/>
                    </a:cubicBezTo>
                    <a:cubicBezTo>
                      <a:pt x="52660" y="35002"/>
                      <a:pt x="52964" y="35130"/>
                      <a:pt x="53181" y="35327"/>
                    </a:cubicBezTo>
                    <a:cubicBezTo>
                      <a:pt x="53376" y="35501"/>
                      <a:pt x="53565" y="35682"/>
                      <a:pt x="53766" y="35870"/>
                    </a:cubicBezTo>
                    <a:cubicBezTo>
                      <a:pt x="53612" y="36397"/>
                      <a:pt x="53242" y="36735"/>
                      <a:pt x="52998" y="37125"/>
                    </a:cubicBezTo>
                    <a:cubicBezTo>
                      <a:pt x="52567" y="37108"/>
                      <a:pt x="52488" y="36263"/>
                      <a:pt x="51908" y="35870"/>
                    </a:cubicBezTo>
                    <a:lnTo>
                      <a:pt x="51908" y="35870"/>
                    </a:lnTo>
                    <a:cubicBezTo>
                      <a:pt x="50880" y="36042"/>
                      <a:pt x="51665" y="36807"/>
                      <a:pt x="52351" y="37672"/>
                    </a:cubicBezTo>
                    <a:cubicBezTo>
                      <a:pt x="52162" y="38077"/>
                      <a:pt x="51818" y="38138"/>
                      <a:pt x="51564" y="38291"/>
                    </a:cubicBezTo>
                    <a:cubicBezTo>
                      <a:pt x="51082" y="37987"/>
                      <a:pt x="51399" y="37343"/>
                      <a:pt x="50783" y="37181"/>
                    </a:cubicBezTo>
                    <a:cubicBezTo>
                      <a:pt x="50335" y="37263"/>
                      <a:pt x="50572" y="37726"/>
                      <a:pt x="50774" y="38371"/>
                    </a:cubicBezTo>
                    <a:cubicBezTo>
                      <a:pt x="50672" y="38446"/>
                      <a:pt x="50590" y="38506"/>
                      <a:pt x="50505" y="38568"/>
                    </a:cubicBezTo>
                    <a:cubicBezTo>
                      <a:pt x="50150" y="38342"/>
                      <a:pt x="50404" y="37760"/>
                      <a:pt x="49871" y="37665"/>
                    </a:cubicBezTo>
                    <a:cubicBezTo>
                      <a:pt x="49815" y="37701"/>
                      <a:pt x="49726" y="37763"/>
                      <a:pt x="49668" y="37804"/>
                    </a:cubicBezTo>
                    <a:cubicBezTo>
                      <a:pt x="49527" y="38067"/>
                      <a:pt x="49850" y="38326"/>
                      <a:pt x="49632" y="38561"/>
                    </a:cubicBezTo>
                    <a:cubicBezTo>
                      <a:pt x="49156" y="38422"/>
                      <a:pt x="49589" y="37869"/>
                      <a:pt x="49172" y="37717"/>
                    </a:cubicBezTo>
                    <a:cubicBezTo>
                      <a:pt x="49147" y="37713"/>
                      <a:pt x="49125" y="37712"/>
                      <a:pt x="49103" y="37712"/>
                    </a:cubicBezTo>
                    <a:cubicBezTo>
                      <a:pt x="48773" y="37712"/>
                      <a:pt x="48759" y="38104"/>
                      <a:pt x="48535" y="38284"/>
                    </a:cubicBezTo>
                    <a:cubicBezTo>
                      <a:pt x="48169" y="38190"/>
                      <a:pt x="48651" y="38580"/>
                      <a:pt x="46281" y="36459"/>
                    </a:cubicBezTo>
                    <a:cubicBezTo>
                      <a:pt x="46328" y="36380"/>
                      <a:pt x="46375" y="36354"/>
                      <a:pt x="46423" y="36354"/>
                    </a:cubicBezTo>
                    <a:cubicBezTo>
                      <a:pt x="46495" y="36354"/>
                      <a:pt x="46568" y="36412"/>
                      <a:pt x="46639" y="36435"/>
                    </a:cubicBezTo>
                    <a:cubicBezTo>
                      <a:pt x="47036" y="36562"/>
                      <a:pt x="47426" y="36718"/>
                      <a:pt x="47831" y="36808"/>
                    </a:cubicBezTo>
                    <a:cubicBezTo>
                      <a:pt x="48101" y="36868"/>
                      <a:pt x="48367" y="36897"/>
                      <a:pt x="48625" y="36897"/>
                    </a:cubicBezTo>
                    <a:cubicBezTo>
                      <a:pt x="51210" y="36897"/>
                      <a:pt x="53106" y="34025"/>
                      <a:pt x="51976" y="30510"/>
                    </a:cubicBezTo>
                    <a:cubicBezTo>
                      <a:pt x="51863" y="30157"/>
                      <a:pt x="51779" y="29794"/>
                      <a:pt x="51683" y="29435"/>
                    </a:cubicBezTo>
                    <a:lnTo>
                      <a:pt x="51683" y="29435"/>
                    </a:lnTo>
                    <a:cubicBezTo>
                      <a:pt x="52516" y="29244"/>
                      <a:pt x="52033" y="29437"/>
                      <a:pt x="53562" y="28758"/>
                    </a:cubicBezTo>
                    <a:close/>
                    <a:moveTo>
                      <a:pt x="51793" y="39138"/>
                    </a:moveTo>
                    <a:lnTo>
                      <a:pt x="51793" y="39138"/>
                    </a:lnTo>
                    <a:cubicBezTo>
                      <a:pt x="51811" y="39166"/>
                      <a:pt x="51829" y="39196"/>
                      <a:pt x="51848" y="39225"/>
                    </a:cubicBezTo>
                    <a:cubicBezTo>
                      <a:pt x="51833" y="39256"/>
                      <a:pt x="51817" y="39290"/>
                      <a:pt x="51801" y="39323"/>
                    </a:cubicBezTo>
                    <a:cubicBezTo>
                      <a:pt x="51686" y="39160"/>
                      <a:pt x="51710" y="39199"/>
                      <a:pt x="51793" y="39138"/>
                    </a:cubicBezTo>
                    <a:close/>
                    <a:moveTo>
                      <a:pt x="51366" y="39299"/>
                    </a:moveTo>
                    <a:lnTo>
                      <a:pt x="51366" y="39299"/>
                    </a:lnTo>
                    <a:cubicBezTo>
                      <a:pt x="51026" y="39684"/>
                      <a:pt x="51026" y="39684"/>
                      <a:pt x="49574" y="39861"/>
                    </a:cubicBezTo>
                    <a:cubicBezTo>
                      <a:pt x="49525" y="39780"/>
                      <a:pt x="49472" y="39693"/>
                      <a:pt x="49397" y="39572"/>
                    </a:cubicBezTo>
                    <a:cubicBezTo>
                      <a:pt x="50057" y="39480"/>
                      <a:pt x="50677" y="39395"/>
                      <a:pt x="51366" y="39299"/>
                    </a:cubicBezTo>
                    <a:close/>
                    <a:moveTo>
                      <a:pt x="83732" y="37255"/>
                    </a:moveTo>
                    <a:cubicBezTo>
                      <a:pt x="83847" y="37255"/>
                      <a:pt x="83848" y="37274"/>
                      <a:pt x="84085" y="37389"/>
                    </a:cubicBezTo>
                    <a:cubicBezTo>
                      <a:pt x="84117" y="37571"/>
                      <a:pt x="84352" y="37203"/>
                      <a:pt x="82328" y="39903"/>
                    </a:cubicBezTo>
                    <a:lnTo>
                      <a:pt x="82328" y="38426"/>
                    </a:lnTo>
                    <a:cubicBezTo>
                      <a:pt x="82681" y="38059"/>
                      <a:pt x="83067" y="37657"/>
                      <a:pt x="83453" y="37259"/>
                    </a:cubicBezTo>
                    <a:cubicBezTo>
                      <a:pt x="83597" y="37259"/>
                      <a:pt x="83678" y="37255"/>
                      <a:pt x="83732" y="37255"/>
                    </a:cubicBezTo>
                    <a:close/>
                    <a:moveTo>
                      <a:pt x="46015" y="37473"/>
                    </a:moveTo>
                    <a:cubicBezTo>
                      <a:pt x="46307" y="37735"/>
                      <a:pt x="46553" y="37957"/>
                      <a:pt x="46846" y="38218"/>
                    </a:cubicBezTo>
                    <a:cubicBezTo>
                      <a:pt x="46114" y="38959"/>
                      <a:pt x="45627" y="39266"/>
                      <a:pt x="45704" y="40136"/>
                    </a:cubicBezTo>
                    <a:lnTo>
                      <a:pt x="45704" y="40136"/>
                    </a:lnTo>
                    <a:cubicBezTo>
                      <a:pt x="45563" y="39938"/>
                      <a:pt x="45387" y="39728"/>
                      <a:pt x="44927" y="39151"/>
                    </a:cubicBezTo>
                    <a:cubicBezTo>
                      <a:pt x="45303" y="38572"/>
                      <a:pt x="45646" y="38045"/>
                      <a:pt x="46015" y="37473"/>
                    </a:cubicBezTo>
                    <a:close/>
                    <a:moveTo>
                      <a:pt x="37938" y="33563"/>
                    </a:moveTo>
                    <a:cubicBezTo>
                      <a:pt x="38058" y="33563"/>
                      <a:pt x="38172" y="33606"/>
                      <a:pt x="38287" y="33682"/>
                    </a:cubicBezTo>
                    <a:cubicBezTo>
                      <a:pt x="38392" y="35364"/>
                      <a:pt x="38462" y="35649"/>
                      <a:pt x="39134" y="36290"/>
                    </a:cubicBezTo>
                    <a:cubicBezTo>
                      <a:pt x="39225" y="36268"/>
                      <a:pt x="39342" y="36262"/>
                      <a:pt x="39431" y="36208"/>
                    </a:cubicBezTo>
                    <a:cubicBezTo>
                      <a:pt x="39509" y="36161"/>
                      <a:pt x="39579" y="36136"/>
                      <a:pt x="39651" y="36136"/>
                    </a:cubicBezTo>
                    <a:cubicBezTo>
                      <a:pt x="39712" y="36136"/>
                      <a:pt x="39773" y="36153"/>
                      <a:pt x="39842" y="36190"/>
                    </a:cubicBezTo>
                    <a:cubicBezTo>
                      <a:pt x="39872" y="36206"/>
                      <a:pt x="39907" y="36211"/>
                      <a:pt x="39947" y="36211"/>
                    </a:cubicBezTo>
                    <a:cubicBezTo>
                      <a:pt x="40014" y="36211"/>
                      <a:pt x="40096" y="36197"/>
                      <a:pt x="40189" y="36197"/>
                    </a:cubicBezTo>
                    <a:cubicBezTo>
                      <a:pt x="40346" y="35469"/>
                      <a:pt x="39893" y="34866"/>
                      <a:pt x="39856" y="34199"/>
                    </a:cubicBezTo>
                    <a:cubicBezTo>
                      <a:pt x="39910" y="34147"/>
                      <a:pt x="39960" y="34128"/>
                      <a:pt x="40007" y="34128"/>
                    </a:cubicBezTo>
                    <a:cubicBezTo>
                      <a:pt x="40128" y="34128"/>
                      <a:pt x="40232" y="34256"/>
                      <a:pt x="40367" y="34285"/>
                    </a:cubicBezTo>
                    <a:cubicBezTo>
                      <a:pt x="40610" y="34897"/>
                      <a:pt x="40255" y="35663"/>
                      <a:pt x="40801" y="36211"/>
                    </a:cubicBezTo>
                    <a:cubicBezTo>
                      <a:pt x="40846" y="36256"/>
                      <a:pt x="40938" y="36252"/>
                      <a:pt x="41040" y="36279"/>
                    </a:cubicBezTo>
                    <a:cubicBezTo>
                      <a:pt x="41431" y="35827"/>
                      <a:pt x="40988" y="35260"/>
                      <a:pt x="41187" y="34809"/>
                    </a:cubicBezTo>
                    <a:cubicBezTo>
                      <a:pt x="41263" y="34755"/>
                      <a:pt x="41329" y="34733"/>
                      <a:pt x="41390" y="34733"/>
                    </a:cubicBezTo>
                    <a:cubicBezTo>
                      <a:pt x="41517" y="34733"/>
                      <a:pt x="41623" y="34827"/>
                      <a:pt x="41750" y="34921"/>
                    </a:cubicBezTo>
                    <a:cubicBezTo>
                      <a:pt x="41708" y="35423"/>
                      <a:pt x="41331" y="35963"/>
                      <a:pt x="41773" y="36545"/>
                    </a:cubicBezTo>
                    <a:cubicBezTo>
                      <a:pt x="41922" y="36505"/>
                      <a:pt x="42085" y="36461"/>
                      <a:pt x="42276" y="36410"/>
                    </a:cubicBezTo>
                    <a:cubicBezTo>
                      <a:pt x="42199" y="35952"/>
                      <a:pt x="42131" y="35552"/>
                      <a:pt x="42070" y="35190"/>
                    </a:cubicBezTo>
                    <a:cubicBezTo>
                      <a:pt x="42134" y="35120"/>
                      <a:pt x="42168" y="35066"/>
                      <a:pt x="42182" y="35066"/>
                    </a:cubicBezTo>
                    <a:cubicBezTo>
                      <a:pt x="42183" y="35066"/>
                      <a:pt x="42183" y="35066"/>
                      <a:pt x="42184" y="35066"/>
                    </a:cubicBezTo>
                    <a:cubicBezTo>
                      <a:pt x="42714" y="35253"/>
                      <a:pt x="42635" y="35259"/>
                      <a:pt x="42859" y="35458"/>
                    </a:cubicBezTo>
                    <a:cubicBezTo>
                      <a:pt x="42567" y="36588"/>
                      <a:pt x="42472" y="36628"/>
                      <a:pt x="42730" y="37194"/>
                    </a:cubicBezTo>
                    <a:lnTo>
                      <a:pt x="42730" y="37194"/>
                    </a:lnTo>
                    <a:cubicBezTo>
                      <a:pt x="42677" y="37205"/>
                      <a:pt x="42626" y="37209"/>
                      <a:pt x="42575" y="37209"/>
                    </a:cubicBezTo>
                    <a:cubicBezTo>
                      <a:pt x="42255" y="37209"/>
                      <a:pt x="41975" y="37025"/>
                      <a:pt x="41677" y="36937"/>
                    </a:cubicBezTo>
                    <a:cubicBezTo>
                      <a:pt x="41209" y="36797"/>
                      <a:pt x="40754" y="36726"/>
                      <a:pt x="40313" y="36726"/>
                    </a:cubicBezTo>
                    <a:cubicBezTo>
                      <a:pt x="39395" y="36726"/>
                      <a:pt x="38535" y="37032"/>
                      <a:pt x="37730" y="37655"/>
                    </a:cubicBezTo>
                    <a:cubicBezTo>
                      <a:pt x="37178" y="38083"/>
                      <a:pt x="36851" y="38672"/>
                      <a:pt x="36529" y="39275"/>
                    </a:cubicBezTo>
                    <a:cubicBezTo>
                      <a:pt x="36375" y="39561"/>
                      <a:pt x="36422" y="39935"/>
                      <a:pt x="36132" y="40151"/>
                    </a:cubicBezTo>
                    <a:lnTo>
                      <a:pt x="36132" y="40151"/>
                    </a:lnTo>
                    <a:cubicBezTo>
                      <a:pt x="36139" y="39638"/>
                      <a:pt x="35930" y="39653"/>
                      <a:pt x="32806" y="38101"/>
                    </a:cubicBezTo>
                    <a:cubicBezTo>
                      <a:pt x="32931" y="36985"/>
                      <a:pt x="32931" y="36985"/>
                      <a:pt x="33387" y="36280"/>
                    </a:cubicBezTo>
                    <a:lnTo>
                      <a:pt x="33387" y="36280"/>
                    </a:lnTo>
                    <a:lnTo>
                      <a:pt x="33368" y="36301"/>
                    </a:lnTo>
                    <a:cubicBezTo>
                      <a:pt x="33414" y="35744"/>
                      <a:pt x="33815" y="35457"/>
                      <a:pt x="34258" y="35103"/>
                    </a:cubicBezTo>
                    <a:cubicBezTo>
                      <a:pt x="35218" y="36595"/>
                      <a:pt x="35438" y="37470"/>
                      <a:pt x="36236" y="37703"/>
                    </a:cubicBezTo>
                    <a:cubicBezTo>
                      <a:pt x="36317" y="37659"/>
                      <a:pt x="36412" y="37610"/>
                      <a:pt x="36525" y="37551"/>
                    </a:cubicBezTo>
                    <a:cubicBezTo>
                      <a:pt x="36091" y="36506"/>
                      <a:pt x="35147" y="35810"/>
                      <a:pt x="34728" y="34796"/>
                    </a:cubicBezTo>
                    <a:cubicBezTo>
                      <a:pt x="35062" y="34311"/>
                      <a:pt x="35062" y="34311"/>
                      <a:pt x="35571" y="34069"/>
                    </a:cubicBezTo>
                    <a:cubicBezTo>
                      <a:pt x="36013" y="35440"/>
                      <a:pt x="36170" y="36071"/>
                      <a:pt x="36574" y="36724"/>
                    </a:cubicBezTo>
                    <a:cubicBezTo>
                      <a:pt x="36701" y="36929"/>
                      <a:pt x="37004" y="37257"/>
                      <a:pt x="37302" y="37257"/>
                    </a:cubicBezTo>
                    <a:cubicBezTo>
                      <a:pt x="37432" y="37257"/>
                      <a:pt x="37561" y="37195"/>
                      <a:pt x="37674" y="37033"/>
                    </a:cubicBezTo>
                    <a:cubicBezTo>
                      <a:pt x="37624" y="36811"/>
                      <a:pt x="37569" y="36571"/>
                      <a:pt x="37515" y="36331"/>
                    </a:cubicBezTo>
                    <a:lnTo>
                      <a:pt x="37515" y="36331"/>
                    </a:lnTo>
                    <a:cubicBezTo>
                      <a:pt x="37716" y="36466"/>
                      <a:pt x="37915" y="36598"/>
                      <a:pt x="38086" y="36714"/>
                    </a:cubicBezTo>
                    <a:cubicBezTo>
                      <a:pt x="38374" y="36625"/>
                      <a:pt x="38440" y="36441"/>
                      <a:pt x="38391" y="36251"/>
                    </a:cubicBezTo>
                    <a:cubicBezTo>
                      <a:pt x="38262" y="35750"/>
                      <a:pt x="37648" y="34372"/>
                      <a:pt x="37494" y="33740"/>
                    </a:cubicBezTo>
                    <a:cubicBezTo>
                      <a:pt x="37656" y="33618"/>
                      <a:pt x="37801" y="33563"/>
                      <a:pt x="37938" y="33563"/>
                    </a:cubicBezTo>
                    <a:close/>
                    <a:moveTo>
                      <a:pt x="50814" y="40178"/>
                    </a:moveTo>
                    <a:lnTo>
                      <a:pt x="50814" y="40178"/>
                    </a:lnTo>
                    <a:cubicBezTo>
                      <a:pt x="50590" y="40317"/>
                      <a:pt x="50425" y="40381"/>
                      <a:pt x="50262" y="40381"/>
                    </a:cubicBezTo>
                    <a:cubicBezTo>
                      <a:pt x="50139" y="40381"/>
                      <a:pt x="50018" y="40345"/>
                      <a:pt x="49873" y="40278"/>
                    </a:cubicBezTo>
                    <a:cubicBezTo>
                      <a:pt x="50192" y="40244"/>
                      <a:pt x="50402" y="40223"/>
                      <a:pt x="50814" y="40178"/>
                    </a:cubicBezTo>
                    <a:close/>
                    <a:moveTo>
                      <a:pt x="47285" y="38786"/>
                    </a:moveTo>
                    <a:cubicBezTo>
                      <a:pt x="47715" y="38918"/>
                      <a:pt x="47892" y="39272"/>
                      <a:pt x="48190" y="39532"/>
                    </a:cubicBezTo>
                    <a:cubicBezTo>
                      <a:pt x="47982" y="39811"/>
                      <a:pt x="47674" y="39850"/>
                      <a:pt x="47435" y="39999"/>
                    </a:cubicBezTo>
                    <a:cubicBezTo>
                      <a:pt x="46794" y="40401"/>
                      <a:pt x="46337" y="40661"/>
                      <a:pt x="46388" y="41261"/>
                    </a:cubicBezTo>
                    <a:lnTo>
                      <a:pt x="46388" y="41261"/>
                    </a:lnTo>
                    <a:cubicBezTo>
                      <a:pt x="46004" y="40618"/>
                      <a:pt x="45879" y="40392"/>
                      <a:pt x="45738" y="40185"/>
                    </a:cubicBezTo>
                    <a:lnTo>
                      <a:pt x="45738" y="40185"/>
                    </a:lnTo>
                    <a:cubicBezTo>
                      <a:pt x="45879" y="40172"/>
                      <a:pt x="46019" y="40160"/>
                      <a:pt x="46166" y="40146"/>
                    </a:cubicBezTo>
                    <a:cubicBezTo>
                      <a:pt x="46677" y="39812"/>
                      <a:pt x="46774" y="39114"/>
                      <a:pt x="47285" y="38786"/>
                    </a:cubicBezTo>
                    <a:close/>
                    <a:moveTo>
                      <a:pt x="71328" y="37986"/>
                    </a:moveTo>
                    <a:lnTo>
                      <a:pt x="71328" y="37986"/>
                    </a:lnTo>
                    <a:cubicBezTo>
                      <a:pt x="71582" y="38125"/>
                      <a:pt x="71321" y="37694"/>
                      <a:pt x="72689" y="40394"/>
                    </a:cubicBezTo>
                    <a:lnTo>
                      <a:pt x="72689" y="40394"/>
                    </a:lnTo>
                    <a:cubicBezTo>
                      <a:pt x="72065" y="40473"/>
                      <a:pt x="71841" y="40777"/>
                      <a:pt x="71311" y="41276"/>
                    </a:cubicBezTo>
                    <a:cubicBezTo>
                      <a:pt x="71095" y="40968"/>
                      <a:pt x="71155" y="40670"/>
                      <a:pt x="71156" y="40326"/>
                    </a:cubicBezTo>
                    <a:cubicBezTo>
                      <a:pt x="71407" y="40158"/>
                      <a:pt x="71683" y="39974"/>
                      <a:pt x="71987" y="39769"/>
                    </a:cubicBezTo>
                    <a:cubicBezTo>
                      <a:pt x="71782" y="39429"/>
                      <a:pt x="72053" y="39501"/>
                      <a:pt x="70993" y="39433"/>
                    </a:cubicBezTo>
                    <a:cubicBezTo>
                      <a:pt x="70945" y="39051"/>
                      <a:pt x="70898" y="38684"/>
                      <a:pt x="70847" y="38290"/>
                    </a:cubicBezTo>
                    <a:cubicBezTo>
                      <a:pt x="71027" y="38177"/>
                      <a:pt x="71183" y="38077"/>
                      <a:pt x="71328" y="37986"/>
                    </a:cubicBezTo>
                    <a:close/>
                    <a:moveTo>
                      <a:pt x="33682" y="34230"/>
                    </a:moveTo>
                    <a:lnTo>
                      <a:pt x="33682" y="34230"/>
                    </a:lnTo>
                    <a:cubicBezTo>
                      <a:pt x="33663" y="34493"/>
                      <a:pt x="33601" y="34487"/>
                      <a:pt x="32942" y="35218"/>
                    </a:cubicBezTo>
                    <a:cubicBezTo>
                      <a:pt x="32630" y="35198"/>
                      <a:pt x="32352" y="35161"/>
                      <a:pt x="32095" y="35161"/>
                    </a:cubicBezTo>
                    <a:cubicBezTo>
                      <a:pt x="31746" y="35161"/>
                      <a:pt x="31434" y="35229"/>
                      <a:pt x="31122" y="35503"/>
                    </a:cubicBezTo>
                    <a:cubicBezTo>
                      <a:pt x="31289" y="35614"/>
                      <a:pt x="31461" y="35642"/>
                      <a:pt x="31633" y="35642"/>
                    </a:cubicBezTo>
                    <a:cubicBezTo>
                      <a:pt x="31815" y="35642"/>
                      <a:pt x="31997" y="35611"/>
                      <a:pt x="32175" y="35611"/>
                    </a:cubicBezTo>
                    <a:cubicBezTo>
                      <a:pt x="32320" y="35611"/>
                      <a:pt x="32462" y="35631"/>
                      <a:pt x="32598" y="35706"/>
                    </a:cubicBezTo>
                    <a:cubicBezTo>
                      <a:pt x="31859" y="37966"/>
                      <a:pt x="31211" y="39358"/>
                      <a:pt x="31730" y="41474"/>
                    </a:cubicBezTo>
                    <a:cubicBezTo>
                      <a:pt x="31423" y="41583"/>
                      <a:pt x="31149" y="41681"/>
                      <a:pt x="30884" y="41775"/>
                    </a:cubicBezTo>
                    <a:cubicBezTo>
                      <a:pt x="30822" y="41677"/>
                      <a:pt x="30748" y="41614"/>
                      <a:pt x="30756" y="41564"/>
                    </a:cubicBezTo>
                    <a:cubicBezTo>
                      <a:pt x="31262" y="38348"/>
                      <a:pt x="31070" y="38285"/>
                      <a:pt x="30573" y="34522"/>
                    </a:cubicBezTo>
                    <a:cubicBezTo>
                      <a:pt x="30656" y="34508"/>
                      <a:pt x="30779" y="34464"/>
                      <a:pt x="30902" y="34464"/>
                    </a:cubicBezTo>
                    <a:cubicBezTo>
                      <a:pt x="30915" y="34464"/>
                      <a:pt x="30929" y="34464"/>
                      <a:pt x="30942" y="34466"/>
                    </a:cubicBezTo>
                    <a:cubicBezTo>
                      <a:pt x="31261" y="34491"/>
                      <a:pt x="31580" y="34510"/>
                      <a:pt x="31900" y="34510"/>
                    </a:cubicBezTo>
                    <a:cubicBezTo>
                      <a:pt x="32489" y="34510"/>
                      <a:pt x="33080" y="34445"/>
                      <a:pt x="33682" y="34230"/>
                    </a:cubicBezTo>
                    <a:close/>
                    <a:moveTo>
                      <a:pt x="85575" y="37486"/>
                    </a:moveTo>
                    <a:cubicBezTo>
                      <a:pt x="85566" y="37562"/>
                      <a:pt x="85582" y="37643"/>
                      <a:pt x="85550" y="37672"/>
                    </a:cubicBezTo>
                    <a:cubicBezTo>
                      <a:pt x="84277" y="38782"/>
                      <a:pt x="83324" y="40160"/>
                      <a:pt x="82320" y="41493"/>
                    </a:cubicBezTo>
                    <a:cubicBezTo>
                      <a:pt x="81993" y="41929"/>
                      <a:pt x="82039" y="41850"/>
                      <a:pt x="81926" y="41890"/>
                    </a:cubicBezTo>
                    <a:cubicBezTo>
                      <a:pt x="82019" y="40917"/>
                      <a:pt x="82664" y="40246"/>
                      <a:pt x="83162" y="39507"/>
                    </a:cubicBezTo>
                    <a:cubicBezTo>
                      <a:pt x="83673" y="38752"/>
                      <a:pt x="84244" y="38039"/>
                      <a:pt x="85092" y="37486"/>
                    </a:cubicBezTo>
                    <a:close/>
                    <a:moveTo>
                      <a:pt x="51286" y="40693"/>
                    </a:moveTo>
                    <a:cubicBezTo>
                      <a:pt x="51260" y="41621"/>
                      <a:pt x="51181" y="41978"/>
                      <a:pt x="50874" y="42583"/>
                    </a:cubicBezTo>
                    <a:cubicBezTo>
                      <a:pt x="50650" y="42047"/>
                      <a:pt x="50425" y="41507"/>
                      <a:pt x="50188" y="40935"/>
                    </a:cubicBezTo>
                    <a:cubicBezTo>
                      <a:pt x="50575" y="40851"/>
                      <a:pt x="50926" y="40774"/>
                      <a:pt x="51286" y="40693"/>
                    </a:cubicBezTo>
                    <a:close/>
                    <a:moveTo>
                      <a:pt x="16449" y="43141"/>
                    </a:moveTo>
                    <a:lnTo>
                      <a:pt x="16449" y="43141"/>
                    </a:lnTo>
                    <a:cubicBezTo>
                      <a:pt x="16452" y="43145"/>
                      <a:pt x="16456" y="43150"/>
                      <a:pt x="16459" y="43154"/>
                    </a:cubicBezTo>
                    <a:lnTo>
                      <a:pt x="16459" y="43154"/>
                    </a:lnTo>
                    <a:cubicBezTo>
                      <a:pt x="16463" y="43156"/>
                      <a:pt x="16467" y="43158"/>
                      <a:pt x="16471" y="43160"/>
                    </a:cubicBezTo>
                    <a:lnTo>
                      <a:pt x="16449" y="43141"/>
                    </a:lnTo>
                    <a:close/>
                    <a:moveTo>
                      <a:pt x="31577" y="42040"/>
                    </a:moveTo>
                    <a:cubicBezTo>
                      <a:pt x="31875" y="42249"/>
                      <a:pt x="31875" y="42249"/>
                      <a:pt x="31927" y="42562"/>
                    </a:cubicBezTo>
                    <a:cubicBezTo>
                      <a:pt x="31387" y="42793"/>
                      <a:pt x="30846" y="43023"/>
                      <a:pt x="30277" y="43267"/>
                    </a:cubicBezTo>
                    <a:cubicBezTo>
                      <a:pt x="30247" y="42921"/>
                      <a:pt x="30434" y="42682"/>
                      <a:pt x="30580" y="42366"/>
                    </a:cubicBezTo>
                    <a:cubicBezTo>
                      <a:pt x="30895" y="42264"/>
                      <a:pt x="31248" y="42149"/>
                      <a:pt x="31577" y="42040"/>
                    </a:cubicBezTo>
                    <a:close/>
                    <a:moveTo>
                      <a:pt x="32037" y="42979"/>
                    </a:moveTo>
                    <a:cubicBezTo>
                      <a:pt x="32125" y="43240"/>
                      <a:pt x="32192" y="43435"/>
                      <a:pt x="32265" y="43651"/>
                    </a:cubicBezTo>
                    <a:cubicBezTo>
                      <a:pt x="31367" y="44021"/>
                      <a:pt x="30516" y="44370"/>
                      <a:pt x="29396" y="44829"/>
                    </a:cubicBezTo>
                    <a:cubicBezTo>
                      <a:pt x="29657" y="44417"/>
                      <a:pt x="29735" y="44177"/>
                      <a:pt x="29898" y="44059"/>
                    </a:cubicBezTo>
                    <a:cubicBezTo>
                      <a:pt x="30533" y="43598"/>
                      <a:pt x="31240" y="43279"/>
                      <a:pt x="32037" y="42979"/>
                    </a:cubicBezTo>
                    <a:close/>
                    <a:moveTo>
                      <a:pt x="71149" y="44088"/>
                    </a:moveTo>
                    <a:cubicBezTo>
                      <a:pt x="71315" y="44088"/>
                      <a:pt x="71457" y="44307"/>
                      <a:pt x="71888" y="44811"/>
                    </a:cubicBezTo>
                    <a:cubicBezTo>
                      <a:pt x="71853" y="45073"/>
                      <a:pt x="71676" y="45135"/>
                      <a:pt x="71492" y="45136"/>
                    </a:cubicBezTo>
                    <a:cubicBezTo>
                      <a:pt x="71353" y="45138"/>
                      <a:pt x="71209" y="45183"/>
                      <a:pt x="71064" y="45183"/>
                    </a:cubicBezTo>
                    <a:cubicBezTo>
                      <a:pt x="70948" y="45183"/>
                      <a:pt x="70831" y="45154"/>
                      <a:pt x="70716" y="45051"/>
                    </a:cubicBezTo>
                    <a:cubicBezTo>
                      <a:pt x="70806" y="44749"/>
                      <a:pt x="70900" y="44434"/>
                      <a:pt x="70987" y="44145"/>
                    </a:cubicBezTo>
                    <a:cubicBezTo>
                      <a:pt x="71048" y="44108"/>
                      <a:pt x="71100" y="44088"/>
                      <a:pt x="71149" y="44088"/>
                    </a:cubicBezTo>
                    <a:close/>
                    <a:moveTo>
                      <a:pt x="79646" y="34313"/>
                    </a:moveTo>
                    <a:cubicBezTo>
                      <a:pt x="80237" y="34570"/>
                      <a:pt x="80464" y="35084"/>
                      <a:pt x="80718" y="35620"/>
                    </a:cubicBezTo>
                    <a:cubicBezTo>
                      <a:pt x="80653" y="35638"/>
                      <a:pt x="80589" y="35646"/>
                      <a:pt x="80526" y="35646"/>
                    </a:cubicBezTo>
                    <a:cubicBezTo>
                      <a:pt x="80295" y="35646"/>
                      <a:pt x="80067" y="35548"/>
                      <a:pt x="79847" y="35548"/>
                    </a:cubicBezTo>
                    <a:cubicBezTo>
                      <a:pt x="79694" y="35548"/>
                      <a:pt x="79545" y="35595"/>
                      <a:pt x="79401" y="35755"/>
                    </a:cubicBezTo>
                    <a:cubicBezTo>
                      <a:pt x="79745" y="36296"/>
                      <a:pt x="80530" y="35923"/>
                      <a:pt x="80866" y="36455"/>
                    </a:cubicBezTo>
                    <a:cubicBezTo>
                      <a:pt x="80988" y="36628"/>
                      <a:pt x="81157" y="36798"/>
                      <a:pt x="81049" y="37074"/>
                    </a:cubicBezTo>
                    <a:cubicBezTo>
                      <a:pt x="80743" y="36967"/>
                      <a:pt x="80436" y="36860"/>
                      <a:pt x="80085" y="36737"/>
                    </a:cubicBezTo>
                    <a:cubicBezTo>
                      <a:pt x="79920" y="36860"/>
                      <a:pt x="79751" y="36988"/>
                      <a:pt x="79458" y="37205"/>
                    </a:cubicBezTo>
                    <a:cubicBezTo>
                      <a:pt x="79629" y="37300"/>
                      <a:pt x="79722" y="37393"/>
                      <a:pt x="79821" y="37400"/>
                    </a:cubicBezTo>
                    <a:cubicBezTo>
                      <a:pt x="80366" y="37436"/>
                      <a:pt x="80856" y="37602"/>
                      <a:pt x="81314" y="38003"/>
                    </a:cubicBezTo>
                    <a:cubicBezTo>
                      <a:pt x="81470" y="39138"/>
                      <a:pt x="81413" y="38714"/>
                      <a:pt x="81545" y="39712"/>
                    </a:cubicBezTo>
                    <a:cubicBezTo>
                      <a:pt x="81366" y="39627"/>
                      <a:pt x="81246" y="39610"/>
                      <a:pt x="81207" y="39543"/>
                    </a:cubicBezTo>
                    <a:cubicBezTo>
                      <a:pt x="80922" y="39077"/>
                      <a:pt x="80437" y="38561"/>
                      <a:pt x="80010" y="38561"/>
                    </a:cubicBezTo>
                    <a:cubicBezTo>
                      <a:pt x="79864" y="38561"/>
                      <a:pt x="79723" y="38623"/>
                      <a:pt x="79601" y="38768"/>
                    </a:cubicBezTo>
                    <a:cubicBezTo>
                      <a:pt x="79702" y="39117"/>
                      <a:pt x="79309" y="38777"/>
                      <a:pt x="81358" y="40309"/>
                    </a:cubicBezTo>
                    <a:cubicBezTo>
                      <a:pt x="81306" y="40884"/>
                      <a:pt x="81133" y="41394"/>
                      <a:pt x="80692" y="41792"/>
                    </a:cubicBezTo>
                    <a:lnTo>
                      <a:pt x="80723" y="41766"/>
                    </a:lnTo>
                    <a:lnTo>
                      <a:pt x="80723" y="41766"/>
                    </a:lnTo>
                    <a:cubicBezTo>
                      <a:pt x="80699" y="41875"/>
                      <a:pt x="80706" y="42008"/>
                      <a:pt x="80645" y="42090"/>
                    </a:cubicBezTo>
                    <a:cubicBezTo>
                      <a:pt x="79382" y="43803"/>
                      <a:pt x="78766" y="44799"/>
                      <a:pt x="76531" y="45198"/>
                    </a:cubicBezTo>
                    <a:cubicBezTo>
                      <a:pt x="76075" y="45280"/>
                      <a:pt x="75708" y="45370"/>
                      <a:pt x="75357" y="45370"/>
                    </a:cubicBezTo>
                    <a:cubicBezTo>
                      <a:pt x="75042" y="45370"/>
                      <a:pt x="74740" y="45297"/>
                      <a:pt x="74401" y="45079"/>
                    </a:cubicBezTo>
                    <a:cubicBezTo>
                      <a:pt x="74890" y="42460"/>
                      <a:pt x="75329" y="42247"/>
                      <a:pt x="74790" y="42000"/>
                    </a:cubicBezTo>
                    <a:lnTo>
                      <a:pt x="74790" y="42000"/>
                    </a:lnTo>
                    <a:cubicBezTo>
                      <a:pt x="73735" y="42112"/>
                      <a:pt x="73645" y="44590"/>
                      <a:pt x="73621" y="44896"/>
                    </a:cubicBezTo>
                    <a:cubicBezTo>
                      <a:pt x="73013" y="44606"/>
                      <a:pt x="72663" y="44174"/>
                      <a:pt x="72332" y="43746"/>
                    </a:cubicBezTo>
                    <a:cubicBezTo>
                      <a:pt x="72329" y="43307"/>
                      <a:pt x="72609" y="43029"/>
                      <a:pt x="72774" y="42697"/>
                    </a:cubicBezTo>
                    <a:cubicBezTo>
                      <a:pt x="72926" y="42387"/>
                      <a:pt x="73308" y="42141"/>
                      <a:pt x="73123" y="41659"/>
                    </a:cubicBezTo>
                    <a:lnTo>
                      <a:pt x="73123" y="41659"/>
                    </a:lnTo>
                    <a:cubicBezTo>
                      <a:pt x="72391" y="41846"/>
                      <a:pt x="72299" y="42523"/>
                      <a:pt x="71967" y="43001"/>
                    </a:cubicBezTo>
                    <a:cubicBezTo>
                      <a:pt x="71770" y="42983"/>
                      <a:pt x="71748" y="42895"/>
                      <a:pt x="71421" y="42121"/>
                    </a:cubicBezTo>
                    <a:cubicBezTo>
                      <a:pt x="71732" y="41591"/>
                      <a:pt x="72210" y="41279"/>
                      <a:pt x="72718" y="40910"/>
                    </a:cubicBezTo>
                    <a:lnTo>
                      <a:pt x="72718" y="40428"/>
                    </a:lnTo>
                    <a:lnTo>
                      <a:pt x="72718" y="40428"/>
                    </a:lnTo>
                    <a:cubicBezTo>
                      <a:pt x="73493" y="41016"/>
                      <a:pt x="74326" y="41896"/>
                      <a:pt x="75677" y="41896"/>
                    </a:cubicBezTo>
                    <a:cubicBezTo>
                      <a:pt x="75888" y="41896"/>
                      <a:pt x="76111" y="41875"/>
                      <a:pt x="76348" y="41828"/>
                    </a:cubicBezTo>
                    <a:cubicBezTo>
                      <a:pt x="76388" y="41820"/>
                      <a:pt x="76428" y="41817"/>
                      <a:pt x="76471" y="41817"/>
                    </a:cubicBezTo>
                    <a:cubicBezTo>
                      <a:pt x="76544" y="41817"/>
                      <a:pt x="76625" y="41824"/>
                      <a:pt x="76718" y="41824"/>
                    </a:cubicBezTo>
                    <a:cubicBezTo>
                      <a:pt x="77013" y="42641"/>
                      <a:pt x="77371" y="43422"/>
                      <a:pt x="77799" y="44234"/>
                    </a:cubicBezTo>
                    <a:cubicBezTo>
                      <a:pt x="78182" y="43347"/>
                      <a:pt x="78046" y="42619"/>
                      <a:pt x="77337" y="41633"/>
                    </a:cubicBezTo>
                    <a:cubicBezTo>
                      <a:pt x="78163" y="40816"/>
                      <a:pt x="79117" y="40223"/>
                      <a:pt x="79338" y="37880"/>
                    </a:cubicBezTo>
                    <a:cubicBezTo>
                      <a:pt x="79450" y="36708"/>
                      <a:pt x="79150" y="35605"/>
                      <a:pt x="78981" y="34765"/>
                    </a:cubicBezTo>
                    <a:cubicBezTo>
                      <a:pt x="79067" y="34606"/>
                      <a:pt x="78913" y="34711"/>
                      <a:pt x="79646" y="34313"/>
                    </a:cubicBezTo>
                    <a:close/>
                    <a:moveTo>
                      <a:pt x="71844" y="45451"/>
                    </a:moveTo>
                    <a:cubicBezTo>
                      <a:pt x="72060" y="45451"/>
                      <a:pt x="72299" y="45479"/>
                      <a:pt x="72630" y="45526"/>
                    </a:cubicBezTo>
                    <a:cubicBezTo>
                      <a:pt x="72373" y="45831"/>
                      <a:pt x="72895" y="45667"/>
                      <a:pt x="70181" y="46281"/>
                    </a:cubicBezTo>
                    <a:cubicBezTo>
                      <a:pt x="70280" y="46055"/>
                      <a:pt x="70336" y="45926"/>
                      <a:pt x="70381" y="45823"/>
                    </a:cubicBezTo>
                    <a:cubicBezTo>
                      <a:pt x="71103" y="45554"/>
                      <a:pt x="71431" y="45451"/>
                      <a:pt x="71844" y="45451"/>
                    </a:cubicBezTo>
                    <a:close/>
                    <a:moveTo>
                      <a:pt x="32557" y="38450"/>
                    </a:moveTo>
                    <a:cubicBezTo>
                      <a:pt x="32978" y="38605"/>
                      <a:pt x="33098" y="39019"/>
                      <a:pt x="33395" y="39243"/>
                    </a:cubicBezTo>
                    <a:cubicBezTo>
                      <a:pt x="34522" y="40087"/>
                      <a:pt x="33858" y="39754"/>
                      <a:pt x="35323" y="40371"/>
                    </a:cubicBezTo>
                    <a:cubicBezTo>
                      <a:pt x="35610" y="40305"/>
                      <a:pt x="35861" y="40249"/>
                      <a:pt x="36110" y="40191"/>
                    </a:cubicBezTo>
                    <a:lnTo>
                      <a:pt x="36110" y="40191"/>
                    </a:lnTo>
                    <a:cubicBezTo>
                      <a:pt x="36154" y="40930"/>
                      <a:pt x="35847" y="42194"/>
                      <a:pt x="36802" y="44637"/>
                    </a:cubicBezTo>
                    <a:cubicBezTo>
                      <a:pt x="36884" y="44848"/>
                      <a:pt x="36949" y="45063"/>
                      <a:pt x="37029" y="45293"/>
                    </a:cubicBezTo>
                    <a:cubicBezTo>
                      <a:pt x="36312" y="45524"/>
                      <a:pt x="35762" y="45964"/>
                      <a:pt x="35227" y="46517"/>
                    </a:cubicBezTo>
                    <a:cubicBezTo>
                      <a:pt x="34968" y="46117"/>
                      <a:pt x="34744" y="45773"/>
                      <a:pt x="34523" y="45432"/>
                    </a:cubicBezTo>
                    <a:cubicBezTo>
                      <a:pt x="34913" y="44872"/>
                      <a:pt x="35790" y="45114"/>
                      <a:pt x="36058" y="44555"/>
                    </a:cubicBezTo>
                    <a:cubicBezTo>
                      <a:pt x="36041" y="44260"/>
                      <a:pt x="35838" y="44173"/>
                      <a:pt x="35584" y="44102"/>
                    </a:cubicBezTo>
                    <a:cubicBezTo>
                      <a:pt x="35057" y="44136"/>
                      <a:pt x="34627" y="44483"/>
                      <a:pt x="34141" y="44682"/>
                    </a:cubicBezTo>
                    <a:cubicBezTo>
                      <a:pt x="33622" y="44253"/>
                      <a:pt x="33623" y="44253"/>
                      <a:pt x="33410" y="43576"/>
                    </a:cubicBezTo>
                    <a:cubicBezTo>
                      <a:pt x="33647" y="43436"/>
                      <a:pt x="33915" y="43410"/>
                      <a:pt x="34188" y="43410"/>
                    </a:cubicBezTo>
                    <a:cubicBezTo>
                      <a:pt x="34346" y="43410"/>
                      <a:pt x="34505" y="43419"/>
                      <a:pt x="34662" y="43419"/>
                    </a:cubicBezTo>
                    <a:cubicBezTo>
                      <a:pt x="35006" y="43419"/>
                      <a:pt x="35335" y="43378"/>
                      <a:pt x="35602" y="43116"/>
                    </a:cubicBezTo>
                    <a:cubicBezTo>
                      <a:pt x="35633" y="42716"/>
                      <a:pt x="35430" y="42587"/>
                      <a:pt x="35090" y="42587"/>
                    </a:cubicBezTo>
                    <a:cubicBezTo>
                      <a:pt x="34749" y="42587"/>
                      <a:pt x="34270" y="42717"/>
                      <a:pt x="33750" y="42834"/>
                    </a:cubicBezTo>
                    <a:cubicBezTo>
                      <a:pt x="33571" y="42876"/>
                      <a:pt x="33403" y="42964"/>
                      <a:pt x="33234" y="43030"/>
                    </a:cubicBezTo>
                    <a:cubicBezTo>
                      <a:pt x="32776" y="42348"/>
                      <a:pt x="32700" y="42050"/>
                      <a:pt x="32805" y="41347"/>
                    </a:cubicBezTo>
                    <a:lnTo>
                      <a:pt x="32805" y="41347"/>
                    </a:lnTo>
                    <a:cubicBezTo>
                      <a:pt x="33564" y="41560"/>
                      <a:pt x="34274" y="42079"/>
                      <a:pt x="35065" y="42079"/>
                    </a:cubicBezTo>
                    <a:cubicBezTo>
                      <a:pt x="35298" y="42079"/>
                      <a:pt x="35537" y="42035"/>
                      <a:pt x="35786" y="41925"/>
                    </a:cubicBezTo>
                    <a:cubicBezTo>
                      <a:pt x="35995" y="41349"/>
                      <a:pt x="35312" y="41418"/>
                      <a:pt x="34258" y="41064"/>
                    </a:cubicBezTo>
                    <a:cubicBezTo>
                      <a:pt x="33690" y="40873"/>
                      <a:pt x="33054" y="40896"/>
                      <a:pt x="32491" y="40520"/>
                    </a:cubicBezTo>
                    <a:cubicBezTo>
                      <a:pt x="32434" y="39836"/>
                      <a:pt x="32454" y="39164"/>
                      <a:pt x="32557" y="38450"/>
                    </a:cubicBezTo>
                    <a:close/>
                    <a:moveTo>
                      <a:pt x="17950" y="26468"/>
                    </a:moveTo>
                    <a:cubicBezTo>
                      <a:pt x="18004" y="26468"/>
                      <a:pt x="18058" y="26469"/>
                      <a:pt x="18113" y="26471"/>
                    </a:cubicBezTo>
                    <a:cubicBezTo>
                      <a:pt x="18395" y="26484"/>
                      <a:pt x="18630" y="26487"/>
                      <a:pt x="18839" y="26487"/>
                    </a:cubicBezTo>
                    <a:cubicBezTo>
                      <a:pt x="19143" y="26487"/>
                      <a:pt x="19391" y="26480"/>
                      <a:pt x="19646" y="26480"/>
                    </a:cubicBezTo>
                    <a:cubicBezTo>
                      <a:pt x="19958" y="26480"/>
                      <a:pt x="20281" y="26491"/>
                      <a:pt x="20730" y="26543"/>
                    </a:cubicBezTo>
                    <a:cubicBezTo>
                      <a:pt x="20511" y="27438"/>
                      <a:pt x="20305" y="28280"/>
                      <a:pt x="20117" y="29052"/>
                    </a:cubicBezTo>
                    <a:cubicBezTo>
                      <a:pt x="20173" y="29387"/>
                      <a:pt x="20200" y="29649"/>
                      <a:pt x="20538" y="29783"/>
                    </a:cubicBezTo>
                    <a:cubicBezTo>
                      <a:pt x="20827" y="28751"/>
                      <a:pt x="20895" y="27685"/>
                      <a:pt x="21159" y="26648"/>
                    </a:cubicBezTo>
                    <a:cubicBezTo>
                      <a:pt x="21384" y="26534"/>
                      <a:pt x="21420" y="26498"/>
                      <a:pt x="21494" y="26498"/>
                    </a:cubicBezTo>
                    <a:cubicBezTo>
                      <a:pt x="21547" y="26498"/>
                      <a:pt x="21618" y="26516"/>
                      <a:pt x="21790" y="26538"/>
                    </a:cubicBezTo>
                    <a:cubicBezTo>
                      <a:pt x="21194" y="28437"/>
                      <a:pt x="21186" y="28491"/>
                      <a:pt x="21288" y="29556"/>
                    </a:cubicBezTo>
                    <a:cubicBezTo>
                      <a:pt x="21370" y="29578"/>
                      <a:pt x="21463" y="29604"/>
                      <a:pt x="21610" y="29646"/>
                    </a:cubicBezTo>
                    <a:cubicBezTo>
                      <a:pt x="21840" y="28593"/>
                      <a:pt x="21869" y="27522"/>
                      <a:pt x="22296" y="26520"/>
                    </a:cubicBezTo>
                    <a:cubicBezTo>
                      <a:pt x="22776" y="26615"/>
                      <a:pt x="23217" y="26702"/>
                      <a:pt x="23632" y="26785"/>
                    </a:cubicBezTo>
                    <a:cubicBezTo>
                      <a:pt x="23734" y="27046"/>
                      <a:pt x="23573" y="27185"/>
                      <a:pt x="23482" y="27339"/>
                    </a:cubicBezTo>
                    <a:cubicBezTo>
                      <a:pt x="23113" y="27963"/>
                      <a:pt x="22798" y="28612"/>
                      <a:pt x="22618" y="29319"/>
                    </a:cubicBezTo>
                    <a:cubicBezTo>
                      <a:pt x="22564" y="29531"/>
                      <a:pt x="22538" y="29773"/>
                      <a:pt x="22826" y="29875"/>
                    </a:cubicBezTo>
                    <a:cubicBezTo>
                      <a:pt x="22865" y="29868"/>
                      <a:pt x="22922" y="29875"/>
                      <a:pt x="22934" y="29854"/>
                    </a:cubicBezTo>
                    <a:cubicBezTo>
                      <a:pt x="23487" y="28988"/>
                      <a:pt x="23663" y="27950"/>
                      <a:pt x="24163" y="27085"/>
                    </a:cubicBezTo>
                    <a:cubicBezTo>
                      <a:pt x="24246" y="27053"/>
                      <a:pt x="24319" y="27039"/>
                      <a:pt x="24385" y="27039"/>
                    </a:cubicBezTo>
                    <a:cubicBezTo>
                      <a:pt x="24595" y="27039"/>
                      <a:pt x="24730" y="27185"/>
                      <a:pt x="24858" y="27349"/>
                    </a:cubicBezTo>
                    <a:cubicBezTo>
                      <a:pt x="24771" y="27747"/>
                      <a:pt x="25071" y="27085"/>
                      <a:pt x="23479" y="29552"/>
                    </a:cubicBezTo>
                    <a:cubicBezTo>
                      <a:pt x="23288" y="29851"/>
                      <a:pt x="23310" y="29863"/>
                      <a:pt x="23381" y="30399"/>
                    </a:cubicBezTo>
                    <a:cubicBezTo>
                      <a:pt x="23409" y="30403"/>
                      <a:pt x="23434" y="30406"/>
                      <a:pt x="23458" y="30406"/>
                    </a:cubicBezTo>
                    <a:cubicBezTo>
                      <a:pt x="23785" y="30406"/>
                      <a:pt x="23746" y="29967"/>
                      <a:pt x="23998" y="29877"/>
                    </a:cubicBezTo>
                    <a:lnTo>
                      <a:pt x="23998" y="29877"/>
                    </a:lnTo>
                    <a:cubicBezTo>
                      <a:pt x="24239" y="29018"/>
                      <a:pt x="24832" y="28375"/>
                      <a:pt x="25305" y="27664"/>
                    </a:cubicBezTo>
                    <a:cubicBezTo>
                      <a:pt x="26074" y="27991"/>
                      <a:pt x="26116" y="28026"/>
                      <a:pt x="26707" y="28851"/>
                    </a:cubicBezTo>
                    <a:cubicBezTo>
                      <a:pt x="26010" y="29415"/>
                      <a:pt x="25366" y="29792"/>
                      <a:pt x="24589" y="30853"/>
                    </a:cubicBezTo>
                    <a:cubicBezTo>
                      <a:pt x="24456" y="31034"/>
                      <a:pt x="24360" y="31269"/>
                      <a:pt x="24726" y="31440"/>
                    </a:cubicBezTo>
                    <a:cubicBezTo>
                      <a:pt x="25181" y="31185"/>
                      <a:pt x="25377" y="30651"/>
                      <a:pt x="25763" y="30299"/>
                    </a:cubicBezTo>
                    <a:cubicBezTo>
                      <a:pt x="26152" y="29944"/>
                      <a:pt x="26501" y="29542"/>
                      <a:pt x="26910" y="29180"/>
                    </a:cubicBezTo>
                    <a:cubicBezTo>
                      <a:pt x="27296" y="29356"/>
                      <a:pt x="27437" y="29649"/>
                      <a:pt x="27536" y="29991"/>
                    </a:cubicBezTo>
                    <a:cubicBezTo>
                      <a:pt x="26704" y="30705"/>
                      <a:pt x="25644" y="31231"/>
                      <a:pt x="25358" y="32370"/>
                    </a:cubicBezTo>
                    <a:cubicBezTo>
                      <a:pt x="25473" y="32495"/>
                      <a:pt x="25561" y="32531"/>
                      <a:pt x="25637" y="32531"/>
                    </a:cubicBezTo>
                    <a:cubicBezTo>
                      <a:pt x="25724" y="32531"/>
                      <a:pt x="25795" y="32484"/>
                      <a:pt x="25868" y="32470"/>
                    </a:cubicBezTo>
                    <a:cubicBezTo>
                      <a:pt x="25890" y="32466"/>
                      <a:pt x="25912" y="32464"/>
                      <a:pt x="25935" y="32464"/>
                    </a:cubicBezTo>
                    <a:cubicBezTo>
                      <a:pt x="26022" y="32464"/>
                      <a:pt x="26124" y="32490"/>
                      <a:pt x="26274" y="32505"/>
                    </a:cubicBezTo>
                    <a:cubicBezTo>
                      <a:pt x="28246" y="31171"/>
                      <a:pt x="27784" y="31524"/>
                      <a:pt x="28114" y="31045"/>
                    </a:cubicBezTo>
                    <a:lnTo>
                      <a:pt x="28114" y="31045"/>
                    </a:lnTo>
                    <a:cubicBezTo>
                      <a:pt x="28661" y="31815"/>
                      <a:pt x="28450" y="31429"/>
                      <a:pt x="28949" y="32508"/>
                    </a:cubicBezTo>
                    <a:cubicBezTo>
                      <a:pt x="27937" y="32816"/>
                      <a:pt x="26940" y="33010"/>
                      <a:pt x="26398" y="33754"/>
                    </a:cubicBezTo>
                    <a:cubicBezTo>
                      <a:pt x="26316" y="33867"/>
                      <a:pt x="26205" y="34008"/>
                      <a:pt x="26411" y="34199"/>
                    </a:cubicBezTo>
                    <a:cubicBezTo>
                      <a:pt x="27013" y="33830"/>
                      <a:pt x="28153" y="33032"/>
                      <a:pt x="29097" y="32897"/>
                    </a:cubicBezTo>
                    <a:cubicBezTo>
                      <a:pt x="29417" y="33259"/>
                      <a:pt x="29532" y="33674"/>
                      <a:pt x="29567" y="34137"/>
                    </a:cubicBezTo>
                    <a:cubicBezTo>
                      <a:pt x="29340" y="34104"/>
                      <a:pt x="29119" y="34086"/>
                      <a:pt x="28905" y="34086"/>
                    </a:cubicBezTo>
                    <a:cubicBezTo>
                      <a:pt x="28091" y="34086"/>
                      <a:pt x="27373" y="34343"/>
                      <a:pt x="26769" y="35011"/>
                    </a:cubicBezTo>
                    <a:cubicBezTo>
                      <a:pt x="26846" y="35142"/>
                      <a:pt x="26896" y="35230"/>
                      <a:pt x="26963" y="35342"/>
                    </a:cubicBezTo>
                    <a:cubicBezTo>
                      <a:pt x="27745" y="34938"/>
                      <a:pt x="28488" y="34467"/>
                      <a:pt x="29383" y="34467"/>
                    </a:cubicBezTo>
                    <a:cubicBezTo>
                      <a:pt x="29428" y="34467"/>
                      <a:pt x="29473" y="34468"/>
                      <a:pt x="29519" y="34470"/>
                    </a:cubicBezTo>
                    <a:cubicBezTo>
                      <a:pt x="29897" y="35001"/>
                      <a:pt x="29897" y="35001"/>
                      <a:pt x="29987" y="36061"/>
                    </a:cubicBezTo>
                    <a:cubicBezTo>
                      <a:pt x="29477" y="35723"/>
                      <a:pt x="28945" y="35574"/>
                      <a:pt x="28399" y="35574"/>
                    </a:cubicBezTo>
                    <a:cubicBezTo>
                      <a:pt x="28126" y="35574"/>
                      <a:pt x="27850" y="35611"/>
                      <a:pt x="27570" y="35680"/>
                    </a:cubicBezTo>
                    <a:cubicBezTo>
                      <a:pt x="27323" y="35742"/>
                      <a:pt x="27044" y="35839"/>
                      <a:pt x="27019" y="36177"/>
                    </a:cubicBezTo>
                    <a:cubicBezTo>
                      <a:pt x="27077" y="36225"/>
                      <a:pt x="27128" y="36301"/>
                      <a:pt x="27193" y="36313"/>
                    </a:cubicBezTo>
                    <a:cubicBezTo>
                      <a:pt x="27222" y="36318"/>
                      <a:pt x="27252" y="36320"/>
                      <a:pt x="27283" y="36320"/>
                    </a:cubicBezTo>
                    <a:cubicBezTo>
                      <a:pt x="27591" y="36320"/>
                      <a:pt x="28003" y="36090"/>
                      <a:pt x="28666" y="36090"/>
                    </a:cubicBezTo>
                    <a:cubicBezTo>
                      <a:pt x="29055" y="36090"/>
                      <a:pt x="29531" y="36169"/>
                      <a:pt x="30124" y="36421"/>
                    </a:cubicBezTo>
                    <a:cubicBezTo>
                      <a:pt x="30181" y="36905"/>
                      <a:pt x="30244" y="37423"/>
                      <a:pt x="30320" y="38039"/>
                    </a:cubicBezTo>
                    <a:cubicBezTo>
                      <a:pt x="29310" y="37355"/>
                      <a:pt x="28300" y="36875"/>
                      <a:pt x="27116" y="36757"/>
                    </a:cubicBezTo>
                    <a:cubicBezTo>
                      <a:pt x="27019" y="36848"/>
                      <a:pt x="26913" y="36945"/>
                      <a:pt x="26800" y="37051"/>
                    </a:cubicBezTo>
                    <a:cubicBezTo>
                      <a:pt x="27088" y="37335"/>
                      <a:pt x="27416" y="37393"/>
                      <a:pt x="27757" y="37436"/>
                    </a:cubicBezTo>
                    <a:cubicBezTo>
                      <a:pt x="28485" y="37530"/>
                      <a:pt x="29146" y="37824"/>
                      <a:pt x="29775" y="38182"/>
                    </a:cubicBezTo>
                    <a:cubicBezTo>
                      <a:pt x="29968" y="38291"/>
                      <a:pt x="30126" y="38464"/>
                      <a:pt x="30312" y="38617"/>
                    </a:cubicBezTo>
                    <a:cubicBezTo>
                      <a:pt x="30338" y="39191"/>
                      <a:pt x="30391" y="38903"/>
                      <a:pt x="30132" y="39688"/>
                    </a:cubicBezTo>
                    <a:cubicBezTo>
                      <a:pt x="29516" y="39018"/>
                      <a:pt x="28856" y="38595"/>
                      <a:pt x="28061" y="38420"/>
                    </a:cubicBezTo>
                    <a:cubicBezTo>
                      <a:pt x="27933" y="38391"/>
                      <a:pt x="27798" y="38379"/>
                      <a:pt x="27664" y="38379"/>
                    </a:cubicBezTo>
                    <a:cubicBezTo>
                      <a:pt x="27572" y="38379"/>
                      <a:pt x="27480" y="38385"/>
                      <a:pt x="27391" y="38394"/>
                    </a:cubicBezTo>
                    <a:cubicBezTo>
                      <a:pt x="27317" y="38403"/>
                      <a:pt x="27255" y="38550"/>
                      <a:pt x="27170" y="38653"/>
                    </a:cubicBezTo>
                    <a:cubicBezTo>
                      <a:pt x="27632" y="39090"/>
                      <a:pt x="28263" y="38985"/>
                      <a:pt x="28766" y="39237"/>
                    </a:cubicBezTo>
                    <a:cubicBezTo>
                      <a:pt x="29283" y="39495"/>
                      <a:pt x="29759" y="39780"/>
                      <a:pt x="30119" y="40203"/>
                    </a:cubicBezTo>
                    <a:cubicBezTo>
                      <a:pt x="30159" y="40580"/>
                      <a:pt x="30205" y="40918"/>
                      <a:pt x="29893" y="41221"/>
                    </a:cubicBezTo>
                    <a:cubicBezTo>
                      <a:pt x="29396" y="40889"/>
                      <a:pt x="28787" y="40431"/>
                      <a:pt x="27866" y="40005"/>
                    </a:cubicBezTo>
                    <a:cubicBezTo>
                      <a:pt x="27353" y="39768"/>
                      <a:pt x="27101" y="39705"/>
                      <a:pt x="26940" y="39705"/>
                    </a:cubicBezTo>
                    <a:cubicBezTo>
                      <a:pt x="26798" y="39705"/>
                      <a:pt x="26726" y="39754"/>
                      <a:pt x="26608" y="39777"/>
                    </a:cubicBezTo>
                    <a:cubicBezTo>
                      <a:pt x="26647" y="40160"/>
                      <a:pt x="26929" y="40239"/>
                      <a:pt x="27160" y="40351"/>
                    </a:cubicBezTo>
                    <a:cubicBezTo>
                      <a:pt x="30018" y="41754"/>
                      <a:pt x="29091" y="41205"/>
                      <a:pt x="29827" y="41792"/>
                    </a:cubicBezTo>
                    <a:cubicBezTo>
                      <a:pt x="29728" y="42285"/>
                      <a:pt x="29612" y="42716"/>
                      <a:pt x="29275" y="43129"/>
                    </a:cubicBezTo>
                    <a:cubicBezTo>
                      <a:pt x="28877" y="42935"/>
                      <a:pt x="28529" y="42651"/>
                      <a:pt x="28176" y="42375"/>
                    </a:cubicBezTo>
                    <a:cubicBezTo>
                      <a:pt x="27003" y="41452"/>
                      <a:pt x="27215" y="41600"/>
                      <a:pt x="26281" y="40646"/>
                    </a:cubicBezTo>
                    <a:cubicBezTo>
                      <a:pt x="26041" y="40712"/>
                      <a:pt x="26010" y="40856"/>
                      <a:pt x="26044" y="41007"/>
                    </a:cubicBezTo>
                    <a:cubicBezTo>
                      <a:pt x="26163" y="41535"/>
                      <a:pt x="26368" y="41935"/>
                      <a:pt x="29025" y="43561"/>
                    </a:cubicBezTo>
                    <a:cubicBezTo>
                      <a:pt x="28963" y="44079"/>
                      <a:pt x="28609" y="44363"/>
                      <a:pt x="28278" y="44714"/>
                    </a:cubicBezTo>
                    <a:cubicBezTo>
                      <a:pt x="26913" y="43842"/>
                      <a:pt x="26075" y="42510"/>
                      <a:pt x="25002" y="41352"/>
                    </a:cubicBezTo>
                    <a:cubicBezTo>
                      <a:pt x="24924" y="41465"/>
                      <a:pt x="24801" y="41566"/>
                      <a:pt x="24818" y="41636"/>
                    </a:cubicBezTo>
                    <a:cubicBezTo>
                      <a:pt x="25156" y="43041"/>
                      <a:pt x="27238" y="44538"/>
                      <a:pt x="27874" y="45028"/>
                    </a:cubicBezTo>
                    <a:cubicBezTo>
                      <a:pt x="27793" y="45408"/>
                      <a:pt x="27567" y="45578"/>
                      <a:pt x="27196" y="45699"/>
                    </a:cubicBezTo>
                    <a:cubicBezTo>
                      <a:pt x="27082" y="45620"/>
                      <a:pt x="26900" y="45542"/>
                      <a:pt x="26788" y="45407"/>
                    </a:cubicBezTo>
                    <a:cubicBezTo>
                      <a:pt x="24989" y="43204"/>
                      <a:pt x="25145" y="43114"/>
                      <a:pt x="24801" y="42947"/>
                    </a:cubicBezTo>
                    <a:lnTo>
                      <a:pt x="24801" y="42947"/>
                    </a:lnTo>
                    <a:cubicBezTo>
                      <a:pt x="24124" y="43475"/>
                      <a:pt x="26176" y="45442"/>
                      <a:pt x="26771" y="46045"/>
                    </a:cubicBezTo>
                    <a:cubicBezTo>
                      <a:pt x="26383" y="46353"/>
                      <a:pt x="26034" y="46562"/>
                      <a:pt x="25596" y="46584"/>
                    </a:cubicBezTo>
                    <a:lnTo>
                      <a:pt x="25612" y="46568"/>
                    </a:lnTo>
                    <a:lnTo>
                      <a:pt x="25612" y="46568"/>
                    </a:lnTo>
                    <a:cubicBezTo>
                      <a:pt x="25520" y="46630"/>
                      <a:pt x="25432" y="46733"/>
                      <a:pt x="25334" y="46744"/>
                    </a:cubicBezTo>
                    <a:cubicBezTo>
                      <a:pt x="24875" y="46798"/>
                      <a:pt x="24417" y="46836"/>
                      <a:pt x="23960" y="46836"/>
                    </a:cubicBezTo>
                    <a:cubicBezTo>
                      <a:pt x="23243" y="46836"/>
                      <a:pt x="22528" y="46744"/>
                      <a:pt x="21814" y="46480"/>
                    </a:cubicBezTo>
                    <a:cubicBezTo>
                      <a:pt x="21610" y="45188"/>
                      <a:pt x="21406" y="43893"/>
                      <a:pt x="21201" y="42597"/>
                    </a:cubicBezTo>
                    <a:cubicBezTo>
                      <a:pt x="21183" y="42595"/>
                      <a:pt x="21166" y="42593"/>
                      <a:pt x="21149" y="42593"/>
                    </a:cubicBezTo>
                    <a:cubicBezTo>
                      <a:pt x="20601" y="42593"/>
                      <a:pt x="20703" y="44013"/>
                      <a:pt x="20879" y="44608"/>
                    </a:cubicBezTo>
                    <a:cubicBezTo>
                      <a:pt x="21037" y="45148"/>
                      <a:pt x="21238" y="45676"/>
                      <a:pt x="21434" y="46252"/>
                    </a:cubicBezTo>
                    <a:cubicBezTo>
                      <a:pt x="21370" y="46272"/>
                      <a:pt x="21310" y="46280"/>
                      <a:pt x="21252" y="46280"/>
                    </a:cubicBezTo>
                    <a:cubicBezTo>
                      <a:pt x="20963" y="46280"/>
                      <a:pt x="20731" y="46070"/>
                      <a:pt x="20427" y="46000"/>
                    </a:cubicBezTo>
                    <a:cubicBezTo>
                      <a:pt x="20352" y="45818"/>
                      <a:pt x="20208" y="45616"/>
                      <a:pt x="20190" y="45405"/>
                    </a:cubicBezTo>
                    <a:cubicBezTo>
                      <a:pt x="20111" y="44458"/>
                      <a:pt x="20009" y="43506"/>
                      <a:pt x="20291" y="42570"/>
                    </a:cubicBezTo>
                    <a:cubicBezTo>
                      <a:pt x="20348" y="42386"/>
                      <a:pt x="20371" y="42201"/>
                      <a:pt x="20174" y="42065"/>
                    </a:cubicBezTo>
                    <a:cubicBezTo>
                      <a:pt x="19903" y="42065"/>
                      <a:pt x="19776" y="42258"/>
                      <a:pt x="19690" y="42471"/>
                    </a:cubicBezTo>
                    <a:cubicBezTo>
                      <a:pt x="19412" y="43160"/>
                      <a:pt x="19357" y="43872"/>
                      <a:pt x="19492" y="44601"/>
                    </a:cubicBezTo>
                    <a:cubicBezTo>
                      <a:pt x="19546" y="44891"/>
                      <a:pt x="19594" y="45183"/>
                      <a:pt x="19651" y="45515"/>
                    </a:cubicBezTo>
                    <a:cubicBezTo>
                      <a:pt x="19304" y="45488"/>
                      <a:pt x="19092" y="45365"/>
                      <a:pt x="18891" y="45134"/>
                    </a:cubicBezTo>
                    <a:cubicBezTo>
                      <a:pt x="19012" y="43791"/>
                      <a:pt x="18997" y="43733"/>
                      <a:pt x="19454" y="42207"/>
                    </a:cubicBezTo>
                    <a:cubicBezTo>
                      <a:pt x="19385" y="42067"/>
                      <a:pt x="19302" y="42007"/>
                      <a:pt x="19215" y="42007"/>
                    </a:cubicBezTo>
                    <a:cubicBezTo>
                      <a:pt x="18911" y="42007"/>
                      <a:pt x="18549" y="42720"/>
                      <a:pt x="18507" y="43262"/>
                    </a:cubicBezTo>
                    <a:cubicBezTo>
                      <a:pt x="18440" y="44155"/>
                      <a:pt x="18521" y="43963"/>
                      <a:pt x="18372" y="44715"/>
                    </a:cubicBezTo>
                    <a:cubicBezTo>
                      <a:pt x="17530" y="44345"/>
                      <a:pt x="17109" y="43999"/>
                      <a:pt x="16459" y="43154"/>
                    </a:cubicBezTo>
                    <a:lnTo>
                      <a:pt x="16459" y="43154"/>
                    </a:lnTo>
                    <a:cubicBezTo>
                      <a:pt x="16040" y="42962"/>
                      <a:pt x="15745" y="42644"/>
                      <a:pt x="15544" y="42233"/>
                    </a:cubicBezTo>
                    <a:lnTo>
                      <a:pt x="15544" y="42233"/>
                    </a:lnTo>
                    <a:lnTo>
                      <a:pt x="15546" y="42235"/>
                    </a:lnTo>
                    <a:cubicBezTo>
                      <a:pt x="15374" y="42100"/>
                      <a:pt x="15202" y="41965"/>
                      <a:pt x="15007" y="41810"/>
                    </a:cubicBezTo>
                    <a:cubicBezTo>
                      <a:pt x="15371" y="40720"/>
                      <a:pt x="16055" y="39870"/>
                      <a:pt x="16816" y="38936"/>
                    </a:cubicBezTo>
                    <a:lnTo>
                      <a:pt x="16816" y="38936"/>
                    </a:lnTo>
                    <a:cubicBezTo>
                      <a:pt x="16197" y="39032"/>
                      <a:pt x="16106" y="39045"/>
                      <a:pt x="15985" y="39220"/>
                    </a:cubicBezTo>
                    <a:cubicBezTo>
                      <a:pt x="14910" y="40775"/>
                      <a:pt x="14995" y="40816"/>
                      <a:pt x="14676" y="41532"/>
                    </a:cubicBezTo>
                    <a:cubicBezTo>
                      <a:pt x="13673" y="40834"/>
                      <a:pt x="12929" y="40029"/>
                      <a:pt x="12827" y="38728"/>
                    </a:cubicBezTo>
                    <a:cubicBezTo>
                      <a:pt x="13564" y="37729"/>
                      <a:pt x="14603" y="37053"/>
                      <a:pt x="15701" y="36532"/>
                    </a:cubicBezTo>
                    <a:cubicBezTo>
                      <a:pt x="15696" y="36296"/>
                      <a:pt x="15587" y="36241"/>
                      <a:pt x="15486" y="36241"/>
                    </a:cubicBezTo>
                    <a:cubicBezTo>
                      <a:pt x="15450" y="36241"/>
                      <a:pt x="15415" y="36248"/>
                      <a:pt x="15386" y="36256"/>
                    </a:cubicBezTo>
                    <a:cubicBezTo>
                      <a:pt x="15063" y="36353"/>
                      <a:pt x="14724" y="36450"/>
                      <a:pt x="14443" y="36628"/>
                    </a:cubicBezTo>
                    <a:cubicBezTo>
                      <a:pt x="13844" y="37006"/>
                      <a:pt x="13253" y="37403"/>
                      <a:pt x="12912" y="38056"/>
                    </a:cubicBezTo>
                    <a:cubicBezTo>
                      <a:pt x="12554" y="37807"/>
                      <a:pt x="12608" y="37539"/>
                      <a:pt x="12655" y="37199"/>
                    </a:cubicBezTo>
                    <a:cubicBezTo>
                      <a:pt x="13406" y="36292"/>
                      <a:pt x="14653" y="36133"/>
                      <a:pt x="15642" y="35567"/>
                    </a:cubicBezTo>
                    <a:cubicBezTo>
                      <a:pt x="15600" y="35371"/>
                      <a:pt x="15488" y="35322"/>
                      <a:pt x="15382" y="35322"/>
                    </a:cubicBezTo>
                    <a:cubicBezTo>
                      <a:pt x="15350" y="35322"/>
                      <a:pt x="15318" y="35327"/>
                      <a:pt x="15289" y="35333"/>
                    </a:cubicBezTo>
                    <a:cubicBezTo>
                      <a:pt x="14295" y="35544"/>
                      <a:pt x="14430" y="35541"/>
                      <a:pt x="12713" y="36482"/>
                    </a:cubicBezTo>
                    <a:cubicBezTo>
                      <a:pt x="12648" y="36032"/>
                      <a:pt x="12648" y="36032"/>
                      <a:pt x="12776" y="35569"/>
                    </a:cubicBezTo>
                    <a:cubicBezTo>
                      <a:pt x="13676" y="35054"/>
                      <a:pt x="14726" y="34881"/>
                      <a:pt x="15786" y="34573"/>
                    </a:cubicBezTo>
                    <a:cubicBezTo>
                      <a:pt x="15668" y="34428"/>
                      <a:pt x="15605" y="34281"/>
                      <a:pt x="15536" y="34279"/>
                    </a:cubicBezTo>
                    <a:cubicBezTo>
                      <a:pt x="15386" y="34273"/>
                      <a:pt x="15265" y="34269"/>
                      <a:pt x="15159" y="34269"/>
                    </a:cubicBezTo>
                    <a:cubicBezTo>
                      <a:pt x="14626" y="34269"/>
                      <a:pt x="14487" y="34368"/>
                      <a:pt x="13028" y="34874"/>
                    </a:cubicBezTo>
                    <a:cubicBezTo>
                      <a:pt x="12764" y="34662"/>
                      <a:pt x="13055" y="34462"/>
                      <a:pt x="13039" y="34256"/>
                    </a:cubicBezTo>
                    <a:cubicBezTo>
                      <a:pt x="13024" y="34072"/>
                      <a:pt x="13087" y="33884"/>
                      <a:pt x="13108" y="33754"/>
                    </a:cubicBezTo>
                    <a:cubicBezTo>
                      <a:pt x="13485" y="33300"/>
                      <a:pt x="13772" y="33375"/>
                      <a:pt x="15639" y="33309"/>
                    </a:cubicBezTo>
                    <a:cubicBezTo>
                      <a:pt x="15752" y="33052"/>
                      <a:pt x="15574" y="32985"/>
                      <a:pt x="15454" y="32969"/>
                    </a:cubicBezTo>
                    <a:cubicBezTo>
                      <a:pt x="15207" y="32937"/>
                      <a:pt x="15001" y="32923"/>
                      <a:pt x="14815" y="32923"/>
                    </a:cubicBezTo>
                    <a:cubicBezTo>
                      <a:pt x="14355" y="32923"/>
                      <a:pt x="14018" y="33006"/>
                      <a:pt x="13485" y="33085"/>
                    </a:cubicBezTo>
                    <a:cubicBezTo>
                      <a:pt x="13181" y="32861"/>
                      <a:pt x="13284" y="32637"/>
                      <a:pt x="13383" y="32438"/>
                    </a:cubicBezTo>
                    <a:cubicBezTo>
                      <a:pt x="13565" y="32070"/>
                      <a:pt x="13902" y="31897"/>
                      <a:pt x="14375" y="31794"/>
                    </a:cubicBezTo>
                    <a:cubicBezTo>
                      <a:pt x="14764" y="31879"/>
                      <a:pt x="15203" y="31972"/>
                      <a:pt x="15703" y="31972"/>
                    </a:cubicBezTo>
                    <a:cubicBezTo>
                      <a:pt x="15855" y="31972"/>
                      <a:pt x="16012" y="31963"/>
                      <a:pt x="16175" y="31944"/>
                    </a:cubicBezTo>
                    <a:cubicBezTo>
                      <a:pt x="16072" y="31816"/>
                      <a:pt x="16033" y="31726"/>
                      <a:pt x="15965" y="31692"/>
                    </a:cubicBezTo>
                    <a:cubicBezTo>
                      <a:pt x="15446" y="31431"/>
                      <a:pt x="15137" y="31482"/>
                      <a:pt x="14084" y="31470"/>
                    </a:cubicBezTo>
                    <a:cubicBezTo>
                      <a:pt x="14017" y="30965"/>
                      <a:pt x="14017" y="30965"/>
                      <a:pt x="14256" y="30501"/>
                    </a:cubicBezTo>
                    <a:cubicBezTo>
                      <a:pt x="14341" y="30494"/>
                      <a:pt x="14361" y="30482"/>
                      <a:pt x="14399" y="30482"/>
                    </a:cubicBezTo>
                    <a:cubicBezTo>
                      <a:pt x="14499" y="30482"/>
                      <a:pt x="14727" y="30564"/>
                      <a:pt x="16560" y="31030"/>
                    </a:cubicBezTo>
                    <a:cubicBezTo>
                      <a:pt x="16632" y="31048"/>
                      <a:pt x="16705" y="31066"/>
                      <a:pt x="16779" y="31066"/>
                    </a:cubicBezTo>
                    <a:cubicBezTo>
                      <a:pt x="16890" y="31066"/>
                      <a:pt x="17001" y="31025"/>
                      <a:pt x="17109" y="30885"/>
                    </a:cubicBezTo>
                    <a:cubicBezTo>
                      <a:pt x="16416" y="30026"/>
                      <a:pt x="15282" y="30357"/>
                      <a:pt x="14421" y="29930"/>
                    </a:cubicBezTo>
                    <a:cubicBezTo>
                      <a:pt x="14382" y="29384"/>
                      <a:pt x="14761" y="29023"/>
                      <a:pt x="14928" y="28572"/>
                    </a:cubicBezTo>
                    <a:cubicBezTo>
                      <a:pt x="15032" y="28572"/>
                      <a:pt x="15122" y="28556"/>
                      <a:pt x="15195" y="28556"/>
                    </a:cubicBezTo>
                    <a:cubicBezTo>
                      <a:pt x="15237" y="28556"/>
                      <a:pt x="15273" y="28561"/>
                      <a:pt x="15304" y="28577"/>
                    </a:cubicBezTo>
                    <a:cubicBezTo>
                      <a:pt x="16111" y="29016"/>
                      <a:pt x="16837" y="29569"/>
                      <a:pt x="17507" y="30193"/>
                    </a:cubicBezTo>
                    <a:cubicBezTo>
                      <a:pt x="17662" y="30340"/>
                      <a:pt x="17757" y="30554"/>
                      <a:pt x="17893" y="30758"/>
                    </a:cubicBezTo>
                    <a:cubicBezTo>
                      <a:pt x="17304" y="31547"/>
                      <a:pt x="15626" y="32708"/>
                      <a:pt x="16281" y="35982"/>
                    </a:cubicBezTo>
                    <a:cubicBezTo>
                      <a:pt x="16671" y="37940"/>
                      <a:pt x="17598" y="40104"/>
                      <a:pt x="19305" y="41321"/>
                    </a:cubicBezTo>
                    <a:cubicBezTo>
                      <a:pt x="19969" y="41794"/>
                      <a:pt x="20864" y="42066"/>
                      <a:pt x="21791" y="42066"/>
                    </a:cubicBezTo>
                    <a:cubicBezTo>
                      <a:pt x="23581" y="42066"/>
                      <a:pt x="25487" y="41048"/>
                      <a:pt x="26051" y="38494"/>
                    </a:cubicBezTo>
                    <a:cubicBezTo>
                      <a:pt x="26722" y="35457"/>
                      <a:pt x="25133" y="32290"/>
                      <a:pt x="23166" y="30905"/>
                    </a:cubicBezTo>
                    <a:cubicBezTo>
                      <a:pt x="22277" y="30279"/>
                      <a:pt x="21455" y="30042"/>
                      <a:pt x="20636" y="30042"/>
                    </a:cubicBezTo>
                    <a:cubicBezTo>
                      <a:pt x="19901" y="30042"/>
                      <a:pt x="19168" y="30233"/>
                      <a:pt x="18393" y="30504"/>
                    </a:cubicBezTo>
                    <a:cubicBezTo>
                      <a:pt x="17450" y="29320"/>
                      <a:pt x="17728" y="29393"/>
                      <a:pt x="15352" y="28003"/>
                    </a:cubicBezTo>
                    <a:cubicBezTo>
                      <a:pt x="15986" y="27002"/>
                      <a:pt x="16814" y="26468"/>
                      <a:pt x="17950" y="26468"/>
                    </a:cubicBezTo>
                    <a:close/>
                    <a:moveTo>
                      <a:pt x="73282" y="46111"/>
                    </a:moveTo>
                    <a:cubicBezTo>
                      <a:pt x="73479" y="46111"/>
                      <a:pt x="73674" y="46124"/>
                      <a:pt x="73865" y="46152"/>
                    </a:cubicBezTo>
                    <a:cubicBezTo>
                      <a:pt x="72839" y="46856"/>
                      <a:pt x="70477" y="47577"/>
                      <a:pt x="69139" y="47598"/>
                    </a:cubicBezTo>
                    <a:cubicBezTo>
                      <a:pt x="69391" y="47186"/>
                      <a:pt x="69728" y="46936"/>
                      <a:pt x="70191" y="46782"/>
                    </a:cubicBezTo>
                    <a:cubicBezTo>
                      <a:pt x="71153" y="46461"/>
                      <a:pt x="72248" y="46111"/>
                      <a:pt x="73282" y="46111"/>
                    </a:cubicBezTo>
                    <a:close/>
                    <a:moveTo>
                      <a:pt x="37397" y="45950"/>
                    </a:moveTo>
                    <a:cubicBezTo>
                      <a:pt x="37512" y="46128"/>
                      <a:pt x="37628" y="46303"/>
                      <a:pt x="37771" y="46519"/>
                    </a:cubicBezTo>
                    <a:cubicBezTo>
                      <a:pt x="36616" y="47447"/>
                      <a:pt x="37043" y="47069"/>
                      <a:pt x="36180" y="47955"/>
                    </a:cubicBezTo>
                    <a:cubicBezTo>
                      <a:pt x="35857" y="47711"/>
                      <a:pt x="35695" y="47438"/>
                      <a:pt x="35658" y="47064"/>
                    </a:cubicBezTo>
                    <a:cubicBezTo>
                      <a:pt x="36113" y="46539"/>
                      <a:pt x="36778" y="46335"/>
                      <a:pt x="37397" y="45950"/>
                    </a:cubicBezTo>
                    <a:close/>
                    <a:moveTo>
                      <a:pt x="59250" y="34178"/>
                    </a:moveTo>
                    <a:cubicBezTo>
                      <a:pt x="59587" y="34791"/>
                      <a:pt x="59368" y="34241"/>
                      <a:pt x="60050" y="36111"/>
                    </a:cubicBezTo>
                    <a:cubicBezTo>
                      <a:pt x="59789" y="36348"/>
                      <a:pt x="59417" y="36238"/>
                      <a:pt x="59118" y="36364"/>
                    </a:cubicBezTo>
                    <a:cubicBezTo>
                      <a:pt x="58082" y="36805"/>
                      <a:pt x="58685" y="36439"/>
                      <a:pt x="57149" y="37283"/>
                    </a:cubicBezTo>
                    <a:cubicBezTo>
                      <a:pt x="54972" y="39656"/>
                      <a:pt x="53948" y="42416"/>
                      <a:pt x="55667" y="45109"/>
                    </a:cubicBezTo>
                    <a:cubicBezTo>
                      <a:pt x="55485" y="45210"/>
                      <a:pt x="55296" y="45310"/>
                      <a:pt x="55110" y="45417"/>
                    </a:cubicBezTo>
                    <a:cubicBezTo>
                      <a:pt x="53982" y="46063"/>
                      <a:pt x="53949" y="47252"/>
                      <a:pt x="53357" y="48162"/>
                    </a:cubicBezTo>
                    <a:cubicBezTo>
                      <a:pt x="53001" y="47843"/>
                      <a:pt x="52740" y="47533"/>
                      <a:pt x="52582" y="47096"/>
                    </a:cubicBezTo>
                    <a:cubicBezTo>
                      <a:pt x="53064" y="46280"/>
                      <a:pt x="53810" y="45661"/>
                      <a:pt x="54409" y="44770"/>
                    </a:cubicBezTo>
                    <a:cubicBezTo>
                      <a:pt x="54298" y="44669"/>
                      <a:pt x="54195" y="44572"/>
                      <a:pt x="54140" y="44522"/>
                    </a:cubicBezTo>
                    <a:cubicBezTo>
                      <a:pt x="53486" y="44624"/>
                      <a:pt x="53255" y="45003"/>
                      <a:pt x="52375" y="46063"/>
                    </a:cubicBezTo>
                    <a:cubicBezTo>
                      <a:pt x="52131" y="45717"/>
                      <a:pt x="52121" y="45717"/>
                      <a:pt x="52137" y="45023"/>
                    </a:cubicBezTo>
                    <a:cubicBezTo>
                      <a:pt x="52635" y="44337"/>
                      <a:pt x="53521" y="44177"/>
                      <a:pt x="54155" y="43715"/>
                    </a:cubicBezTo>
                    <a:cubicBezTo>
                      <a:pt x="54161" y="43473"/>
                      <a:pt x="54062" y="43381"/>
                      <a:pt x="53893" y="43352"/>
                    </a:cubicBezTo>
                    <a:cubicBezTo>
                      <a:pt x="53846" y="43345"/>
                      <a:pt x="53801" y="43341"/>
                      <a:pt x="53756" y="43341"/>
                    </a:cubicBezTo>
                    <a:cubicBezTo>
                      <a:pt x="53324" y="43341"/>
                      <a:pt x="52924" y="43689"/>
                      <a:pt x="52064" y="44298"/>
                    </a:cubicBezTo>
                    <a:cubicBezTo>
                      <a:pt x="51874" y="43876"/>
                      <a:pt x="51931" y="43526"/>
                      <a:pt x="52036" y="43187"/>
                    </a:cubicBezTo>
                    <a:cubicBezTo>
                      <a:pt x="52633" y="42411"/>
                      <a:pt x="53682" y="42425"/>
                      <a:pt x="54337" y="41846"/>
                    </a:cubicBezTo>
                    <a:cubicBezTo>
                      <a:pt x="54310" y="41635"/>
                      <a:pt x="54186" y="41552"/>
                      <a:pt x="54005" y="41552"/>
                    </a:cubicBezTo>
                    <a:cubicBezTo>
                      <a:pt x="53565" y="41552"/>
                      <a:pt x="52786" y="42035"/>
                      <a:pt x="52210" y="42340"/>
                    </a:cubicBezTo>
                    <a:cubicBezTo>
                      <a:pt x="52076" y="41948"/>
                      <a:pt x="52204" y="41606"/>
                      <a:pt x="52385" y="41262"/>
                    </a:cubicBezTo>
                    <a:cubicBezTo>
                      <a:pt x="53011" y="40740"/>
                      <a:pt x="53897" y="40892"/>
                      <a:pt x="54562" y="40507"/>
                    </a:cubicBezTo>
                    <a:cubicBezTo>
                      <a:pt x="54559" y="40189"/>
                      <a:pt x="54409" y="40081"/>
                      <a:pt x="54139" y="40081"/>
                    </a:cubicBezTo>
                    <a:cubicBezTo>
                      <a:pt x="53824" y="40081"/>
                      <a:pt x="53348" y="40227"/>
                      <a:pt x="52753" y="40358"/>
                    </a:cubicBezTo>
                    <a:cubicBezTo>
                      <a:pt x="52531" y="40214"/>
                      <a:pt x="52675" y="40021"/>
                      <a:pt x="52966" y="39382"/>
                    </a:cubicBezTo>
                    <a:cubicBezTo>
                      <a:pt x="53240" y="39282"/>
                      <a:pt x="53516" y="39258"/>
                      <a:pt x="53791" y="39258"/>
                    </a:cubicBezTo>
                    <a:cubicBezTo>
                      <a:pt x="54039" y="39258"/>
                      <a:pt x="54285" y="39278"/>
                      <a:pt x="54527" y="39278"/>
                    </a:cubicBezTo>
                    <a:cubicBezTo>
                      <a:pt x="54769" y="39278"/>
                      <a:pt x="55006" y="39258"/>
                      <a:pt x="55236" y="39181"/>
                    </a:cubicBezTo>
                    <a:cubicBezTo>
                      <a:pt x="55311" y="38737"/>
                      <a:pt x="55022" y="38593"/>
                      <a:pt x="54408" y="38593"/>
                    </a:cubicBezTo>
                    <a:cubicBezTo>
                      <a:pt x="54115" y="38593"/>
                      <a:pt x="53748" y="38625"/>
                      <a:pt x="53311" y="38675"/>
                    </a:cubicBezTo>
                    <a:cubicBezTo>
                      <a:pt x="53379" y="38272"/>
                      <a:pt x="53541" y="37993"/>
                      <a:pt x="53863" y="37744"/>
                    </a:cubicBezTo>
                    <a:cubicBezTo>
                      <a:pt x="54482" y="37746"/>
                      <a:pt x="55027" y="38196"/>
                      <a:pt x="55733" y="38217"/>
                    </a:cubicBezTo>
                    <a:cubicBezTo>
                      <a:pt x="55751" y="38087"/>
                      <a:pt x="55771" y="37953"/>
                      <a:pt x="55782" y="37872"/>
                    </a:cubicBezTo>
                    <a:cubicBezTo>
                      <a:pt x="55381" y="37344"/>
                      <a:pt x="54758" y="37480"/>
                      <a:pt x="54347" y="37256"/>
                    </a:cubicBezTo>
                    <a:cubicBezTo>
                      <a:pt x="54220" y="37016"/>
                      <a:pt x="54300" y="36994"/>
                      <a:pt x="55005" y="36133"/>
                    </a:cubicBezTo>
                    <a:cubicBezTo>
                      <a:pt x="55912" y="36204"/>
                      <a:pt x="56279" y="37204"/>
                      <a:pt x="57286" y="37204"/>
                    </a:cubicBezTo>
                    <a:cubicBezTo>
                      <a:pt x="57288" y="37204"/>
                      <a:pt x="57290" y="37204"/>
                      <a:pt x="57292" y="37204"/>
                    </a:cubicBezTo>
                    <a:cubicBezTo>
                      <a:pt x="57150" y="37017"/>
                      <a:pt x="57150" y="36830"/>
                      <a:pt x="57149" y="36683"/>
                    </a:cubicBezTo>
                    <a:cubicBezTo>
                      <a:pt x="56825" y="36066"/>
                      <a:pt x="56268" y="35866"/>
                      <a:pt x="55681" y="35712"/>
                    </a:cubicBezTo>
                    <a:cubicBezTo>
                      <a:pt x="55848" y="35449"/>
                      <a:pt x="55550" y="35630"/>
                      <a:pt x="56915" y="34951"/>
                    </a:cubicBezTo>
                    <a:cubicBezTo>
                      <a:pt x="57698" y="35125"/>
                      <a:pt x="57912" y="35881"/>
                      <a:pt x="58404" y="36329"/>
                    </a:cubicBezTo>
                    <a:cubicBezTo>
                      <a:pt x="58539" y="36245"/>
                      <a:pt x="58629" y="36190"/>
                      <a:pt x="58735" y="36123"/>
                    </a:cubicBezTo>
                    <a:cubicBezTo>
                      <a:pt x="58730" y="35422"/>
                      <a:pt x="58100" y="35168"/>
                      <a:pt x="57683" y="34680"/>
                    </a:cubicBezTo>
                    <a:cubicBezTo>
                      <a:pt x="58469" y="34381"/>
                      <a:pt x="58046" y="34510"/>
                      <a:pt x="59250" y="34178"/>
                    </a:cubicBezTo>
                    <a:close/>
                    <a:moveTo>
                      <a:pt x="75276" y="46330"/>
                    </a:moveTo>
                    <a:cubicBezTo>
                      <a:pt x="75456" y="46330"/>
                      <a:pt x="75650" y="46359"/>
                      <a:pt x="75866" y="46428"/>
                    </a:cubicBezTo>
                    <a:cubicBezTo>
                      <a:pt x="73301" y="48364"/>
                      <a:pt x="70406" y="48834"/>
                      <a:pt x="67396" y="49155"/>
                    </a:cubicBezTo>
                    <a:cubicBezTo>
                      <a:pt x="67422" y="48776"/>
                      <a:pt x="67693" y="48758"/>
                      <a:pt x="67822" y="48614"/>
                    </a:cubicBezTo>
                    <a:cubicBezTo>
                      <a:pt x="67947" y="48474"/>
                      <a:pt x="68112" y="48371"/>
                      <a:pt x="68281" y="48235"/>
                    </a:cubicBezTo>
                    <a:cubicBezTo>
                      <a:pt x="71339" y="47667"/>
                      <a:pt x="72478" y="47566"/>
                      <a:pt x="74180" y="46669"/>
                    </a:cubicBezTo>
                    <a:cubicBezTo>
                      <a:pt x="74513" y="46492"/>
                      <a:pt x="74852" y="46330"/>
                      <a:pt x="75276" y="46330"/>
                    </a:cubicBezTo>
                    <a:close/>
                    <a:moveTo>
                      <a:pt x="78582" y="45684"/>
                    </a:moveTo>
                    <a:cubicBezTo>
                      <a:pt x="76071" y="48489"/>
                      <a:pt x="72824" y="49795"/>
                      <a:pt x="69296" y="49795"/>
                    </a:cubicBezTo>
                    <a:cubicBezTo>
                      <a:pt x="68399" y="49795"/>
                      <a:pt x="67484" y="49710"/>
                      <a:pt x="66558" y="49545"/>
                    </a:cubicBezTo>
                    <a:lnTo>
                      <a:pt x="66558" y="49545"/>
                    </a:lnTo>
                    <a:cubicBezTo>
                      <a:pt x="66633" y="49483"/>
                      <a:pt x="66722" y="49380"/>
                      <a:pt x="66776" y="49380"/>
                    </a:cubicBezTo>
                    <a:cubicBezTo>
                      <a:pt x="66779" y="49380"/>
                      <a:pt x="66783" y="49380"/>
                      <a:pt x="66787" y="49381"/>
                    </a:cubicBezTo>
                    <a:cubicBezTo>
                      <a:pt x="67089" y="49483"/>
                      <a:pt x="67391" y="49520"/>
                      <a:pt x="67691" y="49520"/>
                    </a:cubicBezTo>
                    <a:cubicBezTo>
                      <a:pt x="68293" y="49520"/>
                      <a:pt x="68891" y="49372"/>
                      <a:pt x="69480" y="49301"/>
                    </a:cubicBezTo>
                    <a:cubicBezTo>
                      <a:pt x="73199" y="48855"/>
                      <a:pt x="75493" y="47501"/>
                      <a:pt x="76673" y="46216"/>
                    </a:cubicBezTo>
                    <a:cubicBezTo>
                      <a:pt x="77282" y="46034"/>
                      <a:pt x="77881" y="45829"/>
                      <a:pt x="78582" y="45684"/>
                    </a:cubicBezTo>
                    <a:close/>
                    <a:moveTo>
                      <a:pt x="55941" y="45538"/>
                    </a:moveTo>
                    <a:cubicBezTo>
                      <a:pt x="56447" y="45879"/>
                      <a:pt x="56950" y="46215"/>
                      <a:pt x="57491" y="46580"/>
                    </a:cubicBezTo>
                    <a:cubicBezTo>
                      <a:pt x="57126" y="47085"/>
                      <a:pt x="56713" y="47581"/>
                      <a:pt x="56674" y="48234"/>
                    </a:cubicBezTo>
                    <a:cubicBezTo>
                      <a:pt x="56634" y="48865"/>
                      <a:pt x="56289" y="49472"/>
                      <a:pt x="56660" y="50207"/>
                    </a:cubicBezTo>
                    <a:cubicBezTo>
                      <a:pt x="56099" y="50108"/>
                      <a:pt x="55750" y="49919"/>
                      <a:pt x="55418" y="49686"/>
                    </a:cubicBezTo>
                    <a:cubicBezTo>
                      <a:pt x="55518" y="48669"/>
                      <a:pt x="56082" y="47843"/>
                      <a:pt x="56415" y="46970"/>
                    </a:cubicBezTo>
                    <a:cubicBezTo>
                      <a:pt x="56305" y="46848"/>
                      <a:pt x="56206" y="46798"/>
                      <a:pt x="56111" y="46798"/>
                    </a:cubicBezTo>
                    <a:cubicBezTo>
                      <a:pt x="56029" y="46798"/>
                      <a:pt x="55951" y="46835"/>
                      <a:pt x="55874" y="46895"/>
                    </a:cubicBezTo>
                    <a:cubicBezTo>
                      <a:pt x="55364" y="47291"/>
                      <a:pt x="55309" y="47897"/>
                      <a:pt x="54951" y="49432"/>
                    </a:cubicBezTo>
                    <a:cubicBezTo>
                      <a:pt x="54560" y="49314"/>
                      <a:pt x="54223" y="49094"/>
                      <a:pt x="53957" y="48714"/>
                    </a:cubicBezTo>
                    <a:cubicBezTo>
                      <a:pt x="54502" y="47582"/>
                      <a:pt x="55086" y="46484"/>
                      <a:pt x="55941" y="45538"/>
                    </a:cubicBezTo>
                    <a:close/>
                    <a:moveTo>
                      <a:pt x="65105" y="33130"/>
                    </a:moveTo>
                    <a:cubicBezTo>
                      <a:pt x="65359" y="33156"/>
                      <a:pt x="65645" y="33184"/>
                      <a:pt x="65919" y="33212"/>
                    </a:cubicBezTo>
                    <a:cubicBezTo>
                      <a:pt x="65962" y="33708"/>
                      <a:pt x="66077" y="33114"/>
                      <a:pt x="65217" y="34652"/>
                    </a:cubicBezTo>
                    <a:cubicBezTo>
                      <a:pt x="65108" y="34849"/>
                      <a:pt x="65057" y="35084"/>
                      <a:pt x="65279" y="35331"/>
                    </a:cubicBezTo>
                    <a:cubicBezTo>
                      <a:pt x="65898" y="34901"/>
                      <a:pt x="65846" y="34019"/>
                      <a:pt x="66471" y="33558"/>
                    </a:cubicBezTo>
                    <a:cubicBezTo>
                      <a:pt x="66484" y="33558"/>
                      <a:pt x="66496" y="33558"/>
                      <a:pt x="66508" y="33558"/>
                    </a:cubicBezTo>
                    <a:cubicBezTo>
                      <a:pt x="66865" y="33558"/>
                      <a:pt x="67143" y="33774"/>
                      <a:pt x="67444" y="34005"/>
                    </a:cubicBezTo>
                    <a:cubicBezTo>
                      <a:pt x="67211" y="34653"/>
                      <a:pt x="66586" y="35044"/>
                      <a:pt x="66540" y="35725"/>
                    </a:cubicBezTo>
                    <a:cubicBezTo>
                      <a:pt x="66535" y="35789"/>
                      <a:pt x="66604" y="35855"/>
                      <a:pt x="66644" y="35926"/>
                    </a:cubicBezTo>
                    <a:cubicBezTo>
                      <a:pt x="67076" y="35909"/>
                      <a:pt x="67147" y="35531"/>
                      <a:pt x="67317" y="35252"/>
                    </a:cubicBezTo>
                    <a:cubicBezTo>
                      <a:pt x="67475" y="34994"/>
                      <a:pt x="67640" y="34739"/>
                      <a:pt x="67827" y="34442"/>
                    </a:cubicBezTo>
                    <a:cubicBezTo>
                      <a:pt x="68282" y="34600"/>
                      <a:pt x="68471" y="34937"/>
                      <a:pt x="68620" y="35368"/>
                    </a:cubicBezTo>
                    <a:cubicBezTo>
                      <a:pt x="67570" y="36470"/>
                      <a:pt x="67254" y="36647"/>
                      <a:pt x="67667" y="36962"/>
                    </a:cubicBezTo>
                    <a:cubicBezTo>
                      <a:pt x="68170" y="36892"/>
                      <a:pt x="68321" y="36279"/>
                      <a:pt x="68779" y="36111"/>
                    </a:cubicBezTo>
                    <a:cubicBezTo>
                      <a:pt x="69012" y="36444"/>
                      <a:pt x="69018" y="36443"/>
                      <a:pt x="69040" y="36858"/>
                    </a:cubicBezTo>
                    <a:cubicBezTo>
                      <a:pt x="68754" y="37107"/>
                      <a:pt x="68443" y="37378"/>
                      <a:pt x="68169" y="37616"/>
                    </a:cubicBezTo>
                    <a:cubicBezTo>
                      <a:pt x="68089" y="37879"/>
                      <a:pt x="68119" y="38042"/>
                      <a:pt x="68447" y="38128"/>
                    </a:cubicBezTo>
                    <a:cubicBezTo>
                      <a:pt x="68676" y="38004"/>
                      <a:pt x="68965" y="37850"/>
                      <a:pt x="69239" y="37703"/>
                    </a:cubicBezTo>
                    <a:cubicBezTo>
                      <a:pt x="69516" y="37858"/>
                      <a:pt x="69470" y="38089"/>
                      <a:pt x="69443" y="38376"/>
                    </a:cubicBezTo>
                    <a:cubicBezTo>
                      <a:pt x="69177" y="38493"/>
                      <a:pt x="68883" y="38624"/>
                      <a:pt x="68541" y="38775"/>
                    </a:cubicBezTo>
                    <a:cubicBezTo>
                      <a:pt x="68592" y="38953"/>
                      <a:pt x="68630" y="39084"/>
                      <a:pt x="68681" y="39258"/>
                    </a:cubicBezTo>
                    <a:cubicBezTo>
                      <a:pt x="69012" y="39194"/>
                      <a:pt x="69300" y="39141"/>
                      <a:pt x="69640" y="39076"/>
                    </a:cubicBezTo>
                    <a:cubicBezTo>
                      <a:pt x="69709" y="39338"/>
                      <a:pt x="69773" y="39583"/>
                      <a:pt x="69838" y="39833"/>
                    </a:cubicBezTo>
                    <a:cubicBezTo>
                      <a:pt x="69427" y="40076"/>
                      <a:pt x="68868" y="39891"/>
                      <a:pt x="68574" y="40426"/>
                    </a:cubicBezTo>
                    <a:cubicBezTo>
                      <a:pt x="68627" y="40518"/>
                      <a:pt x="68697" y="40640"/>
                      <a:pt x="68785" y="40793"/>
                    </a:cubicBezTo>
                    <a:cubicBezTo>
                      <a:pt x="69137" y="40754"/>
                      <a:pt x="69466" y="40715"/>
                      <a:pt x="69815" y="40676"/>
                    </a:cubicBezTo>
                    <a:cubicBezTo>
                      <a:pt x="70101" y="41030"/>
                      <a:pt x="70188" y="41422"/>
                      <a:pt x="70162" y="41842"/>
                    </a:cubicBezTo>
                    <a:cubicBezTo>
                      <a:pt x="70054" y="41959"/>
                      <a:pt x="69937" y="41989"/>
                      <a:pt x="69816" y="41989"/>
                    </a:cubicBezTo>
                    <a:cubicBezTo>
                      <a:pt x="69686" y="41989"/>
                      <a:pt x="69551" y="41954"/>
                      <a:pt x="69422" y="41954"/>
                    </a:cubicBezTo>
                    <a:cubicBezTo>
                      <a:pt x="69416" y="41954"/>
                      <a:pt x="69410" y="41954"/>
                      <a:pt x="69404" y="41954"/>
                    </a:cubicBezTo>
                    <a:cubicBezTo>
                      <a:pt x="69392" y="41954"/>
                      <a:pt x="69380" y="41954"/>
                      <a:pt x="69368" y="41954"/>
                    </a:cubicBezTo>
                    <a:cubicBezTo>
                      <a:pt x="69225" y="41954"/>
                      <a:pt x="69077" y="41930"/>
                      <a:pt x="68931" y="41930"/>
                    </a:cubicBezTo>
                    <a:cubicBezTo>
                      <a:pt x="68756" y="41930"/>
                      <a:pt x="68585" y="41965"/>
                      <a:pt x="68427" y="42121"/>
                    </a:cubicBezTo>
                    <a:cubicBezTo>
                      <a:pt x="68488" y="42217"/>
                      <a:pt x="68546" y="42308"/>
                      <a:pt x="68616" y="42417"/>
                    </a:cubicBezTo>
                    <a:cubicBezTo>
                      <a:pt x="69177" y="42461"/>
                      <a:pt x="69739" y="42505"/>
                      <a:pt x="70282" y="42547"/>
                    </a:cubicBezTo>
                    <a:cubicBezTo>
                      <a:pt x="70396" y="43266"/>
                      <a:pt x="70396" y="43266"/>
                      <a:pt x="70111" y="44168"/>
                    </a:cubicBezTo>
                    <a:cubicBezTo>
                      <a:pt x="69630" y="43770"/>
                      <a:pt x="69203" y="43318"/>
                      <a:pt x="68810" y="43318"/>
                    </a:cubicBezTo>
                    <a:cubicBezTo>
                      <a:pt x="68685" y="43318"/>
                      <a:pt x="68564" y="43363"/>
                      <a:pt x="68445" y="43470"/>
                    </a:cubicBezTo>
                    <a:cubicBezTo>
                      <a:pt x="68365" y="43777"/>
                      <a:pt x="68502" y="43777"/>
                      <a:pt x="69949" y="44553"/>
                    </a:cubicBezTo>
                    <a:cubicBezTo>
                      <a:pt x="69908" y="45075"/>
                      <a:pt x="69595" y="45414"/>
                      <a:pt x="69424" y="45769"/>
                    </a:cubicBezTo>
                    <a:cubicBezTo>
                      <a:pt x="69384" y="45780"/>
                      <a:pt x="69349" y="45785"/>
                      <a:pt x="69317" y="45785"/>
                    </a:cubicBezTo>
                    <a:cubicBezTo>
                      <a:pt x="68960" y="45785"/>
                      <a:pt x="69040" y="45094"/>
                      <a:pt x="67950" y="44589"/>
                    </a:cubicBezTo>
                    <a:cubicBezTo>
                      <a:pt x="67852" y="44543"/>
                      <a:pt x="67749" y="44509"/>
                      <a:pt x="67649" y="44509"/>
                    </a:cubicBezTo>
                    <a:cubicBezTo>
                      <a:pt x="67503" y="44509"/>
                      <a:pt x="67365" y="44582"/>
                      <a:pt x="67266" y="44801"/>
                    </a:cubicBezTo>
                    <a:cubicBezTo>
                      <a:pt x="67734" y="45358"/>
                      <a:pt x="68640" y="45486"/>
                      <a:pt x="68856" y="46308"/>
                    </a:cubicBezTo>
                    <a:cubicBezTo>
                      <a:pt x="68644" y="46686"/>
                      <a:pt x="68962" y="46380"/>
                      <a:pt x="67703" y="47471"/>
                    </a:cubicBezTo>
                    <a:cubicBezTo>
                      <a:pt x="67375" y="47432"/>
                      <a:pt x="67314" y="47248"/>
                      <a:pt x="67279" y="47062"/>
                    </a:cubicBezTo>
                    <a:cubicBezTo>
                      <a:pt x="67167" y="46458"/>
                      <a:pt x="66660" y="45538"/>
                      <a:pt x="66068" y="45538"/>
                    </a:cubicBezTo>
                    <a:cubicBezTo>
                      <a:pt x="66032" y="45538"/>
                      <a:pt x="65995" y="45542"/>
                      <a:pt x="65958" y="45549"/>
                    </a:cubicBezTo>
                    <a:cubicBezTo>
                      <a:pt x="65910" y="45631"/>
                      <a:pt x="65855" y="45723"/>
                      <a:pt x="65781" y="45849"/>
                    </a:cubicBezTo>
                    <a:cubicBezTo>
                      <a:pt x="66197" y="46507"/>
                      <a:pt x="66891" y="47007"/>
                      <a:pt x="67023" y="47883"/>
                    </a:cubicBezTo>
                    <a:cubicBezTo>
                      <a:pt x="66595" y="48349"/>
                      <a:pt x="66055" y="48572"/>
                      <a:pt x="65517" y="48783"/>
                    </a:cubicBezTo>
                    <a:cubicBezTo>
                      <a:pt x="65110" y="47981"/>
                      <a:pt x="65156" y="47025"/>
                      <a:pt x="64443" y="46437"/>
                    </a:cubicBezTo>
                    <a:cubicBezTo>
                      <a:pt x="64163" y="46562"/>
                      <a:pt x="64153" y="46770"/>
                      <a:pt x="64213" y="46936"/>
                    </a:cubicBezTo>
                    <a:cubicBezTo>
                      <a:pt x="64630" y="48094"/>
                      <a:pt x="64993" y="48535"/>
                      <a:pt x="65215" y="48882"/>
                    </a:cubicBezTo>
                    <a:cubicBezTo>
                      <a:pt x="64840" y="49127"/>
                      <a:pt x="64488" y="49205"/>
                      <a:pt x="64105" y="49279"/>
                    </a:cubicBezTo>
                    <a:cubicBezTo>
                      <a:pt x="63718" y="48893"/>
                      <a:pt x="63492" y="47577"/>
                      <a:pt x="63311" y="47025"/>
                    </a:cubicBezTo>
                    <a:cubicBezTo>
                      <a:pt x="63267" y="46895"/>
                      <a:pt x="63141" y="46793"/>
                      <a:pt x="63048" y="46673"/>
                    </a:cubicBezTo>
                    <a:cubicBezTo>
                      <a:pt x="62907" y="46738"/>
                      <a:pt x="62809" y="46783"/>
                      <a:pt x="62686" y="46839"/>
                    </a:cubicBezTo>
                    <a:cubicBezTo>
                      <a:pt x="62442" y="47804"/>
                      <a:pt x="63011" y="48499"/>
                      <a:pt x="63508" y="49277"/>
                    </a:cubicBezTo>
                    <a:cubicBezTo>
                      <a:pt x="63383" y="49347"/>
                      <a:pt x="63267" y="49457"/>
                      <a:pt x="63137" y="49482"/>
                    </a:cubicBezTo>
                    <a:cubicBezTo>
                      <a:pt x="59403" y="50194"/>
                      <a:pt x="58277" y="50421"/>
                      <a:pt x="57733" y="50421"/>
                    </a:cubicBezTo>
                    <a:cubicBezTo>
                      <a:pt x="57512" y="50421"/>
                      <a:pt x="57387" y="50383"/>
                      <a:pt x="57223" y="50326"/>
                    </a:cubicBezTo>
                    <a:cubicBezTo>
                      <a:pt x="57126" y="49324"/>
                      <a:pt x="57126" y="49324"/>
                      <a:pt x="57923" y="46733"/>
                    </a:cubicBezTo>
                    <a:cubicBezTo>
                      <a:pt x="58241" y="46769"/>
                      <a:pt x="58570" y="46811"/>
                      <a:pt x="58898" y="46838"/>
                    </a:cubicBezTo>
                    <a:cubicBezTo>
                      <a:pt x="59110" y="46855"/>
                      <a:pt x="59322" y="46864"/>
                      <a:pt x="59535" y="46864"/>
                    </a:cubicBezTo>
                    <a:cubicBezTo>
                      <a:pt x="61704" y="46864"/>
                      <a:pt x="63924" y="46000"/>
                      <a:pt x="65577" y="44915"/>
                    </a:cubicBezTo>
                    <a:cubicBezTo>
                      <a:pt x="69803" y="42142"/>
                      <a:pt x="68935" y="35522"/>
                      <a:pt x="63742" y="35522"/>
                    </a:cubicBezTo>
                    <a:cubicBezTo>
                      <a:pt x="63019" y="35522"/>
                      <a:pt x="62211" y="35651"/>
                      <a:pt x="61322" y="35936"/>
                    </a:cubicBezTo>
                    <a:cubicBezTo>
                      <a:pt x="61080" y="36014"/>
                      <a:pt x="60815" y="36022"/>
                      <a:pt x="60572" y="36061"/>
                    </a:cubicBezTo>
                    <a:cubicBezTo>
                      <a:pt x="60328" y="35402"/>
                      <a:pt x="60106" y="34803"/>
                      <a:pt x="59870" y="34146"/>
                    </a:cubicBezTo>
                    <a:cubicBezTo>
                      <a:pt x="60381" y="33774"/>
                      <a:pt x="59967" y="33922"/>
                      <a:pt x="61345" y="33536"/>
                    </a:cubicBezTo>
                    <a:lnTo>
                      <a:pt x="61345" y="33536"/>
                    </a:lnTo>
                    <a:cubicBezTo>
                      <a:pt x="61200" y="34872"/>
                      <a:pt x="61171" y="35492"/>
                      <a:pt x="61651" y="35492"/>
                    </a:cubicBezTo>
                    <a:cubicBezTo>
                      <a:pt x="61667" y="35492"/>
                      <a:pt x="61684" y="35491"/>
                      <a:pt x="61702" y="35490"/>
                    </a:cubicBezTo>
                    <a:cubicBezTo>
                      <a:pt x="61941" y="34843"/>
                      <a:pt x="61666" y="34153"/>
                      <a:pt x="61775" y="33446"/>
                    </a:cubicBezTo>
                    <a:cubicBezTo>
                      <a:pt x="61848" y="33427"/>
                      <a:pt x="61918" y="33420"/>
                      <a:pt x="61986" y="33420"/>
                    </a:cubicBezTo>
                    <a:cubicBezTo>
                      <a:pt x="62233" y="33420"/>
                      <a:pt x="62457" y="33519"/>
                      <a:pt x="62702" y="33558"/>
                    </a:cubicBezTo>
                    <a:cubicBezTo>
                      <a:pt x="62725" y="33653"/>
                      <a:pt x="62795" y="33768"/>
                      <a:pt x="62771" y="33858"/>
                    </a:cubicBezTo>
                    <a:cubicBezTo>
                      <a:pt x="62637" y="34352"/>
                      <a:pt x="62553" y="34827"/>
                      <a:pt x="62989" y="35252"/>
                    </a:cubicBezTo>
                    <a:cubicBezTo>
                      <a:pt x="63086" y="35208"/>
                      <a:pt x="63183" y="35163"/>
                      <a:pt x="63327" y="35098"/>
                    </a:cubicBezTo>
                    <a:lnTo>
                      <a:pt x="63327" y="33517"/>
                    </a:lnTo>
                    <a:cubicBezTo>
                      <a:pt x="63642" y="33265"/>
                      <a:pt x="63959" y="33131"/>
                      <a:pt x="64330" y="33131"/>
                    </a:cubicBezTo>
                    <a:cubicBezTo>
                      <a:pt x="64433" y="33131"/>
                      <a:pt x="64539" y="33141"/>
                      <a:pt x="64651" y="33162"/>
                    </a:cubicBezTo>
                    <a:cubicBezTo>
                      <a:pt x="64507" y="33819"/>
                      <a:pt x="63907" y="34269"/>
                      <a:pt x="63999" y="34955"/>
                    </a:cubicBezTo>
                    <a:cubicBezTo>
                      <a:pt x="64004" y="35005"/>
                      <a:pt x="64090" y="35045"/>
                      <a:pt x="64190" y="35136"/>
                    </a:cubicBezTo>
                    <a:cubicBezTo>
                      <a:pt x="64604" y="34531"/>
                      <a:pt x="64698" y="33795"/>
                      <a:pt x="65105" y="33130"/>
                    </a:cubicBezTo>
                    <a:close/>
                    <a:moveTo>
                      <a:pt x="37985" y="47015"/>
                    </a:moveTo>
                    <a:cubicBezTo>
                      <a:pt x="38317" y="47299"/>
                      <a:pt x="38614" y="47527"/>
                      <a:pt x="38639" y="47948"/>
                    </a:cubicBezTo>
                    <a:cubicBezTo>
                      <a:pt x="38963" y="48074"/>
                      <a:pt x="39188" y="48298"/>
                      <a:pt x="39304" y="48625"/>
                    </a:cubicBezTo>
                    <a:lnTo>
                      <a:pt x="39304" y="48625"/>
                    </a:lnTo>
                    <a:cubicBezTo>
                      <a:pt x="39300" y="48625"/>
                      <a:pt x="39295" y="48625"/>
                      <a:pt x="39290" y="48625"/>
                    </a:cubicBezTo>
                    <a:cubicBezTo>
                      <a:pt x="38595" y="48625"/>
                      <a:pt x="38435" y="49215"/>
                      <a:pt x="37832" y="50440"/>
                    </a:cubicBezTo>
                    <a:cubicBezTo>
                      <a:pt x="37677" y="50242"/>
                      <a:pt x="37566" y="50099"/>
                      <a:pt x="37452" y="49954"/>
                    </a:cubicBezTo>
                    <a:cubicBezTo>
                      <a:pt x="37640" y="48997"/>
                      <a:pt x="38614" y="48682"/>
                      <a:pt x="38635" y="47953"/>
                    </a:cubicBezTo>
                    <a:cubicBezTo>
                      <a:pt x="38577" y="47945"/>
                      <a:pt x="38521" y="47941"/>
                      <a:pt x="38468" y="47941"/>
                    </a:cubicBezTo>
                    <a:cubicBezTo>
                      <a:pt x="37609" y="47941"/>
                      <a:pt x="37515" y="48954"/>
                      <a:pt x="36929" y="49269"/>
                    </a:cubicBezTo>
                    <a:cubicBezTo>
                      <a:pt x="36760" y="49010"/>
                      <a:pt x="36599" y="48766"/>
                      <a:pt x="36429" y="48506"/>
                    </a:cubicBezTo>
                    <a:cubicBezTo>
                      <a:pt x="36891" y="47924"/>
                      <a:pt x="37432" y="47471"/>
                      <a:pt x="37985" y="47015"/>
                    </a:cubicBezTo>
                    <a:close/>
                    <a:moveTo>
                      <a:pt x="39337" y="48661"/>
                    </a:moveTo>
                    <a:cubicBezTo>
                      <a:pt x="39843" y="48908"/>
                      <a:pt x="40268" y="49262"/>
                      <a:pt x="40648" y="49616"/>
                    </a:cubicBezTo>
                    <a:cubicBezTo>
                      <a:pt x="40101" y="51510"/>
                      <a:pt x="40248" y="50753"/>
                      <a:pt x="40151" y="52474"/>
                    </a:cubicBezTo>
                    <a:cubicBezTo>
                      <a:pt x="39875" y="52276"/>
                      <a:pt x="39662" y="52124"/>
                      <a:pt x="39425" y="51955"/>
                    </a:cubicBezTo>
                    <a:cubicBezTo>
                      <a:pt x="39539" y="51150"/>
                      <a:pt x="40006" y="50467"/>
                      <a:pt x="40131" y="49691"/>
                    </a:cubicBezTo>
                    <a:cubicBezTo>
                      <a:pt x="40029" y="49577"/>
                      <a:pt x="39934" y="49527"/>
                      <a:pt x="39845" y="49527"/>
                    </a:cubicBezTo>
                    <a:cubicBezTo>
                      <a:pt x="39389" y="49527"/>
                      <a:pt x="39092" y="50818"/>
                      <a:pt x="38946" y="51305"/>
                    </a:cubicBezTo>
                    <a:cubicBezTo>
                      <a:pt x="38896" y="51317"/>
                      <a:pt x="38851" y="51323"/>
                      <a:pt x="38810" y="51323"/>
                    </a:cubicBezTo>
                    <a:cubicBezTo>
                      <a:pt x="38564" y="51323"/>
                      <a:pt x="38475" y="51113"/>
                      <a:pt x="38394" y="50834"/>
                    </a:cubicBezTo>
                    <a:cubicBezTo>
                      <a:pt x="38872" y="49364"/>
                      <a:pt x="39413" y="49538"/>
                      <a:pt x="39337" y="48661"/>
                    </a:cubicBezTo>
                    <a:close/>
                    <a:moveTo>
                      <a:pt x="41262" y="49883"/>
                    </a:moveTo>
                    <a:cubicBezTo>
                      <a:pt x="41460" y="49982"/>
                      <a:pt x="41626" y="50063"/>
                      <a:pt x="41811" y="50156"/>
                    </a:cubicBezTo>
                    <a:cubicBezTo>
                      <a:pt x="41370" y="51116"/>
                      <a:pt x="41624" y="52103"/>
                      <a:pt x="41567" y="53126"/>
                    </a:cubicBezTo>
                    <a:cubicBezTo>
                      <a:pt x="41072" y="53021"/>
                      <a:pt x="40695" y="52852"/>
                      <a:pt x="40545" y="52317"/>
                    </a:cubicBezTo>
                    <a:cubicBezTo>
                      <a:pt x="40789" y="51539"/>
                      <a:pt x="40730" y="50635"/>
                      <a:pt x="41262" y="49883"/>
                    </a:cubicBezTo>
                    <a:close/>
                    <a:moveTo>
                      <a:pt x="48607" y="39968"/>
                    </a:moveTo>
                    <a:cubicBezTo>
                      <a:pt x="48833" y="40330"/>
                      <a:pt x="49029" y="40646"/>
                      <a:pt x="49260" y="41017"/>
                    </a:cubicBezTo>
                    <a:cubicBezTo>
                      <a:pt x="49081" y="41121"/>
                      <a:pt x="48968" y="41230"/>
                      <a:pt x="48838" y="41255"/>
                    </a:cubicBezTo>
                    <a:cubicBezTo>
                      <a:pt x="48306" y="41361"/>
                      <a:pt x="47822" y="41557"/>
                      <a:pt x="47416" y="41882"/>
                    </a:cubicBezTo>
                    <a:cubicBezTo>
                      <a:pt x="47297" y="42303"/>
                      <a:pt x="47297" y="42303"/>
                      <a:pt x="47452" y="42620"/>
                    </a:cubicBezTo>
                    <a:cubicBezTo>
                      <a:pt x="47520" y="42620"/>
                      <a:pt x="47547" y="42633"/>
                      <a:pt x="47581" y="42633"/>
                    </a:cubicBezTo>
                    <a:cubicBezTo>
                      <a:pt x="47688" y="42633"/>
                      <a:pt x="47857" y="42501"/>
                      <a:pt x="49523" y="41407"/>
                    </a:cubicBezTo>
                    <a:cubicBezTo>
                      <a:pt x="50263" y="43092"/>
                      <a:pt x="50719" y="44786"/>
                      <a:pt x="50218" y="46673"/>
                    </a:cubicBezTo>
                    <a:cubicBezTo>
                      <a:pt x="49800" y="46389"/>
                      <a:pt x="49503" y="46100"/>
                      <a:pt x="48748" y="45925"/>
                    </a:cubicBezTo>
                    <a:cubicBezTo>
                      <a:pt x="48656" y="45904"/>
                      <a:pt x="48554" y="45891"/>
                      <a:pt x="48454" y="45891"/>
                    </a:cubicBezTo>
                    <a:cubicBezTo>
                      <a:pt x="48112" y="45891"/>
                      <a:pt x="47782" y="46033"/>
                      <a:pt x="47852" y="46439"/>
                    </a:cubicBezTo>
                    <a:cubicBezTo>
                      <a:pt x="48550" y="46823"/>
                      <a:pt x="49458" y="46642"/>
                      <a:pt x="50038" y="47262"/>
                    </a:cubicBezTo>
                    <a:cubicBezTo>
                      <a:pt x="50137" y="47776"/>
                      <a:pt x="49946" y="48184"/>
                      <a:pt x="49716" y="48578"/>
                    </a:cubicBezTo>
                    <a:cubicBezTo>
                      <a:pt x="49682" y="48588"/>
                      <a:pt x="49651" y="48592"/>
                      <a:pt x="49623" y="48592"/>
                    </a:cubicBezTo>
                    <a:cubicBezTo>
                      <a:pt x="49447" y="48592"/>
                      <a:pt x="49376" y="48422"/>
                      <a:pt x="49261" y="48320"/>
                    </a:cubicBezTo>
                    <a:cubicBezTo>
                      <a:pt x="48722" y="47841"/>
                      <a:pt x="48356" y="47431"/>
                      <a:pt x="47861" y="47431"/>
                    </a:cubicBezTo>
                    <a:cubicBezTo>
                      <a:pt x="47712" y="47431"/>
                      <a:pt x="47552" y="47468"/>
                      <a:pt x="47371" y="47552"/>
                    </a:cubicBezTo>
                    <a:cubicBezTo>
                      <a:pt x="47354" y="47693"/>
                      <a:pt x="47336" y="47831"/>
                      <a:pt x="47316" y="47992"/>
                    </a:cubicBezTo>
                    <a:cubicBezTo>
                      <a:pt x="48058" y="48398"/>
                      <a:pt x="48928" y="48569"/>
                      <a:pt x="49402" y="49365"/>
                    </a:cubicBezTo>
                    <a:cubicBezTo>
                      <a:pt x="49232" y="49864"/>
                      <a:pt x="49368" y="49590"/>
                      <a:pt x="48937" y="50379"/>
                    </a:cubicBezTo>
                    <a:cubicBezTo>
                      <a:pt x="48920" y="50381"/>
                      <a:pt x="48903" y="50382"/>
                      <a:pt x="48888" y="50382"/>
                    </a:cubicBezTo>
                    <a:cubicBezTo>
                      <a:pt x="48643" y="50382"/>
                      <a:pt x="48628" y="50161"/>
                      <a:pt x="48522" y="50046"/>
                    </a:cubicBezTo>
                    <a:cubicBezTo>
                      <a:pt x="47935" y="49415"/>
                      <a:pt x="47500" y="48783"/>
                      <a:pt x="47076" y="48783"/>
                    </a:cubicBezTo>
                    <a:cubicBezTo>
                      <a:pt x="46949" y="48783"/>
                      <a:pt x="46824" y="48839"/>
                      <a:pt x="46695" y="48969"/>
                    </a:cubicBezTo>
                    <a:cubicBezTo>
                      <a:pt x="46601" y="49494"/>
                      <a:pt x="47146" y="49235"/>
                      <a:pt x="48611" y="50981"/>
                    </a:cubicBezTo>
                    <a:cubicBezTo>
                      <a:pt x="48155" y="51752"/>
                      <a:pt x="47691" y="52439"/>
                      <a:pt x="46858" y="52764"/>
                    </a:cubicBezTo>
                    <a:lnTo>
                      <a:pt x="46882" y="52742"/>
                    </a:lnTo>
                    <a:lnTo>
                      <a:pt x="46882" y="52742"/>
                    </a:lnTo>
                    <a:cubicBezTo>
                      <a:pt x="45996" y="53483"/>
                      <a:pt x="45045" y="53787"/>
                      <a:pt x="44049" y="53787"/>
                    </a:cubicBezTo>
                    <a:cubicBezTo>
                      <a:pt x="43454" y="53787"/>
                      <a:pt x="42844" y="53679"/>
                      <a:pt x="42221" y="53489"/>
                    </a:cubicBezTo>
                    <a:cubicBezTo>
                      <a:pt x="41942" y="52868"/>
                      <a:pt x="41840" y="52297"/>
                      <a:pt x="41991" y="51671"/>
                    </a:cubicBezTo>
                    <a:cubicBezTo>
                      <a:pt x="42087" y="51269"/>
                      <a:pt x="42091" y="50845"/>
                      <a:pt x="42135" y="50446"/>
                    </a:cubicBezTo>
                    <a:cubicBezTo>
                      <a:pt x="42224" y="50314"/>
                      <a:pt x="42327" y="50277"/>
                      <a:pt x="42521" y="50277"/>
                    </a:cubicBezTo>
                    <a:cubicBezTo>
                      <a:pt x="42616" y="50277"/>
                      <a:pt x="42733" y="50286"/>
                      <a:pt x="42881" y="50296"/>
                    </a:cubicBezTo>
                    <a:cubicBezTo>
                      <a:pt x="42991" y="50304"/>
                      <a:pt x="43098" y="50308"/>
                      <a:pt x="43204" y="50308"/>
                    </a:cubicBezTo>
                    <a:cubicBezTo>
                      <a:pt x="44846" y="50308"/>
                      <a:pt x="45944" y="49402"/>
                      <a:pt x="46734" y="47986"/>
                    </a:cubicBezTo>
                    <a:cubicBezTo>
                      <a:pt x="48215" y="45329"/>
                      <a:pt x="46846" y="42509"/>
                      <a:pt x="46426" y="41333"/>
                    </a:cubicBezTo>
                    <a:lnTo>
                      <a:pt x="46426" y="41333"/>
                    </a:lnTo>
                    <a:cubicBezTo>
                      <a:pt x="46436" y="41333"/>
                      <a:pt x="46444" y="41333"/>
                      <a:pt x="46453" y="41333"/>
                    </a:cubicBezTo>
                    <a:cubicBezTo>
                      <a:pt x="47270" y="41333"/>
                      <a:pt x="47045" y="41035"/>
                      <a:pt x="48607" y="39968"/>
                    </a:cubicBezTo>
                    <a:close/>
                    <a:moveTo>
                      <a:pt x="47155" y="1"/>
                    </a:moveTo>
                    <a:cubicBezTo>
                      <a:pt x="46445" y="1"/>
                      <a:pt x="45887" y="68"/>
                      <a:pt x="45282" y="152"/>
                    </a:cubicBezTo>
                    <a:cubicBezTo>
                      <a:pt x="43778" y="362"/>
                      <a:pt x="42414" y="863"/>
                      <a:pt x="41367" y="2045"/>
                    </a:cubicBezTo>
                    <a:cubicBezTo>
                      <a:pt x="39617" y="4022"/>
                      <a:pt x="38417" y="6266"/>
                      <a:pt x="37870" y="8867"/>
                    </a:cubicBezTo>
                    <a:cubicBezTo>
                      <a:pt x="37712" y="9618"/>
                      <a:pt x="37671" y="10275"/>
                      <a:pt x="38315" y="10851"/>
                    </a:cubicBezTo>
                    <a:cubicBezTo>
                      <a:pt x="36752" y="11456"/>
                      <a:pt x="36091" y="10564"/>
                      <a:pt x="32698" y="12279"/>
                    </a:cubicBezTo>
                    <a:cubicBezTo>
                      <a:pt x="32693" y="12279"/>
                      <a:pt x="32688" y="12279"/>
                      <a:pt x="32683" y="12279"/>
                    </a:cubicBezTo>
                    <a:cubicBezTo>
                      <a:pt x="31605" y="12279"/>
                      <a:pt x="30544" y="12482"/>
                      <a:pt x="29471" y="12482"/>
                    </a:cubicBezTo>
                    <a:cubicBezTo>
                      <a:pt x="29255" y="12482"/>
                      <a:pt x="29038" y="12473"/>
                      <a:pt x="28821" y="12454"/>
                    </a:cubicBezTo>
                    <a:cubicBezTo>
                      <a:pt x="28667" y="12164"/>
                      <a:pt x="28535" y="11889"/>
                      <a:pt x="28380" y="11630"/>
                    </a:cubicBezTo>
                    <a:cubicBezTo>
                      <a:pt x="26602" y="8650"/>
                      <a:pt x="23965" y="8630"/>
                      <a:pt x="21847" y="8450"/>
                    </a:cubicBezTo>
                    <a:cubicBezTo>
                      <a:pt x="21841" y="8449"/>
                      <a:pt x="21833" y="8449"/>
                      <a:pt x="21823" y="8449"/>
                    </a:cubicBezTo>
                    <a:cubicBezTo>
                      <a:pt x="21424" y="8449"/>
                      <a:pt x="17492" y="8837"/>
                      <a:pt x="15447" y="10282"/>
                    </a:cubicBezTo>
                    <a:cubicBezTo>
                      <a:pt x="12934" y="12059"/>
                      <a:pt x="12176" y="13352"/>
                      <a:pt x="11465" y="14413"/>
                    </a:cubicBezTo>
                    <a:cubicBezTo>
                      <a:pt x="10351" y="14715"/>
                      <a:pt x="9314" y="15068"/>
                      <a:pt x="8431" y="15744"/>
                    </a:cubicBezTo>
                    <a:cubicBezTo>
                      <a:pt x="7994" y="15696"/>
                      <a:pt x="7562" y="15639"/>
                      <a:pt x="7139" y="15639"/>
                    </a:cubicBezTo>
                    <a:cubicBezTo>
                      <a:pt x="6797" y="15639"/>
                      <a:pt x="6461" y="15677"/>
                      <a:pt x="6133" y="15787"/>
                    </a:cubicBezTo>
                    <a:cubicBezTo>
                      <a:pt x="5426" y="16025"/>
                      <a:pt x="4674" y="16263"/>
                      <a:pt x="4323" y="17122"/>
                    </a:cubicBezTo>
                    <a:cubicBezTo>
                      <a:pt x="4453" y="17245"/>
                      <a:pt x="4577" y="17361"/>
                      <a:pt x="4683" y="17462"/>
                    </a:cubicBezTo>
                    <a:cubicBezTo>
                      <a:pt x="5230" y="17289"/>
                      <a:pt x="5596" y="16781"/>
                      <a:pt x="6150" y="16781"/>
                    </a:cubicBezTo>
                    <a:cubicBezTo>
                      <a:pt x="6207" y="16781"/>
                      <a:pt x="6266" y="16786"/>
                      <a:pt x="6328" y="16798"/>
                    </a:cubicBezTo>
                    <a:cubicBezTo>
                      <a:pt x="5755" y="19320"/>
                      <a:pt x="5449" y="19967"/>
                      <a:pt x="5902" y="21899"/>
                    </a:cubicBezTo>
                    <a:cubicBezTo>
                      <a:pt x="5420" y="22063"/>
                      <a:pt x="4991" y="22207"/>
                      <a:pt x="4563" y="22352"/>
                    </a:cubicBezTo>
                    <a:lnTo>
                      <a:pt x="4580" y="22337"/>
                    </a:lnTo>
                    <a:lnTo>
                      <a:pt x="4580" y="22337"/>
                    </a:lnTo>
                    <a:cubicBezTo>
                      <a:pt x="4335" y="22504"/>
                      <a:pt x="4091" y="22671"/>
                      <a:pt x="3834" y="22846"/>
                    </a:cubicBezTo>
                    <a:cubicBezTo>
                      <a:pt x="2909" y="22004"/>
                      <a:pt x="2728" y="20756"/>
                      <a:pt x="1901" y="19771"/>
                    </a:cubicBezTo>
                    <a:lnTo>
                      <a:pt x="1901" y="19771"/>
                    </a:lnTo>
                    <a:cubicBezTo>
                      <a:pt x="1816" y="20217"/>
                      <a:pt x="1997" y="20486"/>
                      <a:pt x="2065" y="20765"/>
                    </a:cubicBezTo>
                    <a:cubicBezTo>
                      <a:pt x="2136" y="21056"/>
                      <a:pt x="2266" y="21337"/>
                      <a:pt x="2394" y="21613"/>
                    </a:cubicBezTo>
                    <a:cubicBezTo>
                      <a:pt x="2825" y="22550"/>
                      <a:pt x="3105" y="22888"/>
                      <a:pt x="3354" y="23261"/>
                    </a:cubicBezTo>
                    <a:cubicBezTo>
                      <a:pt x="3211" y="23354"/>
                      <a:pt x="3121" y="23412"/>
                      <a:pt x="3019" y="23478"/>
                    </a:cubicBezTo>
                    <a:cubicBezTo>
                      <a:pt x="2198" y="22973"/>
                      <a:pt x="1830" y="22019"/>
                      <a:pt x="1036" y="21497"/>
                    </a:cubicBezTo>
                    <a:cubicBezTo>
                      <a:pt x="992" y="21566"/>
                      <a:pt x="947" y="21606"/>
                      <a:pt x="955" y="21626"/>
                    </a:cubicBezTo>
                    <a:cubicBezTo>
                      <a:pt x="1324" y="22565"/>
                      <a:pt x="2093" y="23212"/>
                      <a:pt x="2722" y="23942"/>
                    </a:cubicBezTo>
                    <a:cubicBezTo>
                      <a:pt x="2642" y="24043"/>
                      <a:pt x="2598" y="24097"/>
                      <a:pt x="2514" y="24201"/>
                    </a:cubicBezTo>
                    <a:cubicBezTo>
                      <a:pt x="762" y="22871"/>
                      <a:pt x="1137" y="22964"/>
                      <a:pt x="565" y="22491"/>
                    </a:cubicBezTo>
                    <a:cubicBezTo>
                      <a:pt x="436" y="22384"/>
                      <a:pt x="351" y="22181"/>
                      <a:pt x="143" y="22181"/>
                    </a:cubicBezTo>
                    <a:cubicBezTo>
                      <a:pt x="105" y="22181"/>
                      <a:pt x="62" y="22188"/>
                      <a:pt x="14" y="22204"/>
                    </a:cubicBezTo>
                    <a:cubicBezTo>
                      <a:pt x="0" y="22559"/>
                      <a:pt x="282" y="22724"/>
                      <a:pt x="461" y="22944"/>
                    </a:cubicBezTo>
                    <a:cubicBezTo>
                      <a:pt x="628" y="23150"/>
                      <a:pt x="812" y="23345"/>
                      <a:pt x="998" y="23536"/>
                    </a:cubicBezTo>
                    <a:cubicBezTo>
                      <a:pt x="1798" y="24358"/>
                      <a:pt x="1642" y="24171"/>
                      <a:pt x="2395" y="24553"/>
                    </a:cubicBezTo>
                    <a:cubicBezTo>
                      <a:pt x="2127" y="25105"/>
                      <a:pt x="1868" y="25615"/>
                      <a:pt x="1631" y="26133"/>
                    </a:cubicBezTo>
                    <a:cubicBezTo>
                      <a:pt x="835" y="27879"/>
                      <a:pt x="203" y="30483"/>
                      <a:pt x="1691" y="31675"/>
                    </a:cubicBezTo>
                    <a:cubicBezTo>
                      <a:pt x="2744" y="32518"/>
                      <a:pt x="4328" y="32808"/>
                      <a:pt x="4923" y="32808"/>
                    </a:cubicBezTo>
                    <a:cubicBezTo>
                      <a:pt x="4993" y="32808"/>
                      <a:pt x="5049" y="32804"/>
                      <a:pt x="5089" y="32797"/>
                    </a:cubicBezTo>
                    <a:cubicBezTo>
                      <a:pt x="6175" y="32589"/>
                      <a:pt x="7145" y="32111"/>
                      <a:pt x="7812" y="31248"/>
                    </a:cubicBezTo>
                    <a:cubicBezTo>
                      <a:pt x="9404" y="29186"/>
                      <a:pt x="10212" y="26875"/>
                      <a:pt x="9731" y="24229"/>
                    </a:cubicBezTo>
                    <a:cubicBezTo>
                      <a:pt x="10408" y="23728"/>
                      <a:pt x="11821" y="22967"/>
                      <a:pt x="12069" y="22967"/>
                    </a:cubicBezTo>
                    <a:cubicBezTo>
                      <a:pt x="12079" y="22967"/>
                      <a:pt x="12087" y="22969"/>
                      <a:pt x="12093" y="22971"/>
                    </a:cubicBezTo>
                    <a:cubicBezTo>
                      <a:pt x="12286" y="23123"/>
                      <a:pt x="12392" y="23303"/>
                      <a:pt x="12238" y="23603"/>
                    </a:cubicBezTo>
                    <a:cubicBezTo>
                      <a:pt x="11375" y="23763"/>
                      <a:pt x="9569" y="24127"/>
                      <a:pt x="10293" y="24626"/>
                    </a:cubicBezTo>
                    <a:cubicBezTo>
                      <a:pt x="11026" y="24507"/>
                      <a:pt x="11706" y="23981"/>
                      <a:pt x="12553" y="23981"/>
                    </a:cubicBezTo>
                    <a:cubicBezTo>
                      <a:pt x="12586" y="23981"/>
                      <a:pt x="12619" y="23981"/>
                      <a:pt x="12652" y="23983"/>
                    </a:cubicBezTo>
                    <a:cubicBezTo>
                      <a:pt x="13028" y="24944"/>
                      <a:pt x="12955" y="24684"/>
                      <a:pt x="12898" y="24970"/>
                    </a:cubicBezTo>
                    <a:cubicBezTo>
                      <a:pt x="12663" y="25027"/>
                      <a:pt x="12421" y="25036"/>
                      <a:pt x="12175" y="25036"/>
                    </a:cubicBezTo>
                    <a:cubicBezTo>
                      <a:pt x="12073" y="25036"/>
                      <a:pt x="11972" y="25034"/>
                      <a:pt x="11869" y="25034"/>
                    </a:cubicBezTo>
                    <a:cubicBezTo>
                      <a:pt x="11501" y="25034"/>
                      <a:pt x="11131" y="25053"/>
                      <a:pt x="10775" y="25223"/>
                    </a:cubicBezTo>
                    <a:cubicBezTo>
                      <a:pt x="10831" y="25487"/>
                      <a:pt x="10882" y="25725"/>
                      <a:pt x="10943" y="26011"/>
                    </a:cubicBezTo>
                    <a:cubicBezTo>
                      <a:pt x="12796" y="26124"/>
                      <a:pt x="13062" y="25912"/>
                      <a:pt x="13192" y="26395"/>
                    </a:cubicBezTo>
                    <a:cubicBezTo>
                      <a:pt x="13013" y="26426"/>
                      <a:pt x="12854" y="26439"/>
                      <a:pt x="12709" y="26439"/>
                    </a:cubicBezTo>
                    <a:cubicBezTo>
                      <a:pt x="12083" y="26439"/>
                      <a:pt x="11720" y="26199"/>
                      <a:pt x="11159" y="26199"/>
                    </a:cubicBezTo>
                    <a:cubicBezTo>
                      <a:pt x="11003" y="26199"/>
                      <a:pt x="10832" y="26218"/>
                      <a:pt x="10636" y="26265"/>
                    </a:cubicBezTo>
                    <a:cubicBezTo>
                      <a:pt x="10622" y="26618"/>
                      <a:pt x="10859" y="26655"/>
                      <a:pt x="11076" y="26684"/>
                    </a:cubicBezTo>
                    <a:cubicBezTo>
                      <a:pt x="13696" y="27035"/>
                      <a:pt x="13129" y="26835"/>
                      <a:pt x="13465" y="27245"/>
                    </a:cubicBezTo>
                    <a:cubicBezTo>
                      <a:pt x="13285" y="27292"/>
                      <a:pt x="13111" y="27311"/>
                      <a:pt x="12938" y="27311"/>
                    </a:cubicBezTo>
                    <a:cubicBezTo>
                      <a:pt x="12188" y="27311"/>
                      <a:pt x="11488" y="26952"/>
                      <a:pt x="10701" y="26952"/>
                    </a:cubicBezTo>
                    <a:cubicBezTo>
                      <a:pt x="10610" y="26952"/>
                      <a:pt x="10518" y="26956"/>
                      <a:pt x="10425" y="26967"/>
                    </a:cubicBezTo>
                    <a:cubicBezTo>
                      <a:pt x="10624" y="27147"/>
                      <a:pt x="10714" y="27283"/>
                      <a:pt x="10838" y="27332"/>
                    </a:cubicBezTo>
                    <a:cubicBezTo>
                      <a:pt x="12312" y="27909"/>
                      <a:pt x="12957" y="27394"/>
                      <a:pt x="13440" y="28038"/>
                    </a:cubicBezTo>
                    <a:cubicBezTo>
                      <a:pt x="13422" y="28165"/>
                      <a:pt x="13400" y="28308"/>
                      <a:pt x="13377" y="28470"/>
                    </a:cubicBezTo>
                    <a:cubicBezTo>
                      <a:pt x="13149" y="28470"/>
                      <a:pt x="12934" y="28483"/>
                      <a:pt x="12728" y="28483"/>
                    </a:cubicBezTo>
                    <a:cubicBezTo>
                      <a:pt x="12595" y="28483"/>
                      <a:pt x="12465" y="28478"/>
                      <a:pt x="12337" y="28460"/>
                    </a:cubicBezTo>
                    <a:cubicBezTo>
                      <a:pt x="11243" y="28310"/>
                      <a:pt x="10842" y="27960"/>
                      <a:pt x="10381" y="27960"/>
                    </a:cubicBezTo>
                    <a:cubicBezTo>
                      <a:pt x="10340" y="27960"/>
                      <a:pt x="10297" y="27963"/>
                      <a:pt x="10254" y="27969"/>
                    </a:cubicBezTo>
                    <a:cubicBezTo>
                      <a:pt x="10350" y="28192"/>
                      <a:pt x="10419" y="28355"/>
                      <a:pt x="10489" y="28515"/>
                    </a:cubicBezTo>
                    <a:lnTo>
                      <a:pt x="10489" y="28515"/>
                    </a:lnTo>
                    <a:cubicBezTo>
                      <a:pt x="10436" y="28514"/>
                      <a:pt x="10379" y="28505"/>
                      <a:pt x="10325" y="28505"/>
                    </a:cubicBezTo>
                    <a:cubicBezTo>
                      <a:pt x="10211" y="28505"/>
                      <a:pt x="10109" y="28543"/>
                      <a:pt x="10080" y="28769"/>
                    </a:cubicBezTo>
                    <a:cubicBezTo>
                      <a:pt x="10926" y="29578"/>
                      <a:pt x="12112" y="29649"/>
                      <a:pt x="13157" y="30059"/>
                    </a:cubicBezTo>
                    <a:cubicBezTo>
                      <a:pt x="13272" y="30432"/>
                      <a:pt x="13080" y="30712"/>
                      <a:pt x="12866" y="31026"/>
                    </a:cubicBezTo>
                    <a:cubicBezTo>
                      <a:pt x="12584" y="30926"/>
                      <a:pt x="12297" y="30837"/>
                      <a:pt x="12021" y="30723"/>
                    </a:cubicBezTo>
                    <a:cubicBezTo>
                      <a:pt x="10436" y="30065"/>
                      <a:pt x="10068" y="29517"/>
                      <a:pt x="9630" y="29517"/>
                    </a:cubicBezTo>
                    <a:cubicBezTo>
                      <a:pt x="9574" y="29517"/>
                      <a:pt x="9516" y="29526"/>
                      <a:pt x="9455" y="29545"/>
                    </a:cubicBezTo>
                    <a:cubicBezTo>
                      <a:pt x="9883" y="30601"/>
                      <a:pt x="11149" y="30701"/>
                      <a:pt x="12822" y="31575"/>
                    </a:cubicBezTo>
                    <a:cubicBezTo>
                      <a:pt x="12690" y="31858"/>
                      <a:pt x="12584" y="32088"/>
                      <a:pt x="12475" y="32324"/>
                    </a:cubicBezTo>
                    <a:cubicBezTo>
                      <a:pt x="10325" y="31398"/>
                      <a:pt x="9863" y="30627"/>
                      <a:pt x="9570" y="30627"/>
                    </a:cubicBezTo>
                    <a:cubicBezTo>
                      <a:pt x="9503" y="30627"/>
                      <a:pt x="9444" y="30668"/>
                      <a:pt x="9376" y="30758"/>
                    </a:cubicBezTo>
                    <a:cubicBezTo>
                      <a:pt x="9436" y="30864"/>
                      <a:pt x="9480" y="31016"/>
                      <a:pt x="9580" y="31111"/>
                    </a:cubicBezTo>
                    <a:cubicBezTo>
                      <a:pt x="10364" y="31856"/>
                      <a:pt x="11365" y="32250"/>
                      <a:pt x="12272" y="32714"/>
                    </a:cubicBezTo>
                    <a:cubicBezTo>
                      <a:pt x="12351" y="32961"/>
                      <a:pt x="12348" y="33136"/>
                      <a:pt x="12146" y="33252"/>
                    </a:cubicBezTo>
                    <a:cubicBezTo>
                      <a:pt x="11036" y="32877"/>
                      <a:pt x="10495" y="32554"/>
                      <a:pt x="8949" y="31347"/>
                    </a:cubicBezTo>
                    <a:cubicBezTo>
                      <a:pt x="8881" y="31427"/>
                      <a:pt x="8814" y="31509"/>
                      <a:pt x="8703" y="31640"/>
                    </a:cubicBezTo>
                    <a:cubicBezTo>
                      <a:pt x="8898" y="31878"/>
                      <a:pt x="9050" y="32154"/>
                      <a:pt x="9280" y="32330"/>
                    </a:cubicBezTo>
                    <a:cubicBezTo>
                      <a:pt x="9977" y="32866"/>
                      <a:pt x="10735" y="33303"/>
                      <a:pt x="11585" y="33560"/>
                    </a:cubicBezTo>
                    <a:cubicBezTo>
                      <a:pt x="11754" y="33610"/>
                      <a:pt x="11979" y="33560"/>
                      <a:pt x="12058" y="33868"/>
                    </a:cubicBezTo>
                    <a:cubicBezTo>
                      <a:pt x="11721" y="34622"/>
                      <a:pt x="11362" y="35410"/>
                      <a:pt x="10675" y="36059"/>
                    </a:cubicBezTo>
                    <a:cubicBezTo>
                      <a:pt x="9447" y="35135"/>
                      <a:pt x="8262" y="34205"/>
                      <a:pt x="7108" y="33029"/>
                    </a:cubicBezTo>
                    <a:cubicBezTo>
                      <a:pt x="7100" y="33297"/>
                      <a:pt x="7038" y="33474"/>
                      <a:pt x="7101" y="33569"/>
                    </a:cubicBezTo>
                    <a:cubicBezTo>
                      <a:pt x="7310" y="33881"/>
                      <a:pt x="7539" y="34191"/>
                      <a:pt x="7810" y="34452"/>
                    </a:cubicBezTo>
                    <a:cubicBezTo>
                      <a:pt x="8525" y="35141"/>
                      <a:pt x="9311" y="35740"/>
                      <a:pt x="10208" y="36183"/>
                    </a:cubicBezTo>
                    <a:cubicBezTo>
                      <a:pt x="10297" y="36227"/>
                      <a:pt x="10353" y="36335"/>
                      <a:pt x="10458" y="36449"/>
                    </a:cubicBezTo>
                    <a:cubicBezTo>
                      <a:pt x="10193" y="36681"/>
                      <a:pt x="9946" y="36899"/>
                      <a:pt x="9686" y="37126"/>
                    </a:cubicBezTo>
                    <a:cubicBezTo>
                      <a:pt x="9187" y="36680"/>
                      <a:pt x="8734" y="36275"/>
                      <a:pt x="8281" y="35869"/>
                    </a:cubicBezTo>
                    <a:cubicBezTo>
                      <a:pt x="7539" y="35201"/>
                      <a:pt x="6876" y="34477"/>
                      <a:pt x="6602" y="33477"/>
                    </a:cubicBezTo>
                    <a:cubicBezTo>
                      <a:pt x="6588" y="33422"/>
                      <a:pt x="6497" y="33389"/>
                      <a:pt x="6437" y="33344"/>
                    </a:cubicBezTo>
                    <a:cubicBezTo>
                      <a:pt x="6131" y="33422"/>
                      <a:pt x="6140" y="33676"/>
                      <a:pt x="6195" y="33885"/>
                    </a:cubicBezTo>
                    <a:cubicBezTo>
                      <a:pt x="6537" y="35182"/>
                      <a:pt x="6923" y="35385"/>
                      <a:pt x="9181" y="37421"/>
                    </a:cubicBezTo>
                    <a:cubicBezTo>
                      <a:pt x="8770" y="37814"/>
                      <a:pt x="8340" y="37992"/>
                      <a:pt x="7830" y="38086"/>
                    </a:cubicBezTo>
                    <a:cubicBezTo>
                      <a:pt x="6550" y="36786"/>
                      <a:pt x="5349" y="35478"/>
                      <a:pt x="4915" y="33601"/>
                    </a:cubicBezTo>
                    <a:cubicBezTo>
                      <a:pt x="4773" y="33694"/>
                      <a:pt x="4633" y="33734"/>
                      <a:pt x="4618" y="33804"/>
                    </a:cubicBezTo>
                    <a:cubicBezTo>
                      <a:pt x="4329" y="35154"/>
                      <a:pt x="5869" y="36892"/>
                      <a:pt x="6859" y="37855"/>
                    </a:cubicBezTo>
                    <a:cubicBezTo>
                      <a:pt x="6977" y="37969"/>
                      <a:pt x="7181" y="38044"/>
                      <a:pt x="7107" y="38335"/>
                    </a:cubicBezTo>
                    <a:cubicBezTo>
                      <a:pt x="7049" y="38331"/>
                      <a:pt x="6991" y="38329"/>
                      <a:pt x="6934" y="38329"/>
                    </a:cubicBezTo>
                    <a:cubicBezTo>
                      <a:pt x="6588" y="38329"/>
                      <a:pt x="6240" y="38399"/>
                      <a:pt x="5880" y="38399"/>
                    </a:cubicBezTo>
                    <a:cubicBezTo>
                      <a:pt x="5721" y="38399"/>
                      <a:pt x="5559" y="38385"/>
                      <a:pt x="5395" y="38346"/>
                    </a:cubicBezTo>
                    <a:cubicBezTo>
                      <a:pt x="5028" y="37858"/>
                      <a:pt x="4849" y="37272"/>
                      <a:pt x="4610" y="36717"/>
                    </a:cubicBezTo>
                    <a:cubicBezTo>
                      <a:pt x="4184" y="35727"/>
                      <a:pt x="4071" y="34675"/>
                      <a:pt x="4097" y="33557"/>
                    </a:cubicBezTo>
                    <a:lnTo>
                      <a:pt x="4097" y="33557"/>
                    </a:lnTo>
                    <a:cubicBezTo>
                      <a:pt x="3692" y="33898"/>
                      <a:pt x="3686" y="33898"/>
                      <a:pt x="3676" y="33998"/>
                    </a:cubicBezTo>
                    <a:cubicBezTo>
                      <a:pt x="3485" y="35976"/>
                      <a:pt x="3897" y="36531"/>
                      <a:pt x="4692" y="38291"/>
                    </a:cubicBezTo>
                    <a:cubicBezTo>
                      <a:pt x="4550" y="38334"/>
                      <a:pt x="4414" y="38351"/>
                      <a:pt x="4284" y="38351"/>
                    </a:cubicBezTo>
                    <a:cubicBezTo>
                      <a:pt x="4038" y="38351"/>
                      <a:pt x="3810" y="38288"/>
                      <a:pt x="3592" y="38205"/>
                    </a:cubicBezTo>
                    <a:cubicBezTo>
                      <a:pt x="2931" y="37079"/>
                      <a:pt x="2682" y="35487"/>
                      <a:pt x="2874" y="33691"/>
                    </a:cubicBezTo>
                    <a:cubicBezTo>
                      <a:pt x="2856" y="33688"/>
                      <a:pt x="2838" y="33687"/>
                      <a:pt x="2822" y="33687"/>
                    </a:cubicBezTo>
                    <a:cubicBezTo>
                      <a:pt x="2668" y="33687"/>
                      <a:pt x="2603" y="33819"/>
                      <a:pt x="2577" y="33934"/>
                    </a:cubicBezTo>
                    <a:cubicBezTo>
                      <a:pt x="2133" y="35915"/>
                      <a:pt x="2639" y="36816"/>
                      <a:pt x="2899" y="37602"/>
                    </a:cubicBezTo>
                    <a:cubicBezTo>
                      <a:pt x="2945" y="37740"/>
                      <a:pt x="2988" y="37890"/>
                      <a:pt x="2814" y="38005"/>
                    </a:cubicBezTo>
                    <a:cubicBezTo>
                      <a:pt x="2443" y="37846"/>
                      <a:pt x="2065" y="37683"/>
                      <a:pt x="1631" y="37497"/>
                    </a:cubicBezTo>
                    <a:cubicBezTo>
                      <a:pt x="1421" y="33844"/>
                      <a:pt x="1801" y="34263"/>
                      <a:pt x="2201" y="32870"/>
                    </a:cubicBezTo>
                    <a:lnTo>
                      <a:pt x="2201" y="32870"/>
                    </a:lnTo>
                    <a:cubicBezTo>
                      <a:pt x="2000" y="32956"/>
                      <a:pt x="1868" y="32968"/>
                      <a:pt x="1822" y="33039"/>
                    </a:cubicBezTo>
                    <a:cubicBezTo>
                      <a:pt x="1658" y="33292"/>
                      <a:pt x="1483" y="33551"/>
                      <a:pt x="1383" y="33832"/>
                    </a:cubicBezTo>
                    <a:cubicBezTo>
                      <a:pt x="899" y="35204"/>
                      <a:pt x="1038" y="36917"/>
                      <a:pt x="1410" y="37729"/>
                    </a:cubicBezTo>
                    <a:cubicBezTo>
                      <a:pt x="2228" y="38235"/>
                      <a:pt x="2768" y="38614"/>
                      <a:pt x="3869" y="38912"/>
                    </a:cubicBezTo>
                    <a:cubicBezTo>
                      <a:pt x="4313" y="39033"/>
                      <a:pt x="4846" y="39094"/>
                      <a:pt x="5420" y="39094"/>
                    </a:cubicBezTo>
                    <a:cubicBezTo>
                      <a:pt x="7012" y="39094"/>
                      <a:pt x="8910" y="38621"/>
                      <a:pt x="10036" y="37622"/>
                    </a:cubicBezTo>
                    <a:cubicBezTo>
                      <a:pt x="10627" y="37100"/>
                      <a:pt x="10244" y="37558"/>
                      <a:pt x="11362" y="36431"/>
                    </a:cubicBezTo>
                    <a:lnTo>
                      <a:pt x="11362" y="36431"/>
                    </a:lnTo>
                    <a:cubicBezTo>
                      <a:pt x="11559" y="36754"/>
                      <a:pt x="11461" y="37014"/>
                      <a:pt x="11260" y="37196"/>
                    </a:cubicBezTo>
                    <a:cubicBezTo>
                      <a:pt x="10112" y="38240"/>
                      <a:pt x="9780" y="38110"/>
                      <a:pt x="9739" y="38504"/>
                    </a:cubicBezTo>
                    <a:cubicBezTo>
                      <a:pt x="9793" y="38528"/>
                      <a:pt x="9844" y="38538"/>
                      <a:pt x="9893" y="38538"/>
                    </a:cubicBezTo>
                    <a:cubicBezTo>
                      <a:pt x="10069" y="38538"/>
                      <a:pt x="10215" y="38410"/>
                      <a:pt x="10368" y="38347"/>
                    </a:cubicBezTo>
                    <a:cubicBezTo>
                      <a:pt x="10576" y="38259"/>
                      <a:pt x="10760" y="38111"/>
                      <a:pt x="10966" y="38015"/>
                    </a:cubicBezTo>
                    <a:cubicBezTo>
                      <a:pt x="11116" y="37946"/>
                      <a:pt x="11212" y="37738"/>
                      <a:pt x="11396" y="37738"/>
                    </a:cubicBezTo>
                    <a:cubicBezTo>
                      <a:pt x="11441" y="37738"/>
                      <a:pt x="11491" y="37750"/>
                      <a:pt x="11548" y="37780"/>
                    </a:cubicBezTo>
                    <a:cubicBezTo>
                      <a:pt x="11517" y="38235"/>
                      <a:pt x="10892" y="38251"/>
                      <a:pt x="10850" y="38751"/>
                    </a:cubicBezTo>
                    <a:cubicBezTo>
                      <a:pt x="11113" y="38702"/>
                      <a:pt x="11350" y="38657"/>
                      <a:pt x="11600" y="38608"/>
                    </a:cubicBezTo>
                    <a:cubicBezTo>
                      <a:pt x="11682" y="38803"/>
                      <a:pt x="11773" y="38935"/>
                      <a:pt x="11794" y="39079"/>
                    </a:cubicBezTo>
                    <a:cubicBezTo>
                      <a:pt x="12090" y="41019"/>
                      <a:pt x="13406" y="41679"/>
                      <a:pt x="15709" y="43968"/>
                    </a:cubicBezTo>
                    <a:cubicBezTo>
                      <a:pt x="17893" y="46140"/>
                      <a:pt x="21098" y="47792"/>
                      <a:pt x="24313" y="47792"/>
                    </a:cubicBezTo>
                    <a:cubicBezTo>
                      <a:pt x="24330" y="47792"/>
                      <a:pt x="24348" y="47791"/>
                      <a:pt x="24365" y="47791"/>
                    </a:cubicBezTo>
                    <a:cubicBezTo>
                      <a:pt x="26745" y="47777"/>
                      <a:pt x="26941" y="46812"/>
                      <a:pt x="28754" y="46388"/>
                    </a:cubicBezTo>
                    <a:cubicBezTo>
                      <a:pt x="31018" y="45859"/>
                      <a:pt x="31808" y="45572"/>
                      <a:pt x="32374" y="45104"/>
                    </a:cubicBezTo>
                    <a:cubicBezTo>
                      <a:pt x="32266" y="44978"/>
                      <a:pt x="32154" y="44938"/>
                      <a:pt x="32043" y="44938"/>
                    </a:cubicBezTo>
                    <a:cubicBezTo>
                      <a:pt x="31932" y="44938"/>
                      <a:pt x="31823" y="44978"/>
                      <a:pt x="31719" y="45009"/>
                    </a:cubicBezTo>
                    <a:cubicBezTo>
                      <a:pt x="29301" y="45742"/>
                      <a:pt x="29185" y="45841"/>
                      <a:pt x="28946" y="45841"/>
                    </a:cubicBezTo>
                    <a:cubicBezTo>
                      <a:pt x="28857" y="45841"/>
                      <a:pt x="28752" y="45827"/>
                      <a:pt x="28509" y="45827"/>
                    </a:cubicBezTo>
                    <a:cubicBezTo>
                      <a:pt x="29904" y="45123"/>
                      <a:pt x="31118" y="44522"/>
                      <a:pt x="32472" y="44128"/>
                    </a:cubicBezTo>
                    <a:cubicBezTo>
                      <a:pt x="36276" y="50220"/>
                      <a:pt x="37374" y="52801"/>
                      <a:pt x="41495" y="54397"/>
                    </a:cubicBezTo>
                    <a:cubicBezTo>
                      <a:pt x="42295" y="54708"/>
                      <a:pt x="43094" y="54856"/>
                      <a:pt x="43866" y="54856"/>
                    </a:cubicBezTo>
                    <a:cubicBezTo>
                      <a:pt x="45752" y="54856"/>
                      <a:pt x="47476" y="53973"/>
                      <a:pt x="48656" y="52418"/>
                    </a:cubicBezTo>
                    <a:cubicBezTo>
                      <a:pt x="49908" y="50771"/>
                      <a:pt x="50768" y="48900"/>
                      <a:pt x="51027" y="46804"/>
                    </a:cubicBezTo>
                    <a:cubicBezTo>
                      <a:pt x="51044" y="46667"/>
                      <a:pt x="51016" y="46498"/>
                      <a:pt x="51265" y="46415"/>
                    </a:cubicBezTo>
                    <a:cubicBezTo>
                      <a:pt x="51463" y="46717"/>
                      <a:pt x="51545" y="47072"/>
                      <a:pt x="51618" y="47365"/>
                    </a:cubicBezTo>
                    <a:cubicBezTo>
                      <a:pt x="51453" y="48131"/>
                      <a:pt x="51270" y="49945"/>
                      <a:pt x="49485" y="52547"/>
                    </a:cubicBezTo>
                    <a:cubicBezTo>
                      <a:pt x="48164" y="54473"/>
                      <a:pt x="46778" y="54893"/>
                      <a:pt x="45984" y="55386"/>
                    </a:cubicBezTo>
                    <a:cubicBezTo>
                      <a:pt x="45897" y="55439"/>
                      <a:pt x="45843" y="55541"/>
                      <a:pt x="45704" y="55703"/>
                    </a:cubicBezTo>
                    <a:cubicBezTo>
                      <a:pt x="45749" y="55701"/>
                      <a:pt x="45791" y="55701"/>
                      <a:pt x="45830" y="55701"/>
                    </a:cubicBezTo>
                    <a:cubicBezTo>
                      <a:pt x="45891" y="55701"/>
                      <a:pt x="45946" y="55702"/>
                      <a:pt x="45996" y="55702"/>
                    </a:cubicBezTo>
                    <a:cubicBezTo>
                      <a:pt x="46081" y="55702"/>
                      <a:pt x="46152" y="55698"/>
                      <a:pt x="46216" y="55673"/>
                    </a:cubicBezTo>
                    <a:cubicBezTo>
                      <a:pt x="47742" y="55077"/>
                      <a:pt x="49046" y="54194"/>
                      <a:pt x="49924" y="52768"/>
                    </a:cubicBezTo>
                    <a:cubicBezTo>
                      <a:pt x="50674" y="51546"/>
                      <a:pt x="51649" y="50084"/>
                      <a:pt x="51934" y="48211"/>
                    </a:cubicBezTo>
                    <a:cubicBezTo>
                      <a:pt x="51941" y="48168"/>
                      <a:pt x="52015" y="48134"/>
                      <a:pt x="52095" y="48062"/>
                    </a:cubicBezTo>
                    <a:cubicBezTo>
                      <a:pt x="52264" y="48326"/>
                      <a:pt x="52422" y="48571"/>
                      <a:pt x="52602" y="48851"/>
                    </a:cubicBezTo>
                    <a:cubicBezTo>
                      <a:pt x="50679" y="53247"/>
                      <a:pt x="50984" y="53036"/>
                      <a:pt x="47607" y="56065"/>
                    </a:cubicBezTo>
                    <a:cubicBezTo>
                      <a:pt x="47666" y="56101"/>
                      <a:pt x="47735" y="56172"/>
                      <a:pt x="47777" y="56172"/>
                    </a:cubicBezTo>
                    <a:cubicBezTo>
                      <a:pt x="47781" y="56172"/>
                      <a:pt x="47785" y="56171"/>
                      <a:pt x="47788" y="56170"/>
                    </a:cubicBezTo>
                    <a:cubicBezTo>
                      <a:pt x="47999" y="56091"/>
                      <a:pt x="48215" y="56011"/>
                      <a:pt x="48402" y="55889"/>
                    </a:cubicBezTo>
                    <a:cubicBezTo>
                      <a:pt x="51123" y="54116"/>
                      <a:pt x="52251" y="51054"/>
                      <a:pt x="52824" y="49668"/>
                    </a:cubicBezTo>
                    <a:cubicBezTo>
                      <a:pt x="52882" y="49527"/>
                      <a:pt x="52915" y="49375"/>
                      <a:pt x="53108" y="49366"/>
                    </a:cubicBezTo>
                    <a:cubicBezTo>
                      <a:pt x="53424" y="49487"/>
                      <a:pt x="53622" y="49680"/>
                      <a:pt x="53365" y="50543"/>
                    </a:cubicBezTo>
                    <a:cubicBezTo>
                      <a:pt x="52843" y="52289"/>
                      <a:pt x="51659" y="53344"/>
                      <a:pt x="50173" y="55079"/>
                    </a:cubicBezTo>
                    <a:cubicBezTo>
                      <a:pt x="50123" y="55138"/>
                      <a:pt x="50155" y="55265"/>
                      <a:pt x="50146" y="55414"/>
                    </a:cubicBezTo>
                    <a:cubicBezTo>
                      <a:pt x="51243" y="54879"/>
                      <a:pt x="51840" y="53921"/>
                      <a:pt x="52561" y="53099"/>
                    </a:cubicBezTo>
                    <a:cubicBezTo>
                      <a:pt x="53290" y="52266"/>
                      <a:pt x="53681" y="51228"/>
                      <a:pt x="54104" y="50230"/>
                    </a:cubicBezTo>
                    <a:cubicBezTo>
                      <a:pt x="54577" y="50382"/>
                      <a:pt x="54577" y="50382"/>
                      <a:pt x="54886" y="50739"/>
                    </a:cubicBezTo>
                    <a:cubicBezTo>
                      <a:pt x="54675" y="51596"/>
                      <a:pt x="54149" y="52293"/>
                      <a:pt x="53605" y="52977"/>
                    </a:cubicBezTo>
                    <a:cubicBezTo>
                      <a:pt x="52518" y="54347"/>
                      <a:pt x="52759" y="53856"/>
                      <a:pt x="52683" y="54431"/>
                    </a:cubicBezTo>
                    <a:cubicBezTo>
                      <a:pt x="53001" y="54185"/>
                      <a:pt x="53224" y="54042"/>
                      <a:pt x="53410" y="53864"/>
                    </a:cubicBezTo>
                    <a:cubicBezTo>
                      <a:pt x="54295" y="53016"/>
                      <a:pt x="54966" y="52012"/>
                      <a:pt x="55514" y="50873"/>
                    </a:cubicBezTo>
                    <a:cubicBezTo>
                      <a:pt x="55749" y="50986"/>
                      <a:pt x="56009" y="50869"/>
                      <a:pt x="56178" y="51205"/>
                    </a:cubicBezTo>
                    <a:cubicBezTo>
                      <a:pt x="56031" y="51482"/>
                      <a:pt x="55803" y="51972"/>
                      <a:pt x="55453" y="52424"/>
                    </a:cubicBezTo>
                    <a:cubicBezTo>
                      <a:pt x="54799" y="53274"/>
                      <a:pt x="54814" y="52993"/>
                      <a:pt x="54597" y="53625"/>
                    </a:cubicBezTo>
                    <a:cubicBezTo>
                      <a:pt x="55527" y="53158"/>
                      <a:pt x="55951" y="52673"/>
                      <a:pt x="56695" y="51231"/>
                    </a:cubicBezTo>
                    <a:cubicBezTo>
                      <a:pt x="57495" y="51200"/>
                      <a:pt x="58301" y="51231"/>
                      <a:pt x="59088" y="51126"/>
                    </a:cubicBezTo>
                    <a:cubicBezTo>
                      <a:pt x="60205" y="50975"/>
                      <a:pt x="64789" y="50282"/>
                      <a:pt x="66204" y="49608"/>
                    </a:cubicBezTo>
                    <a:cubicBezTo>
                      <a:pt x="66300" y="49564"/>
                      <a:pt x="66421" y="49574"/>
                      <a:pt x="66531" y="49560"/>
                    </a:cubicBezTo>
                    <a:lnTo>
                      <a:pt x="66531" y="49560"/>
                    </a:lnTo>
                    <a:cubicBezTo>
                      <a:pt x="66621" y="49779"/>
                      <a:pt x="66789" y="49938"/>
                      <a:pt x="67014" y="49969"/>
                    </a:cubicBezTo>
                    <a:cubicBezTo>
                      <a:pt x="68376" y="50157"/>
                      <a:pt x="69126" y="50244"/>
                      <a:pt x="69746" y="50244"/>
                    </a:cubicBezTo>
                    <a:cubicBezTo>
                      <a:pt x="70458" y="50244"/>
                      <a:pt x="71000" y="50130"/>
                      <a:pt x="72100" y="49929"/>
                    </a:cubicBezTo>
                    <a:cubicBezTo>
                      <a:pt x="76630" y="49101"/>
                      <a:pt x="79353" y="45562"/>
                      <a:pt x="80294" y="44666"/>
                    </a:cubicBezTo>
                    <a:cubicBezTo>
                      <a:pt x="83040" y="42054"/>
                      <a:pt x="83794" y="40140"/>
                      <a:pt x="85739" y="38217"/>
                    </a:cubicBezTo>
                    <a:cubicBezTo>
                      <a:pt x="85924" y="38035"/>
                      <a:pt x="86051" y="37794"/>
                      <a:pt x="86212" y="37587"/>
                    </a:cubicBezTo>
                    <a:cubicBezTo>
                      <a:pt x="86255" y="37531"/>
                      <a:pt x="86331" y="37501"/>
                      <a:pt x="86380" y="37469"/>
                    </a:cubicBezTo>
                    <a:cubicBezTo>
                      <a:pt x="86432" y="37455"/>
                      <a:pt x="86481" y="37449"/>
                      <a:pt x="86527" y="37449"/>
                    </a:cubicBezTo>
                    <a:cubicBezTo>
                      <a:pt x="86847" y="37449"/>
                      <a:pt x="87030" y="37754"/>
                      <a:pt x="87337" y="37897"/>
                    </a:cubicBezTo>
                    <a:cubicBezTo>
                      <a:pt x="87471" y="37900"/>
                      <a:pt x="87603" y="37902"/>
                      <a:pt x="87733" y="37902"/>
                    </a:cubicBezTo>
                    <a:cubicBezTo>
                      <a:pt x="93665" y="37902"/>
                      <a:pt x="96820" y="34575"/>
                      <a:pt x="97221" y="32265"/>
                    </a:cubicBezTo>
                    <a:cubicBezTo>
                      <a:pt x="97363" y="31447"/>
                      <a:pt x="97497" y="30625"/>
                      <a:pt x="97609" y="29966"/>
                    </a:cubicBezTo>
                    <a:cubicBezTo>
                      <a:pt x="96924" y="26945"/>
                      <a:pt x="96803" y="25287"/>
                      <a:pt x="94875" y="23427"/>
                    </a:cubicBezTo>
                    <a:cubicBezTo>
                      <a:pt x="89270" y="18025"/>
                      <a:pt x="83370" y="19727"/>
                      <a:pt x="80947" y="15929"/>
                    </a:cubicBezTo>
                    <a:cubicBezTo>
                      <a:pt x="79340" y="13410"/>
                      <a:pt x="77295" y="11661"/>
                      <a:pt x="74335" y="10830"/>
                    </a:cubicBezTo>
                    <a:cubicBezTo>
                      <a:pt x="73403" y="10568"/>
                      <a:pt x="72146" y="10399"/>
                      <a:pt x="70971" y="10399"/>
                    </a:cubicBezTo>
                    <a:cubicBezTo>
                      <a:pt x="70178" y="10399"/>
                      <a:pt x="69423" y="10476"/>
                      <a:pt x="68830" y="10653"/>
                    </a:cubicBezTo>
                    <a:cubicBezTo>
                      <a:pt x="67877" y="10461"/>
                      <a:pt x="67143" y="9928"/>
                      <a:pt x="66482" y="9286"/>
                    </a:cubicBezTo>
                    <a:cubicBezTo>
                      <a:pt x="65605" y="8434"/>
                      <a:pt x="64640" y="7691"/>
                      <a:pt x="63650" y="6979"/>
                    </a:cubicBezTo>
                    <a:cubicBezTo>
                      <a:pt x="62251" y="5968"/>
                      <a:pt x="60763" y="5150"/>
                      <a:pt x="59068" y="4905"/>
                    </a:cubicBezTo>
                    <a:cubicBezTo>
                      <a:pt x="58657" y="4388"/>
                      <a:pt x="58292" y="3900"/>
                      <a:pt x="57898" y="3438"/>
                    </a:cubicBezTo>
                    <a:cubicBezTo>
                      <a:pt x="57247" y="2676"/>
                      <a:pt x="56483" y="2046"/>
                      <a:pt x="55549" y="1671"/>
                    </a:cubicBezTo>
                    <a:cubicBezTo>
                      <a:pt x="54492" y="1244"/>
                      <a:pt x="53410" y="878"/>
                      <a:pt x="52287" y="659"/>
                    </a:cubicBezTo>
                    <a:cubicBezTo>
                      <a:pt x="49716" y="160"/>
                      <a:pt x="48253" y="1"/>
                      <a:pt x="471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4" name="Google Shape;10884;p42"/>
              <p:cNvSpPr/>
              <p:nvPr/>
            </p:nvSpPr>
            <p:spPr>
              <a:xfrm>
                <a:off x="3569625" y="4343325"/>
                <a:ext cx="71175" cy="5090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2036" extrusionOk="0">
                    <a:moveTo>
                      <a:pt x="588" y="0"/>
                    </a:moveTo>
                    <a:cubicBezTo>
                      <a:pt x="519" y="0"/>
                      <a:pt x="467" y="32"/>
                      <a:pt x="340" y="49"/>
                    </a:cubicBezTo>
                    <a:cubicBezTo>
                      <a:pt x="812" y="641"/>
                      <a:pt x="1411" y="974"/>
                      <a:pt x="2101" y="1550"/>
                    </a:cubicBezTo>
                    <a:cubicBezTo>
                      <a:pt x="587" y="1087"/>
                      <a:pt x="200" y="952"/>
                      <a:pt x="84" y="952"/>
                    </a:cubicBezTo>
                    <a:cubicBezTo>
                      <a:pt x="23" y="952"/>
                      <a:pt x="36" y="989"/>
                      <a:pt x="1" y="1035"/>
                    </a:cubicBezTo>
                    <a:cubicBezTo>
                      <a:pt x="429" y="1629"/>
                      <a:pt x="1128" y="1743"/>
                      <a:pt x="1750" y="1977"/>
                    </a:cubicBezTo>
                    <a:cubicBezTo>
                      <a:pt x="1836" y="2010"/>
                      <a:pt x="1933" y="2036"/>
                      <a:pt x="2031" y="2036"/>
                    </a:cubicBezTo>
                    <a:cubicBezTo>
                      <a:pt x="2150" y="2036"/>
                      <a:pt x="2269" y="1997"/>
                      <a:pt x="2367" y="1884"/>
                    </a:cubicBezTo>
                    <a:lnTo>
                      <a:pt x="2367" y="1653"/>
                    </a:lnTo>
                    <a:cubicBezTo>
                      <a:pt x="2525" y="1582"/>
                      <a:pt x="2687" y="1508"/>
                      <a:pt x="2846" y="1436"/>
                    </a:cubicBezTo>
                    <a:cubicBezTo>
                      <a:pt x="2826" y="1367"/>
                      <a:pt x="2826" y="1312"/>
                      <a:pt x="2803" y="1297"/>
                    </a:cubicBezTo>
                    <a:cubicBezTo>
                      <a:pt x="1030" y="196"/>
                      <a:pt x="759" y="0"/>
                      <a:pt x="5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5" name="Google Shape;10885;p42"/>
              <p:cNvSpPr/>
              <p:nvPr/>
            </p:nvSpPr>
            <p:spPr>
              <a:xfrm>
                <a:off x="3803600" y="4546575"/>
                <a:ext cx="84400" cy="588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2355" extrusionOk="0">
                    <a:moveTo>
                      <a:pt x="106" y="0"/>
                    </a:moveTo>
                    <a:cubicBezTo>
                      <a:pt x="73" y="164"/>
                      <a:pt x="1" y="292"/>
                      <a:pt x="37" y="362"/>
                    </a:cubicBezTo>
                    <a:cubicBezTo>
                      <a:pt x="525" y="1285"/>
                      <a:pt x="2155" y="2322"/>
                      <a:pt x="3157" y="2354"/>
                    </a:cubicBezTo>
                    <a:cubicBezTo>
                      <a:pt x="3158" y="2354"/>
                      <a:pt x="3158" y="2354"/>
                      <a:pt x="3159" y="2354"/>
                    </a:cubicBezTo>
                    <a:cubicBezTo>
                      <a:pt x="3213" y="2354"/>
                      <a:pt x="3270" y="2280"/>
                      <a:pt x="3376" y="2204"/>
                    </a:cubicBezTo>
                    <a:cubicBezTo>
                      <a:pt x="2211" y="1516"/>
                      <a:pt x="2374" y="1625"/>
                      <a:pt x="1156" y="852"/>
                    </a:cubicBezTo>
                    <a:cubicBezTo>
                      <a:pt x="791" y="620"/>
                      <a:pt x="578" y="183"/>
                      <a:pt x="1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6" name="Google Shape;10886;p42"/>
              <p:cNvSpPr/>
              <p:nvPr/>
            </p:nvSpPr>
            <p:spPr>
              <a:xfrm>
                <a:off x="3677075" y="4208850"/>
                <a:ext cx="40950" cy="8760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504" extrusionOk="0">
                    <a:moveTo>
                      <a:pt x="76" y="0"/>
                    </a:moveTo>
                    <a:cubicBezTo>
                      <a:pt x="71" y="0"/>
                      <a:pt x="66" y="1"/>
                      <a:pt x="61" y="1"/>
                    </a:cubicBezTo>
                    <a:cubicBezTo>
                      <a:pt x="44" y="111"/>
                      <a:pt x="1" y="223"/>
                      <a:pt x="12" y="328"/>
                    </a:cubicBezTo>
                    <a:cubicBezTo>
                      <a:pt x="116" y="1356"/>
                      <a:pt x="466" y="2295"/>
                      <a:pt x="1069" y="3135"/>
                    </a:cubicBezTo>
                    <a:cubicBezTo>
                      <a:pt x="1198" y="3310"/>
                      <a:pt x="1360" y="3468"/>
                      <a:pt x="1602" y="3485"/>
                    </a:cubicBezTo>
                    <a:lnTo>
                      <a:pt x="1602" y="3485"/>
                    </a:lnTo>
                    <a:cubicBezTo>
                      <a:pt x="1637" y="3255"/>
                      <a:pt x="1554" y="3059"/>
                      <a:pt x="1441" y="2862"/>
                    </a:cubicBezTo>
                    <a:cubicBezTo>
                      <a:pt x="188" y="676"/>
                      <a:pt x="470" y="0"/>
                      <a:pt x="76" y="0"/>
                    </a:cubicBezTo>
                    <a:close/>
                    <a:moveTo>
                      <a:pt x="1602" y="3485"/>
                    </a:moveTo>
                    <a:cubicBezTo>
                      <a:pt x="1601" y="3491"/>
                      <a:pt x="1600" y="3497"/>
                      <a:pt x="1599" y="3503"/>
                    </a:cubicBezTo>
                    <a:lnTo>
                      <a:pt x="1618" y="3486"/>
                    </a:lnTo>
                    <a:cubicBezTo>
                      <a:pt x="1613" y="3486"/>
                      <a:pt x="1607" y="3486"/>
                      <a:pt x="1602" y="348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7" name="Google Shape;10887;p42"/>
              <p:cNvSpPr/>
              <p:nvPr/>
            </p:nvSpPr>
            <p:spPr>
              <a:xfrm>
                <a:off x="3579475" y="4535050"/>
                <a:ext cx="47100" cy="92850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714" extrusionOk="0">
                    <a:moveTo>
                      <a:pt x="1883" y="0"/>
                    </a:moveTo>
                    <a:lnTo>
                      <a:pt x="1883" y="0"/>
                    </a:lnTo>
                    <a:cubicBezTo>
                      <a:pt x="1010" y="469"/>
                      <a:pt x="694" y="1309"/>
                      <a:pt x="415" y="2167"/>
                    </a:cubicBezTo>
                    <a:cubicBezTo>
                      <a:pt x="260" y="2646"/>
                      <a:pt x="0" y="3109"/>
                      <a:pt x="111" y="3713"/>
                    </a:cubicBezTo>
                    <a:cubicBezTo>
                      <a:pt x="617" y="3380"/>
                      <a:pt x="526" y="2850"/>
                      <a:pt x="728" y="2460"/>
                    </a:cubicBezTo>
                    <a:cubicBezTo>
                      <a:pt x="937" y="2056"/>
                      <a:pt x="1071" y="1615"/>
                      <a:pt x="1263" y="1202"/>
                    </a:cubicBezTo>
                    <a:cubicBezTo>
                      <a:pt x="1454" y="794"/>
                      <a:pt x="1675" y="400"/>
                      <a:pt x="18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8" name="Google Shape;10888;p42"/>
              <p:cNvSpPr/>
              <p:nvPr/>
            </p:nvSpPr>
            <p:spPr>
              <a:xfrm>
                <a:off x="3602800" y="4552550"/>
                <a:ext cx="37900" cy="100775"/>
              </a:xfrm>
              <a:custGeom>
                <a:avLst/>
                <a:gdLst/>
                <a:ahLst/>
                <a:cxnLst/>
                <a:rect l="l" t="t" r="r" b="b"/>
                <a:pathLst>
                  <a:path w="1516" h="4031" extrusionOk="0">
                    <a:moveTo>
                      <a:pt x="1479" y="0"/>
                    </a:moveTo>
                    <a:cubicBezTo>
                      <a:pt x="1279" y="139"/>
                      <a:pt x="1137" y="195"/>
                      <a:pt x="1062" y="298"/>
                    </a:cubicBezTo>
                    <a:cubicBezTo>
                      <a:pt x="50" y="1670"/>
                      <a:pt x="0" y="3135"/>
                      <a:pt x="403" y="4031"/>
                    </a:cubicBezTo>
                    <a:cubicBezTo>
                      <a:pt x="433" y="3688"/>
                      <a:pt x="459" y="2874"/>
                      <a:pt x="712" y="2057"/>
                    </a:cubicBezTo>
                    <a:cubicBezTo>
                      <a:pt x="1169" y="594"/>
                      <a:pt x="1516" y="575"/>
                      <a:pt x="14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9" name="Google Shape;10889;p42"/>
              <p:cNvSpPr/>
              <p:nvPr/>
            </p:nvSpPr>
            <p:spPr>
              <a:xfrm>
                <a:off x="3714275" y="4193725"/>
                <a:ext cx="21000" cy="8807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3523" extrusionOk="0">
                    <a:moveTo>
                      <a:pt x="175" y="1"/>
                    </a:moveTo>
                    <a:lnTo>
                      <a:pt x="175" y="1"/>
                    </a:lnTo>
                    <a:cubicBezTo>
                      <a:pt x="0" y="1153"/>
                      <a:pt x="93" y="2154"/>
                      <a:pt x="387" y="3140"/>
                    </a:cubicBezTo>
                    <a:cubicBezTo>
                      <a:pt x="423" y="3259"/>
                      <a:pt x="571" y="3345"/>
                      <a:pt x="740" y="3522"/>
                    </a:cubicBezTo>
                    <a:cubicBezTo>
                      <a:pt x="780" y="3274"/>
                      <a:pt x="840" y="3129"/>
                      <a:pt x="824" y="2994"/>
                    </a:cubicBezTo>
                    <a:cubicBezTo>
                      <a:pt x="739" y="2359"/>
                      <a:pt x="677" y="1717"/>
                      <a:pt x="517" y="1099"/>
                    </a:cubicBezTo>
                    <a:cubicBezTo>
                      <a:pt x="434" y="778"/>
                      <a:pt x="494" y="394"/>
                      <a:pt x="1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0" name="Google Shape;10890;p42"/>
              <p:cNvSpPr/>
              <p:nvPr/>
            </p:nvSpPr>
            <p:spPr>
              <a:xfrm>
                <a:off x="3543350" y="4398100"/>
                <a:ext cx="804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715" extrusionOk="0">
                    <a:moveTo>
                      <a:pt x="1166" y="1"/>
                    </a:moveTo>
                    <a:cubicBezTo>
                      <a:pt x="797" y="1"/>
                      <a:pt x="414" y="39"/>
                      <a:pt x="0" y="103"/>
                    </a:cubicBezTo>
                    <a:cubicBezTo>
                      <a:pt x="1020" y="467"/>
                      <a:pt x="1864" y="585"/>
                      <a:pt x="2704" y="712"/>
                    </a:cubicBezTo>
                    <a:cubicBezTo>
                      <a:pt x="2710" y="714"/>
                      <a:pt x="2717" y="714"/>
                      <a:pt x="2724" y="714"/>
                    </a:cubicBezTo>
                    <a:cubicBezTo>
                      <a:pt x="2812" y="714"/>
                      <a:pt x="2925" y="627"/>
                      <a:pt x="3217" y="504"/>
                    </a:cubicBezTo>
                    <a:cubicBezTo>
                      <a:pt x="2505" y="138"/>
                      <a:pt x="1860" y="1"/>
                      <a:pt x="11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1" name="Google Shape;10891;p42"/>
              <p:cNvSpPr/>
              <p:nvPr/>
            </p:nvSpPr>
            <p:spPr>
              <a:xfrm>
                <a:off x="3563625" y="4524450"/>
                <a:ext cx="49900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2768" extrusionOk="0">
                    <a:moveTo>
                      <a:pt x="1703" y="0"/>
                    </a:moveTo>
                    <a:cubicBezTo>
                      <a:pt x="1569" y="0"/>
                      <a:pt x="1460" y="86"/>
                      <a:pt x="1368" y="191"/>
                    </a:cubicBezTo>
                    <a:cubicBezTo>
                      <a:pt x="767" y="873"/>
                      <a:pt x="320" y="1647"/>
                      <a:pt x="18" y="2504"/>
                    </a:cubicBezTo>
                    <a:cubicBezTo>
                      <a:pt x="1" y="2555"/>
                      <a:pt x="65" y="2634"/>
                      <a:pt x="118" y="2767"/>
                    </a:cubicBezTo>
                    <a:cubicBezTo>
                      <a:pt x="743" y="1853"/>
                      <a:pt x="1216" y="878"/>
                      <a:pt x="1995" y="127"/>
                    </a:cubicBezTo>
                    <a:cubicBezTo>
                      <a:pt x="1887" y="37"/>
                      <a:pt x="1790" y="0"/>
                      <a:pt x="17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2" name="Google Shape;10892;p42"/>
              <p:cNvSpPr/>
              <p:nvPr/>
            </p:nvSpPr>
            <p:spPr>
              <a:xfrm>
                <a:off x="3598125" y="4318650"/>
                <a:ext cx="50325" cy="4647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1859" extrusionOk="0">
                    <a:moveTo>
                      <a:pt x="51" y="0"/>
                    </a:moveTo>
                    <a:lnTo>
                      <a:pt x="51" y="0"/>
                    </a:lnTo>
                    <a:cubicBezTo>
                      <a:pt x="0" y="459"/>
                      <a:pt x="236" y="615"/>
                      <a:pt x="411" y="791"/>
                    </a:cubicBezTo>
                    <a:cubicBezTo>
                      <a:pt x="835" y="1216"/>
                      <a:pt x="1296" y="1594"/>
                      <a:pt x="1875" y="1859"/>
                    </a:cubicBezTo>
                    <a:cubicBezTo>
                      <a:pt x="1931" y="1721"/>
                      <a:pt x="1965" y="1629"/>
                      <a:pt x="2013" y="1509"/>
                    </a:cubicBezTo>
                    <a:cubicBezTo>
                      <a:pt x="1375" y="1019"/>
                      <a:pt x="753" y="540"/>
                      <a:pt x="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3" name="Google Shape;10893;p42"/>
              <p:cNvSpPr/>
              <p:nvPr/>
            </p:nvSpPr>
            <p:spPr>
              <a:xfrm>
                <a:off x="3543050" y="4478275"/>
                <a:ext cx="66200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1385" extrusionOk="0">
                    <a:moveTo>
                      <a:pt x="2125" y="0"/>
                    </a:moveTo>
                    <a:cubicBezTo>
                      <a:pt x="1753" y="0"/>
                      <a:pt x="1441" y="89"/>
                      <a:pt x="603" y="687"/>
                    </a:cubicBezTo>
                    <a:cubicBezTo>
                      <a:pt x="373" y="850"/>
                      <a:pt x="99" y="975"/>
                      <a:pt x="0" y="1384"/>
                    </a:cubicBezTo>
                    <a:cubicBezTo>
                      <a:pt x="411" y="1326"/>
                      <a:pt x="629" y="1035"/>
                      <a:pt x="920" y="912"/>
                    </a:cubicBezTo>
                    <a:cubicBezTo>
                      <a:pt x="1196" y="796"/>
                      <a:pt x="1459" y="653"/>
                      <a:pt x="1729" y="523"/>
                    </a:cubicBezTo>
                    <a:cubicBezTo>
                      <a:pt x="2004" y="390"/>
                      <a:pt x="2356" y="402"/>
                      <a:pt x="2647" y="16"/>
                    </a:cubicBezTo>
                    <a:cubicBezTo>
                      <a:pt x="2437" y="15"/>
                      <a:pt x="2276" y="0"/>
                      <a:pt x="21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4" name="Google Shape;10894;p42"/>
              <p:cNvSpPr/>
              <p:nvPr/>
            </p:nvSpPr>
            <p:spPr>
              <a:xfrm>
                <a:off x="3551900" y="4426450"/>
                <a:ext cx="65650" cy="13750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550" extrusionOk="0">
                    <a:moveTo>
                      <a:pt x="1475" y="0"/>
                    </a:moveTo>
                    <a:cubicBezTo>
                      <a:pt x="1283" y="0"/>
                      <a:pt x="1072" y="17"/>
                      <a:pt x="824" y="50"/>
                    </a:cubicBezTo>
                    <a:cubicBezTo>
                      <a:pt x="530" y="89"/>
                      <a:pt x="264" y="173"/>
                      <a:pt x="1" y="512"/>
                    </a:cubicBezTo>
                    <a:cubicBezTo>
                      <a:pt x="2626" y="469"/>
                      <a:pt x="2095" y="550"/>
                      <a:pt x="2405" y="386"/>
                    </a:cubicBezTo>
                    <a:cubicBezTo>
                      <a:pt x="2423" y="319"/>
                      <a:pt x="2442" y="249"/>
                      <a:pt x="2461" y="181"/>
                    </a:cubicBezTo>
                    <a:cubicBezTo>
                      <a:pt x="2114" y="57"/>
                      <a:pt x="1825" y="0"/>
                      <a:pt x="14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5" name="Google Shape;10895;p42"/>
              <p:cNvSpPr/>
              <p:nvPr/>
            </p:nvSpPr>
            <p:spPr>
              <a:xfrm>
                <a:off x="3552500" y="4450000"/>
                <a:ext cx="675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677" extrusionOk="0">
                    <a:moveTo>
                      <a:pt x="1580" y="0"/>
                    </a:moveTo>
                    <a:cubicBezTo>
                      <a:pt x="912" y="0"/>
                      <a:pt x="470" y="188"/>
                      <a:pt x="1" y="611"/>
                    </a:cubicBezTo>
                    <a:cubicBezTo>
                      <a:pt x="28" y="632"/>
                      <a:pt x="58" y="677"/>
                      <a:pt x="81" y="677"/>
                    </a:cubicBezTo>
                    <a:cubicBezTo>
                      <a:pt x="82" y="677"/>
                      <a:pt x="83" y="676"/>
                      <a:pt x="84" y="676"/>
                    </a:cubicBezTo>
                    <a:cubicBezTo>
                      <a:pt x="2702" y="276"/>
                      <a:pt x="2251" y="385"/>
                      <a:pt x="2473" y="82"/>
                    </a:cubicBezTo>
                    <a:cubicBezTo>
                      <a:pt x="2132" y="29"/>
                      <a:pt x="1839" y="0"/>
                      <a:pt x="15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6" name="Google Shape;10896;p42"/>
              <p:cNvSpPr/>
              <p:nvPr/>
            </p:nvSpPr>
            <p:spPr>
              <a:xfrm>
                <a:off x="3551800" y="4496025"/>
                <a:ext cx="577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2108" extrusionOk="0">
                    <a:moveTo>
                      <a:pt x="1894" y="0"/>
                    </a:moveTo>
                    <a:cubicBezTo>
                      <a:pt x="0" y="1982"/>
                      <a:pt x="472" y="1446"/>
                      <a:pt x="179" y="2033"/>
                    </a:cubicBezTo>
                    <a:lnTo>
                      <a:pt x="262" y="2108"/>
                    </a:lnTo>
                    <a:cubicBezTo>
                      <a:pt x="1017" y="1543"/>
                      <a:pt x="1621" y="829"/>
                      <a:pt x="2310" y="123"/>
                    </a:cubicBezTo>
                    <a:cubicBezTo>
                      <a:pt x="2156" y="78"/>
                      <a:pt x="2062" y="50"/>
                      <a:pt x="18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7" name="Google Shape;10897;p42"/>
              <p:cNvSpPr/>
              <p:nvPr/>
            </p:nvSpPr>
            <p:spPr>
              <a:xfrm>
                <a:off x="3550325" y="4546800"/>
                <a:ext cx="807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70" extrusionOk="0">
                    <a:moveTo>
                      <a:pt x="238" y="0"/>
                    </a:moveTo>
                    <a:cubicBezTo>
                      <a:pt x="85" y="97"/>
                      <a:pt x="1" y="200"/>
                      <a:pt x="198" y="370"/>
                    </a:cubicBezTo>
                    <a:cubicBezTo>
                      <a:pt x="245" y="258"/>
                      <a:pt x="284" y="167"/>
                      <a:pt x="322" y="77"/>
                    </a:cubicBezTo>
                    <a:lnTo>
                      <a:pt x="23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8" name="Google Shape;10898;p42"/>
              <p:cNvSpPr/>
              <p:nvPr/>
            </p:nvSpPr>
            <p:spPr>
              <a:xfrm>
                <a:off x="5100300" y="4378250"/>
                <a:ext cx="31600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2212" extrusionOk="0">
                    <a:moveTo>
                      <a:pt x="202" y="1"/>
                    </a:moveTo>
                    <a:cubicBezTo>
                      <a:pt x="147" y="46"/>
                      <a:pt x="91" y="91"/>
                      <a:pt x="37" y="137"/>
                    </a:cubicBezTo>
                    <a:cubicBezTo>
                      <a:pt x="33" y="212"/>
                      <a:pt x="0" y="302"/>
                      <a:pt x="29" y="358"/>
                    </a:cubicBezTo>
                    <a:cubicBezTo>
                      <a:pt x="1014" y="2212"/>
                      <a:pt x="905" y="1949"/>
                      <a:pt x="1054" y="2080"/>
                    </a:cubicBezTo>
                    <a:cubicBezTo>
                      <a:pt x="1097" y="2027"/>
                      <a:pt x="1165" y="1979"/>
                      <a:pt x="1173" y="1921"/>
                    </a:cubicBezTo>
                    <a:cubicBezTo>
                      <a:pt x="1263" y="1289"/>
                      <a:pt x="1068" y="727"/>
                      <a:pt x="681" y="241"/>
                    </a:cubicBezTo>
                    <a:cubicBezTo>
                      <a:pt x="579" y="114"/>
                      <a:pt x="364" y="79"/>
                      <a:pt x="2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9" name="Google Shape;10899;p42"/>
              <p:cNvSpPr/>
              <p:nvPr/>
            </p:nvSpPr>
            <p:spPr>
              <a:xfrm>
                <a:off x="4191550" y="4801225"/>
                <a:ext cx="51825" cy="101050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4042" extrusionOk="0">
                    <a:moveTo>
                      <a:pt x="396" y="23"/>
                    </a:moveTo>
                    <a:cubicBezTo>
                      <a:pt x="222" y="53"/>
                      <a:pt x="315" y="0"/>
                      <a:pt x="67" y="193"/>
                    </a:cubicBezTo>
                    <a:cubicBezTo>
                      <a:pt x="50" y="291"/>
                      <a:pt x="0" y="406"/>
                      <a:pt x="16" y="511"/>
                    </a:cubicBezTo>
                    <a:cubicBezTo>
                      <a:pt x="213" y="1856"/>
                      <a:pt x="840" y="2993"/>
                      <a:pt x="1757" y="3976"/>
                    </a:cubicBezTo>
                    <a:cubicBezTo>
                      <a:pt x="1811" y="4035"/>
                      <a:pt x="1949" y="4015"/>
                      <a:pt x="2055" y="4024"/>
                    </a:cubicBezTo>
                    <a:lnTo>
                      <a:pt x="2055" y="4024"/>
                    </a:lnTo>
                    <a:cubicBezTo>
                      <a:pt x="2036" y="3920"/>
                      <a:pt x="2039" y="3801"/>
                      <a:pt x="1988" y="3719"/>
                    </a:cubicBezTo>
                    <a:cubicBezTo>
                      <a:pt x="1254" y="2572"/>
                      <a:pt x="689" y="1354"/>
                      <a:pt x="396" y="23"/>
                    </a:cubicBezTo>
                    <a:close/>
                    <a:moveTo>
                      <a:pt x="2055" y="4024"/>
                    </a:moveTo>
                    <a:cubicBezTo>
                      <a:pt x="2056" y="4030"/>
                      <a:pt x="2057" y="4036"/>
                      <a:pt x="2058" y="4041"/>
                    </a:cubicBezTo>
                    <a:lnTo>
                      <a:pt x="2073" y="4026"/>
                    </a:lnTo>
                    <a:cubicBezTo>
                      <a:pt x="2067" y="4025"/>
                      <a:pt x="2061" y="4024"/>
                      <a:pt x="2055" y="402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0" name="Google Shape;10900;p42"/>
              <p:cNvSpPr/>
              <p:nvPr/>
            </p:nvSpPr>
            <p:spPr>
              <a:xfrm>
                <a:off x="4154425" y="4805900"/>
                <a:ext cx="36600" cy="88025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3521" extrusionOk="0">
                    <a:moveTo>
                      <a:pt x="499" y="0"/>
                    </a:moveTo>
                    <a:cubicBezTo>
                      <a:pt x="197" y="79"/>
                      <a:pt x="135" y="298"/>
                      <a:pt x="113" y="529"/>
                    </a:cubicBezTo>
                    <a:cubicBezTo>
                      <a:pt x="0" y="1699"/>
                      <a:pt x="490" y="2650"/>
                      <a:pt x="1226" y="3505"/>
                    </a:cubicBezTo>
                    <a:cubicBezTo>
                      <a:pt x="1236" y="3517"/>
                      <a:pt x="1255" y="3521"/>
                      <a:pt x="1281" y="3521"/>
                    </a:cubicBezTo>
                    <a:cubicBezTo>
                      <a:pt x="1326" y="3521"/>
                      <a:pt x="1391" y="3510"/>
                      <a:pt x="1464" y="3510"/>
                    </a:cubicBezTo>
                    <a:cubicBezTo>
                      <a:pt x="1430" y="3085"/>
                      <a:pt x="1154" y="2752"/>
                      <a:pt x="1052" y="2367"/>
                    </a:cubicBezTo>
                    <a:cubicBezTo>
                      <a:pt x="946" y="1967"/>
                      <a:pt x="855" y="1558"/>
                      <a:pt x="703" y="1175"/>
                    </a:cubicBezTo>
                    <a:cubicBezTo>
                      <a:pt x="552" y="795"/>
                      <a:pt x="770" y="351"/>
                      <a:pt x="4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1" name="Google Shape;10901;p42"/>
              <p:cNvSpPr/>
              <p:nvPr/>
            </p:nvSpPr>
            <p:spPr>
              <a:xfrm>
                <a:off x="4025875" y="4418925"/>
                <a:ext cx="46675" cy="72000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2880" extrusionOk="0">
                    <a:moveTo>
                      <a:pt x="175" y="1"/>
                    </a:moveTo>
                    <a:cubicBezTo>
                      <a:pt x="146" y="1"/>
                      <a:pt x="72" y="63"/>
                      <a:pt x="0" y="105"/>
                    </a:cubicBezTo>
                    <a:cubicBezTo>
                      <a:pt x="502" y="1017"/>
                      <a:pt x="1001" y="1928"/>
                      <a:pt x="1524" y="2879"/>
                    </a:cubicBezTo>
                    <a:cubicBezTo>
                      <a:pt x="1866" y="2740"/>
                      <a:pt x="1854" y="2532"/>
                      <a:pt x="1801" y="2363"/>
                    </a:cubicBezTo>
                    <a:cubicBezTo>
                      <a:pt x="1506" y="1412"/>
                      <a:pt x="1004" y="594"/>
                      <a:pt x="181" y="2"/>
                    </a:cubicBezTo>
                    <a:cubicBezTo>
                      <a:pt x="180" y="1"/>
                      <a:pt x="177" y="1"/>
                      <a:pt x="1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2" name="Google Shape;10902;p42"/>
              <p:cNvSpPr/>
              <p:nvPr/>
            </p:nvSpPr>
            <p:spPr>
              <a:xfrm>
                <a:off x="4201225" y="4445725"/>
                <a:ext cx="47850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2238" extrusionOk="0">
                    <a:moveTo>
                      <a:pt x="1792" y="2"/>
                    </a:moveTo>
                    <a:cubicBezTo>
                      <a:pt x="1705" y="18"/>
                      <a:pt x="1574" y="1"/>
                      <a:pt x="1519" y="57"/>
                    </a:cubicBezTo>
                    <a:cubicBezTo>
                      <a:pt x="340" y="1254"/>
                      <a:pt x="433" y="1473"/>
                      <a:pt x="88" y="1573"/>
                    </a:cubicBezTo>
                    <a:lnTo>
                      <a:pt x="88" y="1573"/>
                    </a:lnTo>
                    <a:cubicBezTo>
                      <a:pt x="88" y="1566"/>
                      <a:pt x="89" y="1559"/>
                      <a:pt x="89" y="1552"/>
                    </a:cubicBezTo>
                    <a:lnTo>
                      <a:pt x="89" y="1552"/>
                    </a:lnTo>
                    <a:lnTo>
                      <a:pt x="62" y="1580"/>
                    </a:lnTo>
                    <a:cubicBezTo>
                      <a:pt x="71" y="1577"/>
                      <a:pt x="80" y="1575"/>
                      <a:pt x="88" y="1573"/>
                    </a:cubicBezTo>
                    <a:lnTo>
                      <a:pt x="88" y="1573"/>
                    </a:lnTo>
                    <a:cubicBezTo>
                      <a:pt x="69" y="2000"/>
                      <a:pt x="0" y="2238"/>
                      <a:pt x="351" y="2238"/>
                    </a:cubicBezTo>
                    <a:cubicBezTo>
                      <a:pt x="379" y="2238"/>
                      <a:pt x="409" y="2236"/>
                      <a:pt x="443" y="2233"/>
                    </a:cubicBezTo>
                    <a:cubicBezTo>
                      <a:pt x="1913" y="84"/>
                      <a:pt x="1878" y="209"/>
                      <a:pt x="1792" y="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3" name="Google Shape;10903;p42"/>
              <p:cNvSpPr/>
              <p:nvPr/>
            </p:nvSpPr>
            <p:spPr>
              <a:xfrm>
                <a:off x="3939225" y="4668325"/>
                <a:ext cx="633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495" extrusionOk="0">
                    <a:moveTo>
                      <a:pt x="2317" y="1"/>
                    </a:moveTo>
                    <a:cubicBezTo>
                      <a:pt x="2283" y="1"/>
                      <a:pt x="2249" y="9"/>
                      <a:pt x="2215" y="23"/>
                    </a:cubicBezTo>
                    <a:cubicBezTo>
                      <a:pt x="1247" y="460"/>
                      <a:pt x="560" y="1201"/>
                      <a:pt x="40" y="2107"/>
                    </a:cubicBezTo>
                    <a:cubicBezTo>
                      <a:pt x="1" y="2178"/>
                      <a:pt x="74" y="2311"/>
                      <a:pt x="109" y="2495"/>
                    </a:cubicBezTo>
                    <a:cubicBezTo>
                      <a:pt x="804" y="1550"/>
                      <a:pt x="1644" y="860"/>
                      <a:pt x="2533" y="291"/>
                    </a:cubicBezTo>
                    <a:cubicBezTo>
                      <a:pt x="2516" y="80"/>
                      <a:pt x="2422" y="1"/>
                      <a:pt x="23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4" name="Google Shape;10904;p42"/>
              <p:cNvSpPr/>
              <p:nvPr/>
            </p:nvSpPr>
            <p:spPr>
              <a:xfrm>
                <a:off x="4084225" y="4405875"/>
                <a:ext cx="16525" cy="67050"/>
              </a:xfrm>
              <a:custGeom>
                <a:avLst/>
                <a:gdLst/>
                <a:ahLst/>
                <a:cxnLst/>
                <a:rect l="l" t="t" r="r" b="b"/>
                <a:pathLst>
                  <a:path w="661" h="2682" extrusionOk="0">
                    <a:moveTo>
                      <a:pt x="591" y="0"/>
                    </a:moveTo>
                    <a:cubicBezTo>
                      <a:pt x="4" y="633"/>
                      <a:pt x="191" y="1357"/>
                      <a:pt x="53" y="1993"/>
                    </a:cubicBezTo>
                    <a:cubicBezTo>
                      <a:pt x="1" y="2229"/>
                      <a:pt x="74" y="2513"/>
                      <a:pt x="321" y="2681"/>
                    </a:cubicBezTo>
                    <a:cubicBezTo>
                      <a:pt x="390" y="2663"/>
                      <a:pt x="456" y="2646"/>
                      <a:pt x="602" y="2609"/>
                    </a:cubicBezTo>
                    <a:cubicBezTo>
                      <a:pt x="660" y="557"/>
                      <a:pt x="659" y="1123"/>
                      <a:pt x="5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5" name="Google Shape;10905;p42"/>
              <p:cNvSpPr/>
              <p:nvPr/>
            </p:nvSpPr>
            <p:spPr>
              <a:xfrm>
                <a:off x="3957975" y="4691150"/>
                <a:ext cx="51225" cy="6082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433" extrusionOk="0">
                    <a:moveTo>
                      <a:pt x="1810" y="1"/>
                    </a:moveTo>
                    <a:cubicBezTo>
                      <a:pt x="1751" y="1"/>
                      <a:pt x="1693" y="24"/>
                      <a:pt x="1635" y="65"/>
                    </a:cubicBezTo>
                    <a:cubicBezTo>
                      <a:pt x="874" y="600"/>
                      <a:pt x="335" y="1308"/>
                      <a:pt x="18" y="2181"/>
                    </a:cubicBezTo>
                    <a:cubicBezTo>
                      <a:pt x="0" y="2231"/>
                      <a:pt x="68" y="2313"/>
                      <a:pt x="119" y="2432"/>
                    </a:cubicBezTo>
                    <a:cubicBezTo>
                      <a:pt x="432" y="2033"/>
                      <a:pt x="759" y="1673"/>
                      <a:pt x="1020" y="1268"/>
                    </a:cubicBezTo>
                    <a:cubicBezTo>
                      <a:pt x="1302" y="831"/>
                      <a:pt x="1893" y="670"/>
                      <a:pt x="2049" y="144"/>
                    </a:cubicBezTo>
                    <a:cubicBezTo>
                      <a:pt x="1968" y="43"/>
                      <a:pt x="1889" y="1"/>
                      <a:pt x="1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6" name="Google Shape;10906;p42"/>
              <p:cNvSpPr/>
              <p:nvPr/>
            </p:nvSpPr>
            <p:spPr>
              <a:xfrm>
                <a:off x="4014250" y="4748375"/>
                <a:ext cx="38150" cy="68300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732" extrusionOk="0">
                    <a:moveTo>
                      <a:pt x="1426" y="1"/>
                    </a:moveTo>
                    <a:cubicBezTo>
                      <a:pt x="1193" y="1"/>
                      <a:pt x="1040" y="164"/>
                      <a:pt x="933" y="329"/>
                    </a:cubicBezTo>
                    <a:cubicBezTo>
                      <a:pt x="459" y="1056"/>
                      <a:pt x="54" y="1814"/>
                      <a:pt x="23" y="2709"/>
                    </a:cubicBezTo>
                    <a:lnTo>
                      <a:pt x="23" y="2709"/>
                    </a:lnTo>
                    <a:cubicBezTo>
                      <a:pt x="454" y="2620"/>
                      <a:pt x="260" y="2021"/>
                      <a:pt x="1498" y="223"/>
                    </a:cubicBezTo>
                    <a:cubicBezTo>
                      <a:pt x="1525" y="185"/>
                      <a:pt x="1485" y="102"/>
                      <a:pt x="1469" y="2"/>
                    </a:cubicBezTo>
                    <a:cubicBezTo>
                      <a:pt x="1455" y="1"/>
                      <a:pt x="1440" y="1"/>
                      <a:pt x="1426" y="1"/>
                    </a:cubicBezTo>
                    <a:close/>
                    <a:moveTo>
                      <a:pt x="23" y="2709"/>
                    </a:moveTo>
                    <a:cubicBezTo>
                      <a:pt x="16" y="2710"/>
                      <a:pt x="8" y="2712"/>
                      <a:pt x="1" y="2713"/>
                    </a:cubicBezTo>
                    <a:lnTo>
                      <a:pt x="22" y="2732"/>
                    </a:lnTo>
                    <a:cubicBezTo>
                      <a:pt x="22" y="2724"/>
                      <a:pt x="23" y="2716"/>
                      <a:pt x="23" y="2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7" name="Google Shape;10907;p42"/>
              <p:cNvSpPr/>
              <p:nvPr/>
            </p:nvSpPr>
            <p:spPr>
              <a:xfrm>
                <a:off x="3990675" y="4731375"/>
                <a:ext cx="45550" cy="62150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2486" extrusionOk="0">
                    <a:moveTo>
                      <a:pt x="1600" y="1"/>
                    </a:moveTo>
                    <a:cubicBezTo>
                      <a:pt x="796" y="555"/>
                      <a:pt x="283" y="1319"/>
                      <a:pt x="20" y="2260"/>
                    </a:cubicBezTo>
                    <a:cubicBezTo>
                      <a:pt x="1" y="2326"/>
                      <a:pt x="30" y="2408"/>
                      <a:pt x="39" y="2481"/>
                    </a:cubicBezTo>
                    <a:lnTo>
                      <a:pt x="39" y="2481"/>
                    </a:lnTo>
                    <a:cubicBezTo>
                      <a:pt x="419" y="2165"/>
                      <a:pt x="591" y="1696"/>
                      <a:pt x="891" y="1321"/>
                    </a:cubicBezTo>
                    <a:cubicBezTo>
                      <a:pt x="1196" y="938"/>
                      <a:pt x="1512" y="565"/>
                      <a:pt x="1822" y="189"/>
                    </a:cubicBezTo>
                    <a:cubicBezTo>
                      <a:pt x="1740" y="120"/>
                      <a:pt x="1688" y="76"/>
                      <a:pt x="1600" y="1"/>
                    </a:cubicBezTo>
                    <a:close/>
                    <a:moveTo>
                      <a:pt x="39" y="2481"/>
                    </a:moveTo>
                    <a:lnTo>
                      <a:pt x="39" y="2481"/>
                    </a:lnTo>
                    <a:cubicBezTo>
                      <a:pt x="39" y="2481"/>
                      <a:pt x="38" y="2482"/>
                      <a:pt x="38" y="2482"/>
                    </a:cubicBezTo>
                    <a:lnTo>
                      <a:pt x="40" y="2486"/>
                    </a:lnTo>
                    <a:cubicBezTo>
                      <a:pt x="40" y="2484"/>
                      <a:pt x="40" y="2482"/>
                      <a:pt x="39" y="24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8" name="Google Shape;10908;p42"/>
              <p:cNvSpPr/>
              <p:nvPr/>
            </p:nvSpPr>
            <p:spPr>
              <a:xfrm>
                <a:off x="4035475" y="4771250"/>
                <a:ext cx="30775" cy="59500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2380" extrusionOk="0">
                    <a:moveTo>
                      <a:pt x="976" y="0"/>
                    </a:moveTo>
                    <a:cubicBezTo>
                      <a:pt x="847" y="0"/>
                      <a:pt x="762" y="95"/>
                      <a:pt x="698" y="186"/>
                    </a:cubicBezTo>
                    <a:cubicBezTo>
                      <a:pt x="300" y="742"/>
                      <a:pt x="70" y="1368"/>
                      <a:pt x="36" y="2056"/>
                    </a:cubicBezTo>
                    <a:cubicBezTo>
                      <a:pt x="31" y="2175"/>
                      <a:pt x="0" y="2347"/>
                      <a:pt x="203" y="2379"/>
                    </a:cubicBezTo>
                    <a:cubicBezTo>
                      <a:pt x="540" y="1633"/>
                      <a:pt x="875" y="891"/>
                      <a:pt x="1231" y="101"/>
                    </a:cubicBezTo>
                    <a:cubicBezTo>
                      <a:pt x="1130" y="28"/>
                      <a:pt x="1046" y="0"/>
                      <a:pt x="9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9" name="Google Shape;10909;p42"/>
              <p:cNvSpPr/>
              <p:nvPr/>
            </p:nvSpPr>
            <p:spPr>
              <a:xfrm>
                <a:off x="4644325" y="3763325"/>
                <a:ext cx="340175" cy="287375"/>
              </a:xfrm>
              <a:custGeom>
                <a:avLst/>
                <a:gdLst/>
                <a:ahLst/>
                <a:cxnLst/>
                <a:rect l="l" t="t" r="r" b="b"/>
                <a:pathLst>
                  <a:path w="13607" h="11495" extrusionOk="0">
                    <a:moveTo>
                      <a:pt x="5224" y="42"/>
                    </a:moveTo>
                    <a:lnTo>
                      <a:pt x="5202" y="63"/>
                    </a:lnTo>
                    <a:cubicBezTo>
                      <a:pt x="5208" y="68"/>
                      <a:pt x="5215" y="72"/>
                      <a:pt x="5221" y="77"/>
                    </a:cubicBezTo>
                    <a:lnTo>
                      <a:pt x="5221" y="77"/>
                    </a:lnTo>
                    <a:cubicBezTo>
                      <a:pt x="5222" y="65"/>
                      <a:pt x="5223" y="54"/>
                      <a:pt x="5224" y="42"/>
                    </a:cubicBezTo>
                    <a:close/>
                    <a:moveTo>
                      <a:pt x="5221" y="77"/>
                    </a:moveTo>
                    <a:cubicBezTo>
                      <a:pt x="5171" y="550"/>
                      <a:pt x="5122" y="1022"/>
                      <a:pt x="5074" y="1478"/>
                    </a:cubicBezTo>
                    <a:cubicBezTo>
                      <a:pt x="4344" y="1752"/>
                      <a:pt x="3655" y="1977"/>
                      <a:pt x="3117" y="2495"/>
                    </a:cubicBezTo>
                    <a:cubicBezTo>
                      <a:pt x="2788" y="2811"/>
                      <a:pt x="2447" y="3118"/>
                      <a:pt x="2121" y="3437"/>
                    </a:cubicBezTo>
                    <a:cubicBezTo>
                      <a:pt x="0" y="5521"/>
                      <a:pt x="1465" y="8426"/>
                      <a:pt x="3153" y="9645"/>
                    </a:cubicBezTo>
                    <a:cubicBezTo>
                      <a:pt x="4446" y="10579"/>
                      <a:pt x="6391" y="11494"/>
                      <a:pt x="8280" y="11494"/>
                    </a:cubicBezTo>
                    <a:cubicBezTo>
                      <a:pt x="8830" y="11494"/>
                      <a:pt x="9375" y="11417"/>
                      <a:pt x="9898" y="11239"/>
                    </a:cubicBezTo>
                    <a:cubicBezTo>
                      <a:pt x="12093" y="10495"/>
                      <a:pt x="13606" y="8376"/>
                      <a:pt x="12881" y="5721"/>
                    </a:cubicBezTo>
                    <a:cubicBezTo>
                      <a:pt x="12147" y="3033"/>
                      <a:pt x="9670" y="2180"/>
                      <a:pt x="8603" y="1745"/>
                    </a:cubicBezTo>
                    <a:cubicBezTo>
                      <a:pt x="8886" y="929"/>
                      <a:pt x="9022" y="731"/>
                      <a:pt x="8718" y="584"/>
                    </a:cubicBezTo>
                    <a:lnTo>
                      <a:pt x="8718" y="584"/>
                    </a:lnTo>
                    <a:cubicBezTo>
                      <a:pt x="8325" y="731"/>
                      <a:pt x="7955" y="906"/>
                      <a:pt x="7897" y="1412"/>
                    </a:cubicBezTo>
                    <a:cubicBezTo>
                      <a:pt x="7893" y="1454"/>
                      <a:pt x="7793" y="1486"/>
                      <a:pt x="7718" y="1537"/>
                    </a:cubicBezTo>
                    <a:cubicBezTo>
                      <a:pt x="7526" y="1467"/>
                      <a:pt x="7319" y="1390"/>
                      <a:pt x="7106" y="1314"/>
                    </a:cubicBezTo>
                    <a:cubicBezTo>
                      <a:pt x="7122" y="1103"/>
                      <a:pt x="7122" y="952"/>
                      <a:pt x="7145" y="804"/>
                    </a:cubicBezTo>
                    <a:cubicBezTo>
                      <a:pt x="7166" y="662"/>
                      <a:pt x="7279" y="522"/>
                      <a:pt x="7131" y="382"/>
                    </a:cubicBezTo>
                    <a:cubicBezTo>
                      <a:pt x="6656" y="528"/>
                      <a:pt x="6774" y="1114"/>
                      <a:pt x="6413" y="1355"/>
                    </a:cubicBezTo>
                    <a:cubicBezTo>
                      <a:pt x="6266" y="1373"/>
                      <a:pt x="6115" y="1408"/>
                      <a:pt x="5963" y="1408"/>
                    </a:cubicBezTo>
                    <a:cubicBezTo>
                      <a:pt x="5823" y="1408"/>
                      <a:pt x="5682" y="1378"/>
                      <a:pt x="5542" y="1280"/>
                    </a:cubicBezTo>
                    <a:cubicBezTo>
                      <a:pt x="5433" y="1"/>
                      <a:pt x="5500" y="283"/>
                      <a:pt x="5221" y="7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0" name="Google Shape;10910;p42"/>
              <p:cNvSpPr/>
              <p:nvPr/>
            </p:nvSpPr>
            <p:spPr>
              <a:xfrm>
                <a:off x="4985750" y="3884750"/>
                <a:ext cx="8645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892" extrusionOk="0">
                    <a:moveTo>
                      <a:pt x="979" y="0"/>
                    </a:moveTo>
                    <a:cubicBezTo>
                      <a:pt x="811" y="0"/>
                      <a:pt x="636" y="11"/>
                      <a:pt x="441" y="35"/>
                    </a:cubicBezTo>
                    <a:cubicBezTo>
                      <a:pt x="290" y="51"/>
                      <a:pt x="152" y="245"/>
                      <a:pt x="26" y="378"/>
                    </a:cubicBezTo>
                    <a:cubicBezTo>
                      <a:pt x="0" y="406"/>
                      <a:pt x="54" y="510"/>
                      <a:pt x="86" y="635"/>
                    </a:cubicBezTo>
                    <a:cubicBezTo>
                      <a:pt x="903" y="735"/>
                      <a:pt x="1727" y="891"/>
                      <a:pt x="2572" y="891"/>
                    </a:cubicBezTo>
                    <a:cubicBezTo>
                      <a:pt x="2856" y="891"/>
                      <a:pt x="3143" y="874"/>
                      <a:pt x="3434" y="830"/>
                    </a:cubicBezTo>
                    <a:lnTo>
                      <a:pt x="3434" y="460"/>
                    </a:lnTo>
                    <a:lnTo>
                      <a:pt x="3434" y="460"/>
                    </a:lnTo>
                    <a:cubicBezTo>
                      <a:pt x="3442" y="461"/>
                      <a:pt x="3449" y="463"/>
                      <a:pt x="3457" y="465"/>
                    </a:cubicBezTo>
                    <a:lnTo>
                      <a:pt x="3434" y="441"/>
                    </a:lnTo>
                    <a:lnTo>
                      <a:pt x="3434" y="460"/>
                    </a:lnTo>
                    <a:lnTo>
                      <a:pt x="3434" y="460"/>
                    </a:lnTo>
                    <a:cubicBezTo>
                      <a:pt x="2210" y="181"/>
                      <a:pt x="1657" y="0"/>
                      <a:pt x="9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1" name="Google Shape;10911;p42"/>
              <p:cNvSpPr/>
              <p:nvPr/>
            </p:nvSpPr>
            <p:spPr>
              <a:xfrm>
                <a:off x="4991975" y="3917750"/>
                <a:ext cx="702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1583" extrusionOk="0">
                    <a:moveTo>
                      <a:pt x="738" y="0"/>
                    </a:moveTo>
                    <a:cubicBezTo>
                      <a:pt x="482" y="0"/>
                      <a:pt x="269" y="116"/>
                      <a:pt x="0" y="361"/>
                    </a:cubicBezTo>
                    <a:cubicBezTo>
                      <a:pt x="147" y="475"/>
                      <a:pt x="268" y="630"/>
                      <a:pt x="423" y="682"/>
                    </a:cubicBezTo>
                    <a:cubicBezTo>
                      <a:pt x="815" y="814"/>
                      <a:pt x="1234" y="867"/>
                      <a:pt x="1616" y="1017"/>
                    </a:cubicBezTo>
                    <a:cubicBezTo>
                      <a:pt x="1983" y="1163"/>
                      <a:pt x="2319" y="1392"/>
                      <a:pt x="2664" y="1583"/>
                    </a:cubicBezTo>
                    <a:cubicBezTo>
                      <a:pt x="2811" y="1438"/>
                      <a:pt x="2754" y="1279"/>
                      <a:pt x="2687" y="1155"/>
                    </a:cubicBezTo>
                    <a:cubicBezTo>
                      <a:pt x="2417" y="664"/>
                      <a:pt x="1945" y="418"/>
                      <a:pt x="1458" y="202"/>
                    </a:cubicBezTo>
                    <a:cubicBezTo>
                      <a:pt x="1161" y="70"/>
                      <a:pt x="936" y="0"/>
                      <a:pt x="73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2" name="Google Shape;10912;p42"/>
              <p:cNvSpPr/>
              <p:nvPr/>
            </p:nvSpPr>
            <p:spPr>
              <a:xfrm>
                <a:off x="4934825" y="3814425"/>
                <a:ext cx="68625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745" h="1239" extrusionOk="0">
                    <a:moveTo>
                      <a:pt x="2109" y="0"/>
                    </a:moveTo>
                    <a:cubicBezTo>
                      <a:pt x="1309" y="0"/>
                      <a:pt x="473" y="296"/>
                      <a:pt x="102" y="668"/>
                    </a:cubicBezTo>
                    <a:cubicBezTo>
                      <a:pt x="16" y="755"/>
                      <a:pt x="15" y="935"/>
                      <a:pt x="4" y="1076"/>
                    </a:cubicBezTo>
                    <a:cubicBezTo>
                      <a:pt x="1" y="1114"/>
                      <a:pt x="107" y="1159"/>
                      <a:pt x="211" y="1238"/>
                    </a:cubicBezTo>
                    <a:cubicBezTo>
                      <a:pt x="954" y="771"/>
                      <a:pt x="1800" y="489"/>
                      <a:pt x="2664" y="251"/>
                    </a:cubicBezTo>
                    <a:cubicBezTo>
                      <a:pt x="2702" y="241"/>
                      <a:pt x="2712" y="136"/>
                      <a:pt x="2734" y="68"/>
                    </a:cubicBezTo>
                    <a:lnTo>
                      <a:pt x="2734" y="68"/>
                    </a:lnTo>
                    <a:cubicBezTo>
                      <a:pt x="2738" y="69"/>
                      <a:pt x="2741" y="70"/>
                      <a:pt x="2745" y="71"/>
                    </a:cubicBezTo>
                    <a:lnTo>
                      <a:pt x="2737" y="61"/>
                    </a:lnTo>
                    <a:cubicBezTo>
                      <a:pt x="2736" y="63"/>
                      <a:pt x="2735" y="66"/>
                      <a:pt x="2734" y="68"/>
                    </a:cubicBezTo>
                    <a:lnTo>
                      <a:pt x="2734" y="68"/>
                    </a:lnTo>
                    <a:cubicBezTo>
                      <a:pt x="2535" y="22"/>
                      <a:pt x="2323" y="0"/>
                      <a:pt x="21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3" name="Google Shape;10913;p42"/>
              <p:cNvSpPr/>
              <p:nvPr/>
            </p:nvSpPr>
            <p:spPr>
              <a:xfrm>
                <a:off x="4612425" y="3850500"/>
                <a:ext cx="52650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1118" extrusionOk="0">
                    <a:moveTo>
                      <a:pt x="1667" y="0"/>
                    </a:moveTo>
                    <a:cubicBezTo>
                      <a:pt x="1349" y="0"/>
                      <a:pt x="871" y="297"/>
                      <a:pt x="99" y="684"/>
                    </a:cubicBezTo>
                    <a:lnTo>
                      <a:pt x="99" y="684"/>
                    </a:lnTo>
                    <a:cubicBezTo>
                      <a:pt x="99" y="679"/>
                      <a:pt x="100" y="674"/>
                      <a:pt x="101" y="670"/>
                    </a:cubicBezTo>
                    <a:lnTo>
                      <a:pt x="101" y="670"/>
                    </a:lnTo>
                    <a:lnTo>
                      <a:pt x="81" y="692"/>
                    </a:lnTo>
                    <a:cubicBezTo>
                      <a:pt x="87" y="689"/>
                      <a:pt x="93" y="687"/>
                      <a:pt x="99" y="684"/>
                    </a:cubicBezTo>
                    <a:lnTo>
                      <a:pt x="99" y="684"/>
                    </a:lnTo>
                    <a:cubicBezTo>
                      <a:pt x="74" y="858"/>
                      <a:pt x="1" y="1044"/>
                      <a:pt x="185" y="1117"/>
                    </a:cubicBezTo>
                    <a:cubicBezTo>
                      <a:pt x="1928" y="580"/>
                      <a:pt x="2105" y="595"/>
                      <a:pt x="2052" y="273"/>
                    </a:cubicBezTo>
                    <a:cubicBezTo>
                      <a:pt x="1955" y="81"/>
                      <a:pt x="1832" y="0"/>
                      <a:pt x="166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4" name="Google Shape;10914;p42"/>
              <p:cNvSpPr/>
              <p:nvPr/>
            </p:nvSpPr>
            <p:spPr>
              <a:xfrm>
                <a:off x="4650500" y="3816250"/>
                <a:ext cx="40000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1600" h="914" extrusionOk="0">
                    <a:moveTo>
                      <a:pt x="265" y="0"/>
                    </a:moveTo>
                    <a:cubicBezTo>
                      <a:pt x="170" y="133"/>
                      <a:pt x="109" y="219"/>
                      <a:pt x="1" y="372"/>
                    </a:cubicBezTo>
                    <a:cubicBezTo>
                      <a:pt x="531" y="455"/>
                      <a:pt x="874" y="914"/>
                      <a:pt x="1554" y="914"/>
                    </a:cubicBezTo>
                    <a:cubicBezTo>
                      <a:pt x="1569" y="914"/>
                      <a:pt x="1584" y="913"/>
                      <a:pt x="1600" y="913"/>
                    </a:cubicBezTo>
                    <a:cubicBezTo>
                      <a:pt x="1379" y="70"/>
                      <a:pt x="784" y="112"/>
                      <a:pt x="26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5" name="Google Shape;10915;p42"/>
              <p:cNvSpPr/>
              <p:nvPr/>
            </p:nvSpPr>
            <p:spPr>
              <a:xfrm>
                <a:off x="4728575" y="3770125"/>
                <a:ext cx="2187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875" h="1269" extrusionOk="0">
                    <a:moveTo>
                      <a:pt x="25" y="0"/>
                    </a:moveTo>
                    <a:lnTo>
                      <a:pt x="1" y="24"/>
                    </a:lnTo>
                    <a:cubicBezTo>
                      <a:pt x="9" y="23"/>
                      <a:pt x="16" y="22"/>
                      <a:pt x="24" y="21"/>
                    </a:cubicBezTo>
                    <a:lnTo>
                      <a:pt x="24" y="21"/>
                    </a:lnTo>
                    <a:cubicBezTo>
                      <a:pt x="5" y="403"/>
                      <a:pt x="132" y="751"/>
                      <a:pt x="290" y="1088"/>
                    </a:cubicBezTo>
                    <a:cubicBezTo>
                      <a:pt x="337" y="1189"/>
                      <a:pt x="413" y="1268"/>
                      <a:pt x="540" y="1268"/>
                    </a:cubicBezTo>
                    <a:cubicBezTo>
                      <a:pt x="582" y="1268"/>
                      <a:pt x="631" y="1259"/>
                      <a:pt x="687" y="1239"/>
                    </a:cubicBezTo>
                    <a:cubicBezTo>
                      <a:pt x="874" y="708"/>
                      <a:pt x="609" y="18"/>
                      <a:pt x="84" y="18"/>
                    </a:cubicBezTo>
                    <a:cubicBezTo>
                      <a:pt x="65" y="18"/>
                      <a:pt x="45" y="19"/>
                      <a:pt x="24" y="21"/>
                    </a:cubicBezTo>
                    <a:lnTo>
                      <a:pt x="24" y="21"/>
                    </a:lnTo>
                    <a:cubicBezTo>
                      <a:pt x="25" y="14"/>
                      <a:pt x="25" y="7"/>
                      <a:pt x="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6" name="Google Shape;10916;p42"/>
              <p:cNvSpPr/>
              <p:nvPr/>
            </p:nvSpPr>
            <p:spPr>
              <a:xfrm>
                <a:off x="4697875" y="3787350"/>
                <a:ext cx="24775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1239" extrusionOk="0">
                    <a:moveTo>
                      <a:pt x="150" y="1"/>
                    </a:moveTo>
                    <a:lnTo>
                      <a:pt x="150" y="1"/>
                    </a:lnTo>
                    <a:cubicBezTo>
                      <a:pt x="0" y="553"/>
                      <a:pt x="324" y="861"/>
                      <a:pt x="631" y="1238"/>
                    </a:cubicBezTo>
                    <a:cubicBezTo>
                      <a:pt x="771" y="1143"/>
                      <a:pt x="876" y="1069"/>
                      <a:pt x="991" y="989"/>
                    </a:cubicBezTo>
                    <a:cubicBezTo>
                      <a:pt x="809" y="546"/>
                      <a:pt x="603" y="206"/>
                      <a:pt x="1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7" name="Google Shape;10917;p42"/>
              <p:cNvSpPr/>
              <p:nvPr/>
            </p:nvSpPr>
            <p:spPr>
              <a:xfrm>
                <a:off x="5057175" y="4920525"/>
                <a:ext cx="2535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2704" extrusionOk="0">
                    <a:moveTo>
                      <a:pt x="900" y="1"/>
                    </a:moveTo>
                    <a:cubicBezTo>
                      <a:pt x="523" y="97"/>
                      <a:pt x="498" y="109"/>
                      <a:pt x="435" y="223"/>
                    </a:cubicBezTo>
                    <a:cubicBezTo>
                      <a:pt x="1" y="999"/>
                      <a:pt x="56" y="1815"/>
                      <a:pt x="199" y="2703"/>
                    </a:cubicBezTo>
                    <a:cubicBezTo>
                      <a:pt x="345" y="2623"/>
                      <a:pt x="496" y="2589"/>
                      <a:pt x="511" y="2523"/>
                    </a:cubicBezTo>
                    <a:cubicBezTo>
                      <a:pt x="688" y="1750"/>
                      <a:pt x="849" y="971"/>
                      <a:pt x="1003" y="192"/>
                    </a:cubicBezTo>
                    <a:cubicBezTo>
                      <a:pt x="1014" y="137"/>
                      <a:pt x="936" y="65"/>
                      <a:pt x="9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8" name="Google Shape;10918;p42"/>
              <p:cNvSpPr/>
              <p:nvPr/>
            </p:nvSpPr>
            <p:spPr>
              <a:xfrm>
                <a:off x="5125050" y="4921950"/>
                <a:ext cx="26100" cy="5350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140" extrusionOk="0">
                    <a:moveTo>
                      <a:pt x="285" y="0"/>
                    </a:moveTo>
                    <a:cubicBezTo>
                      <a:pt x="202" y="97"/>
                      <a:pt x="121" y="148"/>
                      <a:pt x="111" y="210"/>
                    </a:cubicBezTo>
                    <a:cubicBezTo>
                      <a:pt x="1" y="913"/>
                      <a:pt x="167" y="1536"/>
                      <a:pt x="677" y="2048"/>
                    </a:cubicBezTo>
                    <a:cubicBezTo>
                      <a:pt x="734" y="2106"/>
                      <a:pt x="797" y="2139"/>
                      <a:pt x="861" y="2139"/>
                    </a:cubicBezTo>
                    <a:cubicBezTo>
                      <a:pt x="924" y="2139"/>
                      <a:pt x="988" y="2105"/>
                      <a:pt x="1043" y="2029"/>
                    </a:cubicBezTo>
                    <a:cubicBezTo>
                      <a:pt x="794" y="502"/>
                      <a:pt x="823" y="156"/>
                      <a:pt x="2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9" name="Google Shape;10919;p42"/>
              <p:cNvSpPr/>
              <p:nvPr/>
            </p:nvSpPr>
            <p:spPr>
              <a:xfrm>
                <a:off x="5088450" y="4919225"/>
                <a:ext cx="21275" cy="5982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2393" extrusionOk="0">
                    <a:moveTo>
                      <a:pt x="609" y="1"/>
                    </a:moveTo>
                    <a:cubicBezTo>
                      <a:pt x="500" y="49"/>
                      <a:pt x="356" y="66"/>
                      <a:pt x="321" y="137"/>
                    </a:cubicBezTo>
                    <a:cubicBezTo>
                      <a:pt x="1" y="788"/>
                      <a:pt x="18" y="1450"/>
                      <a:pt x="331" y="2174"/>
                    </a:cubicBezTo>
                    <a:cubicBezTo>
                      <a:pt x="474" y="2269"/>
                      <a:pt x="579" y="2393"/>
                      <a:pt x="714" y="2393"/>
                    </a:cubicBezTo>
                    <a:cubicBezTo>
                      <a:pt x="752" y="2393"/>
                      <a:pt x="793" y="2383"/>
                      <a:pt x="838" y="2360"/>
                    </a:cubicBezTo>
                    <a:cubicBezTo>
                      <a:pt x="795" y="1985"/>
                      <a:pt x="755" y="1619"/>
                      <a:pt x="714" y="1251"/>
                    </a:cubicBezTo>
                    <a:cubicBezTo>
                      <a:pt x="670" y="846"/>
                      <a:pt x="850" y="424"/>
                      <a:pt x="60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0" name="Google Shape;10920;p42"/>
              <p:cNvSpPr/>
              <p:nvPr/>
            </p:nvSpPr>
            <p:spPr>
              <a:xfrm>
                <a:off x="4315675" y="4336675"/>
                <a:ext cx="63900" cy="12005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4802" extrusionOk="0">
                    <a:moveTo>
                      <a:pt x="2298" y="1"/>
                    </a:moveTo>
                    <a:cubicBezTo>
                      <a:pt x="1174" y="749"/>
                      <a:pt x="593" y="2422"/>
                      <a:pt x="283" y="3247"/>
                    </a:cubicBezTo>
                    <a:cubicBezTo>
                      <a:pt x="100" y="3737"/>
                      <a:pt x="0" y="4236"/>
                      <a:pt x="80" y="4760"/>
                    </a:cubicBezTo>
                    <a:lnTo>
                      <a:pt x="80" y="4760"/>
                    </a:lnTo>
                    <a:cubicBezTo>
                      <a:pt x="171" y="4658"/>
                      <a:pt x="291" y="4567"/>
                      <a:pt x="332" y="4447"/>
                    </a:cubicBezTo>
                    <a:cubicBezTo>
                      <a:pt x="836" y="2971"/>
                      <a:pt x="1473" y="1567"/>
                      <a:pt x="2476" y="352"/>
                    </a:cubicBezTo>
                    <a:cubicBezTo>
                      <a:pt x="2520" y="299"/>
                      <a:pt x="2525" y="214"/>
                      <a:pt x="2555" y="118"/>
                    </a:cubicBezTo>
                    <a:cubicBezTo>
                      <a:pt x="2469" y="78"/>
                      <a:pt x="2378" y="37"/>
                      <a:pt x="2298" y="1"/>
                    </a:cubicBezTo>
                    <a:close/>
                    <a:moveTo>
                      <a:pt x="80" y="4760"/>
                    </a:moveTo>
                    <a:cubicBezTo>
                      <a:pt x="73" y="4767"/>
                      <a:pt x="67" y="4774"/>
                      <a:pt x="61" y="4781"/>
                    </a:cubicBezTo>
                    <a:lnTo>
                      <a:pt x="86" y="4801"/>
                    </a:lnTo>
                    <a:cubicBezTo>
                      <a:pt x="84" y="4787"/>
                      <a:pt x="82" y="4774"/>
                      <a:pt x="80" y="476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1" name="Google Shape;10921;p42"/>
              <p:cNvSpPr/>
              <p:nvPr/>
            </p:nvSpPr>
            <p:spPr>
              <a:xfrm>
                <a:off x="4279725" y="4296550"/>
                <a:ext cx="77975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3119" h="3837" extrusionOk="0">
                    <a:moveTo>
                      <a:pt x="2846" y="0"/>
                    </a:moveTo>
                    <a:cubicBezTo>
                      <a:pt x="2793" y="0"/>
                      <a:pt x="2740" y="15"/>
                      <a:pt x="2684" y="40"/>
                    </a:cubicBezTo>
                    <a:cubicBezTo>
                      <a:pt x="1768" y="456"/>
                      <a:pt x="672" y="1861"/>
                      <a:pt x="220" y="2790"/>
                    </a:cubicBezTo>
                    <a:cubicBezTo>
                      <a:pt x="75" y="3089"/>
                      <a:pt x="1" y="3403"/>
                      <a:pt x="287" y="3837"/>
                    </a:cubicBezTo>
                    <a:cubicBezTo>
                      <a:pt x="457" y="2940"/>
                      <a:pt x="1050" y="2430"/>
                      <a:pt x="1477" y="1815"/>
                    </a:cubicBezTo>
                    <a:cubicBezTo>
                      <a:pt x="1927" y="1168"/>
                      <a:pt x="2678" y="808"/>
                      <a:pt x="3119" y="165"/>
                    </a:cubicBezTo>
                    <a:cubicBezTo>
                      <a:pt x="3025" y="46"/>
                      <a:pt x="2937" y="0"/>
                      <a:pt x="2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2" name="Google Shape;10922;p42"/>
              <p:cNvSpPr/>
              <p:nvPr/>
            </p:nvSpPr>
            <p:spPr>
              <a:xfrm>
                <a:off x="4292800" y="4326175"/>
                <a:ext cx="69500" cy="99875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3995" extrusionOk="0">
                    <a:moveTo>
                      <a:pt x="2502" y="0"/>
                    </a:moveTo>
                    <a:cubicBezTo>
                      <a:pt x="2481" y="0"/>
                      <a:pt x="2465" y="3"/>
                      <a:pt x="2452" y="12"/>
                    </a:cubicBezTo>
                    <a:cubicBezTo>
                      <a:pt x="1142" y="883"/>
                      <a:pt x="487" y="2192"/>
                      <a:pt x="42" y="3637"/>
                    </a:cubicBezTo>
                    <a:cubicBezTo>
                      <a:pt x="4" y="3759"/>
                      <a:pt x="1" y="3931"/>
                      <a:pt x="228" y="3994"/>
                    </a:cubicBezTo>
                    <a:cubicBezTo>
                      <a:pt x="601" y="3295"/>
                      <a:pt x="993" y="2472"/>
                      <a:pt x="1764" y="1358"/>
                    </a:cubicBezTo>
                    <a:cubicBezTo>
                      <a:pt x="2064" y="924"/>
                      <a:pt x="2537" y="622"/>
                      <a:pt x="2779" y="31"/>
                    </a:cubicBezTo>
                    <a:cubicBezTo>
                      <a:pt x="2642" y="21"/>
                      <a:pt x="2557" y="0"/>
                      <a:pt x="25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3" name="Google Shape;10923;p42"/>
              <p:cNvSpPr/>
              <p:nvPr/>
            </p:nvSpPr>
            <p:spPr>
              <a:xfrm>
                <a:off x="4441000" y="4388975"/>
                <a:ext cx="30825" cy="8467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3387" extrusionOk="0">
                    <a:moveTo>
                      <a:pt x="1108" y="0"/>
                    </a:moveTo>
                    <a:cubicBezTo>
                      <a:pt x="246" y="158"/>
                      <a:pt x="0" y="1900"/>
                      <a:pt x="673" y="3314"/>
                    </a:cubicBezTo>
                    <a:cubicBezTo>
                      <a:pt x="789" y="3332"/>
                      <a:pt x="892" y="3348"/>
                      <a:pt x="994" y="3362"/>
                    </a:cubicBezTo>
                    <a:lnTo>
                      <a:pt x="994" y="3362"/>
                    </a:lnTo>
                    <a:cubicBezTo>
                      <a:pt x="992" y="1514"/>
                      <a:pt x="921" y="959"/>
                      <a:pt x="1215" y="237"/>
                    </a:cubicBezTo>
                    <a:cubicBezTo>
                      <a:pt x="1233" y="192"/>
                      <a:pt x="1161" y="111"/>
                      <a:pt x="1108" y="0"/>
                    </a:cubicBezTo>
                    <a:close/>
                    <a:moveTo>
                      <a:pt x="994" y="3362"/>
                    </a:moveTo>
                    <a:cubicBezTo>
                      <a:pt x="994" y="3370"/>
                      <a:pt x="994" y="3378"/>
                      <a:pt x="994" y="3387"/>
                    </a:cubicBezTo>
                    <a:lnTo>
                      <a:pt x="1015" y="3365"/>
                    </a:lnTo>
                    <a:cubicBezTo>
                      <a:pt x="1008" y="3364"/>
                      <a:pt x="1001" y="3363"/>
                      <a:pt x="994" y="336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4" name="Google Shape;10924;p42"/>
              <p:cNvSpPr/>
              <p:nvPr/>
            </p:nvSpPr>
            <p:spPr>
              <a:xfrm>
                <a:off x="4350675" y="4366400"/>
                <a:ext cx="427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4130" extrusionOk="0">
                    <a:moveTo>
                      <a:pt x="1480" y="197"/>
                    </a:moveTo>
                    <a:lnTo>
                      <a:pt x="1480" y="197"/>
                    </a:lnTo>
                    <a:cubicBezTo>
                      <a:pt x="1085" y="295"/>
                      <a:pt x="921" y="668"/>
                      <a:pt x="805" y="983"/>
                    </a:cubicBezTo>
                    <a:cubicBezTo>
                      <a:pt x="459" y="1928"/>
                      <a:pt x="0" y="2868"/>
                      <a:pt x="388" y="4130"/>
                    </a:cubicBezTo>
                    <a:cubicBezTo>
                      <a:pt x="548" y="3478"/>
                      <a:pt x="632" y="3006"/>
                      <a:pt x="781" y="2555"/>
                    </a:cubicBezTo>
                    <a:cubicBezTo>
                      <a:pt x="1633" y="0"/>
                      <a:pt x="1709" y="444"/>
                      <a:pt x="1480" y="19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5" name="Google Shape;10925;p42"/>
              <p:cNvSpPr/>
              <p:nvPr/>
            </p:nvSpPr>
            <p:spPr>
              <a:xfrm>
                <a:off x="4288600" y="4215500"/>
                <a:ext cx="68375" cy="2965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186" extrusionOk="0">
                    <a:moveTo>
                      <a:pt x="18" y="934"/>
                    </a:moveTo>
                    <a:lnTo>
                      <a:pt x="1" y="955"/>
                    </a:lnTo>
                    <a:cubicBezTo>
                      <a:pt x="8" y="950"/>
                      <a:pt x="15" y="944"/>
                      <a:pt x="22" y="939"/>
                    </a:cubicBezTo>
                    <a:lnTo>
                      <a:pt x="22" y="939"/>
                    </a:lnTo>
                    <a:cubicBezTo>
                      <a:pt x="20" y="937"/>
                      <a:pt x="19" y="935"/>
                      <a:pt x="18" y="934"/>
                    </a:cubicBezTo>
                    <a:close/>
                    <a:moveTo>
                      <a:pt x="2128" y="1"/>
                    </a:moveTo>
                    <a:cubicBezTo>
                      <a:pt x="1348" y="1"/>
                      <a:pt x="646" y="442"/>
                      <a:pt x="22" y="939"/>
                    </a:cubicBezTo>
                    <a:lnTo>
                      <a:pt x="22" y="939"/>
                    </a:lnTo>
                    <a:cubicBezTo>
                      <a:pt x="85" y="1012"/>
                      <a:pt x="150" y="1085"/>
                      <a:pt x="240" y="1185"/>
                    </a:cubicBezTo>
                    <a:cubicBezTo>
                      <a:pt x="990" y="643"/>
                      <a:pt x="1872" y="573"/>
                      <a:pt x="2688" y="399"/>
                    </a:cubicBezTo>
                    <a:cubicBezTo>
                      <a:pt x="2735" y="156"/>
                      <a:pt x="2634" y="58"/>
                      <a:pt x="2473" y="30"/>
                    </a:cubicBezTo>
                    <a:cubicBezTo>
                      <a:pt x="2356" y="10"/>
                      <a:pt x="2241" y="1"/>
                      <a:pt x="212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6" name="Google Shape;10926;p42"/>
              <p:cNvSpPr/>
              <p:nvPr/>
            </p:nvSpPr>
            <p:spPr>
              <a:xfrm>
                <a:off x="5526075" y="4146950"/>
                <a:ext cx="74950" cy="30100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04" extrusionOk="0">
                    <a:moveTo>
                      <a:pt x="1882" y="1"/>
                    </a:moveTo>
                    <a:cubicBezTo>
                      <a:pt x="1419" y="1"/>
                      <a:pt x="983" y="122"/>
                      <a:pt x="559" y="301"/>
                    </a:cubicBezTo>
                    <a:cubicBezTo>
                      <a:pt x="237" y="436"/>
                      <a:pt x="0" y="675"/>
                      <a:pt x="28" y="1070"/>
                    </a:cubicBezTo>
                    <a:cubicBezTo>
                      <a:pt x="130" y="1165"/>
                      <a:pt x="233" y="1203"/>
                      <a:pt x="343" y="1203"/>
                    </a:cubicBezTo>
                    <a:cubicBezTo>
                      <a:pt x="776" y="1203"/>
                      <a:pt x="1324" y="621"/>
                      <a:pt x="2332" y="621"/>
                    </a:cubicBezTo>
                    <a:cubicBezTo>
                      <a:pt x="2344" y="621"/>
                      <a:pt x="2355" y="621"/>
                      <a:pt x="2367" y="621"/>
                    </a:cubicBezTo>
                    <a:cubicBezTo>
                      <a:pt x="2511" y="710"/>
                      <a:pt x="2656" y="799"/>
                      <a:pt x="2824" y="900"/>
                    </a:cubicBezTo>
                    <a:cubicBezTo>
                      <a:pt x="2998" y="486"/>
                      <a:pt x="2809" y="278"/>
                      <a:pt x="2465" y="66"/>
                    </a:cubicBezTo>
                    <a:cubicBezTo>
                      <a:pt x="2265" y="21"/>
                      <a:pt x="2072" y="1"/>
                      <a:pt x="18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7" name="Google Shape;10927;p42"/>
              <p:cNvSpPr/>
              <p:nvPr/>
            </p:nvSpPr>
            <p:spPr>
              <a:xfrm>
                <a:off x="4793375" y="4849575"/>
                <a:ext cx="59275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1011" extrusionOk="0">
                    <a:moveTo>
                      <a:pt x="1250" y="0"/>
                    </a:moveTo>
                    <a:cubicBezTo>
                      <a:pt x="801" y="0"/>
                      <a:pt x="371" y="127"/>
                      <a:pt x="0" y="609"/>
                    </a:cubicBezTo>
                    <a:cubicBezTo>
                      <a:pt x="91" y="737"/>
                      <a:pt x="172" y="850"/>
                      <a:pt x="286" y="1011"/>
                    </a:cubicBezTo>
                    <a:cubicBezTo>
                      <a:pt x="974" y="671"/>
                      <a:pt x="1730" y="615"/>
                      <a:pt x="2370" y="131"/>
                    </a:cubicBezTo>
                    <a:cubicBezTo>
                      <a:pt x="2000" y="86"/>
                      <a:pt x="1619" y="0"/>
                      <a:pt x="1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8" name="Google Shape;10928;p42"/>
              <p:cNvSpPr/>
              <p:nvPr/>
            </p:nvSpPr>
            <p:spPr>
              <a:xfrm>
                <a:off x="4793425" y="4804900"/>
                <a:ext cx="527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1197" extrusionOk="0">
                    <a:moveTo>
                      <a:pt x="1713" y="1"/>
                    </a:moveTo>
                    <a:cubicBezTo>
                      <a:pt x="1229" y="1"/>
                      <a:pt x="768" y="181"/>
                      <a:pt x="324" y="422"/>
                    </a:cubicBezTo>
                    <a:cubicBezTo>
                      <a:pt x="201" y="488"/>
                      <a:pt x="117" y="637"/>
                      <a:pt x="36" y="760"/>
                    </a:cubicBezTo>
                    <a:cubicBezTo>
                      <a:pt x="1" y="813"/>
                      <a:pt x="18" y="902"/>
                      <a:pt x="8" y="994"/>
                    </a:cubicBezTo>
                    <a:cubicBezTo>
                      <a:pt x="88" y="1050"/>
                      <a:pt x="178" y="1112"/>
                      <a:pt x="299" y="1197"/>
                    </a:cubicBezTo>
                    <a:cubicBezTo>
                      <a:pt x="902" y="848"/>
                      <a:pt x="1652" y="762"/>
                      <a:pt x="2104" y="142"/>
                    </a:cubicBezTo>
                    <a:cubicBezTo>
                      <a:pt x="2109" y="133"/>
                      <a:pt x="2070" y="92"/>
                      <a:pt x="2021" y="26"/>
                    </a:cubicBezTo>
                    <a:cubicBezTo>
                      <a:pt x="1917" y="9"/>
                      <a:pt x="1815" y="1"/>
                      <a:pt x="17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9" name="Google Shape;10929;p42"/>
              <p:cNvSpPr/>
              <p:nvPr/>
            </p:nvSpPr>
            <p:spPr>
              <a:xfrm>
                <a:off x="4731025" y="4999350"/>
                <a:ext cx="44025" cy="57500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2300" extrusionOk="0">
                    <a:moveTo>
                      <a:pt x="167" y="1"/>
                    </a:moveTo>
                    <a:cubicBezTo>
                      <a:pt x="124" y="1"/>
                      <a:pt x="70" y="93"/>
                      <a:pt x="1" y="162"/>
                    </a:cubicBezTo>
                    <a:cubicBezTo>
                      <a:pt x="340" y="1052"/>
                      <a:pt x="850" y="1803"/>
                      <a:pt x="1725" y="2258"/>
                    </a:cubicBezTo>
                    <a:lnTo>
                      <a:pt x="1725" y="2258"/>
                    </a:lnTo>
                    <a:cubicBezTo>
                      <a:pt x="1511" y="1454"/>
                      <a:pt x="1011" y="800"/>
                      <a:pt x="572" y="119"/>
                    </a:cubicBezTo>
                    <a:cubicBezTo>
                      <a:pt x="515" y="29"/>
                      <a:pt x="311" y="18"/>
                      <a:pt x="171" y="1"/>
                    </a:cubicBezTo>
                    <a:cubicBezTo>
                      <a:pt x="170" y="1"/>
                      <a:pt x="168" y="1"/>
                      <a:pt x="167" y="1"/>
                    </a:cubicBezTo>
                    <a:close/>
                    <a:moveTo>
                      <a:pt x="1725" y="2258"/>
                    </a:moveTo>
                    <a:lnTo>
                      <a:pt x="1725" y="2258"/>
                    </a:lnTo>
                    <a:cubicBezTo>
                      <a:pt x="1729" y="2272"/>
                      <a:pt x="1733" y="2286"/>
                      <a:pt x="1736" y="2300"/>
                    </a:cubicBezTo>
                    <a:lnTo>
                      <a:pt x="1761" y="2276"/>
                    </a:lnTo>
                    <a:cubicBezTo>
                      <a:pt x="1749" y="2270"/>
                      <a:pt x="1737" y="2264"/>
                      <a:pt x="1725" y="22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0" name="Google Shape;10930;p42"/>
              <p:cNvSpPr/>
              <p:nvPr/>
            </p:nvSpPr>
            <p:spPr>
              <a:xfrm>
                <a:off x="4701325" y="5002300"/>
                <a:ext cx="335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340" extrusionOk="0">
                    <a:moveTo>
                      <a:pt x="310" y="0"/>
                    </a:moveTo>
                    <a:cubicBezTo>
                      <a:pt x="267" y="49"/>
                      <a:pt x="227" y="73"/>
                      <a:pt x="221" y="105"/>
                    </a:cubicBezTo>
                    <a:cubicBezTo>
                      <a:pt x="1" y="1009"/>
                      <a:pt x="358" y="1716"/>
                      <a:pt x="997" y="2316"/>
                    </a:cubicBezTo>
                    <a:cubicBezTo>
                      <a:pt x="1016" y="2334"/>
                      <a:pt x="1046" y="2340"/>
                      <a:pt x="1085" y="2340"/>
                    </a:cubicBezTo>
                    <a:cubicBezTo>
                      <a:pt x="1152" y="2340"/>
                      <a:pt x="1243" y="2323"/>
                      <a:pt x="1342" y="2323"/>
                    </a:cubicBezTo>
                    <a:cubicBezTo>
                      <a:pt x="1166" y="1894"/>
                      <a:pt x="1053" y="1496"/>
                      <a:pt x="846" y="1154"/>
                    </a:cubicBezTo>
                    <a:cubicBezTo>
                      <a:pt x="625" y="789"/>
                      <a:pt x="857" y="207"/>
                      <a:pt x="3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1" name="Google Shape;10931;p42"/>
              <p:cNvSpPr/>
              <p:nvPr/>
            </p:nvSpPr>
            <p:spPr>
              <a:xfrm>
                <a:off x="4671550" y="5006075"/>
                <a:ext cx="29150" cy="70450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818" extrusionOk="0">
                    <a:moveTo>
                      <a:pt x="307" y="1"/>
                    </a:moveTo>
                    <a:cubicBezTo>
                      <a:pt x="52" y="1"/>
                      <a:pt x="1" y="168"/>
                      <a:pt x="26" y="343"/>
                    </a:cubicBezTo>
                    <a:cubicBezTo>
                      <a:pt x="126" y="1048"/>
                      <a:pt x="314" y="1731"/>
                      <a:pt x="673" y="2352"/>
                    </a:cubicBezTo>
                    <a:cubicBezTo>
                      <a:pt x="742" y="2473"/>
                      <a:pt x="881" y="2553"/>
                      <a:pt x="1166" y="2817"/>
                    </a:cubicBezTo>
                    <a:cubicBezTo>
                      <a:pt x="601" y="914"/>
                      <a:pt x="810" y="1669"/>
                      <a:pt x="377" y="5"/>
                    </a:cubicBezTo>
                    <a:cubicBezTo>
                      <a:pt x="352" y="2"/>
                      <a:pt x="329" y="1"/>
                      <a:pt x="3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2" name="Google Shape;10932;p42"/>
              <p:cNvSpPr/>
              <p:nvPr/>
            </p:nvSpPr>
            <p:spPr>
              <a:xfrm>
                <a:off x="4757175" y="4986750"/>
                <a:ext cx="38900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541" extrusionOk="0">
                    <a:moveTo>
                      <a:pt x="305" y="0"/>
                    </a:moveTo>
                    <a:cubicBezTo>
                      <a:pt x="129" y="0"/>
                      <a:pt x="1" y="83"/>
                      <a:pt x="12" y="362"/>
                    </a:cubicBezTo>
                    <a:cubicBezTo>
                      <a:pt x="457" y="701"/>
                      <a:pt x="929" y="1062"/>
                      <a:pt x="1556" y="1541"/>
                    </a:cubicBezTo>
                    <a:cubicBezTo>
                      <a:pt x="1392" y="818"/>
                      <a:pt x="1380" y="780"/>
                      <a:pt x="1105" y="496"/>
                    </a:cubicBezTo>
                    <a:cubicBezTo>
                      <a:pt x="895" y="278"/>
                      <a:pt x="696" y="35"/>
                      <a:pt x="367" y="3"/>
                    </a:cubicBezTo>
                    <a:cubicBezTo>
                      <a:pt x="346" y="1"/>
                      <a:pt x="325" y="0"/>
                      <a:pt x="3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3" name="Google Shape;10933;p42"/>
              <p:cNvSpPr/>
              <p:nvPr/>
            </p:nvSpPr>
            <p:spPr>
              <a:xfrm>
                <a:off x="5486575" y="4799900"/>
                <a:ext cx="23100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924" h="2382" extrusionOk="0">
                    <a:moveTo>
                      <a:pt x="624" y="0"/>
                    </a:moveTo>
                    <a:cubicBezTo>
                      <a:pt x="326" y="20"/>
                      <a:pt x="285" y="270"/>
                      <a:pt x="218" y="477"/>
                    </a:cubicBezTo>
                    <a:cubicBezTo>
                      <a:pt x="0" y="1136"/>
                      <a:pt x="242" y="1732"/>
                      <a:pt x="425" y="2304"/>
                    </a:cubicBezTo>
                    <a:cubicBezTo>
                      <a:pt x="567" y="2343"/>
                      <a:pt x="636" y="2363"/>
                      <a:pt x="704" y="2382"/>
                    </a:cubicBezTo>
                    <a:cubicBezTo>
                      <a:pt x="923" y="968"/>
                      <a:pt x="906" y="487"/>
                      <a:pt x="6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10934;p42"/>
              <p:cNvSpPr/>
              <p:nvPr/>
            </p:nvSpPr>
            <p:spPr>
              <a:xfrm>
                <a:off x="5579675" y="4736975"/>
                <a:ext cx="4127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819" extrusionOk="0">
                    <a:moveTo>
                      <a:pt x="184" y="1"/>
                    </a:moveTo>
                    <a:cubicBezTo>
                      <a:pt x="134" y="85"/>
                      <a:pt x="79" y="176"/>
                      <a:pt x="1" y="306"/>
                    </a:cubicBezTo>
                    <a:cubicBezTo>
                      <a:pt x="550" y="795"/>
                      <a:pt x="997" y="1381"/>
                      <a:pt x="1620" y="1777"/>
                    </a:cubicBezTo>
                    <a:lnTo>
                      <a:pt x="1620" y="1777"/>
                    </a:lnTo>
                    <a:cubicBezTo>
                      <a:pt x="1531" y="691"/>
                      <a:pt x="1090" y="140"/>
                      <a:pt x="184" y="1"/>
                    </a:cubicBezTo>
                    <a:close/>
                    <a:moveTo>
                      <a:pt x="1620" y="1777"/>
                    </a:moveTo>
                    <a:cubicBezTo>
                      <a:pt x="1621" y="1791"/>
                      <a:pt x="1622" y="1805"/>
                      <a:pt x="1623" y="1819"/>
                    </a:cubicBezTo>
                    <a:lnTo>
                      <a:pt x="1650" y="1796"/>
                    </a:lnTo>
                    <a:cubicBezTo>
                      <a:pt x="1640" y="1790"/>
                      <a:pt x="1630" y="1783"/>
                      <a:pt x="1620" y="177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10935;p42"/>
              <p:cNvSpPr/>
              <p:nvPr/>
            </p:nvSpPr>
            <p:spPr>
              <a:xfrm>
                <a:off x="5556575" y="4764400"/>
                <a:ext cx="322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2024" extrusionOk="0">
                    <a:moveTo>
                      <a:pt x="192" y="0"/>
                    </a:moveTo>
                    <a:cubicBezTo>
                      <a:pt x="112" y="155"/>
                      <a:pt x="63" y="251"/>
                      <a:pt x="1" y="371"/>
                    </a:cubicBezTo>
                    <a:cubicBezTo>
                      <a:pt x="177" y="654"/>
                      <a:pt x="336" y="950"/>
                      <a:pt x="534" y="1218"/>
                    </a:cubicBezTo>
                    <a:cubicBezTo>
                      <a:pt x="724" y="1479"/>
                      <a:pt x="722" y="1879"/>
                      <a:pt x="1121" y="2023"/>
                    </a:cubicBezTo>
                    <a:cubicBezTo>
                      <a:pt x="1291" y="1648"/>
                      <a:pt x="1212" y="1300"/>
                      <a:pt x="1063" y="952"/>
                    </a:cubicBezTo>
                    <a:cubicBezTo>
                      <a:pt x="901" y="572"/>
                      <a:pt x="722" y="206"/>
                      <a:pt x="1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10936;p42"/>
              <p:cNvSpPr/>
              <p:nvPr/>
            </p:nvSpPr>
            <p:spPr>
              <a:xfrm>
                <a:off x="4632625" y="4181775"/>
                <a:ext cx="65675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2627" h="952" extrusionOk="0">
                    <a:moveTo>
                      <a:pt x="2117" y="1"/>
                    </a:moveTo>
                    <a:cubicBezTo>
                      <a:pt x="1267" y="1"/>
                      <a:pt x="616" y="252"/>
                      <a:pt x="0" y="787"/>
                    </a:cubicBezTo>
                    <a:cubicBezTo>
                      <a:pt x="154" y="865"/>
                      <a:pt x="247" y="951"/>
                      <a:pt x="330" y="951"/>
                    </a:cubicBezTo>
                    <a:cubicBezTo>
                      <a:pt x="333" y="951"/>
                      <a:pt x="336" y="951"/>
                      <a:pt x="340" y="951"/>
                    </a:cubicBezTo>
                    <a:cubicBezTo>
                      <a:pt x="812" y="914"/>
                      <a:pt x="1827" y="512"/>
                      <a:pt x="2626" y="28"/>
                    </a:cubicBezTo>
                    <a:cubicBezTo>
                      <a:pt x="2448" y="10"/>
                      <a:pt x="2279" y="1"/>
                      <a:pt x="21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10937;p42"/>
              <p:cNvSpPr/>
              <p:nvPr/>
            </p:nvSpPr>
            <p:spPr>
              <a:xfrm>
                <a:off x="4562550" y="4043375"/>
                <a:ext cx="30925" cy="58700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348" extrusionOk="0">
                    <a:moveTo>
                      <a:pt x="1034" y="154"/>
                    </a:moveTo>
                    <a:lnTo>
                      <a:pt x="1034" y="154"/>
                    </a:lnTo>
                    <a:cubicBezTo>
                      <a:pt x="480" y="466"/>
                      <a:pt x="308" y="1000"/>
                      <a:pt x="213" y="1567"/>
                    </a:cubicBezTo>
                    <a:cubicBezTo>
                      <a:pt x="172" y="1804"/>
                      <a:pt x="1" y="2083"/>
                      <a:pt x="431" y="2348"/>
                    </a:cubicBezTo>
                    <a:cubicBezTo>
                      <a:pt x="1237" y="0"/>
                      <a:pt x="1128" y="429"/>
                      <a:pt x="1034" y="15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10938;p42"/>
              <p:cNvSpPr/>
              <p:nvPr/>
            </p:nvSpPr>
            <p:spPr>
              <a:xfrm>
                <a:off x="4190300" y="4023450"/>
                <a:ext cx="68950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1640" extrusionOk="0">
                    <a:moveTo>
                      <a:pt x="2757" y="1"/>
                    </a:moveTo>
                    <a:lnTo>
                      <a:pt x="2757" y="1"/>
                    </a:lnTo>
                    <a:cubicBezTo>
                      <a:pt x="1292" y="78"/>
                      <a:pt x="1" y="1374"/>
                      <a:pt x="639" y="1639"/>
                    </a:cubicBezTo>
                    <a:cubicBezTo>
                      <a:pt x="1938" y="496"/>
                      <a:pt x="1373" y="936"/>
                      <a:pt x="27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10939;p42"/>
              <p:cNvSpPr/>
              <p:nvPr/>
            </p:nvSpPr>
            <p:spPr>
              <a:xfrm>
                <a:off x="4097375" y="3989575"/>
                <a:ext cx="160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641" h="1632" extrusionOk="0">
                    <a:moveTo>
                      <a:pt x="393" y="1"/>
                    </a:moveTo>
                    <a:cubicBezTo>
                      <a:pt x="292" y="149"/>
                      <a:pt x="169" y="255"/>
                      <a:pt x="138" y="384"/>
                    </a:cubicBezTo>
                    <a:cubicBezTo>
                      <a:pt x="40" y="781"/>
                      <a:pt x="0" y="1187"/>
                      <a:pt x="158" y="1632"/>
                    </a:cubicBezTo>
                    <a:cubicBezTo>
                      <a:pt x="293" y="1575"/>
                      <a:pt x="437" y="1562"/>
                      <a:pt x="462" y="1498"/>
                    </a:cubicBezTo>
                    <a:cubicBezTo>
                      <a:pt x="640" y="1072"/>
                      <a:pt x="614" y="626"/>
                      <a:pt x="3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10940;p42"/>
              <p:cNvSpPr/>
              <p:nvPr/>
            </p:nvSpPr>
            <p:spPr>
              <a:xfrm>
                <a:off x="4151000" y="4001100"/>
                <a:ext cx="18575" cy="382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31" extrusionOk="0">
                    <a:moveTo>
                      <a:pt x="610" y="1"/>
                    </a:moveTo>
                    <a:cubicBezTo>
                      <a:pt x="8" y="732"/>
                      <a:pt x="1" y="741"/>
                      <a:pt x="39" y="1501"/>
                    </a:cubicBezTo>
                    <a:lnTo>
                      <a:pt x="39" y="1501"/>
                    </a:lnTo>
                    <a:cubicBezTo>
                      <a:pt x="576" y="1278"/>
                      <a:pt x="524" y="711"/>
                      <a:pt x="715" y="288"/>
                    </a:cubicBezTo>
                    <a:cubicBezTo>
                      <a:pt x="742" y="224"/>
                      <a:pt x="653" y="110"/>
                      <a:pt x="610" y="1"/>
                    </a:cubicBezTo>
                    <a:close/>
                    <a:moveTo>
                      <a:pt x="39" y="1501"/>
                    </a:moveTo>
                    <a:cubicBezTo>
                      <a:pt x="31" y="1504"/>
                      <a:pt x="24" y="1507"/>
                      <a:pt x="17" y="1510"/>
                    </a:cubicBezTo>
                    <a:lnTo>
                      <a:pt x="40" y="1530"/>
                    </a:lnTo>
                    <a:cubicBezTo>
                      <a:pt x="40" y="1520"/>
                      <a:pt x="39" y="1511"/>
                      <a:pt x="39" y="150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10941;p42"/>
              <p:cNvSpPr/>
              <p:nvPr/>
            </p:nvSpPr>
            <p:spPr>
              <a:xfrm>
                <a:off x="4370850" y="4513125"/>
                <a:ext cx="184575" cy="53650"/>
              </a:xfrm>
              <a:custGeom>
                <a:avLst/>
                <a:gdLst/>
                <a:ahLst/>
                <a:cxnLst/>
                <a:rect l="l" t="t" r="r" b="b"/>
                <a:pathLst>
                  <a:path w="7383" h="2146" extrusionOk="0">
                    <a:moveTo>
                      <a:pt x="7125" y="0"/>
                    </a:moveTo>
                    <a:cubicBezTo>
                      <a:pt x="6967" y="0"/>
                      <a:pt x="6640" y="216"/>
                      <a:pt x="4696" y="1068"/>
                    </a:cubicBezTo>
                    <a:cubicBezTo>
                      <a:pt x="2798" y="1898"/>
                      <a:pt x="601" y="1692"/>
                      <a:pt x="0" y="1948"/>
                    </a:cubicBezTo>
                    <a:cubicBezTo>
                      <a:pt x="473" y="2084"/>
                      <a:pt x="1007" y="2146"/>
                      <a:pt x="1570" y="2146"/>
                    </a:cubicBezTo>
                    <a:cubicBezTo>
                      <a:pt x="3692" y="2146"/>
                      <a:pt x="6221" y="1261"/>
                      <a:pt x="7382" y="99"/>
                    </a:cubicBezTo>
                    <a:cubicBezTo>
                      <a:pt x="7236" y="47"/>
                      <a:pt x="7199" y="0"/>
                      <a:pt x="71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2" name="Google Shape;10942;p42"/>
              <p:cNvSpPr/>
              <p:nvPr/>
            </p:nvSpPr>
            <p:spPr>
              <a:xfrm>
                <a:off x="4437175" y="4644600"/>
                <a:ext cx="63925" cy="56100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244" extrusionOk="0">
                    <a:moveTo>
                      <a:pt x="20" y="1"/>
                    </a:moveTo>
                    <a:lnTo>
                      <a:pt x="1" y="22"/>
                    </a:lnTo>
                    <a:cubicBezTo>
                      <a:pt x="10" y="23"/>
                      <a:pt x="20" y="24"/>
                      <a:pt x="29" y="24"/>
                    </a:cubicBezTo>
                    <a:lnTo>
                      <a:pt x="29" y="24"/>
                    </a:lnTo>
                    <a:cubicBezTo>
                      <a:pt x="26" y="17"/>
                      <a:pt x="23" y="9"/>
                      <a:pt x="20" y="1"/>
                    </a:cubicBezTo>
                    <a:close/>
                    <a:moveTo>
                      <a:pt x="29" y="24"/>
                    </a:moveTo>
                    <a:cubicBezTo>
                      <a:pt x="315" y="747"/>
                      <a:pt x="926" y="1186"/>
                      <a:pt x="1481" y="1673"/>
                    </a:cubicBezTo>
                    <a:cubicBezTo>
                      <a:pt x="1757" y="1915"/>
                      <a:pt x="1997" y="2223"/>
                      <a:pt x="2431" y="2243"/>
                    </a:cubicBezTo>
                    <a:cubicBezTo>
                      <a:pt x="2476" y="2143"/>
                      <a:pt x="2521" y="2046"/>
                      <a:pt x="2557" y="1964"/>
                    </a:cubicBezTo>
                    <a:cubicBezTo>
                      <a:pt x="2513" y="1876"/>
                      <a:pt x="2497" y="1793"/>
                      <a:pt x="2446" y="1743"/>
                    </a:cubicBezTo>
                    <a:cubicBezTo>
                      <a:pt x="1796" y="1112"/>
                      <a:pt x="1096" y="544"/>
                      <a:pt x="330" y="62"/>
                    </a:cubicBezTo>
                    <a:cubicBezTo>
                      <a:pt x="278" y="28"/>
                      <a:pt x="207" y="25"/>
                      <a:pt x="135" y="25"/>
                    </a:cubicBezTo>
                    <a:cubicBezTo>
                      <a:pt x="119" y="25"/>
                      <a:pt x="103" y="26"/>
                      <a:pt x="87" y="26"/>
                    </a:cubicBezTo>
                    <a:cubicBezTo>
                      <a:pt x="68" y="26"/>
                      <a:pt x="48" y="25"/>
                      <a:pt x="29" y="2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3" name="Google Shape;10943;p42"/>
              <p:cNvSpPr/>
              <p:nvPr/>
            </p:nvSpPr>
            <p:spPr>
              <a:xfrm>
                <a:off x="3794600" y="4182125"/>
                <a:ext cx="47275" cy="96450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3858" extrusionOk="0">
                    <a:moveTo>
                      <a:pt x="1856" y="0"/>
                    </a:moveTo>
                    <a:lnTo>
                      <a:pt x="1856" y="0"/>
                    </a:lnTo>
                    <a:cubicBezTo>
                      <a:pt x="1154" y="492"/>
                      <a:pt x="744" y="1073"/>
                      <a:pt x="261" y="2153"/>
                    </a:cubicBezTo>
                    <a:cubicBezTo>
                      <a:pt x="18" y="2691"/>
                      <a:pt x="0" y="3228"/>
                      <a:pt x="113" y="3858"/>
                    </a:cubicBezTo>
                    <a:cubicBezTo>
                      <a:pt x="458" y="3759"/>
                      <a:pt x="514" y="3558"/>
                      <a:pt x="523" y="3384"/>
                    </a:cubicBezTo>
                    <a:cubicBezTo>
                      <a:pt x="577" y="2263"/>
                      <a:pt x="1363" y="1215"/>
                      <a:pt x="1851" y="311"/>
                    </a:cubicBezTo>
                    <a:cubicBezTo>
                      <a:pt x="1890" y="238"/>
                      <a:pt x="1856" y="127"/>
                      <a:pt x="18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10944;p42"/>
              <p:cNvSpPr/>
              <p:nvPr/>
            </p:nvSpPr>
            <p:spPr>
              <a:xfrm>
                <a:off x="4481625" y="4050050"/>
                <a:ext cx="15675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627" h="2214" extrusionOk="0">
                    <a:moveTo>
                      <a:pt x="305" y="0"/>
                    </a:moveTo>
                    <a:lnTo>
                      <a:pt x="280" y="23"/>
                    </a:lnTo>
                    <a:cubicBezTo>
                      <a:pt x="285" y="28"/>
                      <a:pt x="291" y="33"/>
                      <a:pt x="297" y="38"/>
                    </a:cubicBezTo>
                    <a:lnTo>
                      <a:pt x="297" y="38"/>
                    </a:lnTo>
                    <a:cubicBezTo>
                      <a:pt x="300" y="25"/>
                      <a:pt x="303" y="13"/>
                      <a:pt x="305" y="0"/>
                    </a:cubicBezTo>
                    <a:close/>
                    <a:moveTo>
                      <a:pt x="297" y="38"/>
                    </a:moveTo>
                    <a:lnTo>
                      <a:pt x="297" y="38"/>
                    </a:lnTo>
                    <a:cubicBezTo>
                      <a:pt x="243" y="280"/>
                      <a:pt x="173" y="520"/>
                      <a:pt x="148" y="766"/>
                    </a:cubicBezTo>
                    <a:cubicBezTo>
                      <a:pt x="57" y="1644"/>
                      <a:pt x="0" y="2213"/>
                      <a:pt x="427" y="2213"/>
                    </a:cubicBezTo>
                    <a:cubicBezTo>
                      <a:pt x="435" y="2213"/>
                      <a:pt x="443" y="2213"/>
                      <a:pt x="452" y="2212"/>
                    </a:cubicBezTo>
                    <a:cubicBezTo>
                      <a:pt x="592" y="1567"/>
                      <a:pt x="627" y="754"/>
                      <a:pt x="509" y="236"/>
                    </a:cubicBezTo>
                    <a:cubicBezTo>
                      <a:pt x="492" y="158"/>
                      <a:pt x="377" y="102"/>
                      <a:pt x="297" y="3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10945;p42"/>
              <p:cNvSpPr/>
              <p:nvPr/>
            </p:nvSpPr>
            <p:spPr>
              <a:xfrm>
                <a:off x="5400975" y="4438950"/>
                <a:ext cx="3895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1867" extrusionOk="0">
                    <a:moveTo>
                      <a:pt x="269" y="0"/>
                    </a:moveTo>
                    <a:cubicBezTo>
                      <a:pt x="193" y="0"/>
                      <a:pt x="97" y="38"/>
                      <a:pt x="1" y="52"/>
                    </a:cubicBezTo>
                    <a:cubicBezTo>
                      <a:pt x="756" y="1028"/>
                      <a:pt x="451" y="549"/>
                      <a:pt x="1193" y="1866"/>
                    </a:cubicBezTo>
                    <a:cubicBezTo>
                      <a:pt x="1558" y="1713"/>
                      <a:pt x="1556" y="1507"/>
                      <a:pt x="1496" y="1335"/>
                    </a:cubicBezTo>
                    <a:cubicBezTo>
                      <a:pt x="1292" y="738"/>
                      <a:pt x="909" y="282"/>
                      <a:pt x="333" y="13"/>
                    </a:cubicBezTo>
                    <a:cubicBezTo>
                      <a:pt x="314" y="4"/>
                      <a:pt x="293" y="0"/>
                      <a:pt x="26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10946;p42"/>
              <p:cNvSpPr/>
              <p:nvPr/>
            </p:nvSpPr>
            <p:spPr>
              <a:xfrm>
                <a:off x="4040975" y="3989725"/>
                <a:ext cx="16400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913" extrusionOk="0">
                    <a:moveTo>
                      <a:pt x="321" y="136"/>
                    </a:moveTo>
                    <a:lnTo>
                      <a:pt x="305" y="148"/>
                    </a:lnTo>
                    <a:cubicBezTo>
                      <a:pt x="309" y="151"/>
                      <a:pt x="312" y="153"/>
                      <a:pt x="316" y="156"/>
                    </a:cubicBezTo>
                    <a:lnTo>
                      <a:pt x="316" y="156"/>
                    </a:lnTo>
                    <a:cubicBezTo>
                      <a:pt x="318" y="149"/>
                      <a:pt x="319" y="142"/>
                      <a:pt x="321" y="136"/>
                    </a:cubicBezTo>
                    <a:close/>
                    <a:moveTo>
                      <a:pt x="316" y="156"/>
                    </a:moveTo>
                    <a:cubicBezTo>
                      <a:pt x="1" y="1289"/>
                      <a:pt x="41" y="1553"/>
                      <a:pt x="577" y="1913"/>
                    </a:cubicBezTo>
                    <a:cubicBezTo>
                      <a:pt x="604" y="1887"/>
                      <a:pt x="656" y="1859"/>
                      <a:pt x="654" y="1834"/>
                    </a:cubicBezTo>
                    <a:cubicBezTo>
                      <a:pt x="462" y="0"/>
                      <a:pt x="501" y="282"/>
                      <a:pt x="316" y="15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10947;p42"/>
              <p:cNvSpPr/>
              <p:nvPr/>
            </p:nvSpPr>
            <p:spPr>
              <a:xfrm>
                <a:off x="5117350" y="4355475"/>
                <a:ext cx="41800" cy="554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217" extrusionOk="0">
                    <a:moveTo>
                      <a:pt x="229" y="133"/>
                    </a:moveTo>
                    <a:cubicBezTo>
                      <a:pt x="266" y="405"/>
                      <a:pt x="1" y="0"/>
                      <a:pt x="1623" y="2217"/>
                    </a:cubicBezTo>
                    <a:cubicBezTo>
                      <a:pt x="1671" y="1392"/>
                      <a:pt x="1323" y="733"/>
                      <a:pt x="771" y="13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10948;p42"/>
              <p:cNvSpPr/>
              <p:nvPr/>
            </p:nvSpPr>
            <p:spPr>
              <a:xfrm>
                <a:off x="5401200" y="4028450"/>
                <a:ext cx="218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2042" extrusionOk="0">
                    <a:moveTo>
                      <a:pt x="677" y="0"/>
                    </a:moveTo>
                    <a:cubicBezTo>
                      <a:pt x="117" y="363"/>
                      <a:pt x="1" y="898"/>
                      <a:pt x="235" y="1980"/>
                    </a:cubicBezTo>
                    <a:cubicBezTo>
                      <a:pt x="350" y="1997"/>
                      <a:pt x="485" y="2017"/>
                      <a:pt x="653" y="2042"/>
                    </a:cubicBezTo>
                    <a:cubicBezTo>
                      <a:pt x="874" y="1339"/>
                      <a:pt x="812" y="685"/>
                      <a:pt x="6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49" name="Google Shape;10949;p42"/>
          <p:cNvGrpSpPr/>
          <p:nvPr/>
        </p:nvGrpSpPr>
        <p:grpSpPr>
          <a:xfrm>
            <a:off x="-409587" y="3174301"/>
            <a:ext cx="2108283" cy="1804466"/>
            <a:chOff x="-340924" y="3442126"/>
            <a:chExt cx="2108283" cy="1804466"/>
          </a:xfrm>
        </p:grpSpPr>
        <p:sp>
          <p:nvSpPr>
            <p:cNvPr id="10950" name="Google Shape;10950;p42"/>
            <p:cNvSpPr/>
            <p:nvPr/>
          </p:nvSpPr>
          <p:spPr>
            <a:xfrm>
              <a:off x="-340924" y="3442126"/>
              <a:ext cx="2108283" cy="1795789"/>
            </a:xfrm>
            <a:custGeom>
              <a:avLst/>
              <a:gdLst/>
              <a:ahLst/>
              <a:cxnLst/>
              <a:rect l="l" t="t" r="r" b="b"/>
              <a:pathLst>
                <a:path w="120245" h="102422" extrusionOk="0">
                  <a:moveTo>
                    <a:pt x="57923" y="62732"/>
                  </a:moveTo>
                  <a:cubicBezTo>
                    <a:pt x="58615" y="64027"/>
                    <a:pt x="59280" y="65603"/>
                    <a:pt x="59887" y="68672"/>
                  </a:cubicBezTo>
                  <a:cubicBezTo>
                    <a:pt x="60019" y="69345"/>
                    <a:pt x="59964" y="69308"/>
                    <a:pt x="56933" y="73588"/>
                  </a:cubicBezTo>
                  <a:cubicBezTo>
                    <a:pt x="56850" y="73704"/>
                    <a:pt x="56725" y="73790"/>
                    <a:pt x="56619" y="73891"/>
                  </a:cubicBezTo>
                  <a:cubicBezTo>
                    <a:pt x="56560" y="73871"/>
                    <a:pt x="56504" y="73851"/>
                    <a:pt x="56446" y="73831"/>
                  </a:cubicBezTo>
                  <a:cubicBezTo>
                    <a:pt x="56654" y="71220"/>
                    <a:pt x="56147" y="68579"/>
                    <a:pt x="56826" y="65990"/>
                  </a:cubicBezTo>
                  <a:cubicBezTo>
                    <a:pt x="57112" y="64904"/>
                    <a:pt x="57426" y="63828"/>
                    <a:pt x="57728" y="62746"/>
                  </a:cubicBezTo>
                  <a:cubicBezTo>
                    <a:pt x="57793" y="62741"/>
                    <a:pt x="57858" y="62735"/>
                    <a:pt x="57923" y="62732"/>
                  </a:cubicBezTo>
                  <a:close/>
                  <a:moveTo>
                    <a:pt x="73696" y="70488"/>
                  </a:moveTo>
                  <a:cubicBezTo>
                    <a:pt x="74202" y="71867"/>
                    <a:pt x="73518" y="77102"/>
                    <a:pt x="72638" y="79103"/>
                  </a:cubicBezTo>
                  <a:cubicBezTo>
                    <a:pt x="71367" y="81992"/>
                    <a:pt x="68217" y="86113"/>
                    <a:pt x="66745" y="86730"/>
                  </a:cubicBezTo>
                  <a:cubicBezTo>
                    <a:pt x="66857" y="86450"/>
                    <a:pt x="66929" y="86228"/>
                    <a:pt x="67031" y="86020"/>
                  </a:cubicBezTo>
                  <a:cubicBezTo>
                    <a:pt x="69736" y="80510"/>
                    <a:pt x="69010" y="76263"/>
                    <a:pt x="73470" y="70856"/>
                  </a:cubicBezTo>
                  <a:cubicBezTo>
                    <a:pt x="73547" y="70763"/>
                    <a:pt x="73599" y="70646"/>
                    <a:pt x="73696" y="70488"/>
                  </a:cubicBezTo>
                  <a:close/>
                  <a:moveTo>
                    <a:pt x="72599" y="46056"/>
                  </a:moveTo>
                  <a:cubicBezTo>
                    <a:pt x="72678" y="46074"/>
                    <a:pt x="72757" y="46092"/>
                    <a:pt x="72838" y="46112"/>
                  </a:cubicBezTo>
                  <a:cubicBezTo>
                    <a:pt x="72857" y="47049"/>
                    <a:pt x="72963" y="47995"/>
                    <a:pt x="72881" y="48921"/>
                  </a:cubicBezTo>
                  <a:cubicBezTo>
                    <a:pt x="72577" y="52313"/>
                    <a:pt x="72065" y="54851"/>
                    <a:pt x="71783" y="60612"/>
                  </a:cubicBezTo>
                  <a:cubicBezTo>
                    <a:pt x="71601" y="64284"/>
                    <a:pt x="73358" y="64645"/>
                    <a:pt x="72326" y="65778"/>
                  </a:cubicBezTo>
                  <a:cubicBezTo>
                    <a:pt x="71636" y="66535"/>
                    <a:pt x="71238" y="67457"/>
                    <a:pt x="70887" y="68417"/>
                  </a:cubicBezTo>
                  <a:cubicBezTo>
                    <a:pt x="69992" y="70861"/>
                    <a:pt x="69044" y="73290"/>
                    <a:pt x="68596" y="75862"/>
                  </a:cubicBezTo>
                  <a:cubicBezTo>
                    <a:pt x="68003" y="79248"/>
                    <a:pt x="66817" y="81812"/>
                    <a:pt x="65188" y="84304"/>
                  </a:cubicBezTo>
                  <a:cubicBezTo>
                    <a:pt x="64445" y="85442"/>
                    <a:pt x="63327" y="86125"/>
                    <a:pt x="61998" y="86819"/>
                  </a:cubicBezTo>
                  <a:cubicBezTo>
                    <a:pt x="62848" y="84089"/>
                    <a:pt x="64500" y="79646"/>
                    <a:pt x="64548" y="73809"/>
                  </a:cubicBezTo>
                  <a:cubicBezTo>
                    <a:pt x="64595" y="68256"/>
                    <a:pt x="62987" y="67467"/>
                    <a:pt x="63683" y="65597"/>
                  </a:cubicBezTo>
                  <a:cubicBezTo>
                    <a:pt x="63834" y="65192"/>
                    <a:pt x="64911" y="62489"/>
                    <a:pt x="65953" y="58526"/>
                  </a:cubicBezTo>
                  <a:cubicBezTo>
                    <a:pt x="66824" y="55216"/>
                    <a:pt x="67733" y="54558"/>
                    <a:pt x="68395" y="53012"/>
                  </a:cubicBezTo>
                  <a:cubicBezTo>
                    <a:pt x="69584" y="50244"/>
                    <a:pt x="71812" y="46948"/>
                    <a:pt x="72599" y="46056"/>
                  </a:cubicBezTo>
                  <a:close/>
                  <a:moveTo>
                    <a:pt x="60031" y="75739"/>
                  </a:moveTo>
                  <a:cubicBezTo>
                    <a:pt x="60251" y="76246"/>
                    <a:pt x="60128" y="76657"/>
                    <a:pt x="60081" y="77041"/>
                  </a:cubicBezTo>
                  <a:cubicBezTo>
                    <a:pt x="59422" y="82319"/>
                    <a:pt x="57778" y="85731"/>
                    <a:pt x="56379" y="89177"/>
                  </a:cubicBezTo>
                  <a:cubicBezTo>
                    <a:pt x="56298" y="89165"/>
                    <a:pt x="56219" y="89152"/>
                    <a:pt x="56140" y="89140"/>
                  </a:cubicBezTo>
                  <a:cubicBezTo>
                    <a:pt x="56072" y="87079"/>
                    <a:pt x="55723" y="85029"/>
                    <a:pt x="55982" y="82957"/>
                  </a:cubicBezTo>
                  <a:cubicBezTo>
                    <a:pt x="56066" y="82301"/>
                    <a:pt x="55998" y="82521"/>
                    <a:pt x="60031" y="75739"/>
                  </a:cubicBezTo>
                  <a:close/>
                  <a:moveTo>
                    <a:pt x="60923" y="0"/>
                  </a:moveTo>
                  <a:cubicBezTo>
                    <a:pt x="60822" y="384"/>
                    <a:pt x="60700" y="694"/>
                    <a:pt x="60663" y="1013"/>
                  </a:cubicBezTo>
                  <a:cubicBezTo>
                    <a:pt x="60197" y="5004"/>
                    <a:pt x="60370" y="6391"/>
                    <a:pt x="59095" y="8464"/>
                  </a:cubicBezTo>
                  <a:cubicBezTo>
                    <a:pt x="57036" y="11812"/>
                    <a:pt x="55872" y="14480"/>
                    <a:pt x="56374" y="18385"/>
                  </a:cubicBezTo>
                  <a:cubicBezTo>
                    <a:pt x="57059" y="23704"/>
                    <a:pt x="57267" y="24387"/>
                    <a:pt x="56653" y="25814"/>
                  </a:cubicBezTo>
                  <a:cubicBezTo>
                    <a:pt x="56302" y="26630"/>
                    <a:pt x="55808" y="29410"/>
                    <a:pt x="55229" y="31300"/>
                  </a:cubicBezTo>
                  <a:cubicBezTo>
                    <a:pt x="54705" y="33014"/>
                    <a:pt x="53415" y="34373"/>
                    <a:pt x="53825" y="37555"/>
                  </a:cubicBezTo>
                  <a:cubicBezTo>
                    <a:pt x="54565" y="43324"/>
                    <a:pt x="57171" y="44476"/>
                    <a:pt x="57011" y="49620"/>
                  </a:cubicBezTo>
                  <a:cubicBezTo>
                    <a:pt x="56986" y="50469"/>
                    <a:pt x="56832" y="51290"/>
                    <a:pt x="56465" y="52094"/>
                  </a:cubicBezTo>
                  <a:cubicBezTo>
                    <a:pt x="56272" y="51838"/>
                    <a:pt x="56128" y="51578"/>
                    <a:pt x="56053" y="51301"/>
                  </a:cubicBezTo>
                  <a:cubicBezTo>
                    <a:pt x="55565" y="49469"/>
                    <a:pt x="54967" y="47656"/>
                    <a:pt x="54642" y="45796"/>
                  </a:cubicBezTo>
                  <a:cubicBezTo>
                    <a:pt x="53980" y="41991"/>
                    <a:pt x="53181" y="38228"/>
                    <a:pt x="51961" y="34556"/>
                  </a:cubicBezTo>
                  <a:cubicBezTo>
                    <a:pt x="51405" y="32879"/>
                    <a:pt x="50625" y="31350"/>
                    <a:pt x="49610" y="29911"/>
                  </a:cubicBezTo>
                  <a:cubicBezTo>
                    <a:pt x="48305" y="28062"/>
                    <a:pt x="47064" y="26168"/>
                    <a:pt x="45782" y="24300"/>
                  </a:cubicBezTo>
                  <a:cubicBezTo>
                    <a:pt x="45022" y="23195"/>
                    <a:pt x="44584" y="21972"/>
                    <a:pt x="44312" y="20667"/>
                  </a:cubicBezTo>
                  <a:cubicBezTo>
                    <a:pt x="43573" y="17131"/>
                    <a:pt x="42840" y="11944"/>
                    <a:pt x="36248" y="8769"/>
                  </a:cubicBezTo>
                  <a:cubicBezTo>
                    <a:pt x="35741" y="8525"/>
                    <a:pt x="35215" y="8396"/>
                    <a:pt x="34659" y="8396"/>
                  </a:cubicBezTo>
                  <a:cubicBezTo>
                    <a:pt x="34478" y="8396"/>
                    <a:pt x="34294" y="8410"/>
                    <a:pt x="34106" y="8438"/>
                  </a:cubicBezTo>
                  <a:cubicBezTo>
                    <a:pt x="34033" y="8449"/>
                    <a:pt x="33959" y="8454"/>
                    <a:pt x="33885" y="8454"/>
                  </a:cubicBezTo>
                  <a:cubicBezTo>
                    <a:pt x="33066" y="8454"/>
                    <a:pt x="32151" y="7844"/>
                    <a:pt x="31605" y="7558"/>
                  </a:cubicBezTo>
                  <a:lnTo>
                    <a:pt x="31605" y="7558"/>
                  </a:lnTo>
                  <a:cubicBezTo>
                    <a:pt x="31683" y="8030"/>
                    <a:pt x="31677" y="8372"/>
                    <a:pt x="31801" y="8658"/>
                  </a:cubicBezTo>
                  <a:cubicBezTo>
                    <a:pt x="32064" y="9272"/>
                    <a:pt x="32462" y="9834"/>
                    <a:pt x="32682" y="10459"/>
                  </a:cubicBezTo>
                  <a:cubicBezTo>
                    <a:pt x="33065" y="11546"/>
                    <a:pt x="33850" y="12202"/>
                    <a:pt x="34785" y="12785"/>
                  </a:cubicBezTo>
                  <a:cubicBezTo>
                    <a:pt x="36317" y="13739"/>
                    <a:pt x="37814" y="14748"/>
                    <a:pt x="39321" y="15743"/>
                  </a:cubicBezTo>
                  <a:cubicBezTo>
                    <a:pt x="41153" y="16950"/>
                    <a:pt x="41219" y="18290"/>
                    <a:pt x="41561" y="20439"/>
                  </a:cubicBezTo>
                  <a:cubicBezTo>
                    <a:pt x="42192" y="24393"/>
                    <a:pt x="43570" y="26272"/>
                    <a:pt x="45669" y="29557"/>
                  </a:cubicBezTo>
                  <a:cubicBezTo>
                    <a:pt x="46940" y="31548"/>
                    <a:pt x="46871" y="32775"/>
                    <a:pt x="47731" y="35320"/>
                  </a:cubicBezTo>
                  <a:cubicBezTo>
                    <a:pt x="48763" y="38370"/>
                    <a:pt x="49629" y="41461"/>
                    <a:pt x="50115" y="44649"/>
                  </a:cubicBezTo>
                  <a:cubicBezTo>
                    <a:pt x="50842" y="49402"/>
                    <a:pt x="52046" y="53999"/>
                    <a:pt x="54587" y="58154"/>
                  </a:cubicBezTo>
                  <a:cubicBezTo>
                    <a:pt x="54873" y="58623"/>
                    <a:pt x="54424" y="59486"/>
                    <a:pt x="54126" y="60301"/>
                  </a:cubicBezTo>
                  <a:cubicBezTo>
                    <a:pt x="52171" y="65636"/>
                    <a:pt x="52300" y="67398"/>
                    <a:pt x="52152" y="69775"/>
                  </a:cubicBezTo>
                  <a:cubicBezTo>
                    <a:pt x="51985" y="69598"/>
                    <a:pt x="51895" y="69531"/>
                    <a:pt x="51841" y="69440"/>
                  </a:cubicBezTo>
                  <a:cubicBezTo>
                    <a:pt x="51071" y="68154"/>
                    <a:pt x="50258" y="66890"/>
                    <a:pt x="49551" y="65568"/>
                  </a:cubicBezTo>
                  <a:cubicBezTo>
                    <a:pt x="43960" y="55140"/>
                    <a:pt x="48324" y="53881"/>
                    <a:pt x="44250" y="42147"/>
                  </a:cubicBezTo>
                  <a:cubicBezTo>
                    <a:pt x="42841" y="38094"/>
                    <a:pt x="40593" y="37695"/>
                    <a:pt x="39413" y="35345"/>
                  </a:cubicBezTo>
                  <a:cubicBezTo>
                    <a:pt x="36346" y="29245"/>
                    <a:pt x="39598" y="27558"/>
                    <a:pt x="33028" y="19812"/>
                  </a:cubicBezTo>
                  <a:cubicBezTo>
                    <a:pt x="28876" y="14916"/>
                    <a:pt x="24772" y="15042"/>
                    <a:pt x="23400" y="14383"/>
                  </a:cubicBezTo>
                  <a:cubicBezTo>
                    <a:pt x="21967" y="13695"/>
                    <a:pt x="20495" y="13080"/>
                    <a:pt x="19226" y="12089"/>
                  </a:cubicBezTo>
                  <a:cubicBezTo>
                    <a:pt x="19148" y="12029"/>
                    <a:pt x="19024" y="12026"/>
                    <a:pt x="18793" y="11958"/>
                  </a:cubicBezTo>
                  <a:lnTo>
                    <a:pt x="18793" y="11958"/>
                  </a:lnTo>
                  <a:cubicBezTo>
                    <a:pt x="18903" y="12268"/>
                    <a:pt x="18954" y="12465"/>
                    <a:pt x="19040" y="12646"/>
                  </a:cubicBezTo>
                  <a:cubicBezTo>
                    <a:pt x="19963" y="14601"/>
                    <a:pt x="21822" y="15661"/>
                    <a:pt x="23218" y="16821"/>
                  </a:cubicBezTo>
                  <a:cubicBezTo>
                    <a:pt x="24676" y="18032"/>
                    <a:pt x="26112" y="19271"/>
                    <a:pt x="27573" y="20480"/>
                  </a:cubicBezTo>
                  <a:cubicBezTo>
                    <a:pt x="30221" y="22671"/>
                    <a:pt x="32236" y="25282"/>
                    <a:pt x="33360" y="28584"/>
                  </a:cubicBezTo>
                  <a:cubicBezTo>
                    <a:pt x="34573" y="32146"/>
                    <a:pt x="36226" y="35479"/>
                    <a:pt x="39077" y="38078"/>
                  </a:cubicBezTo>
                  <a:cubicBezTo>
                    <a:pt x="39743" y="38685"/>
                    <a:pt x="40167" y="39694"/>
                    <a:pt x="41001" y="41596"/>
                  </a:cubicBezTo>
                  <a:cubicBezTo>
                    <a:pt x="42311" y="44588"/>
                    <a:pt x="41720" y="45681"/>
                    <a:pt x="41773" y="46970"/>
                  </a:cubicBezTo>
                  <a:cubicBezTo>
                    <a:pt x="42055" y="53888"/>
                    <a:pt x="42097" y="56759"/>
                    <a:pt x="42615" y="59227"/>
                  </a:cubicBezTo>
                  <a:cubicBezTo>
                    <a:pt x="43684" y="64317"/>
                    <a:pt x="45914" y="67884"/>
                    <a:pt x="48733" y="72596"/>
                  </a:cubicBezTo>
                  <a:cubicBezTo>
                    <a:pt x="52842" y="79466"/>
                    <a:pt x="53581" y="79170"/>
                    <a:pt x="51970" y="80731"/>
                  </a:cubicBezTo>
                  <a:cubicBezTo>
                    <a:pt x="49869" y="78275"/>
                    <a:pt x="50248" y="77610"/>
                    <a:pt x="41573" y="70702"/>
                  </a:cubicBezTo>
                  <a:cubicBezTo>
                    <a:pt x="39249" y="68851"/>
                    <a:pt x="37768" y="66338"/>
                    <a:pt x="36193" y="63897"/>
                  </a:cubicBezTo>
                  <a:cubicBezTo>
                    <a:pt x="36111" y="63771"/>
                    <a:pt x="36061" y="63622"/>
                    <a:pt x="36000" y="63482"/>
                  </a:cubicBezTo>
                  <a:cubicBezTo>
                    <a:pt x="34954" y="61066"/>
                    <a:pt x="33589" y="58252"/>
                    <a:pt x="33674" y="55632"/>
                  </a:cubicBezTo>
                  <a:cubicBezTo>
                    <a:pt x="33746" y="53346"/>
                    <a:pt x="32505" y="52120"/>
                    <a:pt x="29883" y="49151"/>
                  </a:cubicBezTo>
                  <a:cubicBezTo>
                    <a:pt x="28831" y="47960"/>
                    <a:pt x="27745" y="46798"/>
                    <a:pt x="26679" y="45620"/>
                  </a:cubicBezTo>
                  <a:cubicBezTo>
                    <a:pt x="26372" y="45279"/>
                    <a:pt x="26119" y="44878"/>
                    <a:pt x="25775" y="44583"/>
                  </a:cubicBezTo>
                  <a:cubicBezTo>
                    <a:pt x="21886" y="41258"/>
                    <a:pt x="23189" y="37917"/>
                    <a:pt x="18667" y="32301"/>
                  </a:cubicBezTo>
                  <a:cubicBezTo>
                    <a:pt x="18101" y="31598"/>
                    <a:pt x="17331" y="31057"/>
                    <a:pt x="16638" y="30460"/>
                  </a:cubicBezTo>
                  <a:cubicBezTo>
                    <a:pt x="16503" y="30343"/>
                    <a:pt x="16301" y="30304"/>
                    <a:pt x="16129" y="30229"/>
                  </a:cubicBezTo>
                  <a:lnTo>
                    <a:pt x="16129" y="30229"/>
                  </a:lnTo>
                  <a:cubicBezTo>
                    <a:pt x="16719" y="31328"/>
                    <a:pt x="17365" y="32330"/>
                    <a:pt x="18083" y="33278"/>
                  </a:cubicBezTo>
                  <a:cubicBezTo>
                    <a:pt x="19489" y="35137"/>
                    <a:pt x="20062" y="37237"/>
                    <a:pt x="20119" y="39538"/>
                  </a:cubicBezTo>
                  <a:cubicBezTo>
                    <a:pt x="20168" y="41544"/>
                    <a:pt x="21118" y="43524"/>
                    <a:pt x="21523" y="44729"/>
                  </a:cubicBezTo>
                  <a:cubicBezTo>
                    <a:pt x="22778" y="48455"/>
                    <a:pt x="25446" y="50620"/>
                    <a:pt x="26693" y="51982"/>
                  </a:cubicBezTo>
                  <a:cubicBezTo>
                    <a:pt x="29439" y="54977"/>
                    <a:pt x="29918" y="55838"/>
                    <a:pt x="30770" y="56433"/>
                  </a:cubicBezTo>
                  <a:cubicBezTo>
                    <a:pt x="31863" y="57195"/>
                    <a:pt x="32436" y="58197"/>
                    <a:pt x="32609" y="59467"/>
                  </a:cubicBezTo>
                  <a:cubicBezTo>
                    <a:pt x="32893" y="61558"/>
                    <a:pt x="33234" y="63645"/>
                    <a:pt x="33394" y="65746"/>
                  </a:cubicBezTo>
                  <a:cubicBezTo>
                    <a:pt x="33504" y="67185"/>
                    <a:pt x="33976" y="68427"/>
                    <a:pt x="34796" y="69562"/>
                  </a:cubicBezTo>
                  <a:cubicBezTo>
                    <a:pt x="38770" y="75078"/>
                    <a:pt x="43019" y="76333"/>
                    <a:pt x="47202" y="81563"/>
                  </a:cubicBezTo>
                  <a:cubicBezTo>
                    <a:pt x="46550" y="81470"/>
                    <a:pt x="45751" y="80663"/>
                    <a:pt x="44301" y="79850"/>
                  </a:cubicBezTo>
                  <a:cubicBezTo>
                    <a:pt x="36952" y="75731"/>
                    <a:pt x="34073" y="74784"/>
                    <a:pt x="32253" y="70957"/>
                  </a:cubicBezTo>
                  <a:cubicBezTo>
                    <a:pt x="31716" y="69825"/>
                    <a:pt x="30015" y="67243"/>
                    <a:pt x="29418" y="63734"/>
                  </a:cubicBezTo>
                  <a:cubicBezTo>
                    <a:pt x="29276" y="62903"/>
                    <a:pt x="28984" y="62055"/>
                    <a:pt x="28567" y="61327"/>
                  </a:cubicBezTo>
                  <a:cubicBezTo>
                    <a:pt x="27126" y="58811"/>
                    <a:pt x="25357" y="56544"/>
                    <a:pt x="22995" y="54814"/>
                  </a:cubicBezTo>
                  <a:cubicBezTo>
                    <a:pt x="21020" y="53369"/>
                    <a:pt x="19071" y="51865"/>
                    <a:pt x="16979" y="50608"/>
                  </a:cubicBezTo>
                  <a:cubicBezTo>
                    <a:pt x="12332" y="47819"/>
                    <a:pt x="11368" y="43487"/>
                    <a:pt x="8375" y="38641"/>
                  </a:cubicBezTo>
                  <a:cubicBezTo>
                    <a:pt x="6938" y="36316"/>
                    <a:pt x="4685" y="34505"/>
                    <a:pt x="3061" y="33838"/>
                  </a:cubicBezTo>
                  <a:cubicBezTo>
                    <a:pt x="3013" y="33881"/>
                    <a:pt x="2964" y="33925"/>
                    <a:pt x="2917" y="33968"/>
                  </a:cubicBezTo>
                  <a:cubicBezTo>
                    <a:pt x="3184" y="34467"/>
                    <a:pt x="3404" y="34999"/>
                    <a:pt x="3726" y="35458"/>
                  </a:cubicBezTo>
                  <a:cubicBezTo>
                    <a:pt x="4655" y="36784"/>
                    <a:pt x="5503" y="38175"/>
                    <a:pt x="6772" y="39233"/>
                  </a:cubicBezTo>
                  <a:cubicBezTo>
                    <a:pt x="7334" y="39699"/>
                    <a:pt x="9044" y="42173"/>
                    <a:pt x="9058" y="46039"/>
                  </a:cubicBezTo>
                  <a:cubicBezTo>
                    <a:pt x="9076" y="50416"/>
                    <a:pt x="11648" y="51976"/>
                    <a:pt x="14760" y="54185"/>
                  </a:cubicBezTo>
                  <a:cubicBezTo>
                    <a:pt x="19964" y="57878"/>
                    <a:pt x="21857" y="58617"/>
                    <a:pt x="24675" y="63019"/>
                  </a:cubicBezTo>
                  <a:cubicBezTo>
                    <a:pt x="26338" y="65617"/>
                    <a:pt x="27136" y="65424"/>
                    <a:pt x="28980" y="69046"/>
                  </a:cubicBezTo>
                  <a:cubicBezTo>
                    <a:pt x="30234" y="71507"/>
                    <a:pt x="31803" y="73782"/>
                    <a:pt x="33445" y="75988"/>
                  </a:cubicBezTo>
                  <a:cubicBezTo>
                    <a:pt x="35457" y="78693"/>
                    <a:pt x="38028" y="80817"/>
                    <a:pt x="40876" y="82614"/>
                  </a:cubicBezTo>
                  <a:cubicBezTo>
                    <a:pt x="43393" y="84202"/>
                    <a:pt x="45823" y="85872"/>
                    <a:pt x="47687" y="88279"/>
                  </a:cubicBezTo>
                  <a:cubicBezTo>
                    <a:pt x="48415" y="89220"/>
                    <a:pt x="48772" y="90069"/>
                    <a:pt x="48290" y="91295"/>
                  </a:cubicBezTo>
                  <a:cubicBezTo>
                    <a:pt x="47809" y="91075"/>
                    <a:pt x="47383" y="90834"/>
                    <a:pt x="46922" y="90682"/>
                  </a:cubicBezTo>
                  <a:cubicBezTo>
                    <a:pt x="44622" y="89883"/>
                    <a:pt x="42520" y="88728"/>
                    <a:pt x="40499" y="87370"/>
                  </a:cubicBezTo>
                  <a:cubicBezTo>
                    <a:pt x="38957" y="86333"/>
                    <a:pt x="37741" y="85046"/>
                    <a:pt x="36824" y="83465"/>
                  </a:cubicBezTo>
                  <a:cubicBezTo>
                    <a:pt x="33111" y="77070"/>
                    <a:pt x="34615" y="77229"/>
                    <a:pt x="27829" y="74423"/>
                  </a:cubicBezTo>
                  <a:cubicBezTo>
                    <a:pt x="20834" y="71531"/>
                    <a:pt x="19684" y="68328"/>
                    <a:pt x="18075" y="66779"/>
                  </a:cubicBezTo>
                  <a:cubicBezTo>
                    <a:pt x="14900" y="63722"/>
                    <a:pt x="14289" y="63170"/>
                    <a:pt x="12535" y="62309"/>
                  </a:cubicBezTo>
                  <a:cubicBezTo>
                    <a:pt x="10838" y="61475"/>
                    <a:pt x="9132" y="60641"/>
                    <a:pt x="7886" y="59113"/>
                  </a:cubicBezTo>
                  <a:cubicBezTo>
                    <a:pt x="6732" y="57700"/>
                    <a:pt x="5724" y="56254"/>
                    <a:pt x="5419" y="54387"/>
                  </a:cubicBezTo>
                  <a:cubicBezTo>
                    <a:pt x="5082" y="52325"/>
                    <a:pt x="4556" y="49960"/>
                    <a:pt x="1113" y="47553"/>
                  </a:cubicBezTo>
                  <a:cubicBezTo>
                    <a:pt x="785" y="47323"/>
                    <a:pt x="374" y="47215"/>
                    <a:pt x="0" y="47049"/>
                  </a:cubicBezTo>
                  <a:lnTo>
                    <a:pt x="0" y="47049"/>
                  </a:lnTo>
                  <a:cubicBezTo>
                    <a:pt x="135" y="48080"/>
                    <a:pt x="1005" y="48381"/>
                    <a:pt x="1688" y="50778"/>
                  </a:cubicBezTo>
                  <a:cubicBezTo>
                    <a:pt x="2285" y="52873"/>
                    <a:pt x="3680" y="55794"/>
                    <a:pt x="3876" y="56890"/>
                  </a:cubicBezTo>
                  <a:cubicBezTo>
                    <a:pt x="4924" y="62786"/>
                    <a:pt x="9605" y="63638"/>
                    <a:pt x="10907" y="64852"/>
                  </a:cubicBezTo>
                  <a:cubicBezTo>
                    <a:pt x="12472" y="66308"/>
                    <a:pt x="14190" y="67629"/>
                    <a:pt x="15140" y="69632"/>
                  </a:cubicBezTo>
                  <a:cubicBezTo>
                    <a:pt x="15270" y="69905"/>
                    <a:pt x="15476" y="70142"/>
                    <a:pt x="15654" y="70392"/>
                  </a:cubicBezTo>
                  <a:cubicBezTo>
                    <a:pt x="20586" y="77342"/>
                    <a:pt x="26571" y="77852"/>
                    <a:pt x="31411" y="80850"/>
                  </a:cubicBezTo>
                  <a:cubicBezTo>
                    <a:pt x="31735" y="81052"/>
                    <a:pt x="36084" y="82154"/>
                    <a:pt x="38687" y="87355"/>
                  </a:cubicBezTo>
                  <a:cubicBezTo>
                    <a:pt x="39489" y="88960"/>
                    <a:pt x="40702" y="90062"/>
                    <a:pt x="42184" y="91007"/>
                  </a:cubicBezTo>
                  <a:cubicBezTo>
                    <a:pt x="43960" y="92139"/>
                    <a:pt x="45642" y="93420"/>
                    <a:pt x="47369" y="94634"/>
                  </a:cubicBezTo>
                  <a:cubicBezTo>
                    <a:pt x="49119" y="95865"/>
                    <a:pt x="47795" y="97110"/>
                    <a:pt x="49109" y="99577"/>
                  </a:cubicBezTo>
                  <a:cubicBezTo>
                    <a:pt x="50059" y="101354"/>
                    <a:pt x="50631" y="100266"/>
                    <a:pt x="51478" y="101526"/>
                  </a:cubicBezTo>
                  <a:cubicBezTo>
                    <a:pt x="51864" y="102100"/>
                    <a:pt x="52467" y="102421"/>
                    <a:pt x="53084" y="102421"/>
                  </a:cubicBezTo>
                  <a:cubicBezTo>
                    <a:pt x="53360" y="102421"/>
                    <a:pt x="53639" y="102357"/>
                    <a:pt x="53902" y="102223"/>
                  </a:cubicBezTo>
                  <a:cubicBezTo>
                    <a:pt x="54320" y="102009"/>
                    <a:pt x="54602" y="101526"/>
                    <a:pt x="55021" y="101315"/>
                  </a:cubicBezTo>
                  <a:cubicBezTo>
                    <a:pt x="55468" y="101090"/>
                    <a:pt x="56032" y="101104"/>
                    <a:pt x="56491" y="100895"/>
                  </a:cubicBezTo>
                  <a:cubicBezTo>
                    <a:pt x="56835" y="100739"/>
                    <a:pt x="57083" y="100377"/>
                    <a:pt x="57395" y="100135"/>
                  </a:cubicBezTo>
                  <a:cubicBezTo>
                    <a:pt x="64259" y="94829"/>
                    <a:pt x="63978" y="94931"/>
                    <a:pt x="64726" y="94908"/>
                  </a:cubicBezTo>
                  <a:cubicBezTo>
                    <a:pt x="65172" y="94893"/>
                    <a:pt x="65655" y="94798"/>
                    <a:pt x="66048" y="94593"/>
                  </a:cubicBezTo>
                  <a:cubicBezTo>
                    <a:pt x="67704" y="93735"/>
                    <a:pt x="69345" y="92846"/>
                    <a:pt x="70963" y="91918"/>
                  </a:cubicBezTo>
                  <a:cubicBezTo>
                    <a:pt x="71458" y="91635"/>
                    <a:pt x="71924" y="91245"/>
                    <a:pt x="72303" y="90815"/>
                  </a:cubicBezTo>
                  <a:cubicBezTo>
                    <a:pt x="74740" y="88040"/>
                    <a:pt x="76863" y="85054"/>
                    <a:pt x="78286" y="81622"/>
                  </a:cubicBezTo>
                  <a:cubicBezTo>
                    <a:pt x="79499" y="78702"/>
                    <a:pt x="81071" y="75972"/>
                    <a:pt x="82604" y="73219"/>
                  </a:cubicBezTo>
                  <a:cubicBezTo>
                    <a:pt x="83674" y="71300"/>
                    <a:pt x="86458" y="70896"/>
                    <a:pt x="89575" y="69698"/>
                  </a:cubicBezTo>
                  <a:cubicBezTo>
                    <a:pt x="94929" y="67640"/>
                    <a:pt x="94396" y="67807"/>
                    <a:pt x="98275" y="65074"/>
                  </a:cubicBezTo>
                  <a:cubicBezTo>
                    <a:pt x="102181" y="62323"/>
                    <a:pt x="101205" y="59695"/>
                    <a:pt x="103979" y="58431"/>
                  </a:cubicBezTo>
                  <a:cubicBezTo>
                    <a:pt x="105396" y="57784"/>
                    <a:pt x="106843" y="57205"/>
                    <a:pt x="108414" y="57002"/>
                  </a:cubicBezTo>
                  <a:cubicBezTo>
                    <a:pt x="111010" y="56668"/>
                    <a:pt x="113324" y="55729"/>
                    <a:pt x="115114" y="53750"/>
                  </a:cubicBezTo>
                  <a:cubicBezTo>
                    <a:pt x="115084" y="53745"/>
                    <a:pt x="115034" y="53725"/>
                    <a:pt x="114996" y="53725"/>
                  </a:cubicBezTo>
                  <a:cubicBezTo>
                    <a:pt x="114982" y="53725"/>
                    <a:pt x="114970" y="53728"/>
                    <a:pt x="114961" y="53734"/>
                  </a:cubicBezTo>
                  <a:cubicBezTo>
                    <a:pt x="113310" y="54866"/>
                    <a:pt x="111866" y="54175"/>
                    <a:pt x="109291" y="54973"/>
                  </a:cubicBezTo>
                  <a:cubicBezTo>
                    <a:pt x="108332" y="55271"/>
                    <a:pt x="107418" y="55714"/>
                    <a:pt x="106473" y="56063"/>
                  </a:cubicBezTo>
                  <a:cubicBezTo>
                    <a:pt x="104960" y="56626"/>
                    <a:pt x="103644" y="57504"/>
                    <a:pt x="102400" y="58511"/>
                  </a:cubicBezTo>
                  <a:cubicBezTo>
                    <a:pt x="101405" y="59316"/>
                    <a:pt x="96536" y="62097"/>
                    <a:pt x="95656" y="62590"/>
                  </a:cubicBezTo>
                  <a:cubicBezTo>
                    <a:pt x="93462" y="63818"/>
                    <a:pt x="90423" y="64860"/>
                    <a:pt x="90012" y="65007"/>
                  </a:cubicBezTo>
                  <a:cubicBezTo>
                    <a:pt x="84984" y="66818"/>
                    <a:pt x="83930" y="71288"/>
                    <a:pt x="82081" y="73067"/>
                  </a:cubicBezTo>
                  <a:cubicBezTo>
                    <a:pt x="80898" y="74206"/>
                    <a:pt x="79951" y="75516"/>
                    <a:pt x="79299" y="77022"/>
                  </a:cubicBezTo>
                  <a:cubicBezTo>
                    <a:pt x="77717" y="80682"/>
                    <a:pt x="75203" y="83595"/>
                    <a:pt x="72126" y="86066"/>
                  </a:cubicBezTo>
                  <a:cubicBezTo>
                    <a:pt x="71978" y="86184"/>
                    <a:pt x="71803" y="86269"/>
                    <a:pt x="71559" y="86420"/>
                  </a:cubicBezTo>
                  <a:cubicBezTo>
                    <a:pt x="73371" y="82796"/>
                    <a:pt x="72505" y="85532"/>
                    <a:pt x="75402" y="75844"/>
                  </a:cubicBezTo>
                  <a:cubicBezTo>
                    <a:pt x="75612" y="75144"/>
                    <a:pt x="76061" y="72356"/>
                    <a:pt x="75802" y="68901"/>
                  </a:cubicBezTo>
                  <a:cubicBezTo>
                    <a:pt x="75765" y="68387"/>
                    <a:pt x="75908" y="68010"/>
                    <a:pt x="76296" y="67695"/>
                  </a:cubicBezTo>
                  <a:cubicBezTo>
                    <a:pt x="82357" y="62771"/>
                    <a:pt x="81536" y="62926"/>
                    <a:pt x="85016" y="58464"/>
                  </a:cubicBezTo>
                  <a:cubicBezTo>
                    <a:pt x="86325" y="56788"/>
                    <a:pt x="88417" y="55060"/>
                    <a:pt x="90546" y="54823"/>
                  </a:cubicBezTo>
                  <a:cubicBezTo>
                    <a:pt x="95820" y="54238"/>
                    <a:pt x="95828" y="46761"/>
                    <a:pt x="103556" y="44005"/>
                  </a:cubicBezTo>
                  <a:cubicBezTo>
                    <a:pt x="107656" y="42544"/>
                    <a:pt x="111661" y="40883"/>
                    <a:pt x="115470" y="38767"/>
                  </a:cubicBezTo>
                  <a:cubicBezTo>
                    <a:pt x="117134" y="37844"/>
                    <a:pt x="118522" y="36624"/>
                    <a:pt x="119608" y="35069"/>
                  </a:cubicBezTo>
                  <a:cubicBezTo>
                    <a:pt x="119860" y="34708"/>
                    <a:pt x="120035" y="34296"/>
                    <a:pt x="120245" y="33907"/>
                  </a:cubicBezTo>
                  <a:cubicBezTo>
                    <a:pt x="120180" y="33858"/>
                    <a:pt x="120116" y="33807"/>
                    <a:pt x="120053" y="33758"/>
                  </a:cubicBezTo>
                  <a:cubicBezTo>
                    <a:pt x="119585" y="34174"/>
                    <a:pt x="119091" y="34562"/>
                    <a:pt x="118655" y="35008"/>
                  </a:cubicBezTo>
                  <a:cubicBezTo>
                    <a:pt x="117871" y="35809"/>
                    <a:pt x="116935" y="36381"/>
                    <a:pt x="115933" y="36849"/>
                  </a:cubicBezTo>
                  <a:cubicBezTo>
                    <a:pt x="112609" y="38401"/>
                    <a:pt x="110276" y="39521"/>
                    <a:pt x="107100" y="39765"/>
                  </a:cubicBezTo>
                  <a:cubicBezTo>
                    <a:pt x="101722" y="40180"/>
                    <a:pt x="97082" y="42169"/>
                    <a:pt x="93773" y="46525"/>
                  </a:cubicBezTo>
                  <a:cubicBezTo>
                    <a:pt x="92852" y="47739"/>
                    <a:pt x="91691" y="49157"/>
                    <a:pt x="90946" y="50023"/>
                  </a:cubicBezTo>
                  <a:cubicBezTo>
                    <a:pt x="90060" y="51052"/>
                    <a:pt x="89768" y="50085"/>
                    <a:pt x="87047" y="51440"/>
                  </a:cubicBezTo>
                  <a:cubicBezTo>
                    <a:pt x="82621" y="53645"/>
                    <a:pt x="81135" y="56784"/>
                    <a:pt x="79542" y="58689"/>
                  </a:cubicBezTo>
                  <a:cubicBezTo>
                    <a:pt x="78622" y="59791"/>
                    <a:pt x="77627" y="60831"/>
                    <a:pt x="76652" y="61886"/>
                  </a:cubicBezTo>
                  <a:cubicBezTo>
                    <a:pt x="76528" y="62018"/>
                    <a:pt x="76334" y="62082"/>
                    <a:pt x="76036" y="62258"/>
                  </a:cubicBezTo>
                  <a:cubicBezTo>
                    <a:pt x="76036" y="61221"/>
                    <a:pt x="75965" y="60331"/>
                    <a:pt x="76049" y="59455"/>
                  </a:cubicBezTo>
                  <a:cubicBezTo>
                    <a:pt x="76796" y="51559"/>
                    <a:pt x="78061" y="47095"/>
                    <a:pt x="76156" y="42380"/>
                  </a:cubicBezTo>
                  <a:cubicBezTo>
                    <a:pt x="75985" y="41957"/>
                    <a:pt x="76167" y="41699"/>
                    <a:pt x="76478" y="41438"/>
                  </a:cubicBezTo>
                  <a:cubicBezTo>
                    <a:pt x="78735" y="39542"/>
                    <a:pt x="80980" y="39274"/>
                    <a:pt x="84087" y="37653"/>
                  </a:cubicBezTo>
                  <a:cubicBezTo>
                    <a:pt x="90138" y="34496"/>
                    <a:pt x="91309" y="33390"/>
                    <a:pt x="92890" y="33192"/>
                  </a:cubicBezTo>
                  <a:cubicBezTo>
                    <a:pt x="94469" y="32995"/>
                    <a:pt x="96057" y="32808"/>
                    <a:pt x="97644" y="32778"/>
                  </a:cubicBezTo>
                  <a:cubicBezTo>
                    <a:pt x="99343" y="32747"/>
                    <a:pt x="100719" y="32077"/>
                    <a:pt x="101960" y="31013"/>
                  </a:cubicBezTo>
                  <a:cubicBezTo>
                    <a:pt x="102355" y="30675"/>
                    <a:pt x="102681" y="30275"/>
                    <a:pt x="102506" y="29579"/>
                  </a:cubicBezTo>
                  <a:cubicBezTo>
                    <a:pt x="102191" y="29579"/>
                    <a:pt x="101882" y="29555"/>
                    <a:pt x="101580" y="29555"/>
                  </a:cubicBezTo>
                  <a:cubicBezTo>
                    <a:pt x="101401" y="29555"/>
                    <a:pt x="101224" y="29563"/>
                    <a:pt x="101050" y="29591"/>
                  </a:cubicBezTo>
                  <a:cubicBezTo>
                    <a:pt x="99574" y="29829"/>
                    <a:pt x="98110" y="30296"/>
                    <a:pt x="96631" y="30346"/>
                  </a:cubicBezTo>
                  <a:cubicBezTo>
                    <a:pt x="94494" y="30419"/>
                    <a:pt x="92445" y="30824"/>
                    <a:pt x="90411" y="31398"/>
                  </a:cubicBezTo>
                  <a:cubicBezTo>
                    <a:pt x="87914" y="32102"/>
                    <a:pt x="87012" y="32869"/>
                    <a:pt x="85162" y="33562"/>
                  </a:cubicBezTo>
                  <a:cubicBezTo>
                    <a:pt x="83877" y="34041"/>
                    <a:pt x="82567" y="34528"/>
                    <a:pt x="81225" y="34766"/>
                  </a:cubicBezTo>
                  <a:cubicBezTo>
                    <a:pt x="77853" y="35367"/>
                    <a:pt x="76024" y="36649"/>
                    <a:pt x="74631" y="37381"/>
                  </a:cubicBezTo>
                  <a:cubicBezTo>
                    <a:pt x="74568" y="36346"/>
                    <a:pt x="74601" y="36142"/>
                    <a:pt x="74071" y="30613"/>
                  </a:cubicBezTo>
                  <a:cubicBezTo>
                    <a:pt x="74004" y="29915"/>
                    <a:pt x="73876" y="29219"/>
                    <a:pt x="73829" y="28519"/>
                  </a:cubicBezTo>
                  <a:cubicBezTo>
                    <a:pt x="73763" y="27472"/>
                    <a:pt x="73552" y="26467"/>
                    <a:pt x="73203" y="25475"/>
                  </a:cubicBezTo>
                  <a:cubicBezTo>
                    <a:pt x="72499" y="23475"/>
                    <a:pt x="73218" y="23106"/>
                    <a:pt x="72053" y="20804"/>
                  </a:cubicBezTo>
                  <a:cubicBezTo>
                    <a:pt x="71405" y="19524"/>
                    <a:pt x="70854" y="18194"/>
                    <a:pt x="70237" y="16895"/>
                  </a:cubicBezTo>
                  <a:cubicBezTo>
                    <a:pt x="67404" y="10934"/>
                    <a:pt x="66957" y="11969"/>
                    <a:pt x="66179" y="863"/>
                  </a:cubicBezTo>
                  <a:cubicBezTo>
                    <a:pt x="66060" y="1413"/>
                    <a:pt x="66144" y="1960"/>
                    <a:pt x="66100" y="2496"/>
                  </a:cubicBezTo>
                  <a:cubicBezTo>
                    <a:pt x="65566" y="8992"/>
                    <a:pt x="65362" y="8687"/>
                    <a:pt x="65492" y="12641"/>
                  </a:cubicBezTo>
                  <a:cubicBezTo>
                    <a:pt x="65529" y="13777"/>
                    <a:pt x="65712" y="16918"/>
                    <a:pt x="66147" y="17989"/>
                  </a:cubicBezTo>
                  <a:cubicBezTo>
                    <a:pt x="66824" y="19658"/>
                    <a:pt x="67602" y="21287"/>
                    <a:pt x="68361" y="22924"/>
                  </a:cubicBezTo>
                  <a:cubicBezTo>
                    <a:pt x="68727" y="23710"/>
                    <a:pt x="69287" y="24351"/>
                    <a:pt x="69922" y="24944"/>
                  </a:cubicBezTo>
                  <a:cubicBezTo>
                    <a:pt x="70266" y="25266"/>
                    <a:pt x="70561" y="25693"/>
                    <a:pt x="70744" y="26127"/>
                  </a:cubicBezTo>
                  <a:cubicBezTo>
                    <a:pt x="71158" y="27115"/>
                    <a:pt x="71541" y="28119"/>
                    <a:pt x="71833" y="29148"/>
                  </a:cubicBezTo>
                  <a:cubicBezTo>
                    <a:pt x="72201" y="30441"/>
                    <a:pt x="71837" y="32282"/>
                    <a:pt x="71762" y="32962"/>
                  </a:cubicBezTo>
                  <a:cubicBezTo>
                    <a:pt x="71125" y="38734"/>
                    <a:pt x="72787" y="38994"/>
                    <a:pt x="71635" y="40310"/>
                  </a:cubicBezTo>
                  <a:cubicBezTo>
                    <a:pt x="69570" y="42665"/>
                    <a:pt x="67830" y="45258"/>
                    <a:pt x="66216" y="47936"/>
                  </a:cubicBezTo>
                  <a:cubicBezTo>
                    <a:pt x="64928" y="50077"/>
                    <a:pt x="63854" y="52305"/>
                    <a:pt x="63921" y="54901"/>
                  </a:cubicBezTo>
                  <a:cubicBezTo>
                    <a:pt x="63923" y="55035"/>
                    <a:pt x="62469" y="62746"/>
                    <a:pt x="62452" y="62839"/>
                  </a:cubicBezTo>
                  <a:cubicBezTo>
                    <a:pt x="62431" y="62949"/>
                    <a:pt x="62350" y="63047"/>
                    <a:pt x="62265" y="63215"/>
                  </a:cubicBezTo>
                  <a:cubicBezTo>
                    <a:pt x="61697" y="62274"/>
                    <a:pt x="60948" y="60630"/>
                    <a:pt x="59887" y="58701"/>
                  </a:cubicBezTo>
                  <a:cubicBezTo>
                    <a:pt x="59609" y="58198"/>
                    <a:pt x="59586" y="57761"/>
                    <a:pt x="59753" y="57225"/>
                  </a:cubicBezTo>
                  <a:cubicBezTo>
                    <a:pt x="60333" y="55371"/>
                    <a:pt x="60680" y="53483"/>
                    <a:pt x="60363" y="51527"/>
                  </a:cubicBezTo>
                  <a:cubicBezTo>
                    <a:pt x="60221" y="50657"/>
                    <a:pt x="60589" y="47776"/>
                    <a:pt x="58835" y="44321"/>
                  </a:cubicBezTo>
                  <a:cubicBezTo>
                    <a:pt x="58488" y="43640"/>
                    <a:pt x="58195" y="42931"/>
                    <a:pt x="57834" y="42255"/>
                  </a:cubicBezTo>
                  <a:cubicBezTo>
                    <a:pt x="56947" y="40598"/>
                    <a:pt x="56745" y="38824"/>
                    <a:pt x="56956" y="36999"/>
                  </a:cubicBezTo>
                  <a:cubicBezTo>
                    <a:pt x="57332" y="33734"/>
                    <a:pt x="61520" y="31086"/>
                    <a:pt x="59578" y="25603"/>
                  </a:cubicBezTo>
                  <a:cubicBezTo>
                    <a:pt x="58026" y="21220"/>
                    <a:pt x="58544" y="19636"/>
                    <a:pt x="58453" y="14642"/>
                  </a:cubicBezTo>
                  <a:cubicBezTo>
                    <a:pt x="58391" y="11171"/>
                    <a:pt x="60197" y="10109"/>
                    <a:pt x="60776" y="7689"/>
                  </a:cubicBezTo>
                  <a:cubicBezTo>
                    <a:pt x="61282" y="5575"/>
                    <a:pt x="61544" y="3414"/>
                    <a:pt x="61401" y="1226"/>
                  </a:cubicBezTo>
                  <a:cubicBezTo>
                    <a:pt x="61372" y="809"/>
                    <a:pt x="61350" y="377"/>
                    <a:pt x="609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51" name="Google Shape;10951;p42"/>
            <p:cNvGrpSpPr/>
            <p:nvPr/>
          </p:nvGrpSpPr>
          <p:grpSpPr>
            <a:xfrm>
              <a:off x="-335226" y="3453488"/>
              <a:ext cx="2096468" cy="1793105"/>
              <a:chOff x="1131253" y="318089"/>
              <a:chExt cx="5436898" cy="4650168"/>
            </a:xfrm>
          </p:grpSpPr>
          <p:sp>
            <p:nvSpPr>
              <p:cNvPr id="10952" name="Google Shape;10952;p42"/>
              <p:cNvSpPr/>
              <p:nvPr/>
            </p:nvSpPr>
            <p:spPr>
              <a:xfrm>
                <a:off x="1131253" y="548346"/>
                <a:ext cx="3411159" cy="4419911"/>
              </a:xfrm>
              <a:custGeom>
                <a:avLst/>
                <a:gdLst/>
                <a:ahLst/>
                <a:cxnLst/>
                <a:rect l="l" t="t" r="r" b="b"/>
                <a:pathLst>
                  <a:path w="75020" h="97205" extrusionOk="0">
                    <a:moveTo>
                      <a:pt x="49227" y="81446"/>
                    </a:moveTo>
                    <a:cubicBezTo>
                      <a:pt x="49337" y="81482"/>
                      <a:pt x="49355" y="81569"/>
                      <a:pt x="49295" y="81760"/>
                    </a:cubicBezTo>
                    <a:cubicBezTo>
                      <a:pt x="49263" y="81611"/>
                      <a:pt x="49245" y="81524"/>
                      <a:pt x="49227" y="81446"/>
                    </a:cubicBezTo>
                    <a:close/>
                    <a:moveTo>
                      <a:pt x="61148" y="83824"/>
                    </a:moveTo>
                    <a:cubicBezTo>
                      <a:pt x="61131" y="83905"/>
                      <a:pt x="61112" y="83987"/>
                      <a:pt x="61081" y="84124"/>
                    </a:cubicBezTo>
                    <a:cubicBezTo>
                      <a:pt x="60997" y="83937"/>
                      <a:pt x="61029" y="83859"/>
                      <a:pt x="61148" y="83824"/>
                    </a:cubicBezTo>
                    <a:close/>
                    <a:moveTo>
                      <a:pt x="52243" y="90533"/>
                    </a:moveTo>
                    <a:lnTo>
                      <a:pt x="52243" y="90533"/>
                    </a:lnTo>
                    <a:cubicBezTo>
                      <a:pt x="52294" y="90754"/>
                      <a:pt x="52296" y="90662"/>
                      <a:pt x="52230" y="90874"/>
                    </a:cubicBezTo>
                    <a:cubicBezTo>
                      <a:pt x="52175" y="90653"/>
                      <a:pt x="52173" y="90740"/>
                      <a:pt x="52243" y="90533"/>
                    </a:cubicBezTo>
                    <a:close/>
                    <a:moveTo>
                      <a:pt x="51800" y="93935"/>
                    </a:moveTo>
                    <a:lnTo>
                      <a:pt x="51800" y="93935"/>
                    </a:lnTo>
                    <a:cubicBezTo>
                      <a:pt x="51914" y="93985"/>
                      <a:pt x="51895" y="94074"/>
                      <a:pt x="51840" y="94171"/>
                    </a:cubicBezTo>
                    <a:cubicBezTo>
                      <a:pt x="51827" y="94092"/>
                      <a:pt x="51813" y="94014"/>
                      <a:pt x="51800" y="93935"/>
                    </a:cubicBezTo>
                    <a:close/>
                    <a:moveTo>
                      <a:pt x="53789" y="94311"/>
                    </a:moveTo>
                    <a:lnTo>
                      <a:pt x="53789" y="94311"/>
                    </a:lnTo>
                    <a:cubicBezTo>
                      <a:pt x="53773" y="94385"/>
                      <a:pt x="53757" y="94461"/>
                      <a:pt x="53738" y="94546"/>
                    </a:cubicBezTo>
                    <a:cubicBezTo>
                      <a:pt x="53644" y="94426"/>
                      <a:pt x="53708" y="94365"/>
                      <a:pt x="53789" y="94311"/>
                    </a:cubicBezTo>
                    <a:close/>
                    <a:moveTo>
                      <a:pt x="53134" y="96003"/>
                    </a:moveTo>
                    <a:lnTo>
                      <a:pt x="53134" y="96003"/>
                    </a:lnTo>
                    <a:cubicBezTo>
                      <a:pt x="53225" y="96166"/>
                      <a:pt x="53184" y="96243"/>
                      <a:pt x="53088" y="96295"/>
                    </a:cubicBezTo>
                    <a:cubicBezTo>
                      <a:pt x="53101" y="96212"/>
                      <a:pt x="53114" y="96125"/>
                      <a:pt x="53134" y="96003"/>
                    </a:cubicBezTo>
                    <a:close/>
                    <a:moveTo>
                      <a:pt x="53054" y="96362"/>
                    </a:moveTo>
                    <a:cubicBezTo>
                      <a:pt x="53023" y="96587"/>
                      <a:pt x="53095" y="96837"/>
                      <a:pt x="52903" y="97022"/>
                    </a:cubicBezTo>
                    <a:cubicBezTo>
                      <a:pt x="52951" y="96396"/>
                      <a:pt x="52926" y="96530"/>
                      <a:pt x="53054" y="96362"/>
                    </a:cubicBezTo>
                    <a:close/>
                    <a:moveTo>
                      <a:pt x="66127" y="1"/>
                    </a:moveTo>
                    <a:cubicBezTo>
                      <a:pt x="66062" y="426"/>
                      <a:pt x="65969" y="841"/>
                      <a:pt x="65939" y="1259"/>
                    </a:cubicBezTo>
                    <a:cubicBezTo>
                      <a:pt x="65841" y="2609"/>
                      <a:pt x="66086" y="3944"/>
                      <a:pt x="66131" y="5287"/>
                    </a:cubicBezTo>
                    <a:cubicBezTo>
                      <a:pt x="66131" y="5290"/>
                      <a:pt x="66538" y="7646"/>
                      <a:pt x="66654" y="8262"/>
                    </a:cubicBezTo>
                    <a:cubicBezTo>
                      <a:pt x="67035" y="10291"/>
                      <a:pt x="67244" y="11455"/>
                      <a:pt x="70310" y="17408"/>
                    </a:cubicBezTo>
                    <a:cubicBezTo>
                      <a:pt x="71122" y="18985"/>
                      <a:pt x="72069" y="21906"/>
                      <a:pt x="72145" y="22765"/>
                    </a:cubicBezTo>
                    <a:cubicBezTo>
                      <a:pt x="72618" y="28057"/>
                      <a:pt x="72085" y="27541"/>
                      <a:pt x="72672" y="30344"/>
                    </a:cubicBezTo>
                    <a:cubicBezTo>
                      <a:pt x="73309" y="33390"/>
                      <a:pt x="74160" y="35254"/>
                      <a:pt x="74214" y="37769"/>
                    </a:cubicBezTo>
                    <a:cubicBezTo>
                      <a:pt x="74231" y="38526"/>
                      <a:pt x="74446" y="38573"/>
                      <a:pt x="74330" y="41156"/>
                    </a:cubicBezTo>
                    <a:cubicBezTo>
                      <a:pt x="74278" y="42331"/>
                      <a:pt x="74083" y="44487"/>
                      <a:pt x="73796" y="48928"/>
                    </a:cubicBezTo>
                    <a:cubicBezTo>
                      <a:pt x="73790" y="49021"/>
                      <a:pt x="73651" y="50032"/>
                      <a:pt x="73640" y="50569"/>
                    </a:cubicBezTo>
                    <a:cubicBezTo>
                      <a:pt x="73541" y="55652"/>
                      <a:pt x="73575" y="56505"/>
                      <a:pt x="73874" y="58630"/>
                    </a:cubicBezTo>
                    <a:cubicBezTo>
                      <a:pt x="74050" y="59877"/>
                      <a:pt x="74017" y="61130"/>
                      <a:pt x="74138" y="62376"/>
                    </a:cubicBezTo>
                    <a:cubicBezTo>
                      <a:pt x="74243" y="63469"/>
                      <a:pt x="74177" y="64579"/>
                      <a:pt x="74204" y="65679"/>
                    </a:cubicBezTo>
                    <a:cubicBezTo>
                      <a:pt x="74288" y="69396"/>
                      <a:pt x="73562" y="72569"/>
                      <a:pt x="73055" y="73896"/>
                    </a:cubicBezTo>
                    <a:cubicBezTo>
                      <a:pt x="71714" y="77419"/>
                      <a:pt x="70178" y="79070"/>
                      <a:pt x="69035" y="80641"/>
                    </a:cubicBezTo>
                    <a:cubicBezTo>
                      <a:pt x="67744" y="82418"/>
                      <a:pt x="66605" y="83326"/>
                      <a:pt x="65159" y="84928"/>
                    </a:cubicBezTo>
                    <a:cubicBezTo>
                      <a:pt x="62952" y="87372"/>
                      <a:pt x="59637" y="89593"/>
                      <a:pt x="58576" y="90327"/>
                    </a:cubicBezTo>
                    <a:cubicBezTo>
                      <a:pt x="57323" y="91196"/>
                      <a:pt x="55937" y="92386"/>
                      <a:pt x="55842" y="92466"/>
                    </a:cubicBezTo>
                    <a:cubicBezTo>
                      <a:pt x="56441" y="90605"/>
                      <a:pt x="61742" y="85598"/>
                      <a:pt x="63493" y="83862"/>
                    </a:cubicBezTo>
                    <a:cubicBezTo>
                      <a:pt x="63493" y="83862"/>
                      <a:pt x="63893" y="83519"/>
                      <a:pt x="66544" y="81080"/>
                    </a:cubicBezTo>
                    <a:cubicBezTo>
                      <a:pt x="66930" y="80724"/>
                      <a:pt x="67250" y="80315"/>
                      <a:pt x="67458" y="79831"/>
                    </a:cubicBezTo>
                    <a:cubicBezTo>
                      <a:pt x="67485" y="79772"/>
                      <a:pt x="67454" y="79687"/>
                      <a:pt x="67446" y="79544"/>
                    </a:cubicBezTo>
                    <a:cubicBezTo>
                      <a:pt x="67225" y="79662"/>
                      <a:pt x="67111" y="79801"/>
                      <a:pt x="66993" y="79937"/>
                    </a:cubicBezTo>
                    <a:cubicBezTo>
                      <a:pt x="66138" y="80926"/>
                      <a:pt x="64845" y="81833"/>
                      <a:pt x="62565" y="84193"/>
                    </a:cubicBezTo>
                    <a:cubicBezTo>
                      <a:pt x="61736" y="85051"/>
                      <a:pt x="60863" y="85867"/>
                      <a:pt x="60002" y="86695"/>
                    </a:cubicBezTo>
                    <a:cubicBezTo>
                      <a:pt x="59955" y="86741"/>
                      <a:pt x="59909" y="86848"/>
                      <a:pt x="59825" y="86848"/>
                    </a:cubicBezTo>
                    <a:cubicBezTo>
                      <a:pt x="59796" y="86848"/>
                      <a:pt x="59763" y="86836"/>
                      <a:pt x="59725" y="86804"/>
                    </a:cubicBezTo>
                    <a:cubicBezTo>
                      <a:pt x="60081" y="85893"/>
                      <a:pt x="60086" y="85897"/>
                      <a:pt x="60629" y="85357"/>
                    </a:cubicBezTo>
                    <a:cubicBezTo>
                      <a:pt x="61638" y="84353"/>
                      <a:pt x="62594" y="83006"/>
                      <a:pt x="64148" y="81487"/>
                    </a:cubicBezTo>
                    <a:cubicBezTo>
                      <a:pt x="66628" y="79063"/>
                      <a:pt x="67410" y="76485"/>
                      <a:pt x="67693" y="75773"/>
                    </a:cubicBezTo>
                    <a:cubicBezTo>
                      <a:pt x="69720" y="70638"/>
                      <a:pt x="69107" y="69553"/>
                      <a:pt x="71322" y="64838"/>
                    </a:cubicBezTo>
                    <a:cubicBezTo>
                      <a:pt x="71423" y="64622"/>
                      <a:pt x="71773" y="64014"/>
                      <a:pt x="71928" y="63813"/>
                    </a:cubicBezTo>
                    <a:cubicBezTo>
                      <a:pt x="72044" y="63663"/>
                      <a:pt x="72119" y="63463"/>
                      <a:pt x="72346" y="63354"/>
                    </a:cubicBezTo>
                    <a:cubicBezTo>
                      <a:pt x="72810" y="67552"/>
                      <a:pt x="72635" y="67468"/>
                      <a:pt x="73062" y="67792"/>
                    </a:cubicBezTo>
                    <a:cubicBezTo>
                      <a:pt x="73257" y="67245"/>
                      <a:pt x="73343" y="67696"/>
                      <a:pt x="73230" y="64889"/>
                    </a:cubicBezTo>
                    <a:cubicBezTo>
                      <a:pt x="73215" y="64462"/>
                      <a:pt x="73133" y="64039"/>
                      <a:pt x="73110" y="63614"/>
                    </a:cubicBezTo>
                    <a:cubicBezTo>
                      <a:pt x="73048" y="62363"/>
                      <a:pt x="72937" y="61116"/>
                      <a:pt x="72757" y="59875"/>
                    </a:cubicBezTo>
                    <a:cubicBezTo>
                      <a:pt x="72661" y="59208"/>
                      <a:pt x="72331" y="58672"/>
                      <a:pt x="71900" y="58187"/>
                    </a:cubicBezTo>
                    <a:cubicBezTo>
                      <a:pt x="71803" y="58078"/>
                      <a:pt x="71654" y="58003"/>
                      <a:pt x="71515" y="57949"/>
                    </a:cubicBezTo>
                    <a:cubicBezTo>
                      <a:pt x="71506" y="57945"/>
                      <a:pt x="71496" y="57944"/>
                      <a:pt x="71485" y="57944"/>
                    </a:cubicBezTo>
                    <a:cubicBezTo>
                      <a:pt x="71425" y="57944"/>
                      <a:pt x="71342" y="57995"/>
                      <a:pt x="71255" y="58022"/>
                    </a:cubicBezTo>
                    <a:cubicBezTo>
                      <a:pt x="71387" y="58765"/>
                      <a:pt x="72103" y="59108"/>
                      <a:pt x="72170" y="60302"/>
                    </a:cubicBezTo>
                    <a:cubicBezTo>
                      <a:pt x="72220" y="61196"/>
                      <a:pt x="72309" y="60857"/>
                      <a:pt x="72309" y="62402"/>
                    </a:cubicBezTo>
                    <a:cubicBezTo>
                      <a:pt x="71678" y="63158"/>
                      <a:pt x="71122" y="63957"/>
                      <a:pt x="70725" y="64863"/>
                    </a:cubicBezTo>
                    <a:cubicBezTo>
                      <a:pt x="68545" y="69835"/>
                      <a:pt x="69462" y="69667"/>
                      <a:pt x="67047" y="75881"/>
                    </a:cubicBezTo>
                    <a:cubicBezTo>
                      <a:pt x="65980" y="78627"/>
                      <a:pt x="64349" y="80575"/>
                      <a:pt x="62250" y="82748"/>
                    </a:cubicBezTo>
                    <a:cubicBezTo>
                      <a:pt x="61899" y="83112"/>
                      <a:pt x="61630" y="83565"/>
                      <a:pt x="61162" y="83809"/>
                    </a:cubicBezTo>
                    <a:cubicBezTo>
                      <a:pt x="61225" y="83403"/>
                      <a:pt x="61082" y="83615"/>
                      <a:pt x="61915" y="81580"/>
                    </a:cubicBezTo>
                    <a:cubicBezTo>
                      <a:pt x="62821" y="79362"/>
                      <a:pt x="62959" y="79362"/>
                      <a:pt x="62707" y="79108"/>
                    </a:cubicBezTo>
                    <a:lnTo>
                      <a:pt x="62707" y="79108"/>
                    </a:lnTo>
                    <a:cubicBezTo>
                      <a:pt x="62387" y="79401"/>
                      <a:pt x="62162" y="79760"/>
                      <a:pt x="61982" y="80145"/>
                    </a:cubicBezTo>
                    <a:cubicBezTo>
                      <a:pt x="61564" y="81040"/>
                      <a:pt x="59702" y="85142"/>
                      <a:pt x="59701" y="85146"/>
                    </a:cubicBezTo>
                    <a:cubicBezTo>
                      <a:pt x="57558" y="89364"/>
                      <a:pt x="57251" y="89755"/>
                      <a:pt x="56288" y="90706"/>
                    </a:cubicBezTo>
                    <a:cubicBezTo>
                      <a:pt x="56280" y="90649"/>
                      <a:pt x="56251" y="90582"/>
                      <a:pt x="56271" y="90539"/>
                    </a:cubicBezTo>
                    <a:cubicBezTo>
                      <a:pt x="58355" y="85948"/>
                      <a:pt x="58312" y="86691"/>
                      <a:pt x="60392" y="80553"/>
                    </a:cubicBezTo>
                    <a:cubicBezTo>
                      <a:pt x="61355" y="77715"/>
                      <a:pt x="61805" y="76912"/>
                      <a:pt x="62083" y="75524"/>
                    </a:cubicBezTo>
                    <a:cubicBezTo>
                      <a:pt x="62409" y="73884"/>
                      <a:pt x="62743" y="68612"/>
                      <a:pt x="62119" y="65021"/>
                    </a:cubicBezTo>
                    <a:cubicBezTo>
                      <a:pt x="61486" y="61369"/>
                      <a:pt x="61110" y="60571"/>
                      <a:pt x="59206" y="56186"/>
                    </a:cubicBezTo>
                    <a:cubicBezTo>
                      <a:pt x="58498" y="54554"/>
                      <a:pt x="59259" y="56152"/>
                      <a:pt x="55560" y="49093"/>
                    </a:cubicBezTo>
                    <a:cubicBezTo>
                      <a:pt x="52981" y="44176"/>
                      <a:pt x="51616" y="36758"/>
                      <a:pt x="49973" y="29228"/>
                    </a:cubicBezTo>
                    <a:cubicBezTo>
                      <a:pt x="49343" y="26344"/>
                      <a:pt x="47941" y="24436"/>
                      <a:pt x="46879" y="22519"/>
                    </a:cubicBezTo>
                    <a:cubicBezTo>
                      <a:pt x="45778" y="20531"/>
                      <a:pt x="45376" y="19866"/>
                      <a:pt x="43473" y="15315"/>
                    </a:cubicBezTo>
                    <a:cubicBezTo>
                      <a:pt x="43049" y="14302"/>
                      <a:pt x="42670" y="13273"/>
                      <a:pt x="42401" y="12201"/>
                    </a:cubicBezTo>
                    <a:cubicBezTo>
                      <a:pt x="42068" y="10874"/>
                      <a:pt x="41458" y="9676"/>
                      <a:pt x="40420" y="8751"/>
                    </a:cubicBezTo>
                    <a:cubicBezTo>
                      <a:pt x="36664" y="5400"/>
                      <a:pt x="34241" y="4908"/>
                      <a:pt x="31971" y="2302"/>
                    </a:cubicBezTo>
                    <a:cubicBezTo>
                      <a:pt x="31695" y="2348"/>
                      <a:pt x="31600" y="2443"/>
                      <a:pt x="31608" y="2684"/>
                    </a:cubicBezTo>
                    <a:cubicBezTo>
                      <a:pt x="33113" y="4900"/>
                      <a:pt x="36040" y="5815"/>
                      <a:pt x="39655" y="8747"/>
                    </a:cubicBezTo>
                    <a:cubicBezTo>
                      <a:pt x="43029" y="11482"/>
                      <a:pt x="40423" y="12805"/>
                      <a:pt x="47614" y="24984"/>
                    </a:cubicBezTo>
                    <a:cubicBezTo>
                      <a:pt x="49233" y="27726"/>
                      <a:pt x="49182" y="29093"/>
                      <a:pt x="51045" y="37463"/>
                    </a:cubicBezTo>
                    <a:cubicBezTo>
                      <a:pt x="53628" y="49068"/>
                      <a:pt x="55246" y="48718"/>
                      <a:pt x="60075" y="59494"/>
                    </a:cubicBezTo>
                    <a:cubicBezTo>
                      <a:pt x="60932" y="61404"/>
                      <a:pt x="61660" y="63350"/>
                      <a:pt x="61844" y="66650"/>
                    </a:cubicBezTo>
                    <a:cubicBezTo>
                      <a:pt x="62009" y="69608"/>
                      <a:pt x="62160" y="74344"/>
                      <a:pt x="61052" y="77095"/>
                    </a:cubicBezTo>
                    <a:cubicBezTo>
                      <a:pt x="57702" y="85413"/>
                      <a:pt x="59665" y="82284"/>
                      <a:pt x="54872" y="92169"/>
                    </a:cubicBezTo>
                    <a:cubicBezTo>
                      <a:pt x="54536" y="92864"/>
                      <a:pt x="54173" y="93545"/>
                      <a:pt x="53821" y="94233"/>
                    </a:cubicBezTo>
                    <a:cubicBezTo>
                      <a:pt x="53830" y="94070"/>
                      <a:pt x="53827" y="93906"/>
                      <a:pt x="53866" y="93751"/>
                    </a:cubicBezTo>
                    <a:cubicBezTo>
                      <a:pt x="54222" y="92330"/>
                      <a:pt x="54562" y="90904"/>
                      <a:pt x="54959" y="89495"/>
                    </a:cubicBezTo>
                    <a:cubicBezTo>
                      <a:pt x="55240" y="88494"/>
                      <a:pt x="55491" y="87486"/>
                      <a:pt x="55650" y="86461"/>
                    </a:cubicBezTo>
                    <a:cubicBezTo>
                      <a:pt x="55923" y="84715"/>
                      <a:pt x="56332" y="82990"/>
                      <a:pt x="56520" y="81230"/>
                    </a:cubicBezTo>
                    <a:cubicBezTo>
                      <a:pt x="56576" y="80694"/>
                      <a:pt x="56743" y="80139"/>
                      <a:pt x="56442" y="79612"/>
                    </a:cubicBezTo>
                    <a:cubicBezTo>
                      <a:pt x="56457" y="79037"/>
                      <a:pt x="56376" y="78466"/>
                      <a:pt x="56478" y="77879"/>
                    </a:cubicBezTo>
                    <a:cubicBezTo>
                      <a:pt x="56615" y="77103"/>
                      <a:pt x="56718" y="76298"/>
                      <a:pt x="56664" y="75516"/>
                    </a:cubicBezTo>
                    <a:cubicBezTo>
                      <a:pt x="56584" y="74352"/>
                      <a:pt x="56640" y="73194"/>
                      <a:pt x="56574" y="72099"/>
                    </a:cubicBezTo>
                    <a:cubicBezTo>
                      <a:pt x="56951" y="71127"/>
                      <a:pt x="57354" y="70417"/>
                      <a:pt x="59433" y="67537"/>
                    </a:cubicBezTo>
                    <a:lnTo>
                      <a:pt x="59433" y="67537"/>
                    </a:lnTo>
                    <a:cubicBezTo>
                      <a:pt x="59644" y="68029"/>
                      <a:pt x="59367" y="68207"/>
                      <a:pt x="59357" y="72603"/>
                    </a:cubicBezTo>
                    <a:cubicBezTo>
                      <a:pt x="59357" y="72659"/>
                      <a:pt x="59458" y="72716"/>
                      <a:pt x="59643" y="72908"/>
                    </a:cubicBezTo>
                    <a:cubicBezTo>
                      <a:pt x="59670" y="72223"/>
                      <a:pt x="60416" y="69771"/>
                      <a:pt x="60191" y="65973"/>
                    </a:cubicBezTo>
                    <a:cubicBezTo>
                      <a:pt x="60057" y="63718"/>
                      <a:pt x="59862" y="63289"/>
                      <a:pt x="59438" y="62228"/>
                    </a:cubicBezTo>
                    <a:cubicBezTo>
                      <a:pt x="59382" y="62092"/>
                      <a:pt x="59274" y="61976"/>
                      <a:pt x="59069" y="61976"/>
                    </a:cubicBezTo>
                    <a:cubicBezTo>
                      <a:pt x="59066" y="61976"/>
                      <a:pt x="59063" y="61976"/>
                      <a:pt x="59060" y="61976"/>
                    </a:cubicBezTo>
                    <a:cubicBezTo>
                      <a:pt x="58967" y="62105"/>
                      <a:pt x="58854" y="62047"/>
                      <a:pt x="59018" y="62698"/>
                    </a:cubicBezTo>
                    <a:cubicBezTo>
                      <a:pt x="59320" y="63884"/>
                      <a:pt x="59541" y="65079"/>
                      <a:pt x="59475" y="66310"/>
                    </a:cubicBezTo>
                    <a:cubicBezTo>
                      <a:pt x="58527" y="67718"/>
                      <a:pt x="57591" y="69109"/>
                      <a:pt x="56630" y="70538"/>
                    </a:cubicBezTo>
                    <a:cubicBezTo>
                      <a:pt x="56630" y="68000"/>
                      <a:pt x="57138" y="66816"/>
                      <a:pt x="56883" y="65652"/>
                    </a:cubicBezTo>
                    <a:lnTo>
                      <a:pt x="56883" y="65652"/>
                    </a:lnTo>
                    <a:cubicBezTo>
                      <a:pt x="56764" y="65712"/>
                      <a:pt x="56646" y="65731"/>
                      <a:pt x="56627" y="65786"/>
                    </a:cubicBezTo>
                    <a:cubicBezTo>
                      <a:pt x="56526" y="66072"/>
                      <a:pt x="56423" y="66363"/>
                      <a:pt x="56366" y="66659"/>
                    </a:cubicBezTo>
                    <a:cubicBezTo>
                      <a:pt x="55917" y="69048"/>
                      <a:pt x="56002" y="70012"/>
                      <a:pt x="55983" y="72314"/>
                    </a:cubicBezTo>
                    <a:cubicBezTo>
                      <a:pt x="55387" y="70572"/>
                      <a:pt x="54960" y="68787"/>
                      <a:pt x="54217" y="67146"/>
                    </a:cubicBezTo>
                    <a:cubicBezTo>
                      <a:pt x="54217" y="63527"/>
                      <a:pt x="54219" y="65058"/>
                      <a:pt x="54539" y="62087"/>
                    </a:cubicBezTo>
                    <a:cubicBezTo>
                      <a:pt x="54771" y="59934"/>
                      <a:pt x="54946" y="59351"/>
                      <a:pt x="55923" y="55936"/>
                    </a:cubicBezTo>
                    <a:cubicBezTo>
                      <a:pt x="55941" y="55872"/>
                      <a:pt x="56037" y="55832"/>
                      <a:pt x="56135" y="55748"/>
                    </a:cubicBezTo>
                    <a:cubicBezTo>
                      <a:pt x="58887" y="61350"/>
                      <a:pt x="58521" y="60701"/>
                      <a:pt x="58764" y="60784"/>
                    </a:cubicBezTo>
                    <a:cubicBezTo>
                      <a:pt x="58830" y="59946"/>
                      <a:pt x="58595" y="59161"/>
                      <a:pt x="58243" y="58397"/>
                    </a:cubicBezTo>
                    <a:cubicBezTo>
                      <a:pt x="56787" y="55246"/>
                      <a:pt x="55769" y="53386"/>
                      <a:pt x="53400" y="50767"/>
                    </a:cubicBezTo>
                    <a:cubicBezTo>
                      <a:pt x="53286" y="50642"/>
                      <a:pt x="53124" y="50564"/>
                      <a:pt x="52917" y="50417"/>
                    </a:cubicBezTo>
                    <a:lnTo>
                      <a:pt x="52917" y="50417"/>
                    </a:lnTo>
                    <a:cubicBezTo>
                      <a:pt x="52853" y="50884"/>
                      <a:pt x="52572" y="50766"/>
                      <a:pt x="54285" y="52963"/>
                    </a:cubicBezTo>
                    <a:cubicBezTo>
                      <a:pt x="54773" y="53590"/>
                      <a:pt x="55242" y="54227"/>
                      <a:pt x="55622" y="54947"/>
                    </a:cubicBezTo>
                    <a:cubicBezTo>
                      <a:pt x="54657" y="58148"/>
                      <a:pt x="53690" y="60631"/>
                      <a:pt x="53615" y="65151"/>
                    </a:cubicBezTo>
                    <a:cubicBezTo>
                      <a:pt x="53613" y="65343"/>
                      <a:pt x="53669" y="65556"/>
                      <a:pt x="53493" y="65789"/>
                    </a:cubicBezTo>
                    <a:cubicBezTo>
                      <a:pt x="53419" y="65689"/>
                      <a:pt x="53363" y="65619"/>
                      <a:pt x="53314" y="65544"/>
                    </a:cubicBezTo>
                    <a:cubicBezTo>
                      <a:pt x="50487" y="61079"/>
                      <a:pt x="50637" y="59852"/>
                      <a:pt x="50220" y="59852"/>
                    </a:cubicBezTo>
                    <a:cubicBezTo>
                      <a:pt x="50193" y="59852"/>
                      <a:pt x="50163" y="59857"/>
                      <a:pt x="50129" y="59867"/>
                    </a:cubicBezTo>
                    <a:cubicBezTo>
                      <a:pt x="50016" y="60245"/>
                      <a:pt x="50070" y="60632"/>
                      <a:pt x="50225" y="61002"/>
                    </a:cubicBezTo>
                    <a:cubicBezTo>
                      <a:pt x="51935" y="65073"/>
                      <a:pt x="53784" y="66878"/>
                      <a:pt x="54750" y="70395"/>
                    </a:cubicBezTo>
                    <a:cubicBezTo>
                      <a:pt x="55244" y="72199"/>
                      <a:pt x="55667" y="74003"/>
                      <a:pt x="55645" y="75891"/>
                    </a:cubicBezTo>
                    <a:cubicBezTo>
                      <a:pt x="55638" y="76622"/>
                      <a:pt x="55766" y="77353"/>
                      <a:pt x="55784" y="78086"/>
                    </a:cubicBezTo>
                    <a:cubicBezTo>
                      <a:pt x="55793" y="78418"/>
                      <a:pt x="55873" y="82235"/>
                      <a:pt x="55763" y="82766"/>
                    </a:cubicBezTo>
                    <a:cubicBezTo>
                      <a:pt x="54490" y="88886"/>
                      <a:pt x="54643" y="87902"/>
                      <a:pt x="53681" y="91054"/>
                    </a:cubicBezTo>
                    <a:cubicBezTo>
                      <a:pt x="53484" y="90517"/>
                      <a:pt x="54173" y="87026"/>
                      <a:pt x="54185" y="84488"/>
                    </a:cubicBezTo>
                    <a:cubicBezTo>
                      <a:pt x="54196" y="82322"/>
                      <a:pt x="54247" y="78693"/>
                      <a:pt x="53776" y="75147"/>
                    </a:cubicBezTo>
                    <a:cubicBezTo>
                      <a:pt x="53144" y="70385"/>
                      <a:pt x="52839" y="69297"/>
                      <a:pt x="50466" y="65881"/>
                    </a:cubicBezTo>
                    <a:cubicBezTo>
                      <a:pt x="49678" y="64748"/>
                      <a:pt x="49130" y="63481"/>
                      <a:pt x="48409" y="62312"/>
                    </a:cubicBezTo>
                    <a:cubicBezTo>
                      <a:pt x="48361" y="62234"/>
                      <a:pt x="48341" y="62143"/>
                      <a:pt x="48302" y="62059"/>
                    </a:cubicBezTo>
                    <a:cubicBezTo>
                      <a:pt x="47382" y="60117"/>
                      <a:pt x="47262" y="59946"/>
                      <a:pt x="46865" y="59089"/>
                    </a:cubicBezTo>
                    <a:cubicBezTo>
                      <a:pt x="43154" y="51070"/>
                      <a:pt x="44475" y="47703"/>
                      <a:pt x="43903" y="41829"/>
                    </a:cubicBezTo>
                    <a:cubicBezTo>
                      <a:pt x="43749" y="40254"/>
                      <a:pt x="43748" y="38709"/>
                      <a:pt x="42925" y="37107"/>
                    </a:cubicBezTo>
                    <a:cubicBezTo>
                      <a:pt x="40740" y="32849"/>
                      <a:pt x="38935" y="31407"/>
                      <a:pt x="37798" y="28540"/>
                    </a:cubicBezTo>
                    <a:cubicBezTo>
                      <a:pt x="37752" y="28424"/>
                      <a:pt x="35909" y="25146"/>
                      <a:pt x="34713" y="21889"/>
                    </a:cubicBezTo>
                    <a:cubicBezTo>
                      <a:pt x="34175" y="20426"/>
                      <a:pt x="33517" y="19008"/>
                      <a:pt x="32753" y="17647"/>
                    </a:cubicBezTo>
                    <a:cubicBezTo>
                      <a:pt x="31485" y="15387"/>
                      <a:pt x="29907" y="14246"/>
                      <a:pt x="25176" y="11803"/>
                    </a:cubicBezTo>
                    <a:cubicBezTo>
                      <a:pt x="22537" y="10440"/>
                      <a:pt x="21761" y="9489"/>
                      <a:pt x="19015" y="6793"/>
                    </a:cubicBezTo>
                    <a:cubicBezTo>
                      <a:pt x="18841" y="6624"/>
                      <a:pt x="18710" y="6407"/>
                      <a:pt x="18428" y="6352"/>
                    </a:cubicBezTo>
                    <a:cubicBezTo>
                      <a:pt x="18388" y="6419"/>
                      <a:pt x="18343" y="6490"/>
                      <a:pt x="18306" y="6554"/>
                    </a:cubicBezTo>
                    <a:cubicBezTo>
                      <a:pt x="18832" y="7526"/>
                      <a:pt x="18789" y="7448"/>
                      <a:pt x="21262" y="9671"/>
                    </a:cubicBezTo>
                    <a:cubicBezTo>
                      <a:pt x="25743" y="13701"/>
                      <a:pt x="30292" y="13827"/>
                      <a:pt x="32449" y="18397"/>
                    </a:cubicBezTo>
                    <a:cubicBezTo>
                      <a:pt x="34681" y="23122"/>
                      <a:pt x="34214" y="22824"/>
                      <a:pt x="35255" y="24872"/>
                    </a:cubicBezTo>
                    <a:cubicBezTo>
                      <a:pt x="35806" y="25957"/>
                      <a:pt x="38138" y="30447"/>
                      <a:pt x="38317" y="30726"/>
                    </a:cubicBezTo>
                    <a:cubicBezTo>
                      <a:pt x="41033" y="34968"/>
                      <a:pt x="41610" y="35691"/>
                      <a:pt x="42496" y="37830"/>
                    </a:cubicBezTo>
                    <a:cubicBezTo>
                      <a:pt x="43104" y="39298"/>
                      <a:pt x="43107" y="40999"/>
                      <a:pt x="43197" y="41874"/>
                    </a:cubicBezTo>
                    <a:cubicBezTo>
                      <a:pt x="43844" y="48088"/>
                      <a:pt x="43020" y="48448"/>
                      <a:pt x="43896" y="52542"/>
                    </a:cubicBezTo>
                    <a:cubicBezTo>
                      <a:pt x="44566" y="55676"/>
                      <a:pt x="44750" y="55516"/>
                      <a:pt x="47700" y="62047"/>
                    </a:cubicBezTo>
                    <a:cubicBezTo>
                      <a:pt x="48105" y="62944"/>
                      <a:pt x="49575" y="65486"/>
                      <a:pt x="49693" y="65658"/>
                    </a:cubicBezTo>
                    <a:cubicBezTo>
                      <a:pt x="51017" y="67612"/>
                      <a:pt x="52134" y="69019"/>
                      <a:pt x="52609" y="71418"/>
                    </a:cubicBezTo>
                    <a:cubicBezTo>
                      <a:pt x="52947" y="73125"/>
                      <a:pt x="53204" y="75984"/>
                      <a:pt x="53298" y="76591"/>
                    </a:cubicBezTo>
                    <a:cubicBezTo>
                      <a:pt x="53625" y="78699"/>
                      <a:pt x="53667" y="81848"/>
                      <a:pt x="53561" y="83883"/>
                    </a:cubicBezTo>
                    <a:cubicBezTo>
                      <a:pt x="53482" y="83395"/>
                      <a:pt x="53477" y="82905"/>
                      <a:pt x="53418" y="82421"/>
                    </a:cubicBezTo>
                    <a:cubicBezTo>
                      <a:pt x="53339" y="81786"/>
                      <a:pt x="53189" y="81160"/>
                      <a:pt x="53117" y="80523"/>
                    </a:cubicBezTo>
                    <a:cubicBezTo>
                      <a:pt x="52877" y="78393"/>
                      <a:pt x="52332" y="76326"/>
                      <a:pt x="51787" y="74261"/>
                    </a:cubicBezTo>
                    <a:cubicBezTo>
                      <a:pt x="51553" y="73375"/>
                      <a:pt x="51107" y="72570"/>
                      <a:pt x="50533" y="71903"/>
                    </a:cubicBezTo>
                    <a:cubicBezTo>
                      <a:pt x="50482" y="71891"/>
                      <a:pt x="50437" y="71886"/>
                      <a:pt x="50398" y="71886"/>
                    </a:cubicBezTo>
                    <a:cubicBezTo>
                      <a:pt x="50246" y="71886"/>
                      <a:pt x="50185" y="71973"/>
                      <a:pt x="50176" y="72141"/>
                    </a:cubicBezTo>
                    <a:cubicBezTo>
                      <a:pt x="51203" y="73796"/>
                      <a:pt x="51376" y="74015"/>
                      <a:pt x="52321" y="78498"/>
                    </a:cubicBezTo>
                    <a:cubicBezTo>
                      <a:pt x="53239" y="82847"/>
                      <a:pt x="52870" y="89200"/>
                      <a:pt x="52802" y="89628"/>
                    </a:cubicBezTo>
                    <a:cubicBezTo>
                      <a:pt x="52719" y="89191"/>
                      <a:pt x="52643" y="88833"/>
                      <a:pt x="52587" y="88474"/>
                    </a:cubicBezTo>
                    <a:cubicBezTo>
                      <a:pt x="52482" y="87799"/>
                      <a:pt x="52351" y="86650"/>
                      <a:pt x="52037" y="84857"/>
                    </a:cubicBezTo>
                    <a:lnTo>
                      <a:pt x="51020" y="79090"/>
                    </a:lnTo>
                    <a:cubicBezTo>
                      <a:pt x="49993" y="74992"/>
                      <a:pt x="48122" y="73199"/>
                      <a:pt x="46205" y="70997"/>
                    </a:cubicBezTo>
                    <a:cubicBezTo>
                      <a:pt x="45439" y="70115"/>
                      <a:pt x="45204" y="69740"/>
                      <a:pt x="42002" y="66638"/>
                    </a:cubicBezTo>
                    <a:cubicBezTo>
                      <a:pt x="40147" y="64842"/>
                      <a:pt x="38542" y="63868"/>
                      <a:pt x="36179" y="60924"/>
                    </a:cubicBezTo>
                    <a:cubicBezTo>
                      <a:pt x="35267" y="59786"/>
                      <a:pt x="34446" y="58517"/>
                      <a:pt x="33789" y="55435"/>
                    </a:cubicBezTo>
                    <a:cubicBezTo>
                      <a:pt x="33193" y="52631"/>
                      <a:pt x="32640" y="49826"/>
                      <a:pt x="31042" y="47531"/>
                    </a:cubicBezTo>
                    <a:cubicBezTo>
                      <a:pt x="30568" y="46851"/>
                      <a:pt x="29118" y="44951"/>
                      <a:pt x="28060" y="43814"/>
                    </a:cubicBezTo>
                    <a:cubicBezTo>
                      <a:pt x="25734" y="41315"/>
                      <a:pt x="24549" y="40290"/>
                      <a:pt x="23601" y="38595"/>
                    </a:cubicBezTo>
                    <a:cubicBezTo>
                      <a:pt x="22251" y="36185"/>
                      <a:pt x="21858" y="35566"/>
                      <a:pt x="21331" y="33801"/>
                    </a:cubicBezTo>
                    <a:cubicBezTo>
                      <a:pt x="21191" y="33332"/>
                      <a:pt x="21054" y="32864"/>
                      <a:pt x="20921" y="32394"/>
                    </a:cubicBezTo>
                    <a:cubicBezTo>
                      <a:pt x="20074" y="29397"/>
                      <a:pt x="18168" y="26512"/>
                      <a:pt x="16804" y="25227"/>
                    </a:cubicBezTo>
                    <a:cubicBezTo>
                      <a:pt x="16697" y="25126"/>
                      <a:pt x="16555" y="25056"/>
                      <a:pt x="16420" y="24986"/>
                    </a:cubicBezTo>
                    <a:cubicBezTo>
                      <a:pt x="16370" y="24960"/>
                      <a:pt x="16318" y="24945"/>
                      <a:pt x="16267" y="24945"/>
                    </a:cubicBezTo>
                    <a:cubicBezTo>
                      <a:pt x="16201" y="24945"/>
                      <a:pt x="16137" y="24969"/>
                      <a:pt x="16083" y="25025"/>
                    </a:cubicBezTo>
                    <a:cubicBezTo>
                      <a:pt x="16047" y="25061"/>
                      <a:pt x="16043" y="25127"/>
                      <a:pt x="15985" y="25282"/>
                    </a:cubicBezTo>
                    <a:cubicBezTo>
                      <a:pt x="16050" y="25323"/>
                      <a:pt x="16166" y="25375"/>
                      <a:pt x="16258" y="25456"/>
                    </a:cubicBezTo>
                    <a:cubicBezTo>
                      <a:pt x="18212" y="27141"/>
                      <a:pt x="19545" y="29220"/>
                      <a:pt x="20220" y="31716"/>
                    </a:cubicBezTo>
                    <a:cubicBezTo>
                      <a:pt x="20911" y="34275"/>
                      <a:pt x="21202" y="35684"/>
                      <a:pt x="22505" y="37875"/>
                    </a:cubicBezTo>
                    <a:cubicBezTo>
                      <a:pt x="26168" y="44042"/>
                      <a:pt x="31060" y="45693"/>
                      <a:pt x="32838" y="53431"/>
                    </a:cubicBezTo>
                    <a:cubicBezTo>
                      <a:pt x="33540" y="56491"/>
                      <a:pt x="33794" y="58753"/>
                      <a:pt x="35541" y="61047"/>
                    </a:cubicBezTo>
                    <a:cubicBezTo>
                      <a:pt x="38262" y="64618"/>
                      <a:pt x="38080" y="63620"/>
                      <a:pt x="43888" y="69280"/>
                    </a:cubicBezTo>
                    <a:cubicBezTo>
                      <a:pt x="44545" y="69920"/>
                      <a:pt x="45142" y="70621"/>
                      <a:pt x="45796" y="71264"/>
                    </a:cubicBezTo>
                    <a:cubicBezTo>
                      <a:pt x="46779" y="72235"/>
                      <a:pt x="47679" y="73280"/>
                      <a:pt x="48436" y="74428"/>
                    </a:cubicBezTo>
                    <a:cubicBezTo>
                      <a:pt x="50664" y="77803"/>
                      <a:pt x="50860" y="80731"/>
                      <a:pt x="51814" y="86402"/>
                    </a:cubicBezTo>
                    <a:cubicBezTo>
                      <a:pt x="52001" y="87517"/>
                      <a:pt x="52142" y="88637"/>
                      <a:pt x="52180" y="89769"/>
                    </a:cubicBezTo>
                    <a:cubicBezTo>
                      <a:pt x="52184" y="89893"/>
                      <a:pt x="52140" y="90016"/>
                      <a:pt x="52099" y="90245"/>
                    </a:cubicBezTo>
                    <a:cubicBezTo>
                      <a:pt x="51022" y="84972"/>
                      <a:pt x="50886" y="83627"/>
                      <a:pt x="48824" y="78715"/>
                    </a:cubicBezTo>
                    <a:cubicBezTo>
                      <a:pt x="48340" y="77563"/>
                      <a:pt x="47793" y="76439"/>
                      <a:pt x="46901" y="75514"/>
                    </a:cubicBezTo>
                    <a:cubicBezTo>
                      <a:pt x="46276" y="74867"/>
                      <a:pt x="45633" y="74272"/>
                      <a:pt x="44768" y="73977"/>
                    </a:cubicBezTo>
                    <a:cubicBezTo>
                      <a:pt x="44621" y="73928"/>
                      <a:pt x="44500" y="73782"/>
                      <a:pt x="44323" y="73782"/>
                    </a:cubicBezTo>
                    <a:cubicBezTo>
                      <a:pt x="44272" y="73782"/>
                      <a:pt x="44217" y="73794"/>
                      <a:pt x="44155" y="73824"/>
                    </a:cubicBezTo>
                    <a:cubicBezTo>
                      <a:pt x="44326" y="74170"/>
                      <a:pt x="44636" y="74348"/>
                      <a:pt x="44944" y="74528"/>
                    </a:cubicBezTo>
                    <a:cubicBezTo>
                      <a:pt x="45669" y="74950"/>
                      <a:pt x="46256" y="75524"/>
                      <a:pt x="46757" y="76192"/>
                    </a:cubicBezTo>
                    <a:cubicBezTo>
                      <a:pt x="46884" y="76363"/>
                      <a:pt x="46983" y="76572"/>
                      <a:pt x="47144" y="76699"/>
                    </a:cubicBezTo>
                    <a:cubicBezTo>
                      <a:pt x="47426" y="76922"/>
                      <a:pt x="47551" y="77227"/>
                      <a:pt x="47692" y="77532"/>
                    </a:cubicBezTo>
                    <a:cubicBezTo>
                      <a:pt x="48165" y="78566"/>
                      <a:pt x="48778" y="80056"/>
                      <a:pt x="49081" y="80825"/>
                    </a:cubicBezTo>
                    <a:cubicBezTo>
                      <a:pt x="49148" y="80994"/>
                      <a:pt x="49164" y="81185"/>
                      <a:pt x="49194" y="81369"/>
                    </a:cubicBezTo>
                    <a:cubicBezTo>
                      <a:pt x="48284" y="79847"/>
                      <a:pt x="48199" y="79668"/>
                      <a:pt x="47931" y="79336"/>
                    </a:cubicBezTo>
                    <a:cubicBezTo>
                      <a:pt x="45409" y="76211"/>
                      <a:pt x="44066" y="75504"/>
                      <a:pt x="42699" y="74509"/>
                    </a:cubicBezTo>
                    <a:cubicBezTo>
                      <a:pt x="42533" y="74390"/>
                      <a:pt x="39420" y="73044"/>
                      <a:pt x="38323" y="72635"/>
                    </a:cubicBezTo>
                    <a:cubicBezTo>
                      <a:pt x="36053" y="71794"/>
                      <a:pt x="33692" y="69261"/>
                      <a:pt x="32286" y="67293"/>
                    </a:cubicBezTo>
                    <a:cubicBezTo>
                      <a:pt x="31009" y="65505"/>
                      <a:pt x="30678" y="64623"/>
                      <a:pt x="29546" y="62221"/>
                    </a:cubicBezTo>
                    <a:cubicBezTo>
                      <a:pt x="27075" y="56978"/>
                      <a:pt x="27175" y="57089"/>
                      <a:pt x="26711" y="56264"/>
                    </a:cubicBezTo>
                    <a:cubicBezTo>
                      <a:pt x="25010" y="53237"/>
                      <a:pt x="23746" y="52614"/>
                      <a:pt x="22022" y="51196"/>
                    </a:cubicBezTo>
                    <a:cubicBezTo>
                      <a:pt x="18080" y="47956"/>
                      <a:pt x="17165" y="47867"/>
                      <a:pt x="13244" y="44564"/>
                    </a:cubicBezTo>
                    <a:cubicBezTo>
                      <a:pt x="9538" y="41439"/>
                      <a:pt x="12093" y="38776"/>
                      <a:pt x="7360" y="32880"/>
                    </a:cubicBezTo>
                    <a:cubicBezTo>
                      <a:pt x="6671" y="32022"/>
                      <a:pt x="5975" y="31168"/>
                      <a:pt x="5159" y="30420"/>
                    </a:cubicBezTo>
                    <a:cubicBezTo>
                      <a:pt x="5070" y="30339"/>
                      <a:pt x="4998" y="30237"/>
                      <a:pt x="4922" y="30140"/>
                    </a:cubicBezTo>
                    <a:cubicBezTo>
                      <a:pt x="4467" y="29555"/>
                      <a:pt x="3865" y="29126"/>
                      <a:pt x="3301" y="28659"/>
                    </a:cubicBezTo>
                    <a:cubicBezTo>
                      <a:pt x="3235" y="28605"/>
                      <a:pt x="3134" y="28593"/>
                      <a:pt x="3035" y="28555"/>
                    </a:cubicBezTo>
                    <a:cubicBezTo>
                      <a:pt x="2993" y="28638"/>
                      <a:pt x="2956" y="28713"/>
                      <a:pt x="2904" y="28816"/>
                    </a:cubicBezTo>
                    <a:cubicBezTo>
                      <a:pt x="3171" y="29079"/>
                      <a:pt x="3432" y="29335"/>
                      <a:pt x="3690" y="29595"/>
                    </a:cubicBezTo>
                    <a:cubicBezTo>
                      <a:pt x="4723" y="30627"/>
                      <a:pt x="7318" y="32832"/>
                      <a:pt x="9143" y="36673"/>
                    </a:cubicBezTo>
                    <a:cubicBezTo>
                      <a:pt x="10081" y="38651"/>
                      <a:pt x="9838" y="39003"/>
                      <a:pt x="10665" y="41653"/>
                    </a:cubicBezTo>
                    <a:cubicBezTo>
                      <a:pt x="11338" y="43808"/>
                      <a:pt x="12437" y="44929"/>
                      <a:pt x="16455" y="47808"/>
                    </a:cubicBezTo>
                    <a:cubicBezTo>
                      <a:pt x="22608" y="52216"/>
                      <a:pt x="20382" y="50742"/>
                      <a:pt x="23071" y="52743"/>
                    </a:cubicBezTo>
                    <a:cubicBezTo>
                      <a:pt x="24680" y="53940"/>
                      <a:pt x="26124" y="56139"/>
                      <a:pt x="26974" y="58099"/>
                    </a:cubicBezTo>
                    <a:cubicBezTo>
                      <a:pt x="27959" y="60375"/>
                      <a:pt x="28414" y="60979"/>
                      <a:pt x="30172" y="64799"/>
                    </a:cubicBezTo>
                    <a:cubicBezTo>
                      <a:pt x="31544" y="67776"/>
                      <a:pt x="34902" y="71937"/>
                      <a:pt x="37971" y="73164"/>
                    </a:cubicBezTo>
                    <a:cubicBezTo>
                      <a:pt x="39304" y="73696"/>
                      <a:pt x="40611" y="74289"/>
                      <a:pt x="41940" y="74831"/>
                    </a:cubicBezTo>
                    <a:cubicBezTo>
                      <a:pt x="42875" y="75212"/>
                      <a:pt x="44362" y="76362"/>
                      <a:pt x="44962" y="76880"/>
                    </a:cubicBezTo>
                    <a:cubicBezTo>
                      <a:pt x="46447" y="78162"/>
                      <a:pt x="47027" y="78987"/>
                      <a:pt x="47845" y="79950"/>
                    </a:cubicBezTo>
                    <a:cubicBezTo>
                      <a:pt x="48030" y="80170"/>
                      <a:pt x="49028" y="81696"/>
                      <a:pt x="49683" y="83927"/>
                    </a:cubicBezTo>
                    <a:cubicBezTo>
                      <a:pt x="50814" y="87791"/>
                      <a:pt x="51364" y="89884"/>
                      <a:pt x="51781" y="93911"/>
                    </a:cubicBezTo>
                    <a:cubicBezTo>
                      <a:pt x="51641" y="93835"/>
                      <a:pt x="51765" y="94087"/>
                      <a:pt x="50499" y="91234"/>
                    </a:cubicBezTo>
                    <a:cubicBezTo>
                      <a:pt x="48270" y="86211"/>
                      <a:pt x="44303" y="85843"/>
                      <a:pt x="41413" y="83340"/>
                    </a:cubicBezTo>
                    <a:cubicBezTo>
                      <a:pt x="41320" y="83261"/>
                      <a:pt x="40117" y="82635"/>
                      <a:pt x="39256" y="81658"/>
                    </a:cubicBezTo>
                    <a:cubicBezTo>
                      <a:pt x="37541" y="79716"/>
                      <a:pt x="37401" y="79549"/>
                      <a:pt x="37119" y="79028"/>
                    </a:cubicBezTo>
                    <a:cubicBezTo>
                      <a:pt x="35977" y="76925"/>
                      <a:pt x="34665" y="75751"/>
                      <a:pt x="32728" y="73767"/>
                    </a:cubicBezTo>
                    <a:cubicBezTo>
                      <a:pt x="31425" y="72433"/>
                      <a:pt x="30900" y="71670"/>
                      <a:pt x="29185" y="71110"/>
                    </a:cubicBezTo>
                    <a:cubicBezTo>
                      <a:pt x="25260" y="69830"/>
                      <a:pt x="23681" y="69166"/>
                      <a:pt x="22356" y="68082"/>
                    </a:cubicBezTo>
                    <a:cubicBezTo>
                      <a:pt x="19581" y="65810"/>
                      <a:pt x="17676" y="64624"/>
                      <a:pt x="16144" y="62418"/>
                    </a:cubicBezTo>
                    <a:cubicBezTo>
                      <a:pt x="14571" y="60153"/>
                      <a:pt x="12100" y="58278"/>
                      <a:pt x="11580" y="57939"/>
                    </a:cubicBezTo>
                    <a:cubicBezTo>
                      <a:pt x="9312" y="56466"/>
                      <a:pt x="7225" y="55289"/>
                      <a:pt x="6186" y="53739"/>
                    </a:cubicBezTo>
                    <a:cubicBezTo>
                      <a:pt x="5021" y="51996"/>
                      <a:pt x="4886" y="51780"/>
                      <a:pt x="4599" y="50766"/>
                    </a:cubicBezTo>
                    <a:cubicBezTo>
                      <a:pt x="3969" y="48545"/>
                      <a:pt x="3363" y="44804"/>
                      <a:pt x="585" y="41857"/>
                    </a:cubicBezTo>
                    <a:cubicBezTo>
                      <a:pt x="468" y="41732"/>
                      <a:pt x="291" y="41661"/>
                      <a:pt x="155" y="41576"/>
                    </a:cubicBezTo>
                    <a:cubicBezTo>
                      <a:pt x="24" y="41682"/>
                      <a:pt x="60" y="41607"/>
                      <a:pt x="1" y="41829"/>
                    </a:cubicBezTo>
                    <a:cubicBezTo>
                      <a:pt x="33" y="41879"/>
                      <a:pt x="60" y="41938"/>
                      <a:pt x="102" y="41981"/>
                    </a:cubicBezTo>
                    <a:cubicBezTo>
                      <a:pt x="2450" y="44308"/>
                      <a:pt x="3172" y="47060"/>
                      <a:pt x="3812" y="49229"/>
                    </a:cubicBezTo>
                    <a:cubicBezTo>
                      <a:pt x="4295" y="50873"/>
                      <a:pt x="4363" y="52903"/>
                      <a:pt x="6883" y="55337"/>
                    </a:cubicBezTo>
                    <a:cubicBezTo>
                      <a:pt x="6976" y="55427"/>
                      <a:pt x="9961" y="57598"/>
                      <a:pt x="11345" y="58397"/>
                    </a:cubicBezTo>
                    <a:cubicBezTo>
                      <a:pt x="11961" y="58753"/>
                      <a:pt x="14346" y="60621"/>
                      <a:pt x="16008" y="63027"/>
                    </a:cubicBezTo>
                    <a:cubicBezTo>
                      <a:pt x="16840" y="64231"/>
                      <a:pt x="18200" y="65526"/>
                      <a:pt x="19158" y="66208"/>
                    </a:cubicBezTo>
                    <a:cubicBezTo>
                      <a:pt x="19158" y="66208"/>
                      <a:pt x="20428" y="67272"/>
                      <a:pt x="22924" y="69131"/>
                    </a:cubicBezTo>
                    <a:cubicBezTo>
                      <a:pt x="23442" y="69517"/>
                      <a:pt x="24014" y="69812"/>
                      <a:pt x="24621" y="70032"/>
                    </a:cubicBezTo>
                    <a:cubicBezTo>
                      <a:pt x="29428" y="71793"/>
                      <a:pt x="29984" y="71582"/>
                      <a:pt x="31440" y="72999"/>
                    </a:cubicBezTo>
                    <a:cubicBezTo>
                      <a:pt x="37484" y="78885"/>
                      <a:pt x="35985" y="78685"/>
                      <a:pt x="38376" y="81492"/>
                    </a:cubicBezTo>
                    <a:cubicBezTo>
                      <a:pt x="38911" y="82119"/>
                      <a:pt x="39474" y="82716"/>
                      <a:pt x="40194" y="83155"/>
                    </a:cubicBezTo>
                    <a:cubicBezTo>
                      <a:pt x="40819" y="83536"/>
                      <a:pt x="41396" y="83994"/>
                      <a:pt x="41997" y="84416"/>
                    </a:cubicBezTo>
                    <a:cubicBezTo>
                      <a:pt x="44025" y="85841"/>
                      <a:pt x="44787" y="85875"/>
                      <a:pt x="47316" y="87827"/>
                    </a:cubicBezTo>
                    <a:cubicBezTo>
                      <a:pt x="48508" y="88748"/>
                      <a:pt x="49400" y="89887"/>
                      <a:pt x="50046" y="91227"/>
                    </a:cubicBezTo>
                    <a:cubicBezTo>
                      <a:pt x="50409" y="91981"/>
                      <a:pt x="51938" y="95539"/>
                      <a:pt x="52273" y="96961"/>
                    </a:cubicBezTo>
                    <a:cubicBezTo>
                      <a:pt x="52489" y="96997"/>
                      <a:pt x="52690" y="97030"/>
                      <a:pt x="52889" y="97063"/>
                    </a:cubicBezTo>
                    <a:cubicBezTo>
                      <a:pt x="52924" y="97167"/>
                      <a:pt x="52995" y="97205"/>
                      <a:pt x="53099" y="97205"/>
                    </a:cubicBezTo>
                    <a:cubicBezTo>
                      <a:pt x="53127" y="97205"/>
                      <a:pt x="53157" y="97202"/>
                      <a:pt x="53190" y="97197"/>
                    </a:cubicBezTo>
                    <a:cubicBezTo>
                      <a:pt x="53519" y="96886"/>
                      <a:pt x="53674" y="96450"/>
                      <a:pt x="53858" y="96034"/>
                    </a:cubicBezTo>
                    <a:cubicBezTo>
                      <a:pt x="54398" y="94818"/>
                      <a:pt x="54533" y="94097"/>
                      <a:pt x="55468" y="93306"/>
                    </a:cubicBezTo>
                    <a:cubicBezTo>
                      <a:pt x="59358" y="90013"/>
                      <a:pt x="58546" y="91070"/>
                      <a:pt x="63383" y="87356"/>
                    </a:cubicBezTo>
                    <a:cubicBezTo>
                      <a:pt x="65093" y="86034"/>
                      <a:pt x="68719" y="82007"/>
                      <a:pt x="70115" y="80105"/>
                    </a:cubicBezTo>
                    <a:cubicBezTo>
                      <a:pt x="71745" y="77887"/>
                      <a:pt x="73277" y="75327"/>
                      <a:pt x="74002" y="72670"/>
                    </a:cubicBezTo>
                    <a:cubicBezTo>
                      <a:pt x="74210" y="71908"/>
                      <a:pt x="74737" y="69538"/>
                      <a:pt x="74752" y="68719"/>
                    </a:cubicBezTo>
                    <a:cubicBezTo>
                      <a:pt x="74897" y="59122"/>
                      <a:pt x="74575" y="59153"/>
                      <a:pt x="74319" y="55986"/>
                    </a:cubicBezTo>
                    <a:cubicBezTo>
                      <a:pt x="74011" y="52198"/>
                      <a:pt x="74450" y="49317"/>
                      <a:pt x="74574" y="47293"/>
                    </a:cubicBezTo>
                    <a:cubicBezTo>
                      <a:pt x="75020" y="40004"/>
                      <a:pt x="75011" y="38812"/>
                      <a:pt x="74772" y="37316"/>
                    </a:cubicBezTo>
                    <a:cubicBezTo>
                      <a:pt x="74454" y="35338"/>
                      <a:pt x="74914" y="36899"/>
                      <a:pt x="73419" y="31157"/>
                    </a:cubicBezTo>
                    <a:cubicBezTo>
                      <a:pt x="72537" y="27769"/>
                      <a:pt x="73218" y="26139"/>
                      <a:pt x="72786" y="23047"/>
                    </a:cubicBezTo>
                    <a:cubicBezTo>
                      <a:pt x="72353" y="19964"/>
                      <a:pt x="70742" y="16582"/>
                      <a:pt x="69193" y="13689"/>
                    </a:cubicBezTo>
                    <a:cubicBezTo>
                      <a:pt x="67376" y="10295"/>
                      <a:pt x="67284" y="7984"/>
                      <a:pt x="66993" y="6836"/>
                    </a:cubicBezTo>
                    <a:cubicBezTo>
                      <a:pt x="66582" y="5210"/>
                      <a:pt x="66280" y="1390"/>
                      <a:pt x="66300" y="287"/>
                    </a:cubicBezTo>
                    <a:cubicBezTo>
                      <a:pt x="66301" y="190"/>
                      <a:pt x="66337" y="55"/>
                      <a:pt x="661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10953;p42"/>
              <p:cNvSpPr/>
              <p:nvPr/>
            </p:nvSpPr>
            <p:spPr>
              <a:xfrm>
                <a:off x="3637984" y="318089"/>
                <a:ext cx="295419" cy="2729291"/>
              </a:xfrm>
              <a:custGeom>
                <a:avLst/>
                <a:gdLst/>
                <a:ahLst/>
                <a:cxnLst/>
                <a:rect l="l" t="t" r="r" b="b"/>
                <a:pathLst>
                  <a:path w="6497" h="60024" extrusionOk="0">
                    <a:moveTo>
                      <a:pt x="5317" y="0"/>
                    </a:moveTo>
                    <a:cubicBezTo>
                      <a:pt x="5261" y="43"/>
                      <a:pt x="5140" y="92"/>
                      <a:pt x="5138" y="145"/>
                    </a:cubicBezTo>
                    <a:cubicBezTo>
                      <a:pt x="5096" y="1609"/>
                      <a:pt x="5680" y="3474"/>
                      <a:pt x="4819" y="5939"/>
                    </a:cubicBezTo>
                    <a:cubicBezTo>
                      <a:pt x="2597" y="12287"/>
                      <a:pt x="2348" y="10738"/>
                      <a:pt x="1882" y="15978"/>
                    </a:cubicBezTo>
                    <a:cubicBezTo>
                      <a:pt x="1641" y="18673"/>
                      <a:pt x="1832" y="19136"/>
                      <a:pt x="2139" y="21821"/>
                    </a:cubicBezTo>
                    <a:cubicBezTo>
                      <a:pt x="2266" y="22929"/>
                      <a:pt x="2629" y="25329"/>
                      <a:pt x="2460" y="27206"/>
                    </a:cubicBezTo>
                    <a:cubicBezTo>
                      <a:pt x="2138" y="30772"/>
                      <a:pt x="41" y="32478"/>
                      <a:pt x="168" y="36850"/>
                    </a:cubicBezTo>
                    <a:cubicBezTo>
                      <a:pt x="184" y="37408"/>
                      <a:pt x="420" y="39034"/>
                      <a:pt x="480" y="40315"/>
                    </a:cubicBezTo>
                    <a:cubicBezTo>
                      <a:pt x="664" y="44260"/>
                      <a:pt x="1846" y="44810"/>
                      <a:pt x="1939" y="47742"/>
                    </a:cubicBezTo>
                    <a:cubicBezTo>
                      <a:pt x="1987" y="49208"/>
                      <a:pt x="1965" y="50679"/>
                      <a:pt x="1965" y="52147"/>
                    </a:cubicBezTo>
                    <a:cubicBezTo>
                      <a:pt x="1967" y="52232"/>
                      <a:pt x="2026" y="52382"/>
                      <a:pt x="1816" y="52417"/>
                    </a:cubicBezTo>
                    <a:cubicBezTo>
                      <a:pt x="1551" y="51951"/>
                      <a:pt x="793" y="50233"/>
                      <a:pt x="562" y="49292"/>
                    </a:cubicBezTo>
                    <a:cubicBezTo>
                      <a:pt x="529" y="49158"/>
                      <a:pt x="460" y="49041"/>
                      <a:pt x="304" y="49041"/>
                    </a:cubicBezTo>
                    <a:cubicBezTo>
                      <a:pt x="284" y="49041"/>
                      <a:pt x="262" y="49043"/>
                      <a:pt x="239" y="49047"/>
                    </a:cubicBezTo>
                    <a:cubicBezTo>
                      <a:pt x="53" y="49230"/>
                      <a:pt x="1" y="49461"/>
                      <a:pt x="45" y="49711"/>
                    </a:cubicBezTo>
                    <a:cubicBezTo>
                      <a:pt x="277" y="51017"/>
                      <a:pt x="1353" y="53292"/>
                      <a:pt x="1939" y="54461"/>
                    </a:cubicBezTo>
                    <a:cubicBezTo>
                      <a:pt x="2049" y="54679"/>
                      <a:pt x="5307" y="59552"/>
                      <a:pt x="5637" y="59925"/>
                    </a:cubicBezTo>
                    <a:cubicBezTo>
                      <a:pt x="5681" y="59974"/>
                      <a:pt x="5736" y="60023"/>
                      <a:pt x="5801" y="60023"/>
                    </a:cubicBezTo>
                    <a:cubicBezTo>
                      <a:pt x="5850" y="60023"/>
                      <a:pt x="5906" y="59994"/>
                      <a:pt x="5966" y="59915"/>
                    </a:cubicBezTo>
                    <a:cubicBezTo>
                      <a:pt x="5570" y="58962"/>
                      <a:pt x="6079" y="59690"/>
                      <a:pt x="2386" y="53712"/>
                    </a:cubicBezTo>
                    <a:cubicBezTo>
                      <a:pt x="2403" y="53485"/>
                      <a:pt x="2392" y="53300"/>
                      <a:pt x="2434" y="53124"/>
                    </a:cubicBezTo>
                    <a:cubicBezTo>
                      <a:pt x="2890" y="51186"/>
                      <a:pt x="2612" y="50132"/>
                      <a:pt x="2577" y="48570"/>
                    </a:cubicBezTo>
                    <a:cubicBezTo>
                      <a:pt x="2490" y="44691"/>
                      <a:pt x="1335" y="44538"/>
                      <a:pt x="1081" y="40779"/>
                    </a:cubicBezTo>
                    <a:cubicBezTo>
                      <a:pt x="646" y="34291"/>
                      <a:pt x="324" y="35871"/>
                      <a:pt x="2305" y="30610"/>
                    </a:cubicBezTo>
                    <a:cubicBezTo>
                      <a:pt x="2996" y="28774"/>
                      <a:pt x="3411" y="27233"/>
                      <a:pt x="2867" y="22750"/>
                    </a:cubicBezTo>
                    <a:cubicBezTo>
                      <a:pt x="2591" y="20464"/>
                      <a:pt x="2503" y="20584"/>
                      <a:pt x="2525" y="17271"/>
                    </a:cubicBezTo>
                    <a:cubicBezTo>
                      <a:pt x="2534" y="16010"/>
                      <a:pt x="2648" y="13656"/>
                      <a:pt x="3077" y="12466"/>
                    </a:cubicBezTo>
                    <a:cubicBezTo>
                      <a:pt x="5015" y="7095"/>
                      <a:pt x="6496" y="5418"/>
                      <a:pt x="5537" y="594"/>
                    </a:cubicBezTo>
                    <a:cubicBezTo>
                      <a:pt x="5498" y="394"/>
                      <a:pt x="5566" y="155"/>
                      <a:pt x="53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10954;p42"/>
              <p:cNvSpPr/>
              <p:nvPr/>
            </p:nvSpPr>
            <p:spPr>
              <a:xfrm>
                <a:off x="4565652" y="1834903"/>
                <a:ext cx="2002499" cy="1718948"/>
              </a:xfrm>
              <a:custGeom>
                <a:avLst/>
                <a:gdLst/>
                <a:ahLst/>
                <a:cxnLst/>
                <a:rect l="l" t="t" r="r" b="b"/>
                <a:pathLst>
                  <a:path w="44040" h="37804" extrusionOk="0">
                    <a:moveTo>
                      <a:pt x="44040" y="0"/>
                    </a:moveTo>
                    <a:cubicBezTo>
                      <a:pt x="43805" y="142"/>
                      <a:pt x="43691" y="192"/>
                      <a:pt x="43599" y="268"/>
                    </a:cubicBezTo>
                    <a:cubicBezTo>
                      <a:pt x="40402" y="2905"/>
                      <a:pt x="39914" y="3476"/>
                      <a:pt x="38057" y="4299"/>
                    </a:cubicBezTo>
                    <a:cubicBezTo>
                      <a:pt x="34939" y="5681"/>
                      <a:pt x="34302" y="6014"/>
                      <a:pt x="28385" y="7340"/>
                    </a:cubicBezTo>
                    <a:cubicBezTo>
                      <a:pt x="24045" y="8313"/>
                      <a:pt x="19851" y="12194"/>
                      <a:pt x="17037" y="15656"/>
                    </a:cubicBezTo>
                    <a:cubicBezTo>
                      <a:pt x="16205" y="16677"/>
                      <a:pt x="15241" y="17467"/>
                      <a:pt x="14005" y="17949"/>
                    </a:cubicBezTo>
                    <a:cubicBezTo>
                      <a:pt x="11850" y="18785"/>
                      <a:pt x="9224" y="20589"/>
                      <a:pt x="7578" y="21979"/>
                    </a:cubicBezTo>
                    <a:cubicBezTo>
                      <a:pt x="6079" y="23248"/>
                      <a:pt x="5097" y="23975"/>
                      <a:pt x="2873" y="27440"/>
                    </a:cubicBezTo>
                    <a:cubicBezTo>
                      <a:pt x="2373" y="28216"/>
                      <a:pt x="1622" y="29165"/>
                      <a:pt x="858" y="29768"/>
                    </a:cubicBezTo>
                    <a:cubicBezTo>
                      <a:pt x="788" y="27257"/>
                      <a:pt x="836" y="27650"/>
                      <a:pt x="1425" y="25719"/>
                    </a:cubicBezTo>
                    <a:cubicBezTo>
                      <a:pt x="1350" y="25671"/>
                      <a:pt x="1282" y="25628"/>
                      <a:pt x="1182" y="25564"/>
                    </a:cubicBezTo>
                    <a:cubicBezTo>
                      <a:pt x="1060" y="25720"/>
                      <a:pt x="931" y="25849"/>
                      <a:pt x="842" y="26002"/>
                    </a:cubicBezTo>
                    <a:cubicBezTo>
                      <a:pt x="0" y="27489"/>
                      <a:pt x="120" y="28561"/>
                      <a:pt x="119" y="32028"/>
                    </a:cubicBezTo>
                    <a:cubicBezTo>
                      <a:pt x="119" y="34081"/>
                      <a:pt x="81" y="34881"/>
                      <a:pt x="343" y="36327"/>
                    </a:cubicBezTo>
                    <a:cubicBezTo>
                      <a:pt x="394" y="36608"/>
                      <a:pt x="443" y="36942"/>
                      <a:pt x="832" y="37095"/>
                    </a:cubicBezTo>
                    <a:cubicBezTo>
                      <a:pt x="1124" y="34711"/>
                      <a:pt x="895" y="37803"/>
                      <a:pt x="895" y="30629"/>
                    </a:cubicBezTo>
                    <a:cubicBezTo>
                      <a:pt x="1826" y="29652"/>
                      <a:pt x="2383" y="29213"/>
                      <a:pt x="3322" y="27719"/>
                    </a:cubicBezTo>
                    <a:cubicBezTo>
                      <a:pt x="4271" y="26212"/>
                      <a:pt x="5553" y="24343"/>
                      <a:pt x="6823" y="23259"/>
                    </a:cubicBezTo>
                    <a:cubicBezTo>
                      <a:pt x="13796" y="17309"/>
                      <a:pt x="15063" y="19325"/>
                      <a:pt x="17278" y="16324"/>
                    </a:cubicBezTo>
                    <a:cubicBezTo>
                      <a:pt x="17748" y="15685"/>
                      <a:pt x="18291" y="15099"/>
                      <a:pt x="18809" y="14495"/>
                    </a:cubicBezTo>
                    <a:cubicBezTo>
                      <a:pt x="20492" y="12528"/>
                      <a:pt x="22434" y="10857"/>
                      <a:pt x="24603" y="9450"/>
                    </a:cubicBezTo>
                    <a:cubicBezTo>
                      <a:pt x="26726" y="8074"/>
                      <a:pt x="28143" y="7735"/>
                      <a:pt x="29774" y="7458"/>
                    </a:cubicBezTo>
                    <a:cubicBezTo>
                      <a:pt x="31287" y="7202"/>
                      <a:pt x="32741" y="6751"/>
                      <a:pt x="34200" y="6309"/>
                    </a:cubicBezTo>
                    <a:cubicBezTo>
                      <a:pt x="35667" y="5863"/>
                      <a:pt x="37049" y="5203"/>
                      <a:pt x="38429" y="4553"/>
                    </a:cubicBezTo>
                    <a:cubicBezTo>
                      <a:pt x="40230" y="3703"/>
                      <a:pt x="42979" y="1386"/>
                      <a:pt x="43981" y="382"/>
                    </a:cubicBezTo>
                    <a:cubicBezTo>
                      <a:pt x="44028" y="335"/>
                      <a:pt x="44008" y="224"/>
                      <a:pt x="440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10955;p42"/>
              <p:cNvSpPr/>
              <p:nvPr/>
            </p:nvSpPr>
            <p:spPr>
              <a:xfrm>
                <a:off x="3915939" y="2005686"/>
                <a:ext cx="523678" cy="1393656"/>
              </a:xfrm>
              <a:custGeom>
                <a:avLst/>
                <a:gdLst/>
                <a:ahLst/>
                <a:cxnLst/>
                <a:rect l="l" t="t" r="r" b="b"/>
                <a:pathLst>
                  <a:path w="11517" h="30650" extrusionOk="0">
                    <a:moveTo>
                      <a:pt x="9775" y="1"/>
                    </a:moveTo>
                    <a:cubicBezTo>
                      <a:pt x="9768" y="1"/>
                      <a:pt x="9761" y="1"/>
                      <a:pt x="9753" y="2"/>
                    </a:cubicBezTo>
                    <a:cubicBezTo>
                      <a:pt x="9717" y="58"/>
                      <a:pt x="9627" y="129"/>
                      <a:pt x="9628" y="197"/>
                    </a:cubicBezTo>
                    <a:cubicBezTo>
                      <a:pt x="9652" y="1210"/>
                      <a:pt x="9960" y="1603"/>
                      <a:pt x="10093" y="2518"/>
                    </a:cubicBezTo>
                    <a:cubicBezTo>
                      <a:pt x="10186" y="3146"/>
                      <a:pt x="10467" y="3754"/>
                      <a:pt x="10357" y="4409"/>
                    </a:cubicBezTo>
                    <a:cubicBezTo>
                      <a:pt x="9966" y="5148"/>
                      <a:pt x="9473" y="5812"/>
                      <a:pt x="8948" y="6447"/>
                    </a:cubicBezTo>
                    <a:cubicBezTo>
                      <a:pt x="6540" y="9364"/>
                      <a:pt x="5348" y="12541"/>
                      <a:pt x="4210" y="15102"/>
                    </a:cubicBezTo>
                    <a:cubicBezTo>
                      <a:pt x="2817" y="18235"/>
                      <a:pt x="2891" y="19634"/>
                      <a:pt x="2044" y="22843"/>
                    </a:cubicBezTo>
                    <a:cubicBezTo>
                      <a:pt x="1841" y="23609"/>
                      <a:pt x="1601" y="24366"/>
                      <a:pt x="1370" y="25126"/>
                    </a:cubicBezTo>
                    <a:cubicBezTo>
                      <a:pt x="1342" y="25215"/>
                      <a:pt x="1407" y="25379"/>
                      <a:pt x="1172" y="25381"/>
                    </a:cubicBezTo>
                    <a:cubicBezTo>
                      <a:pt x="316" y="23410"/>
                      <a:pt x="415" y="23732"/>
                      <a:pt x="132" y="23510"/>
                    </a:cubicBezTo>
                    <a:lnTo>
                      <a:pt x="132" y="23510"/>
                    </a:lnTo>
                    <a:cubicBezTo>
                      <a:pt x="1" y="23846"/>
                      <a:pt x="72" y="24103"/>
                      <a:pt x="154" y="24368"/>
                    </a:cubicBezTo>
                    <a:cubicBezTo>
                      <a:pt x="793" y="26414"/>
                      <a:pt x="1710" y="28353"/>
                      <a:pt x="2382" y="30384"/>
                    </a:cubicBezTo>
                    <a:cubicBezTo>
                      <a:pt x="2412" y="30473"/>
                      <a:pt x="2516" y="30536"/>
                      <a:pt x="2622" y="30649"/>
                    </a:cubicBezTo>
                    <a:cubicBezTo>
                      <a:pt x="2686" y="29700"/>
                      <a:pt x="2534" y="29129"/>
                      <a:pt x="1448" y="26170"/>
                    </a:cubicBezTo>
                    <a:cubicBezTo>
                      <a:pt x="1793" y="25865"/>
                      <a:pt x="1930" y="25437"/>
                      <a:pt x="2037" y="24984"/>
                    </a:cubicBezTo>
                    <a:cubicBezTo>
                      <a:pt x="2169" y="24422"/>
                      <a:pt x="2337" y="23864"/>
                      <a:pt x="2516" y="23314"/>
                    </a:cubicBezTo>
                    <a:cubicBezTo>
                      <a:pt x="3204" y="21192"/>
                      <a:pt x="3322" y="18980"/>
                      <a:pt x="4046" y="17097"/>
                    </a:cubicBezTo>
                    <a:cubicBezTo>
                      <a:pt x="6863" y="9767"/>
                      <a:pt x="8878" y="7479"/>
                      <a:pt x="10383" y="5478"/>
                    </a:cubicBezTo>
                    <a:cubicBezTo>
                      <a:pt x="10412" y="5438"/>
                      <a:pt x="10473" y="5422"/>
                      <a:pt x="10572" y="5366"/>
                    </a:cubicBezTo>
                    <a:cubicBezTo>
                      <a:pt x="10620" y="5966"/>
                      <a:pt x="10693" y="6539"/>
                      <a:pt x="10705" y="7113"/>
                    </a:cubicBezTo>
                    <a:cubicBezTo>
                      <a:pt x="10783" y="11121"/>
                      <a:pt x="10598" y="11085"/>
                      <a:pt x="10865" y="11258"/>
                    </a:cubicBezTo>
                    <a:cubicBezTo>
                      <a:pt x="11126" y="11200"/>
                      <a:pt x="11225" y="11006"/>
                      <a:pt x="11294" y="10804"/>
                    </a:cubicBezTo>
                    <a:cubicBezTo>
                      <a:pt x="11433" y="10398"/>
                      <a:pt x="11517" y="9981"/>
                      <a:pt x="11510" y="9544"/>
                    </a:cubicBezTo>
                    <a:cubicBezTo>
                      <a:pt x="11493" y="8687"/>
                      <a:pt x="11508" y="7829"/>
                      <a:pt x="11471" y="6974"/>
                    </a:cubicBezTo>
                    <a:cubicBezTo>
                      <a:pt x="11432" y="6089"/>
                      <a:pt x="11353" y="5207"/>
                      <a:pt x="11162" y="4339"/>
                    </a:cubicBezTo>
                    <a:cubicBezTo>
                      <a:pt x="10932" y="3301"/>
                      <a:pt x="10395" y="1"/>
                      <a:pt x="97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10956;p42"/>
              <p:cNvSpPr/>
              <p:nvPr/>
            </p:nvSpPr>
            <p:spPr>
              <a:xfrm>
                <a:off x="3890430" y="3791315"/>
                <a:ext cx="897669" cy="968147"/>
              </a:xfrm>
              <a:custGeom>
                <a:avLst/>
                <a:gdLst/>
                <a:ahLst/>
                <a:cxnLst/>
                <a:rect l="l" t="t" r="r" b="b"/>
                <a:pathLst>
                  <a:path w="19742" h="21292" extrusionOk="0">
                    <a:moveTo>
                      <a:pt x="19742" y="0"/>
                    </a:moveTo>
                    <a:lnTo>
                      <a:pt x="19742" y="0"/>
                    </a:lnTo>
                    <a:cubicBezTo>
                      <a:pt x="18909" y="694"/>
                      <a:pt x="18430" y="1892"/>
                      <a:pt x="17719" y="2663"/>
                    </a:cubicBezTo>
                    <a:cubicBezTo>
                      <a:pt x="16432" y="4058"/>
                      <a:pt x="14961" y="7894"/>
                      <a:pt x="12546" y="10420"/>
                    </a:cubicBezTo>
                    <a:cubicBezTo>
                      <a:pt x="11232" y="11795"/>
                      <a:pt x="9793" y="13023"/>
                      <a:pt x="8215" y="14090"/>
                    </a:cubicBezTo>
                    <a:cubicBezTo>
                      <a:pt x="8209" y="14094"/>
                      <a:pt x="8202" y="14095"/>
                      <a:pt x="8193" y="14095"/>
                    </a:cubicBezTo>
                    <a:cubicBezTo>
                      <a:pt x="8158" y="14095"/>
                      <a:pt x="8103" y="14068"/>
                      <a:pt x="8059" y="14059"/>
                    </a:cubicBezTo>
                    <a:cubicBezTo>
                      <a:pt x="8000" y="13884"/>
                      <a:pt x="8137" y="13782"/>
                      <a:pt x="8214" y="13666"/>
                    </a:cubicBezTo>
                    <a:cubicBezTo>
                      <a:pt x="13581" y="5609"/>
                      <a:pt x="13403" y="6461"/>
                      <a:pt x="13403" y="5883"/>
                    </a:cubicBezTo>
                    <a:cubicBezTo>
                      <a:pt x="13379" y="5880"/>
                      <a:pt x="13357" y="5879"/>
                      <a:pt x="13336" y="5879"/>
                    </a:cubicBezTo>
                    <a:cubicBezTo>
                      <a:pt x="13158" y="5879"/>
                      <a:pt x="13066" y="5985"/>
                      <a:pt x="12976" y="6085"/>
                    </a:cubicBezTo>
                    <a:cubicBezTo>
                      <a:pt x="9528" y="10006"/>
                      <a:pt x="7192" y="15580"/>
                      <a:pt x="1278" y="20107"/>
                    </a:cubicBezTo>
                    <a:cubicBezTo>
                      <a:pt x="1061" y="20274"/>
                      <a:pt x="852" y="20458"/>
                      <a:pt x="656" y="20649"/>
                    </a:cubicBezTo>
                    <a:cubicBezTo>
                      <a:pt x="449" y="20851"/>
                      <a:pt x="148" y="20953"/>
                      <a:pt x="1" y="21211"/>
                    </a:cubicBezTo>
                    <a:cubicBezTo>
                      <a:pt x="62" y="21271"/>
                      <a:pt x="116" y="21292"/>
                      <a:pt x="165" y="21292"/>
                    </a:cubicBezTo>
                    <a:cubicBezTo>
                      <a:pt x="237" y="21292"/>
                      <a:pt x="299" y="21247"/>
                      <a:pt x="360" y="21214"/>
                    </a:cubicBezTo>
                    <a:cubicBezTo>
                      <a:pt x="1287" y="20733"/>
                      <a:pt x="2162" y="20160"/>
                      <a:pt x="2939" y="19474"/>
                    </a:cubicBezTo>
                    <a:cubicBezTo>
                      <a:pt x="4237" y="18327"/>
                      <a:pt x="5648" y="16898"/>
                      <a:pt x="7143" y="15090"/>
                    </a:cubicBezTo>
                    <a:cubicBezTo>
                      <a:pt x="8894" y="14821"/>
                      <a:pt x="11670" y="12131"/>
                      <a:pt x="12891" y="10854"/>
                    </a:cubicBezTo>
                    <a:cubicBezTo>
                      <a:pt x="14779" y="8879"/>
                      <a:pt x="16212" y="5919"/>
                      <a:pt x="17332" y="3926"/>
                    </a:cubicBezTo>
                    <a:cubicBezTo>
                      <a:pt x="17818" y="3060"/>
                      <a:pt x="17836" y="3166"/>
                      <a:pt x="19699" y="334"/>
                    </a:cubicBezTo>
                    <a:cubicBezTo>
                      <a:pt x="19738" y="274"/>
                      <a:pt x="19720" y="175"/>
                      <a:pt x="197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10957;p42"/>
              <p:cNvSpPr/>
              <p:nvPr/>
            </p:nvSpPr>
            <p:spPr>
              <a:xfrm>
                <a:off x="4846517" y="2758432"/>
                <a:ext cx="1445946" cy="839058"/>
              </a:xfrm>
              <a:custGeom>
                <a:avLst/>
                <a:gdLst/>
                <a:ahLst/>
                <a:cxnLst/>
                <a:rect l="l" t="t" r="r" b="b"/>
                <a:pathLst>
                  <a:path w="31800" h="18453" extrusionOk="0">
                    <a:moveTo>
                      <a:pt x="31671" y="0"/>
                    </a:moveTo>
                    <a:cubicBezTo>
                      <a:pt x="30204" y="129"/>
                      <a:pt x="29035" y="739"/>
                      <a:pt x="27141" y="1147"/>
                    </a:cubicBezTo>
                    <a:cubicBezTo>
                      <a:pt x="24239" y="1774"/>
                      <a:pt x="20273" y="3422"/>
                      <a:pt x="18298" y="5515"/>
                    </a:cubicBezTo>
                    <a:cubicBezTo>
                      <a:pt x="17418" y="6449"/>
                      <a:pt x="15735" y="8866"/>
                      <a:pt x="13209" y="10358"/>
                    </a:cubicBezTo>
                    <a:cubicBezTo>
                      <a:pt x="12869" y="10559"/>
                      <a:pt x="12525" y="10782"/>
                      <a:pt x="12154" y="10901"/>
                    </a:cubicBezTo>
                    <a:cubicBezTo>
                      <a:pt x="10208" y="11526"/>
                      <a:pt x="8340" y="12370"/>
                      <a:pt x="6333" y="12817"/>
                    </a:cubicBezTo>
                    <a:cubicBezTo>
                      <a:pt x="4286" y="13271"/>
                      <a:pt x="2687" y="14464"/>
                      <a:pt x="1361" y="16060"/>
                    </a:cubicBezTo>
                    <a:cubicBezTo>
                      <a:pt x="770" y="16772"/>
                      <a:pt x="367" y="17589"/>
                      <a:pt x="0" y="18452"/>
                    </a:cubicBezTo>
                    <a:cubicBezTo>
                      <a:pt x="353" y="18255"/>
                      <a:pt x="521" y="17895"/>
                      <a:pt x="739" y="17578"/>
                    </a:cubicBezTo>
                    <a:cubicBezTo>
                      <a:pt x="998" y="17200"/>
                      <a:pt x="1210" y="16784"/>
                      <a:pt x="1504" y="16439"/>
                    </a:cubicBezTo>
                    <a:cubicBezTo>
                      <a:pt x="2932" y="14767"/>
                      <a:pt x="4649" y="13562"/>
                      <a:pt x="6864" y="13159"/>
                    </a:cubicBezTo>
                    <a:cubicBezTo>
                      <a:pt x="8777" y="12812"/>
                      <a:pt x="9094" y="12514"/>
                      <a:pt x="11676" y="11702"/>
                    </a:cubicBezTo>
                    <a:cubicBezTo>
                      <a:pt x="16551" y="10167"/>
                      <a:pt x="17612" y="6291"/>
                      <a:pt x="20304" y="4561"/>
                    </a:cubicBezTo>
                    <a:cubicBezTo>
                      <a:pt x="21852" y="3566"/>
                      <a:pt x="23503" y="2467"/>
                      <a:pt x="28061" y="1440"/>
                    </a:cubicBezTo>
                    <a:cubicBezTo>
                      <a:pt x="29276" y="1166"/>
                      <a:pt x="30450" y="708"/>
                      <a:pt x="31641" y="325"/>
                    </a:cubicBezTo>
                    <a:cubicBezTo>
                      <a:pt x="31695" y="307"/>
                      <a:pt x="31737" y="254"/>
                      <a:pt x="31800" y="203"/>
                    </a:cubicBezTo>
                    <a:cubicBezTo>
                      <a:pt x="31757" y="135"/>
                      <a:pt x="31713" y="66"/>
                      <a:pt x="316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8" name="Google Shape;10958;p42"/>
              <p:cNvSpPr/>
              <p:nvPr/>
            </p:nvSpPr>
            <p:spPr>
              <a:xfrm>
                <a:off x="4496629" y="1638339"/>
                <a:ext cx="1269932" cy="670182"/>
              </a:xfrm>
              <a:custGeom>
                <a:avLst/>
                <a:gdLst/>
                <a:ahLst/>
                <a:cxnLst/>
                <a:rect l="l" t="t" r="r" b="b"/>
                <a:pathLst>
                  <a:path w="27929" h="14739" extrusionOk="0">
                    <a:moveTo>
                      <a:pt x="27743" y="1"/>
                    </a:moveTo>
                    <a:cubicBezTo>
                      <a:pt x="26770" y="798"/>
                      <a:pt x="24477" y="1915"/>
                      <a:pt x="22817" y="1969"/>
                    </a:cubicBezTo>
                    <a:cubicBezTo>
                      <a:pt x="22603" y="1977"/>
                      <a:pt x="22386" y="1981"/>
                      <a:pt x="22179" y="2025"/>
                    </a:cubicBezTo>
                    <a:cubicBezTo>
                      <a:pt x="19708" y="2540"/>
                      <a:pt x="18740" y="2204"/>
                      <a:pt x="17185" y="2589"/>
                    </a:cubicBezTo>
                    <a:cubicBezTo>
                      <a:pt x="13231" y="3572"/>
                      <a:pt x="12176" y="4571"/>
                      <a:pt x="11332" y="4914"/>
                    </a:cubicBezTo>
                    <a:cubicBezTo>
                      <a:pt x="5379" y="7335"/>
                      <a:pt x="3624" y="7737"/>
                      <a:pt x="1426" y="9396"/>
                    </a:cubicBezTo>
                    <a:cubicBezTo>
                      <a:pt x="1339" y="9462"/>
                      <a:pt x="1215" y="9478"/>
                      <a:pt x="1074" y="9531"/>
                    </a:cubicBezTo>
                    <a:cubicBezTo>
                      <a:pt x="864" y="9048"/>
                      <a:pt x="964" y="8588"/>
                      <a:pt x="935" y="8142"/>
                    </a:cubicBezTo>
                    <a:cubicBezTo>
                      <a:pt x="905" y="7648"/>
                      <a:pt x="1038" y="7172"/>
                      <a:pt x="1090" y="6689"/>
                    </a:cubicBezTo>
                    <a:cubicBezTo>
                      <a:pt x="1138" y="6249"/>
                      <a:pt x="1400" y="5827"/>
                      <a:pt x="1282" y="5361"/>
                    </a:cubicBezTo>
                    <a:lnTo>
                      <a:pt x="1282" y="5361"/>
                    </a:lnTo>
                    <a:cubicBezTo>
                      <a:pt x="1053" y="5367"/>
                      <a:pt x="994" y="5521"/>
                      <a:pt x="949" y="5652"/>
                    </a:cubicBezTo>
                    <a:cubicBezTo>
                      <a:pt x="334" y="7471"/>
                      <a:pt x="0" y="9011"/>
                      <a:pt x="788" y="10920"/>
                    </a:cubicBezTo>
                    <a:cubicBezTo>
                      <a:pt x="1250" y="12049"/>
                      <a:pt x="1828" y="13131"/>
                      <a:pt x="2365" y="14227"/>
                    </a:cubicBezTo>
                    <a:cubicBezTo>
                      <a:pt x="2444" y="14388"/>
                      <a:pt x="2570" y="14529"/>
                      <a:pt x="2693" y="14663"/>
                    </a:cubicBezTo>
                    <a:cubicBezTo>
                      <a:pt x="2718" y="14693"/>
                      <a:pt x="2758" y="14739"/>
                      <a:pt x="2806" y="14739"/>
                    </a:cubicBezTo>
                    <a:cubicBezTo>
                      <a:pt x="2842" y="14739"/>
                      <a:pt x="2883" y="14714"/>
                      <a:pt x="2925" y="14638"/>
                    </a:cubicBezTo>
                    <a:cubicBezTo>
                      <a:pt x="2630" y="13840"/>
                      <a:pt x="2391" y="12998"/>
                      <a:pt x="1965" y="12214"/>
                    </a:cubicBezTo>
                    <a:cubicBezTo>
                      <a:pt x="1629" y="11601"/>
                      <a:pt x="1330" y="10961"/>
                      <a:pt x="1167" y="10165"/>
                    </a:cubicBezTo>
                    <a:cubicBezTo>
                      <a:pt x="3273" y="8742"/>
                      <a:pt x="3225" y="8579"/>
                      <a:pt x="8402" y="6625"/>
                    </a:cubicBezTo>
                    <a:cubicBezTo>
                      <a:pt x="13296" y="4778"/>
                      <a:pt x="12683" y="4324"/>
                      <a:pt x="16674" y="3153"/>
                    </a:cubicBezTo>
                    <a:cubicBezTo>
                      <a:pt x="17879" y="2800"/>
                      <a:pt x="18524" y="2747"/>
                      <a:pt x="19071" y="2747"/>
                    </a:cubicBezTo>
                    <a:cubicBezTo>
                      <a:pt x="19305" y="2747"/>
                      <a:pt x="19521" y="2757"/>
                      <a:pt x="19755" y="2757"/>
                    </a:cubicBezTo>
                    <a:cubicBezTo>
                      <a:pt x="20017" y="2757"/>
                      <a:pt x="20302" y="2745"/>
                      <a:pt x="20661" y="2693"/>
                    </a:cubicBezTo>
                    <a:cubicBezTo>
                      <a:pt x="21627" y="2556"/>
                      <a:pt x="22589" y="2374"/>
                      <a:pt x="23567" y="2344"/>
                    </a:cubicBezTo>
                    <a:cubicBezTo>
                      <a:pt x="23717" y="2341"/>
                      <a:pt x="23868" y="2297"/>
                      <a:pt x="24015" y="2261"/>
                    </a:cubicBezTo>
                    <a:cubicBezTo>
                      <a:pt x="25097" y="2004"/>
                      <a:pt x="26080" y="1510"/>
                      <a:pt x="27039" y="973"/>
                    </a:cubicBezTo>
                    <a:cubicBezTo>
                      <a:pt x="27325" y="812"/>
                      <a:pt x="27558" y="554"/>
                      <a:pt x="27804" y="327"/>
                    </a:cubicBezTo>
                    <a:cubicBezTo>
                      <a:pt x="27893" y="244"/>
                      <a:pt x="27929" y="122"/>
                      <a:pt x="277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59" name="Google Shape;10959;p42"/>
          <p:cNvGrpSpPr/>
          <p:nvPr/>
        </p:nvGrpSpPr>
        <p:grpSpPr>
          <a:xfrm>
            <a:off x="-55657" y="4842166"/>
            <a:ext cx="1183728" cy="729911"/>
            <a:chOff x="2519518" y="2354166"/>
            <a:chExt cx="1183728" cy="729911"/>
          </a:xfrm>
        </p:grpSpPr>
        <p:sp>
          <p:nvSpPr>
            <p:cNvPr id="10960" name="Google Shape;10960;p42"/>
            <p:cNvSpPr/>
            <p:nvPr/>
          </p:nvSpPr>
          <p:spPr>
            <a:xfrm>
              <a:off x="2519518" y="2354166"/>
              <a:ext cx="1183728" cy="729416"/>
            </a:xfrm>
            <a:custGeom>
              <a:avLst/>
              <a:gdLst/>
              <a:ahLst/>
              <a:cxnLst/>
              <a:rect l="l" t="t" r="r" b="b"/>
              <a:pathLst>
                <a:path w="56420" h="34765" extrusionOk="0">
                  <a:moveTo>
                    <a:pt x="29291" y="0"/>
                  </a:moveTo>
                  <a:cubicBezTo>
                    <a:pt x="27823" y="0"/>
                    <a:pt x="26534" y="606"/>
                    <a:pt x="25186" y="1245"/>
                  </a:cubicBezTo>
                  <a:cubicBezTo>
                    <a:pt x="24235" y="1694"/>
                    <a:pt x="23417" y="1844"/>
                    <a:pt x="22728" y="1844"/>
                  </a:cubicBezTo>
                  <a:cubicBezTo>
                    <a:pt x="21606" y="1844"/>
                    <a:pt x="20828" y="1447"/>
                    <a:pt x="20382" y="1296"/>
                  </a:cubicBezTo>
                  <a:cubicBezTo>
                    <a:pt x="18722" y="737"/>
                    <a:pt x="17029" y="446"/>
                    <a:pt x="15307" y="446"/>
                  </a:cubicBezTo>
                  <a:cubicBezTo>
                    <a:pt x="14753" y="446"/>
                    <a:pt x="14196" y="476"/>
                    <a:pt x="13636" y="537"/>
                  </a:cubicBezTo>
                  <a:cubicBezTo>
                    <a:pt x="11546" y="766"/>
                    <a:pt x="9839" y="1674"/>
                    <a:pt x="8708" y="3510"/>
                  </a:cubicBezTo>
                  <a:cubicBezTo>
                    <a:pt x="8362" y="4074"/>
                    <a:pt x="7989" y="4633"/>
                    <a:pt x="7727" y="5238"/>
                  </a:cubicBezTo>
                  <a:cubicBezTo>
                    <a:pt x="6933" y="7067"/>
                    <a:pt x="5765" y="8013"/>
                    <a:pt x="3839" y="9782"/>
                  </a:cubicBezTo>
                  <a:cubicBezTo>
                    <a:pt x="895" y="12487"/>
                    <a:pt x="1" y="17832"/>
                    <a:pt x="3134" y="22448"/>
                  </a:cubicBezTo>
                  <a:cubicBezTo>
                    <a:pt x="5000" y="25197"/>
                    <a:pt x="7151" y="27667"/>
                    <a:pt x="9822" y="29672"/>
                  </a:cubicBezTo>
                  <a:cubicBezTo>
                    <a:pt x="11976" y="31289"/>
                    <a:pt x="12663" y="31138"/>
                    <a:pt x="18082" y="33660"/>
                  </a:cubicBezTo>
                  <a:cubicBezTo>
                    <a:pt x="19637" y="34384"/>
                    <a:pt x="21237" y="34764"/>
                    <a:pt x="22922" y="34764"/>
                  </a:cubicBezTo>
                  <a:cubicBezTo>
                    <a:pt x="23178" y="34764"/>
                    <a:pt x="23436" y="34755"/>
                    <a:pt x="23696" y="34738"/>
                  </a:cubicBezTo>
                  <a:cubicBezTo>
                    <a:pt x="30252" y="34293"/>
                    <a:pt x="31644" y="34670"/>
                    <a:pt x="35377" y="34293"/>
                  </a:cubicBezTo>
                  <a:cubicBezTo>
                    <a:pt x="37800" y="34046"/>
                    <a:pt x="40065" y="33257"/>
                    <a:pt x="42369" y="32586"/>
                  </a:cubicBezTo>
                  <a:lnTo>
                    <a:pt x="45175" y="31401"/>
                  </a:lnTo>
                  <a:cubicBezTo>
                    <a:pt x="45873" y="31105"/>
                    <a:pt x="46566" y="30732"/>
                    <a:pt x="46953" y="30090"/>
                  </a:cubicBezTo>
                  <a:cubicBezTo>
                    <a:pt x="47538" y="29121"/>
                    <a:pt x="52664" y="23916"/>
                    <a:pt x="54436" y="18809"/>
                  </a:cubicBezTo>
                  <a:cubicBezTo>
                    <a:pt x="56420" y="13093"/>
                    <a:pt x="55304" y="8541"/>
                    <a:pt x="53554" y="6333"/>
                  </a:cubicBezTo>
                  <a:cubicBezTo>
                    <a:pt x="52672" y="5218"/>
                    <a:pt x="51525" y="4632"/>
                    <a:pt x="50246" y="4632"/>
                  </a:cubicBezTo>
                  <a:cubicBezTo>
                    <a:pt x="49791" y="4632"/>
                    <a:pt x="49318" y="4706"/>
                    <a:pt x="48835" y="4858"/>
                  </a:cubicBezTo>
                  <a:cubicBezTo>
                    <a:pt x="46854" y="5480"/>
                    <a:pt x="45125" y="6880"/>
                    <a:pt x="43061" y="6880"/>
                  </a:cubicBezTo>
                  <a:cubicBezTo>
                    <a:pt x="42404" y="6880"/>
                    <a:pt x="41713" y="6738"/>
                    <a:pt x="40968" y="6384"/>
                  </a:cubicBezTo>
                  <a:cubicBezTo>
                    <a:pt x="39098" y="5494"/>
                    <a:pt x="38259" y="4981"/>
                    <a:pt x="37313" y="4672"/>
                  </a:cubicBezTo>
                  <a:cubicBezTo>
                    <a:pt x="34976" y="3905"/>
                    <a:pt x="35049" y="2532"/>
                    <a:pt x="32765" y="1114"/>
                  </a:cubicBezTo>
                  <a:cubicBezTo>
                    <a:pt x="31460" y="304"/>
                    <a:pt x="30331" y="0"/>
                    <a:pt x="292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61" name="Google Shape;10961;p42"/>
            <p:cNvGrpSpPr/>
            <p:nvPr/>
          </p:nvGrpSpPr>
          <p:grpSpPr>
            <a:xfrm>
              <a:off x="2551451" y="2365538"/>
              <a:ext cx="1124598" cy="718539"/>
              <a:chOff x="1749964" y="580244"/>
              <a:chExt cx="4029374" cy="2574487"/>
            </a:xfrm>
          </p:grpSpPr>
          <p:sp>
            <p:nvSpPr>
              <p:cNvPr id="10962" name="Google Shape;10962;p42"/>
              <p:cNvSpPr/>
              <p:nvPr/>
            </p:nvSpPr>
            <p:spPr>
              <a:xfrm>
                <a:off x="3556388" y="654591"/>
                <a:ext cx="2198345" cy="2481527"/>
              </a:xfrm>
              <a:custGeom>
                <a:avLst/>
                <a:gdLst/>
                <a:ahLst/>
                <a:cxnLst/>
                <a:rect l="l" t="t" r="r" b="b"/>
                <a:pathLst>
                  <a:path w="29244" h="33010" extrusionOk="0">
                    <a:moveTo>
                      <a:pt x="631" y="1"/>
                    </a:moveTo>
                    <a:cubicBezTo>
                      <a:pt x="422" y="1"/>
                      <a:pt x="208" y="34"/>
                      <a:pt x="0" y="100"/>
                    </a:cubicBezTo>
                    <a:cubicBezTo>
                      <a:pt x="254" y="172"/>
                      <a:pt x="462" y="241"/>
                      <a:pt x="689" y="266"/>
                    </a:cubicBezTo>
                    <a:cubicBezTo>
                      <a:pt x="4692" y="677"/>
                      <a:pt x="4639" y="3068"/>
                      <a:pt x="9723" y="3399"/>
                    </a:cubicBezTo>
                    <a:cubicBezTo>
                      <a:pt x="10703" y="3462"/>
                      <a:pt x="11102" y="3629"/>
                      <a:pt x="12747" y="4273"/>
                    </a:cubicBezTo>
                    <a:cubicBezTo>
                      <a:pt x="15043" y="5174"/>
                      <a:pt x="16692" y="5973"/>
                      <a:pt x="18247" y="5973"/>
                    </a:cubicBezTo>
                    <a:cubicBezTo>
                      <a:pt x="18649" y="5973"/>
                      <a:pt x="19046" y="5919"/>
                      <a:pt x="19445" y="5800"/>
                    </a:cubicBezTo>
                    <a:cubicBezTo>
                      <a:pt x="20251" y="5560"/>
                      <a:pt x="21376" y="5355"/>
                      <a:pt x="22417" y="5355"/>
                    </a:cubicBezTo>
                    <a:cubicBezTo>
                      <a:pt x="23083" y="5355"/>
                      <a:pt x="23715" y="5439"/>
                      <a:pt x="24206" y="5651"/>
                    </a:cubicBezTo>
                    <a:cubicBezTo>
                      <a:pt x="25361" y="6151"/>
                      <a:pt x="26381" y="6835"/>
                      <a:pt x="27185" y="7829"/>
                    </a:cubicBezTo>
                    <a:cubicBezTo>
                      <a:pt x="28952" y="10014"/>
                      <a:pt x="28648" y="11514"/>
                      <a:pt x="28895" y="12962"/>
                    </a:cubicBezTo>
                    <a:cubicBezTo>
                      <a:pt x="28942" y="13231"/>
                      <a:pt x="28969" y="13491"/>
                      <a:pt x="28935" y="13785"/>
                    </a:cubicBezTo>
                    <a:cubicBezTo>
                      <a:pt x="28602" y="14308"/>
                      <a:pt x="28508" y="14920"/>
                      <a:pt x="28473" y="15569"/>
                    </a:cubicBezTo>
                    <a:cubicBezTo>
                      <a:pt x="28101" y="16016"/>
                      <a:pt x="28632" y="15536"/>
                      <a:pt x="24683" y="19408"/>
                    </a:cubicBezTo>
                    <a:cubicBezTo>
                      <a:pt x="21733" y="22303"/>
                      <a:pt x="21682" y="23984"/>
                      <a:pt x="19770" y="25381"/>
                    </a:cubicBezTo>
                    <a:cubicBezTo>
                      <a:pt x="17653" y="26930"/>
                      <a:pt x="16457" y="26804"/>
                      <a:pt x="15041" y="28203"/>
                    </a:cubicBezTo>
                    <a:cubicBezTo>
                      <a:pt x="14524" y="28716"/>
                      <a:pt x="13958" y="29168"/>
                      <a:pt x="13388" y="29616"/>
                    </a:cubicBezTo>
                    <a:cubicBezTo>
                      <a:pt x="11546" y="31060"/>
                      <a:pt x="10228" y="30367"/>
                      <a:pt x="7590" y="31872"/>
                    </a:cubicBezTo>
                    <a:cubicBezTo>
                      <a:pt x="5760" y="32917"/>
                      <a:pt x="5918" y="32607"/>
                      <a:pt x="5618" y="32931"/>
                    </a:cubicBezTo>
                    <a:cubicBezTo>
                      <a:pt x="5680" y="32963"/>
                      <a:pt x="5729" y="33010"/>
                      <a:pt x="5771" y="33010"/>
                    </a:cubicBezTo>
                    <a:cubicBezTo>
                      <a:pt x="5773" y="33010"/>
                      <a:pt x="5776" y="33010"/>
                      <a:pt x="5778" y="33009"/>
                    </a:cubicBezTo>
                    <a:cubicBezTo>
                      <a:pt x="5900" y="32997"/>
                      <a:pt x="6027" y="32980"/>
                      <a:pt x="6136" y="32929"/>
                    </a:cubicBezTo>
                    <a:cubicBezTo>
                      <a:pt x="6531" y="32748"/>
                      <a:pt x="6927" y="32568"/>
                      <a:pt x="7305" y="32355"/>
                    </a:cubicBezTo>
                    <a:cubicBezTo>
                      <a:pt x="9469" y="31138"/>
                      <a:pt x="9930" y="31272"/>
                      <a:pt x="11495" y="30883"/>
                    </a:cubicBezTo>
                    <a:cubicBezTo>
                      <a:pt x="14264" y="30197"/>
                      <a:pt x="14703" y="28242"/>
                      <a:pt x="17357" y="27148"/>
                    </a:cubicBezTo>
                    <a:cubicBezTo>
                      <a:pt x="22406" y="25070"/>
                      <a:pt x="21395" y="22670"/>
                      <a:pt x="25427" y="19147"/>
                    </a:cubicBezTo>
                    <a:cubicBezTo>
                      <a:pt x="26541" y="18174"/>
                      <a:pt x="25799" y="18671"/>
                      <a:pt x="27900" y="16612"/>
                    </a:cubicBezTo>
                    <a:cubicBezTo>
                      <a:pt x="28271" y="16248"/>
                      <a:pt x="28469" y="16101"/>
                      <a:pt x="28608" y="15687"/>
                    </a:cubicBezTo>
                    <a:cubicBezTo>
                      <a:pt x="29071" y="14284"/>
                      <a:pt x="29244" y="14041"/>
                      <a:pt x="29104" y="12600"/>
                    </a:cubicBezTo>
                    <a:cubicBezTo>
                      <a:pt x="29046" y="12002"/>
                      <a:pt x="28863" y="10521"/>
                      <a:pt x="28648" y="9921"/>
                    </a:cubicBezTo>
                    <a:cubicBezTo>
                      <a:pt x="27762" y="7454"/>
                      <a:pt x="25791" y="5788"/>
                      <a:pt x="23713" y="5219"/>
                    </a:cubicBezTo>
                    <a:cubicBezTo>
                      <a:pt x="23321" y="5111"/>
                      <a:pt x="22924" y="5076"/>
                      <a:pt x="22526" y="5076"/>
                    </a:cubicBezTo>
                    <a:cubicBezTo>
                      <a:pt x="22117" y="5076"/>
                      <a:pt x="21708" y="5113"/>
                      <a:pt x="21302" y="5143"/>
                    </a:cubicBezTo>
                    <a:cubicBezTo>
                      <a:pt x="19819" y="5257"/>
                      <a:pt x="19352" y="5734"/>
                      <a:pt x="18264" y="5734"/>
                    </a:cubicBezTo>
                    <a:cubicBezTo>
                      <a:pt x="18016" y="5734"/>
                      <a:pt x="17737" y="5710"/>
                      <a:pt x="17405" y="5650"/>
                    </a:cubicBezTo>
                    <a:cubicBezTo>
                      <a:pt x="15171" y="5250"/>
                      <a:pt x="11937" y="3440"/>
                      <a:pt x="10442" y="3239"/>
                    </a:cubicBezTo>
                    <a:cubicBezTo>
                      <a:pt x="9915" y="3168"/>
                      <a:pt x="8263" y="3112"/>
                      <a:pt x="7030" y="2655"/>
                    </a:cubicBezTo>
                    <a:cubicBezTo>
                      <a:pt x="4571" y="1742"/>
                      <a:pt x="4438" y="1137"/>
                      <a:pt x="3308" y="686"/>
                    </a:cubicBezTo>
                    <a:cubicBezTo>
                      <a:pt x="2537" y="380"/>
                      <a:pt x="1744" y="150"/>
                      <a:pt x="922" y="24"/>
                    </a:cubicBezTo>
                    <a:cubicBezTo>
                      <a:pt x="827" y="8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10963;p42"/>
              <p:cNvSpPr/>
              <p:nvPr/>
            </p:nvSpPr>
            <p:spPr>
              <a:xfrm>
                <a:off x="1776651" y="682105"/>
                <a:ext cx="1793240" cy="2145645"/>
              </a:xfrm>
              <a:custGeom>
                <a:avLst/>
                <a:gdLst/>
                <a:ahLst/>
                <a:cxnLst/>
                <a:rect l="l" t="t" r="r" b="b"/>
                <a:pathLst>
                  <a:path w="23855" h="28542" extrusionOk="0">
                    <a:moveTo>
                      <a:pt x="18057" y="1"/>
                    </a:moveTo>
                    <a:cubicBezTo>
                      <a:pt x="17010" y="1"/>
                      <a:pt x="15486" y="84"/>
                      <a:pt x="14088" y="114"/>
                    </a:cubicBezTo>
                    <a:cubicBezTo>
                      <a:pt x="13602" y="124"/>
                      <a:pt x="13145" y="222"/>
                      <a:pt x="12709" y="435"/>
                    </a:cubicBezTo>
                    <a:cubicBezTo>
                      <a:pt x="12100" y="734"/>
                      <a:pt x="10696" y="1192"/>
                      <a:pt x="9744" y="2505"/>
                    </a:cubicBezTo>
                    <a:cubicBezTo>
                      <a:pt x="9646" y="2640"/>
                      <a:pt x="9051" y="3254"/>
                      <a:pt x="8660" y="3704"/>
                    </a:cubicBezTo>
                    <a:cubicBezTo>
                      <a:pt x="8155" y="4286"/>
                      <a:pt x="7607" y="4820"/>
                      <a:pt x="6988" y="5280"/>
                    </a:cubicBezTo>
                    <a:cubicBezTo>
                      <a:pt x="6223" y="5847"/>
                      <a:pt x="5466" y="6426"/>
                      <a:pt x="4632" y="6897"/>
                    </a:cubicBezTo>
                    <a:cubicBezTo>
                      <a:pt x="3033" y="7798"/>
                      <a:pt x="1811" y="8797"/>
                      <a:pt x="871" y="10422"/>
                    </a:cubicBezTo>
                    <a:cubicBezTo>
                      <a:pt x="0" y="11930"/>
                      <a:pt x="270" y="12664"/>
                      <a:pt x="232" y="13654"/>
                    </a:cubicBezTo>
                    <a:cubicBezTo>
                      <a:pt x="207" y="14336"/>
                      <a:pt x="456" y="15024"/>
                      <a:pt x="494" y="15172"/>
                    </a:cubicBezTo>
                    <a:cubicBezTo>
                      <a:pt x="796" y="16337"/>
                      <a:pt x="1270" y="17127"/>
                      <a:pt x="3010" y="19569"/>
                    </a:cubicBezTo>
                    <a:cubicBezTo>
                      <a:pt x="4634" y="21847"/>
                      <a:pt x="4532" y="22732"/>
                      <a:pt x="6072" y="24822"/>
                    </a:cubicBezTo>
                    <a:cubicBezTo>
                      <a:pt x="6638" y="25588"/>
                      <a:pt x="7257" y="26316"/>
                      <a:pt x="7749" y="27137"/>
                    </a:cubicBezTo>
                    <a:cubicBezTo>
                      <a:pt x="7911" y="27408"/>
                      <a:pt x="8146" y="27607"/>
                      <a:pt x="8380" y="27815"/>
                    </a:cubicBezTo>
                    <a:cubicBezTo>
                      <a:pt x="8707" y="28103"/>
                      <a:pt x="9157" y="28190"/>
                      <a:pt x="9460" y="28512"/>
                    </a:cubicBezTo>
                    <a:cubicBezTo>
                      <a:pt x="9479" y="28532"/>
                      <a:pt x="9505" y="28542"/>
                      <a:pt x="9533" y="28542"/>
                    </a:cubicBezTo>
                    <a:cubicBezTo>
                      <a:pt x="9579" y="28542"/>
                      <a:pt x="9630" y="28515"/>
                      <a:pt x="9661" y="28461"/>
                    </a:cubicBezTo>
                    <a:cubicBezTo>
                      <a:pt x="7866" y="26525"/>
                      <a:pt x="8374" y="24858"/>
                      <a:pt x="7280" y="24045"/>
                    </a:cubicBezTo>
                    <a:cubicBezTo>
                      <a:pt x="7227" y="24007"/>
                      <a:pt x="7037" y="23902"/>
                      <a:pt x="6899" y="23902"/>
                    </a:cubicBezTo>
                    <a:cubicBezTo>
                      <a:pt x="6808" y="23902"/>
                      <a:pt x="6739" y="23948"/>
                      <a:pt x="6750" y="24090"/>
                    </a:cubicBezTo>
                    <a:cubicBezTo>
                      <a:pt x="7304" y="24407"/>
                      <a:pt x="7466" y="24474"/>
                      <a:pt x="7766" y="25465"/>
                    </a:cubicBezTo>
                    <a:cubicBezTo>
                      <a:pt x="7964" y="26120"/>
                      <a:pt x="8181" y="26767"/>
                      <a:pt x="8521" y="27367"/>
                    </a:cubicBezTo>
                    <a:cubicBezTo>
                      <a:pt x="8565" y="27444"/>
                      <a:pt x="8570" y="27544"/>
                      <a:pt x="8589" y="27635"/>
                    </a:cubicBezTo>
                    <a:cubicBezTo>
                      <a:pt x="8002" y="27256"/>
                      <a:pt x="7893" y="26873"/>
                      <a:pt x="6748" y="25340"/>
                    </a:cubicBezTo>
                    <a:cubicBezTo>
                      <a:pt x="4415" y="22215"/>
                      <a:pt x="5020" y="21799"/>
                      <a:pt x="2986" y="19062"/>
                    </a:cubicBezTo>
                    <a:cubicBezTo>
                      <a:pt x="272" y="15407"/>
                      <a:pt x="671" y="14866"/>
                      <a:pt x="424" y="12821"/>
                    </a:cubicBezTo>
                    <a:cubicBezTo>
                      <a:pt x="308" y="11859"/>
                      <a:pt x="1200" y="9280"/>
                      <a:pt x="3935" y="7547"/>
                    </a:cubicBezTo>
                    <a:cubicBezTo>
                      <a:pt x="5409" y="6613"/>
                      <a:pt x="5693" y="6634"/>
                      <a:pt x="7581" y="5073"/>
                    </a:cubicBezTo>
                    <a:cubicBezTo>
                      <a:pt x="9522" y="3468"/>
                      <a:pt x="10163" y="1951"/>
                      <a:pt x="11602" y="1212"/>
                    </a:cubicBezTo>
                    <a:cubicBezTo>
                      <a:pt x="12005" y="1003"/>
                      <a:pt x="12428" y="830"/>
                      <a:pt x="12837" y="629"/>
                    </a:cubicBezTo>
                    <a:cubicBezTo>
                      <a:pt x="13331" y="387"/>
                      <a:pt x="13862" y="306"/>
                      <a:pt x="14400" y="304"/>
                    </a:cubicBezTo>
                    <a:cubicBezTo>
                      <a:pt x="15015" y="301"/>
                      <a:pt x="16904" y="298"/>
                      <a:pt x="18462" y="298"/>
                    </a:cubicBezTo>
                    <a:cubicBezTo>
                      <a:pt x="19691" y="298"/>
                      <a:pt x="20715" y="300"/>
                      <a:pt x="20746" y="306"/>
                    </a:cubicBezTo>
                    <a:cubicBezTo>
                      <a:pt x="21022" y="357"/>
                      <a:pt x="21297" y="375"/>
                      <a:pt x="21571" y="375"/>
                    </a:cubicBezTo>
                    <a:cubicBezTo>
                      <a:pt x="22205" y="375"/>
                      <a:pt x="22838" y="278"/>
                      <a:pt x="23471" y="263"/>
                    </a:cubicBezTo>
                    <a:cubicBezTo>
                      <a:pt x="23532" y="262"/>
                      <a:pt x="23601" y="250"/>
                      <a:pt x="23649" y="218"/>
                    </a:cubicBezTo>
                    <a:cubicBezTo>
                      <a:pt x="23717" y="173"/>
                      <a:pt x="23854" y="194"/>
                      <a:pt x="23834" y="20"/>
                    </a:cubicBezTo>
                    <a:cubicBezTo>
                      <a:pt x="23658" y="17"/>
                      <a:pt x="23483" y="13"/>
                      <a:pt x="23309" y="13"/>
                    </a:cubicBezTo>
                    <a:cubicBezTo>
                      <a:pt x="23090" y="13"/>
                      <a:pt x="22872" y="20"/>
                      <a:pt x="22654" y="43"/>
                    </a:cubicBezTo>
                    <a:cubicBezTo>
                      <a:pt x="22424" y="68"/>
                      <a:pt x="22191" y="108"/>
                      <a:pt x="21960" y="108"/>
                    </a:cubicBezTo>
                    <a:cubicBezTo>
                      <a:pt x="21945" y="108"/>
                      <a:pt x="21930" y="108"/>
                      <a:pt x="21915" y="107"/>
                    </a:cubicBezTo>
                    <a:cubicBezTo>
                      <a:pt x="21711" y="102"/>
                      <a:pt x="21506" y="101"/>
                      <a:pt x="21302" y="101"/>
                    </a:cubicBezTo>
                    <a:cubicBezTo>
                      <a:pt x="21043" y="101"/>
                      <a:pt x="20783" y="103"/>
                      <a:pt x="20524" y="103"/>
                    </a:cubicBezTo>
                    <a:cubicBezTo>
                      <a:pt x="19994" y="103"/>
                      <a:pt x="19463" y="93"/>
                      <a:pt x="18933" y="35"/>
                    </a:cubicBezTo>
                    <a:cubicBezTo>
                      <a:pt x="18711" y="11"/>
                      <a:pt x="18411" y="1"/>
                      <a:pt x="180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10964;p42"/>
              <p:cNvSpPr/>
              <p:nvPr/>
            </p:nvSpPr>
            <p:spPr>
              <a:xfrm>
                <a:off x="4193185" y="1986823"/>
                <a:ext cx="1526378" cy="1148674"/>
              </a:xfrm>
              <a:custGeom>
                <a:avLst/>
                <a:gdLst/>
                <a:ahLst/>
                <a:cxnLst/>
                <a:rect l="l" t="t" r="r" b="b"/>
                <a:pathLst>
                  <a:path w="20305" h="15280" extrusionOk="0">
                    <a:moveTo>
                      <a:pt x="20191" y="1"/>
                    </a:moveTo>
                    <a:cubicBezTo>
                      <a:pt x="20184" y="1"/>
                      <a:pt x="20177" y="2"/>
                      <a:pt x="20173" y="5"/>
                    </a:cubicBezTo>
                    <a:cubicBezTo>
                      <a:pt x="20093" y="68"/>
                      <a:pt x="20007" y="128"/>
                      <a:pt x="19939" y="204"/>
                    </a:cubicBezTo>
                    <a:cubicBezTo>
                      <a:pt x="18424" y="1892"/>
                      <a:pt x="16897" y="2177"/>
                      <a:pt x="15145" y="5422"/>
                    </a:cubicBezTo>
                    <a:cubicBezTo>
                      <a:pt x="14665" y="6313"/>
                      <a:pt x="13482" y="8006"/>
                      <a:pt x="12648" y="8563"/>
                    </a:cubicBezTo>
                    <a:cubicBezTo>
                      <a:pt x="10053" y="10293"/>
                      <a:pt x="9569" y="10481"/>
                      <a:pt x="8390" y="11359"/>
                    </a:cubicBezTo>
                    <a:cubicBezTo>
                      <a:pt x="7689" y="11880"/>
                      <a:pt x="6784" y="12285"/>
                      <a:pt x="5639" y="13164"/>
                    </a:cubicBezTo>
                    <a:cubicBezTo>
                      <a:pt x="4109" y="14340"/>
                      <a:pt x="2711" y="14623"/>
                      <a:pt x="320" y="15026"/>
                    </a:cubicBezTo>
                    <a:cubicBezTo>
                      <a:pt x="196" y="15046"/>
                      <a:pt x="74" y="15065"/>
                      <a:pt x="0" y="15272"/>
                    </a:cubicBezTo>
                    <a:cubicBezTo>
                      <a:pt x="112" y="15272"/>
                      <a:pt x="204" y="15280"/>
                      <a:pt x="287" y="15280"/>
                    </a:cubicBezTo>
                    <a:cubicBezTo>
                      <a:pt x="333" y="15280"/>
                      <a:pt x="376" y="15277"/>
                      <a:pt x="418" y="15269"/>
                    </a:cubicBezTo>
                    <a:cubicBezTo>
                      <a:pt x="1070" y="15153"/>
                      <a:pt x="1720" y="15041"/>
                      <a:pt x="2367" y="14903"/>
                    </a:cubicBezTo>
                    <a:cubicBezTo>
                      <a:pt x="4834" y="14376"/>
                      <a:pt x="5483" y="13528"/>
                      <a:pt x="7211" y="12485"/>
                    </a:cubicBezTo>
                    <a:cubicBezTo>
                      <a:pt x="8954" y="11431"/>
                      <a:pt x="8356" y="11710"/>
                      <a:pt x="10484" y="10339"/>
                    </a:cubicBezTo>
                    <a:cubicBezTo>
                      <a:pt x="12453" y="9070"/>
                      <a:pt x="12732" y="8947"/>
                      <a:pt x="13252" y="8454"/>
                    </a:cubicBezTo>
                    <a:cubicBezTo>
                      <a:pt x="14863" y="6927"/>
                      <a:pt x="15361" y="5540"/>
                      <a:pt x="16335" y="4115"/>
                    </a:cubicBezTo>
                    <a:cubicBezTo>
                      <a:pt x="17606" y="2256"/>
                      <a:pt x="19444" y="1565"/>
                      <a:pt x="20224" y="224"/>
                    </a:cubicBezTo>
                    <a:cubicBezTo>
                      <a:pt x="20263" y="154"/>
                      <a:pt x="20305" y="75"/>
                      <a:pt x="20228" y="2"/>
                    </a:cubicBezTo>
                    <a:lnTo>
                      <a:pt x="20228" y="2"/>
                    </a:lnTo>
                    <a:cubicBezTo>
                      <a:pt x="20226" y="2"/>
                      <a:pt x="20223" y="2"/>
                      <a:pt x="20220" y="2"/>
                    </a:cubicBezTo>
                    <a:cubicBezTo>
                      <a:pt x="20211" y="2"/>
                      <a:pt x="20200" y="1"/>
                      <a:pt x="201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5" name="Google Shape;10965;p42"/>
              <p:cNvSpPr/>
              <p:nvPr/>
            </p:nvSpPr>
            <p:spPr>
              <a:xfrm>
                <a:off x="2451109" y="2563858"/>
                <a:ext cx="1835261" cy="506078"/>
              </a:xfrm>
              <a:custGeom>
                <a:avLst/>
                <a:gdLst/>
                <a:ahLst/>
                <a:cxnLst/>
                <a:rect l="l" t="t" r="r" b="b"/>
                <a:pathLst>
                  <a:path w="24414" h="6732" extrusionOk="0">
                    <a:moveTo>
                      <a:pt x="22" y="0"/>
                    </a:moveTo>
                    <a:cubicBezTo>
                      <a:pt x="22" y="138"/>
                      <a:pt x="0" y="222"/>
                      <a:pt x="25" y="291"/>
                    </a:cubicBezTo>
                    <a:cubicBezTo>
                      <a:pt x="583" y="1807"/>
                      <a:pt x="806" y="2660"/>
                      <a:pt x="1961" y="3626"/>
                    </a:cubicBezTo>
                    <a:cubicBezTo>
                      <a:pt x="3724" y="5098"/>
                      <a:pt x="5520" y="5783"/>
                      <a:pt x="8011" y="6361"/>
                    </a:cubicBezTo>
                    <a:cubicBezTo>
                      <a:pt x="9269" y="6653"/>
                      <a:pt x="10049" y="6732"/>
                      <a:pt x="11374" y="6732"/>
                    </a:cubicBezTo>
                    <a:cubicBezTo>
                      <a:pt x="11808" y="6732"/>
                      <a:pt x="12300" y="6723"/>
                      <a:pt x="12886" y="6711"/>
                    </a:cubicBezTo>
                    <a:cubicBezTo>
                      <a:pt x="13667" y="6696"/>
                      <a:pt x="14859" y="6435"/>
                      <a:pt x="16379" y="5701"/>
                    </a:cubicBezTo>
                    <a:cubicBezTo>
                      <a:pt x="16929" y="5437"/>
                      <a:pt x="17527" y="4863"/>
                      <a:pt x="17747" y="4112"/>
                    </a:cubicBezTo>
                    <a:cubicBezTo>
                      <a:pt x="19011" y="3345"/>
                      <a:pt x="20164" y="3238"/>
                      <a:pt x="24199" y="2332"/>
                    </a:cubicBezTo>
                    <a:cubicBezTo>
                      <a:pt x="24261" y="2318"/>
                      <a:pt x="24310" y="2243"/>
                      <a:pt x="24414" y="2156"/>
                    </a:cubicBezTo>
                    <a:cubicBezTo>
                      <a:pt x="24288" y="2142"/>
                      <a:pt x="24209" y="2123"/>
                      <a:pt x="24140" y="2123"/>
                    </a:cubicBezTo>
                    <a:cubicBezTo>
                      <a:pt x="24128" y="2123"/>
                      <a:pt x="24116" y="2123"/>
                      <a:pt x="24104" y="2125"/>
                    </a:cubicBezTo>
                    <a:cubicBezTo>
                      <a:pt x="23776" y="2168"/>
                      <a:pt x="23446" y="2206"/>
                      <a:pt x="23124" y="2277"/>
                    </a:cubicBezTo>
                    <a:cubicBezTo>
                      <a:pt x="19592" y="3062"/>
                      <a:pt x="18750" y="3262"/>
                      <a:pt x="17827" y="3772"/>
                    </a:cubicBezTo>
                    <a:cubicBezTo>
                      <a:pt x="17799" y="3787"/>
                      <a:pt x="17758" y="3780"/>
                      <a:pt x="17725" y="3783"/>
                    </a:cubicBezTo>
                    <a:cubicBezTo>
                      <a:pt x="17682" y="3693"/>
                      <a:pt x="17640" y="3606"/>
                      <a:pt x="17599" y="3520"/>
                    </a:cubicBezTo>
                    <a:cubicBezTo>
                      <a:pt x="17558" y="3525"/>
                      <a:pt x="17517" y="3531"/>
                      <a:pt x="17477" y="3535"/>
                    </a:cubicBezTo>
                    <a:cubicBezTo>
                      <a:pt x="17460" y="3633"/>
                      <a:pt x="17427" y="3733"/>
                      <a:pt x="17430" y="3830"/>
                    </a:cubicBezTo>
                    <a:cubicBezTo>
                      <a:pt x="17466" y="4826"/>
                      <a:pt x="16673" y="5271"/>
                      <a:pt x="15945" y="5615"/>
                    </a:cubicBezTo>
                    <a:cubicBezTo>
                      <a:pt x="15041" y="6041"/>
                      <a:pt x="14097" y="6344"/>
                      <a:pt x="13099" y="6429"/>
                    </a:cubicBezTo>
                    <a:cubicBezTo>
                      <a:pt x="12605" y="6471"/>
                      <a:pt x="12117" y="6491"/>
                      <a:pt x="11636" y="6491"/>
                    </a:cubicBezTo>
                    <a:cubicBezTo>
                      <a:pt x="8153" y="6491"/>
                      <a:pt x="5031" y="5441"/>
                      <a:pt x="2950" y="4043"/>
                    </a:cubicBezTo>
                    <a:cubicBezTo>
                      <a:pt x="545" y="2428"/>
                      <a:pt x="760" y="84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6" name="Google Shape;10966;p42"/>
              <p:cNvSpPr/>
              <p:nvPr/>
            </p:nvSpPr>
            <p:spPr>
              <a:xfrm>
                <a:off x="2685351" y="1357091"/>
                <a:ext cx="462161" cy="745360"/>
              </a:xfrm>
              <a:custGeom>
                <a:avLst/>
                <a:gdLst/>
                <a:ahLst/>
                <a:cxnLst/>
                <a:rect l="l" t="t" r="r" b="b"/>
                <a:pathLst>
                  <a:path w="6148" h="9915" extrusionOk="0">
                    <a:moveTo>
                      <a:pt x="2600" y="0"/>
                    </a:moveTo>
                    <a:cubicBezTo>
                      <a:pt x="2097" y="0"/>
                      <a:pt x="1232" y="281"/>
                      <a:pt x="659" y="1208"/>
                    </a:cubicBezTo>
                    <a:cubicBezTo>
                      <a:pt x="0" y="2273"/>
                      <a:pt x="54" y="3249"/>
                      <a:pt x="243" y="4262"/>
                    </a:cubicBezTo>
                    <a:cubicBezTo>
                      <a:pt x="369" y="4931"/>
                      <a:pt x="457" y="5611"/>
                      <a:pt x="684" y="6255"/>
                    </a:cubicBezTo>
                    <a:cubicBezTo>
                      <a:pt x="825" y="6654"/>
                      <a:pt x="891" y="7053"/>
                      <a:pt x="862" y="7471"/>
                    </a:cubicBezTo>
                    <a:cubicBezTo>
                      <a:pt x="817" y="8137"/>
                      <a:pt x="953" y="8789"/>
                      <a:pt x="1000" y="9450"/>
                    </a:cubicBezTo>
                    <a:cubicBezTo>
                      <a:pt x="1015" y="9663"/>
                      <a:pt x="1034" y="9673"/>
                      <a:pt x="1237" y="9915"/>
                    </a:cubicBezTo>
                    <a:cubicBezTo>
                      <a:pt x="1287" y="9088"/>
                      <a:pt x="1105" y="9461"/>
                      <a:pt x="1136" y="7981"/>
                    </a:cubicBezTo>
                    <a:cubicBezTo>
                      <a:pt x="1143" y="7656"/>
                      <a:pt x="1223" y="7322"/>
                      <a:pt x="1177" y="7006"/>
                    </a:cubicBezTo>
                    <a:cubicBezTo>
                      <a:pt x="1131" y="6682"/>
                      <a:pt x="1234" y="6390"/>
                      <a:pt x="1265" y="6086"/>
                    </a:cubicBezTo>
                    <a:cubicBezTo>
                      <a:pt x="1368" y="5024"/>
                      <a:pt x="1828" y="4181"/>
                      <a:pt x="2298" y="3752"/>
                    </a:cubicBezTo>
                    <a:cubicBezTo>
                      <a:pt x="2596" y="3481"/>
                      <a:pt x="2946" y="3360"/>
                      <a:pt x="3308" y="3360"/>
                    </a:cubicBezTo>
                    <a:cubicBezTo>
                      <a:pt x="4432" y="3360"/>
                      <a:pt x="5677" y="4519"/>
                      <a:pt x="5857" y="5939"/>
                    </a:cubicBezTo>
                    <a:cubicBezTo>
                      <a:pt x="5870" y="6050"/>
                      <a:pt x="5916" y="6135"/>
                      <a:pt x="6041" y="6161"/>
                    </a:cubicBezTo>
                    <a:cubicBezTo>
                      <a:pt x="6148" y="5990"/>
                      <a:pt x="6124" y="5796"/>
                      <a:pt x="6083" y="5624"/>
                    </a:cubicBezTo>
                    <a:cubicBezTo>
                      <a:pt x="5797" y="4438"/>
                      <a:pt x="5139" y="3549"/>
                      <a:pt x="3948" y="3167"/>
                    </a:cubicBezTo>
                    <a:cubicBezTo>
                      <a:pt x="3722" y="3095"/>
                      <a:pt x="3494" y="3057"/>
                      <a:pt x="3272" y="3057"/>
                    </a:cubicBezTo>
                    <a:cubicBezTo>
                      <a:pt x="2707" y="3057"/>
                      <a:pt x="2176" y="3299"/>
                      <a:pt x="1792" y="3835"/>
                    </a:cubicBezTo>
                    <a:cubicBezTo>
                      <a:pt x="1223" y="4629"/>
                      <a:pt x="1087" y="5358"/>
                      <a:pt x="1003" y="5643"/>
                    </a:cubicBezTo>
                    <a:cubicBezTo>
                      <a:pt x="970" y="5759"/>
                      <a:pt x="1023" y="5900"/>
                      <a:pt x="883" y="6012"/>
                    </a:cubicBezTo>
                    <a:cubicBezTo>
                      <a:pt x="656" y="5221"/>
                      <a:pt x="704" y="5019"/>
                      <a:pt x="467" y="3696"/>
                    </a:cubicBezTo>
                    <a:cubicBezTo>
                      <a:pt x="190" y="2155"/>
                      <a:pt x="1112" y="325"/>
                      <a:pt x="2630" y="325"/>
                    </a:cubicBezTo>
                    <a:cubicBezTo>
                      <a:pt x="2829" y="325"/>
                      <a:pt x="3037" y="356"/>
                      <a:pt x="3255" y="423"/>
                    </a:cubicBezTo>
                    <a:cubicBezTo>
                      <a:pt x="5456" y="1105"/>
                      <a:pt x="5712" y="2731"/>
                      <a:pt x="5917" y="3469"/>
                    </a:cubicBezTo>
                    <a:cubicBezTo>
                      <a:pt x="6091" y="3379"/>
                      <a:pt x="6107" y="3364"/>
                      <a:pt x="6100" y="3263"/>
                    </a:cubicBezTo>
                    <a:cubicBezTo>
                      <a:pt x="5994" y="1824"/>
                      <a:pt x="4806" y="327"/>
                      <a:pt x="2765" y="12"/>
                    </a:cubicBezTo>
                    <a:cubicBezTo>
                      <a:pt x="2716" y="4"/>
                      <a:pt x="2660" y="0"/>
                      <a:pt x="26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7" name="Google Shape;10967;p42"/>
              <p:cNvSpPr/>
              <p:nvPr/>
            </p:nvSpPr>
            <p:spPr>
              <a:xfrm>
                <a:off x="3487830" y="1206293"/>
                <a:ext cx="566951" cy="574638"/>
              </a:xfrm>
              <a:custGeom>
                <a:avLst/>
                <a:gdLst/>
                <a:ahLst/>
                <a:cxnLst/>
                <a:rect l="l" t="t" r="r" b="b"/>
                <a:pathLst>
                  <a:path w="7542" h="7644" extrusionOk="0">
                    <a:moveTo>
                      <a:pt x="3108" y="1"/>
                    </a:moveTo>
                    <a:cubicBezTo>
                      <a:pt x="2989" y="1"/>
                      <a:pt x="2870" y="4"/>
                      <a:pt x="2750" y="9"/>
                    </a:cubicBezTo>
                    <a:cubicBezTo>
                      <a:pt x="2329" y="29"/>
                      <a:pt x="678" y="610"/>
                      <a:pt x="265" y="2332"/>
                    </a:cubicBezTo>
                    <a:cubicBezTo>
                      <a:pt x="86" y="3076"/>
                      <a:pt x="1" y="3830"/>
                      <a:pt x="101" y="4603"/>
                    </a:cubicBezTo>
                    <a:cubicBezTo>
                      <a:pt x="160" y="5060"/>
                      <a:pt x="198" y="5509"/>
                      <a:pt x="510" y="5842"/>
                    </a:cubicBezTo>
                    <a:cubicBezTo>
                      <a:pt x="544" y="6441"/>
                      <a:pt x="358" y="7035"/>
                      <a:pt x="752" y="7643"/>
                    </a:cubicBezTo>
                    <a:cubicBezTo>
                      <a:pt x="760" y="7483"/>
                      <a:pt x="791" y="7396"/>
                      <a:pt x="762" y="7334"/>
                    </a:cubicBezTo>
                    <a:cubicBezTo>
                      <a:pt x="647" y="7075"/>
                      <a:pt x="660" y="6800"/>
                      <a:pt x="695" y="6540"/>
                    </a:cubicBezTo>
                    <a:cubicBezTo>
                      <a:pt x="788" y="5844"/>
                      <a:pt x="921" y="5154"/>
                      <a:pt x="1175" y="4493"/>
                    </a:cubicBezTo>
                    <a:cubicBezTo>
                      <a:pt x="1448" y="3786"/>
                      <a:pt x="2088" y="2893"/>
                      <a:pt x="2847" y="2787"/>
                    </a:cubicBezTo>
                    <a:cubicBezTo>
                      <a:pt x="2978" y="2769"/>
                      <a:pt x="3111" y="2763"/>
                      <a:pt x="3245" y="2763"/>
                    </a:cubicBezTo>
                    <a:cubicBezTo>
                      <a:pt x="3504" y="2763"/>
                      <a:pt x="3765" y="2786"/>
                      <a:pt x="4024" y="2790"/>
                    </a:cubicBezTo>
                    <a:cubicBezTo>
                      <a:pt x="6832" y="3583"/>
                      <a:pt x="6954" y="5386"/>
                      <a:pt x="7229" y="5733"/>
                    </a:cubicBezTo>
                    <a:cubicBezTo>
                      <a:pt x="7358" y="5711"/>
                      <a:pt x="7382" y="5623"/>
                      <a:pt x="7359" y="5547"/>
                    </a:cubicBezTo>
                    <a:cubicBezTo>
                      <a:pt x="7291" y="5308"/>
                      <a:pt x="7220" y="5069"/>
                      <a:pt x="7123" y="4843"/>
                    </a:cubicBezTo>
                    <a:cubicBezTo>
                      <a:pt x="6579" y="3568"/>
                      <a:pt x="4908" y="2461"/>
                      <a:pt x="3421" y="2461"/>
                    </a:cubicBezTo>
                    <a:cubicBezTo>
                      <a:pt x="2765" y="2461"/>
                      <a:pt x="2145" y="2677"/>
                      <a:pt x="1673" y="3189"/>
                    </a:cubicBezTo>
                    <a:cubicBezTo>
                      <a:pt x="881" y="4048"/>
                      <a:pt x="783" y="4792"/>
                      <a:pt x="595" y="5566"/>
                    </a:cubicBezTo>
                    <a:cubicBezTo>
                      <a:pt x="530" y="5516"/>
                      <a:pt x="478" y="5496"/>
                      <a:pt x="468" y="5465"/>
                    </a:cubicBezTo>
                    <a:cubicBezTo>
                      <a:pt x="391" y="5188"/>
                      <a:pt x="311" y="4913"/>
                      <a:pt x="307" y="4617"/>
                    </a:cubicBezTo>
                    <a:cubicBezTo>
                      <a:pt x="295" y="3380"/>
                      <a:pt x="374" y="1868"/>
                      <a:pt x="1338" y="1032"/>
                    </a:cubicBezTo>
                    <a:cubicBezTo>
                      <a:pt x="1866" y="576"/>
                      <a:pt x="2452" y="260"/>
                      <a:pt x="3167" y="260"/>
                    </a:cubicBezTo>
                    <a:cubicBezTo>
                      <a:pt x="3214" y="260"/>
                      <a:pt x="3261" y="261"/>
                      <a:pt x="3309" y="264"/>
                    </a:cubicBezTo>
                    <a:cubicBezTo>
                      <a:pt x="6865" y="472"/>
                      <a:pt x="7096" y="2613"/>
                      <a:pt x="7271" y="3006"/>
                    </a:cubicBezTo>
                    <a:cubicBezTo>
                      <a:pt x="7293" y="3052"/>
                      <a:pt x="7356" y="3080"/>
                      <a:pt x="7417" y="3131"/>
                    </a:cubicBezTo>
                    <a:cubicBezTo>
                      <a:pt x="7482" y="2978"/>
                      <a:pt x="7542" y="3041"/>
                      <a:pt x="7388" y="2534"/>
                    </a:cubicBezTo>
                    <a:cubicBezTo>
                      <a:pt x="7181" y="1862"/>
                      <a:pt x="6836" y="1293"/>
                      <a:pt x="6235" y="892"/>
                    </a:cubicBezTo>
                    <a:cubicBezTo>
                      <a:pt x="5276" y="257"/>
                      <a:pt x="4224" y="1"/>
                      <a:pt x="3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10968;p42"/>
              <p:cNvSpPr/>
              <p:nvPr/>
            </p:nvSpPr>
            <p:spPr>
              <a:xfrm>
                <a:off x="3772062" y="2461396"/>
                <a:ext cx="1223658" cy="674320"/>
              </a:xfrm>
              <a:custGeom>
                <a:avLst/>
                <a:gdLst/>
                <a:ahLst/>
                <a:cxnLst/>
                <a:rect l="l" t="t" r="r" b="b"/>
                <a:pathLst>
                  <a:path w="16278" h="8970" extrusionOk="0">
                    <a:moveTo>
                      <a:pt x="16116" y="1"/>
                    </a:moveTo>
                    <a:cubicBezTo>
                      <a:pt x="16014" y="1"/>
                      <a:pt x="15931" y="64"/>
                      <a:pt x="15850" y="106"/>
                    </a:cubicBezTo>
                    <a:cubicBezTo>
                      <a:pt x="14419" y="843"/>
                      <a:pt x="12115" y="907"/>
                      <a:pt x="10605" y="2738"/>
                    </a:cubicBezTo>
                    <a:cubicBezTo>
                      <a:pt x="9700" y="3836"/>
                      <a:pt x="8814" y="4688"/>
                      <a:pt x="7018" y="5420"/>
                    </a:cubicBezTo>
                    <a:cubicBezTo>
                      <a:pt x="5863" y="5891"/>
                      <a:pt x="4158" y="6494"/>
                      <a:pt x="3079" y="7232"/>
                    </a:cubicBezTo>
                    <a:cubicBezTo>
                      <a:pt x="1969" y="7993"/>
                      <a:pt x="1579" y="8285"/>
                      <a:pt x="593" y="8609"/>
                    </a:cubicBezTo>
                    <a:cubicBezTo>
                      <a:pt x="25" y="8798"/>
                      <a:pt x="230" y="8696"/>
                      <a:pt x="0" y="8896"/>
                    </a:cubicBezTo>
                    <a:cubicBezTo>
                      <a:pt x="77" y="8951"/>
                      <a:pt x="149" y="8969"/>
                      <a:pt x="218" y="8969"/>
                    </a:cubicBezTo>
                    <a:cubicBezTo>
                      <a:pt x="294" y="8969"/>
                      <a:pt x="367" y="8946"/>
                      <a:pt x="441" y="8924"/>
                    </a:cubicBezTo>
                    <a:cubicBezTo>
                      <a:pt x="1698" y="8544"/>
                      <a:pt x="2046" y="8200"/>
                      <a:pt x="3168" y="7479"/>
                    </a:cubicBezTo>
                    <a:cubicBezTo>
                      <a:pt x="5230" y="6150"/>
                      <a:pt x="7641" y="5852"/>
                      <a:pt x="9392" y="4442"/>
                    </a:cubicBezTo>
                    <a:cubicBezTo>
                      <a:pt x="10547" y="3512"/>
                      <a:pt x="10842" y="2845"/>
                      <a:pt x="11488" y="2331"/>
                    </a:cubicBezTo>
                    <a:cubicBezTo>
                      <a:pt x="13291" y="896"/>
                      <a:pt x="15497" y="1114"/>
                      <a:pt x="16278" y="53"/>
                    </a:cubicBezTo>
                    <a:cubicBezTo>
                      <a:pt x="16218" y="15"/>
                      <a:pt x="16165" y="1"/>
                      <a:pt x="16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10969;p42"/>
              <p:cNvSpPr/>
              <p:nvPr/>
            </p:nvSpPr>
            <p:spPr>
              <a:xfrm>
                <a:off x="2819010" y="1826327"/>
                <a:ext cx="354288" cy="612827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8152" extrusionOk="0">
                    <a:moveTo>
                      <a:pt x="1744" y="0"/>
                    </a:moveTo>
                    <a:cubicBezTo>
                      <a:pt x="1641" y="0"/>
                      <a:pt x="1542" y="11"/>
                      <a:pt x="1450" y="32"/>
                    </a:cubicBezTo>
                    <a:cubicBezTo>
                      <a:pt x="578" y="229"/>
                      <a:pt x="127" y="1466"/>
                      <a:pt x="74" y="2340"/>
                    </a:cubicBezTo>
                    <a:cubicBezTo>
                      <a:pt x="1" y="3523"/>
                      <a:pt x="220" y="5534"/>
                      <a:pt x="668" y="6192"/>
                    </a:cubicBezTo>
                    <a:cubicBezTo>
                      <a:pt x="712" y="6816"/>
                      <a:pt x="623" y="7417"/>
                      <a:pt x="764" y="8151"/>
                    </a:cubicBezTo>
                    <a:cubicBezTo>
                      <a:pt x="820" y="7941"/>
                      <a:pt x="851" y="7870"/>
                      <a:pt x="856" y="7797"/>
                    </a:cubicBezTo>
                    <a:cubicBezTo>
                      <a:pt x="980" y="5614"/>
                      <a:pt x="897" y="4991"/>
                      <a:pt x="1425" y="4230"/>
                    </a:cubicBezTo>
                    <a:cubicBezTo>
                      <a:pt x="1663" y="3883"/>
                      <a:pt x="1980" y="3714"/>
                      <a:pt x="2345" y="3714"/>
                    </a:cubicBezTo>
                    <a:cubicBezTo>
                      <a:pt x="2452" y="3714"/>
                      <a:pt x="2562" y="3728"/>
                      <a:pt x="2676" y="3756"/>
                    </a:cubicBezTo>
                    <a:cubicBezTo>
                      <a:pt x="3417" y="3939"/>
                      <a:pt x="4291" y="4525"/>
                      <a:pt x="4312" y="5753"/>
                    </a:cubicBezTo>
                    <a:cubicBezTo>
                      <a:pt x="4313" y="5805"/>
                      <a:pt x="4347" y="5858"/>
                      <a:pt x="4383" y="5952"/>
                    </a:cubicBezTo>
                    <a:cubicBezTo>
                      <a:pt x="4453" y="5860"/>
                      <a:pt x="4527" y="5805"/>
                      <a:pt x="4544" y="5736"/>
                    </a:cubicBezTo>
                    <a:cubicBezTo>
                      <a:pt x="4712" y="5059"/>
                      <a:pt x="4111" y="3836"/>
                      <a:pt x="2859" y="3508"/>
                    </a:cubicBezTo>
                    <a:cubicBezTo>
                      <a:pt x="2640" y="3451"/>
                      <a:pt x="2448" y="3422"/>
                      <a:pt x="2276" y="3422"/>
                    </a:cubicBezTo>
                    <a:cubicBezTo>
                      <a:pt x="1790" y="3422"/>
                      <a:pt x="1469" y="3651"/>
                      <a:pt x="1169" y="4080"/>
                    </a:cubicBezTo>
                    <a:cubicBezTo>
                      <a:pt x="784" y="4632"/>
                      <a:pt x="699" y="5306"/>
                      <a:pt x="637" y="5580"/>
                    </a:cubicBezTo>
                    <a:cubicBezTo>
                      <a:pt x="436" y="4436"/>
                      <a:pt x="163" y="2930"/>
                      <a:pt x="504" y="1700"/>
                    </a:cubicBezTo>
                    <a:cubicBezTo>
                      <a:pt x="633" y="1241"/>
                      <a:pt x="792" y="787"/>
                      <a:pt x="1177" y="468"/>
                    </a:cubicBezTo>
                    <a:cubicBezTo>
                      <a:pt x="1399" y="333"/>
                      <a:pt x="1608" y="274"/>
                      <a:pt x="1809" y="274"/>
                    </a:cubicBezTo>
                    <a:cubicBezTo>
                      <a:pt x="2037" y="274"/>
                      <a:pt x="2253" y="351"/>
                      <a:pt x="2465" y="479"/>
                    </a:cubicBezTo>
                    <a:cubicBezTo>
                      <a:pt x="4045" y="1433"/>
                      <a:pt x="4158" y="2788"/>
                      <a:pt x="4378" y="3521"/>
                    </a:cubicBezTo>
                    <a:cubicBezTo>
                      <a:pt x="4533" y="3146"/>
                      <a:pt x="4491" y="2840"/>
                      <a:pt x="4400" y="2552"/>
                    </a:cubicBezTo>
                    <a:cubicBezTo>
                      <a:pt x="3842" y="789"/>
                      <a:pt x="2630" y="0"/>
                      <a:pt x="17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0" name="Google Shape;10970;p42"/>
              <p:cNvSpPr/>
              <p:nvPr/>
            </p:nvSpPr>
            <p:spPr>
              <a:xfrm>
                <a:off x="3199313" y="1993138"/>
                <a:ext cx="854110" cy="385873"/>
              </a:xfrm>
              <a:custGeom>
                <a:avLst/>
                <a:gdLst/>
                <a:ahLst/>
                <a:cxnLst/>
                <a:rect l="l" t="t" r="r" b="b"/>
                <a:pathLst>
                  <a:path w="11362" h="5133" extrusionOk="0">
                    <a:moveTo>
                      <a:pt x="9436" y="1"/>
                    </a:moveTo>
                    <a:cubicBezTo>
                      <a:pt x="8698" y="1"/>
                      <a:pt x="8032" y="576"/>
                      <a:pt x="7755" y="1196"/>
                    </a:cubicBezTo>
                    <a:cubicBezTo>
                      <a:pt x="7534" y="1687"/>
                      <a:pt x="7344" y="2190"/>
                      <a:pt x="7306" y="2738"/>
                    </a:cubicBezTo>
                    <a:cubicBezTo>
                      <a:pt x="7304" y="2772"/>
                      <a:pt x="7267" y="2805"/>
                      <a:pt x="7246" y="2838"/>
                    </a:cubicBezTo>
                    <a:lnTo>
                      <a:pt x="7073" y="2902"/>
                    </a:lnTo>
                    <a:cubicBezTo>
                      <a:pt x="7028" y="3088"/>
                      <a:pt x="7015" y="3326"/>
                      <a:pt x="6748" y="3746"/>
                    </a:cubicBezTo>
                    <a:cubicBezTo>
                      <a:pt x="6138" y="4705"/>
                      <a:pt x="5543" y="4589"/>
                      <a:pt x="4735" y="4746"/>
                    </a:cubicBezTo>
                    <a:cubicBezTo>
                      <a:pt x="4382" y="4814"/>
                      <a:pt x="4032" y="4843"/>
                      <a:pt x="3683" y="4843"/>
                    </a:cubicBezTo>
                    <a:cubicBezTo>
                      <a:pt x="3024" y="4843"/>
                      <a:pt x="2371" y="4738"/>
                      <a:pt x="1721" y="4589"/>
                    </a:cubicBezTo>
                    <a:cubicBezTo>
                      <a:pt x="707" y="4357"/>
                      <a:pt x="65" y="3406"/>
                      <a:pt x="302" y="2516"/>
                    </a:cubicBezTo>
                    <a:cubicBezTo>
                      <a:pt x="311" y="2482"/>
                      <a:pt x="305" y="2445"/>
                      <a:pt x="305" y="2411"/>
                    </a:cubicBezTo>
                    <a:cubicBezTo>
                      <a:pt x="266" y="2378"/>
                      <a:pt x="232" y="2363"/>
                      <a:pt x="200" y="2363"/>
                    </a:cubicBezTo>
                    <a:cubicBezTo>
                      <a:pt x="136" y="2363"/>
                      <a:pt x="82" y="2423"/>
                      <a:pt x="14" y="2514"/>
                    </a:cubicBezTo>
                    <a:cubicBezTo>
                      <a:pt x="9" y="2694"/>
                      <a:pt x="0" y="2919"/>
                      <a:pt x="3" y="3144"/>
                    </a:cubicBezTo>
                    <a:cubicBezTo>
                      <a:pt x="9" y="3592"/>
                      <a:pt x="355" y="4384"/>
                      <a:pt x="1207" y="4749"/>
                    </a:cubicBezTo>
                    <a:cubicBezTo>
                      <a:pt x="1669" y="4946"/>
                      <a:pt x="2592" y="5133"/>
                      <a:pt x="3701" y="5133"/>
                    </a:cubicBezTo>
                    <a:cubicBezTo>
                      <a:pt x="4244" y="5133"/>
                      <a:pt x="4832" y="5088"/>
                      <a:pt x="5432" y="4978"/>
                    </a:cubicBezTo>
                    <a:cubicBezTo>
                      <a:pt x="6121" y="4853"/>
                      <a:pt x="6664" y="4510"/>
                      <a:pt x="6984" y="3862"/>
                    </a:cubicBezTo>
                    <a:cubicBezTo>
                      <a:pt x="7205" y="3416"/>
                      <a:pt x="7125" y="3549"/>
                      <a:pt x="7282" y="3416"/>
                    </a:cubicBezTo>
                    <a:cubicBezTo>
                      <a:pt x="7385" y="3622"/>
                      <a:pt x="7387" y="3647"/>
                      <a:pt x="7409" y="3647"/>
                    </a:cubicBezTo>
                    <a:cubicBezTo>
                      <a:pt x="7416" y="3647"/>
                      <a:pt x="7425" y="3645"/>
                      <a:pt x="7440" y="3645"/>
                    </a:cubicBezTo>
                    <a:cubicBezTo>
                      <a:pt x="7551" y="3278"/>
                      <a:pt x="7269" y="3056"/>
                      <a:pt x="8003" y="1381"/>
                    </a:cubicBezTo>
                    <a:cubicBezTo>
                      <a:pt x="8222" y="884"/>
                      <a:pt x="8596" y="546"/>
                      <a:pt x="9114" y="362"/>
                    </a:cubicBezTo>
                    <a:cubicBezTo>
                      <a:pt x="9228" y="322"/>
                      <a:pt x="9344" y="303"/>
                      <a:pt x="9461" y="303"/>
                    </a:cubicBezTo>
                    <a:cubicBezTo>
                      <a:pt x="10047" y="303"/>
                      <a:pt x="10638" y="772"/>
                      <a:pt x="10965" y="1295"/>
                    </a:cubicBezTo>
                    <a:cubicBezTo>
                      <a:pt x="11073" y="1466"/>
                      <a:pt x="11165" y="1649"/>
                      <a:pt x="11275" y="1846"/>
                    </a:cubicBezTo>
                    <a:cubicBezTo>
                      <a:pt x="11354" y="1586"/>
                      <a:pt x="11362" y="1551"/>
                      <a:pt x="11333" y="1480"/>
                    </a:cubicBezTo>
                    <a:cubicBezTo>
                      <a:pt x="11057" y="818"/>
                      <a:pt x="10610" y="334"/>
                      <a:pt x="9919" y="86"/>
                    </a:cubicBezTo>
                    <a:cubicBezTo>
                      <a:pt x="9757" y="28"/>
                      <a:pt x="9595" y="1"/>
                      <a:pt x="94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10971;p42"/>
              <p:cNvSpPr/>
              <p:nvPr/>
            </p:nvSpPr>
            <p:spPr>
              <a:xfrm>
                <a:off x="3351465" y="2741419"/>
                <a:ext cx="1052340" cy="413312"/>
              </a:xfrm>
              <a:custGeom>
                <a:avLst/>
                <a:gdLst/>
                <a:ahLst/>
                <a:cxnLst/>
                <a:rect l="l" t="t" r="r" b="b"/>
                <a:pathLst>
                  <a:path w="13999" h="5498" extrusionOk="0">
                    <a:moveTo>
                      <a:pt x="13904" y="0"/>
                    </a:moveTo>
                    <a:cubicBezTo>
                      <a:pt x="13477" y="0"/>
                      <a:pt x="13100" y="136"/>
                      <a:pt x="12714" y="239"/>
                    </a:cubicBezTo>
                    <a:cubicBezTo>
                      <a:pt x="9935" y="978"/>
                      <a:pt x="8563" y="2318"/>
                      <a:pt x="7593" y="2831"/>
                    </a:cubicBezTo>
                    <a:cubicBezTo>
                      <a:pt x="6987" y="3152"/>
                      <a:pt x="6420" y="3532"/>
                      <a:pt x="5861" y="3923"/>
                    </a:cubicBezTo>
                    <a:cubicBezTo>
                      <a:pt x="4596" y="4805"/>
                      <a:pt x="2663" y="5076"/>
                      <a:pt x="1296" y="5106"/>
                    </a:cubicBezTo>
                    <a:cubicBezTo>
                      <a:pt x="862" y="5115"/>
                      <a:pt x="442" y="5211"/>
                      <a:pt x="26" y="5262"/>
                    </a:cubicBezTo>
                    <a:cubicBezTo>
                      <a:pt x="15" y="5334"/>
                      <a:pt x="8" y="5371"/>
                      <a:pt x="0" y="5425"/>
                    </a:cubicBezTo>
                    <a:cubicBezTo>
                      <a:pt x="95" y="5467"/>
                      <a:pt x="163" y="5498"/>
                      <a:pt x="389" y="5498"/>
                    </a:cubicBezTo>
                    <a:cubicBezTo>
                      <a:pt x="713" y="5498"/>
                      <a:pt x="1362" y="5434"/>
                      <a:pt x="2882" y="5247"/>
                    </a:cubicBezTo>
                    <a:cubicBezTo>
                      <a:pt x="5091" y="4975"/>
                      <a:pt x="5664" y="4320"/>
                      <a:pt x="7464" y="3198"/>
                    </a:cubicBezTo>
                    <a:cubicBezTo>
                      <a:pt x="7956" y="2893"/>
                      <a:pt x="8469" y="2619"/>
                      <a:pt x="8947" y="2292"/>
                    </a:cubicBezTo>
                    <a:cubicBezTo>
                      <a:pt x="9783" y="1721"/>
                      <a:pt x="11294" y="972"/>
                      <a:pt x="12472" y="639"/>
                    </a:cubicBezTo>
                    <a:cubicBezTo>
                      <a:pt x="12927" y="511"/>
                      <a:pt x="13365" y="314"/>
                      <a:pt x="13807" y="140"/>
                    </a:cubicBezTo>
                    <a:cubicBezTo>
                      <a:pt x="13878" y="112"/>
                      <a:pt x="13936" y="49"/>
                      <a:pt x="13999" y="3"/>
                    </a:cubicBezTo>
                    <a:cubicBezTo>
                      <a:pt x="13967" y="1"/>
                      <a:pt x="13935" y="0"/>
                      <a:pt x="139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10972;p42"/>
              <p:cNvSpPr/>
              <p:nvPr/>
            </p:nvSpPr>
            <p:spPr>
              <a:xfrm>
                <a:off x="4803896" y="2264290"/>
                <a:ext cx="726467" cy="749119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9965" extrusionOk="0">
                    <a:moveTo>
                      <a:pt x="9600" y="1"/>
                    </a:moveTo>
                    <a:cubicBezTo>
                      <a:pt x="9117" y="717"/>
                      <a:pt x="8836" y="1560"/>
                      <a:pt x="8481" y="1976"/>
                    </a:cubicBezTo>
                    <a:cubicBezTo>
                      <a:pt x="5956" y="4936"/>
                      <a:pt x="6413" y="4125"/>
                      <a:pt x="4448" y="6700"/>
                    </a:cubicBezTo>
                    <a:cubicBezTo>
                      <a:pt x="2813" y="8846"/>
                      <a:pt x="335" y="9630"/>
                      <a:pt x="0" y="9848"/>
                    </a:cubicBezTo>
                    <a:cubicBezTo>
                      <a:pt x="8" y="9884"/>
                      <a:pt x="18" y="9921"/>
                      <a:pt x="27" y="9957"/>
                    </a:cubicBezTo>
                    <a:cubicBezTo>
                      <a:pt x="78" y="9957"/>
                      <a:pt x="131" y="9964"/>
                      <a:pt x="182" y="9964"/>
                    </a:cubicBezTo>
                    <a:cubicBezTo>
                      <a:pt x="210" y="9964"/>
                      <a:pt x="238" y="9962"/>
                      <a:pt x="264" y="9955"/>
                    </a:cubicBezTo>
                    <a:cubicBezTo>
                      <a:pt x="501" y="9882"/>
                      <a:pt x="744" y="9816"/>
                      <a:pt x="966" y="9710"/>
                    </a:cubicBezTo>
                    <a:cubicBezTo>
                      <a:pt x="2927" y="8771"/>
                      <a:pt x="4075" y="7747"/>
                      <a:pt x="4994" y="6485"/>
                    </a:cubicBezTo>
                    <a:cubicBezTo>
                      <a:pt x="5723" y="5484"/>
                      <a:pt x="8024" y="3016"/>
                      <a:pt x="8571" y="2434"/>
                    </a:cubicBezTo>
                    <a:cubicBezTo>
                      <a:pt x="9176" y="1790"/>
                      <a:pt x="9420" y="960"/>
                      <a:pt x="9649" y="221"/>
                    </a:cubicBezTo>
                    <a:cubicBezTo>
                      <a:pt x="9663" y="175"/>
                      <a:pt x="9626" y="113"/>
                      <a:pt x="96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10973;p42"/>
              <p:cNvSpPr/>
              <p:nvPr/>
            </p:nvSpPr>
            <p:spPr>
              <a:xfrm>
                <a:off x="2612733" y="1160888"/>
                <a:ext cx="507865" cy="473452"/>
              </a:xfrm>
              <a:custGeom>
                <a:avLst/>
                <a:gdLst/>
                <a:ahLst/>
                <a:cxnLst/>
                <a:rect l="l" t="t" r="r" b="b"/>
                <a:pathLst>
                  <a:path w="6756" h="6298" extrusionOk="0">
                    <a:moveTo>
                      <a:pt x="2429" y="0"/>
                    </a:moveTo>
                    <a:cubicBezTo>
                      <a:pt x="632" y="0"/>
                      <a:pt x="0" y="2030"/>
                      <a:pt x="197" y="3972"/>
                    </a:cubicBezTo>
                    <a:cubicBezTo>
                      <a:pt x="350" y="5492"/>
                      <a:pt x="356" y="5591"/>
                      <a:pt x="504" y="6180"/>
                    </a:cubicBezTo>
                    <a:cubicBezTo>
                      <a:pt x="516" y="6225"/>
                      <a:pt x="544" y="6298"/>
                      <a:pt x="607" y="6298"/>
                    </a:cubicBezTo>
                    <a:cubicBezTo>
                      <a:pt x="624" y="6298"/>
                      <a:pt x="644" y="6292"/>
                      <a:pt x="668" y="6278"/>
                    </a:cubicBezTo>
                    <a:cubicBezTo>
                      <a:pt x="650" y="6049"/>
                      <a:pt x="631" y="5827"/>
                      <a:pt x="616" y="5602"/>
                    </a:cubicBezTo>
                    <a:cubicBezTo>
                      <a:pt x="602" y="5396"/>
                      <a:pt x="620" y="5183"/>
                      <a:pt x="581" y="4983"/>
                    </a:cubicBezTo>
                    <a:cubicBezTo>
                      <a:pt x="457" y="4367"/>
                      <a:pt x="485" y="3745"/>
                      <a:pt x="471" y="3124"/>
                    </a:cubicBezTo>
                    <a:cubicBezTo>
                      <a:pt x="463" y="2747"/>
                      <a:pt x="512" y="2374"/>
                      <a:pt x="631" y="2023"/>
                    </a:cubicBezTo>
                    <a:cubicBezTo>
                      <a:pt x="854" y="1350"/>
                      <a:pt x="1115" y="687"/>
                      <a:pt x="1856" y="404"/>
                    </a:cubicBezTo>
                    <a:cubicBezTo>
                      <a:pt x="2140" y="366"/>
                      <a:pt x="2374" y="347"/>
                      <a:pt x="2583" y="347"/>
                    </a:cubicBezTo>
                    <a:cubicBezTo>
                      <a:pt x="2984" y="347"/>
                      <a:pt x="3296" y="414"/>
                      <a:pt x="3703" y="538"/>
                    </a:cubicBezTo>
                    <a:cubicBezTo>
                      <a:pt x="5506" y="1087"/>
                      <a:pt x="6048" y="1961"/>
                      <a:pt x="6648" y="3181"/>
                    </a:cubicBezTo>
                    <a:cubicBezTo>
                      <a:pt x="6755" y="3050"/>
                      <a:pt x="6744" y="2903"/>
                      <a:pt x="6701" y="2773"/>
                    </a:cubicBezTo>
                    <a:cubicBezTo>
                      <a:pt x="6169" y="1122"/>
                      <a:pt x="4458" y="227"/>
                      <a:pt x="2739" y="20"/>
                    </a:cubicBezTo>
                    <a:cubicBezTo>
                      <a:pt x="2632" y="7"/>
                      <a:pt x="2529" y="0"/>
                      <a:pt x="24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10974;p42"/>
              <p:cNvSpPr/>
              <p:nvPr/>
            </p:nvSpPr>
            <p:spPr>
              <a:xfrm>
                <a:off x="2474188" y="2379983"/>
                <a:ext cx="409014" cy="226352"/>
              </a:xfrm>
              <a:custGeom>
                <a:avLst/>
                <a:gdLst/>
                <a:ahLst/>
                <a:cxnLst/>
                <a:rect l="l" t="t" r="r" b="b"/>
                <a:pathLst>
                  <a:path w="5441" h="3011" extrusionOk="0">
                    <a:moveTo>
                      <a:pt x="70" y="1"/>
                    </a:moveTo>
                    <a:cubicBezTo>
                      <a:pt x="54" y="467"/>
                      <a:pt x="74" y="238"/>
                      <a:pt x="0" y="867"/>
                    </a:cubicBezTo>
                    <a:cubicBezTo>
                      <a:pt x="384" y="2209"/>
                      <a:pt x="1827" y="3010"/>
                      <a:pt x="3298" y="3010"/>
                    </a:cubicBezTo>
                    <a:cubicBezTo>
                      <a:pt x="3803" y="3010"/>
                      <a:pt x="4311" y="2916"/>
                      <a:pt x="4781" y="2717"/>
                    </a:cubicBezTo>
                    <a:cubicBezTo>
                      <a:pt x="5015" y="2619"/>
                      <a:pt x="5441" y="2280"/>
                      <a:pt x="5237" y="2114"/>
                    </a:cubicBezTo>
                    <a:lnTo>
                      <a:pt x="5237" y="2114"/>
                    </a:lnTo>
                    <a:cubicBezTo>
                      <a:pt x="4837" y="2480"/>
                      <a:pt x="4165" y="2676"/>
                      <a:pt x="3438" y="2676"/>
                    </a:cubicBezTo>
                    <a:cubicBezTo>
                      <a:pt x="2204" y="2676"/>
                      <a:pt x="811" y="2111"/>
                      <a:pt x="319" y="849"/>
                    </a:cubicBezTo>
                    <a:lnTo>
                      <a:pt x="319" y="849"/>
                    </a:lnTo>
                    <a:cubicBezTo>
                      <a:pt x="1041" y="1465"/>
                      <a:pt x="1799" y="1671"/>
                      <a:pt x="2634" y="1671"/>
                    </a:cubicBezTo>
                    <a:cubicBezTo>
                      <a:pt x="2970" y="1671"/>
                      <a:pt x="3318" y="1638"/>
                      <a:pt x="3682" y="1584"/>
                    </a:cubicBezTo>
                    <a:cubicBezTo>
                      <a:pt x="4131" y="1518"/>
                      <a:pt x="4579" y="1443"/>
                      <a:pt x="4993" y="1244"/>
                    </a:cubicBezTo>
                    <a:cubicBezTo>
                      <a:pt x="5097" y="1193"/>
                      <a:pt x="5219" y="1155"/>
                      <a:pt x="5224" y="1007"/>
                    </a:cubicBezTo>
                    <a:cubicBezTo>
                      <a:pt x="5205" y="997"/>
                      <a:pt x="5187" y="976"/>
                      <a:pt x="5175" y="976"/>
                    </a:cubicBezTo>
                    <a:cubicBezTo>
                      <a:pt x="5174" y="976"/>
                      <a:pt x="5173" y="977"/>
                      <a:pt x="5173" y="977"/>
                    </a:cubicBezTo>
                    <a:cubicBezTo>
                      <a:pt x="4557" y="1189"/>
                      <a:pt x="3718" y="1336"/>
                      <a:pt x="2902" y="1336"/>
                    </a:cubicBezTo>
                    <a:cubicBezTo>
                      <a:pt x="1667" y="1336"/>
                      <a:pt x="483" y="1001"/>
                      <a:pt x="198" y="52"/>
                    </a:cubicBezTo>
                    <a:cubicBezTo>
                      <a:pt x="193" y="30"/>
                      <a:pt x="136" y="27"/>
                      <a:pt x="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10975;p42"/>
              <p:cNvSpPr/>
              <p:nvPr/>
            </p:nvSpPr>
            <p:spPr>
              <a:xfrm>
                <a:off x="2515684" y="2658277"/>
                <a:ext cx="1053543" cy="319569"/>
              </a:xfrm>
              <a:custGeom>
                <a:avLst/>
                <a:gdLst/>
                <a:ahLst/>
                <a:cxnLst/>
                <a:rect l="l" t="t" r="r" b="b"/>
                <a:pathLst>
                  <a:path w="14015" h="4251" extrusionOk="0">
                    <a:moveTo>
                      <a:pt x="87" y="1"/>
                    </a:moveTo>
                    <a:cubicBezTo>
                      <a:pt x="0" y="145"/>
                      <a:pt x="71" y="208"/>
                      <a:pt x="120" y="266"/>
                    </a:cubicBezTo>
                    <a:cubicBezTo>
                      <a:pt x="2328" y="2890"/>
                      <a:pt x="4083" y="3481"/>
                      <a:pt x="7156" y="3979"/>
                    </a:cubicBezTo>
                    <a:cubicBezTo>
                      <a:pt x="8012" y="4118"/>
                      <a:pt x="8552" y="4251"/>
                      <a:pt x="10147" y="4251"/>
                    </a:cubicBezTo>
                    <a:cubicBezTo>
                      <a:pt x="10525" y="4251"/>
                      <a:pt x="10963" y="4243"/>
                      <a:pt x="11479" y="4227"/>
                    </a:cubicBezTo>
                    <a:cubicBezTo>
                      <a:pt x="12404" y="4197"/>
                      <a:pt x="13670" y="3776"/>
                      <a:pt x="14002" y="3232"/>
                    </a:cubicBezTo>
                    <a:cubicBezTo>
                      <a:pt x="14014" y="3211"/>
                      <a:pt x="13989" y="3167"/>
                      <a:pt x="13975" y="3110"/>
                    </a:cubicBezTo>
                    <a:cubicBezTo>
                      <a:pt x="13637" y="3316"/>
                      <a:pt x="12792" y="3933"/>
                      <a:pt x="11373" y="3971"/>
                    </a:cubicBezTo>
                    <a:cubicBezTo>
                      <a:pt x="10917" y="3983"/>
                      <a:pt x="10533" y="3989"/>
                      <a:pt x="10202" y="3989"/>
                    </a:cubicBezTo>
                    <a:cubicBezTo>
                      <a:pt x="8652" y="3989"/>
                      <a:pt x="8291" y="3866"/>
                      <a:pt x="7297" y="3725"/>
                    </a:cubicBezTo>
                    <a:cubicBezTo>
                      <a:pt x="3103" y="3133"/>
                      <a:pt x="2156" y="2060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10976;p42"/>
              <p:cNvSpPr/>
              <p:nvPr/>
            </p:nvSpPr>
            <p:spPr>
              <a:xfrm>
                <a:off x="2037654" y="1628244"/>
                <a:ext cx="318581" cy="428046"/>
              </a:xfrm>
              <a:custGeom>
                <a:avLst/>
                <a:gdLst/>
                <a:ahLst/>
                <a:cxnLst/>
                <a:rect l="l" t="t" r="r" b="b"/>
                <a:pathLst>
                  <a:path w="4238" h="5694" extrusionOk="0">
                    <a:moveTo>
                      <a:pt x="1840" y="1"/>
                    </a:moveTo>
                    <a:cubicBezTo>
                      <a:pt x="1212" y="1"/>
                      <a:pt x="755" y="308"/>
                      <a:pt x="496" y="915"/>
                    </a:cubicBezTo>
                    <a:cubicBezTo>
                      <a:pt x="148" y="1726"/>
                      <a:pt x="0" y="2353"/>
                      <a:pt x="231" y="3704"/>
                    </a:cubicBezTo>
                    <a:cubicBezTo>
                      <a:pt x="350" y="4408"/>
                      <a:pt x="116" y="5270"/>
                      <a:pt x="524" y="5608"/>
                    </a:cubicBezTo>
                    <a:cubicBezTo>
                      <a:pt x="536" y="5640"/>
                      <a:pt x="536" y="5693"/>
                      <a:pt x="564" y="5693"/>
                    </a:cubicBezTo>
                    <a:cubicBezTo>
                      <a:pt x="576" y="5693"/>
                      <a:pt x="593" y="5683"/>
                      <a:pt x="619" y="5657"/>
                    </a:cubicBezTo>
                    <a:cubicBezTo>
                      <a:pt x="589" y="5637"/>
                      <a:pt x="561" y="5619"/>
                      <a:pt x="531" y="5599"/>
                    </a:cubicBezTo>
                    <a:cubicBezTo>
                      <a:pt x="524" y="5435"/>
                      <a:pt x="547" y="5261"/>
                      <a:pt x="505" y="5107"/>
                    </a:cubicBezTo>
                    <a:cubicBezTo>
                      <a:pt x="330" y="4461"/>
                      <a:pt x="446" y="3823"/>
                      <a:pt x="579" y="3202"/>
                    </a:cubicBezTo>
                    <a:cubicBezTo>
                      <a:pt x="692" y="2674"/>
                      <a:pt x="979" y="2254"/>
                      <a:pt x="1738" y="2254"/>
                    </a:cubicBezTo>
                    <a:cubicBezTo>
                      <a:pt x="1770" y="2254"/>
                      <a:pt x="1802" y="2255"/>
                      <a:pt x="1836" y="2257"/>
                    </a:cubicBezTo>
                    <a:cubicBezTo>
                      <a:pt x="1841" y="2257"/>
                      <a:pt x="1846" y="2257"/>
                      <a:pt x="1851" y="2257"/>
                    </a:cubicBezTo>
                    <a:cubicBezTo>
                      <a:pt x="1866" y="2257"/>
                      <a:pt x="1882" y="2256"/>
                      <a:pt x="1898" y="2256"/>
                    </a:cubicBezTo>
                    <a:cubicBezTo>
                      <a:pt x="1919" y="2256"/>
                      <a:pt x="1939" y="2257"/>
                      <a:pt x="1960" y="2261"/>
                    </a:cubicBezTo>
                    <a:cubicBezTo>
                      <a:pt x="2699" y="2381"/>
                      <a:pt x="3527" y="2662"/>
                      <a:pt x="3644" y="3709"/>
                    </a:cubicBezTo>
                    <a:cubicBezTo>
                      <a:pt x="3647" y="3737"/>
                      <a:pt x="3686" y="3761"/>
                      <a:pt x="3732" y="3816"/>
                    </a:cubicBezTo>
                    <a:cubicBezTo>
                      <a:pt x="3791" y="3689"/>
                      <a:pt x="3838" y="3581"/>
                      <a:pt x="3881" y="3491"/>
                    </a:cubicBezTo>
                    <a:cubicBezTo>
                      <a:pt x="3785" y="2991"/>
                      <a:pt x="3560" y="2607"/>
                      <a:pt x="3146" y="2355"/>
                    </a:cubicBezTo>
                    <a:cubicBezTo>
                      <a:pt x="2752" y="2115"/>
                      <a:pt x="2246" y="1959"/>
                      <a:pt x="1771" y="1959"/>
                    </a:cubicBezTo>
                    <a:cubicBezTo>
                      <a:pt x="1302" y="1959"/>
                      <a:pt x="863" y="2112"/>
                      <a:pt x="588" y="2489"/>
                    </a:cubicBezTo>
                    <a:cubicBezTo>
                      <a:pt x="492" y="2622"/>
                      <a:pt x="423" y="2772"/>
                      <a:pt x="334" y="2926"/>
                    </a:cubicBezTo>
                    <a:cubicBezTo>
                      <a:pt x="287" y="2382"/>
                      <a:pt x="468" y="1506"/>
                      <a:pt x="721" y="1011"/>
                    </a:cubicBezTo>
                    <a:cubicBezTo>
                      <a:pt x="973" y="520"/>
                      <a:pt x="1335" y="270"/>
                      <a:pt x="1833" y="270"/>
                    </a:cubicBezTo>
                    <a:cubicBezTo>
                      <a:pt x="1916" y="270"/>
                      <a:pt x="2004" y="277"/>
                      <a:pt x="2095" y="291"/>
                    </a:cubicBezTo>
                    <a:cubicBezTo>
                      <a:pt x="4132" y="610"/>
                      <a:pt x="3755" y="1608"/>
                      <a:pt x="4084" y="1807"/>
                    </a:cubicBezTo>
                    <a:cubicBezTo>
                      <a:pt x="4109" y="1757"/>
                      <a:pt x="4148" y="1711"/>
                      <a:pt x="4153" y="1662"/>
                    </a:cubicBezTo>
                    <a:cubicBezTo>
                      <a:pt x="4237" y="623"/>
                      <a:pt x="3033" y="73"/>
                      <a:pt x="1972" y="5"/>
                    </a:cubicBezTo>
                    <a:cubicBezTo>
                      <a:pt x="1927" y="2"/>
                      <a:pt x="1884" y="1"/>
                      <a:pt x="1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10977;p42"/>
              <p:cNvSpPr/>
              <p:nvPr/>
            </p:nvSpPr>
            <p:spPr>
              <a:xfrm>
                <a:off x="4624381" y="1347845"/>
                <a:ext cx="472835" cy="356630"/>
              </a:xfrm>
              <a:custGeom>
                <a:avLst/>
                <a:gdLst/>
                <a:ahLst/>
                <a:cxnLst/>
                <a:rect l="l" t="t" r="r" b="b"/>
                <a:pathLst>
                  <a:path w="6290" h="4744" extrusionOk="0">
                    <a:moveTo>
                      <a:pt x="5330" y="0"/>
                    </a:moveTo>
                    <a:cubicBezTo>
                      <a:pt x="5124" y="0"/>
                      <a:pt x="4909" y="67"/>
                      <a:pt x="4694" y="205"/>
                    </a:cubicBezTo>
                    <a:cubicBezTo>
                      <a:pt x="4124" y="567"/>
                      <a:pt x="3651" y="1024"/>
                      <a:pt x="3422" y="1677"/>
                    </a:cubicBezTo>
                    <a:cubicBezTo>
                      <a:pt x="3357" y="1684"/>
                      <a:pt x="3301" y="1690"/>
                      <a:pt x="3236" y="1698"/>
                    </a:cubicBezTo>
                    <a:cubicBezTo>
                      <a:pt x="3212" y="1814"/>
                      <a:pt x="3187" y="1932"/>
                      <a:pt x="3166" y="2039"/>
                    </a:cubicBezTo>
                    <a:cubicBezTo>
                      <a:pt x="2931" y="2336"/>
                      <a:pt x="2624" y="2509"/>
                      <a:pt x="2331" y="2703"/>
                    </a:cubicBezTo>
                    <a:cubicBezTo>
                      <a:pt x="2089" y="2864"/>
                      <a:pt x="1846" y="2938"/>
                      <a:pt x="1602" y="2938"/>
                    </a:cubicBezTo>
                    <a:cubicBezTo>
                      <a:pt x="1359" y="2938"/>
                      <a:pt x="1114" y="2865"/>
                      <a:pt x="867" y="2734"/>
                    </a:cubicBezTo>
                    <a:cubicBezTo>
                      <a:pt x="581" y="2583"/>
                      <a:pt x="359" y="2386"/>
                      <a:pt x="297" y="2015"/>
                    </a:cubicBezTo>
                    <a:cubicBezTo>
                      <a:pt x="220" y="2095"/>
                      <a:pt x="165" y="2152"/>
                      <a:pt x="122" y="2197"/>
                    </a:cubicBezTo>
                    <a:cubicBezTo>
                      <a:pt x="165" y="2510"/>
                      <a:pt x="336" y="2714"/>
                      <a:pt x="575" y="2855"/>
                    </a:cubicBezTo>
                    <a:cubicBezTo>
                      <a:pt x="1008" y="3108"/>
                      <a:pt x="1325" y="3238"/>
                      <a:pt x="1629" y="3238"/>
                    </a:cubicBezTo>
                    <a:cubicBezTo>
                      <a:pt x="2085" y="3238"/>
                      <a:pt x="2513" y="2948"/>
                      <a:pt x="3264" y="2346"/>
                    </a:cubicBezTo>
                    <a:cubicBezTo>
                      <a:pt x="3334" y="2399"/>
                      <a:pt x="3380" y="2436"/>
                      <a:pt x="3422" y="2467"/>
                    </a:cubicBezTo>
                    <a:cubicBezTo>
                      <a:pt x="3497" y="3393"/>
                      <a:pt x="3200" y="3963"/>
                      <a:pt x="2457" y="4299"/>
                    </a:cubicBezTo>
                    <a:cubicBezTo>
                      <a:pt x="2168" y="4430"/>
                      <a:pt x="1917" y="4477"/>
                      <a:pt x="1695" y="4477"/>
                    </a:cubicBezTo>
                    <a:cubicBezTo>
                      <a:pt x="1273" y="4477"/>
                      <a:pt x="952" y="4306"/>
                      <a:pt x="665" y="4212"/>
                    </a:cubicBezTo>
                    <a:cubicBezTo>
                      <a:pt x="370" y="4115"/>
                      <a:pt x="283" y="3802"/>
                      <a:pt x="74" y="3602"/>
                    </a:cubicBezTo>
                    <a:cubicBezTo>
                      <a:pt x="39" y="3668"/>
                      <a:pt x="0" y="3707"/>
                      <a:pt x="6" y="3735"/>
                    </a:cubicBezTo>
                    <a:cubicBezTo>
                      <a:pt x="149" y="4335"/>
                      <a:pt x="947" y="4744"/>
                      <a:pt x="1763" y="4744"/>
                    </a:cubicBezTo>
                    <a:cubicBezTo>
                      <a:pt x="2490" y="4744"/>
                      <a:pt x="3231" y="4419"/>
                      <a:pt x="3534" y="3616"/>
                    </a:cubicBezTo>
                    <a:cubicBezTo>
                      <a:pt x="3667" y="3265"/>
                      <a:pt x="3774" y="2909"/>
                      <a:pt x="3666" y="2494"/>
                    </a:cubicBezTo>
                    <a:cubicBezTo>
                      <a:pt x="3583" y="2368"/>
                      <a:pt x="3482" y="2214"/>
                      <a:pt x="3386" y="2065"/>
                    </a:cubicBezTo>
                    <a:cubicBezTo>
                      <a:pt x="3769" y="1469"/>
                      <a:pt x="3825" y="1104"/>
                      <a:pt x="4870" y="427"/>
                    </a:cubicBezTo>
                    <a:cubicBezTo>
                      <a:pt x="5038" y="318"/>
                      <a:pt x="5187" y="276"/>
                      <a:pt x="5322" y="276"/>
                    </a:cubicBezTo>
                    <a:cubicBezTo>
                      <a:pt x="5696" y="276"/>
                      <a:pt x="5967" y="593"/>
                      <a:pt x="6265" y="681"/>
                    </a:cubicBezTo>
                    <a:cubicBezTo>
                      <a:pt x="6276" y="636"/>
                      <a:pt x="6290" y="611"/>
                      <a:pt x="6283" y="600"/>
                    </a:cubicBezTo>
                    <a:cubicBezTo>
                      <a:pt x="6028" y="207"/>
                      <a:pt x="5693" y="0"/>
                      <a:pt x="53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8" name="Google Shape;10978;p42"/>
              <p:cNvSpPr/>
              <p:nvPr/>
            </p:nvSpPr>
            <p:spPr>
              <a:xfrm>
                <a:off x="3420399" y="1002496"/>
                <a:ext cx="613483" cy="410531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5461" extrusionOk="0">
                    <a:moveTo>
                      <a:pt x="3229" y="1"/>
                    </a:moveTo>
                    <a:cubicBezTo>
                      <a:pt x="2917" y="1"/>
                      <a:pt x="2625" y="32"/>
                      <a:pt x="2361" y="90"/>
                    </a:cubicBezTo>
                    <a:cubicBezTo>
                      <a:pt x="1133" y="363"/>
                      <a:pt x="382" y="1356"/>
                      <a:pt x="181" y="2310"/>
                    </a:cubicBezTo>
                    <a:cubicBezTo>
                      <a:pt x="1" y="3169"/>
                      <a:pt x="32" y="4039"/>
                      <a:pt x="184" y="4902"/>
                    </a:cubicBezTo>
                    <a:cubicBezTo>
                      <a:pt x="216" y="5078"/>
                      <a:pt x="294" y="5246"/>
                      <a:pt x="362" y="5460"/>
                    </a:cubicBezTo>
                    <a:cubicBezTo>
                      <a:pt x="475" y="5276"/>
                      <a:pt x="455" y="5122"/>
                      <a:pt x="413" y="4993"/>
                    </a:cubicBezTo>
                    <a:cubicBezTo>
                      <a:pt x="325" y="4732"/>
                      <a:pt x="256" y="3534"/>
                      <a:pt x="442" y="2527"/>
                    </a:cubicBezTo>
                    <a:cubicBezTo>
                      <a:pt x="738" y="929"/>
                      <a:pt x="1928" y="260"/>
                      <a:pt x="3293" y="260"/>
                    </a:cubicBezTo>
                    <a:cubicBezTo>
                      <a:pt x="4768" y="260"/>
                      <a:pt x="6448" y="1042"/>
                      <a:pt x="7424" y="2278"/>
                    </a:cubicBezTo>
                    <a:cubicBezTo>
                      <a:pt x="8058" y="3081"/>
                      <a:pt x="7797" y="2897"/>
                      <a:pt x="8161" y="2976"/>
                    </a:cubicBezTo>
                    <a:cubicBezTo>
                      <a:pt x="7801" y="2278"/>
                      <a:pt x="7408" y="1756"/>
                      <a:pt x="6878" y="1336"/>
                    </a:cubicBezTo>
                    <a:cubicBezTo>
                      <a:pt x="5690" y="391"/>
                      <a:pt x="4335" y="1"/>
                      <a:pt x="3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10979;p42"/>
              <p:cNvSpPr/>
              <p:nvPr/>
            </p:nvSpPr>
            <p:spPr>
              <a:xfrm>
                <a:off x="3582023" y="1578704"/>
                <a:ext cx="473963" cy="358359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4767" extrusionOk="0">
                    <a:moveTo>
                      <a:pt x="2303" y="0"/>
                    </a:moveTo>
                    <a:cubicBezTo>
                      <a:pt x="2031" y="0"/>
                      <a:pt x="1782" y="41"/>
                      <a:pt x="1572" y="127"/>
                    </a:cubicBezTo>
                    <a:cubicBezTo>
                      <a:pt x="144" y="704"/>
                      <a:pt x="1" y="2791"/>
                      <a:pt x="156" y="4306"/>
                    </a:cubicBezTo>
                    <a:cubicBezTo>
                      <a:pt x="173" y="4472"/>
                      <a:pt x="196" y="4676"/>
                      <a:pt x="393" y="4766"/>
                    </a:cubicBezTo>
                    <a:cubicBezTo>
                      <a:pt x="394" y="4665"/>
                      <a:pt x="421" y="4555"/>
                      <a:pt x="388" y="4466"/>
                    </a:cubicBezTo>
                    <a:cubicBezTo>
                      <a:pt x="159" y="3836"/>
                      <a:pt x="250" y="303"/>
                      <a:pt x="2308" y="303"/>
                    </a:cubicBezTo>
                    <a:cubicBezTo>
                      <a:pt x="2441" y="303"/>
                      <a:pt x="2582" y="317"/>
                      <a:pt x="2732" y="349"/>
                    </a:cubicBezTo>
                    <a:cubicBezTo>
                      <a:pt x="3347" y="477"/>
                      <a:pt x="3909" y="724"/>
                      <a:pt x="4439" y="1060"/>
                    </a:cubicBezTo>
                    <a:cubicBezTo>
                      <a:pt x="5692" y="1856"/>
                      <a:pt x="5831" y="2910"/>
                      <a:pt x="6033" y="3746"/>
                    </a:cubicBezTo>
                    <a:cubicBezTo>
                      <a:pt x="6305" y="3653"/>
                      <a:pt x="6199" y="3423"/>
                      <a:pt x="6156" y="3084"/>
                    </a:cubicBezTo>
                    <a:cubicBezTo>
                      <a:pt x="5909" y="1193"/>
                      <a:pt x="3771" y="0"/>
                      <a:pt x="23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10980;p42"/>
              <p:cNvSpPr/>
              <p:nvPr/>
            </p:nvSpPr>
            <p:spPr>
              <a:xfrm>
                <a:off x="4515003" y="2136795"/>
                <a:ext cx="562591" cy="248529"/>
              </a:xfrm>
              <a:custGeom>
                <a:avLst/>
                <a:gdLst/>
                <a:ahLst/>
                <a:cxnLst/>
                <a:rect l="l" t="t" r="r" b="b"/>
                <a:pathLst>
                  <a:path w="7484" h="3306" extrusionOk="0">
                    <a:moveTo>
                      <a:pt x="7410" y="0"/>
                    </a:moveTo>
                    <a:cubicBezTo>
                      <a:pt x="7337" y="0"/>
                      <a:pt x="7301" y="55"/>
                      <a:pt x="7265" y="102"/>
                    </a:cubicBezTo>
                    <a:cubicBezTo>
                      <a:pt x="6232" y="1422"/>
                      <a:pt x="6054" y="1734"/>
                      <a:pt x="5598" y="1912"/>
                    </a:cubicBezTo>
                    <a:cubicBezTo>
                      <a:pt x="5263" y="2043"/>
                      <a:pt x="4936" y="2111"/>
                      <a:pt x="4617" y="2111"/>
                    </a:cubicBezTo>
                    <a:cubicBezTo>
                      <a:pt x="4123" y="2111"/>
                      <a:pt x="3650" y="1947"/>
                      <a:pt x="3203" y="1595"/>
                    </a:cubicBezTo>
                    <a:cubicBezTo>
                      <a:pt x="3050" y="1475"/>
                      <a:pt x="2959" y="1319"/>
                      <a:pt x="2938" y="1129"/>
                    </a:cubicBezTo>
                    <a:cubicBezTo>
                      <a:pt x="2972" y="988"/>
                      <a:pt x="3005" y="855"/>
                      <a:pt x="3037" y="719"/>
                    </a:cubicBezTo>
                    <a:lnTo>
                      <a:pt x="3037" y="719"/>
                    </a:lnTo>
                    <a:cubicBezTo>
                      <a:pt x="2766" y="789"/>
                      <a:pt x="2677" y="1010"/>
                      <a:pt x="2637" y="1267"/>
                    </a:cubicBezTo>
                    <a:cubicBezTo>
                      <a:pt x="2456" y="1218"/>
                      <a:pt x="2298" y="1182"/>
                      <a:pt x="2144" y="1131"/>
                    </a:cubicBezTo>
                    <a:cubicBezTo>
                      <a:pt x="2040" y="1096"/>
                      <a:pt x="1940" y="1080"/>
                      <a:pt x="1843" y="1080"/>
                    </a:cubicBezTo>
                    <a:cubicBezTo>
                      <a:pt x="1593" y="1080"/>
                      <a:pt x="1369" y="1189"/>
                      <a:pt x="1171" y="1369"/>
                    </a:cubicBezTo>
                    <a:cubicBezTo>
                      <a:pt x="769" y="1730"/>
                      <a:pt x="428" y="2146"/>
                      <a:pt x="166" y="2622"/>
                    </a:cubicBezTo>
                    <a:cubicBezTo>
                      <a:pt x="34" y="2863"/>
                      <a:pt x="29" y="2902"/>
                      <a:pt x="0" y="3306"/>
                    </a:cubicBezTo>
                    <a:cubicBezTo>
                      <a:pt x="439" y="2658"/>
                      <a:pt x="795" y="2008"/>
                      <a:pt x="1511" y="1484"/>
                    </a:cubicBezTo>
                    <a:cubicBezTo>
                      <a:pt x="1661" y="1455"/>
                      <a:pt x="1808" y="1439"/>
                      <a:pt x="1950" y="1439"/>
                    </a:cubicBezTo>
                    <a:cubicBezTo>
                      <a:pt x="2321" y="1439"/>
                      <a:pt x="2656" y="1552"/>
                      <a:pt x="2937" y="1870"/>
                    </a:cubicBezTo>
                    <a:cubicBezTo>
                      <a:pt x="3250" y="2028"/>
                      <a:pt x="3551" y="2209"/>
                      <a:pt x="3876" y="2339"/>
                    </a:cubicBezTo>
                    <a:cubicBezTo>
                      <a:pt x="4140" y="2444"/>
                      <a:pt x="4425" y="2492"/>
                      <a:pt x="4706" y="2492"/>
                    </a:cubicBezTo>
                    <a:cubicBezTo>
                      <a:pt x="5391" y="2492"/>
                      <a:pt x="6058" y="2207"/>
                      <a:pt x="6372" y="1770"/>
                    </a:cubicBezTo>
                    <a:cubicBezTo>
                      <a:pt x="7467" y="241"/>
                      <a:pt x="7468" y="170"/>
                      <a:pt x="7483" y="15"/>
                    </a:cubicBezTo>
                    <a:cubicBezTo>
                      <a:pt x="7455" y="5"/>
                      <a:pt x="7431" y="0"/>
                      <a:pt x="74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10981;p42"/>
              <p:cNvSpPr/>
              <p:nvPr/>
            </p:nvSpPr>
            <p:spPr>
              <a:xfrm>
                <a:off x="2091854" y="586860"/>
                <a:ext cx="729549" cy="498936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6637" extrusionOk="0">
                    <a:moveTo>
                      <a:pt x="9124" y="1"/>
                    </a:moveTo>
                    <a:cubicBezTo>
                      <a:pt x="8358" y="1"/>
                      <a:pt x="7094" y="328"/>
                      <a:pt x="6086" y="895"/>
                    </a:cubicBezTo>
                    <a:cubicBezTo>
                      <a:pt x="3813" y="2173"/>
                      <a:pt x="2585" y="3802"/>
                      <a:pt x="811" y="5996"/>
                    </a:cubicBezTo>
                    <a:cubicBezTo>
                      <a:pt x="616" y="6237"/>
                      <a:pt x="388" y="6384"/>
                      <a:pt x="75" y="6398"/>
                    </a:cubicBezTo>
                    <a:cubicBezTo>
                      <a:pt x="54" y="6399"/>
                      <a:pt x="35" y="6445"/>
                      <a:pt x="0" y="6491"/>
                    </a:cubicBezTo>
                    <a:cubicBezTo>
                      <a:pt x="119" y="6548"/>
                      <a:pt x="227" y="6599"/>
                      <a:pt x="305" y="6637"/>
                    </a:cubicBezTo>
                    <a:cubicBezTo>
                      <a:pt x="671" y="6575"/>
                      <a:pt x="905" y="6370"/>
                      <a:pt x="1106" y="6127"/>
                    </a:cubicBezTo>
                    <a:cubicBezTo>
                      <a:pt x="2722" y="4189"/>
                      <a:pt x="3690" y="2694"/>
                      <a:pt x="5675" y="1438"/>
                    </a:cubicBezTo>
                    <a:cubicBezTo>
                      <a:pt x="7410" y="343"/>
                      <a:pt x="8171" y="377"/>
                      <a:pt x="9704" y="119"/>
                    </a:cubicBezTo>
                    <a:cubicBezTo>
                      <a:pt x="9589" y="39"/>
                      <a:pt x="9385" y="1"/>
                      <a:pt x="9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10982;p42"/>
              <p:cNvSpPr/>
              <p:nvPr/>
            </p:nvSpPr>
            <p:spPr>
              <a:xfrm>
                <a:off x="3246748" y="2336983"/>
                <a:ext cx="552142" cy="201168"/>
              </a:xfrm>
              <a:custGeom>
                <a:avLst/>
                <a:gdLst/>
                <a:ahLst/>
                <a:cxnLst/>
                <a:rect l="l" t="t" r="r" b="b"/>
                <a:pathLst>
                  <a:path w="7345" h="2676" extrusionOk="0">
                    <a:moveTo>
                      <a:pt x="7114" y="0"/>
                    </a:moveTo>
                    <a:cubicBezTo>
                      <a:pt x="7094" y="167"/>
                      <a:pt x="7107" y="342"/>
                      <a:pt x="7047" y="488"/>
                    </a:cubicBezTo>
                    <a:cubicBezTo>
                      <a:pt x="6313" y="2351"/>
                      <a:pt x="4922" y="2195"/>
                      <a:pt x="3670" y="2367"/>
                    </a:cubicBezTo>
                    <a:cubicBezTo>
                      <a:pt x="3652" y="2369"/>
                      <a:pt x="3628" y="2370"/>
                      <a:pt x="3599" y="2370"/>
                    </a:cubicBezTo>
                    <a:cubicBezTo>
                      <a:pt x="3346" y="2370"/>
                      <a:pt x="2697" y="2291"/>
                      <a:pt x="2497" y="2266"/>
                    </a:cubicBezTo>
                    <a:cubicBezTo>
                      <a:pt x="701" y="2046"/>
                      <a:pt x="393" y="905"/>
                      <a:pt x="164" y="400"/>
                    </a:cubicBezTo>
                    <a:cubicBezTo>
                      <a:pt x="96" y="458"/>
                      <a:pt x="23" y="491"/>
                      <a:pt x="17" y="530"/>
                    </a:cubicBezTo>
                    <a:cubicBezTo>
                      <a:pt x="4" y="629"/>
                      <a:pt x="0" y="741"/>
                      <a:pt x="34" y="832"/>
                    </a:cubicBezTo>
                    <a:cubicBezTo>
                      <a:pt x="532" y="2198"/>
                      <a:pt x="1614" y="2676"/>
                      <a:pt x="3511" y="2676"/>
                    </a:cubicBezTo>
                    <a:cubicBezTo>
                      <a:pt x="3794" y="2676"/>
                      <a:pt x="4095" y="2665"/>
                      <a:pt x="4415" y="2645"/>
                    </a:cubicBezTo>
                    <a:cubicBezTo>
                      <a:pt x="5039" y="2606"/>
                      <a:pt x="5643" y="2459"/>
                      <a:pt x="6183" y="2125"/>
                    </a:cubicBezTo>
                    <a:cubicBezTo>
                      <a:pt x="6804" y="1738"/>
                      <a:pt x="7253" y="937"/>
                      <a:pt x="7345" y="316"/>
                    </a:cubicBezTo>
                    <a:cubicBezTo>
                      <a:pt x="7270" y="115"/>
                      <a:pt x="7269" y="116"/>
                      <a:pt x="71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10983;p42"/>
              <p:cNvSpPr/>
              <p:nvPr/>
            </p:nvSpPr>
            <p:spPr>
              <a:xfrm>
                <a:off x="3236675" y="2455758"/>
                <a:ext cx="589202" cy="221541"/>
              </a:xfrm>
              <a:custGeom>
                <a:avLst/>
                <a:gdLst/>
                <a:ahLst/>
                <a:cxnLst/>
                <a:rect l="l" t="t" r="r" b="b"/>
                <a:pathLst>
                  <a:path w="7838" h="2947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3" y="78"/>
                      <a:pt x="0" y="163"/>
                      <a:pt x="29" y="231"/>
                    </a:cubicBezTo>
                    <a:cubicBezTo>
                      <a:pt x="465" y="1322"/>
                      <a:pt x="1199" y="2227"/>
                      <a:pt x="2324" y="2593"/>
                    </a:cubicBezTo>
                    <a:cubicBezTo>
                      <a:pt x="3098" y="2845"/>
                      <a:pt x="3824" y="2947"/>
                      <a:pt x="4469" y="2947"/>
                    </a:cubicBezTo>
                    <a:cubicBezTo>
                      <a:pt x="5803" y="2947"/>
                      <a:pt x="6791" y="2511"/>
                      <a:pt x="7146" y="2066"/>
                    </a:cubicBezTo>
                    <a:cubicBezTo>
                      <a:pt x="7499" y="1624"/>
                      <a:pt x="7775" y="1144"/>
                      <a:pt x="7835" y="568"/>
                    </a:cubicBezTo>
                    <a:cubicBezTo>
                      <a:pt x="7838" y="546"/>
                      <a:pt x="7793" y="518"/>
                      <a:pt x="7770" y="491"/>
                    </a:cubicBezTo>
                    <a:cubicBezTo>
                      <a:pt x="7654" y="535"/>
                      <a:pt x="7634" y="635"/>
                      <a:pt x="7601" y="734"/>
                    </a:cubicBezTo>
                    <a:cubicBezTo>
                      <a:pt x="7217" y="1959"/>
                      <a:pt x="6212" y="2536"/>
                      <a:pt x="5279" y="2562"/>
                    </a:cubicBezTo>
                    <a:cubicBezTo>
                      <a:pt x="5196" y="2564"/>
                      <a:pt x="5112" y="2565"/>
                      <a:pt x="5029" y="2565"/>
                    </a:cubicBezTo>
                    <a:cubicBezTo>
                      <a:pt x="4823" y="2565"/>
                      <a:pt x="4616" y="2560"/>
                      <a:pt x="4410" y="2560"/>
                    </a:cubicBezTo>
                    <a:cubicBezTo>
                      <a:pt x="4287" y="2560"/>
                      <a:pt x="4163" y="2562"/>
                      <a:pt x="4039" y="2567"/>
                    </a:cubicBezTo>
                    <a:cubicBezTo>
                      <a:pt x="4000" y="2569"/>
                      <a:pt x="3959" y="2570"/>
                      <a:pt x="3919" y="2570"/>
                    </a:cubicBezTo>
                    <a:cubicBezTo>
                      <a:pt x="3161" y="2570"/>
                      <a:pt x="2201" y="2277"/>
                      <a:pt x="1634" y="1882"/>
                    </a:cubicBezTo>
                    <a:cubicBezTo>
                      <a:pt x="724" y="1249"/>
                      <a:pt x="542" y="38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10984;p42"/>
              <p:cNvSpPr/>
              <p:nvPr/>
            </p:nvSpPr>
            <p:spPr>
              <a:xfrm>
                <a:off x="1749964" y="1856472"/>
                <a:ext cx="408412" cy="716718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9534" extrusionOk="0">
                    <a:moveTo>
                      <a:pt x="36" y="1"/>
                    </a:moveTo>
                    <a:cubicBezTo>
                      <a:pt x="27" y="87"/>
                      <a:pt x="0" y="152"/>
                      <a:pt x="18" y="202"/>
                    </a:cubicBezTo>
                    <a:cubicBezTo>
                      <a:pt x="891" y="2687"/>
                      <a:pt x="1926" y="3446"/>
                      <a:pt x="3015" y="5769"/>
                    </a:cubicBezTo>
                    <a:cubicBezTo>
                      <a:pt x="3978" y="7826"/>
                      <a:pt x="4234" y="8507"/>
                      <a:pt x="5213" y="9487"/>
                    </a:cubicBezTo>
                    <a:cubicBezTo>
                      <a:pt x="5243" y="9516"/>
                      <a:pt x="5279" y="9534"/>
                      <a:pt x="5316" y="9534"/>
                    </a:cubicBezTo>
                    <a:cubicBezTo>
                      <a:pt x="5355" y="9534"/>
                      <a:pt x="5396" y="9515"/>
                      <a:pt x="5433" y="9469"/>
                    </a:cubicBezTo>
                    <a:cubicBezTo>
                      <a:pt x="4767" y="8522"/>
                      <a:pt x="4129" y="7553"/>
                      <a:pt x="3664" y="6486"/>
                    </a:cubicBezTo>
                    <a:cubicBezTo>
                      <a:pt x="2317" y="3402"/>
                      <a:pt x="1028" y="2352"/>
                      <a:pt x="190" y="115"/>
                    </a:cubicBezTo>
                    <a:cubicBezTo>
                      <a:pt x="175" y="72"/>
                      <a:pt x="104" y="49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10985;p42"/>
              <p:cNvSpPr/>
              <p:nvPr/>
            </p:nvSpPr>
            <p:spPr>
              <a:xfrm>
                <a:off x="3387398" y="848089"/>
                <a:ext cx="553495" cy="324681"/>
              </a:xfrm>
              <a:custGeom>
                <a:avLst/>
                <a:gdLst/>
                <a:ahLst/>
                <a:cxnLst/>
                <a:rect l="l" t="t" r="r" b="b"/>
                <a:pathLst>
                  <a:path w="7363" h="4319" extrusionOk="0">
                    <a:moveTo>
                      <a:pt x="3781" y="1"/>
                    </a:moveTo>
                    <a:cubicBezTo>
                      <a:pt x="2659" y="1"/>
                      <a:pt x="1573" y="452"/>
                      <a:pt x="1009" y="1494"/>
                    </a:cubicBezTo>
                    <a:cubicBezTo>
                      <a:pt x="96" y="3180"/>
                      <a:pt x="81" y="3608"/>
                      <a:pt x="3" y="4205"/>
                    </a:cubicBezTo>
                    <a:cubicBezTo>
                      <a:pt x="0" y="4240"/>
                      <a:pt x="31" y="4280"/>
                      <a:pt x="45" y="4318"/>
                    </a:cubicBezTo>
                    <a:cubicBezTo>
                      <a:pt x="74" y="4298"/>
                      <a:pt x="115" y="4285"/>
                      <a:pt x="131" y="4257"/>
                    </a:cubicBezTo>
                    <a:cubicBezTo>
                      <a:pt x="355" y="3841"/>
                      <a:pt x="200" y="3334"/>
                      <a:pt x="1269" y="1655"/>
                    </a:cubicBezTo>
                    <a:cubicBezTo>
                      <a:pt x="1869" y="713"/>
                      <a:pt x="2812" y="315"/>
                      <a:pt x="3783" y="315"/>
                    </a:cubicBezTo>
                    <a:cubicBezTo>
                      <a:pt x="5145" y="315"/>
                      <a:pt x="6562" y="1099"/>
                      <a:pt x="7164" y="2263"/>
                    </a:cubicBezTo>
                    <a:lnTo>
                      <a:pt x="7362" y="2263"/>
                    </a:lnTo>
                    <a:cubicBezTo>
                      <a:pt x="7274" y="2048"/>
                      <a:pt x="7221" y="1892"/>
                      <a:pt x="7145" y="1749"/>
                    </a:cubicBezTo>
                    <a:cubicBezTo>
                      <a:pt x="6556" y="666"/>
                      <a:pt x="5143" y="1"/>
                      <a:pt x="37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10986;p42"/>
              <p:cNvSpPr/>
              <p:nvPr/>
            </p:nvSpPr>
            <p:spPr>
              <a:xfrm>
                <a:off x="5084369" y="964684"/>
                <a:ext cx="694970" cy="375649"/>
              </a:xfrm>
              <a:custGeom>
                <a:avLst/>
                <a:gdLst/>
                <a:ahLst/>
                <a:cxnLst/>
                <a:rect l="l" t="t" r="r" b="b"/>
                <a:pathLst>
                  <a:path w="9245" h="4997" extrusionOk="0">
                    <a:moveTo>
                      <a:pt x="2275" y="1"/>
                    </a:moveTo>
                    <a:cubicBezTo>
                      <a:pt x="1298" y="1"/>
                      <a:pt x="528" y="121"/>
                      <a:pt x="147" y="141"/>
                    </a:cubicBezTo>
                    <a:cubicBezTo>
                      <a:pt x="128" y="142"/>
                      <a:pt x="109" y="156"/>
                      <a:pt x="78" y="171"/>
                    </a:cubicBezTo>
                    <a:cubicBezTo>
                      <a:pt x="58" y="211"/>
                      <a:pt x="34" y="262"/>
                      <a:pt x="0" y="334"/>
                    </a:cubicBezTo>
                    <a:cubicBezTo>
                      <a:pt x="165" y="376"/>
                      <a:pt x="296" y="392"/>
                      <a:pt x="423" y="392"/>
                    </a:cubicBezTo>
                    <a:cubicBezTo>
                      <a:pt x="793" y="392"/>
                      <a:pt x="1138" y="261"/>
                      <a:pt x="2214" y="261"/>
                    </a:cubicBezTo>
                    <a:cubicBezTo>
                      <a:pt x="2437" y="261"/>
                      <a:pt x="2692" y="266"/>
                      <a:pt x="2984" y="280"/>
                    </a:cubicBezTo>
                    <a:cubicBezTo>
                      <a:pt x="4992" y="375"/>
                      <a:pt x="6763" y="1207"/>
                      <a:pt x="7933" y="2301"/>
                    </a:cubicBezTo>
                    <a:cubicBezTo>
                      <a:pt x="8716" y="3033"/>
                      <a:pt x="8803" y="3757"/>
                      <a:pt x="9123" y="4996"/>
                    </a:cubicBezTo>
                    <a:cubicBezTo>
                      <a:pt x="9244" y="4472"/>
                      <a:pt x="9173" y="4074"/>
                      <a:pt x="9051" y="3674"/>
                    </a:cubicBezTo>
                    <a:cubicBezTo>
                      <a:pt x="8912" y="3217"/>
                      <a:pt x="8755" y="2768"/>
                      <a:pt x="8430" y="2402"/>
                    </a:cubicBezTo>
                    <a:cubicBezTo>
                      <a:pt x="8374" y="2340"/>
                      <a:pt x="7798" y="1790"/>
                      <a:pt x="7505" y="1578"/>
                    </a:cubicBezTo>
                    <a:cubicBezTo>
                      <a:pt x="5702" y="274"/>
                      <a:pt x="3752" y="1"/>
                      <a:pt x="2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10987;p42"/>
              <p:cNvSpPr/>
              <p:nvPr/>
            </p:nvSpPr>
            <p:spPr>
              <a:xfrm>
                <a:off x="4497713" y="2318641"/>
                <a:ext cx="357671" cy="298219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3967" extrusionOk="0">
                    <a:moveTo>
                      <a:pt x="2235" y="1"/>
                    </a:moveTo>
                    <a:cubicBezTo>
                      <a:pt x="1846" y="1"/>
                      <a:pt x="1438" y="138"/>
                      <a:pt x="1167" y="436"/>
                    </a:cubicBezTo>
                    <a:cubicBezTo>
                      <a:pt x="868" y="764"/>
                      <a:pt x="637" y="1123"/>
                      <a:pt x="474" y="1530"/>
                    </a:cubicBezTo>
                    <a:cubicBezTo>
                      <a:pt x="371" y="1786"/>
                      <a:pt x="361" y="2045"/>
                      <a:pt x="452" y="2431"/>
                    </a:cubicBezTo>
                    <a:cubicBezTo>
                      <a:pt x="608" y="1891"/>
                      <a:pt x="672" y="1388"/>
                      <a:pt x="1267" y="752"/>
                    </a:cubicBezTo>
                    <a:cubicBezTo>
                      <a:pt x="1549" y="448"/>
                      <a:pt x="1893" y="298"/>
                      <a:pt x="2244" y="298"/>
                    </a:cubicBezTo>
                    <a:cubicBezTo>
                      <a:pt x="2589" y="298"/>
                      <a:pt x="2941" y="444"/>
                      <a:pt x="3247" y="735"/>
                    </a:cubicBezTo>
                    <a:cubicBezTo>
                      <a:pt x="3257" y="743"/>
                      <a:pt x="3246" y="772"/>
                      <a:pt x="3245" y="793"/>
                    </a:cubicBezTo>
                    <a:cubicBezTo>
                      <a:pt x="3235" y="809"/>
                      <a:pt x="3228" y="832"/>
                      <a:pt x="3213" y="838"/>
                    </a:cubicBezTo>
                    <a:cubicBezTo>
                      <a:pt x="3177" y="856"/>
                      <a:pt x="3138" y="872"/>
                      <a:pt x="3098" y="879"/>
                    </a:cubicBezTo>
                    <a:cubicBezTo>
                      <a:pt x="1402" y="1198"/>
                      <a:pt x="898" y="2388"/>
                      <a:pt x="13" y="3867"/>
                    </a:cubicBezTo>
                    <a:cubicBezTo>
                      <a:pt x="1" y="3888"/>
                      <a:pt x="24" y="3933"/>
                      <a:pt x="31" y="3967"/>
                    </a:cubicBezTo>
                    <a:cubicBezTo>
                      <a:pt x="224" y="3943"/>
                      <a:pt x="215" y="3778"/>
                      <a:pt x="1008" y="2712"/>
                    </a:cubicBezTo>
                    <a:cubicBezTo>
                      <a:pt x="2174" y="1146"/>
                      <a:pt x="2928" y="1197"/>
                      <a:pt x="3911" y="1087"/>
                    </a:cubicBezTo>
                    <a:cubicBezTo>
                      <a:pt x="4447" y="1316"/>
                      <a:pt x="4566" y="1376"/>
                      <a:pt x="4629" y="1376"/>
                    </a:cubicBezTo>
                    <a:cubicBezTo>
                      <a:pt x="4666" y="1376"/>
                      <a:pt x="4684" y="1355"/>
                      <a:pt x="4757" y="1335"/>
                    </a:cubicBezTo>
                    <a:cubicBezTo>
                      <a:pt x="4492" y="915"/>
                      <a:pt x="4042" y="906"/>
                      <a:pt x="3811" y="815"/>
                    </a:cubicBezTo>
                    <a:cubicBezTo>
                      <a:pt x="3442" y="541"/>
                      <a:pt x="3207" y="335"/>
                      <a:pt x="2942" y="178"/>
                    </a:cubicBezTo>
                    <a:cubicBezTo>
                      <a:pt x="2746" y="62"/>
                      <a:pt x="2495" y="1"/>
                      <a:pt x="22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10988;p42"/>
              <p:cNvSpPr/>
              <p:nvPr/>
            </p:nvSpPr>
            <p:spPr>
              <a:xfrm>
                <a:off x="4644753" y="1628995"/>
                <a:ext cx="512225" cy="307992"/>
              </a:xfrm>
              <a:custGeom>
                <a:avLst/>
                <a:gdLst/>
                <a:ahLst/>
                <a:cxnLst/>
                <a:rect l="l" t="t" r="r" b="b"/>
                <a:pathLst>
                  <a:path w="6814" h="4097" extrusionOk="0">
                    <a:moveTo>
                      <a:pt x="6119" y="1"/>
                    </a:moveTo>
                    <a:cubicBezTo>
                      <a:pt x="5823" y="1"/>
                      <a:pt x="5517" y="127"/>
                      <a:pt x="5332" y="369"/>
                    </a:cubicBezTo>
                    <a:cubicBezTo>
                      <a:pt x="4909" y="927"/>
                      <a:pt x="4884" y="1102"/>
                      <a:pt x="4646" y="1661"/>
                    </a:cubicBezTo>
                    <a:cubicBezTo>
                      <a:pt x="4641" y="1661"/>
                      <a:pt x="4637" y="1661"/>
                      <a:pt x="4633" y="1661"/>
                    </a:cubicBezTo>
                    <a:cubicBezTo>
                      <a:pt x="4535" y="1661"/>
                      <a:pt x="4491" y="1539"/>
                      <a:pt x="4401" y="1539"/>
                    </a:cubicBezTo>
                    <a:cubicBezTo>
                      <a:pt x="4379" y="1539"/>
                      <a:pt x="4354" y="1547"/>
                      <a:pt x="4325" y="1565"/>
                    </a:cubicBezTo>
                    <a:cubicBezTo>
                      <a:pt x="4350" y="1684"/>
                      <a:pt x="4376" y="1802"/>
                      <a:pt x="4405" y="1939"/>
                    </a:cubicBezTo>
                    <a:cubicBezTo>
                      <a:pt x="4005" y="2918"/>
                      <a:pt x="3334" y="3561"/>
                      <a:pt x="2242" y="3762"/>
                    </a:cubicBezTo>
                    <a:cubicBezTo>
                      <a:pt x="2125" y="3784"/>
                      <a:pt x="2011" y="3793"/>
                      <a:pt x="1899" y="3793"/>
                    </a:cubicBezTo>
                    <a:cubicBezTo>
                      <a:pt x="1618" y="3793"/>
                      <a:pt x="1352" y="3737"/>
                      <a:pt x="1080" y="3686"/>
                    </a:cubicBezTo>
                    <a:cubicBezTo>
                      <a:pt x="682" y="3610"/>
                      <a:pt x="435" y="3422"/>
                      <a:pt x="93" y="3037"/>
                    </a:cubicBezTo>
                    <a:lnTo>
                      <a:pt x="93" y="3037"/>
                    </a:lnTo>
                    <a:cubicBezTo>
                      <a:pt x="1" y="3273"/>
                      <a:pt x="85" y="3448"/>
                      <a:pt x="269" y="3580"/>
                    </a:cubicBezTo>
                    <a:cubicBezTo>
                      <a:pt x="737" y="3918"/>
                      <a:pt x="1277" y="4086"/>
                      <a:pt x="1838" y="4096"/>
                    </a:cubicBezTo>
                    <a:cubicBezTo>
                      <a:pt x="1862" y="4096"/>
                      <a:pt x="1886" y="4097"/>
                      <a:pt x="1909" y="4097"/>
                    </a:cubicBezTo>
                    <a:cubicBezTo>
                      <a:pt x="3870" y="4097"/>
                      <a:pt x="4291" y="2639"/>
                      <a:pt x="4563" y="2492"/>
                    </a:cubicBezTo>
                    <a:cubicBezTo>
                      <a:pt x="4641" y="2525"/>
                      <a:pt x="4698" y="2549"/>
                      <a:pt x="4754" y="2574"/>
                    </a:cubicBezTo>
                    <a:cubicBezTo>
                      <a:pt x="4772" y="2535"/>
                      <a:pt x="4806" y="2498"/>
                      <a:pt x="4804" y="2463"/>
                    </a:cubicBezTo>
                    <a:cubicBezTo>
                      <a:pt x="4764" y="1870"/>
                      <a:pt x="5038" y="1385"/>
                      <a:pt x="5322" y="897"/>
                    </a:cubicBezTo>
                    <a:cubicBezTo>
                      <a:pt x="5520" y="553"/>
                      <a:pt x="5788" y="321"/>
                      <a:pt x="6255" y="292"/>
                    </a:cubicBezTo>
                    <a:cubicBezTo>
                      <a:pt x="6609" y="524"/>
                      <a:pt x="6665" y="569"/>
                      <a:pt x="6710" y="569"/>
                    </a:cubicBezTo>
                    <a:cubicBezTo>
                      <a:pt x="6732" y="569"/>
                      <a:pt x="6752" y="558"/>
                      <a:pt x="6802" y="553"/>
                    </a:cubicBezTo>
                    <a:cubicBezTo>
                      <a:pt x="6806" y="474"/>
                      <a:pt x="6811" y="397"/>
                      <a:pt x="6813" y="343"/>
                    </a:cubicBezTo>
                    <a:cubicBezTo>
                      <a:pt x="6665" y="112"/>
                      <a:pt x="6397" y="1"/>
                      <a:pt x="6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10989;p42"/>
              <p:cNvSpPr/>
              <p:nvPr/>
            </p:nvSpPr>
            <p:spPr>
              <a:xfrm>
                <a:off x="5032198" y="1612307"/>
                <a:ext cx="541392" cy="312728"/>
              </a:xfrm>
              <a:custGeom>
                <a:avLst/>
                <a:gdLst/>
                <a:ahLst/>
                <a:cxnLst/>
                <a:rect l="l" t="t" r="r" b="b"/>
                <a:pathLst>
                  <a:path w="7202" h="4160" extrusionOk="0">
                    <a:moveTo>
                      <a:pt x="7179" y="1"/>
                    </a:moveTo>
                    <a:lnTo>
                      <a:pt x="7179" y="1"/>
                    </a:lnTo>
                    <a:cubicBezTo>
                      <a:pt x="6363" y="503"/>
                      <a:pt x="5809" y="1398"/>
                      <a:pt x="5113" y="1919"/>
                    </a:cubicBezTo>
                    <a:cubicBezTo>
                      <a:pt x="4641" y="2273"/>
                      <a:pt x="4089" y="2452"/>
                      <a:pt x="3547" y="2452"/>
                    </a:cubicBezTo>
                    <a:cubicBezTo>
                      <a:pt x="2953" y="2452"/>
                      <a:pt x="2372" y="2237"/>
                      <a:pt x="1920" y="1803"/>
                    </a:cubicBezTo>
                    <a:cubicBezTo>
                      <a:pt x="1878" y="1761"/>
                      <a:pt x="1818" y="1738"/>
                      <a:pt x="1754" y="1701"/>
                    </a:cubicBezTo>
                    <a:cubicBezTo>
                      <a:pt x="1714" y="1747"/>
                      <a:pt x="1680" y="1788"/>
                      <a:pt x="1647" y="1828"/>
                    </a:cubicBezTo>
                    <a:cubicBezTo>
                      <a:pt x="1393" y="1839"/>
                      <a:pt x="1143" y="1884"/>
                      <a:pt x="972" y="2086"/>
                    </a:cubicBezTo>
                    <a:cubicBezTo>
                      <a:pt x="228" y="2968"/>
                      <a:pt x="0" y="4160"/>
                      <a:pt x="275" y="4160"/>
                    </a:cubicBezTo>
                    <a:cubicBezTo>
                      <a:pt x="299" y="4160"/>
                      <a:pt x="326" y="4151"/>
                      <a:pt x="356" y="4133"/>
                    </a:cubicBezTo>
                    <a:cubicBezTo>
                      <a:pt x="470" y="3386"/>
                      <a:pt x="791" y="2736"/>
                      <a:pt x="1362" y="2184"/>
                    </a:cubicBezTo>
                    <a:cubicBezTo>
                      <a:pt x="1552" y="2237"/>
                      <a:pt x="1724" y="2283"/>
                      <a:pt x="1890" y="2328"/>
                    </a:cubicBezTo>
                    <a:cubicBezTo>
                      <a:pt x="1952" y="2306"/>
                      <a:pt x="2010" y="2287"/>
                      <a:pt x="2040" y="2277"/>
                    </a:cubicBezTo>
                    <a:cubicBezTo>
                      <a:pt x="2265" y="2390"/>
                      <a:pt x="2458" y="2522"/>
                      <a:pt x="2672" y="2587"/>
                    </a:cubicBezTo>
                    <a:cubicBezTo>
                      <a:pt x="3058" y="2703"/>
                      <a:pt x="3401" y="2757"/>
                      <a:pt x="3711" y="2757"/>
                    </a:cubicBezTo>
                    <a:cubicBezTo>
                      <a:pt x="5153" y="2757"/>
                      <a:pt x="5909" y="1600"/>
                      <a:pt x="7175" y="174"/>
                    </a:cubicBezTo>
                    <a:cubicBezTo>
                      <a:pt x="7201" y="146"/>
                      <a:pt x="7179" y="75"/>
                      <a:pt x="7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0" name="Google Shape;10990;p42"/>
              <p:cNvSpPr/>
              <p:nvPr/>
            </p:nvSpPr>
            <p:spPr>
              <a:xfrm>
                <a:off x="3681778" y="1805429"/>
                <a:ext cx="354213" cy="342046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550" extrusionOk="0">
                    <a:moveTo>
                      <a:pt x="2357" y="1"/>
                    </a:moveTo>
                    <a:cubicBezTo>
                      <a:pt x="1449" y="1"/>
                      <a:pt x="532" y="526"/>
                      <a:pt x="194" y="1756"/>
                    </a:cubicBezTo>
                    <a:cubicBezTo>
                      <a:pt x="0" y="2465"/>
                      <a:pt x="7" y="3190"/>
                      <a:pt x="53" y="3914"/>
                    </a:cubicBezTo>
                    <a:cubicBezTo>
                      <a:pt x="71" y="4212"/>
                      <a:pt x="96" y="4244"/>
                      <a:pt x="372" y="4549"/>
                    </a:cubicBezTo>
                    <a:cubicBezTo>
                      <a:pt x="336" y="4330"/>
                      <a:pt x="300" y="4110"/>
                      <a:pt x="268" y="3890"/>
                    </a:cubicBezTo>
                    <a:cubicBezTo>
                      <a:pt x="255" y="3789"/>
                      <a:pt x="235" y="3685"/>
                      <a:pt x="242" y="3585"/>
                    </a:cubicBezTo>
                    <a:cubicBezTo>
                      <a:pt x="311" y="2648"/>
                      <a:pt x="395" y="1675"/>
                      <a:pt x="914" y="1048"/>
                    </a:cubicBezTo>
                    <a:cubicBezTo>
                      <a:pt x="1145" y="769"/>
                      <a:pt x="1412" y="521"/>
                      <a:pt x="1755" y="436"/>
                    </a:cubicBezTo>
                    <a:cubicBezTo>
                      <a:pt x="1973" y="383"/>
                      <a:pt x="2181" y="358"/>
                      <a:pt x="2379" y="358"/>
                    </a:cubicBezTo>
                    <a:cubicBezTo>
                      <a:pt x="3562" y="358"/>
                      <a:pt x="4354" y="1251"/>
                      <a:pt x="4401" y="2284"/>
                    </a:cubicBezTo>
                    <a:cubicBezTo>
                      <a:pt x="4404" y="2414"/>
                      <a:pt x="4331" y="2569"/>
                      <a:pt x="4492" y="2679"/>
                    </a:cubicBezTo>
                    <a:cubicBezTo>
                      <a:pt x="4712" y="2459"/>
                      <a:pt x="4708" y="2184"/>
                      <a:pt x="4646" y="1927"/>
                    </a:cubicBezTo>
                    <a:cubicBezTo>
                      <a:pt x="4579" y="1648"/>
                      <a:pt x="4480" y="1369"/>
                      <a:pt x="4344" y="1118"/>
                    </a:cubicBezTo>
                    <a:cubicBezTo>
                      <a:pt x="3963" y="415"/>
                      <a:pt x="3163" y="1"/>
                      <a:pt x="2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10991;p42"/>
              <p:cNvSpPr/>
              <p:nvPr/>
            </p:nvSpPr>
            <p:spPr>
              <a:xfrm>
                <a:off x="3022354" y="1020763"/>
                <a:ext cx="360227" cy="241462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3212" extrusionOk="0">
                    <a:moveTo>
                      <a:pt x="76" y="1"/>
                    </a:moveTo>
                    <a:cubicBezTo>
                      <a:pt x="48" y="48"/>
                      <a:pt x="30" y="79"/>
                      <a:pt x="0" y="129"/>
                    </a:cubicBezTo>
                    <a:cubicBezTo>
                      <a:pt x="42" y="188"/>
                      <a:pt x="84" y="261"/>
                      <a:pt x="140" y="317"/>
                    </a:cubicBezTo>
                    <a:cubicBezTo>
                      <a:pt x="523" y="699"/>
                      <a:pt x="1207" y="978"/>
                      <a:pt x="1726" y="1138"/>
                    </a:cubicBezTo>
                    <a:cubicBezTo>
                      <a:pt x="2032" y="1233"/>
                      <a:pt x="2333" y="1279"/>
                      <a:pt x="2628" y="1279"/>
                    </a:cubicBezTo>
                    <a:cubicBezTo>
                      <a:pt x="3141" y="1279"/>
                      <a:pt x="3638" y="1138"/>
                      <a:pt x="4120" y="864"/>
                    </a:cubicBezTo>
                    <a:cubicBezTo>
                      <a:pt x="4223" y="806"/>
                      <a:pt x="4319" y="734"/>
                      <a:pt x="4441" y="654"/>
                    </a:cubicBezTo>
                    <a:cubicBezTo>
                      <a:pt x="4485" y="767"/>
                      <a:pt x="4520" y="861"/>
                      <a:pt x="4547" y="930"/>
                    </a:cubicBezTo>
                    <a:cubicBezTo>
                      <a:pt x="4432" y="1598"/>
                      <a:pt x="3931" y="2681"/>
                      <a:pt x="3267" y="2822"/>
                    </a:cubicBezTo>
                    <a:cubicBezTo>
                      <a:pt x="3083" y="2861"/>
                      <a:pt x="2909" y="2879"/>
                      <a:pt x="2745" y="2879"/>
                    </a:cubicBezTo>
                    <a:cubicBezTo>
                      <a:pt x="1983" y="2879"/>
                      <a:pt x="1444" y="2494"/>
                      <a:pt x="1221" y="2036"/>
                    </a:cubicBezTo>
                    <a:cubicBezTo>
                      <a:pt x="1193" y="1979"/>
                      <a:pt x="1158" y="1926"/>
                      <a:pt x="1084" y="1926"/>
                    </a:cubicBezTo>
                    <a:cubicBezTo>
                      <a:pt x="1064" y="1926"/>
                      <a:pt x="1042" y="1930"/>
                      <a:pt x="1017" y="1938"/>
                    </a:cubicBezTo>
                    <a:cubicBezTo>
                      <a:pt x="941" y="2208"/>
                      <a:pt x="1179" y="2382"/>
                      <a:pt x="1247" y="2607"/>
                    </a:cubicBezTo>
                    <a:cubicBezTo>
                      <a:pt x="1395" y="2710"/>
                      <a:pt x="1541" y="2821"/>
                      <a:pt x="1699" y="2911"/>
                    </a:cubicBezTo>
                    <a:cubicBezTo>
                      <a:pt x="2042" y="3109"/>
                      <a:pt x="2414" y="3211"/>
                      <a:pt x="2773" y="3211"/>
                    </a:cubicBezTo>
                    <a:cubicBezTo>
                      <a:pt x="3328" y="3211"/>
                      <a:pt x="3848" y="2965"/>
                      <a:pt x="4171" y="2440"/>
                    </a:cubicBezTo>
                    <a:cubicBezTo>
                      <a:pt x="4378" y="2103"/>
                      <a:pt x="4547" y="1753"/>
                      <a:pt x="4669" y="1374"/>
                    </a:cubicBezTo>
                    <a:cubicBezTo>
                      <a:pt x="4792" y="993"/>
                      <a:pt x="4713" y="688"/>
                      <a:pt x="4443" y="405"/>
                    </a:cubicBezTo>
                    <a:cubicBezTo>
                      <a:pt x="4021" y="635"/>
                      <a:pt x="3459" y="998"/>
                      <a:pt x="2648" y="998"/>
                    </a:cubicBezTo>
                    <a:cubicBezTo>
                      <a:pt x="2385" y="998"/>
                      <a:pt x="2095" y="959"/>
                      <a:pt x="1776" y="866"/>
                    </a:cubicBezTo>
                    <a:cubicBezTo>
                      <a:pt x="1154" y="683"/>
                      <a:pt x="570" y="433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10992;p42"/>
              <p:cNvSpPr/>
              <p:nvPr/>
            </p:nvSpPr>
            <p:spPr>
              <a:xfrm>
                <a:off x="3533987" y="580244"/>
                <a:ext cx="774051" cy="263263"/>
              </a:xfrm>
              <a:custGeom>
                <a:avLst/>
                <a:gdLst/>
                <a:ahLst/>
                <a:cxnLst/>
                <a:rect l="l" t="t" r="r" b="b"/>
                <a:pathLst>
                  <a:path w="10297" h="3502" extrusionOk="0">
                    <a:moveTo>
                      <a:pt x="2033" y="0"/>
                    </a:moveTo>
                    <a:cubicBezTo>
                      <a:pt x="1593" y="0"/>
                      <a:pt x="1159" y="119"/>
                      <a:pt x="722" y="172"/>
                    </a:cubicBezTo>
                    <a:cubicBezTo>
                      <a:pt x="559" y="191"/>
                      <a:pt x="396" y="234"/>
                      <a:pt x="239" y="282"/>
                    </a:cubicBezTo>
                    <a:cubicBezTo>
                      <a:pt x="169" y="305"/>
                      <a:pt x="110" y="369"/>
                      <a:pt x="1" y="446"/>
                    </a:cubicBezTo>
                    <a:cubicBezTo>
                      <a:pt x="104" y="495"/>
                      <a:pt x="197" y="514"/>
                      <a:pt x="300" y="514"/>
                    </a:cubicBezTo>
                    <a:cubicBezTo>
                      <a:pt x="581" y="514"/>
                      <a:pt x="932" y="369"/>
                      <a:pt x="1736" y="287"/>
                    </a:cubicBezTo>
                    <a:cubicBezTo>
                      <a:pt x="1880" y="272"/>
                      <a:pt x="2024" y="265"/>
                      <a:pt x="2170" y="265"/>
                    </a:cubicBezTo>
                    <a:cubicBezTo>
                      <a:pt x="3741" y="265"/>
                      <a:pt x="5421" y="1083"/>
                      <a:pt x="6665" y="1890"/>
                    </a:cubicBezTo>
                    <a:cubicBezTo>
                      <a:pt x="7064" y="2150"/>
                      <a:pt x="7485" y="2377"/>
                      <a:pt x="7879" y="2642"/>
                    </a:cubicBezTo>
                    <a:cubicBezTo>
                      <a:pt x="8528" y="3076"/>
                      <a:pt x="9257" y="3299"/>
                      <a:pt x="10002" y="3482"/>
                    </a:cubicBezTo>
                    <a:cubicBezTo>
                      <a:pt x="10043" y="3492"/>
                      <a:pt x="10086" y="3501"/>
                      <a:pt x="10129" y="3501"/>
                    </a:cubicBezTo>
                    <a:cubicBezTo>
                      <a:pt x="10186" y="3501"/>
                      <a:pt x="10244" y="3484"/>
                      <a:pt x="10296" y="3426"/>
                    </a:cubicBezTo>
                    <a:cubicBezTo>
                      <a:pt x="10088" y="3235"/>
                      <a:pt x="9815" y="3193"/>
                      <a:pt x="9563" y="3119"/>
                    </a:cubicBezTo>
                    <a:cubicBezTo>
                      <a:pt x="7223" y="2417"/>
                      <a:pt x="5888" y="394"/>
                      <a:pt x="2260" y="12"/>
                    </a:cubicBezTo>
                    <a:cubicBezTo>
                      <a:pt x="2184" y="4"/>
                      <a:pt x="2108" y="0"/>
                      <a:pt x="20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10993;p42"/>
              <p:cNvSpPr/>
              <p:nvPr/>
            </p:nvSpPr>
            <p:spPr>
              <a:xfrm>
                <a:off x="2587099" y="960925"/>
                <a:ext cx="482232" cy="305962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4070" extrusionOk="0">
                    <a:moveTo>
                      <a:pt x="2578" y="1"/>
                    </a:moveTo>
                    <a:cubicBezTo>
                      <a:pt x="2542" y="1"/>
                      <a:pt x="2507" y="1"/>
                      <a:pt x="2470" y="2"/>
                    </a:cubicBezTo>
                    <a:cubicBezTo>
                      <a:pt x="2076" y="13"/>
                      <a:pt x="1750" y="154"/>
                      <a:pt x="1467" y="422"/>
                    </a:cubicBezTo>
                    <a:cubicBezTo>
                      <a:pt x="716" y="1133"/>
                      <a:pt x="23" y="2733"/>
                      <a:pt x="0" y="4069"/>
                    </a:cubicBezTo>
                    <a:cubicBezTo>
                      <a:pt x="128" y="4058"/>
                      <a:pt x="162" y="3955"/>
                      <a:pt x="169" y="3865"/>
                    </a:cubicBezTo>
                    <a:cubicBezTo>
                      <a:pt x="245" y="2831"/>
                      <a:pt x="1206" y="376"/>
                      <a:pt x="2332" y="287"/>
                    </a:cubicBezTo>
                    <a:cubicBezTo>
                      <a:pt x="2439" y="279"/>
                      <a:pt x="2546" y="274"/>
                      <a:pt x="2651" y="274"/>
                    </a:cubicBezTo>
                    <a:cubicBezTo>
                      <a:pt x="3297" y="274"/>
                      <a:pt x="3896" y="442"/>
                      <a:pt x="4429" y="863"/>
                    </a:cubicBezTo>
                    <a:cubicBezTo>
                      <a:pt x="5594" y="1783"/>
                      <a:pt x="5996" y="2642"/>
                      <a:pt x="6309" y="3131"/>
                    </a:cubicBezTo>
                    <a:lnTo>
                      <a:pt x="6415" y="3093"/>
                    </a:lnTo>
                    <a:cubicBezTo>
                      <a:pt x="6403" y="3017"/>
                      <a:pt x="6406" y="2934"/>
                      <a:pt x="6376" y="2867"/>
                    </a:cubicBezTo>
                    <a:cubicBezTo>
                      <a:pt x="5948" y="1866"/>
                      <a:pt x="5210" y="1121"/>
                      <a:pt x="4365" y="473"/>
                    </a:cubicBezTo>
                    <a:cubicBezTo>
                      <a:pt x="4058" y="238"/>
                      <a:pt x="3380" y="1"/>
                      <a:pt x="2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10994;p42"/>
              <p:cNvSpPr/>
              <p:nvPr/>
            </p:nvSpPr>
            <p:spPr>
              <a:xfrm>
                <a:off x="2872458" y="738936"/>
                <a:ext cx="694669" cy="87203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160" extrusionOk="0">
                    <a:moveTo>
                      <a:pt x="7995" y="1"/>
                    </a:moveTo>
                    <a:cubicBezTo>
                      <a:pt x="7152" y="1"/>
                      <a:pt x="6386" y="350"/>
                      <a:pt x="4463" y="596"/>
                    </a:cubicBezTo>
                    <a:cubicBezTo>
                      <a:pt x="3972" y="658"/>
                      <a:pt x="3485" y="758"/>
                      <a:pt x="2988" y="758"/>
                    </a:cubicBezTo>
                    <a:cubicBezTo>
                      <a:pt x="2967" y="758"/>
                      <a:pt x="2946" y="758"/>
                      <a:pt x="2925" y="758"/>
                    </a:cubicBezTo>
                    <a:cubicBezTo>
                      <a:pt x="2921" y="757"/>
                      <a:pt x="2916" y="757"/>
                      <a:pt x="2912" y="757"/>
                    </a:cubicBezTo>
                    <a:cubicBezTo>
                      <a:pt x="2774" y="757"/>
                      <a:pt x="2634" y="791"/>
                      <a:pt x="2497" y="808"/>
                    </a:cubicBezTo>
                    <a:cubicBezTo>
                      <a:pt x="2058" y="864"/>
                      <a:pt x="1617" y="884"/>
                      <a:pt x="1180" y="884"/>
                    </a:cubicBezTo>
                    <a:cubicBezTo>
                      <a:pt x="902" y="884"/>
                      <a:pt x="625" y="876"/>
                      <a:pt x="350" y="863"/>
                    </a:cubicBezTo>
                    <a:cubicBezTo>
                      <a:pt x="306" y="778"/>
                      <a:pt x="383" y="675"/>
                      <a:pt x="263" y="649"/>
                    </a:cubicBezTo>
                    <a:lnTo>
                      <a:pt x="263" y="649"/>
                    </a:lnTo>
                    <a:cubicBezTo>
                      <a:pt x="1" y="740"/>
                      <a:pt x="56" y="1145"/>
                      <a:pt x="543" y="1154"/>
                    </a:cubicBezTo>
                    <a:cubicBezTo>
                      <a:pt x="767" y="1158"/>
                      <a:pt x="944" y="1160"/>
                      <a:pt x="1094" y="1160"/>
                    </a:cubicBezTo>
                    <a:cubicBezTo>
                      <a:pt x="1743" y="1160"/>
                      <a:pt x="1884" y="1123"/>
                      <a:pt x="3076" y="1022"/>
                    </a:cubicBezTo>
                    <a:cubicBezTo>
                      <a:pt x="3383" y="998"/>
                      <a:pt x="3691" y="1003"/>
                      <a:pt x="3997" y="925"/>
                    </a:cubicBezTo>
                    <a:cubicBezTo>
                      <a:pt x="4316" y="845"/>
                      <a:pt x="4647" y="807"/>
                      <a:pt x="4975" y="783"/>
                    </a:cubicBezTo>
                    <a:cubicBezTo>
                      <a:pt x="6251" y="686"/>
                      <a:pt x="6939" y="277"/>
                      <a:pt x="8339" y="277"/>
                    </a:cubicBezTo>
                    <a:cubicBezTo>
                      <a:pt x="8606" y="277"/>
                      <a:pt x="8898" y="291"/>
                      <a:pt x="9225" y="326"/>
                    </a:cubicBezTo>
                    <a:cubicBezTo>
                      <a:pt x="9055" y="103"/>
                      <a:pt x="9240" y="187"/>
                      <a:pt x="8608" y="62"/>
                    </a:cubicBezTo>
                    <a:cubicBezTo>
                      <a:pt x="8390" y="19"/>
                      <a:pt x="8190" y="1"/>
                      <a:pt x="79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10995;p42"/>
              <p:cNvSpPr/>
              <p:nvPr/>
            </p:nvSpPr>
            <p:spPr>
              <a:xfrm>
                <a:off x="3227804" y="2045534"/>
                <a:ext cx="450058" cy="201243"/>
              </a:xfrm>
              <a:custGeom>
                <a:avLst/>
                <a:gdLst/>
                <a:ahLst/>
                <a:cxnLst/>
                <a:rect l="l" t="t" r="r" b="b"/>
                <a:pathLst>
                  <a:path w="5987" h="2677" extrusionOk="0">
                    <a:moveTo>
                      <a:pt x="5928" y="1"/>
                    </a:moveTo>
                    <a:cubicBezTo>
                      <a:pt x="5808" y="23"/>
                      <a:pt x="5769" y="116"/>
                      <a:pt x="5741" y="215"/>
                    </a:cubicBezTo>
                    <a:cubicBezTo>
                      <a:pt x="5602" y="702"/>
                      <a:pt x="5318" y="1109"/>
                      <a:pt x="5031" y="1513"/>
                    </a:cubicBezTo>
                    <a:cubicBezTo>
                      <a:pt x="4518" y="2235"/>
                      <a:pt x="3434" y="2347"/>
                      <a:pt x="2543" y="2375"/>
                    </a:cubicBezTo>
                    <a:cubicBezTo>
                      <a:pt x="2523" y="2376"/>
                      <a:pt x="2503" y="2376"/>
                      <a:pt x="2482" y="2376"/>
                    </a:cubicBezTo>
                    <a:cubicBezTo>
                      <a:pt x="2217" y="2376"/>
                      <a:pt x="1943" y="2329"/>
                      <a:pt x="1686" y="2261"/>
                    </a:cubicBezTo>
                    <a:cubicBezTo>
                      <a:pt x="975" y="2072"/>
                      <a:pt x="371" y="1745"/>
                      <a:pt x="225" y="926"/>
                    </a:cubicBezTo>
                    <a:cubicBezTo>
                      <a:pt x="213" y="855"/>
                      <a:pt x="143" y="794"/>
                      <a:pt x="98" y="729"/>
                    </a:cubicBezTo>
                    <a:cubicBezTo>
                      <a:pt x="59" y="757"/>
                      <a:pt x="39" y="765"/>
                      <a:pt x="34" y="777"/>
                    </a:cubicBezTo>
                    <a:cubicBezTo>
                      <a:pt x="19" y="816"/>
                      <a:pt x="0" y="855"/>
                      <a:pt x="1" y="894"/>
                    </a:cubicBezTo>
                    <a:cubicBezTo>
                      <a:pt x="33" y="2172"/>
                      <a:pt x="1268" y="2676"/>
                      <a:pt x="2617" y="2676"/>
                    </a:cubicBezTo>
                    <a:cubicBezTo>
                      <a:pt x="3193" y="2676"/>
                      <a:pt x="3790" y="2584"/>
                      <a:pt x="4323" y="2421"/>
                    </a:cubicBezTo>
                    <a:cubicBezTo>
                      <a:pt x="5164" y="2166"/>
                      <a:pt x="5836" y="990"/>
                      <a:pt x="5981" y="106"/>
                    </a:cubicBezTo>
                    <a:cubicBezTo>
                      <a:pt x="5986" y="75"/>
                      <a:pt x="5947" y="36"/>
                      <a:pt x="59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10996;p42"/>
              <p:cNvSpPr/>
              <p:nvPr/>
            </p:nvSpPr>
            <p:spPr>
              <a:xfrm>
                <a:off x="4073132" y="1514957"/>
                <a:ext cx="504032" cy="192824"/>
              </a:xfrm>
              <a:custGeom>
                <a:avLst/>
                <a:gdLst/>
                <a:ahLst/>
                <a:cxnLst/>
                <a:rect l="l" t="t" r="r" b="b"/>
                <a:pathLst>
                  <a:path w="6705" h="2565" extrusionOk="0">
                    <a:moveTo>
                      <a:pt x="4902" y="1"/>
                    </a:moveTo>
                    <a:cubicBezTo>
                      <a:pt x="4333" y="1"/>
                      <a:pt x="3785" y="302"/>
                      <a:pt x="3514" y="896"/>
                    </a:cubicBezTo>
                    <a:cubicBezTo>
                      <a:pt x="3447" y="1043"/>
                      <a:pt x="3414" y="1208"/>
                      <a:pt x="3368" y="1362"/>
                    </a:cubicBezTo>
                    <a:cubicBezTo>
                      <a:pt x="3222" y="1488"/>
                      <a:pt x="2884" y="1948"/>
                      <a:pt x="1653" y="2290"/>
                    </a:cubicBezTo>
                    <a:cubicBezTo>
                      <a:pt x="1529" y="2324"/>
                      <a:pt x="1439" y="2343"/>
                      <a:pt x="1345" y="2343"/>
                    </a:cubicBezTo>
                    <a:cubicBezTo>
                      <a:pt x="1113" y="2343"/>
                      <a:pt x="854" y="2229"/>
                      <a:pt x="0" y="1944"/>
                    </a:cubicBezTo>
                    <a:lnTo>
                      <a:pt x="0" y="1944"/>
                    </a:lnTo>
                    <a:cubicBezTo>
                      <a:pt x="20" y="2022"/>
                      <a:pt x="17" y="2074"/>
                      <a:pt x="41" y="2090"/>
                    </a:cubicBezTo>
                    <a:cubicBezTo>
                      <a:pt x="443" y="2347"/>
                      <a:pt x="865" y="2564"/>
                      <a:pt x="1363" y="2564"/>
                    </a:cubicBezTo>
                    <a:cubicBezTo>
                      <a:pt x="1586" y="2564"/>
                      <a:pt x="1824" y="2521"/>
                      <a:pt x="2082" y="2418"/>
                    </a:cubicBezTo>
                    <a:cubicBezTo>
                      <a:pt x="2545" y="2233"/>
                      <a:pt x="2989" y="2022"/>
                      <a:pt x="3365" y="1690"/>
                    </a:cubicBezTo>
                    <a:cubicBezTo>
                      <a:pt x="3417" y="1738"/>
                      <a:pt x="3461" y="1779"/>
                      <a:pt x="3539" y="1850"/>
                    </a:cubicBezTo>
                    <a:cubicBezTo>
                      <a:pt x="3608" y="1375"/>
                      <a:pt x="3620" y="794"/>
                      <a:pt x="4425" y="402"/>
                    </a:cubicBezTo>
                    <a:cubicBezTo>
                      <a:pt x="4573" y="330"/>
                      <a:pt x="4718" y="294"/>
                      <a:pt x="4864" y="294"/>
                    </a:cubicBezTo>
                    <a:cubicBezTo>
                      <a:pt x="4993" y="294"/>
                      <a:pt x="5124" y="322"/>
                      <a:pt x="5260" y="378"/>
                    </a:cubicBezTo>
                    <a:cubicBezTo>
                      <a:pt x="5902" y="647"/>
                      <a:pt x="6307" y="1094"/>
                      <a:pt x="6406" y="1796"/>
                    </a:cubicBezTo>
                    <a:cubicBezTo>
                      <a:pt x="6416" y="1867"/>
                      <a:pt x="6402" y="1963"/>
                      <a:pt x="6523" y="1969"/>
                    </a:cubicBezTo>
                    <a:cubicBezTo>
                      <a:pt x="6690" y="1864"/>
                      <a:pt x="6704" y="1700"/>
                      <a:pt x="6664" y="1535"/>
                    </a:cubicBezTo>
                    <a:cubicBezTo>
                      <a:pt x="6413" y="506"/>
                      <a:pt x="5640" y="1"/>
                      <a:pt x="49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10997;p42"/>
              <p:cNvSpPr/>
              <p:nvPr/>
            </p:nvSpPr>
            <p:spPr>
              <a:xfrm>
                <a:off x="2709256" y="2716085"/>
                <a:ext cx="765857" cy="138923"/>
              </a:xfrm>
              <a:custGeom>
                <a:avLst/>
                <a:gdLst/>
                <a:ahLst/>
                <a:cxnLst/>
                <a:rect l="l" t="t" r="r" b="b"/>
                <a:pathLst>
                  <a:path w="10188" h="184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3" y="443"/>
                      <a:pt x="13" y="45"/>
                      <a:pt x="1494" y="772"/>
                    </a:cubicBezTo>
                    <a:cubicBezTo>
                      <a:pt x="3615" y="1811"/>
                      <a:pt x="5298" y="1713"/>
                      <a:pt x="6177" y="1787"/>
                    </a:cubicBezTo>
                    <a:cubicBezTo>
                      <a:pt x="6662" y="1827"/>
                      <a:pt x="6863" y="1848"/>
                      <a:pt x="7042" y="1848"/>
                    </a:cubicBezTo>
                    <a:cubicBezTo>
                      <a:pt x="7255" y="1848"/>
                      <a:pt x="7437" y="1818"/>
                      <a:pt x="8029" y="1755"/>
                    </a:cubicBezTo>
                    <a:cubicBezTo>
                      <a:pt x="10047" y="1541"/>
                      <a:pt x="10121" y="1702"/>
                      <a:pt x="10187" y="1478"/>
                    </a:cubicBezTo>
                    <a:cubicBezTo>
                      <a:pt x="10089" y="1455"/>
                      <a:pt x="9948" y="1445"/>
                      <a:pt x="9771" y="1445"/>
                    </a:cubicBezTo>
                    <a:cubicBezTo>
                      <a:pt x="9107" y="1445"/>
                      <a:pt x="7938" y="1574"/>
                      <a:pt x="6599" y="1574"/>
                    </a:cubicBezTo>
                    <a:cubicBezTo>
                      <a:pt x="5119" y="1574"/>
                      <a:pt x="3432" y="1417"/>
                      <a:pt x="1987" y="757"/>
                    </a:cubicBezTo>
                    <a:cubicBezTo>
                      <a:pt x="1423" y="498"/>
                      <a:pt x="846" y="272"/>
                      <a:pt x="273" y="35"/>
                    </a:cubicBezTo>
                    <a:cubicBezTo>
                      <a:pt x="223" y="14"/>
                      <a:pt x="164" y="2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10998;p42"/>
              <p:cNvSpPr/>
              <p:nvPr/>
            </p:nvSpPr>
            <p:spPr>
              <a:xfrm>
                <a:off x="5145260" y="1881805"/>
                <a:ext cx="344591" cy="387302"/>
              </a:xfrm>
              <a:custGeom>
                <a:avLst/>
                <a:gdLst/>
                <a:ahLst/>
                <a:cxnLst/>
                <a:rect l="l" t="t" r="r" b="b"/>
                <a:pathLst>
                  <a:path w="4584" h="5152" extrusionOk="0">
                    <a:moveTo>
                      <a:pt x="4489" y="1"/>
                    </a:moveTo>
                    <a:cubicBezTo>
                      <a:pt x="4414" y="1"/>
                      <a:pt x="4354" y="60"/>
                      <a:pt x="4296" y="95"/>
                    </a:cubicBezTo>
                    <a:cubicBezTo>
                      <a:pt x="3834" y="377"/>
                      <a:pt x="3426" y="723"/>
                      <a:pt x="3060" y="1122"/>
                    </a:cubicBezTo>
                    <a:cubicBezTo>
                      <a:pt x="192" y="4247"/>
                      <a:pt x="65" y="4170"/>
                      <a:pt x="1" y="5121"/>
                    </a:cubicBezTo>
                    <a:cubicBezTo>
                      <a:pt x="36" y="5131"/>
                      <a:pt x="73" y="5140"/>
                      <a:pt x="108" y="5152"/>
                    </a:cubicBezTo>
                    <a:cubicBezTo>
                      <a:pt x="144" y="5083"/>
                      <a:pt x="189" y="5015"/>
                      <a:pt x="216" y="4941"/>
                    </a:cubicBezTo>
                    <a:cubicBezTo>
                      <a:pt x="386" y="4486"/>
                      <a:pt x="671" y="4111"/>
                      <a:pt x="1014" y="3771"/>
                    </a:cubicBezTo>
                    <a:cubicBezTo>
                      <a:pt x="2764" y="2035"/>
                      <a:pt x="3099" y="1476"/>
                      <a:pt x="4566" y="129"/>
                    </a:cubicBezTo>
                    <a:cubicBezTo>
                      <a:pt x="4584" y="112"/>
                      <a:pt x="4573" y="62"/>
                      <a:pt x="4576" y="28"/>
                    </a:cubicBezTo>
                    <a:cubicBezTo>
                      <a:pt x="4545" y="8"/>
                      <a:pt x="4516" y="1"/>
                      <a:pt x="44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9" name="Google Shape;10999;p42"/>
              <p:cNvSpPr/>
              <p:nvPr/>
            </p:nvSpPr>
            <p:spPr>
              <a:xfrm>
                <a:off x="4443814" y="1058350"/>
                <a:ext cx="646032" cy="165159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2197" extrusionOk="0">
                    <a:moveTo>
                      <a:pt x="114" y="1"/>
                    </a:moveTo>
                    <a:cubicBezTo>
                      <a:pt x="1" y="87"/>
                      <a:pt x="18" y="168"/>
                      <a:pt x="81" y="226"/>
                    </a:cubicBezTo>
                    <a:cubicBezTo>
                      <a:pt x="334" y="462"/>
                      <a:pt x="660" y="552"/>
                      <a:pt x="982" y="608"/>
                    </a:cubicBezTo>
                    <a:cubicBezTo>
                      <a:pt x="5118" y="1324"/>
                      <a:pt x="4441" y="630"/>
                      <a:pt x="7196" y="2017"/>
                    </a:cubicBezTo>
                    <a:cubicBezTo>
                      <a:pt x="7240" y="2056"/>
                      <a:pt x="7283" y="2097"/>
                      <a:pt x="7327" y="2136"/>
                    </a:cubicBezTo>
                    <a:lnTo>
                      <a:pt x="7441" y="2196"/>
                    </a:lnTo>
                    <a:cubicBezTo>
                      <a:pt x="7422" y="2158"/>
                      <a:pt x="7401" y="2118"/>
                      <a:pt x="7382" y="2080"/>
                    </a:cubicBezTo>
                    <a:cubicBezTo>
                      <a:pt x="7342" y="2036"/>
                      <a:pt x="7302" y="1994"/>
                      <a:pt x="7260" y="1950"/>
                    </a:cubicBezTo>
                    <a:cubicBezTo>
                      <a:pt x="7333" y="1668"/>
                      <a:pt x="7484" y="1923"/>
                      <a:pt x="8391" y="1244"/>
                    </a:cubicBezTo>
                    <a:cubicBezTo>
                      <a:pt x="8482" y="1176"/>
                      <a:pt x="8594" y="1094"/>
                      <a:pt x="8536" y="919"/>
                    </a:cubicBezTo>
                    <a:lnTo>
                      <a:pt x="8536" y="919"/>
                    </a:lnTo>
                    <a:cubicBezTo>
                      <a:pt x="8046" y="1252"/>
                      <a:pt x="7578" y="1628"/>
                      <a:pt x="6930" y="1629"/>
                    </a:cubicBezTo>
                    <a:cubicBezTo>
                      <a:pt x="4637" y="511"/>
                      <a:pt x="5119" y="1050"/>
                      <a:pt x="1669" y="487"/>
                    </a:cubicBezTo>
                    <a:cubicBezTo>
                      <a:pt x="1121" y="399"/>
                      <a:pt x="563" y="355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0" name="Google Shape;11000;p42"/>
              <p:cNvSpPr/>
              <p:nvPr/>
            </p:nvSpPr>
            <p:spPr>
              <a:xfrm>
                <a:off x="3190142" y="1807684"/>
                <a:ext cx="349176" cy="138322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840" extrusionOk="0">
                    <a:moveTo>
                      <a:pt x="4541" y="0"/>
                    </a:moveTo>
                    <a:cubicBezTo>
                      <a:pt x="4452" y="481"/>
                      <a:pt x="4091" y="706"/>
                      <a:pt x="3802" y="989"/>
                    </a:cubicBezTo>
                    <a:cubicBezTo>
                      <a:pt x="3450" y="1333"/>
                      <a:pt x="2940" y="1483"/>
                      <a:pt x="2414" y="1483"/>
                    </a:cubicBezTo>
                    <a:cubicBezTo>
                      <a:pt x="1455" y="1483"/>
                      <a:pt x="443" y="985"/>
                      <a:pt x="237" y="253"/>
                    </a:cubicBezTo>
                    <a:cubicBezTo>
                      <a:pt x="224" y="204"/>
                      <a:pt x="163" y="171"/>
                      <a:pt x="131" y="137"/>
                    </a:cubicBezTo>
                    <a:cubicBezTo>
                      <a:pt x="11" y="176"/>
                      <a:pt x="1" y="260"/>
                      <a:pt x="16" y="340"/>
                    </a:cubicBezTo>
                    <a:cubicBezTo>
                      <a:pt x="182" y="1259"/>
                      <a:pt x="1347" y="1839"/>
                      <a:pt x="2414" y="1839"/>
                    </a:cubicBezTo>
                    <a:cubicBezTo>
                      <a:pt x="2873" y="1839"/>
                      <a:pt x="3314" y="1732"/>
                      <a:pt x="3650" y="1498"/>
                    </a:cubicBezTo>
                    <a:cubicBezTo>
                      <a:pt x="4041" y="1224"/>
                      <a:pt x="4410" y="922"/>
                      <a:pt x="4627" y="456"/>
                    </a:cubicBezTo>
                    <a:cubicBezTo>
                      <a:pt x="4627" y="66"/>
                      <a:pt x="4645" y="197"/>
                      <a:pt x="45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11001;p42"/>
              <p:cNvSpPr/>
              <p:nvPr/>
            </p:nvSpPr>
            <p:spPr>
              <a:xfrm>
                <a:off x="3823480" y="2186786"/>
                <a:ext cx="253181" cy="244619"/>
              </a:xfrm>
              <a:custGeom>
                <a:avLst/>
                <a:gdLst/>
                <a:ahLst/>
                <a:cxnLst/>
                <a:rect l="l" t="t" r="r" b="b"/>
                <a:pathLst>
                  <a:path w="3368" h="3254" extrusionOk="0">
                    <a:moveTo>
                      <a:pt x="1222" y="1"/>
                    </a:moveTo>
                    <a:cubicBezTo>
                      <a:pt x="1018" y="1"/>
                      <a:pt x="814" y="54"/>
                      <a:pt x="625" y="175"/>
                    </a:cubicBezTo>
                    <a:cubicBezTo>
                      <a:pt x="39" y="551"/>
                      <a:pt x="0" y="1842"/>
                      <a:pt x="50" y="2558"/>
                    </a:cubicBezTo>
                    <a:cubicBezTo>
                      <a:pt x="66" y="2774"/>
                      <a:pt x="106" y="3004"/>
                      <a:pt x="277" y="3173"/>
                    </a:cubicBezTo>
                    <a:cubicBezTo>
                      <a:pt x="293" y="3204"/>
                      <a:pt x="304" y="3254"/>
                      <a:pt x="332" y="3254"/>
                    </a:cubicBezTo>
                    <a:cubicBezTo>
                      <a:pt x="345" y="3254"/>
                      <a:pt x="362" y="3243"/>
                      <a:pt x="386" y="3213"/>
                    </a:cubicBezTo>
                    <a:cubicBezTo>
                      <a:pt x="388" y="3211"/>
                      <a:pt x="336" y="3166"/>
                      <a:pt x="310" y="3140"/>
                    </a:cubicBezTo>
                    <a:cubicBezTo>
                      <a:pt x="301" y="2131"/>
                      <a:pt x="136" y="695"/>
                      <a:pt x="1029" y="338"/>
                    </a:cubicBezTo>
                    <a:cubicBezTo>
                      <a:pt x="1102" y="338"/>
                      <a:pt x="1187" y="328"/>
                      <a:pt x="1274" y="328"/>
                    </a:cubicBezTo>
                    <a:cubicBezTo>
                      <a:pt x="1328" y="328"/>
                      <a:pt x="1382" y="332"/>
                      <a:pt x="1434" y="345"/>
                    </a:cubicBezTo>
                    <a:cubicBezTo>
                      <a:pt x="1851" y="449"/>
                      <a:pt x="2367" y="801"/>
                      <a:pt x="2619" y="1001"/>
                    </a:cubicBezTo>
                    <a:cubicBezTo>
                      <a:pt x="2951" y="1263"/>
                      <a:pt x="3028" y="1614"/>
                      <a:pt x="3218" y="2100"/>
                    </a:cubicBezTo>
                    <a:cubicBezTo>
                      <a:pt x="3339" y="2023"/>
                      <a:pt x="3344" y="1896"/>
                      <a:pt x="3368" y="1754"/>
                    </a:cubicBezTo>
                    <a:cubicBezTo>
                      <a:pt x="3334" y="1634"/>
                      <a:pt x="3316" y="1483"/>
                      <a:pt x="3249" y="1359"/>
                    </a:cubicBezTo>
                    <a:cubicBezTo>
                      <a:pt x="2889" y="680"/>
                      <a:pt x="2299" y="271"/>
                      <a:pt x="1584" y="56"/>
                    </a:cubicBezTo>
                    <a:cubicBezTo>
                      <a:pt x="1465" y="20"/>
                      <a:pt x="1344" y="1"/>
                      <a:pt x="1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11002;p42"/>
              <p:cNvSpPr/>
              <p:nvPr/>
            </p:nvSpPr>
            <p:spPr>
              <a:xfrm>
                <a:off x="2900347" y="2307590"/>
                <a:ext cx="304900" cy="294310"/>
              </a:xfrm>
              <a:custGeom>
                <a:avLst/>
                <a:gdLst/>
                <a:ahLst/>
                <a:cxnLst/>
                <a:rect l="l" t="t" r="r" b="b"/>
                <a:pathLst>
                  <a:path w="4056" h="3915" extrusionOk="0">
                    <a:moveTo>
                      <a:pt x="1708" y="1"/>
                    </a:moveTo>
                    <a:cubicBezTo>
                      <a:pt x="1249" y="1"/>
                      <a:pt x="872" y="177"/>
                      <a:pt x="681" y="465"/>
                    </a:cubicBezTo>
                    <a:cubicBezTo>
                      <a:pt x="130" y="1291"/>
                      <a:pt x="223" y="2733"/>
                      <a:pt x="12" y="3705"/>
                    </a:cubicBezTo>
                    <a:cubicBezTo>
                      <a:pt x="0" y="3753"/>
                      <a:pt x="39" y="3814"/>
                      <a:pt x="67" y="3914"/>
                    </a:cubicBezTo>
                    <a:cubicBezTo>
                      <a:pt x="135" y="3817"/>
                      <a:pt x="206" y="3758"/>
                      <a:pt x="220" y="3685"/>
                    </a:cubicBezTo>
                    <a:cubicBezTo>
                      <a:pt x="633" y="1593"/>
                      <a:pt x="501" y="746"/>
                      <a:pt x="1238" y="335"/>
                    </a:cubicBezTo>
                    <a:cubicBezTo>
                      <a:pt x="1396" y="298"/>
                      <a:pt x="1550" y="281"/>
                      <a:pt x="1701" y="281"/>
                    </a:cubicBezTo>
                    <a:cubicBezTo>
                      <a:pt x="2690" y="281"/>
                      <a:pt x="3489" y="1021"/>
                      <a:pt x="3807" y="1552"/>
                    </a:cubicBezTo>
                    <a:cubicBezTo>
                      <a:pt x="3844" y="1614"/>
                      <a:pt x="3884" y="1673"/>
                      <a:pt x="3938" y="1758"/>
                    </a:cubicBezTo>
                    <a:cubicBezTo>
                      <a:pt x="4055" y="1544"/>
                      <a:pt x="3991" y="1397"/>
                      <a:pt x="3885" y="1261"/>
                    </a:cubicBezTo>
                    <a:cubicBezTo>
                      <a:pt x="3188" y="359"/>
                      <a:pt x="2364" y="1"/>
                      <a:pt x="17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3" name="Google Shape;11003;p42"/>
              <p:cNvSpPr/>
              <p:nvPr/>
            </p:nvSpPr>
            <p:spPr>
              <a:xfrm>
                <a:off x="4071930" y="2055983"/>
                <a:ext cx="365714" cy="180495"/>
              </a:xfrm>
              <a:custGeom>
                <a:avLst/>
                <a:gdLst/>
                <a:ahLst/>
                <a:cxnLst/>
                <a:rect l="l" t="t" r="r" b="b"/>
                <a:pathLst>
                  <a:path w="4865" h="2401" extrusionOk="0">
                    <a:moveTo>
                      <a:pt x="4809" y="0"/>
                    </a:moveTo>
                    <a:lnTo>
                      <a:pt x="4809" y="0"/>
                    </a:lnTo>
                    <a:cubicBezTo>
                      <a:pt x="4654" y="269"/>
                      <a:pt x="4587" y="450"/>
                      <a:pt x="4464" y="580"/>
                    </a:cubicBezTo>
                    <a:cubicBezTo>
                      <a:pt x="4138" y="923"/>
                      <a:pt x="3809" y="1268"/>
                      <a:pt x="3439" y="1566"/>
                    </a:cubicBezTo>
                    <a:cubicBezTo>
                      <a:pt x="3014" y="1908"/>
                      <a:pt x="2528" y="2061"/>
                      <a:pt x="2056" y="2061"/>
                    </a:cubicBezTo>
                    <a:cubicBezTo>
                      <a:pt x="1620" y="2061"/>
                      <a:pt x="1196" y="1930"/>
                      <a:pt x="841" y="1695"/>
                    </a:cubicBezTo>
                    <a:cubicBezTo>
                      <a:pt x="451" y="1437"/>
                      <a:pt x="563" y="1531"/>
                      <a:pt x="40" y="930"/>
                    </a:cubicBezTo>
                    <a:lnTo>
                      <a:pt x="40" y="930"/>
                    </a:lnTo>
                    <a:cubicBezTo>
                      <a:pt x="1" y="1181"/>
                      <a:pt x="5" y="1229"/>
                      <a:pt x="96" y="1341"/>
                    </a:cubicBezTo>
                    <a:cubicBezTo>
                      <a:pt x="596" y="1958"/>
                      <a:pt x="1410" y="2401"/>
                      <a:pt x="2155" y="2401"/>
                    </a:cubicBezTo>
                    <a:cubicBezTo>
                      <a:pt x="2308" y="2401"/>
                      <a:pt x="2459" y="2382"/>
                      <a:pt x="2603" y="2342"/>
                    </a:cubicBezTo>
                    <a:cubicBezTo>
                      <a:pt x="3606" y="2063"/>
                      <a:pt x="4233" y="1340"/>
                      <a:pt x="4775" y="517"/>
                    </a:cubicBezTo>
                    <a:cubicBezTo>
                      <a:pt x="4864" y="382"/>
                      <a:pt x="4826" y="234"/>
                      <a:pt x="48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4" name="Google Shape;11004;p42"/>
              <p:cNvSpPr/>
              <p:nvPr/>
            </p:nvSpPr>
            <p:spPr>
              <a:xfrm>
                <a:off x="2118315" y="1962392"/>
                <a:ext cx="246265" cy="244770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3256" extrusionOk="0">
                    <a:moveTo>
                      <a:pt x="1420" y="1"/>
                    </a:moveTo>
                    <a:cubicBezTo>
                      <a:pt x="960" y="1"/>
                      <a:pt x="534" y="235"/>
                      <a:pt x="297" y="780"/>
                    </a:cubicBezTo>
                    <a:cubicBezTo>
                      <a:pt x="49" y="1351"/>
                      <a:pt x="1" y="1942"/>
                      <a:pt x="98" y="2539"/>
                    </a:cubicBezTo>
                    <a:cubicBezTo>
                      <a:pt x="134" y="2767"/>
                      <a:pt x="173" y="3039"/>
                      <a:pt x="426" y="3177"/>
                    </a:cubicBezTo>
                    <a:cubicBezTo>
                      <a:pt x="452" y="3204"/>
                      <a:pt x="497" y="3256"/>
                      <a:pt x="504" y="3256"/>
                    </a:cubicBezTo>
                    <a:cubicBezTo>
                      <a:pt x="504" y="3256"/>
                      <a:pt x="505" y="3256"/>
                      <a:pt x="505" y="3256"/>
                    </a:cubicBezTo>
                    <a:cubicBezTo>
                      <a:pt x="589" y="3194"/>
                      <a:pt x="528" y="3161"/>
                      <a:pt x="474" y="3130"/>
                    </a:cubicBezTo>
                    <a:cubicBezTo>
                      <a:pt x="470" y="3088"/>
                      <a:pt x="475" y="3043"/>
                      <a:pt x="459" y="3007"/>
                    </a:cubicBezTo>
                    <a:cubicBezTo>
                      <a:pt x="54" y="2092"/>
                      <a:pt x="416" y="296"/>
                      <a:pt x="1450" y="296"/>
                    </a:cubicBezTo>
                    <a:cubicBezTo>
                      <a:pt x="1612" y="296"/>
                      <a:pt x="1791" y="340"/>
                      <a:pt x="1985" y="439"/>
                    </a:cubicBezTo>
                    <a:cubicBezTo>
                      <a:pt x="2467" y="681"/>
                      <a:pt x="2807" y="1056"/>
                      <a:pt x="3006" y="1549"/>
                    </a:cubicBezTo>
                    <a:cubicBezTo>
                      <a:pt x="3000" y="1653"/>
                      <a:pt x="2993" y="1749"/>
                      <a:pt x="2985" y="1853"/>
                    </a:cubicBezTo>
                    <a:cubicBezTo>
                      <a:pt x="3192" y="1817"/>
                      <a:pt x="3250" y="1693"/>
                      <a:pt x="3276" y="1518"/>
                    </a:cubicBezTo>
                    <a:cubicBezTo>
                      <a:pt x="3001" y="613"/>
                      <a:pt x="2165" y="1"/>
                      <a:pt x="14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5" name="Google Shape;11005;p42"/>
              <p:cNvSpPr/>
              <p:nvPr/>
            </p:nvSpPr>
            <p:spPr>
              <a:xfrm>
                <a:off x="4112523" y="2261584"/>
                <a:ext cx="350379" cy="217782"/>
              </a:xfrm>
              <a:custGeom>
                <a:avLst/>
                <a:gdLst/>
                <a:ahLst/>
                <a:cxnLst/>
                <a:rect l="l" t="t" r="r" b="b"/>
                <a:pathLst>
                  <a:path w="4661" h="2897" extrusionOk="0">
                    <a:moveTo>
                      <a:pt x="4482" y="0"/>
                    </a:moveTo>
                    <a:lnTo>
                      <a:pt x="4482" y="0"/>
                    </a:lnTo>
                    <a:cubicBezTo>
                      <a:pt x="4510" y="310"/>
                      <a:pt x="4469" y="539"/>
                      <a:pt x="4357" y="752"/>
                    </a:cubicBezTo>
                    <a:cubicBezTo>
                      <a:pt x="3654" y="2089"/>
                      <a:pt x="2670" y="2572"/>
                      <a:pt x="1826" y="2572"/>
                    </a:cubicBezTo>
                    <a:cubicBezTo>
                      <a:pt x="1088" y="2572"/>
                      <a:pt x="457" y="2203"/>
                      <a:pt x="215" y="1714"/>
                    </a:cubicBezTo>
                    <a:cubicBezTo>
                      <a:pt x="194" y="1674"/>
                      <a:pt x="147" y="1647"/>
                      <a:pt x="104" y="1606"/>
                    </a:cubicBezTo>
                    <a:lnTo>
                      <a:pt x="104" y="1606"/>
                    </a:lnTo>
                    <a:cubicBezTo>
                      <a:pt x="0" y="1835"/>
                      <a:pt x="97" y="1995"/>
                      <a:pt x="220" y="2138"/>
                    </a:cubicBezTo>
                    <a:cubicBezTo>
                      <a:pt x="642" y="2634"/>
                      <a:pt x="1246" y="2897"/>
                      <a:pt x="1882" y="2897"/>
                    </a:cubicBezTo>
                    <a:cubicBezTo>
                      <a:pt x="2922" y="2897"/>
                      <a:pt x="4049" y="2196"/>
                      <a:pt x="4606" y="669"/>
                    </a:cubicBezTo>
                    <a:cubicBezTo>
                      <a:pt x="4660" y="522"/>
                      <a:pt x="4647" y="346"/>
                      <a:pt x="4646" y="184"/>
                    </a:cubicBezTo>
                    <a:cubicBezTo>
                      <a:pt x="4646" y="144"/>
                      <a:pt x="4576" y="102"/>
                      <a:pt x="44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6" name="Google Shape;11006;p42"/>
              <p:cNvSpPr/>
              <p:nvPr/>
            </p:nvSpPr>
            <p:spPr>
              <a:xfrm>
                <a:off x="2941843" y="836888"/>
                <a:ext cx="501927" cy="129151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1718" extrusionOk="0">
                    <a:moveTo>
                      <a:pt x="6514" y="0"/>
                    </a:moveTo>
                    <a:cubicBezTo>
                      <a:pt x="6357" y="0"/>
                      <a:pt x="6270" y="79"/>
                      <a:pt x="6173" y="123"/>
                    </a:cubicBezTo>
                    <a:cubicBezTo>
                      <a:pt x="4831" y="737"/>
                      <a:pt x="4548" y="944"/>
                      <a:pt x="3319" y="1324"/>
                    </a:cubicBezTo>
                    <a:cubicBezTo>
                      <a:pt x="3030" y="1413"/>
                      <a:pt x="2722" y="1454"/>
                      <a:pt x="2410" y="1454"/>
                    </a:cubicBezTo>
                    <a:cubicBezTo>
                      <a:pt x="1595" y="1454"/>
                      <a:pt x="759" y="1174"/>
                      <a:pt x="202" y="738"/>
                    </a:cubicBezTo>
                    <a:cubicBezTo>
                      <a:pt x="171" y="713"/>
                      <a:pt x="139" y="700"/>
                      <a:pt x="109" y="700"/>
                    </a:cubicBezTo>
                    <a:cubicBezTo>
                      <a:pt x="69" y="700"/>
                      <a:pt x="32" y="723"/>
                      <a:pt x="1" y="773"/>
                    </a:cubicBezTo>
                    <a:cubicBezTo>
                      <a:pt x="73" y="957"/>
                      <a:pt x="217" y="1081"/>
                      <a:pt x="379" y="1171"/>
                    </a:cubicBezTo>
                    <a:cubicBezTo>
                      <a:pt x="1001" y="1514"/>
                      <a:pt x="1654" y="1717"/>
                      <a:pt x="2336" y="1717"/>
                    </a:cubicBezTo>
                    <a:cubicBezTo>
                      <a:pt x="2576" y="1717"/>
                      <a:pt x="2821" y="1692"/>
                      <a:pt x="3068" y="1639"/>
                    </a:cubicBezTo>
                    <a:cubicBezTo>
                      <a:pt x="4176" y="1398"/>
                      <a:pt x="5525" y="835"/>
                      <a:pt x="6677" y="25"/>
                    </a:cubicBezTo>
                    <a:cubicBezTo>
                      <a:pt x="6615" y="7"/>
                      <a:pt x="6561" y="0"/>
                      <a:pt x="65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7" name="Google Shape;11007;p42"/>
              <p:cNvSpPr/>
              <p:nvPr/>
            </p:nvSpPr>
            <p:spPr>
              <a:xfrm>
                <a:off x="3219009" y="1929616"/>
                <a:ext cx="343162" cy="158619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2110" extrusionOk="0">
                    <a:moveTo>
                      <a:pt x="4279" y="0"/>
                    </a:moveTo>
                    <a:cubicBezTo>
                      <a:pt x="4266" y="0"/>
                      <a:pt x="4260" y="17"/>
                      <a:pt x="4264" y="50"/>
                    </a:cubicBezTo>
                    <a:cubicBezTo>
                      <a:pt x="4266" y="74"/>
                      <a:pt x="4313" y="96"/>
                      <a:pt x="4340" y="118"/>
                    </a:cubicBezTo>
                    <a:cubicBezTo>
                      <a:pt x="4256" y="586"/>
                      <a:pt x="3986" y="952"/>
                      <a:pt x="3676" y="1287"/>
                    </a:cubicBezTo>
                    <a:cubicBezTo>
                      <a:pt x="3445" y="1538"/>
                      <a:pt x="3139" y="1679"/>
                      <a:pt x="2800" y="1708"/>
                    </a:cubicBezTo>
                    <a:cubicBezTo>
                      <a:pt x="2541" y="1731"/>
                      <a:pt x="2293" y="1748"/>
                      <a:pt x="2055" y="1748"/>
                    </a:cubicBezTo>
                    <a:cubicBezTo>
                      <a:pt x="1362" y="1748"/>
                      <a:pt x="763" y="1605"/>
                      <a:pt x="264" y="1058"/>
                    </a:cubicBezTo>
                    <a:cubicBezTo>
                      <a:pt x="216" y="1007"/>
                      <a:pt x="173" y="923"/>
                      <a:pt x="92" y="923"/>
                    </a:cubicBezTo>
                    <a:cubicBezTo>
                      <a:pt x="72" y="923"/>
                      <a:pt x="50" y="928"/>
                      <a:pt x="25" y="940"/>
                    </a:cubicBezTo>
                    <a:cubicBezTo>
                      <a:pt x="21" y="986"/>
                      <a:pt x="1" y="1033"/>
                      <a:pt x="16" y="1062"/>
                    </a:cubicBezTo>
                    <a:cubicBezTo>
                      <a:pt x="428" y="1851"/>
                      <a:pt x="1297" y="2110"/>
                      <a:pt x="2185" y="2110"/>
                    </a:cubicBezTo>
                    <a:cubicBezTo>
                      <a:pt x="2310" y="2110"/>
                      <a:pt x="2435" y="2104"/>
                      <a:pt x="2559" y="2095"/>
                    </a:cubicBezTo>
                    <a:cubicBezTo>
                      <a:pt x="3713" y="2005"/>
                      <a:pt x="4565" y="931"/>
                      <a:pt x="4451" y="169"/>
                    </a:cubicBezTo>
                    <a:cubicBezTo>
                      <a:pt x="4447" y="140"/>
                      <a:pt x="4395" y="118"/>
                      <a:pt x="4365" y="92"/>
                    </a:cubicBezTo>
                    <a:cubicBezTo>
                      <a:pt x="4327" y="31"/>
                      <a:pt x="4296" y="0"/>
                      <a:pt x="42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8" name="Google Shape;11008;p42"/>
              <p:cNvSpPr/>
              <p:nvPr/>
            </p:nvSpPr>
            <p:spPr>
              <a:xfrm>
                <a:off x="4958829" y="1646962"/>
                <a:ext cx="1128" cy="112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7" y="1"/>
                    </a:moveTo>
                    <a:cubicBezTo>
                      <a:pt x="4" y="2"/>
                      <a:pt x="3" y="3"/>
                      <a:pt x="0" y="4"/>
                    </a:cubicBezTo>
                    <a:cubicBezTo>
                      <a:pt x="1" y="7"/>
                      <a:pt x="1" y="12"/>
                      <a:pt x="1" y="14"/>
                    </a:cubicBezTo>
                    <a:lnTo>
                      <a:pt x="15" y="14"/>
                    </a:lnTo>
                    <a:cubicBezTo>
                      <a:pt x="13" y="10"/>
                      <a:pt x="9" y="4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9" name="Google Shape;11009;p42"/>
              <p:cNvSpPr/>
              <p:nvPr/>
            </p:nvSpPr>
            <p:spPr>
              <a:xfrm>
                <a:off x="4640694" y="1648090"/>
                <a:ext cx="320385" cy="168918"/>
              </a:xfrm>
              <a:custGeom>
                <a:avLst/>
                <a:gdLst/>
                <a:ahLst/>
                <a:cxnLst/>
                <a:rect l="l" t="t" r="r" b="b"/>
                <a:pathLst>
                  <a:path w="4262" h="2247" extrusionOk="0">
                    <a:moveTo>
                      <a:pt x="4067" y="0"/>
                    </a:moveTo>
                    <a:cubicBezTo>
                      <a:pt x="3822" y="645"/>
                      <a:pt x="3419" y="1153"/>
                      <a:pt x="2877" y="1558"/>
                    </a:cubicBezTo>
                    <a:cubicBezTo>
                      <a:pt x="2491" y="1845"/>
                      <a:pt x="2029" y="1951"/>
                      <a:pt x="1715" y="1951"/>
                    </a:cubicBezTo>
                    <a:cubicBezTo>
                      <a:pt x="1621" y="1951"/>
                      <a:pt x="1540" y="1941"/>
                      <a:pt x="1478" y="1924"/>
                    </a:cubicBezTo>
                    <a:cubicBezTo>
                      <a:pt x="1018" y="1794"/>
                      <a:pt x="578" y="1610"/>
                      <a:pt x="289" y="1187"/>
                    </a:cubicBezTo>
                    <a:cubicBezTo>
                      <a:pt x="266" y="1047"/>
                      <a:pt x="243" y="911"/>
                      <a:pt x="206" y="697"/>
                    </a:cubicBezTo>
                    <a:cubicBezTo>
                      <a:pt x="108" y="856"/>
                      <a:pt x="47" y="953"/>
                      <a:pt x="1" y="1029"/>
                    </a:cubicBezTo>
                    <a:cubicBezTo>
                      <a:pt x="107" y="1647"/>
                      <a:pt x="907" y="2247"/>
                      <a:pt x="1815" y="2247"/>
                    </a:cubicBezTo>
                    <a:cubicBezTo>
                      <a:pt x="2309" y="2247"/>
                      <a:pt x="2836" y="2069"/>
                      <a:pt x="3299" y="1619"/>
                    </a:cubicBezTo>
                    <a:cubicBezTo>
                      <a:pt x="3660" y="1269"/>
                      <a:pt x="4262" y="506"/>
                      <a:pt x="42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11010;p42"/>
              <p:cNvSpPr/>
              <p:nvPr/>
            </p:nvSpPr>
            <p:spPr>
              <a:xfrm>
                <a:off x="3847386" y="2376074"/>
                <a:ext cx="255812" cy="22357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974" extrusionOk="0">
                    <a:moveTo>
                      <a:pt x="1901" y="0"/>
                    </a:moveTo>
                    <a:cubicBezTo>
                      <a:pt x="1571" y="0"/>
                      <a:pt x="1248" y="119"/>
                      <a:pt x="995" y="384"/>
                    </a:cubicBezTo>
                    <a:cubicBezTo>
                      <a:pt x="392" y="1016"/>
                      <a:pt x="75" y="1984"/>
                      <a:pt x="2" y="2870"/>
                    </a:cubicBezTo>
                    <a:cubicBezTo>
                      <a:pt x="0" y="2903"/>
                      <a:pt x="40" y="2940"/>
                      <a:pt x="60" y="2974"/>
                    </a:cubicBezTo>
                    <a:cubicBezTo>
                      <a:pt x="156" y="2965"/>
                      <a:pt x="206" y="2904"/>
                      <a:pt x="215" y="2814"/>
                    </a:cubicBezTo>
                    <a:cubicBezTo>
                      <a:pt x="282" y="2134"/>
                      <a:pt x="617" y="1561"/>
                      <a:pt x="932" y="977"/>
                    </a:cubicBezTo>
                    <a:cubicBezTo>
                      <a:pt x="1248" y="394"/>
                      <a:pt x="1696" y="394"/>
                      <a:pt x="2034" y="323"/>
                    </a:cubicBezTo>
                    <a:cubicBezTo>
                      <a:pt x="2697" y="530"/>
                      <a:pt x="2759" y="575"/>
                      <a:pt x="3286" y="1250"/>
                    </a:cubicBezTo>
                    <a:cubicBezTo>
                      <a:pt x="3402" y="1064"/>
                      <a:pt x="3353" y="926"/>
                      <a:pt x="3275" y="801"/>
                    </a:cubicBezTo>
                    <a:cubicBezTo>
                      <a:pt x="2972" y="304"/>
                      <a:pt x="2427" y="0"/>
                      <a:pt x="19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42"/>
              <p:cNvSpPr/>
              <p:nvPr/>
            </p:nvSpPr>
            <p:spPr>
              <a:xfrm>
                <a:off x="4085611" y="2183929"/>
                <a:ext cx="361429" cy="165460"/>
              </a:xfrm>
              <a:custGeom>
                <a:avLst/>
                <a:gdLst/>
                <a:ahLst/>
                <a:cxnLst/>
                <a:rect l="l" t="t" r="r" b="b"/>
                <a:pathLst>
                  <a:path w="4808" h="2201" extrusionOk="0">
                    <a:moveTo>
                      <a:pt x="4688" y="0"/>
                    </a:moveTo>
                    <a:cubicBezTo>
                      <a:pt x="4466" y="400"/>
                      <a:pt x="4126" y="701"/>
                      <a:pt x="3792" y="1006"/>
                    </a:cubicBezTo>
                    <a:cubicBezTo>
                      <a:pt x="3263" y="1490"/>
                      <a:pt x="2674" y="1854"/>
                      <a:pt x="1937" y="1909"/>
                    </a:cubicBezTo>
                    <a:cubicBezTo>
                      <a:pt x="1257" y="1802"/>
                      <a:pt x="579" y="1694"/>
                      <a:pt x="118" y="1103"/>
                    </a:cubicBezTo>
                    <a:lnTo>
                      <a:pt x="118" y="1103"/>
                    </a:lnTo>
                    <a:cubicBezTo>
                      <a:pt x="0" y="1216"/>
                      <a:pt x="51" y="1304"/>
                      <a:pt x="123" y="1384"/>
                    </a:cubicBezTo>
                    <a:cubicBezTo>
                      <a:pt x="602" y="1920"/>
                      <a:pt x="1270" y="2201"/>
                      <a:pt x="1945" y="2201"/>
                    </a:cubicBezTo>
                    <a:cubicBezTo>
                      <a:pt x="2406" y="2201"/>
                      <a:pt x="2870" y="2070"/>
                      <a:pt x="3278" y="1800"/>
                    </a:cubicBezTo>
                    <a:cubicBezTo>
                      <a:pt x="3747" y="1490"/>
                      <a:pt x="4151" y="1102"/>
                      <a:pt x="4509" y="673"/>
                    </a:cubicBezTo>
                    <a:cubicBezTo>
                      <a:pt x="4626" y="534"/>
                      <a:pt x="4700" y="357"/>
                      <a:pt x="4777" y="191"/>
                    </a:cubicBezTo>
                    <a:cubicBezTo>
                      <a:pt x="4806" y="127"/>
                      <a:pt x="4808" y="34"/>
                      <a:pt x="46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42"/>
              <p:cNvSpPr/>
              <p:nvPr/>
            </p:nvSpPr>
            <p:spPr>
              <a:xfrm>
                <a:off x="4660615" y="1923677"/>
                <a:ext cx="301517" cy="170347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2266" extrusionOk="0">
                    <a:moveTo>
                      <a:pt x="3760" y="0"/>
                    </a:moveTo>
                    <a:cubicBezTo>
                      <a:pt x="3744" y="50"/>
                      <a:pt x="3717" y="87"/>
                      <a:pt x="3721" y="124"/>
                    </a:cubicBezTo>
                    <a:cubicBezTo>
                      <a:pt x="3766" y="664"/>
                      <a:pt x="3513" y="1081"/>
                      <a:pt x="3164" y="1453"/>
                    </a:cubicBezTo>
                    <a:cubicBezTo>
                      <a:pt x="2853" y="1785"/>
                      <a:pt x="2424" y="1929"/>
                      <a:pt x="1970" y="1929"/>
                    </a:cubicBezTo>
                    <a:cubicBezTo>
                      <a:pt x="1390" y="1929"/>
                      <a:pt x="769" y="1695"/>
                      <a:pt x="296" y="1320"/>
                    </a:cubicBezTo>
                    <a:cubicBezTo>
                      <a:pt x="220" y="1054"/>
                      <a:pt x="256" y="1155"/>
                      <a:pt x="149" y="947"/>
                    </a:cubicBezTo>
                    <a:cubicBezTo>
                      <a:pt x="81" y="1038"/>
                      <a:pt x="34" y="1099"/>
                      <a:pt x="1" y="1145"/>
                    </a:cubicBezTo>
                    <a:cubicBezTo>
                      <a:pt x="121" y="1873"/>
                      <a:pt x="1338" y="2199"/>
                      <a:pt x="2085" y="2265"/>
                    </a:cubicBezTo>
                    <a:cubicBezTo>
                      <a:pt x="2553" y="2158"/>
                      <a:pt x="3518" y="2146"/>
                      <a:pt x="3952" y="577"/>
                    </a:cubicBezTo>
                    <a:cubicBezTo>
                      <a:pt x="4010" y="363"/>
                      <a:pt x="3991" y="141"/>
                      <a:pt x="37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42"/>
              <p:cNvSpPr/>
              <p:nvPr/>
            </p:nvSpPr>
            <p:spPr>
              <a:xfrm>
                <a:off x="2423596" y="2263238"/>
                <a:ext cx="372254" cy="148471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1975" extrusionOk="0">
                    <a:moveTo>
                      <a:pt x="23" y="1"/>
                    </a:moveTo>
                    <a:cubicBezTo>
                      <a:pt x="23" y="142"/>
                      <a:pt x="0" y="228"/>
                      <a:pt x="28" y="295"/>
                    </a:cubicBezTo>
                    <a:cubicBezTo>
                      <a:pt x="267" y="869"/>
                      <a:pt x="1874" y="1975"/>
                      <a:pt x="2846" y="1975"/>
                    </a:cubicBezTo>
                    <a:cubicBezTo>
                      <a:pt x="2878" y="1975"/>
                      <a:pt x="2910" y="1973"/>
                      <a:pt x="2940" y="1971"/>
                    </a:cubicBezTo>
                    <a:cubicBezTo>
                      <a:pt x="3473" y="1928"/>
                      <a:pt x="4012" y="1864"/>
                      <a:pt x="4512" y="1649"/>
                    </a:cubicBezTo>
                    <a:cubicBezTo>
                      <a:pt x="4659" y="1585"/>
                      <a:pt x="4788" y="1477"/>
                      <a:pt x="4917" y="1376"/>
                    </a:cubicBezTo>
                    <a:cubicBezTo>
                      <a:pt x="4947" y="1351"/>
                      <a:pt x="4938" y="1276"/>
                      <a:pt x="4952" y="1190"/>
                    </a:cubicBezTo>
                    <a:lnTo>
                      <a:pt x="4952" y="1190"/>
                    </a:lnTo>
                    <a:cubicBezTo>
                      <a:pt x="4453" y="1443"/>
                      <a:pt x="3725" y="1629"/>
                      <a:pt x="3036" y="1629"/>
                    </a:cubicBezTo>
                    <a:cubicBezTo>
                      <a:pt x="2661" y="1629"/>
                      <a:pt x="2297" y="1574"/>
                      <a:pt x="1989" y="1443"/>
                    </a:cubicBezTo>
                    <a:cubicBezTo>
                      <a:pt x="786" y="931"/>
                      <a:pt x="431" y="392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42"/>
              <p:cNvSpPr/>
              <p:nvPr/>
            </p:nvSpPr>
            <p:spPr>
              <a:xfrm>
                <a:off x="4298052" y="1326947"/>
                <a:ext cx="257165" cy="167866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2233" extrusionOk="0">
                    <a:moveTo>
                      <a:pt x="1454" y="1"/>
                    </a:moveTo>
                    <a:cubicBezTo>
                      <a:pt x="1190" y="1"/>
                      <a:pt x="952" y="89"/>
                      <a:pt x="781" y="282"/>
                    </a:cubicBezTo>
                    <a:cubicBezTo>
                      <a:pt x="290" y="837"/>
                      <a:pt x="14" y="1478"/>
                      <a:pt x="0" y="2233"/>
                    </a:cubicBezTo>
                    <a:cubicBezTo>
                      <a:pt x="164" y="2199"/>
                      <a:pt x="182" y="2074"/>
                      <a:pt x="204" y="1959"/>
                    </a:cubicBezTo>
                    <a:cubicBezTo>
                      <a:pt x="308" y="1440"/>
                      <a:pt x="570" y="998"/>
                      <a:pt x="887" y="587"/>
                    </a:cubicBezTo>
                    <a:cubicBezTo>
                      <a:pt x="1039" y="392"/>
                      <a:pt x="1223" y="299"/>
                      <a:pt x="1439" y="299"/>
                    </a:cubicBezTo>
                    <a:cubicBezTo>
                      <a:pt x="1526" y="299"/>
                      <a:pt x="1617" y="313"/>
                      <a:pt x="1714" y="343"/>
                    </a:cubicBezTo>
                    <a:cubicBezTo>
                      <a:pt x="2684" y="636"/>
                      <a:pt x="2853" y="1252"/>
                      <a:pt x="3285" y="2130"/>
                    </a:cubicBezTo>
                    <a:cubicBezTo>
                      <a:pt x="3327" y="2103"/>
                      <a:pt x="3377" y="2074"/>
                      <a:pt x="3421" y="2047"/>
                    </a:cubicBezTo>
                    <a:cubicBezTo>
                      <a:pt x="3330" y="842"/>
                      <a:pt x="2269" y="1"/>
                      <a:pt x="1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42"/>
              <p:cNvSpPr/>
              <p:nvPr/>
            </p:nvSpPr>
            <p:spPr>
              <a:xfrm>
                <a:off x="3192923" y="1667334"/>
                <a:ext cx="306478" cy="129752"/>
              </a:xfrm>
              <a:custGeom>
                <a:avLst/>
                <a:gdLst/>
                <a:ahLst/>
                <a:cxnLst/>
                <a:rect l="l" t="t" r="r" b="b"/>
                <a:pathLst>
                  <a:path w="4077" h="1726" extrusionOk="0">
                    <a:moveTo>
                      <a:pt x="138" y="0"/>
                    </a:moveTo>
                    <a:cubicBezTo>
                      <a:pt x="1" y="354"/>
                      <a:pt x="65" y="635"/>
                      <a:pt x="296" y="883"/>
                    </a:cubicBezTo>
                    <a:cubicBezTo>
                      <a:pt x="785" y="1404"/>
                      <a:pt x="1404" y="1685"/>
                      <a:pt x="2100" y="1722"/>
                    </a:cubicBezTo>
                    <a:cubicBezTo>
                      <a:pt x="2138" y="1724"/>
                      <a:pt x="2176" y="1725"/>
                      <a:pt x="2213" y="1725"/>
                    </a:cubicBezTo>
                    <a:cubicBezTo>
                      <a:pt x="2938" y="1725"/>
                      <a:pt x="3497" y="1334"/>
                      <a:pt x="3945" y="770"/>
                    </a:cubicBezTo>
                    <a:cubicBezTo>
                      <a:pt x="4007" y="692"/>
                      <a:pt x="4037" y="586"/>
                      <a:pt x="4063" y="488"/>
                    </a:cubicBezTo>
                    <a:cubicBezTo>
                      <a:pt x="4077" y="436"/>
                      <a:pt x="4050" y="373"/>
                      <a:pt x="4037" y="282"/>
                    </a:cubicBezTo>
                    <a:cubicBezTo>
                      <a:pt x="3981" y="347"/>
                      <a:pt x="3941" y="386"/>
                      <a:pt x="3913" y="431"/>
                    </a:cubicBezTo>
                    <a:cubicBezTo>
                      <a:pt x="3580" y="1005"/>
                      <a:pt x="2848" y="1383"/>
                      <a:pt x="2153" y="1383"/>
                    </a:cubicBezTo>
                    <a:cubicBezTo>
                      <a:pt x="1962" y="1383"/>
                      <a:pt x="1774" y="1355"/>
                      <a:pt x="1598" y="1294"/>
                    </a:cubicBezTo>
                    <a:cubicBezTo>
                      <a:pt x="848" y="1037"/>
                      <a:pt x="348" y="747"/>
                      <a:pt x="244" y="167"/>
                    </a:cubicBezTo>
                    <a:cubicBezTo>
                      <a:pt x="235" y="118"/>
                      <a:pt x="188" y="75"/>
                      <a:pt x="1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42"/>
              <p:cNvSpPr/>
              <p:nvPr/>
            </p:nvSpPr>
            <p:spPr>
              <a:xfrm>
                <a:off x="2013147" y="1515332"/>
                <a:ext cx="326399" cy="138472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1842" extrusionOk="0">
                    <a:moveTo>
                      <a:pt x="2020" y="1"/>
                    </a:moveTo>
                    <a:cubicBezTo>
                      <a:pt x="1543" y="1"/>
                      <a:pt x="1093" y="150"/>
                      <a:pt x="669" y="408"/>
                    </a:cubicBezTo>
                    <a:cubicBezTo>
                      <a:pt x="287" y="642"/>
                      <a:pt x="38" y="981"/>
                      <a:pt x="0" y="1456"/>
                    </a:cubicBezTo>
                    <a:cubicBezTo>
                      <a:pt x="155" y="1454"/>
                      <a:pt x="189" y="1347"/>
                      <a:pt x="220" y="1263"/>
                    </a:cubicBezTo>
                    <a:cubicBezTo>
                      <a:pt x="424" y="750"/>
                      <a:pt x="1127" y="288"/>
                      <a:pt x="1998" y="288"/>
                    </a:cubicBezTo>
                    <a:cubicBezTo>
                      <a:pt x="2449" y="288"/>
                      <a:pt x="2945" y="411"/>
                      <a:pt x="3440" y="716"/>
                    </a:cubicBezTo>
                    <a:cubicBezTo>
                      <a:pt x="3808" y="943"/>
                      <a:pt x="3988" y="1440"/>
                      <a:pt x="4189" y="1842"/>
                    </a:cubicBezTo>
                    <a:cubicBezTo>
                      <a:pt x="4225" y="1817"/>
                      <a:pt x="4304" y="1793"/>
                      <a:pt x="4311" y="1757"/>
                    </a:cubicBezTo>
                    <a:cubicBezTo>
                      <a:pt x="4330" y="1658"/>
                      <a:pt x="4341" y="1547"/>
                      <a:pt x="4313" y="1453"/>
                    </a:cubicBezTo>
                    <a:cubicBezTo>
                      <a:pt x="3973" y="293"/>
                      <a:pt x="2871" y="137"/>
                      <a:pt x="2572" y="67"/>
                    </a:cubicBezTo>
                    <a:cubicBezTo>
                      <a:pt x="2384" y="22"/>
                      <a:pt x="2200" y="1"/>
                      <a:pt x="20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11017;p42"/>
              <p:cNvSpPr/>
              <p:nvPr/>
            </p:nvSpPr>
            <p:spPr>
              <a:xfrm>
                <a:off x="5163903" y="1477971"/>
                <a:ext cx="313620" cy="219210"/>
              </a:xfrm>
              <a:custGeom>
                <a:avLst/>
                <a:gdLst/>
                <a:ahLst/>
                <a:cxnLst/>
                <a:rect l="l" t="t" r="r" b="b"/>
                <a:pathLst>
                  <a:path w="4172" h="2916" extrusionOk="0">
                    <a:moveTo>
                      <a:pt x="4037" y="0"/>
                    </a:moveTo>
                    <a:cubicBezTo>
                      <a:pt x="3485" y="1005"/>
                      <a:pt x="3557" y="2470"/>
                      <a:pt x="1583" y="2621"/>
                    </a:cubicBezTo>
                    <a:cubicBezTo>
                      <a:pt x="1519" y="2625"/>
                      <a:pt x="1457" y="2628"/>
                      <a:pt x="1394" y="2628"/>
                    </a:cubicBezTo>
                    <a:cubicBezTo>
                      <a:pt x="914" y="2628"/>
                      <a:pt x="467" y="2482"/>
                      <a:pt x="54" y="2147"/>
                    </a:cubicBezTo>
                    <a:cubicBezTo>
                      <a:pt x="31" y="2258"/>
                      <a:pt x="16" y="2331"/>
                      <a:pt x="1" y="2408"/>
                    </a:cubicBezTo>
                    <a:cubicBezTo>
                      <a:pt x="455" y="2746"/>
                      <a:pt x="1015" y="2916"/>
                      <a:pt x="1566" y="2916"/>
                    </a:cubicBezTo>
                    <a:cubicBezTo>
                      <a:pt x="2410" y="2916"/>
                      <a:pt x="3231" y="2515"/>
                      <a:pt x="3606" y="1708"/>
                    </a:cubicBezTo>
                    <a:cubicBezTo>
                      <a:pt x="3788" y="1313"/>
                      <a:pt x="3966" y="917"/>
                      <a:pt x="4036" y="483"/>
                    </a:cubicBezTo>
                    <a:cubicBezTo>
                      <a:pt x="4059" y="346"/>
                      <a:pt x="4171" y="220"/>
                      <a:pt x="40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11018;p42"/>
              <p:cNvSpPr/>
              <p:nvPr/>
            </p:nvSpPr>
            <p:spPr>
              <a:xfrm>
                <a:off x="2202285" y="1015050"/>
                <a:ext cx="375787" cy="258301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436" extrusionOk="0">
                    <a:moveTo>
                      <a:pt x="4982" y="1"/>
                    </a:moveTo>
                    <a:cubicBezTo>
                      <a:pt x="4735" y="1"/>
                      <a:pt x="4529" y="121"/>
                      <a:pt x="4333" y="249"/>
                    </a:cubicBezTo>
                    <a:cubicBezTo>
                      <a:pt x="1972" y="1795"/>
                      <a:pt x="1691" y="2629"/>
                      <a:pt x="118" y="3279"/>
                    </a:cubicBezTo>
                    <a:cubicBezTo>
                      <a:pt x="75" y="3297"/>
                      <a:pt x="47" y="3349"/>
                      <a:pt x="1" y="3399"/>
                    </a:cubicBezTo>
                    <a:cubicBezTo>
                      <a:pt x="89" y="3413"/>
                      <a:pt x="170" y="3435"/>
                      <a:pt x="271" y="3435"/>
                    </a:cubicBezTo>
                    <a:cubicBezTo>
                      <a:pt x="508" y="3435"/>
                      <a:pt x="852" y="3312"/>
                      <a:pt x="1648" y="2674"/>
                    </a:cubicBezTo>
                    <a:cubicBezTo>
                      <a:pt x="2026" y="2372"/>
                      <a:pt x="3555" y="988"/>
                      <a:pt x="4999" y="1"/>
                    </a:cubicBezTo>
                    <a:cubicBezTo>
                      <a:pt x="4993" y="1"/>
                      <a:pt x="4987" y="1"/>
                      <a:pt x="49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11019;p42"/>
              <p:cNvSpPr/>
              <p:nvPr/>
            </p:nvSpPr>
            <p:spPr>
              <a:xfrm>
                <a:off x="4743306" y="2189642"/>
                <a:ext cx="1428" cy="1278"/>
              </a:xfrm>
              <a:custGeom>
                <a:avLst/>
                <a:gdLst/>
                <a:ahLst/>
                <a:cxnLst/>
                <a:rect l="l" t="t" r="r" b="b"/>
                <a:pathLst>
                  <a:path w="19" h="17" extrusionOk="0">
                    <a:moveTo>
                      <a:pt x="5" y="1"/>
                    </a:moveTo>
                    <a:cubicBezTo>
                      <a:pt x="3" y="6"/>
                      <a:pt x="2" y="12"/>
                      <a:pt x="0" y="16"/>
                    </a:cubicBezTo>
                    <a:cubicBezTo>
                      <a:pt x="6" y="14"/>
                      <a:pt x="12" y="13"/>
                      <a:pt x="18" y="12"/>
                    </a:cubicBezTo>
                    <a:lnTo>
                      <a:pt x="8" y="2"/>
                    </a:lnTo>
                    <a:cubicBezTo>
                      <a:pt x="7" y="2"/>
                      <a:pt x="6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11020;p42"/>
              <p:cNvSpPr/>
              <p:nvPr/>
            </p:nvSpPr>
            <p:spPr>
              <a:xfrm>
                <a:off x="4707298" y="2013059"/>
                <a:ext cx="312718" cy="197560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2628" extrusionOk="0">
                    <a:moveTo>
                      <a:pt x="4043" y="0"/>
                    </a:moveTo>
                    <a:lnTo>
                      <a:pt x="4043" y="0"/>
                    </a:lnTo>
                    <a:cubicBezTo>
                      <a:pt x="4004" y="104"/>
                      <a:pt x="3965" y="159"/>
                      <a:pt x="3970" y="210"/>
                    </a:cubicBezTo>
                    <a:cubicBezTo>
                      <a:pt x="3991" y="452"/>
                      <a:pt x="3894" y="658"/>
                      <a:pt x="3770" y="850"/>
                    </a:cubicBezTo>
                    <a:cubicBezTo>
                      <a:pt x="3424" y="1389"/>
                      <a:pt x="2880" y="2355"/>
                      <a:pt x="1673" y="2355"/>
                    </a:cubicBezTo>
                    <a:cubicBezTo>
                      <a:pt x="1552" y="2355"/>
                      <a:pt x="1423" y="2345"/>
                      <a:pt x="1287" y="2324"/>
                    </a:cubicBezTo>
                    <a:cubicBezTo>
                      <a:pt x="815" y="2251"/>
                      <a:pt x="358" y="2093"/>
                      <a:pt x="132" y="1596"/>
                    </a:cubicBezTo>
                    <a:cubicBezTo>
                      <a:pt x="124" y="1578"/>
                      <a:pt x="68" y="1579"/>
                      <a:pt x="2" y="1565"/>
                    </a:cubicBezTo>
                    <a:lnTo>
                      <a:pt x="2" y="1565"/>
                    </a:lnTo>
                    <a:cubicBezTo>
                      <a:pt x="7" y="1653"/>
                      <a:pt x="1" y="1736"/>
                      <a:pt x="19" y="1809"/>
                    </a:cubicBezTo>
                    <a:cubicBezTo>
                      <a:pt x="85" y="2063"/>
                      <a:pt x="314" y="2182"/>
                      <a:pt x="485" y="2351"/>
                    </a:cubicBezTo>
                    <a:cubicBezTo>
                      <a:pt x="699" y="2422"/>
                      <a:pt x="909" y="2510"/>
                      <a:pt x="1127" y="2558"/>
                    </a:cubicBezTo>
                    <a:cubicBezTo>
                      <a:pt x="1337" y="2605"/>
                      <a:pt x="1536" y="2627"/>
                      <a:pt x="1726" y="2627"/>
                    </a:cubicBezTo>
                    <a:cubicBezTo>
                      <a:pt x="2773" y="2627"/>
                      <a:pt x="3529" y="1946"/>
                      <a:pt x="4025" y="887"/>
                    </a:cubicBezTo>
                    <a:cubicBezTo>
                      <a:pt x="4154" y="611"/>
                      <a:pt x="4160" y="337"/>
                      <a:pt x="4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11021;p42"/>
              <p:cNvSpPr/>
              <p:nvPr/>
            </p:nvSpPr>
            <p:spPr>
              <a:xfrm>
                <a:off x="2904557" y="2486805"/>
                <a:ext cx="303998" cy="208160"/>
              </a:xfrm>
              <a:custGeom>
                <a:avLst/>
                <a:gdLst/>
                <a:ahLst/>
                <a:cxnLst/>
                <a:rect l="l" t="t" r="r" b="b"/>
                <a:pathLst>
                  <a:path w="4044" h="2769" extrusionOk="0">
                    <a:moveTo>
                      <a:pt x="2121" y="1"/>
                    </a:moveTo>
                    <a:cubicBezTo>
                      <a:pt x="1021" y="1"/>
                      <a:pt x="462" y="914"/>
                      <a:pt x="99" y="2118"/>
                    </a:cubicBezTo>
                    <a:cubicBezTo>
                      <a:pt x="40" y="2314"/>
                      <a:pt x="1" y="2521"/>
                      <a:pt x="126" y="2769"/>
                    </a:cubicBezTo>
                    <a:cubicBezTo>
                      <a:pt x="276" y="2366"/>
                      <a:pt x="588" y="1621"/>
                      <a:pt x="724" y="1316"/>
                    </a:cubicBezTo>
                    <a:cubicBezTo>
                      <a:pt x="926" y="866"/>
                      <a:pt x="1231" y="511"/>
                      <a:pt x="1691" y="315"/>
                    </a:cubicBezTo>
                    <a:cubicBezTo>
                      <a:pt x="1849" y="289"/>
                      <a:pt x="2001" y="276"/>
                      <a:pt x="2149" y="276"/>
                    </a:cubicBezTo>
                    <a:cubicBezTo>
                      <a:pt x="2866" y="276"/>
                      <a:pt x="3472" y="579"/>
                      <a:pt x="3969" y="1154"/>
                    </a:cubicBezTo>
                    <a:cubicBezTo>
                      <a:pt x="4043" y="1084"/>
                      <a:pt x="4028" y="1135"/>
                      <a:pt x="4040" y="980"/>
                    </a:cubicBezTo>
                    <a:cubicBezTo>
                      <a:pt x="3693" y="436"/>
                      <a:pt x="3178" y="163"/>
                      <a:pt x="2560" y="45"/>
                    </a:cubicBezTo>
                    <a:cubicBezTo>
                      <a:pt x="2405" y="15"/>
                      <a:pt x="2259" y="1"/>
                      <a:pt x="21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11022;p42"/>
              <p:cNvSpPr/>
              <p:nvPr/>
            </p:nvSpPr>
            <p:spPr>
              <a:xfrm>
                <a:off x="4404874" y="1679738"/>
                <a:ext cx="195073" cy="198161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636" extrusionOk="0">
                    <a:moveTo>
                      <a:pt x="1248" y="0"/>
                    </a:moveTo>
                    <a:cubicBezTo>
                      <a:pt x="1102" y="0"/>
                      <a:pt x="951" y="41"/>
                      <a:pt x="797" y="132"/>
                    </a:cubicBezTo>
                    <a:cubicBezTo>
                      <a:pt x="408" y="560"/>
                      <a:pt x="227" y="1077"/>
                      <a:pt x="91" y="1629"/>
                    </a:cubicBezTo>
                    <a:cubicBezTo>
                      <a:pt x="0" y="1997"/>
                      <a:pt x="46" y="2310"/>
                      <a:pt x="257" y="2636"/>
                    </a:cubicBezTo>
                    <a:cubicBezTo>
                      <a:pt x="192" y="1759"/>
                      <a:pt x="414" y="991"/>
                      <a:pt x="1057" y="315"/>
                    </a:cubicBezTo>
                    <a:cubicBezTo>
                      <a:pt x="1220" y="338"/>
                      <a:pt x="1348" y="333"/>
                      <a:pt x="1459" y="374"/>
                    </a:cubicBezTo>
                    <a:cubicBezTo>
                      <a:pt x="1794" y="502"/>
                      <a:pt x="2082" y="919"/>
                      <a:pt x="2214" y="1242"/>
                    </a:cubicBezTo>
                    <a:cubicBezTo>
                      <a:pt x="2260" y="1356"/>
                      <a:pt x="2245" y="1501"/>
                      <a:pt x="2311" y="1597"/>
                    </a:cubicBezTo>
                    <a:cubicBezTo>
                      <a:pt x="2383" y="1702"/>
                      <a:pt x="2215" y="1856"/>
                      <a:pt x="2395" y="1918"/>
                    </a:cubicBezTo>
                    <a:cubicBezTo>
                      <a:pt x="2498" y="1901"/>
                      <a:pt x="2526" y="1820"/>
                      <a:pt x="2533" y="1737"/>
                    </a:cubicBezTo>
                    <a:cubicBezTo>
                      <a:pt x="2595" y="1103"/>
                      <a:pt x="2330" y="603"/>
                      <a:pt x="1843" y="226"/>
                    </a:cubicBezTo>
                    <a:cubicBezTo>
                      <a:pt x="1658" y="84"/>
                      <a:pt x="1458" y="0"/>
                      <a:pt x="1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11023;p42"/>
              <p:cNvSpPr/>
              <p:nvPr/>
            </p:nvSpPr>
            <p:spPr>
              <a:xfrm>
                <a:off x="3758079" y="2647827"/>
                <a:ext cx="425476" cy="111109"/>
              </a:xfrm>
              <a:custGeom>
                <a:avLst/>
                <a:gdLst/>
                <a:ahLst/>
                <a:cxnLst/>
                <a:rect l="l" t="t" r="r" b="b"/>
                <a:pathLst>
                  <a:path w="5660" h="1478" extrusionOk="0">
                    <a:moveTo>
                      <a:pt x="4858" y="1"/>
                    </a:moveTo>
                    <a:cubicBezTo>
                      <a:pt x="3940" y="1"/>
                      <a:pt x="2442" y="744"/>
                      <a:pt x="164" y="1288"/>
                    </a:cubicBezTo>
                    <a:cubicBezTo>
                      <a:pt x="132" y="1295"/>
                      <a:pt x="111" y="1344"/>
                      <a:pt x="0" y="1477"/>
                    </a:cubicBezTo>
                    <a:cubicBezTo>
                      <a:pt x="476" y="1393"/>
                      <a:pt x="842" y="1356"/>
                      <a:pt x="1194" y="1259"/>
                    </a:cubicBezTo>
                    <a:cubicBezTo>
                      <a:pt x="2575" y="876"/>
                      <a:pt x="4336" y="320"/>
                      <a:pt x="4336" y="320"/>
                    </a:cubicBezTo>
                    <a:cubicBezTo>
                      <a:pt x="4532" y="288"/>
                      <a:pt x="4728" y="253"/>
                      <a:pt x="4923" y="253"/>
                    </a:cubicBezTo>
                    <a:cubicBezTo>
                      <a:pt x="5133" y="253"/>
                      <a:pt x="5340" y="294"/>
                      <a:pt x="5539" y="424"/>
                    </a:cubicBezTo>
                    <a:cubicBezTo>
                      <a:pt x="5541" y="425"/>
                      <a:pt x="5543" y="425"/>
                      <a:pt x="5545" y="425"/>
                    </a:cubicBezTo>
                    <a:cubicBezTo>
                      <a:pt x="5563" y="425"/>
                      <a:pt x="5605" y="395"/>
                      <a:pt x="5660" y="369"/>
                    </a:cubicBezTo>
                    <a:cubicBezTo>
                      <a:pt x="5468" y="107"/>
                      <a:pt x="5204" y="1"/>
                      <a:pt x="48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11024;p42"/>
              <p:cNvSpPr/>
              <p:nvPr/>
            </p:nvSpPr>
            <p:spPr>
              <a:xfrm>
                <a:off x="4237312" y="1151867"/>
                <a:ext cx="282423" cy="174180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317" extrusionOk="0">
                    <a:moveTo>
                      <a:pt x="1625" y="1"/>
                    </a:moveTo>
                    <a:cubicBezTo>
                      <a:pt x="1544" y="20"/>
                      <a:pt x="1464" y="46"/>
                      <a:pt x="1384" y="57"/>
                    </a:cubicBezTo>
                    <a:cubicBezTo>
                      <a:pt x="551" y="178"/>
                      <a:pt x="128" y="1130"/>
                      <a:pt x="53" y="1916"/>
                    </a:cubicBezTo>
                    <a:lnTo>
                      <a:pt x="186" y="2317"/>
                    </a:lnTo>
                    <a:cubicBezTo>
                      <a:pt x="412" y="1842"/>
                      <a:pt x="0" y="1868"/>
                      <a:pt x="789" y="712"/>
                    </a:cubicBezTo>
                    <a:cubicBezTo>
                      <a:pt x="968" y="448"/>
                      <a:pt x="1329" y="332"/>
                      <a:pt x="1638" y="291"/>
                    </a:cubicBezTo>
                    <a:cubicBezTo>
                      <a:pt x="2569" y="403"/>
                      <a:pt x="3148" y="1019"/>
                      <a:pt x="3696" y="1695"/>
                    </a:cubicBezTo>
                    <a:cubicBezTo>
                      <a:pt x="3756" y="1458"/>
                      <a:pt x="3756" y="1457"/>
                      <a:pt x="3717" y="1395"/>
                    </a:cubicBezTo>
                    <a:cubicBezTo>
                      <a:pt x="3244" y="634"/>
                      <a:pt x="2580" y="154"/>
                      <a:pt x="16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11025;p42"/>
              <p:cNvSpPr/>
              <p:nvPr/>
            </p:nvSpPr>
            <p:spPr>
              <a:xfrm>
                <a:off x="2423897" y="2201069"/>
                <a:ext cx="333089" cy="100810"/>
              </a:xfrm>
              <a:custGeom>
                <a:avLst/>
                <a:gdLst/>
                <a:ahLst/>
                <a:cxnLst/>
                <a:rect l="l" t="t" r="r" b="b"/>
                <a:pathLst>
                  <a:path w="4431" h="1341" extrusionOk="0">
                    <a:moveTo>
                      <a:pt x="136" y="1"/>
                    </a:moveTo>
                    <a:cubicBezTo>
                      <a:pt x="1" y="88"/>
                      <a:pt x="40" y="52"/>
                      <a:pt x="11" y="146"/>
                    </a:cubicBezTo>
                    <a:cubicBezTo>
                      <a:pt x="77" y="383"/>
                      <a:pt x="241" y="567"/>
                      <a:pt x="456" y="696"/>
                    </a:cubicBezTo>
                    <a:cubicBezTo>
                      <a:pt x="1261" y="1184"/>
                      <a:pt x="1831" y="1341"/>
                      <a:pt x="2360" y="1341"/>
                    </a:cubicBezTo>
                    <a:cubicBezTo>
                      <a:pt x="2819" y="1341"/>
                      <a:pt x="3248" y="1223"/>
                      <a:pt x="3774" y="1101"/>
                    </a:cubicBezTo>
                    <a:cubicBezTo>
                      <a:pt x="4389" y="959"/>
                      <a:pt x="4407" y="700"/>
                      <a:pt x="4431" y="638"/>
                    </a:cubicBezTo>
                    <a:cubicBezTo>
                      <a:pt x="4387" y="638"/>
                      <a:pt x="4353" y="632"/>
                      <a:pt x="4326" y="632"/>
                    </a:cubicBezTo>
                    <a:cubicBezTo>
                      <a:pt x="4312" y="632"/>
                      <a:pt x="4299" y="634"/>
                      <a:pt x="4288" y="639"/>
                    </a:cubicBezTo>
                    <a:cubicBezTo>
                      <a:pt x="3706" y="893"/>
                      <a:pt x="3101" y="993"/>
                      <a:pt x="2481" y="993"/>
                    </a:cubicBezTo>
                    <a:cubicBezTo>
                      <a:pt x="2356" y="993"/>
                      <a:pt x="2230" y="989"/>
                      <a:pt x="2104" y="981"/>
                    </a:cubicBezTo>
                    <a:cubicBezTo>
                      <a:pt x="1263" y="929"/>
                      <a:pt x="664" y="622"/>
                      <a:pt x="1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11026;p42"/>
              <p:cNvSpPr/>
              <p:nvPr/>
            </p:nvSpPr>
            <p:spPr>
              <a:xfrm>
                <a:off x="2867196" y="2666095"/>
                <a:ext cx="463063" cy="85399"/>
              </a:xfrm>
              <a:custGeom>
                <a:avLst/>
                <a:gdLst/>
                <a:ahLst/>
                <a:cxnLst/>
                <a:rect l="l" t="t" r="r" b="b"/>
                <a:pathLst>
                  <a:path w="6160" h="1136" extrusionOk="0">
                    <a:moveTo>
                      <a:pt x="3694" y="1"/>
                    </a:moveTo>
                    <a:cubicBezTo>
                      <a:pt x="3011" y="1"/>
                      <a:pt x="2329" y="87"/>
                      <a:pt x="1807" y="192"/>
                    </a:cubicBezTo>
                    <a:cubicBezTo>
                      <a:pt x="1153" y="324"/>
                      <a:pt x="567" y="624"/>
                      <a:pt x="21" y="1006"/>
                    </a:cubicBezTo>
                    <a:cubicBezTo>
                      <a:pt x="3" y="1018"/>
                      <a:pt x="10" y="1068"/>
                      <a:pt x="1" y="1135"/>
                    </a:cubicBezTo>
                    <a:cubicBezTo>
                      <a:pt x="516" y="1037"/>
                      <a:pt x="1171" y="331"/>
                      <a:pt x="2938" y="269"/>
                    </a:cubicBezTo>
                    <a:cubicBezTo>
                      <a:pt x="3274" y="257"/>
                      <a:pt x="3583" y="245"/>
                      <a:pt x="3872" y="245"/>
                    </a:cubicBezTo>
                    <a:cubicBezTo>
                      <a:pt x="4741" y="245"/>
                      <a:pt x="5428" y="351"/>
                      <a:pt x="6135" y="876"/>
                    </a:cubicBezTo>
                    <a:cubicBezTo>
                      <a:pt x="6140" y="774"/>
                      <a:pt x="6159" y="718"/>
                      <a:pt x="6140" y="701"/>
                    </a:cubicBezTo>
                    <a:cubicBezTo>
                      <a:pt x="5617" y="171"/>
                      <a:pt x="4654" y="1"/>
                      <a:pt x="36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11027;p42"/>
              <p:cNvSpPr/>
              <p:nvPr/>
            </p:nvSpPr>
            <p:spPr>
              <a:xfrm>
                <a:off x="2400142" y="2107177"/>
                <a:ext cx="339479" cy="10321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1373" extrusionOk="0">
                    <a:moveTo>
                      <a:pt x="132" y="0"/>
                    </a:moveTo>
                    <a:lnTo>
                      <a:pt x="132" y="0"/>
                    </a:lnTo>
                    <a:cubicBezTo>
                      <a:pt x="0" y="162"/>
                      <a:pt x="88" y="290"/>
                      <a:pt x="177" y="400"/>
                    </a:cubicBezTo>
                    <a:cubicBezTo>
                      <a:pt x="719" y="1070"/>
                      <a:pt x="1467" y="1372"/>
                      <a:pt x="2291" y="1372"/>
                    </a:cubicBezTo>
                    <a:cubicBezTo>
                      <a:pt x="2848" y="1372"/>
                      <a:pt x="3440" y="1235"/>
                      <a:pt x="4028" y="979"/>
                    </a:cubicBezTo>
                    <a:cubicBezTo>
                      <a:pt x="4217" y="896"/>
                      <a:pt x="4389" y="777"/>
                      <a:pt x="4492" y="587"/>
                    </a:cubicBezTo>
                    <a:cubicBezTo>
                      <a:pt x="4516" y="544"/>
                      <a:pt x="4501" y="479"/>
                      <a:pt x="4504" y="401"/>
                    </a:cubicBezTo>
                    <a:lnTo>
                      <a:pt x="4504" y="401"/>
                    </a:lnTo>
                    <a:cubicBezTo>
                      <a:pt x="4327" y="517"/>
                      <a:pt x="4185" y="631"/>
                      <a:pt x="4023" y="708"/>
                    </a:cubicBezTo>
                    <a:cubicBezTo>
                      <a:pt x="3447" y="978"/>
                      <a:pt x="2887" y="1091"/>
                      <a:pt x="2380" y="1091"/>
                    </a:cubicBezTo>
                    <a:cubicBezTo>
                      <a:pt x="1372" y="1091"/>
                      <a:pt x="575" y="641"/>
                      <a:pt x="276" y="76"/>
                    </a:cubicBezTo>
                    <a:cubicBezTo>
                      <a:pt x="255" y="36"/>
                      <a:pt x="180" y="24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11028;p42"/>
              <p:cNvSpPr/>
              <p:nvPr/>
            </p:nvSpPr>
            <p:spPr>
              <a:xfrm>
                <a:off x="4136804" y="2440347"/>
                <a:ext cx="317754" cy="12772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1699" extrusionOk="0">
                    <a:moveTo>
                      <a:pt x="4175" y="0"/>
                    </a:moveTo>
                    <a:cubicBezTo>
                      <a:pt x="3587" y="822"/>
                      <a:pt x="2911" y="1391"/>
                      <a:pt x="1914" y="1391"/>
                    </a:cubicBezTo>
                    <a:cubicBezTo>
                      <a:pt x="1826" y="1391"/>
                      <a:pt x="1736" y="1386"/>
                      <a:pt x="1643" y="1377"/>
                    </a:cubicBezTo>
                    <a:cubicBezTo>
                      <a:pt x="693" y="1286"/>
                      <a:pt x="435" y="1011"/>
                      <a:pt x="50" y="791"/>
                    </a:cubicBezTo>
                    <a:cubicBezTo>
                      <a:pt x="30" y="862"/>
                      <a:pt x="1" y="905"/>
                      <a:pt x="12" y="933"/>
                    </a:cubicBezTo>
                    <a:cubicBezTo>
                      <a:pt x="181" y="1358"/>
                      <a:pt x="1195" y="1698"/>
                      <a:pt x="2017" y="1698"/>
                    </a:cubicBezTo>
                    <a:cubicBezTo>
                      <a:pt x="2269" y="1698"/>
                      <a:pt x="2504" y="1666"/>
                      <a:pt x="2690" y="1595"/>
                    </a:cubicBezTo>
                    <a:cubicBezTo>
                      <a:pt x="3159" y="1415"/>
                      <a:pt x="3578" y="1145"/>
                      <a:pt x="3915" y="770"/>
                    </a:cubicBezTo>
                    <a:cubicBezTo>
                      <a:pt x="4035" y="635"/>
                      <a:pt x="4120" y="463"/>
                      <a:pt x="4200" y="299"/>
                    </a:cubicBezTo>
                    <a:cubicBezTo>
                      <a:pt x="4227" y="243"/>
                      <a:pt x="4190" y="155"/>
                      <a:pt x="41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11029;p42"/>
              <p:cNvSpPr/>
              <p:nvPr/>
            </p:nvSpPr>
            <p:spPr>
              <a:xfrm>
                <a:off x="4064863" y="1947883"/>
                <a:ext cx="308282" cy="131406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1748" extrusionOk="0">
                    <a:moveTo>
                      <a:pt x="3984" y="0"/>
                    </a:moveTo>
                    <a:cubicBezTo>
                      <a:pt x="3870" y="314"/>
                      <a:pt x="3702" y="568"/>
                      <a:pt x="3450" y="745"/>
                    </a:cubicBezTo>
                    <a:cubicBezTo>
                      <a:pt x="2658" y="1303"/>
                      <a:pt x="2291" y="1485"/>
                      <a:pt x="1786" y="1485"/>
                    </a:cubicBezTo>
                    <a:cubicBezTo>
                      <a:pt x="1687" y="1485"/>
                      <a:pt x="1582" y="1478"/>
                      <a:pt x="1468" y="1465"/>
                    </a:cubicBezTo>
                    <a:cubicBezTo>
                      <a:pt x="800" y="1392"/>
                      <a:pt x="382" y="1104"/>
                      <a:pt x="122" y="536"/>
                    </a:cubicBezTo>
                    <a:cubicBezTo>
                      <a:pt x="0" y="686"/>
                      <a:pt x="43" y="840"/>
                      <a:pt x="89" y="993"/>
                    </a:cubicBezTo>
                    <a:cubicBezTo>
                      <a:pt x="583" y="1490"/>
                      <a:pt x="1174" y="1747"/>
                      <a:pt x="1779" y="1747"/>
                    </a:cubicBezTo>
                    <a:cubicBezTo>
                      <a:pt x="2161" y="1747"/>
                      <a:pt x="2548" y="1645"/>
                      <a:pt x="2919" y="1435"/>
                    </a:cubicBezTo>
                    <a:cubicBezTo>
                      <a:pt x="3205" y="1273"/>
                      <a:pt x="3469" y="1064"/>
                      <a:pt x="3717" y="849"/>
                    </a:cubicBezTo>
                    <a:cubicBezTo>
                      <a:pt x="3852" y="731"/>
                      <a:pt x="3945" y="558"/>
                      <a:pt x="4038" y="398"/>
                    </a:cubicBezTo>
                    <a:cubicBezTo>
                      <a:pt x="4100" y="289"/>
                      <a:pt x="4101" y="159"/>
                      <a:pt x="39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11030;p42"/>
              <p:cNvSpPr/>
              <p:nvPr/>
            </p:nvSpPr>
            <p:spPr>
              <a:xfrm>
                <a:off x="5146538" y="1317324"/>
                <a:ext cx="320385" cy="248829"/>
              </a:xfrm>
              <a:custGeom>
                <a:avLst/>
                <a:gdLst/>
                <a:ahLst/>
                <a:cxnLst/>
                <a:rect l="l" t="t" r="r" b="b"/>
                <a:pathLst>
                  <a:path w="4262" h="3310" extrusionOk="0">
                    <a:moveTo>
                      <a:pt x="3913" y="1"/>
                    </a:moveTo>
                    <a:lnTo>
                      <a:pt x="3913" y="1"/>
                    </a:lnTo>
                    <a:cubicBezTo>
                      <a:pt x="3947" y="550"/>
                      <a:pt x="3946" y="665"/>
                      <a:pt x="3801" y="963"/>
                    </a:cubicBezTo>
                    <a:cubicBezTo>
                      <a:pt x="3341" y="1915"/>
                      <a:pt x="2661" y="2634"/>
                      <a:pt x="1623" y="2960"/>
                    </a:cubicBezTo>
                    <a:cubicBezTo>
                      <a:pt x="1332" y="3051"/>
                      <a:pt x="1040" y="3122"/>
                      <a:pt x="743" y="3122"/>
                    </a:cubicBezTo>
                    <a:cubicBezTo>
                      <a:pt x="572" y="3122"/>
                      <a:pt x="398" y="3098"/>
                      <a:pt x="223" y="3040"/>
                    </a:cubicBezTo>
                    <a:cubicBezTo>
                      <a:pt x="214" y="3037"/>
                      <a:pt x="205" y="3036"/>
                      <a:pt x="195" y="3036"/>
                    </a:cubicBezTo>
                    <a:cubicBezTo>
                      <a:pt x="149" y="3036"/>
                      <a:pt x="89" y="3062"/>
                      <a:pt x="1" y="3078"/>
                    </a:cubicBezTo>
                    <a:cubicBezTo>
                      <a:pt x="95" y="3153"/>
                      <a:pt x="149" y="3228"/>
                      <a:pt x="217" y="3243"/>
                    </a:cubicBezTo>
                    <a:cubicBezTo>
                      <a:pt x="438" y="3287"/>
                      <a:pt x="657" y="3309"/>
                      <a:pt x="872" y="3309"/>
                    </a:cubicBezTo>
                    <a:cubicBezTo>
                      <a:pt x="2253" y="3309"/>
                      <a:pt x="3464" y="2418"/>
                      <a:pt x="4034" y="968"/>
                    </a:cubicBezTo>
                    <a:cubicBezTo>
                      <a:pt x="4261" y="386"/>
                      <a:pt x="4039" y="218"/>
                      <a:pt x="39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11031;p42"/>
              <p:cNvSpPr/>
              <p:nvPr/>
            </p:nvSpPr>
            <p:spPr>
              <a:xfrm>
                <a:off x="3183076" y="1526533"/>
                <a:ext cx="264307" cy="132684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1765" extrusionOk="0">
                    <a:moveTo>
                      <a:pt x="147" y="0"/>
                    </a:moveTo>
                    <a:cubicBezTo>
                      <a:pt x="0" y="455"/>
                      <a:pt x="94" y="782"/>
                      <a:pt x="357" y="1093"/>
                    </a:cubicBezTo>
                    <a:cubicBezTo>
                      <a:pt x="766" y="1580"/>
                      <a:pt x="1274" y="1764"/>
                      <a:pt x="1771" y="1764"/>
                    </a:cubicBezTo>
                    <a:cubicBezTo>
                      <a:pt x="2312" y="1764"/>
                      <a:pt x="2840" y="1546"/>
                      <a:pt x="3211" y="1262"/>
                    </a:cubicBezTo>
                    <a:cubicBezTo>
                      <a:pt x="3392" y="1124"/>
                      <a:pt x="3516" y="924"/>
                      <a:pt x="3425" y="647"/>
                    </a:cubicBezTo>
                    <a:lnTo>
                      <a:pt x="3425" y="647"/>
                    </a:lnTo>
                    <a:cubicBezTo>
                      <a:pt x="3283" y="809"/>
                      <a:pt x="3176" y="985"/>
                      <a:pt x="3022" y="1096"/>
                    </a:cubicBezTo>
                    <a:cubicBezTo>
                      <a:pt x="2761" y="1283"/>
                      <a:pt x="2223" y="1448"/>
                      <a:pt x="1856" y="1452"/>
                    </a:cubicBezTo>
                    <a:cubicBezTo>
                      <a:pt x="1852" y="1452"/>
                      <a:pt x="1848" y="1452"/>
                      <a:pt x="1844" y="1452"/>
                    </a:cubicBezTo>
                    <a:cubicBezTo>
                      <a:pt x="1477" y="1452"/>
                      <a:pt x="1006" y="1255"/>
                      <a:pt x="769" y="1065"/>
                    </a:cubicBezTo>
                    <a:cubicBezTo>
                      <a:pt x="307" y="699"/>
                      <a:pt x="248" y="288"/>
                      <a:pt x="1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11032;p42"/>
              <p:cNvSpPr/>
              <p:nvPr/>
            </p:nvSpPr>
            <p:spPr>
              <a:xfrm>
                <a:off x="4947478" y="1450984"/>
                <a:ext cx="161696" cy="196132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2609" extrusionOk="0">
                    <a:moveTo>
                      <a:pt x="1349" y="1"/>
                    </a:moveTo>
                    <a:cubicBezTo>
                      <a:pt x="950" y="1"/>
                      <a:pt x="716" y="403"/>
                      <a:pt x="655" y="485"/>
                    </a:cubicBezTo>
                    <a:cubicBezTo>
                      <a:pt x="312" y="944"/>
                      <a:pt x="154" y="1477"/>
                      <a:pt x="42" y="2030"/>
                    </a:cubicBezTo>
                    <a:cubicBezTo>
                      <a:pt x="0" y="2238"/>
                      <a:pt x="48" y="2431"/>
                      <a:pt x="159" y="2609"/>
                    </a:cubicBezTo>
                    <a:cubicBezTo>
                      <a:pt x="266" y="2552"/>
                      <a:pt x="267" y="2452"/>
                      <a:pt x="265" y="2350"/>
                    </a:cubicBezTo>
                    <a:cubicBezTo>
                      <a:pt x="250" y="1831"/>
                      <a:pt x="453" y="1378"/>
                      <a:pt x="707" y="947"/>
                    </a:cubicBezTo>
                    <a:cubicBezTo>
                      <a:pt x="842" y="717"/>
                      <a:pt x="997" y="490"/>
                      <a:pt x="1269" y="362"/>
                    </a:cubicBezTo>
                    <a:cubicBezTo>
                      <a:pt x="1658" y="390"/>
                      <a:pt x="1527" y="322"/>
                      <a:pt x="2020" y="853"/>
                    </a:cubicBezTo>
                    <a:cubicBezTo>
                      <a:pt x="2137" y="691"/>
                      <a:pt x="2150" y="651"/>
                      <a:pt x="2131" y="592"/>
                    </a:cubicBezTo>
                    <a:cubicBezTo>
                      <a:pt x="2025" y="264"/>
                      <a:pt x="1789" y="70"/>
                      <a:pt x="1462" y="11"/>
                    </a:cubicBezTo>
                    <a:cubicBezTo>
                      <a:pt x="1423" y="4"/>
                      <a:pt x="1386" y="1"/>
                      <a:pt x="13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11033;p42"/>
              <p:cNvSpPr/>
              <p:nvPr/>
            </p:nvSpPr>
            <p:spPr>
              <a:xfrm>
                <a:off x="4459675" y="1874589"/>
                <a:ext cx="170341" cy="16553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2202" extrusionOk="0">
                    <a:moveTo>
                      <a:pt x="885" y="1"/>
                    </a:moveTo>
                    <a:cubicBezTo>
                      <a:pt x="794" y="41"/>
                      <a:pt x="685" y="92"/>
                      <a:pt x="614" y="124"/>
                    </a:cubicBezTo>
                    <a:cubicBezTo>
                      <a:pt x="236" y="565"/>
                      <a:pt x="1" y="1513"/>
                      <a:pt x="291" y="2096"/>
                    </a:cubicBezTo>
                    <a:cubicBezTo>
                      <a:pt x="314" y="2141"/>
                      <a:pt x="376" y="2166"/>
                      <a:pt x="420" y="2202"/>
                    </a:cubicBezTo>
                    <a:cubicBezTo>
                      <a:pt x="423" y="1471"/>
                      <a:pt x="359" y="945"/>
                      <a:pt x="788" y="400"/>
                    </a:cubicBezTo>
                    <a:cubicBezTo>
                      <a:pt x="871" y="364"/>
                      <a:pt x="946" y="349"/>
                      <a:pt x="1016" y="349"/>
                    </a:cubicBezTo>
                    <a:cubicBezTo>
                      <a:pt x="1156" y="349"/>
                      <a:pt x="1277" y="409"/>
                      <a:pt x="1397" y="490"/>
                    </a:cubicBezTo>
                    <a:cubicBezTo>
                      <a:pt x="1733" y="715"/>
                      <a:pt x="1764" y="757"/>
                      <a:pt x="2011" y="1454"/>
                    </a:cubicBezTo>
                    <a:cubicBezTo>
                      <a:pt x="2061" y="1416"/>
                      <a:pt x="2134" y="1390"/>
                      <a:pt x="2145" y="1347"/>
                    </a:cubicBezTo>
                    <a:cubicBezTo>
                      <a:pt x="2266" y="863"/>
                      <a:pt x="1823" y="96"/>
                      <a:pt x="8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11034;p42"/>
              <p:cNvSpPr/>
              <p:nvPr/>
            </p:nvSpPr>
            <p:spPr>
              <a:xfrm>
                <a:off x="3138122" y="1368894"/>
                <a:ext cx="309034" cy="158319"/>
              </a:xfrm>
              <a:custGeom>
                <a:avLst/>
                <a:gdLst/>
                <a:ahLst/>
                <a:cxnLst/>
                <a:rect l="l" t="t" r="r" b="b"/>
                <a:pathLst>
                  <a:path w="4111" h="2106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" y="259"/>
                      <a:pt x="66" y="468"/>
                      <a:pt x="179" y="659"/>
                    </a:cubicBezTo>
                    <a:cubicBezTo>
                      <a:pt x="826" y="1761"/>
                      <a:pt x="1713" y="2105"/>
                      <a:pt x="2463" y="2105"/>
                    </a:cubicBezTo>
                    <a:cubicBezTo>
                      <a:pt x="3392" y="2105"/>
                      <a:pt x="4111" y="1576"/>
                      <a:pt x="3898" y="1311"/>
                    </a:cubicBezTo>
                    <a:lnTo>
                      <a:pt x="3898" y="1311"/>
                    </a:lnTo>
                    <a:cubicBezTo>
                      <a:pt x="3739" y="1437"/>
                      <a:pt x="3599" y="1616"/>
                      <a:pt x="3419" y="1678"/>
                    </a:cubicBezTo>
                    <a:cubicBezTo>
                      <a:pt x="3108" y="1785"/>
                      <a:pt x="2809" y="1835"/>
                      <a:pt x="2525" y="1835"/>
                    </a:cubicBezTo>
                    <a:cubicBezTo>
                      <a:pt x="1372" y="1835"/>
                      <a:pt x="483" y="1018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5" name="Google Shape;11035;p42"/>
              <p:cNvSpPr/>
              <p:nvPr/>
            </p:nvSpPr>
            <p:spPr>
              <a:xfrm>
                <a:off x="4072531" y="1809488"/>
                <a:ext cx="263404" cy="138021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1836" extrusionOk="0">
                    <a:moveTo>
                      <a:pt x="3494" y="0"/>
                    </a:moveTo>
                    <a:lnTo>
                      <a:pt x="3494" y="0"/>
                    </a:lnTo>
                    <a:cubicBezTo>
                      <a:pt x="3148" y="423"/>
                      <a:pt x="2800" y="940"/>
                      <a:pt x="2189" y="1289"/>
                    </a:cubicBezTo>
                    <a:cubicBezTo>
                      <a:pt x="1893" y="1459"/>
                      <a:pt x="1597" y="1548"/>
                      <a:pt x="1307" y="1548"/>
                    </a:cubicBezTo>
                    <a:cubicBezTo>
                      <a:pt x="959" y="1548"/>
                      <a:pt x="618" y="1420"/>
                      <a:pt x="294" y="1148"/>
                    </a:cubicBezTo>
                    <a:cubicBezTo>
                      <a:pt x="223" y="1090"/>
                      <a:pt x="198" y="971"/>
                      <a:pt x="83" y="971"/>
                    </a:cubicBezTo>
                    <a:cubicBezTo>
                      <a:pt x="77" y="971"/>
                      <a:pt x="71" y="971"/>
                      <a:pt x="65" y="972"/>
                    </a:cubicBezTo>
                    <a:lnTo>
                      <a:pt x="1" y="1068"/>
                    </a:lnTo>
                    <a:cubicBezTo>
                      <a:pt x="101" y="1349"/>
                      <a:pt x="632" y="1836"/>
                      <a:pt x="1358" y="1836"/>
                    </a:cubicBezTo>
                    <a:cubicBezTo>
                      <a:pt x="1914" y="1836"/>
                      <a:pt x="2584" y="1551"/>
                      <a:pt x="3263" y="671"/>
                    </a:cubicBezTo>
                    <a:cubicBezTo>
                      <a:pt x="3384" y="515"/>
                      <a:pt x="3503" y="344"/>
                      <a:pt x="34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6" name="Google Shape;11036;p42"/>
              <p:cNvSpPr/>
              <p:nvPr/>
            </p:nvSpPr>
            <p:spPr>
              <a:xfrm>
                <a:off x="2393752" y="1969157"/>
                <a:ext cx="289790" cy="117799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1567" extrusionOk="0">
                    <a:moveTo>
                      <a:pt x="3450" y="0"/>
                    </a:moveTo>
                    <a:lnTo>
                      <a:pt x="3450" y="0"/>
                    </a:lnTo>
                    <a:cubicBezTo>
                      <a:pt x="3060" y="843"/>
                      <a:pt x="2193" y="1271"/>
                      <a:pt x="1386" y="1271"/>
                    </a:cubicBezTo>
                    <a:cubicBezTo>
                      <a:pt x="841" y="1271"/>
                      <a:pt x="323" y="1075"/>
                      <a:pt x="1" y="680"/>
                    </a:cubicBezTo>
                    <a:lnTo>
                      <a:pt x="1" y="680"/>
                    </a:lnTo>
                    <a:cubicBezTo>
                      <a:pt x="25" y="772"/>
                      <a:pt x="22" y="893"/>
                      <a:pt x="81" y="951"/>
                    </a:cubicBezTo>
                    <a:cubicBezTo>
                      <a:pt x="528" y="1397"/>
                      <a:pt x="1027" y="1566"/>
                      <a:pt x="1504" y="1566"/>
                    </a:cubicBezTo>
                    <a:cubicBezTo>
                      <a:pt x="2757" y="1566"/>
                      <a:pt x="3855" y="399"/>
                      <a:pt x="34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7" name="Google Shape;11037;p42"/>
              <p:cNvSpPr/>
              <p:nvPr/>
            </p:nvSpPr>
            <p:spPr>
              <a:xfrm>
                <a:off x="4187171" y="1047225"/>
                <a:ext cx="239049" cy="163581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2176" extrusionOk="0">
                    <a:moveTo>
                      <a:pt x="1841" y="1"/>
                    </a:moveTo>
                    <a:cubicBezTo>
                      <a:pt x="1771" y="1"/>
                      <a:pt x="1701" y="3"/>
                      <a:pt x="1630" y="8"/>
                    </a:cubicBezTo>
                    <a:cubicBezTo>
                      <a:pt x="1240" y="34"/>
                      <a:pt x="914" y="194"/>
                      <a:pt x="682" y="513"/>
                    </a:cubicBezTo>
                    <a:cubicBezTo>
                      <a:pt x="311" y="1020"/>
                      <a:pt x="0" y="1514"/>
                      <a:pt x="44" y="2015"/>
                    </a:cubicBezTo>
                    <a:cubicBezTo>
                      <a:pt x="50" y="2075"/>
                      <a:pt x="24" y="2175"/>
                      <a:pt x="148" y="2175"/>
                    </a:cubicBezTo>
                    <a:cubicBezTo>
                      <a:pt x="273" y="1617"/>
                      <a:pt x="534" y="1135"/>
                      <a:pt x="896" y="701"/>
                    </a:cubicBezTo>
                    <a:cubicBezTo>
                      <a:pt x="1154" y="391"/>
                      <a:pt x="1455" y="281"/>
                      <a:pt x="1784" y="281"/>
                    </a:cubicBezTo>
                    <a:cubicBezTo>
                      <a:pt x="2190" y="281"/>
                      <a:pt x="2639" y="449"/>
                      <a:pt x="3105" y="620"/>
                    </a:cubicBezTo>
                    <a:cubicBezTo>
                      <a:pt x="3130" y="594"/>
                      <a:pt x="3155" y="569"/>
                      <a:pt x="3179" y="543"/>
                    </a:cubicBezTo>
                    <a:cubicBezTo>
                      <a:pt x="3130" y="485"/>
                      <a:pt x="3093" y="415"/>
                      <a:pt x="3033" y="370"/>
                    </a:cubicBezTo>
                    <a:cubicBezTo>
                      <a:pt x="2675" y="97"/>
                      <a:pt x="2269" y="1"/>
                      <a:pt x="1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8" name="Google Shape;11038;p42"/>
              <p:cNvSpPr/>
              <p:nvPr/>
            </p:nvSpPr>
            <p:spPr>
              <a:xfrm>
                <a:off x="2185972" y="2123715"/>
                <a:ext cx="169364" cy="165460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2201" extrusionOk="0">
                    <a:moveTo>
                      <a:pt x="1107" y="1"/>
                    </a:moveTo>
                    <a:cubicBezTo>
                      <a:pt x="676" y="1"/>
                      <a:pt x="228" y="355"/>
                      <a:pt x="60" y="1322"/>
                    </a:cubicBezTo>
                    <a:cubicBezTo>
                      <a:pt x="0" y="1658"/>
                      <a:pt x="102" y="1966"/>
                      <a:pt x="361" y="2201"/>
                    </a:cubicBezTo>
                    <a:cubicBezTo>
                      <a:pt x="297" y="1814"/>
                      <a:pt x="231" y="1457"/>
                      <a:pt x="391" y="1097"/>
                    </a:cubicBezTo>
                    <a:cubicBezTo>
                      <a:pt x="541" y="756"/>
                      <a:pt x="667" y="401"/>
                      <a:pt x="1064" y="291"/>
                    </a:cubicBezTo>
                    <a:cubicBezTo>
                      <a:pt x="1600" y="473"/>
                      <a:pt x="1648" y="522"/>
                      <a:pt x="1801" y="964"/>
                    </a:cubicBezTo>
                    <a:cubicBezTo>
                      <a:pt x="1845" y="1092"/>
                      <a:pt x="1824" y="1260"/>
                      <a:pt x="2010" y="1331"/>
                    </a:cubicBezTo>
                    <a:cubicBezTo>
                      <a:pt x="2252" y="665"/>
                      <a:pt x="1696" y="1"/>
                      <a:pt x="1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9" name="Google Shape;11039;p42"/>
              <p:cNvSpPr/>
              <p:nvPr/>
            </p:nvSpPr>
            <p:spPr>
              <a:xfrm>
                <a:off x="4511996" y="2031552"/>
                <a:ext cx="141550" cy="190042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2528" extrusionOk="0">
                    <a:moveTo>
                      <a:pt x="1169" y="1"/>
                    </a:moveTo>
                    <a:cubicBezTo>
                      <a:pt x="716" y="1"/>
                      <a:pt x="555" y="123"/>
                      <a:pt x="381" y="554"/>
                    </a:cubicBezTo>
                    <a:cubicBezTo>
                      <a:pt x="147" y="1133"/>
                      <a:pt x="1" y="1731"/>
                      <a:pt x="83" y="2363"/>
                    </a:cubicBezTo>
                    <a:cubicBezTo>
                      <a:pt x="92" y="2425"/>
                      <a:pt x="71" y="2522"/>
                      <a:pt x="186" y="2527"/>
                    </a:cubicBezTo>
                    <a:cubicBezTo>
                      <a:pt x="203" y="2487"/>
                      <a:pt x="229" y="2450"/>
                      <a:pt x="229" y="2414"/>
                    </a:cubicBezTo>
                    <a:cubicBezTo>
                      <a:pt x="226" y="1801"/>
                      <a:pt x="443" y="1244"/>
                      <a:pt x="682" y="695"/>
                    </a:cubicBezTo>
                    <a:cubicBezTo>
                      <a:pt x="764" y="502"/>
                      <a:pt x="882" y="334"/>
                      <a:pt x="1105" y="285"/>
                    </a:cubicBezTo>
                    <a:cubicBezTo>
                      <a:pt x="1403" y="339"/>
                      <a:pt x="1594" y="499"/>
                      <a:pt x="1653" y="799"/>
                    </a:cubicBezTo>
                    <a:cubicBezTo>
                      <a:pt x="1629" y="889"/>
                      <a:pt x="1539" y="984"/>
                      <a:pt x="1673" y="1061"/>
                    </a:cubicBezTo>
                    <a:cubicBezTo>
                      <a:pt x="1848" y="972"/>
                      <a:pt x="1883" y="818"/>
                      <a:pt x="1867" y="643"/>
                    </a:cubicBezTo>
                    <a:cubicBezTo>
                      <a:pt x="1839" y="313"/>
                      <a:pt x="1609" y="144"/>
                      <a:pt x="1357" y="7"/>
                    </a:cubicBezTo>
                    <a:cubicBezTo>
                      <a:pt x="1289" y="3"/>
                      <a:pt x="1227" y="1"/>
                      <a:pt x="1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0" name="Google Shape;11040;p42"/>
              <p:cNvSpPr/>
              <p:nvPr/>
            </p:nvSpPr>
            <p:spPr>
              <a:xfrm>
                <a:off x="5137667" y="1908266"/>
                <a:ext cx="206875" cy="241537"/>
              </a:xfrm>
              <a:custGeom>
                <a:avLst/>
                <a:gdLst/>
                <a:ahLst/>
                <a:cxnLst/>
                <a:rect l="l" t="t" r="r" b="b"/>
                <a:pathLst>
                  <a:path w="2752" h="3213" extrusionOk="0">
                    <a:moveTo>
                      <a:pt x="2275" y="1"/>
                    </a:moveTo>
                    <a:cubicBezTo>
                      <a:pt x="2089" y="1"/>
                      <a:pt x="1912" y="66"/>
                      <a:pt x="1755" y="191"/>
                    </a:cubicBezTo>
                    <a:cubicBezTo>
                      <a:pt x="1133" y="685"/>
                      <a:pt x="334" y="2195"/>
                      <a:pt x="28" y="2963"/>
                    </a:cubicBezTo>
                    <a:cubicBezTo>
                      <a:pt x="1" y="3033"/>
                      <a:pt x="8" y="3115"/>
                      <a:pt x="0" y="3192"/>
                    </a:cubicBezTo>
                    <a:cubicBezTo>
                      <a:pt x="23" y="3198"/>
                      <a:pt x="44" y="3205"/>
                      <a:pt x="67" y="3213"/>
                    </a:cubicBezTo>
                    <a:cubicBezTo>
                      <a:pt x="425" y="2559"/>
                      <a:pt x="689" y="1956"/>
                      <a:pt x="1588" y="770"/>
                    </a:cubicBezTo>
                    <a:cubicBezTo>
                      <a:pt x="1869" y="399"/>
                      <a:pt x="2054" y="284"/>
                      <a:pt x="2408" y="284"/>
                    </a:cubicBezTo>
                    <a:cubicBezTo>
                      <a:pt x="2491" y="284"/>
                      <a:pt x="2583" y="290"/>
                      <a:pt x="2687" y="301"/>
                    </a:cubicBezTo>
                    <a:cubicBezTo>
                      <a:pt x="2751" y="134"/>
                      <a:pt x="2627" y="69"/>
                      <a:pt x="2516" y="36"/>
                    </a:cubicBezTo>
                    <a:cubicBezTo>
                      <a:pt x="2434" y="12"/>
                      <a:pt x="2354" y="1"/>
                      <a:pt x="2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1" name="Google Shape;11041;p42"/>
              <p:cNvSpPr/>
              <p:nvPr/>
            </p:nvSpPr>
            <p:spPr>
              <a:xfrm>
                <a:off x="2372102" y="1857073"/>
                <a:ext cx="276560" cy="10103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1344" extrusionOk="0">
                    <a:moveTo>
                      <a:pt x="3574" y="0"/>
                    </a:moveTo>
                    <a:cubicBezTo>
                      <a:pt x="3309" y="410"/>
                      <a:pt x="2903" y="646"/>
                      <a:pt x="2482" y="869"/>
                    </a:cubicBezTo>
                    <a:cubicBezTo>
                      <a:pt x="2209" y="1013"/>
                      <a:pt x="1920" y="1076"/>
                      <a:pt x="1637" y="1076"/>
                    </a:cubicBezTo>
                    <a:cubicBezTo>
                      <a:pt x="1008" y="1076"/>
                      <a:pt x="411" y="766"/>
                      <a:pt x="107" y="355"/>
                    </a:cubicBezTo>
                    <a:lnTo>
                      <a:pt x="107" y="355"/>
                    </a:lnTo>
                    <a:cubicBezTo>
                      <a:pt x="0" y="494"/>
                      <a:pt x="45" y="606"/>
                      <a:pt x="132" y="703"/>
                    </a:cubicBezTo>
                    <a:cubicBezTo>
                      <a:pt x="533" y="1148"/>
                      <a:pt x="1075" y="1343"/>
                      <a:pt x="1620" y="1343"/>
                    </a:cubicBezTo>
                    <a:cubicBezTo>
                      <a:pt x="2430" y="1343"/>
                      <a:pt x="3247" y="911"/>
                      <a:pt x="3615" y="221"/>
                    </a:cubicBezTo>
                    <a:cubicBezTo>
                      <a:pt x="3654" y="149"/>
                      <a:pt x="3678" y="74"/>
                      <a:pt x="35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2" name="Google Shape;11042;p42"/>
              <p:cNvSpPr/>
              <p:nvPr/>
            </p:nvSpPr>
            <p:spPr>
              <a:xfrm>
                <a:off x="2365562" y="1632303"/>
                <a:ext cx="221609" cy="99005"/>
              </a:xfrm>
              <a:custGeom>
                <a:avLst/>
                <a:gdLst/>
                <a:ahLst/>
                <a:cxnLst/>
                <a:rect l="l" t="t" r="r" b="b"/>
                <a:pathLst>
                  <a:path w="2948" h="1317" extrusionOk="0">
                    <a:moveTo>
                      <a:pt x="2822" y="1"/>
                    </a:moveTo>
                    <a:cubicBezTo>
                      <a:pt x="2645" y="346"/>
                      <a:pt x="2649" y="353"/>
                      <a:pt x="2401" y="509"/>
                    </a:cubicBezTo>
                    <a:cubicBezTo>
                      <a:pt x="1888" y="834"/>
                      <a:pt x="1523" y="969"/>
                      <a:pt x="1214" y="969"/>
                    </a:cubicBezTo>
                    <a:cubicBezTo>
                      <a:pt x="824" y="969"/>
                      <a:pt x="524" y="752"/>
                      <a:pt x="132" y="427"/>
                    </a:cubicBezTo>
                    <a:cubicBezTo>
                      <a:pt x="78" y="475"/>
                      <a:pt x="51" y="502"/>
                      <a:pt x="0" y="548"/>
                    </a:cubicBezTo>
                    <a:cubicBezTo>
                      <a:pt x="397" y="1071"/>
                      <a:pt x="769" y="1316"/>
                      <a:pt x="1203" y="1316"/>
                    </a:cubicBezTo>
                    <a:cubicBezTo>
                      <a:pt x="1451" y="1316"/>
                      <a:pt x="1718" y="1237"/>
                      <a:pt x="2021" y="1084"/>
                    </a:cubicBezTo>
                    <a:cubicBezTo>
                      <a:pt x="2083" y="1053"/>
                      <a:pt x="2433" y="915"/>
                      <a:pt x="2833" y="440"/>
                    </a:cubicBezTo>
                    <a:cubicBezTo>
                      <a:pt x="2940" y="314"/>
                      <a:pt x="2947" y="148"/>
                      <a:pt x="28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3" name="Google Shape;11043;p42"/>
              <p:cNvSpPr/>
              <p:nvPr/>
            </p:nvSpPr>
            <p:spPr>
              <a:xfrm>
                <a:off x="5155408" y="1232904"/>
                <a:ext cx="232358" cy="218083"/>
              </a:xfrm>
              <a:custGeom>
                <a:avLst/>
                <a:gdLst/>
                <a:ahLst/>
                <a:cxnLst/>
                <a:rect l="l" t="t" r="r" b="b"/>
                <a:pathLst>
                  <a:path w="3091" h="2901" extrusionOk="0">
                    <a:moveTo>
                      <a:pt x="2565" y="0"/>
                    </a:moveTo>
                    <a:cubicBezTo>
                      <a:pt x="2556" y="0"/>
                      <a:pt x="2547" y="1"/>
                      <a:pt x="2538" y="3"/>
                    </a:cubicBezTo>
                    <a:cubicBezTo>
                      <a:pt x="2631" y="496"/>
                      <a:pt x="2618" y="607"/>
                      <a:pt x="2402" y="1053"/>
                    </a:cubicBezTo>
                    <a:cubicBezTo>
                      <a:pt x="2045" y="1795"/>
                      <a:pt x="1225" y="2639"/>
                      <a:pt x="452" y="2639"/>
                    </a:cubicBezTo>
                    <a:cubicBezTo>
                      <a:pt x="379" y="2639"/>
                      <a:pt x="306" y="2632"/>
                      <a:pt x="234" y="2616"/>
                    </a:cubicBezTo>
                    <a:cubicBezTo>
                      <a:pt x="196" y="2608"/>
                      <a:pt x="157" y="2589"/>
                      <a:pt x="116" y="2589"/>
                    </a:cubicBezTo>
                    <a:cubicBezTo>
                      <a:pt x="79" y="2589"/>
                      <a:pt x="40" y="2606"/>
                      <a:pt x="1" y="2665"/>
                    </a:cubicBezTo>
                    <a:cubicBezTo>
                      <a:pt x="132" y="2841"/>
                      <a:pt x="360" y="2811"/>
                      <a:pt x="542" y="2901"/>
                    </a:cubicBezTo>
                    <a:cubicBezTo>
                      <a:pt x="2698" y="2426"/>
                      <a:pt x="3091" y="0"/>
                      <a:pt x="25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4" name="Google Shape;11044;p42"/>
              <p:cNvSpPr/>
              <p:nvPr/>
            </p:nvSpPr>
            <p:spPr>
              <a:xfrm>
                <a:off x="4598221" y="1368894"/>
                <a:ext cx="263480" cy="122084"/>
              </a:xfrm>
              <a:custGeom>
                <a:avLst/>
                <a:gdLst/>
                <a:ahLst/>
                <a:cxnLst/>
                <a:rect l="l" t="t" r="r" b="b"/>
                <a:pathLst>
                  <a:path w="3505" h="1624" extrusionOk="0">
                    <a:moveTo>
                      <a:pt x="3377" y="0"/>
                    </a:moveTo>
                    <a:lnTo>
                      <a:pt x="3377" y="0"/>
                    </a:lnTo>
                    <a:cubicBezTo>
                      <a:pt x="3169" y="675"/>
                      <a:pt x="2696" y="1026"/>
                      <a:pt x="2123" y="1244"/>
                    </a:cubicBezTo>
                    <a:cubicBezTo>
                      <a:pt x="1901" y="1329"/>
                      <a:pt x="1688" y="1362"/>
                      <a:pt x="1487" y="1362"/>
                    </a:cubicBezTo>
                    <a:cubicBezTo>
                      <a:pt x="893" y="1362"/>
                      <a:pt x="411" y="1071"/>
                      <a:pt x="161" y="975"/>
                    </a:cubicBezTo>
                    <a:cubicBezTo>
                      <a:pt x="155" y="972"/>
                      <a:pt x="149" y="971"/>
                      <a:pt x="142" y="971"/>
                    </a:cubicBezTo>
                    <a:cubicBezTo>
                      <a:pt x="105" y="971"/>
                      <a:pt x="53" y="1005"/>
                      <a:pt x="0" y="1021"/>
                    </a:cubicBezTo>
                    <a:cubicBezTo>
                      <a:pt x="484" y="1445"/>
                      <a:pt x="1038" y="1623"/>
                      <a:pt x="1542" y="1623"/>
                    </a:cubicBezTo>
                    <a:cubicBezTo>
                      <a:pt x="1990" y="1623"/>
                      <a:pt x="2399" y="1483"/>
                      <a:pt x="2687" y="1249"/>
                    </a:cubicBezTo>
                    <a:cubicBezTo>
                      <a:pt x="2910" y="1066"/>
                      <a:pt x="3113" y="856"/>
                      <a:pt x="3306" y="643"/>
                    </a:cubicBezTo>
                    <a:cubicBezTo>
                      <a:pt x="3453" y="483"/>
                      <a:pt x="3505" y="286"/>
                      <a:pt x="33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5" name="Google Shape;11045;p42"/>
              <p:cNvSpPr/>
              <p:nvPr/>
            </p:nvSpPr>
            <p:spPr>
              <a:xfrm>
                <a:off x="5085948" y="1128488"/>
                <a:ext cx="183496" cy="200792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2671" extrusionOk="0">
                    <a:moveTo>
                      <a:pt x="2082" y="1"/>
                    </a:moveTo>
                    <a:cubicBezTo>
                      <a:pt x="2078" y="1"/>
                      <a:pt x="2075" y="1"/>
                      <a:pt x="2071" y="1"/>
                    </a:cubicBezTo>
                    <a:cubicBezTo>
                      <a:pt x="2052" y="160"/>
                      <a:pt x="2224" y="238"/>
                      <a:pt x="2232" y="341"/>
                    </a:cubicBezTo>
                    <a:cubicBezTo>
                      <a:pt x="2163" y="748"/>
                      <a:pt x="1976" y="1073"/>
                      <a:pt x="1749" y="1367"/>
                    </a:cubicBezTo>
                    <a:cubicBezTo>
                      <a:pt x="1314" y="1931"/>
                      <a:pt x="819" y="2420"/>
                      <a:pt x="39" y="2452"/>
                    </a:cubicBezTo>
                    <a:cubicBezTo>
                      <a:pt x="26" y="2452"/>
                      <a:pt x="14" y="2477"/>
                      <a:pt x="1" y="2493"/>
                    </a:cubicBezTo>
                    <a:cubicBezTo>
                      <a:pt x="46" y="2622"/>
                      <a:pt x="146" y="2670"/>
                      <a:pt x="253" y="2670"/>
                    </a:cubicBezTo>
                    <a:cubicBezTo>
                      <a:pt x="286" y="2670"/>
                      <a:pt x="319" y="2666"/>
                      <a:pt x="351" y="2658"/>
                    </a:cubicBezTo>
                    <a:cubicBezTo>
                      <a:pt x="1366" y="2414"/>
                      <a:pt x="2042" y="1642"/>
                      <a:pt x="2376" y="677"/>
                    </a:cubicBezTo>
                    <a:cubicBezTo>
                      <a:pt x="2433" y="515"/>
                      <a:pt x="2441" y="356"/>
                      <a:pt x="2380" y="196"/>
                    </a:cubicBezTo>
                    <a:cubicBezTo>
                      <a:pt x="2307" y="101"/>
                      <a:pt x="2242" y="1"/>
                      <a:pt x="20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6" name="Google Shape;11046;p42"/>
              <p:cNvSpPr/>
              <p:nvPr/>
            </p:nvSpPr>
            <p:spPr>
              <a:xfrm>
                <a:off x="5111507" y="1841287"/>
                <a:ext cx="143955" cy="23627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3143" extrusionOk="0">
                    <a:moveTo>
                      <a:pt x="1513" y="1"/>
                    </a:moveTo>
                    <a:cubicBezTo>
                      <a:pt x="1227" y="1"/>
                      <a:pt x="1005" y="163"/>
                      <a:pt x="834" y="404"/>
                    </a:cubicBezTo>
                    <a:cubicBezTo>
                      <a:pt x="1" y="1582"/>
                      <a:pt x="0" y="2851"/>
                      <a:pt x="118" y="3082"/>
                    </a:cubicBezTo>
                    <a:cubicBezTo>
                      <a:pt x="134" y="3112"/>
                      <a:pt x="180" y="3125"/>
                      <a:pt x="213" y="3143"/>
                    </a:cubicBezTo>
                    <a:cubicBezTo>
                      <a:pt x="221" y="3103"/>
                      <a:pt x="236" y="3065"/>
                      <a:pt x="236" y="3025"/>
                    </a:cubicBezTo>
                    <a:cubicBezTo>
                      <a:pt x="221" y="2185"/>
                      <a:pt x="751" y="523"/>
                      <a:pt x="1510" y="253"/>
                    </a:cubicBezTo>
                    <a:cubicBezTo>
                      <a:pt x="1547" y="242"/>
                      <a:pt x="1581" y="239"/>
                      <a:pt x="1612" y="239"/>
                    </a:cubicBezTo>
                    <a:cubicBezTo>
                      <a:pt x="1680" y="239"/>
                      <a:pt x="1734" y="256"/>
                      <a:pt x="1783" y="256"/>
                    </a:cubicBezTo>
                    <a:cubicBezTo>
                      <a:pt x="1831" y="256"/>
                      <a:pt x="1872" y="240"/>
                      <a:pt x="1915" y="174"/>
                    </a:cubicBezTo>
                    <a:cubicBezTo>
                      <a:pt x="1838" y="121"/>
                      <a:pt x="1768" y="36"/>
                      <a:pt x="1684" y="19"/>
                    </a:cubicBezTo>
                    <a:cubicBezTo>
                      <a:pt x="1625" y="7"/>
                      <a:pt x="1568" y="1"/>
                      <a:pt x="15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7" name="Google Shape;11047;p42"/>
              <p:cNvSpPr/>
              <p:nvPr/>
            </p:nvSpPr>
            <p:spPr>
              <a:xfrm>
                <a:off x="3115269" y="1216441"/>
                <a:ext cx="827" cy="902"/>
              </a:xfrm>
              <a:custGeom>
                <a:avLst/>
                <a:gdLst/>
                <a:ahLst/>
                <a:cxnLst/>
                <a:rect l="l" t="t" r="r" b="b"/>
                <a:pathLst>
                  <a:path w="11" h="12" extrusionOk="0">
                    <a:moveTo>
                      <a:pt x="0" y="1"/>
                    </a:moveTo>
                    <a:cubicBezTo>
                      <a:pt x="0" y="4"/>
                      <a:pt x="3" y="9"/>
                      <a:pt x="3" y="12"/>
                    </a:cubicBezTo>
                    <a:cubicBezTo>
                      <a:pt x="5" y="11"/>
                      <a:pt x="8" y="10"/>
                      <a:pt x="11" y="10"/>
                    </a:cubicBezTo>
                    <a:lnTo>
                      <a:pt x="11" y="9"/>
                    </a:lnTo>
                    <a:cubicBezTo>
                      <a:pt x="8" y="5"/>
                      <a:pt x="4" y="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8" name="Google Shape;11048;p42"/>
              <p:cNvSpPr/>
              <p:nvPr/>
            </p:nvSpPr>
            <p:spPr>
              <a:xfrm>
                <a:off x="3101738" y="1217193"/>
                <a:ext cx="232133" cy="152680"/>
              </a:xfrm>
              <a:custGeom>
                <a:avLst/>
                <a:gdLst/>
                <a:ahLst/>
                <a:cxnLst/>
                <a:rect l="l" t="t" r="r" b="b"/>
                <a:pathLst>
                  <a:path w="3088" h="2031" extrusionOk="0">
                    <a:moveTo>
                      <a:pt x="183" y="1"/>
                    </a:moveTo>
                    <a:cubicBezTo>
                      <a:pt x="0" y="73"/>
                      <a:pt x="19" y="225"/>
                      <a:pt x="73" y="356"/>
                    </a:cubicBezTo>
                    <a:cubicBezTo>
                      <a:pt x="598" y="1595"/>
                      <a:pt x="1477" y="2030"/>
                      <a:pt x="2152" y="2030"/>
                    </a:cubicBezTo>
                    <a:cubicBezTo>
                      <a:pt x="2584" y="2030"/>
                      <a:pt x="2932" y="1851"/>
                      <a:pt x="3048" y="1591"/>
                    </a:cubicBezTo>
                    <a:cubicBezTo>
                      <a:pt x="3088" y="1502"/>
                      <a:pt x="3088" y="1394"/>
                      <a:pt x="2964" y="1296"/>
                    </a:cubicBezTo>
                    <a:cubicBezTo>
                      <a:pt x="2868" y="1826"/>
                      <a:pt x="2414" y="1692"/>
                      <a:pt x="2140" y="1788"/>
                    </a:cubicBezTo>
                    <a:cubicBezTo>
                      <a:pt x="1627" y="1753"/>
                      <a:pt x="1240" y="1558"/>
                      <a:pt x="929" y="1245"/>
                    </a:cubicBezTo>
                    <a:cubicBezTo>
                      <a:pt x="581" y="896"/>
                      <a:pt x="299" y="493"/>
                      <a:pt x="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9" name="Google Shape;11049;p42"/>
              <p:cNvSpPr/>
              <p:nvPr/>
            </p:nvSpPr>
            <p:spPr>
              <a:xfrm>
                <a:off x="2368343" y="1759046"/>
                <a:ext cx="223713" cy="65853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876" extrusionOk="0">
                    <a:moveTo>
                      <a:pt x="2894" y="1"/>
                    </a:moveTo>
                    <a:cubicBezTo>
                      <a:pt x="2406" y="327"/>
                      <a:pt x="1864" y="496"/>
                      <a:pt x="1282" y="597"/>
                    </a:cubicBezTo>
                    <a:cubicBezTo>
                      <a:pt x="430" y="406"/>
                      <a:pt x="499" y="394"/>
                      <a:pt x="3" y="22"/>
                    </a:cubicBezTo>
                    <a:lnTo>
                      <a:pt x="3" y="22"/>
                    </a:lnTo>
                    <a:cubicBezTo>
                      <a:pt x="16" y="143"/>
                      <a:pt x="0" y="217"/>
                      <a:pt x="30" y="252"/>
                    </a:cubicBezTo>
                    <a:cubicBezTo>
                      <a:pt x="399" y="708"/>
                      <a:pt x="870" y="876"/>
                      <a:pt x="1331" y="876"/>
                    </a:cubicBezTo>
                    <a:cubicBezTo>
                      <a:pt x="1903" y="876"/>
                      <a:pt x="2462" y="618"/>
                      <a:pt x="2802" y="327"/>
                    </a:cubicBezTo>
                    <a:cubicBezTo>
                      <a:pt x="2874" y="268"/>
                      <a:pt x="2919" y="174"/>
                      <a:pt x="2976" y="96"/>
                    </a:cubicBezTo>
                    <a:cubicBezTo>
                      <a:pt x="2948" y="64"/>
                      <a:pt x="2921" y="32"/>
                      <a:pt x="28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11050;p42"/>
              <p:cNvSpPr/>
              <p:nvPr/>
            </p:nvSpPr>
            <p:spPr>
              <a:xfrm>
                <a:off x="4576571" y="1276129"/>
                <a:ext cx="268817" cy="98404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1309" extrusionOk="0">
                    <a:moveTo>
                      <a:pt x="3575" y="0"/>
                    </a:moveTo>
                    <a:cubicBezTo>
                      <a:pt x="3047" y="551"/>
                      <a:pt x="2486" y="800"/>
                      <a:pt x="1894" y="991"/>
                    </a:cubicBezTo>
                    <a:cubicBezTo>
                      <a:pt x="1745" y="1039"/>
                      <a:pt x="1590" y="1059"/>
                      <a:pt x="1436" y="1059"/>
                    </a:cubicBezTo>
                    <a:cubicBezTo>
                      <a:pt x="934" y="1059"/>
                      <a:pt x="440" y="840"/>
                      <a:pt x="206" y="629"/>
                    </a:cubicBezTo>
                    <a:cubicBezTo>
                      <a:pt x="189" y="614"/>
                      <a:pt x="161" y="612"/>
                      <a:pt x="124" y="612"/>
                    </a:cubicBezTo>
                    <a:cubicBezTo>
                      <a:pt x="108" y="612"/>
                      <a:pt x="90" y="612"/>
                      <a:pt x="70" y="612"/>
                    </a:cubicBezTo>
                    <a:cubicBezTo>
                      <a:pt x="49" y="612"/>
                      <a:pt x="26" y="612"/>
                      <a:pt x="1" y="610"/>
                    </a:cubicBezTo>
                    <a:lnTo>
                      <a:pt x="1" y="610"/>
                    </a:lnTo>
                    <a:cubicBezTo>
                      <a:pt x="231" y="917"/>
                      <a:pt x="228" y="992"/>
                      <a:pt x="879" y="1209"/>
                    </a:cubicBezTo>
                    <a:cubicBezTo>
                      <a:pt x="1069" y="1273"/>
                      <a:pt x="1258" y="1308"/>
                      <a:pt x="1451" y="1308"/>
                    </a:cubicBezTo>
                    <a:cubicBezTo>
                      <a:pt x="1601" y="1308"/>
                      <a:pt x="1753" y="1287"/>
                      <a:pt x="1910" y="1240"/>
                    </a:cubicBezTo>
                    <a:cubicBezTo>
                      <a:pt x="2412" y="1088"/>
                      <a:pt x="2865" y="852"/>
                      <a:pt x="3282" y="544"/>
                    </a:cubicBezTo>
                    <a:cubicBezTo>
                      <a:pt x="3414" y="445"/>
                      <a:pt x="3514" y="319"/>
                      <a:pt x="35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1" name="Google Shape;11051;p42"/>
              <p:cNvSpPr/>
              <p:nvPr/>
            </p:nvSpPr>
            <p:spPr>
              <a:xfrm>
                <a:off x="2356090" y="1519768"/>
                <a:ext cx="193118" cy="99381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1322" extrusionOk="0">
                    <a:moveTo>
                      <a:pt x="2462" y="0"/>
                    </a:moveTo>
                    <a:lnTo>
                      <a:pt x="2462" y="0"/>
                    </a:lnTo>
                    <a:cubicBezTo>
                      <a:pt x="2157" y="559"/>
                      <a:pt x="1624" y="956"/>
                      <a:pt x="1019" y="956"/>
                    </a:cubicBezTo>
                    <a:cubicBezTo>
                      <a:pt x="719" y="956"/>
                      <a:pt x="402" y="858"/>
                      <a:pt x="86" y="633"/>
                    </a:cubicBezTo>
                    <a:cubicBezTo>
                      <a:pt x="61" y="686"/>
                      <a:pt x="36" y="737"/>
                      <a:pt x="0" y="816"/>
                    </a:cubicBezTo>
                    <a:cubicBezTo>
                      <a:pt x="295" y="1208"/>
                      <a:pt x="699" y="1236"/>
                      <a:pt x="1066" y="1322"/>
                    </a:cubicBezTo>
                    <a:cubicBezTo>
                      <a:pt x="1354" y="1246"/>
                      <a:pt x="1923" y="1188"/>
                      <a:pt x="2461" y="451"/>
                    </a:cubicBezTo>
                    <a:cubicBezTo>
                      <a:pt x="2557" y="319"/>
                      <a:pt x="2568" y="168"/>
                      <a:pt x="24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2" name="Google Shape;11052;p42"/>
              <p:cNvSpPr/>
              <p:nvPr/>
            </p:nvSpPr>
            <p:spPr>
              <a:xfrm>
                <a:off x="4541239" y="1188100"/>
                <a:ext cx="310462" cy="50217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668" extrusionOk="0">
                    <a:moveTo>
                      <a:pt x="3981" y="1"/>
                    </a:moveTo>
                    <a:cubicBezTo>
                      <a:pt x="3913" y="1"/>
                      <a:pt x="3845" y="25"/>
                      <a:pt x="3777" y="44"/>
                    </a:cubicBezTo>
                    <a:cubicBezTo>
                      <a:pt x="3156" y="223"/>
                      <a:pt x="2433" y="482"/>
                      <a:pt x="1628" y="482"/>
                    </a:cubicBezTo>
                    <a:cubicBezTo>
                      <a:pt x="1236" y="482"/>
                      <a:pt x="824" y="421"/>
                      <a:pt x="395" y="258"/>
                    </a:cubicBezTo>
                    <a:cubicBezTo>
                      <a:pt x="286" y="218"/>
                      <a:pt x="171" y="192"/>
                      <a:pt x="1" y="141"/>
                    </a:cubicBezTo>
                    <a:lnTo>
                      <a:pt x="1" y="141"/>
                    </a:lnTo>
                    <a:cubicBezTo>
                      <a:pt x="57" y="245"/>
                      <a:pt x="71" y="311"/>
                      <a:pt x="109" y="333"/>
                    </a:cubicBezTo>
                    <a:cubicBezTo>
                      <a:pt x="439" y="513"/>
                      <a:pt x="788" y="637"/>
                      <a:pt x="1166" y="652"/>
                    </a:cubicBezTo>
                    <a:cubicBezTo>
                      <a:pt x="1289" y="656"/>
                      <a:pt x="1468" y="668"/>
                      <a:pt x="1694" y="668"/>
                    </a:cubicBezTo>
                    <a:cubicBezTo>
                      <a:pt x="2265" y="668"/>
                      <a:pt x="3130" y="589"/>
                      <a:pt x="4104" y="99"/>
                    </a:cubicBezTo>
                    <a:cubicBezTo>
                      <a:pt x="4116" y="91"/>
                      <a:pt x="4121" y="68"/>
                      <a:pt x="4130" y="51"/>
                    </a:cubicBezTo>
                    <a:cubicBezTo>
                      <a:pt x="4081" y="14"/>
                      <a:pt x="4031" y="1"/>
                      <a:pt x="39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11053;p42"/>
              <p:cNvSpPr/>
              <p:nvPr/>
            </p:nvSpPr>
            <p:spPr>
              <a:xfrm>
                <a:off x="2247990" y="1181560"/>
                <a:ext cx="250475" cy="130729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1739" extrusionOk="0">
                    <a:moveTo>
                      <a:pt x="3331" y="0"/>
                    </a:moveTo>
                    <a:lnTo>
                      <a:pt x="3331" y="0"/>
                    </a:lnTo>
                    <a:cubicBezTo>
                      <a:pt x="2319" y="816"/>
                      <a:pt x="1598" y="1560"/>
                      <a:pt x="172" y="1560"/>
                    </a:cubicBezTo>
                    <a:cubicBezTo>
                      <a:pt x="120" y="1560"/>
                      <a:pt x="68" y="1559"/>
                      <a:pt x="15" y="1557"/>
                    </a:cubicBezTo>
                    <a:cubicBezTo>
                      <a:pt x="9" y="1597"/>
                      <a:pt x="4" y="1634"/>
                      <a:pt x="0" y="1672"/>
                    </a:cubicBezTo>
                    <a:cubicBezTo>
                      <a:pt x="192" y="1717"/>
                      <a:pt x="382" y="1739"/>
                      <a:pt x="568" y="1739"/>
                    </a:cubicBezTo>
                    <a:cubicBezTo>
                      <a:pt x="1614" y="1739"/>
                      <a:pt x="2556" y="1065"/>
                      <a:pt x="3272" y="231"/>
                    </a:cubicBezTo>
                    <a:cubicBezTo>
                      <a:pt x="3304" y="193"/>
                      <a:pt x="3302" y="123"/>
                      <a:pt x="33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11054;p42"/>
              <p:cNvSpPr/>
              <p:nvPr/>
            </p:nvSpPr>
            <p:spPr>
              <a:xfrm>
                <a:off x="2266859" y="2284888"/>
                <a:ext cx="104415" cy="12697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689" extrusionOk="0">
                    <a:moveTo>
                      <a:pt x="798" y="0"/>
                    </a:moveTo>
                    <a:cubicBezTo>
                      <a:pt x="645" y="63"/>
                      <a:pt x="483" y="113"/>
                      <a:pt x="397" y="271"/>
                    </a:cubicBezTo>
                    <a:cubicBezTo>
                      <a:pt x="180" y="672"/>
                      <a:pt x="0" y="1084"/>
                      <a:pt x="122" y="1559"/>
                    </a:cubicBezTo>
                    <a:cubicBezTo>
                      <a:pt x="181" y="1596"/>
                      <a:pt x="229" y="1629"/>
                      <a:pt x="319" y="1688"/>
                    </a:cubicBezTo>
                    <a:cubicBezTo>
                      <a:pt x="280" y="1186"/>
                      <a:pt x="446" y="776"/>
                      <a:pt x="727" y="380"/>
                    </a:cubicBezTo>
                    <a:lnTo>
                      <a:pt x="1014" y="380"/>
                    </a:lnTo>
                    <a:cubicBezTo>
                      <a:pt x="1069" y="500"/>
                      <a:pt x="1115" y="604"/>
                      <a:pt x="1165" y="713"/>
                    </a:cubicBezTo>
                    <a:cubicBezTo>
                      <a:pt x="1352" y="565"/>
                      <a:pt x="1389" y="449"/>
                      <a:pt x="1307" y="308"/>
                    </a:cubicBezTo>
                    <a:cubicBezTo>
                      <a:pt x="1193" y="114"/>
                      <a:pt x="1012" y="32"/>
                      <a:pt x="7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11055;p42"/>
              <p:cNvSpPr/>
              <p:nvPr/>
            </p:nvSpPr>
            <p:spPr>
              <a:xfrm>
                <a:off x="3934587" y="879662"/>
                <a:ext cx="225442" cy="68334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909" extrusionOk="0">
                    <a:moveTo>
                      <a:pt x="107" y="1"/>
                    </a:moveTo>
                    <a:cubicBezTo>
                      <a:pt x="52" y="1"/>
                      <a:pt x="18" y="28"/>
                      <a:pt x="1" y="95"/>
                    </a:cubicBezTo>
                    <a:cubicBezTo>
                      <a:pt x="97" y="303"/>
                      <a:pt x="301" y="372"/>
                      <a:pt x="487" y="455"/>
                    </a:cubicBezTo>
                    <a:cubicBezTo>
                      <a:pt x="960" y="667"/>
                      <a:pt x="1445" y="851"/>
                      <a:pt x="1969" y="885"/>
                    </a:cubicBezTo>
                    <a:cubicBezTo>
                      <a:pt x="2104" y="894"/>
                      <a:pt x="2240" y="909"/>
                      <a:pt x="2386" y="909"/>
                    </a:cubicBezTo>
                    <a:cubicBezTo>
                      <a:pt x="2569" y="909"/>
                      <a:pt x="2768" y="885"/>
                      <a:pt x="2999" y="795"/>
                    </a:cubicBezTo>
                    <a:cubicBezTo>
                      <a:pt x="2450" y="695"/>
                      <a:pt x="2044" y="631"/>
                      <a:pt x="1643" y="548"/>
                    </a:cubicBezTo>
                    <a:cubicBezTo>
                      <a:pt x="768" y="366"/>
                      <a:pt x="305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11056;p42"/>
              <p:cNvSpPr/>
              <p:nvPr/>
            </p:nvSpPr>
            <p:spPr>
              <a:xfrm>
                <a:off x="2350527" y="1409337"/>
                <a:ext cx="201613" cy="82317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1095" extrusionOk="0">
                    <a:moveTo>
                      <a:pt x="2439" y="1"/>
                    </a:moveTo>
                    <a:lnTo>
                      <a:pt x="2439" y="1"/>
                    </a:lnTo>
                    <a:cubicBezTo>
                      <a:pt x="2272" y="145"/>
                      <a:pt x="2116" y="306"/>
                      <a:pt x="1935" y="427"/>
                    </a:cubicBezTo>
                    <a:cubicBezTo>
                      <a:pt x="1517" y="708"/>
                      <a:pt x="1178" y="797"/>
                      <a:pt x="896" y="797"/>
                    </a:cubicBezTo>
                    <a:cubicBezTo>
                      <a:pt x="536" y="797"/>
                      <a:pt x="269" y="652"/>
                      <a:pt x="48" y="578"/>
                    </a:cubicBezTo>
                    <a:cubicBezTo>
                      <a:pt x="30" y="649"/>
                      <a:pt x="1" y="699"/>
                      <a:pt x="14" y="719"/>
                    </a:cubicBezTo>
                    <a:cubicBezTo>
                      <a:pt x="62" y="782"/>
                      <a:pt x="115" y="849"/>
                      <a:pt x="182" y="892"/>
                    </a:cubicBezTo>
                    <a:cubicBezTo>
                      <a:pt x="419" y="1036"/>
                      <a:pt x="669" y="1094"/>
                      <a:pt x="914" y="1094"/>
                    </a:cubicBezTo>
                    <a:cubicBezTo>
                      <a:pt x="1834" y="1094"/>
                      <a:pt x="2682" y="264"/>
                      <a:pt x="24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11057;p42"/>
              <p:cNvSpPr/>
              <p:nvPr/>
            </p:nvSpPr>
            <p:spPr>
              <a:xfrm>
                <a:off x="4070576" y="1752732"/>
                <a:ext cx="216497" cy="81039"/>
              </a:xfrm>
              <a:custGeom>
                <a:avLst/>
                <a:gdLst/>
                <a:ahLst/>
                <a:cxnLst/>
                <a:rect l="l" t="t" r="r" b="b"/>
                <a:pathLst>
                  <a:path w="2880" h="1078" extrusionOk="0">
                    <a:moveTo>
                      <a:pt x="2776" y="0"/>
                    </a:moveTo>
                    <a:cubicBezTo>
                      <a:pt x="2489" y="375"/>
                      <a:pt x="2076" y="567"/>
                      <a:pt x="1653" y="743"/>
                    </a:cubicBezTo>
                    <a:cubicBezTo>
                      <a:pt x="1475" y="816"/>
                      <a:pt x="1315" y="847"/>
                      <a:pt x="1167" y="847"/>
                    </a:cubicBezTo>
                    <a:cubicBezTo>
                      <a:pt x="736" y="847"/>
                      <a:pt x="408" y="587"/>
                      <a:pt x="32" y="362"/>
                    </a:cubicBezTo>
                    <a:cubicBezTo>
                      <a:pt x="29" y="420"/>
                      <a:pt x="1" y="493"/>
                      <a:pt x="24" y="526"/>
                    </a:cubicBezTo>
                    <a:cubicBezTo>
                      <a:pt x="318" y="918"/>
                      <a:pt x="715" y="1077"/>
                      <a:pt x="1127" y="1077"/>
                    </a:cubicBezTo>
                    <a:cubicBezTo>
                      <a:pt x="1763" y="1077"/>
                      <a:pt x="2433" y="699"/>
                      <a:pt x="2813" y="209"/>
                    </a:cubicBezTo>
                    <a:cubicBezTo>
                      <a:pt x="2864" y="143"/>
                      <a:pt x="2880" y="65"/>
                      <a:pt x="27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11058;p42"/>
              <p:cNvSpPr/>
              <p:nvPr/>
            </p:nvSpPr>
            <p:spPr>
              <a:xfrm>
                <a:off x="2333387" y="1297328"/>
                <a:ext cx="185000" cy="9990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329" extrusionOk="0">
                    <a:moveTo>
                      <a:pt x="2292" y="1"/>
                    </a:moveTo>
                    <a:cubicBezTo>
                      <a:pt x="2031" y="342"/>
                      <a:pt x="2065" y="400"/>
                      <a:pt x="1512" y="739"/>
                    </a:cubicBezTo>
                    <a:cubicBezTo>
                      <a:pt x="923" y="1102"/>
                      <a:pt x="905" y="951"/>
                      <a:pt x="524" y="1047"/>
                    </a:cubicBezTo>
                    <a:cubicBezTo>
                      <a:pt x="508" y="1051"/>
                      <a:pt x="492" y="1053"/>
                      <a:pt x="476" y="1053"/>
                    </a:cubicBezTo>
                    <a:cubicBezTo>
                      <a:pt x="350" y="1053"/>
                      <a:pt x="243" y="934"/>
                      <a:pt x="120" y="934"/>
                    </a:cubicBezTo>
                    <a:cubicBezTo>
                      <a:pt x="82" y="934"/>
                      <a:pt x="42" y="945"/>
                      <a:pt x="0" y="975"/>
                    </a:cubicBezTo>
                    <a:cubicBezTo>
                      <a:pt x="144" y="1192"/>
                      <a:pt x="192" y="1248"/>
                      <a:pt x="287" y="1272"/>
                    </a:cubicBezTo>
                    <a:cubicBezTo>
                      <a:pt x="430" y="1307"/>
                      <a:pt x="571" y="1329"/>
                      <a:pt x="712" y="1329"/>
                    </a:cubicBezTo>
                    <a:cubicBezTo>
                      <a:pt x="877" y="1329"/>
                      <a:pt x="1039" y="1299"/>
                      <a:pt x="1198" y="1222"/>
                    </a:cubicBezTo>
                    <a:cubicBezTo>
                      <a:pt x="1651" y="1004"/>
                      <a:pt x="2460" y="439"/>
                      <a:pt x="2394" y="66"/>
                    </a:cubicBezTo>
                    <a:cubicBezTo>
                      <a:pt x="2359" y="44"/>
                      <a:pt x="2326" y="22"/>
                      <a:pt x="22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11059;p42"/>
              <p:cNvSpPr/>
              <p:nvPr/>
            </p:nvSpPr>
            <p:spPr>
              <a:xfrm>
                <a:off x="4078770" y="1509920"/>
                <a:ext cx="198906" cy="67206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894" extrusionOk="0">
                    <a:moveTo>
                      <a:pt x="2442" y="0"/>
                    </a:moveTo>
                    <a:lnTo>
                      <a:pt x="2442" y="0"/>
                    </a:lnTo>
                    <a:cubicBezTo>
                      <a:pt x="1876" y="443"/>
                      <a:pt x="1769" y="494"/>
                      <a:pt x="1081" y="643"/>
                    </a:cubicBezTo>
                    <a:cubicBezTo>
                      <a:pt x="710" y="589"/>
                      <a:pt x="342" y="532"/>
                      <a:pt x="61" y="191"/>
                    </a:cubicBezTo>
                    <a:cubicBezTo>
                      <a:pt x="39" y="297"/>
                      <a:pt x="1" y="364"/>
                      <a:pt x="21" y="404"/>
                    </a:cubicBezTo>
                    <a:cubicBezTo>
                      <a:pt x="129" y="619"/>
                      <a:pt x="320" y="745"/>
                      <a:pt x="541" y="817"/>
                    </a:cubicBezTo>
                    <a:cubicBezTo>
                      <a:pt x="703" y="871"/>
                      <a:pt x="866" y="894"/>
                      <a:pt x="1026" y="894"/>
                    </a:cubicBezTo>
                    <a:cubicBezTo>
                      <a:pt x="1895" y="894"/>
                      <a:pt x="2646" y="208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11060;p42"/>
              <p:cNvSpPr/>
              <p:nvPr/>
            </p:nvSpPr>
            <p:spPr>
              <a:xfrm>
                <a:off x="5015585" y="1124729"/>
                <a:ext cx="146511" cy="120506"/>
              </a:xfrm>
              <a:custGeom>
                <a:avLst/>
                <a:gdLst/>
                <a:ahLst/>
                <a:cxnLst/>
                <a:rect l="l" t="t" r="r" b="b"/>
                <a:pathLst>
                  <a:path w="1949" h="1603" extrusionOk="0">
                    <a:moveTo>
                      <a:pt x="1898" y="0"/>
                    </a:moveTo>
                    <a:cubicBezTo>
                      <a:pt x="1846" y="15"/>
                      <a:pt x="1776" y="13"/>
                      <a:pt x="1745" y="46"/>
                    </a:cubicBezTo>
                    <a:cubicBezTo>
                      <a:pt x="1229" y="594"/>
                      <a:pt x="945" y="1168"/>
                      <a:pt x="137" y="1455"/>
                    </a:cubicBezTo>
                    <a:cubicBezTo>
                      <a:pt x="97" y="1469"/>
                      <a:pt x="70" y="1518"/>
                      <a:pt x="0" y="1590"/>
                    </a:cubicBezTo>
                    <a:cubicBezTo>
                      <a:pt x="56" y="1599"/>
                      <a:pt x="110" y="1603"/>
                      <a:pt x="163" y="1603"/>
                    </a:cubicBezTo>
                    <a:cubicBezTo>
                      <a:pt x="893" y="1603"/>
                      <a:pt x="1362" y="833"/>
                      <a:pt x="1949" y="87"/>
                    </a:cubicBezTo>
                    <a:cubicBezTo>
                      <a:pt x="1932" y="58"/>
                      <a:pt x="1916" y="30"/>
                      <a:pt x="18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11061;p42"/>
              <p:cNvSpPr/>
              <p:nvPr/>
            </p:nvSpPr>
            <p:spPr>
              <a:xfrm>
                <a:off x="2287531" y="2422832"/>
                <a:ext cx="141625" cy="52547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699" extrusionOk="0">
                    <a:moveTo>
                      <a:pt x="966" y="1"/>
                    </a:moveTo>
                    <a:cubicBezTo>
                      <a:pt x="671" y="1"/>
                      <a:pt x="361" y="63"/>
                      <a:pt x="0" y="228"/>
                    </a:cubicBezTo>
                    <a:cubicBezTo>
                      <a:pt x="165" y="267"/>
                      <a:pt x="317" y="277"/>
                      <a:pt x="461" y="277"/>
                    </a:cubicBezTo>
                    <a:cubicBezTo>
                      <a:pt x="601" y="277"/>
                      <a:pt x="734" y="268"/>
                      <a:pt x="865" y="268"/>
                    </a:cubicBezTo>
                    <a:cubicBezTo>
                      <a:pt x="996" y="268"/>
                      <a:pt x="1124" y="277"/>
                      <a:pt x="1255" y="313"/>
                    </a:cubicBezTo>
                    <a:cubicBezTo>
                      <a:pt x="1326" y="363"/>
                      <a:pt x="1425" y="438"/>
                      <a:pt x="1532" y="499"/>
                    </a:cubicBezTo>
                    <a:cubicBezTo>
                      <a:pt x="1638" y="559"/>
                      <a:pt x="1705" y="699"/>
                      <a:pt x="1851" y="699"/>
                    </a:cubicBezTo>
                    <a:cubicBezTo>
                      <a:pt x="1861" y="699"/>
                      <a:pt x="1872" y="698"/>
                      <a:pt x="1883" y="696"/>
                    </a:cubicBezTo>
                    <a:cubicBezTo>
                      <a:pt x="1791" y="357"/>
                      <a:pt x="1791" y="357"/>
                      <a:pt x="1302" y="26"/>
                    </a:cubicBezTo>
                    <a:cubicBezTo>
                      <a:pt x="1191" y="10"/>
                      <a:pt x="1080" y="1"/>
                      <a:pt x="9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11062;p42"/>
              <p:cNvSpPr/>
              <p:nvPr/>
            </p:nvSpPr>
            <p:spPr>
              <a:xfrm>
                <a:off x="4060052" y="1331908"/>
                <a:ext cx="129447" cy="54276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722" extrusionOk="0">
                    <a:moveTo>
                      <a:pt x="1670" y="1"/>
                    </a:moveTo>
                    <a:cubicBezTo>
                      <a:pt x="1505" y="104"/>
                      <a:pt x="1349" y="226"/>
                      <a:pt x="1174" y="306"/>
                    </a:cubicBezTo>
                    <a:cubicBezTo>
                      <a:pt x="842" y="456"/>
                      <a:pt x="552" y="471"/>
                      <a:pt x="280" y="471"/>
                    </a:cubicBezTo>
                    <a:cubicBezTo>
                      <a:pt x="217" y="471"/>
                      <a:pt x="155" y="470"/>
                      <a:pt x="94" y="470"/>
                    </a:cubicBezTo>
                    <a:cubicBezTo>
                      <a:pt x="63" y="470"/>
                      <a:pt x="32" y="470"/>
                      <a:pt x="1" y="471"/>
                    </a:cubicBezTo>
                    <a:cubicBezTo>
                      <a:pt x="74" y="555"/>
                      <a:pt x="103" y="617"/>
                      <a:pt x="150" y="639"/>
                    </a:cubicBezTo>
                    <a:cubicBezTo>
                      <a:pt x="275" y="696"/>
                      <a:pt x="400" y="722"/>
                      <a:pt x="526" y="722"/>
                    </a:cubicBezTo>
                    <a:cubicBezTo>
                      <a:pt x="659" y="722"/>
                      <a:pt x="791" y="693"/>
                      <a:pt x="924" y="643"/>
                    </a:cubicBezTo>
                    <a:cubicBezTo>
                      <a:pt x="1228" y="527"/>
                      <a:pt x="1558" y="454"/>
                      <a:pt x="1710" y="117"/>
                    </a:cubicBezTo>
                    <a:cubicBezTo>
                      <a:pt x="1722" y="93"/>
                      <a:pt x="1688" y="48"/>
                      <a:pt x="16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11063;p42"/>
              <p:cNvSpPr/>
              <p:nvPr/>
            </p:nvSpPr>
            <p:spPr>
              <a:xfrm>
                <a:off x="4080875" y="1430160"/>
                <a:ext cx="130048" cy="39091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520" extrusionOk="0">
                    <a:moveTo>
                      <a:pt x="98" y="1"/>
                    </a:moveTo>
                    <a:cubicBezTo>
                      <a:pt x="56" y="73"/>
                      <a:pt x="29" y="118"/>
                      <a:pt x="0" y="169"/>
                    </a:cubicBezTo>
                    <a:cubicBezTo>
                      <a:pt x="206" y="388"/>
                      <a:pt x="447" y="520"/>
                      <a:pt x="721" y="520"/>
                    </a:cubicBezTo>
                    <a:cubicBezTo>
                      <a:pt x="738" y="520"/>
                      <a:pt x="754" y="519"/>
                      <a:pt x="771" y="518"/>
                    </a:cubicBezTo>
                    <a:cubicBezTo>
                      <a:pt x="1075" y="499"/>
                      <a:pt x="1380" y="425"/>
                      <a:pt x="1635" y="239"/>
                    </a:cubicBezTo>
                    <a:cubicBezTo>
                      <a:pt x="1689" y="199"/>
                      <a:pt x="1698" y="101"/>
                      <a:pt x="1730" y="30"/>
                    </a:cubicBezTo>
                    <a:lnTo>
                      <a:pt x="1723" y="23"/>
                    </a:lnTo>
                    <a:cubicBezTo>
                      <a:pt x="1297" y="165"/>
                      <a:pt x="1049" y="267"/>
                      <a:pt x="810" y="267"/>
                    </a:cubicBezTo>
                    <a:cubicBezTo>
                      <a:pt x="603" y="267"/>
                      <a:pt x="402" y="191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11064;p42"/>
              <p:cNvSpPr/>
              <p:nvPr/>
            </p:nvSpPr>
            <p:spPr>
              <a:xfrm>
                <a:off x="3997057" y="1023169"/>
                <a:ext cx="125989" cy="36986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492" extrusionOk="0">
                    <a:moveTo>
                      <a:pt x="41" y="0"/>
                    </a:moveTo>
                    <a:cubicBezTo>
                      <a:pt x="28" y="0"/>
                      <a:pt x="14" y="0"/>
                      <a:pt x="0" y="1"/>
                    </a:cubicBezTo>
                    <a:cubicBezTo>
                      <a:pt x="60" y="236"/>
                      <a:pt x="60" y="239"/>
                      <a:pt x="119" y="267"/>
                    </a:cubicBezTo>
                    <a:cubicBezTo>
                      <a:pt x="442" y="417"/>
                      <a:pt x="776" y="491"/>
                      <a:pt x="1119" y="491"/>
                    </a:cubicBezTo>
                    <a:cubicBezTo>
                      <a:pt x="1241" y="491"/>
                      <a:pt x="1364" y="482"/>
                      <a:pt x="1488" y="463"/>
                    </a:cubicBezTo>
                    <a:cubicBezTo>
                      <a:pt x="1532" y="456"/>
                      <a:pt x="1565" y="383"/>
                      <a:pt x="1602" y="340"/>
                    </a:cubicBezTo>
                    <a:cubicBezTo>
                      <a:pt x="1675" y="311"/>
                      <a:pt x="1656" y="327"/>
                      <a:pt x="1662" y="271"/>
                    </a:cubicBezTo>
                    <a:lnTo>
                      <a:pt x="1662" y="271"/>
                    </a:lnTo>
                    <a:cubicBezTo>
                      <a:pt x="1638" y="290"/>
                      <a:pt x="1613" y="309"/>
                      <a:pt x="1589" y="328"/>
                    </a:cubicBezTo>
                    <a:cubicBezTo>
                      <a:pt x="1330" y="285"/>
                      <a:pt x="1071" y="236"/>
                      <a:pt x="811" y="197"/>
                    </a:cubicBezTo>
                    <a:cubicBezTo>
                      <a:pt x="552" y="160"/>
                      <a:pt x="317" y="0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11065;p42"/>
              <p:cNvSpPr/>
              <p:nvPr/>
            </p:nvSpPr>
            <p:spPr>
              <a:xfrm>
                <a:off x="4044717" y="1247789"/>
                <a:ext cx="84795" cy="23981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319" extrusionOk="0">
                    <a:moveTo>
                      <a:pt x="1128" y="1"/>
                    </a:moveTo>
                    <a:lnTo>
                      <a:pt x="1128" y="1"/>
                    </a:lnTo>
                    <a:cubicBezTo>
                      <a:pt x="415" y="143"/>
                      <a:pt x="723" y="112"/>
                      <a:pt x="1" y="128"/>
                    </a:cubicBezTo>
                    <a:cubicBezTo>
                      <a:pt x="58" y="215"/>
                      <a:pt x="91" y="263"/>
                      <a:pt x="119" y="305"/>
                    </a:cubicBezTo>
                    <a:cubicBezTo>
                      <a:pt x="243" y="313"/>
                      <a:pt x="343" y="319"/>
                      <a:pt x="429" y="319"/>
                    </a:cubicBezTo>
                    <a:cubicBezTo>
                      <a:pt x="732" y="319"/>
                      <a:pt x="848" y="250"/>
                      <a:pt x="11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11066;p42"/>
              <p:cNvSpPr/>
              <p:nvPr/>
            </p:nvSpPr>
            <p:spPr>
              <a:xfrm>
                <a:off x="3536993" y="637226"/>
                <a:ext cx="22251" cy="6841"/>
              </a:xfrm>
              <a:custGeom>
                <a:avLst/>
                <a:gdLst/>
                <a:ahLst/>
                <a:cxnLst/>
                <a:rect l="l" t="t" r="r" b="b"/>
                <a:pathLst>
                  <a:path w="296" h="91" extrusionOk="0">
                    <a:moveTo>
                      <a:pt x="295" y="1"/>
                    </a:moveTo>
                    <a:cubicBezTo>
                      <a:pt x="197" y="9"/>
                      <a:pt x="123" y="14"/>
                      <a:pt x="0" y="25"/>
                    </a:cubicBezTo>
                    <a:cubicBezTo>
                      <a:pt x="93" y="68"/>
                      <a:pt x="141" y="90"/>
                      <a:pt x="178" y="90"/>
                    </a:cubicBezTo>
                    <a:cubicBezTo>
                      <a:pt x="218" y="90"/>
                      <a:pt x="243" y="62"/>
                      <a:pt x="2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11067;p42"/>
              <p:cNvSpPr/>
              <p:nvPr/>
            </p:nvSpPr>
            <p:spPr>
              <a:xfrm>
                <a:off x="2029084" y="1409939"/>
                <a:ext cx="327451" cy="138172"/>
              </a:xfrm>
              <a:custGeom>
                <a:avLst/>
                <a:gdLst/>
                <a:ahLst/>
                <a:cxnLst/>
                <a:rect l="l" t="t" r="r" b="b"/>
                <a:pathLst>
                  <a:path w="4356" h="1838" extrusionOk="0">
                    <a:moveTo>
                      <a:pt x="1667" y="1"/>
                    </a:moveTo>
                    <a:cubicBezTo>
                      <a:pt x="1443" y="1"/>
                      <a:pt x="1217" y="17"/>
                      <a:pt x="994" y="29"/>
                    </a:cubicBezTo>
                    <a:cubicBezTo>
                      <a:pt x="701" y="45"/>
                      <a:pt x="428" y="139"/>
                      <a:pt x="236" y="384"/>
                    </a:cubicBezTo>
                    <a:cubicBezTo>
                      <a:pt x="107" y="434"/>
                      <a:pt x="0" y="501"/>
                      <a:pt x="23" y="661"/>
                    </a:cubicBezTo>
                    <a:cubicBezTo>
                      <a:pt x="151" y="642"/>
                      <a:pt x="231" y="556"/>
                      <a:pt x="298" y="451"/>
                    </a:cubicBezTo>
                    <a:cubicBezTo>
                      <a:pt x="551" y="369"/>
                      <a:pt x="800" y="238"/>
                      <a:pt x="1061" y="214"/>
                    </a:cubicBezTo>
                    <a:cubicBezTo>
                      <a:pt x="1224" y="198"/>
                      <a:pt x="1378" y="191"/>
                      <a:pt x="1525" y="191"/>
                    </a:cubicBezTo>
                    <a:cubicBezTo>
                      <a:pt x="3351" y="191"/>
                      <a:pt x="3922" y="1324"/>
                      <a:pt x="4338" y="1837"/>
                    </a:cubicBezTo>
                    <a:cubicBezTo>
                      <a:pt x="4338" y="1701"/>
                      <a:pt x="4356" y="1636"/>
                      <a:pt x="4334" y="1590"/>
                    </a:cubicBezTo>
                    <a:cubicBezTo>
                      <a:pt x="3898" y="635"/>
                      <a:pt x="3104" y="173"/>
                      <a:pt x="2109" y="29"/>
                    </a:cubicBezTo>
                    <a:cubicBezTo>
                      <a:pt x="1963" y="8"/>
                      <a:pt x="1815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11068;p42"/>
              <p:cNvSpPr/>
              <p:nvPr/>
            </p:nvSpPr>
            <p:spPr>
              <a:xfrm>
                <a:off x="3611491" y="1936983"/>
                <a:ext cx="601" cy="1052"/>
              </a:xfrm>
              <a:custGeom>
                <a:avLst/>
                <a:gdLst/>
                <a:ahLst/>
                <a:cxnLst/>
                <a:rect l="l" t="t" r="r" b="b"/>
                <a:pathLst>
                  <a:path w="8" h="14" extrusionOk="0">
                    <a:moveTo>
                      <a:pt x="1" y="0"/>
                    </a:moveTo>
                    <a:lnTo>
                      <a:pt x="1" y="8"/>
                    </a:lnTo>
                    <a:cubicBezTo>
                      <a:pt x="3" y="10"/>
                      <a:pt x="7" y="11"/>
                      <a:pt x="8" y="14"/>
                    </a:cubicBezTo>
                    <a:cubicBezTo>
                      <a:pt x="7" y="10"/>
                      <a:pt x="7" y="6"/>
                      <a:pt x="4" y="3"/>
                    </a:cubicBezTo>
                    <a:cubicBezTo>
                      <a:pt x="3" y="2"/>
                      <a:pt x="2" y="2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11069;p42"/>
              <p:cNvSpPr/>
              <p:nvPr/>
            </p:nvSpPr>
            <p:spPr>
              <a:xfrm>
                <a:off x="3612017" y="1937960"/>
                <a:ext cx="5863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78" h="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8" y="27"/>
                      <a:pt x="5" y="68"/>
                      <a:pt x="29" y="68"/>
                    </a:cubicBezTo>
                    <a:cubicBezTo>
                      <a:pt x="39" y="68"/>
                      <a:pt x="54" y="61"/>
                      <a:pt x="77" y="40"/>
                    </a:cubicBezTo>
                    <a:cubicBezTo>
                      <a:pt x="51" y="27"/>
                      <a:pt x="27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0" name="Google Shape;11070;p42"/>
              <p:cNvSpPr/>
              <p:nvPr/>
            </p:nvSpPr>
            <p:spPr>
              <a:xfrm>
                <a:off x="4491098" y="2040046"/>
                <a:ext cx="451" cy="677"/>
              </a:xfrm>
              <a:custGeom>
                <a:avLst/>
                <a:gdLst/>
                <a:ahLst/>
                <a:cxnLst/>
                <a:rect l="l" t="t" r="r" b="b"/>
                <a:pathLst>
                  <a:path w="6" h="9" extrusionOk="0">
                    <a:moveTo>
                      <a:pt x="1" y="1"/>
                    </a:moveTo>
                    <a:lnTo>
                      <a:pt x="1" y="4"/>
                    </a:lnTo>
                    <a:cubicBezTo>
                      <a:pt x="3" y="7"/>
                      <a:pt x="4" y="8"/>
                      <a:pt x="5" y="8"/>
                    </a:cubicBezTo>
                    <a:cubicBezTo>
                      <a:pt x="5" y="6"/>
                      <a:pt x="4" y="4"/>
                      <a:pt x="4" y="2"/>
                    </a:cubicBezTo>
                    <a:cubicBezTo>
                      <a:pt x="3" y="2"/>
                      <a:pt x="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1" name="Google Shape;11071;p42"/>
              <p:cNvSpPr/>
              <p:nvPr/>
            </p:nvSpPr>
            <p:spPr>
              <a:xfrm>
                <a:off x="4491474" y="2040648"/>
                <a:ext cx="4510" cy="5413"/>
              </a:xfrm>
              <a:custGeom>
                <a:avLst/>
                <a:gdLst/>
                <a:ahLst/>
                <a:cxnLst/>
                <a:rect l="l" t="t" r="r" b="b"/>
                <a:pathLst>
                  <a:path w="60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71"/>
                      <a:pt x="11" y="51"/>
                      <a:pt x="60" y="58"/>
                    </a:cubicBezTo>
                    <a:cubicBezTo>
                      <a:pt x="40" y="39"/>
                      <a:pt x="20" y="21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11072;p42"/>
              <p:cNvSpPr/>
              <p:nvPr/>
            </p:nvSpPr>
            <p:spPr>
              <a:xfrm>
                <a:off x="5127293" y="2077483"/>
                <a:ext cx="677" cy="752"/>
              </a:xfrm>
              <a:custGeom>
                <a:avLst/>
                <a:gdLst/>
                <a:ahLst/>
                <a:cxnLst/>
                <a:rect l="l" t="t" r="r" b="b"/>
                <a:pathLst>
                  <a:path w="9" h="10" extrusionOk="0">
                    <a:moveTo>
                      <a:pt x="3" y="1"/>
                    </a:moveTo>
                    <a:cubicBezTo>
                      <a:pt x="3" y="2"/>
                      <a:pt x="1" y="4"/>
                      <a:pt x="1" y="6"/>
                    </a:cubicBezTo>
                    <a:cubicBezTo>
                      <a:pt x="4" y="6"/>
                      <a:pt x="8" y="7"/>
                      <a:pt x="9" y="10"/>
                    </a:cubicBezTo>
                    <a:cubicBezTo>
                      <a:pt x="8" y="6"/>
                      <a:pt x="8" y="5"/>
                      <a:pt x="5" y="2"/>
                    </a:cubicBezTo>
                    <a:cubicBezTo>
                      <a:pt x="4" y="2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11073;p42"/>
              <p:cNvSpPr/>
              <p:nvPr/>
            </p:nvSpPr>
            <p:spPr>
              <a:xfrm>
                <a:off x="5127894" y="2078159"/>
                <a:ext cx="5713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76" h="69" extrusionOk="0">
                    <a:moveTo>
                      <a:pt x="1" y="1"/>
                    </a:moveTo>
                    <a:cubicBezTo>
                      <a:pt x="9" y="26"/>
                      <a:pt x="6" y="69"/>
                      <a:pt x="29" y="69"/>
                    </a:cubicBezTo>
                    <a:cubicBezTo>
                      <a:pt x="38" y="69"/>
                      <a:pt x="53" y="61"/>
                      <a:pt x="75" y="40"/>
                    </a:cubicBezTo>
                    <a:cubicBezTo>
                      <a:pt x="50" y="27"/>
                      <a:pt x="24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11074;p42"/>
              <p:cNvSpPr/>
              <p:nvPr/>
            </p:nvSpPr>
            <p:spPr>
              <a:xfrm>
                <a:off x="2027430" y="1459779"/>
                <a:ext cx="3458" cy="2932"/>
              </a:xfrm>
              <a:custGeom>
                <a:avLst/>
                <a:gdLst/>
                <a:ahLst/>
                <a:cxnLst/>
                <a:rect l="l" t="t" r="r" b="b"/>
                <a:pathLst>
                  <a:path w="46" h="39" extrusionOk="0">
                    <a:moveTo>
                      <a:pt x="45" y="0"/>
                    </a:moveTo>
                    <a:cubicBezTo>
                      <a:pt x="41" y="0"/>
                      <a:pt x="39" y="1"/>
                      <a:pt x="36" y="1"/>
                    </a:cubicBezTo>
                    <a:cubicBezTo>
                      <a:pt x="12" y="28"/>
                      <a:pt x="0" y="39"/>
                      <a:pt x="2" y="39"/>
                    </a:cubicBezTo>
                    <a:cubicBezTo>
                      <a:pt x="4" y="39"/>
                      <a:pt x="18" y="29"/>
                      <a:pt x="46" y="11"/>
                    </a:cubicBezTo>
                    <a:cubicBezTo>
                      <a:pt x="45" y="7"/>
                      <a:pt x="45" y="2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11075;p42"/>
              <p:cNvSpPr/>
              <p:nvPr/>
            </p:nvSpPr>
            <p:spPr>
              <a:xfrm>
                <a:off x="4210399" y="1427304"/>
                <a:ext cx="6089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81" h="69" extrusionOk="0">
                    <a:moveTo>
                      <a:pt x="65" y="1"/>
                    </a:moveTo>
                    <a:lnTo>
                      <a:pt x="65" y="1"/>
                    </a:lnTo>
                    <a:cubicBezTo>
                      <a:pt x="43" y="21"/>
                      <a:pt x="20" y="41"/>
                      <a:pt x="0" y="61"/>
                    </a:cubicBezTo>
                    <a:lnTo>
                      <a:pt x="7" y="68"/>
                    </a:lnTo>
                    <a:cubicBezTo>
                      <a:pt x="80" y="39"/>
                      <a:pt x="60" y="52"/>
                      <a:pt x="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11076;p42"/>
              <p:cNvSpPr/>
              <p:nvPr/>
            </p:nvSpPr>
            <p:spPr>
              <a:xfrm>
                <a:off x="3798899" y="2527850"/>
                <a:ext cx="356618" cy="183277"/>
              </a:xfrm>
              <a:custGeom>
                <a:avLst/>
                <a:gdLst/>
                <a:ahLst/>
                <a:cxnLst/>
                <a:rect l="l" t="t" r="r" b="b"/>
                <a:pathLst>
                  <a:path w="4744" h="2438" extrusionOk="0">
                    <a:moveTo>
                      <a:pt x="3364" y="0"/>
                    </a:moveTo>
                    <a:cubicBezTo>
                      <a:pt x="2198" y="164"/>
                      <a:pt x="895" y="1368"/>
                      <a:pt x="217" y="2197"/>
                    </a:cubicBezTo>
                    <a:cubicBezTo>
                      <a:pt x="183" y="2245"/>
                      <a:pt x="147" y="2294"/>
                      <a:pt x="113" y="2342"/>
                    </a:cubicBezTo>
                    <a:cubicBezTo>
                      <a:pt x="73" y="2363"/>
                      <a:pt x="1" y="2371"/>
                      <a:pt x="74" y="2438"/>
                    </a:cubicBezTo>
                    <a:cubicBezTo>
                      <a:pt x="94" y="2412"/>
                      <a:pt x="113" y="2388"/>
                      <a:pt x="135" y="2363"/>
                    </a:cubicBezTo>
                    <a:lnTo>
                      <a:pt x="282" y="2262"/>
                    </a:lnTo>
                    <a:cubicBezTo>
                      <a:pt x="1495" y="1333"/>
                      <a:pt x="2460" y="342"/>
                      <a:pt x="3443" y="342"/>
                    </a:cubicBezTo>
                    <a:cubicBezTo>
                      <a:pt x="3734" y="342"/>
                      <a:pt x="4026" y="429"/>
                      <a:pt x="4327" y="630"/>
                    </a:cubicBezTo>
                    <a:cubicBezTo>
                      <a:pt x="4433" y="701"/>
                      <a:pt x="4522" y="817"/>
                      <a:pt x="4664" y="817"/>
                    </a:cubicBezTo>
                    <a:cubicBezTo>
                      <a:pt x="4669" y="817"/>
                      <a:pt x="4674" y="817"/>
                      <a:pt x="4680" y="816"/>
                    </a:cubicBezTo>
                    <a:cubicBezTo>
                      <a:pt x="4744" y="671"/>
                      <a:pt x="4653" y="599"/>
                      <a:pt x="4584" y="535"/>
                    </a:cubicBezTo>
                    <a:cubicBezTo>
                      <a:pt x="4240" y="209"/>
                      <a:pt x="3812" y="71"/>
                      <a:pt x="33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077" name="Google Shape;11077;p42"/>
            <p:cNvSpPr/>
            <p:nvPr/>
          </p:nvSpPr>
          <p:spPr>
            <a:xfrm>
              <a:off x="2583720" y="2389498"/>
              <a:ext cx="1056313" cy="624971"/>
            </a:xfrm>
            <a:custGeom>
              <a:avLst/>
              <a:gdLst/>
              <a:ahLst/>
              <a:cxnLst/>
              <a:rect l="l" t="t" r="r" b="b"/>
              <a:pathLst>
                <a:path w="50347" h="29787" extrusionOk="0">
                  <a:moveTo>
                    <a:pt x="23136" y="0"/>
                  </a:moveTo>
                  <a:cubicBezTo>
                    <a:pt x="23107" y="0"/>
                    <a:pt x="23078" y="1"/>
                    <a:pt x="23050" y="2"/>
                  </a:cubicBezTo>
                  <a:cubicBezTo>
                    <a:pt x="21728" y="64"/>
                    <a:pt x="20762" y="889"/>
                    <a:pt x="20121" y="2031"/>
                  </a:cubicBezTo>
                  <a:cubicBezTo>
                    <a:pt x="17590" y="6543"/>
                    <a:pt x="21097" y="13578"/>
                    <a:pt x="23981" y="20565"/>
                  </a:cubicBezTo>
                  <a:cubicBezTo>
                    <a:pt x="24512" y="21856"/>
                    <a:pt x="25496" y="24601"/>
                    <a:pt x="25440" y="25932"/>
                  </a:cubicBezTo>
                  <a:cubicBezTo>
                    <a:pt x="25380" y="27400"/>
                    <a:pt x="24375" y="28306"/>
                    <a:pt x="23109" y="28306"/>
                  </a:cubicBezTo>
                  <a:cubicBezTo>
                    <a:pt x="22943" y="28306"/>
                    <a:pt x="22773" y="28291"/>
                    <a:pt x="22599" y="28259"/>
                  </a:cubicBezTo>
                  <a:cubicBezTo>
                    <a:pt x="21622" y="28079"/>
                    <a:pt x="20090" y="26913"/>
                    <a:pt x="19239" y="25059"/>
                  </a:cubicBezTo>
                  <a:cubicBezTo>
                    <a:pt x="18199" y="22789"/>
                    <a:pt x="18224" y="20471"/>
                    <a:pt x="18160" y="17242"/>
                  </a:cubicBezTo>
                  <a:cubicBezTo>
                    <a:pt x="18151" y="16808"/>
                    <a:pt x="18206" y="16373"/>
                    <a:pt x="18208" y="15939"/>
                  </a:cubicBezTo>
                  <a:cubicBezTo>
                    <a:pt x="18210" y="15608"/>
                    <a:pt x="18167" y="15278"/>
                    <a:pt x="18159" y="14948"/>
                  </a:cubicBezTo>
                  <a:cubicBezTo>
                    <a:pt x="18132" y="13948"/>
                    <a:pt x="18167" y="12147"/>
                    <a:pt x="17693" y="9883"/>
                  </a:cubicBezTo>
                  <a:cubicBezTo>
                    <a:pt x="17276" y="7890"/>
                    <a:pt x="16390" y="5023"/>
                    <a:pt x="15315" y="3312"/>
                  </a:cubicBezTo>
                  <a:cubicBezTo>
                    <a:pt x="14421" y="1890"/>
                    <a:pt x="13280" y="1105"/>
                    <a:pt x="12152" y="1105"/>
                  </a:cubicBezTo>
                  <a:cubicBezTo>
                    <a:pt x="11125" y="1105"/>
                    <a:pt x="10109" y="1754"/>
                    <a:pt x="9298" y="3162"/>
                  </a:cubicBezTo>
                  <a:cubicBezTo>
                    <a:pt x="8161" y="5139"/>
                    <a:pt x="7838" y="7645"/>
                    <a:pt x="8068" y="9777"/>
                  </a:cubicBezTo>
                  <a:cubicBezTo>
                    <a:pt x="8469" y="13486"/>
                    <a:pt x="12500" y="21148"/>
                    <a:pt x="12677" y="24884"/>
                  </a:cubicBezTo>
                  <a:cubicBezTo>
                    <a:pt x="12816" y="25341"/>
                    <a:pt x="12672" y="25791"/>
                    <a:pt x="12604" y="26236"/>
                  </a:cubicBezTo>
                  <a:cubicBezTo>
                    <a:pt x="12566" y="26476"/>
                    <a:pt x="12454" y="26714"/>
                    <a:pt x="12177" y="26822"/>
                  </a:cubicBezTo>
                  <a:cubicBezTo>
                    <a:pt x="12150" y="26824"/>
                    <a:pt x="12124" y="26825"/>
                    <a:pt x="12097" y="26825"/>
                  </a:cubicBezTo>
                  <a:cubicBezTo>
                    <a:pt x="11240" y="26825"/>
                    <a:pt x="10113" y="25919"/>
                    <a:pt x="9546" y="25244"/>
                  </a:cubicBezTo>
                  <a:cubicBezTo>
                    <a:pt x="6879" y="22070"/>
                    <a:pt x="7607" y="14579"/>
                    <a:pt x="7321" y="11726"/>
                  </a:cubicBezTo>
                  <a:cubicBezTo>
                    <a:pt x="7064" y="9166"/>
                    <a:pt x="5884" y="7924"/>
                    <a:pt x="4443" y="7924"/>
                  </a:cubicBezTo>
                  <a:cubicBezTo>
                    <a:pt x="3924" y="7924"/>
                    <a:pt x="3372" y="8085"/>
                    <a:pt x="2816" y="8404"/>
                  </a:cubicBezTo>
                  <a:cubicBezTo>
                    <a:pt x="0" y="10021"/>
                    <a:pt x="142" y="15501"/>
                    <a:pt x="2172" y="18678"/>
                  </a:cubicBezTo>
                  <a:cubicBezTo>
                    <a:pt x="2554" y="19275"/>
                    <a:pt x="3941" y="21230"/>
                    <a:pt x="4425" y="21801"/>
                  </a:cubicBezTo>
                  <a:cubicBezTo>
                    <a:pt x="5313" y="22849"/>
                    <a:pt x="5252" y="23865"/>
                    <a:pt x="5305" y="24009"/>
                  </a:cubicBezTo>
                  <a:cubicBezTo>
                    <a:pt x="5336" y="24095"/>
                    <a:pt x="5415" y="24161"/>
                    <a:pt x="5476" y="24240"/>
                  </a:cubicBezTo>
                  <a:cubicBezTo>
                    <a:pt x="5850" y="23875"/>
                    <a:pt x="5938" y="23737"/>
                    <a:pt x="5935" y="23371"/>
                  </a:cubicBezTo>
                  <a:cubicBezTo>
                    <a:pt x="5915" y="20714"/>
                    <a:pt x="2390" y="18281"/>
                    <a:pt x="2161" y="14115"/>
                  </a:cubicBezTo>
                  <a:cubicBezTo>
                    <a:pt x="2011" y="13385"/>
                    <a:pt x="2176" y="12675"/>
                    <a:pt x="2289" y="11961"/>
                  </a:cubicBezTo>
                  <a:cubicBezTo>
                    <a:pt x="2529" y="10447"/>
                    <a:pt x="3717" y="9289"/>
                    <a:pt x="4716" y="9289"/>
                  </a:cubicBezTo>
                  <a:cubicBezTo>
                    <a:pt x="5608" y="9289"/>
                    <a:pt x="6348" y="10213"/>
                    <a:pt x="6125" y="12633"/>
                  </a:cubicBezTo>
                  <a:cubicBezTo>
                    <a:pt x="5781" y="16362"/>
                    <a:pt x="5719" y="22275"/>
                    <a:pt x="7693" y="25456"/>
                  </a:cubicBezTo>
                  <a:cubicBezTo>
                    <a:pt x="8675" y="27040"/>
                    <a:pt x="10544" y="28377"/>
                    <a:pt x="12060" y="28377"/>
                  </a:cubicBezTo>
                  <a:cubicBezTo>
                    <a:pt x="13082" y="28377"/>
                    <a:pt x="13943" y="27769"/>
                    <a:pt x="14264" y="26219"/>
                  </a:cubicBezTo>
                  <a:cubicBezTo>
                    <a:pt x="15013" y="22599"/>
                    <a:pt x="11325" y="15898"/>
                    <a:pt x="10004" y="11367"/>
                  </a:cubicBezTo>
                  <a:cubicBezTo>
                    <a:pt x="9473" y="9545"/>
                    <a:pt x="9347" y="7934"/>
                    <a:pt x="9803" y="5972"/>
                  </a:cubicBezTo>
                  <a:cubicBezTo>
                    <a:pt x="10261" y="4003"/>
                    <a:pt x="10920" y="3175"/>
                    <a:pt x="11508" y="2656"/>
                  </a:cubicBezTo>
                  <a:cubicBezTo>
                    <a:pt x="11742" y="2451"/>
                    <a:pt x="11981" y="2361"/>
                    <a:pt x="12226" y="2361"/>
                  </a:cubicBezTo>
                  <a:cubicBezTo>
                    <a:pt x="12475" y="2361"/>
                    <a:pt x="12731" y="2454"/>
                    <a:pt x="12996" y="2617"/>
                  </a:cubicBezTo>
                  <a:cubicBezTo>
                    <a:pt x="14110" y="3301"/>
                    <a:pt x="14792" y="4739"/>
                    <a:pt x="15242" y="5963"/>
                  </a:cubicBezTo>
                  <a:cubicBezTo>
                    <a:pt x="17620" y="12431"/>
                    <a:pt x="16360" y="16272"/>
                    <a:pt x="16839" y="21565"/>
                  </a:cubicBezTo>
                  <a:cubicBezTo>
                    <a:pt x="17080" y="24229"/>
                    <a:pt x="17857" y="26618"/>
                    <a:pt x="19884" y="28432"/>
                  </a:cubicBezTo>
                  <a:cubicBezTo>
                    <a:pt x="20492" y="28979"/>
                    <a:pt x="21155" y="29437"/>
                    <a:pt x="21955" y="29646"/>
                  </a:cubicBezTo>
                  <a:cubicBezTo>
                    <a:pt x="22317" y="29741"/>
                    <a:pt x="22680" y="29786"/>
                    <a:pt x="23035" y="29786"/>
                  </a:cubicBezTo>
                  <a:cubicBezTo>
                    <a:pt x="24990" y="29786"/>
                    <a:pt x="26710" y="28407"/>
                    <a:pt x="26861" y="26281"/>
                  </a:cubicBezTo>
                  <a:cubicBezTo>
                    <a:pt x="27139" y="22386"/>
                    <a:pt x="22680" y="15908"/>
                    <a:pt x="21294" y="8916"/>
                  </a:cubicBezTo>
                  <a:cubicBezTo>
                    <a:pt x="20881" y="6828"/>
                    <a:pt x="20602" y="3382"/>
                    <a:pt x="22171" y="1960"/>
                  </a:cubicBezTo>
                  <a:cubicBezTo>
                    <a:pt x="22534" y="1631"/>
                    <a:pt x="22867" y="1490"/>
                    <a:pt x="23222" y="1490"/>
                  </a:cubicBezTo>
                  <a:cubicBezTo>
                    <a:pt x="23531" y="1490"/>
                    <a:pt x="23856" y="1597"/>
                    <a:pt x="24229" y="1780"/>
                  </a:cubicBezTo>
                  <a:cubicBezTo>
                    <a:pt x="31158" y="5164"/>
                    <a:pt x="26956" y="15931"/>
                    <a:pt x="29081" y="23695"/>
                  </a:cubicBezTo>
                  <a:cubicBezTo>
                    <a:pt x="29855" y="26520"/>
                    <a:pt x="31379" y="27713"/>
                    <a:pt x="32762" y="27713"/>
                  </a:cubicBezTo>
                  <a:cubicBezTo>
                    <a:pt x="33573" y="27713"/>
                    <a:pt x="34335" y="27302"/>
                    <a:pt x="34869" y="26569"/>
                  </a:cubicBezTo>
                  <a:cubicBezTo>
                    <a:pt x="36163" y="24793"/>
                    <a:pt x="35827" y="22586"/>
                    <a:pt x="35821" y="22369"/>
                  </a:cubicBezTo>
                  <a:cubicBezTo>
                    <a:pt x="35685" y="17663"/>
                    <a:pt x="31537" y="8502"/>
                    <a:pt x="31015" y="5511"/>
                  </a:cubicBezTo>
                  <a:cubicBezTo>
                    <a:pt x="30955" y="5163"/>
                    <a:pt x="30997" y="4857"/>
                    <a:pt x="31147" y="4570"/>
                  </a:cubicBezTo>
                  <a:cubicBezTo>
                    <a:pt x="31277" y="4463"/>
                    <a:pt x="31176" y="4509"/>
                    <a:pt x="31497" y="4388"/>
                  </a:cubicBezTo>
                  <a:cubicBezTo>
                    <a:pt x="31838" y="4476"/>
                    <a:pt x="32027" y="4464"/>
                    <a:pt x="32516" y="4812"/>
                  </a:cubicBezTo>
                  <a:cubicBezTo>
                    <a:pt x="34736" y="6386"/>
                    <a:pt x="35460" y="8287"/>
                    <a:pt x="35649" y="10796"/>
                  </a:cubicBezTo>
                  <a:cubicBezTo>
                    <a:pt x="35836" y="13286"/>
                    <a:pt x="35570" y="19597"/>
                    <a:pt x="38049" y="22667"/>
                  </a:cubicBezTo>
                  <a:cubicBezTo>
                    <a:pt x="38962" y="23799"/>
                    <a:pt x="40037" y="24226"/>
                    <a:pt x="40780" y="24226"/>
                  </a:cubicBezTo>
                  <a:cubicBezTo>
                    <a:pt x="40910" y="24226"/>
                    <a:pt x="41030" y="24213"/>
                    <a:pt x="41137" y="24188"/>
                  </a:cubicBezTo>
                  <a:cubicBezTo>
                    <a:pt x="42395" y="23898"/>
                    <a:pt x="43234" y="23146"/>
                    <a:pt x="43644" y="21929"/>
                  </a:cubicBezTo>
                  <a:cubicBezTo>
                    <a:pt x="44285" y="20024"/>
                    <a:pt x="43104" y="17277"/>
                    <a:pt x="42084" y="14187"/>
                  </a:cubicBezTo>
                  <a:cubicBezTo>
                    <a:pt x="41131" y="11299"/>
                    <a:pt x="40749" y="9873"/>
                    <a:pt x="40926" y="8197"/>
                  </a:cubicBezTo>
                  <a:cubicBezTo>
                    <a:pt x="40934" y="8124"/>
                    <a:pt x="40991" y="8056"/>
                    <a:pt x="41037" y="7955"/>
                  </a:cubicBezTo>
                  <a:cubicBezTo>
                    <a:pt x="42120" y="8379"/>
                    <a:pt x="42789" y="9722"/>
                    <a:pt x="42893" y="10866"/>
                  </a:cubicBezTo>
                  <a:cubicBezTo>
                    <a:pt x="42953" y="11525"/>
                    <a:pt x="43049" y="12181"/>
                    <a:pt x="43115" y="12840"/>
                  </a:cubicBezTo>
                  <a:cubicBezTo>
                    <a:pt x="43207" y="13783"/>
                    <a:pt x="43513" y="14656"/>
                    <a:pt x="43975" y="15478"/>
                  </a:cubicBezTo>
                  <a:cubicBezTo>
                    <a:pt x="44528" y="16461"/>
                    <a:pt x="45390" y="17224"/>
                    <a:pt x="46506" y="17224"/>
                  </a:cubicBezTo>
                  <a:cubicBezTo>
                    <a:pt x="46570" y="17224"/>
                    <a:pt x="46635" y="17221"/>
                    <a:pt x="46701" y="17216"/>
                  </a:cubicBezTo>
                  <a:cubicBezTo>
                    <a:pt x="48657" y="17063"/>
                    <a:pt x="49826" y="15663"/>
                    <a:pt x="50211" y="13812"/>
                  </a:cubicBezTo>
                  <a:cubicBezTo>
                    <a:pt x="50282" y="13469"/>
                    <a:pt x="50346" y="13111"/>
                    <a:pt x="50324" y="12765"/>
                  </a:cubicBezTo>
                  <a:cubicBezTo>
                    <a:pt x="50245" y="11568"/>
                    <a:pt x="49867" y="10458"/>
                    <a:pt x="49269" y="9418"/>
                  </a:cubicBezTo>
                  <a:cubicBezTo>
                    <a:pt x="47146" y="5732"/>
                    <a:pt x="44679" y="5647"/>
                    <a:pt x="44013" y="5423"/>
                  </a:cubicBezTo>
                  <a:cubicBezTo>
                    <a:pt x="43885" y="5380"/>
                    <a:pt x="43762" y="5359"/>
                    <a:pt x="43640" y="5359"/>
                  </a:cubicBezTo>
                  <a:cubicBezTo>
                    <a:pt x="43439" y="5359"/>
                    <a:pt x="43243" y="5417"/>
                    <a:pt x="43043" y="5532"/>
                  </a:cubicBezTo>
                  <a:cubicBezTo>
                    <a:pt x="42891" y="5804"/>
                    <a:pt x="42931" y="5716"/>
                    <a:pt x="42915" y="5854"/>
                  </a:cubicBezTo>
                  <a:cubicBezTo>
                    <a:pt x="42969" y="6026"/>
                    <a:pt x="43087" y="6137"/>
                    <a:pt x="43251" y="6195"/>
                  </a:cubicBezTo>
                  <a:cubicBezTo>
                    <a:pt x="43524" y="6293"/>
                    <a:pt x="44929" y="6642"/>
                    <a:pt x="45882" y="7423"/>
                  </a:cubicBezTo>
                  <a:cubicBezTo>
                    <a:pt x="47975" y="9141"/>
                    <a:pt x="49900" y="12200"/>
                    <a:pt x="48509" y="14658"/>
                  </a:cubicBezTo>
                  <a:cubicBezTo>
                    <a:pt x="48114" y="15358"/>
                    <a:pt x="47360" y="15911"/>
                    <a:pt x="46664" y="15911"/>
                  </a:cubicBezTo>
                  <a:cubicBezTo>
                    <a:pt x="46353" y="15911"/>
                    <a:pt x="46054" y="15801"/>
                    <a:pt x="45804" y="15546"/>
                  </a:cubicBezTo>
                  <a:cubicBezTo>
                    <a:pt x="44245" y="13963"/>
                    <a:pt x="44637" y="11940"/>
                    <a:pt x="44119" y="10007"/>
                  </a:cubicBezTo>
                  <a:cubicBezTo>
                    <a:pt x="43599" y="8069"/>
                    <a:pt x="42026" y="6560"/>
                    <a:pt x="40840" y="6560"/>
                  </a:cubicBezTo>
                  <a:cubicBezTo>
                    <a:pt x="39624" y="6560"/>
                    <a:pt x="38815" y="8147"/>
                    <a:pt x="39968" y="12489"/>
                  </a:cubicBezTo>
                  <a:cubicBezTo>
                    <a:pt x="41303" y="17508"/>
                    <a:pt x="43652" y="21339"/>
                    <a:pt x="41255" y="22633"/>
                  </a:cubicBezTo>
                  <a:cubicBezTo>
                    <a:pt x="41097" y="22719"/>
                    <a:pt x="40931" y="22761"/>
                    <a:pt x="40760" y="22761"/>
                  </a:cubicBezTo>
                  <a:cubicBezTo>
                    <a:pt x="39540" y="22761"/>
                    <a:pt x="38097" y="20615"/>
                    <a:pt x="37644" y="16880"/>
                  </a:cubicBezTo>
                  <a:cubicBezTo>
                    <a:pt x="37583" y="16385"/>
                    <a:pt x="37572" y="15886"/>
                    <a:pt x="37503" y="15396"/>
                  </a:cubicBezTo>
                  <a:cubicBezTo>
                    <a:pt x="37368" y="14430"/>
                    <a:pt x="37388" y="13454"/>
                    <a:pt x="37324" y="12483"/>
                  </a:cubicBezTo>
                  <a:cubicBezTo>
                    <a:pt x="37206" y="10746"/>
                    <a:pt x="37133" y="8820"/>
                    <a:pt x="36309" y="7218"/>
                  </a:cubicBezTo>
                  <a:cubicBezTo>
                    <a:pt x="35477" y="5596"/>
                    <a:pt x="33650" y="3479"/>
                    <a:pt x="31855" y="3128"/>
                  </a:cubicBezTo>
                  <a:cubicBezTo>
                    <a:pt x="31707" y="3100"/>
                    <a:pt x="31564" y="3086"/>
                    <a:pt x="31426" y="3086"/>
                  </a:cubicBezTo>
                  <a:cubicBezTo>
                    <a:pt x="30100" y="3086"/>
                    <a:pt x="29250" y="4363"/>
                    <a:pt x="29469" y="5786"/>
                  </a:cubicBezTo>
                  <a:cubicBezTo>
                    <a:pt x="29699" y="7270"/>
                    <a:pt x="29937" y="7951"/>
                    <a:pt x="31266" y="11456"/>
                  </a:cubicBezTo>
                  <a:cubicBezTo>
                    <a:pt x="32653" y="15111"/>
                    <a:pt x="33920" y="18612"/>
                    <a:pt x="34345" y="22487"/>
                  </a:cubicBezTo>
                  <a:cubicBezTo>
                    <a:pt x="34495" y="23856"/>
                    <a:pt x="34147" y="26094"/>
                    <a:pt x="32748" y="26337"/>
                  </a:cubicBezTo>
                  <a:cubicBezTo>
                    <a:pt x="29252" y="25864"/>
                    <a:pt x="30223" y="16178"/>
                    <a:pt x="29983" y="12848"/>
                  </a:cubicBezTo>
                  <a:cubicBezTo>
                    <a:pt x="29914" y="11918"/>
                    <a:pt x="29970" y="10983"/>
                    <a:pt x="29848" y="10054"/>
                  </a:cubicBezTo>
                  <a:cubicBezTo>
                    <a:pt x="29773" y="9480"/>
                    <a:pt x="29773" y="8894"/>
                    <a:pt x="29676" y="8325"/>
                  </a:cubicBezTo>
                  <a:cubicBezTo>
                    <a:pt x="29217" y="5646"/>
                    <a:pt x="28392" y="3240"/>
                    <a:pt x="26271" y="1472"/>
                  </a:cubicBezTo>
                  <a:cubicBezTo>
                    <a:pt x="25497" y="826"/>
                    <a:pt x="24162" y="0"/>
                    <a:pt x="23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8" name="Google Shape;11078;p42"/>
          <p:cNvGrpSpPr/>
          <p:nvPr/>
        </p:nvGrpSpPr>
        <p:grpSpPr>
          <a:xfrm>
            <a:off x="4165921" y="4202248"/>
            <a:ext cx="610859" cy="1808030"/>
            <a:chOff x="2798750" y="2159100"/>
            <a:chExt cx="328525" cy="972425"/>
          </a:xfrm>
        </p:grpSpPr>
        <p:sp>
          <p:nvSpPr>
            <p:cNvPr id="11079" name="Google Shape;11079;p42"/>
            <p:cNvSpPr/>
            <p:nvPr/>
          </p:nvSpPr>
          <p:spPr>
            <a:xfrm>
              <a:off x="2798750" y="2621075"/>
              <a:ext cx="78075" cy="311475"/>
            </a:xfrm>
            <a:custGeom>
              <a:avLst/>
              <a:gdLst/>
              <a:ahLst/>
              <a:cxnLst/>
              <a:rect l="l" t="t" r="r" b="b"/>
              <a:pathLst>
                <a:path w="3123" h="12459" extrusionOk="0">
                  <a:moveTo>
                    <a:pt x="921" y="0"/>
                  </a:moveTo>
                  <a:cubicBezTo>
                    <a:pt x="921" y="0"/>
                    <a:pt x="937" y="47"/>
                    <a:pt x="966" y="133"/>
                  </a:cubicBezTo>
                  <a:cubicBezTo>
                    <a:pt x="997" y="221"/>
                    <a:pt x="1040" y="349"/>
                    <a:pt x="1088" y="512"/>
                  </a:cubicBezTo>
                  <a:cubicBezTo>
                    <a:pt x="1134" y="675"/>
                    <a:pt x="1185" y="876"/>
                    <a:pt x="1219" y="1109"/>
                  </a:cubicBezTo>
                  <a:cubicBezTo>
                    <a:pt x="1251" y="1340"/>
                    <a:pt x="1275" y="1601"/>
                    <a:pt x="1252" y="1882"/>
                  </a:cubicBezTo>
                  <a:cubicBezTo>
                    <a:pt x="1234" y="2163"/>
                    <a:pt x="1168" y="2460"/>
                    <a:pt x="1068" y="2768"/>
                  </a:cubicBezTo>
                  <a:cubicBezTo>
                    <a:pt x="966" y="3076"/>
                    <a:pt x="837" y="3397"/>
                    <a:pt x="693" y="3735"/>
                  </a:cubicBezTo>
                  <a:cubicBezTo>
                    <a:pt x="550" y="4072"/>
                    <a:pt x="400" y="4427"/>
                    <a:pt x="257" y="4795"/>
                  </a:cubicBezTo>
                  <a:lnTo>
                    <a:pt x="207" y="4934"/>
                  </a:lnTo>
                  <a:lnTo>
                    <a:pt x="182" y="5003"/>
                  </a:lnTo>
                  <a:lnTo>
                    <a:pt x="157" y="5085"/>
                  </a:lnTo>
                  <a:lnTo>
                    <a:pt x="113" y="5251"/>
                  </a:lnTo>
                  <a:lnTo>
                    <a:pt x="81" y="5411"/>
                  </a:lnTo>
                  <a:cubicBezTo>
                    <a:pt x="42" y="5623"/>
                    <a:pt x="19" y="5840"/>
                    <a:pt x="14" y="6053"/>
                  </a:cubicBezTo>
                  <a:cubicBezTo>
                    <a:pt x="1" y="6480"/>
                    <a:pt x="45" y="6899"/>
                    <a:pt x="115" y="7302"/>
                  </a:cubicBezTo>
                  <a:cubicBezTo>
                    <a:pt x="186" y="7704"/>
                    <a:pt x="285" y="8090"/>
                    <a:pt x="395" y="8456"/>
                  </a:cubicBezTo>
                  <a:cubicBezTo>
                    <a:pt x="625" y="9185"/>
                    <a:pt x="898" y="9834"/>
                    <a:pt x="1143" y="10382"/>
                  </a:cubicBezTo>
                  <a:cubicBezTo>
                    <a:pt x="1268" y="10657"/>
                    <a:pt x="1389" y="10903"/>
                    <a:pt x="1495" y="11121"/>
                  </a:cubicBezTo>
                  <a:cubicBezTo>
                    <a:pt x="1601" y="11338"/>
                    <a:pt x="1696" y="11525"/>
                    <a:pt x="1771" y="11680"/>
                  </a:cubicBezTo>
                  <a:cubicBezTo>
                    <a:pt x="1926" y="11986"/>
                    <a:pt x="2016" y="12161"/>
                    <a:pt x="2016" y="12161"/>
                  </a:cubicBezTo>
                  <a:lnTo>
                    <a:pt x="2017" y="12164"/>
                  </a:lnTo>
                  <a:cubicBezTo>
                    <a:pt x="2018" y="12166"/>
                    <a:pt x="2018" y="12168"/>
                    <a:pt x="2020" y="12169"/>
                  </a:cubicBezTo>
                  <a:cubicBezTo>
                    <a:pt x="2117" y="12354"/>
                    <a:pt x="2306" y="12459"/>
                    <a:pt x="2501" y="12459"/>
                  </a:cubicBezTo>
                  <a:cubicBezTo>
                    <a:pt x="2587" y="12459"/>
                    <a:pt x="2674" y="12438"/>
                    <a:pt x="2756" y="12396"/>
                  </a:cubicBezTo>
                  <a:cubicBezTo>
                    <a:pt x="3021" y="12254"/>
                    <a:pt x="3122" y="11925"/>
                    <a:pt x="2982" y="11659"/>
                  </a:cubicBezTo>
                  <a:cubicBezTo>
                    <a:pt x="2982" y="11659"/>
                    <a:pt x="2890" y="11487"/>
                    <a:pt x="2729" y="11183"/>
                  </a:cubicBezTo>
                  <a:cubicBezTo>
                    <a:pt x="2567" y="10882"/>
                    <a:pt x="2339" y="10452"/>
                    <a:pt x="2079" y="9936"/>
                  </a:cubicBezTo>
                  <a:cubicBezTo>
                    <a:pt x="1819" y="9423"/>
                    <a:pt x="1532" y="8817"/>
                    <a:pt x="1286" y="8154"/>
                  </a:cubicBezTo>
                  <a:cubicBezTo>
                    <a:pt x="1160" y="7823"/>
                    <a:pt x="1047" y="7478"/>
                    <a:pt x="959" y="7124"/>
                  </a:cubicBezTo>
                  <a:cubicBezTo>
                    <a:pt x="872" y="6771"/>
                    <a:pt x="809" y="6410"/>
                    <a:pt x="797" y="6053"/>
                  </a:cubicBezTo>
                  <a:cubicBezTo>
                    <a:pt x="789" y="5873"/>
                    <a:pt x="795" y="5697"/>
                    <a:pt x="814" y="5523"/>
                  </a:cubicBezTo>
                  <a:lnTo>
                    <a:pt x="830" y="5395"/>
                  </a:lnTo>
                  <a:lnTo>
                    <a:pt x="851" y="5277"/>
                  </a:lnTo>
                  <a:lnTo>
                    <a:pt x="862" y="5216"/>
                  </a:lnTo>
                  <a:lnTo>
                    <a:pt x="880" y="5146"/>
                  </a:lnTo>
                  <a:lnTo>
                    <a:pt x="916" y="5008"/>
                  </a:lnTo>
                  <a:cubicBezTo>
                    <a:pt x="1011" y="4641"/>
                    <a:pt x="1118" y="4280"/>
                    <a:pt x="1225" y="3926"/>
                  </a:cubicBezTo>
                  <a:cubicBezTo>
                    <a:pt x="1329" y="3571"/>
                    <a:pt x="1433" y="3222"/>
                    <a:pt x="1496" y="2875"/>
                  </a:cubicBezTo>
                  <a:cubicBezTo>
                    <a:pt x="1560" y="2529"/>
                    <a:pt x="1585" y="2190"/>
                    <a:pt x="1564" y="1882"/>
                  </a:cubicBezTo>
                  <a:cubicBezTo>
                    <a:pt x="1545" y="1574"/>
                    <a:pt x="1484" y="1298"/>
                    <a:pt x="1410" y="1064"/>
                  </a:cubicBezTo>
                  <a:cubicBezTo>
                    <a:pt x="1335" y="830"/>
                    <a:pt x="1250" y="636"/>
                    <a:pt x="1177" y="479"/>
                  </a:cubicBezTo>
                  <a:cubicBezTo>
                    <a:pt x="1103" y="322"/>
                    <a:pt x="1038" y="202"/>
                    <a:pt x="991" y="122"/>
                  </a:cubicBezTo>
                  <a:cubicBezTo>
                    <a:pt x="944" y="43"/>
                    <a:pt x="921" y="0"/>
                    <a:pt x="921" y="0"/>
                  </a:cubicBezTo>
                  <a:close/>
                </a:path>
              </a:pathLst>
            </a:custGeom>
            <a:solidFill>
              <a:srgbClr val="024C7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42"/>
            <p:cNvSpPr/>
            <p:nvPr/>
          </p:nvSpPr>
          <p:spPr>
            <a:xfrm>
              <a:off x="2807425" y="2159100"/>
              <a:ext cx="319850" cy="972425"/>
            </a:xfrm>
            <a:custGeom>
              <a:avLst/>
              <a:gdLst/>
              <a:ahLst/>
              <a:cxnLst/>
              <a:rect l="l" t="t" r="r" b="b"/>
              <a:pathLst>
                <a:path w="12794" h="38897" extrusionOk="0">
                  <a:moveTo>
                    <a:pt x="3162" y="20408"/>
                  </a:moveTo>
                  <a:cubicBezTo>
                    <a:pt x="3201" y="20770"/>
                    <a:pt x="3221" y="21133"/>
                    <a:pt x="3228" y="21487"/>
                  </a:cubicBezTo>
                  <a:cubicBezTo>
                    <a:pt x="3254" y="22381"/>
                    <a:pt x="3207" y="23225"/>
                    <a:pt x="3152" y="23949"/>
                  </a:cubicBezTo>
                  <a:cubicBezTo>
                    <a:pt x="3120" y="24362"/>
                    <a:pt x="3088" y="24735"/>
                    <a:pt x="3056" y="25059"/>
                  </a:cubicBezTo>
                  <a:cubicBezTo>
                    <a:pt x="2998" y="24793"/>
                    <a:pt x="2950" y="24521"/>
                    <a:pt x="2911" y="24247"/>
                  </a:cubicBezTo>
                  <a:cubicBezTo>
                    <a:pt x="2819" y="23586"/>
                    <a:pt x="2786" y="22905"/>
                    <a:pt x="2818" y="22233"/>
                  </a:cubicBezTo>
                  <a:cubicBezTo>
                    <a:pt x="2834" y="21897"/>
                    <a:pt x="2870" y="21563"/>
                    <a:pt x="2928" y="21242"/>
                  </a:cubicBezTo>
                  <a:lnTo>
                    <a:pt x="2952" y="21122"/>
                  </a:lnTo>
                  <a:lnTo>
                    <a:pt x="2977" y="21011"/>
                  </a:lnTo>
                  <a:cubicBezTo>
                    <a:pt x="2994" y="20938"/>
                    <a:pt x="3021" y="20838"/>
                    <a:pt x="3042" y="20765"/>
                  </a:cubicBezTo>
                  <a:cubicBezTo>
                    <a:pt x="3076" y="20644"/>
                    <a:pt x="3117" y="20526"/>
                    <a:pt x="3162" y="20408"/>
                  </a:cubicBezTo>
                  <a:close/>
                  <a:moveTo>
                    <a:pt x="7331" y="0"/>
                  </a:moveTo>
                  <a:cubicBezTo>
                    <a:pt x="7331" y="0"/>
                    <a:pt x="7348" y="42"/>
                    <a:pt x="7381" y="119"/>
                  </a:cubicBezTo>
                  <a:cubicBezTo>
                    <a:pt x="7412" y="199"/>
                    <a:pt x="7459" y="318"/>
                    <a:pt x="7501" y="478"/>
                  </a:cubicBezTo>
                  <a:cubicBezTo>
                    <a:pt x="7587" y="792"/>
                    <a:pt x="7667" y="1277"/>
                    <a:pt x="7556" y="1870"/>
                  </a:cubicBezTo>
                  <a:cubicBezTo>
                    <a:pt x="7448" y="2460"/>
                    <a:pt x="7136" y="3136"/>
                    <a:pt x="6637" y="3811"/>
                  </a:cubicBezTo>
                  <a:cubicBezTo>
                    <a:pt x="6435" y="4083"/>
                    <a:pt x="6205" y="4359"/>
                    <a:pt x="5955" y="4638"/>
                  </a:cubicBezTo>
                  <a:cubicBezTo>
                    <a:pt x="5922" y="4569"/>
                    <a:pt x="5887" y="4502"/>
                    <a:pt x="5854" y="4435"/>
                  </a:cubicBezTo>
                  <a:cubicBezTo>
                    <a:pt x="5539" y="3832"/>
                    <a:pt x="5199" y="3329"/>
                    <a:pt x="4946" y="2865"/>
                  </a:cubicBezTo>
                  <a:cubicBezTo>
                    <a:pt x="4693" y="2403"/>
                    <a:pt x="4513" y="1980"/>
                    <a:pt x="4401" y="1616"/>
                  </a:cubicBezTo>
                  <a:cubicBezTo>
                    <a:pt x="4298" y="1249"/>
                    <a:pt x="4237" y="957"/>
                    <a:pt x="4213" y="750"/>
                  </a:cubicBezTo>
                  <a:cubicBezTo>
                    <a:pt x="4188" y="544"/>
                    <a:pt x="4173" y="433"/>
                    <a:pt x="4173" y="433"/>
                  </a:cubicBezTo>
                  <a:cubicBezTo>
                    <a:pt x="4173" y="433"/>
                    <a:pt x="4168" y="544"/>
                    <a:pt x="4158" y="751"/>
                  </a:cubicBezTo>
                  <a:cubicBezTo>
                    <a:pt x="4149" y="855"/>
                    <a:pt x="4156" y="983"/>
                    <a:pt x="4162" y="1135"/>
                  </a:cubicBezTo>
                  <a:cubicBezTo>
                    <a:pt x="4160" y="1289"/>
                    <a:pt x="4189" y="1462"/>
                    <a:pt x="4212" y="1658"/>
                  </a:cubicBezTo>
                  <a:cubicBezTo>
                    <a:pt x="4276" y="2046"/>
                    <a:pt x="4398" y="2516"/>
                    <a:pt x="4611" y="3022"/>
                  </a:cubicBezTo>
                  <a:cubicBezTo>
                    <a:pt x="4819" y="3531"/>
                    <a:pt x="5099" y="4074"/>
                    <a:pt x="5353" y="4668"/>
                  </a:cubicBezTo>
                  <a:cubicBezTo>
                    <a:pt x="5408" y="4810"/>
                    <a:pt x="5465" y="4956"/>
                    <a:pt x="5517" y="5103"/>
                  </a:cubicBezTo>
                  <a:cubicBezTo>
                    <a:pt x="5263" y="5364"/>
                    <a:pt x="4991" y="5629"/>
                    <a:pt x="4705" y="5898"/>
                  </a:cubicBezTo>
                  <a:cubicBezTo>
                    <a:pt x="4319" y="6261"/>
                    <a:pt x="3920" y="6635"/>
                    <a:pt x="3508" y="7054"/>
                  </a:cubicBezTo>
                  <a:cubicBezTo>
                    <a:pt x="3072" y="7526"/>
                    <a:pt x="2772" y="8082"/>
                    <a:pt x="2538" y="8681"/>
                  </a:cubicBezTo>
                  <a:cubicBezTo>
                    <a:pt x="2308" y="9279"/>
                    <a:pt x="2155" y="9919"/>
                    <a:pt x="2083" y="10585"/>
                  </a:cubicBezTo>
                  <a:cubicBezTo>
                    <a:pt x="2047" y="10919"/>
                    <a:pt x="2031" y="11259"/>
                    <a:pt x="2043" y="11605"/>
                  </a:cubicBezTo>
                  <a:cubicBezTo>
                    <a:pt x="2049" y="11777"/>
                    <a:pt x="2060" y="11951"/>
                    <a:pt x="2083" y="12127"/>
                  </a:cubicBezTo>
                  <a:cubicBezTo>
                    <a:pt x="2086" y="12170"/>
                    <a:pt x="2094" y="12215"/>
                    <a:pt x="2100" y="12259"/>
                  </a:cubicBezTo>
                  <a:lnTo>
                    <a:pt x="2110" y="12324"/>
                  </a:lnTo>
                  <a:lnTo>
                    <a:pt x="2115" y="12358"/>
                  </a:lnTo>
                  <a:lnTo>
                    <a:pt x="2126" y="12410"/>
                  </a:lnTo>
                  <a:cubicBezTo>
                    <a:pt x="2134" y="12451"/>
                    <a:pt x="2142" y="12487"/>
                    <a:pt x="2153" y="12534"/>
                  </a:cubicBezTo>
                  <a:lnTo>
                    <a:pt x="2192" y="12677"/>
                  </a:lnTo>
                  <a:cubicBezTo>
                    <a:pt x="2410" y="13393"/>
                    <a:pt x="2799" y="13985"/>
                    <a:pt x="3125" y="14566"/>
                  </a:cubicBezTo>
                  <a:cubicBezTo>
                    <a:pt x="3458" y="15141"/>
                    <a:pt x="3750" y="15719"/>
                    <a:pt x="3796" y="16301"/>
                  </a:cubicBezTo>
                  <a:lnTo>
                    <a:pt x="3800" y="16356"/>
                  </a:lnTo>
                  <a:lnTo>
                    <a:pt x="3801" y="16369"/>
                  </a:lnTo>
                  <a:cubicBezTo>
                    <a:pt x="3801" y="16369"/>
                    <a:pt x="3801" y="16378"/>
                    <a:pt x="3802" y="16378"/>
                  </a:cubicBezTo>
                  <a:lnTo>
                    <a:pt x="3803" y="16406"/>
                  </a:lnTo>
                  <a:lnTo>
                    <a:pt x="3807" y="16537"/>
                  </a:lnTo>
                  <a:cubicBezTo>
                    <a:pt x="3806" y="16619"/>
                    <a:pt x="3807" y="16686"/>
                    <a:pt x="3801" y="16765"/>
                  </a:cubicBezTo>
                  <a:cubicBezTo>
                    <a:pt x="3795" y="16921"/>
                    <a:pt x="3775" y="17074"/>
                    <a:pt x="3747" y="17224"/>
                  </a:cubicBezTo>
                  <a:cubicBezTo>
                    <a:pt x="3690" y="17523"/>
                    <a:pt x="3584" y="17810"/>
                    <a:pt x="3436" y="18094"/>
                  </a:cubicBezTo>
                  <a:lnTo>
                    <a:pt x="3415" y="18129"/>
                  </a:lnTo>
                  <a:cubicBezTo>
                    <a:pt x="3361" y="18011"/>
                    <a:pt x="3302" y="17894"/>
                    <a:pt x="3238" y="17781"/>
                  </a:cubicBezTo>
                  <a:lnTo>
                    <a:pt x="3139" y="17608"/>
                  </a:lnTo>
                  <a:lnTo>
                    <a:pt x="3025" y="17436"/>
                  </a:lnTo>
                  <a:lnTo>
                    <a:pt x="2968" y="17351"/>
                  </a:lnTo>
                  <a:lnTo>
                    <a:pt x="2913" y="17279"/>
                  </a:lnTo>
                  <a:lnTo>
                    <a:pt x="2799" y="17133"/>
                  </a:lnTo>
                  <a:cubicBezTo>
                    <a:pt x="2494" y="16749"/>
                    <a:pt x="2181" y="16383"/>
                    <a:pt x="1884" y="16033"/>
                  </a:cubicBezTo>
                  <a:cubicBezTo>
                    <a:pt x="1587" y="15683"/>
                    <a:pt x="1309" y="15344"/>
                    <a:pt x="1070" y="15011"/>
                  </a:cubicBezTo>
                  <a:cubicBezTo>
                    <a:pt x="831" y="14677"/>
                    <a:pt x="637" y="14343"/>
                    <a:pt x="500" y="14014"/>
                  </a:cubicBezTo>
                  <a:cubicBezTo>
                    <a:pt x="359" y="13685"/>
                    <a:pt x="276" y="13365"/>
                    <a:pt x="214" y="13077"/>
                  </a:cubicBezTo>
                  <a:cubicBezTo>
                    <a:pt x="155" y="12789"/>
                    <a:pt x="127" y="12531"/>
                    <a:pt x="108" y="12317"/>
                  </a:cubicBezTo>
                  <a:cubicBezTo>
                    <a:pt x="91" y="12103"/>
                    <a:pt x="85" y="11935"/>
                    <a:pt x="80" y="11819"/>
                  </a:cubicBezTo>
                  <a:cubicBezTo>
                    <a:pt x="77" y="11705"/>
                    <a:pt x="76" y="11643"/>
                    <a:pt x="76" y="11643"/>
                  </a:cubicBezTo>
                  <a:cubicBezTo>
                    <a:pt x="76" y="11643"/>
                    <a:pt x="70" y="11705"/>
                    <a:pt x="55" y="11818"/>
                  </a:cubicBezTo>
                  <a:cubicBezTo>
                    <a:pt x="42" y="11933"/>
                    <a:pt x="23" y="12103"/>
                    <a:pt x="15" y="12318"/>
                  </a:cubicBezTo>
                  <a:cubicBezTo>
                    <a:pt x="6" y="12535"/>
                    <a:pt x="1" y="12800"/>
                    <a:pt x="24" y="13104"/>
                  </a:cubicBezTo>
                  <a:cubicBezTo>
                    <a:pt x="47" y="13408"/>
                    <a:pt x="100" y="13752"/>
                    <a:pt x="212" y="14118"/>
                  </a:cubicBezTo>
                  <a:cubicBezTo>
                    <a:pt x="319" y="14483"/>
                    <a:pt x="489" y="14865"/>
                    <a:pt x="703" y="15245"/>
                  </a:cubicBezTo>
                  <a:cubicBezTo>
                    <a:pt x="916" y="15625"/>
                    <a:pt x="1180" y="15996"/>
                    <a:pt x="1443" y="16374"/>
                  </a:cubicBezTo>
                  <a:cubicBezTo>
                    <a:pt x="1711" y="16751"/>
                    <a:pt x="1983" y="17137"/>
                    <a:pt x="2246" y="17536"/>
                  </a:cubicBezTo>
                  <a:lnTo>
                    <a:pt x="2346" y="17686"/>
                  </a:lnTo>
                  <a:lnTo>
                    <a:pt x="2397" y="17762"/>
                  </a:lnTo>
                  <a:lnTo>
                    <a:pt x="2436" y="17832"/>
                  </a:lnTo>
                  <a:lnTo>
                    <a:pt x="2515" y="17970"/>
                  </a:lnTo>
                  <a:lnTo>
                    <a:pt x="2590" y="18122"/>
                  </a:lnTo>
                  <a:cubicBezTo>
                    <a:pt x="2689" y="18325"/>
                    <a:pt x="2774" y="18537"/>
                    <a:pt x="2845" y="18756"/>
                  </a:cubicBezTo>
                  <a:cubicBezTo>
                    <a:pt x="2868" y="18828"/>
                    <a:pt x="2888" y="18902"/>
                    <a:pt x="2909" y="18975"/>
                  </a:cubicBezTo>
                  <a:cubicBezTo>
                    <a:pt x="2718" y="19281"/>
                    <a:pt x="2533" y="19616"/>
                    <a:pt x="2388" y="19973"/>
                  </a:cubicBezTo>
                  <a:cubicBezTo>
                    <a:pt x="2315" y="20153"/>
                    <a:pt x="2253" y="20338"/>
                    <a:pt x="2202" y="20525"/>
                  </a:cubicBezTo>
                  <a:cubicBezTo>
                    <a:pt x="2176" y="20621"/>
                    <a:pt x="2158" y="20692"/>
                    <a:pt x="2134" y="20792"/>
                  </a:cubicBezTo>
                  <a:lnTo>
                    <a:pt x="2102" y="20938"/>
                  </a:lnTo>
                  <a:lnTo>
                    <a:pt x="2076" y="21078"/>
                  </a:lnTo>
                  <a:cubicBezTo>
                    <a:pt x="2010" y="21450"/>
                    <a:pt x="1975" y="21819"/>
                    <a:pt x="1959" y="22187"/>
                  </a:cubicBezTo>
                  <a:cubicBezTo>
                    <a:pt x="1929" y="22921"/>
                    <a:pt x="1972" y="23646"/>
                    <a:pt x="2075" y="24362"/>
                  </a:cubicBezTo>
                  <a:cubicBezTo>
                    <a:pt x="2126" y="24719"/>
                    <a:pt x="2197" y="25074"/>
                    <a:pt x="2292" y="25423"/>
                  </a:cubicBezTo>
                  <a:cubicBezTo>
                    <a:pt x="2384" y="25774"/>
                    <a:pt x="2501" y="26119"/>
                    <a:pt x="2658" y="26459"/>
                  </a:cubicBezTo>
                  <a:cubicBezTo>
                    <a:pt x="2697" y="26544"/>
                    <a:pt x="2740" y="26628"/>
                    <a:pt x="2786" y="26712"/>
                  </a:cubicBezTo>
                  <a:lnTo>
                    <a:pt x="2919" y="26940"/>
                  </a:lnTo>
                  <a:cubicBezTo>
                    <a:pt x="3000" y="27081"/>
                    <a:pt x="3101" y="27245"/>
                    <a:pt x="3194" y="27387"/>
                  </a:cubicBezTo>
                  <a:cubicBezTo>
                    <a:pt x="3384" y="27681"/>
                    <a:pt x="3588" y="27958"/>
                    <a:pt x="3793" y="28227"/>
                  </a:cubicBezTo>
                  <a:cubicBezTo>
                    <a:pt x="4204" y="28764"/>
                    <a:pt x="4624" y="29247"/>
                    <a:pt x="4936" y="29755"/>
                  </a:cubicBezTo>
                  <a:cubicBezTo>
                    <a:pt x="5252" y="30262"/>
                    <a:pt x="5449" y="30810"/>
                    <a:pt x="5560" y="31376"/>
                  </a:cubicBezTo>
                  <a:cubicBezTo>
                    <a:pt x="5748" y="32533"/>
                    <a:pt x="5842" y="33675"/>
                    <a:pt x="5526" y="34621"/>
                  </a:cubicBezTo>
                  <a:cubicBezTo>
                    <a:pt x="5371" y="35094"/>
                    <a:pt x="5126" y="35514"/>
                    <a:pt x="4845" y="35884"/>
                  </a:cubicBezTo>
                  <a:cubicBezTo>
                    <a:pt x="4771" y="35975"/>
                    <a:pt x="4702" y="36067"/>
                    <a:pt x="4627" y="36152"/>
                  </a:cubicBezTo>
                  <a:cubicBezTo>
                    <a:pt x="4552" y="36234"/>
                    <a:pt x="4475" y="36325"/>
                    <a:pt x="4403" y="36398"/>
                  </a:cubicBezTo>
                  <a:cubicBezTo>
                    <a:pt x="4239" y="36563"/>
                    <a:pt x="4085" y="36707"/>
                    <a:pt x="3925" y="36845"/>
                  </a:cubicBezTo>
                  <a:cubicBezTo>
                    <a:pt x="3285" y="37398"/>
                    <a:pt x="2660" y="37811"/>
                    <a:pt x="2123" y="38106"/>
                  </a:cubicBezTo>
                  <a:cubicBezTo>
                    <a:pt x="1587" y="38406"/>
                    <a:pt x="1142" y="38600"/>
                    <a:pt x="835" y="38722"/>
                  </a:cubicBezTo>
                  <a:cubicBezTo>
                    <a:pt x="681" y="38783"/>
                    <a:pt x="563" y="38826"/>
                    <a:pt x="480" y="38854"/>
                  </a:cubicBezTo>
                  <a:cubicBezTo>
                    <a:pt x="399" y="38881"/>
                    <a:pt x="358" y="38896"/>
                    <a:pt x="358" y="38896"/>
                  </a:cubicBezTo>
                  <a:cubicBezTo>
                    <a:pt x="358" y="38896"/>
                    <a:pt x="400" y="38886"/>
                    <a:pt x="484" y="38864"/>
                  </a:cubicBezTo>
                  <a:cubicBezTo>
                    <a:pt x="568" y="38844"/>
                    <a:pt x="691" y="38812"/>
                    <a:pt x="850" y="38765"/>
                  </a:cubicBezTo>
                  <a:cubicBezTo>
                    <a:pt x="1167" y="38670"/>
                    <a:pt x="1637" y="38525"/>
                    <a:pt x="2200" y="38259"/>
                  </a:cubicBezTo>
                  <a:cubicBezTo>
                    <a:pt x="2766" y="37999"/>
                    <a:pt x="3437" y="37635"/>
                    <a:pt x="4133" y="37102"/>
                  </a:cubicBezTo>
                  <a:cubicBezTo>
                    <a:pt x="4818" y="36585"/>
                    <a:pt x="5587" y="35846"/>
                    <a:pt x="5994" y="34787"/>
                  </a:cubicBezTo>
                  <a:cubicBezTo>
                    <a:pt x="6092" y="34523"/>
                    <a:pt x="6168" y="34246"/>
                    <a:pt x="6221" y="33959"/>
                  </a:cubicBezTo>
                  <a:cubicBezTo>
                    <a:pt x="6268" y="33673"/>
                    <a:pt x="6304" y="33378"/>
                    <a:pt x="6310" y="33082"/>
                  </a:cubicBezTo>
                  <a:cubicBezTo>
                    <a:pt x="6320" y="32933"/>
                    <a:pt x="6313" y="32784"/>
                    <a:pt x="6315" y="32634"/>
                  </a:cubicBezTo>
                  <a:cubicBezTo>
                    <a:pt x="6309" y="32485"/>
                    <a:pt x="6305" y="32327"/>
                    <a:pt x="6293" y="32181"/>
                  </a:cubicBezTo>
                  <a:cubicBezTo>
                    <a:pt x="6273" y="31892"/>
                    <a:pt x="6249" y="31573"/>
                    <a:pt x="6199" y="31259"/>
                  </a:cubicBezTo>
                  <a:cubicBezTo>
                    <a:pt x="6102" y="30631"/>
                    <a:pt x="5892" y="29978"/>
                    <a:pt x="5555" y="29388"/>
                  </a:cubicBezTo>
                  <a:cubicBezTo>
                    <a:pt x="5221" y="28795"/>
                    <a:pt x="4794" y="28280"/>
                    <a:pt x="4409" y="27760"/>
                  </a:cubicBezTo>
                  <a:cubicBezTo>
                    <a:pt x="4218" y="27498"/>
                    <a:pt x="4032" y="27233"/>
                    <a:pt x="3864" y="26958"/>
                  </a:cubicBezTo>
                  <a:cubicBezTo>
                    <a:pt x="3841" y="26921"/>
                    <a:pt x="3818" y="26885"/>
                    <a:pt x="3797" y="26849"/>
                  </a:cubicBezTo>
                  <a:cubicBezTo>
                    <a:pt x="3914" y="26760"/>
                    <a:pt x="3997" y="26624"/>
                    <a:pt x="4010" y="26467"/>
                  </a:cubicBezTo>
                  <a:lnTo>
                    <a:pt x="4010" y="26465"/>
                  </a:lnTo>
                  <a:cubicBezTo>
                    <a:pt x="4010" y="26465"/>
                    <a:pt x="4031" y="26220"/>
                    <a:pt x="4067" y="25793"/>
                  </a:cubicBezTo>
                  <a:cubicBezTo>
                    <a:pt x="4083" y="25577"/>
                    <a:pt x="4103" y="25315"/>
                    <a:pt x="4126" y="25015"/>
                  </a:cubicBezTo>
                  <a:cubicBezTo>
                    <a:pt x="4146" y="24714"/>
                    <a:pt x="4170" y="24373"/>
                    <a:pt x="4184" y="24000"/>
                  </a:cubicBezTo>
                  <a:cubicBezTo>
                    <a:pt x="4213" y="23253"/>
                    <a:pt x="4228" y="22376"/>
                    <a:pt x="4165" y="21430"/>
                  </a:cubicBezTo>
                  <a:cubicBezTo>
                    <a:pt x="4131" y="20960"/>
                    <a:pt x="4072" y="20470"/>
                    <a:pt x="3979" y="19974"/>
                  </a:cubicBezTo>
                  <a:cubicBezTo>
                    <a:pt x="3931" y="19721"/>
                    <a:pt x="3875" y="19464"/>
                    <a:pt x="3806" y="19208"/>
                  </a:cubicBezTo>
                  <a:cubicBezTo>
                    <a:pt x="3945" y="18984"/>
                    <a:pt x="4089" y="18749"/>
                    <a:pt x="4220" y="18494"/>
                  </a:cubicBezTo>
                  <a:cubicBezTo>
                    <a:pt x="4396" y="18154"/>
                    <a:pt x="4534" y="17772"/>
                    <a:pt x="4604" y="17384"/>
                  </a:cubicBezTo>
                  <a:cubicBezTo>
                    <a:pt x="4640" y="17191"/>
                    <a:pt x="4663" y="16995"/>
                    <a:pt x="4670" y="16803"/>
                  </a:cubicBezTo>
                  <a:cubicBezTo>
                    <a:pt x="4675" y="16708"/>
                    <a:pt x="4674" y="16601"/>
                    <a:pt x="4674" y="16508"/>
                  </a:cubicBezTo>
                  <a:lnTo>
                    <a:pt x="4670" y="16378"/>
                  </a:lnTo>
                  <a:lnTo>
                    <a:pt x="4669" y="16345"/>
                  </a:lnTo>
                  <a:lnTo>
                    <a:pt x="4667" y="16299"/>
                  </a:lnTo>
                  <a:lnTo>
                    <a:pt x="4661" y="16223"/>
                  </a:lnTo>
                  <a:cubicBezTo>
                    <a:pt x="4625" y="15819"/>
                    <a:pt x="4509" y="15437"/>
                    <a:pt x="4364" y="15093"/>
                  </a:cubicBezTo>
                  <a:cubicBezTo>
                    <a:pt x="4217" y="14746"/>
                    <a:pt x="4039" y="14433"/>
                    <a:pt x="3865" y="14132"/>
                  </a:cubicBezTo>
                  <a:cubicBezTo>
                    <a:pt x="3510" y="13536"/>
                    <a:pt x="3149" y="12989"/>
                    <a:pt x="2972" y="12435"/>
                  </a:cubicBezTo>
                  <a:lnTo>
                    <a:pt x="2944" y="12339"/>
                  </a:lnTo>
                  <a:cubicBezTo>
                    <a:pt x="2935" y="12306"/>
                    <a:pt x="2924" y="12261"/>
                    <a:pt x="2915" y="12222"/>
                  </a:cubicBezTo>
                  <a:lnTo>
                    <a:pt x="2913" y="12210"/>
                  </a:lnTo>
                  <a:lnTo>
                    <a:pt x="2908" y="12186"/>
                  </a:lnTo>
                  <a:lnTo>
                    <a:pt x="2899" y="12131"/>
                  </a:lnTo>
                  <a:cubicBezTo>
                    <a:pt x="2892" y="12094"/>
                    <a:pt x="2887" y="12057"/>
                    <a:pt x="2882" y="12019"/>
                  </a:cubicBezTo>
                  <a:cubicBezTo>
                    <a:pt x="2859" y="11869"/>
                    <a:pt x="2847" y="11717"/>
                    <a:pt x="2838" y="11566"/>
                  </a:cubicBezTo>
                  <a:cubicBezTo>
                    <a:pt x="2822" y="11261"/>
                    <a:pt x="2829" y="10957"/>
                    <a:pt x="2855" y="10655"/>
                  </a:cubicBezTo>
                  <a:cubicBezTo>
                    <a:pt x="2908" y="10054"/>
                    <a:pt x="3033" y="9468"/>
                    <a:pt x="3219" y="8926"/>
                  </a:cubicBezTo>
                  <a:cubicBezTo>
                    <a:pt x="3407" y="8388"/>
                    <a:pt x="3665" y="7880"/>
                    <a:pt x="3995" y="7500"/>
                  </a:cubicBezTo>
                  <a:cubicBezTo>
                    <a:pt x="4367" y="7091"/>
                    <a:pt x="4760" y="6695"/>
                    <a:pt x="5121" y="6305"/>
                  </a:cubicBezTo>
                  <a:cubicBezTo>
                    <a:pt x="5317" y="6094"/>
                    <a:pt x="5508" y="5886"/>
                    <a:pt x="5691" y="5679"/>
                  </a:cubicBezTo>
                  <a:cubicBezTo>
                    <a:pt x="5704" y="5736"/>
                    <a:pt x="5716" y="5793"/>
                    <a:pt x="5730" y="5850"/>
                  </a:cubicBezTo>
                  <a:lnTo>
                    <a:pt x="5758" y="5976"/>
                  </a:lnTo>
                  <a:lnTo>
                    <a:pt x="5770" y="6040"/>
                  </a:lnTo>
                  <a:lnTo>
                    <a:pt x="5770" y="6043"/>
                  </a:lnTo>
                  <a:lnTo>
                    <a:pt x="5772" y="6066"/>
                  </a:lnTo>
                  <a:cubicBezTo>
                    <a:pt x="5778" y="6157"/>
                    <a:pt x="5784" y="6251"/>
                    <a:pt x="5789" y="6343"/>
                  </a:cubicBezTo>
                  <a:cubicBezTo>
                    <a:pt x="5791" y="6387"/>
                    <a:pt x="5800" y="6442"/>
                    <a:pt x="5794" y="6479"/>
                  </a:cubicBezTo>
                  <a:lnTo>
                    <a:pt x="5784" y="6598"/>
                  </a:lnTo>
                  <a:cubicBezTo>
                    <a:pt x="5775" y="6679"/>
                    <a:pt x="5780" y="6756"/>
                    <a:pt x="5763" y="6842"/>
                  </a:cubicBezTo>
                  <a:cubicBezTo>
                    <a:pt x="5748" y="6927"/>
                    <a:pt x="5733" y="7013"/>
                    <a:pt x="5720" y="7099"/>
                  </a:cubicBezTo>
                  <a:cubicBezTo>
                    <a:pt x="5705" y="7186"/>
                    <a:pt x="5675" y="7271"/>
                    <a:pt x="5653" y="7357"/>
                  </a:cubicBezTo>
                  <a:cubicBezTo>
                    <a:pt x="5642" y="7400"/>
                    <a:pt x="5631" y="7443"/>
                    <a:pt x="5618" y="7487"/>
                  </a:cubicBezTo>
                  <a:lnTo>
                    <a:pt x="5572" y="7618"/>
                  </a:lnTo>
                  <a:cubicBezTo>
                    <a:pt x="5514" y="7792"/>
                    <a:pt x="5434" y="7964"/>
                    <a:pt x="5361" y="8141"/>
                  </a:cubicBezTo>
                  <a:cubicBezTo>
                    <a:pt x="5278" y="8318"/>
                    <a:pt x="5194" y="8495"/>
                    <a:pt x="5098" y="8676"/>
                  </a:cubicBezTo>
                  <a:cubicBezTo>
                    <a:pt x="4913" y="9038"/>
                    <a:pt x="4710" y="9410"/>
                    <a:pt x="4526" y="9823"/>
                  </a:cubicBezTo>
                  <a:cubicBezTo>
                    <a:pt x="4345" y="10232"/>
                    <a:pt x="4185" y="10681"/>
                    <a:pt x="4110" y="11165"/>
                  </a:cubicBezTo>
                  <a:cubicBezTo>
                    <a:pt x="4095" y="11287"/>
                    <a:pt x="4075" y="11408"/>
                    <a:pt x="4067" y="11531"/>
                  </a:cubicBezTo>
                  <a:cubicBezTo>
                    <a:pt x="4066" y="11657"/>
                    <a:pt x="4064" y="11780"/>
                    <a:pt x="4062" y="11905"/>
                  </a:cubicBezTo>
                  <a:lnTo>
                    <a:pt x="4062" y="11929"/>
                  </a:lnTo>
                  <a:lnTo>
                    <a:pt x="4062" y="11941"/>
                  </a:lnTo>
                  <a:cubicBezTo>
                    <a:pt x="4062" y="11945"/>
                    <a:pt x="4062" y="11946"/>
                    <a:pt x="4062" y="11946"/>
                  </a:cubicBezTo>
                  <a:cubicBezTo>
                    <a:pt x="4062" y="11946"/>
                    <a:pt x="4061" y="11944"/>
                    <a:pt x="4061" y="11944"/>
                  </a:cubicBezTo>
                  <a:lnTo>
                    <a:pt x="4061" y="11944"/>
                  </a:lnTo>
                  <a:cubicBezTo>
                    <a:pt x="4061" y="11944"/>
                    <a:pt x="4061" y="11950"/>
                    <a:pt x="4064" y="11986"/>
                  </a:cubicBezTo>
                  <a:lnTo>
                    <a:pt x="4069" y="12027"/>
                  </a:lnTo>
                  <a:lnTo>
                    <a:pt x="4079" y="12109"/>
                  </a:lnTo>
                  <a:cubicBezTo>
                    <a:pt x="4085" y="12164"/>
                    <a:pt x="4089" y="12212"/>
                    <a:pt x="4103" y="12281"/>
                  </a:cubicBezTo>
                  <a:lnTo>
                    <a:pt x="4138" y="12473"/>
                  </a:lnTo>
                  <a:cubicBezTo>
                    <a:pt x="4152" y="12536"/>
                    <a:pt x="4168" y="12593"/>
                    <a:pt x="4183" y="12654"/>
                  </a:cubicBezTo>
                  <a:cubicBezTo>
                    <a:pt x="4303" y="13132"/>
                    <a:pt x="4508" y="13579"/>
                    <a:pt x="4738" y="13987"/>
                  </a:cubicBezTo>
                  <a:cubicBezTo>
                    <a:pt x="5206" y="14800"/>
                    <a:pt x="5759" y="15480"/>
                    <a:pt x="6100" y="16197"/>
                  </a:cubicBezTo>
                  <a:cubicBezTo>
                    <a:pt x="6270" y="16554"/>
                    <a:pt x="6390" y="16916"/>
                    <a:pt x="6444" y="17287"/>
                  </a:cubicBezTo>
                  <a:cubicBezTo>
                    <a:pt x="6456" y="17364"/>
                    <a:pt x="6465" y="17443"/>
                    <a:pt x="6471" y="17521"/>
                  </a:cubicBezTo>
                  <a:cubicBezTo>
                    <a:pt x="6429" y="17571"/>
                    <a:pt x="6390" y="17622"/>
                    <a:pt x="6349" y="17672"/>
                  </a:cubicBezTo>
                  <a:cubicBezTo>
                    <a:pt x="5905" y="18177"/>
                    <a:pt x="5561" y="18791"/>
                    <a:pt x="5392" y="19453"/>
                  </a:cubicBezTo>
                  <a:cubicBezTo>
                    <a:pt x="5225" y="20104"/>
                    <a:pt x="5215" y="20787"/>
                    <a:pt x="5349" y="21434"/>
                  </a:cubicBezTo>
                  <a:cubicBezTo>
                    <a:pt x="5175" y="21806"/>
                    <a:pt x="5005" y="22169"/>
                    <a:pt x="4865" y="22535"/>
                  </a:cubicBezTo>
                  <a:cubicBezTo>
                    <a:pt x="4614" y="23173"/>
                    <a:pt x="4483" y="23817"/>
                    <a:pt x="4498" y="24380"/>
                  </a:cubicBezTo>
                  <a:cubicBezTo>
                    <a:pt x="4508" y="24941"/>
                    <a:pt x="4601" y="25416"/>
                    <a:pt x="4715" y="25792"/>
                  </a:cubicBezTo>
                  <a:cubicBezTo>
                    <a:pt x="4773" y="25979"/>
                    <a:pt x="4818" y="26148"/>
                    <a:pt x="4872" y="26288"/>
                  </a:cubicBezTo>
                  <a:cubicBezTo>
                    <a:pt x="4929" y="26427"/>
                    <a:pt x="4978" y="26548"/>
                    <a:pt x="5019" y="26643"/>
                  </a:cubicBezTo>
                  <a:cubicBezTo>
                    <a:pt x="5099" y="26835"/>
                    <a:pt x="5142" y="26937"/>
                    <a:pt x="5142" y="26937"/>
                  </a:cubicBezTo>
                  <a:cubicBezTo>
                    <a:pt x="5142" y="26937"/>
                    <a:pt x="5116" y="26829"/>
                    <a:pt x="5072" y="26626"/>
                  </a:cubicBezTo>
                  <a:cubicBezTo>
                    <a:pt x="5047" y="26525"/>
                    <a:pt x="5019" y="26401"/>
                    <a:pt x="4984" y="26256"/>
                  </a:cubicBezTo>
                  <a:cubicBezTo>
                    <a:pt x="4955" y="26111"/>
                    <a:pt x="4934" y="25938"/>
                    <a:pt x="4902" y="25751"/>
                  </a:cubicBezTo>
                  <a:cubicBezTo>
                    <a:pt x="4842" y="25375"/>
                    <a:pt x="4822" y="24911"/>
                    <a:pt x="4866" y="24399"/>
                  </a:cubicBezTo>
                  <a:cubicBezTo>
                    <a:pt x="4886" y="24271"/>
                    <a:pt x="4906" y="24141"/>
                    <a:pt x="4925" y="24005"/>
                  </a:cubicBezTo>
                  <a:cubicBezTo>
                    <a:pt x="4960" y="23874"/>
                    <a:pt x="4996" y="23738"/>
                    <a:pt x="5034" y="23599"/>
                  </a:cubicBezTo>
                  <a:cubicBezTo>
                    <a:pt x="5076" y="23463"/>
                    <a:pt x="5132" y="23326"/>
                    <a:pt x="5182" y="23184"/>
                  </a:cubicBezTo>
                  <a:cubicBezTo>
                    <a:pt x="5238" y="23043"/>
                    <a:pt x="5308" y="22903"/>
                    <a:pt x="5372" y="22758"/>
                  </a:cubicBezTo>
                  <a:cubicBezTo>
                    <a:pt x="5445" y="22608"/>
                    <a:pt x="5526" y="22456"/>
                    <a:pt x="5613" y="22302"/>
                  </a:cubicBezTo>
                  <a:cubicBezTo>
                    <a:pt x="5759" y="22658"/>
                    <a:pt x="5945" y="22998"/>
                    <a:pt x="6164" y="23309"/>
                  </a:cubicBezTo>
                  <a:cubicBezTo>
                    <a:pt x="6354" y="23581"/>
                    <a:pt x="6571" y="23833"/>
                    <a:pt x="6807" y="24064"/>
                  </a:cubicBezTo>
                  <a:cubicBezTo>
                    <a:pt x="7044" y="24294"/>
                    <a:pt x="7299" y="24503"/>
                    <a:pt x="7572" y="24686"/>
                  </a:cubicBezTo>
                  <a:cubicBezTo>
                    <a:pt x="7707" y="24773"/>
                    <a:pt x="7856" y="24867"/>
                    <a:pt x="7986" y="24938"/>
                  </a:cubicBezTo>
                  <a:cubicBezTo>
                    <a:pt x="8131" y="25018"/>
                    <a:pt x="8267" y="25091"/>
                    <a:pt x="8404" y="25161"/>
                  </a:cubicBezTo>
                  <a:lnTo>
                    <a:pt x="9213" y="25579"/>
                  </a:lnTo>
                  <a:cubicBezTo>
                    <a:pt x="9743" y="25859"/>
                    <a:pt x="10270" y="26146"/>
                    <a:pt x="10728" y="26501"/>
                  </a:cubicBezTo>
                  <a:cubicBezTo>
                    <a:pt x="10953" y="26680"/>
                    <a:pt x="11168" y="26872"/>
                    <a:pt x="11319" y="27094"/>
                  </a:cubicBezTo>
                  <a:cubicBezTo>
                    <a:pt x="11477" y="27314"/>
                    <a:pt x="11538" y="27563"/>
                    <a:pt x="11471" y="27814"/>
                  </a:cubicBezTo>
                  <a:cubicBezTo>
                    <a:pt x="11394" y="28064"/>
                    <a:pt x="11197" y="28293"/>
                    <a:pt x="10972" y="28484"/>
                  </a:cubicBezTo>
                  <a:cubicBezTo>
                    <a:pt x="10749" y="28683"/>
                    <a:pt x="10484" y="28835"/>
                    <a:pt x="10224" y="28997"/>
                  </a:cubicBezTo>
                  <a:cubicBezTo>
                    <a:pt x="10366" y="28942"/>
                    <a:pt x="10514" y="28894"/>
                    <a:pt x="10652" y="28828"/>
                  </a:cubicBezTo>
                  <a:lnTo>
                    <a:pt x="10862" y="28729"/>
                  </a:lnTo>
                  <a:lnTo>
                    <a:pt x="11065" y="28614"/>
                  </a:lnTo>
                  <a:cubicBezTo>
                    <a:pt x="11329" y="28447"/>
                    <a:pt x="11590" y="28239"/>
                    <a:pt x="11745" y="27919"/>
                  </a:cubicBezTo>
                  <a:cubicBezTo>
                    <a:pt x="11811" y="27755"/>
                    <a:pt x="11852" y="27570"/>
                    <a:pt x="11828" y="27390"/>
                  </a:cubicBezTo>
                  <a:cubicBezTo>
                    <a:pt x="11808" y="27211"/>
                    <a:pt x="11753" y="27039"/>
                    <a:pt x="11671" y="26889"/>
                  </a:cubicBezTo>
                  <a:cubicBezTo>
                    <a:pt x="11511" y="26585"/>
                    <a:pt x="11293" y="26335"/>
                    <a:pt x="11062" y="26114"/>
                  </a:cubicBezTo>
                  <a:cubicBezTo>
                    <a:pt x="10828" y="25894"/>
                    <a:pt x="10580" y="25697"/>
                    <a:pt x="10326" y="25512"/>
                  </a:cubicBezTo>
                  <a:cubicBezTo>
                    <a:pt x="10073" y="25327"/>
                    <a:pt x="9815" y="25152"/>
                    <a:pt x="9553" y="24989"/>
                  </a:cubicBezTo>
                  <a:cubicBezTo>
                    <a:pt x="9292" y="24824"/>
                    <a:pt x="9028" y="24665"/>
                    <a:pt x="8768" y="24507"/>
                  </a:cubicBezTo>
                  <a:cubicBezTo>
                    <a:pt x="8696" y="24464"/>
                    <a:pt x="8625" y="24420"/>
                    <a:pt x="8555" y="24378"/>
                  </a:cubicBezTo>
                  <a:lnTo>
                    <a:pt x="8539" y="24353"/>
                  </a:lnTo>
                  <a:cubicBezTo>
                    <a:pt x="8405" y="24156"/>
                    <a:pt x="8279" y="23958"/>
                    <a:pt x="8176" y="23752"/>
                  </a:cubicBezTo>
                  <a:cubicBezTo>
                    <a:pt x="7963" y="23346"/>
                    <a:pt x="7816" y="22921"/>
                    <a:pt x="7766" y="22497"/>
                  </a:cubicBezTo>
                  <a:cubicBezTo>
                    <a:pt x="7716" y="22073"/>
                    <a:pt x="7758" y="21652"/>
                    <a:pt x="7888" y="21257"/>
                  </a:cubicBezTo>
                  <a:cubicBezTo>
                    <a:pt x="8143" y="20465"/>
                    <a:pt x="8655" y="19791"/>
                    <a:pt x="9155" y="19195"/>
                  </a:cubicBezTo>
                  <a:cubicBezTo>
                    <a:pt x="9665" y="18596"/>
                    <a:pt x="10185" y="18062"/>
                    <a:pt x="10643" y="17547"/>
                  </a:cubicBezTo>
                  <a:cubicBezTo>
                    <a:pt x="11104" y="17032"/>
                    <a:pt x="11508" y="16537"/>
                    <a:pt x="11828" y="16055"/>
                  </a:cubicBezTo>
                  <a:cubicBezTo>
                    <a:pt x="12149" y="15576"/>
                    <a:pt x="12381" y="15109"/>
                    <a:pt x="12530" y="14687"/>
                  </a:cubicBezTo>
                  <a:cubicBezTo>
                    <a:pt x="12674" y="14263"/>
                    <a:pt x="12747" y="13885"/>
                    <a:pt x="12773" y="13579"/>
                  </a:cubicBezTo>
                  <a:cubicBezTo>
                    <a:pt x="12794" y="13278"/>
                    <a:pt x="12779" y="13041"/>
                    <a:pt x="12772" y="12885"/>
                  </a:cubicBezTo>
                  <a:cubicBezTo>
                    <a:pt x="12757" y="12728"/>
                    <a:pt x="12749" y="12647"/>
                    <a:pt x="12749" y="12647"/>
                  </a:cubicBezTo>
                  <a:lnTo>
                    <a:pt x="12749" y="12647"/>
                  </a:lnTo>
                  <a:cubicBezTo>
                    <a:pt x="12749" y="12647"/>
                    <a:pt x="12752" y="12728"/>
                    <a:pt x="12757" y="12886"/>
                  </a:cubicBezTo>
                  <a:cubicBezTo>
                    <a:pt x="12754" y="13042"/>
                    <a:pt x="12756" y="13278"/>
                    <a:pt x="12710" y="13578"/>
                  </a:cubicBezTo>
                  <a:cubicBezTo>
                    <a:pt x="12667" y="13879"/>
                    <a:pt x="12576" y="14243"/>
                    <a:pt x="12409" y="14650"/>
                  </a:cubicBezTo>
                  <a:cubicBezTo>
                    <a:pt x="12239" y="15051"/>
                    <a:pt x="11994" y="15496"/>
                    <a:pt x="11658" y="15948"/>
                  </a:cubicBezTo>
                  <a:cubicBezTo>
                    <a:pt x="11323" y="16402"/>
                    <a:pt x="10904" y="16867"/>
                    <a:pt x="10424" y="17353"/>
                  </a:cubicBezTo>
                  <a:cubicBezTo>
                    <a:pt x="9944" y="17842"/>
                    <a:pt x="9402" y="18351"/>
                    <a:pt x="8850" y="18935"/>
                  </a:cubicBezTo>
                  <a:cubicBezTo>
                    <a:pt x="8576" y="19230"/>
                    <a:pt x="8300" y="19543"/>
                    <a:pt x="8044" y="19898"/>
                  </a:cubicBezTo>
                  <a:cubicBezTo>
                    <a:pt x="7789" y="20250"/>
                    <a:pt x="7554" y="20647"/>
                    <a:pt x="7393" y="21098"/>
                  </a:cubicBezTo>
                  <a:cubicBezTo>
                    <a:pt x="7228" y="21544"/>
                    <a:pt x="7153" y="22050"/>
                    <a:pt x="7194" y="22557"/>
                  </a:cubicBezTo>
                  <a:cubicBezTo>
                    <a:pt x="7218" y="22853"/>
                    <a:pt x="7281" y="23145"/>
                    <a:pt x="7373" y="23429"/>
                  </a:cubicBezTo>
                  <a:cubicBezTo>
                    <a:pt x="7197" y="23237"/>
                    <a:pt x="7038" y="23031"/>
                    <a:pt x="6895" y="22815"/>
                  </a:cubicBezTo>
                  <a:cubicBezTo>
                    <a:pt x="6593" y="22349"/>
                    <a:pt x="6378" y="21832"/>
                    <a:pt x="6273" y="21300"/>
                  </a:cubicBezTo>
                  <a:cubicBezTo>
                    <a:pt x="6264" y="21253"/>
                    <a:pt x="6257" y="21206"/>
                    <a:pt x="6251" y="21159"/>
                  </a:cubicBezTo>
                  <a:cubicBezTo>
                    <a:pt x="6298" y="21073"/>
                    <a:pt x="6343" y="20986"/>
                    <a:pt x="6389" y="20896"/>
                  </a:cubicBezTo>
                  <a:cubicBezTo>
                    <a:pt x="6475" y="20721"/>
                    <a:pt x="6570" y="20547"/>
                    <a:pt x="6648" y="20361"/>
                  </a:cubicBezTo>
                  <a:cubicBezTo>
                    <a:pt x="6728" y="20175"/>
                    <a:pt x="6816" y="19995"/>
                    <a:pt x="6886" y="19792"/>
                  </a:cubicBezTo>
                  <a:lnTo>
                    <a:pt x="6997" y="19493"/>
                  </a:lnTo>
                  <a:lnTo>
                    <a:pt x="7052" y="19341"/>
                  </a:lnTo>
                  <a:lnTo>
                    <a:pt x="7095" y="19196"/>
                  </a:lnTo>
                  <a:cubicBezTo>
                    <a:pt x="7124" y="19099"/>
                    <a:pt x="7151" y="19000"/>
                    <a:pt x="7181" y="18902"/>
                  </a:cubicBezTo>
                  <a:lnTo>
                    <a:pt x="7225" y="18755"/>
                  </a:lnTo>
                  <a:lnTo>
                    <a:pt x="7235" y="18717"/>
                  </a:lnTo>
                  <a:lnTo>
                    <a:pt x="7238" y="18710"/>
                  </a:lnTo>
                  <a:lnTo>
                    <a:pt x="7238" y="18710"/>
                  </a:lnTo>
                  <a:cubicBezTo>
                    <a:pt x="7237" y="18712"/>
                    <a:pt x="7237" y="18712"/>
                    <a:pt x="7237" y="18712"/>
                  </a:cubicBezTo>
                  <a:cubicBezTo>
                    <a:pt x="7237" y="18712"/>
                    <a:pt x="7238" y="18711"/>
                    <a:pt x="7239" y="18708"/>
                  </a:cubicBezTo>
                  <a:lnTo>
                    <a:pt x="7239" y="18708"/>
                  </a:lnTo>
                  <a:lnTo>
                    <a:pt x="7238" y="18710"/>
                  </a:lnTo>
                  <a:lnTo>
                    <a:pt x="7238" y="18710"/>
                  </a:lnTo>
                  <a:cubicBezTo>
                    <a:pt x="7239" y="18702"/>
                    <a:pt x="7247" y="18670"/>
                    <a:pt x="7247" y="18670"/>
                  </a:cubicBezTo>
                  <a:cubicBezTo>
                    <a:pt x="7247" y="18670"/>
                    <a:pt x="7247" y="18670"/>
                    <a:pt x="7247" y="18671"/>
                  </a:cubicBezTo>
                  <a:lnTo>
                    <a:pt x="7251" y="18649"/>
                  </a:lnTo>
                  <a:lnTo>
                    <a:pt x="7267" y="18567"/>
                  </a:lnTo>
                  <a:cubicBezTo>
                    <a:pt x="7309" y="18363"/>
                    <a:pt x="7336" y="18154"/>
                    <a:pt x="7351" y="17940"/>
                  </a:cubicBezTo>
                  <a:cubicBezTo>
                    <a:pt x="7409" y="17868"/>
                    <a:pt x="7465" y="17794"/>
                    <a:pt x="7527" y="17725"/>
                  </a:cubicBezTo>
                  <a:lnTo>
                    <a:pt x="7755" y="17457"/>
                  </a:lnTo>
                  <a:lnTo>
                    <a:pt x="7994" y="17196"/>
                  </a:lnTo>
                  <a:cubicBezTo>
                    <a:pt x="8156" y="17020"/>
                    <a:pt x="8320" y="16848"/>
                    <a:pt x="8490" y="16672"/>
                  </a:cubicBezTo>
                  <a:cubicBezTo>
                    <a:pt x="8574" y="16586"/>
                    <a:pt x="8660" y="16495"/>
                    <a:pt x="8746" y="16402"/>
                  </a:cubicBezTo>
                  <a:lnTo>
                    <a:pt x="8876" y="16264"/>
                  </a:lnTo>
                  <a:lnTo>
                    <a:pt x="9004" y="16117"/>
                  </a:lnTo>
                  <a:cubicBezTo>
                    <a:pt x="9176" y="15921"/>
                    <a:pt x="9338" y="15692"/>
                    <a:pt x="9478" y="15442"/>
                  </a:cubicBezTo>
                  <a:cubicBezTo>
                    <a:pt x="9512" y="15379"/>
                    <a:pt x="9537" y="15309"/>
                    <a:pt x="9568" y="15243"/>
                  </a:cubicBezTo>
                  <a:cubicBezTo>
                    <a:pt x="9595" y="15176"/>
                    <a:pt x="9631" y="15112"/>
                    <a:pt x="9647" y="15040"/>
                  </a:cubicBezTo>
                  <a:lnTo>
                    <a:pt x="9703" y="14830"/>
                  </a:lnTo>
                  <a:cubicBezTo>
                    <a:pt x="9713" y="14795"/>
                    <a:pt x="9722" y="14759"/>
                    <a:pt x="9730" y="14725"/>
                  </a:cubicBezTo>
                  <a:lnTo>
                    <a:pt x="9743" y="14620"/>
                  </a:lnTo>
                  <a:cubicBezTo>
                    <a:pt x="9758" y="14480"/>
                    <a:pt x="9782" y="14338"/>
                    <a:pt x="9774" y="14203"/>
                  </a:cubicBezTo>
                  <a:cubicBezTo>
                    <a:pt x="9770" y="14067"/>
                    <a:pt x="9777" y="13928"/>
                    <a:pt x="9756" y="13799"/>
                  </a:cubicBezTo>
                  <a:cubicBezTo>
                    <a:pt x="9740" y="13668"/>
                    <a:pt x="9728" y="13536"/>
                    <a:pt x="9707" y="13408"/>
                  </a:cubicBezTo>
                  <a:lnTo>
                    <a:pt x="9627" y="13025"/>
                  </a:lnTo>
                  <a:cubicBezTo>
                    <a:pt x="9604" y="12893"/>
                    <a:pt x="9567" y="12784"/>
                    <a:pt x="9536" y="12664"/>
                  </a:cubicBezTo>
                  <a:lnTo>
                    <a:pt x="9437" y="12312"/>
                  </a:lnTo>
                  <a:lnTo>
                    <a:pt x="9238" y="11609"/>
                  </a:lnTo>
                  <a:cubicBezTo>
                    <a:pt x="9174" y="11376"/>
                    <a:pt x="9112" y="11144"/>
                    <a:pt x="9060" y="10913"/>
                  </a:cubicBezTo>
                  <a:cubicBezTo>
                    <a:pt x="9007" y="10680"/>
                    <a:pt x="8961" y="10447"/>
                    <a:pt x="8925" y="10214"/>
                  </a:cubicBezTo>
                  <a:cubicBezTo>
                    <a:pt x="8908" y="10097"/>
                    <a:pt x="8898" y="9980"/>
                    <a:pt x="8883" y="9863"/>
                  </a:cubicBezTo>
                  <a:cubicBezTo>
                    <a:pt x="8879" y="9746"/>
                    <a:pt x="8871" y="9629"/>
                    <a:pt x="8871" y="9512"/>
                  </a:cubicBezTo>
                  <a:cubicBezTo>
                    <a:pt x="8877" y="9398"/>
                    <a:pt x="8872" y="9277"/>
                    <a:pt x="8889" y="9164"/>
                  </a:cubicBezTo>
                  <a:cubicBezTo>
                    <a:pt x="8900" y="9048"/>
                    <a:pt x="8911" y="8931"/>
                    <a:pt x="8942" y="8818"/>
                  </a:cubicBezTo>
                  <a:cubicBezTo>
                    <a:pt x="8956" y="8761"/>
                    <a:pt x="8966" y="8702"/>
                    <a:pt x="8982" y="8646"/>
                  </a:cubicBezTo>
                  <a:lnTo>
                    <a:pt x="9041" y="8480"/>
                  </a:lnTo>
                  <a:cubicBezTo>
                    <a:pt x="9073" y="8366"/>
                    <a:pt x="9136" y="8266"/>
                    <a:pt x="9185" y="8157"/>
                  </a:cubicBezTo>
                  <a:cubicBezTo>
                    <a:pt x="9209" y="8102"/>
                    <a:pt x="9245" y="8055"/>
                    <a:pt x="9277" y="8006"/>
                  </a:cubicBezTo>
                  <a:lnTo>
                    <a:pt x="9377" y="7856"/>
                  </a:lnTo>
                  <a:cubicBezTo>
                    <a:pt x="9452" y="7761"/>
                    <a:pt x="9537" y="7671"/>
                    <a:pt x="9616" y="7577"/>
                  </a:cubicBezTo>
                  <a:lnTo>
                    <a:pt x="9616" y="7577"/>
                  </a:lnTo>
                  <a:cubicBezTo>
                    <a:pt x="9520" y="7655"/>
                    <a:pt x="9420" y="7726"/>
                    <a:pt x="9330" y="7808"/>
                  </a:cubicBezTo>
                  <a:lnTo>
                    <a:pt x="9201" y="7943"/>
                  </a:lnTo>
                  <a:cubicBezTo>
                    <a:pt x="9159" y="7990"/>
                    <a:pt x="9111" y="8034"/>
                    <a:pt x="9077" y="8086"/>
                  </a:cubicBezTo>
                  <a:cubicBezTo>
                    <a:pt x="9006" y="8188"/>
                    <a:pt x="8923" y="8288"/>
                    <a:pt x="8872" y="8401"/>
                  </a:cubicBezTo>
                  <a:lnTo>
                    <a:pt x="8782" y="8570"/>
                  </a:lnTo>
                  <a:cubicBezTo>
                    <a:pt x="8756" y="8629"/>
                    <a:pt x="8735" y="8688"/>
                    <a:pt x="8713" y="8747"/>
                  </a:cubicBezTo>
                  <a:cubicBezTo>
                    <a:pt x="8617" y="8985"/>
                    <a:pt x="8568" y="9236"/>
                    <a:pt x="8532" y="9489"/>
                  </a:cubicBezTo>
                  <a:cubicBezTo>
                    <a:pt x="8516" y="9616"/>
                    <a:pt x="8511" y="9741"/>
                    <a:pt x="8501" y="9869"/>
                  </a:cubicBezTo>
                  <a:cubicBezTo>
                    <a:pt x="8501" y="9995"/>
                    <a:pt x="8495" y="10123"/>
                    <a:pt x="8499" y="10249"/>
                  </a:cubicBezTo>
                  <a:cubicBezTo>
                    <a:pt x="8507" y="10501"/>
                    <a:pt x="8524" y="10753"/>
                    <a:pt x="8559" y="11000"/>
                  </a:cubicBezTo>
                  <a:cubicBezTo>
                    <a:pt x="8591" y="11247"/>
                    <a:pt x="8630" y="11493"/>
                    <a:pt x="8675" y="11737"/>
                  </a:cubicBezTo>
                  <a:lnTo>
                    <a:pt x="8808" y="12457"/>
                  </a:lnTo>
                  <a:lnTo>
                    <a:pt x="8876" y="12817"/>
                  </a:lnTo>
                  <a:cubicBezTo>
                    <a:pt x="8897" y="12935"/>
                    <a:pt x="8927" y="13060"/>
                    <a:pt x="8936" y="13170"/>
                  </a:cubicBezTo>
                  <a:lnTo>
                    <a:pt x="8980" y="13508"/>
                  </a:lnTo>
                  <a:cubicBezTo>
                    <a:pt x="8990" y="13620"/>
                    <a:pt x="8993" y="13732"/>
                    <a:pt x="9000" y="13845"/>
                  </a:cubicBezTo>
                  <a:cubicBezTo>
                    <a:pt x="9012" y="13960"/>
                    <a:pt x="8996" y="14063"/>
                    <a:pt x="8994" y="14172"/>
                  </a:cubicBezTo>
                  <a:cubicBezTo>
                    <a:pt x="8995" y="14283"/>
                    <a:pt x="8968" y="14381"/>
                    <a:pt x="8952" y="14482"/>
                  </a:cubicBezTo>
                  <a:lnTo>
                    <a:pt x="8940" y="14557"/>
                  </a:lnTo>
                  <a:cubicBezTo>
                    <a:pt x="8932" y="14582"/>
                    <a:pt x="8924" y="14604"/>
                    <a:pt x="8915" y="14628"/>
                  </a:cubicBezTo>
                  <a:lnTo>
                    <a:pt x="8871" y="14769"/>
                  </a:lnTo>
                  <a:cubicBezTo>
                    <a:pt x="8860" y="14817"/>
                    <a:pt x="8829" y="14858"/>
                    <a:pt x="8809" y="14903"/>
                  </a:cubicBezTo>
                  <a:cubicBezTo>
                    <a:pt x="8787" y="14947"/>
                    <a:pt x="8770" y="14992"/>
                    <a:pt x="8743" y="15034"/>
                  </a:cubicBezTo>
                  <a:cubicBezTo>
                    <a:pt x="8633" y="15205"/>
                    <a:pt x="8508" y="15370"/>
                    <a:pt x="8348" y="15535"/>
                  </a:cubicBezTo>
                  <a:lnTo>
                    <a:pt x="8234" y="15660"/>
                  </a:lnTo>
                  <a:lnTo>
                    <a:pt x="8108" y="15784"/>
                  </a:lnTo>
                  <a:cubicBezTo>
                    <a:pt x="8026" y="15867"/>
                    <a:pt x="7941" y="15950"/>
                    <a:pt x="7852" y="16035"/>
                  </a:cubicBezTo>
                  <a:cubicBezTo>
                    <a:pt x="7680" y="16204"/>
                    <a:pt x="7498" y="16378"/>
                    <a:pt x="7325" y="16556"/>
                  </a:cubicBezTo>
                  <a:lnTo>
                    <a:pt x="7241" y="16645"/>
                  </a:lnTo>
                  <a:cubicBezTo>
                    <a:pt x="7228" y="16588"/>
                    <a:pt x="7213" y="16532"/>
                    <a:pt x="7197" y="16475"/>
                  </a:cubicBezTo>
                  <a:cubicBezTo>
                    <a:pt x="7129" y="16245"/>
                    <a:pt x="7043" y="16022"/>
                    <a:pt x="6946" y="15806"/>
                  </a:cubicBezTo>
                  <a:cubicBezTo>
                    <a:pt x="6552" y="14942"/>
                    <a:pt x="5977" y="14238"/>
                    <a:pt x="5575" y="13517"/>
                  </a:cubicBezTo>
                  <a:cubicBezTo>
                    <a:pt x="5368" y="13158"/>
                    <a:pt x="5203" y="12795"/>
                    <a:pt x="5105" y="12420"/>
                  </a:cubicBezTo>
                  <a:lnTo>
                    <a:pt x="5071" y="12281"/>
                  </a:lnTo>
                  <a:lnTo>
                    <a:pt x="5045" y="12149"/>
                  </a:lnTo>
                  <a:cubicBezTo>
                    <a:pt x="5035" y="12111"/>
                    <a:pt x="5029" y="12050"/>
                    <a:pt x="5022" y="11997"/>
                  </a:cubicBezTo>
                  <a:lnTo>
                    <a:pt x="5010" y="11915"/>
                  </a:lnTo>
                  <a:lnTo>
                    <a:pt x="5008" y="11897"/>
                  </a:lnTo>
                  <a:lnTo>
                    <a:pt x="5008" y="11891"/>
                  </a:lnTo>
                  <a:lnTo>
                    <a:pt x="5008" y="11873"/>
                  </a:lnTo>
                  <a:lnTo>
                    <a:pt x="5006" y="11591"/>
                  </a:lnTo>
                  <a:cubicBezTo>
                    <a:pt x="5009" y="11497"/>
                    <a:pt x="5025" y="11404"/>
                    <a:pt x="5034" y="11309"/>
                  </a:cubicBezTo>
                  <a:cubicBezTo>
                    <a:pt x="5087" y="10935"/>
                    <a:pt x="5204" y="10559"/>
                    <a:pt x="5354" y="10185"/>
                  </a:cubicBezTo>
                  <a:cubicBezTo>
                    <a:pt x="5506" y="9812"/>
                    <a:pt x="5693" y="9440"/>
                    <a:pt x="5865" y="9055"/>
                  </a:cubicBezTo>
                  <a:cubicBezTo>
                    <a:pt x="6039" y="8675"/>
                    <a:pt x="6213" y="8281"/>
                    <a:pt x="6326" y="7864"/>
                  </a:cubicBezTo>
                  <a:lnTo>
                    <a:pt x="6372" y="7710"/>
                  </a:lnTo>
                  <a:cubicBezTo>
                    <a:pt x="6385" y="7659"/>
                    <a:pt x="6394" y="7606"/>
                    <a:pt x="6406" y="7553"/>
                  </a:cubicBezTo>
                  <a:cubicBezTo>
                    <a:pt x="6426" y="7447"/>
                    <a:pt x="6454" y="7344"/>
                    <a:pt x="6468" y="7237"/>
                  </a:cubicBezTo>
                  <a:cubicBezTo>
                    <a:pt x="6479" y="7131"/>
                    <a:pt x="6490" y="7025"/>
                    <a:pt x="6502" y="6920"/>
                  </a:cubicBezTo>
                  <a:cubicBezTo>
                    <a:pt x="6510" y="6868"/>
                    <a:pt x="6508" y="6812"/>
                    <a:pt x="6508" y="6757"/>
                  </a:cubicBezTo>
                  <a:lnTo>
                    <a:pt x="6507" y="6591"/>
                  </a:lnTo>
                  <a:lnTo>
                    <a:pt x="6505" y="6427"/>
                  </a:lnTo>
                  <a:cubicBezTo>
                    <a:pt x="6506" y="6370"/>
                    <a:pt x="6494" y="6331"/>
                    <a:pt x="6490" y="6283"/>
                  </a:cubicBezTo>
                  <a:cubicBezTo>
                    <a:pt x="6478" y="6189"/>
                    <a:pt x="6466" y="6098"/>
                    <a:pt x="6453" y="6006"/>
                  </a:cubicBezTo>
                  <a:lnTo>
                    <a:pt x="6449" y="5971"/>
                  </a:lnTo>
                  <a:lnTo>
                    <a:pt x="6449" y="5971"/>
                  </a:lnTo>
                  <a:cubicBezTo>
                    <a:pt x="6449" y="5971"/>
                    <a:pt x="6449" y="5971"/>
                    <a:pt x="6449" y="5971"/>
                  </a:cubicBezTo>
                  <a:cubicBezTo>
                    <a:pt x="6449" y="5971"/>
                    <a:pt x="6443" y="5936"/>
                    <a:pt x="6441" y="5921"/>
                  </a:cubicBezTo>
                  <a:lnTo>
                    <a:pt x="6441" y="5921"/>
                  </a:lnTo>
                  <a:lnTo>
                    <a:pt x="6441" y="5921"/>
                  </a:lnTo>
                  <a:cubicBezTo>
                    <a:pt x="6440" y="5916"/>
                    <a:pt x="6440" y="5913"/>
                    <a:pt x="6440" y="5913"/>
                  </a:cubicBezTo>
                  <a:lnTo>
                    <a:pt x="6440" y="5913"/>
                  </a:lnTo>
                  <a:cubicBezTo>
                    <a:pt x="6440" y="5913"/>
                    <a:pt x="6440" y="5916"/>
                    <a:pt x="6441" y="5921"/>
                  </a:cubicBezTo>
                  <a:lnTo>
                    <a:pt x="6441" y="5921"/>
                  </a:lnTo>
                  <a:lnTo>
                    <a:pt x="6438" y="5911"/>
                  </a:lnTo>
                  <a:lnTo>
                    <a:pt x="6433" y="5894"/>
                  </a:lnTo>
                  <a:lnTo>
                    <a:pt x="6412" y="5825"/>
                  </a:lnTo>
                  <a:lnTo>
                    <a:pt x="6373" y="5687"/>
                  </a:lnTo>
                  <a:cubicBezTo>
                    <a:pt x="6347" y="5595"/>
                    <a:pt x="6320" y="5503"/>
                    <a:pt x="6285" y="5417"/>
                  </a:cubicBezTo>
                  <a:cubicBezTo>
                    <a:pt x="6251" y="5316"/>
                    <a:pt x="6213" y="5217"/>
                    <a:pt x="6172" y="5120"/>
                  </a:cubicBezTo>
                  <a:cubicBezTo>
                    <a:pt x="6471" y="4757"/>
                    <a:pt x="6740" y="4393"/>
                    <a:pt x="6963" y="4031"/>
                  </a:cubicBezTo>
                  <a:cubicBezTo>
                    <a:pt x="7196" y="3656"/>
                    <a:pt x="7384" y="3284"/>
                    <a:pt x="7520" y="2924"/>
                  </a:cubicBezTo>
                  <a:cubicBezTo>
                    <a:pt x="7655" y="2564"/>
                    <a:pt x="7731" y="2214"/>
                    <a:pt x="7762" y="1898"/>
                  </a:cubicBezTo>
                  <a:cubicBezTo>
                    <a:pt x="7823" y="1259"/>
                    <a:pt x="7680" y="766"/>
                    <a:pt x="7555" y="458"/>
                  </a:cubicBezTo>
                  <a:cubicBezTo>
                    <a:pt x="7495" y="303"/>
                    <a:pt x="7434" y="191"/>
                    <a:pt x="7395" y="113"/>
                  </a:cubicBezTo>
                  <a:cubicBezTo>
                    <a:pt x="7353" y="39"/>
                    <a:pt x="7331" y="0"/>
                    <a:pt x="7331" y="0"/>
                  </a:cubicBezTo>
                  <a:close/>
                </a:path>
              </a:pathLst>
            </a:custGeom>
            <a:solidFill>
              <a:srgbClr val="024C7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1" name="Google Shape;11081;p42"/>
          <p:cNvGrpSpPr/>
          <p:nvPr/>
        </p:nvGrpSpPr>
        <p:grpSpPr>
          <a:xfrm>
            <a:off x="3260446" y="4603998"/>
            <a:ext cx="610859" cy="1808030"/>
            <a:chOff x="2798750" y="2159100"/>
            <a:chExt cx="328525" cy="972425"/>
          </a:xfrm>
        </p:grpSpPr>
        <p:sp>
          <p:nvSpPr>
            <p:cNvPr id="11082" name="Google Shape;11082;p42"/>
            <p:cNvSpPr/>
            <p:nvPr/>
          </p:nvSpPr>
          <p:spPr>
            <a:xfrm>
              <a:off x="2798750" y="2621075"/>
              <a:ext cx="78075" cy="311475"/>
            </a:xfrm>
            <a:custGeom>
              <a:avLst/>
              <a:gdLst/>
              <a:ahLst/>
              <a:cxnLst/>
              <a:rect l="l" t="t" r="r" b="b"/>
              <a:pathLst>
                <a:path w="3123" h="12459" extrusionOk="0">
                  <a:moveTo>
                    <a:pt x="921" y="0"/>
                  </a:moveTo>
                  <a:cubicBezTo>
                    <a:pt x="921" y="0"/>
                    <a:pt x="937" y="47"/>
                    <a:pt x="966" y="133"/>
                  </a:cubicBezTo>
                  <a:cubicBezTo>
                    <a:pt x="997" y="221"/>
                    <a:pt x="1040" y="349"/>
                    <a:pt x="1088" y="512"/>
                  </a:cubicBezTo>
                  <a:cubicBezTo>
                    <a:pt x="1134" y="675"/>
                    <a:pt x="1185" y="876"/>
                    <a:pt x="1219" y="1109"/>
                  </a:cubicBezTo>
                  <a:cubicBezTo>
                    <a:pt x="1251" y="1340"/>
                    <a:pt x="1275" y="1601"/>
                    <a:pt x="1252" y="1882"/>
                  </a:cubicBezTo>
                  <a:cubicBezTo>
                    <a:pt x="1234" y="2163"/>
                    <a:pt x="1168" y="2460"/>
                    <a:pt x="1068" y="2768"/>
                  </a:cubicBezTo>
                  <a:cubicBezTo>
                    <a:pt x="966" y="3076"/>
                    <a:pt x="837" y="3397"/>
                    <a:pt x="693" y="3735"/>
                  </a:cubicBezTo>
                  <a:cubicBezTo>
                    <a:pt x="550" y="4072"/>
                    <a:pt x="400" y="4427"/>
                    <a:pt x="257" y="4795"/>
                  </a:cubicBezTo>
                  <a:lnTo>
                    <a:pt x="207" y="4934"/>
                  </a:lnTo>
                  <a:lnTo>
                    <a:pt x="182" y="5003"/>
                  </a:lnTo>
                  <a:lnTo>
                    <a:pt x="157" y="5085"/>
                  </a:lnTo>
                  <a:lnTo>
                    <a:pt x="113" y="5251"/>
                  </a:lnTo>
                  <a:lnTo>
                    <a:pt x="81" y="5411"/>
                  </a:lnTo>
                  <a:cubicBezTo>
                    <a:pt x="42" y="5623"/>
                    <a:pt x="19" y="5840"/>
                    <a:pt x="14" y="6053"/>
                  </a:cubicBezTo>
                  <a:cubicBezTo>
                    <a:pt x="1" y="6480"/>
                    <a:pt x="45" y="6899"/>
                    <a:pt x="115" y="7302"/>
                  </a:cubicBezTo>
                  <a:cubicBezTo>
                    <a:pt x="186" y="7704"/>
                    <a:pt x="285" y="8090"/>
                    <a:pt x="395" y="8456"/>
                  </a:cubicBezTo>
                  <a:cubicBezTo>
                    <a:pt x="625" y="9185"/>
                    <a:pt x="898" y="9834"/>
                    <a:pt x="1143" y="10382"/>
                  </a:cubicBezTo>
                  <a:cubicBezTo>
                    <a:pt x="1268" y="10657"/>
                    <a:pt x="1389" y="10903"/>
                    <a:pt x="1495" y="11121"/>
                  </a:cubicBezTo>
                  <a:cubicBezTo>
                    <a:pt x="1601" y="11338"/>
                    <a:pt x="1696" y="11525"/>
                    <a:pt x="1771" y="11680"/>
                  </a:cubicBezTo>
                  <a:cubicBezTo>
                    <a:pt x="1926" y="11986"/>
                    <a:pt x="2016" y="12161"/>
                    <a:pt x="2016" y="12161"/>
                  </a:cubicBezTo>
                  <a:lnTo>
                    <a:pt x="2017" y="12164"/>
                  </a:lnTo>
                  <a:cubicBezTo>
                    <a:pt x="2018" y="12166"/>
                    <a:pt x="2018" y="12168"/>
                    <a:pt x="2020" y="12169"/>
                  </a:cubicBezTo>
                  <a:cubicBezTo>
                    <a:pt x="2117" y="12354"/>
                    <a:pt x="2306" y="12459"/>
                    <a:pt x="2501" y="12459"/>
                  </a:cubicBezTo>
                  <a:cubicBezTo>
                    <a:pt x="2587" y="12459"/>
                    <a:pt x="2674" y="12438"/>
                    <a:pt x="2756" y="12396"/>
                  </a:cubicBezTo>
                  <a:cubicBezTo>
                    <a:pt x="3021" y="12254"/>
                    <a:pt x="3122" y="11925"/>
                    <a:pt x="2982" y="11659"/>
                  </a:cubicBezTo>
                  <a:cubicBezTo>
                    <a:pt x="2982" y="11659"/>
                    <a:pt x="2890" y="11487"/>
                    <a:pt x="2729" y="11183"/>
                  </a:cubicBezTo>
                  <a:cubicBezTo>
                    <a:pt x="2567" y="10882"/>
                    <a:pt x="2339" y="10452"/>
                    <a:pt x="2079" y="9936"/>
                  </a:cubicBezTo>
                  <a:cubicBezTo>
                    <a:pt x="1819" y="9423"/>
                    <a:pt x="1532" y="8817"/>
                    <a:pt x="1286" y="8154"/>
                  </a:cubicBezTo>
                  <a:cubicBezTo>
                    <a:pt x="1160" y="7823"/>
                    <a:pt x="1047" y="7478"/>
                    <a:pt x="959" y="7124"/>
                  </a:cubicBezTo>
                  <a:cubicBezTo>
                    <a:pt x="872" y="6771"/>
                    <a:pt x="809" y="6410"/>
                    <a:pt x="797" y="6053"/>
                  </a:cubicBezTo>
                  <a:cubicBezTo>
                    <a:pt x="789" y="5873"/>
                    <a:pt x="795" y="5697"/>
                    <a:pt x="814" y="5523"/>
                  </a:cubicBezTo>
                  <a:lnTo>
                    <a:pt x="830" y="5395"/>
                  </a:lnTo>
                  <a:lnTo>
                    <a:pt x="851" y="5277"/>
                  </a:lnTo>
                  <a:lnTo>
                    <a:pt x="862" y="5216"/>
                  </a:lnTo>
                  <a:lnTo>
                    <a:pt x="880" y="5146"/>
                  </a:lnTo>
                  <a:lnTo>
                    <a:pt x="916" y="5008"/>
                  </a:lnTo>
                  <a:cubicBezTo>
                    <a:pt x="1011" y="4641"/>
                    <a:pt x="1118" y="4280"/>
                    <a:pt x="1225" y="3926"/>
                  </a:cubicBezTo>
                  <a:cubicBezTo>
                    <a:pt x="1329" y="3571"/>
                    <a:pt x="1433" y="3222"/>
                    <a:pt x="1496" y="2875"/>
                  </a:cubicBezTo>
                  <a:cubicBezTo>
                    <a:pt x="1560" y="2529"/>
                    <a:pt x="1585" y="2190"/>
                    <a:pt x="1564" y="1882"/>
                  </a:cubicBezTo>
                  <a:cubicBezTo>
                    <a:pt x="1545" y="1574"/>
                    <a:pt x="1484" y="1298"/>
                    <a:pt x="1410" y="1064"/>
                  </a:cubicBezTo>
                  <a:cubicBezTo>
                    <a:pt x="1335" y="830"/>
                    <a:pt x="1250" y="636"/>
                    <a:pt x="1177" y="479"/>
                  </a:cubicBezTo>
                  <a:cubicBezTo>
                    <a:pt x="1103" y="322"/>
                    <a:pt x="1038" y="202"/>
                    <a:pt x="991" y="122"/>
                  </a:cubicBezTo>
                  <a:cubicBezTo>
                    <a:pt x="944" y="43"/>
                    <a:pt x="921" y="0"/>
                    <a:pt x="921" y="0"/>
                  </a:cubicBezTo>
                  <a:close/>
                </a:path>
              </a:pathLst>
            </a:custGeom>
            <a:solidFill>
              <a:srgbClr val="024C7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42"/>
            <p:cNvSpPr/>
            <p:nvPr/>
          </p:nvSpPr>
          <p:spPr>
            <a:xfrm>
              <a:off x="2807425" y="2159100"/>
              <a:ext cx="319850" cy="972425"/>
            </a:xfrm>
            <a:custGeom>
              <a:avLst/>
              <a:gdLst/>
              <a:ahLst/>
              <a:cxnLst/>
              <a:rect l="l" t="t" r="r" b="b"/>
              <a:pathLst>
                <a:path w="12794" h="38897" extrusionOk="0">
                  <a:moveTo>
                    <a:pt x="3162" y="20408"/>
                  </a:moveTo>
                  <a:cubicBezTo>
                    <a:pt x="3201" y="20770"/>
                    <a:pt x="3221" y="21133"/>
                    <a:pt x="3228" y="21487"/>
                  </a:cubicBezTo>
                  <a:cubicBezTo>
                    <a:pt x="3254" y="22381"/>
                    <a:pt x="3207" y="23225"/>
                    <a:pt x="3152" y="23949"/>
                  </a:cubicBezTo>
                  <a:cubicBezTo>
                    <a:pt x="3120" y="24362"/>
                    <a:pt x="3088" y="24735"/>
                    <a:pt x="3056" y="25059"/>
                  </a:cubicBezTo>
                  <a:cubicBezTo>
                    <a:pt x="2998" y="24793"/>
                    <a:pt x="2950" y="24521"/>
                    <a:pt x="2911" y="24247"/>
                  </a:cubicBezTo>
                  <a:cubicBezTo>
                    <a:pt x="2819" y="23586"/>
                    <a:pt x="2786" y="22905"/>
                    <a:pt x="2818" y="22233"/>
                  </a:cubicBezTo>
                  <a:cubicBezTo>
                    <a:pt x="2834" y="21897"/>
                    <a:pt x="2870" y="21563"/>
                    <a:pt x="2928" y="21242"/>
                  </a:cubicBezTo>
                  <a:lnTo>
                    <a:pt x="2952" y="21122"/>
                  </a:lnTo>
                  <a:lnTo>
                    <a:pt x="2977" y="21011"/>
                  </a:lnTo>
                  <a:cubicBezTo>
                    <a:pt x="2994" y="20938"/>
                    <a:pt x="3021" y="20838"/>
                    <a:pt x="3042" y="20765"/>
                  </a:cubicBezTo>
                  <a:cubicBezTo>
                    <a:pt x="3076" y="20644"/>
                    <a:pt x="3117" y="20526"/>
                    <a:pt x="3162" y="20408"/>
                  </a:cubicBezTo>
                  <a:close/>
                  <a:moveTo>
                    <a:pt x="7331" y="0"/>
                  </a:moveTo>
                  <a:cubicBezTo>
                    <a:pt x="7331" y="0"/>
                    <a:pt x="7348" y="42"/>
                    <a:pt x="7381" y="119"/>
                  </a:cubicBezTo>
                  <a:cubicBezTo>
                    <a:pt x="7412" y="199"/>
                    <a:pt x="7459" y="318"/>
                    <a:pt x="7501" y="478"/>
                  </a:cubicBezTo>
                  <a:cubicBezTo>
                    <a:pt x="7587" y="792"/>
                    <a:pt x="7667" y="1277"/>
                    <a:pt x="7556" y="1870"/>
                  </a:cubicBezTo>
                  <a:cubicBezTo>
                    <a:pt x="7448" y="2460"/>
                    <a:pt x="7136" y="3136"/>
                    <a:pt x="6637" y="3811"/>
                  </a:cubicBezTo>
                  <a:cubicBezTo>
                    <a:pt x="6435" y="4083"/>
                    <a:pt x="6205" y="4359"/>
                    <a:pt x="5955" y="4638"/>
                  </a:cubicBezTo>
                  <a:cubicBezTo>
                    <a:pt x="5922" y="4569"/>
                    <a:pt x="5887" y="4502"/>
                    <a:pt x="5854" y="4435"/>
                  </a:cubicBezTo>
                  <a:cubicBezTo>
                    <a:pt x="5539" y="3832"/>
                    <a:pt x="5199" y="3329"/>
                    <a:pt x="4946" y="2865"/>
                  </a:cubicBezTo>
                  <a:cubicBezTo>
                    <a:pt x="4693" y="2403"/>
                    <a:pt x="4513" y="1980"/>
                    <a:pt x="4401" y="1616"/>
                  </a:cubicBezTo>
                  <a:cubicBezTo>
                    <a:pt x="4298" y="1249"/>
                    <a:pt x="4237" y="957"/>
                    <a:pt x="4213" y="750"/>
                  </a:cubicBezTo>
                  <a:cubicBezTo>
                    <a:pt x="4188" y="544"/>
                    <a:pt x="4173" y="433"/>
                    <a:pt x="4173" y="433"/>
                  </a:cubicBezTo>
                  <a:cubicBezTo>
                    <a:pt x="4173" y="433"/>
                    <a:pt x="4168" y="544"/>
                    <a:pt x="4158" y="751"/>
                  </a:cubicBezTo>
                  <a:cubicBezTo>
                    <a:pt x="4149" y="855"/>
                    <a:pt x="4156" y="983"/>
                    <a:pt x="4162" y="1135"/>
                  </a:cubicBezTo>
                  <a:cubicBezTo>
                    <a:pt x="4160" y="1289"/>
                    <a:pt x="4189" y="1462"/>
                    <a:pt x="4212" y="1658"/>
                  </a:cubicBezTo>
                  <a:cubicBezTo>
                    <a:pt x="4276" y="2046"/>
                    <a:pt x="4398" y="2516"/>
                    <a:pt x="4611" y="3022"/>
                  </a:cubicBezTo>
                  <a:cubicBezTo>
                    <a:pt x="4819" y="3531"/>
                    <a:pt x="5099" y="4074"/>
                    <a:pt x="5353" y="4668"/>
                  </a:cubicBezTo>
                  <a:cubicBezTo>
                    <a:pt x="5408" y="4810"/>
                    <a:pt x="5465" y="4956"/>
                    <a:pt x="5517" y="5103"/>
                  </a:cubicBezTo>
                  <a:cubicBezTo>
                    <a:pt x="5263" y="5364"/>
                    <a:pt x="4991" y="5629"/>
                    <a:pt x="4705" y="5898"/>
                  </a:cubicBezTo>
                  <a:cubicBezTo>
                    <a:pt x="4319" y="6261"/>
                    <a:pt x="3920" y="6635"/>
                    <a:pt x="3508" y="7054"/>
                  </a:cubicBezTo>
                  <a:cubicBezTo>
                    <a:pt x="3072" y="7526"/>
                    <a:pt x="2772" y="8082"/>
                    <a:pt x="2538" y="8681"/>
                  </a:cubicBezTo>
                  <a:cubicBezTo>
                    <a:pt x="2308" y="9279"/>
                    <a:pt x="2155" y="9919"/>
                    <a:pt x="2083" y="10585"/>
                  </a:cubicBezTo>
                  <a:cubicBezTo>
                    <a:pt x="2047" y="10919"/>
                    <a:pt x="2031" y="11259"/>
                    <a:pt x="2043" y="11605"/>
                  </a:cubicBezTo>
                  <a:cubicBezTo>
                    <a:pt x="2049" y="11777"/>
                    <a:pt x="2060" y="11951"/>
                    <a:pt x="2083" y="12127"/>
                  </a:cubicBezTo>
                  <a:cubicBezTo>
                    <a:pt x="2086" y="12170"/>
                    <a:pt x="2094" y="12215"/>
                    <a:pt x="2100" y="12259"/>
                  </a:cubicBezTo>
                  <a:lnTo>
                    <a:pt x="2110" y="12324"/>
                  </a:lnTo>
                  <a:lnTo>
                    <a:pt x="2115" y="12358"/>
                  </a:lnTo>
                  <a:lnTo>
                    <a:pt x="2126" y="12410"/>
                  </a:lnTo>
                  <a:cubicBezTo>
                    <a:pt x="2134" y="12451"/>
                    <a:pt x="2142" y="12487"/>
                    <a:pt x="2153" y="12534"/>
                  </a:cubicBezTo>
                  <a:lnTo>
                    <a:pt x="2192" y="12677"/>
                  </a:lnTo>
                  <a:cubicBezTo>
                    <a:pt x="2410" y="13393"/>
                    <a:pt x="2799" y="13985"/>
                    <a:pt x="3125" y="14566"/>
                  </a:cubicBezTo>
                  <a:cubicBezTo>
                    <a:pt x="3458" y="15141"/>
                    <a:pt x="3750" y="15719"/>
                    <a:pt x="3796" y="16301"/>
                  </a:cubicBezTo>
                  <a:lnTo>
                    <a:pt x="3800" y="16356"/>
                  </a:lnTo>
                  <a:lnTo>
                    <a:pt x="3801" y="16369"/>
                  </a:lnTo>
                  <a:cubicBezTo>
                    <a:pt x="3801" y="16369"/>
                    <a:pt x="3801" y="16378"/>
                    <a:pt x="3802" y="16378"/>
                  </a:cubicBezTo>
                  <a:lnTo>
                    <a:pt x="3803" y="16406"/>
                  </a:lnTo>
                  <a:lnTo>
                    <a:pt x="3807" y="16537"/>
                  </a:lnTo>
                  <a:cubicBezTo>
                    <a:pt x="3806" y="16619"/>
                    <a:pt x="3807" y="16686"/>
                    <a:pt x="3801" y="16765"/>
                  </a:cubicBezTo>
                  <a:cubicBezTo>
                    <a:pt x="3795" y="16921"/>
                    <a:pt x="3775" y="17074"/>
                    <a:pt x="3747" y="17224"/>
                  </a:cubicBezTo>
                  <a:cubicBezTo>
                    <a:pt x="3690" y="17523"/>
                    <a:pt x="3584" y="17810"/>
                    <a:pt x="3436" y="18094"/>
                  </a:cubicBezTo>
                  <a:lnTo>
                    <a:pt x="3415" y="18129"/>
                  </a:lnTo>
                  <a:cubicBezTo>
                    <a:pt x="3361" y="18011"/>
                    <a:pt x="3302" y="17894"/>
                    <a:pt x="3238" y="17781"/>
                  </a:cubicBezTo>
                  <a:lnTo>
                    <a:pt x="3139" y="17608"/>
                  </a:lnTo>
                  <a:lnTo>
                    <a:pt x="3025" y="17436"/>
                  </a:lnTo>
                  <a:lnTo>
                    <a:pt x="2968" y="17351"/>
                  </a:lnTo>
                  <a:lnTo>
                    <a:pt x="2913" y="17279"/>
                  </a:lnTo>
                  <a:lnTo>
                    <a:pt x="2799" y="17133"/>
                  </a:lnTo>
                  <a:cubicBezTo>
                    <a:pt x="2494" y="16749"/>
                    <a:pt x="2181" y="16383"/>
                    <a:pt x="1884" y="16033"/>
                  </a:cubicBezTo>
                  <a:cubicBezTo>
                    <a:pt x="1587" y="15683"/>
                    <a:pt x="1309" y="15344"/>
                    <a:pt x="1070" y="15011"/>
                  </a:cubicBezTo>
                  <a:cubicBezTo>
                    <a:pt x="831" y="14677"/>
                    <a:pt x="637" y="14343"/>
                    <a:pt x="500" y="14014"/>
                  </a:cubicBezTo>
                  <a:cubicBezTo>
                    <a:pt x="359" y="13685"/>
                    <a:pt x="276" y="13365"/>
                    <a:pt x="214" y="13077"/>
                  </a:cubicBezTo>
                  <a:cubicBezTo>
                    <a:pt x="155" y="12789"/>
                    <a:pt x="127" y="12531"/>
                    <a:pt x="108" y="12317"/>
                  </a:cubicBezTo>
                  <a:cubicBezTo>
                    <a:pt x="91" y="12103"/>
                    <a:pt x="85" y="11935"/>
                    <a:pt x="80" y="11819"/>
                  </a:cubicBezTo>
                  <a:cubicBezTo>
                    <a:pt x="77" y="11705"/>
                    <a:pt x="76" y="11643"/>
                    <a:pt x="76" y="11643"/>
                  </a:cubicBezTo>
                  <a:cubicBezTo>
                    <a:pt x="76" y="11643"/>
                    <a:pt x="70" y="11705"/>
                    <a:pt x="55" y="11818"/>
                  </a:cubicBezTo>
                  <a:cubicBezTo>
                    <a:pt x="42" y="11933"/>
                    <a:pt x="23" y="12103"/>
                    <a:pt x="15" y="12318"/>
                  </a:cubicBezTo>
                  <a:cubicBezTo>
                    <a:pt x="6" y="12535"/>
                    <a:pt x="1" y="12800"/>
                    <a:pt x="24" y="13104"/>
                  </a:cubicBezTo>
                  <a:cubicBezTo>
                    <a:pt x="47" y="13408"/>
                    <a:pt x="100" y="13752"/>
                    <a:pt x="212" y="14118"/>
                  </a:cubicBezTo>
                  <a:cubicBezTo>
                    <a:pt x="319" y="14483"/>
                    <a:pt x="489" y="14865"/>
                    <a:pt x="703" y="15245"/>
                  </a:cubicBezTo>
                  <a:cubicBezTo>
                    <a:pt x="916" y="15625"/>
                    <a:pt x="1180" y="15996"/>
                    <a:pt x="1443" y="16374"/>
                  </a:cubicBezTo>
                  <a:cubicBezTo>
                    <a:pt x="1711" y="16751"/>
                    <a:pt x="1983" y="17137"/>
                    <a:pt x="2246" y="17536"/>
                  </a:cubicBezTo>
                  <a:lnTo>
                    <a:pt x="2346" y="17686"/>
                  </a:lnTo>
                  <a:lnTo>
                    <a:pt x="2397" y="17762"/>
                  </a:lnTo>
                  <a:lnTo>
                    <a:pt x="2436" y="17832"/>
                  </a:lnTo>
                  <a:lnTo>
                    <a:pt x="2515" y="17970"/>
                  </a:lnTo>
                  <a:lnTo>
                    <a:pt x="2590" y="18122"/>
                  </a:lnTo>
                  <a:cubicBezTo>
                    <a:pt x="2689" y="18325"/>
                    <a:pt x="2774" y="18537"/>
                    <a:pt x="2845" y="18756"/>
                  </a:cubicBezTo>
                  <a:cubicBezTo>
                    <a:pt x="2868" y="18828"/>
                    <a:pt x="2888" y="18902"/>
                    <a:pt x="2909" y="18975"/>
                  </a:cubicBezTo>
                  <a:cubicBezTo>
                    <a:pt x="2718" y="19281"/>
                    <a:pt x="2533" y="19616"/>
                    <a:pt x="2388" y="19973"/>
                  </a:cubicBezTo>
                  <a:cubicBezTo>
                    <a:pt x="2315" y="20153"/>
                    <a:pt x="2253" y="20338"/>
                    <a:pt x="2202" y="20525"/>
                  </a:cubicBezTo>
                  <a:cubicBezTo>
                    <a:pt x="2176" y="20621"/>
                    <a:pt x="2158" y="20692"/>
                    <a:pt x="2134" y="20792"/>
                  </a:cubicBezTo>
                  <a:lnTo>
                    <a:pt x="2102" y="20938"/>
                  </a:lnTo>
                  <a:lnTo>
                    <a:pt x="2076" y="21078"/>
                  </a:lnTo>
                  <a:cubicBezTo>
                    <a:pt x="2010" y="21450"/>
                    <a:pt x="1975" y="21819"/>
                    <a:pt x="1959" y="22187"/>
                  </a:cubicBezTo>
                  <a:cubicBezTo>
                    <a:pt x="1929" y="22921"/>
                    <a:pt x="1972" y="23646"/>
                    <a:pt x="2075" y="24362"/>
                  </a:cubicBezTo>
                  <a:cubicBezTo>
                    <a:pt x="2126" y="24719"/>
                    <a:pt x="2197" y="25074"/>
                    <a:pt x="2292" y="25423"/>
                  </a:cubicBezTo>
                  <a:cubicBezTo>
                    <a:pt x="2384" y="25774"/>
                    <a:pt x="2501" y="26119"/>
                    <a:pt x="2658" y="26459"/>
                  </a:cubicBezTo>
                  <a:cubicBezTo>
                    <a:pt x="2697" y="26544"/>
                    <a:pt x="2740" y="26628"/>
                    <a:pt x="2786" y="26712"/>
                  </a:cubicBezTo>
                  <a:lnTo>
                    <a:pt x="2919" y="26940"/>
                  </a:lnTo>
                  <a:cubicBezTo>
                    <a:pt x="3000" y="27081"/>
                    <a:pt x="3101" y="27245"/>
                    <a:pt x="3194" y="27387"/>
                  </a:cubicBezTo>
                  <a:cubicBezTo>
                    <a:pt x="3384" y="27681"/>
                    <a:pt x="3588" y="27958"/>
                    <a:pt x="3793" y="28227"/>
                  </a:cubicBezTo>
                  <a:cubicBezTo>
                    <a:pt x="4204" y="28764"/>
                    <a:pt x="4624" y="29247"/>
                    <a:pt x="4936" y="29755"/>
                  </a:cubicBezTo>
                  <a:cubicBezTo>
                    <a:pt x="5252" y="30262"/>
                    <a:pt x="5449" y="30810"/>
                    <a:pt x="5560" y="31376"/>
                  </a:cubicBezTo>
                  <a:cubicBezTo>
                    <a:pt x="5748" y="32533"/>
                    <a:pt x="5842" y="33675"/>
                    <a:pt x="5526" y="34621"/>
                  </a:cubicBezTo>
                  <a:cubicBezTo>
                    <a:pt x="5371" y="35094"/>
                    <a:pt x="5126" y="35514"/>
                    <a:pt x="4845" y="35884"/>
                  </a:cubicBezTo>
                  <a:cubicBezTo>
                    <a:pt x="4771" y="35975"/>
                    <a:pt x="4702" y="36067"/>
                    <a:pt x="4627" y="36152"/>
                  </a:cubicBezTo>
                  <a:cubicBezTo>
                    <a:pt x="4552" y="36234"/>
                    <a:pt x="4475" y="36325"/>
                    <a:pt x="4403" y="36398"/>
                  </a:cubicBezTo>
                  <a:cubicBezTo>
                    <a:pt x="4239" y="36563"/>
                    <a:pt x="4085" y="36707"/>
                    <a:pt x="3925" y="36845"/>
                  </a:cubicBezTo>
                  <a:cubicBezTo>
                    <a:pt x="3285" y="37398"/>
                    <a:pt x="2660" y="37811"/>
                    <a:pt x="2123" y="38106"/>
                  </a:cubicBezTo>
                  <a:cubicBezTo>
                    <a:pt x="1587" y="38406"/>
                    <a:pt x="1142" y="38600"/>
                    <a:pt x="835" y="38722"/>
                  </a:cubicBezTo>
                  <a:cubicBezTo>
                    <a:pt x="681" y="38783"/>
                    <a:pt x="563" y="38826"/>
                    <a:pt x="480" y="38854"/>
                  </a:cubicBezTo>
                  <a:cubicBezTo>
                    <a:pt x="399" y="38881"/>
                    <a:pt x="358" y="38896"/>
                    <a:pt x="358" y="38896"/>
                  </a:cubicBezTo>
                  <a:cubicBezTo>
                    <a:pt x="358" y="38896"/>
                    <a:pt x="400" y="38886"/>
                    <a:pt x="484" y="38864"/>
                  </a:cubicBezTo>
                  <a:cubicBezTo>
                    <a:pt x="568" y="38844"/>
                    <a:pt x="691" y="38812"/>
                    <a:pt x="850" y="38765"/>
                  </a:cubicBezTo>
                  <a:cubicBezTo>
                    <a:pt x="1167" y="38670"/>
                    <a:pt x="1637" y="38525"/>
                    <a:pt x="2200" y="38259"/>
                  </a:cubicBezTo>
                  <a:cubicBezTo>
                    <a:pt x="2766" y="37999"/>
                    <a:pt x="3437" y="37635"/>
                    <a:pt x="4133" y="37102"/>
                  </a:cubicBezTo>
                  <a:cubicBezTo>
                    <a:pt x="4818" y="36585"/>
                    <a:pt x="5587" y="35846"/>
                    <a:pt x="5994" y="34787"/>
                  </a:cubicBezTo>
                  <a:cubicBezTo>
                    <a:pt x="6092" y="34523"/>
                    <a:pt x="6168" y="34246"/>
                    <a:pt x="6221" y="33959"/>
                  </a:cubicBezTo>
                  <a:cubicBezTo>
                    <a:pt x="6268" y="33673"/>
                    <a:pt x="6304" y="33378"/>
                    <a:pt x="6310" y="33082"/>
                  </a:cubicBezTo>
                  <a:cubicBezTo>
                    <a:pt x="6320" y="32933"/>
                    <a:pt x="6313" y="32784"/>
                    <a:pt x="6315" y="32634"/>
                  </a:cubicBezTo>
                  <a:cubicBezTo>
                    <a:pt x="6309" y="32485"/>
                    <a:pt x="6305" y="32327"/>
                    <a:pt x="6293" y="32181"/>
                  </a:cubicBezTo>
                  <a:cubicBezTo>
                    <a:pt x="6273" y="31892"/>
                    <a:pt x="6249" y="31573"/>
                    <a:pt x="6199" y="31259"/>
                  </a:cubicBezTo>
                  <a:cubicBezTo>
                    <a:pt x="6102" y="30631"/>
                    <a:pt x="5892" y="29978"/>
                    <a:pt x="5555" y="29388"/>
                  </a:cubicBezTo>
                  <a:cubicBezTo>
                    <a:pt x="5221" y="28795"/>
                    <a:pt x="4794" y="28280"/>
                    <a:pt x="4409" y="27760"/>
                  </a:cubicBezTo>
                  <a:cubicBezTo>
                    <a:pt x="4218" y="27498"/>
                    <a:pt x="4032" y="27233"/>
                    <a:pt x="3864" y="26958"/>
                  </a:cubicBezTo>
                  <a:cubicBezTo>
                    <a:pt x="3841" y="26921"/>
                    <a:pt x="3818" y="26885"/>
                    <a:pt x="3797" y="26849"/>
                  </a:cubicBezTo>
                  <a:cubicBezTo>
                    <a:pt x="3914" y="26760"/>
                    <a:pt x="3997" y="26624"/>
                    <a:pt x="4010" y="26467"/>
                  </a:cubicBezTo>
                  <a:lnTo>
                    <a:pt x="4010" y="26465"/>
                  </a:lnTo>
                  <a:cubicBezTo>
                    <a:pt x="4010" y="26465"/>
                    <a:pt x="4031" y="26220"/>
                    <a:pt x="4067" y="25793"/>
                  </a:cubicBezTo>
                  <a:cubicBezTo>
                    <a:pt x="4083" y="25577"/>
                    <a:pt x="4103" y="25315"/>
                    <a:pt x="4126" y="25015"/>
                  </a:cubicBezTo>
                  <a:cubicBezTo>
                    <a:pt x="4146" y="24714"/>
                    <a:pt x="4170" y="24373"/>
                    <a:pt x="4184" y="24000"/>
                  </a:cubicBezTo>
                  <a:cubicBezTo>
                    <a:pt x="4213" y="23253"/>
                    <a:pt x="4228" y="22376"/>
                    <a:pt x="4165" y="21430"/>
                  </a:cubicBezTo>
                  <a:cubicBezTo>
                    <a:pt x="4131" y="20960"/>
                    <a:pt x="4072" y="20470"/>
                    <a:pt x="3979" y="19974"/>
                  </a:cubicBezTo>
                  <a:cubicBezTo>
                    <a:pt x="3931" y="19721"/>
                    <a:pt x="3875" y="19464"/>
                    <a:pt x="3806" y="19208"/>
                  </a:cubicBezTo>
                  <a:cubicBezTo>
                    <a:pt x="3945" y="18984"/>
                    <a:pt x="4089" y="18749"/>
                    <a:pt x="4220" y="18494"/>
                  </a:cubicBezTo>
                  <a:cubicBezTo>
                    <a:pt x="4396" y="18154"/>
                    <a:pt x="4534" y="17772"/>
                    <a:pt x="4604" y="17384"/>
                  </a:cubicBezTo>
                  <a:cubicBezTo>
                    <a:pt x="4640" y="17191"/>
                    <a:pt x="4663" y="16995"/>
                    <a:pt x="4670" y="16803"/>
                  </a:cubicBezTo>
                  <a:cubicBezTo>
                    <a:pt x="4675" y="16708"/>
                    <a:pt x="4674" y="16601"/>
                    <a:pt x="4674" y="16508"/>
                  </a:cubicBezTo>
                  <a:lnTo>
                    <a:pt x="4670" y="16378"/>
                  </a:lnTo>
                  <a:lnTo>
                    <a:pt x="4669" y="16345"/>
                  </a:lnTo>
                  <a:lnTo>
                    <a:pt x="4667" y="16299"/>
                  </a:lnTo>
                  <a:lnTo>
                    <a:pt x="4661" y="16223"/>
                  </a:lnTo>
                  <a:cubicBezTo>
                    <a:pt x="4625" y="15819"/>
                    <a:pt x="4509" y="15437"/>
                    <a:pt x="4364" y="15093"/>
                  </a:cubicBezTo>
                  <a:cubicBezTo>
                    <a:pt x="4217" y="14746"/>
                    <a:pt x="4039" y="14433"/>
                    <a:pt x="3865" y="14132"/>
                  </a:cubicBezTo>
                  <a:cubicBezTo>
                    <a:pt x="3510" y="13536"/>
                    <a:pt x="3149" y="12989"/>
                    <a:pt x="2972" y="12435"/>
                  </a:cubicBezTo>
                  <a:lnTo>
                    <a:pt x="2944" y="12339"/>
                  </a:lnTo>
                  <a:cubicBezTo>
                    <a:pt x="2935" y="12306"/>
                    <a:pt x="2924" y="12261"/>
                    <a:pt x="2915" y="12222"/>
                  </a:cubicBezTo>
                  <a:lnTo>
                    <a:pt x="2913" y="12210"/>
                  </a:lnTo>
                  <a:lnTo>
                    <a:pt x="2908" y="12186"/>
                  </a:lnTo>
                  <a:lnTo>
                    <a:pt x="2899" y="12131"/>
                  </a:lnTo>
                  <a:cubicBezTo>
                    <a:pt x="2892" y="12094"/>
                    <a:pt x="2887" y="12057"/>
                    <a:pt x="2882" y="12019"/>
                  </a:cubicBezTo>
                  <a:cubicBezTo>
                    <a:pt x="2859" y="11869"/>
                    <a:pt x="2847" y="11717"/>
                    <a:pt x="2838" y="11566"/>
                  </a:cubicBezTo>
                  <a:cubicBezTo>
                    <a:pt x="2822" y="11261"/>
                    <a:pt x="2829" y="10957"/>
                    <a:pt x="2855" y="10655"/>
                  </a:cubicBezTo>
                  <a:cubicBezTo>
                    <a:pt x="2908" y="10054"/>
                    <a:pt x="3033" y="9468"/>
                    <a:pt x="3219" y="8926"/>
                  </a:cubicBezTo>
                  <a:cubicBezTo>
                    <a:pt x="3407" y="8388"/>
                    <a:pt x="3665" y="7880"/>
                    <a:pt x="3995" y="7500"/>
                  </a:cubicBezTo>
                  <a:cubicBezTo>
                    <a:pt x="4367" y="7091"/>
                    <a:pt x="4760" y="6695"/>
                    <a:pt x="5121" y="6305"/>
                  </a:cubicBezTo>
                  <a:cubicBezTo>
                    <a:pt x="5317" y="6094"/>
                    <a:pt x="5508" y="5886"/>
                    <a:pt x="5691" y="5679"/>
                  </a:cubicBezTo>
                  <a:cubicBezTo>
                    <a:pt x="5704" y="5736"/>
                    <a:pt x="5716" y="5793"/>
                    <a:pt x="5730" y="5850"/>
                  </a:cubicBezTo>
                  <a:lnTo>
                    <a:pt x="5758" y="5976"/>
                  </a:lnTo>
                  <a:lnTo>
                    <a:pt x="5770" y="6040"/>
                  </a:lnTo>
                  <a:lnTo>
                    <a:pt x="5770" y="6043"/>
                  </a:lnTo>
                  <a:lnTo>
                    <a:pt x="5772" y="6066"/>
                  </a:lnTo>
                  <a:cubicBezTo>
                    <a:pt x="5778" y="6157"/>
                    <a:pt x="5784" y="6251"/>
                    <a:pt x="5789" y="6343"/>
                  </a:cubicBezTo>
                  <a:cubicBezTo>
                    <a:pt x="5791" y="6387"/>
                    <a:pt x="5800" y="6442"/>
                    <a:pt x="5794" y="6479"/>
                  </a:cubicBezTo>
                  <a:lnTo>
                    <a:pt x="5784" y="6598"/>
                  </a:lnTo>
                  <a:cubicBezTo>
                    <a:pt x="5775" y="6679"/>
                    <a:pt x="5780" y="6756"/>
                    <a:pt x="5763" y="6842"/>
                  </a:cubicBezTo>
                  <a:cubicBezTo>
                    <a:pt x="5748" y="6927"/>
                    <a:pt x="5733" y="7013"/>
                    <a:pt x="5720" y="7099"/>
                  </a:cubicBezTo>
                  <a:cubicBezTo>
                    <a:pt x="5705" y="7186"/>
                    <a:pt x="5675" y="7271"/>
                    <a:pt x="5653" y="7357"/>
                  </a:cubicBezTo>
                  <a:cubicBezTo>
                    <a:pt x="5642" y="7400"/>
                    <a:pt x="5631" y="7443"/>
                    <a:pt x="5618" y="7487"/>
                  </a:cubicBezTo>
                  <a:lnTo>
                    <a:pt x="5572" y="7618"/>
                  </a:lnTo>
                  <a:cubicBezTo>
                    <a:pt x="5514" y="7792"/>
                    <a:pt x="5434" y="7964"/>
                    <a:pt x="5361" y="8141"/>
                  </a:cubicBezTo>
                  <a:cubicBezTo>
                    <a:pt x="5278" y="8318"/>
                    <a:pt x="5194" y="8495"/>
                    <a:pt x="5098" y="8676"/>
                  </a:cubicBezTo>
                  <a:cubicBezTo>
                    <a:pt x="4913" y="9038"/>
                    <a:pt x="4710" y="9410"/>
                    <a:pt x="4526" y="9823"/>
                  </a:cubicBezTo>
                  <a:cubicBezTo>
                    <a:pt x="4345" y="10232"/>
                    <a:pt x="4185" y="10681"/>
                    <a:pt x="4110" y="11165"/>
                  </a:cubicBezTo>
                  <a:cubicBezTo>
                    <a:pt x="4095" y="11287"/>
                    <a:pt x="4075" y="11408"/>
                    <a:pt x="4067" y="11531"/>
                  </a:cubicBezTo>
                  <a:cubicBezTo>
                    <a:pt x="4066" y="11657"/>
                    <a:pt x="4064" y="11780"/>
                    <a:pt x="4062" y="11905"/>
                  </a:cubicBezTo>
                  <a:lnTo>
                    <a:pt x="4062" y="11929"/>
                  </a:lnTo>
                  <a:lnTo>
                    <a:pt x="4062" y="11941"/>
                  </a:lnTo>
                  <a:cubicBezTo>
                    <a:pt x="4062" y="11945"/>
                    <a:pt x="4062" y="11946"/>
                    <a:pt x="4062" y="11946"/>
                  </a:cubicBezTo>
                  <a:cubicBezTo>
                    <a:pt x="4062" y="11946"/>
                    <a:pt x="4061" y="11944"/>
                    <a:pt x="4061" y="11944"/>
                  </a:cubicBezTo>
                  <a:lnTo>
                    <a:pt x="4061" y="11944"/>
                  </a:lnTo>
                  <a:cubicBezTo>
                    <a:pt x="4061" y="11944"/>
                    <a:pt x="4061" y="11950"/>
                    <a:pt x="4064" y="11986"/>
                  </a:cubicBezTo>
                  <a:lnTo>
                    <a:pt x="4069" y="12027"/>
                  </a:lnTo>
                  <a:lnTo>
                    <a:pt x="4079" y="12109"/>
                  </a:lnTo>
                  <a:cubicBezTo>
                    <a:pt x="4085" y="12164"/>
                    <a:pt x="4089" y="12212"/>
                    <a:pt x="4103" y="12281"/>
                  </a:cubicBezTo>
                  <a:lnTo>
                    <a:pt x="4138" y="12473"/>
                  </a:lnTo>
                  <a:cubicBezTo>
                    <a:pt x="4152" y="12536"/>
                    <a:pt x="4168" y="12593"/>
                    <a:pt x="4183" y="12654"/>
                  </a:cubicBezTo>
                  <a:cubicBezTo>
                    <a:pt x="4303" y="13132"/>
                    <a:pt x="4508" y="13579"/>
                    <a:pt x="4738" y="13987"/>
                  </a:cubicBezTo>
                  <a:cubicBezTo>
                    <a:pt x="5206" y="14800"/>
                    <a:pt x="5759" y="15480"/>
                    <a:pt x="6100" y="16197"/>
                  </a:cubicBezTo>
                  <a:cubicBezTo>
                    <a:pt x="6270" y="16554"/>
                    <a:pt x="6390" y="16916"/>
                    <a:pt x="6444" y="17287"/>
                  </a:cubicBezTo>
                  <a:cubicBezTo>
                    <a:pt x="6456" y="17364"/>
                    <a:pt x="6465" y="17443"/>
                    <a:pt x="6471" y="17521"/>
                  </a:cubicBezTo>
                  <a:cubicBezTo>
                    <a:pt x="6429" y="17571"/>
                    <a:pt x="6390" y="17622"/>
                    <a:pt x="6349" y="17672"/>
                  </a:cubicBezTo>
                  <a:cubicBezTo>
                    <a:pt x="5905" y="18177"/>
                    <a:pt x="5561" y="18791"/>
                    <a:pt x="5392" y="19453"/>
                  </a:cubicBezTo>
                  <a:cubicBezTo>
                    <a:pt x="5225" y="20104"/>
                    <a:pt x="5215" y="20787"/>
                    <a:pt x="5349" y="21434"/>
                  </a:cubicBezTo>
                  <a:cubicBezTo>
                    <a:pt x="5175" y="21806"/>
                    <a:pt x="5005" y="22169"/>
                    <a:pt x="4865" y="22535"/>
                  </a:cubicBezTo>
                  <a:cubicBezTo>
                    <a:pt x="4614" y="23173"/>
                    <a:pt x="4483" y="23817"/>
                    <a:pt x="4498" y="24380"/>
                  </a:cubicBezTo>
                  <a:cubicBezTo>
                    <a:pt x="4508" y="24941"/>
                    <a:pt x="4601" y="25416"/>
                    <a:pt x="4715" y="25792"/>
                  </a:cubicBezTo>
                  <a:cubicBezTo>
                    <a:pt x="4773" y="25979"/>
                    <a:pt x="4818" y="26148"/>
                    <a:pt x="4872" y="26288"/>
                  </a:cubicBezTo>
                  <a:cubicBezTo>
                    <a:pt x="4929" y="26427"/>
                    <a:pt x="4978" y="26548"/>
                    <a:pt x="5019" y="26643"/>
                  </a:cubicBezTo>
                  <a:cubicBezTo>
                    <a:pt x="5099" y="26835"/>
                    <a:pt x="5142" y="26937"/>
                    <a:pt x="5142" y="26937"/>
                  </a:cubicBezTo>
                  <a:cubicBezTo>
                    <a:pt x="5142" y="26937"/>
                    <a:pt x="5116" y="26829"/>
                    <a:pt x="5072" y="26626"/>
                  </a:cubicBezTo>
                  <a:cubicBezTo>
                    <a:pt x="5047" y="26525"/>
                    <a:pt x="5019" y="26401"/>
                    <a:pt x="4984" y="26256"/>
                  </a:cubicBezTo>
                  <a:cubicBezTo>
                    <a:pt x="4955" y="26111"/>
                    <a:pt x="4934" y="25938"/>
                    <a:pt x="4902" y="25751"/>
                  </a:cubicBezTo>
                  <a:cubicBezTo>
                    <a:pt x="4842" y="25375"/>
                    <a:pt x="4822" y="24911"/>
                    <a:pt x="4866" y="24399"/>
                  </a:cubicBezTo>
                  <a:cubicBezTo>
                    <a:pt x="4886" y="24271"/>
                    <a:pt x="4906" y="24141"/>
                    <a:pt x="4925" y="24005"/>
                  </a:cubicBezTo>
                  <a:cubicBezTo>
                    <a:pt x="4960" y="23874"/>
                    <a:pt x="4996" y="23738"/>
                    <a:pt x="5034" y="23599"/>
                  </a:cubicBezTo>
                  <a:cubicBezTo>
                    <a:pt x="5076" y="23463"/>
                    <a:pt x="5132" y="23326"/>
                    <a:pt x="5182" y="23184"/>
                  </a:cubicBezTo>
                  <a:cubicBezTo>
                    <a:pt x="5238" y="23043"/>
                    <a:pt x="5308" y="22903"/>
                    <a:pt x="5372" y="22758"/>
                  </a:cubicBezTo>
                  <a:cubicBezTo>
                    <a:pt x="5445" y="22608"/>
                    <a:pt x="5526" y="22456"/>
                    <a:pt x="5613" y="22302"/>
                  </a:cubicBezTo>
                  <a:cubicBezTo>
                    <a:pt x="5759" y="22658"/>
                    <a:pt x="5945" y="22998"/>
                    <a:pt x="6164" y="23309"/>
                  </a:cubicBezTo>
                  <a:cubicBezTo>
                    <a:pt x="6354" y="23581"/>
                    <a:pt x="6571" y="23833"/>
                    <a:pt x="6807" y="24064"/>
                  </a:cubicBezTo>
                  <a:cubicBezTo>
                    <a:pt x="7044" y="24294"/>
                    <a:pt x="7299" y="24503"/>
                    <a:pt x="7572" y="24686"/>
                  </a:cubicBezTo>
                  <a:cubicBezTo>
                    <a:pt x="7707" y="24773"/>
                    <a:pt x="7856" y="24867"/>
                    <a:pt x="7986" y="24938"/>
                  </a:cubicBezTo>
                  <a:cubicBezTo>
                    <a:pt x="8131" y="25018"/>
                    <a:pt x="8267" y="25091"/>
                    <a:pt x="8404" y="25161"/>
                  </a:cubicBezTo>
                  <a:lnTo>
                    <a:pt x="9213" y="25579"/>
                  </a:lnTo>
                  <a:cubicBezTo>
                    <a:pt x="9743" y="25859"/>
                    <a:pt x="10270" y="26146"/>
                    <a:pt x="10728" y="26501"/>
                  </a:cubicBezTo>
                  <a:cubicBezTo>
                    <a:pt x="10953" y="26680"/>
                    <a:pt x="11168" y="26872"/>
                    <a:pt x="11319" y="27094"/>
                  </a:cubicBezTo>
                  <a:cubicBezTo>
                    <a:pt x="11477" y="27314"/>
                    <a:pt x="11538" y="27563"/>
                    <a:pt x="11471" y="27814"/>
                  </a:cubicBezTo>
                  <a:cubicBezTo>
                    <a:pt x="11394" y="28064"/>
                    <a:pt x="11197" y="28293"/>
                    <a:pt x="10972" y="28484"/>
                  </a:cubicBezTo>
                  <a:cubicBezTo>
                    <a:pt x="10749" y="28683"/>
                    <a:pt x="10484" y="28835"/>
                    <a:pt x="10224" y="28997"/>
                  </a:cubicBezTo>
                  <a:cubicBezTo>
                    <a:pt x="10366" y="28942"/>
                    <a:pt x="10514" y="28894"/>
                    <a:pt x="10652" y="28828"/>
                  </a:cubicBezTo>
                  <a:lnTo>
                    <a:pt x="10862" y="28729"/>
                  </a:lnTo>
                  <a:lnTo>
                    <a:pt x="11065" y="28614"/>
                  </a:lnTo>
                  <a:cubicBezTo>
                    <a:pt x="11329" y="28447"/>
                    <a:pt x="11590" y="28239"/>
                    <a:pt x="11745" y="27919"/>
                  </a:cubicBezTo>
                  <a:cubicBezTo>
                    <a:pt x="11811" y="27755"/>
                    <a:pt x="11852" y="27570"/>
                    <a:pt x="11828" y="27390"/>
                  </a:cubicBezTo>
                  <a:cubicBezTo>
                    <a:pt x="11808" y="27211"/>
                    <a:pt x="11753" y="27039"/>
                    <a:pt x="11671" y="26889"/>
                  </a:cubicBezTo>
                  <a:cubicBezTo>
                    <a:pt x="11511" y="26585"/>
                    <a:pt x="11293" y="26335"/>
                    <a:pt x="11062" y="26114"/>
                  </a:cubicBezTo>
                  <a:cubicBezTo>
                    <a:pt x="10828" y="25894"/>
                    <a:pt x="10580" y="25697"/>
                    <a:pt x="10326" y="25512"/>
                  </a:cubicBezTo>
                  <a:cubicBezTo>
                    <a:pt x="10073" y="25327"/>
                    <a:pt x="9815" y="25152"/>
                    <a:pt x="9553" y="24989"/>
                  </a:cubicBezTo>
                  <a:cubicBezTo>
                    <a:pt x="9292" y="24824"/>
                    <a:pt x="9028" y="24665"/>
                    <a:pt x="8768" y="24507"/>
                  </a:cubicBezTo>
                  <a:cubicBezTo>
                    <a:pt x="8696" y="24464"/>
                    <a:pt x="8625" y="24420"/>
                    <a:pt x="8555" y="24378"/>
                  </a:cubicBezTo>
                  <a:lnTo>
                    <a:pt x="8539" y="24353"/>
                  </a:lnTo>
                  <a:cubicBezTo>
                    <a:pt x="8405" y="24156"/>
                    <a:pt x="8279" y="23958"/>
                    <a:pt x="8176" y="23752"/>
                  </a:cubicBezTo>
                  <a:cubicBezTo>
                    <a:pt x="7963" y="23346"/>
                    <a:pt x="7816" y="22921"/>
                    <a:pt x="7766" y="22497"/>
                  </a:cubicBezTo>
                  <a:cubicBezTo>
                    <a:pt x="7716" y="22073"/>
                    <a:pt x="7758" y="21652"/>
                    <a:pt x="7888" y="21257"/>
                  </a:cubicBezTo>
                  <a:cubicBezTo>
                    <a:pt x="8143" y="20465"/>
                    <a:pt x="8655" y="19791"/>
                    <a:pt x="9155" y="19195"/>
                  </a:cubicBezTo>
                  <a:cubicBezTo>
                    <a:pt x="9665" y="18596"/>
                    <a:pt x="10185" y="18062"/>
                    <a:pt x="10643" y="17547"/>
                  </a:cubicBezTo>
                  <a:cubicBezTo>
                    <a:pt x="11104" y="17032"/>
                    <a:pt x="11508" y="16537"/>
                    <a:pt x="11828" y="16055"/>
                  </a:cubicBezTo>
                  <a:cubicBezTo>
                    <a:pt x="12149" y="15576"/>
                    <a:pt x="12381" y="15109"/>
                    <a:pt x="12530" y="14687"/>
                  </a:cubicBezTo>
                  <a:cubicBezTo>
                    <a:pt x="12674" y="14263"/>
                    <a:pt x="12747" y="13885"/>
                    <a:pt x="12773" y="13579"/>
                  </a:cubicBezTo>
                  <a:cubicBezTo>
                    <a:pt x="12794" y="13278"/>
                    <a:pt x="12779" y="13041"/>
                    <a:pt x="12772" y="12885"/>
                  </a:cubicBezTo>
                  <a:cubicBezTo>
                    <a:pt x="12757" y="12728"/>
                    <a:pt x="12749" y="12647"/>
                    <a:pt x="12749" y="12647"/>
                  </a:cubicBezTo>
                  <a:lnTo>
                    <a:pt x="12749" y="12647"/>
                  </a:lnTo>
                  <a:cubicBezTo>
                    <a:pt x="12749" y="12647"/>
                    <a:pt x="12752" y="12728"/>
                    <a:pt x="12757" y="12886"/>
                  </a:cubicBezTo>
                  <a:cubicBezTo>
                    <a:pt x="12754" y="13042"/>
                    <a:pt x="12756" y="13278"/>
                    <a:pt x="12710" y="13578"/>
                  </a:cubicBezTo>
                  <a:cubicBezTo>
                    <a:pt x="12667" y="13879"/>
                    <a:pt x="12576" y="14243"/>
                    <a:pt x="12409" y="14650"/>
                  </a:cubicBezTo>
                  <a:cubicBezTo>
                    <a:pt x="12239" y="15051"/>
                    <a:pt x="11994" y="15496"/>
                    <a:pt x="11658" y="15948"/>
                  </a:cubicBezTo>
                  <a:cubicBezTo>
                    <a:pt x="11323" y="16402"/>
                    <a:pt x="10904" y="16867"/>
                    <a:pt x="10424" y="17353"/>
                  </a:cubicBezTo>
                  <a:cubicBezTo>
                    <a:pt x="9944" y="17842"/>
                    <a:pt x="9402" y="18351"/>
                    <a:pt x="8850" y="18935"/>
                  </a:cubicBezTo>
                  <a:cubicBezTo>
                    <a:pt x="8576" y="19230"/>
                    <a:pt x="8300" y="19543"/>
                    <a:pt x="8044" y="19898"/>
                  </a:cubicBezTo>
                  <a:cubicBezTo>
                    <a:pt x="7789" y="20250"/>
                    <a:pt x="7554" y="20647"/>
                    <a:pt x="7393" y="21098"/>
                  </a:cubicBezTo>
                  <a:cubicBezTo>
                    <a:pt x="7228" y="21544"/>
                    <a:pt x="7153" y="22050"/>
                    <a:pt x="7194" y="22557"/>
                  </a:cubicBezTo>
                  <a:cubicBezTo>
                    <a:pt x="7218" y="22853"/>
                    <a:pt x="7281" y="23145"/>
                    <a:pt x="7373" y="23429"/>
                  </a:cubicBezTo>
                  <a:cubicBezTo>
                    <a:pt x="7197" y="23237"/>
                    <a:pt x="7038" y="23031"/>
                    <a:pt x="6895" y="22815"/>
                  </a:cubicBezTo>
                  <a:cubicBezTo>
                    <a:pt x="6593" y="22349"/>
                    <a:pt x="6378" y="21832"/>
                    <a:pt x="6273" y="21300"/>
                  </a:cubicBezTo>
                  <a:cubicBezTo>
                    <a:pt x="6264" y="21253"/>
                    <a:pt x="6257" y="21206"/>
                    <a:pt x="6251" y="21159"/>
                  </a:cubicBezTo>
                  <a:cubicBezTo>
                    <a:pt x="6298" y="21073"/>
                    <a:pt x="6343" y="20986"/>
                    <a:pt x="6389" y="20896"/>
                  </a:cubicBezTo>
                  <a:cubicBezTo>
                    <a:pt x="6475" y="20721"/>
                    <a:pt x="6570" y="20547"/>
                    <a:pt x="6648" y="20361"/>
                  </a:cubicBezTo>
                  <a:cubicBezTo>
                    <a:pt x="6728" y="20175"/>
                    <a:pt x="6816" y="19995"/>
                    <a:pt x="6886" y="19792"/>
                  </a:cubicBezTo>
                  <a:lnTo>
                    <a:pt x="6997" y="19493"/>
                  </a:lnTo>
                  <a:lnTo>
                    <a:pt x="7052" y="19341"/>
                  </a:lnTo>
                  <a:lnTo>
                    <a:pt x="7095" y="19196"/>
                  </a:lnTo>
                  <a:cubicBezTo>
                    <a:pt x="7124" y="19099"/>
                    <a:pt x="7151" y="19000"/>
                    <a:pt x="7181" y="18902"/>
                  </a:cubicBezTo>
                  <a:lnTo>
                    <a:pt x="7225" y="18755"/>
                  </a:lnTo>
                  <a:lnTo>
                    <a:pt x="7235" y="18717"/>
                  </a:lnTo>
                  <a:lnTo>
                    <a:pt x="7238" y="18710"/>
                  </a:lnTo>
                  <a:lnTo>
                    <a:pt x="7238" y="18710"/>
                  </a:lnTo>
                  <a:cubicBezTo>
                    <a:pt x="7237" y="18712"/>
                    <a:pt x="7237" y="18712"/>
                    <a:pt x="7237" y="18712"/>
                  </a:cubicBezTo>
                  <a:cubicBezTo>
                    <a:pt x="7237" y="18712"/>
                    <a:pt x="7238" y="18711"/>
                    <a:pt x="7239" y="18708"/>
                  </a:cubicBezTo>
                  <a:lnTo>
                    <a:pt x="7239" y="18708"/>
                  </a:lnTo>
                  <a:lnTo>
                    <a:pt x="7238" y="18710"/>
                  </a:lnTo>
                  <a:lnTo>
                    <a:pt x="7238" y="18710"/>
                  </a:lnTo>
                  <a:cubicBezTo>
                    <a:pt x="7239" y="18702"/>
                    <a:pt x="7247" y="18670"/>
                    <a:pt x="7247" y="18670"/>
                  </a:cubicBezTo>
                  <a:cubicBezTo>
                    <a:pt x="7247" y="18670"/>
                    <a:pt x="7247" y="18670"/>
                    <a:pt x="7247" y="18671"/>
                  </a:cubicBezTo>
                  <a:lnTo>
                    <a:pt x="7251" y="18649"/>
                  </a:lnTo>
                  <a:lnTo>
                    <a:pt x="7267" y="18567"/>
                  </a:lnTo>
                  <a:cubicBezTo>
                    <a:pt x="7309" y="18363"/>
                    <a:pt x="7336" y="18154"/>
                    <a:pt x="7351" y="17940"/>
                  </a:cubicBezTo>
                  <a:cubicBezTo>
                    <a:pt x="7409" y="17868"/>
                    <a:pt x="7465" y="17794"/>
                    <a:pt x="7527" y="17725"/>
                  </a:cubicBezTo>
                  <a:lnTo>
                    <a:pt x="7755" y="17457"/>
                  </a:lnTo>
                  <a:lnTo>
                    <a:pt x="7994" y="17196"/>
                  </a:lnTo>
                  <a:cubicBezTo>
                    <a:pt x="8156" y="17020"/>
                    <a:pt x="8320" y="16848"/>
                    <a:pt x="8490" y="16672"/>
                  </a:cubicBezTo>
                  <a:cubicBezTo>
                    <a:pt x="8574" y="16586"/>
                    <a:pt x="8660" y="16495"/>
                    <a:pt x="8746" y="16402"/>
                  </a:cubicBezTo>
                  <a:lnTo>
                    <a:pt x="8876" y="16264"/>
                  </a:lnTo>
                  <a:lnTo>
                    <a:pt x="9004" y="16117"/>
                  </a:lnTo>
                  <a:cubicBezTo>
                    <a:pt x="9176" y="15921"/>
                    <a:pt x="9338" y="15692"/>
                    <a:pt x="9478" y="15442"/>
                  </a:cubicBezTo>
                  <a:cubicBezTo>
                    <a:pt x="9512" y="15379"/>
                    <a:pt x="9537" y="15309"/>
                    <a:pt x="9568" y="15243"/>
                  </a:cubicBezTo>
                  <a:cubicBezTo>
                    <a:pt x="9595" y="15176"/>
                    <a:pt x="9631" y="15112"/>
                    <a:pt x="9647" y="15040"/>
                  </a:cubicBezTo>
                  <a:lnTo>
                    <a:pt x="9703" y="14830"/>
                  </a:lnTo>
                  <a:cubicBezTo>
                    <a:pt x="9713" y="14795"/>
                    <a:pt x="9722" y="14759"/>
                    <a:pt x="9730" y="14725"/>
                  </a:cubicBezTo>
                  <a:lnTo>
                    <a:pt x="9743" y="14620"/>
                  </a:lnTo>
                  <a:cubicBezTo>
                    <a:pt x="9758" y="14480"/>
                    <a:pt x="9782" y="14338"/>
                    <a:pt x="9774" y="14203"/>
                  </a:cubicBezTo>
                  <a:cubicBezTo>
                    <a:pt x="9770" y="14067"/>
                    <a:pt x="9777" y="13928"/>
                    <a:pt x="9756" y="13799"/>
                  </a:cubicBezTo>
                  <a:cubicBezTo>
                    <a:pt x="9740" y="13668"/>
                    <a:pt x="9728" y="13536"/>
                    <a:pt x="9707" y="13408"/>
                  </a:cubicBezTo>
                  <a:lnTo>
                    <a:pt x="9627" y="13025"/>
                  </a:lnTo>
                  <a:cubicBezTo>
                    <a:pt x="9604" y="12893"/>
                    <a:pt x="9567" y="12784"/>
                    <a:pt x="9536" y="12664"/>
                  </a:cubicBezTo>
                  <a:lnTo>
                    <a:pt x="9437" y="12312"/>
                  </a:lnTo>
                  <a:lnTo>
                    <a:pt x="9238" y="11609"/>
                  </a:lnTo>
                  <a:cubicBezTo>
                    <a:pt x="9174" y="11376"/>
                    <a:pt x="9112" y="11144"/>
                    <a:pt x="9060" y="10913"/>
                  </a:cubicBezTo>
                  <a:cubicBezTo>
                    <a:pt x="9007" y="10680"/>
                    <a:pt x="8961" y="10447"/>
                    <a:pt x="8925" y="10214"/>
                  </a:cubicBezTo>
                  <a:cubicBezTo>
                    <a:pt x="8908" y="10097"/>
                    <a:pt x="8898" y="9980"/>
                    <a:pt x="8883" y="9863"/>
                  </a:cubicBezTo>
                  <a:cubicBezTo>
                    <a:pt x="8879" y="9746"/>
                    <a:pt x="8871" y="9629"/>
                    <a:pt x="8871" y="9512"/>
                  </a:cubicBezTo>
                  <a:cubicBezTo>
                    <a:pt x="8877" y="9398"/>
                    <a:pt x="8872" y="9277"/>
                    <a:pt x="8889" y="9164"/>
                  </a:cubicBezTo>
                  <a:cubicBezTo>
                    <a:pt x="8900" y="9048"/>
                    <a:pt x="8911" y="8931"/>
                    <a:pt x="8942" y="8818"/>
                  </a:cubicBezTo>
                  <a:cubicBezTo>
                    <a:pt x="8956" y="8761"/>
                    <a:pt x="8966" y="8702"/>
                    <a:pt x="8982" y="8646"/>
                  </a:cubicBezTo>
                  <a:lnTo>
                    <a:pt x="9041" y="8480"/>
                  </a:lnTo>
                  <a:cubicBezTo>
                    <a:pt x="9073" y="8366"/>
                    <a:pt x="9136" y="8266"/>
                    <a:pt x="9185" y="8157"/>
                  </a:cubicBezTo>
                  <a:cubicBezTo>
                    <a:pt x="9209" y="8102"/>
                    <a:pt x="9245" y="8055"/>
                    <a:pt x="9277" y="8006"/>
                  </a:cubicBezTo>
                  <a:lnTo>
                    <a:pt x="9377" y="7856"/>
                  </a:lnTo>
                  <a:cubicBezTo>
                    <a:pt x="9452" y="7761"/>
                    <a:pt x="9537" y="7671"/>
                    <a:pt x="9616" y="7577"/>
                  </a:cubicBezTo>
                  <a:lnTo>
                    <a:pt x="9616" y="7577"/>
                  </a:lnTo>
                  <a:cubicBezTo>
                    <a:pt x="9520" y="7655"/>
                    <a:pt x="9420" y="7726"/>
                    <a:pt x="9330" y="7808"/>
                  </a:cubicBezTo>
                  <a:lnTo>
                    <a:pt x="9201" y="7943"/>
                  </a:lnTo>
                  <a:cubicBezTo>
                    <a:pt x="9159" y="7990"/>
                    <a:pt x="9111" y="8034"/>
                    <a:pt x="9077" y="8086"/>
                  </a:cubicBezTo>
                  <a:cubicBezTo>
                    <a:pt x="9006" y="8188"/>
                    <a:pt x="8923" y="8288"/>
                    <a:pt x="8872" y="8401"/>
                  </a:cubicBezTo>
                  <a:lnTo>
                    <a:pt x="8782" y="8570"/>
                  </a:lnTo>
                  <a:cubicBezTo>
                    <a:pt x="8756" y="8629"/>
                    <a:pt x="8735" y="8688"/>
                    <a:pt x="8713" y="8747"/>
                  </a:cubicBezTo>
                  <a:cubicBezTo>
                    <a:pt x="8617" y="8985"/>
                    <a:pt x="8568" y="9236"/>
                    <a:pt x="8532" y="9489"/>
                  </a:cubicBezTo>
                  <a:cubicBezTo>
                    <a:pt x="8516" y="9616"/>
                    <a:pt x="8511" y="9741"/>
                    <a:pt x="8501" y="9869"/>
                  </a:cubicBezTo>
                  <a:cubicBezTo>
                    <a:pt x="8501" y="9995"/>
                    <a:pt x="8495" y="10123"/>
                    <a:pt x="8499" y="10249"/>
                  </a:cubicBezTo>
                  <a:cubicBezTo>
                    <a:pt x="8507" y="10501"/>
                    <a:pt x="8524" y="10753"/>
                    <a:pt x="8559" y="11000"/>
                  </a:cubicBezTo>
                  <a:cubicBezTo>
                    <a:pt x="8591" y="11247"/>
                    <a:pt x="8630" y="11493"/>
                    <a:pt x="8675" y="11737"/>
                  </a:cubicBezTo>
                  <a:lnTo>
                    <a:pt x="8808" y="12457"/>
                  </a:lnTo>
                  <a:lnTo>
                    <a:pt x="8876" y="12817"/>
                  </a:lnTo>
                  <a:cubicBezTo>
                    <a:pt x="8897" y="12935"/>
                    <a:pt x="8927" y="13060"/>
                    <a:pt x="8936" y="13170"/>
                  </a:cubicBezTo>
                  <a:lnTo>
                    <a:pt x="8980" y="13508"/>
                  </a:lnTo>
                  <a:cubicBezTo>
                    <a:pt x="8990" y="13620"/>
                    <a:pt x="8993" y="13732"/>
                    <a:pt x="9000" y="13845"/>
                  </a:cubicBezTo>
                  <a:cubicBezTo>
                    <a:pt x="9012" y="13960"/>
                    <a:pt x="8996" y="14063"/>
                    <a:pt x="8994" y="14172"/>
                  </a:cubicBezTo>
                  <a:cubicBezTo>
                    <a:pt x="8995" y="14283"/>
                    <a:pt x="8968" y="14381"/>
                    <a:pt x="8952" y="14482"/>
                  </a:cubicBezTo>
                  <a:lnTo>
                    <a:pt x="8940" y="14557"/>
                  </a:lnTo>
                  <a:cubicBezTo>
                    <a:pt x="8932" y="14582"/>
                    <a:pt x="8924" y="14604"/>
                    <a:pt x="8915" y="14628"/>
                  </a:cubicBezTo>
                  <a:lnTo>
                    <a:pt x="8871" y="14769"/>
                  </a:lnTo>
                  <a:cubicBezTo>
                    <a:pt x="8860" y="14817"/>
                    <a:pt x="8829" y="14858"/>
                    <a:pt x="8809" y="14903"/>
                  </a:cubicBezTo>
                  <a:cubicBezTo>
                    <a:pt x="8787" y="14947"/>
                    <a:pt x="8770" y="14992"/>
                    <a:pt x="8743" y="15034"/>
                  </a:cubicBezTo>
                  <a:cubicBezTo>
                    <a:pt x="8633" y="15205"/>
                    <a:pt x="8508" y="15370"/>
                    <a:pt x="8348" y="15535"/>
                  </a:cubicBezTo>
                  <a:lnTo>
                    <a:pt x="8234" y="15660"/>
                  </a:lnTo>
                  <a:lnTo>
                    <a:pt x="8108" y="15784"/>
                  </a:lnTo>
                  <a:cubicBezTo>
                    <a:pt x="8026" y="15867"/>
                    <a:pt x="7941" y="15950"/>
                    <a:pt x="7852" y="16035"/>
                  </a:cubicBezTo>
                  <a:cubicBezTo>
                    <a:pt x="7680" y="16204"/>
                    <a:pt x="7498" y="16378"/>
                    <a:pt x="7325" y="16556"/>
                  </a:cubicBezTo>
                  <a:lnTo>
                    <a:pt x="7241" y="16645"/>
                  </a:lnTo>
                  <a:cubicBezTo>
                    <a:pt x="7228" y="16588"/>
                    <a:pt x="7213" y="16532"/>
                    <a:pt x="7197" y="16475"/>
                  </a:cubicBezTo>
                  <a:cubicBezTo>
                    <a:pt x="7129" y="16245"/>
                    <a:pt x="7043" y="16022"/>
                    <a:pt x="6946" y="15806"/>
                  </a:cubicBezTo>
                  <a:cubicBezTo>
                    <a:pt x="6552" y="14942"/>
                    <a:pt x="5977" y="14238"/>
                    <a:pt x="5575" y="13517"/>
                  </a:cubicBezTo>
                  <a:cubicBezTo>
                    <a:pt x="5368" y="13158"/>
                    <a:pt x="5203" y="12795"/>
                    <a:pt x="5105" y="12420"/>
                  </a:cubicBezTo>
                  <a:lnTo>
                    <a:pt x="5071" y="12281"/>
                  </a:lnTo>
                  <a:lnTo>
                    <a:pt x="5045" y="12149"/>
                  </a:lnTo>
                  <a:cubicBezTo>
                    <a:pt x="5035" y="12111"/>
                    <a:pt x="5029" y="12050"/>
                    <a:pt x="5022" y="11997"/>
                  </a:cubicBezTo>
                  <a:lnTo>
                    <a:pt x="5010" y="11915"/>
                  </a:lnTo>
                  <a:lnTo>
                    <a:pt x="5008" y="11897"/>
                  </a:lnTo>
                  <a:lnTo>
                    <a:pt x="5008" y="11891"/>
                  </a:lnTo>
                  <a:lnTo>
                    <a:pt x="5008" y="11873"/>
                  </a:lnTo>
                  <a:lnTo>
                    <a:pt x="5006" y="11591"/>
                  </a:lnTo>
                  <a:cubicBezTo>
                    <a:pt x="5009" y="11497"/>
                    <a:pt x="5025" y="11404"/>
                    <a:pt x="5034" y="11309"/>
                  </a:cubicBezTo>
                  <a:cubicBezTo>
                    <a:pt x="5087" y="10935"/>
                    <a:pt x="5204" y="10559"/>
                    <a:pt x="5354" y="10185"/>
                  </a:cubicBezTo>
                  <a:cubicBezTo>
                    <a:pt x="5506" y="9812"/>
                    <a:pt x="5693" y="9440"/>
                    <a:pt x="5865" y="9055"/>
                  </a:cubicBezTo>
                  <a:cubicBezTo>
                    <a:pt x="6039" y="8675"/>
                    <a:pt x="6213" y="8281"/>
                    <a:pt x="6326" y="7864"/>
                  </a:cubicBezTo>
                  <a:lnTo>
                    <a:pt x="6372" y="7710"/>
                  </a:lnTo>
                  <a:cubicBezTo>
                    <a:pt x="6385" y="7659"/>
                    <a:pt x="6394" y="7606"/>
                    <a:pt x="6406" y="7553"/>
                  </a:cubicBezTo>
                  <a:cubicBezTo>
                    <a:pt x="6426" y="7447"/>
                    <a:pt x="6454" y="7344"/>
                    <a:pt x="6468" y="7237"/>
                  </a:cubicBezTo>
                  <a:cubicBezTo>
                    <a:pt x="6479" y="7131"/>
                    <a:pt x="6490" y="7025"/>
                    <a:pt x="6502" y="6920"/>
                  </a:cubicBezTo>
                  <a:cubicBezTo>
                    <a:pt x="6510" y="6868"/>
                    <a:pt x="6508" y="6812"/>
                    <a:pt x="6508" y="6757"/>
                  </a:cubicBezTo>
                  <a:lnTo>
                    <a:pt x="6507" y="6591"/>
                  </a:lnTo>
                  <a:lnTo>
                    <a:pt x="6505" y="6427"/>
                  </a:lnTo>
                  <a:cubicBezTo>
                    <a:pt x="6506" y="6370"/>
                    <a:pt x="6494" y="6331"/>
                    <a:pt x="6490" y="6283"/>
                  </a:cubicBezTo>
                  <a:cubicBezTo>
                    <a:pt x="6478" y="6189"/>
                    <a:pt x="6466" y="6098"/>
                    <a:pt x="6453" y="6006"/>
                  </a:cubicBezTo>
                  <a:lnTo>
                    <a:pt x="6449" y="5971"/>
                  </a:lnTo>
                  <a:lnTo>
                    <a:pt x="6449" y="5971"/>
                  </a:lnTo>
                  <a:cubicBezTo>
                    <a:pt x="6449" y="5971"/>
                    <a:pt x="6449" y="5971"/>
                    <a:pt x="6449" y="5971"/>
                  </a:cubicBezTo>
                  <a:cubicBezTo>
                    <a:pt x="6449" y="5971"/>
                    <a:pt x="6443" y="5936"/>
                    <a:pt x="6441" y="5921"/>
                  </a:cubicBezTo>
                  <a:lnTo>
                    <a:pt x="6441" y="5921"/>
                  </a:lnTo>
                  <a:lnTo>
                    <a:pt x="6441" y="5921"/>
                  </a:lnTo>
                  <a:cubicBezTo>
                    <a:pt x="6440" y="5916"/>
                    <a:pt x="6440" y="5913"/>
                    <a:pt x="6440" y="5913"/>
                  </a:cubicBezTo>
                  <a:lnTo>
                    <a:pt x="6440" y="5913"/>
                  </a:lnTo>
                  <a:cubicBezTo>
                    <a:pt x="6440" y="5913"/>
                    <a:pt x="6440" y="5916"/>
                    <a:pt x="6441" y="5921"/>
                  </a:cubicBezTo>
                  <a:lnTo>
                    <a:pt x="6441" y="5921"/>
                  </a:lnTo>
                  <a:lnTo>
                    <a:pt x="6438" y="5911"/>
                  </a:lnTo>
                  <a:lnTo>
                    <a:pt x="6433" y="5894"/>
                  </a:lnTo>
                  <a:lnTo>
                    <a:pt x="6412" y="5825"/>
                  </a:lnTo>
                  <a:lnTo>
                    <a:pt x="6373" y="5687"/>
                  </a:lnTo>
                  <a:cubicBezTo>
                    <a:pt x="6347" y="5595"/>
                    <a:pt x="6320" y="5503"/>
                    <a:pt x="6285" y="5417"/>
                  </a:cubicBezTo>
                  <a:cubicBezTo>
                    <a:pt x="6251" y="5316"/>
                    <a:pt x="6213" y="5217"/>
                    <a:pt x="6172" y="5120"/>
                  </a:cubicBezTo>
                  <a:cubicBezTo>
                    <a:pt x="6471" y="4757"/>
                    <a:pt x="6740" y="4393"/>
                    <a:pt x="6963" y="4031"/>
                  </a:cubicBezTo>
                  <a:cubicBezTo>
                    <a:pt x="7196" y="3656"/>
                    <a:pt x="7384" y="3284"/>
                    <a:pt x="7520" y="2924"/>
                  </a:cubicBezTo>
                  <a:cubicBezTo>
                    <a:pt x="7655" y="2564"/>
                    <a:pt x="7731" y="2214"/>
                    <a:pt x="7762" y="1898"/>
                  </a:cubicBezTo>
                  <a:cubicBezTo>
                    <a:pt x="7823" y="1259"/>
                    <a:pt x="7680" y="766"/>
                    <a:pt x="7555" y="458"/>
                  </a:cubicBezTo>
                  <a:cubicBezTo>
                    <a:pt x="7495" y="303"/>
                    <a:pt x="7434" y="191"/>
                    <a:pt x="7395" y="113"/>
                  </a:cubicBezTo>
                  <a:cubicBezTo>
                    <a:pt x="7353" y="39"/>
                    <a:pt x="7331" y="0"/>
                    <a:pt x="7331" y="0"/>
                  </a:cubicBezTo>
                  <a:close/>
                </a:path>
              </a:pathLst>
            </a:custGeom>
            <a:solidFill>
              <a:srgbClr val="024C7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4" name="Google Shape;11084;p42"/>
          <p:cNvGrpSpPr/>
          <p:nvPr/>
        </p:nvGrpSpPr>
        <p:grpSpPr>
          <a:xfrm>
            <a:off x="5071396" y="4603998"/>
            <a:ext cx="610859" cy="1808030"/>
            <a:chOff x="2798750" y="2159100"/>
            <a:chExt cx="328525" cy="972425"/>
          </a:xfrm>
        </p:grpSpPr>
        <p:sp>
          <p:nvSpPr>
            <p:cNvPr id="11085" name="Google Shape;11085;p42"/>
            <p:cNvSpPr/>
            <p:nvPr/>
          </p:nvSpPr>
          <p:spPr>
            <a:xfrm>
              <a:off x="2798750" y="2621075"/>
              <a:ext cx="78075" cy="311475"/>
            </a:xfrm>
            <a:custGeom>
              <a:avLst/>
              <a:gdLst/>
              <a:ahLst/>
              <a:cxnLst/>
              <a:rect l="l" t="t" r="r" b="b"/>
              <a:pathLst>
                <a:path w="3123" h="12459" extrusionOk="0">
                  <a:moveTo>
                    <a:pt x="921" y="0"/>
                  </a:moveTo>
                  <a:cubicBezTo>
                    <a:pt x="921" y="0"/>
                    <a:pt x="937" y="47"/>
                    <a:pt x="966" y="133"/>
                  </a:cubicBezTo>
                  <a:cubicBezTo>
                    <a:pt x="997" y="221"/>
                    <a:pt x="1040" y="349"/>
                    <a:pt x="1088" y="512"/>
                  </a:cubicBezTo>
                  <a:cubicBezTo>
                    <a:pt x="1134" y="675"/>
                    <a:pt x="1185" y="876"/>
                    <a:pt x="1219" y="1109"/>
                  </a:cubicBezTo>
                  <a:cubicBezTo>
                    <a:pt x="1251" y="1340"/>
                    <a:pt x="1275" y="1601"/>
                    <a:pt x="1252" y="1882"/>
                  </a:cubicBezTo>
                  <a:cubicBezTo>
                    <a:pt x="1234" y="2163"/>
                    <a:pt x="1168" y="2460"/>
                    <a:pt x="1068" y="2768"/>
                  </a:cubicBezTo>
                  <a:cubicBezTo>
                    <a:pt x="966" y="3076"/>
                    <a:pt x="837" y="3397"/>
                    <a:pt x="693" y="3735"/>
                  </a:cubicBezTo>
                  <a:cubicBezTo>
                    <a:pt x="550" y="4072"/>
                    <a:pt x="400" y="4427"/>
                    <a:pt x="257" y="4795"/>
                  </a:cubicBezTo>
                  <a:lnTo>
                    <a:pt x="207" y="4934"/>
                  </a:lnTo>
                  <a:lnTo>
                    <a:pt x="182" y="5003"/>
                  </a:lnTo>
                  <a:lnTo>
                    <a:pt x="157" y="5085"/>
                  </a:lnTo>
                  <a:lnTo>
                    <a:pt x="113" y="5251"/>
                  </a:lnTo>
                  <a:lnTo>
                    <a:pt x="81" y="5411"/>
                  </a:lnTo>
                  <a:cubicBezTo>
                    <a:pt x="42" y="5623"/>
                    <a:pt x="19" y="5840"/>
                    <a:pt x="14" y="6053"/>
                  </a:cubicBezTo>
                  <a:cubicBezTo>
                    <a:pt x="1" y="6480"/>
                    <a:pt x="45" y="6899"/>
                    <a:pt x="115" y="7302"/>
                  </a:cubicBezTo>
                  <a:cubicBezTo>
                    <a:pt x="186" y="7704"/>
                    <a:pt x="285" y="8090"/>
                    <a:pt x="395" y="8456"/>
                  </a:cubicBezTo>
                  <a:cubicBezTo>
                    <a:pt x="625" y="9185"/>
                    <a:pt x="898" y="9834"/>
                    <a:pt x="1143" y="10382"/>
                  </a:cubicBezTo>
                  <a:cubicBezTo>
                    <a:pt x="1268" y="10657"/>
                    <a:pt x="1389" y="10903"/>
                    <a:pt x="1495" y="11121"/>
                  </a:cubicBezTo>
                  <a:cubicBezTo>
                    <a:pt x="1601" y="11338"/>
                    <a:pt x="1696" y="11525"/>
                    <a:pt x="1771" y="11680"/>
                  </a:cubicBezTo>
                  <a:cubicBezTo>
                    <a:pt x="1926" y="11986"/>
                    <a:pt x="2016" y="12161"/>
                    <a:pt x="2016" y="12161"/>
                  </a:cubicBezTo>
                  <a:lnTo>
                    <a:pt x="2017" y="12164"/>
                  </a:lnTo>
                  <a:cubicBezTo>
                    <a:pt x="2018" y="12166"/>
                    <a:pt x="2018" y="12168"/>
                    <a:pt x="2020" y="12169"/>
                  </a:cubicBezTo>
                  <a:cubicBezTo>
                    <a:pt x="2117" y="12354"/>
                    <a:pt x="2306" y="12459"/>
                    <a:pt x="2501" y="12459"/>
                  </a:cubicBezTo>
                  <a:cubicBezTo>
                    <a:pt x="2587" y="12459"/>
                    <a:pt x="2674" y="12438"/>
                    <a:pt x="2756" y="12396"/>
                  </a:cubicBezTo>
                  <a:cubicBezTo>
                    <a:pt x="3021" y="12254"/>
                    <a:pt x="3122" y="11925"/>
                    <a:pt x="2982" y="11659"/>
                  </a:cubicBezTo>
                  <a:cubicBezTo>
                    <a:pt x="2982" y="11659"/>
                    <a:pt x="2890" y="11487"/>
                    <a:pt x="2729" y="11183"/>
                  </a:cubicBezTo>
                  <a:cubicBezTo>
                    <a:pt x="2567" y="10882"/>
                    <a:pt x="2339" y="10452"/>
                    <a:pt x="2079" y="9936"/>
                  </a:cubicBezTo>
                  <a:cubicBezTo>
                    <a:pt x="1819" y="9423"/>
                    <a:pt x="1532" y="8817"/>
                    <a:pt x="1286" y="8154"/>
                  </a:cubicBezTo>
                  <a:cubicBezTo>
                    <a:pt x="1160" y="7823"/>
                    <a:pt x="1047" y="7478"/>
                    <a:pt x="959" y="7124"/>
                  </a:cubicBezTo>
                  <a:cubicBezTo>
                    <a:pt x="872" y="6771"/>
                    <a:pt x="809" y="6410"/>
                    <a:pt x="797" y="6053"/>
                  </a:cubicBezTo>
                  <a:cubicBezTo>
                    <a:pt x="789" y="5873"/>
                    <a:pt x="795" y="5697"/>
                    <a:pt x="814" y="5523"/>
                  </a:cubicBezTo>
                  <a:lnTo>
                    <a:pt x="830" y="5395"/>
                  </a:lnTo>
                  <a:lnTo>
                    <a:pt x="851" y="5277"/>
                  </a:lnTo>
                  <a:lnTo>
                    <a:pt x="862" y="5216"/>
                  </a:lnTo>
                  <a:lnTo>
                    <a:pt x="880" y="5146"/>
                  </a:lnTo>
                  <a:lnTo>
                    <a:pt x="916" y="5008"/>
                  </a:lnTo>
                  <a:cubicBezTo>
                    <a:pt x="1011" y="4641"/>
                    <a:pt x="1118" y="4280"/>
                    <a:pt x="1225" y="3926"/>
                  </a:cubicBezTo>
                  <a:cubicBezTo>
                    <a:pt x="1329" y="3571"/>
                    <a:pt x="1433" y="3222"/>
                    <a:pt x="1496" y="2875"/>
                  </a:cubicBezTo>
                  <a:cubicBezTo>
                    <a:pt x="1560" y="2529"/>
                    <a:pt x="1585" y="2190"/>
                    <a:pt x="1564" y="1882"/>
                  </a:cubicBezTo>
                  <a:cubicBezTo>
                    <a:pt x="1545" y="1574"/>
                    <a:pt x="1484" y="1298"/>
                    <a:pt x="1410" y="1064"/>
                  </a:cubicBezTo>
                  <a:cubicBezTo>
                    <a:pt x="1335" y="830"/>
                    <a:pt x="1250" y="636"/>
                    <a:pt x="1177" y="479"/>
                  </a:cubicBezTo>
                  <a:cubicBezTo>
                    <a:pt x="1103" y="322"/>
                    <a:pt x="1038" y="202"/>
                    <a:pt x="991" y="122"/>
                  </a:cubicBezTo>
                  <a:cubicBezTo>
                    <a:pt x="944" y="43"/>
                    <a:pt x="921" y="0"/>
                    <a:pt x="921" y="0"/>
                  </a:cubicBezTo>
                  <a:close/>
                </a:path>
              </a:pathLst>
            </a:custGeom>
            <a:solidFill>
              <a:srgbClr val="024C7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42"/>
            <p:cNvSpPr/>
            <p:nvPr/>
          </p:nvSpPr>
          <p:spPr>
            <a:xfrm>
              <a:off x="2807425" y="2159100"/>
              <a:ext cx="319850" cy="972425"/>
            </a:xfrm>
            <a:custGeom>
              <a:avLst/>
              <a:gdLst/>
              <a:ahLst/>
              <a:cxnLst/>
              <a:rect l="l" t="t" r="r" b="b"/>
              <a:pathLst>
                <a:path w="12794" h="38897" extrusionOk="0">
                  <a:moveTo>
                    <a:pt x="3162" y="20408"/>
                  </a:moveTo>
                  <a:cubicBezTo>
                    <a:pt x="3201" y="20770"/>
                    <a:pt x="3221" y="21133"/>
                    <a:pt x="3228" y="21487"/>
                  </a:cubicBezTo>
                  <a:cubicBezTo>
                    <a:pt x="3254" y="22381"/>
                    <a:pt x="3207" y="23225"/>
                    <a:pt x="3152" y="23949"/>
                  </a:cubicBezTo>
                  <a:cubicBezTo>
                    <a:pt x="3120" y="24362"/>
                    <a:pt x="3088" y="24735"/>
                    <a:pt x="3056" y="25059"/>
                  </a:cubicBezTo>
                  <a:cubicBezTo>
                    <a:pt x="2998" y="24793"/>
                    <a:pt x="2950" y="24521"/>
                    <a:pt x="2911" y="24247"/>
                  </a:cubicBezTo>
                  <a:cubicBezTo>
                    <a:pt x="2819" y="23586"/>
                    <a:pt x="2786" y="22905"/>
                    <a:pt x="2818" y="22233"/>
                  </a:cubicBezTo>
                  <a:cubicBezTo>
                    <a:pt x="2834" y="21897"/>
                    <a:pt x="2870" y="21563"/>
                    <a:pt x="2928" y="21242"/>
                  </a:cubicBezTo>
                  <a:lnTo>
                    <a:pt x="2952" y="21122"/>
                  </a:lnTo>
                  <a:lnTo>
                    <a:pt x="2977" y="21011"/>
                  </a:lnTo>
                  <a:cubicBezTo>
                    <a:pt x="2994" y="20938"/>
                    <a:pt x="3021" y="20838"/>
                    <a:pt x="3042" y="20765"/>
                  </a:cubicBezTo>
                  <a:cubicBezTo>
                    <a:pt x="3076" y="20644"/>
                    <a:pt x="3117" y="20526"/>
                    <a:pt x="3162" y="20408"/>
                  </a:cubicBezTo>
                  <a:close/>
                  <a:moveTo>
                    <a:pt x="7331" y="0"/>
                  </a:moveTo>
                  <a:cubicBezTo>
                    <a:pt x="7331" y="0"/>
                    <a:pt x="7348" y="42"/>
                    <a:pt x="7381" y="119"/>
                  </a:cubicBezTo>
                  <a:cubicBezTo>
                    <a:pt x="7412" y="199"/>
                    <a:pt x="7459" y="318"/>
                    <a:pt x="7501" y="478"/>
                  </a:cubicBezTo>
                  <a:cubicBezTo>
                    <a:pt x="7587" y="792"/>
                    <a:pt x="7667" y="1277"/>
                    <a:pt x="7556" y="1870"/>
                  </a:cubicBezTo>
                  <a:cubicBezTo>
                    <a:pt x="7448" y="2460"/>
                    <a:pt x="7136" y="3136"/>
                    <a:pt x="6637" y="3811"/>
                  </a:cubicBezTo>
                  <a:cubicBezTo>
                    <a:pt x="6435" y="4083"/>
                    <a:pt x="6205" y="4359"/>
                    <a:pt x="5955" y="4638"/>
                  </a:cubicBezTo>
                  <a:cubicBezTo>
                    <a:pt x="5922" y="4569"/>
                    <a:pt x="5887" y="4502"/>
                    <a:pt x="5854" y="4435"/>
                  </a:cubicBezTo>
                  <a:cubicBezTo>
                    <a:pt x="5539" y="3832"/>
                    <a:pt x="5199" y="3329"/>
                    <a:pt x="4946" y="2865"/>
                  </a:cubicBezTo>
                  <a:cubicBezTo>
                    <a:pt x="4693" y="2403"/>
                    <a:pt x="4513" y="1980"/>
                    <a:pt x="4401" y="1616"/>
                  </a:cubicBezTo>
                  <a:cubicBezTo>
                    <a:pt x="4298" y="1249"/>
                    <a:pt x="4237" y="957"/>
                    <a:pt x="4213" y="750"/>
                  </a:cubicBezTo>
                  <a:cubicBezTo>
                    <a:pt x="4188" y="544"/>
                    <a:pt x="4173" y="433"/>
                    <a:pt x="4173" y="433"/>
                  </a:cubicBezTo>
                  <a:cubicBezTo>
                    <a:pt x="4173" y="433"/>
                    <a:pt x="4168" y="544"/>
                    <a:pt x="4158" y="751"/>
                  </a:cubicBezTo>
                  <a:cubicBezTo>
                    <a:pt x="4149" y="855"/>
                    <a:pt x="4156" y="983"/>
                    <a:pt x="4162" y="1135"/>
                  </a:cubicBezTo>
                  <a:cubicBezTo>
                    <a:pt x="4160" y="1289"/>
                    <a:pt x="4189" y="1462"/>
                    <a:pt x="4212" y="1658"/>
                  </a:cubicBezTo>
                  <a:cubicBezTo>
                    <a:pt x="4276" y="2046"/>
                    <a:pt x="4398" y="2516"/>
                    <a:pt x="4611" y="3022"/>
                  </a:cubicBezTo>
                  <a:cubicBezTo>
                    <a:pt x="4819" y="3531"/>
                    <a:pt x="5099" y="4074"/>
                    <a:pt x="5353" y="4668"/>
                  </a:cubicBezTo>
                  <a:cubicBezTo>
                    <a:pt x="5408" y="4810"/>
                    <a:pt x="5465" y="4956"/>
                    <a:pt x="5517" y="5103"/>
                  </a:cubicBezTo>
                  <a:cubicBezTo>
                    <a:pt x="5263" y="5364"/>
                    <a:pt x="4991" y="5629"/>
                    <a:pt x="4705" y="5898"/>
                  </a:cubicBezTo>
                  <a:cubicBezTo>
                    <a:pt x="4319" y="6261"/>
                    <a:pt x="3920" y="6635"/>
                    <a:pt x="3508" y="7054"/>
                  </a:cubicBezTo>
                  <a:cubicBezTo>
                    <a:pt x="3072" y="7526"/>
                    <a:pt x="2772" y="8082"/>
                    <a:pt x="2538" y="8681"/>
                  </a:cubicBezTo>
                  <a:cubicBezTo>
                    <a:pt x="2308" y="9279"/>
                    <a:pt x="2155" y="9919"/>
                    <a:pt x="2083" y="10585"/>
                  </a:cubicBezTo>
                  <a:cubicBezTo>
                    <a:pt x="2047" y="10919"/>
                    <a:pt x="2031" y="11259"/>
                    <a:pt x="2043" y="11605"/>
                  </a:cubicBezTo>
                  <a:cubicBezTo>
                    <a:pt x="2049" y="11777"/>
                    <a:pt x="2060" y="11951"/>
                    <a:pt x="2083" y="12127"/>
                  </a:cubicBezTo>
                  <a:cubicBezTo>
                    <a:pt x="2086" y="12170"/>
                    <a:pt x="2094" y="12215"/>
                    <a:pt x="2100" y="12259"/>
                  </a:cubicBezTo>
                  <a:lnTo>
                    <a:pt x="2110" y="12324"/>
                  </a:lnTo>
                  <a:lnTo>
                    <a:pt x="2115" y="12358"/>
                  </a:lnTo>
                  <a:lnTo>
                    <a:pt x="2126" y="12410"/>
                  </a:lnTo>
                  <a:cubicBezTo>
                    <a:pt x="2134" y="12451"/>
                    <a:pt x="2142" y="12487"/>
                    <a:pt x="2153" y="12534"/>
                  </a:cubicBezTo>
                  <a:lnTo>
                    <a:pt x="2192" y="12677"/>
                  </a:lnTo>
                  <a:cubicBezTo>
                    <a:pt x="2410" y="13393"/>
                    <a:pt x="2799" y="13985"/>
                    <a:pt x="3125" y="14566"/>
                  </a:cubicBezTo>
                  <a:cubicBezTo>
                    <a:pt x="3458" y="15141"/>
                    <a:pt x="3750" y="15719"/>
                    <a:pt x="3796" y="16301"/>
                  </a:cubicBezTo>
                  <a:lnTo>
                    <a:pt x="3800" y="16356"/>
                  </a:lnTo>
                  <a:lnTo>
                    <a:pt x="3801" y="16369"/>
                  </a:lnTo>
                  <a:cubicBezTo>
                    <a:pt x="3801" y="16369"/>
                    <a:pt x="3801" y="16378"/>
                    <a:pt x="3802" y="16378"/>
                  </a:cubicBezTo>
                  <a:lnTo>
                    <a:pt x="3803" y="16406"/>
                  </a:lnTo>
                  <a:lnTo>
                    <a:pt x="3807" y="16537"/>
                  </a:lnTo>
                  <a:cubicBezTo>
                    <a:pt x="3806" y="16619"/>
                    <a:pt x="3807" y="16686"/>
                    <a:pt x="3801" y="16765"/>
                  </a:cubicBezTo>
                  <a:cubicBezTo>
                    <a:pt x="3795" y="16921"/>
                    <a:pt x="3775" y="17074"/>
                    <a:pt x="3747" y="17224"/>
                  </a:cubicBezTo>
                  <a:cubicBezTo>
                    <a:pt x="3690" y="17523"/>
                    <a:pt x="3584" y="17810"/>
                    <a:pt x="3436" y="18094"/>
                  </a:cubicBezTo>
                  <a:lnTo>
                    <a:pt x="3415" y="18129"/>
                  </a:lnTo>
                  <a:cubicBezTo>
                    <a:pt x="3361" y="18011"/>
                    <a:pt x="3302" y="17894"/>
                    <a:pt x="3238" y="17781"/>
                  </a:cubicBezTo>
                  <a:lnTo>
                    <a:pt x="3139" y="17608"/>
                  </a:lnTo>
                  <a:lnTo>
                    <a:pt x="3025" y="17436"/>
                  </a:lnTo>
                  <a:lnTo>
                    <a:pt x="2968" y="17351"/>
                  </a:lnTo>
                  <a:lnTo>
                    <a:pt x="2913" y="17279"/>
                  </a:lnTo>
                  <a:lnTo>
                    <a:pt x="2799" y="17133"/>
                  </a:lnTo>
                  <a:cubicBezTo>
                    <a:pt x="2494" y="16749"/>
                    <a:pt x="2181" y="16383"/>
                    <a:pt x="1884" y="16033"/>
                  </a:cubicBezTo>
                  <a:cubicBezTo>
                    <a:pt x="1587" y="15683"/>
                    <a:pt x="1309" y="15344"/>
                    <a:pt x="1070" y="15011"/>
                  </a:cubicBezTo>
                  <a:cubicBezTo>
                    <a:pt x="831" y="14677"/>
                    <a:pt x="637" y="14343"/>
                    <a:pt x="500" y="14014"/>
                  </a:cubicBezTo>
                  <a:cubicBezTo>
                    <a:pt x="359" y="13685"/>
                    <a:pt x="276" y="13365"/>
                    <a:pt x="214" y="13077"/>
                  </a:cubicBezTo>
                  <a:cubicBezTo>
                    <a:pt x="155" y="12789"/>
                    <a:pt x="127" y="12531"/>
                    <a:pt x="108" y="12317"/>
                  </a:cubicBezTo>
                  <a:cubicBezTo>
                    <a:pt x="91" y="12103"/>
                    <a:pt x="85" y="11935"/>
                    <a:pt x="80" y="11819"/>
                  </a:cubicBezTo>
                  <a:cubicBezTo>
                    <a:pt x="77" y="11705"/>
                    <a:pt x="76" y="11643"/>
                    <a:pt x="76" y="11643"/>
                  </a:cubicBezTo>
                  <a:cubicBezTo>
                    <a:pt x="76" y="11643"/>
                    <a:pt x="70" y="11705"/>
                    <a:pt x="55" y="11818"/>
                  </a:cubicBezTo>
                  <a:cubicBezTo>
                    <a:pt x="42" y="11933"/>
                    <a:pt x="23" y="12103"/>
                    <a:pt x="15" y="12318"/>
                  </a:cubicBezTo>
                  <a:cubicBezTo>
                    <a:pt x="6" y="12535"/>
                    <a:pt x="1" y="12800"/>
                    <a:pt x="24" y="13104"/>
                  </a:cubicBezTo>
                  <a:cubicBezTo>
                    <a:pt x="47" y="13408"/>
                    <a:pt x="100" y="13752"/>
                    <a:pt x="212" y="14118"/>
                  </a:cubicBezTo>
                  <a:cubicBezTo>
                    <a:pt x="319" y="14483"/>
                    <a:pt x="489" y="14865"/>
                    <a:pt x="703" y="15245"/>
                  </a:cubicBezTo>
                  <a:cubicBezTo>
                    <a:pt x="916" y="15625"/>
                    <a:pt x="1180" y="15996"/>
                    <a:pt x="1443" y="16374"/>
                  </a:cubicBezTo>
                  <a:cubicBezTo>
                    <a:pt x="1711" y="16751"/>
                    <a:pt x="1983" y="17137"/>
                    <a:pt x="2246" y="17536"/>
                  </a:cubicBezTo>
                  <a:lnTo>
                    <a:pt x="2346" y="17686"/>
                  </a:lnTo>
                  <a:lnTo>
                    <a:pt x="2397" y="17762"/>
                  </a:lnTo>
                  <a:lnTo>
                    <a:pt x="2436" y="17832"/>
                  </a:lnTo>
                  <a:lnTo>
                    <a:pt x="2515" y="17970"/>
                  </a:lnTo>
                  <a:lnTo>
                    <a:pt x="2590" y="18122"/>
                  </a:lnTo>
                  <a:cubicBezTo>
                    <a:pt x="2689" y="18325"/>
                    <a:pt x="2774" y="18537"/>
                    <a:pt x="2845" y="18756"/>
                  </a:cubicBezTo>
                  <a:cubicBezTo>
                    <a:pt x="2868" y="18828"/>
                    <a:pt x="2888" y="18902"/>
                    <a:pt x="2909" y="18975"/>
                  </a:cubicBezTo>
                  <a:cubicBezTo>
                    <a:pt x="2718" y="19281"/>
                    <a:pt x="2533" y="19616"/>
                    <a:pt x="2388" y="19973"/>
                  </a:cubicBezTo>
                  <a:cubicBezTo>
                    <a:pt x="2315" y="20153"/>
                    <a:pt x="2253" y="20338"/>
                    <a:pt x="2202" y="20525"/>
                  </a:cubicBezTo>
                  <a:cubicBezTo>
                    <a:pt x="2176" y="20621"/>
                    <a:pt x="2158" y="20692"/>
                    <a:pt x="2134" y="20792"/>
                  </a:cubicBezTo>
                  <a:lnTo>
                    <a:pt x="2102" y="20938"/>
                  </a:lnTo>
                  <a:lnTo>
                    <a:pt x="2076" y="21078"/>
                  </a:lnTo>
                  <a:cubicBezTo>
                    <a:pt x="2010" y="21450"/>
                    <a:pt x="1975" y="21819"/>
                    <a:pt x="1959" y="22187"/>
                  </a:cubicBezTo>
                  <a:cubicBezTo>
                    <a:pt x="1929" y="22921"/>
                    <a:pt x="1972" y="23646"/>
                    <a:pt x="2075" y="24362"/>
                  </a:cubicBezTo>
                  <a:cubicBezTo>
                    <a:pt x="2126" y="24719"/>
                    <a:pt x="2197" y="25074"/>
                    <a:pt x="2292" y="25423"/>
                  </a:cubicBezTo>
                  <a:cubicBezTo>
                    <a:pt x="2384" y="25774"/>
                    <a:pt x="2501" y="26119"/>
                    <a:pt x="2658" y="26459"/>
                  </a:cubicBezTo>
                  <a:cubicBezTo>
                    <a:pt x="2697" y="26544"/>
                    <a:pt x="2740" y="26628"/>
                    <a:pt x="2786" y="26712"/>
                  </a:cubicBezTo>
                  <a:lnTo>
                    <a:pt x="2919" y="26940"/>
                  </a:lnTo>
                  <a:cubicBezTo>
                    <a:pt x="3000" y="27081"/>
                    <a:pt x="3101" y="27245"/>
                    <a:pt x="3194" y="27387"/>
                  </a:cubicBezTo>
                  <a:cubicBezTo>
                    <a:pt x="3384" y="27681"/>
                    <a:pt x="3588" y="27958"/>
                    <a:pt x="3793" y="28227"/>
                  </a:cubicBezTo>
                  <a:cubicBezTo>
                    <a:pt x="4204" y="28764"/>
                    <a:pt x="4624" y="29247"/>
                    <a:pt x="4936" y="29755"/>
                  </a:cubicBezTo>
                  <a:cubicBezTo>
                    <a:pt x="5252" y="30262"/>
                    <a:pt x="5449" y="30810"/>
                    <a:pt x="5560" y="31376"/>
                  </a:cubicBezTo>
                  <a:cubicBezTo>
                    <a:pt x="5748" y="32533"/>
                    <a:pt x="5842" y="33675"/>
                    <a:pt x="5526" y="34621"/>
                  </a:cubicBezTo>
                  <a:cubicBezTo>
                    <a:pt x="5371" y="35094"/>
                    <a:pt x="5126" y="35514"/>
                    <a:pt x="4845" y="35884"/>
                  </a:cubicBezTo>
                  <a:cubicBezTo>
                    <a:pt x="4771" y="35975"/>
                    <a:pt x="4702" y="36067"/>
                    <a:pt x="4627" y="36152"/>
                  </a:cubicBezTo>
                  <a:cubicBezTo>
                    <a:pt x="4552" y="36234"/>
                    <a:pt x="4475" y="36325"/>
                    <a:pt x="4403" y="36398"/>
                  </a:cubicBezTo>
                  <a:cubicBezTo>
                    <a:pt x="4239" y="36563"/>
                    <a:pt x="4085" y="36707"/>
                    <a:pt x="3925" y="36845"/>
                  </a:cubicBezTo>
                  <a:cubicBezTo>
                    <a:pt x="3285" y="37398"/>
                    <a:pt x="2660" y="37811"/>
                    <a:pt x="2123" y="38106"/>
                  </a:cubicBezTo>
                  <a:cubicBezTo>
                    <a:pt x="1587" y="38406"/>
                    <a:pt x="1142" y="38600"/>
                    <a:pt x="835" y="38722"/>
                  </a:cubicBezTo>
                  <a:cubicBezTo>
                    <a:pt x="681" y="38783"/>
                    <a:pt x="563" y="38826"/>
                    <a:pt x="480" y="38854"/>
                  </a:cubicBezTo>
                  <a:cubicBezTo>
                    <a:pt x="399" y="38881"/>
                    <a:pt x="358" y="38896"/>
                    <a:pt x="358" y="38896"/>
                  </a:cubicBezTo>
                  <a:cubicBezTo>
                    <a:pt x="358" y="38896"/>
                    <a:pt x="400" y="38886"/>
                    <a:pt x="484" y="38864"/>
                  </a:cubicBezTo>
                  <a:cubicBezTo>
                    <a:pt x="568" y="38844"/>
                    <a:pt x="691" y="38812"/>
                    <a:pt x="850" y="38765"/>
                  </a:cubicBezTo>
                  <a:cubicBezTo>
                    <a:pt x="1167" y="38670"/>
                    <a:pt x="1637" y="38525"/>
                    <a:pt x="2200" y="38259"/>
                  </a:cubicBezTo>
                  <a:cubicBezTo>
                    <a:pt x="2766" y="37999"/>
                    <a:pt x="3437" y="37635"/>
                    <a:pt x="4133" y="37102"/>
                  </a:cubicBezTo>
                  <a:cubicBezTo>
                    <a:pt x="4818" y="36585"/>
                    <a:pt x="5587" y="35846"/>
                    <a:pt x="5994" y="34787"/>
                  </a:cubicBezTo>
                  <a:cubicBezTo>
                    <a:pt x="6092" y="34523"/>
                    <a:pt x="6168" y="34246"/>
                    <a:pt x="6221" y="33959"/>
                  </a:cubicBezTo>
                  <a:cubicBezTo>
                    <a:pt x="6268" y="33673"/>
                    <a:pt x="6304" y="33378"/>
                    <a:pt x="6310" y="33082"/>
                  </a:cubicBezTo>
                  <a:cubicBezTo>
                    <a:pt x="6320" y="32933"/>
                    <a:pt x="6313" y="32784"/>
                    <a:pt x="6315" y="32634"/>
                  </a:cubicBezTo>
                  <a:cubicBezTo>
                    <a:pt x="6309" y="32485"/>
                    <a:pt x="6305" y="32327"/>
                    <a:pt x="6293" y="32181"/>
                  </a:cubicBezTo>
                  <a:cubicBezTo>
                    <a:pt x="6273" y="31892"/>
                    <a:pt x="6249" y="31573"/>
                    <a:pt x="6199" y="31259"/>
                  </a:cubicBezTo>
                  <a:cubicBezTo>
                    <a:pt x="6102" y="30631"/>
                    <a:pt x="5892" y="29978"/>
                    <a:pt x="5555" y="29388"/>
                  </a:cubicBezTo>
                  <a:cubicBezTo>
                    <a:pt x="5221" y="28795"/>
                    <a:pt x="4794" y="28280"/>
                    <a:pt x="4409" y="27760"/>
                  </a:cubicBezTo>
                  <a:cubicBezTo>
                    <a:pt x="4218" y="27498"/>
                    <a:pt x="4032" y="27233"/>
                    <a:pt x="3864" y="26958"/>
                  </a:cubicBezTo>
                  <a:cubicBezTo>
                    <a:pt x="3841" y="26921"/>
                    <a:pt x="3818" y="26885"/>
                    <a:pt x="3797" y="26849"/>
                  </a:cubicBezTo>
                  <a:cubicBezTo>
                    <a:pt x="3914" y="26760"/>
                    <a:pt x="3997" y="26624"/>
                    <a:pt x="4010" y="26467"/>
                  </a:cubicBezTo>
                  <a:lnTo>
                    <a:pt x="4010" y="26465"/>
                  </a:lnTo>
                  <a:cubicBezTo>
                    <a:pt x="4010" y="26465"/>
                    <a:pt x="4031" y="26220"/>
                    <a:pt x="4067" y="25793"/>
                  </a:cubicBezTo>
                  <a:cubicBezTo>
                    <a:pt x="4083" y="25577"/>
                    <a:pt x="4103" y="25315"/>
                    <a:pt x="4126" y="25015"/>
                  </a:cubicBezTo>
                  <a:cubicBezTo>
                    <a:pt x="4146" y="24714"/>
                    <a:pt x="4170" y="24373"/>
                    <a:pt x="4184" y="24000"/>
                  </a:cubicBezTo>
                  <a:cubicBezTo>
                    <a:pt x="4213" y="23253"/>
                    <a:pt x="4228" y="22376"/>
                    <a:pt x="4165" y="21430"/>
                  </a:cubicBezTo>
                  <a:cubicBezTo>
                    <a:pt x="4131" y="20960"/>
                    <a:pt x="4072" y="20470"/>
                    <a:pt x="3979" y="19974"/>
                  </a:cubicBezTo>
                  <a:cubicBezTo>
                    <a:pt x="3931" y="19721"/>
                    <a:pt x="3875" y="19464"/>
                    <a:pt x="3806" y="19208"/>
                  </a:cubicBezTo>
                  <a:cubicBezTo>
                    <a:pt x="3945" y="18984"/>
                    <a:pt x="4089" y="18749"/>
                    <a:pt x="4220" y="18494"/>
                  </a:cubicBezTo>
                  <a:cubicBezTo>
                    <a:pt x="4396" y="18154"/>
                    <a:pt x="4534" y="17772"/>
                    <a:pt x="4604" y="17384"/>
                  </a:cubicBezTo>
                  <a:cubicBezTo>
                    <a:pt x="4640" y="17191"/>
                    <a:pt x="4663" y="16995"/>
                    <a:pt x="4670" y="16803"/>
                  </a:cubicBezTo>
                  <a:cubicBezTo>
                    <a:pt x="4675" y="16708"/>
                    <a:pt x="4674" y="16601"/>
                    <a:pt x="4674" y="16508"/>
                  </a:cubicBezTo>
                  <a:lnTo>
                    <a:pt x="4670" y="16378"/>
                  </a:lnTo>
                  <a:lnTo>
                    <a:pt x="4669" y="16345"/>
                  </a:lnTo>
                  <a:lnTo>
                    <a:pt x="4667" y="16299"/>
                  </a:lnTo>
                  <a:lnTo>
                    <a:pt x="4661" y="16223"/>
                  </a:lnTo>
                  <a:cubicBezTo>
                    <a:pt x="4625" y="15819"/>
                    <a:pt x="4509" y="15437"/>
                    <a:pt x="4364" y="15093"/>
                  </a:cubicBezTo>
                  <a:cubicBezTo>
                    <a:pt x="4217" y="14746"/>
                    <a:pt x="4039" y="14433"/>
                    <a:pt x="3865" y="14132"/>
                  </a:cubicBezTo>
                  <a:cubicBezTo>
                    <a:pt x="3510" y="13536"/>
                    <a:pt x="3149" y="12989"/>
                    <a:pt x="2972" y="12435"/>
                  </a:cubicBezTo>
                  <a:lnTo>
                    <a:pt x="2944" y="12339"/>
                  </a:lnTo>
                  <a:cubicBezTo>
                    <a:pt x="2935" y="12306"/>
                    <a:pt x="2924" y="12261"/>
                    <a:pt x="2915" y="12222"/>
                  </a:cubicBezTo>
                  <a:lnTo>
                    <a:pt x="2913" y="12210"/>
                  </a:lnTo>
                  <a:lnTo>
                    <a:pt x="2908" y="12186"/>
                  </a:lnTo>
                  <a:lnTo>
                    <a:pt x="2899" y="12131"/>
                  </a:lnTo>
                  <a:cubicBezTo>
                    <a:pt x="2892" y="12094"/>
                    <a:pt x="2887" y="12057"/>
                    <a:pt x="2882" y="12019"/>
                  </a:cubicBezTo>
                  <a:cubicBezTo>
                    <a:pt x="2859" y="11869"/>
                    <a:pt x="2847" y="11717"/>
                    <a:pt x="2838" y="11566"/>
                  </a:cubicBezTo>
                  <a:cubicBezTo>
                    <a:pt x="2822" y="11261"/>
                    <a:pt x="2829" y="10957"/>
                    <a:pt x="2855" y="10655"/>
                  </a:cubicBezTo>
                  <a:cubicBezTo>
                    <a:pt x="2908" y="10054"/>
                    <a:pt x="3033" y="9468"/>
                    <a:pt x="3219" y="8926"/>
                  </a:cubicBezTo>
                  <a:cubicBezTo>
                    <a:pt x="3407" y="8388"/>
                    <a:pt x="3665" y="7880"/>
                    <a:pt x="3995" y="7500"/>
                  </a:cubicBezTo>
                  <a:cubicBezTo>
                    <a:pt x="4367" y="7091"/>
                    <a:pt x="4760" y="6695"/>
                    <a:pt x="5121" y="6305"/>
                  </a:cubicBezTo>
                  <a:cubicBezTo>
                    <a:pt x="5317" y="6094"/>
                    <a:pt x="5508" y="5886"/>
                    <a:pt x="5691" y="5679"/>
                  </a:cubicBezTo>
                  <a:cubicBezTo>
                    <a:pt x="5704" y="5736"/>
                    <a:pt x="5716" y="5793"/>
                    <a:pt x="5730" y="5850"/>
                  </a:cubicBezTo>
                  <a:lnTo>
                    <a:pt x="5758" y="5976"/>
                  </a:lnTo>
                  <a:lnTo>
                    <a:pt x="5770" y="6040"/>
                  </a:lnTo>
                  <a:lnTo>
                    <a:pt x="5770" y="6043"/>
                  </a:lnTo>
                  <a:lnTo>
                    <a:pt x="5772" y="6066"/>
                  </a:lnTo>
                  <a:cubicBezTo>
                    <a:pt x="5778" y="6157"/>
                    <a:pt x="5784" y="6251"/>
                    <a:pt x="5789" y="6343"/>
                  </a:cubicBezTo>
                  <a:cubicBezTo>
                    <a:pt x="5791" y="6387"/>
                    <a:pt x="5800" y="6442"/>
                    <a:pt x="5794" y="6479"/>
                  </a:cubicBezTo>
                  <a:lnTo>
                    <a:pt x="5784" y="6598"/>
                  </a:lnTo>
                  <a:cubicBezTo>
                    <a:pt x="5775" y="6679"/>
                    <a:pt x="5780" y="6756"/>
                    <a:pt x="5763" y="6842"/>
                  </a:cubicBezTo>
                  <a:cubicBezTo>
                    <a:pt x="5748" y="6927"/>
                    <a:pt x="5733" y="7013"/>
                    <a:pt x="5720" y="7099"/>
                  </a:cubicBezTo>
                  <a:cubicBezTo>
                    <a:pt x="5705" y="7186"/>
                    <a:pt x="5675" y="7271"/>
                    <a:pt x="5653" y="7357"/>
                  </a:cubicBezTo>
                  <a:cubicBezTo>
                    <a:pt x="5642" y="7400"/>
                    <a:pt x="5631" y="7443"/>
                    <a:pt x="5618" y="7487"/>
                  </a:cubicBezTo>
                  <a:lnTo>
                    <a:pt x="5572" y="7618"/>
                  </a:lnTo>
                  <a:cubicBezTo>
                    <a:pt x="5514" y="7792"/>
                    <a:pt x="5434" y="7964"/>
                    <a:pt x="5361" y="8141"/>
                  </a:cubicBezTo>
                  <a:cubicBezTo>
                    <a:pt x="5278" y="8318"/>
                    <a:pt x="5194" y="8495"/>
                    <a:pt x="5098" y="8676"/>
                  </a:cubicBezTo>
                  <a:cubicBezTo>
                    <a:pt x="4913" y="9038"/>
                    <a:pt x="4710" y="9410"/>
                    <a:pt x="4526" y="9823"/>
                  </a:cubicBezTo>
                  <a:cubicBezTo>
                    <a:pt x="4345" y="10232"/>
                    <a:pt x="4185" y="10681"/>
                    <a:pt x="4110" y="11165"/>
                  </a:cubicBezTo>
                  <a:cubicBezTo>
                    <a:pt x="4095" y="11287"/>
                    <a:pt x="4075" y="11408"/>
                    <a:pt x="4067" y="11531"/>
                  </a:cubicBezTo>
                  <a:cubicBezTo>
                    <a:pt x="4066" y="11657"/>
                    <a:pt x="4064" y="11780"/>
                    <a:pt x="4062" y="11905"/>
                  </a:cubicBezTo>
                  <a:lnTo>
                    <a:pt x="4062" y="11929"/>
                  </a:lnTo>
                  <a:lnTo>
                    <a:pt x="4062" y="11941"/>
                  </a:lnTo>
                  <a:cubicBezTo>
                    <a:pt x="4062" y="11945"/>
                    <a:pt x="4062" y="11946"/>
                    <a:pt x="4062" y="11946"/>
                  </a:cubicBezTo>
                  <a:cubicBezTo>
                    <a:pt x="4062" y="11946"/>
                    <a:pt x="4061" y="11944"/>
                    <a:pt x="4061" y="11944"/>
                  </a:cubicBezTo>
                  <a:lnTo>
                    <a:pt x="4061" y="11944"/>
                  </a:lnTo>
                  <a:cubicBezTo>
                    <a:pt x="4061" y="11944"/>
                    <a:pt x="4061" y="11950"/>
                    <a:pt x="4064" y="11986"/>
                  </a:cubicBezTo>
                  <a:lnTo>
                    <a:pt x="4069" y="12027"/>
                  </a:lnTo>
                  <a:lnTo>
                    <a:pt x="4079" y="12109"/>
                  </a:lnTo>
                  <a:cubicBezTo>
                    <a:pt x="4085" y="12164"/>
                    <a:pt x="4089" y="12212"/>
                    <a:pt x="4103" y="12281"/>
                  </a:cubicBezTo>
                  <a:lnTo>
                    <a:pt x="4138" y="12473"/>
                  </a:lnTo>
                  <a:cubicBezTo>
                    <a:pt x="4152" y="12536"/>
                    <a:pt x="4168" y="12593"/>
                    <a:pt x="4183" y="12654"/>
                  </a:cubicBezTo>
                  <a:cubicBezTo>
                    <a:pt x="4303" y="13132"/>
                    <a:pt x="4508" y="13579"/>
                    <a:pt x="4738" y="13987"/>
                  </a:cubicBezTo>
                  <a:cubicBezTo>
                    <a:pt x="5206" y="14800"/>
                    <a:pt x="5759" y="15480"/>
                    <a:pt x="6100" y="16197"/>
                  </a:cubicBezTo>
                  <a:cubicBezTo>
                    <a:pt x="6270" y="16554"/>
                    <a:pt x="6390" y="16916"/>
                    <a:pt x="6444" y="17287"/>
                  </a:cubicBezTo>
                  <a:cubicBezTo>
                    <a:pt x="6456" y="17364"/>
                    <a:pt x="6465" y="17443"/>
                    <a:pt x="6471" y="17521"/>
                  </a:cubicBezTo>
                  <a:cubicBezTo>
                    <a:pt x="6429" y="17571"/>
                    <a:pt x="6390" y="17622"/>
                    <a:pt x="6349" y="17672"/>
                  </a:cubicBezTo>
                  <a:cubicBezTo>
                    <a:pt x="5905" y="18177"/>
                    <a:pt x="5561" y="18791"/>
                    <a:pt x="5392" y="19453"/>
                  </a:cubicBezTo>
                  <a:cubicBezTo>
                    <a:pt x="5225" y="20104"/>
                    <a:pt x="5215" y="20787"/>
                    <a:pt x="5349" y="21434"/>
                  </a:cubicBezTo>
                  <a:cubicBezTo>
                    <a:pt x="5175" y="21806"/>
                    <a:pt x="5005" y="22169"/>
                    <a:pt x="4865" y="22535"/>
                  </a:cubicBezTo>
                  <a:cubicBezTo>
                    <a:pt x="4614" y="23173"/>
                    <a:pt x="4483" y="23817"/>
                    <a:pt x="4498" y="24380"/>
                  </a:cubicBezTo>
                  <a:cubicBezTo>
                    <a:pt x="4508" y="24941"/>
                    <a:pt x="4601" y="25416"/>
                    <a:pt x="4715" y="25792"/>
                  </a:cubicBezTo>
                  <a:cubicBezTo>
                    <a:pt x="4773" y="25979"/>
                    <a:pt x="4818" y="26148"/>
                    <a:pt x="4872" y="26288"/>
                  </a:cubicBezTo>
                  <a:cubicBezTo>
                    <a:pt x="4929" y="26427"/>
                    <a:pt x="4978" y="26548"/>
                    <a:pt x="5019" y="26643"/>
                  </a:cubicBezTo>
                  <a:cubicBezTo>
                    <a:pt x="5099" y="26835"/>
                    <a:pt x="5142" y="26937"/>
                    <a:pt x="5142" y="26937"/>
                  </a:cubicBezTo>
                  <a:cubicBezTo>
                    <a:pt x="5142" y="26937"/>
                    <a:pt x="5116" y="26829"/>
                    <a:pt x="5072" y="26626"/>
                  </a:cubicBezTo>
                  <a:cubicBezTo>
                    <a:pt x="5047" y="26525"/>
                    <a:pt x="5019" y="26401"/>
                    <a:pt x="4984" y="26256"/>
                  </a:cubicBezTo>
                  <a:cubicBezTo>
                    <a:pt x="4955" y="26111"/>
                    <a:pt x="4934" y="25938"/>
                    <a:pt x="4902" y="25751"/>
                  </a:cubicBezTo>
                  <a:cubicBezTo>
                    <a:pt x="4842" y="25375"/>
                    <a:pt x="4822" y="24911"/>
                    <a:pt x="4866" y="24399"/>
                  </a:cubicBezTo>
                  <a:cubicBezTo>
                    <a:pt x="4886" y="24271"/>
                    <a:pt x="4906" y="24141"/>
                    <a:pt x="4925" y="24005"/>
                  </a:cubicBezTo>
                  <a:cubicBezTo>
                    <a:pt x="4960" y="23874"/>
                    <a:pt x="4996" y="23738"/>
                    <a:pt x="5034" y="23599"/>
                  </a:cubicBezTo>
                  <a:cubicBezTo>
                    <a:pt x="5076" y="23463"/>
                    <a:pt x="5132" y="23326"/>
                    <a:pt x="5182" y="23184"/>
                  </a:cubicBezTo>
                  <a:cubicBezTo>
                    <a:pt x="5238" y="23043"/>
                    <a:pt x="5308" y="22903"/>
                    <a:pt x="5372" y="22758"/>
                  </a:cubicBezTo>
                  <a:cubicBezTo>
                    <a:pt x="5445" y="22608"/>
                    <a:pt x="5526" y="22456"/>
                    <a:pt x="5613" y="22302"/>
                  </a:cubicBezTo>
                  <a:cubicBezTo>
                    <a:pt x="5759" y="22658"/>
                    <a:pt x="5945" y="22998"/>
                    <a:pt x="6164" y="23309"/>
                  </a:cubicBezTo>
                  <a:cubicBezTo>
                    <a:pt x="6354" y="23581"/>
                    <a:pt x="6571" y="23833"/>
                    <a:pt x="6807" y="24064"/>
                  </a:cubicBezTo>
                  <a:cubicBezTo>
                    <a:pt x="7044" y="24294"/>
                    <a:pt x="7299" y="24503"/>
                    <a:pt x="7572" y="24686"/>
                  </a:cubicBezTo>
                  <a:cubicBezTo>
                    <a:pt x="7707" y="24773"/>
                    <a:pt x="7856" y="24867"/>
                    <a:pt x="7986" y="24938"/>
                  </a:cubicBezTo>
                  <a:cubicBezTo>
                    <a:pt x="8131" y="25018"/>
                    <a:pt x="8267" y="25091"/>
                    <a:pt x="8404" y="25161"/>
                  </a:cubicBezTo>
                  <a:lnTo>
                    <a:pt x="9213" y="25579"/>
                  </a:lnTo>
                  <a:cubicBezTo>
                    <a:pt x="9743" y="25859"/>
                    <a:pt x="10270" y="26146"/>
                    <a:pt x="10728" y="26501"/>
                  </a:cubicBezTo>
                  <a:cubicBezTo>
                    <a:pt x="10953" y="26680"/>
                    <a:pt x="11168" y="26872"/>
                    <a:pt x="11319" y="27094"/>
                  </a:cubicBezTo>
                  <a:cubicBezTo>
                    <a:pt x="11477" y="27314"/>
                    <a:pt x="11538" y="27563"/>
                    <a:pt x="11471" y="27814"/>
                  </a:cubicBezTo>
                  <a:cubicBezTo>
                    <a:pt x="11394" y="28064"/>
                    <a:pt x="11197" y="28293"/>
                    <a:pt x="10972" y="28484"/>
                  </a:cubicBezTo>
                  <a:cubicBezTo>
                    <a:pt x="10749" y="28683"/>
                    <a:pt x="10484" y="28835"/>
                    <a:pt x="10224" y="28997"/>
                  </a:cubicBezTo>
                  <a:cubicBezTo>
                    <a:pt x="10366" y="28942"/>
                    <a:pt x="10514" y="28894"/>
                    <a:pt x="10652" y="28828"/>
                  </a:cubicBezTo>
                  <a:lnTo>
                    <a:pt x="10862" y="28729"/>
                  </a:lnTo>
                  <a:lnTo>
                    <a:pt x="11065" y="28614"/>
                  </a:lnTo>
                  <a:cubicBezTo>
                    <a:pt x="11329" y="28447"/>
                    <a:pt x="11590" y="28239"/>
                    <a:pt x="11745" y="27919"/>
                  </a:cubicBezTo>
                  <a:cubicBezTo>
                    <a:pt x="11811" y="27755"/>
                    <a:pt x="11852" y="27570"/>
                    <a:pt x="11828" y="27390"/>
                  </a:cubicBezTo>
                  <a:cubicBezTo>
                    <a:pt x="11808" y="27211"/>
                    <a:pt x="11753" y="27039"/>
                    <a:pt x="11671" y="26889"/>
                  </a:cubicBezTo>
                  <a:cubicBezTo>
                    <a:pt x="11511" y="26585"/>
                    <a:pt x="11293" y="26335"/>
                    <a:pt x="11062" y="26114"/>
                  </a:cubicBezTo>
                  <a:cubicBezTo>
                    <a:pt x="10828" y="25894"/>
                    <a:pt x="10580" y="25697"/>
                    <a:pt x="10326" y="25512"/>
                  </a:cubicBezTo>
                  <a:cubicBezTo>
                    <a:pt x="10073" y="25327"/>
                    <a:pt x="9815" y="25152"/>
                    <a:pt x="9553" y="24989"/>
                  </a:cubicBezTo>
                  <a:cubicBezTo>
                    <a:pt x="9292" y="24824"/>
                    <a:pt x="9028" y="24665"/>
                    <a:pt x="8768" y="24507"/>
                  </a:cubicBezTo>
                  <a:cubicBezTo>
                    <a:pt x="8696" y="24464"/>
                    <a:pt x="8625" y="24420"/>
                    <a:pt x="8555" y="24378"/>
                  </a:cubicBezTo>
                  <a:lnTo>
                    <a:pt x="8539" y="24353"/>
                  </a:lnTo>
                  <a:cubicBezTo>
                    <a:pt x="8405" y="24156"/>
                    <a:pt x="8279" y="23958"/>
                    <a:pt x="8176" y="23752"/>
                  </a:cubicBezTo>
                  <a:cubicBezTo>
                    <a:pt x="7963" y="23346"/>
                    <a:pt x="7816" y="22921"/>
                    <a:pt x="7766" y="22497"/>
                  </a:cubicBezTo>
                  <a:cubicBezTo>
                    <a:pt x="7716" y="22073"/>
                    <a:pt x="7758" y="21652"/>
                    <a:pt x="7888" y="21257"/>
                  </a:cubicBezTo>
                  <a:cubicBezTo>
                    <a:pt x="8143" y="20465"/>
                    <a:pt x="8655" y="19791"/>
                    <a:pt x="9155" y="19195"/>
                  </a:cubicBezTo>
                  <a:cubicBezTo>
                    <a:pt x="9665" y="18596"/>
                    <a:pt x="10185" y="18062"/>
                    <a:pt x="10643" y="17547"/>
                  </a:cubicBezTo>
                  <a:cubicBezTo>
                    <a:pt x="11104" y="17032"/>
                    <a:pt x="11508" y="16537"/>
                    <a:pt x="11828" y="16055"/>
                  </a:cubicBezTo>
                  <a:cubicBezTo>
                    <a:pt x="12149" y="15576"/>
                    <a:pt x="12381" y="15109"/>
                    <a:pt x="12530" y="14687"/>
                  </a:cubicBezTo>
                  <a:cubicBezTo>
                    <a:pt x="12674" y="14263"/>
                    <a:pt x="12747" y="13885"/>
                    <a:pt x="12773" y="13579"/>
                  </a:cubicBezTo>
                  <a:cubicBezTo>
                    <a:pt x="12794" y="13278"/>
                    <a:pt x="12779" y="13041"/>
                    <a:pt x="12772" y="12885"/>
                  </a:cubicBezTo>
                  <a:cubicBezTo>
                    <a:pt x="12757" y="12728"/>
                    <a:pt x="12749" y="12647"/>
                    <a:pt x="12749" y="12647"/>
                  </a:cubicBezTo>
                  <a:lnTo>
                    <a:pt x="12749" y="12647"/>
                  </a:lnTo>
                  <a:cubicBezTo>
                    <a:pt x="12749" y="12647"/>
                    <a:pt x="12752" y="12728"/>
                    <a:pt x="12757" y="12886"/>
                  </a:cubicBezTo>
                  <a:cubicBezTo>
                    <a:pt x="12754" y="13042"/>
                    <a:pt x="12756" y="13278"/>
                    <a:pt x="12710" y="13578"/>
                  </a:cubicBezTo>
                  <a:cubicBezTo>
                    <a:pt x="12667" y="13879"/>
                    <a:pt x="12576" y="14243"/>
                    <a:pt x="12409" y="14650"/>
                  </a:cubicBezTo>
                  <a:cubicBezTo>
                    <a:pt x="12239" y="15051"/>
                    <a:pt x="11994" y="15496"/>
                    <a:pt x="11658" y="15948"/>
                  </a:cubicBezTo>
                  <a:cubicBezTo>
                    <a:pt x="11323" y="16402"/>
                    <a:pt x="10904" y="16867"/>
                    <a:pt x="10424" y="17353"/>
                  </a:cubicBezTo>
                  <a:cubicBezTo>
                    <a:pt x="9944" y="17842"/>
                    <a:pt x="9402" y="18351"/>
                    <a:pt x="8850" y="18935"/>
                  </a:cubicBezTo>
                  <a:cubicBezTo>
                    <a:pt x="8576" y="19230"/>
                    <a:pt x="8300" y="19543"/>
                    <a:pt x="8044" y="19898"/>
                  </a:cubicBezTo>
                  <a:cubicBezTo>
                    <a:pt x="7789" y="20250"/>
                    <a:pt x="7554" y="20647"/>
                    <a:pt x="7393" y="21098"/>
                  </a:cubicBezTo>
                  <a:cubicBezTo>
                    <a:pt x="7228" y="21544"/>
                    <a:pt x="7153" y="22050"/>
                    <a:pt x="7194" y="22557"/>
                  </a:cubicBezTo>
                  <a:cubicBezTo>
                    <a:pt x="7218" y="22853"/>
                    <a:pt x="7281" y="23145"/>
                    <a:pt x="7373" y="23429"/>
                  </a:cubicBezTo>
                  <a:cubicBezTo>
                    <a:pt x="7197" y="23237"/>
                    <a:pt x="7038" y="23031"/>
                    <a:pt x="6895" y="22815"/>
                  </a:cubicBezTo>
                  <a:cubicBezTo>
                    <a:pt x="6593" y="22349"/>
                    <a:pt x="6378" y="21832"/>
                    <a:pt x="6273" y="21300"/>
                  </a:cubicBezTo>
                  <a:cubicBezTo>
                    <a:pt x="6264" y="21253"/>
                    <a:pt x="6257" y="21206"/>
                    <a:pt x="6251" y="21159"/>
                  </a:cubicBezTo>
                  <a:cubicBezTo>
                    <a:pt x="6298" y="21073"/>
                    <a:pt x="6343" y="20986"/>
                    <a:pt x="6389" y="20896"/>
                  </a:cubicBezTo>
                  <a:cubicBezTo>
                    <a:pt x="6475" y="20721"/>
                    <a:pt x="6570" y="20547"/>
                    <a:pt x="6648" y="20361"/>
                  </a:cubicBezTo>
                  <a:cubicBezTo>
                    <a:pt x="6728" y="20175"/>
                    <a:pt x="6816" y="19995"/>
                    <a:pt x="6886" y="19792"/>
                  </a:cubicBezTo>
                  <a:lnTo>
                    <a:pt x="6997" y="19493"/>
                  </a:lnTo>
                  <a:lnTo>
                    <a:pt x="7052" y="19341"/>
                  </a:lnTo>
                  <a:lnTo>
                    <a:pt x="7095" y="19196"/>
                  </a:lnTo>
                  <a:cubicBezTo>
                    <a:pt x="7124" y="19099"/>
                    <a:pt x="7151" y="19000"/>
                    <a:pt x="7181" y="18902"/>
                  </a:cubicBezTo>
                  <a:lnTo>
                    <a:pt x="7225" y="18755"/>
                  </a:lnTo>
                  <a:lnTo>
                    <a:pt x="7235" y="18717"/>
                  </a:lnTo>
                  <a:lnTo>
                    <a:pt x="7238" y="18710"/>
                  </a:lnTo>
                  <a:lnTo>
                    <a:pt x="7238" y="18710"/>
                  </a:lnTo>
                  <a:cubicBezTo>
                    <a:pt x="7237" y="18712"/>
                    <a:pt x="7237" y="18712"/>
                    <a:pt x="7237" y="18712"/>
                  </a:cubicBezTo>
                  <a:cubicBezTo>
                    <a:pt x="7237" y="18712"/>
                    <a:pt x="7238" y="18711"/>
                    <a:pt x="7239" y="18708"/>
                  </a:cubicBezTo>
                  <a:lnTo>
                    <a:pt x="7239" y="18708"/>
                  </a:lnTo>
                  <a:lnTo>
                    <a:pt x="7238" y="18710"/>
                  </a:lnTo>
                  <a:lnTo>
                    <a:pt x="7238" y="18710"/>
                  </a:lnTo>
                  <a:cubicBezTo>
                    <a:pt x="7239" y="18702"/>
                    <a:pt x="7247" y="18670"/>
                    <a:pt x="7247" y="18670"/>
                  </a:cubicBezTo>
                  <a:cubicBezTo>
                    <a:pt x="7247" y="18670"/>
                    <a:pt x="7247" y="18670"/>
                    <a:pt x="7247" y="18671"/>
                  </a:cubicBezTo>
                  <a:lnTo>
                    <a:pt x="7251" y="18649"/>
                  </a:lnTo>
                  <a:lnTo>
                    <a:pt x="7267" y="18567"/>
                  </a:lnTo>
                  <a:cubicBezTo>
                    <a:pt x="7309" y="18363"/>
                    <a:pt x="7336" y="18154"/>
                    <a:pt x="7351" y="17940"/>
                  </a:cubicBezTo>
                  <a:cubicBezTo>
                    <a:pt x="7409" y="17868"/>
                    <a:pt x="7465" y="17794"/>
                    <a:pt x="7527" y="17725"/>
                  </a:cubicBezTo>
                  <a:lnTo>
                    <a:pt x="7755" y="17457"/>
                  </a:lnTo>
                  <a:lnTo>
                    <a:pt x="7994" y="17196"/>
                  </a:lnTo>
                  <a:cubicBezTo>
                    <a:pt x="8156" y="17020"/>
                    <a:pt x="8320" y="16848"/>
                    <a:pt x="8490" y="16672"/>
                  </a:cubicBezTo>
                  <a:cubicBezTo>
                    <a:pt x="8574" y="16586"/>
                    <a:pt x="8660" y="16495"/>
                    <a:pt x="8746" y="16402"/>
                  </a:cubicBezTo>
                  <a:lnTo>
                    <a:pt x="8876" y="16264"/>
                  </a:lnTo>
                  <a:lnTo>
                    <a:pt x="9004" y="16117"/>
                  </a:lnTo>
                  <a:cubicBezTo>
                    <a:pt x="9176" y="15921"/>
                    <a:pt x="9338" y="15692"/>
                    <a:pt x="9478" y="15442"/>
                  </a:cubicBezTo>
                  <a:cubicBezTo>
                    <a:pt x="9512" y="15379"/>
                    <a:pt x="9537" y="15309"/>
                    <a:pt x="9568" y="15243"/>
                  </a:cubicBezTo>
                  <a:cubicBezTo>
                    <a:pt x="9595" y="15176"/>
                    <a:pt x="9631" y="15112"/>
                    <a:pt x="9647" y="15040"/>
                  </a:cubicBezTo>
                  <a:lnTo>
                    <a:pt x="9703" y="14830"/>
                  </a:lnTo>
                  <a:cubicBezTo>
                    <a:pt x="9713" y="14795"/>
                    <a:pt x="9722" y="14759"/>
                    <a:pt x="9730" y="14725"/>
                  </a:cubicBezTo>
                  <a:lnTo>
                    <a:pt x="9743" y="14620"/>
                  </a:lnTo>
                  <a:cubicBezTo>
                    <a:pt x="9758" y="14480"/>
                    <a:pt x="9782" y="14338"/>
                    <a:pt x="9774" y="14203"/>
                  </a:cubicBezTo>
                  <a:cubicBezTo>
                    <a:pt x="9770" y="14067"/>
                    <a:pt x="9777" y="13928"/>
                    <a:pt x="9756" y="13799"/>
                  </a:cubicBezTo>
                  <a:cubicBezTo>
                    <a:pt x="9740" y="13668"/>
                    <a:pt x="9728" y="13536"/>
                    <a:pt x="9707" y="13408"/>
                  </a:cubicBezTo>
                  <a:lnTo>
                    <a:pt x="9627" y="13025"/>
                  </a:lnTo>
                  <a:cubicBezTo>
                    <a:pt x="9604" y="12893"/>
                    <a:pt x="9567" y="12784"/>
                    <a:pt x="9536" y="12664"/>
                  </a:cubicBezTo>
                  <a:lnTo>
                    <a:pt x="9437" y="12312"/>
                  </a:lnTo>
                  <a:lnTo>
                    <a:pt x="9238" y="11609"/>
                  </a:lnTo>
                  <a:cubicBezTo>
                    <a:pt x="9174" y="11376"/>
                    <a:pt x="9112" y="11144"/>
                    <a:pt x="9060" y="10913"/>
                  </a:cubicBezTo>
                  <a:cubicBezTo>
                    <a:pt x="9007" y="10680"/>
                    <a:pt x="8961" y="10447"/>
                    <a:pt x="8925" y="10214"/>
                  </a:cubicBezTo>
                  <a:cubicBezTo>
                    <a:pt x="8908" y="10097"/>
                    <a:pt x="8898" y="9980"/>
                    <a:pt x="8883" y="9863"/>
                  </a:cubicBezTo>
                  <a:cubicBezTo>
                    <a:pt x="8879" y="9746"/>
                    <a:pt x="8871" y="9629"/>
                    <a:pt x="8871" y="9512"/>
                  </a:cubicBezTo>
                  <a:cubicBezTo>
                    <a:pt x="8877" y="9398"/>
                    <a:pt x="8872" y="9277"/>
                    <a:pt x="8889" y="9164"/>
                  </a:cubicBezTo>
                  <a:cubicBezTo>
                    <a:pt x="8900" y="9048"/>
                    <a:pt x="8911" y="8931"/>
                    <a:pt x="8942" y="8818"/>
                  </a:cubicBezTo>
                  <a:cubicBezTo>
                    <a:pt x="8956" y="8761"/>
                    <a:pt x="8966" y="8702"/>
                    <a:pt x="8982" y="8646"/>
                  </a:cubicBezTo>
                  <a:lnTo>
                    <a:pt x="9041" y="8480"/>
                  </a:lnTo>
                  <a:cubicBezTo>
                    <a:pt x="9073" y="8366"/>
                    <a:pt x="9136" y="8266"/>
                    <a:pt x="9185" y="8157"/>
                  </a:cubicBezTo>
                  <a:cubicBezTo>
                    <a:pt x="9209" y="8102"/>
                    <a:pt x="9245" y="8055"/>
                    <a:pt x="9277" y="8006"/>
                  </a:cubicBezTo>
                  <a:lnTo>
                    <a:pt x="9377" y="7856"/>
                  </a:lnTo>
                  <a:cubicBezTo>
                    <a:pt x="9452" y="7761"/>
                    <a:pt x="9537" y="7671"/>
                    <a:pt x="9616" y="7577"/>
                  </a:cubicBezTo>
                  <a:lnTo>
                    <a:pt x="9616" y="7577"/>
                  </a:lnTo>
                  <a:cubicBezTo>
                    <a:pt x="9520" y="7655"/>
                    <a:pt x="9420" y="7726"/>
                    <a:pt x="9330" y="7808"/>
                  </a:cubicBezTo>
                  <a:lnTo>
                    <a:pt x="9201" y="7943"/>
                  </a:lnTo>
                  <a:cubicBezTo>
                    <a:pt x="9159" y="7990"/>
                    <a:pt x="9111" y="8034"/>
                    <a:pt x="9077" y="8086"/>
                  </a:cubicBezTo>
                  <a:cubicBezTo>
                    <a:pt x="9006" y="8188"/>
                    <a:pt x="8923" y="8288"/>
                    <a:pt x="8872" y="8401"/>
                  </a:cubicBezTo>
                  <a:lnTo>
                    <a:pt x="8782" y="8570"/>
                  </a:lnTo>
                  <a:cubicBezTo>
                    <a:pt x="8756" y="8629"/>
                    <a:pt x="8735" y="8688"/>
                    <a:pt x="8713" y="8747"/>
                  </a:cubicBezTo>
                  <a:cubicBezTo>
                    <a:pt x="8617" y="8985"/>
                    <a:pt x="8568" y="9236"/>
                    <a:pt x="8532" y="9489"/>
                  </a:cubicBezTo>
                  <a:cubicBezTo>
                    <a:pt x="8516" y="9616"/>
                    <a:pt x="8511" y="9741"/>
                    <a:pt x="8501" y="9869"/>
                  </a:cubicBezTo>
                  <a:cubicBezTo>
                    <a:pt x="8501" y="9995"/>
                    <a:pt x="8495" y="10123"/>
                    <a:pt x="8499" y="10249"/>
                  </a:cubicBezTo>
                  <a:cubicBezTo>
                    <a:pt x="8507" y="10501"/>
                    <a:pt x="8524" y="10753"/>
                    <a:pt x="8559" y="11000"/>
                  </a:cubicBezTo>
                  <a:cubicBezTo>
                    <a:pt x="8591" y="11247"/>
                    <a:pt x="8630" y="11493"/>
                    <a:pt x="8675" y="11737"/>
                  </a:cubicBezTo>
                  <a:lnTo>
                    <a:pt x="8808" y="12457"/>
                  </a:lnTo>
                  <a:lnTo>
                    <a:pt x="8876" y="12817"/>
                  </a:lnTo>
                  <a:cubicBezTo>
                    <a:pt x="8897" y="12935"/>
                    <a:pt x="8927" y="13060"/>
                    <a:pt x="8936" y="13170"/>
                  </a:cubicBezTo>
                  <a:lnTo>
                    <a:pt x="8980" y="13508"/>
                  </a:lnTo>
                  <a:cubicBezTo>
                    <a:pt x="8990" y="13620"/>
                    <a:pt x="8993" y="13732"/>
                    <a:pt x="9000" y="13845"/>
                  </a:cubicBezTo>
                  <a:cubicBezTo>
                    <a:pt x="9012" y="13960"/>
                    <a:pt x="8996" y="14063"/>
                    <a:pt x="8994" y="14172"/>
                  </a:cubicBezTo>
                  <a:cubicBezTo>
                    <a:pt x="8995" y="14283"/>
                    <a:pt x="8968" y="14381"/>
                    <a:pt x="8952" y="14482"/>
                  </a:cubicBezTo>
                  <a:lnTo>
                    <a:pt x="8940" y="14557"/>
                  </a:lnTo>
                  <a:cubicBezTo>
                    <a:pt x="8932" y="14582"/>
                    <a:pt x="8924" y="14604"/>
                    <a:pt x="8915" y="14628"/>
                  </a:cubicBezTo>
                  <a:lnTo>
                    <a:pt x="8871" y="14769"/>
                  </a:lnTo>
                  <a:cubicBezTo>
                    <a:pt x="8860" y="14817"/>
                    <a:pt x="8829" y="14858"/>
                    <a:pt x="8809" y="14903"/>
                  </a:cubicBezTo>
                  <a:cubicBezTo>
                    <a:pt x="8787" y="14947"/>
                    <a:pt x="8770" y="14992"/>
                    <a:pt x="8743" y="15034"/>
                  </a:cubicBezTo>
                  <a:cubicBezTo>
                    <a:pt x="8633" y="15205"/>
                    <a:pt x="8508" y="15370"/>
                    <a:pt x="8348" y="15535"/>
                  </a:cubicBezTo>
                  <a:lnTo>
                    <a:pt x="8234" y="15660"/>
                  </a:lnTo>
                  <a:lnTo>
                    <a:pt x="8108" y="15784"/>
                  </a:lnTo>
                  <a:cubicBezTo>
                    <a:pt x="8026" y="15867"/>
                    <a:pt x="7941" y="15950"/>
                    <a:pt x="7852" y="16035"/>
                  </a:cubicBezTo>
                  <a:cubicBezTo>
                    <a:pt x="7680" y="16204"/>
                    <a:pt x="7498" y="16378"/>
                    <a:pt x="7325" y="16556"/>
                  </a:cubicBezTo>
                  <a:lnTo>
                    <a:pt x="7241" y="16645"/>
                  </a:lnTo>
                  <a:cubicBezTo>
                    <a:pt x="7228" y="16588"/>
                    <a:pt x="7213" y="16532"/>
                    <a:pt x="7197" y="16475"/>
                  </a:cubicBezTo>
                  <a:cubicBezTo>
                    <a:pt x="7129" y="16245"/>
                    <a:pt x="7043" y="16022"/>
                    <a:pt x="6946" y="15806"/>
                  </a:cubicBezTo>
                  <a:cubicBezTo>
                    <a:pt x="6552" y="14942"/>
                    <a:pt x="5977" y="14238"/>
                    <a:pt x="5575" y="13517"/>
                  </a:cubicBezTo>
                  <a:cubicBezTo>
                    <a:pt x="5368" y="13158"/>
                    <a:pt x="5203" y="12795"/>
                    <a:pt x="5105" y="12420"/>
                  </a:cubicBezTo>
                  <a:lnTo>
                    <a:pt x="5071" y="12281"/>
                  </a:lnTo>
                  <a:lnTo>
                    <a:pt x="5045" y="12149"/>
                  </a:lnTo>
                  <a:cubicBezTo>
                    <a:pt x="5035" y="12111"/>
                    <a:pt x="5029" y="12050"/>
                    <a:pt x="5022" y="11997"/>
                  </a:cubicBezTo>
                  <a:lnTo>
                    <a:pt x="5010" y="11915"/>
                  </a:lnTo>
                  <a:lnTo>
                    <a:pt x="5008" y="11897"/>
                  </a:lnTo>
                  <a:lnTo>
                    <a:pt x="5008" y="11891"/>
                  </a:lnTo>
                  <a:lnTo>
                    <a:pt x="5008" y="11873"/>
                  </a:lnTo>
                  <a:lnTo>
                    <a:pt x="5006" y="11591"/>
                  </a:lnTo>
                  <a:cubicBezTo>
                    <a:pt x="5009" y="11497"/>
                    <a:pt x="5025" y="11404"/>
                    <a:pt x="5034" y="11309"/>
                  </a:cubicBezTo>
                  <a:cubicBezTo>
                    <a:pt x="5087" y="10935"/>
                    <a:pt x="5204" y="10559"/>
                    <a:pt x="5354" y="10185"/>
                  </a:cubicBezTo>
                  <a:cubicBezTo>
                    <a:pt x="5506" y="9812"/>
                    <a:pt x="5693" y="9440"/>
                    <a:pt x="5865" y="9055"/>
                  </a:cubicBezTo>
                  <a:cubicBezTo>
                    <a:pt x="6039" y="8675"/>
                    <a:pt x="6213" y="8281"/>
                    <a:pt x="6326" y="7864"/>
                  </a:cubicBezTo>
                  <a:lnTo>
                    <a:pt x="6372" y="7710"/>
                  </a:lnTo>
                  <a:cubicBezTo>
                    <a:pt x="6385" y="7659"/>
                    <a:pt x="6394" y="7606"/>
                    <a:pt x="6406" y="7553"/>
                  </a:cubicBezTo>
                  <a:cubicBezTo>
                    <a:pt x="6426" y="7447"/>
                    <a:pt x="6454" y="7344"/>
                    <a:pt x="6468" y="7237"/>
                  </a:cubicBezTo>
                  <a:cubicBezTo>
                    <a:pt x="6479" y="7131"/>
                    <a:pt x="6490" y="7025"/>
                    <a:pt x="6502" y="6920"/>
                  </a:cubicBezTo>
                  <a:cubicBezTo>
                    <a:pt x="6510" y="6868"/>
                    <a:pt x="6508" y="6812"/>
                    <a:pt x="6508" y="6757"/>
                  </a:cubicBezTo>
                  <a:lnTo>
                    <a:pt x="6507" y="6591"/>
                  </a:lnTo>
                  <a:lnTo>
                    <a:pt x="6505" y="6427"/>
                  </a:lnTo>
                  <a:cubicBezTo>
                    <a:pt x="6506" y="6370"/>
                    <a:pt x="6494" y="6331"/>
                    <a:pt x="6490" y="6283"/>
                  </a:cubicBezTo>
                  <a:cubicBezTo>
                    <a:pt x="6478" y="6189"/>
                    <a:pt x="6466" y="6098"/>
                    <a:pt x="6453" y="6006"/>
                  </a:cubicBezTo>
                  <a:lnTo>
                    <a:pt x="6449" y="5971"/>
                  </a:lnTo>
                  <a:lnTo>
                    <a:pt x="6449" y="5971"/>
                  </a:lnTo>
                  <a:cubicBezTo>
                    <a:pt x="6449" y="5971"/>
                    <a:pt x="6449" y="5971"/>
                    <a:pt x="6449" y="5971"/>
                  </a:cubicBezTo>
                  <a:cubicBezTo>
                    <a:pt x="6449" y="5971"/>
                    <a:pt x="6443" y="5936"/>
                    <a:pt x="6441" y="5921"/>
                  </a:cubicBezTo>
                  <a:lnTo>
                    <a:pt x="6441" y="5921"/>
                  </a:lnTo>
                  <a:lnTo>
                    <a:pt x="6441" y="5921"/>
                  </a:lnTo>
                  <a:cubicBezTo>
                    <a:pt x="6440" y="5916"/>
                    <a:pt x="6440" y="5913"/>
                    <a:pt x="6440" y="5913"/>
                  </a:cubicBezTo>
                  <a:lnTo>
                    <a:pt x="6440" y="5913"/>
                  </a:lnTo>
                  <a:cubicBezTo>
                    <a:pt x="6440" y="5913"/>
                    <a:pt x="6440" y="5916"/>
                    <a:pt x="6441" y="5921"/>
                  </a:cubicBezTo>
                  <a:lnTo>
                    <a:pt x="6441" y="5921"/>
                  </a:lnTo>
                  <a:lnTo>
                    <a:pt x="6438" y="5911"/>
                  </a:lnTo>
                  <a:lnTo>
                    <a:pt x="6433" y="5894"/>
                  </a:lnTo>
                  <a:lnTo>
                    <a:pt x="6412" y="5825"/>
                  </a:lnTo>
                  <a:lnTo>
                    <a:pt x="6373" y="5687"/>
                  </a:lnTo>
                  <a:cubicBezTo>
                    <a:pt x="6347" y="5595"/>
                    <a:pt x="6320" y="5503"/>
                    <a:pt x="6285" y="5417"/>
                  </a:cubicBezTo>
                  <a:cubicBezTo>
                    <a:pt x="6251" y="5316"/>
                    <a:pt x="6213" y="5217"/>
                    <a:pt x="6172" y="5120"/>
                  </a:cubicBezTo>
                  <a:cubicBezTo>
                    <a:pt x="6471" y="4757"/>
                    <a:pt x="6740" y="4393"/>
                    <a:pt x="6963" y="4031"/>
                  </a:cubicBezTo>
                  <a:cubicBezTo>
                    <a:pt x="7196" y="3656"/>
                    <a:pt x="7384" y="3284"/>
                    <a:pt x="7520" y="2924"/>
                  </a:cubicBezTo>
                  <a:cubicBezTo>
                    <a:pt x="7655" y="2564"/>
                    <a:pt x="7731" y="2214"/>
                    <a:pt x="7762" y="1898"/>
                  </a:cubicBezTo>
                  <a:cubicBezTo>
                    <a:pt x="7823" y="1259"/>
                    <a:pt x="7680" y="766"/>
                    <a:pt x="7555" y="458"/>
                  </a:cubicBezTo>
                  <a:cubicBezTo>
                    <a:pt x="7495" y="303"/>
                    <a:pt x="7434" y="191"/>
                    <a:pt x="7395" y="113"/>
                  </a:cubicBezTo>
                  <a:cubicBezTo>
                    <a:pt x="7353" y="39"/>
                    <a:pt x="7331" y="0"/>
                    <a:pt x="7331" y="0"/>
                  </a:cubicBezTo>
                  <a:close/>
                </a:path>
              </a:pathLst>
            </a:custGeom>
            <a:solidFill>
              <a:srgbClr val="024C7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8" name="Google Shape;11088;p43"/>
          <p:cNvSpPr/>
          <p:nvPr/>
        </p:nvSpPr>
        <p:spPr>
          <a:xfrm>
            <a:off x="-858700" y="726875"/>
            <a:ext cx="12177879" cy="2089841"/>
          </a:xfrm>
          <a:custGeom>
            <a:avLst/>
            <a:gdLst/>
            <a:ahLst/>
            <a:cxnLst/>
            <a:rect l="l" t="t" r="r" b="b"/>
            <a:pathLst>
              <a:path w="141111" h="24216" extrusionOk="0">
                <a:moveTo>
                  <a:pt x="100793" y="0"/>
                </a:moveTo>
                <a:cubicBezTo>
                  <a:pt x="100372" y="0"/>
                  <a:pt x="99948" y="22"/>
                  <a:pt x="99530" y="45"/>
                </a:cubicBezTo>
                <a:cubicBezTo>
                  <a:pt x="91243" y="504"/>
                  <a:pt x="82965" y="1139"/>
                  <a:pt x="74703" y="1949"/>
                </a:cubicBezTo>
                <a:cubicBezTo>
                  <a:pt x="59928" y="3395"/>
                  <a:pt x="45209" y="5397"/>
                  <a:pt x="30584" y="7951"/>
                </a:cubicBezTo>
                <a:cubicBezTo>
                  <a:pt x="23351" y="9213"/>
                  <a:pt x="16141" y="10611"/>
                  <a:pt x="8959" y="12143"/>
                </a:cubicBezTo>
                <a:cubicBezTo>
                  <a:pt x="7379" y="12480"/>
                  <a:pt x="526" y="12965"/>
                  <a:pt x="154" y="14944"/>
                </a:cubicBezTo>
                <a:cubicBezTo>
                  <a:pt x="1" y="15760"/>
                  <a:pt x="1545" y="16009"/>
                  <a:pt x="3362" y="16042"/>
                </a:cubicBezTo>
                <a:cubicBezTo>
                  <a:pt x="4461" y="16064"/>
                  <a:pt x="5057" y="17348"/>
                  <a:pt x="4356" y="18197"/>
                </a:cubicBezTo>
                <a:cubicBezTo>
                  <a:pt x="4265" y="18306"/>
                  <a:pt x="4177" y="18418"/>
                  <a:pt x="4093" y="18534"/>
                </a:cubicBezTo>
                <a:cubicBezTo>
                  <a:pt x="3440" y="19432"/>
                  <a:pt x="4133" y="20623"/>
                  <a:pt x="5149" y="20623"/>
                </a:cubicBezTo>
                <a:cubicBezTo>
                  <a:pt x="5261" y="20623"/>
                  <a:pt x="5377" y="20609"/>
                  <a:pt x="5496" y="20578"/>
                </a:cubicBezTo>
                <a:cubicBezTo>
                  <a:pt x="14666" y="18169"/>
                  <a:pt x="24104" y="17280"/>
                  <a:pt x="33616" y="17280"/>
                </a:cubicBezTo>
                <a:cubicBezTo>
                  <a:pt x="44292" y="17280"/>
                  <a:pt x="55061" y="18400"/>
                  <a:pt x="65646" y="19750"/>
                </a:cubicBezTo>
                <a:cubicBezTo>
                  <a:pt x="81288" y="21746"/>
                  <a:pt x="97053" y="24216"/>
                  <a:pt x="112757" y="24216"/>
                </a:cubicBezTo>
                <a:cubicBezTo>
                  <a:pt x="114870" y="24216"/>
                  <a:pt x="116981" y="24171"/>
                  <a:pt x="119091" y="24074"/>
                </a:cubicBezTo>
                <a:cubicBezTo>
                  <a:pt x="120649" y="24002"/>
                  <a:pt x="120815" y="21762"/>
                  <a:pt x="119284" y="21465"/>
                </a:cubicBezTo>
                <a:lnTo>
                  <a:pt x="119118" y="21432"/>
                </a:lnTo>
                <a:cubicBezTo>
                  <a:pt x="117641" y="21145"/>
                  <a:pt x="117722" y="19005"/>
                  <a:pt x="119218" y="18830"/>
                </a:cubicBezTo>
                <a:cubicBezTo>
                  <a:pt x="121870" y="18518"/>
                  <a:pt x="124540" y="18361"/>
                  <a:pt x="127211" y="18361"/>
                </a:cubicBezTo>
                <a:cubicBezTo>
                  <a:pt x="129783" y="18361"/>
                  <a:pt x="132355" y="18506"/>
                  <a:pt x="134910" y="18797"/>
                </a:cubicBezTo>
                <a:cubicBezTo>
                  <a:pt x="135420" y="18855"/>
                  <a:pt x="135970" y="18894"/>
                  <a:pt x="136522" y="18894"/>
                </a:cubicBezTo>
                <a:cubicBezTo>
                  <a:pt x="138421" y="18894"/>
                  <a:pt x="140347" y="18435"/>
                  <a:pt x="140777" y="16723"/>
                </a:cubicBezTo>
                <a:cubicBezTo>
                  <a:pt x="141110" y="15394"/>
                  <a:pt x="140162" y="14011"/>
                  <a:pt x="138943" y="13386"/>
                </a:cubicBezTo>
                <a:cubicBezTo>
                  <a:pt x="137722" y="12761"/>
                  <a:pt x="136299" y="12713"/>
                  <a:pt x="134928" y="12677"/>
                </a:cubicBezTo>
                <a:cubicBezTo>
                  <a:pt x="116904" y="12214"/>
                  <a:pt x="98882" y="11750"/>
                  <a:pt x="80858" y="11287"/>
                </a:cubicBezTo>
                <a:cubicBezTo>
                  <a:pt x="79606" y="11255"/>
                  <a:pt x="78110" y="11074"/>
                  <a:pt x="77559" y="9951"/>
                </a:cubicBezTo>
                <a:cubicBezTo>
                  <a:pt x="77055" y="8928"/>
                  <a:pt x="77715" y="7639"/>
                  <a:pt x="78692" y="7053"/>
                </a:cubicBezTo>
                <a:cubicBezTo>
                  <a:pt x="79669" y="6468"/>
                  <a:pt x="80861" y="6402"/>
                  <a:pt x="82000" y="6350"/>
                </a:cubicBezTo>
                <a:cubicBezTo>
                  <a:pt x="88295" y="6071"/>
                  <a:pt x="94590" y="5792"/>
                  <a:pt x="100885" y="5514"/>
                </a:cubicBezTo>
                <a:cubicBezTo>
                  <a:pt x="102512" y="5442"/>
                  <a:pt x="104515" y="5096"/>
                  <a:pt x="105005" y="3544"/>
                </a:cubicBezTo>
                <a:cubicBezTo>
                  <a:pt x="105391" y="2320"/>
                  <a:pt x="104484" y="990"/>
                  <a:pt x="103317" y="453"/>
                </a:cubicBezTo>
                <a:cubicBezTo>
                  <a:pt x="102532" y="92"/>
                  <a:pt x="101666" y="0"/>
                  <a:pt x="100793" y="0"/>
                </a:cubicBezTo>
                <a:close/>
              </a:path>
            </a:pathLst>
          </a:custGeom>
          <a:solidFill>
            <a:srgbClr val="FFFFFF">
              <a:alpha val="267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9" name="Google Shape;11089;p43"/>
          <p:cNvSpPr/>
          <p:nvPr/>
        </p:nvSpPr>
        <p:spPr>
          <a:xfrm rot="-612357">
            <a:off x="-414226" y="1621164"/>
            <a:ext cx="1417732" cy="1773508"/>
          </a:xfrm>
          <a:custGeom>
            <a:avLst/>
            <a:gdLst/>
            <a:ahLst/>
            <a:cxnLst/>
            <a:rect l="l" t="t" r="r" b="b"/>
            <a:pathLst>
              <a:path w="22152" h="27711" extrusionOk="0">
                <a:moveTo>
                  <a:pt x="15066" y="0"/>
                </a:moveTo>
                <a:cubicBezTo>
                  <a:pt x="15061" y="0"/>
                  <a:pt x="15056" y="0"/>
                  <a:pt x="15051" y="1"/>
                </a:cubicBezTo>
                <a:cubicBezTo>
                  <a:pt x="14918" y="7"/>
                  <a:pt x="14816" y="120"/>
                  <a:pt x="14822" y="253"/>
                </a:cubicBezTo>
                <a:cubicBezTo>
                  <a:pt x="14846" y="696"/>
                  <a:pt x="14757" y="1132"/>
                  <a:pt x="14645" y="1582"/>
                </a:cubicBezTo>
                <a:cubicBezTo>
                  <a:pt x="14399" y="1206"/>
                  <a:pt x="14391" y="816"/>
                  <a:pt x="14469" y="269"/>
                </a:cubicBezTo>
                <a:cubicBezTo>
                  <a:pt x="14485" y="159"/>
                  <a:pt x="14408" y="58"/>
                  <a:pt x="14299" y="42"/>
                </a:cubicBezTo>
                <a:cubicBezTo>
                  <a:pt x="14289" y="41"/>
                  <a:pt x="14280" y="40"/>
                  <a:pt x="14270" y="40"/>
                </a:cubicBezTo>
                <a:cubicBezTo>
                  <a:pt x="14171" y="40"/>
                  <a:pt x="14086" y="113"/>
                  <a:pt x="14072" y="212"/>
                </a:cubicBezTo>
                <a:cubicBezTo>
                  <a:pt x="13968" y="938"/>
                  <a:pt x="14009" y="1510"/>
                  <a:pt x="14519" y="2073"/>
                </a:cubicBezTo>
                <a:cubicBezTo>
                  <a:pt x="14461" y="2302"/>
                  <a:pt x="14404" y="2536"/>
                  <a:pt x="14363" y="2772"/>
                </a:cubicBezTo>
                <a:cubicBezTo>
                  <a:pt x="14113" y="2548"/>
                  <a:pt x="14024" y="2222"/>
                  <a:pt x="13995" y="1963"/>
                </a:cubicBezTo>
                <a:cubicBezTo>
                  <a:pt x="13983" y="1860"/>
                  <a:pt x="13895" y="1785"/>
                  <a:pt x="13793" y="1785"/>
                </a:cubicBezTo>
                <a:cubicBezTo>
                  <a:pt x="13786" y="1785"/>
                  <a:pt x="13780" y="1785"/>
                  <a:pt x="13773" y="1786"/>
                </a:cubicBezTo>
                <a:cubicBezTo>
                  <a:pt x="13662" y="1797"/>
                  <a:pt x="13583" y="1897"/>
                  <a:pt x="13594" y="2007"/>
                </a:cubicBezTo>
                <a:cubicBezTo>
                  <a:pt x="13596" y="2023"/>
                  <a:pt x="13600" y="2038"/>
                  <a:pt x="13603" y="2053"/>
                </a:cubicBezTo>
                <a:cubicBezTo>
                  <a:pt x="13600" y="2053"/>
                  <a:pt x="13598" y="2053"/>
                  <a:pt x="13596" y="2053"/>
                </a:cubicBezTo>
                <a:cubicBezTo>
                  <a:pt x="13218" y="2053"/>
                  <a:pt x="13130" y="1697"/>
                  <a:pt x="13108" y="1537"/>
                </a:cubicBezTo>
                <a:cubicBezTo>
                  <a:pt x="13096" y="1435"/>
                  <a:pt x="13009" y="1361"/>
                  <a:pt x="12911" y="1361"/>
                </a:cubicBezTo>
                <a:cubicBezTo>
                  <a:pt x="12902" y="1361"/>
                  <a:pt x="12893" y="1361"/>
                  <a:pt x="12884" y="1363"/>
                </a:cubicBezTo>
                <a:cubicBezTo>
                  <a:pt x="12773" y="1376"/>
                  <a:pt x="12695" y="1477"/>
                  <a:pt x="12710" y="1587"/>
                </a:cubicBezTo>
                <a:cubicBezTo>
                  <a:pt x="12776" y="2119"/>
                  <a:pt x="13126" y="2456"/>
                  <a:pt x="13598" y="2456"/>
                </a:cubicBezTo>
                <a:cubicBezTo>
                  <a:pt x="13630" y="2456"/>
                  <a:pt x="13662" y="2452"/>
                  <a:pt x="13694" y="2450"/>
                </a:cubicBezTo>
                <a:cubicBezTo>
                  <a:pt x="13812" y="2788"/>
                  <a:pt x="14022" y="3053"/>
                  <a:pt x="14303" y="3222"/>
                </a:cubicBezTo>
                <a:cubicBezTo>
                  <a:pt x="14299" y="3264"/>
                  <a:pt x="14296" y="3304"/>
                  <a:pt x="14294" y="3347"/>
                </a:cubicBezTo>
                <a:cubicBezTo>
                  <a:pt x="14284" y="3535"/>
                  <a:pt x="14282" y="3722"/>
                  <a:pt x="14284" y="3908"/>
                </a:cubicBezTo>
                <a:cubicBezTo>
                  <a:pt x="13421" y="3684"/>
                  <a:pt x="12900" y="3484"/>
                  <a:pt x="12938" y="2682"/>
                </a:cubicBezTo>
                <a:cubicBezTo>
                  <a:pt x="12944" y="2573"/>
                  <a:pt x="12859" y="2478"/>
                  <a:pt x="12747" y="2473"/>
                </a:cubicBezTo>
                <a:cubicBezTo>
                  <a:pt x="12744" y="2472"/>
                  <a:pt x="12741" y="2472"/>
                  <a:pt x="12739" y="2472"/>
                </a:cubicBezTo>
                <a:cubicBezTo>
                  <a:pt x="12631" y="2472"/>
                  <a:pt x="12542" y="2555"/>
                  <a:pt x="12536" y="2664"/>
                </a:cubicBezTo>
                <a:cubicBezTo>
                  <a:pt x="12480" y="3857"/>
                  <a:pt x="13438" y="4105"/>
                  <a:pt x="14206" y="4303"/>
                </a:cubicBezTo>
                <a:cubicBezTo>
                  <a:pt x="14235" y="4312"/>
                  <a:pt x="14264" y="4318"/>
                  <a:pt x="14293" y="4327"/>
                </a:cubicBezTo>
                <a:cubicBezTo>
                  <a:pt x="14296" y="4455"/>
                  <a:pt x="14301" y="4584"/>
                  <a:pt x="14307" y="4712"/>
                </a:cubicBezTo>
                <a:cubicBezTo>
                  <a:pt x="14320" y="5042"/>
                  <a:pt x="14333" y="5361"/>
                  <a:pt x="14330" y="5675"/>
                </a:cubicBezTo>
                <a:cubicBezTo>
                  <a:pt x="14046" y="5530"/>
                  <a:pt x="13811" y="5268"/>
                  <a:pt x="13567" y="4991"/>
                </a:cubicBezTo>
                <a:cubicBezTo>
                  <a:pt x="13465" y="4875"/>
                  <a:pt x="13358" y="4755"/>
                  <a:pt x="13249" y="4647"/>
                </a:cubicBezTo>
                <a:cubicBezTo>
                  <a:pt x="13210" y="4607"/>
                  <a:pt x="13159" y="4588"/>
                  <a:pt x="13107" y="4588"/>
                </a:cubicBezTo>
                <a:cubicBezTo>
                  <a:pt x="13056" y="4588"/>
                  <a:pt x="13004" y="4607"/>
                  <a:pt x="12965" y="4647"/>
                </a:cubicBezTo>
                <a:cubicBezTo>
                  <a:pt x="12886" y="4725"/>
                  <a:pt x="12886" y="4853"/>
                  <a:pt x="12965" y="4931"/>
                </a:cubicBezTo>
                <a:cubicBezTo>
                  <a:pt x="13066" y="5032"/>
                  <a:pt x="13163" y="5141"/>
                  <a:pt x="13265" y="5258"/>
                </a:cubicBezTo>
                <a:cubicBezTo>
                  <a:pt x="13567" y="5598"/>
                  <a:pt x="13879" y="5946"/>
                  <a:pt x="14312" y="6108"/>
                </a:cubicBezTo>
                <a:cubicBezTo>
                  <a:pt x="14307" y="6171"/>
                  <a:pt x="14301" y="6236"/>
                  <a:pt x="14295" y="6300"/>
                </a:cubicBezTo>
                <a:cubicBezTo>
                  <a:pt x="14283" y="6414"/>
                  <a:pt x="14271" y="6534"/>
                  <a:pt x="14258" y="6655"/>
                </a:cubicBezTo>
                <a:cubicBezTo>
                  <a:pt x="13391" y="6417"/>
                  <a:pt x="12464" y="5012"/>
                  <a:pt x="12514" y="4008"/>
                </a:cubicBezTo>
                <a:cubicBezTo>
                  <a:pt x="12519" y="3897"/>
                  <a:pt x="12434" y="3803"/>
                  <a:pt x="12323" y="3796"/>
                </a:cubicBezTo>
                <a:cubicBezTo>
                  <a:pt x="12319" y="3796"/>
                  <a:pt x="12316" y="3796"/>
                  <a:pt x="12313" y="3796"/>
                </a:cubicBezTo>
                <a:cubicBezTo>
                  <a:pt x="12207" y="3796"/>
                  <a:pt x="12118" y="3879"/>
                  <a:pt x="12111" y="3987"/>
                </a:cubicBezTo>
                <a:cubicBezTo>
                  <a:pt x="12057" y="5083"/>
                  <a:pt x="13013" y="6742"/>
                  <a:pt x="14165" y="7046"/>
                </a:cubicBezTo>
                <a:cubicBezTo>
                  <a:pt x="14181" y="7051"/>
                  <a:pt x="14197" y="7052"/>
                  <a:pt x="14211" y="7054"/>
                </a:cubicBezTo>
                <a:cubicBezTo>
                  <a:pt x="14161" y="7493"/>
                  <a:pt x="14099" y="7968"/>
                  <a:pt x="14027" y="8455"/>
                </a:cubicBezTo>
                <a:cubicBezTo>
                  <a:pt x="13327" y="8136"/>
                  <a:pt x="12928" y="7309"/>
                  <a:pt x="12508" y="6435"/>
                </a:cubicBezTo>
                <a:cubicBezTo>
                  <a:pt x="12131" y="5656"/>
                  <a:pt x="11743" y="4849"/>
                  <a:pt x="11104" y="4414"/>
                </a:cubicBezTo>
                <a:cubicBezTo>
                  <a:pt x="11070" y="4390"/>
                  <a:pt x="11031" y="4379"/>
                  <a:pt x="10992" y="4379"/>
                </a:cubicBezTo>
                <a:cubicBezTo>
                  <a:pt x="10927" y="4379"/>
                  <a:pt x="10864" y="4410"/>
                  <a:pt x="10825" y="4467"/>
                </a:cubicBezTo>
                <a:cubicBezTo>
                  <a:pt x="10763" y="4559"/>
                  <a:pt x="10786" y="4684"/>
                  <a:pt x="10878" y="4747"/>
                </a:cubicBezTo>
                <a:cubicBezTo>
                  <a:pt x="10999" y="4829"/>
                  <a:pt x="11110" y="4929"/>
                  <a:pt x="11213" y="5041"/>
                </a:cubicBezTo>
                <a:cubicBezTo>
                  <a:pt x="11116" y="5036"/>
                  <a:pt x="11002" y="5004"/>
                  <a:pt x="10885" y="4947"/>
                </a:cubicBezTo>
                <a:cubicBezTo>
                  <a:pt x="10632" y="4822"/>
                  <a:pt x="10435" y="4615"/>
                  <a:pt x="10394" y="4431"/>
                </a:cubicBezTo>
                <a:cubicBezTo>
                  <a:pt x="10374" y="4337"/>
                  <a:pt x="10291" y="4274"/>
                  <a:pt x="10199" y="4274"/>
                </a:cubicBezTo>
                <a:cubicBezTo>
                  <a:pt x="10185" y="4274"/>
                  <a:pt x="10170" y="4276"/>
                  <a:pt x="10155" y="4279"/>
                </a:cubicBezTo>
                <a:cubicBezTo>
                  <a:pt x="10046" y="4302"/>
                  <a:pt x="9978" y="4410"/>
                  <a:pt x="10003" y="4518"/>
                </a:cubicBezTo>
                <a:cubicBezTo>
                  <a:pt x="10084" y="4883"/>
                  <a:pt x="10420" y="5165"/>
                  <a:pt x="10708" y="5307"/>
                </a:cubicBezTo>
                <a:cubicBezTo>
                  <a:pt x="10892" y="5397"/>
                  <a:pt x="11075" y="5444"/>
                  <a:pt x="11241" y="5444"/>
                </a:cubicBezTo>
                <a:cubicBezTo>
                  <a:pt x="11333" y="5444"/>
                  <a:pt x="11418" y="5429"/>
                  <a:pt x="11497" y="5402"/>
                </a:cubicBezTo>
                <a:cubicBezTo>
                  <a:pt x="11630" y="5598"/>
                  <a:pt x="11752" y="5816"/>
                  <a:pt x="11870" y="6047"/>
                </a:cubicBezTo>
                <a:cubicBezTo>
                  <a:pt x="11771" y="6077"/>
                  <a:pt x="11660" y="6090"/>
                  <a:pt x="11544" y="6090"/>
                </a:cubicBezTo>
                <a:cubicBezTo>
                  <a:pt x="11069" y="6090"/>
                  <a:pt x="10499" y="5857"/>
                  <a:pt x="10256" y="5521"/>
                </a:cubicBezTo>
                <a:cubicBezTo>
                  <a:pt x="10217" y="5466"/>
                  <a:pt x="10156" y="5438"/>
                  <a:pt x="10094" y="5438"/>
                </a:cubicBezTo>
                <a:cubicBezTo>
                  <a:pt x="10054" y="5438"/>
                  <a:pt x="10012" y="5450"/>
                  <a:pt x="9976" y="5476"/>
                </a:cubicBezTo>
                <a:cubicBezTo>
                  <a:pt x="9886" y="5541"/>
                  <a:pt x="9866" y="5666"/>
                  <a:pt x="9931" y="5757"/>
                </a:cubicBezTo>
                <a:cubicBezTo>
                  <a:pt x="10250" y="6199"/>
                  <a:pt x="10946" y="6491"/>
                  <a:pt x="11553" y="6491"/>
                </a:cubicBezTo>
                <a:cubicBezTo>
                  <a:pt x="11732" y="6491"/>
                  <a:pt x="11902" y="6466"/>
                  <a:pt x="12052" y="6412"/>
                </a:cubicBezTo>
                <a:cubicBezTo>
                  <a:pt x="12083" y="6478"/>
                  <a:pt x="12115" y="6545"/>
                  <a:pt x="12148" y="6610"/>
                </a:cubicBezTo>
                <a:cubicBezTo>
                  <a:pt x="12600" y="7549"/>
                  <a:pt x="13070" y="8517"/>
                  <a:pt x="13966" y="8863"/>
                </a:cubicBezTo>
                <a:cubicBezTo>
                  <a:pt x="13867" y="9481"/>
                  <a:pt x="13747" y="10108"/>
                  <a:pt x="13607" y="10703"/>
                </a:cubicBezTo>
                <a:cubicBezTo>
                  <a:pt x="13071" y="10383"/>
                  <a:pt x="12802" y="9647"/>
                  <a:pt x="12544" y="8930"/>
                </a:cubicBezTo>
                <a:cubicBezTo>
                  <a:pt x="12184" y="7940"/>
                  <a:pt x="11811" y="6917"/>
                  <a:pt x="10718" y="6917"/>
                </a:cubicBezTo>
                <a:cubicBezTo>
                  <a:pt x="10702" y="6917"/>
                  <a:pt x="10686" y="6917"/>
                  <a:pt x="10671" y="6918"/>
                </a:cubicBezTo>
                <a:cubicBezTo>
                  <a:pt x="10559" y="6921"/>
                  <a:pt x="10473" y="7013"/>
                  <a:pt x="10476" y="7125"/>
                </a:cubicBezTo>
                <a:cubicBezTo>
                  <a:pt x="10478" y="7233"/>
                  <a:pt x="10566" y="7321"/>
                  <a:pt x="10672" y="7321"/>
                </a:cubicBezTo>
                <a:cubicBezTo>
                  <a:pt x="10676" y="7321"/>
                  <a:pt x="10680" y="7321"/>
                  <a:pt x="10683" y="7321"/>
                </a:cubicBezTo>
                <a:cubicBezTo>
                  <a:pt x="10694" y="7320"/>
                  <a:pt x="10704" y="7320"/>
                  <a:pt x="10714" y="7320"/>
                </a:cubicBezTo>
                <a:cubicBezTo>
                  <a:pt x="11302" y="7320"/>
                  <a:pt x="11621" y="7742"/>
                  <a:pt x="11880" y="8330"/>
                </a:cubicBezTo>
                <a:cubicBezTo>
                  <a:pt x="11750" y="8276"/>
                  <a:pt x="11610" y="8241"/>
                  <a:pt x="11471" y="8241"/>
                </a:cubicBezTo>
                <a:cubicBezTo>
                  <a:pt x="11359" y="8241"/>
                  <a:pt x="11270" y="8332"/>
                  <a:pt x="11270" y="8442"/>
                </a:cubicBezTo>
                <a:cubicBezTo>
                  <a:pt x="11270" y="8554"/>
                  <a:pt x="11361" y="8643"/>
                  <a:pt x="11471" y="8643"/>
                </a:cubicBezTo>
                <a:cubicBezTo>
                  <a:pt x="11665" y="8643"/>
                  <a:pt x="11923" y="8771"/>
                  <a:pt x="12113" y="8960"/>
                </a:cubicBezTo>
                <a:cubicBezTo>
                  <a:pt x="12120" y="8967"/>
                  <a:pt x="12127" y="8973"/>
                  <a:pt x="12135" y="8978"/>
                </a:cubicBezTo>
                <a:cubicBezTo>
                  <a:pt x="12145" y="9009"/>
                  <a:pt x="12156" y="9038"/>
                  <a:pt x="12167" y="9068"/>
                </a:cubicBezTo>
                <a:cubicBezTo>
                  <a:pt x="12466" y="9897"/>
                  <a:pt x="12778" y="10749"/>
                  <a:pt x="13507" y="11109"/>
                </a:cubicBezTo>
                <a:cubicBezTo>
                  <a:pt x="13492" y="11165"/>
                  <a:pt x="13476" y="11224"/>
                  <a:pt x="13461" y="11281"/>
                </a:cubicBezTo>
                <a:cubicBezTo>
                  <a:pt x="13429" y="11378"/>
                  <a:pt x="13398" y="11474"/>
                  <a:pt x="13366" y="11574"/>
                </a:cubicBezTo>
                <a:cubicBezTo>
                  <a:pt x="13045" y="12572"/>
                  <a:pt x="12710" y="13600"/>
                  <a:pt x="11521" y="14289"/>
                </a:cubicBezTo>
                <a:cubicBezTo>
                  <a:pt x="11316" y="13941"/>
                  <a:pt x="11122" y="13614"/>
                  <a:pt x="11016" y="13241"/>
                </a:cubicBezTo>
                <a:cubicBezTo>
                  <a:pt x="10850" y="12658"/>
                  <a:pt x="10857" y="12037"/>
                  <a:pt x="10864" y="11381"/>
                </a:cubicBezTo>
                <a:cubicBezTo>
                  <a:pt x="10865" y="11255"/>
                  <a:pt x="10866" y="11129"/>
                  <a:pt x="10866" y="11004"/>
                </a:cubicBezTo>
                <a:cubicBezTo>
                  <a:pt x="11062" y="10972"/>
                  <a:pt x="11252" y="10894"/>
                  <a:pt x="11414" y="10778"/>
                </a:cubicBezTo>
                <a:cubicBezTo>
                  <a:pt x="11685" y="10583"/>
                  <a:pt x="11853" y="10307"/>
                  <a:pt x="11883" y="9997"/>
                </a:cubicBezTo>
                <a:cubicBezTo>
                  <a:pt x="11893" y="9887"/>
                  <a:pt x="11813" y="9788"/>
                  <a:pt x="11704" y="9777"/>
                </a:cubicBezTo>
                <a:cubicBezTo>
                  <a:pt x="11697" y="9776"/>
                  <a:pt x="11691" y="9776"/>
                  <a:pt x="11684" y="9776"/>
                </a:cubicBezTo>
                <a:cubicBezTo>
                  <a:pt x="11582" y="9776"/>
                  <a:pt x="11494" y="9852"/>
                  <a:pt x="11483" y="9956"/>
                </a:cubicBezTo>
                <a:cubicBezTo>
                  <a:pt x="11463" y="10149"/>
                  <a:pt x="11355" y="10324"/>
                  <a:pt x="11180" y="10451"/>
                </a:cubicBezTo>
                <a:cubicBezTo>
                  <a:pt x="11027" y="10560"/>
                  <a:pt x="10841" y="10620"/>
                  <a:pt x="10657" y="10620"/>
                </a:cubicBezTo>
                <a:cubicBezTo>
                  <a:pt x="10629" y="10620"/>
                  <a:pt x="10602" y="10618"/>
                  <a:pt x="10574" y="10615"/>
                </a:cubicBezTo>
                <a:cubicBezTo>
                  <a:pt x="10567" y="10614"/>
                  <a:pt x="10561" y="10614"/>
                  <a:pt x="10555" y="10614"/>
                </a:cubicBezTo>
                <a:cubicBezTo>
                  <a:pt x="10538" y="10614"/>
                  <a:pt x="10521" y="10617"/>
                  <a:pt x="10506" y="10621"/>
                </a:cubicBezTo>
                <a:cubicBezTo>
                  <a:pt x="10414" y="10504"/>
                  <a:pt x="10368" y="10363"/>
                  <a:pt x="10338" y="10207"/>
                </a:cubicBezTo>
                <a:cubicBezTo>
                  <a:pt x="10795" y="10118"/>
                  <a:pt x="11131" y="9840"/>
                  <a:pt x="11243" y="9448"/>
                </a:cubicBezTo>
                <a:cubicBezTo>
                  <a:pt x="11273" y="9342"/>
                  <a:pt x="11211" y="9230"/>
                  <a:pt x="11104" y="9199"/>
                </a:cubicBezTo>
                <a:cubicBezTo>
                  <a:pt x="11086" y="9194"/>
                  <a:pt x="11068" y="9192"/>
                  <a:pt x="11050" y="9192"/>
                </a:cubicBezTo>
                <a:cubicBezTo>
                  <a:pt x="10962" y="9192"/>
                  <a:pt x="10881" y="9249"/>
                  <a:pt x="10856" y="9337"/>
                </a:cubicBezTo>
                <a:cubicBezTo>
                  <a:pt x="10787" y="9576"/>
                  <a:pt x="10573" y="9749"/>
                  <a:pt x="10275" y="9811"/>
                </a:cubicBezTo>
                <a:cubicBezTo>
                  <a:pt x="10237" y="9558"/>
                  <a:pt x="10174" y="9287"/>
                  <a:pt x="9989" y="9056"/>
                </a:cubicBezTo>
                <a:cubicBezTo>
                  <a:pt x="9949" y="9006"/>
                  <a:pt x="9891" y="8980"/>
                  <a:pt x="9831" y="8980"/>
                </a:cubicBezTo>
                <a:cubicBezTo>
                  <a:pt x="9787" y="8980"/>
                  <a:pt x="9743" y="8994"/>
                  <a:pt x="9706" y="9024"/>
                </a:cubicBezTo>
                <a:cubicBezTo>
                  <a:pt x="9620" y="9093"/>
                  <a:pt x="9605" y="9219"/>
                  <a:pt x="9674" y="9308"/>
                </a:cubicBezTo>
                <a:cubicBezTo>
                  <a:pt x="9824" y="9496"/>
                  <a:pt x="9860" y="9744"/>
                  <a:pt x="9897" y="10006"/>
                </a:cubicBezTo>
                <a:cubicBezTo>
                  <a:pt x="9947" y="10367"/>
                  <a:pt x="10004" y="10773"/>
                  <a:pt x="10382" y="11060"/>
                </a:cubicBezTo>
                <a:cubicBezTo>
                  <a:pt x="10382" y="11165"/>
                  <a:pt x="10381" y="11270"/>
                  <a:pt x="10380" y="11373"/>
                </a:cubicBezTo>
                <a:cubicBezTo>
                  <a:pt x="10376" y="11675"/>
                  <a:pt x="10375" y="11982"/>
                  <a:pt x="10389" y="12287"/>
                </a:cubicBezTo>
                <a:cubicBezTo>
                  <a:pt x="10387" y="12286"/>
                  <a:pt x="10386" y="12285"/>
                  <a:pt x="10382" y="12282"/>
                </a:cubicBezTo>
                <a:cubicBezTo>
                  <a:pt x="10128" y="12118"/>
                  <a:pt x="9843" y="11932"/>
                  <a:pt x="9642" y="11851"/>
                </a:cubicBezTo>
                <a:cubicBezTo>
                  <a:pt x="9618" y="11841"/>
                  <a:pt x="9592" y="11836"/>
                  <a:pt x="9568" y="11836"/>
                </a:cubicBezTo>
                <a:cubicBezTo>
                  <a:pt x="9487" y="11836"/>
                  <a:pt x="9412" y="11885"/>
                  <a:pt x="9381" y="11962"/>
                </a:cubicBezTo>
                <a:cubicBezTo>
                  <a:pt x="9339" y="12067"/>
                  <a:pt x="9389" y="12184"/>
                  <a:pt x="9493" y="12224"/>
                </a:cubicBezTo>
                <a:cubicBezTo>
                  <a:pt x="9655" y="12290"/>
                  <a:pt x="9937" y="12473"/>
                  <a:pt x="10163" y="12619"/>
                </a:cubicBezTo>
                <a:cubicBezTo>
                  <a:pt x="10263" y="12684"/>
                  <a:pt x="10356" y="12744"/>
                  <a:pt x="10435" y="12792"/>
                </a:cubicBezTo>
                <a:cubicBezTo>
                  <a:pt x="10461" y="12987"/>
                  <a:pt x="10497" y="13181"/>
                  <a:pt x="10551" y="13372"/>
                </a:cubicBezTo>
                <a:cubicBezTo>
                  <a:pt x="10678" y="13816"/>
                  <a:pt x="10904" y="14196"/>
                  <a:pt x="11125" y="14565"/>
                </a:cubicBezTo>
                <a:cubicBezTo>
                  <a:pt x="11292" y="14849"/>
                  <a:pt x="11452" y="15116"/>
                  <a:pt x="11561" y="15400"/>
                </a:cubicBezTo>
                <a:cubicBezTo>
                  <a:pt x="12157" y="17008"/>
                  <a:pt x="12083" y="18286"/>
                  <a:pt x="11348" y="19200"/>
                </a:cubicBezTo>
                <a:cubicBezTo>
                  <a:pt x="11117" y="18480"/>
                  <a:pt x="10870" y="17781"/>
                  <a:pt x="10639" y="17138"/>
                </a:cubicBezTo>
                <a:cubicBezTo>
                  <a:pt x="10638" y="17134"/>
                  <a:pt x="10635" y="17128"/>
                  <a:pt x="10633" y="17124"/>
                </a:cubicBezTo>
                <a:cubicBezTo>
                  <a:pt x="10567" y="16970"/>
                  <a:pt x="10509" y="16820"/>
                  <a:pt x="10453" y="16671"/>
                </a:cubicBezTo>
                <a:cubicBezTo>
                  <a:pt x="10449" y="16635"/>
                  <a:pt x="10437" y="16601"/>
                  <a:pt x="10415" y="16572"/>
                </a:cubicBezTo>
                <a:cubicBezTo>
                  <a:pt x="10357" y="16416"/>
                  <a:pt x="10303" y="16261"/>
                  <a:pt x="10250" y="16109"/>
                </a:cubicBezTo>
                <a:cubicBezTo>
                  <a:pt x="10004" y="15410"/>
                  <a:pt x="9771" y="14751"/>
                  <a:pt x="9282" y="14111"/>
                </a:cubicBezTo>
                <a:cubicBezTo>
                  <a:pt x="9007" y="13749"/>
                  <a:pt x="8732" y="13374"/>
                  <a:pt x="8463" y="12995"/>
                </a:cubicBezTo>
                <a:cubicBezTo>
                  <a:pt x="8493" y="12825"/>
                  <a:pt x="8531" y="12651"/>
                  <a:pt x="8571" y="12468"/>
                </a:cubicBezTo>
                <a:cubicBezTo>
                  <a:pt x="8594" y="12370"/>
                  <a:pt x="8615" y="12270"/>
                  <a:pt x="8637" y="12170"/>
                </a:cubicBezTo>
                <a:cubicBezTo>
                  <a:pt x="8638" y="12170"/>
                  <a:pt x="8639" y="12170"/>
                  <a:pt x="8640" y="12169"/>
                </a:cubicBezTo>
                <a:cubicBezTo>
                  <a:pt x="9058" y="11990"/>
                  <a:pt x="9368" y="11634"/>
                  <a:pt x="9495" y="11193"/>
                </a:cubicBezTo>
                <a:cubicBezTo>
                  <a:pt x="9526" y="11086"/>
                  <a:pt x="9463" y="10975"/>
                  <a:pt x="9356" y="10945"/>
                </a:cubicBezTo>
                <a:cubicBezTo>
                  <a:pt x="9338" y="10940"/>
                  <a:pt x="9320" y="10937"/>
                  <a:pt x="9301" y="10937"/>
                </a:cubicBezTo>
                <a:cubicBezTo>
                  <a:pt x="9214" y="10937"/>
                  <a:pt x="9133" y="10995"/>
                  <a:pt x="9108" y="11083"/>
                </a:cubicBezTo>
                <a:cubicBezTo>
                  <a:pt x="9042" y="11314"/>
                  <a:pt x="8908" y="11511"/>
                  <a:pt x="8725" y="11653"/>
                </a:cubicBezTo>
                <a:cubicBezTo>
                  <a:pt x="8762" y="11350"/>
                  <a:pt x="8767" y="11042"/>
                  <a:pt x="8706" y="10728"/>
                </a:cubicBezTo>
                <a:cubicBezTo>
                  <a:pt x="8687" y="10633"/>
                  <a:pt x="8602" y="10566"/>
                  <a:pt x="8508" y="10566"/>
                </a:cubicBezTo>
                <a:cubicBezTo>
                  <a:pt x="8495" y="10566"/>
                  <a:pt x="8482" y="10567"/>
                  <a:pt x="8469" y="10570"/>
                </a:cubicBezTo>
                <a:cubicBezTo>
                  <a:pt x="8360" y="10591"/>
                  <a:pt x="8289" y="10697"/>
                  <a:pt x="8310" y="10807"/>
                </a:cubicBezTo>
                <a:cubicBezTo>
                  <a:pt x="8415" y="11323"/>
                  <a:pt x="8294" y="11861"/>
                  <a:pt x="8180" y="12381"/>
                </a:cubicBezTo>
                <a:cubicBezTo>
                  <a:pt x="8167" y="12433"/>
                  <a:pt x="8156" y="12487"/>
                  <a:pt x="8144" y="12539"/>
                </a:cubicBezTo>
                <a:cubicBezTo>
                  <a:pt x="7991" y="12318"/>
                  <a:pt x="7843" y="12097"/>
                  <a:pt x="7697" y="11877"/>
                </a:cubicBezTo>
                <a:cubicBezTo>
                  <a:pt x="8116" y="11430"/>
                  <a:pt x="8047" y="10695"/>
                  <a:pt x="7993" y="10144"/>
                </a:cubicBezTo>
                <a:cubicBezTo>
                  <a:pt x="7981" y="10019"/>
                  <a:pt x="7969" y="9899"/>
                  <a:pt x="7964" y="9794"/>
                </a:cubicBezTo>
                <a:cubicBezTo>
                  <a:pt x="7963" y="9777"/>
                  <a:pt x="7964" y="9761"/>
                  <a:pt x="7963" y="9745"/>
                </a:cubicBezTo>
                <a:cubicBezTo>
                  <a:pt x="8615" y="9674"/>
                  <a:pt x="9079" y="8847"/>
                  <a:pt x="9079" y="8282"/>
                </a:cubicBezTo>
                <a:cubicBezTo>
                  <a:pt x="9079" y="8170"/>
                  <a:pt x="8989" y="8081"/>
                  <a:pt x="8878" y="8081"/>
                </a:cubicBezTo>
                <a:cubicBezTo>
                  <a:pt x="8766" y="8081"/>
                  <a:pt x="8677" y="8171"/>
                  <a:pt x="8677" y="8282"/>
                </a:cubicBezTo>
                <a:cubicBezTo>
                  <a:pt x="8677" y="8655"/>
                  <a:pt x="8355" y="9253"/>
                  <a:pt x="7967" y="9339"/>
                </a:cubicBezTo>
                <a:cubicBezTo>
                  <a:pt x="7991" y="8831"/>
                  <a:pt x="8100" y="8382"/>
                  <a:pt x="8294" y="7972"/>
                </a:cubicBezTo>
                <a:cubicBezTo>
                  <a:pt x="8342" y="7872"/>
                  <a:pt x="8300" y="7751"/>
                  <a:pt x="8199" y="7703"/>
                </a:cubicBezTo>
                <a:cubicBezTo>
                  <a:pt x="8171" y="7690"/>
                  <a:pt x="8142" y="7684"/>
                  <a:pt x="8113" y="7684"/>
                </a:cubicBezTo>
                <a:cubicBezTo>
                  <a:pt x="8038" y="7684"/>
                  <a:pt x="7965" y="7726"/>
                  <a:pt x="7931" y="7798"/>
                </a:cubicBezTo>
                <a:cubicBezTo>
                  <a:pt x="7650" y="8388"/>
                  <a:pt x="7529" y="9046"/>
                  <a:pt x="7563" y="9813"/>
                </a:cubicBezTo>
                <a:cubicBezTo>
                  <a:pt x="7568" y="9926"/>
                  <a:pt x="7580" y="10052"/>
                  <a:pt x="7593" y="10184"/>
                </a:cubicBezTo>
                <a:cubicBezTo>
                  <a:pt x="7637" y="10641"/>
                  <a:pt x="7690" y="11191"/>
                  <a:pt x="7465" y="11524"/>
                </a:cubicBezTo>
                <a:cubicBezTo>
                  <a:pt x="7061" y="10901"/>
                  <a:pt x="6696" y="10297"/>
                  <a:pt x="6393" y="9753"/>
                </a:cubicBezTo>
                <a:cubicBezTo>
                  <a:pt x="6346" y="9666"/>
                  <a:pt x="6303" y="9573"/>
                  <a:pt x="6264" y="9479"/>
                </a:cubicBezTo>
                <a:cubicBezTo>
                  <a:pt x="6269" y="9479"/>
                  <a:pt x="6274" y="9482"/>
                  <a:pt x="6282" y="9482"/>
                </a:cubicBezTo>
                <a:cubicBezTo>
                  <a:pt x="6303" y="9482"/>
                  <a:pt x="6325" y="9478"/>
                  <a:pt x="6347" y="9471"/>
                </a:cubicBezTo>
                <a:cubicBezTo>
                  <a:pt x="6875" y="9289"/>
                  <a:pt x="6936" y="8844"/>
                  <a:pt x="6959" y="8491"/>
                </a:cubicBezTo>
                <a:cubicBezTo>
                  <a:pt x="7007" y="8486"/>
                  <a:pt x="7071" y="8475"/>
                  <a:pt x="7157" y="8461"/>
                </a:cubicBezTo>
                <a:cubicBezTo>
                  <a:pt x="7235" y="8448"/>
                  <a:pt x="7352" y="8427"/>
                  <a:pt x="7389" y="8427"/>
                </a:cubicBezTo>
                <a:cubicBezTo>
                  <a:pt x="7478" y="8427"/>
                  <a:pt x="7549" y="8356"/>
                  <a:pt x="7549" y="8267"/>
                </a:cubicBezTo>
                <a:cubicBezTo>
                  <a:pt x="7549" y="8178"/>
                  <a:pt x="7478" y="8106"/>
                  <a:pt x="7389" y="8106"/>
                </a:cubicBezTo>
                <a:cubicBezTo>
                  <a:pt x="7330" y="8106"/>
                  <a:pt x="7242" y="8121"/>
                  <a:pt x="7104" y="8144"/>
                </a:cubicBezTo>
                <a:cubicBezTo>
                  <a:pt x="7070" y="8149"/>
                  <a:pt x="7027" y="8156"/>
                  <a:pt x="6990" y="8162"/>
                </a:cubicBezTo>
                <a:cubicBezTo>
                  <a:pt x="7018" y="7995"/>
                  <a:pt x="7071" y="7912"/>
                  <a:pt x="7208" y="7875"/>
                </a:cubicBezTo>
                <a:cubicBezTo>
                  <a:pt x="7314" y="7845"/>
                  <a:pt x="7377" y="7734"/>
                  <a:pt x="7347" y="7628"/>
                </a:cubicBezTo>
                <a:cubicBezTo>
                  <a:pt x="7321" y="7539"/>
                  <a:pt x="7241" y="7481"/>
                  <a:pt x="7154" y="7481"/>
                </a:cubicBezTo>
                <a:cubicBezTo>
                  <a:pt x="7136" y="7481"/>
                  <a:pt x="7118" y="7484"/>
                  <a:pt x="7100" y="7489"/>
                </a:cubicBezTo>
                <a:cubicBezTo>
                  <a:pt x="6612" y="7625"/>
                  <a:pt x="6585" y="8073"/>
                  <a:pt x="6564" y="8400"/>
                </a:cubicBezTo>
                <a:cubicBezTo>
                  <a:pt x="6539" y="8773"/>
                  <a:pt x="6511" y="8989"/>
                  <a:pt x="6216" y="9091"/>
                </a:cubicBezTo>
                <a:cubicBezTo>
                  <a:pt x="6187" y="9100"/>
                  <a:pt x="6163" y="9117"/>
                  <a:pt x="6141" y="9138"/>
                </a:cubicBezTo>
                <a:cubicBezTo>
                  <a:pt x="6097" y="8996"/>
                  <a:pt x="6056" y="8853"/>
                  <a:pt x="6018" y="8711"/>
                </a:cubicBezTo>
                <a:cubicBezTo>
                  <a:pt x="6308" y="8281"/>
                  <a:pt x="6495" y="7763"/>
                  <a:pt x="6574" y="7215"/>
                </a:cubicBezTo>
                <a:lnTo>
                  <a:pt x="6640" y="7215"/>
                </a:lnTo>
                <a:cubicBezTo>
                  <a:pt x="7091" y="7215"/>
                  <a:pt x="7479" y="7189"/>
                  <a:pt x="7766" y="6650"/>
                </a:cubicBezTo>
                <a:cubicBezTo>
                  <a:pt x="7852" y="6500"/>
                  <a:pt x="7899" y="6308"/>
                  <a:pt x="7936" y="6112"/>
                </a:cubicBezTo>
                <a:cubicBezTo>
                  <a:pt x="8135" y="6112"/>
                  <a:pt x="8337" y="6108"/>
                  <a:pt x="8521" y="6081"/>
                </a:cubicBezTo>
                <a:cubicBezTo>
                  <a:pt x="8631" y="6065"/>
                  <a:pt x="8707" y="5964"/>
                  <a:pt x="8691" y="5853"/>
                </a:cubicBezTo>
                <a:cubicBezTo>
                  <a:pt x="8676" y="5753"/>
                  <a:pt x="8591" y="5681"/>
                  <a:pt x="8493" y="5681"/>
                </a:cubicBezTo>
                <a:cubicBezTo>
                  <a:pt x="8483" y="5681"/>
                  <a:pt x="8473" y="5682"/>
                  <a:pt x="8463" y="5683"/>
                </a:cubicBezTo>
                <a:cubicBezTo>
                  <a:pt x="8328" y="5704"/>
                  <a:pt x="8171" y="5709"/>
                  <a:pt x="8012" y="5710"/>
                </a:cubicBezTo>
                <a:cubicBezTo>
                  <a:pt x="8058" y="5487"/>
                  <a:pt x="8123" y="5284"/>
                  <a:pt x="8243" y="5214"/>
                </a:cubicBezTo>
                <a:cubicBezTo>
                  <a:pt x="8340" y="5160"/>
                  <a:pt x="8373" y="5036"/>
                  <a:pt x="8318" y="4940"/>
                </a:cubicBezTo>
                <a:cubicBezTo>
                  <a:pt x="8281" y="4875"/>
                  <a:pt x="8213" y="4839"/>
                  <a:pt x="8143" y="4839"/>
                </a:cubicBezTo>
                <a:cubicBezTo>
                  <a:pt x="8109" y="4839"/>
                  <a:pt x="8075" y="4848"/>
                  <a:pt x="8043" y="4866"/>
                </a:cubicBezTo>
                <a:cubicBezTo>
                  <a:pt x="7717" y="5052"/>
                  <a:pt x="7643" y="5472"/>
                  <a:pt x="7570" y="5879"/>
                </a:cubicBezTo>
                <a:cubicBezTo>
                  <a:pt x="7532" y="6096"/>
                  <a:pt x="7492" y="6320"/>
                  <a:pt x="7414" y="6458"/>
                </a:cubicBezTo>
                <a:cubicBezTo>
                  <a:pt x="7238" y="6790"/>
                  <a:pt x="7062" y="6817"/>
                  <a:pt x="6676" y="6817"/>
                </a:cubicBezTo>
                <a:cubicBezTo>
                  <a:pt x="6655" y="6817"/>
                  <a:pt x="6634" y="6817"/>
                  <a:pt x="6612" y="6817"/>
                </a:cubicBezTo>
                <a:cubicBezTo>
                  <a:pt x="6619" y="6661"/>
                  <a:pt x="6618" y="6503"/>
                  <a:pt x="6607" y="6347"/>
                </a:cubicBezTo>
                <a:cubicBezTo>
                  <a:pt x="6629" y="6347"/>
                  <a:pt x="6654" y="6343"/>
                  <a:pt x="6676" y="6333"/>
                </a:cubicBezTo>
                <a:cubicBezTo>
                  <a:pt x="7547" y="5998"/>
                  <a:pt x="7866" y="4598"/>
                  <a:pt x="7702" y="3781"/>
                </a:cubicBezTo>
                <a:cubicBezTo>
                  <a:pt x="7683" y="3686"/>
                  <a:pt x="7599" y="3620"/>
                  <a:pt x="7504" y="3620"/>
                </a:cubicBezTo>
                <a:cubicBezTo>
                  <a:pt x="7491" y="3620"/>
                  <a:pt x="7478" y="3621"/>
                  <a:pt x="7465" y="3624"/>
                </a:cubicBezTo>
                <a:cubicBezTo>
                  <a:pt x="7357" y="3645"/>
                  <a:pt x="7286" y="3752"/>
                  <a:pt x="7308" y="3860"/>
                </a:cubicBezTo>
                <a:cubicBezTo>
                  <a:pt x="7436" y="4507"/>
                  <a:pt x="7172" y="5676"/>
                  <a:pt x="6559" y="5944"/>
                </a:cubicBezTo>
                <a:cubicBezTo>
                  <a:pt x="6537" y="5806"/>
                  <a:pt x="6506" y="5668"/>
                  <a:pt x="6470" y="5533"/>
                </a:cubicBezTo>
                <a:cubicBezTo>
                  <a:pt x="7220" y="5132"/>
                  <a:pt x="7300" y="4627"/>
                  <a:pt x="7180" y="3848"/>
                </a:cubicBezTo>
                <a:cubicBezTo>
                  <a:pt x="7164" y="3748"/>
                  <a:pt x="7079" y="3677"/>
                  <a:pt x="6981" y="3677"/>
                </a:cubicBezTo>
                <a:cubicBezTo>
                  <a:pt x="6970" y="3677"/>
                  <a:pt x="6960" y="3678"/>
                  <a:pt x="6949" y="3679"/>
                </a:cubicBezTo>
                <a:cubicBezTo>
                  <a:pt x="6840" y="3696"/>
                  <a:pt x="6766" y="3799"/>
                  <a:pt x="6783" y="3909"/>
                </a:cubicBezTo>
                <a:cubicBezTo>
                  <a:pt x="6879" y="4542"/>
                  <a:pt x="6831" y="4850"/>
                  <a:pt x="6379" y="5124"/>
                </a:cubicBezTo>
                <a:cubicBezTo>
                  <a:pt x="6377" y="5120"/>
                  <a:pt x="6377" y="5116"/>
                  <a:pt x="6375" y="5112"/>
                </a:cubicBezTo>
                <a:cubicBezTo>
                  <a:pt x="6336" y="4923"/>
                  <a:pt x="6293" y="4712"/>
                  <a:pt x="6241" y="4497"/>
                </a:cubicBezTo>
                <a:cubicBezTo>
                  <a:pt x="6601" y="4269"/>
                  <a:pt x="6762" y="3855"/>
                  <a:pt x="6686" y="3349"/>
                </a:cubicBezTo>
                <a:cubicBezTo>
                  <a:pt x="6670" y="3263"/>
                  <a:pt x="6655" y="3186"/>
                  <a:pt x="6641" y="3120"/>
                </a:cubicBezTo>
                <a:cubicBezTo>
                  <a:pt x="6581" y="2822"/>
                  <a:pt x="6565" y="2743"/>
                  <a:pt x="6728" y="2393"/>
                </a:cubicBezTo>
                <a:cubicBezTo>
                  <a:pt x="6776" y="2292"/>
                  <a:pt x="6732" y="2173"/>
                  <a:pt x="6633" y="2126"/>
                </a:cubicBezTo>
                <a:cubicBezTo>
                  <a:pt x="6605" y="2113"/>
                  <a:pt x="6575" y="2107"/>
                  <a:pt x="6547" y="2107"/>
                </a:cubicBezTo>
                <a:cubicBezTo>
                  <a:pt x="6471" y="2107"/>
                  <a:pt x="6399" y="2149"/>
                  <a:pt x="6365" y="2222"/>
                </a:cubicBezTo>
                <a:cubicBezTo>
                  <a:pt x="6152" y="2672"/>
                  <a:pt x="6177" y="2848"/>
                  <a:pt x="6248" y="3200"/>
                </a:cubicBezTo>
                <a:cubicBezTo>
                  <a:pt x="6262" y="3264"/>
                  <a:pt x="6276" y="3334"/>
                  <a:pt x="6289" y="3412"/>
                </a:cubicBezTo>
                <a:cubicBezTo>
                  <a:pt x="6321" y="3620"/>
                  <a:pt x="6314" y="3887"/>
                  <a:pt x="6133" y="4072"/>
                </a:cubicBezTo>
                <a:cubicBezTo>
                  <a:pt x="6053" y="3796"/>
                  <a:pt x="5958" y="3536"/>
                  <a:pt x="5842" y="3335"/>
                </a:cubicBezTo>
                <a:lnTo>
                  <a:pt x="5846" y="3316"/>
                </a:lnTo>
                <a:cubicBezTo>
                  <a:pt x="5847" y="3301"/>
                  <a:pt x="5847" y="3287"/>
                  <a:pt x="5846" y="3273"/>
                </a:cubicBezTo>
                <a:cubicBezTo>
                  <a:pt x="6034" y="3000"/>
                  <a:pt x="6107" y="2583"/>
                  <a:pt x="6078" y="2259"/>
                </a:cubicBezTo>
                <a:cubicBezTo>
                  <a:pt x="6068" y="2154"/>
                  <a:pt x="5980" y="2076"/>
                  <a:pt x="5877" y="2076"/>
                </a:cubicBezTo>
                <a:cubicBezTo>
                  <a:pt x="5872" y="2076"/>
                  <a:pt x="5866" y="2077"/>
                  <a:pt x="5860" y="2077"/>
                </a:cubicBezTo>
                <a:cubicBezTo>
                  <a:pt x="5750" y="2088"/>
                  <a:pt x="5667" y="2184"/>
                  <a:pt x="5678" y="2295"/>
                </a:cubicBezTo>
                <a:cubicBezTo>
                  <a:pt x="5700" y="2543"/>
                  <a:pt x="5640" y="2882"/>
                  <a:pt x="5506" y="3057"/>
                </a:cubicBezTo>
                <a:cubicBezTo>
                  <a:pt x="5339" y="2994"/>
                  <a:pt x="5274" y="2850"/>
                  <a:pt x="5264" y="2562"/>
                </a:cubicBezTo>
                <a:cubicBezTo>
                  <a:pt x="5262" y="2453"/>
                  <a:pt x="5172" y="2366"/>
                  <a:pt x="5065" y="2366"/>
                </a:cubicBezTo>
                <a:cubicBezTo>
                  <a:pt x="5062" y="2366"/>
                  <a:pt x="5060" y="2366"/>
                  <a:pt x="5057" y="2366"/>
                </a:cubicBezTo>
                <a:cubicBezTo>
                  <a:pt x="4945" y="2369"/>
                  <a:pt x="4859" y="2462"/>
                  <a:pt x="4862" y="2574"/>
                </a:cubicBezTo>
                <a:cubicBezTo>
                  <a:pt x="4868" y="2764"/>
                  <a:pt x="4886" y="3307"/>
                  <a:pt x="5445" y="3460"/>
                </a:cubicBezTo>
                <a:cubicBezTo>
                  <a:pt x="5447" y="3461"/>
                  <a:pt x="5447" y="3462"/>
                  <a:pt x="5448" y="3466"/>
                </a:cubicBezTo>
                <a:cubicBezTo>
                  <a:pt x="5702" y="3840"/>
                  <a:pt x="5869" y="4653"/>
                  <a:pt x="5981" y="5192"/>
                </a:cubicBezTo>
                <a:cubicBezTo>
                  <a:pt x="6011" y="5330"/>
                  <a:pt x="6035" y="5453"/>
                  <a:pt x="6059" y="5550"/>
                </a:cubicBezTo>
                <a:cubicBezTo>
                  <a:pt x="6060" y="5555"/>
                  <a:pt x="6060" y="5557"/>
                  <a:pt x="6061" y="5561"/>
                </a:cubicBezTo>
                <a:cubicBezTo>
                  <a:pt x="6322" y="6450"/>
                  <a:pt x="6246" y="7416"/>
                  <a:pt x="5869" y="8171"/>
                </a:cubicBezTo>
                <a:cubicBezTo>
                  <a:pt x="5841" y="8073"/>
                  <a:pt x="5810" y="7978"/>
                  <a:pt x="5775" y="7884"/>
                </a:cubicBezTo>
                <a:cubicBezTo>
                  <a:pt x="5774" y="7880"/>
                  <a:pt x="5773" y="7877"/>
                  <a:pt x="5769" y="7872"/>
                </a:cubicBezTo>
                <a:cubicBezTo>
                  <a:pt x="5708" y="7726"/>
                  <a:pt x="5636" y="7587"/>
                  <a:pt x="5564" y="7452"/>
                </a:cubicBezTo>
                <a:cubicBezTo>
                  <a:pt x="5682" y="7350"/>
                  <a:pt x="5767" y="7192"/>
                  <a:pt x="5810" y="6989"/>
                </a:cubicBezTo>
                <a:cubicBezTo>
                  <a:pt x="5894" y="6587"/>
                  <a:pt x="5807" y="5998"/>
                  <a:pt x="5545" y="5763"/>
                </a:cubicBezTo>
                <a:cubicBezTo>
                  <a:pt x="5507" y="5728"/>
                  <a:pt x="5459" y="5711"/>
                  <a:pt x="5411" y="5711"/>
                </a:cubicBezTo>
                <a:cubicBezTo>
                  <a:pt x="5356" y="5711"/>
                  <a:pt x="5301" y="5734"/>
                  <a:pt x="5261" y="5778"/>
                </a:cubicBezTo>
                <a:cubicBezTo>
                  <a:pt x="5187" y="5860"/>
                  <a:pt x="5193" y="5987"/>
                  <a:pt x="5275" y="6062"/>
                </a:cubicBezTo>
                <a:cubicBezTo>
                  <a:pt x="5392" y="6167"/>
                  <a:pt x="5481" y="6587"/>
                  <a:pt x="5415" y="6907"/>
                </a:cubicBezTo>
                <a:cubicBezTo>
                  <a:pt x="5400" y="6979"/>
                  <a:pt x="5378" y="7040"/>
                  <a:pt x="5353" y="7086"/>
                </a:cubicBezTo>
                <a:cubicBezTo>
                  <a:pt x="5333" y="7054"/>
                  <a:pt x="5315" y="7023"/>
                  <a:pt x="5296" y="6991"/>
                </a:cubicBezTo>
                <a:cubicBezTo>
                  <a:pt x="5108" y="6675"/>
                  <a:pt x="4928" y="6373"/>
                  <a:pt x="4805" y="6041"/>
                </a:cubicBezTo>
                <a:cubicBezTo>
                  <a:pt x="5285" y="5614"/>
                  <a:pt x="5437" y="4746"/>
                  <a:pt x="5136" y="4049"/>
                </a:cubicBezTo>
                <a:cubicBezTo>
                  <a:pt x="5103" y="3973"/>
                  <a:pt x="5030" y="3928"/>
                  <a:pt x="4952" y="3928"/>
                </a:cubicBezTo>
                <a:cubicBezTo>
                  <a:pt x="4925" y="3928"/>
                  <a:pt x="4897" y="3933"/>
                  <a:pt x="4871" y="3944"/>
                </a:cubicBezTo>
                <a:cubicBezTo>
                  <a:pt x="4769" y="3988"/>
                  <a:pt x="4722" y="4106"/>
                  <a:pt x="4767" y="4209"/>
                </a:cubicBezTo>
                <a:cubicBezTo>
                  <a:pt x="4983" y="4711"/>
                  <a:pt x="4897" y="5263"/>
                  <a:pt x="4671" y="5591"/>
                </a:cubicBezTo>
                <a:cubicBezTo>
                  <a:pt x="4555" y="5167"/>
                  <a:pt x="4417" y="4747"/>
                  <a:pt x="4280" y="4338"/>
                </a:cubicBezTo>
                <a:cubicBezTo>
                  <a:pt x="4230" y="4185"/>
                  <a:pt x="4178" y="4031"/>
                  <a:pt x="4127" y="3877"/>
                </a:cubicBezTo>
                <a:cubicBezTo>
                  <a:pt x="4323" y="3583"/>
                  <a:pt x="4563" y="2912"/>
                  <a:pt x="4563" y="2547"/>
                </a:cubicBezTo>
                <a:cubicBezTo>
                  <a:pt x="4563" y="2435"/>
                  <a:pt x="4472" y="2346"/>
                  <a:pt x="4363" y="2346"/>
                </a:cubicBezTo>
                <a:cubicBezTo>
                  <a:pt x="4251" y="2346"/>
                  <a:pt x="4162" y="2436"/>
                  <a:pt x="4162" y="2547"/>
                </a:cubicBezTo>
                <a:cubicBezTo>
                  <a:pt x="4162" y="2731"/>
                  <a:pt x="4066" y="3058"/>
                  <a:pt x="3957" y="3326"/>
                </a:cubicBezTo>
                <a:cubicBezTo>
                  <a:pt x="3861" y="2998"/>
                  <a:pt x="3778" y="2665"/>
                  <a:pt x="3721" y="2330"/>
                </a:cubicBezTo>
                <a:cubicBezTo>
                  <a:pt x="3768" y="1923"/>
                  <a:pt x="3900" y="1139"/>
                  <a:pt x="3928" y="1028"/>
                </a:cubicBezTo>
                <a:cubicBezTo>
                  <a:pt x="3955" y="920"/>
                  <a:pt x="3890" y="812"/>
                  <a:pt x="3781" y="785"/>
                </a:cubicBezTo>
                <a:cubicBezTo>
                  <a:pt x="3765" y="781"/>
                  <a:pt x="3749" y="779"/>
                  <a:pt x="3733" y="779"/>
                </a:cubicBezTo>
                <a:cubicBezTo>
                  <a:pt x="3643" y="779"/>
                  <a:pt x="3561" y="840"/>
                  <a:pt x="3539" y="931"/>
                </a:cubicBezTo>
                <a:cubicBezTo>
                  <a:pt x="3530" y="961"/>
                  <a:pt x="3454" y="1379"/>
                  <a:pt x="3390" y="1796"/>
                </a:cubicBezTo>
                <a:cubicBezTo>
                  <a:pt x="3349" y="1669"/>
                  <a:pt x="3308" y="1543"/>
                  <a:pt x="3278" y="1446"/>
                </a:cubicBezTo>
                <a:cubicBezTo>
                  <a:pt x="3162" y="1076"/>
                  <a:pt x="3116" y="931"/>
                  <a:pt x="3074" y="863"/>
                </a:cubicBezTo>
                <a:cubicBezTo>
                  <a:pt x="3037" y="800"/>
                  <a:pt x="2969" y="764"/>
                  <a:pt x="2900" y="764"/>
                </a:cubicBezTo>
                <a:cubicBezTo>
                  <a:pt x="2865" y="764"/>
                  <a:pt x="2830" y="773"/>
                  <a:pt x="2798" y="793"/>
                </a:cubicBezTo>
                <a:cubicBezTo>
                  <a:pt x="2702" y="850"/>
                  <a:pt x="2672" y="972"/>
                  <a:pt x="2728" y="1067"/>
                </a:cubicBezTo>
                <a:cubicBezTo>
                  <a:pt x="2753" y="1116"/>
                  <a:pt x="2832" y="1365"/>
                  <a:pt x="2894" y="1565"/>
                </a:cubicBezTo>
                <a:cubicBezTo>
                  <a:pt x="2998" y="1896"/>
                  <a:pt x="3074" y="2133"/>
                  <a:pt x="3138" y="2309"/>
                </a:cubicBezTo>
                <a:cubicBezTo>
                  <a:pt x="2865" y="2254"/>
                  <a:pt x="2585" y="2195"/>
                  <a:pt x="2495" y="1995"/>
                </a:cubicBezTo>
                <a:cubicBezTo>
                  <a:pt x="2461" y="1921"/>
                  <a:pt x="2389" y="1878"/>
                  <a:pt x="2313" y="1878"/>
                </a:cubicBezTo>
                <a:cubicBezTo>
                  <a:pt x="2285" y="1878"/>
                  <a:pt x="2256" y="1884"/>
                  <a:pt x="2229" y="1896"/>
                </a:cubicBezTo>
                <a:cubicBezTo>
                  <a:pt x="2128" y="1942"/>
                  <a:pt x="2084" y="2062"/>
                  <a:pt x="2130" y="2162"/>
                </a:cubicBezTo>
                <a:cubicBezTo>
                  <a:pt x="2307" y="2548"/>
                  <a:pt x="2729" y="2635"/>
                  <a:pt x="3069" y="2704"/>
                </a:cubicBezTo>
                <a:cubicBezTo>
                  <a:pt x="3153" y="2721"/>
                  <a:pt x="3242" y="2739"/>
                  <a:pt x="3313" y="2761"/>
                </a:cubicBezTo>
                <a:cubicBezTo>
                  <a:pt x="3339" y="2877"/>
                  <a:pt x="3367" y="2992"/>
                  <a:pt x="3397" y="3108"/>
                </a:cubicBezTo>
                <a:cubicBezTo>
                  <a:pt x="3190" y="2991"/>
                  <a:pt x="3000" y="2893"/>
                  <a:pt x="2722" y="2789"/>
                </a:cubicBezTo>
                <a:cubicBezTo>
                  <a:pt x="2699" y="2781"/>
                  <a:pt x="2675" y="2776"/>
                  <a:pt x="2652" y="2776"/>
                </a:cubicBezTo>
                <a:cubicBezTo>
                  <a:pt x="2571" y="2776"/>
                  <a:pt x="2494" y="2826"/>
                  <a:pt x="2463" y="2907"/>
                </a:cubicBezTo>
                <a:cubicBezTo>
                  <a:pt x="2425" y="3011"/>
                  <a:pt x="2477" y="3126"/>
                  <a:pt x="2582" y="3167"/>
                </a:cubicBezTo>
                <a:cubicBezTo>
                  <a:pt x="2913" y="3290"/>
                  <a:pt x="3104" y="3402"/>
                  <a:pt x="3393" y="3571"/>
                </a:cubicBezTo>
                <a:cubicBezTo>
                  <a:pt x="3444" y="3600"/>
                  <a:pt x="3497" y="3631"/>
                  <a:pt x="3555" y="3663"/>
                </a:cubicBezTo>
                <a:cubicBezTo>
                  <a:pt x="3585" y="3764"/>
                  <a:pt x="3616" y="3865"/>
                  <a:pt x="3648" y="3965"/>
                </a:cubicBezTo>
                <a:cubicBezTo>
                  <a:pt x="3558" y="3914"/>
                  <a:pt x="3480" y="3849"/>
                  <a:pt x="3433" y="3773"/>
                </a:cubicBezTo>
                <a:cubicBezTo>
                  <a:pt x="3395" y="3712"/>
                  <a:pt x="3329" y="3678"/>
                  <a:pt x="3262" y="3678"/>
                </a:cubicBezTo>
                <a:cubicBezTo>
                  <a:pt x="3226" y="3678"/>
                  <a:pt x="3189" y="3688"/>
                  <a:pt x="3156" y="3709"/>
                </a:cubicBezTo>
                <a:cubicBezTo>
                  <a:pt x="3061" y="3768"/>
                  <a:pt x="3034" y="3892"/>
                  <a:pt x="3092" y="3985"/>
                </a:cubicBezTo>
                <a:cubicBezTo>
                  <a:pt x="3248" y="4235"/>
                  <a:pt x="3544" y="4392"/>
                  <a:pt x="3812" y="4456"/>
                </a:cubicBezTo>
                <a:cubicBezTo>
                  <a:pt x="3816" y="4469"/>
                  <a:pt x="3821" y="4482"/>
                  <a:pt x="3824" y="4494"/>
                </a:cubicBezTo>
                <a:cubicBezTo>
                  <a:pt x="3831" y="4515"/>
                  <a:pt x="3839" y="4538"/>
                  <a:pt x="3845" y="4560"/>
                </a:cubicBezTo>
                <a:cubicBezTo>
                  <a:pt x="3528" y="4472"/>
                  <a:pt x="3177" y="4340"/>
                  <a:pt x="2800" y="4164"/>
                </a:cubicBezTo>
                <a:cubicBezTo>
                  <a:pt x="2670" y="4099"/>
                  <a:pt x="2539" y="4034"/>
                  <a:pt x="2414" y="3966"/>
                </a:cubicBezTo>
                <a:cubicBezTo>
                  <a:pt x="2510" y="3468"/>
                  <a:pt x="2290" y="2965"/>
                  <a:pt x="1836" y="2652"/>
                </a:cubicBezTo>
                <a:cubicBezTo>
                  <a:pt x="1801" y="2628"/>
                  <a:pt x="1761" y="2616"/>
                  <a:pt x="1721" y="2616"/>
                </a:cubicBezTo>
                <a:cubicBezTo>
                  <a:pt x="1658" y="2616"/>
                  <a:pt x="1596" y="2646"/>
                  <a:pt x="1557" y="2702"/>
                </a:cubicBezTo>
                <a:cubicBezTo>
                  <a:pt x="1493" y="2795"/>
                  <a:pt x="1517" y="2919"/>
                  <a:pt x="1607" y="2982"/>
                </a:cubicBezTo>
                <a:cubicBezTo>
                  <a:pt x="1876" y="3168"/>
                  <a:pt x="2029" y="3444"/>
                  <a:pt x="2031" y="3728"/>
                </a:cubicBezTo>
                <a:cubicBezTo>
                  <a:pt x="2029" y="3726"/>
                  <a:pt x="2025" y="3725"/>
                  <a:pt x="2022" y="3722"/>
                </a:cubicBezTo>
                <a:cubicBezTo>
                  <a:pt x="1973" y="3679"/>
                  <a:pt x="1924" y="3638"/>
                  <a:pt x="1876" y="3597"/>
                </a:cubicBezTo>
                <a:cubicBezTo>
                  <a:pt x="1703" y="3451"/>
                  <a:pt x="1541" y="3314"/>
                  <a:pt x="1386" y="3116"/>
                </a:cubicBezTo>
                <a:cubicBezTo>
                  <a:pt x="1347" y="3065"/>
                  <a:pt x="1287" y="3039"/>
                  <a:pt x="1228" y="3039"/>
                </a:cubicBezTo>
                <a:cubicBezTo>
                  <a:pt x="1185" y="3039"/>
                  <a:pt x="1141" y="3053"/>
                  <a:pt x="1104" y="3082"/>
                </a:cubicBezTo>
                <a:cubicBezTo>
                  <a:pt x="1016" y="3149"/>
                  <a:pt x="1000" y="3275"/>
                  <a:pt x="1069" y="3364"/>
                </a:cubicBezTo>
                <a:cubicBezTo>
                  <a:pt x="1250" y="3594"/>
                  <a:pt x="1436" y="3753"/>
                  <a:pt x="1617" y="3904"/>
                </a:cubicBezTo>
                <a:cubicBezTo>
                  <a:pt x="1666" y="3945"/>
                  <a:pt x="1713" y="3987"/>
                  <a:pt x="1764" y="4029"/>
                </a:cubicBezTo>
                <a:cubicBezTo>
                  <a:pt x="1769" y="4033"/>
                  <a:pt x="1772" y="4035"/>
                  <a:pt x="1776" y="4039"/>
                </a:cubicBezTo>
                <a:cubicBezTo>
                  <a:pt x="2024" y="4223"/>
                  <a:pt x="2327" y="4376"/>
                  <a:pt x="2626" y="4524"/>
                </a:cubicBezTo>
                <a:cubicBezTo>
                  <a:pt x="3130" y="4759"/>
                  <a:pt x="3588" y="4921"/>
                  <a:pt x="3994" y="5008"/>
                </a:cubicBezTo>
                <a:cubicBezTo>
                  <a:pt x="4042" y="5157"/>
                  <a:pt x="4088" y="5307"/>
                  <a:pt x="4134" y="5458"/>
                </a:cubicBezTo>
                <a:cubicBezTo>
                  <a:pt x="3767" y="5440"/>
                  <a:pt x="3430" y="5354"/>
                  <a:pt x="3114" y="5195"/>
                </a:cubicBezTo>
                <a:cubicBezTo>
                  <a:pt x="2722" y="5001"/>
                  <a:pt x="2245" y="4639"/>
                  <a:pt x="1835" y="4230"/>
                </a:cubicBezTo>
                <a:cubicBezTo>
                  <a:pt x="1795" y="4191"/>
                  <a:pt x="1744" y="4171"/>
                  <a:pt x="1692" y="4171"/>
                </a:cubicBezTo>
                <a:cubicBezTo>
                  <a:pt x="1641" y="4171"/>
                  <a:pt x="1590" y="4191"/>
                  <a:pt x="1551" y="4230"/>
                </a:cubicBezTo>
                <a:cubicBezTo>
                  <a:pt x="1472" y="4308"/>
                  <a:pt x="1472" y="4435"/>
                  <a:pt x="1551" y="4514"/>
                </a:cubicBezTo>
                <a:cubicBezTo>
                  <a:pt x="1798" y="4763"/>
                  <a:pt x="2066" y="4990"/>
                  <a:pt x="2329" y="5179"/>
                </a:cubicBezTo>
                <a:cubicBezTo>
                  <a:pt x="2259" y="5227"/>
                  <a:pt x="2175" y="5251"/>
                  <a:pt x="2076" y="5251"/>
                </a:cubicBezTo>
                <a:cubicBezTo>
                  <a:pt x="2053" y="5251"/>
                  <a:pt x="2030" y="5250"/>
                  <a:pt x="2006" y="5247"/>
                </a:cubicBezTo>
                <a:cubicBezTo>
                  <a:pt x="1999" y="5247"/>
                  <a:pt x="1992" y="5246"/>
                  <a:pt x="1985" y="5246"/>
                </a:cubicBezTo>
                <a:cubicBezTo>
                  <a:pt x="1884" y="5246"/>
                  <a:pt x="1796" y="5323"/>
                  <a:pt x="1785" y="5426"/>
                </a:cubicBezTo>
                <a:cubicBezTo>
                  <a:pt x="1772" y="5536"/>
                  <a:pt x="1852" y="5636"/>
                  <a:pt x="1962" y="5647"/>
                </a:cubicBezTo>
                <a:cubicBezTo>
                  <a:pt x="2003" y="5651"/>
                  <a:pt x="2042" y="5655"/>
                  <a:pt x="2082" y="5655"/>
                </a:cubicBezTo>
                <a:cubicBezTo>
                  <a:pt x="2319" y="5655"/>
                  <a:pt x="2524" y="5571"/>
                  <a:pt x="2678" y="5412"/>
                </a:cubicBezTo>
                <a:cubicBezTo>
                  <a:pt x="2765" y="5465"/>
                  <a:pt x="2851" y="5514"/>
                  <a:pt x="2935" y="5556"/>
                </a:cubicBezTo>
                <a:cubicBezTo>
                  <a:pt x="3342" y="5759"/>
                  <a:pt x="3774" y="5860"/>
                  <a:pt x="4248" y="5864"/>
                </a:cubicBezTo>
                <a:cubicBezTo>
                  <a:pt x="4252" y="5881"/>
                  <a:pt x="4258" y="5899"/>
                  <a:pt x="4262" y="5915"/>
                </a:cubicBezTo>
                <a:cubicBezTo>
                  <a:pt x="4384" y="6374"/>
                  <a:pt x="4604" y="6764"/>
                  <a:pt x="4826" y="7136"/>
                </a:cubicBezTo>
                <a:cubicBezTo>
                  <a:pt x="4710" y="7087"/>
                  <a:pt x="4579" y="7006"/>
                  <a:pt x="4437" y="6893"/>
                </a:cubicBezTo>
                <a:cubicBezTo>
                  <a:pt x="4400" y="6864"/>
                  <a:pt x="4355" y="6849"/>
                  <a:pt x="4311" y="6849"/>
                </a:cubicBezTo>
                <a:cubicBezTo>
                  <a:pt x="4252" y="6849"/>
                  <a:pt x="4193" y="6875"/>
                  <a:pt x="4153" y="6925"/>
                </a:cubicBezTo>
                <a:cubicBezTo>
                  <a:pt x="4084" y="7011"/>
                  <a:pt x="4099" y="7139"/>
                  <a:pt x="4185" y="7208"/>
                </a:cubicBezTo>
                <a:cubicBezTo>
                  <a:pt x="4510" y="7464"/>
                  <a:pt x="4799" y="7595"/>
                  <a:pt x="5050" y="7595"/>
                </a:cubicBezTo>
                <a:cubicBezTo>
                  <a:pt x="5064" y="7595"/>
                  <a:pt x="5077" y="7592"/>
                  <a:pt x="5092" y="7591"/>
                </a:cubicBezTo>
                <a:cubicBezTo>
                  <a:pt x="5177" y="7742"/>
                  <a:pt x="5258" y="7895"/>
                  <a:pt x="5327" y="8055"/>
                </a:cubicBezTo>
                <a:cubicBezTo>
                  <a:pt x="5339" y="8087"/>
                  <a:pt x="5349" y="8121"/>
                  <a:pt x="5360" y="8153"/>
                </a:cubicBezTo>
                <a:cubicBezTo>
                  <a:pt x="4146" y="8070"/>
                  <a:pt x="3420" y="7428"/>
                  <a:pt x="2960" y="6051"/>
                </a:cubicBezTo>
                <a:cubicBezTo>
                  <a:pt x="2932" y="5967"/>
                  <a:pt x="2853" y="5914"/>
                  <a:pt x="2768" y="5914"/>
                </a:cubicBezTo>
                <a:cubicBezTo>
                  <a:pt x="2748" y="5914"/>
                  <a:pt x="2727" y="5917"/>
                  <a:pt x="2706" y="5924"/>
                </a:cubicBezTo>
                <a:cubicBezTo>
                  <a:pt x="2601" y="5959"/>
                  <a:pt x="2545" y="6072"/>
                  <a:pt x="2579" y="6178"/>
                </a:cubicBezTo>
                <a:cubicBezTo>
                  <a:pt x="2609" y="6266"/>
                  <a:pt x="2640" y="6351"/>
                  <a:pt x="2670" y="6433"/>
                </a:cubicBezTo>
                <a:cubicBezTo>
                  <a:pt x="2577" y="6401"/>
                  <a:pt x="2497" y="6333"/>
                  <a:pt x="2429" y="6229"/>
                </a:cubicBezTo>
                <a:cubicBezTo>
                  <a:pt x="2391" y="6169"/>
                  <a:pt x="2325" y="6136"/>
                  <a:pt x="2259" y="6136"/>
                </a:cubicBezTo>
                <a:cubicBezTo>
                  <a:pt x="2222" y="6136"/>
                  <a:pt x="2184" y="6146"/>
                  <a:pt x="2151" y="6167"/>
                </a:cubicBezTo>
                <a:cubicBezTo>
                  <a:pt x="2058" y="6227"/>
                  <a:pt x="2030" y="6352"/>
                  <a:pt x="2091" y="6445"/>
                </a:cubicBezTo>
                <a:cubicBezTo>
                  <a:pt x="2264" y="6714"/>
                  <a:pt x="2513" y="6857"/>
                  <a:pt x="2801" y="6857"/>
                </a:cubicBezTo>
                <a:cubicBezTo>
                  <a:pt x="2818" y="6857"/>
                  <a:pt x="2835" y="6854"/>
                  <a:pt x="2853" y="6854"/>
                </a:cubicBezTo>
                <a:cubicBezTo>
                  <a:pt x="3402" y="7981"/>
                  <a:pt x="4236" y="8518"/>
                  <a:pt x="5480" y="8559"/>
                </a:cubicBezTo>
                <a:cubicBezTo>
                  <a:pt x="5495" y="8612"/>
                  <a:pt x="5509" y="8667"/>
                  <a:pt x="5524" y="8722"/>
                </a:cubicBezTo>
                <a:cubicBezTo>
                  <a:pt x="5539" y="8775"/>
                  <a:pt x="5554" y="8829"/>
                  <a:pt x="5567" y="8882"/>
                </a:cubicBezTo>
                <a:cubicBezTo>
                  <a:pt x="5236" y="8851"/>
                  <a:pt x="4912" y="8802"/>
                  <a:pt x="4604" y="8735"/>
                </a:cubicBezTo>
                <a:cubicBezTo>
                  <a:pt x="3911" y="8616"/>
                  <a:pt x="3521" y="8219"/>
                  <a:pt x="3026" y="7717"/>
                </a:cubicBezTo>
                <a:cubicBezTo>
                  <a:pt x="2970" y="7659"/>
                  <a:pt x="2913" y="7600"/>
                  <a:pt x="2853" y="7540"/>
                </a:cubicBezTo>
                <a:cubicBezTo>
                  <a:pt x="2814" y="7501"/>
                  <a:pt x="2762" y="7481"/>
                  <a:pt x="2711" y="7481"/>
                </a:cubicBezTo>
                <a:cubicBezTo>
                  <a:pt x="2659" y="7481"/>
                  <a:pt x="2608" y="7501"/>
                  <a:pt x="2568" y="7540"/>
                </a:cubicBezTo>
                <a:cubicBezTo>
                  <a:pt x="2490" y="7618"/>
                  <a:pt x="2490" y="7746"/>
                  <a:pt x="2568" y="7825"/>
                </a:cubicBezTo>
                <a:cubicBezTo>
                  <a:pt x="2627" y="7883"/>
                  <a:pt x="2684" y="7942"/>
                  <a:pt x="2741" y="7999"/>
                </a:cubicBezTo>
                <a:cubicBezTo>
                  <a:pt x="3242" y="8507"/>
                  <a:pt x="3716" y="8989"/>
                  <a:pt x="4529" y="9128"/>
                </a:cubicBezTo>
                <a:cubicBezTo>
                  <a:pt x="4894" y="9207"/>
                  <a:pt x="5285" y="9261"/>
                  <a:pt x="5690" y="9294"/>
                </a:cubicBezTo>
                <a:cubicBezTo>
                  <a:pt x="5750" y="9483"/>
                  <a:pt x="5819" y="9668"/>
                  <a:pt x="5904" y="9846"/>
                </a:cubicBezTo>
                <a:cubicBezTo>
                  <a:pt x="5604" y="9841"/>
                  <a:pt x="5142" y="9628"/>
                  <a:pt x="4786" y="9462"/>
                </a:cubicBezTo>
                <a:cubicBezTo>
                  <a:pt x="4554" y="9354"/>
                  <a:pt x="4334" y="9251"/>
                  <a:pt x="4159" y="9202"/>
                </a:cubicBezTo>
                <a:cubicBezTo>
                  <a:pt x="4141" y="9198"/>
                  <a:pt x="4123" y="9195"/>
                  <a:pt x="4105" y="9195"/>
                </a:cubicBezTo>
                <a:cubicBezTo>
                  <a:pt x="4017" y="9195"/>
                  <a:pt x="3936" y="9253"/>
                  <a:pt x="3912" y="9342"/>
                </a:cubicBezTo>
                <a:cubicBezTo>
                  <a:pt x="3882" y="9450"/>
                  <a:pt x="3945" y="9560"/>
                  <a:pt x="4051" y="9589"/>
                </a:cubicBezTo>
                <a:cubicBezTo>
                  <a:pt x="4194" y="9629"/>
                  <a:pt x="4398" y="9724"/>
                  <a:pt x="4616" y="9825"/>
                </a:cubicBezTo>
                <a:cubicBezTo>
                  <a:pt x="5046" y="10026"/>
                  <a:pt x="5520" y="10248"/>
                  <a:pt x="5913" y="10248"/>
                </a:cubicBezTo>
                <a:cubicBezTo>
                  <a:pt x="5981" y="10248"/>
                  <a:pt x="6048" y="10240"/>
                  <a:pt x="6110" y="10226"/>
                </a:cubicBezTo>
                <a:cubicBezTo>
                  <a:pt x="6838" y="11500"/>
                  <a:pt x="7867" y="13042"/>
                  <a:pt x="8902" y="14404"/>
                </a:cubicBezTo>
                <a:cubicBezTo>
                  <a:pt x="9070" y="14625"/>
                  <a:pt x="9207" y="14849"/>
                  <a:pt x="9322" y="15080"/>
                </a:cubicBezTo>
                <a:cubicBezTo>
                  <a:pt x="8378" y="14767"/>
                  <a:pt x="7495" y="14235"/>
                  <a:pt x="6702" y="13644"/>
                </a:cubicBezTo>
                <a:cubicBezTo>
                  <a:pt x="6682" y="12641"/>
                  <a:pt x="6296" y="11858"/>
                  <a:pt x="5423" y="11043"/>
                </a:cubicBezTo>
                <a:cubicBezTo>
                  <a:pt x="5384" y="11007"/>
                  <a:pt x="5335" y="10989"/>
                  <a:pt x="5286" y="10989"/>
                </a:cubicBezTo>
                <a:cubicBezTo>
                  <a:pt x="5232" y="10989"/>
                  <a:pt x="5178" y="11010"/>
                  <a:pt x="5139" y="11052"/>
                </a:cubicBezTo>
                <a:cubicBezTo>
                  <a:pt x="5062" y="11133"/>
                  <a:pt x="5067" y="11261"/>
                  <a:pt x="5147" y="11337"/>
                </a:cubicBezTo>
                <a:cubicBezTo>
                  <a:pt x="5842" y="11984"/>
                  <a:pt x="6186" y="12581"/>
                  <a:pt x="6274" y="13316"/>
                </a:cubicBezTo>
                <a:cubicBezTo>
                  <a:pt x="5843" y="12970"/>
                  <a:pt x="5442" y="12615"/>
                  <a:pt x="5078" y="12281"/>
                </a:cubicBezTo>
                <a:cubicBezTo>
                  <a:pt x="4669" y="11903"/>
                  <a:pt x="4285" y="11451"/>
                  <a:pt x="3879" y="10974"/>
                </a:cubicBezTo>
                <a:cubicBezTo>
                  <a:pt x="3631" y="10684"/>
                  <a:pt x="3383" y="10391"/>
                  <a:pt x="3124" y="10110"/>
                </a:cubicBezTo>
                <a:cubicBezTo>
                  <a:pt x="3135" y="10058"/>
                  <a:pt x="3145" y="10006"/>
                  <a:pt x="3156" y="9952"/>
                </a:cubicBezTo>
                <a:cubicBezTo>
                  <a:pt x="3226" y="9611"/>
                  <a:pt x="3306" y="9224"/>
                  <a:pt x="3294" y="8846"/>
                </a:cubicBezTo>
                <a:cubicBezTo>
                  <a:pt x="3290" y="8740"/>
                  <a:pt x="3203" y="8652"/>
                  <a:pt x="3100" y="8652"/>
                </a:cubicBezTo>
                <a:cubicBezTo>
                  <a:pt x="3095" y="8652"/>
                  <a:pt x="3091" y="8652"/>
                  <a:pt x="3087" y="8653"/>
                </a:cubicBezTo>
                <a:cubicBezTo>
                  <a:pt x="2975" y="8656"/>
                  <a:pt x="2888" y="8750"/>
                  <a:pt x="2892" y="8860"/>
                </a:cubicBezTo>
                <a:cubicBezTo>
                  <a:pt x="2902" y="9150"/>
                  <a:pt x="2845" y="9467"/>
                  <a:pt x="2786" y="9756"/>
                </a:cubicBezTo>
                <a:cubicBezTo>
                  <a:pt x="2548" y="9520"/>
                  <a:pt x="2301" y="9297"/>
                  <a:pt x="2040" y="9100"/>
                </a:cubicBezTo>
                <a:cubicBezTo>
                  <a:pt x="2040" y="9097"/>
                  <a:pt x="2041" y="9096"/>
                  <a:pt x="2041" y="9095"/>
                </a:cubicBezTo>
                <a:cubicBezTo>
                  <a:pt x="2048" y="8910"/>
                  <a:pt x="2020" y="8744"/>
                  <a:pt x="1988" y="8570"/>
                </a:cubicBezTo>
                <a:cubicBezTo>
                  <a:pt x="1974" y="8499"/>
                  <a:pt x="1961" y="8424"/>
                  <a:pt x="1950" y="8346"/>
                </a:cubicBezTo>
                <a:cubicBezTo>
                  <a:pt x="1936" y="8244"/>
                  <a:pt x="1850" y="8172"/>
                  <a:pt x="1751" y="8172"/>
                </a:cubicBezTo>
                <a:cubicBezTo>
                  <a:pt x="1742" y="8172"/>
                  <a:pt x="1732" y="8173"/>
                  <a:pt x="1723" y="8174"/>
                </a:cubicBezTo>
                <a:cubicBezTo>
                  <a:pt x="1612" y="8188"/>
                  <a:pt x="1536" y="8291"/>
                  <a:pt x="1552" y="8401"/>
                </a:cubicBezTo>
                <a:cubicBezTo>
                  <a:pt x="1563" y="8485"/>
                  <a:pt x="1577" y="8565"/>
                  <a:pt x="1591" y="8642"/>
                </a:cubicBezTo>
                <a:cubicBezTo>
                  <a:pt x="1602" y="8703"/>
                  <a:pt x="1612" y="8760"/>
                  <a:pt x="1621" y="8815"/>
                </a:cubicBezTo>
                <a:cubicBezTo>
                  <a:pt x="1400" y="8681"/>
                  <a:pt x="1166" y="8569"/>
                  <a:pt x="921" y="8478"/>
                </a:cubicBezTo>
                <a:cubicBezTo>
                  <a:pt x="946" y="8250"/>
                  <a:pt x="913" y="8037"/>
                  <a:pt x="882" y="7831"/>
                </a:cubicBezTo>
                <a:cubicBezTo>
                  <a:pt x="867" y="7730"/>
                  <a:pt x="780" y="7660"/>
                  <a:pt x="683" y="7660"/>
                </a:cubicBezTo>
                <a:cubicBezTo>
                  <a:pt x="673" y="7660"/>
                  <a:pt x="663" y="7660"/>
                  <a:pt x="653" y="7662"/>
                </a:cubicBezTo>
                <a:cubicBezTo>
                  <a:pt x="543" y="7680"/>
                  <a:pt x="468" y="7782"/>
                  <a:pt x="484" y="7893"/>
                </a:cubicBezTo>
                <a:cubicBezTo>
                  <a:pt x="510" y="8052"/>
                  <a:pt x="532" y="8206"/>
                  <a:pt x="527" y="8357"/>
                </a:cubicBezTo>
                <a:cubicBezTo>
                  <a:pt x="454" y="8340"/>
                  <a:pt x="381" y="8321"/>
                  <a:pt x="305" y="8308"/>
                </a:cubicBezTo>
                <a:cubicBezTo>
                  <a:pt x="291" y="8306"/>
                  <a:pt x="277" y="8305"/>
                  <a:pt x="264" y="8305"/>
                </a:cubicBezTo>
                <a:cubicBezTo>
                  <a:pt x="149" y="8305"/>
                  <a:pt x="46" y="8386"/>
                  <a:pt x="25" y="8504"/>
                </a:cubicBezTo>
                <a:cubicBezTo>
                  <a:pt x="1" y="8635"/>
                  <a:pt x="89" y="8760"/>
                  <a:pt x="220" y="8784"/>
                </a:cubicBezTo>
                <a:cubicBezTo>
                  <a:pt x="519" y="8837"/>
                  <a:pt x="798" y="8936"/>
                  <a:pt x="1063" y="9065"/>
                </a:cubicBezTo>
                <a:cubicBezTo>
                  <a:pt x="966" y="9152"/>
                  <a:pt x="831" y="9175"/>
                  <a:pt x="713" y="9175"/>
                </a:cubicBezTo>
                <a:cubicBezTo>
                  <a:pt x="603" y="9175"/>
                  <a:pt x="507" y="9155"/>
                  <a:pt x="469" y="9145"/>
                </a:cubicBezTo>
                <a:cubicBezTo>
                  <a:pt x="453" y="9141"/>
                  <a:pt x="437" y="9139"/>
                  <a:pt x="421" y="9139"/>
                </a:cubicBezTo>
                <a:cubicBezTo>
                  <a:pt x="331" y="9139"/>
                  <a:pt x="250" y="9200"/>
                  <a:pt x="227" y="9292"/>
                </a:cubicBezTo>
                <a:cubicBezTo>
                  <a:pt x="201" y="9399"/>
                  <a:pt x="265" y="9509"/>
                  <a:pt x="373" y="9535"/>
                </a:cubicBezTo>
                <a:cubicBezTo>
                  <a:pt x="494" y="9565"/>
                  <a:pt x="610" y="9580"/>
                  <a:pt x="718" y="9580"/>
                </a:cubicBezTo>
                <a:cubicBezTo>
                  <a:pt x="1020" y="9580"/>
                  <a:pt x="1269" y="9467"/>
                  <a:pt x="1424" y="9265"/>
                </a:cubicBezTo>
                <a:cubicBezTo>
                  <a:pt x="1686" y="9429"/>
                  <a:pt x="1931" y="9623"/>
                  <a:pt x="2169" y="9839"/>
                </a:cubicBezTo>
                <a:cubicBezTo>
                  <a:pt x="1969" y="10205"/>
                  <a:pt x="1529" y="10293"/>
                  <a:pt x="1155" y="10293"/>
                </a:cubicBezTo>
                <a:cubicBezTo>
                  <a:pt x="973" y="10293"/>
                  <a:pt x="807" y="10272"/>
                  <a:pt x="691" y="10253"/>
                </a:cubicBezTo>
                <a:cubicBezTo>
                  <a:pt x="679" y="10251"/>
                  <a:pt x="668" y="10250"/>
                  <a:pt x="657" y="10250"/>
                </a:cubicBezTo>
                <a:cubicBezTo>
                  <a:pt x="561" y="10250"/>
                  <a:pt x="476" y="10319"/>
                  <a:pt x="459" y="10418"/>
                </a:cubicBezTo>
                <a:cubicBezTo>
                  <a:pt x="441" y="10526"/>
                  <a:pt x="515" y="10630"/>
                  <a:pt x="624" y="10648"/>
                </a:cubicBezTo>
                <a:cubicBezTo>
                  <a:pt x="808" y="10679"/>
                  <a:pt x="983" y="10694"/>
                  <a:pt x="1148" y="10694"/>
                </a:cubicBezTo>
                <a:cubicBezTo>
                  <a:pt x="1750" y="10694"/>
                  <a:pt x="2213" y="10493"/>
                  <a:pt x="2467" y="10121"/>
                </a:cubicBezTo>
                <a:cubicBezTo>
                  <a:pt x="2832" y="10487"/>
                  <a:pt x="3175" y="10889"/>
                  <a:pt x="3514" y="11286"/>
                </a:cubicBezTo>
                <a:lnTo>
                  <a:pt x="3515" y="11287"/>
                </a:lnTo>
                <a:cubicBezTo>
                  <a:pt x="3249" y="11494"/>
                  <a:pt x="2842" y="11606"/>
                  <a:pt x="2410" y="11649"/>
                </a:cubicBezTo>
                <a:cubicBezTo>
                  <a:pt x="2213" y="11404"/>
                  <a:pt x="2013" y="11157"/>
                  <a:pt x="1809" y="10955"/>
                </a:cubicBezTo>
                <a:cubicBezTo>
                  <a:pt x="1770" y="10915"/>
                  <a:pt x="1719" y="10896"/>
                  <a:pt x="1668" y="10896"/>
                </a:cubicBezTo>
                <a:cubicBezTo>
                  <a:pt x="1616" y="10896"/>
                  <a:pt x="1565" y="10915"/>
                  <a:pt x="1525" y="10955"/>
                </a:cubicBezTo>
                <a:cubicBezTo>
                  <a:pt x="1447" y="11032"/>
                  <a:pt x="1447" y="11160"/>
                  <a:pt x="1525" y="11238"/>
                </a:cubicBezTo>
                <a:cubicBezTo>
                  <a:pt x="1650" y="11364"/>
                  <a:pt x="1779" y="11513"/>
                  <a:pt x="1907" y="11668"/>
                </a:cubicBezTo>
                <a:cubicBezTo>
                  <a:pt x="1489" y="11658"/>
                  <a:pt x="1090" y="11589"/>
                  <a:pt x="815" y="11479"/>
                </a:cubicBezTo>
                <a:cubicBezTo>
                  <a:pt x="791" y="11469"/>
                  <a:pt x="766" y="11465"/>
                  <a:pt x="741" y="11465"/>
                </a:cubicBezTo>
                <a:cubicBezTo>
                  <a:pt x="661" y="11465"/>
                  <a:pt x="585" y="11512"/>
                  <a:pt x="553" y="11590"/>
                </a:cubicBezTo>
                <a:cubicBezTo>
                  <a:pt x="512" y="11694"/>
                  <a:pt x="563" y="11811"/>
                  <a:pt x="665" y="11853"/>
                </a:cubicBezTo>
                <a:cubicBezTo>
                  <a:pt x="1015" y="11992"/>
                  <a:pt x="1509" y="12077"/>
                  <a:pt x="2020" y="12077"/>
                </a:cubicBezTo>
                <a:cubicBezTo>
                  <a:pt x="2669" y="12077"/>
                  <a:pt x="3344" y="11938"/>
                  <a:pt x="3778" y="11595"/>
                </a:cubicBezTo>
                <a:cubicBezTo>
                  <a:pt x="3946" y="11791"/>
                  <a:pt x="4118" y="11987"/>
                  <a:pt x="4294" y="12173"/>
                </a:cubicBezTo>
                <a:cubicBezTo>
                  <a:pt x="4143" y="12505"/>
                  <a:pt x="3953" y="12780"/>
                  <a:pt x="3720" y="12998"/>
                </a:cubicBezTo>
                <a:lnTo>
                  <a:pt x="3594" y="12983"/>
                </a:lnTo>
                <a:cubicBezTo>
                  <a:pt x="3172" y="12935"/>
                  <a:pt x="2771" y="12892"/>
                  <a:pt x="2328" y="12892"/>
                </a:cubicBezTo>
                <a:cubicBezTo>
                  <a:pt x="2216" y="12892"/>
                  <a:pt x="2127" y="12982"/>
                  <a:pt x="2127" y="13093"/>
                </a:cubicBezTo>
                <a:cubicBezTo>
                  <a:pt x="2127" y="13204"/>
                  <a:pt x="2217" y="13293"/>
                  <a:pt x="2328" y="13293"/>
                </a:cubicBezTo>
                <a:cubicBezTo>
                  <a:pt x="2632" y="13293"/>
                  <a:pt x="2920" y="13316"/>
                  <a:pt x="3212" y="13347"/>
                </a:cubicBezTo>
                <a:cubicBezTo>
                  <a:pt x="2834" y="13536"/>
                  <a:pt x="2382" y="13631"/>
                  <a:pt x="1849" y="13631"/>
                </a:cubicBezTo>
                <a:cubicBezTo>
                  <a:pt x="1738" y="13631"/>
                  <a:pt x="1649" y="13721"/>
                  <a:pt x="1649" y="13831"/>
                </a:cubicBezTo>
                <a:cubicBezTo>
                  <a:pt x="1649" y="13943"/>
                  <a:pt x="1739" y="14032"/>
                  <a:pt x="1849" y="14032"/>
                </a:cubicBezTo>
                <a:cubicBezTo>
                  <a:pt x="3149" y="14032"/>
                  <a:pt x="4067" y="13508"/>
                  <a:pt x="4589" y="12477"/>
                </a:cubicBezTo>
                <a:cubicBezTo>
                  <a:pt x="4645" y="12530"/>
                  <a:pt x="4699" y="12582"/>
                  <a:pt x="4753" y="12634"/>
                </a:cubicBezTo>
                <a:cubicBezTo>
                  <a:pt x="4932" y="12799"/>
                  <a:pt x="5120" y="12967"/>
                  <a:pt x="5315" y="13137"/>
                </a:cubicBezTo>
                <a:cubicBezTo>
                  <a:pt x="5104" y="13309"/>
                  <a:pt x="4821" y="13430"/>
                  <a:pt x="4518" y="13474"/>
                </a:cubicBezTo>
                <a:cubicBezTo>
                  <a:pt x="4407" y="13490"/>
                  <a:pt x="4332" y="13591"/>
                  <a:pt x="4348" y="13701"/>
                </a:cubicBezTo>
                <a:cubicBezTo>
                  <a:pt x="4363" y="13802"/>
                  <a:pt x="4449" y="13874"/>
                  <a:pt x="4547" y="13874"/>
                </a:cubicBezTo>
                <a:cubicBezTo>
                  <a:pt x="4556" y="13874"/>
                  <a:pt x="4566" y="13874"/>
                  <a:pt x="4576" y="13871"/>
                </a:cubicBezTo>
                <a:cubicBezTo>
                  <a:pt x="4983" y="13812"/>
                  <a:pt x="5352" y="13646"/>
                  <a:pt x="5626" y="13401"/>
                </a:cubicBezTo>
                <a:cubicBezTo>
                  <a:pt x="6734" y="14331"/>
                  <a:pt x="8075" y="15256"/>
                  <a:pt x="9563" y="15649"/>
                </a:cubicBezTo>
                <a:cubicBezTo>
                  <a:pt x="9567" y="15651"/>
                  <a:pt x="9572" y="15651"/>
                  <a:pt x="9575" y="15651"/>
                </a:cubicBezTo>
                <a:cubicBezTo>
                  <a:pt x="9653" y="15847"/>
                  <a:pt x="9724" y="16050"/>
                  <a:pt x="9799" y="16263"/>
                </a:cubicBezTo>
                <a:cubicBezTo>
                  <a:pt x="9822" y="16327"/>
                  <a:pt x="9844" y="16393"/>
                  <a:pt x="9868" y="16457"/>
                </a:cubicBezTo>
                <a:cubicBezTo>
                  <a:pt x="9132" y="16358"/>
                  <a:pt x="8512" y="15978"/>
                  <a:pt x="8100" y="15357"/>
                </a:cubicBezTo>
                <a:cubicBezTo>
                  <a:pt x="8061" y="15298"/>
                  <a:pt x="7998" y="15267"/>
                  <a:pt x="7933" y="15267"/>
                </a:cubicBezTo>
                <a:cubicBezTo>
                  <a:pt x="7894" y="15267"/>
                  <a:pt x="7855" y="15278"/>
                  <a:pt x="7820" y="15301"/>
                </a:cubicBezTo>
                <a:cubicBezTo>
                  <a:pt x="7728" y="15362"/>
                  <a:pt x="7703" y="15487"/>
                  <a:pt x="7765" y="15580"/>
                </a:cubicBezTo>
                <a:cubicBezTo>
                  <a:pt x="8275" y="16346"/>
                  <a:pt x="9089" y="16809"/>
                  <a:pt x="10022" y="16877"/>
                </a:cubicBezTo>
                <a:cubicBezTo>
                  <a:pt x="10075" y="17017"/>
                  <a:pt x="10132" y="17158"/>
                  <a:pt x="10192" y="17303"/>
                </a:cubicBezTo>
                <a:cubicBezTo>
                  <a:pt x="10264" y="17504"/>
                  <a:pt x="10339" y="17712"/>
                  <a:pt x="10413" y="17921"/>
                </a:cubicBezTo>
                <a:cubicBezTo>
                  <a:pt x="10250" y="17876"/>
                  <a:pt x="10104" y="17810"/>
                  <a:pt x="9962" y="17733"/>
                </a:cubicBezTo>
                <a:cubicBezTo>
                  <a:pt x="9952" y="17591"/>
                  <a:pt x="9914" y="17467"/>
                  <a:pt x="9875" y="17349"/>
                </a:cubicBezTo>
                <a:cubicBezTo>
                  <a:pt x="9855" y="17287"/>
                  <a:pt x="9835" y="17228"/>
                  <a:pt x="9819" y="17166"/>
                </a:cubicBezTo>
                <a:cubicBezTo>
                  <a:pt x="9796" y="17074"/>
                  <a:pt x="9715" y="17014"/>
                  <a:pt x="9624" y="17014"/>
                </a:cubicBezTo>
                <a:cubicBezTo>
                  <a:pt x="9608" y="17014"/>
                  <a:pt x="9592" y="17016"/>
                  <a:pt x="9575" y="17020"/>
                </a:cubicBezTo>
                <a:cubicBezTo>
                  <a:pt x="9468" y="17046"/>
                  <a:pt x="9403" y="17155"/>
                  <a:pt x="9430" y="17262"/>
                </a:cubicBezTo>
                <a:cubicBezTo>
                  <a:pt x="9446" y="17328"/>
                  <a:pt x="9464" y="17387"/>
                  <a:pt x="9483" y="17443"/>
                </a:cubicBezTo>
                <a:cubicBezTo>
                  <a:pt x="9372" y="17376"/>
                  <a:pt x="9257" y="17308"/>
                  <a:pt x="9132" y="17245"/>
                </a:cubicBezTo>
                <a:cubicBezTo>
                  <a:pt x="9103" y="17231"/>
                  <a:pt x="9072" y="17224"/>
                  <a:pt x="9042" y="17224"/>
                </a:cubicBezTo>
                <a:cubicBezTo>
                  <a:pt x="8968" y="17224"/>
                  <a:pt x="8897" y="17265"/>
                  <a:pt x="8862" y="17336"/>
                </a:cubicBezTo>
                <a:cubicBezTo>
                  <a:pt x="8813" y="17436"/>
                  <a:pt x="8853" y="17557"/>
                  <a:pt x="8952" y="17606"/>
                </a:cubicBezTo>
                <a:cubicBezTo>
                  <a:pt x="9115" y="17686"/>
                  <a:pt x="9266" y="17781"/>
                  <a:pt x="9413" y="17873"/>
                </a:cubicBezTo>
                <a:cubicBezTo>
                  <a:pt x="9737" y="18076"/>
                  <a:pt x="10073" y="18286"/>
                  <a:pt x="10542" y="18365"/>
                </a:cubicBezTo>
                <a:cubicBezTo>
                  <a:pt x="10550" y="18366"/>
                  <a:pt x="10559" y="18366"/>
                  <a:pt x="10567" y="18367"/>
                </a:cubicBezTo>
                <a:cubicBezTo>
                  <a:pt x="10749" y="18893"/>
                  <a:pt x="10929" y="19442"/>
                  <a:pt x="11093" y="19997"/>
                </a:cubicBezTo>
                <a:cubicBezTo>
                  <a:pt x="10435" y="19859"/>
                  <a:pt x="10154" y="19455"/>
                  <a:pt x="9926" y="19047"/>
                </a:cubicBezTo>
                <a:cubicBezTo>
                  <a:pt x="9890" y="18982"/>
                  <a:pt x="9822" y="18945"/>
                  <a:pt x="9751" y="18945"/>
                </a:cubicBezTo>
                <a:cubicBezTo>
                  <a:pt x="9718" y="18945"/>
                  <a:pt x="9684" y="18953"/>
                  <a:pt x="9653" y="18971"/>
                </a:cubicBezTo>
                <a:cubicBezTo>
                  <a:pt x="9556" y="19025"/>
                  <a:pt x="9521" y="19147"/>
                  <a:pt x="9575" y="19244"/>
                </a:cubicBezTo>
                <a:cubicBezTo>
                  <a:pt x="9881" y="19789"/>
                  <a:pt x="10291" y="20308"/>
                  <a:pt x="11215" y="20425"/>
                </a:cubicBezTo>
                <a:cubicBezTo>
                  <a:pt x="11300" y="20731"/>
                  <a:pt x="11380" y="21039"/>
                  <a:pt x="11450" y="21344"/>
                </a:cubicBezTo>
                <a:cubicBezTo>
                  <a:pt x="11553" y="21772"/>
                  <a:pt x="11658" y="22215"/>
                  <a:pt x="11759" y="22667"/>
                </a:cubicBezTo>
                <a:cubicBezTo>
                  <a:pt x="11277" y="22634"/>
                  <a:pt x="10862" y="22413"/>
                  <a:pt x="10509" y="22088"/>
                </a:cubicBezTo>
                <a:cubicBezTo>
                  <a:pt x="10509" y="22086"/>
                  <a:pt x="10510" y="22083"/>
                  <a:pt x="10510" y="22078"/>
                </a:cubicBezTo>
                <a:cubicBezTo>
                  <a:pt x="10510" y="21701"/>
                  <a:pt x="10510" y="21375"/>
                  <a:pt x="10455" y="21041"/>
                </a:cubicBezTo>
                <a:cubicBezTo>
                  <a:pt x="10438" y="20943"/>
                  <a:pt x="10352" y="20873"/>
                  <a:pt x="10256" y="20873"/>
                </a:cubicBezTo>
                <a:cubicBezTo>
                  <a:pt x="10245" y="20873"/>
                  <a:pt x="10234" y="20874"/>
                  <a:pt x="10223" y="20876"/>
                </a:cubicBezTo>
                <a:cubicBezTo>
                  <a:pt x="10115" y="20895"/>
                  <a:pt x="10040" y="20998"/>
                  <a:pt x="10058" y="21108"/>
                </a:cubicBezTo>
                <a:cubicBezTo>
                  <a:pt x="10086" y="21279"/>
                  <a:pt x="10099" y="21454"/>
                  <a:pt x="10104" y="21639"/>
                </a:cubicBezTo>
                <a:cubicBezTo>
                  <a:pt x="9569" y="20940"/>
                  <a:pt x="9213" y="20021"/>
                  <a:pt x="8999" y="19320"/>
                </a:cubicBezTo>
                <a:cubicBezTo>
                  <a:pt x="8999" y="19316"/>
                  <a:pt x="9000" y="19311"/>
                  <a:pt x="9000" y="19307"/>
                </a:cubicBezTo>
                <a:cubicBezTo>
                  <a:pt x="9000" y="19240"/>
                  <a:pt x="9019" y="19216"/>
                  <a:pt x="9089" y="19141"/>
                </a:cubicBezTo>
                <a:cubicBezTo>
                  <a:pt x="9248" y="18965"/>
                  <a:pt x="9387" y="18766"/>
                  <a:pt x="9334" y="18267"/>
                </a:cubicBezTo>
                <a:cubicBezTo>
                  <a:pt x="9323" y="18165"/>
                  <a:pt x="9235" y="18088"/>
                  <a:pt x="9133" y="18088"/>
                </a:cubicBezTo>
                <a:cubicBezTo>
                  <a:pt x="9126" y="18088"/>
                  <a:pt x="9119" y="18089"/>
                  <a:pt x="9112" y="18089"/>
                </a:cubicBezTo>
                <a:cubicBezTo>
                  <a:pt x="9001" y="18101"/>
                  <a:pt x="8922" y="18200"/>
                  <a:pt x="8934" y="18312"/>
                </a:cubicBezTo>
                <a:cubicBezTo>
                  <a:pt x="8964" y="18593"/>
                  <a:pt x="8920" y="18710"/>
                  <a:pt x="8851" y="18799"/>
                </a:cubicBezTo>
                <a:cubicBezTo>
                  <a:pt x="8527" y="17637"/>
                  <a:pt x="8097" y="16282"/>
                  <a:pt x="7279" y="15288"/>
                </a:cubicBezTo>
                <a:cubicBezTo>
                  <a:pt x="7278" y="15285"/>
                  <a:pt x="7276" y="15284"/>
                  <a:pt x="7274" y="15282"/>
                </a:cubicBezTo>
                <a:cubicBezTo>
                  <a:pt x="7234" y="15232"/>
                  <a:pt x="7193" y="15184"/>
                  <a:pt x="7150" y="15138"/>
                </a:cubicBezTo>
                <a:cubicBezTo>
                  <a:pt x="7143" y="15129"/>
                  <a:pt x="7134" y="15119"/>
                  <a:pt x="7125" y="15112"/>
                </a:cubicBezTo>
                <a:cubicBezTo>
                  <a:pt x="7088" y="15070"/>
                  <a:pt x="7049" y="15030"/>
                  <a:pt x="7011" y="14991"/>
                </a:cubicBezTo>
                <a:cubicBezTo>
                  <a:pt x="7002" y="14982"/>
                  <a:pt x="6992" y="14973"/>
                  <a:pt x="6983" y="14963"/>
                </a:cubicBezTo>
                <a:cubicBezTo>
                  <a:pt x="6939" y="14918"/>
                  <a:pt x="6895" y="14875"/>
                  <a:pt x="6851" y="14835"/>
                </a:cubicBezTo>
                <a:cubicBezTo>
                  <a:pt x="6846" y="14831"/>
                  <a:pt x="6842" y="14828"/>
                  <a:pt x="6840" y="14824"/>
                </a:cubicBezTo>
                <a:cubicBezTo>
                  <a:pt x="6789" y="14779"/>
                  <a:pt x="6737" y="14735"/>
                  <a:pt x="6686" y="14693"/>
                </a:cubicBezTo>
                <a:cubicBezTo>
                  <a:pt x="6677" y="14686"/>
                  <a:pt x="6668" y="14679"/>
                  <a:pt x="6660" y="14672"/>
                </a:cubicBezTo>
                <a:cubicBezTo>
                  <a:pt x="6618" y="14638"/>
                  <a:pt x="6574" y="14607"/>
                  <a:pt x="6530" y="14572"/>
                </a:cubicBezTo>
                <a:lnTo>
                  <a:pt x="6478" y="14537"/>
                </a:lnTo>
                <a:cubicBezTo>
                  <a:pt x="6441" y="14511"/>
                  <a:pt x="6404" y="14485"/>
                  <a:pt x="6365" y="14461"/>
                </a:cubicBezTo>
                <a:cubicBezTo>
                  <a:pt x="6346" y="14449"/>
                  <a:pt x="6326" y="14436"/>
                  <a:pt x="6306" y="14424"/>
                </a:cubicBezTo>
                <a:cubicBezTo>
                  <a:pt x="6267" y="14400"/>
                  <a:pt x="6227" y="14376"/>
                  <a:pt x="6187" y="14353"/>
                </a:cubicBezTo>
                <a:cubicBezTo>
                  <a:pt x="6168" y="14343"/>
                  <a:pt x="6151" y="14332"/>
                  <a:pt x="6133" y="14323"/>
                </a:cubicBezTo>
                <a:cubicBezTo>
                  <a:pt x="6074" y="14291"/>
                  <a:pt x="6014" y="14261"/>
                  <a:pt x="5952" y="14231"/>
                </a:cubicBezTo>
                <a:cubicBezTo>
                  <a:pt x="5924" y="14218"/>
                  <a:pt x="5895" y="14212"/>
                  <a:pt x="5866" y="14212"/>
                </a:cubicBezTo>
                <a:cubicBezTo>
                  <a:pt x="5790" y="14212"/>
                  <a:pt x="5718" y="14255"/>
                  <a:pt x="5684" y="14327"/>
                </a:cubicBezTo>
                <a:cubicBezTo>
                  <a:pt x="5636" y="14428"/>
                  <a:pt x="5681" y="14548"/>
                  <a:pt x="5780" y="14594"/>
                </a:cubicBezTo>
                <a:cubicBezTo>
                  <a:pt x="6032" y="14713"/>
                  <a:pt x="6258" y="14863"/>
                  <a:pt x="6466" y="15035"/>
                </a:cubicBezTo>
                <a:cubicBezTo>
                  <a:pt x="6340" y="15189"/>
                  <a:pt x="6146" y="15244"/>
                  <a:pt x="5971" y="15244"/>
                </a:cubicBezTo>
                <a:cubicBezTo>
                  <a:pt x="5920" y="15244"/>
                  <a:pt x="5872" y="15240"/>
                  <a:pt x="5827" y="15232"/>
                </a:cubicBezTo>
                <a:cubicBezTo>
                  <a:pt x="5594" y="15191"/>
                  <a:pt x="5419" y="15062"/>
                  <a:pt x="5389" y="14912"/>
                </a:cubicBezTo>
                <a:cubicBezTo>
                  <a:pt x="5370" y="14816"/>
                  <a:pt x="5285" y="14749"/>
                  <a:pt x="5191" y="14749"/>
                </a:cubicBezTo>
                <a:cubicBezTo>
                  <a:pt x="5178" y="14749"/>
                  <a:pt x="5165" y="14751"/>
                  <a:pt x="5152" y="14753"/>
                </a:cubicBezTo>
                <a:cubicBezTo>
                  <a:pt x="5043" y="14774"/>
                  <a:pt x="4972" y="14881"/>
                  <a:pt x="4993" y="14990"/>
                </a:cubicBezTo>
                <a:cubicBezTo>
                  <a:pt x="5057" y="15306"/>
                  <a:pt x="5357" y="15556"/>
                  <a:pt x="5756" y="15628"/>
                </a:cubicBezTo>
                <a:cubicBezTo>
                  <a:pt x="5830" y="15641"/>
                  <a:pt x="5902" y="15648"/>
                  <a:pt x="5975" y="15648"/>
                </a:cubicBezTo>
                <a:cubicBezTo>
                  <a:pt x="6287" y="15648"/>
                  <a:pt x="6571" y="15526"/>
                  <a:pt x="6758" y="15310"/>
                </a:cubicBezTo>
                <a:cubicBezTo>
                  <a:pt x="7065" y="15630"/>
                  <a:pt x="7321" y="16008"/>
                  <a:pt x="7537" y="16415"/>
                </a:cubicBezTo>
                <a:cubicBezTo>
                  <a:pt x="7239" y="16373"/>
                  <a:pt x="6990" y="16257"/>
                  <a:pt x="6729" y="16134"/>
                </a:cubicBezTo>
                <a:cubicBezTo>
                  <a:pt x="6510" y="16031"/>
                  <a:pt x="6283" y="15923"/>
                  <a:pt x="6017" y="15857"/>
                </a:cubicBezTo>
                <a:cubicBezTo>
                  <a:pt x="6001" y="15853"/>
                  <a:pt x="5984" y="15851"/>
                  <a:pt x="5968" y="15851"/>
                </a:cubicBezTo>
                <a:cubicBezTo>
                  <a:pt x="5878" y="15851"/>
                  <a:pt x="5796" y="15911"/>
                  <a:pt x="5774" y="16002"/>
                </a:cubicBezTo>
                <a:cubicBezTo>
                  <a:pt x="5747" y="16111"/>
                  <a:pt x="5812" y="16219"/>
                  <a:pt x="5920" y="16246"/>
                </a:cubicBezTo>
                <a:cubicBezTo>
                  <a:pt x="6128" y="16298"/>
                  <a:pt x="6311" y="16380"/>
                  <a:pt x="6501" y="16470"/>
                </a:cubicBezTo>
                <a:cubicBezTo>
                  <a:pt x="6401" y="16848"/>
                  <a:pt x="6097" y="17144"/>
                  <a:pt x="5714" y="17229"/>
                </a:cubicBezTo>
                <a:cubicBezTo>
                  <a:pt x="5605" y="17254"/>
                  <a:pt x="5538" y="17361"/>
                  <a:pt x="5561" y="17469"/>
                </a:cubicBezTo>
                <a:cubicBezTo>
                  <a:pt x="5582" y="17563"/>
                  <a:pt x="5665" y="17626"/>
                  <a:pt x="5758" y="17626"/>
                </a:cubicBezTo>
                <a:cubicBezTo>
                  <a:pt x="5773" y="17626"/>
                  <a:pt x="5787" y="17624"/>
                  <a:pt x="5801" y="17621"/>
                </a:cubicBezTo>
                <a:cubicBezTo>
                  <a:pt x="6309" y="17507"/>
                  <a:pt x="6718" y="17128"/>
                  <a:pt x="6873" y="16637"/>
                </a:cubicBezTo>
                <a:cubicBezTo>
                  <a:pt x="6946" y="16667"/>
                  <a:pt x="7021" y="16696"/>
                  <a:pt x="7098" y="16720"/>
                </a:cubicBezTo>
                <a:cubicBezTo>
                  <a:pt x="7100" y="16720"/>
                  <a:pt x="7103" y="16722"/>
                  <a:pt x="7104" y="16722"/>
                </a:cubicBezTo>
                <a:cubicBezTo>
                  <a:pt x="7181" y="16747"/>
                  <a:pt x="7262" y="16768"/>
                  <a:pt x="7347" y="16787"/>
                </a:cubicBezTo>
                <a:cubicBezTo>
                  <a:pt x="7470" y="16813"/>
                  <a:pt x="7602" y="16829"/>
                  <a:pt x="7746" y="16831"/>
                </a:cubicBezTo>
                <a:cubicBezTo>
                  <a:pt x="7990" y="17366"/>
                  <a:pt x="8180" y="17932"/>
                  <a:pt x="8340" y="18476"/>
                </a:cubicBezTo>
                <a:cubicBezTo>
                  <a:pt x="7899" y="18144"/>
                  <a:pt x="7560" y="17536"/>
                  <a:pt x="7415" y="17273"/>
                </a:cubicBezTo>
                <a:cubicBezTo>
                  <a:pt x="7378" y="17207"/>
                  <a:pt x="7310" y="17170"/>
                  <a:pt x="7239" y="17170"/>
                </a:cubicBezTo>
                <a:cubicBezTo>
                  <a:pt x="7206" y="17170"/>
                  <a:pt x="7172" y="17178"/>
                  <a:pt x="7141" y="17195"/>
                </a:cubicBezTo>
                <a:cubicBezTo>
                  <a:pt x="7044" y="17250"/>
                  <a:pt x="7010" y="17372"/>
                  <a:pt x="7063" y="17469"/>
                </a:cubicBezTo>
                <a:cubicBezTo>
                  <a:pt x="7395" y="18067"/>
                  <a:pt x="7857" y="18777"/>
                  <a:pt x="8494" y="19021"/>
                </a:cubicBezTo>
                <a:cubicBezTo>
                  <a:pt x="8523" y="19126"/>
                  <a:pt x="8552" y="19231"/>
                  <a:pt x="8579" y="19332"/>
                </a:cubicBezTo>
                <a:cubicBezTo>
                  <a:pt x="8634" y="19514"/>
                  <a:pt x="8696" y="19712"/>
                  <a:pt x="8771" y="19918"/>
                </a:cubicBezTo>
                <a:cubicBezTo>
                  <a:pt x="8159" y="19753"/>
                  <a:pt x="7837" y="19503"/>
                  <a:pt x="7574" y="19020"/>
                </a:cubicBezTo>
                <a:cubicBezTo>
                  <a:pt x="7537" y="18953"/>
                  <a:pt x="7468" y="18915"/>
                  <a:pt x="7397" y="18915"/>
                </a:cubicBezTo>
                <a:cubicBezTo>
                  <a:pt x="7364" y="18915"/>
                  <a:pt x="7331" y="18923"/>
                  <a:pt x="7300" y="18940"/>
                </a:cubicBezTo>
                <a:cubicBezTo>
                  <a:pt x="7204" y="18993"/>
                  <a:pt x="7167" y="19115"/>
                  <a:pt x="7221" y="19212"/>
                </a:cubicBezTo>
                <a:cubicBezTo>
                  <a:pt x="7627" y="19954"/>
                  <a:pt x="8183" y="20212"/>
                  <a:pt x="8946" y="20372"/>
                </a:cubicBezTo>
                <a:cubicBezTo>
                  <a:pt x="9101" y="20748"/>
                  <a:pt x="9291" y="21134"/>
                  <a:pt x="9516" y="21493"/>
                </a:cubicBezTo>
                <a:cubicBezTo>
                  <a:pt x="9036" y="21239"/>
                  <a:pt x="8622" y="20870"/>
                  <a:pt x="8192" y="20486"/>
                </a:cubicBezTo>
                <a:cubicBezTo>
                  <a:pt x="8079" y="20383"/>
                  <a:pt x="7964" y="20281"/>
                  <a:pt x="7847" y="20180"/>
                </a:cubicBezTo>
                <a:cubicBezTo>
                  <a:pt x="7809" y="20146"/>
                  <a:pt x="7762" y="20130"/>
                  <a:pt x="7715" y="20130"/>
                </a:cubicBezTo>
                <a:cubicBezTo>
                  <a:pt x="7659" y="20130"/>
                  <a:pt x="7603" y="20154"/>
                  <a:pt x="7564" y="20200"/>
                </a:cubicBezTo>
                <a:cubicBezTo>
                  <a:pt x="7491" y="20284"/>
                  <a:pt x="7500" y="20411"/>
                  <a:pt x="7584" y="20483"/>
                </a:cubicBezTo>
                <a:cubicBezTo>
                  <a:pt x="7699" y="20583"/>
                  <a:pt x="7813" y="20684"/>
                  <a:pt x="7924" y="20785"/>
                </a:cubicBezTo>
                <a:cubicBezTo>
                  <a:pt x="8522" y="21318"/>
                  <a:pt x="9140" y="21870"/>
                  <a:pt x="9971" y="22107"/>
                </a:cubicBezTo>
                <a:cubicBezTo>
                  <a:pt x="10460" y="22663"/>
                  <a:pt x="11077" y="23057"/>
                  <a:pt x="11845" y="23069"/>
                </a:cubicBezTo>
                <a:cubicBezTo>
                  <a:pt x="11885" y="23250"/>
                  <a:pt x="11922" y="23432"/>
                  <a:pt x="11957" y="23615"/>
                </a:cubicBezTo>
                <a:cubicBezTo>
                  <a:pt x="11461" y="23273"/>
                  <a:pt x="10981" y="22972"/>
                  <a:pt x="10441" y="22972"/>
                </a:cubicBezTo>
                <a:cubicBezTo>
                  <a:pt x="10366" y="22972"/>
                  <a:pt x="10290" y="22978"/>
                  <a:pt x="10212" y="22991"/>
                </a:cubicBezTo>
                <a:cubicBezTo>
                  <a:pt x="10145" y="23001"/>
                  <a:pt x="10083" y="23006"/>
                  <a:pt x="10023" y="23006"/>
                </a:cubicBezTo>
                <a:cubicBezTo>
                  <a:pt x="9582" y="23006"/>
                  <a:pt x="9346" y="22721"/>
                  <a:pt x="9033" y="22343"/>
                </a:cubicBezTo>
                <a:cubicBezTo>
                  <a:pt x="8823" y="22088"/>
                  <a:pt x="8584" y="21799"/>
                  <a:pt x="8245" y="21587"/>
                </a:cubicBezTo>
                <a:cubicBezTo>
                  <a:pt x="8212" y="21567"/>
                  <a:pt x="8175" y="21557"/>
                  <a:pt x="8139" y="21557"/>
                </a:cubicBezTo>
                <a:cubicBezTo>
                  <a:pt x="8072" y="21557"/>
                  <a:pt x="8007" y="21590"/>
                  <a:pt x="7969" y="21651"/>
                </a:cubicBezTo>
                <a:cubicBezTo>
                  <a:pt x="7911" y="21746"/>
                  <a:pt x="7938" y="21869"/>
                  <a:pt x="8033" y="21927"/>
                </a:cubicBezTo>
                <a:cubicBezTo>
                  <a:pt x="8310" y="22102"/>
                  <a:pt x="8517" y="22347"/>
                  <a:pt x="8714" y="22587"/>
                </a:cubicBezTo>
                <a:cubicBezTo>
                  <a:pt x="8712" y="22587"/>
                  <a:pt x="8709" y="22587"/>
                  <a:pt x="8706" y="22587"/>
                </a:cubicBezTo>
                <a:cubicBezTo>
                  <a:pt x="8537" y="22587"/>
                  <a:pt x="8316" y="22523"/>
                  <a:pt x="8092" y="22306"/>
                </a:cubicBezTo>
                <a:cubicBezTo>
                  <a:pt x="8053" y="22268"/>
                  <a:pt x="8002" y="22249"/>
                  <a:pt x="7952" y="22249"/>
                </a:cubicBezTo>
                <a:cubicBezTo>
                  <a:pt x="7900" y="22249"/>
                  <a:pt x="7847" y="22270"/>
                  <a:pt x="7809" y="22310"/>
                </a:cubicBezTo>
                <a:cubicBezTo>
                  <a:pt x="7731" y="22390"/>
                  <a:pt x="7733" y="22518"/>
                  <a:pt x="7813" y="22594"/>
                </a:cubicBezTo>
                <a:cubicBezTo>
                  <a:pt x="8103" y="22876"/>
                  <a:pt x="8429" y="22986"/>
                  <a:pt x="8709" y="22986"/>
                </a:cubicBezTo>
                <a:cubicBezTo>
                  <a:pt x="8823" y="22986"/>
                  <a:pt x="8926" y="22968"/>
                  <a:pt x="9019" y="22936"/>
                </a:cubicBezTo>
                <a:cubicBezTo>
                  <a:pt x="9273" y="23199"/>
                  <a:pt x="9574" y="23406"/>
                  <a:pt x="10018" y="23406"/>
                </a:cubicBezTo>
                <a:cubicBezTo>
                  <a:pt x="10099" y="23406"/>
                  <a:pt x="10184" y="23400"/>
                  <a:pt x="10275" y="23385"/>
                </a:cubicBezTo>
                <a:cubicBezTo>
                  <a:pt x="10330" y="23376"/>
                  <a:pt x="10384" y="23372"/>
                  <a:pt x="10438" y="23372"/>
                </a:cubicBezTo>
                <a:cubicBezTo>
                  <a:pt x="10910" y="23372"/>
                  <a:pt x="11364" y="23688"/>
                  <a:pt x="11880" y="24048"/>
                </a:cubicBezTo>
                <a:cubicBezTo>
                  <a:pt x="11940" y="24090"/>
                  <a:pt x="12002" y="24132"/>
                  <a:pt x="12062" y="24173"/>
                </a:cubicBezTo>
                <a:cubicBezTo>
                  <a:pt x="12135" y="24575"/>
                  <a:pt x="12196" y="24979"/>
                  <a:pt x="12248" y="25385"/>
                </a:cubicBezTo>
                <a:cubicBezTo>
                  <a:pt x="11594" y="25266"/>
                  <a:pt x="11205" y="24794"/>
                  <a:pt x="10765" y="24257"/>
                </a:cubicBezTo>
                <a:cubicBezTo>
                  <a:pt x="10681" y="24156"/>
                  <a:pt x="10598" y="24053"/>
                  <a:pt x="10510" y="23952"/>
                </a:cubicBezTo>
                <a:cubicBezTo>
                  <a:pt x="10471" y="23905"/>
                  <a:pt x="10414" y="23881"/>
                  <a:pt x="10358" y="23881"/>
                </a:cubicBezTo>
                <a:cubicBezTo>
                  <a:pt x="10312" y="23881"/>
                  <a:pt x="10265" y="23897"/>
                  <a:pt x="10227" y="23930"/>
                </a:cubicBezTo>
                <a:cubicBezTo>
                  <a:pt x="10143" y="24002"/>
                  <a:pt x="10133" y="24129"/>
                  <a:pt x="10206" y="24213"/>
                </a:cubicBezTo>
                <a:cubicBezTo>
                  <a:pt x="10291" y="24313"/>
                  <a:pt x="10373" y="24412"/>
                  <a:pt x="10455" y="24512"/>
                </a:cubicBezTo>
                <a:cubicBezTo>
                  <a:pt x="10931" y="25093"/>
                  <a:pt x="11423" y="25691"/>
                  <a:pt x="12296" y="25798"/>
                </a:cubicBezTo>
                <a:cubicBezTo>
                  <a:pt x="12356" y="26357"/>
                  <a:pt x="12391" y="26916"/>
                  <a:pt x="12391" y="27468"/>
                </a:cubicBezTo>
                <a:cubicBezTo>
                  <a:pt x="12391" y="27601"/>
                  <a:pt x="12498" y="27710"/>
                  <a:pt x="12632" y="27710"/>
                </a:cubicBezTo>
                <a:cubicBezTo>
                  <a:pt x="12767" y="27710"/>
                  <a:pt x="12874" y="27602"/>
                  <a:pt x="12874" y="27468"/>
                </a:cubicBezTo>
                <a:cubicBezTo>
                  <a:pt x="12874" y="27010"/>
                  <a:pt x="12850" y="26551"/>
                  <a:pt x="12811" y="26090"/>
                </a:cubicBezTo>
                <a:cubicBezTo>
                  <a:pt x="13139" y="25885"/>
                  <a:pt x="13483" y="25505"/>
                  <a:pt x="13791" y="25068"/>
                </a:cubicBezTo>
                <a:cubicBezTo>
                  <a:pt x="13810" y="25073"/>
                  <a:pt x="13828" y="25077"/>
                  <a:pt x="13849" y="25077"/>
                </a:cubicBezTo>
                <a:cubicBezTo>
                  <a:pt x="14002" y="25077"/>
                  <a:pt x="14158" y="25085"/>
                  <a:pt x="14322" y="25093"/>
                </a:cubicBezTo>
                <a:cubicBezTo>
                  <a:pt x="14482" y="25101"/>
                  <a:pt x="14649" y="25111"/>
                  <a:pt x="14814" y="25111"/>
                </a:cubicBezTo>
                <a:cubicBezTo>
                  <a:pt x="15332" y="25111"/>
                  <a:pt x="15856" y="25026"/>
                  <a:pt x="16224" y="24581"/>
                </a:cubicBezTo>
                <a:cubicBezTo>
                  <a:pt x="16295" y="24496"/>
                  <a:pt x="16284" y="24368"/>
                  <a:pt x="16199" y="24298"/>
                </a:cubicBezTo>
                <a:cubicBezTo>
                  <a:pt x="16161" y="24267"/>
                  <a:pt x="16115" y="24252"/>
                  <a:pt x="16070" y="24252"/>
                </a:cubicBezTo>
                <a:cubicBezTo>
                  <a:pt x="16012" y="24252"/>
                  <a:pt x="15955" y="24276"/>
                  <a:pt x="15916" y="24324"/>
                </a:cubicBezTo>
                <a:cubicBezTo>
                  <a:pt x="15685" y="24601"/>
                  <a:pt x="15358" y="24686"/>
                  <a:pt x="14989" y="24703"/>
                </a:cubicBezTo>
                <a:cubicBezTo>
                  <a:pt x="15054" y="24613"/>
                  <a:pt x="15139" y="24512"/>
                  <a:pt x="15194" y="24443"/>
                </a:cubicBezTo>
                <a:cubicBezTo>
                  <a:pt x="15311" y="24304"/>
                  <a:pt x="15411" y="24182"/>
                  <a:pt x="15463" y="24080"/>
                </a:cubicBezTo>
                <a:cubicBezTo>
                  <a:pt x="15512" y="23980"/>
                  <a:pt x="15473" y="23859"/>
                  <a:pt x="15373" y="23810"/>
                </a:cubicBezTo>
                <a:cubicBezTo>
                  <a:pt x="15344" y="23796"/>
                  <a:pt x="15313" y="23789"/>
                  <a:pt x="15283" y="23789"/>
                </a:cubicBezTo>
                <a:cubicBezTo>
                  <a:pt x="15209" y="23789"/>
                  <a:pt x="15138" y="23830"/>
                  <a:pt x="15103" y="23901"/>
                </a:cubicBezTo>
                <a:cubicBezTo>
                  <a:pt x="15072" y="23962"/>
                  <a:pt x="14973" y="24081"/>
                  <a:pt x="14885" y="24187"/>
                </a:cubicBezTo>
                <a:cubicBezTo>
                  <a:pt x="14714" y="24393"/>
                  <a:pt x="14586" y="24555"/>
                  <a:pt x="14528" y="24699"/>
                </a:cubicBezTo>
                <a:cubicBezTo>
                  <a:pt x="14466" y="24697"/>
                  <a:pt x="14405" y="24694"/>
                  <a:pt x="14343" y="24691"/>
                </a:cubicBezTo>
                <a:cubicBezTo>
                  <a:pt x="14246" y="24685"/>
                  <a:pt x="14146" y="24681"/>
                  <a:pt x="14046" y="24677"/>
                </a:cubicBezTo>
                <a:cubicBezTo>
                  <a:pt x="14343" y="24196"/>
                  <a:pt x="14585" y="23691"/>
                  <a:pt x="14711" y="23296"/>
                </a:cubicBezTo>
                <a:cubicBezTo>
                  <a:pt x="14736" y="23298"/>
                  <a:pt x="14762" y="23300"/>
                  <a:pt x="14787" y="23300"/>
                </a:cubicBezTo>
                <a:cubicBezTo>
                  <a:pt x="15588" y="23300"/>
                  <a:pt x="16426" y="22825"/>
                  <a:pt x="16680" y="22200"/>
                </a:cubicBezTo>
                <a:cubicBezTo>
                  <a:pt x="16720" y="22098"/>
                  <a:pt x="16671" y="21980"/>
                  <a:pt x="16569" y="21938"/>
                </a:cubicBezTo>
                <a:cubicBezTo>
                  <a:pt x="16544" y="21928"/>
                  <a:pt x="16519" y="21923"/>
                  <a:pt x="16494" y="21923"/>
                </a:cubicBezTo>
                <a:cubicBezTo>
                  <a:pt x="16414" y="21923"/>
                  <a:pt x="16338" y="21970"/>
                  <a:pt x="16307" y="22049"/>
                </a:cubicBezTo>
                <a:cubicBezTo>
                  <a:pt x="16119" y="22511"/>
                  <a:pt x="15432" y="22886"/>
                  <a:pt x="14805" y="22896"/>
                </a:cubicBezTo>
                <a:cubicBezTo>
                  <a:pt x="14837" y="22679"/>
                  <a:pt x="14838" y="22455"/>
                  <a:pt x="14830" y="22230"/>
                </a:cubicBezTo>
                <a:cubicBezTo>
                  <a:pt x="14842" y="22230"/>
                  <a:pt x="14856" y="22232"/>
                  <a:pt x="14869" y="22232"/>
                </a:cubicBezTo>
                <a:cubicBezTo>
                  <a:pt x="15683" y="22232"/>
                  <a:pt x="16218" y="21549"/>
                  <a:pt x="16557" y="21017"/>
                </a:cubicBezTo>
                <a:cubicBezTo>
                  <a:pt x="16617" y="20923"/>
                  <a:pt x="16589" y="20799"/>
                  <a:pt x="16496" y="20739"/>
                </a:cubicBezTo>
                <a:cubicBezTo>
                  <a:pt x="16462" y="20718"/>
                  <a:pt x="16424" y="20707"/>
                  <a:pt x="16387" y="20707"/>
                </a:cubicBezTo>
                <a:cubicBezTo>
                  <a:pt x="16321" y="20707"/>
                  <a:pt x="16256" y="20740"/>
                  <a:pt x="16218" y="20801"/>
                </a:cubicBezTo>
                <a:cubicBezTo>
                  <a:pt x="15770" y="21505"/>
                  <a:pt x="15348" y="21829"/>
                  <a:pt x="14870" y="21829"/>
                </a:cubicBezTo>
                <a:cubicBezTo>
                  <a:pt x="14849" y="21829"/>
                  <a:pt x="14828" y="21829"/>
                  <a:pt x="14806" y="21828"/>
                </a:cubicBezTo>
                <a:cubicBezTo>
                  <a:pt x="14792" y="21599"/>
                  <a:pt x="14779" y="21375"/>
                  <a:pt x="14787" y="21158"/>
                </a:cubicBezTo>
                <a:cubicBezTo>
                  <a:pt x="15038" y="21141"/>
                  <a:pt x="15277" y="21081"/>
                  <a:pt x="15473" y="20983"/>
                </a:cubicBezTo>
                <a:cubicBezTo>
                  <a:pt x="15572" y="20934"/>
                  <a:pt x="15612" y="20813"/>
                  <a:pt x="15563" y="20714"/>
                </a:cubicBezTo>
                <a:cubicBezTo>
                  <a:pt x="15528" y="20644"/>
                  <a:pt x="15457" y="20603"/>
                  <a:pt x="15383" y="20603"/>
                </a:cubicBezTo>
                <a:cubicBezTo>
                  <a:pt x="15353" y="20603"/>
                  <a:pt x="15322" y="20609"/>
                  <a:pt x="15293" y="20624"/>
                </a:cubicBezTo>
                <a:cubicBezTo>
                  <a:pt x="15162" y="20689"/>
                  <a:pt x="15005" y="20731"/>
                  <a:pt x="14833" y="20749"/>
                </a:cubicBezTo>
                <a:cubicBezTo>
                  <a:pt x="14900" y="20429"/>
                  <a:pt x="15050" y="20135"/>
                  <a:pt x="15354" y="19878"/>
                </a:cubicBezTo>
                <a:cubicBezTo>
                  <a:pt x="15379" y="19867"/>
                  <a:pt x="15404" y="19851"/>
                  <a:pt x="15423" y="19830"/>
                </a:cubicBezTo>
                <a:cubicBezTo>
                  <a:pt x="15432" y="19821"/>
                  <a:pt x="15441" y="19811"/>
                  <a:pt x="15449" y="19801"/>
                </a:cubicBezTo>
                <a:cubicBezTo>
                  <a:pt x="15473" y="19784"/>
                  <a:pt x="15491" y="19763"/>
                  <a:pt x="15505" y="19739"/>
                </a:cubicBezTo>
                <a:cubicBezTo>
                  <a:pt x="15719" y="19500"/>
                  <a:pt x="15912" y="19232"/>
                  <a:pt x="16077" y="18941"/>
                </a:cubicBezTo>
                <a:lnTo>
                  <a:pt x="16188" y="18941"/>
                </a:lnTo>
                <a:cubicBezTo>
                  <a:pt x="16244" y="18941"/>
                  <a:pt x="16299" y="18942"/>
                  <a:pt x="16353" y="18942"/>
                </a:cubicBezTo>
                <a:cubicBezTo>
                  <a:pt x="16876" y="18942"/>
                  <a:pt x="17410" y="18904"/>
                  <a:pt x="17897" y="18467"/>
                </a:cubicBezTo>
                <a:cubicBezTo>
                  <a:pt x="17979" y="18392"/>
                  <a:pt x="17985" y="18265"/>
                  <a:pt x="17911" y="18182"/>
                </a:cubicBezTo>
                <a:cubicBezTo>
                  <a:pt x="17871" y="18138"/>
                  <a:pt x="17816" y="18116"/>
                  <a:pt x="17762" y="18116"/>
                </a:cubicBezTo>
                <a:cubicBezTo>
                  <a:pt x="17713" y="18116"/>
                  <a:pt x="17665" y="18133"/>
                  <a:pt x="17627" y="18168"/>
                </a:cubicBezTo>
                <a:cubicBezTo>
                  <a:pt x="17245" y="18512"/>
                  <a:pt x="16823" y="18541"/>
                  <a:pt x="16344" y="18541"/>
                </a:cubicBezTo>
                <a:cubicBezTo>
                  <a:pt x="16323" y="18541"/>
                  <a:pt x="16303" y="18541"/>
                  <a:pt x="16282" y="18541"/>
                </a:cubicBezTo>
                <a:cubicBezTo>
                  <a:pt x="16501" y="18068"/>
                  <a:pt x="16656" y="17553"/>
                  <a:pt x="16740" y="17020"/>
                </a:cubicBezTo>
                <a:cubicBezTo>
                  <a:pt x="17105" y="16911"/>
                  <a:pt x="17409" y="16602"/>
                  <a:pt x="17664" y="16250"/>
                </a:cubicBezTo>
                <a:cubicBezTo>
                  <a:pt x="17936" y="16298"/>
                  <a:pt x="18249" y="16298"/>
                  <a:pt x="18501" y="16298"/>
                </a:cubicBezTo>
                <a:cubicBezTo>
                  <a:pt x="18612" y="16298"/>
                  <a:pt x="18702" y="16208"/>
                  <a:pt x="18702" y="16097"/>
                </a:cubicBezTo>
                <a:cubicBezTo>
                  <a:pt x="18702" y="15985"/>
                  <a:pt x="18611" y="15896"/>
                  <a:pt x="18501" y="15896"/>
                </a:cubicBezTo>
                <a:cubicBezTo>
                  <a:pt x="18320" y="15896"/>
                  <a:pt x="18107" y="15896"/>
                  <a:pt x="17911" y="15878"/>
                </a:cubicBezTo>
                <a:cubicBezTo>
                  <a:pt x="17988" y="15752"/>
                  <a:pt x="18062" y="15627"/>
                  <a:pt x="18128" y="15511"/>
                </a:cubicBezTo>
                <a:cubicBezTo>
                  <a:pt x="18171" y="15437"/>
                  <a:pt x="18212" y="15367"/>
                  <a:pt x="18250" y="15303"/>
                </a:cubicBezTo>
                <a:cubicBezTo>
                  <a:pt x="18307" y="15207"/>
                  <a:pt x="18276" y="15083"/>
                  <a:pt x="18181" y="15026"/>
                </a:cubicBezTo>
                <a:cubicBezTo>
                  <a:pt x="18148" y="15007"/>
                  <a:pt x="18112" y="14998"/>
                  <a:pt x="18077" y="14998"/>
                </a:cubicBezTo>
                <a:cubicBezTo>
                  <a:pt x="18009" y="14998"/>
                  <a:pt x="17942" y="15032"/>
                  <a:pt x="17904" y="15096"/>
                </a:cubicBezTo>
                <a:cubicBezTo>
                  <a:pt x="17865" y="15160"/>
                  <a:pt x="17823" y="15234"/>
                  <a:pt x="17778" y="15309"/>
                </a:cubicBezTo>
                <a:cubicBezTo>
                  <a:pt x="17536" y="15726"/>
                  <a:pt x="17188" y="16325"/>
                  <a:pt x="16793" y="16560"/>
                </a:cubicBezTo>
                <a:cubicBezTo>
                  <a:pt x="16818" y="16261"/>
                  <a:pt x="16819" y="15959"/>
                  <a:pt x="16796" y="15659"/>
                </a:cubicBezTo>
                <a:cubicBezTo>
                  <a:pt x="16788" y="15554"/>
                  <a:pt x="16701" y="15473"/>
                  <a:pt x="16598" y="15473"/>
                </a:cubicBezTo>
                <a:cubicBezTo>
                  <a:pt x="16592" y="15473"/>
                  <a:pt x="16586" y="15474"/>
                  <a:pt x="16581" y="15474"/>
                </a:cubicBezTo>
                <a:cubicBezTo>
                  <a:pt x="16470" y="15481"/>
                  <a:pt x="16387" y="15579"/>
                  <a:pt x="16396" y="15689"/>
                </a:cubicBezTo>
                <a:cubicBezTo>
                  <a:pt x="16501" y="17053"/>
                  <a:pt x="16075" y="18448"/>
                  <a:pt x="15274" y="19391"/>
                </a:cubicBezTo>
                <a:cubicBezTo>
                  <a:pt x="14618" y="18979"/>
                  <a:pt x="14810" y="18546"/>
                  <a:pt x="14875" y="18400"/>
                </a:cubicBezTo>
                <a:cubicBezTo>
                  <a:pt x="14921" y="18299"/>
                  <a:pt x="14875" y="18180"/>
                  <a:pt x="14774" y="18134"/>
                </a:cubicBezTo>
                <a:cubicBezTo>
                  <a:pt x="14748" y="18122"/>
                  <a:pt x="14720" y="18117"/>
                  <a:pt x="14693" y="18117"/>
                </a:cubicBezTo>
                <a:cubicBezTo>
                  <a:pt x="14616" y="18117"/>
                  <a:pt x="14542" y="18161"/>
                  <a:pt x="14509" y="18235"/>
                </a:cubicBezTo>
                <a:cubicBezTo>
                  <a:pt x="14264" y="18780"/>
                  <a:pt x="14436" y="19300"/>
                  <a:pt x="14976" y="19676"/>
                </a:cubicBezTo>
                <a:cubicBezTo>
                  <a:pt x="14666" y="19978"/>
                  <a:pt x="14509" y="20319"/>
                  <a:pt x="14437" y="20673"/>
                </a:cubicBezTo>
                <a:cubicBezTo>
                  <a:pt x="14282" y="20546"/>
                  <a:pt x="14190" y="20356"/>
                  <a:pt x="14151" y="20088"/>
                </a:cubicBezTo>
                <a:cubicBezTo>
                  <a:pt x="14137" y="19988"/>
                  <a:pt x="14052" y="19916"/>
                  <a:pt x="13953" y="19916"/>
                </a:cubicBezTo>
                <a:cubicBezTo>
                  <a:pt x="13944" y="19916"/>
                  <a:pt x="13934" y="19917"/>
                  <a:pt x="13924" y="19918"/>
                </a:cubicBezTo>
                <a:cubicBezTo>
                  <a:pt x="13814" y="19934"/>
                  <a:pt x="13738" y="20035"/>
                  <a:pt x="13754" y="20146"/>
                </a:cubicBezTo>
                <a:cubicBezTo>
                  <a:pt x="13821" y="20610"/>
                  <a:pt x="14034" y="20933"/>
                  <a:pt x="14385" y="21111"/>
                </a:cubicBezTo>
                <a:cubicBezTo>
                  <a:pt x="14374" y="21377"/>
                  <a:pt x="14391" y="21645"/>
                  <a:pt x="14406" y="21900"/>
                </a:cubicBezTo>
                <a:cubicBezTo>
                  <a:pt x="14431" y="22270"/>
                  <a:pt x="14453" y="22621"/>
                  <a:pt x="14391" y="22934"/>
                </a:cubicBezTo>
                <a:cubicBezTo>
                  <a:pt x="14379" y="22998"/>
                  <a:pt x="14362" y="23069"/>
                  <a:pt x="14338" y="23142"/>
                </a:cubicBezTo>
                <a:cubicBezTo>
                  <a:pt x="14199" y="23099"/>
                  <a:pt x="14081" y="23007"/>
                  <a:pt x="13988" y="22860"/>
                </a:cubicBezTo>
                <a:cubicBezTo>
                  <a:pt x="13782" y="22540"/>
                  <a:pt x="13745" y="22039"/>
                  <a:pt x="13828" y="21759"/>
                </a:cubicBezTo>
                <a:cubicBezTo>
                  <a:pt x="13860" y="21653"/>
                  <a:pt x="13799" y="21542"/>
                  <a:pt x="13693" y="21510"/>
                </a:cubicBezTo>
                <a:cubicBezTo>
                  <a:pt x="13674" y="21504"/>
                  <a:pt x="13655" y="21501"/>
                  <a:pt x="13636" y="21501"/>
                </a:cubicBezTo>
                <a:cubicBezTo>
                  <a:pt x="13549" y="21501"/>
                  <a:pt x="13469" y="21558"/>
                  <a:pt x="13443" y="21646"/>
                </a:cubicBezTo>
                <a:cubicBezTo>
                  <a:pt x="13334" y="22013"/>
                  <a:pt x="13369" y="22640"/>
                  <a:pt x="13650" y="23078"/>
                </a:cubicBezTo>
                <a:cubicBezTo>
                  <a:pt x="13790" y="23299"/>
                  <a:pt x="13980" y="23448"/>
                  <a:pt x="14202" y="23521"/>
                </a:cubicBezTo>
                <a:cubicBezTo>
                  <a:pt x="13892" y="24258"/>
                  <a:pt x="13294" y="25180"/>
                  <a:pt x="12779" y="25612"/>
                </a:cubicBezTo>
                <a:cubicBezTo>
                  <a:pt x="12778" y="25575"/>
                  <a:pt x="12767" y="25541"/>
                  <a:pt x="12749" y="25511"/>
                </a:cubicBezTo>
                <a:cubicBezTo>
                  <a:pt x="12664" y="24788"/>
                  <a:pt x="12541" y="24069"/>
                  <a:pt x="12398" y="23368"/>
                </a:cubicBezTo>
                <a:cubicBezTo>
                  <a:pt x="12530" y="23009"/>
                  <a:pt x="12674" y="22673"/>
                  <a:pt x="12815" y="22348"/>
                </a:cubicBezTo>
                <a:cubicBezTo>
                  <a:pt x="13184" y="21498"/>
                  <a:pt x="13534" y="20694"/>
                  <a:pt x="13572" y="19596"/>
                </a:cubicBezTo>
                <a:cubicBezTo>
                  <a:pt x="13594" y="19069"/>
                  <a:pt x="13646" y="18577"/>
                  <a:pt x="13727" y="18100"/>
                </a:cubicBezTo>
                <a:cubicBezTo>
                  <a:pt x="13731" y="18097"/>
                  <a:pt x="13736" y="18096"/>
                  <a:pt x="13740" y="18094"/>
                </a:cubicBezTo>
                <a:cubicBezTo>
                  <a:pt x="14203" y="17745"/>
                  <a:pt x="14863" y="17052"/>
                  <a:pt x="15177" y="16579"/>
                </a:cubicBezTo>
                <a:cubicBezTo>
                  <a:pt x="15239" y="16485"/>
                  <a:pt x="15214" y="16362"/>
                  <a:pt x="15122" y="16299"/>
                </a:cubicBezTo>
                <a:cubicBezTo>
                  <a:pt x="15087" y="16277"/>
                  <a:pt x="15048" y="16266"/>
                  <a:pt x="15010" y="16266"/>
                </a:cubicBezTo>
                <a:cubicBezTo>
                  <a:pt x="14945" y="16266"/>
                  <a:pt x="14882" y="16297"/>
                  <a:pt x="14842" y="16355"/>
                </a:cubicBezTo>
                <a:cubicBezTo>
                  <a:pt x="14628" y="16678"/>
                  <a:pt x="14225" y="17126"/>
                  <a:pt x="13857" y="17467"/>
                </a:cubicBezTo>
                <a:cubicBezTo>
                  <a:pt x="13970" y="16996"/>
                  <a:pt x="14113" y="16536"/>
                  <a:pt x="14298" y="16064"/>
                </a:cubicBezTo>
                <a:cubicBezTo>
                  <a:pt x="14337" y="15960"/>
                  <a:pt x="14287" y="15843"/>
                  <a:pt x="14183" y="15804"/>
                </a:cubicBezTo>
                <a:cubicBezTo>
                  <a:pt x="14159" y="15794"/>
                  <a:pt x="14135" y="15790"/>
                  <a:pt x="14110" y="15790"/>
                </a:cubicBezTo>
                <a:cubicBezTo>
                  <a:pt x="14030" y="15790"/>
                  <a:pt x="13954" y="15838"/>
                  <a:pt x="13923" y="15917"/>
                </a:cubicBezTo>
                <a:cubicBezTo>
                  <a:pt x="13828" y="16159"/>
                  <a:pt x="13746" y="16398"/>
                  <a:pt x="13671" y="16635"/>
                </a:cubicBezTo>
                <a:cubicBezTo>
                  <a:pt x="13304" y="16496"/>
                  <a:pt x="13215" y="16103"/>
                  <a:pt x="13252" y="15804"/>
                </a:cubicBezTo>
                <a:cubicBezTo>
                  <a:pt x="13265" y="15693"/>
                  <a:pt x="13188" y="15593"/>
                  <a:pt x="13078" y="15579"/>
                </a:cubicBezTo>
                <a:cubicBezTo>
                  <a:pt x="13068" y="15578"/>
                  <a:pt x="13060" y="15577"/>
                  <a:pt x="13051" y="15577"/>
                </a:cubicBezTo>
                <a:cubicBezTo>
                  <a:pt x="12951" y="15577"/>
                  <a:pt x="12865" y="15652"/>
                  <a:pt x="12853" y="15753"/>
                </a:cubicBezTo>
                <a:cubicBezTo>
                  <a:pt x="12792" y="16244"/>
                  <a:pt x="12986" y="16821"/>
                  <a:pt x="13556" y="17021"/>
                </a:cubicBezTo>
                <a:cubicBezTo>
                  <a:pt x="13412" y="17539"/>
                  <a:pt x="13309" y="18062"/>
                  <a:pt x="13243" y="18611"/>
                </a:cubicBezTo>
                <a:cubicBezTo>
                  <a:pt x="13102" y="18418"/>
                  <a:pt x="13015" y="18221"/>
                  <a:pt x="12986" y="18022"/>
                </a:cubicBezTo>
                <a:cubicBezTo>
                  <a:pt x="12972" y="17923"/>
                  <a:pt x="12887" y="17850"/>
                  <a:pt x="12789" y="17850"/>
                </a:cubicBezTo>
                <a:cubicBezTo>
                  <a:pt x="12779" y="17850"/>
                  <a:pt x="12769" y="17851"/>
                  <a:pt x="12759" y="17852"/>
                </a:cubicBezTo>
                <a:cubicBezTo>
                  <a:pt x="12648" y="17868"/>
                  <a:pt x="12573" y="17969"/>
                  <a:pt x="12588" y="18080"/>
                </a:cubicBezTo>
                <a:cubicBezTo>
                  <a:pt x="12642" y="18452"/>
                  <a:pt x="12838" y="18809"/>
                  <a:pt x="13174" y="19146"/>
                </a:cubicBezTo>
                <a:cubicBezTo>
                  <a:pt x="13180" y="19152"/>
                  <a:pt x="13187" y="19157"/>
                  <a:pt x="13193" y="19162"/>
                </a:cubicBezTo>
                <a:cubicBezTo>
                  <a:pt x="13184" y="19298"/>
                  <a:pt x="13174" y="19436"/>
                  <a:pt x="13168" y="19579"/>
                </a:cubicBezTo>
                <a:cubicBezTo>
                  <a:pt x="13132" y="20603"/>
                  <a:pt x="12799" y="21371"/>
                  <a:pt x="12444" y="22187"/>
                </a:cubicBezTo>
                <a:cubicBezTo>
                  <a:pt x="12377" y="22338"/>
                  <a:pt x="12311" y="22493"/>
                  <a:pt x="12244" y="22651"/>
                </a:cubicBezTo>
                <a:cubicBezTo>
                  <a:pt x="12137" y="22162"/>
                  <a:pt x="12023" y="21684"/>
                  <a:pt x="11911" y="21225"/>
                </a:cubicBezTo>
                <a:cubicBezTo>
                  <a:pt x="11794" y="20717"/>
                  <a:pt x="11653" y="20206"/>
                  <a:pt x="11502" y="19704"/>
                </a:cubicBezTo>
                <a:cubicBezTo>
                  <a:pt x="11534" y="19691"/>
                  <a:pt x="11564" y="19670"/>
                  <a:pt x="11589" y="19643"/>
                </a:cubicBezTo>
                <a:cubicBezTo>
                  <a:pt x="12545" y="18591"/>
                  <a:pt x="12689" y="17062"/>
                  <a:pt x="12007" y="15216"/>
                </a:cubicBezTo>
                <a:cubicBezTo>
                  <a:pt x="11936" y="15034"/>
                  <a:pt x="11850" y="14862"/>
                  <a:pt x="11757" y="14693"/>
                </a:cubicBezTo>
                <a:cubicBezTo>
                  <a:pt x="12248" y="14408"/>
                  <a:pt x="12611" y="14072"/>
                  <a:pt x="12889" y="13710"/>
                </a:cubicBezTo>
                <a:cubicBezTo>
                  <a:pt x="13051" y="14341"/>
                  <a:pt x="13486" y="14867"/>
                  <a:pt x="14214" y="15315"/>
                </a:cubicBezTo>
                <a:cubicBezTo>
                  <a:pt x="14247" y="15335"/>
                  <a:pt x="14283" y="15343"/>
                  <a:pt x="14319" y="15343"/>
                </a:cubicBezTo>
                <a:cubicBezTo>
                  <a:pt x="14386" y="15343"/>
                  <a:pt x="14452" y="15309"/>
                  <a:pt x="14490" y="15248"/>
                </a:cubicBezTo>
                <a:cubicBezTo>
                  <a:pt x="14549" y="15154"/>
                  <a:pt x="14519" y="15030"/>
                  <a:pt x="14423" y="14971"/>
                </a:cubicBezTo>
                <a:cubicBezTo>
                  <a:pt x="14203" y="14836"/>
                  <a:pt x="14014" y="14694"/>
                  <a:pt x="13855" y="14543"/>
                </a:cubicBezTo>
                <a:lnTo>
                  <a:pt x="13855" y="14543"/>
                </a:lnTo>
                <a:cubicBezTo>
                  <a:pt x="14336" y="14582"/>
                  <a:pt x="14831" y="14625"/>
                  <a:pt x="15231" y="14745"/>
                </a:cubicBezTo>
                <a:cubicBezTo>
                  <a:pt x="15252" y="14750"/>
                  <a:pt x="15271" y="14752"/>
                  <a:pt x="15290" y="14752"/>
                </a:cubicBezTo>
                <a:cubicBezTo>
                  <a:pt x="15377" y="14752"/>
                  <a:pt x="15457" y="14697"/>
                  <a:pt x="15483" y="14609"/>
                </a:cubicBezTo>
                <a:cubicBezTo>
                  <a:pt x="15515" y="14502"/>
                  <a:pt x="15455" y="14391"/>
                  <a:pt x="15348" y="14359"/>
                </a:cubicBezTo>
                <a:cubicBezTo>
                  <a:pt x="14894" y="14222"/>
                  <a:pt x="14360" y="14179"/>
                  <a:pt x="13843" y="14137"/>
                </a:cubicBezTo>
                <a:cubicBezTo>
                  <a:pt x="13736" y="14128"/>
                  <a:pt x="13630" y="14120"/>
                  <a:pt x="13527" y="14110"/>
                </a:cubicBezTo>
                <a:cubicBezTo>
                  <a:pt x="13524" y="14110"/>
                  <a:pt x="13521" y="14110"/>
                  <a:pt x="13518" y="14110"/>
                </a:cubicBezTo>
                <a:cubicBezTo>
                  <a:pt x="13511" y="14110"/>
                  <a:pt x="13505" y="14110"/>
                  <a:pt x="13499" y="14110"/>
                </a:cubicBezTo>
                <a:cubicBezTo>
                  <a:pt x="13374" y="13912"/>
                  <a:pt x="13291" y="13703"/>
                  <a:pt x="13251" y="13477"/>
                </a:cubicBezTo>
                <a:cubicBezTo>
                  <a:pt x="13445" y="13429"/>
                  <a:pt x="13639" y="13369"/>
                  <a:pt x="13827" y="13302"/>
                </a:cubicBezTo>
                <a:cubicBezTo>
                  <a:pt x="13899" y="13339"/>
                  <a:pt x="13970" y="13385"/>
                  <a:pt x="14045" y="13434"/>
                </a:cubicBezTo>
                <a:cubicBezTo>
                  <a:pt x="14359" y="13637"/>
                  <a:pt x="14737" y="13884"/>
                  <a:pt x="15704" y="13884"/>
                </a:cubicBezTo>
                <a:cubicBezTo>
                  <a:pt x="15864" y="13884"/>
                  <a:pt x="16043" y="13876"/>
                  <a:pt x="16239" y="13860"/>
                </a:cubicBezTo>
                <a:cubicBezTo>
                  <a:pt x="16350" y="13853"/>
                  <a:pt x="16433" y="13756"/>
                  <a:pt x="16424" y="13645"/>
                </a:cubicBezTo>
                <a:cubicBezTo>
                  <a:pt x="16416" y="13540"/>
                  <a:pt x="16328" y="13460"/>
                  <a:pt x="16223" y="13460"/>
                </a:cubicBezTo>
                <a:cubicBezTo>
                  <a:pt x="16218" y="13460"/>
                  <a:pt x="16213" y="13460"/>
                  <a:pt x="16209" y="13460"/>
                </a:cubicBezTo>
                <a:cubicBezTo>
                  <a:pt x="16020" y="13475"/>
                  <a:pt x="15851" y="13481"/>
                  <a:pt x="15699" y="13481"/>
                </a:cubicBezTo>
                <a:cubicBezTo>
                  <a:pt x="14891" y="13481"/>
                  <a:pt x="14571" y="13295"/>
                  <a:pt x="14298" y="13119"/>
                </a:cubicBezTo>
                <a:cubicBezTo>
                  <a:pt x="14447" y="13054"/>
                  <a:pt x="14594" y="12983"/>
                  <a:pt x="14739" y="12911"/>
                </a:cubicBezTo>
                <a:cubicBezTo>
                  <a:pt x="14751" y="12911"/>
                  <a:pt x="14763" y="12910"/>
                  <a:pt x="14775" y="12910"/>
                </a:cubicBezTo>
                <a:cubicBezTo>
                  <a:pt x="15182" y="12910"/>
                  <a:pt x="15636" y="13048"/>
                  <a:pt x="16117" y="13194"/>
                </a:cubicBezTo>
                <a:cubicBezTo>
                  <a:pt x="16617" y="13345"/>
                  <a:pt x="17154" y="13508"/>
                  <a:pt x="17671" y="13508"/>
                </a:cubicBezTo>
                <a:cubicBezTo>
                  <a:pt x="18102" y="13508"/>
                  <a:pt x="18520" y="13397"/>
                  <a:pt x="18894" y="13072"/>
                </a:cubicBezTo>
                <a:cubicBezTo>
                  <a:pt x="18978" y="12999"/>
                  <a:pt x="18988" y="12874"/>
                  <a:pt x="18915" y="12790"/>
                </a:cubicBezTo>
                <a:cubicBezTo>
                  <a:pt x="18876" y="12743"/>
                  <a:pt x="18820" y="12720"/>
                  <a:pt x="18763" y="12720"/>
                </a:cubicBezTo>
                <a:cubicBezTo>
                  <a:pt x="18717" y="12720"/>
                  <a:pt x="18670" y="12736"/>
                  <a:pt x="18633" y="12768"/>
                </a:cubicBezTo>
                <a:cubicBezTo>
                  <a:pt x="18519" y="12866"/>
                  <a:pt x="18399" y="12938"/>
                  <a:pt x="18274" y="12992"/>
                </a:cubicBezTo>
                <a:cubicBezTo>
                  <a:pt x="18282" y="12972"/>
                  <a:pt x="18290" y="12955"/>
                  <a:pt x="18298" y="12937"/>
                </a:cubicBezTo>
                <a:cubicBezTo>
                  <a:pt x="18367" y="12780"/>
                  <a:pt x="18432" y="12631"/>
                  <a:pt x="18462" y="12509"/>
                </a:cubicBezTo>
                <a:cubicBezTo>
                  <a:pt x="18489" y="12401"/>
                  <a:pt x="18424" y="12292"/>
                  <a:pt x="18317" y="12265"/>
                </a:cubicBezTo>
                <a:cubicBezTo>
                  <a:pt x="18301" y="12261"/>
                  <a:pt x="18284" y="12260"/>
                  <a:pt x="18268" y="12260"/>
                </a:cubicBezTo>
                <a:cubicBezTo>
                  <a:pt x="18178" y="12260"/>
                  <a:pt x="18096" y="12321"/>
                  <a:pt x="18073" y="12412"/>
                </a:cubicBezTo>
                <a:cubicBezTo>
                  <a:pt x="18051" y="12501"/>
                  <a:pt x="17989" y="12641"/>
                  <a:pt x="17930" y="12775"/>
                </a:cubicBezTo>
                <a:cubicBezTo>
                  <a:pt x="17878" y="12892"/>
                  <a:pt x="17829" y="13003"/>
                  <a:pt x="17794" y="13103"/>
                </a:cubicBezTo>
                <a:cubicBezTo>
                  <a:pt x="17752" y="13106"/>
                  <a:pt x="17710" y="13107"/>
                  <a:pt x="17668" y="13107"/>
                </a:cubicBezTo>
                <a:cubicBezTo>
                  <a:pt x="17222" y="13107"/>
                  <a:pt x="16736" y="12961"/>
                  <a:pt x="16234" y="12808"/>
                </a:cubicBezTo>
                <a:cubicBezTo>
                  <a:pt x="15942" y="12719"/>
                  <a:pt x="15645" y="12630"/>
                  <a:pt x="15353" y="12572"/>
                </a:cubicBezTo>
                <a:cubicBezTo>
                  <a:pt x="15566" y="12444"/>
                  <a:pt x="15777" y="12310"/>
                  <a:pt x="15984" y="12170"/>
                </a:cubicBezTo>
                <a:lnTo>
                  <a:pt x="15985" y="12172"/>
                </a:lnTo>
                <a:cubicBezTo>
                  <a:pt x="16341" y="12483"/>
                  <a:pt x="16872" y="12658"/>
                  <a:pt x="17442" y="12658"/>
                </a:cubicBezTo>
                <a:cubicBezTo>
                  <a:pt x="17535" y="12658"/>
                  <a:pt x="17629" y="12652"/>
                  <a:pt x="17724" y="12643"/>
                </a:cubicBezTo>
                <a:cubicBezTo>
                  <a:pt x="17834" y="12632"/>
                  <a:pt x="17915" y="12534"/>
                  <a:pt x="17903" y="12423"/>
                </a:cubicBezTo>
                <a:cubicBezTo>
                  <a:pt x="17893" y="12319"/>
                  <a:pt x="17806" y="12242"/>
                  <a:pt x="17704" y="12242"/>
                </a:cubicBezTo>
                <a:cubicBezTo>
                  <a:pt x="17696" y="12242"/>
                  <a:pt x="17689" y="12242"/>
                  <a:pt x="17682" y="12243"/>
                </a:cubicBezTo>
                <a:cubicBezTo>
                  <a:pt x="17599" y="12251"/>
                  <a:pt x="17518" y="12256"/>
                  <a:pt x="17437" y="12256"/>
                </a:cubicBezTo>
                <a:cubicBezTo>
                  <a:pt x="17007" y="12256"/>
                  <a:pt x="16612" y="12139"/>
                  <a:pt x="16330" y="11929"/>
                </a:cubicBezTo>
                <a:cubicBezTo>
                  <a:pt x="16464" y="11834"/>
                  <a:pt x="16597" y="11737"/>
                  <a:pt x="16729" y="11638"/>
                </a:cubicBezTo>
                <a:cubicBezTo>
                  <a:pt x="16863" y="11670"/>
                  <a:pt x="17015" y="11681"/>
                  <a:pt x="17164" y="11690"/>
                </a:cubicBezTo>
                <a:cubicBezTo>
                  <a:pt x="17381" y="11704"/>
                  <a:pt x="17628" y="11718"/>
                  <a:pt x="17737" y="11806"/>
                </a:cubicBezTo>
                <a:cubicBezTo>
                  <a:pt x="17775" y="11835"/>
                  <a:pt x="17818" y="11850"/>
                  <a:pt x="17862" y="11850"/>
                </a:cubicBezTo>
                <a:cubicBezTo>
                  <a:pt x="17920" y="11850"/>
                  <a:pt x="17979" y="11824"/>
                  <a:pt x="18019" y="11774"/>
                </a:cubicBezTo>
                <a:cubicBezTo>
                  <a:pt x="18088" y="11688"/>
                  <a:pt x="18074" y="11562"/>
                  <a:pt x="17987" y="11491"/>
                </a:cubicBezTo>
                <a:cubicBezTo>
                  <a:pt x="17780" y="11325"/>
                  <a:pt x="17482" y="11306"/>
                  <a:pt x="17192" y="11287"/>
                </a:cubicBezTo>
                <a:cubicBezTo>
                  <a:pt x="17291" y="11212"/>
                  <a:pt x="17389" y="11137"/>
                  <a:pt x="17485" y="11062"/>
                </a:cubicBezTo>
                <a:cubicBezTo>
                  <a:pt x="17491" y="11062"/>
                  <a:pt x="17495" y="11063"/>
                  <a:pt x="17500" y="11063"/>
                </a:cubicBezTo>
                <a:cubicBezTo>
                  <a:pt x="17759" y="11063"/>
                  <a:pt x="17945" y="11234"/>
                  <a:pt x="18161" y="11433"/>
                </a:cubicBezTo>
                <a:cubicBezTo>
                  <a:pt x="18259" y="11523"/>
                  <a:pt x="18361" y="11616"/>
                  <a:pt x="18476" y="11700"/>
                </a:cubicBezTo>
                <a:cubicBezTo>
                  <a:pt x="18825" y="12004"/>
                  <a:pt x="19131" y="12108"/>
                  <a:pt x="19495" y="12108"/>
                </a:cubicBezTo>
                <a:cubicBezTo>
                  <a:pt x="19652" y="12108"/>
                  <a:pt x="19821" y="12088"/>
                  <a:pt x="20008" y="12057"/>
                </a:cubicBezTo>
                <a:cubicBezTo>
                  <a:pt x="20117" y="12039"/>
                  <a:pt x="20191" y="11935"/>
                  <a:pt x="20173" y="11826"/>
                </a:cubicBezTo>
                <a:cubicBezTo>
                  <a:pt x="20156" y="11728"/>
                  <a:pt x="20072" y="11659"/>
                  <a:pt x="19976" y="11659"/>
                </a:cubicBezTo>
                <a:cubicBezTo>
                  <a:pt x="19964" y="11659"/>
                  <a:pt x="19953" y="11660"/>
                  <a:pt x="19941" y="11662"/>
                </a:cubicBezTo>
                <a:cubicBezTo>
                  <a:pt x="19791" y="11686"/>
                  <a:pt x="19664" y="11701"/>
                  <a:pt x="19551" y="11705"/>
                </a:cubicBezTo>
                <a:cubicBezTo>
                  <a:pt x="19600" y="11636"/>
                  <a:pt x="19681" y="11558"/>
                  <a:pt x="19758" y="11540"/>
                </a:cubicBezTo>
                <a:cubicBezTo>
                  <a:pt x="19866" y="11514"/>
                  <a:pt x="19931" y="11404"/>
                  <a:pt x="19904" y="11297"/>
                </a:cubicBezTo>
                <a:cubicBezTo>
                  <a:pt x="19882" y="11206"/>
                  <a:pt x="19800" y="11145"/>
                  <a:pt x="19710" y="11145"/>
                </a:cubicBezTo>
                <a:cubicBezTo>
                  <a:pt x="19694" y="11145"/>
                  <a:pt x="19678" y="11147"/>
                  <a:pt x="19662" y="11151"/>
                </a:cubicBezTo>
                <a:cubicBezTo>
                  <a:pt x="19446" y="11205"/>
                  <a:pt x="19211" y="11420"/>
                  <a:pt x="19132" y="11648"/>
                </a:cubicBezTo>
                <a:cubicBezTo>
                  <a:pt x="18997" y="11598"/>
                  <a:pt x="18873" y="11515"/>
                  <a:pt x="18732" y="11391"/>
                </a:cubicBezTo>
                <a:lnTo>
                  <a:pt x="18717" y="11380"/>
                </a:lnTo>
                <a:cubicBezTo>
                  <a:pt x="18618" y="11309"/>
                  <a:pt x="18527" y="11226"/>
                  <a:pt x="18431" y="11137"/>
                </a:cubicBezTo>
                <a:cubicBezTo>
                  <a:pt x="18275" y="10994"/>
                  <a:pt x="18105" y="10839"/>
                  <a:pt x="17894" y="10747"/>
                </a:cubicBezTo>
                <a:cubicBezTo>
                  <a:pt x="17897" y="10744"/>
                  <a:pt x="17899" y="10743"/>
                  <a:pt x="17902" y="10740"/>
                </a:cubicBezTo>
                <a:cubicBezTo>
                  <a:pt x="17971" y="10733"/>
                  <a:pt x="18041" y="10730"/>
                  <a:pt x="18112" y="10730"/>
                </a:cubicBezTo>
                <a:cubicBezTo>
                  <a:pt x="18429" y="10730"/>
                  <a:pt x="18772" y="10791"/>
                  <a:pt x="19131" y="10856"/>
                </a:cubicBezTo>
                <a:cubicBezTo>
                  <a:pt x="19516" y="10925"/>
                  <a:pt x="19908" y="10995"/>
                  <a:pt x="20297" y="10995"/>
                </a:cubicBezTo>
                <a:cubicBezTo>
                  <a:pt x="20547" y="10995"/>
                  <a:pt x="20796" y="10966"/>
                  <a:pt x="21040" y="10889"/>
                </a:cubicBezTo>
                <a:cubicBezTo>
                  <a:pt x="21146" y="10856"/>
                  <a:pt x="21204" y="10743"/>
                  <a:pt x="21171" y="10637"/>
                </a:cubicBezTo>
                <a:cubicBezTo>
                  <a:pt x="21144" y="10550"/>
                  <a:pt x="21064" y="10496"/>
                  <a:pt x="20979" y="10496"/>
                </a:cubicBezTo>
                <a:cubicBezTo>
                  <a:pt x="20959" y="10496"/>
                  <a:pt x="20938" y="10499"/>
                  <a:pt x="20918" y="10505"/>
                </a:cubicBezTo>
                <a:cubicBezTo>
                  <a:pt x="20721" y="10568"/>
                  <a:pt x="20512" y="10592"/>
                  <a:pt x="20298" y="10592"/>
                </a:cubicBezTo>
                <a:cubicBezTo>
                  <a:pt x="19940" y="10592"/>
                  <a:pt x="19567" y="10525"/>
                  <a:pt x="19201" y="10460"/>
                </a:cubicBezTo>
                <a:cubicBezTo>
                  <a:pt x="18942" y="10413"/>
                  <a:pt x="18679" y="10367"/>
                  <a:pt x="18420" y="10344"/>
                </a:cubicBezTo>
                <a:lnTo>
                  <a:pt x="18504" y="10280"/>
                </a:lnTo>
                <a:cubicBezTo>
                  <a:pt x="18586" y="10223"/>
                  <a:pt x="18664" y="10165"/>
                  <a:pt x="18740" y="10105"/>
                </a:cubicBezTo>
                <a:lnTo>
                  <a:pt x="20610" y="10105"/>
                </a:lnTo>
                <a:cubicBezTo>
                  <a:pt x="20722" y="10105"/>
                  <a:pt x="20811" y="10015"/>
                  <a:pt x="20811" y="9904"/>
                </a:cubicBezTo>
                <a:cubicBezTo>
                  <a:pt x="20811" y="9792"/>
                  <a:pt x="20721" y="9703"/>
                  <a:pt x="20610" y="9703"/>
                </a:cubicBezTo>
                <a:lnTo>
                  <a:pt x="19216" y="9703"/>
                </a:lnTo>
                <a:cubicBezTo>
                  <a:pt x="19300" y="9629"/>
                  <a:pt x="19381" y="9553"/>
                  <a:pt x="19462" y="9479"/>
                </a:cubicBezTo>
                <a:cubicBezTo>
                  <a:pt x="19484" y="9458"/>
                  <a:pt x="19509" y="9436"/>
                  <a:pt x="19531" y="9415"/>
                </a:cubicBezTo>
                <a:cubicBezTo>
                  <a:pt x="19537" y="9416"/>
                  <a:pt x="19545" y="9418"/>
                  <a:pt x="19552" y="9418"/>
                </a:cubicBezTo>
                <a:cubicBezTo>
                  <a:pt x="19690" y="9418"/>
                  <a:pt x="19832" y="9424"/>
                  <a:pt x="19970" y="9429"/>
                </a:cubicBezTo>
                <a:cubicBezTo>
                  <a:pt x="20109" y="9434"/>
                  <a:pt x="20252" y="9440"/>
                  <a:pt x="20393" y="9440"/>
                </a:cubicBezTo>
                <a:cubicBezTo>
                  <a:pt x="20760" y="9440"/>
                  <a:pt x="21130" y="9404"/>
                  <a:pt x="21487" y="9241"/>
                </a:cubicBezTo>
                <a:cubicBezTo>
                  <a:pt x="21588" y="9195"/>
                  <a:pt x="21634" y="9076"/>
                  <a:pt x="21587" y="8975"/>
                </a:cubicBezTo>
                <a:cubicBezTo>
                  <a:pt x="21553" y="8901"/>
                  <a:pt x="21481" y="8857"/>
                  <a:pt x="21405" y="8857"/>
                </a:cubicBezTo>
                <a:cubicBezTo>
                  <a:pt x="21377" y="8857"/>
                  <a:pt x="21349" y="8863"/>
                  <a:pt x="21321" y="8876"/>
                </a:cubicBezTo>
                <a:cubicBezTo>
                  <a:pt x="21033" y="9008"/>
                  <a:pt x="20723" y="9037"/>
                  <a:pt x="20398" y="9037"/>
                </a:cubicBezTo>
                <a:cubicBezTo>
                  <a:pt x="20263" y="9037"/>
                  <a:pt x="20126" y="9032"/>
                  <a:pt x="19986" y="9027"/>
                </a:cubicBezTo>
                <a:lnTo>
                  <a:pt x="19973" y="9027"/>
                </a:lnTo>
                <a:cubicBezTo>
                  <a:pt x="20449" y="8635"/>
                  <a:pt x="20948" y="8348"/>
                  <a:pt x="21654" y="8348"/>
                </a:cubicBezTo>
                <a:cubicBezTo>
                  <a:pt x="21738" y="8348"/>
                  <a:pt x="21824" y="8352"/>
                  <a:pt x="21913" y="8360"/>
                </a:cubicBezTo>
                <a:cubicBezTo>
                  <a:pt x="21920" y="8361"/>
                  <a:pt x="21927" y="8361"/>
                  <a:pt x="21933" y="8361"/>
                </a:cubicBezTo>
                <a:cubicBezTo>
                  <a:pt x="22036" y="8361"/>
                  <a:pt x="22124" y="8283"/>
                  <a:pt x="22134" y="8180"/>
                </a:cubicBezTo>
                <a:cubicBezTo>
                  <a:pt x="22152" y="8075"/>
                  <a:pt x="22071" y="7978"/>
                  <a:pt x="21959" y="7967"/>
                </a:cubicBezTo>
                <a:cubicBezTo>
                  <a:pt x="21854" y="7957"/>
                  <a:pt x="21754" y="7952"/>
                  <a:pt x="21656" y="7952"/>
                </a:cubicBezTo>
                <a:cubicBezTo>
                  <a:pt x="21423" y="7952"/>
                  <a:pt x="21211" y="7980"/>
                  <a:pt x="21013" y="8028"/>
                </a:cubicBezTo>
                <a:cubicBezTo>
                  <a:pt x="21010" y="7763"/>
                  <a:pt x="21074" y="7528"/>
                  <a:pt x="21209" y="7326"/>
                </a:cubicBezTo>
                <a:cubicBezTo>
                  <a:pt x="21269" y="7233"/>
                  <a:pt x="21246" y="7109"/>
                  <a:pt x="21152" y="7047"/>
                </a:cubicBezTo>
                <a:cubicBezTo>
                  <a:pt x="21118" y="7024"/>
                  <a:pt x="21079" y="7013"/>
                  <a:pt x="21040" y="7013"/>
                </a:cubicBezTo>
                <a:cubicBezTo>
                  <a:pt x="20976" y="7013"/>
                  <a:pt x="20912" y="7044"/>
                  <a:pt x="20874" y="7103"/>
                </a:cubicBezTo>
                <a:cubicBezTo>
                  <a:pt x="20674" y="7401"/>
                  <a:pt x="20587" y="7765"/>
                  <a:pt x="20615" y="8158"/>
                </a:cubicBezTo>
                <a:cubicBezTo>
                  <a:pt x="20271" y="8303"/>
                  <a:pt x="19973" y="8515"/>
                  <a:pt x="19689" y="8752"/>
                </a:cubicBezTo>
                <a:cubicBezTo>
                  <a:pt x="19696" y="8612"/>
                  <a:pt x="19732" y="8462"/>
                  <a:pt x="19800" y="8293"/>
                </a:cubicBezTo>
                <a:cubicBezTo>
                  <a:pt x="19840" y="8189"/>
                  <a:pt x="19790" y="8072"/>
                  <a:pt x="19688" y="8032"/>
                </a:cubicBezTo>
                <a:cubicBezTo>
                  <a:pt x="19664" y="8022"/>
                  <a:pt x="19638" y="8017"/>
                  <a:pt x="19613" y="8017"/>
                </a:cubicBezTo>
                <a:cubicBezTo>
                  <a:pt x="19533" y="8017"/>
                  <a:pt x="19457" y="8065"/>
                  <a:pt x="19426" y="8144"/>
                </a:cubicBezTo>
                <a:cubicBezTo>
                  <a:pt x="19292" y="8477"/>
                  <a:pt x="19255" y="8775"/>
                  <a:pt x="19309" y="9051"/>
                </a:cubicBezTo>
                <a:cubicBezTo>
                  <a:pt x="19311" y="9060"/>
                  <a:pt x="19314" y="9070"/>
                  <a:pt x="19317" y="9079"/>
                </a:cubicBezTo>
                <a:cubicBezTo>
                  <a:pt x="19277" y="9116"/>
                  <a:pt x="19236" y="9152"/>
                  <a:pt x="19196" y="9190"/>
                </a:cubicBezTo>
                <a:cubicBezTo>
                  <a:pt x="18910" y="9452"/>
                  <a:pt x="18617" y="9723"/>
                  <a:pt x="18275" y="9962"/>
                </a:cubicBezTo>
                <a:cubicBezTo>
                  <a:pt x="18004" y="10165"/>
                  <a:pt x="17729" y="10377"/>
                  <a:pt x="17463" y="10583"/>
                </a:cubicBezTo>
                <a:cubicBezTo>
                  <a:pt x="16320" y="11468"/>
                  <a:pt x="15146" y="12377"/>
                  <a:pt x="13843" y="12876"/>
                </a:cubicBezTo>
                <a:cubicBezTo>
                  <a:pt x="13726" y="12833"/>
                  <a:pt x="13592" y="12802"/>
                  <a:pt x="13428" y="12792"/>
                </a:cubicBezTo>
                <a:cubicBezTo>
                  <a:pt x="13545" y="12526"/>
                  <a:pt x="13641" y="12258"/>
                  <a:pt x="13729" y="11993"/>
                </a:cubicBezTo>
                <a:cubicBezTo>
                  <a:pt x="14112" y="11845"/>
                  <a:pt x="14423" y="11654"/>
                  <a:pt x="14691" y="11439"/>
                </a:cubicBezTo>
                <a:lnTo>
                  <a:pt x="14692" y="11439"/>
                </a:lnTo>
                <a:cubicBezTo>
                  <a:pt x="15907" y="11439"/>
                  <a:pt x="17663" y="9786"/>
                  <a:pt x="18139" y="9071"/>
                </a:cubicBezTo>
                <a:cubicBezTo>
                  <a:pt x="18201" y="8979"/>
                  <a:pt x="18176" y="8855"/>
                  <a:pt x="18084" y="8792"/>
                </a:cubicBezTo>
                <a:cubicBezTo>
                  <a:pt x="18049" y="8769"/>
                  <a:pt x="18010" y="8758"/>
                  <a:pt x="17972" y="8758"/>
                </a:cubicBezTo>
                <a:cubicBezTo>
                  <a:pt x="17907" y="8758"/>
                  <a:pt x="17844" y="8789"/>
                  <a:pt x="17804" y="8847"/>
                </a:cubicBezTo>
                <a:cubicBezTo>
                  <a:pt x="17383" y="9480"/>
                  <a:pt x="16161" y="10574"/>
                  <a:pt x="15220" y="10925"/>
                </a:cubicBezTo>
                <a:cubicBezTo>
                  <a:pt x="15416" y="10701"/>
                  <a:pt x="15591" y="10468"/>
                  <a:pt x="15763" y="10237"/>
                </a:cubicBezTo>
                <a:cubicBezTo>
                  <a:pt x="16048" y="9855"/>
                  <a:pt x="16341" y="9461"/>
                  <a:pt x="16731" y="9110"/>
                </a:cubicBezTo>
                <a:cubicBezTo>
                  <a:pt x="17084" y="8797"/>
                  <a:pt x="17379" y="8483"/>
                  <a:pt x="17633" y="8150"/>
                </a:cubicBezTo>
                <a:cubicBezTo>
                  <a:pt x="18554" y="8073"/>
                  <a:pt x="20296" y="7568"/>
                  <a:pt x="20236" y="6411"/>
                </a:cubicBezTo>
                <a:cubicBezTo>
                  <a:pt x="20231" y="6304"/>
                  <a:pt x="20143" y="6220"/>
                  <a:pt x="20036" y="6220"/>
                </a:cubicBezTo>
                <a:cubicBezTo>
                  <a:pt x="20032" y="6220"/>
                  <a:pt x="20028" y="6220"/>
                  <a:pt x="20024" y="6220"/>
                </a:cubicBezTo>
                <a:cubicBezTo>
                  <a:pt x="19914" y="6226"/>
                  <a:pt x="19829" y="6321"/>
                  <a:pt x="19834" y="6432"/>
                </a:cubicBezTo>
                <a:cubicBezTo>
                  <a:pt x="19871" y="7128"/>
                  <a:pt x="18763" y="7560"/>
                  <a:pt x="17940" y="7703"/>
                </a:cubicBezTo>
                <a:cubicBezTo>
                  <a:pt x="18058" y="7513"/>
                  <a:pt x="18166" y="7314"/>
                  <a:pt x="18264" y="7104"/>
                </a:cubicBezTo>
                <a:cubicBezTo>
                  <a:pt x="18580" y="7103"/>
                  <a:pt x="18816" y="7092"/>
                  <a:pt x="19164" y="7043"/>
                </a:cubicBezTo>
                <a:cubicBezTo>
                  <a:pt x="19275" y="7027"/>
                  <a:pt x="19350" y="6926"/>
                  <a:pt x="19334" y="6816"/>
                </a:cubicBezTo>
                <a:cubicBezTo>
                  <a:pt x="19320" y="6715"/>
                  <a:pt x="19235" y="6643"/>
                  <a:pt x="19136" y="6643"/>
                </a:cubicBezTo>
                <a:cubicBezTo>
                  <a:pt x="19126" y="6643"/>
                  <a:pt x="19117" y="6644"/>
                  <a:pt x="19107" y="6646"/>
                </a:cubicBezTo>
                <a:cubicBezTo>
                  <a:pt x="18845" y="6683"/>
                  <a:pt x="18657" y="6697"/>
                  <a:pt x="18436" y="6702"/>
                </a:cubicBezTo>
                <a:cubicBezTo>
                  <a:pt x="18509" y="6514"/>
                  <a:pt x="18577" y="6317"/>
                  <a:pt x="18641" y="6110"/>
                </a:cubicBezTo>
                <a:cubicBezTo>
                  <a:pt x="18673" y="6003"/>
                  <a:pt x="18612" y="5892"/>
                  <a:pt x="18506" y="5859"/>
                </a:cubicBezTo>
                <a:cubicBezTo>
                  <a:pt x="18487" y="5853"/>
                  <a:pt x="18467" y="5850"/>
                  <a:pt x="18448" y="5850"/>
                </a:cubicBezTo>
                <a:cubicBezTo>
                  <a:pt x="18362" y="5850"/>
                  <a:pt x="18282" y="5906"/>
                  <a:pt x="18255" y="5993"/>
                </a:cubicBezTo>
                <a:cubicBezTo>
                  <a:pt x="17893" y="7185"/>
                  <a:pt x="17373" y="8001"/>
                  <a:pt x="16463" y="8810"/>
                </a:cubicBezTo>
                <a:cubicBezTo>
                  <a:pt x="16044" y="9189"/>
                  <a:pt x="15737" y="9600"/>
                  <a:pt x="15442" y="9996"/>
                </a:cubicBezTo>
                <a:cubicBezTo>
                  <a:pt x="15162" y="10369"/>
                  <a:pt x="14893" y="10730"/>
                  <a:pt x="14544" y="11037"/>
                </a:cubicBezTo>
                <a:cubicBezTo>
                  <a:pt x="14482" y="11052"/>
                  <a:pt x="14431" y="11095"/>
                  <a:pt x="14404" y="11153"/>
                </a:cubicBezTo>
                <a:cubicBezTo>
                  <a:pt x="14252" y="11272"/>
                  <a:pt x="14085" y="11383"/>
                  <a:pt x="13896" y="11480"/>
                </a:cubicBezTo>
                <a:cubicBezTo>
                  <a:pt x="13903" y="11458"/>
                  <a:pt x="13910" y="11436"/>
                  <a:pt x="13917" y="11416"/>
                </a:cubicBezTo>
                <a:lnTo>
                  <a:pt x="13922" y="11404"/>
                </a:lnTo>
                <a:cubicBezTo>
                  <a:pt x="14019" y="11047"/>
                  <a:pt x="14109" y="10670"/>
                  <a:pt x="14192" y="10286"/>
                </a:cubicBezTo>
                <a:cubicBezTo>
                  <a:pt x="14931" y="9985"/>
                  <a:pt x="16239" y="9091"/>
                  <a:pt x="16525" y="8175"/>
                </a:cubicBezTo>
                <a:cubicBezTo>
                  <a:pt x="16558" y="8069"/>
                  <a:pt x="16499" y="7955"/>
                  <a:pt x="16394" y="7922"/>
                </a:cubicBezTo>
                <a:cubicBezTo>
                  <a:pt x="16373" y="7916"/>
                  <a:pt x="16353" y="7913"/>
                  <a:pt x="16333" y="7913"/>
                </a:cubicBezTo>
                <a:cubicBezTo>
                  <a:pt x="16247" y="7913"/>
                  <a:pt x="16168" y="7968"/>
                  <a:pt x="16141" y="8054"/>
                </a:cubicBezTo>
                <a:cubicBezTo>
                  <a:pt x="16077" y="8257"/>
                  <a:pt x="15941" y="8470"/>
                  <a:pt x="15760" y="8678"/>
                </a:cubicBezTo>
                <a:cubicBezTo>
                  <a:pt x="15749" y="8484"/>
                  <a:pt x="15758" y="8288"/>
                  <a:pt x="15790" y="8096"/>
                </a:cubicBezTo>
                <a:cubicBezTo>
                  <a:pt x="15809" y="7986"/>
                  <a:pt x="15734" y="7883"/>
                  <a:pt x="15625" y="7864"/>
                </a:cubicBezTo>
                <a:cubicBezTo>
                  <a:pt x="15614" y="7862"/>
                  <a:pt x="15604" y="7861"/>
                  <a:pt x="15594" y="7861"/>
                </a:cubicBezTo>
                <a:cubicBezTo>
                  <a:pt x="15497" y="7861"/>
                  <a:pt x="15410" y="7931"/>
                  <a:pt x="15394" y="8029"/>
                </a:cubicBezTo>
                <a:cubicBezTo>
                  <a:pt x="15338" y="8367"/>
                  <a:pt x="15338" y="8708"/>
                  <a:pt x="15394" y="9045"/>
                </a:cubicBezTo>
                <a:cubicBezTo>
                  <a:pt x="15049" y="9351"/>
                  <a:pt x="14641" y="9622"/>
                  <a:pt x="14288" y="9800"/>
                </a:cubicBezTo>
                <a:cubicBezTo>
                  <a:pt x="14408" y="9176"/>
                  <a:pt x="14506" y="8540"/>
                  <a:pt x="14587" y="7939"/>
                </a:cubicBezTo>
                <a:cubicBezTo>
                  <a:pt x="15734" y="7769"/>
                  <a:pt x="16310" y="7264"/>
                  <a:pt x="17020" y="6336"/>
                </a:cubicBezTo>
                <a:cubicBezTo>
                  <a:pt x="17467" y="5768"/>
                  <a:pt x="17599" y="5143"/>
                  <a:pt x="17727" y="4539"/>
                </a:cubicBezTo>
                <a:cubicBezTo>
                  <a:pt x="17744" y="4454"/>
                  <a:pt x="17762" y="4371"/>
                  <a:pt x="17781" y="4287"/>
                </a:cubicBezTo>
                <a:cubicBezTo>
                  <a:pt x="17870" y="4308"/>
                  <a:pt x="17955" y="4318"/>
                  <a:pt x="18036" y="4318"/>
                </a:cubicBezTo>
                <a:cubicBezTo>
                  <a:pt x="18352" y="4318"/>
                  <a:pt x="18607" y="4174"/>
                  <a:pt x="18744" y="3899"/>
                </a:cubicBezTo>
                <a:cubicBezTo>
                  <a:pt x="18793" y="3800"/>
                  <a:pt x="18754" y="3679"/>
                  <a:pt x="18654" y="3630"/>
                </a:cubicBezTo>
                <a:cubicBezTo>
                  <a:pt x="18625" y="3616"/>
                  <a:pt x="18594" y="3609"/>
                  <a:pt x="18564" y="3609"/>
                </a:cubicBezTo>
                <a:cubicBezTo>
                  <a:pt x="18490" y="3609"/>
                  <a:pt x="18419" y="3650"/>
                  <a:pt x="18384" y="3721"/>
                </a:cubicBezTo>
                <a:cubicBezTo>
                  <a:pt x="18308" y="3871"/>
                  <a:pt x="18169" y="3915"/>
                  <a:pt x="18034" y="3915"/>
                </a:cubicBezTo>
                <a:cubicBezTo>
                  <a:pt x="17979" y="3915"/>
                  <a:pt x="17924" y="3907"/>
                  <a:pt x="17876" y="3897"/>
                </a:cubicBezTo>
                <a:cubicBezTo>
                  <a:pt x="17957" y="3603"/>
                  <a:pt x="18067" y="3317"/>
                  <a:pt x="18244" y="3042"/>
                </a:cubicBezTo>
                <a:cubicBezTo>
                  <a:pt x="18306" y="2950"/>
                  <a:pt x="18280" y="2824"/>
                  <a:pt x="18186" y="2765"/>
                </a:cubicBezTo>
                <a:cubicBezTo>
                  <a:pt x="18152" y="2742"/>
                  <a:pt x="18114" y="2732"/>
                  <a:pt x="18076" y="2732"/>
                </a:cubicBezTo>
                <a:cubicBezTo>
                  <a:pt x="18011" y="2732"/>
                  <a:pt x="17946" y="2764"/>
                  <a:pt x="17909" y="2823"/>
                </a:cubicBezTo>
                <a:cubicBezTo>
                  <a:pt x="17563" y="3354"/>
                  <a:pt x="17446" y="3914"/>
                  <a:pt x="17331" y="4456"/>
                </a:cubicBezTo>
                <a:cubicBezTo>
                  <a:pt x="17208" y="5041"/>
                  <a:pt x="17092" y="5594"/>
                  <a:pt x="16701" y="6091"/>
                </a:cubicBezTo>
                <a:cubicBezTo>
                  <a:pt x="16052" y="6938"/>
                  <a:pt x="15586" y="7359"/>
                  <a:pt x="14640" y="7524"/>
                </a:cubicBezTo>
                <a:cubicBezTo>
                  <a:pt x="14668" y="7299"/>
                  <a:pt x="14694" y="7081"/>
                  <a:pt x="14718" y="6873"/>
                </a:cubicBezTo>
                <a:cubicBezTo>
                  <a:pt x="14737" y="6865"/>
                  <a:pt x="14756" y="6853"/>
                  <a:pt x="14773" y="6838"/>
                </a:cubicBezTo>
                <a:cubicBezTo>
                  <a:pt x="15072" y="6572"/>
                  <a:pt x="15361" y="6415"/>
                  <a:pt x="15614" y="6273"/>
                </a:cubicBezTo>
                <a:cubicBezTo>
                  <a:pt x="16165" y="5970"/>
                  <a:pt x="16639" y="5709"/>
                  <a:pt x="16794" y="4655"/>
                </a:cubicBezTo>
                <a:cubicBezTo>
                  <a:pt x="16810" y="4545"/>
                  <a:pt x="16735" y="4443"/>
                  <a:pt x="16626" y="4427"/>
                </a:cubicBezTo>
                <a:cubicBezTo>
                  <a:pt x="16616" y="4425"/>
                  <a:pt x="16605" y="4424"/>
                  <a:pt x="16594" y="4424"/>
                </a:cubicBezTo>
                <a:cubicBezTo>
                  <a:pt x="16497" y="4424"/>
                  <a:pt x="16412" y="4497"/>
                  <a:pt x="16398" y="4595"/>
                </a:cubicBezTo>
                <a:cubicBezTo>
                  <a:pt x="16271" y="5451"/>
                  <a:pt x="15951" y="5627"/>
                  <a:pt x="15421" y="5919"/>
                </a:cubicBezTo>
                <a:cubicBezTo>
                  <a:pt x="15223" y="6029"/>
                  <a:pt x="15006" y="6148"/>
                  <a:pt x="14776" y="6318"/>
                </a:cubicBezTo>
                <a:cubicBezTo>
                  <a:pt x="14789" y="6188"/>
                  <a:pt x="14800" y="6057"/>
                  <a:pt x="14805" y="5926"/>
                </a:cubicBezTo>
                <a:cubicBezTo>
                  <a:pt x="14816" y="5923"/>
                  <a:pt x="14825" y="5918"/>
                  <a:pt x="14836" y="5914"/>
                </a:cubicBezTo>
                <a:cubicBezTo>
                  <a:pt x="14937" y="5864"/>
                  <a:pt x="15056" y="5811"/>
                  <a:pt x="15171" y="5760"/>
                </a:cubicBezTo>
                <a:cubicBezTo>
                  <a:pt x="15290" y="5707"/>
                  <a:pt x="15412" y="5653"/>
                  <a:pt x="15523" y="5598"/>
                </a:cubicBezTo>
                <a:cubicBezTo>
                  <a:pt x="15623" y="5549"/>
                  <a:pt x="15662" y="5428"/>
                  <a:pt x="15613" y="5328"/>
                </a:cubicBezTo>
                <a:cubicBezTo>
                  <a:pt x="15578" y="5257"/>
                  <a:pt x="15507" y="5217"/>
                  <a:pt x="15433" y="5217"/>
                </a:cubicBezTo>
                <a:cubicBezTo>
                  <a:pt x="15403" y="5217"/>
                  <a:pt x="15372" y="5224"/>
                  <a:pt x="15343" y="5238"/>
                </a:cubicBezTo>
                <a:cubicBezTo>
                  <a:pt x="15241" y="5289"/>
                  <a:pt x="15123" y="5342"/>
                  <a:pt x="15007" y="5393"/>
                </a:cubicBezTo>
                <a:cubicBezTo>
                  <a:pt x="14942" y="5423"/>
                  <a:pt x="14875" y="5452"/>
                  <a:pt x="14812" y="5481"/>
                </a:cubicBezTo>
                <a:cubicBezTo>
                  <a:pt x="14810" y="5317"/>
                  <a:pt x="14806" y="5151"/>
                  <a:pt x="14800" y="4987"/>
                </a:cubicBezTo>
                <a:lnTo>
                  <a:pt x="14800" y="4987"/>
                </a:lnTo>
                <a:cubicBezTo>
                  <a:pt x="14841" y="4989"/>
                  <a:pt x="14884" y="4992"/>
                  <a:pt x="14922" y="4992"/>
                </a:cubicBezTo>
                <a:cubicBezTo>
                  <a:pt x="16192" y="4992"/>
                  <a:pt x="16350" y="3901"/>
                  <a:pt x="16478" y="3016"/>
                </a:cubicBezTo>
                <a:cubicBezTo>
                  <a:pt x="16478" y="3014"/>
                  <a:pt x="16478" y="3012"/>
                  <a:pt x="16479" y="3009"/>
                </a:cubicBezTo>
                <a:cubicBezTo>
                  <a:pt x="16921" y="2878"/>
                  <a:pt x="17280" y="2697"/>
                  <a:pt x="17573" y="2453"/>
                </a:cubicBezTo>
                <a:cubicBezTo>
                  <a:pt x="17658" y="2383"/>
                  <a:pt x="17669" y="2256"/>
                  <a:pt x="17597" y="2171"/>
                </a:cubicBezTo>
                <a:cubicBezTo>
                  <a:pt x="17557" y="2123"/>
                  <a:pt x="17500" y="2098"/>
                  <a:pt x="17443" y="2098"/>
                </a:cubicBezTo>
                <a:cubicBezTo>
                  <a:pt x="17397" y="2098"/>
                  <a:pt x="17352" y="2114"/>
                  <a:pt x="17314" y="2145"/>
                </a:cubicBezTo>
                <a:cubicBezTo>
                  <a:pt x="17106" y="2319"/>
                  <a:pt x="16853" y="2457"/>
                  <a:pt x="16549" y="2565"/>
                </a:cubicBezTo>
                <a:cubicBezTo>
                  <a:pt x="16614" y="2207"/>
                  <a:pt x="16706" y="1894"/>
                  <a:pt x="16897" y="1703"/>
                </a:cubicBezTo>
                <a:cubicBezTo>
                  <a:pt x="16975" y="1624"/>
                  <a:pt x="16975" y="1497"/>
                  <a:pt x="16897" y="1419"/>
                </a:cubicBezTo>
                <a:cubicBezTo>
                  <a:pt x="16858" y="1380"/>
                  <a:pt x="16807" y="1360"/>
                  <a:pt x="16755" y="1360"/>
                </a:cubicBezTo>
                <a:cubicBezTo>
                  <a:pt x="16703" y="1360"/>
                  <a:pt x="16652" y="1380"/>
                  <a:pt x="16613" y="1419"/>
                </a:cubicBezTo>
                <a:cubicBezTo>
                  <a:pt x="16249" y="1783"/>
                  <a:pt x="16162" y="2381"/>
                  <a:pt x="16079" y="2961"/>
                </a:cubicBezTo>
                <a:cubicBezTo>
                  <a:pt x="15934" y="3961"/>
                  <a:pt x="15795" y="4592"/>
                  <a:pt x="14921" y="4592"/>
                </a:cubicBezTo>
                <a:cubicBezTo>
                  <a:pt x="14877" y="4592"/>
                  <a:pt x="14831" y="4590"/>
                  <a:pt x="14784" y="4587"/>
                </a:cubicBezTo>
                <a:cubicBezTo>
                  <a:pt x="14780" y="4486"/>
                  <a:pt x="14776" y="4383"/>
                  <a:pt x="14773" y="4281"/>
                </a:cubicBezTo>
                <a:cubicBezTo>
                  <a:pt x="15065" y="4237"/>
                  <a:pt x="15311" y="4116"/>
                  <a:pt x="15486" y="3925"/>
                </a:cubicBezTo>
                <a:cubicBezTo>
                  <a:pt x="15640" y="3755"/>
                  <a:pt x="15813" y="3444"/>
                  <a:pt x="15762" y="2921"/>
                </a:cubicBezTo>
                <a:cubicBezTo>
                  <a:pt x="15752" y="2818"/>
                  <a:pt x="15665" y="2740"/>
                  <a:pt x="15562" y="2740"/>
                </a:cubicBezTo>
                <a:cubicBezTo>
                  <a:pt x="15556" y="2740"/>
                  <a:pt x="15549" y="2740"/>
                  <a:pt x="15543" y="2741"/>
                </a:cubicBezTo>
                <a:cubicBezTo>
                  <a:pt x="15432" y="2751"/>
                  <a:pt x="15352" y="2850"/>
                  <a:pt x="15362" y="2961"/>
                </a:cubicBezTo>
                <a:cubicBezTo>
                  <a:pt x="15391" y="3261"/>
                  <a:pt x="15332" y="3495"/>
                  <a:pt x="15188" y="3655"/>
                </a:cubicBezTo>
                <a:cubicBezTo>
                  <a:pt x="15087" y="3765"/>
                  <a:pt x="14941" y="3841"/>
                  <a:pt x="14766" y="3876"/>
                </a:cubicBezTo>
                <a:cubicBezTo>
                  <a:pt x="14764" y="3707"/>
                  <a:pt x="14766" y="3538"/>
                  <a:pt x="14774" y="3371"/>
                </a:cubicBezTo>
                <a:cubicBezTo>
                  <a:pt x="14796" y="2956"/>
                  <a:pt x="14893" y="2551"/>
                  <a:pt x="15002" y="2128"/>
                </a:cubicBezTo>
                <a:cubicBezTo>
                  <a:pt x="15284" y="2005"/>
                  <a:pt x="15449" y="1771"/>
                  <a:pt x="15595" y="1560"/>
                </a:cubicBezTo>
                <a:cubicBezTo>
                  <a:pt x="15786" y="1284"/>
                  <a:pt x="15909" y="1128"/>
                  <a:pt x="16172" y="1128"/>
                </a:cubicBezTo>
                <a:cubicBezTo>
                  <a:pt x="16284" y="1128"/>
                  <a:pt x="16373" y="1037"/>
                  <a:pt x="16373" y="927"/>
                </a:cubicBezTo>
                <a:cubicBezTo>
                  <a:pt x="16373" y="815"/>
                  <a:pt x="16283" y="726"/>
                  <a:pt x="16172" y="726"/>
                </a:cubicBezTo>
                <a:cubicBezTo>
                  <a:pt x="15685" y="726"/>
                  <a:pt x="15452" y="1063"/>
                  <a:pt x="15263" y="1332"/>
                </a:cubicBezTo>
                <a:cubicBezTo>
                  <a:pt x="15230" y="1380"/>
                  <a:pt x="15199" y="1426"/>
                  <a:pt x="15166" y="1472"/>
                </a:cubicBezTo>
                <a:cubicBezTo>
                  <a:pt x="15257" y="1068"/>
                  <a:pt x="15325" y="655"/>
                  <a:pt x="15304" y="229"/>
                </a:cubicBezTo>
                <a:cubicBezTo>
                  <a:pt x="15298" y="101"/>
                  <a:pt x="15192" y="0"/>
                  <a:pt x="15066" y="0"/>
                </a:cubicBezTo>
                <a:close/>
              </a:path>
            </a:pathLst>
          </a:custGeom>
          <a:solidFill>
            <a:srgbClr val="024C7F">
              <a:alpha val="35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0" name="Google Shape;11090;p43"/>
          <p:cNvSpPr/>
          <p:nvPr/>
        </p:nvSpPr>
        <p:spPr>
          <a:xfrm>
            <a:off x="7408377" y="1588381"/>
            <a:ext cx="1224342" cy="3406824"/>
          </a:xfrm>
          <a:custGeom>
            <a:avLst/>
            <a:gdLst/>
            <a:ahLst/>
            <a:cxnLst/>
            <a:rect l="l" t="t" r="r" b="b"/>
            <a:pathLst>
              <a:path w="18673" h="51963" extrusionOk="0">
                <a:moveTo>
                  <a:pt x="6777" y="12690"/>
                </a:moveTo>
                <a:cubicBezTo>
                  <a:pt x="6786" y="12700"/>
                  <a:pt x="6796" y="12710"/>
                  <a:pt x="6804" y="12720"/>
                </a:cubicBezTo>
                <a:cubicBezTo>
                  <a:pt x="6830" y="12748"/>
                  <a:pt x="6857" y="12775"/>
                  <a:pt x="6886" y="12802"/>
                </a:cubicBezTo>
                <a:cubicBezTo>
                  <a:pt x="6888" y="12829"/>
                  <a:pt x="6891" y="12858"/>
                  <a:pt x="6894" y="12885"/>
                </a:cubicBezTo>
                <a:cubicBezTo>
                  <a:pt x="6893" y="12960"/>
                  <a:pt x="6902" y="13034"/>
                  <a:pt x="6894" y="13097"/>
                </a:cubicBezTo>
                <a:cubicBezTo>
                  <a:pt x="6888" y="13161"/>
                  <a:pt x="6887" y="13222"/>
                  <a:pt x="6876" y="13270"/>
                </a:cubicBezTo>
                <a:cubicBezTo>
                  <a:pt x="6866" y="13311"/>
                  <a:pt x="6862" y="13349"/>
                  <a:pt x="6852" y="13380"/>
                </a:cubicBezTo>
                <a:cubicBezTo>
                  <a:pt x="6793" y="13340"/>
                  <a:pt x="6737" y="13294"/>
                  <a:pt x="6680" y="13248"/>
                </a:cubicBezTo>
                <a:cubicBezTo>
                  <a:pt x="6616" y="13190"/>
                  <a:pt x="6551" y="13136"/>
                  <a:pt x="6487" y="13072"/>
                </a:cubicBezTo>
                <a:cubicBezTo>
                  <a:pt x="6413" y="13002"/>
                  <a:pt x="6339" y="12927"/>
                  <a:pt x="6260" y="12854"/>
                </a:cubicBezTo>
                <a:cubicBezTo>
                  <a:pt x="6326" y="12843"/>
                  <a:pt x="6390" y="12837"/>
                  <a:pt x="6447" y="12819"/>
                </a:cubicBezTo>
                <a:cubicBezTo>
                  <a:pt x="6506" y="12805"/>
                  <a:pt x="6560" y="12789"/>
                  <a:pt x="6605" y="12769"/>
                </a:cubicBezTo>
                <a:cubicBezTo>
                  <a:pt x="6652" y="12752"/>
                  <a:pt x="6692" y="12736"/>
                  <a:pt x="6723" y="12718"/>
                </a:cubicBezTo>
                <a:cubicBezTo>
                  <a:pt x="6745" y="12707"/>
                  <a:pt x="6762" y="12699"/>
                  <a:pt x="6777" y="12690"/>
                </a:cubicBezTo>
                <a:close/>
                <a:moveTo>
                  <a:pt x="7299" y="13153"/>
                </a:moveTo>
                <a:cubicBezTo>
                  <a:pt x="7421" y="13240"/>
                  <a:pt x="7546" y="13328"/>
                  <a:pt x="7675" y="13413"/>
                </a:cubicBezTo>
                <a:cubicBezTo>
                  <a:pt x="7751" y="13466"/>
                  <a:pt x="7829" y="13513"/>
                  <a:pt x="7908" y="13562"/>
                </a:cubicBezTo>
                <a:cubicBezTo>
                  <a:pt x="7984" y="13611"/>
                  <a:pt x="8063" y="13660"/>
                  <a:pt x="8144" y="13705"/>
                </a:cubicBezTo>
                <a:cubicBezTo>
                  <a:pt x="8217" y="13747"/>
                  <a:pt x="8291" y="13790"/>
                  <a:pt x="8365" y="13830"/>
                </a:cubicBezTo>
                <a:cubicBezTo>
                  <a:pt x="8357" y="13855"/>
                  <a:pt x="8349" y="13878"/>
                  <a:pt x="8342" y="13902"/>
                </a:cubicBezTo>
                <a:cubicBezTo>
                  <a:pt x="8326" y="13946"/>
                  <a:pt x="8310" y="13987"/>
                  <a:pt x="8297" y="14023"/>
                </a:cubicBezTo>
                <a:cubicBezTo>
                  <a:pt x="8285" y="14056"/>
                  <a:pt x="8265" y="14096"/>
                  <a:pt x="8254" y="14124"/>
                </a:cubicBezTo>
                <a:cubicBezTo>
                  <a:pt x="8246" y="14142"/>
                  <a:pt x="8240" y="14158"/>
                  <a:pt x="8233" y="14172"/>
                </a:cubicBezTo>
                <a:lnTo>
                  <a:pt x="8027" y="14073"/>
                </a:lnTo>
                <a:cubicBezTo>
                  <a:pt x="7947" y="14035"/>
                  <a:pt x="7871" y="13992"/>
                  <a:pt x="7792" y="13951"/>
                </a:cubicBezTo>
                <a:cubicBezTo>
                  <a:pt x="7713" y="13912"/>
                  <a:pt x="7637" y="13866"/>
                  <a:pt x="7559" y="13822"/>
                </a:cubicBezTo>
                <a:cubicBezTo>
                  <a:pt x="7483" y="13779"/>
                  <a:pt x="7405" y="13734"/>
                  <a:pt x="7331" y="13688"/>
                </a:cubicBezTo>
                <a:lnTo>
                  <a:pt x="7233" y="13627"/>
                </a:lnTo>
                <a:cubicBezTo>
                  <a:pt x="7239" y="13603"/>
                  <a:pt x="7250" y="13559"/>
                  <a:pt x="7266" y="13498"/>
                </a:cubicBezTo>
                <a:cubicBezTo>
                  <a:pt x="7281" y="13449"/>
                  <a:pt x="7282" y="13392"/>
                  <a:pt x="7291" y="13324"/>
                </a:cubicBezTo>
                <a:cubicBezTo>
                  <a:pt x="7299" y="13271"/>
                  <a:pt x="7299" y="13213"/>
                  <a:pt x="7299" y="13153"/>
                </a:cubicBezTo>
                <a:close/>
                <a:moveTo>
                  <a:pt x="8790" y="14046"/>
                </a:moveTo>
                <a:cubicBezTo>
                  <a:pt x="8822" y="14061"/>
                  <a:pt x="8854" y="14073"/>
                  <a:pt x="8884" y="14088"/>
                </a:cubicBezTo>
                <a:cubicBezTo>
                  <a:pt x="8968" y="14129"/>
                  <a:pt x="9056" y="14163"/>
                  <a:pt x="9143" y="14196"/>
                </a:cubicBezTo>
                <a:cubicBezTo>
                  <a:pt x="9231" y="14227"/>
                  <a:pt x="9318" y="14267"/>
                  <a:pt x="9408" y="14291"/>
                </a:cubicBezTo>
                <a:lnTo>
                  <a:pt x="9678" y="14375"/>
                </a:lnTo>
                <a:lnTo>
                  <a:pt x="10013" y="14472"/>
                </a:lnTo>
                <a:cubicBezTo>
                  <a:pt x="10132" y="14495"/>
                  <a:pt x="10253" y="14513"/>
                  <a:pt x="10375" y="14534"/>
                </a:cubicBezTo>
                <a:cubicBezTo>
                  <a:pt x="10445" y="14538"/>
                  <a:pt x="10515" y="14540"/>
                  <a:pt x="10584" y="14543"/>
                </a:cubicBezTo>
                <a:cubicBezTo>
                  <a:pt x="10584" y="14562"/>
                  <a:pt x="10583" y="14583"/>
                  <a:pt x="10583" y="14602"/>
                </a:cubicBezTo>
                <a:cubicBezTo>
                  <a:pt x="10573" y="14599"/>
                  <a:pt x="10563" y="14598"/>
                  <a:pt x="10553" y="14598"/>
                </a:cubicBezTo>
                <a:cubicBezTo>
                  <a:pt x="10545" y="14598"/>
                  <a:pt x="10538" y="14599"/>
                  <a:pt x="10531" y="14600"/>
                </a:cubicBezTo>
                <a:lnTo>
                  <a:pt x="10502" y="14604"/>
                </a:lnTo>
                <a:lnTo>
                  <a:pt x="10195" y="14642"/>
                </a:lnTo>
                <a:cubicBezTo>
                  <a:pt x="10160" y="14642"/>
                  <a:pt x="10126" y="14642"/>
                  <a:pt x="10091" y="14642"/>
                </a:cubicBezTo>
                <a:cubicBezTo>
                  <a:pt x="10022" y="14642"/>
                  <a:pt x="9953" y="14642"/>
                  <a:pt x="9884" y="14642"/>
                </a:cubicBezTo>
                <a:cubicBezTo>
                  <a:pt x="9781" y="14629"/>
                  <a:pt x="9678" y="14618"/>
                  <a:pt x="9574" y="14603"/>
                </a:cubicBezTo>
                <a:lnTo>
                  <a:pt x="9269" y="14526"/>
                </a:lnTo>
                <a:lnTo>
                  <a:pt x="9253" y="14523"/>
                </a:lnTo>
                <a:lnTo>
                  <a:pt x="9003" y="14456"/>
                </a:lnTo>
                <a:cubicBezTo>
                  <a:pt x="8919" y="14437"/>
                  <a:pt x="8838" y="14403"/>
                  <a:pt x="8754" y="14378"/>
                </a:cubicBezTo>
                <a:cubicBezTo>
                  <a:pt x="8738" y="14373"/>
                  <a:pt x="8721" y="14366"/>
                  <a:pt x="8705" y="14360"/>
                </a:cubicBezTo>
                <a:cubicBezTo>
                  <a:pt x="8711" y="14344"/>
                  <a:pt x="8716" y="14323"/>
                  <a:pt x="8723" y="14297"/>
                </a:cubicBezTo>
                <a:cubicBezTo>
                  <a:pt x="8733" y="14265"/>
                  <a:pt x="8744" y="14235"/>
                  <a:pt x="8756" y="14184"/>
                </a:cubicBezTo>
                <a:cubicBezTo>
                  <a:pt x="8767" y="14142"/>
                  <a:pt x="8780" y="14095"/>
                  <a:pt x="8790" y="14046"/>
                </a:cubicBezTo>
                <a:close/>
                <a:moveTo>
                  <a:pt x="9718" y="0"/>
                </a:moveTo>
                <a:cubicBezTo>
                  <a:pt x="9667" y="0"/>
                  <a:pt x="9626" y="41"/>
                  <a:pt x="9626" y="93"/>
                </a:cubicBezTo>
                <a:cubicBezTo>
                  <a:pt x="9626" y="93"/>
                  <a:pt x="9625" y="349"/>
                  <a:pt x="9564" y="736"/>
                </a:cubicBezTo>
                <a:cubicBezTo>
                  <a:pt x="9525" y="1003"/>
                  <a:pt x="9457" y="1332"/>
                  <a:pt x="9364" y="1673"/>
                </a:cubicBezTo>
                <a:cubicBezTo>
                  <a:pt x="9357" y="1671"/>
                  <a:pt x="9350" y="1670"/>
                  <a:pt x="9341" y="1669"/>
                </a:cubicBezTo>
                <a:cubicBezTo>
                  <a:pt x="9323" y="1666"/>
                  <a:pt x="9302" y="1662"/>
                  <a:pt x="9279" y="1653"/>
                </a:cubicBezTo>
                <a:cubicBezTo>
                  <a:pt x="9255" y="1645"/>
                  <a:pt x="9227" y="1639"/>
                  <a:pt x="9201" y="1624"/>
                </a:cubicBezTo>
                <a:cubicBezTo>
                  <a:pt x="9173" y="1612"/>
                  <a:pt x="9142" y="1596"/>
                  <a:pt x="9112" y="1576"/>
                </a:cubicBezTo>
                <a:cubicBezTo>
                  <a:pt x="9081" y="1559"/>
                  <a:pt x="9054" y="1531"/>
                  <a:pt x="9022" y="1507"/>
                </a:cubicBezTo>
                <a:cubicBezTo>
                  <a:pt x="8994" y="1478"/>
                  <a:pt x="8963" y="1448"/>
                  <a:pt x="8936" y="1412"/>
                </a:cubicBezTo>
                <a:cubicBezTo>
                  <a:pt x="8907" y="1379"/>
                  <a:pt x="8882" y="1340"/>
                  <a:pt x="8855" y="1303"/>
                </a:cubicBezTo>
                <a:cubicBezTo>
                  <a:pt x="8754" y="1144"/>
                  <a:pt x="8675" y="959"/>
                  <a:pt x="8616" y="820"/>
                </a:cubicBezTo>
                <a:cubicBezTo>
                  <a:pt x="8556" y="678"/>
                  <a:pt x="8516" y="585"/>
                  <a:pt x="8516" y="585"/>
                </a:cubicBezTo>
                <a:cubicBezTo>
                  <a:pt x="8502" y="552"/>
                  <a:pt x="8470" y="531"/>
                  <a:pt x="8435" y="531"/>
                </a:cubicBezTo>
                <a:cubicBezTo>
                  <a:pt x="8426" y="531"/>
                  <a:pt x="8418" y="533"/>
                  <a:pt x="8410" y="535"/>
                </a:cubicBezTo>
                <a:cubicBezTo>
                  <a:pt x="8363" y="550"/>
                  <a:pt x="8338" y="598"/>
                  <a:pt x="8352" y="644"/>
                </a:cubicBezTo>
                <a:lnTo>
                  <a:pt x="8352" y="646"/>
                </a:lnTo>
                <a:cubicBezTo>
                  <a:pt x="8352" y="646"/>
                  <a:pt x="8383" y="742"/>
                  <a:pt x="8429" y="888"/>
                </a:cubicBezTo>
                <a:cubicBezTo>
                  <a:pt x="8473" y="1034"/>
                  <a:pt x="8535" y="1233"/>
                  <a:pt x="8633" y="1428"/>
                </a:cubicBezTo>
                <a:cubicBezTo>
                  <a:pt x="8660" y="1476"/>
                  <a:pt x="8685" y="1526"/>
                  <a:pt x="8718" y="1572"/>
                </a:cubicBezTo>
                <a:cubicBezTo>
                  <a:pt x="8748" y="1618"/>
                  <a:pt x="8785" y="1662"/>
                  <a:pt x="8818" y="1703"/>
                </a:cubicBezTo>
                <a:cubicBezTo>
                  <a:pt x="8856" y="1742"/>
                  <a:pt x="8892" y="1783"/>
                  <a:pt x="8934" y="1814"/>
                </a:cubicBezTo>
                <a:cubicBezTo>
                  <a:pt x="8973" y="1847"/>
                  <a:pt x="9014" y="1875"/>
                  <a:pt x="9053" y="1898"/>
                </a:cubicBezTo>
                <a:cubicBezTo>
                  <a:pt x="9091" y="1922"/>
                  <a:pt x="9130" y="1938"/>
                  <a:pt x="9165" y="1953"/>
                </a:cubicBezTo>
                <a:cubicBezTo>
                  <a:pt x="9197" y="1969"/>
                  <a:pt x="9228" y="1980"/>
                  <a:pt x="9254" y="1986"/>
                </a:cubicBezTo>
                <a:cubicBezTo>
                  <a:pt x="9259" y="1988"/>
                  <a:pt x="9263" y="1989"/>
                  <a:pt x="9269" y="1990"/>
                </a:cubicBezTo>
                <a:cubicBezTo>
                  <a:pt x="9254" y="2036"/>
                  <a:pt x="9239" y="2081"/>
                  <a:pt x="9224" y="2124"/>
                </a:cubicBezTo>
                <a:cubicBezTo>
                  <a:pt x="9142" y="2371"/>
                  <a:pt x="9042" y="2610"/>
                  <a:pt x="8937" y="2825"/>
                </a:cubicBezTo>
                <a:cubicBezTo>
                  <a:pt x="8830" y="3039"/>
                  <a:pt x="8713" y="3228"/>
                  <a:pt x="8599" y="3373"/>
                </a:cubicBezTo>
                <a:cubicBezTo>
                  <a:pt x="8540" y="3443"/>
                  <a:pt x="8484" y="3505"/>
                  <a:pt x="8431" y="3554"/>
                </a:cubicBezTo>
                <a:cubicBezTo>
                  <a:pt x="8379" y="3604"/>
                  <a:pt x="8329" y="3643"/>
                  <a:pt x="8291" y="3668"/>
                </a:cubicBezTo>
                <a:cubicBezTo>
                  <a:pt x="8281" y="3673"/>
                  <a:pt x="8275" y="3679"/>
                  <a:pt x="8266" y="3684"/>
                </a:cubicBezTo>
                <a:cubicBezTo>
                  <a:pt x="8228" y="3315"/>
                  <a:pt x="8240" y="2948"/>
                  <a:pt x="8261" y="2667"/>
                </a:cubicBezTo>
                <a:cubicBezTo>
                  <a:pt x="8286" y="2337"/>
                  <a:pt x="8320" y="2118"/>
                  <a:pt x="8320" y="2118"/>
                </a:cubicBezTo>
                <a:cubicBezTo>
                  <a:pt x="8326" y="2087"/>
                  <a:pt x="8304" y="2058"/>
                  <a:pt x="8275" y="2052"/>
                </a:cubicBezTo>
                <a:cubicBezTo>
                  <a:pt x="8270" y="2051"/>
                  <a:pt x="8266" y="2051"/>
                  <a:pt x="8262" y="2051"/>
                </a:cubicBezTo>
                <a:cubicBezTo>
                  <a:pt x="8235" y="2051"/>
                  <a:pt x="8211" y="2070"/>
                  <a:pt x="8207" y="2098"/>
                </a:cubicBezTo>
                <a:lnTo>
                  <a:pt x="8207" y="2100"/>
                </a:lnTo>
                <a:cubicBezTo>
                  <a:pt x="8207" y="2100"/>
                  <a:pt x="8196" y="2154"/>
                  <a:pt x="8177" y="2251"/>
                </a:cubicBezTo>
                <a:cubicBezTo>
                  <a:pt x="8159" y="2348"/>
                  <a:pt x="8134" y="2486"/>
                  <a:pt x="8112" y="2653"/>
                </a:cubicBezTo>
                <a:cubicBezTo>
                  <a:pt x="8068" y="2977"/>
                  <a:pt x="8027" y="3410"/>
                  <a:pt x="8063" y="3855"/>
                </a:cubicBezTo>
                <a:cubicBezTo>
                  <a:pt x="8052" y="3893"/>
                  <a:pt x="8057" y="3936"/>
                  <a:pt x="8075" y="3974"/>
                </a:cubicBezTo>
                <a:cubicBezTo>
                  <a:pt x="8099" y="4178"/>
                  <a:pt x="8139" y="4380"/>
                  <a:pt x="8212" y="4566"/>
                </a:cubicBezTo>
                <a:cubicBezTo>
                  <a:pt x="8250" y="4671"/>
                  <a:pt x="8302" y="4771"/>
                  <a:pt x="8361" y="4860"/>
                </a:cubicBezTo>
                <a:cubicBezTo>
                  <a:pt x="8419" y="4950"/>
                  <a:pt x="8488" y="5027"/>
                  <a:pt x="8559" y="5093"/>
                </a:cubicBezTo>
                <a:cubicBezTo>
                  <a:pt x="8595" y="5125"/>
                  <a:pt x="8632" y="5152"/>
                  <a:pt x="8668" y="5179"/>
                </a:cubicBezTo>
                <a:cubicBezTo>
                  <a:pt x="8705" y="5202"/>
                  <a:pt x="8740" y="5226"/>
                  <a:pt x="8775" y="5244"/>
                </a:cubicBezTo>
                <a:cubicBezTo>
                  <a:pt x="8812" y="5261"/>
                  <a:pt x="8845" y="5277"/>
                  <a:pt x="8875" y="5292"/>
                </a:cubicBezTo>
                <a:cubicBezTo>
                  <a:pt x="8907" y="5303"/>
                  <a:pt x="8936" y="5313"/>
                  <a:pt x="8963" y="5322"/>
                </a:cubicBezTo>
                <a:cubicBezTo>
                  <a:pt x="9016" y="5343"/>
                  <a:pt x="9059" y="5348"/>
                  <a:pt x="9089" y="5355"/>
                </a:cubicBezTo>
                <a:cubicBezTo>
                  <a:pt x="9118" y="5362"/>
                  <a:pt x="9134" y="5366"/>
                  <a:pt x="9134" y="5366"/>
                </a:cubicBezTo>
                <a:cubicBezTo>
                  <a:pt x="9137" y="5366"/>
                  <a:pt x="9139" y="5367"/>
                  <a:pt x="9143" y="5367"/>
                </a:cubicBezTo>
                <a:cubicBezTo>
                  <a:pt x="9153" y="5369"/>
                  <a:pt x="9162" y="5370"/>
                  <a:pt x="9171" y="5370"/>
                </a:cubicBezTo>
                <a:cubicBezTo>
                  <a:pt x="9183" y="5370"/>
                  <a:pt x="9195" y="5368"/>
                  <a:pt x="9206" y="5366"/>
                </a:cubicBezTo>
                <a:lnTo>
                  <a:pt x="9206" y="5366"/>
                </a:lnTo>
                <a:cubicBezTo>
                  <a:pt x="9197" y="5433"/>
                  <a:pt x="9190" y="5499"/>
                  <a:pt x="9182" y="5567"/>
                </a:cubicBezTo>
                <a:cubicBezTo>
                  <a:pt x="9115" y="6222"/>
                  <a:pt x="9101" y="6971"/>
                  <a:pt x="9219" y="7779"/>
                </a:cubicBezTo>
                <a:cubicBezTo>
                  <a:pt x="9258" y="7980"/>
                  <a:pt x="9283" y="8187"/>
                  <a:pt x="9335" y="8394"/>
                </a:cubicBezTo>
                <a:cubicBezTo>
                  <a:pt x="9392" y="8599"/>
                  <a:pt x="9444" y="8816"/>
                  <a:pt x="9510" y="9024"/>
                </a:cubicBezTo>
                <a:cubicBezTo>
                  <a:pt x="9587" y="9230"/>
                  <a:pt x="9664" y="9437"/>
                  <a:pt x="9743" y="9646"/>
                </a:cubicBezTo>
                <a:cubicBezTo>
                  <a:pt x="9822" y="9850"/>
                  <a:pt x="9899" y="10056"/>
                  <a:pt x="9981" y="10265"/>
                </a:cubicBezTo>
                <a:cubicBezTo>
                  <a:pt x="10133" y="10708"/>
                  <a:pt x="10254" y="11177"/>
                  <a:pt x="10349" y="11664"/>
                </a:cubicBezTo>
                <a:cubicBezTo>
                  <a:pt x="10341" y="11664"/>
                  <a:pt x="10331" y="11664"/>
                  <a:pt x="10315" y="11663"/>
                </a:cubicBezTo>
                <a:cubicBezTo>
                  <a:pt x="10285" y="11660"/>
                  <a:pt x="10243" y="11664"/>
                  <a:pt x="10189" y="11656"/>
                </a:cubicBezTo>
                <a:cubicBezTo>
                  <a:pt x="10136" y="11650"/>
                  <a:pt x="10071" y="11643"/>
                  <a:pt x="9998" y="11628"/>
                </a:cubicBezTo>
                <a:cubicBezTo>
                  <a:pt x="9925" y="11613"/>
                  <a:pt x="9845" y="11590"/>
                  <a:pt x="9759" y="11557"/>
                </a:cubicBezTo>
                <a:cubicBezTo>
                  <a:pt x="9674" y="11523"/>
                  <a:pt x="9584" y="11479"/>
                  <a:pt x="9496" y="11421"/>
                </a:cubicBezTo>
                <a:cubicBezTo>
                  <a:pt x="9406" y="11366"/>
                  <a:pt x="9318" y="11292"/>
                  <a:pt x="9231" y="11211"/>
                </a:cubicBezTo>
                <a:cubicBezTo>
                  <a:pt x="9060" y="11046"/>
                  <a:pt x="8904" y="10831"/>
                  <a:pt x="8780" y="10595"/>
                </a:cubicBezTo>
                <a:cubicBezTo>
                  <a:pt x="8526" y="10119"/>
                  <a:pt x="8392" y="9574"/>
                  <a:pt x="8324" y="9165"/>
                </a:cubicBezTo>
                <a:cubicBezTo>
                  <a:pt x="8290" y="8959"/>
                  <a:pt x="8271" y="8784"/>
                  <a:pt x="8261" y="8665"/>
                </a:cubicBezTo>
                <a:cubicBezTo>
                  <a:pt x="8258" y="8603"/>
                  <a:pt x="8253" y="8555"/>
                  <a:pt x="8250" y="8523"/>
                </a:cubicBezTo>
                <a:cubicBezTo>
                  <a:pt x="8248" y="8490"/>
                  <a:pt x="8248" y="8470"/>
                  <a:pt x="8248" y="8470"/>
                </a:cubicBezTo>
                <a:cubicBezTo>
                  <a:pt x="8243" y="8382"/>
                  <a:pt x="8169" y="8312"/>
                  <a:pt x="8080" y="8312"/>
                </a:cubicBezTo>
                <a:cubicBezTo>
                  <a:pt x="8079" y="8312"/>
                  <a:pt x="8079" y="8312"/>
                  <a:pt x="8078" y="8312"/>
                </a:cubicBezTo>
                <a:cubicBezTo>
                  <a:pt x="7984" y="8314"/>
                  <a:pt x="7910" y="8391"/>
                  <a:pt x="7912" y="8484"/>
                </a:cubicBezTo>
                <a:cubicBezTo>
                  <a:pt x="7912" y="8484"/>
                  <a:pt x="7912" y="8501"/>
                  <a:pt x="7913" y="8535"/>
                </a:cubicBezTo>
                <a:cubicBezTo>
                  <a:pt x="7914" y="8570"/>
                  <a:pt x="7914" y="8619"/>
                  <a:pt x="7917" y="8683"/>
                </a:cubicBezTo>
                <a:cubicBezTo>
                  <a:pt x="7921" y="8814"/>
                  <a:pt x="7931" y="8996"/>
                  <a:pt x="7957" y="9216"/>
                </a:cubicBezTo>
                <a:cubicBezTo>
                  <a:pt x="8009" y="9654"/>
                  <a:pt x="8119" y="10242"/>
                  <a:pt x="8380" y="10794"/>
                </a:cubicBezTo>
                <a:cubicBezTo>
                  <a:pt x="8510" y="11070"/>
                  <a:pt x="8679" y="11336"/>
                  <a:pt x="8883" y="11554"/>
                </a:cubicBezTo>
                <a:cubicBezTo>
                  <a:pt x="8987" y="11661"/>
                  <a:pt x="9094" y="11761"/>
                  <a:pt x="9210" y="11840"/>
                </a:cubicBezTo>
                <a:cubicBezTo>
                  <a:pt x="9323" y="11921"/>
                  <a:pt x="9441" y="11985"/>
                  <a:pt x="9553" y="12037"/>
                </a:cubicBezTo>
                <a:cubicBezTo>
                  <a:pt x="9666" y="12088"/>
                  <a:pt x="9774" y="12123"/>
                  <a:pt x="9870" y="12149"/>
                </a:cubicBezTo>
                <a:cubicBezTo>
                  <a:pt x="9967" y="12176"/>
                  <a:pt x="10052" y="12190"/>
                  <a:pt x="10123" y="12200"/>
                </a:cubicBezTo>
                <a:cubicBezTo>
                  <a:pt x="10194" y="12212"/>
                  <a:pt x="10249" y="12212"/>
                  <a:pt x="10286" y="12217"/>
                </a:cubicBezTo>
                <a:cubicBezTo>
                  <a:pt x="10324" y="12219"/>
                  <a:pt x="10345" y="12221"/>
                  <a:pt x="10345" y="12221"/>
                </a:cubicBezTo>
                <a:lnTo>
                  <a:pt x="10356" y="12221"/>
                </a:lnTo>
                <a:cubicBezTo>
                  <a:pt x="10359" y="12221"/>
                  <a:pt x="10361" y="12221"/>
                  <a:pt x="10364" y="12221"/>
                </a:cubicBezTo>
                <a:cubicBezTo>
                  <a:pt x="10391" y="12221"/>
                  <a:pt x="10415" y="12216"/>
                  <a:pt x="10439" y="12211"/>
                </a:cubicBezTo>
                <a:cubicBezTo>
                  <a:pt x="10478" y="12479"/>
                  <a:pt x="10509" y="12753"/>
                  <a:pt x="10532" y="13029"/>
                </a:cubicBezTo>
                <a:cubicBezTo>
                  <a:pt x="10541" y="13152"/>
                  <a:pt x="10551" y="13275"/>
                  <a:pt x="10560" y="13398"/>
                </a:cubicBezTo>
                <a:cubicBezTo>
                  <a:pt x="10568" y="13522"/>
                  <a:pt x="10570" y="13647"/>
                  <a:pt x="10575" y="13771"/>
                </a:cubicBezTo>
                <a:cubicBezTo>
                  <a:pt x="10581" y="13876"/>
                  <a:pt x="10582" y="13979"/>
                  <a:pt x="10582" y="14083"/>
                </a:cubicBezTo>
                <a:lnTo>
                  <a:pt x="10412" y="14083"/>
                </a:lnTo>
                <a:cubicBezTo>
                  <a:pt x="10310" y="14069"/>
                  <a:pt x="10205" y="14057"/>
                  <a:pt x="10102" y="14042"/>
                </a:cubicBezTo>
                <a:lnTo>
                  <a:pt x="9796" y="13967"/>
                </a:lnTo>
                <a:lnTo>
                  <a:pt x="9780" y="13963"/>
                </a:lnTo>
                <a:lnTo>
                  <a:pt x="9530" y="13897"/>
                </a:lnTo>
                <a:cubicBezTo>
                  <a:pt x="9446" y="13877"/>
                  <a:pt x="9365" y="13844"/>
                  <a:pt x="9281" y="13818"/>
                </a:cubicBezTo>
                <a:cubicBezTo>
                  <a:pt x="9266" y="13813"/>
                  <a:pt x="9249" y="13806"/>
                  <a:pt x="9233" y="13801"/>
                </a:cubicBezTo>
                <a:cubicBezTo>
                  <a:pt x="9238" y="13785"/>
                  <a:pt x="9243" y="13764"/>
                  <a:pt x="9253" y="13737"/>
                </a:cubicBezTo>
                <a:cubicBezTo>
                  <a:pt x="9262" y="13705"/>
                  <a:pt x="9273" y="13675"/>
                  <a:pt x="9286" y="13625"/>
                </a:cubicBezTo>
                <a:cubicBezTo>
                  <a:pt x="9297" y="13577"/>
                  <a:pt x="9312" y="13522"/>
                  <a:pt x="9324" y="13463"/>
                </a:cubicBezTo>
                <a:cubicBezTo>
                  <a:pt x="9334" y="13403"/>
                  <a:pt x="9348" y="13343"/>
                  <a:pt x="9355" y="13274"/>
                </a:cubicBezTo>
                <a:cubicBezTo>
                  <a:pt x="9362" y="13205"/>
                  <a:pt x="9370" y="13132"/>
                  <a:pt x="9370" y="13056"/>
                </a:cubicBezTo>
                <a:cubicBezTo>
                  <a:pt x="9373" y="12979"/>
                  <a:pt x="9365" y="12900"/>
                  <a:pt x="9358" y="12820"/>
                </a:cubicBezTo>
                <a:cubicBezTo>
                  <a:pt x="9348" y="12740"/>
                  <a:pt x="9332" y="12660"/>
                  <a:pt x="9312" y="12584"/>
                </a:cubicBezTo>
                <a:cubicBezTo>
                  <a:pt x="9290" y="12506"/>
                  <a:pt x="9268" y="12431"/>
                  <a:pt x="9238" y="12361"/>
                </a:cubicBezTo>
                <a:cubicBezTo>
                  <a:pt x="9211" y="12288"/>
                  <a:pt x="9179" y="12222"/>
                  <a:pt x="9149" y="12159"/>
                </a:cubicBezTo>
                <a:cubicBezTo>
                  <a:pt x="9088" y="12031"/>
                  <a:pt x="9024" y="11919"/>
                  <a:pt x="8971" y="11825"/>
                </a:cubicBezTo>
                <a:cubicBezTo>
                  <a:pt x="8863" y="11638"/>
                  <a:pt x="8790" y="11512"/>
                  <a:pt x="8790" y="11512"/>
                </a:cubicBezTo>
                <a:cubicBezTo>
                  <a:pt x="8769" y="11476"/>
                  <a:pt x="8729" y="11454"/>
                  <a:pt x="8688" y="11454"/>
                </a:cubicBezTo>
                <a:cubicBezTo>
                  <a:pt x="8673" y="11454"/>
                  <a:pt x="8657" y="11457"/>
                  <a:pt x="8643" y="11463"/>
                </a:cubicBezTo>
                <a:cubicBezTo>
                  <a:pt x="8583" y="11489"/>
                  <a:pt x="8556" y="11558"/>
                  <a:pt x="8581" y="11616"/>
                </a:cubicBezTo>
                <a:cubicBezTo>
                  <a:pt x="8581" y="11616"/>
                  <a:pt x="8637" y="11748"/>
                  <a:pt x="8722" y="11947"/>
                </a:cubicBezTo>
                <a:cubicBezTo>
                  <a:pt x="8804" y="12144"/>
                  <a:pt x="8910" y="12405"/>
                  <a:pt x="8947" y="12659"/>
                </a:cubicBezTo>
                <a:cubicBezTo>
                  <a:pt x="8955" y="12723"/>
                  <a:pt x="8960" y="12786"/>
                  <a:pt x="8958" y="12846"/>
                </a:cubicBezTo>
                <a:cubicBezTo>
                  <a:pt x="8957" y="12908"/>
                  <a:pt x="8956" y="12969"/>
                  <a:pt x="8946" y="13026"/>
                </a:cubicBezTo>
                <a:cubicBezTo>
                  <a:pt x="8939" y="13085"/>
                  <a:pt x="8925" y="13141"/>
                  <a:pt x="8914" y="13194"/>
                </a:cubicBezTo>
                <a:cubicBezTo>
                  <a:pt x="8902" y="13247"/>
                  <a:pt x="8883" y="13297"/>
                  <a:pt x="8870" y="13343"/>
                </a:cubicBezTo>
                <a:cubicBezTo>
                  <a:pt x="8855" y="13380"/>
                  <a:pt x="8843" y="13413"/>
                  <a:pt x="8831" y="13445"/>
                </a:cubicBezTo>
                <a:cubicBezTo>
                  <a:pt x="8830" y="13425"/>
                  <a:pt x="8829" y="13403"/>
                  <a:pt x="8826" y="13383"/>
                </a:cubicBezTo>
                <a:cubicBezTo>
                  <a:pt x="8817" y="13304"/>
                  <a:pt x="8801" y="13224"/>
                  <a:pt x="8781" y="13147"/>
                </a:cubicBezTo>
                <a:cubicBezTo>
                  <a:pt x="8758" y="13070"/>
                  <a:pt x="8736" y="12994"/>
                  <a:pt x="8706" y="12924"/>
                </a:cubicBezTo>
                <a:cubicBezTo>
                  <a:pt x="8680" y="12852"/>
                  <a:pt x="8648" y="12786"/>
                  <a:pt x="8617" y="12722"/>
                </a:cubicBezTo>
                <a:cubicBezTo>
                  <a:pt x="8556" y="12594"/>
                  <a:pt x="8493" y="12483"/>
                  <a:pt x="8439" y="12388"/>
                </a:cubicBezTo>
                <a:cubicBezTo>
                  <a:pt x="8331" y="12201"/>
                  <a:pt x="8259" y="12076"/>
                  <a:pt x="8259" y="12076"/>
                </a:cubicBezTo>
                <a:cubicBezTo>
                  <a:pt x="8237" y="12039"/>
                  <a:pt x="8198" y="12017"/>
                  <a:pt x="8157" y="12017"/>
                </a:cubicBezTo>
                <a:cubicBezTo>
                  <a:pt x="8141" y="12017"/>
                  <a:pt x="8126" y="12020"/>
                  <a:pt x="8111" y="12027"/>
                </a:cubicBezTo>
                <a:cubicBezTo>
                  <a:pt x="8051" y="12052"/>
                  <a:pt x="8025" y="12121"/>
                  <a:pt x="8049" y="12180"/>
                </a:cubicBezTo>
                <a:cubicBezTo>
                  <a:pt x="8049" y="12180"/>
                  <a:pt x="8106" y="12312"/>
                  <a:pt x="8191" y="12510"/>
                </a:cubicBezTo>
                <a:cubicBezTo>
                  <a:pt x="8273" y="12707"/>
                  <a:pt x="8379" y="12969"/>
                  <a:pt x="8415" y="13223"/>
                </a:cubicBezTo>
                <a:cubicBezTo>
                  <a:pt x="8423" y="13287"/>
                  <a:pt x="8429" y="13349"/>
                  <a:pt x="8427" y="13410"/>
                </a:cubicBezTo>
                <a:cubicBezTo>
                  <a:pt x="8427" y="13423"/>
                  <a:pt x="8426" y="13434"/>
                  <a:pt x="8426" y="13446"/>
                </a:cubicBezTo>
                <a:cubicBezTo>
                  <a:pt x="8389" y="13428"/>
                  <a:pt x="8354" y="13409"/>
                  <a:pt x="8319" y="13391"/>
                </a:cubicBezTo>
                <a:cubicBezTo>
                  <a:pt x="8241" y="13350"/>
                  <a:pt x="8164" y="13306"/>
                  <a:pt x="8086" y="13261"/>
                </a:cubicBezTo>
                <a:cubicBezTo>
                  <a:pt x="8010" y="13217"/>
                  <a:pt x="7932" y="13174"/>
                  <a:pt x="7858" y="13127"/>
                </a:cubicBezTo>
                <a:lnTo>
                  <a:pt x="7760" y="13066"/>
                </a:lnTo>
                <a:cubicBezTo>
                  <a:pt x="7766" y="13042"/>
                  <a:pt x="7777" y="12998"/>
                  <a:pt x="7793" y="12937"/>
                </a:cubicBezTo>
                <a:cubicBezTo>
                  <a:pt x="7808" y="12888"/>
                  <a:pt x="7809" y="12830"/>
                  <a:pt x="7819" y="12763"/>
                </a:cubicBezTo>
                <a:cubicBezTo>
                  <a:pt x="7829" y="12695"/>
                  <a:pt x="7826" y="12622"/>
                  <a:pt x="7828" y="12542"/>
                </a:cubicBezTo>
                <a:cubicBezTo>
                  <a:pt x="7830" y="12462"/>
                  <a:pt x="7815" y="12378"/>
                  <a:pt x="7810" y="12287"/>
                </a:cubicBezTo>
                <a:cubicBezTo>
                  <a:pt x="7796" y="12200"/>
                  <a:pt x="7783" y="12105"/>
                  <a:pt x="7760" y="12011"/>
                </a:cubicBezTo>
                <a:cubicBezTo>
                  <a:pt x="7738" y="11916"/>
                  <a:pt x="7713" y="11820"/>
                  <a:pt x="7680" y="11725"/>
                </a:cubicBezTo>
                <a:cubicBezTo>
                  <a:pt x="7653" y="11628"/>
                  <a:pt x="7610" y="11536"/>
                  <a:pt x="7573" y="11441"/>
                </a:cubicBezTo>
                <a:cubicBezTo>
                  <a:pt x="7528" y="11347"/>
                  <a:pt x="7488" y="11255"/>
                  <a:pt x="7437" y="11169"/>
                </a:cubicBezTo>
                <a:cubicBezTo>
                  <a:pt x="7411" y="11124"/>
                  <a:pt x="7387" y="11082"/>
                  <a:pt x="7362" y="11039"/>
                </a:cubicBezTo>
                <a:cubicBezTo>
                  <a:pt x="7336" y="10999"/>
                  <a:pt x="7308" y="10958"/>
                  <a:pt x="7281" y="10919"/>
                </a:cubicBezTo>
                <a:cubicBezTo>
                  <a:pt x="7228" y="10837"/>
                  <a:pt x="7165" y="10768"/>
                  <a:pt x="7108" y="10699"/>
                </a:cubicBezTo>
                <a:cubicBezTo>
                  <a:pt x="7047" y="10635"/>
                  <a:pt x="6989" y="10573"/>
                  <a:pt x="6928" y="10522"/>
                </a:cubicBezTo>
                <a:cubicBezTo>
                  <a:pt x="6863" y="10474"/>
                  <a:pt x="6815" y="10426"/>
                  <a:pt x="6751" y="10393"/>
                </a:cubicBezTo>
                <a:cubicBezTo>
                  <a:pt x="6693" y="10361"/>
                  <a:pt x="6637" y="10320"/>
                  <a:pt x="6598" y="10310"/>
                </a:cubicBezTo>
                <a:cubicBezTo>
                  <a:pt x="6520" y="10279"/>
                  <a:pt x="6475" y="10262"/>
                  <a:pt x="6475" y="10262"/>
                </a:cubicBezTo>
                <a:cubicBezTo>
                  <a:pt x="6461" y="10257"/>
                  <a:pt x="6447" y="10254"/>
                  <a:pt x="6433" y="10254"/>
                </a:cubicBezTo>
                <a:cubicBezTo>
                  <a:pt x="6389" y="10254"/>
                  <a:pt x="6346" y="10279"/>
                  <a:pt x="6327" y="10321"/>
                </a:cubicBezTo>
                <a:cubicBezTo>
                  <a:pt x="6300" y="10380"/>
                  <a:pt x="6326" y="10451"/>
                  <a:pt x="6384" y="10478"/>
                </a:cubicBezTo>
                <a:cubicBezTo>
                  <a:pt x="6384" y="10478"/>
                  <a:pt x="6428" y="10497"/>
                  <a:pt x="6506" y="10533"/>
                </a:cubicBezTo>
                <a:cubicBezTo>
                  <a:pt x="6527" y="10541"/>
                  <a:pt x="6544" y="10553"/>
                  <a:pt x="6560" y="10565"/>
                </a:cubicBezTo>
                <a:cubicBezTo>
                  <a:pt x="6577" y="10577"/>
                  <a:pt x="6596" y="10590"/>
                  <a:pt x="6616" y="10605"/>
                </a:cubicBezTo>
                <a:cubicBezTo>
                  <a:pt x="6655" y="10628"/>
                  <a:pt x="6701" y="10676"/>
                  <a:pt x="6750" y="10719"/>
                </a:cubicBezTo>
                <a:cubicBezTo>
                  <a:pt x="6798" y="10765"/>
                  <a:pt x="6845" y="10821"/>
                  <a:pt x="6894" y="10880"/>
                </a:cubicBezTo>
                <a:cubicBezTo>
                  <a:pt x="6937" y="10945"/>
                  <a:pt x="6989" y="11006"/>
                  <a:pt x="7031" y="11082"/>
                </a:cubicBezTo>
                <a:cubicBezTo>
                  <a:pt x="7052" y="11119"/>
                  <a:pt x="7075" y="11155"/>
                  <a:pt x="7096" y="11193"/>
                </a:cubicBezTo>
                <a:cubicBezTo>
                  <a:pt x="7116" y="11234"/>
                  <a:pt x="7134" y="11273"/>
                  <a:pt x="7154" y="11313"/>
                </a:cubicBezTo>
                <a:cubicBezTo>
                  <a:pt x="7193" y="11393"/>
                  <a:pt x="7225" y="11480"/>
                  <a:pt x="7259" y="11565"/>
                </a:cubicBezTo>
                <a:cubicBezTo>
                  <a:pt x="7287" y="11654"/>
                  <a:pt x="7319" y="11739"/>
                  <a:pt x="7337" y="11826"/>
                </a:cubicBezTo>
                <a:cubicBezTo>
                  <a:pt x="7362" y="11913"/>
                  <a:pt x="7377" y="11999"/>
                  <a:pt x="7392" y="12083"/>
                </a:cubicBezTo>
                <a:cubicBezTo>
                  <a:pt x="7406" y="12166"/>
                  <a:pt x="7411" y="12248"/>
                  <a:pt x="7420" y="12323"/>
                </a:cubicBezTo>
                <a:cubicBezTo>
                  <a:pt x="7419" y="12399"/>
                  <a:pt x="7427" y="12472"/>
                  <a:pt x="7420" y="12536"/>
                </a:cubicBezTo>
                <a:cubicBezTo>
                  <a:pt x="7415" y="12600"/>
                  <a:pt x="7413" y="12660"/>
                  <a:pt x="7401" y="12708"/>
                </a:cubicBezTo>
                <a:cubicBezTo>
                  <a:pt x="7392" y="12750"/>
                  <a:pt x="7388" y="12788"/>
                  <a:pt x="7378" y="12819"/>
                </a:cubicBezTo>
                <a:cubicBezTo>
                  <a:pt x="7339" y="12791"/>
                  <a:pt x="7299" y="12761"/>
                  <a:pt x="7260" y="12732"/>
                </a:cubicBezTo>
                <a:cubicBezTo>
                  <a:pt x="7252" y="12681"/>
                  <a:pt x="7243" y="12628"/>
                  <a:pt x="7230" y="12577"/>
                </a:cubicBezTo>
                <a:cubicBezTo>
                  <a:pt x="7207" y="12483"/>
                  <a:pt x="7183" y="12387"/>
                  <a:pt x="7150" y="12291"/>
                </a:cubicBezTo>
                <a:cubicBezTo>
                  <a:pt x="7121" y="12195"/>
                  <a:pt x="7080" y="12101"/>
                  <a:pt x="7042" y="12006"/>
                </a:cubicBezTo>
                <a:cubicBezTo>
                  <a:pt x="6999" y="11914"/>
                  <a:pt x="6957" y="11820"/>
                  <a:pt x="6906" y="11734"/>
                </a:cubicBezTo>
                <a:cubicBezTo>
                  <a:pt x="6882" y="11691"/>
                  <a:pt x="6856" y="11648"/>
                  <a:pt x="6832" y="11606"/>
                </a:cubicBezTo>
                <a:cubicBezTo>
                  <a:pt x="6805" y="11564"/>
                  <a:pt x="6778" y="11525"/>
                  <a:pt x="6750" y="11484"/>
                </a:cubicBezTo>
                <a:cubicBezTo>
                  <a:pt x="6698" y="11404"/>
                  <a:pt x="6634" y="11335"/>
                  <a:pt x="6579" y="11265"/>
                </a:cubicBezTo>
                <a:cubicBezTo>
                  <a:pt x="6516" y="11202"/>
                  <a:pt x="6459" y="11139"/>
                  <a:pt x="6398" y="11089"/>
                </a:cubicBezTo>
                <a:cubicBezTo>
                  <a:pt x="6332" y="11041"/>
                  <a:pt x="6284" y="10991"/>
                  <a:pt x="6221" y="10958"/>
                </a:cubicBezTo>
                <a:cubicBezTo>
                  <a:pt x="6162" y="10925"/>
                  <a:pt x="6107" y="10887"/>
                  <a:pt x="6069" y="10876"/>
                </a:cubicBezTo>
                <a:cubicBezTo>
                  <a:pt x="5990" y="10846"/>
                  <a:pt x="5944" y="10829"/>
                  <a:pt x="5944" y="10829"/>
                </a:cubicBezTo>
                <a:cubicBezTo>
                  <a:pt x="5931" y="10823"/>
                  <a:pt x="5916" y="10821"/>
                  <a:pt x="5902" y="10821"/>
                </a:cubicBezTo>
                <a:cubicBezTo>
                  <a:pt x="5858" y="10821"/>
                  <a:pt x="5816" y="10845"/>
                  <a:pt x="5797" y="10888"/>
                </a:cubicBezTo>
                <a:cubicBezTo>
                  <a:pt x="5771" y="10947"/>
                  <a:pt x="5795" y="11016"/>
                  <a:pt x="5854" y="11043"/>
                </a:cubicBezTo>
                <a:cubicBezTo>
                  <a:pt x="5854" y="11043"/>
                  <a:pt x="5898" y="11063"/>
                  <a:pt x="5975" y="11100"/>
                </a:cubicBezTo>
                <a:cubicBezTo>
                  <a:pt x="5996" y="11107"/>
                  <a:pt x="6013" y="11119"/>
                  <a:pt x="6029" y="11132"/>
                </a:cubicBezTo>
                <a:cubicBezTo>
                  <a:pt x="6047" y="11143"/>
                  <a:pt x="6065" y="11156"/>
                  <a:pt x="6086" y="11171"/>
                </a:cubicBezTo>
                <a:cubicBezTo>
                  <a:pt x="6125" y="11193"/>
                  <a:pt x="6171" y="11243"/>
                  <a:pt x="6220" y="11286"/>
                </a:cubicBezTo>
                <a:cubicBezTo>
                  <a:pt x="6267" y="11330"/>
                  <a:pt x="6314" y="11388"/>
                  <a:pt x="6363" y="11446"/>
                </a:cubicBezTo>
                <a:cubicBezTo>
                  <a:pt x="6407" y="11511"/>
                  <a:pt x="6459" y="11573"/>
                  <a:pt x="6500" y="11648"/>
                </a:cubicBezTo>
                <a:cubicBezTo>
                  <a:pt x="6521" y="11685"/>
                  <a:pt x="6545" y="11722"/>
                  <a:pt x="6565" y="11760"/>
                </a:cubicBezTo>
                <a:cubicBezTo>
                  <a:pt x="6585" y="11799"/>
                  <a:pt x="6603" y="11840"/>
                  <a:pt x="6624" y="11879"/>
                </a:cubicBezTo>
                <a:cubicBezTo>
                  <a:pt x="6664" y="11959"/>
                  <a:pt x="6696" y="12047"/>
                  <a:pt x="6729" y="12131"/>
                </a:cubicBezTo>
                <a:cubicBezTo>
                  <a:pt x="6746" y="12182"/>
                  <a:pt x="6762" y="12234"/>
                  <a:pt x="6778" y="12286"/>
                </a:cubicBezTo>
                <a:cubicBezTo>
                  <a:pt x="6725" y="12235"/>
                  <a:pt x="6670" y="12184"/>
                  <a:pt x="6614" y="12134"/>
                </a:cubicBezTo>
                <a:cubicBezTo>
                  <a:pt x="6542" y="12073"/>
                  <a:pt x="6470" y="12012"/>
                  <a:pt x="6382" y="11955"/>
                </a:cubicBezTo>
                <a:cubicBezTo>
                  <a:pt x="6294" y="11890"/>
                  <a:pt x="6215" y="11861"/>
                  <a:pt x="6135" y="11819"/>
                </a:cubicBezTo>
                <a:cubicBezTo>
                  <a:pt x="6116" y="11810"/>
                  <a:pt x="6096" y="11805"/>
                  <a:pt x="6076" y="11805"/>
                </a:cubicBezTo>
                <a:cubicBezTo>
                  <a:pt x="6031" y="11805"/>
                  <a:pt x="5987" y="11828"/>
                  <a:pt x="5963" y="11870"/>
                </a:cubicBezTo>
                <a:cubicBezTo>
                  <a:pt x="5928" y="11932"/>
                  <a:pt x="5950" y="12011"/>
                  <a:pt x="6011" y="12046"/>
                </a:cubicBezTo>
                <a:lnTo>
                  <a:pt x="6016" y="12048"/>
                </a:lnTo>
                <a:cubicBezTo>
                  <a:pt x="6093" y="12092"/>
                  <a:pt x="6183" y="12133"/>
                  <a:pt x="6237" y="12182"/>
                </a:cubicBezTo>
                <a:cubicBezTo>
                  <a:pt x="6298" y="12224"/>
                  <a:pt x="6363" y="12285"/>
                  <a:pt x="6427" y="12341"/>
                </a:cubicBezTo>
                <a:cubicBezTo>
                  <a:pt x="6464" y="12378"/>
                  <a:pt x="6500" y="12415"/>
                  <a:pt x="6536" y="12452"/>
                </a:cubicBezTo>
                <a:cubicBezTo>
                  <a:pt x="6518" y="12462"/>
                  <a:pt x="6499" y="12472"/>
                  <a:pt x="6476" y="12483"/>
                </a:cubicBezTo>
                <a:cubicBezTo>
                  <a:pt x="6443" y="12501"/>
                  <a:pt x="6401" y="12517"/>
                  <a:pt x="6357" y="12532"/>
                </a:cubicBezTo>
                <a:cubicBezTo>
                  <a:pt x="6313" y="12551"/>
                  <a:pt x="6261" y="12558"/>
                  <a:pt x="6208" y="12573"/>
                </a:cubicBezTo>
                <a:cubicBezTo>
                  <a:pt x="6154" y="12581"/>
                  <a:pt x="6096" y="12593"/>
                  <a:pt x="6034" y="12593"/>
                </a:cubicBezTo>
                <a:cubicBezTo>
                  <a:pt x="6015" y="12594"/>
                  <a:pt x="5995" y="12595"/>
                  <a:pt x="5976" y="12595"/>
                </a:cubicBezTo>
                <a:cubicBezTo>
                  <a:pt x="5968" y="12595"/>
                  <a:pt x="5960" y="12595"/>
                  <a:pt x="5952" y="12594"/>
                </a:cubicBezTo>
                <a:cubicBezTo>
                  <a:pt x="5920" y="12570"/>
                  <a:pt x="5886" y="12546"/>
                  <a:pt x="5849" y="12522"/>
                </a:cubicBezTo>
                <a:cubicBezTo>
                  <a:pt x="5761" y="12457"/>
                  <a:pt x="5683" y="12429"/>
                  <a:pt x="5602" y="12387"/>
                </a:cubicBezTo>
                <a:cubicBezTo>
                  <a:pt x="5583" y="12377"/>
                  <a:pt x="5562" y="12373"/>
                  <a:pt x="5542" y="12373"/>
                </a:cubicBezTo>
                <a:cubicBezTo>
                  <a:pt x="5497" y="12373"/>
                  <a:pt x="5454" y="12396"/>
                  <a:pt x="5431" y="12437"/>
                </a:cubicBezTo>
                <a:cubicBezTo>
                  <a:pt x="5420" y="12456"/>
                  <a:pt x="5416" y="12476"/>
                  <a:pt x="5416" y="12496"/>
                </a:cubicBezTo>
                <a:cubicBezTo>
                  <a:pt x="5365" y="12479"/>
                  <a:pt x="5314" y="12460"/>
                  <a:pt x="5266" y="12439"/>
                </a:cubicBezTo>
                <a:cubicBezTo>
                  <a:pt x="5147" y="12388"/>
                  <a:pt x="5041" y="12329"/>
                  <a:pt x="4952" y="12272"/>
                </a:cubicBezTo>
                <a:cubicBezTo>
                  <a:pt x="4907" y="12246"/>
                  <a:pt x="4869" y="12218"/>
                  <a:pt x="4835" y="12195"/>
                </a:cubicBezTo>
                <a:cubicBezTo>
                  <a:pt x="4800" y="12171"/>
                  <a:pt x="4769" y="12148"/>
                  <a:pt x="4746" y="12128"/>
                </a:cubicBezTo>
                <a:cubicBezTo>
                  <a:pt x="4697" y="12089"/>
                  <a:pt x="4667" y="12067"/>
                  <a:pt x="4667" y="12067"/>
                </a:cubicBezTo>
                <a:cubicBezTo>
                  <a:pt x="4654" y="12057"/>
                  <a:pt x="4639" y="12051"/>
                  <a:pt x="4623" y="12051"/>
                </a:cubicBezTo>
                <a:cubicBezTo>
                  <a:pt x="4604" y="12051"/>
                  <a:pt x="4584" y="12059"/>
                  <a:pt x="4570" y="12075"/>
                </a:cubicBezTo>
                <a:cubicBezTo>
                  <a:pt x="4541" y="12104"/>
                  <a:pt x="4544" y="12150"/>
                  <a:pt x="4573" y="12177"/>
                </a:cubicBezTo>
                <a:cubicBezTo>
                  <a:pt x="4573" y="12177"/>
                  <a:pt x="4599" y="12201"/>
                  <a:pt x="4646" y="12245"/>
                </a:cubicBezTo>
                <a:cubicBezTo>
                  <a:pt x="4668" y="12266"/>
                  <a:pt x="4697" y="12292"/>
                  <a:pt x="4734" y="12322"/>
                </a:cubicBezTo>
                <a:cubicBezTo>
                  <a:pt x="4769" y="12351"/>
                  <a:pt x="4809" y="12386"/>
                  <a:pt x="4854" y="12418"/>
                </a:cubicBezTo>
                <a:cubicBezTo>
                  <a:pt x="4944" y="12484"/>
                  <a:pt x="5053" y="12557"/>
                  <a:pt x="5178" y="12623"/>
                </a:cubicBezTo>
                <a:cubicBezTo>
                  <a:pt x="5239" y="12658"/>
                  <a:pt x="5306" y="12687"/>
                  <a:pt x="5374" y="12718"/>
                </a:cubicBezTo>
                <a:cubicBezTo>
                  <a:pt x="5443" y="12745"/>
                  <a:pt x="5516" y="12774"/>
                  <a:pt x="5588" y="12793"/>
                </a:cubicBezTo>
                <a:cubicBezTo>
                  <a:pt x="5661" y="12818"/>
                  <a:pt x="5737" y="12833"/>
                  <a:pt x="5811" y="12846"/>
                </a:cubicBezTo>
                <a:cubicBezTo>
                  <a:pt x="5817" y="12849"/>
                  <a:pt x="5822" y="12849"/>
                  <a:pt x="5827" y="12850"/>
                </a:cubicBezTo>
                <a:cubicBezTo>
                  <a:pt x="5851" y="12870"/>
                  <a:pt x="5873" y="12889"/>
                  <a:pt x="5895" y="12910"/>
                </a:cubicBezTo>
                <a:cubicBezTo>
                  <a:pt x="5933" y="12946"/>
                  <a:pt x="5969" y="12984"/>
                  <a:pt x="6005" y="13021"/>
                </a:cubicBezTo>
                <a:cubicBezTo>
                  <a:pt x="5987" y="13030"/>
                  <a:pt x="5968" y="13041"/>
                  <a:pt x="5944" y="13052"/>
                </a:cubicBezTo>
                <a:cubicBezTo>
                  <a:pt x="5911" y="13070"/>
                  <a:pt x="5870" y="13086"/>
                  <a:pt x="5825" y="13100"/>
                </a:cubicBezTo>
                <a:cubicBezTo>
                  <a:pt x="5782" y="13120"/>
                  <a:pt x="5729" y="13127"/>
                  <a:pt x="5676" y="13142"/>
                </a:cubicBezTo>
                <a:cubicBezTo>
                  <a:pt x="5622" y="13149"/>
                  <a:pt x="5565" y="13162"/>
                  <a:pt x="5502" y="13162"/>
                </a:cubicBezTo>
                <a:cubicBezTo>
                  <a:pt x="5482" y="13163"/>
                  <a:pt x="5461" y="13164"/>
                  <a:pt x="5440" y="13164"/>
                </a:cubicBezTo>
                <a:cubicBezTo>
                  <a:pt x="5399" y="13164"/>
                  <a:pt x="5356" y="13162"/>
                  <a:pt x="5312" y="13159"/>
                </a:cubicBezTo>
                <a:cubicBezTo>
                  <a:pt x="5247" y="13153"/>
                  <a:pt x="5181" y="13146"/>
                  <a:pt x="5114" y="13130"/>
                </a:cubicBezTo>
                <a:cubicBezTo>
                  <a:pt x="5048" y="13116"/>
                  <a:pt x="4982" y="13098"/>
                  <a:pt x="4918" y="13078"/>
                </a:cubicBezTo>
                <a:cubicBezTo>
                  <a:pt x="4854" y="13057"/>
                  <a:pt x="4793" y="13035"/>
                  <a:pt x="4734" y="13008"/>
                </a:cubicBezTo>
                <a:cubicBezTo>
                  <a:pt x="4615" y="12957"/>
                  <a:pt x="4509" y="12897"/>
                  <a:pt x="4421" y="12841"/>
                </a:cubicBezTo>
                <a:cubicBezTo>
                  <a:pt x="4375" y="12815"/>
                  <a:pt x="4338" y="12787"/>
                  <a:pt x="4304" y="12763"/>
                </a:cubicBezTo>
                <a:cubicBezTo>
                  <a:pt x="4269" y="12740"/>
                  <a:pt x="4238" y="12717"/>
                  <a:pt x="4214" y="12696"/>
                </a:cubicBezTo>
                <a:cubicBezTo>
                  <a:pt x="4166" y="12658"/>
                  <a:pt x="4136" y="12636"/>
                  <a:pt x="4136" y="12636"/>
                </a:cubicBezTo>
                <a:cubicBezTo>
                  <a:pt x="4123" y="12625"/>
                  <a:pt x="4107" y="12620"/>
                  <a:pt x="4092" y="12620"/>
                </a:cubicBezTo>
                <a:cubicBezTo>
                  <a:pt x="4072" y="12620"/>
                  <a:pt x="4053" y="12628"/>
                  <a:pt x="4038" y="12643"/>
                </a:cubicBezTo>
                <a:cubicBezTo>
                  <a:pt x="4009" y="12673"/>
                  <a:pt x="4012" y="12719"/>
                  <a:pt x="4041" y="12745"/>
                </a:cubicBezTo>
                <a:cubicBezTo>
                  <a:pt x="4041" y="12745"/>
                  <a:pt x="4068" y="12770"/>
                  <a:pt x="4114" y="12813"/>
                </a:cubicBezTo>
                <a:cubicBezTo>
                  <a:pt x="4137" y="12835"/>
                  <a:pt x="4166" y="12861"/>
                  <a:pt x="4203" y="12891"/>
                </a:cubicBezTo>
                <a:cubicBezTo>
                  <a:pt x="4238" y="12920"/>
                  <a:pt x="4277" y="12955"/>
                  <a:pt x="4323" y="12987"/>
                </a:cubicBezTo>
                <a:cubicBezTo>
                  <a:pt x="4412" y="13053"/>
                  <a:pt x="4522" y="13126"/>
                  <a:pt x="4646" y="13193"/>
                </a:cubicBezTo>
                <a:cubicBezTo>
                  <a:pt x="4708" y="13227"/>
                  <a:pt x="4775" y="13256"/>
                  <a:pt x="4843" y="13287"/>
                </a:cubicBezTo>
                <a:cubicBezTo>
                  <a:pt x="4912" y="13315"/>
                  <a:pt x="4984" y="13343"/>
                  <a:pt x="5056" y="13363"/>
                </a:cubicBezTo>
                <a:cubicBezTo>
                  <a:pt x="5130" y="13386"/>
                  <a:pt x="5205" y="13401"/>
                  <a:pt x="5280" y="13416"/>
                </a:cubicBezTo>
                <a:cubicBezTo>
                  <a:pt x="5356" y="13428"/>
                  <a:pt x="5431" y="13438"/>
                  <a:pt x="5505" y="13439"/>
                </a:cubicBezTo>
                <a:cubicBezTo>
                  <a:pt x="5522" y="13440"/>
                  <a:pt x="5538" y="13440"/>
                  <a:pt x="5555" y="13440"/>
                </a:cubicBezTo>
                <a:cubicBezTo>
                  <a:pt x="5611" y="13440"/>
                  <a:pt x="5666" y="13435"/>
                  <a:pt x="5719" y="13432"/>
                </a:cubicBezTo>
                <a:cubicBezTo>
                  <a:pt x="5787" y="13422"/>
                  <a:pt x="5852" y="13414"/>
                  <a:pt x="5910" y="13397"/>
                </a:cubicBezTo>
                <a:cubicBezTo>
                  <a:pt x="5969" y="13382"/>
                  <a:pt x="6023" y="13366"/>
                  <a:pt x="6069" y="13347"/>
                </a:cubicBezTo>
                <a:cubicBezTo>
                  <a:pt x="6114" y="13329"/>
                  <a:pt x="6155" y="13313"/>
                  <a:pt x="6187" y="13296"/>
                </a:cubicBezTo>
                <a:cubicBezTo>
                  <a:pt x="6208" y="13285"/>
                  <a:pt x="6225" y="13276"/>
                  <a:pt x="6240" y="13268"/>
                </a:cubicBezTo>
                <a:cubicBezTo>
                  <a:pt x="6249" y="13278"/>
                  <a:pt x="6258" y="13289"/>
                  <a:pt x="6267" y="13297"/>
                </a:cubicBezTo>
                <a:cubicBezTo>
                  <a:pt x="6329" y="13364"/>
                  <a:pt x="6399" y="13429"/>
                  <a:pt x="6465" y="13494"/>
                </a:cubicBezTo>
                <a:cubicBezTo>
                  <a:pt x="6539" y="13557"/>
                  <a:pt x="6611" y="13621"/>
                  <a:pt x="6691" y="13678"/>
                </a:cubicBezTo>
                <a:cubicBezTo>
                  <a:pt x="6836" y="13783"/>
                  <a:pt x="6984" y="13887"/>
                  <a:pt x="7139" y="13990"/>
                </a:cubicBezTo>
                <a:cubicBezTo>
                  <a:pt x="7215" y="14044"/>
                  <a:pt x="7293" y="14089"/>
                  <a:pt x="7372" y="14139"/>
                </a:cubicBezTo>
                <a:cubicBezTo>
                  <a:pt x="7449" y="14188"/>
                  <a:pt x="7527" y="14237"/>
                  <a:pt x="7608" y="14283"/>
                </a:cubicBezTo>
                <a:cubicBezTo>
                  <a:pt x="7688" y="14327"/>
                  <a:pt x="7768" y="14375"/>
                  <a:pt x="7849" y="14419"/>
                </a:cubicBezTo>
                <a:lnTo>
                  <a:pt x="8096" y="14546"/>
                </a:lnTo>
                <a:cubicBezTo>
                  <a:pt x="8179" y="14589"/>
                  <a:pt x="8265" y="14625"/>
                  <a:pt x="8349" y="14663"/>
                </a:cubicBezTo>
                <a:cubicBezTo>
                  <a:pt x="8432" y="14704"/>
                  <a:pt x="8520" y="14738"/>
                  <a:pt x="8607" y="14772"/>
                </a:cubicBezTo>
                <a:cubicBezTo>
                  <a:pt x="8696" y="14804"/>
                  <a:pt x="8782" y="14842"/>
                  <a:pt x="8872" y="14867"/>
                </a:cubicBezTo>
                <a:lnTo>
                  <a:pt x="9142" y="14950"/>
                </a:lnTo>
                <a:lnTo>
                  <a:pt x="9477" y="15048"/>
                </a:lnTo>
                <a:cubicBezTo>
                  <a:pt x="9596" y="15071"/>
                  <a:pt x="9717" y="15089"/>
                  <a:pt x="9840" y="15109"/>
                </a:cubicBezTo>
                <a:cubicBezTo>
                  <a:pt x="9962" y="15115"/>
                  <a:pt x="10085" y="15119"/>
                  <a:pt x="10207" y="15125"/>
                </a:cubicBezTo>
                <a:lnTo>
                  <a:pt x="10556" y="15096"/>
                </a:lnTo>
                <a:lnTo>
                  <a:pt x="10556" y="15096"/>
                </a:lnTo>
                <a:cubicBezTo>
                  <a:pt x="10546" y="15309"/>
                  <a:pt x="10530" y="15522"/>
                  <a:pt x="10510" y="15737"/>
                </a:cubicBezTo>
                <a:cubicBezTo>
                  <a:pt x="10500" y="15739"/>
                  <a:pt x="10488" y="15740"/>
                  <a:pt x="10478" y="15745"/>
                </a:cubicBezTo>
                <a:lnTo>
                  <a:pt x="10456" y="15751"/>
                </a:lnTo>
                <a:cubicBezTo>
                  <a:pt x="10456" y="15751"/>
                  <a:pt x="10415" y="15763"/>
                  <a:pt x="10342" y="15785"/>
                </a:cubicBezTo>
                <a:cubicBezTo>
                  <a:pt x="10306" y="15796"/>
                  <a:pt x="10263" y="15809"/>
                  <a:pt x="10211" y="15825"/>
                </a:cubicBezTo>
                <a:cubicBezTo>
                  <a:pt x="10160" y="15841"/>
                  <a:pt x="10103" y="15858"/>
                  <a:pt x="10039" y="15870"/>
                </a:cubicBezTo>
                <a:cubicBezTo>
                  <a:pt x="9976" y="15884"/>
                  <a:pt x="9907" y="15899"/>
                  <a:pt x="9833" y="15914"/>
                </a:cubicBezTo>
                <a:cubicBezTo>
                  <a:pt x="9760" y="15932"/>
                  <a:pt x="9681" y="15935"/>
                  <a:pt x="9600" y="15948"/>
                </a:cubicBezTo>
                <a:cubicBezTo>
                  <a:pt x="9520" y="15957"/>
                  <a:pt x="9436" y="15970"/>
                  <a:pt x="9350" y="15970"/>
                </a:cubicBezTo>
                <a:cubicBezTo>
                  <a:pt x="9263" y="15973"/>
                  <a:pt x="9175" y="15978"/>
                  <a:pt x="9088" y="15980"/>
                </a:cubicBezTo>
                <a:cubicBezTo>
                  <a:pt x="9000" y="15975"/>
                  <a:pt x="8910" y="15973"/>
                  <a:pt x="8824" y="15969"/>
                </a:cubicBezTo>
                <a:cubicBezTo>
                  <a:pt x="8737" y="15969"/>
                  <a:pt x="8652" y="15953"/>
                  <a:pt x="8569" y="15944"/>
                </a:cubicBezTo>
                <a:cubicBezTo>
                  <a:pt x="8487" y="15936"/>
                  <a:pt x="8405" y="15929"/>
                  <a:pt x="8331" y="15915"/>
                </a:cubicBezTo>
                <a:cubicBezTo>
                  <a:pt x="8257" y="15901"/>
                  <a:pt x="8185" y="15889"/>
                  <a:pt x="8120" y="15877"/>
                </a:cubicBezTo>
                <a:cubicBezTo>
                  <a:pt x="7990" y="15854"/>
                  <a:pt x="7874" y="15822"/>
                  <a:pt x="7796" y="15806"/>
                </a:cubicBezTo>
                <a:cubicBezTo>
                  <a:pt x="7718" y="15788"/>
                  <a:pt x="7672" y="15778"/>
                  <a:pt x="7672" y="15778"/>
                </a:cubicBezTo>
                <a:cubicBezTo>
                  <a:pt x="7659" y="15774"/>
                  <a:pt x="7646" y="15773"/>
                  <a:pt x="7633" y="15773"/>
                </a:cubicBezTo>
                <a:cubicBezTo>
                  <a:pt x="7562" y="15773"/>
                  <a:pt x="7496" y="15819"/>
                  <a:pt x="7474" y="15891"/>
                </a:cubicBezTo>
                <a:cubicBezTo>
                  <a:pt x="7448" y="15981"/>
                  <a:pt x="7496" y="16074"/>
                  <a:pt x="7586" y="16102"/>
                </a:cubicBezTo>
                <a:cubicBezTo>
                  <a:pt x="7586" y="16102"/>
                  <a:pt x="7629" y="16115"/>
                  <a:pt x="7707" y="16139"/>
                </a:cubicBezTo>
                <a:cubicBezTo>
                  <a:pt x="7786" y="16161"/>
                  <a:pt x="7890" y="16200"/>
                  <a:pt x="8030" y="16235"/>
                </a:cubicBezTo>
                <a:cubicBezTo>
                  <a:pt x="8100" y="16252"/>
                  <a:pt x="8176" y="16271"/>
                  <a:pt x="8256" y="16290"/>
                </a:cubicBezTo>
                <a:cubicBezTo>
                  <a:pt x="8335" y="16313"/>
                  <a:pt x="8420" y="16325"/>
                  <a:pt x="8510" y="16342"/>
                </a:cubicBezTo>
                <a:cubicBezTo>
                  <a:pt x="8599" y="16357"/>
                  <a:pt x="8687" y="16379"/>
                  <a:pt x="8783" y="16388"/>
                </a:cubicBezTo>
                <a:cubicBezTo>
                  <a:pt x="8877" y="16398"/>
                  <a:pt x="8973" y="16409"/>
                  <a:pt x="9069" y="16420"/>
                </a:cubicBezTo>
                <a:cubicBezTo>
                  <a:pt x="9166" y="16426"/>
                  <a:pt x="9263" y="16427"/>
                  <a:pt x="9357" y="16430"/>
                </a:cubicBezTo>
                <a:cubicBezTo>
                  <a:pt x="9385" y="16432"/>
                  <a:pt x="9414" y="16433"/>
                  <a:pt x="9442" y="16433"/>
                </a:cubicBezTo>
                <a:cubicBezTo>
                  <a:pt x="9509" y="16433"/>
                  <a:pt x="9574" y="16429"/>
                  <a:pt x="9638" y="16425"/>
                </a:cubicBezTo>
                <a:cubicBezTo>
                  <a:pt x="9728" y="16418"/>
                  <a:pt x="9818" y="16421"/>
                  <a:pt x="9901" y="16406"/>
                </a:cubicBezTo>
                <a:cubicBezTo>
                  <a:pt x="9984" y="16394"/>
                  <a:pt x="10063" y="16384"/>
                  <a:pt x="10136" y="16374"/>
                </a:cubicBezTo>
                <a:cubicBezTo>
                  <a:pt x="10210" y="16367"/>
                  <a:pt x="10276" y="16352"/>
                  <a:pt x="10333" y="16338"/>
                </a:cubicBezTo>
                <a:cubicBezTo>
                  <a:pt x="10375" y="16329"/>
                  <a:pt x="10412" y="16321"/>
                  <a:pt x="10445" y="16313"/>
                </a:cubicBezTo>
                <a:lnTo>
                  <a:pt x="10445" y="16313"/>
                </a:lnTo>
                <a:cubicBezTo>
                  <a:pt x="10422" y="16487"/>
                  <a:pt x="10397" y="16661"/>
                  <a:pt x="10366" y="16835"/>
                </a:cubicBezTo>
                <a:lnTo>
                  <a:pt x="10332" y="17015"/>
                </a:lnTo>
                <a:lnTo>
                  <a:pt x="10286" y="17219"/>
                </a:lnTo>
                <a:cubicBezTo>
                  <a:pt x="10263" y="17356"/>
                  <a:pt x="10238" y="17493"/>
                  <a:pt x="10227" y="17632"/>
                </a:cubicBezTo>
                <a:cubicBezTo>
                  <a:pt x="10169" y="18182"/>
                  <a:pt x="10204" y="18727"/>
                  <a:pt x="10232" y="19256"/>
                </a:cubicBezTo>
                <a:cubicBezTo>
                  <a:pt x="10261" y="19786"/>
                  <a:pt x="10287" y="20312"/>
                  <a:pt x="10234" y="20806"/>
                </a:cubicBezTo>
                <a:cubicBezTo>
                  <a:pt x="10196" y="21114"/>
                  <a:pt x="10140" y="21420"/>
                  <a:pt x="10075" y="21726"/>
                </a:cubicBezTo>
                <a:cubicBezTo>
                  <a:pt x="10048" y="21717"/>
                  <a:pt x="10020" y="21709"/>
                  <a:pt x="9988" y="21696"/>
                </a:cubicBezTo>
                <a:cubicBezTo>
                  <a:pt x="9942" y="21682"/>
                  <a:pt x="9898" y="21658"/>
                  <a:pt x="9849" y="21636"/>
                </a:cubicBezTo>
                <a:cubicBezTo>
                  <a:pt x="9803" y="21608"/>
                  <a:pt x="9750" y="21583"/>
                  <a:pt x="9706" y="21547"/>
                </a:cubicBezTo>
                <a:cubicBezTo>
                  <a:pt x="9657" y="21515"/>
                  <a:pt x="9614" y="21475"/>
                  <a:pt x="9570" y="21434"/>
                </a:cubicBezTo>
                <a:cubicBezTo>
                  <a:pt x="9530" y="21388"/>
                  <a:pt x="9490" y="21342"/>
                  <a:pt x="9458" y="21290"/>
                </a:cubicBezTo>
                <a:cubicBezTo>
                  <a:pt x="9440" y="21265"/>
                  <a:pt x="9426" y="21238"/>
                  <a:pt x="9413" y="21210"/>
                </a:cubicBezTo>
                <a:cubicBezTo>
                  <a:pt x="9399" y="21183"/>
                  <a:pt x="9384" y="21156"/>
                  <a:pt x="9376" y="21126"/>
                </a:cubicBezTo>
                <a:cubicBezTo>
                  <a:pt x="9367" y="21098"/>
                  <a:pt x="9356" y="21069"/>
                  <a:pt x="9346" y="21040"/>
                </a:cubicBezTo>
                <a:cubicBezTo>
                  <a:pt x="9340" y="21010"/>
                  <a:pt x="9335" y="20981"/>
                  <a:pt x="9328" y="20952"/>
                </a:cubicBezTo>
                <a:cubicBezTo>
                  <a:pt x="9314" y="20896"/>
                  <a:pt x="9314" y="20835"/>
                  <a:pt x="9308" y="20781"/>
                </a:cubicBezTo>
                <a:cubicBezTo>
                  <a:pt x="9309" y="20726"/>
                  <a:pt x="9309" y="20672"/>
                  <a:pt x="9312" y="20622"/>
                </a:cubicBezTo>
                <a:cubicBezTo>
                  <a:pt x="9319" y="20573"/>
                  <a:pt x="9324" y="20529"/>
                  <a:pt x="9328" y="20488"/>
                </a:cubicBezTo>
                <a:cubicBezTo>
                  <a:pt x="9334" y="20449"/>
                  <a:pt x="9344" y="20414"/>
                  <a:pt x="9350" y="20385"/>
                </a:cubicBezTo>
                <a:cubicBezTo>
                  <a:pt x="9361" y="20328"/>
                  <a:pt x="9370" y="20295"/>
                  <a:pt x="9370" y="20295"/>
                </a:cubicBezTo>
                <a:lnTo>
                  <a:pt x="9371" y="20285"/>
                </a:lnTo>
                <a:cubicBezTo>
                  <a:pt x="9381" y="20234"/>
                  <a:pt x="9352" y="20184"/>
                  <a:pt x="9302" y="20169"/>
                </a:cubicBezTo>
                <a:cubicBezTo>
                  <a:pt x="9293" y="20167"/>
                  <a:pt x="9284" y="20166"/>
                  <a:pt x="9275" y="20166"/>
                </a:cubicBezTo>
                <a:cubicBezTo>
                  <a:pt x="9232" y="20166"/>
                  <a:pt x="9192" y="20194"/>
                  <a:pt x="9179" y="20238"/>
                </a:cubicBezTo>
                <a:cubicBezTo>
                  <a:pt x="9179" y="20238"/>
                  <a:pt x="9169" y="20274"/>
                  <a:pt x="9152" y="20334"/>
                </a:cubicBezTo>
                <a:cubicBezTo>
                  <a:pt x="9143" y="20366"/>
                  <a:pt x="9130" y="20402"/>
                  <a:pt x="9121" y="20447"/>
                </a:cubicBezTo>
                <a:cubicBezTo>
                  <a:pt x="9112" y="20493"/>
                  <a:pt x="9104" y="20543"/>
                  <a:pt x="9093" y="20598"/>
                </a:cubicBezTo>
                <a:cubicBezTo>
                  <a:pt x="9086" y="20653"/>
                  <a:pt x="9083" y="20715"/>
                  <a:pt x="9077" y="20780"/>
                </a:cubicBezTo>
                <a:cubicBezTo>
                  <a:pt x="9079" y="20845"/>
                  <a:pt x="9075" y="20915"/>
                  <a:pt x="9088" y="20987"/>
                </a:cubicBezTo>
                <a:cubicBezTo>
                  <a:pt x="9093" y="21023"/>
                  <a:pt x="9099" y="21060"/>
                  <a:pt x="9104" y="21098"/>
                </a:cubicBezTo>
                <a:cubicBezTo>
                  <a:pt x="9112" y="21135"/>
                  <a:pt x="9123" y="21170"/>
                  <a:pt x="9134" y="21207"/>
                </a:cubicBezTo>
                <a:cubicBezTo>
                  <a:pt x="9143" y="21246"/>
                  <a:pt x="9159" y="21280"/>
                  <a:pt x="9175" y="21318"/>
                </a:cubicBezTo>
                <a:cubicBezTo>
                  <a:pt x="9190" y="21355"/>
                  <a:pt x="9206" y="21391"/>
                  <a:pt x="9227" y="21424"/>
                </a:cubicBezTo>
                <a:cubicBezTo>
                  <a:pt x="9264" y="21494"/>
                  <a:pt x="9312" y="21558"/>
                  <a:pt x="9361" y="21620"/>
                </a:cubicBezTo>
                <a:cubicBezTo>
                  <a:pt x="9414" y="21676"/>
                  <a:pt x="9468" y="21732"/>
                  <a:pt x="9526" y="21778"/>
                </a:cubicBezTo>
                <a:cubicBezTo>
                  <a:pt x="9582" y="21827"/>
                  <a:pt x="9643" y="21862"/>
                  <a:pt x="9699" y="21900"/>
                </a:cubicBezTo>
                <a:cubicBezTo>
                  <a:pt x="9758" y="21932"/>
                  <a:pt x="9812" y="21965"/>
                  <a:pt x="9866" y="21986"/>
                </a:cubicBezTo>
                <a:cubicBezTo>
                  <a:pt x="9914" y="22009"/>
                  <a:pt x="9961" y="22028"/>
                  <a:pt x="10004" y="22041"/>
                </a:cubicBezTo>
                <a:cubicBezTo>
                  <a:pt x="9982" y="22137"/>
                  <a:pt x="9961" y="22233"/>
                  <a:pt x="9936" y="22331"/>
                </a:cubicBezTo>
                <a:lnTo>
                  <a:pt x="9877" y="22578"/>
                </a:lnTo>
                <a:cubicBezTo>
                  <a:pt x="9875" y="22578"/>
                  <a:pt x="9872" y="22576"/>
                  <a:pt x="9869" y="22575"/>
                </a:cubicBezTo>
                <a:lnTo>
                  <a:pt x="9856" y="22572"/>
                </a:lnTo>
                <a:cubicBezTo>
                  <a:pt x="9856" y="22572"/>
                  <a:pt x="9779" y="22561"/>
                  <a:pt x="9643" y="22539"/>
                </a:cubicBezTo>
                <a:cubicBezTo>
                  <a:pt x="9579" y="22520"/>
                  <a:pt x="9495" y="22508"/>
                  <a:pt x="9409" y="22477"/>
                </a:cubicBezTo>
                <a:cubicBezTo>
                  <a:pt x="9320" y="22449"/>
                  <a:pt x="9226" y="22407"/>
                  <a:pt x="9130" y="22353"/>
                </a:cubicBezTo>
                <a:cubicBezTo>
                  <a:pt x="9085" y="22322"/>
                  <a:pt x="9033" y="22296"/>
                  <a:pt x="8990" y="22256"/>
                </a:cubicBezTo>
                <a:cubicBezTo>
                  <a:pt x="8969" y="22237"/>
                  <a:pt x="8944" y="22220"/>
                  <a:pt x="8923" y="22199"/>
                </a:cubicBezTo>
                <a:cubicBezTo>
                  <a:pt x="8903" y="22177"/>
                  <a:pt x="8882" y="22155"/>
                  <a:pt x="8860" y="22132"/>
                </a:cubicBezTo>
                <a:cubicBezTo>
                  <a:pt x="8782" y="22039"/>
                  <a:pt x="8708" y="21928"/>
                  <a:pt x="8660" y="21795"/>
                </a:cubicBezTo>
                <a:cubicBezTo>
                  <a:pt x="8556" y="21534"/>
                  <a:pt x="8524" y="21215"/>
                  <a:pt x="8520" y="20891"/>
                </a:cubicBezTo>
                <a:cubicBezTo>
                  <a:pt x="8517" y="20567"/>
                  <a:pt x="8538" y="20236"/>
                  <a:pt x="8552" y="19921"/>
                </a:cubicBezTo>
                <a:cubicBezTo>
                  <a:pt x="8565" y="19606"/>
                  <a:pt x="8570" y="19306"/>
                  <a:pt x="8543" y="19044"/>
                </a:cubicBezTo>
                <a:cubicBezTo>
                  <a:pt x="8536" y="18979"/>
                  <a:pt x="8528" y="18915"/>
                  <a:pt x="8517" y="18855"/>
                </a:cubicBezTo>
                <a:cubicBezTo>
                  <a:pt x="8510" y="18796"/>
                  <a:pt x="8496" y="18738"/>
                  <a:pt x="8482" y="18685"/>
                </a:cubicBezTo>
                <a:cubicBezTo>
                  <a:pt x="8471" y="18632"/>
                  <a:pt x="8453" y="18581"/>
                  <a:pt x="8437" y="18536"/>
                </a:cubicBezTo>
                <a:cubicBezTo>
                  <a:pt x="8425" y="18491"/>
                  <a:pt x="8408" y="18447"/>
                  <a:pt x="8388" y="18407"/>
                </a:cubicBezTo>
                <a:cubicBezTo>
                  <a:pt x="8371" y="18368"/>
                  <a:pt x="8354" y="18330"/>
                  <a:pt x="8341" y="18304"/>
                </a:cubicBezTo>
                <a:cubicBezTo>
                  <a:pt x="8326" y="18280"/>
                  <a:pt x="8314" y="18259"/>
                  <a:pt x="8303" y="18241"/>
                </a:cubicBezTo>
                <a:cubicBezTo>
                  <a:pt x="8283" y="18208"/>
                  <a:pt x="8273" y="18190"/>
                  <a:pt x="8273" y="18190"/>
                </a:cubicBezTo>
                <a:cubicBezTo>
                  <a:pt x="8243" y="18138"/>
                  <a:pt x="8189" y="18109"/>
                  <a:pt x="8133" y="18109"/>
                </a:cubicBezTo>
                <a:cubicBezTo>
                  <a:pt x="8105" y="18109"/>
                  <a:pt x="8076" y="18117"/>
                  <a:pt x="8049" y="18132"/>
                </a:cubicBezTo>
                <a:cubicBezTo>
                  <a:pt x="7973" y="18177"/>
                  <a:pt x="7946" y="18277"/>
                  <a:pt x="7993" y="18356"/>
                </a:cubicBezTo>
                <a:cubicBezTo>
                  <a:pt x="7993" y="18356"/>
                  <a:pt x="8004" y="18374"/>
                  <a:pt x="8023" y="18407"/>
                </a:cubicBezTo>
                <a:cubicBezTo>
                  <a:pt x="8032" y="18425"/>
                  <a:pt x="8046" y="18444"/>
                  <a:pt x="8059" y="18469"/>
                </a:cubicBezTo>
                <a:cubicBezTo>
                  <a:pt x="8071" y="18494"/>
                  <a:pt x="8079" y="18516"/>
                  <a:pt x="8092" y="18544"/>
                </a:cubicBezTo>
                <a:cubicBezTo>
                  <a:pt x="8106" y="18569"/>
                  <a:pt x="8117" y="18602"/>
                  <a:pt x="8129" y="18642"/>
                </a:cubicBezTo>
                <a:cubicBezTo>
                  <a:pt x="8143" y="18678"/>
                  <a:pt x="8156" y="18718"/>
                  <a:pt x="8165" y="18765"/>
                </a:cubicBezTo>
                <a:cubicBezTo>
                  <a:pt x="8176" y="18810"/>
                  <a:pt x="8187" y="18858"/>
                  <a:pt x="8195" y="18911"/>
                </a:cubicBezTo>
                <a:cubicBezTo>
                  <a:pt x="8203" y="18963"/>
                  <a:pt x="8212" y="19018"/>
                  <a:pt x="8217" y="19079"/>
                </a:cubicBezTo>
                <a:cubicBezTo>
                  <a:pt x="8237" y="19265"/>
                  <a:pt x="8238" y="19481"/>
                  <a:pt x="8230" y="19717"/>
                </a:cubicBezTo>
                <a:cubicBezTo>
                  <a:pt x="8219" y="19711"/>
                  <a:pt x="8209" y="19706"/>
                  <a:pt x="8197" y="19700"/>
                </a:cubicBezTo>
                <a:cubicBezTo>
                  <a:pt x="8172" y="19686"/>
                  <a:pt x="8145" y="19673"/>
                  <a:pt x="8116" y="19658"/>
                </a:cubicBezTo>
                <a:cubicBezTo>
                  <a:pt x="8085" y="19643"/>
                  <a:pt x="8060" y="19627"/>
                  <a:pt x="8035" y="19610"/>
                </a:cubicBezTo>
                <a:cubicBezTo>
                  <a:pt x="8009" y="19593"/>
                  <a:pt x="7982" y="19575"/>
                  <a:pt x="7954" y="19557"/>
                </a:cubicBezTo>
                <a:cubicBezTo>
                  <a:pt x="7926" y="19538"/>
                  <a:pt x="7897" y="19522"/>
                  <a:pt x="7871" y="19501"/>
                </a:cubicBezTo>
                <a:cubicBezTo>
                  <a:pt x="7819" y="19456"/>
                  <a:pt x="7766" y="19409"/>
                  <a:pt x="7718" y="19367"/>
                </a:cubicBezTo>
                <a:cubicBezTo>
                  <a:pt x="7669" y="19325"/>
                  <a:pt x="7628" y="19272"/>
                  <a:pt x="7590" y="19234"/>
                </a:cubicBezTo>
                <a:cubicBezTo>
                  <a:pt x="7517" y="19154"/>
                  <a:pt x="7468" y="19100"/>
                  <a:pt x="7468" y="19100"/>
                </a:cubicBezTo>
                <a:lnTo>
                  <a:pt x="7462" y="19092"/>
                </a:lnTo>
                <a:cubicBezTo>
                  <a:pt x="7436" y="19064"/>
                  <a:pt x="7400" y="19049"/>
                  <a:pt x="7364" y="19049"/>
                </a:cubicBezTo>
                <a:cubicBezTo>
                  <a:pt x="7334" y="19049"/>
                  <a:pt x="7305" y="19059"/>
                  <a:pt x="7281" y="19080"/>
                </a:cubicBezTo>
                <a:cubicBezTo>
                  <a:pt x="7223" y="19127"/>
                  <a:pt x="7215" y="19209"/>
                  <a:pt x="7261" y="19267"/>
                </a:cubicBezTo>
                <a:cubicBezTo>
                  <a:pt x="7261" y="19267"/>
                  <a:pt x="7310" y="19326"/>
                  <a:pt x="7384" y="19416"/>
                </a:cubicBezTo>
                <a:cubicBezTo>
                  <a:pt x="7422" y="19459"/>
                  <a:pt x="7459" y="19515"/>
                  <a:pt x="7514" y="19568"/>
                </a:cubicBezTo>
                <a:cubicBezTo>
                  <a:pt x="7568" y="19621"/>
                  <a:pt x="7624" y="19676"/>
                  <a:pt x="7682" y="19733"/>
                </a:cubicBezTo>
                <a:cubicBezTo>
                  <a:pt x="7713" y="19759"/>
                  <a:pt x="7748" y="19781"/>
                  <a:pt x="7780" y="19807"/>
                </a:cubicBezTo>
                <a:cubicBezTo>
                  <a:pt x="7813" y="19830"/>
                  <a:pt x="7845" y="19855"/>
                  <a:pt x="7876" y="19877"/>
                </a:cubicBezTo>
                <a:cubicBezTo>
                  <a:pt x="7908" y="19901"/>
                  <a:pt x="7938" y="19922"/>
                  <a:pt x="7964" y="19937"/>
                </a:cubicBezTo>
                <a:cubicBezTo>
                  <a:pt x="7993" y="19953"/>
                  <a:pt x="8019" y="19969"/>
                  <a:pt x="8043" y="19982"/>
                </a:cubicBezTo>
                <a:cubicBezTo>
                  <a:pt x="8140" y="20039"/>
                  <a:pt x="8206" y="20076"/>
                  <a:pt x="8206" y="20076"/>
                </a:cubicBezTo>
                <a:lnTo>
                  <a:pt x="8208" y="20078"/>
                </a:lnTo>
                <a:lnTo>
                  <a:pt x="8216" y="20081"/>
                </a:lnTo>
                <a:cubicBezTo>
                  <a:pt x="8217" y="20081"/>
                  <a:pt x="8218" y="20083"/>
                  <a:pt x="8218" y="20083"/>
                </a:cubicBezTo>
                <a:cubicBezTo>
                  <a:pt x="8206" y="20342"/>
                  <a:pt x="8191" y="20616"/>
                  <a:pt x="8192" y="20897"/>
                </a:cubicBezTo>
                <a:cubicBezTo>
                  <a:pt x="8196" y="21238"/>
                  <a:pt x="8227" y="21594"/>
                  <a:pt x="8352" y="21918"/>
                </a:cubicBezTo>
                <a:cubicBezTo>
                  <a:pt x="8413" y="22080"/>
                  <a:pt x="8506" y="22228"/>
                  <a:pt x="8611" y="22351"/>
                </a:cubicBezTo>
                <a:cubicBezTo>
                  <a:pt x="8638" y="22382"/>
                  <a:pt x="8666" y="22412"/>
                  <a:pt x="8692" y="22440"/>
                </a:cubicBezTo>
                <a:cubicBezTo>
                  <a:pt x="8721" y="22469"/>
                  <a:pt x="8753" y="22493"/>
                  <a:pt x="8781" y="22517"/>
                </a:cubicBezTo>
                <a:cubicBezTo>
                  <a:pt x="8838" y="22568"/>
                  <a:pt x="8902" y="22604"/>
                  <a:pt x="8960" y="22642"/>
                </a:cubicBezTo>
                <a:cubicBezTo>
                  <a:pt x="9081" y="22713"/>
                  <a:pt x="9197" y="22763"/>
                  <a:pt x="9303" y="22797"/>
                </a:cubicBezTo>
                <a:cubicBezTo>
                  <a:pt x="9408" y="22836"/>
                  <a:pt x="9500" y="22850"/>
                  <a:pt x="9577" y="22871"/>
                </a:cubicBezTo>
                <a:cubicBezTo>
                  <a:pt x="9690" y="22889"/>
                  <a:pt x="9766" y="22901"/>
                  <a:pt x="9798" y="22906"/>
                </a:cubicBezTo>
                <a:cubicBezTo>
                  <a:pt x="9733" y="23178"/>
                  <a:pt x="9673" y="23453"/>
                  <a:pt x="9616" y="23729"/>
                </a:cubicBezTo>
                <a:lnTo>
                  <a:pt x="8892" y="23283"/>
                </a:lnTo>
                <a:lnTo>
                  <a:pt x="8887" y="23280"/>
                </a:lnTo>
                <a:cubicBezTo>
                  <a:pt x="8871" y="23271"/>
                  <a:pt x="8854" y="23266"/>
                  <a:pt x="8836" y="23266"/>
                </a:cubicBezTo>
                <a:cubicBezTo>
                  <a:pt x="8809" y="23266"/>
                  <a:pt x="8781" y="23278"/>
                  <a:pt x="8762" y="23301"/>
                </a:cubicBezTo>
                <a:cubicBezTo>
                  <a:pt x="8728" y="23342"/>
                  <a:pt x="8733" y="23403"/>
                  <a:pt x="8774" y="23438"/>
                </a:cubicBezTo>
                <a:lnTo>
                  <a:pt x="9506" y="24054"/>
                </a:lnTo>
                <a:lnTo>
                  <a:pt x="9509" y="24056"/>
                </a:lnTo>
                <a:cubicBezTo>
                  <a:pt x="9515" y="24062"/>
                  <a:pt x="9522" y="24066"/>
                  <a:pt x="9529" y="24071"/>
                </a:cubicBezTo>
                <a:lnTo>
                  <a:pt x="9553" y="24083"/>
                </a:lnTo>
                <a:cubicBezTo>
                  <a:pt x="9542" y="24141"/>
                  <a:pt x="9532" y="24201"/>
                  <a:pt x="9525" y="24258"/>
                </a:cubicBezTo>
                <a:cubicBezTo>
                  <a:pt x="9510" y="24385"/>
                  <a:pt x="9494" y="24511"/>
                  <a:pt x="9479" y="24638"/>
                </a:cubicBezTo>
                <a:cubicBezTo>
                  <a:pt x="9469" y="24756"/>
                  <a:pt x="9460" y="24872"/>
                  <a:pt x="9449" y="24989"/>
                </a:cubicBezTo>
                <a:cubicBezTo>
                  <a:pt x="9399" y="24937"/>
                  <a:pt x="9346" y="24878"/>
                  <a:pt x="9288" y="24821"/>
                </a:cubicBezTo>
                <a:cubicBezTo>
                  <a:pt x="9152" y="24684"/>
                  <a:pt x="8988" y="24530"/>
                  <a:pt x="8814" y="24372"/>
                </a:cubicBezTo>
                <a:cubicBezTo>
                  <a:pt x="8728" y="24292"/>
                  <a:pt x="8637" y="24211"/>
                  <a:pt x="8551" y="24126"/>
                </a:cubicBezTo>
                <a:cubicBezTo>
                  <a:pt x="8462" y="24043"/>
                  <a:pt x="8379" y="23954"/>
                  <a:pt x="8297" y="23867"/>
                </a:cubicBezTo>
                <a:lnTo>
                  <a:pt x="8182" y="23730"/>
                </a:lnTo>
                <a:cubicBezTo>
                  <a:pt x="8144" y="23684"/>
                  <a:pt x="8113" y="23635"/>
                  <a:pt x="8079" y="23588"/>
                </a:cubicBezTo>
                <a:cubicBezTo>
                  <a:pt x="8043" y="23541"/>
                  <a:pt x="8017" y="23491"/>
                  <a:pt x="7989" y="23442"/>
                </a:cubicBezTo>
                <a:cubicBezTo>
                  <a:pt x="7959" y="23394"/>
                  <a:pt x="7931" y="23344"/>
                  <a:pt x="7911" y="23293"/>
                </a:cubicBezTo>
                <a:cubicBezTo>
                  <a:pt x="7890" y="23242"/>
                  <a:pt x="7865" y="23194"/>
                  <a:pt x="7847" y="23143"/>
                </a:cubicBezTo>
                <a:cubicBezTo>
                  <a:pt x="7831" y="23093"/>
                  <a:pt x="7816" y="23042"/>
                  <a:pt x="7799" y="22994"/>
                </a:cubicBezTo>
                <a:cubicBezTo>
                  <a:pt x="7768" y="22898"/>
                  <a:pt x="7756" y="22801"/>
                  <a:pt x="7735" y="22713"/>
                </a:cubicBezTo>
                <a:cubicBezTo>
                  <a:pt x="7722" y="22624"/>
                  <a:pt x="7714" y="22540"/>
                  <a:pt x="7706" y="22467"/>
                </a:cubicBezTo>
                <a:cubicBezTo>
                  <a:pt x="7695" y="22394"/>
                  <a:pt x="7701" y="22328"/>
                  <a:pt x="7696" y="22275"/>
                </a:cubicBezTo>
                <a:cubicBezTo>
                  <a:pt x="7693" y="22167"/>
                  <a:pt x="7692" y="22106"/>
                  <a:pt x="7692" y="22106"/>
                </a:cubicBezTo>
                <a:lnTo>
                  <a:pt x="7692" y="22098"/>
                </a:lnTo>
                <a:cubicBezTo>
                  <a:pt x="7691" y="22046"/>
                  <a:pt x="7648" y="22002"/>
                  <a:pt x="7595" y="21999"/>
                </a:cubicBezTo>
                <a:cubicBezTo>
                  <a:pt x="7594" y="21999"/>
                  <a:pt x="7593" y="21999"/>
                  <a:pt x="7591" y="21999"/>
                </a:cubicBezTo>
                <a:cubicBezTo>
                  <a:pt x="7537" y="21999"/>
                  <a:pt x="7493" y="22042"/>
                  <a:pt x="7490" y="22096"/>
                </a:cubicBezTo>
                <a:cubicBezTo>
                  <a:pt x="7490" y="22096"/>
                  <a:pt x="7488" y="22160"/>
                  <a:pt x="7483" y="22273"/>
                </a:cubicBezTo>
                <a:cubicBezTo>
                  <a:pt x="7483" y="22330"/>
                  <a:pt x="7473" y="22398"/>
                  <a:pt x="7478" y="22478"/>
                </a:cubicBezTo>
                <a:cubicBezTo>
                  <a:pt x="7483" y="22557"/>
                  <a:pt x="7484" y="22647"/>
                  <a:pt x="7492" y="22744"/>
                </a:cubicBezTo>
                <a:cubicBezTo>
                  <a:pt x="7508" y="22842"/>
                  <a:pt x="7514" y="22950"/>
                  <a:pt x="7542" y="23060"/>
                </a:cubicBezTo>
                <a:cubicBezTo>
                  <a:pt x="7555" y="23116"/>
                  <a:pt x="7570" y="23173"/>
                  <a:pt x="7585" y="23231"/>
                </a:cubicBezTo>
                <a:cubicBezTo>
                  <a:pt x="7601" y="23290"/>
                  <a:pt x="7625" y="23347"/>
                  <a:pt x="7646" y="23406"/>
                </a:cubicBezTo>
                <a:cubicBezTo>
                  <a:pt x="7665" y="23465"/>
                  <a:pt x="7692" y="23524"/>
                  <a:pt x="7722" y="23581"/>
                </a:cubicBezTo>
                <a:cubicBezTo>
                  <a:pt x="7751" y="23638"/>
                  <a:pt x="7777" y="23699"/>
                  <a:pt x="7813" y="23753"/>
                </a:cubicBezTo>
                <a:cubicBezTo>
                  <a:pt x="7848" y="23810"/>
                  <a:pt x="7881" y="23868"/>
                  <a:pt x="7920" y="23921"/>
                </a:cubicBezTo>
                <a:lnTo>
                  <a:pt x="8036" y="24082"/>
                </a:lnTo>
                <a:cubicBezTo>
                  <a:pt x="8119" y="24183"/>
                  <a:pt x="8202" y="24285"/>
                  <a:pt x="8290" y="24376"/>
                </a:cubicBezTo>
                <a:cubicBezTo>
                  <a:pt x="8375" y="24471"/>
                  <a:pt x="8459" y="24560"/>
                  <a:pt x="8540" y="24645"/>
                </a:cubicBezTo>
                <a:cubicBezTo>
                  <a:pt x="8703" y="24817"/>
                  <a:pt x="8850" y="24974"/>
                  <a:pt x="8971" y="25113"/>
                </a:cubicBezTo>
                <a:cubicBezTo>
                  <a:pt x="9034" y="25182"/>
                  <a:pt x="9081" y="25246"/>
                  <a:pt x="9127" y="25302"/>
                </a:cubicBezTo>
                <a:cubicBezTo>
                  <a:pt x="9174" y="25356"/>
                  <a:pt x="9213" y="25411"/>
                  <a:pt x="9247" y="25454"/>
                </a:cubicBezTo>
                <a:cubicBezTo>
                  <a:pt x="9313" y="25543"/>
                  <a:pt x="9351" y="25593"/>
                  <a:pt x="9351" y="25593"/>
                </a:cubicBezTo>
                <a:cubicBezTo>
                  <a:pt x="9354" y="25597"/>
                  <a:pt x="9357" y="25602"/>
                  <a:pt x="9361" y="25607"/>
                </a:cubicBezTo>
                <a:cubicBezTo>
                  <a:pt x="9371" y="25617"/>
                  <a:pt x="9381" y="25628"/>
                  <a:pt x="9392" y="25635"/>
                </a:cubicBezTo>
                <a:cubicBezTo>
                  <a:pt x="9377" y="25803"/>
                  <a:pt x="9362" y="25970"/>
                  <a:pt x="9350" y="26135"/>
                </a:cubicBezTo>
                <a:lnTo>
                  <a:pt x="9341" y="26255"/>
                </a:lnTo>
                <a:cubicBezTo>
                  <a:pt x="9290" y="26234"/>
                  <a:pt x="9217" y="26204"/>
                  <a:pt x="9125" y="26169"/>
                </a:cubicBezTo>
                <a:cubicBezTo>
                  <a:pt x="9075" y="26148"/>
                  <a:pt x="9019" y="26130"/>
                  <a:pt x="8963" y="26101"/>
                </a:cubicBezTo>
                <a:cubicBezTo>
                  <a:pt x="8907" y="26071"/>
                  <a:pt x="8846" y="26038"/>
                  <a:pt x="8781" y="26004"/>
                </a:cubicBezTo>
                <a:cubicBezTo>
                  <a:pt x="8717" y="25968"/>
                  <a:pt x="8644" y="25936"/>
                  <a:pt x="8576" y="25890"/>
                </a:cubicBezTo>
                <a:cubicBezTo>
                  <a:pt x="8510" y="25845"/>
                  <a:pt x="8439" y="25794"/>
                  <a:pt x="8366" y="25744"/>
                </a:cubicBezTo>
                <a:cubicBezTo>
                  <a:pt x="8330" y="25717"/>
                  <a:pt x="8291" y="25694"/>
                  <a:pt x="8256" y="25662"/>
                </a:cubicBezTo>
                <a:cubicBezTo>
                  <a:pt x="8221" y="25630"/>
                  <a:pt x="8186" y="25598"/>
                  <a:pt x="8150" y="25565"/>
                </a:cubicBezTo>
                <a:cubicBezTo>
                  <a:pt x="8115" y="25532"/>
                  <a:pt x="8079" y="25500"/>
                  <a:pt x="8042" y="25465"/>
                </a:cubicBezTo>
                <a:lnTo>
                  <a:pt x="7985" y="25415"/>
                </a:lnTo>
                <a:lnTo>
                  <a:pt x="7935" y="25357"/>
                </a:lnTo>
                <a:cubicBezTo>
                  <a:pt x="7867" y="25278"/>
                  <a:pt x="7798" y="25197"/>
                  <a:pt x="7728" y="25114"/>
                </a:cubicBezTo>
                <a:cubicBezTo>
                  <a:pt x="7665" y="25024"/>
                  <a:pt x="7602" y="24932"/>
                  <a:pt x="7536" y="24838"/>
                </a:cubicBezTo>
                <a:cubicBezTo>
                  <a:pt x="7467" y="24746"/>
                  <a:pt x="7415" y="24641"/>
                  <a:pt x="7353" y="24540"/>
                </a:cubicBezTo>
                <a:cubicBezTo>
                  <a:pt x="7323" y="24490"/>
                  <a:pt x="7293" y="24438"/>
                  <a:pt x="7263" y="24388"/>
                </a:cubicBezTo>
                <a:cubicBezTo>
                  <a:pt x="7234" y="24335"/>
                  <a:pt x="7206" y="24279"/>
                  <a:pt x="7176" y="24224"/>
                </a:cubicBezTo>
                <a:cubicBezTo>
                  <a:pt x="7121" y="24115"/>
                  <a:pt x="7059" y="24002"/>
                  <a:pt x="7006" y="23894"/>
                </a:cubicBezTo>
                <a:cubicBezTo>
                  <a:pt x="6958" y="23784"/>
                  <a:pt x="6900" y="23679"/>
                  <a:pt x="6866" y="23564"/>
                </a:cubicBezTo>
                <a:cubicBezTo>
                  <a:pt x="6778" y="23341"/>
                  <a:pt x="6731" y="23103"/>
                  <a:pt x="6691" y="22868"/>
                </a:cubicBezTo>
                <a:cubicBezTo>
                  <a:pt x="6657" y="22630"/>
                  <a:pt x="6638" y="22393"/>
                  <a:pt x="6632" y="22159"/>
                </a:cubicBezTo>
                <a:cubicBezTo>
                  <a:pt x="6624" y="21927"/>
                  <a:pt x="6621" y="21699"/>
                  <a:pt x="6617" y="21481"/>
                </a:cubicBezTo>
                <a:cubicBezTo>
                  <a:pt x="6612" y="21263"/>
                  <a:pt x="6607" y="21056"/>
                  <a:pt x="6587" y="20864"/>
                </a:cubicBezTo>
                <a:cubicBezTo>
                  <a:pt x="6581" y="20768"/>
                  <a:pt x="6570" y="20674"/>
                  <a:pt x="6559" y="20587"/>
                </a:cubicBezTo>
                <a:cubicBezTo>
                  <a:pt x="6548" y="20499"/>
                  <a:pt x="6536" y="20415"/>
                  <a:pt x="6518" y="20337"/>
                </a:cubicBezTo>
                <a:cubicBezTo>
                  <a:pt x="6494" y="20181"/>
                  <a:pt x="6453" y="20043"/>
                  <a:pt x="6423" y="19930"/>
                </a:cubicBezTo>
                <a:cubicBezTo>
                  <a:pt x="6393" y="19818"/>
                  <a:pt x="6359" y="19743"/>
                  <a:pt x="6341" y="19685"/>
                </a:cubicBezTo>
                <a:cubicBezTo>
                  <a:pt x="6321" y="19628"/>
                  <a:pt x="6310" y="19600"/>
                  <a:pt x="6310" y="19600"/>
                </a:cubicBezTo>
                <a:cubicBezTo>
                  <a:pt x="6289" y="19538"/>
                  <a:pt x="6232" y="19501"/>
                  <a:pt x="6171" y="19501"/>
                </a:cubicBezTo>
                <a:cubicBezTo>
                  <a:pt x="6154" y="19501"/>
                  <a:pt x="6138" y="19504"/>
                  <a:pt x="6122" y="19509"/>
                </a:cubicBezTo>
                <a:cubicBezTo>
                  <a:pt x="6044" y="19536"/>
                  <a:pt x="6003" y="19621"/>
                  <a:pt x="6031" y="19697"/>
                </a:cubicBezTo>
                <a:cubicBezTo>
                  <a:pt x="6031" y="19697"/>
                  <a:pt x="6042" y="19727"/>
                  <a:pt x="6061" y="19782"/>
                </a:cubicBezTo>
                <a:cubicBezTo>
                  <a:pt x="6079" y="19838"/>
                  <a:pt x="6114" y="19923"/>
                  <a:pt x="6141" y="20022"/>
                </a:cubicBezTo>
                <a:cubicBezTo>
                  <a:pt x="6166" y="20122"/>
                  <a:pt x="6203" y="20242"/>
                  <a:pt x="6225" y="20388"/>
                </a:cubicBezTo>
                <a:cubicBezTo>
                  <a:pt x="6240" y="20461"/>
                  <a:pt x="6251" y="20539"/>
                  <a:pt x="6261" y="20622"/>
                </a:cubicBezTo>
                <a:cubicBezTo>
                  <a:pt x="6272" y="20705"/>
                  <a:pt x="6282" y="20793"/>
                  <a:pt x="6288" y="20885"/>
                </a:cubicBezTo>
                <a:cubicBezTo>
                  <a:pt x="6290" y="20914"/>
                  <a:pt x="6292" y="20945"/>
                  <a:pt x="6294" y="20975"/>
                </a:cubicBezTo>
                <a:cubicBezTo>
                  <a:pt x="6293" y="20975"/>
                  <a:pt x="6290" y="20976"/>
                  <a:pt x="6288" y="20976"/>
                </a:cubicBezTo>
                <a:cubicBezTo>
                  <a:pt x="6266" y="20979"/>
                  <a:pt x="6244" y="20984"/>
                  <a:pt x="6215" y="20986"/>
                </a:cubicBezTo>
                <a:cubicBezTo>
                  <a:pt x="6177" y="20990"/>
                  <a:pt x="6134" y="20992"/>
                  <a:pt x="6087" y="20992"/>
                </a:cubicBezTo>
                <a:cubicBezTo>
                  <a:pt x="6004" y="20992"/>
                  <a:pt x="5912" y="20984"/>
                  <a:pt x="5826" y="20956"/>
                </a:cubicBezTo>
                <a:cubicBezTo>
                  <a:pt x="5792" y="20947"/>
                  <a:pt x="5761" y="20933"/>
                  <a:pt x="5729" y="20920"/>
                </a:cubicBezTo>
                <a:cubicBezTo>
                  <a:pt x="5700" y="20904"/>
                  <a:pt x="5670" y="20890"/>
                  <a:pt x="5644" y="20870"/>
                </a:cubicBezTo>
                <a:cubicBezTo>
                  <a:pt x="5617" y="20853"/>
                  <a:pt x="5595" y="20830"/>
                  <a:pt x="5574" y="20812"/>
                </a:cubicBezTo>
                <a:cubicBezTo>
                  <a:pt x="5554" y="20789"/>
                  <a:pt x="5534" y="20770"/>
                  <a:pt x="5519" y="20748"/>
                </a:cubicBezTo>
                <a:cubicBezTo>
                  <a:pt x="5503" y="20728"/>
                  <a:pt x="5490" y="20706"/>
                  <a:pt x="5481" y="20686"/>
                </a:cubicBezTo>
                <a:cubicBezTo>
                  <a:pt x="5470" y="20668"/>
                  <a:pt x="5460" y="20651"/>
                  <a:pt x="5455" y="20636"/>
                </a:cubicBezTo>
                <a:cubicBezTo>
                  <a:pt x="5443" y="20606"/>
                  <a:pt x="5436" y="20589"/>
                  <a:pt x="5436" y="20589"/>
                </a:cubicBezTo>
                <a:lnTo>
                  <a:pt x="5432" y="20580"/>
                </a:lnTo>
                <a:cubicBezTo>
                  <a:pt x="5419" y="20549"/>
                  <a:pt x="5388" y="20529"/>
                  <a:pt x="5354" y="20529"/>
                </a:cubicBezTo>
                <a:cubicBezTo>
                  <a:pt x="5347" y="20529"/>
                  <a:pt x="5340" y="20530"/>
                  <a:pt x="5333" y="20532"/>
                </a:cubicBezTo>
                <a:cubicBezTo>
                  <a:pt x="5289" y="20545"/>
                  <a:pt x="5263" y="20589"/>
                  <a:pt x="5274" y="20635"/>
                </a:cubicBezTo>
                <a:cubicBezTo>
                  <a:pt x="5274" y="20635"/>
                  <a:pt x="5280" y="20656"/>
                  <a:pt x="5290" y="20695"/>
                </a:cubicBezTo>
                <a:cubicBezTo>
                  <a:pt x="5295" y="20715"/>
                  <a:pt x="5304" y="20737"/>
                  <a:pt x="5315" y="20763"/>
                </a:cubicBezTo>
                <a:cubicBezTo>
                  <a:pt x="5324" y="20789"/>
                  <a:pt x="5337" y="20818"/>
                  <a:pt x="5354" y="20849"/>
                </a:cubicBezTo>
                <a:cubicBezTo>
                  <a:pt x="5370" y="20881"/>
                  <a:pt x="5393" y="20912"/>
                  <a:pt x="5416" y="20945"/>
                </a:cubicBezTo>
                <a:cubicBezTo>
                  <a:pt x="5442" y="20975"/>
                  <a:pt x="5469" y="21009"/>
                  <a:pt x="5502" y="21039"/>
                </a:cubicBezTo>
                <a:cubicBezTo>
                  <a:pt x="5534" y="21071"/>
                  <a:pt x="5571" y="21098"/>
                  <a:pt x="5609" y="21124"/>
                </a:cubicBezTo>
                <a:cubicBezTo>
                  <a:pt x="5650" y="21148"/>
                  <a:pt x="5689" y="21173"/>
                  <a:pt x="5734" y="21190"/>
                </a:cubicBezTo>
                <a:cubicBezTo>
                  <a:pt x="5905" y="21270"/>
                  <a:pt x="6090" y="21290"/>
                  <a:pt x="6224" y="21294"/>
                </a:cubicBezTo>
                <a:cubicBezTo>
                  <a:pt x="6233" y="21295"/>
                  <a:pt x="6243" y="21295"/>
                  <a:pt x="6252" y="21295"/>
                </a:cubicBezTo>
                <a:cubicBezTo>
                  <a:pt x="6270" y="21295"/>
                  <a:pt x="6288" y="21294"/>
                  <a:pt x="6305" y="21294"/>
                </a:cubicBezTo>
                <a:cubicBezTo>
                  <a:pt x="6306" y="21356"/>
                  <a:pt x="6308" y="21420"/>
                  <a:pt x="6309" y="21484"/>
                </a:cubicBezTo>
                <a:cubicBezTo>
                  <a:pt x="6313" y="21699"/>
                  <a:pt x="6313" y="21928"/>
                  <a:pt x="6321" y="22167"/>
                </a:cubicBezTo>
                <a:cubicBezTo>
                  <a:pt x="6327" y="22406"/>
                  <a:pt x="6345" y="22656"/>
                  <a:pt x="6379" y="22910"/>
                </a:cubicBezTo>
                <a:cubicBezTo>
                  <a:pt x="6420" y="23162"/>
                  <a:pt x="6470" y="23422"/>
                  <a:pt x="6566" y="23668"/>
                </a:cubicBezTo>
                <a:cubicBezTo>
                  <a:pt x="6605" y="23795"/>
                  <a:pt x="6667" y="23912"/>
                  <a:pt x="6720" y="24033"/>
                </a:cubicBezTo>
                <a:cubicBezTo>
                  <a:pt x="6778" y="24150"/>
                  <a:pt x="6835" y="24257"/>
                  <a:pt x="6890" y="24369"/>
                </a:cubicBezTo>
                <a:cubicBezTo>
                  <a:pt x="6920" y="24423"/>
                  <a:pt x="6947" y="24480"/>
                  <a:pt x="6975" y="24534"/>
                </a:cubicBezTo>
                <a:cubicBezTo>
                  <a:pt x="7007" y="24588"/>
                  <a:pt x="7039" y="24643"/>
                  <a:pt x="7070" y="24698"/>
                </a:cubicBezTo>
                <a:cubicBezTo>
                  <a:pt x="7135" y="24804"/>
                  <a:pt x="7190" y="24915"/>
                  <a:pt x="7263" y="25013"/>
                </a:cubicBezTo>
                <a:cubicBezTo>
                  <a:pt x="7332" y="25114"/>
                  <a:pt x="7400" y="25213"/>
                  <a:pt x="7468" y="25309"/>
                </a:cubicBezTo>
                <a:cubicBezTo>
                  <a:pt x="7544" y="25399"/>
                  <a:pt x="7619" y="25489"/>
                  <a:pt x="7692" y="25574"/>
                </a:cubicBezTo>
                <a:lnTo>
                  <a:pt x="7746" y="25637"/>
                </a:lnTo>
                <a:lnTo>
                  <a:pt x="7808" y="25694"/>
                </a:lnTo>
                <a:cubicBezTo>
                  <a:pt x="7847" y="25731"/>
                  <a:pt x="7888" y="25768"/>
                  <a:pt x="7927" y="25804"/>
                </a:cubicBezTo>
                <a:cubicBezTo>
                  <a:pt x="7967" y="25840"/>
                  <a:pt x="8006" y="25877"/>
                  <a:pt x="8043" y="25911"/>
                </a:cubicBezTo>
                <a:cubicBezTo>
                  <a:pt x="8080" y="25946"/>
                  <a:pt x="8126" y="25972"/>
                  <a:pt x="8164" y="26001"/>
                </a:cubicBezTo>
                <a:cubicBezTo>
                  <a:pt x="8245" y="26058"/>
                  <a:pt x="8322" y="26113"/>
                  <a:pt x="8397" y="26166"/>
                </a:cubicBezTo>
                <a:cubicBezTo>
                  <a:pt x="8471" y="26217"/>
                  <a:pt x="8549" y="26251"/>
                  <a:pt x="8618" y="26291"/>
                </a:cubicBezTo>
                <a:cubicBezTo>
                  <a:pt x="8689" y="26328"/>
                  <a:pt x="8755" y="26363"/>
                  <a:pt x="8817" y="26398"/>
                </a:cubicBezTo>
                <a:cubicBezTo>
                  <a:pt x="8877" y="26429"/>
                  <a:pt x="8937" y="26447"/>
                  <a:pt x="8990" y="26472"/>
                </a:cubicBezTo>
                <a:cubicBezTo>
                  <a:pt x="9174" y="26546"/>
                  <a:pt x="9290" y="26592"/>
                  <a:pt x="9317" y="26603"/>
                </a:cubicBezTo>
                <a:cubicBezTo>
                  <a:pt x="9312" y="26690"/>
                  <a:pt x="9307" y="26776"/>
                  <a:pt x="9302" y="26861"/>
                </a:cubicBezTo>
                <a:cubicBezTo>
                  <a:pt x="9288" y="27101"/>
                  <a:pt x="9275" y="27339"/>
                  <a:pt x="9261" y="27574"/>
                </a:cubicBezTo>
                <a:cubicBezTo>
                  <a:pt x="9256" y="27692"/>
                  <a:pt x="9247" y="27808"/>
                  <a:pt x="9243" y="27925"/>
                </a:cubicBezTo>
                <a:cubicBezTo>
                  <a:pt x="9240" y="28042"/>
                  <a:pt x="9239" y="28159"/>
                  <a:pt x="9237" y="28275"/>
                </a:cubicBezTo>
                <a:cubicBezTo>
                  <a:pt x="9233" y="28584"/>
                  <a:pt x="9224" y="28887"/>
                  <a:pt x="9221" y="29185"/>
                </a:cubicBezTo>
                <a:cubicBezTo>
                  <a:pt x="9163" y="29147"/>
                  <a:pt x="9099" y="29094"/>
                  <a:pt x="9027" y="29042"/>
                </a:cubicBezTo>
                <a:cubicBezTo>
                  <a:pt x="8887" y="28929"/>
                  <a:pt x="8723" y="28793"/>
                  <a:pt x="8560" y="28635"/>
                </a:cubicBezTo>
                <a:cubicBezTo>
                  <a:pt x="8477" y="28558"/>
                  <a:pt x="8394" y="28474"/>
                  <a:pt x="8312" y="28388"/>
                </a:cubicBezTo>
                <a:cubicBezTo>
                  <a:pt x="8228" y="28303"/>
                  <a:pt x="8149" y="28210"/>
                  <a:pt x="8068" y="28120"/>
                </a:cubicBezTo>
                <a:cubicBezTo>
                  <a:pt x="8005" y="28042"/>
                  <a:pt x="7940" y="27966"/>
                  <a:pt x="7879" y="27887"/>
                </a:cubicBezTo>
                <a:cubicBezTo>
                  <a:pt x="7898" y="27867"/>
                  <a:pt x="7913" y="27844"/>
                  <a:pt x="7921" y="27817"/>
                </a:cubicBezTo>
                <a:cubicBezTo>
                  <a:pt x="7921" y="27817"/>
                  <a:pt x="7942" y="27740"/>
                  <a:pt x="7974" y="27628"/>
                </a:cubicBezTo>
                <a:cubicBezTo>
                  <a:pt x="7982" y="27600"/>
                  <a:pt x="7990" y="27569"/>
                  <a:pt x="7999" y="27536"/>
                </a:cubicBezTo>
                <a:cubicBezTo>
                  <a:pt x="8010" y="27504"/>
                  <a:pt x="8014" y="27468"/>
                  <a:pt x="8022" y="27432"/>
                </a:cubicBezTo>
                <a:cubicBezTo>
                  <a:pt x="8036" y="27361"/>
                  <a:pt x="8051" y="27283"/>
                  <a:pt x="8065" y="27207"/>
                </a:cubicBezTo>
                <a:cubicBezTo>
                  <a:pt x="8075" y="27128"/>
                  <a:pt x="8083" y="27048"/>
                  <a:pt x="8091" y="26974"/>
                </a:cubicBezTo>
                <a:cubicBezTo>
                  <a:pt x="8094" y="26938"/>
                  <a:pt x="8100" y="26900"/>
                  <a:pt x="8100" y="26868"/>
                </a:cubicBezTo>
                <a:cubicBezTo>
                  <a:pt x="8101" y="26837"/>
                  <a:pt x="8101" y="26807"/>
                  <a:pt x="8102" y="26777"/>
                </a:cubicBezTo>
                <a:cubicBezTo>
                  <a:pt x="8106" y="26664"/>
                  <a:pt x="8107" y="26589"/>
                  <a:pt x="8107" y="26589"/>
                </a:cubicBezTo>
                <a:cubicBezTo>
                  <a:pt x="8108" y="26530"/>
                  <a:pt x="8064" y="26479"/>
                  <a:pt x="8006" y="26473"/>
                </a:cubicBezTo>
                <a:cubicBezTo>
                  <a:pt x="8002" y="26473"/>
                  <a:pt x="7998" y="26472"/>
                  <a:pt x="7994" y="26472"/>
                </a:cubicBezTo>
                <a:cubicBezTo>
                  <a:pt x="7936" y="26472"/>
                  <a:pt x="7886" y="26514"/>
                  <a:pt x="7879" y="26574"/>
                </a:cubicBezTo>
                <a:cubicBezTo>
                  <a:pt x="7879" y="26574"/>
                  <a:pt x="7872" y="26648"/>
                  <a:pt x="7858" y="26761"/>
                </a:cubicBezTo>
                <a:cubicBezTo>
                  <a:pt x="7856" y="26789"/>
                  <a:pt x="7852" y="26820"/>
                  <a:pt x="7847" y="26851"/>
                </a:cubicBezTo>
                <a:cubicBezTo>
                  <a:pt x="7845" y="26884"/>
                  <a:pt x="7836" y="26914"/>
                  <a:pt x="7830" y="26947"/>
                </a:cubicBezTo>
                <a:cubicBezTo>
                  <a:pt x="7817" y="27012"/>
                  <a:pt x="7803" y="27083"/>
                  <a:pt x="7789" y="27152"/>
                </a:cubicBezTo>
                <a:cubicBezTo>
                  <a:pt x="7770" y="27221"/>
                  <a:pt x="7749" y="27291"/>
                  <a:pt x="7730" y="27355"/>
                </a:cubicBezTo>
                <a:cubicBezTo>
                  <a:pt x="7720" y="27387"/>
                  <a:pt x="7714" y="27419"/>
                  <a:pt x="7702" y="27448"/>
                </a:cubicBezTo>
                <a:cubicBezTo>
                  <a:pt x="7691" y="27478"/>
                  <a:pt x="7680" y="27504"/>
                  <a:pt x="7671" y="27530"/>
                </a:cubicBezTo>
                <a:cubicBezTo>
                  <a:pt x="7664" y="27546"/>
                  <a:pt x="7659" y="27560"/>
                  <a:pt x="7654" y="27574"/>
                </a:cubicBezTo>
                <a:cubicBezTo>
                  <a:pt x="7648" y="27567"/>
                  <a:pt x="7643" y="27560"/>
                  <a:pt x="7639" y="27552"/>
                </a:cubicBezTo>
                <a:cubicBezTo>
                  <a:pt x="7575" y="27459"/>
                  <a:pt x="7522" y="27363"/>
                  <a:pt x="7469" y="27275"/>
                </a:cubicBezTo>
                <a:cubicBezTo>
                  <a:pt x="7424" y="27182"/>
                  <a:pt x="7373" y="27097"/>
                  <a:pt x="7340" y="27015"/>
                </a:cubicBezTo>
                <a:cubicBezTo>
                  <a:pt x="7307" y="26932"/>
                  <a:pt x="7271" y="26858"/>
                  <a:pt x="7252" y="26789"/>
                </a:cubicBezTo>
                <a:cubicBezTo>
                  <a:pt x="7233" y="26720"/>
                  <a:pt x="7207" y="26661"/>
                  <a:pt x="7202" y="26611"/>
                </a:cubicBezTo>
                <a:cubicBezTo>
                  <a:pt x="7182" y="26511"/>
                  <a:pt x="7171" y="26454"/>
                  <a:pt x="7171" y="26454"/>
                </a:cubicBezTo>
                <a:lnTo>
                  <a:pt x="7169" y="26441"/>
                </a:lnTo>
                <a:cubicBezTo>
                  <a:pt x="7159" y="26393"/>
                  <a:pt x="7117" y="26359"/>
                  <a:pt x="7069" y="26359"/>
                </a:cubicBezTo>
                <a:cubicBezTo>
                  <a:pt x="7064" y="26359"/>
                  <a:pt x="7058" y="26359"/>
                  <a:pt x="7052" y="26360"/>
                </a:cubicBezTo>
                <a:cubicBezTo>
                  <a:pt x="6996" y="26369"/>
                  <a:pt x="6957" y="26421"/>
                  <a:pt x="6967" y="26478"/>
                </a:cubicBezTo>
                <a:cubicBezTo>
                  <a:pt x="6967" y="26478"/>
                  <a:pt x="6978" y="26543"/>
                  <a:pt x="6995" y="26656"/>
                </a:cubicBezTo>
                <a:cubicBezTo>
                  <a:pt x="7000" y="26714"/>
                  <a:pt x="7025" y="26778"/>
                  <a:pt x="7045" y="26856"/>
                </a:cubicBezTo>
                <a:cubicBezTo>
                  <a:pt x="7064" y="26934"/>
                  <a:pt x="7098" y="27014"/>
                  <a:pt x="7133" y="27105"/>
                </a:cubicBezTo>
                <a:cubicBezTo>
                  <a:pt x="7166" y="27196"/>
                  <a:pt x="7217" y="27286"/>
                  <a:pt x="7261" y="27386"/>
                </a:cubicBezTo>
                <a:cubicBezTo>
                  <a:pt x="7315" y="27482"/>
                  <a:pt x="7368" y="27584"/>
                  <a:pt x="7432" y="27685"/>
                </a:cubicBezTo>
                <a:cubicBezTo>
                  <a:pt x="7494" y="27786"/>
                  <a:pt x="7560" y="27889"/>
                  <a:pt x="7635" y="27989"/>
                </a:cubicBezTo>
                <a:cubicBezTo>
                  <a:pt x="7706" y="28093"/>
                  <a:pt x="7786" y="28190"/>
                  <a:pt x="7862" y="28291"/>
                </a:cubicBezTo>
                <a:cubicBezTo>
                  <a:pt x="7943" y="28388"/>
                  <a:pt x="8023" y="28487"/>
                  <a:pt x="8107" y="28578"/>
                </a:cubicBezTo>
                <a:cubicBezTo>
                  <a:pt x="8190" y="28671"/>
                  <a:pt x="8273" y="28760"/>
                  <a:pt x="8357" y="28844"/>
                </a:cubicBezTo>
                <a:cubicBezTo>
                  <a:pt x="8521" y="29014"/>
                  <a:pt x="8687" y="29162"/>
                  <a:pt x="8833" y="29285"/>
                </a:cubicBezTo>
                <a:cubicBezTo>
                  <a:pt x="8908" y="29345"/>
                  <a:pt x="8972" y="29401"/>
                  <a:pt x="9037" y="29449"/>
                </a:cubicBezTo>
                <a:cubicBezTo>
                  <a:pt x="9101" y="29495"/>
                  <a:pt x="9158" y="29539"/>
                  <a:pt x="9203" y="29569"/>
                </a:cubicBezTo>
                <a:cubicBezTo>
                  <a:pt x="9210" y="29573"/>
                  <a:pt x="9213" y="29576"/>
                  <a:pt x="9221" y="29580"/>
                </a:cubicBezTo>
                <a:lnTo>
                  <a:pt x="9221" y="29620"/>
                </a:lnTo>
                <a:cubicBezTo>
                  <a:pt x="9237" y="30049"/>
                  <a:pt x="9251" y="30465"/>
                  <a:pt x="9266" y="30864"/>
                </a:cubicBezTo>
                <a:cubicBezTo>
                  <a:pt x="9267" y="30913"/>
                  <a:pt x="9270" y="30964"/>
                  <a:pt x="9271" y="31013"/>
                </a:cubicBezTo>
                <a:lnTo>
                  <a:pt x="9274" y="31086"/>
                </a:lnTo>
                <a:lnTo>
                  <a:pt x="9274" y="31095"/>
                </a:lnTo>
                <a:lnTo>
                  <a:pt x="9276" y="31129"/>
                </a:lnTo>
                <a:lnTo>
                  <a:pt x="9279" y="31147"/>
                </a:lnTo>
                <a:lnTo>
                  <a:pt x="9283" y="31183"/>
                </a:lnTo>
                <a:cubicBezTo>
                  <a:pt x="9290" y="31240"/>
                  <a:pt x="9296" y="31294"/>
                  <a:pt x="9303" y="31350"/>
                </a:cubicBezTo>
                <a:cubicBezTo>
                  <a:pt x="9290" y="31341"/>
                  <a:pt x="9277" y="31333"/>
                  <a:pt x="9264" y="31322"/>
                </a:cubicBezTo>
                <a:cubicBezTo>
                  <a:pt x="9168" y="31241"/>
                  <a:pt x="9040" y="31152"/>
                  <a:pt x="8918" y="31025"/>
                </a:cubicBezTo>
                <a:cubicBezTo>
                  <a:pt x="8854" y="30965"/>
                  <a:pt x="8785" y="30902"/>
                  <a:pt x="8721" y="30826"/>
                </a:cubicBezTo>
                <a:cubicBezTo>
                  <a:pt x="8655" y="30751"/>
                  <a:pt x="8583" y="30677"/>
                  <a:pt x="8519" y="30587"/>
                </a:cubicBezTo>
                <a:cubicBezTo>
                  <a:pt x="8451" y="30501"/>
                  <a:pt x="8382" y="30412"/>
                  <a:pt x="8318" y="30312"/>
                </a:cubicBezTo>
                <a:cubicBezTo>
                  <a:pt x="8250" y="30215"/>
                  <a:pt x="8186" y="30110"/>
                  <a:pt x="8123" y="30002"/>
                </a:cubicBezTo>
                <a:cubicBezTo>
                  <a:pt x="7994" y="29784"/>
                  <a:pt x="7871" y="29544"/>
                  <a:pt x="7746" y="29291"/>
                </a:cubicBezTo>
                <a:cubicBezTo>
                  <a:pt x="7623" y="29041"/>
                  <a:pt x="7496" y="28775"/>
                  <a:pt x="7360" y="28508"/>
                </a:cubicBezTo>
                <a:cubicBezTo>
                  <a:pt x="7220" y="28240"/>
                  <a:pt x="7075" y="27973"/>
                  <a:pt x="6903" y="27712"/>
                </a:cubicBezTo>
                <a:cubicBezTo>
                  <a:pt x="6818" y="27579"/>
                  <a:pt x="6733" y="27467"/>
                  <a:pt x="6641" y="27335"/>
                </a:cubicBezTo>
                <a:cubicBezTo>
                  <a:pt x="6554" y="27216"/>
                  <a:pt x="6468" y="27096"/>
                  <a:pt x="6383" y="26978"/>
                </a:cubicBezTo>
                <a:cubicBezTo>
                  <a:pt x="6294" y="26862"/>
                  <a:pt x="6225" y="26735"/>
                  <a:pt x="6146" y="26615"/>
                </a:cubicBezTo>
                <a:cubicBezTo>
                  <a:pt x="6108" y="26555"/>
                  <a:pt x="6071" y="26494"/>
                  <a:pt x="6034" y="26435"/>
                </a:cubicBezTo>
                <a:cubicBezTo>
                  <a:pt x="6001" y="26372"/>
                  <a:pt x="5968" y="26310"/>
                  <a:pt x="5936" y="26250"/>
                </a:cubicBezTo>
                <a:cubicBezTo>
                  <a:pt x="5883" y="26143"/>
                  <a:pt x="5821" y="26042"/>
                  <a:pt x="5773" y="25938"/>
                </a:cubicBezTo>
                <a:cubicBezTo>
                  <a:pt x="5768" y="25917"/>
                  <a:pt x="5758" y="25898"/>
                  <a:pt x="5746" y="25880"/>
                </a:cubicBezTo>
                <a:cubicBezTo>
                  <a:pt x="5694" y="25761"/>
                  <a:pt x="5643" y="25644"/>
                  <a:pt x="5592" y="25531"/>
                </a:cubicBezTo>
                <a:cubicBezTo>
                  <a:pt x="5544" y="25412"/>
                  <a:pt x="5508" y="25295"/>
                  <a:pt x="5468" y="25182"/>
                </a:cubicBezTo>
                <a:cubicBezTo>
                  <a:pt x="5448" y="25127"/>
                  <a:pt x="5429" y="25071"/>
                  <a:pt x="5409" y="25016"/>
                </a:cubicBezTo>
                <a:cubicBezTo>
                  <a:pt x="5395" y="24960"/>
                  <a:pt x="5380" y="24906"/>
                  <a:pt x="5365" y="24853"/>
                </a:cubicBezTo>
                <a:cubicBezTo>
                  <a:pt x="5336" y="24745"/>
                  <a:pt x="5309" y="24643"/>
                  <a:pt x="5283" y="24545"/>
                </a:cubicBezTo>
                <a:cubicBezTo>
                  <a:pt x="5257" y="24448"/>
                  <a:pt x="5243" y="24353"/>
                  <a:pt x="5224" y="24266"/>
                </a:cubicBezTo>
                <a:cubicBezTo>
                  <a:pt x="5189" y="24090"/>
                  <a:pt x="5157" y="23936"/>
                  <a:pt x="5145" y="23804"/>
                </a:cubicBezTo>
                <a:cubicBezTo>
                  <a:pt x="5110" y="23543"/>
                  <a:pt x="5090" y="23394"/>
                  <a:pt x="5090" y="23394"/>
                </a:cubicBezTo>
                <a:cubicBezTo>
                  <a:pt x="5082" y="23329"/>
                  <a:pt x="5026" y="23281"/>
                  <a:pt x="4961" y="23281"/>
                </a:cubicBezTo>
                <a:cubicBezTo>
                  <a:pt x="4956" y="23281"/>
                  <a:pt x="4950" y="23282"/>
                  <a:pt x="4944" y="23282"/>
                </a:cubicBezTo>
                <a:cubicBezTo>
                  <a:pt x="4873" y="23291"/>
                  <a:pt x="4821" y="23357"/>
                  <a:pt x="4831" y="23428"/>
                </a:cubicBezTo>
                <a:cubicBezTo>
                  <a:pt x="4831" y="23428"/>
                  <a:pt x="4849" y="23578"/>
                  <a:pt x="4883" y="23838"/>
                </a:cubicBezTo>
                <a:cubicBezTo>
                  <a:pt x="4895" y="23969"/>
                  <a:pt x="4927" y="24130"/>
                  <a:pt x="4961" y="24315"/>
                </a:cubicBezTo>
                <a:cubicBezTo>
                  <a:pt x="4963" y="24322"/>
                  <a:pt x="4964" y="24332"/>
                  <a:pt x="4965" y="24340"/>
                </a:cubicBezTo>
                <a:cubicBezTo>
                  <a:pt x="4944" y="24337"/>
                  <a:pt x="4921" y="24333"/>
                  <a:pt x="4897" y="24330"/>
                </a:cubicBezTo>
                <a:cubicBezTo>
                  <a:pt x="4843" y="24321"/>
                  <a:pt x="4780" y="24312"/>
                  <a:pt x="4713" y="24301"/>
                </a:cubicBezTo>
                <a:cubicBezTo>
                  <a:pt x="4679" y="24296"/>
                  <a:pt x="4644" y="24290"/>
                  <a:pt x="4609" y="24285"/>
                </a:cubicBezTo>
                <a:cubicBezTo>
                  <a:pt x="4575" y="24279"/>
                  <a:pt x="4536" y="24276"/>
                  <a:pt x="4503" y="24267"/>
                </a:cubicBezTo>
                <a:lnTo>
                  <a:pt x="3950" y="24136"/>
                </a:lnTo>
                <a:lnTo>
                  <a:pt x="3943" y="24135"/>
                </a:lnTo>
                <a:cubicBezTo>
                  <a:pt x="3936" y="24133"/>
                  <a:pt x="3929" y="24133"/>
                  <a:pt x="3922" y="24133"/>
                </a:cubicBezTo>
                <a:cubicBezTo>
                  <a:pt x="3884" y="24133"/>
                  <a:pt x="3849" y="24156"/>
                  <a:pt x="3836" y="24193"/>
                </a:cubicBezTo>
                <a:cubicBezTo>
                  <a:pt x="3817" y="24240"/>
                  <a:pt x="3842" y="24294"/>
                  <a:pt x="3890" y="24312"/>
                </a:cubicBezTo>
                <a:cubicBezTo>
                  <a:pt x="3890" y="24312"/>
                  <a:pt x="4168" y="24417"/>
                  <a:pt x="4445" y="24521"/>
                </a:cubicBezTo>
                <a:cubicBezTo>
                  <a:pt x="4480" y="24535"/>
                  <a:pt x="4516" y="24542"/>
                  <a:pt x="4549" y="24553"/>
                </a:cubicBezTo>
                <a:cubicBezTo>
                  <a:pt x="4583" y="24561"/>
                  <a:pt x="4617" y="24572"/>
                  <a:pt x="4650" y="24582"/>
                </a:cubicBezTo>
                <a:cubicBezTo>
                  <a:pt x="4715" y="24601"/>
                  <a:pt x="4777" y="24618"/>
                  <a:pt x="4830" y="24634"/>
                </a:cubicBezTo>
                <a:cubicBezTo>
                  <a:pt x="4934" y="24665"/>
                  <a:pt x="5003" y="24684"/>
                  <a:pt x="5003" y="24684"/>
                </a:cubicBezTo>
                <a:lnTo>
                  <a:pt x="5006" y="24686"/>
                </a:lnTo>
                <a:lnTo>
                  <a:pt x="5027" y="24689"/>
                </a:lnTo>
                <a:cubicBezTo>
                  <a:pt x="5029" y="24690"/>
                  <a:pt x="5031" y="24690"/>
                  <a:pt x="5034" y="24690"/>
                </a:cubicBezTo>
                <a:cubicBezTo>
                  <a:pt x="5036" y="24690"/>
                  <a:pt x="5038" y="24690"/>
                  <a:pt x="5041" y="24691"/>
                </a:cubicBezTo>
                <a:cubicBezTo>
                  <a:pt x="5061" y="24768"/>
                  <a:pt x="5081" y="24846"/>
                  <a:pt x="5103" y="24928"/>
                </a:cubicBezTo>
                <a:cubicBezTo>
                  <a:pt x="5118" y="24985"/>
                  <a:pt x="5133" y="25042"/>
                  <a:pt x="5149" y="25098"/>
                </a:cubicBezTo>
                <a:cubicBezTo>
                  <a:pt x="5168" y="25156"/>
                  <a:pt x="5187" y="25213"/>
                  <a:pt x="5207" y="25273"/>
                </a:cubicBezTo>
                <a:cubicBezTo>
                  <a:pt x="5248" y="25390"/>
                  <a:pt x="5285" y="25513"/>
                  <a:pt x="5335" y="25635"/>
                </a:cubicBezTo>
                <a:cubicBezTo>
                  <a:pt x="5349" y="25669"/>
                  <a:pt x="5364" y="25703"/>
                  <a:pt x="5379" y="25736"/>
                </a:cubicBezTo>
                <a:cubicBezTo>
                  <a:pt x="5294" y="25709"/>
                  <a:pt x="5194" y="25675"/>
                  <a:pt x="5081" y="25629"/>
                </a:cubicBezTo>
                <a:cubicBezTo>
                  <a:pt x="4742" y="25496"/>
                  <a:pt x="4298" y="25284"/>
                  <a:pt x="3906" y="25005"/>
                </a:cubicBezTo>
                <a:cubicBezTo>
                  <a:pt x="3709" y="24867"/>
                  <a:pt x="3530" y="24708"/>
                  <a:pt x="3384" y="24544"/>
                </a:cubicBezTo>
                <a:cubicBezTo>
                  <a:pt x="3241" y="24380"/>
                  <a:pt x="3135" y="24208"/>
                  <a:pt x="3083" y="24051"/>
                </a:cubicBezTo>
                <a:cubicBezTo>
                  <a:pt x="3055" y="23975"/>
                  <a:pt x="3042" y="23900"/>
                  <a:pt x="3034" y="23836"/>
                </a:cubicBezTo>
                <a:cubicBezTo>
                  <a:pt x="3028" y="23771"/>
                  <a:pt x="3026" y="23714"/>
                  <a:pt x="3031" y="23667"/>
                </a:cubicBezTo>
                <a:cubicBezTo>
                  <a:pt x="3033" y="23621"/>
                  <a:pt x="3042" y="23583"/>
                  <a:pt x="3046" y="23560"/>
                </a:cubicBezTo>
                <a:cubicBezTo>
                  <a:pt x="3050" y="23534"/>
                  <a:pt x="3052" y="23522"/>
                  <a:pt x="3052" y="23522"/>
                </a:cubicBezTo>
                <a:lnTo>
                  <a:pt x="3056" y="23506"/>
                </a:lnTo>
                <a:cubicBezTo>
                  <a:pt x="3070" y="23427"/>
                  <a:pt x="3019" y="23353"/>
                  <a:pt x="2941" y="23337"/>
                </a:cubicBezTo>
                <a:cubicBezTo>
                  <a:pt x="2931" y="23335"/>
                  <a:pt x="2921" y="23334"/>
                  <a:pt x="2912" y="23334"/>
                </a:cubicBezTo>
                <a:cubicBezTo>
                  <a:pt x="2845" y="23334"/>
                  <a:pt x="2784" y="23381"/>
                  <a:pt x="2770" y="23449"/>
                </a:cubicBezTo>
                <a:cubicBezTo>
                  <a:pt x="2770" y="23449"/>
                  <a:pt x="2765" y="23466"/>
                  <a:pt x="2759" y="23500"/>
                </a:cubicBezTo>
                <a:cubicBezTo>
                  <a:pt x="2753" y="23533"/>
                  <a:pt x="2741" y="23580"/>
                  <a:pt x="2738" y="23642"/>
                </a:cubicBezTo>
                <a:cubicBezTo>
                  <a:pt x="2731" y="23703"/>
                  <a:pt x="2731" y="23780"/>
                  <a:pt x="2738" y="23867"/>
                </a:cubicBezTo>
                <a:cubicBezTo>
                  <a:pt x="2747" y="23953"/>
                  <a:pt x="2764" y="24050"/>
                  <a:pt x="2799" y="24149"/>
                </a:cubicBezTo>
                <a:cubicBezTo>
                  <a:pt x="2863" y="24349"/>
                  <a:pt x="2991" y="24556"/>
                  <a:pt x="3151" y="24745"/>
                </a:cubicBezTo>
                <a:cubicBezTo>
                  <a:pt x="3315" y="24934"/>
                  <a:pt x="3512" y="25108"/>
                  <a:pt x="3720" y="25260"/>
                </a:cubicBezTo>
                <a:cubicBezTo>
                  <a:pt x="4139" y="25565"/>
                  <a:pt x="4599" y="25792"/>
                  <a:pt x="4955" y="25935"/>
                </a:cubicBezTo>
                <a:cubicBezTo>
                  <a:pt x="5134" y="26007"/>
                  <a:pt x="5285" y="26058"/>
                  <a:pt x="5395" y="26092"/>
                </a:cubicBezTo>
                <a:cubicBezTo>
                  <a:pt x="5450" y="26110"/>
                  <a:pt x="5491" y="26122"/>
                  <a:pt x="5519" y="26130"/>
                </a:cubicBezTo>
                <a:cubicBezTo>
                  <a:pt x="5534" y="26134"/>
                  <a:pt x="5544" y="26137"/>
                  <a:pt x="5551" y="26139"/>
                </a:cubicBezTo>
                <a:cubicBezTo>
                  <a:pt x="5593" y="26222"/>
                  <a:pt x="5639" y="26304"/>
                  <a:pt x="5682" y="26389"/>
                </a:cubicBezTo>
                <a:cubicBezTo>
                  <a:pt x="5715" y="26453"/>
                  <a:pt x="5750" y="26517"/>
                  <a:pt x="5783" y="26581"/>
                </a:cubicBezTo>
                <a:lnTo>
                  <a:pt x="5898" y="26770"/>
                </a:lnTo>
                <a:cubicBezTo>
                  <a:pt x="5978" y="26893"/>
                  <a:pt x="6049" y="27027"/>
                  <a:pt x="6140" y="27147"/>
                </a:cubicBezTo>
                <a:cubicBezTo>
                  <a:pt x="6228" y="27269"/>
                  <a:pt x="6315" y="27393"/>
                  <a:pt x="6403" y="27517"/>
                </a:cubicBezTo>
                <a:cubicBezTo>
                  <a:pt x="6481" y="27632"/>
                  <a:pt x="6579" y="27762"/>
                  <a:pt x="6654" y="27884"/>
                </a:cubicBezTo>
                <a:cubicBezTo>
                  <a:pt x="6811" y="28127"/>
                  <a:pt x="6953" y="28392"/>
                  <a:pt x="7086" y="28651"/>
                </a:cubicBezTo>
                <a:cubicBezTo>
                  <a:pt x="7218" y="28914"/>
                  <a:pt x="7340" y="29178"/>
                  <a:pt x="7463" y="29434"/>
                </a:cubicBezTo>
                <a:cubicBezTo>
                  <a:pt x="7587" y="29690"/>
                  <a:pt x="7711" y="29938"/>
                  <a:pt x="7845" y="30167"/>
                </a:cubicBezTo>
                <a:cubicBezTo>
                  <a:pt x="7861" y="30194"/>
                  <a:pt x="7876" y="30220"/>
                  <a:pt x="7892" y="30246"/>
                </a:cubicBezTo>
                <a:cubicBezTo>
                  <a:pt x="7884" y="30244"/>
                  <a:pt x="7878" y="30243"/>
                  <a:pt x="7871" y="30242"/>
                </a:cubicBezTo>
                <a:cubicBezTo>
                  <a:pt x="7855" y="30239"/>
                  <a:pt x="7837" y="30237"/>
                  <a:pt x="7820" y="30232"/>
                </a:cubicBezTo>
                <a:cubicBezTo>
                  <a:pt x="7805" y="30227"/>
                  <a:pt x="7789" y="30222"/>
                  <a:pt x="7773" y="30216"/>
                </a:cubicBezTo>
                <a:cubicBezTo>
                  <a:pt x="7741" y="30206"/>
                  <a:pt x="7707" y="30194"/>
                  <a:pt x="7670" y="30180"/>
                </a:cubicBezTo>
                <a:cubicBezTo>
                  <a:pt x="7596" y="30163"/>
                  <a:pt x="7509" y="30109"/>
                  <a:pt x="7415" y="30066"/>
                </a:cubicBezTo>
                <a:cubicBezTo>
                  <a:pt x="7320" y="30020"/>
                  <a:pt x="7225" y="29954"/>
                  <a:pt x="7122" y="29888"/>
                </a:cubicBezTo>
                <a:cubicBezTo>
                  <a:pt x="7025" y="29812"/>
                  <a:pt x="6916" y="29742"/>
                  <a:pt x="6816" y="29649"/>
                </a:cubicBezTo>
                <a:cubicBezTo>
                  <a:pt x="6766" y="29604"/>
                  <a:pt x="6713" y="29558"/>
                  <a:pt x="6661" y="29514"/>
                </a:cubicBezTo>
                <a:cubicBezTo>
                  <a:pt x="6611" y="29464"/>
                  <a:pt x="6560" y="29414"/>
                  <a:pt x="6510" y="29365"/>
                </a:cubicBezTo>
                <a:cubicBezTo>
                  <a:pt x="6406" y="29266"/>
                  <a:pt x="6311" y="29153"/>
                  <a:pt x="6212" y="29046"/>
                </a:cubicBezTo>
                <a:cubicBezTo>
                  <a:pt x="6119" y="28932"/>
                  <a:pt x="6021" y="28823"/>
                  <a:pt x="5936" y="28707"/>
                </a:cubicBezTo>
                <a:cubicBezTo>
                  <a:pt x="5846" y="28594"/>
                  <a:pt x="5762" y="28478"/>
                  <a:pt x="5683" y="28364"/>
                </a:cubicBezTo>
                <a:cubicBezTo>
                  <a:pt x="5602" y="28253"/>
                  <a:pt x="5533" y="28138"/>
                  <a:pt x="5460" y="28033"/>
                </a:cubicBezTo>
                <a:cubicBezTo>
                  <a:pt x="5395" y="27925"/>
                  <a:pt x="5332" y="27823"/>
                  <a:pt x="5277" y="27728"/>
                </a:cubicBezTo>
                <a:cubicBezTo>
                  <a:pt x="5223" y="27631"/>
                  <a:pt x="5170" y="27544"/>
                  <a:pt x="5131" y="27464"/>
                </a:cubicBezTo>
                <a:cubicBezTo>
                  <a:pt x="5092" y="27384"/>
                  <a:pt x="5054" y="27315"/>
                  <a:pt x="5028" y="27259"/>
                </a:cubicBezTo>
                <a:cubicBezTo>
                  <a:pt x="4975" y="27143"/>
                  <a:pt x="4944" y="27076"/>
                  <a:pt x="4944" y="27076"/>
                </a:cubicBezTo>
                <a:lnTo>
                  <a:pt x="4942" y="27070"/>
                </a:lnTo>
                <a:cubicBezTo>
                  <a:pt x="4923" y="27030"/>
                  <a:pt x="4883" y="27005"/>
                  <a:pt x="4840" y="27005"/>
                </a:cubicBezTo>
                <a:cubicBezTo>
                  <a:pt x="4825" y="27005"/>
                  <a:pt x="4809" y="27008"/>
                  <a:pt x="4794" y="27015"/>
                </a:cubicBezTo>
                <a:cubicBezTo>
                  <a:pt x="4736" y="27041"/>
                  <a:pt x="4710" y="27107"/>
                  <a:pt x="4735" y="27164"/>
                </a:cubicBezTo>
                <a:cubicBezTo>
                  <a:pt x="4735" y="27164"/>
                  <a:pt x="4766" y="27234"/>
                  <a:pt x="4819" y="27356"/>
                </a:cubicBezTo>
                <a:cubicBezTo>
                  <a:pt x="4846" y="27418"/>
                  <a:pt x="4883" y="27489"/>
                  <a:pt x="4922" y="27573"/>
                </a:cubicBezTo>
                <a:cubicBezTo>
                  <a:pt x="4963" y="27656"/>
                  <a:pt x="5014" y="27748"/>
                  <a:pt x="5066" y="27849"/>
                </a:cubicBezTo>
                <a:cubicBezTo>
                  <a:pt x="5120" y="27948"/>
                  <a:pt x="5183" y="28054"/>
                  <a:pt x="5248" y="28166"/>
                </a:cubicBezTo>
                <a:cubicBezTo>
                  <a:pt x="5319" y="28275"/>
                  <a:pt x="5386" y="28394"/>
                  <a:pt x="5469" y="28511"/>
                </a:cubicBezTo>
                <a:cubicBezTo>
                  <a:pt x="5548" y="28630"/>
                  <a:pt x="5631" y="28750"/>
                  <a:pt x="5720" y="28870"/>
                </a:cubicBezTo>
                <a:cubicBezTo>
                  <a:pt x="5806" y="28993"/>
                  <a:pt x="5905" y="29109"/>
                  <a:pt x="5999" y="29228"/>
                </a:cubicBezTo>
                <a:cubicBezTo>
                  <a:pt x="6100" y="29342"/>
                  <a:pt x="6196" y="29460"/>
                  <a:pt x="6302" y="29568"/>
                </a:cubicBezTo>
                <a:cubicBezTo>
                  <a:pt x="6356" y="29622"/>
                  <a:pt x="6407" y="29675"/>
                  <a:pt x="6458" y="29728"/>
                </a:cubicBezTo>
                <a:cubicBezTo>
                  <a:pt x="6512" y="29779"/>
                  <a:pt x="6566" y="29828"/>
                  <a:pt x="6619" y="29877"/>
                </a:cubicBezTo>
                <a:cubicBezTo>
                  <a:pt x="6723" y="29978"/>
                  <a:pt x="6840" y="30058"/>
                  <a:pt x="6944" y="30143"/>
                </a:cubicBezTo>
                <a:cubicBezTo>
                  <a:pt x="7055" y="30217"/>
                  <a:pt x="7159" y="30292"/>
                  <a:pt x="7265" y="30348"/>
                </a:cubicBezTo>
                <a:cubicBezTo>
                  <a:pt x="7373" y="30401"/>
                  <a:pt x="7461" y="30459"/>
                  <a:pt x="7563" y="30489"/>
                </a:cubicBezTo>
                <a:cubicBezTo>
                  <a:pt x="7612" y="30507"/>
                  <a:pt x="7658" y="30523"/>
                  <a:pt x="7701" y="30536"/>
                </a:cubicBezTo>
                <a:cubicBezTo>
                  <a:pt x="7722" y="30544"/>
                  <a:pt x="7741" y="30551"/>
                  <a:pt x="7761" y="30558"/>
                </a:cubicBezTo>
                <a:cubicBezTo>
                  <a:pt x="7778" y="30562"/>
                  <a:pt x="7796" y="30565"/>
                  <a:pt x="7812" y="30568"/>
                </a:cubicBezTo>
                <a:cubicBezTo>
                  <a:pt x="7941" y="30594"/>
                  <a:pt x="8014" y="30609"/>
                  <a:pt x="8014" y="30609"/>
                </a:cubicBezTo>
                <a:cubicBezTo>
                  <a:pt x="8015" y="30609"/>
                  <a:pt x="8016" y="30609"/>
                  <a:pt x="8017" y="30610"/>
                </a:cubicBezTo>
                <a:cubicBezTo>
                  <a:pt x="8026" y="30611"/>
                  <a:pt x="8036" y="30612"/>
                  <a:pt x="8044" y="30612"/>
                </a:cubicBezTo>
                <a:cubicBezTo>
                  <a:pt x="8070" y="30612"/>
                  <a:pt x="8094" y="30606"/>
                  <a:pt x="8116" y="30597"/>
                </a:cubicBezTo>
                <a:cubicBezTo>
                  <a:pt x="8164" y="30666"/>
                  <a:pt x="8213" y="30732"/>
                  <a:pt x="8261" y="30795"/>
                </a:cubicBezTo>
                <a:cubicBezTo>
                  <a:pt x="8329" y="30890"/>
                  <a:pt x="8405" y="30971"/>
                  <a:pt x="8477" y="31052"/>
                </a:cubicBezTo>
                <a:cubicBezTo>
                  <a:pt x="8546" y="31135"/>
                  <a:pt x="8618" y="31204"/>
                  <a:pt x="8687" y="31270"/>
                </a:cubicBezTo>
                <a:cubicBezTo>
                  <a:pt x="8820" y="31408"/>
                  <a:pt x="8957" y="31504"/>
                  <a:pt x="9061" y="31593"/>
                </a:cubicBezTo>
                <a:cubicBezTo>
                  <a:pt x="9170" y="31676"/>
                  <a:pt x="9261" y="31732"/>
                  <a:pt x="9322" y="31775"/>
                </a:cubicBezTo>
                <a:cubicBezTo>
                  <a:pt x="9334" y="31784"/>
                  <a:pt x="9344" y="31790"/>
                  <a:pt x="9354" y="31796"/>
                </a:cubicBezTo>
                <a:cubicBezTo>
                  <a:pt x="9362" y="31876"/>
                  <a:pt x="9372" y="31955"/>
                  <a:pt x="9381" y="32032"/>
                </a:cubicBezTo>
                <a:cubicBezTo>
                  <a:pt x="9419" y="32326"/>
                  <a:pt x="9465" y="32610"/>
                  <a:pt x="9524" y="32881"/>
                </a:cubicBezTo>
                <a:cubicBezTo>
                  <a:pt x="9477" y="32859"/>
                  <a:pt x="9428" y="32838"/>
                  <a:pt x="9373" y="32812"/>
                </a:cubicBezTo>
                <a:cubicBezTo>
                  <a:pt x="9222" y="32734"/>
                  <a:pt x="9036" y="32651"/>
                  <a:pt x="8829" y="32529"/>
                </a:cubicBezTo>
                <a:cubicBezTo>
                  <a:pt x="8618" y="32416"/>
                  <a:pt x="8388" y="32273"/>
                  <a:pt x="8143" y="32112"/>
                </a:cubicBezTo>
                <a:cubicBezTo>
                  <a:pt x="7898" y="31947"/>
                  <a:pt x="7638" y="31761"/>
                  <a:pt x="7373" y="31550"/>
                </a:cubicBezTo>
                <a:cubicBezTo>
                  <a:pt x="7240" y="31443"/>
                  <a:pt x="7105" y="31334"/>
                  <a:pt x="6972" y="31216"/>
                </a:cubicBezTo>
                <a:cubicBezTo>
                  <a:pt x="6835" y="31102"/>
                  <a:pt x="6701" y="30978"/>
                  <a:pt x="6564" y="30852"/>
                </a:cubicBezTo>
                <a:cubicBezTo>
                  <a:pt x="6290" y="30600"/>
                  <a:pt x="6016" y="30329"/>
                  <a:pt x="5742" y="30049"/>
                </a:cubicBezTo>
                <a:cubicBezTo>
                  <a:pt x="5470" y="29768"/>
                  <a:pt x="5197" y="29478"/>
                  <a:pt x="4926" y="29183"/>
                </a:cubicBezTo>
                <a:cubicBezTo>
                  <a:pt x="4655" y="28886"/>
                  <a:pt x="4381" y="28591"/>
                  <a:pt x="4114" y="28298"/>
                </a:cubicBezTo>
                <a:cubicBezTo>
                  <a:pt x="3847" y="28022"/>
                  <a:pt x="3609" y="27722"/>
                  <a:pt x="3384" y="27426"/>
                </a:cubicBezTo>
                <a:cubicBezTo>
                  <a:pt x="3264" y="27267"/>
                  <a:pt x="3147" y="27110"/>
                  <a:pt x="3031" y="26956"/>
                </a:cubicBezTo>
                <a:cubicBezTo>
                  <a:pt x="3056" y="26935"/>
                  <a:pt x="3076" y="26909"/>
                  <a:pt x="3084" y="26877"/>
                </a:cubicBezTo>
                <a:cubicBezTo>
                  <a:pt x="3084" y="26877"/>
                  <a:pt x="3090" y="26860"/>
                  <a:pt x="3099" y="26830"/>
                </a:cubicBezTo>
                <a:cubicBezTo>
                  <a:pt x="3108" y="26799"/>
                  <a:pt x="3125" y="26759"/>
                  <a:pt x="3135" y="26706"/>
                </a:cubicBezTo>
                <a:cubicBezTo>
                  <a:pt x="3147" y="26654"/>
                  <a:pt x="3161" y="26592"/>
                  <a:pt x="3167" y="26526"/>
                </a:cubicBezTo>
                <a:cubicBezTo>
                  <a:pt x="3178" y="26461"/>
                  <a:pt x="3178" y="26390"/>
                  <a:pt x="3179" y="26321"/>
                </a:cubicBezTo>
                <a:cubicBezTo>
                  <a:pt x="3178" y="26252"/>
                  <a:pt x="3177" y="26183"/>
                  <a:pt x="3168" y="26121"/>
                </a:cubicBezTo>
                <a:cubicBezTo>
                  <a:pt x="3163" y="26057"/>
                  <a:pt x="3152" y="25997"/>
                  <a:pt x="3145" y="25947"/>
                </a:cubicBezTo>
                <a:cubicBezTo>
                  <a:pt x="3136" y="25895"/>
                  <a:pt x="3127" y="25858"/>
                  <a:pt x="3122" y="25831"/>
                </a:cubicBezTo>
                <a:cubicBezTo>
                  <a:pt x="3116" y="25803"/>
                  <a:pt x="3113" y="25788"/>
                  <a:pt x="3113" y="25788"/>
                </a:cubicBezTo>
                <a:cubicBezTo>
                  <a:pt x="3100" y="25733"/>
                  <a:pt x="3050" y="25691"/>
                  <a:pt x="2993" y="25691"/>
                </a:cubicBezTo>
                <a:cubicBezTo>
                  <a:pt x="2987" y="25691"/>
                  <a:pt x="2982" y="25691"/>
                  <a:pt x="2977" y="25692"/>
                </a:cubicBezTo>
                <a:cubicBezTo>
                  <a:pt x="2909" y="25699"/>
                  <a:pt x="2861" y="25761"/>
                  <a:pt x="2870" y="25829"/>
                </a:cubicBezTo>
                <a:cubicBezTo>
                  <a:pt x="2870" y="25829"/>
                  <a:pt x="2871" y="25845"/>
                  <a:pt x="2875" y="25872"/>
                </a:cubicBezTo>
                <a:cubicBezTo>
                  <a:pt x="2877" y="25899"/>
                  <a:pt x="2884" y="25941"/>
                  <a:pt x="2887" y="25985"/>
                </a:cubicBezTo>
                <a:cubicBezTo>
                  <a:pt x="2890" y="26029"/>
                  <a:pt x="2895" y="26081"/>
                  <a:pt x="2893" y="26137"/>
                </a:cubicBezTo>
                <a:cubicBezTo>
                  <a:pt x="2896" y="26192"/>
                  <a:pt x="2891" y="26252"/>
                  <a:pt x="2888" y="26310"/>
                </a:cubicBezTo>
                <a:cubicBezTo>
                  <a:pt x="2880" y="26368"/>
                  <a:pt x="2876" y="26426"/>
                  <a:pt x="2863" y="26478"/>
                </a:cubicBezTo>
                <a:cubicBezTo>
                  <a:pt x="2854" y="26531"/>
                  <a:pt x="2838" y="26578"/>
                  <a:pt x="2826" y="26619"/>
                </a:cubicBezTo>
                <a:cubicBezTo>
                  <a:pt x="2821" y="26638"/>
                  <a:pt x="2815" y="26653"/>
                  <a:pt x="2808" y="26666"/>
                </a:cubicBezTo>
                <a:cubicBezTo>
                  <a:pt x="2780" y="26631"/>
                  <a:pt x="2753" y="26595"/>
                  <a:pt x="2725" y="26560"/>
                </a:cubicBezTo>
                <a:cubicBezTo>
                  <a:pt x="2505" y="26288"/>
                  <a:pt x="2276" y="26041"/>
                  <a:pt x="2039" y="25839"/>
                </a:cubicBezTo>
                <a:cubicBezTo>
                  <a:pt x="1933" y="25749"/>
                  <a:pt x="1823" y="25669"/>
                  <a:pt x="1717" y="25596"/>
                </a:cubicBezTo>
                <a:cubicBezTo>
                  <a:pt x="1720" y="25586"/>
                  <a:pt x="1721" y="25576"/>
                  <a:pt x="1726" y="25563"/>
                </a:cubicBezTo>
                <a:cubicBezTo>
                  <a:pt x="1729" y="25544"/>
                  <a:pt x="1734" y="25521"/>
                  <a:pt x="1742" y="25496"/>
                </a:cubicBezTo>
                <a:cubicBezTo>
                  <a:pt x="1748" y="25470"/>
                  <a:pt x="1754" y="25442"/>
                  <a:pt x="1759" y="25403"/>
                </a:cubicBezTo>
                <a:cubicBezTo>
                  <a:pt x="1764" y="25366"/>
                  <a:pt x="1769" y="25326"/>
                  <a:pt x="1774" y="25284"/>
                </a:cubicBezTo>
                <a:cubicBezTo>
                  <a:pt x="1781" y="25242"/>
                  <a:pt x="1779" y="25201"/>
                  <a:pt x="1781" y="25156"/>
                </a:cubicBezTo>
                <a:cubicBezTo>
                  <a:pt x="1786" y="25069"/>
                  <a:pt x="1776" y="24974"/>
                  <a:pt x="1769" y="24882"/>
                </a:cubicBezTo>
                <a:cubicBezTo>
                  <a:pt x="1761" y="24837"/>
                  <a:pt x="1753" y="24790"/>
                  <a:pt x="1747" y="24746"/>
                </a:cubicBezTo>
                <a:cubicBezTo>
                  <a:pt x="1742" y="24702"/>
                  <a:pt x="1727" y="24659"/>
                  <a:pt x="1716" y="24618"/>
                </a:cubicBezTo>
                <a:cubicBezTo>
                  <a:pt x="1704" y="24576"/>
                  <a:pt x="1696" y="24535"/>
                  <a:pt x="1683" y="24500"/>
                </a:cubicBezTo>
                <a:cubicBezTo>
                  <a:pt x="1669" y="24463"/>
                  <a:pt x="1658" y="24427"/>
                  <a:pt x="1647" y="24396"/>
                </a:cubicBezTo>
                <a:cubicBezTo>
                  <a:pt x="1626" y="24332"/>
                  <a:pt x="1599" y="24282"/>
                  <a:pt x="1584" y="24245"/>
                </a:cubicBezTo>
                <a:cubicBezTo>
                  <a:pt x="1568" y="24208"/>
                  <a:pt x="1559" y="24187"/>
                  <a:pt x="1559" y="24187"/>
                </a:cubicBezTo>
                <a:cubicBezTo>
                  <a:pt x="1544" y="24153"/>
                  <a:pt x="1511" y="24132"/>
                  <a:pt x="1476" y="24132"/>
                </a:cubicBezTo>
                <a:cubicBezTo>
                  <a:pt x="1467" y="24132"/>
                  <a:pt x="1458" y="24133"/>
                  <a:pt x="1449" y="24136"/>
                </a:cubicBezTo>
                <a:cubicBezTo>
                  <a:pt x="1401" y="24151"/>
                  <a:pt x="1373" y="24203"/>
                  <a:pt x="1389" y="24251"/>
                </a:cubicBezTo>
                <a:lnTo>
                  <a:pt x="1392" y="24257"/>
                </a:lnTo>
                <a:cubicBezTo>
                  <a:pt x="1392" y="24257"/>
                  <a:pt x="1398" y="24278"/>
                  <a:pt x="1409" y="24312"/>
                </a:cubicBezTo>
                <a:cubicBezTo>
                  <a:pt x="1418" y="24347"/>
                  <a:pt x="1439" y="24396"/>
                  <a:pt x="1451" y="24457"/>
                </a:cubicBezTo>
                <a:cubicBezTo>
                  <a:pt x="1458" y="24487"/>
                  <a:pt x="1466" y="24519"/>
                  <a:pt x="1474" y="24554"/>
                </a:cubicBezTo>
                <a:cubicBezTo>
                  <a:pt x="1483" y="24588"/>
                  <a:pt x="1486" y="24625"/>
                  <a:pt x="1493" y="24662"/>
                </a:cubicBezTo>
                <a:cubicBezTo>
                  <a:pt x="1497" y="24702"/>
                  <a:pt x="1505" y="24740"/>
                  <a:pt x="1508" y="24779"/>
                </a:cubicBezTo>
                <a:cubicBezTo>
                  <a:pt x="1510" y="24820"/>
                  <a:pt x="1511" y="24859"/>
                  <a:pt x="1514" y="24901"/>
                </a:cubicBezTo>
                <a:cubicBezTo>
                  <a:pt x="1510" y="24981"/>
                  <a:pt x="1513" y="25061"/>
                  <a:pt x="1498" y="25134"/>
                </a:cubicBezTo>
                <a:cubicBezTo>
                  <a:pt x="1492" y="25171"/>
                  <a:pt x="1490" y="25209"/>
                  <a:pt x="1482" y="25240"/>
                </a:cubicBezTo>
                <a:cubicBezTo>
                  <a:pt x="1474" y="25271"/>
                  <a:pt x="1467" y="25300"/>
                  <a:pt x="1461" y="25327"/>
                </a:cubicBezTo>
                <a:cubicBezTo>
                  <a:pt x="1456" y="25352"/>
                  <a:pt x="1446" y="25380"/>
                  <a:pt x="1436" y="25406"/>
                </a:cubicBezTo>
                <a:cubicBezTo>
                  <a:pt x="1434" y="25412"/>
                  <a:pt x="1433" y="25416"/>
                  <a:pt x="1431" y="25422"/>
                </a:cubicBezTo>
                <a:cubicBezTo>
                  <a:pt x="1398" y="25405"/>
                  <a:pt x="1364" y="25385"/>
                  <a:pt x="1332" y="25369"/>
                </a:cubicBezTo>
                <a:cubicBezTo>
                  <a:pt x="1101" y="25260"/>
                  <a:pt x="888" y="25192"/>
                  <a:pt x="712" y="25146"/>
                </a:cubicBezTo>
                <a:cubicBezTo>
                  <a:pt x="536" y="25104"/>
                  <a:pt x="394" y="25081"/>
                  <a:pt x="298" y="25070"/>
                </a:cubicBezTo>
                <a:cubicBezTo>
                  <a:pt x="202" y="25058"/>
                  <a:pt x="150" y="25053"/>
                  <a:pt x="150" y="25053"/>
                </a:cubicBezTo>
                <a:cubicBezTo>
                  <a:pt x="145" y="25052"/>
                  <a:pt x="140" y="25052"/>
                  <a:pt x="134" y="25052"/>
                </a:cubicBezTo>
                <a:cubicBezTo>
                  <a:pt x="72" y="25052"/>
                  <a:pt x="18" y="25098"/>
                  <a:pt x="10" y="25161"/>
                </a:cubicBezTo>
                <a:cubicBezTo>
                  <a:pt x="0" y="25230"/>
                  <a:pt x="49" y="25295"/>
                  <a:pt x="118" y="25305"/>
                </a:cubicBezTo>
                <a:lnTo>
                  <a:pt x="126" y="25306"/>
                </a:lnTo>
                <a:cubicBezTo>
                  <a:pt x="126" y="25306"/>
                  <a:pt x="173" y="25313"/>
                  <a:pt x="264" y="25325"/>
                </a:cubicBezTo>
                <a:cubicBezTo>
                  <a:pt x="354" y="25336"/>
                  <a:pt x="484" y="25361"/>
                  <a:pt x="648" y="25401"/>
                </a:cubicBezTo>
                <a:cubicBezTo>
                  <a:pt x="809" y="25446"/>
                  <a:pt x="1004" y="25511"/>
                  <a:pt x="1212" y="25614"/>
                </a:cubicBezTo>
                <a:cubicBezTo>
                  <a:pt x="1423" y="25717"/>
                  <a:pt x="1642" y="25863"/>
                  <a:pt x="1860" y="26053"/>
                </a:cubicBezTo>
                <a:cubicBezTo>
                  <a:pt x="2077" y="26243"/>
                  <a:pt x="2290" y="26479"/>
                  <a:pt x="2498" y="26745"/>
                </a:cubicBezTo>
                <a:cubicBezTo>
                  <a:pt x="2526" y="26781"/>
                  <a:pt x="2555" y="26819"/>
                  <a:pt x="2582" y="26856"/>
                </a:cubicBezTo>
                <a:cubicBezTo>
                  <a:pt x="2552" y="26851"/>
                  <a:pt x="2519" y="26846"/>
                  <a:pt x="2484" y="26841"/>
                </a:cubicBezTo>
                <a:cubicBezTo>
                  <a:pt x="2374" y="26825"/>
                  <a:pt x="2247" y="26808"/>
                  <a:pt x="2108" y="26789"/>
                </a:cubicBezTo>
                <a:cubicBezTo>
                  <a:pt x="1971" y="26772"/>
                  <a:pt x="1830" y="26745"/>
                  <a:pt x="1686" y="26722"/>
                </a:cubicBezTo>
                <a:cubicBezTo>
                  <a:pt x="1617" y="26706"/>
                  <a:pt x="1547" y="26690"/>
                  <a:pt x="1478" y="26675"/>
                </a:cubicBezTo>
                <a:cubicBezTo>
                  <a:pt x="1409" y="26661"/>
                  <a:pt x="1344" y="26640"/>
                  <a:pt x="1280" y="26621"/>
                </a:cubicBezTo>
                <a:cubicBezTo>
                  <a:pt x="1217" y="26600"/>
                  <a:pt x="1154" y="26586"/>
                  <a:pt x="1099" y="26560"/>
                </a:cubicBezTo>
                <a:cubicBezTo>
                  <a:pt x="1043" y="26537"/>
                  <a:pt x="992" y="26514"/>
                  <a:pt x="944" y="26494"/>
                </a:cubicBezTo>
                <a:cubicBezTo>
                  <a:pt x="894" y="26475"/>
                  <a:pt x="852" y="26452"/>
                  <a:pt x="817" y="26429"/>
                </a:cubicBezTo>
                <a:cubicBezTo>
                  <a:pt x="779" y="26408"/>
                  <a:pt x="747" y="26389"/>
                  <a:pt x="722" y="26373"/>
                </a:cubicBezTo>
                <a:cubicBezTo>
                  <a:pt x="669" y="26342"/>
                  <a:pt x="638" y="26325"/>
                  <a:pt x="638" y="26325"/>
                </a:cubicBezTo>
                <a:lnTo>
                  <a:pt x="623" y="26318"/>
                </a:lnTo>
                <a:cubicBezTo>
                  <a:pt x="605" y="26307"/>
                  <a:pt x="585" y="26302"/>
                  <a:pt x="565" y="26302"/>
                </a:cubicBezTo>
                <a:cubicBezTo>
                  <a:pt x="528" y="26302"/>
                  <a:pt x="491" y="26321"/>
                  <a:pt x="469" y="26355"/>
                </a:cubicBezTo>
                <a:cubicBezTo>
                  <a:pt x="435" y="26408"/>
                  <a:pt x="450" y="26479"/>
                  <a:pt x="504" y="26514"/>
                </a:cubicBezTo>
                <a:cubicBezTo>
                  <a:pt x="504" y="26514"/>
                  <a:pt x="536" y="26536"/>
                  <a:pt x="593" y="26573"/>
                </a:cubicBezTo>
                <a:cubicBezTo>
                  <a:pt x="622" y="26591"/>
                  <a:pt x="657" y="26613"/>
                  <a:pt x="696" y="26639"/>
                </a:cubicBezTo>
                <a:cubicBezTo>
                  <a:pt x="737" y="26665"/>
                  <a:pt x="781" y="26693"/>
                  <a:pt x="835" y="26718"/>
                </a:cubicBezTo>
                <a:cubicBezTo>
                  <a:pt x="887" y="26743"/>
                  <a:pt x="944" y="26770"/>
                  <a:pt x="1004" y="26798"/>
                </a:cubicBezTo>
                <a:cubicBezTo>
                  <a:pt x="1063" y="26829"/>
                  <a:pt x="1130" y="26846"/>
                  <a:pt x="1197" y="26873"/>
                </a:cubicBezTo>
                <a:cubicBezTo>
                  <a:pt x="1265" y="26897"/>
                  <a:pt x="1335" y="26924"/>
                  <a:pt x="1408" y="26942"/>
                </a:cubicBezTo>
                <a:cubicBezTo>
                  <a:pt x="1479" y="26962"/>
                  <a:pt x="1553" y="26982"/>
                  <a:pt x="1627" y="27001"/>
                </a:cubicBezTo>
                <a:cubicBezTo>
                  <a:pt x="1773" y="27033"/>
                  <a:pt x="1922" y="27067"/>
                  <a:pt x="2057" y="27091"/>
                </a:cubicBezTo>
                <a:cubicBezTo>
                  <a:pt x="2193" y="27116"/>
                  <a:pt x="2319" y="27139"/>
                  <a:pt x="2428" y="27159"/>
                </a:cubicBezTo>
                <a:cubicBezTo>
                  <a:pt x="2643" y="27200"/>
                  <a:pt x="2790" y="27230"/>
                  <a:pt x="2790" y="27230"/>
                </a:cubicBezTo>
                <a:cubicBezTo>
                  <a:pt x="2792" y="27230"/>
                  <a:pt x="2795" y="27232"/>
                  <a:pt x="2796" y="27232"/>
                </a:cubicBezTo>
                <a:cubicBezTo>
                  <a:pt x="2805" y="27233"/>
                  <a:pt x="2813" y="27234"/>
                  <a:pt x="2821" y="27234"/>
                </a:cubicBezTo>
                <a:cubicBezTo>
                  <a:pt x="2833" y="27234"/>
                  <a:pt x="2846" y="27233"/>
                  <a:pt x="2858" y="27230"/>
                </a:cubicBezTo>
                <a:cubicBezTo>
                  <a:pt x="2949" y="27356"/>
                  <a:pt x="3042" y="27485"/>
                  <a:pt x="3137" y="27617"/>
                </a:cubicBezTo>
                <a:cubicBezTo>
                  <a:pt x="3204" y="27708"/>
                  <a:pt x="3275" y="27801"/>
                  <a:pt x="3345" y="27892"/>
                </a:cubicBezTo>
                <a:lnTo>
                  <a:pt x="1364" y="27569"/>
                </a:lnTo>
                <a:cubicBezTo>
                  <a:pt x="1359" y="27568"/>
                  <a:pt x="1354" y="27568"/>
                  <a:pt x="1350" y="27568"/>
                </a:cubicBezTo>
                <a:cubicBezTo>
                  <a:pt x="1308" y="27568"/>
                  <a:pt x="1271" y="27596"/>
                  <a:pt x="1261" y="27638"/>
                </a:cubicBezTo>
                <a:cubicBezTo>
                  <a:pt x="1250" y="27687"/>
                  <a:pt x="1280" y="27735"/>
                  <a:pt x="1329" y="27748"/>
                </a:cubicBezTo>
                <a:lnTo>
                  <a:pt x="3658" y="28283"/>
                </a:lnTo>
                <a:cubicBezTo>
                  <a:pt x="3731" y="28366"/>
                  <a:pt x="3804" y="28449"/>
                  <a:pt x="3880" y="28530"/>
                </a:cubicBezTo>
                <a:cubicBezTo>
                  <a:pt x="3974" y="28637"/>
                  <a:pt x="4071" y="28744"/>
                  <a:pt x="4167" y="28853"/>
                </a:cubicBezTo>
                <a:cubicBezTo>
                  <a:pt x="4113" y="28845"/>
                  <a:pt x="4059" y="28839"/>
                  <a:pt x="3999" y="28832"/>
                </a:cubicBezTo>
                <a:cubicBezTo>
                  <a:pt x="3903" y="28818"/>
                  <a:pt x="3801" y="28816"/>
                  <a:pt x="3692" y="28807"/>
                </a:cubicBezTo>
                <a:cubicBezTo>
                  <a:pt x="3584" y="28801"/>
                  <a:pt x="3470" y="28797"/>
                  <a:pt x="3352" y="28795"/>
                </a:cubicBezTo>
                <a:cubicBezTo>
                  <a:pt x="3119" y="28792"/>
                  <a:pt x="2872" y="28791"/>
                  <a:pt x="2624" y="28788"/>
                </a:cubicBezTo>
                <a:cubicBezTo>
                  <a:pt x="2502" y="28785"/>
                  <a:pt x="2377" y="28784"/>
                  <a:pt x="2259" y="28777"/>
                </a:cubicBezTo>
                <a:cubicBezTo>
                  <a:pt x="2138" y="28775"/>
                  <a:pt x="2023" y="28763"/>
                  <a:pt x="1909" y="28755"/>
                </a:cubicBezTo>
                <a:cubicBezTo>
                  <a:pt x="1798" y="28740"/>
                  <a:pt x="1688" y="28732"/>
                  <a:pt x="1588" y="28711"/>
                </a:cubicBezTo>
                <a:cubicBezTo>
                  <a:pt x="1487" y="28694"/>
                  <a:pt x="1392" y="28675"/>
                  <a:pt x="1307" y="28649"/>
                </a:cubicBezTo>
                <a:cubicBezTo>
                  <a:pt x="1264" y="28638"/>
                  <a:pt x="1223" y="28627"/>
                  <a:pt x="1183" y="28616"/>
                </a:cubicBezTo>
                <a:cubicBezTo>
                  <a:pt x="1144" y="28604"/>
                  <a:pt x="1109" y="28590"/>
                  <a:pt x="1075" y="28578"/>
                </a:cubicBezTo>
                <a:cubicBezTo>
                  <a:pt x="1008" y="28556"/>
                  <a:pt x="947" y="28532"/>
                  <a:pt x="903" y="28510"/>
                </a:cubicBezTo>
                <a:cubicBezTo>
                  <a:pt x="809" y="28466"/>
                  <a:pt x="756" y="28442"/>
                  <a:pt x="756" y="28442"/>
                </a:cubicBezTo>
                <a:lnTo>
                  <a:pt x="744" y="28437"/>
                </a:lnTo>
                <a:cubicBezTo>
                  <a:pt x="728" y="28429"/>
                  <a:pt x="711" y="28426"/>
                  <a:pt x="695" y="28426"/>
                </a:cubicBezTo>
                <a:cubicBezTo>
                  <a:pt x="651" y="28426"/>
                  <a:pt x="608" y="28450"/>
                  <a:pt x="586" y="28493"/>
                </a:cubicBezTo>
                <a:cubicBezTo>
                  <a:pt x="557" y="28553"/>
                  <a:pt x="581" y="28625"/>
                  <a:pt x="641" y="28654"/>
                </a:cubicBezTo>
                <a:lnTo>
                  <a:pt x="801" y="28733"/>
                </a:lnTo>
                <a:cubicBezTo>
                  <a:pt x="851" y="28761"/>
                  <a:pt x="914" y="28786"/>
                  <a:pt x="989" y="28813"/>
                </a:cubicBezTo>
                <a:cubicBezTo>
                  <a:pt x="1026" y="28828"/>
                  <a:pt x="1064" y="28843"/>
                  <a:pt x="1106" y="28857"/>
                </a:cubicBezTo>
                <a:cubicBezTo>
                  <a:pt x="1148" y="28869"/>
                  <a:pt x="1192" y="28882"/>
                  <a:pt x="1239" y="28896"/>
                </a:cubicBezTo>
                <a:cubicBezTo>
                  <a:pt x="1332" y="28925"/>
                  <a:pt x="1433" y="28946"/>
                  <a:pt x="1541" y="28968"/>
                </a:cubicBezTo>
                <a:cubicBezTo>
                  <a:pt x="1648" y="28993"/>
                  <a:pt x="1763" y="29004"/>
                  <a:pt x="1881" y="29024"/>
                </a:cubicBezTo>
                <a:cubicBezTo>
                  <a:pt x="1999" y="29035"/>
                  <a:pt x="2121" y="29050"/>
                  <a:pt x="2243" y="29056"/>
                </a:cubicBezTo>
                <a:cubicBezTo>
                  <a:pt x="2367" y="29066"/>
                  <a:pt x="2492" y="29071"/>
                  <a:pt x="2617" y="29077"/>
                </a:cubicBezTo>
                <a:cubicBezTo>
                  <a:pt x="2864" y="29084"/>
                  <a:pt x="3111" y="29093"/>
                  <a:pt x="3343" y="29100"/>
                </a:cubicBezTo>
                <a:cubicBezTo>
                  <a:pt x="3456" y="29105"/>
                  <a:pt x="3567" y="29112"/>
                  <a:pt x="3671" y="29119"/>
                </a:cubicBezTo>
                <a:cubicBezTo>
                  <a:pt x="3773" y="29130"/>
                  <a:pt x="3873" y="29135"/>
                  <a:pt x="3960" y="29149"/>
                </a:cubicBezTo>
                <a:cubicBezTo>
                  <a:pt x="4050" y="29162"/>
                  <a:pt x="4130" y="29172"/>
                  <a:pt x="4198" y="29188"/>
                </a:cubicBezTo>
                <a:cubicBezTo>
                  <a:pt x="4268" y="29202"/>
                  <a:pt x="4325" y="29211"/>
                  <a:pt x="4379" y="29228"/>
                </a:cubicBezTo>
                <a:cubicBezTo>
                  <a:pt x="4480" y="29255"/>
                  <a:pt x="4538" y="29271"/>
                  <a:pt x="4541" y="29273"/>
                </a:cubicBezTo>
                <a:lnTo>
                  <a:pt x="4673" y="29420"/>
                </a:lnTo>
                <a:cubicBezTo>
                  <a:pt x="4657" y="29422"/>
                  <a:pt x="4640" y="29423"/>
                  <a:pt x="4624" y="29424"/>
                </a:cubicBezTo>
                <a:lnTo>
                  <a:pt x="4506" y="29447"/>
                </a:lnTo>
                <a:cubicBezTo>
                  <a:pt x="4428" y="29467"/>
                  <a:pt x="4355" y="29492"/>
                  <a:pt x="4285" y="29523"/>
                </a:cubicBezTo>
                <a:cubicBezTo>
                  <a:pt x="4215" y="29553"/>
                  <a:pt x="4147" y="29587"/>
                  <a:pt x="4084" y="29622"/>
                </a:cubicBezTo>
                <a:cubicBezTo>
                  <a:pt x="3956" y="29694"/>
                  <a:pt x="3838" y="29771"/>
                  <a:pt x="3722" y="29844"/>
                </a:cubicBezTo>
                <a:cubicBezTo>
                  <a:pt x="3607" y="29918"/>
                  <a:pt x="3493" y="29987"/>
                  <a:pt x="3376" y="30044"/>
                </a:cubicBezTo>
                <a:cubicBezTo>
                  <a:pt x="3371" y="30045"/>
                  <a:pt x="3368" y="30047"/>
                  <a:pt x="3364" y="30051"/>
                </a:cubicBezTo>
                <a:lnTo>
                  <a:pt x="3171" y="30157"/>
                </a:lnTo>
                <a:cubicBezTo>
                  <a:pt x="3140" y="30174"/>
                  <a:pt x="3104" y="30186"/>
                  <a:pt x="3073" y="30200"/>
                </a:cubicBezTo>
                <a:lnTo>
                  <a:pt x="2973" y="30243"/>
                </a:lnTo>
                <a:cubicBezTo>
                  <a:pt x="2940" y="30255"/>
                  <a:pt x="2906" y="30262"/>
                  <a:pt x="2871" y="30273"/>
                </a:cubicBezTo>
                <a:cubicBezTo>
                  <a:pt x="2837" y="30280"/>
                  <a:pt x="2803" y="30294"/>
                  <a:pt x="2769" y="30299"/>
                </a:cubicBezTo>
                <a:cubicBezTo>
                  <a:pt x="2732" y="30301"/>
                  <a:pt x="2698" y="30307"/>
                  <a:pt x="2663" y="30312"/>
                </a:cubicBezTo>
                <a:cubicBezTo>
                  <a:pt x="2664" y="30303"/>
                  <a:pt x="2664" y="30294"/>
                  <a:pt x="2664" y="30284"/>
                </a:cubicBezTo>
                <a:cubicBezTo>
                  <a:pt x="2664" y="30258"/>
                  <a:pt x="2662" y="30233"/>
                  <a:pt x="2658" y="30206"/>
                </a:cubicBezTo>
                <a:cubicBezTo>
                  <a:pt x="2641" y="30099"/>
                  <a:pt x="2590" y="29983"/>
                  <a:pt x="2521" y="29883"/>
                </a:cubicBezTo>
                <a:cubicBezTo>
                  <a:pt x="2454" y="29782"/>
                  <a:pt x="2367" y="29697"/>
                  <a:pt x="2291" y="29642"/>
                </a:cubicBezTo>
                <a:cubicBezTo>
                  <a:pt x="2254" y="29615"/>
                  <a:pt x="2220" y="29596"/>
                  <a:pt x="2193" y="29584"/>
                </a:cubicBezTo>
                <a:cubicBezTo>
                  <a:pt x="2168" y="29572"/>
                  <a:pt x="2153" y="29566"/>
                  <a:pt x="2153" y="29566"/>
                </a:cubicBezTo>
                <a:cubicBezTo>
                  <a:pt x="2139" y="29559"/>
                  <a:pt x="2124" y="29556"/>
                  <a:pt x="2110" y="29556"/>
                </a:cubicBezTo>
                <a:cubicBezTo>
                  <a:pt x="2077" y="29556"/>
                  <a:pt x="2046" y="29572"/>
                  <a:pt x="2025" y="29601"/>
                </a:cubicBezTo>
                <a:cubicBezTo>
                  <a:pt x="1993" y="29648"/>
                  <a:pt x="2005" y="29711"/>
                  <a:pt x="2052" y="29743"/>
                </a:cubicBezTo>
                <a:lnTo>
                  <a:pt x="2066" y="29753"/>
                </a:lnTo>
                <a:lnTo>
                  <a:pt x="2089" y="29769"/>
                </a:lnTo>
                <a:cubicBezTo>
                  <a:pt x="2104" y="29779"/>
                  <a:pt x="2125" y="29795"/>
                  <a:pt x="2148" y="29818"/>
                </a:cubicBezTo>
                <a:cubicBezTo>
                  <a:pt x="2194" y="29863"/>
                  <a:pt x="2250" y="29938"/>
                  <a:pt x="2287" y="30020"/>
                </a:cubicBezTo>
                <a:cubicBezTo>
                  <a:pt x="2327" y="30101"/>
                  <a:pt x="2345" y="30188"/>
                  <a:pt x="2344" y="30238"/>
                </a:cubicBezTo>
                <a:cubicBezTo>
                  <a:pt x="2343" y="30249"/>
                  <a:pt x="2343" y="30262"/>
                  <a:pt x="2342" y="30267"/>
                </a:cubicBezTo>
                <a:cubicBezTo>
                  <a:pt x="2341" y="30268"/>
                  <a:pt x="2341" y="30268"/>
                  <a:pt x="2341" y="30268"/>
                </a:cubicBezTo>
                <a:cubicBezTo>
                  <a:pt x="2341" y="30268"/>
                  <a:pt x="2341" y="30268"/>
                  <a:pt x="2341" y="30268"/>
                </a:cubicBezTo>
                <a:lnTo>
                  <a:pt x="2341" y="30268"/>
                </a:lnTo>
                <a:cubicBezTo>
                  <a:pt x="2341" y="30268"/>
                  <a:pt x="2341" y="30269"/>
                  <a:pt x="2339" y="30273"/>
                </a:cubicBezTo>
                <a:cubicBezTo>
                  <a:pt x="2334" y="30289"/>
                  <a:pt x="2332" y="30296"/>
                  <a:pt x="2328" y="30301"/>
                </a:cubicBezTo>
                <a:cubicBezTo>
                  <a:pt x="2260" y="30291"/>
                  <a:pt x="2194" y="30284"/>
                  <a:pt x="2126" y="30263"/>
                </a:cubicBezTo>
                <a:cubicBezTo>
                  <a:pt x="2055" y="30243"/>
                  <a:pt x="1982" y="30230"/>
                  <a:pt x="1909" y="30205"/>
                </a:cubicBezTo>
                <a:lnTo>
                  <a:pt x="1694" y="30135"/>
                </a:lnTo>
                <a:lnTo>
                  <a:pt x="1688" y="30132"/>
                </a:lnTo>
                <a:cubicBezTo>
                  <a:pt x="1678" y="30129"/>
                  <a:pt x="1667" y="30127"/>
                  <a:pt x="1657" y="30127"/>
                </a:cubicBezTo>
                <a:cubicBezTo>
                  <a:pt x="1615" y="30127"/>
                  <a:pt x="1576" y="30153"/>
                  <a:pt x="1561" y="30194"/>
                </a:cubicBezTo>
                <a:cubicBezTo>
                  <a:pt x="1541" y="30247"/>
                  <a:pt x="1568" y="30306"/>
                  <a:pt x="1620" y="30324"/>
                </a:cubicBezTo>
                <a:lnTo>
                  <a:pt x="1843" y="30407"/>
                </a:lnTo>
                <a:cubicBezTo>
                  <a:pt x="1915" y="30435"/>
                  <a:pt x="1995" y="30455"/>
                  <a:pt x="2071" y="30478"/>
                </a:cubicBezTo>
                <a:cubicBezTo>
                  <a:pt x="2147" y="30503"/>
                  <a:pt x="2227" y="30515"/>
                  <a:pt x="2307" y="30531"/>
                </a:cubicBezTo>
                <a:cubicBezTo>
                  <a:pt x="2348" y="30540"/>
                  <a:pt x="2387" y="30547"/>
                  <a:pt x="2429" y="30549"/>
                </a:cubicBezTo>
                <a:lnTo>
                  <a:pt x="2555" y="30557"/>
                </a:lnTo>
                <a:cubicBezTo>
                  <a:pt x="2568" y="30558"/>
                  <a:pt x="2582" y="30558"/>
                  <a:pt x="2596" y="30558"/>
                </a:cubicBezTo>
                <a:cubicBezTo>
                  <a:pt x="2665" y="30558"/>
                  <a:pt x="2736" y="30547"/>
                  <a:pt x="2806" y="30544"/>
                </a:cubicBezTo>
                <a:cubicBezTo>
                  <a:pt x="2847" y="30539"/>
                  <a:pt x="2888" y="30526"/>
                  <a:pt x="2929" y="30517"/>
                </a:cubicBezTo>
                <a:cubicBezTo>
                  <a:pt x="2971" y="30507"/>
                  <a:pt x="3012" y="30498"/>
                  <a:pt x="3051" y="30486"/>
                </a:cubicBezTo>
                <a:lnTo>
                  <a:pt x="3167" y="30443"/>
                </a:lnTo>
                <a:cubicBezTo>
                  <a:pt x="3205" y="30427"/>
                  <a:pt x="3246" y="30414"/>
                  <a:pt x="3281" y="30397"/>
                </a:cubicBezTo>
                <a:lnTo>
                  <a:pt x="3498" y="30289"/>
                </a:lnTo>
                <a:lnTo>
                  <a:pt x="3486" y="30295"/>
                </a:lnTo>
                <a:cubicBezTo>
                  <a:pt x="3758" y="30177"/>
                  <a:pt x="3991" y="30013"/>
                  <a:pt x="4225" y="29893"/>
                </a:cubicBezTo>
                <a:cubicBezTo>
                  <a:pt x="4284" y="29864"/>
                  <a:pt x="4342" y="29838"/>
                  <a:pt x="4400" y="29813"/>
                </a:cubicBezTo>
                <a:cubicBezTo>
                  <a:pt x="4459" y="29791"/>
                  <a:pt x="4517" y="29774"/>
                  <a:pt x="4576" y="29760"/>
                </a:cubicBezTo>
                <a:lnTo>
                  <a:pt x="4663" y="29748"/>
                </a:lnTo>
                <a:lnTo>
                  <a:pt x="4750" y="29743"/>
                </a:lnTo>
                <a:lnTo>
                  <a:pt x="4828" y="29748"/>
                </a:lnTo>
                <a:lnTo>
                  <a:pt x="4931" y="29763"/>
                </a:lnTo>
                <a:cubicBezTo>
                  <a:pt x="4932" y="29763"/>
                  <a:pt x="4934" y="29763"/>
                  <a:pt x="4937" y="29765"/>
                </a:cubicBezTo>
                <a:cubicBezTo>
                  <a:pt x="4944" y="29765"/>
                  <a:pt x="4949" y="29765"/>
                  <a:pt x="4955" y="29765"/>
                </a:cubicBezTo>
                <a:cubicBezTo>
                  <a:pt x="4963" y="29765"/>
                  <a:pt x="4971" y="29765"/>
                  <a:pt x="4980" y="29763"/>
                </a:cubicBezTo>
                <a:cubicBezTo>
                  <a:pt x="5146" y="29946"/>
                  <a:pt x="5314" y="30129"/>
                  <a:pt x="5482" y="30308"/>
                </a:cubicBezTo>
                <a:cubicBezTo>
                  <a:pt x="5492" y="30318"/>
                  <a:pt x="5502" y="30329"/>
                  <a:pt x="5513" y="30340"/>
                </a:cubicBezTo>
                <a:cubicBezTo>
                  <a:pt x="5388" y="30340"/>
                  <a:pt x="5230" y="30331"/>
                  <a:pt x="5066" y="30323"/>
                </a:cubicBezTo>
                <a:cubicBezTo>
                  <a:pt x="5000" y="30321"/>
                  <a:pt x="4934" y="30319"/>
                  <a:pt x="4869" y="30319"/>
                </a:cubicBezTo>
                <a:cubicBezTo>
                  <a:pt x="4840" y="30319"/>
                  <a:pt x="4812" y="30319"/>
                  <a:pt x="4783" y="30321"/>
                </a:cubicBezTo>
                <a:cubicBezTo>
                  <a:pt x="4693" y="30323"/>
                  <a:pt x="4607" y="30333"/>
                  <a:pt x="4533" y="30348"/>
                </a:cubicBezTo>
                <a:cubicBezTo>
                  <a:pt x="4496" y="30358"/>
                  <a:pt x="4463" y="30363"/>
                  <a:pt x="4433" y="30375"/>
                </a:cubicBezTo>
                <a:cubicBezTo>
                  <a:pt x="4405" y="30387"/>
                  <a:pt x="4379" y="30392"/>
                  <a:pt x="4359" y="30404"/>
                </a:cubicBezTo>
                <a:cubicBezTo>
                  <a:pt x="4320" y="30424"/>
                  <a:pt x="4296" y="30435"/>
                  <a:pt x="4296" y="30435"/>
                </a:cubicBezTo>
                <a:cubicBezTo>
                  <a:pt x="4277" y="30446"/>
                  <a:pt x="4267" y="30470"/>
                  <a:pt x="4274" y="30492"/>
                </a:cubicBezTo>
                <a:cubicBezTo>
                  <a:pt x="4281" y="30512"/>
                  <a:pt x="4300" y="30525"/>
                  <a:pt x="4319" y="30525"/>
                </a:cubicBezTo>
                <a:cubicBezTo>
                  <a:pt x="4324" y="30525"/>
                  <a:pt x="4329" y="30524"/>
                  <a:pt x="4334" y="30523"/>
                </a:cubicBezTo>
                <a:lnTo>
                  <a:pt x="4342" y="30519"/>
                </a:lnTo>
                <a:lnTo>
                  <a:pt x="4397" y="30501"/>
                </a:lnTo>
                <a:cubicBezTo>
                  <a:pt x="4415" y="30494"/>
                  <a:pt x="4439" y="30492"/>
                  <a:pt x="4464" y="30486"/>
                </a:cubicBezTo>
                <a:cubicBezTo>
                  <a:pt x="4490" y="30480"/>
                  <a:pt x="4520" y="30480"/>
                  <a:pt x="4551" y="30477"/>
                </a:cubicBezTo>
                <a:cubicBezTo>
                  <a:pt x="4566" y="30476"/>
                  <a:pt x="4582" y="30476"/>
                  <a:pt x="4597" y="30476"/>
                </a:cubicBezTo>
                <a:cubicBezTo>
                  <a:pt x="4652" y="30476"/>
                  <a:pt x="4713" y="30479"/>
                  <a:pt x="4778" y="30488"/>
                </a:cubicBezTo>
                <a:cubicBezTo>
                  <a:pt x="4862" y="30497"/>
                  <a:pt x="4950" y="30514"/>
                  <a:pt x="5041" y="30533"/>
                </a:cubicBezTo>
                <a:cubicBezTo>
                  <a:pt x="5221" y="30570"/>
                  <a:pt x="5405" y="30614"/>
                  <a:pt x="5554" y="30632"/>
                </a:cubicBezTo>
                <a:cubicBezTo>
                  <a:pt x="5591" y="30636"/>
                  <a:pt x="5624" y="30642"/>
                  <a:pt x="5660" y="30643"/>
                </a:cubicBezTo>
                <a:cubicBezTo>
                  <a:pt x="5693" y="30645"/>
                  <a:pt x="5726" y="30647"/>
                  <a:pt x="5745" y="30647"/>
                </a:cubicBezTo>
                <a:lnTo>
                  <a:pt x="5811" y="30647"/>
                </a:lnTo>
                <a:cubicBezTo>
                  <a:pt x="5975" y="30815"/>
                  <a:pt x="6139" y="30978"/>
                  <a:pt x="6304" y="31134"/>
                </a:cubicBezTo>
                <a:cubicBezTo>
                  <a:pt x="6324" y="31152"/>
                  <a:pt x="6342" y="31171"/>
                  <a:pt x="6362" y="31188"/>
                </a:cubicBezTo>
                <a:cubicBezTo>
                  <a:pt x="6345" y="31190"/>
                  <a:pt x="6327" y="31196"/>
                  <a:pt x="6310" y="31204"/>
                </a:cubicBezTo>
                <a:cubicBezTo>
                  <a:pt x="6310" y="31204"/>
                  <a:pt x="6281" y="31219"/>
                  <a:pt x="6229" y="31247"/>
                </a:cubicBezTo>
                <a:cubicBezTo>
                  <a:pt x="6204" y="31259"/>
                  <a:pt x="6172" y="31275"/>
                  <a:pt x="6136" y="31294"/>
                </a:cubicBezTo>
                <a:cubicBezTo>
                  <a:pt x="6119" y="31304"/>
                  <a:pt x="6098" y="31313"/>
                  <a:pt x="6079" y="31323"/>
                </a:cubicBezTo>
                <a:cubicBezTo>
                  <a:pt x="6059" y="31332"/>
                  <a:pt x="6040" y="31337"/>
                  <a:pt x="6019" y="31344"/>
                </a:cubicBezTo>
                <a:cubicBezTo>
                  <a:pt x="5978" y="31359"/>
                  <a:pt x="5933" y="31375"/>
                  <a:pt x="5886" y="31392"/>
                </a:cubicBezTo>
                <a:cubicBezTo>
                  <a:pt x="5840" y="31412"/>
                  <a:pt x="5782" y="31419"/>
                  <a:pt x="5725" y="31434"/>
                </a:cubicBezTo>
                <a:cubicBezTo>
                  <a:pt x="5668" y="31445"/>
                  <a:pt x="5611" y="31463"/>
                  <a:pt x="5549" y="31467"/>
                </a:cubicBezTo>
                <a:cubicBezTo>
                  <a:pt x="5487" y="31474"/>
                  <a:pt x="5425" y="31482"/>
                  <a:pt x="5363" y="31490"/>
                </a:cubicBezTo>
                <a:cubicBezTo>
                  <a:pt x="5299" y="31491"/>
                  <a:pt x="5236" y="31492"/>
                  <a:pt x="5173" y="31493"/>
                </a:cubicBezTo>
                <a:cubicBezTo>
                  <a:pt x="5157" y="31494"/>
                  <a:pt x="5141" y="31495"/>
                  <a:pt x="5125" y="31495"/>
                </a:cubicBezTo>
                <a:cubicBezTo>
                  <a:pt x="5080" y="31495"/>
                  <a:pt x="5035" y="31491"/>
                  <a:pt x="4991" y="31488"/>
                </a:cubicBezTo>
                <a:cubicBezTo>
                  <a:pt x="4931" y="31483"/>
                  <a:pt x="4874" y="31483"/>
                  <a:pt x="4819" y="31475"/>
                </a:cubicBezTo>
                <a:cubicBezTo>
                  <a:pt x="4764" y="31467"/>
                  <a:pt x="4714" y="31459"/>
                  <a:pt x="4666" y="31453"/>
                </a:cubicBezTo>
                <a:cubicBezTo>
                  <a:pt x="4571" y="31442"/>
                  <a:pt x="4495" y="31417"/>
                  <a:pt x="4439" y="31406"/>
                </a:cubicBezTo>
                <a:cubicBezTo>
                  <a:pt x="4385" y="31394"/>
                  <a:pt x="4353" y="31386"/>
                  <a:pt x="4353" y="31386"/>
                </a:cubicBezTo>
                <a:lnTo>
                  <a:pt x="4343" y="31384"/>
                </a:lnTo>
                <a:cubicBezTo>
                  <a:pt x="4335" y="31382"/>
                  <a:pt x="4326" y="31381"/>
                  <a:pt x="4318" y="31381"/>
                </a:cubicBezTo>
                <a:cubicBezTo>
                  <a:pt x="4269" y="31381"/>
                  <a:pt x="4225" y="31413"/>
                  <a:pt x="4210" y="31461"/>
                </a:cubicBezTo>
                <a:cubicBezTo>
                  <a:pt x="4193" y="31522"/>
                  <a:pt x="4227" y="31584"/>
                  <a:pt x="4288" y="31600"/>
                </a:cubicBezTo>
                <a:cubicBezTo>
                  <a:pt x="4288" y="31600"/>
                  <a:pt x="4321" y="31609"/>
                  <a:pt x="4378" y="31626"/>
                </a:cubicBezTo>
                <a:cubicBezTo>
                  <a:pt x="4437" y="31641"/>
                  <a:pt x="4517" y="31672"/>
                  <a:pt x="4618" y="31689"/>
                </a:cubicBezTo>
                <a:cubicBezTo>
                  <a:pt x="4668" y="31700"/>
                  <a:pt x="4724" y="31710"/>
                  <a:pt x="4782" y="31722"/>
                </a:cubicBezTo>
                <a:cubicBezTo>
                  <a:pt x="4841" y="31735"/>
                  <a:pt x="4902" y="31738"/>
                  <a:pt x="4966" y="31746"/>
                </a:cubicBezTo>
                <a:cubicBezTo>
                  <a:pt x="5027" y="31753"/>
                  <a:pt x="5090" y="31762"/>
                  <a:pt x="5155" y="31762"/>
                </a:cubicBezTo>
                <a:cubicBezTo>
                  <a:pt x="5159" y="31762"/>
                  <a:pt x="5162" y="31762"/>
                  <a:pt x="5166" y="31762"/>
                </a:cubicBezTo>
                <a:cubicBezTo>
                  <a:pt x="5234" y="31763"/>
                  <a:pt x="5304" y="31766"/>
                  <a:pt x="5373" y="31768"/>
                </a:cubicBezTo>
                <a:cubicBezTo>
                  <a:pt x="5442" y="31763"/>
                  <a:pt x="5513" y="31758"/>
                  <a:pt x="5581" y="31754"/>
                </a:cubicBezTo>
                <a:cubicBezTo>
                  <a:pt x="5650" y="31753"/>
                  <a:pt x="5716" y="31737"/>
                  <a:pt x="5782" y="31726"/>
                </a:cubicBezTo>
                <a:cubicBezTo>
                  <a:pt x="5846" y="31713"/>
                  <a:pt x="5909" y="31709"/>
                  <a:pt x="5970" y="31688"/>
                </a:cubicBezTo>
                <a:cubicBezTo>
                  <a:pt x="6031" y="31669"/>
                  <a:pt x="6088" y="31652"/>
                  <a:pt x="6141" y="31636"/>
                </a:cubicBezTo>
                <a:cubicBezTo>
                  <a:pt x="6167" y="31628"/>
                  <a:pt x="6194" y="31620"/>
                  <a:pt x="6217" y="31612"/>
                </a:cubicBezTo>
                <a:cubicBezTo>
                  <a:pt x="6239" y="31603"/>
                  <a:pt x="6257" y="31593"/>
                  <a:pt x="6276" y="31586"/>
                </a:cubicBezTo>
                <a:cubicBezTo>
                  <a:pt x="6313" y="31568"/>
                  <a:pt x="6345" y="31554"/>
                  <a:pt x="6372" y="31541"/>
                </a:cubicBezTo>
                <a:cubicBezTo>
                  <a:pt x="6425" y="31518"/>
                  <a:pt x="6453" y="31504"/>
                  <a:pt x="6453" y="31504"/>
                </a:cubicBezTo>
                <a:lnTo>
                  <a:pt x="6462" y="31501"/>
                </a:lnTo>
                <a:cubicBezTo>
                  <a:pt x="6515" y="31472"/>
                  <a:pt x="6545" y="31422"/>
                  <a:pt x="6551" y="31366"/>
                </a:cubicBezTo>
                <a:cubicBezTo>
                  <a:pt x="6604" y="31416"/>
                  <a:pt x="6658" y="31463"/>
                  <a:pt x="6712" y="31511"/>
                </a:cubicBezTo>
                <a:cubicBezTo>
                  <a:pt x="6847" y="31635"/>
                  <a:pt x="6985" y="31748"/>
                  <a:pt x="7120" y="31860"/>
                </a:cubicBezTo>
                <a:cubicBezTo>
                  <a:pt x="7308" y="32016"/>
                  <a:pt x="7495" y="32160"/>
                  <a:pt x="7676" y="32291"/>
                </a:cubicBezTo>
                <a:cubicBezTo>
                  <a:pt x="7610" y="32291"/>
                  <a:pt x="7540" y="32291"/>
                  <a:pt x="7468" y="32294"/>
                </a:cubicBezTo>
                <a:cubicBezTo>
                  <a:pt x="6919" y="32307"/>
                  <a:pt x="6211" y="32416"/>
                  <a:pt x="5509" y="32470"/>
                </a:cubicBezTo>
                <a:cubicBezTo>
                  <a:pt x="5312" y="32485"/>
                  <a:pt x="5114" y="32494"/>
                  <a:pt x="4922" y="32494"/>
                </a:cubicBezTo>
                <a:cubicBezTo>
                  <a:pt x="4772" y="32494"/>
                  <a:pt x="4626" y="32489"/>
                  <a:pt x="4484" y="32475"/>
                </a:cubicBezTo>
                <a:cubicBezTo>
                  <a:pt x="4322" y="32461"/>
                  <a:pt x="4169" y="32434"/>
                  <a:pt x="4026" y="32400"/>
                </a:cubicBezTo>
                <a:cubicBezTo>
                  <a:pt x="3991" y="32392"/>
                  <a:pt x="3959" y="32381"/>
                  <a:pt x="3926" y="32370"/>
                </a:cubicBezTo>
                <a:cubicBezTo>
                  <a:pt x="3922" y="32342"/>
                  <a:pt x="3917" y="32299"/>
                  <a:pt x="3910" y="32246"/>
                </a:cubicBezTo>
                <a:cubicBezTo>
                  <a:pt x="3905" y="32197"/>
                  <a:pt x="3894" y="32139"/>
                  <a:pt x="3881" y="32073"/>
                </a:cubicBezTo>
                <a:cubicBezTo>
                  <a:pt x="3868" y="32009"/>
                  <a:pt x="3853" y="31940"/>
                  <a:pt x="3839" y="31873"/>
                </a:cubicBezTo>
                <a:cubicBezTo>
                  <a:pt x="3826" y="31807"/>
                  <a:pt x="3813" y="31743"/>
                  <a:pt x="3800" y="31683"/>
                </a:cubicBezTo>
                <a:cubicBezTo>
                  <a:pt x="3786" y="31621"/>
                  <a:pt x="3775" y="31566"/>
                  <a:pt x="3772" y="31520"/>
                </a:cubicBezTo>
                <a:lnTo>
                  <a:pt x="3752" y="31368"/>
                </a:lnTo>
                <a:lnTo>
                  <a:pt x="3749" y="31344"/>
                </a:lnTo>
                <a:lnTo>
                  <a:pt x="3749" y="31343"/>
                </a:lnTo>
                <a:cubicBezTo>
                  <a:pt x="3739" y="31278"/>
                  <a:pt x="3683" y="31231"/>
                  <a:pt x="3619" y="31231"/>
                </a:cubicBezTo>
                <a:cubicBezTo>
                  <a:pt x="3614" y="31231"/>
                  <a:pt x="3608" y="31231"/>
                  <a:pt x="3602" y="31232"/>
                </a:cubicBezTo>
                <a:cubicBezTo>
                  <a:pt x="3530" y="31242"/>
                  <a:pt x="3481" y="31309"/>
                  <a:pt x="3490" y="31380"/>
                </a:cubicBezTo>
                <a:cubicBezTo>
                  <a:pt x="3490" y="31380"/>
                  <a:pt x="3501" y="31450"/>
                  <a:pt x="3515" y="31557"/>
                </a:cubicBezTo>
                <a:cubicBezTo>
                  <a:pt x="3522" y="31612"/>
                  <a:pt x="3534" y="31672"/>
                  <a:pt x="3549" y="31732"/>
                </a:cubicBezTo>
                <a:cubicBezTo>
                  <a:pt x="3562" y="31795"/>
                  <a:pt x="3577" y="31860"/>
                  <a:pt x="3591" y="31927"/>
                </a:cubicBezTo>
                <a:cubicBezTo>
                  <a:pt x="3605" y="31990"/>
                  <a:pt x="3619" y="32051"/>
                  <a:pt x="3632" y="32110"/>
                </a:cubicBezTo>
                <a:cubicBezTo>
                  <a:pt x="3647" y="32167"/>
                  <a:pt x="3657" y="32224"/>
                  <a:pt x="3663" y="32274"/>
                </a:cubicBezTo>
                <a:lnTo>
                  <a:pt x="3663" y="32277"/>
                </a:lnTo>
                <a:cubicBezTo>
                  <a:pt x="3655" y="32273"/>
                  <a:pt x="3646" y="32269"/>
                  <a:pt x="3637" y="32267"/>
                </a:cubicBezTo>
                <a:cubicBezTo>
                  <a:pt x="3579" y="32243"/>
                  <a:pt x="3528" y="32211"/>
                  <a:pt x="3476" y="32186"/>
                </a:cubicBezTo>
                <a:cubicBezTo>
                  <a:pt x="3427" y="32157"/>
                  <a:pt x="3381" y="32126"/>
                  <a:pt x="3337" y="32099"/>
                </a:cubicBezTo>
                <a:cubicBezTo>
                  <a:pt x="3254" y="32039"/>
                  <a:pt x="3185" y="31982"/>
                  <a:pt x="3134" y="31931"/>
                </a:cubicBezTo>
                <a:cubicBezTo>
                  <a:pt x="3078" y="31883"/>
                  <a:pt x="3044" y="31836"/>
                  <a:pt x="3015" y="31807"/>
                </a:cubicBezTo>
                <a:cubicBezTo>
                  <a:pt x="2989" y="31778"/>
                  <a:pt x="2976" y="31762"/>
                  <a:pt x="2976" y="31762"/>
                </a:cubicBezTo>
                <a:lnTo>
                  <a:pt x="2969" y="31756"/>
                </a:lnTo>
                <a:cubicBezTo>
                  <a:pt x="2949" y="31734"/>
                  <a:pt x="2922" y="31722"/>
                  <a:pt x="2894" y="31722"/>
                </a:cubicBezTo>
                <a:cubicBezTo>
                  <a:pt x="2871" y="31722"/>
                  <a:pt x="2848" y="31730"/>
                  <a:pt x="2829" y="31745"/>
                </a:cubicBezTo>
                <a:cubicBezTo>
                  <a:pt x="2787" y="31780"/>
                  <a:pt x="2781" y="31843"/>
                  <a:pt x="2817" y="31886"/>
                </a:cubicBezTo>
                <a:cubicBezTo>
                  <a:pt x="2817" y="31886"/>
                  <a:pt x="2832" y="31905"/>
                  <a:pt x="2861" y="31938"/>
                </a:cubicBezTo>
                <a:cubicBezTo>
                  <a:pt x="2891" y="31971"/>
                  <a:pt x="2928" y="32023"/>
                  <a:pt x="2989" y="32078"/>
                </a:cubicBezTo>
                <a:cubicBezTo>
                  <a:pt x="3046" y="32139"/>
                  <a:pt x="3122" y="32203"/>
                  <a:pt x="3214" y="32274"/>
                </a:cubicBezTo>
                <a:cubicBezTo>
                  <a:pt x="3262" y="32306"/>
                  <a:pt x="3312" y="32341"/>
                  <a:pt x="3366" y="32375"/>
                </a:cubicBezTo>
                <a:cubicBezTo>
                  <a:pt x="3423" y="32405"/>
                  <a:pt x="3481" y="32442"/>
                  <a:pt x="3545" y="32470"/>
                </a:cubicBezTo>
                <a:cubicBezTo>
                  <a:pt x="3672" y="32530"/>
                  <a:pt x="3815" y="32585"/>
                  <a:pt x="3969" y="32626"/>
                </a:cubicBezTo>
                <a:cubicBezTo>
                  <a:pt x="4123" y="32667"/>
                  <a:pt x="4288" y="32699"/>
                  <a:pt x="4459" y="32718"/>
                </a:cubicBezTo>
                <a:cubicBezTo>
                  <a:pt x="4660" y="32742"/>
                  <a:pt x="4869" y="32751"/>
                  <a:pt x="5079" y="32751"/>
                </a:cubicBezTo>
                <a:cubicBezTo>
                  <a:pt x="5228" y="32751"/>
                  <a:pt x="5378" y="32746"/>
                  <a:pt x="5526" y="32739"/>
                </a:cubicBezTo>
                <a:cubicBezTo>
                  <a:pt x="6246" y="32700"/>
                  <a:pt x="6953" y="32609"/>
                  <a:pt x="7474" y="32609"/>
                </a:cubicBezTo>
                <a:cubicBezTo>
                  <a:pt x="7488" y="32608"/>
                  <a:pt x="7501" y="32608"/>
                  <a:pt x="7514" y="32608"/>
                </a:cubicBezTo>
                <a:cubicBezTo>
                  <a:pt x="7629" y="32608"/>
                  <a:pt x="7734" y="32612"/>
                  <a:pt x="7828" y="32618"/>
                </a:cubicBezTo>
                <a:cubicBezTo>
                  <a:pt x="7930" y="32624"/>
                  <a:pt x="8023" y="32634"/>
                  <a:pt x="8092" y="32646"/>
                </a:cubicBezTo>
                <a:cubicBezTo>
                  <a:pt x="8147" y="32652"/>
                  <a:pt x="8196" y="32663"/>
                  <a:pt x="8234" y="32671"/>
                </a:cubicBezTo>
                <a:cubicBezTo>
                  <a:pt x="8367" y="32756"/>
                  <a:pt x="8495" y="32835"/>
                  <a:pt x="8616" y="32902"/>
                </a:cubicBezTo>
                <a:cubicBezTo>
                  <a:pt x="8713" y="32960"/>
                  <a:pt x="8806" y="33011"/>
                  <a:pt x="8894" y="33059"/>
                </a:cubicBezTo>
                <a:cubicBezTo>
                  <a:pt x="8733" y="33097"/>
                  <a:pt x="8588" y="33152"/>
                  <a:pt x="8442" y="33210"/>
                </a:cubicBezTo>
                <a:cubicBezTo>
                  <a:pt x="8169" y="33320"/>
                  <a:pt x="7876" y="33437"/>
                  <a:pt x="7386" y="33437"/>
                </a:cubicBezTo>
                <a:cubicBezTo>
                  <a:pt x="7022" y="33437"/>
                  <a:pt x="6550" y="33373"/>
                  <a:pt x="5898" y="33192"/>
                </a:cubicBezTo>
                <a:cubicBezTo>
                  <a:pt x="5883" y="33188"/>
                  <a:pt x="5868" y="33186"/>
                  <a:pt x="5853" y="33186"/>
                </a:cubicBezTo>
                <a:cubicBezTo>
                  <a:pt x="5779" y="33186"/>
                  <a:pt x="5712" y="33235"/>
                  <a:pt x="5692" y="33309"/>
                </a:cubicBezTo>
                <a:cubicBezTo>
                  <a:pt x="5667" y="33398"/>
                  <a:pt x="5720" y="33491"/>
                  <a:pt x="5809" y="33515"/>
                </a:cubicBezTo>
                <a:cubicBezTo>
                  <a:pt x="6492" y="33704"/>
                  <a:pt x="6997" y="33772"/>
                  <a:pt x="7392" y="33772"/>
                </a:cubicBezTo>
                <a:cubicBezTo>
                  <a:pt x="7945" y="33772"/>
                  <a:pt x="8277" y="33639"/>
                  <a:pt x="8568" y="33522"/>
                </a:cubicBezTo>
                <a:cubicBezTo>
                  <a:pt x="8796" y="33430"/>
                  <a:pt x="8990" y="33353"/>
                  <a:pt x="9256" y="33353"/>
                </a:cubicBezTo>
                <a:cubicBezTo>
                  <a:pt x="9311" y="33353"/>
                  <a:pt x="9369" y="33356"/>
                  <a:pt x="9431" y="33363"/>
                </a:cubicBezTo>
                <a:cubicBezTo>
                  <a:pt x="9431" y="33364"/>
                  <a:pt x="9430" y="33367"/>
                  <a:pt x="9430" y="33368"/>
                </a:cubicBezTo>
                <a:cubicBezTo>
                  <a:pt x="9430" y="33368"/>
                  <a:pt x="9418" y="33411"/>
                  <a:pt x="9393" y="33490"/>
                </a:cubicBezTo>
                <a:cubicBezTo>
                  <a:pt x="9381" y="33531"/>
                  <a:pt x="9367" y="33571"/>
                  <a:pt x="9351" y="33619"/>
                </a:cubicBezTo>
                <a:cubicBezTo>
                  <a:pt x="9336" y="33665"/>
                  <a:pt x="9314" y="33720"/>
                  <a:pt x="9291" y="33781"/>
                </a:cubicBezTo>
                <a:cubicBezTo>
                  <a:pt x="9244" y="33901"/>
                  <a:pt x="9180" y="34038"/>
                  <a:pt x="9105" y="34182"/>
                </a:cubicBezTo>
                <a:cubicBezTo>
                  <a:pt x="9067" y="34252"/>
                  <a:pt x="9025" y="34327"/>
                  <a:pt x="8980" y="34398"/>
                </a:cubicBezTo>
                <a:cubicBezTo>
                  <a:pt x="8936" y="34470"/>
                  <a:pt x="8886" y="34539"/>
                  <a:pt x="8836" y="34612"/>
                </a:cubicBezTo>
                <a:cubicBezTo>
                  <a:pt x="8834" y="34614"/>
                  <a:pt x="8831" y="34618"/>
                  <a:pt x="8829" y="34621"/>
                </a:cubicBezTo>
                <a:cubicBezTo>
                  <a:pt x="8775" y="34616"/>
                  <a:pt x="8723" y="34608"/>
                  <a:pt x="8669" y="34603"/>
                </a:cubicBezTo>
                <a:cubicBezTo>
                  <a:pt x="8184" y="34549"/>
                  <a:pt x="7687" y="34493"/>
                  <a:pt x="7220" y="34493"/>
                </a:cubicBezTo>
                <a:cubicBezTo>
                  <a:pt x="7067" y="34493"/>
                  <a:pt x="6918" y="34499"/>
                  <a:pt x="6773" y="34513"/>
                </a:cubicBezTo>
                <a:cubicBezTo>
                  <a:pt x="6682" y="34522"/>
                  <a:pt x="6614" y="34605"/>
                  <a:pt x="6624" y="34697"/>
                </a:cubicBezTo>
                <a:cubicBezTo>
                  <a:pt x="6633" y="34782"/>
                  <a:pt x="6707" y="34847"/>
                  <a:pt x="6790" y="34847"/>
                </a:cubicBezTo>
                <a:cubicBezTo>
                  <a:pt x="6796" y="34847"/>
                  <a:pt x="6802" y="34847"/>
                  <a:pt x="6807" y="34846"/>
                </a:cubicBezTo>
                <a:cubicBezTo>
                  <a:pt x="6940" y="34833"/>
                  <a:pt x="7079" y="34828"/>
                  <a:pt x="7221" y="34828"/>
                </a:cubicBezTo>
                <a:cubicBezTo>
                  <a:pt x="7649" y="34828"/>
                  <a:pt x="8112" y="34878"/>
                  <a:pt x="8567" y="34929"/>
                </a:cubicBezTo>
                <a:cubicBezTo>
                  <a:pt x="8546" y="34951"/>
                  <a:pt x="8524" y="34972"/>
                  <a:pt x="8504" y="34993"/>
                </a:cubicBezTo>
                <a:cubicBezTo>
                  <a:pt x="8445" y="35046"/>
                  <a:pt x="8388" y="35103"/>
                  <a:pt x="8330" y="35147"/>
                </a:cubicBezTo>
                <a:cubicBezTo>
                  <a:pt x="8273" y="35195"/>
                  <a:pt x="8217" y="35238"/>
                  <a:pt x="8164" y="35272"/>
                </a:cubicBezTo>
                <a:cubicBezTo>
                  <a:pt x="8112" y="35310"/>
                  <a:pt x="8060" y="35341"/>
                  <a:pt x="8015" y="35366"/>
                </a:cubicBezTo>
                <a:cubicBezTo>
                  <a:pt x="7970" y="35394"/>
                  <a:pt x="7930" y="35416"/>
                  <a:pt x="7895" y="35432"/>
                </a:cubicBezTo>
                <a:cubicBezTo>
                  <a:pt x="7828" y="35466"/>
                  <a:pt x="7789" y="35485"/>
                  <a:pt x="7789" y="35485"/>
                </a:cubicBezTo>
                <a:lnTo>
                  <a:pt x="7776" y="35493"/>
                </a:lnTo>
                <a:cubicBezTo>
                  <a:pt x="7702" y="35530"/>
                  <a:pt x="7664" y="35617"/>
                  <a:pt x="7692" y="35698"/>
                </a:cubicBezTo>
                <a:cubicBezTo>
                  <a:pt x="7716" y="35768"/>
                  <a:pt x="7781" y="35810"/>
                  <a:pt x="7851" y="35810"/>
                </a:cubicBezTo>
                <a:cubicBezTo>
                  <a:pt x="7869" y="35810"/>
                  <a:pt x="7888" y="35807"/>
                  <a:pt x="7906" y="35801"/>
                </a:cubicBezTo>
                <a:cubicBezTo>
                  <a:pt x="7906" y="35801"/>
                  <a:pt x="7953" y="35785"/>
                  <a:pt x="8035" y="35755"/>
                </a:cubicBezTo>
                <a:cubicBezTo>
                  <a:pt x="8076" y="35743"/>
                  <a:pt x="8126" y="35723"/>
                  <a:pt x="8181" y="35697"/>
                </a:cubicBezTo>
                <a:cubicBezTo>
                  <a:pt x="8237" y="35674"/>
                  <a:pt x="8299" y="35645"/>
                  <a:pt x="8365" y="35610"/>
                </a:cubicBezTo>
                <a:cubicBezTo>
                  <a:pt x="8432" y="35576"/>
                  <a:pt x="8501" y="35535"/>
                  <a:pt x="8574" y="35489"/>
                </a:cubicBezTo>
                <a:cubicBezTo>
                  <a:pt x="8649" y="35446"/>
                  <a:pt x="8719" y="35389"/>
                  <a:pt x="8797" y="35336"/>
                </a:cubicBezTo>
                <a:cubicBezTo>
                  <a:pt x="8868" y="35277"/>
                  <a:pt x="8947" y="35219"/>
                  <a:pt x="9017" y="35151"/>
                </a:cubicBezTo>
                <a:cubicBezTo>
                  <a:pt x="9091" y="35086"/>
                  <a:pt x="9160" y="35016"/>
                  <a:pt x="9231" y="34943"/>
                </a:cubicBezTo>
                <a:cubicBezTo>
                  <a:pt x="9297" y="34869"/>
                  <a:pt x="9367" y="34798"/>
                  <a:pt x="9426" y="34719"/>
                </a:cubicBezTo>
                <a:cubicBezTo>
                  <a:pt x="9489" y="34643"/>
                  <a:pt x="9546" y="34566"/>
                  <a:pt x="9600" y="34489"/>
                </a:cubicBezTo>
                <a:cubicBezTo>
                  <a:pt x="9707" y="34336"/>
                  <a:pt x="9800" y="34187"/>
                  <a:pt x="9870" y="34054"/>
                </a:cubicBezTo>
                <a:cubicBezTo>
                  <a:pt x="9876" y="34044"/>
                  <a:pt x="9881" y="34034"/>
                  <a:pt x="9886" y="34024"/>
                </a:cubicBezTo>
                <a:cubicBezTo>
                  <a:pt x="9999" y="34281"/>
                  <a:pt x="10125" y="34511"/>
                  <a:pt x="10253" y="34708"/>
                </a:cubicBezTo>
                <a:cubicBezTo>
                  <a:pt x="10324" y="34809"/>
                  <a:pt x="10392" y="34905"/>
                  <a:pt x="10456" y="34995"/>
                </a:cubicBezTo>
                <a:cubicBezTo>
                  <a:pt x="10526" y="35080"/>
                  <a:pt x="10593" y="35160"/>
                  <a:pt x="10654" y="35235"/>
                </a:cubicBezTo>
                <a:cubicBezTo>
                  <a:pt x="10781" y="35381"/>
                  <a:pt x="10907" y="35499"/>
                  <a:pt x="11000" y="35594"/>
                </a:cubicBezTo>
                <a:cubicBezTo>
                  <a:pt x="11036" y="35626"/>
                  <a:pt x="11068" y="35653"/>
                  <a:pt x="11098" y="35680"/>
                </a:cubicBezTo>
                <a:cubicBezTo>
                  <a:pt x="10968" y="35833"/>
                  <a:pt x="10840" y="35994"/>
                  <a:pt x="10722" y="36169"/>
                </a:cubicBezTo>
                <a:cubicBezTo>
                  <a:pt x="10513" y="36488"/>
                  <a:pt x="10338" y="36808"/>
                  <a:pt x="10183" y="37139"/>
                </a:cubicBezTo>
                <a:cubicBezTo>
                  <a:pt x="10027" y="37470"/>
                  <a:pt x="9898" y="37808"/>
                  <a:pt x="9801" y="38147"/>
                </a:cubicBezTo>
                <a:cubicBezTo>
                  <a:pt x="9702" y="38486"/>
                  <a:pt x="9638" y="38823"/>
                  <a:pt x="9606" y="39148"/>
                </a:cubicBezTo>
                <a:cubicBezTo>
                  <a:pt x="9573" y="39474"/>
                  <a:pt x="9577" y="39788"/>
                  <a:pt x="9604" y="40076"/>
                </a:cubicBezTo>
                <a:cubicBezTo>
                  <a:pt x="9659" y="40655"/>
                  <a:pt x="9823" y="41119"/>
                  <a:pt x="9961" y="41426"/>
                </a:cubicBezTo>
                <a:cubicBezTo>
                  <a:pt x="10030" y="41581"/>
                  <a:pt x="10093" y="41699"/>
                  <a:pt x="10136" y="41777"/>
                </a:cubicBezTo>
                <a:cubicBezTo>
                  <a:pt x="10181" y="41856"/>
                  <a:pt x="10205" y="41898"/>
                  <a:pt x="10205" y="41898"/>
                </a:cubicBezTo>
                <a:cubicBezTo>
                  <a:pt x="10205" y="41900"/>
                  <a:pt x="10206" y="41901"/>
                  <a:pt x="10207" y="41902"/>
                </a:cubicBezTo>
                <a:cubicBezTo>
                  <a:pt x="10210" y="41905"/>
                  <a:pt x="10212" y="41906"/>
                  <a:pt x="10213" y="41909"/>
                </a:cubicBezTo>
                <a:cubicBezTo>
                  <a:pt x="10179" y="41970"/>
                  <a:pt x="10146" y="42029"/>
                  <a:pt x="10111" y="42091"/>
                </a:cubicBezTo>
                <a:cubicBezTo>
                  <a:pt x="9876" y="42537"/>
                  <a:pt x="9628" y="42988"/>
                  <a:pt x="9394" y="43445"/>
                </a:cubicBezTo>
                <a:cubicBezTo>
                  <a:pt x="9165" y="43904"/>
                  <a:pt x="8923" y="44358"/>
                  <a:pt x="8707" y="44817"/>
                </a:cubicBezTo>
                <a:cubicBezTo>
                  <a:pt x="8632" y="44974"/>
                  <a:pt x="8556" y="45130"/>
                  <a:pt x="8480" y="45287"/>
                </a:cubicBezTo>
                <a:cubicBezTo>
                  <a:pt x="8446" y="45126"/>
                  <a:pt x="8411" y="44967"/>
                  <a:pt x="8378" y="44809"/>
                </a:cubicBezTo>
                <a:cubicBezTo>
                  <a:pt x="8136" y="43709"/>
                  <a:pt x="7908" y="42671"/>
                  <a:pt x="8113" y="41383"/>
                </a:cubicBezTo>
                <a:cubicBezTo>
                  <a:pt x="8143" y="41189"/>
                  <a:pt x="8168" y="41001"/>
                  <a:pt x="8191" y="40814"/>
                </a:cubicBezTo>
                <a:cubicBezTo>
                  <a:pt x="8211" y="40810"/>
                  <a:pt x="8230" y="40803"/>
                  <a:pt x="8248" y="40791"/>
                </a:cubicBezTo>
                <a:cubicBezTo>
                  <a:pt x="8728" y="40469"/>
                  <a:pt x="9047" y="40088"/>
                  <a:pt x="9195" y="39661"/>
                </a:cubicBezTo>
                <a:cubicBezTo>
                  <a:pt x="9226" y="39572"/>
                  <a:pt x="9179" y="39477"/>
                  <a:pt x="9091" y="39446"/>
                </a:cubicBezTo>
                <a:cubicBezTo>
                  <a:pt x="9073" y="39440"/>
                  <a:pt x="9055" y="39437"/>
                  <a:pt x="9037" y="39437"/>
                </a:cubicBezTo>
                <a:cubicBezTo>
                  <a:pt x="8967" y="39437"/>
                  <a:pt x="8902" y="39480"/>
                  <a:pt x="8877" y="39550"/>
                </a:cubicBezTo>
                <a:cubicBezTo>
                  <a:pt x="8771" y="39855"/>
                  <a:pt x="8553" y="40137"/>
                  <a:pt x="8232" y="40387"/>
                </a:cubicBezTo>
                <a:cubicBezTo>
                  <a:pt x="8304" y="39588"/>
                  <a:pt x="8309" y="38826"/>
                  <a:pt x="8245" y="38058"/>
                </a:cubicBezTo>
                <a:lnTo>
                  <a:pt x="8245" y="38058"/>
                </a:lnTo>
                <a:cubicBezTo>
                  <a:pt x="8259" y="38062"/>
                  <a:pt x="8271" y="38067"/>
                  <a:pt x="8285" y="38067"/>
                </a:cubicBezTo>
                <a:cubicBezTo>
                  <a:pt x="8292" y="38067"/>
                  <a:pt x="8299" y="38067"/>
                  <a:pt x="8307" y="38066"/>
                </a:cubicBezTo>
                <a:cubicBezTo>
                  <a:pt x="9072" y="37967"/>
                  <a:pt x="9388" y="37293"/>
                  <a:pt x="9426" y="36745"/>
                </a:cubicBezTo>
                <a:cubicBezTo>
                  <a:pt x="9433" y="36653"/>
                  <a:pt x="9362" y="36573"/>
                  <a:pt x="9271" y="36567"/>
                </a:cubicBezTo>
                <a:cubicBezTo>
                  <a:pt x="9266" y="36566"/>
                  <a:pt x="9262" y="36566"/>
                  <a:pt x="9258" y="36566"/>
                </a:cubicBezTo>
                <a:cubicBezTo>
                  <a:pt x="9173" y="36566"/>
                  <a:pt x="9098" y="36635"/>
                  <a:pt x="9091" y="36722"/>
                </a:cubicBezTo>
                <a:cubicBezTo>
                  <a:pt x="9062" y="37143"/>
                  <a:pt x="8829" y="37660"/>
                  <a:pt x="8264" y="37732"/>
                </a:cubicBezTo>
                <a:cubicBezTo>
                  <a:pt x="8246" y="37734"/>
                  <a:pt x="8230" y="37739"/>
                  <a:pt x="8216" y="37747"/>
                </a:cubicBezTo>
                <a:cubicBezTo>
                  <a:pt x="8179" y="37403"/>
                  <a:pt x="8131" y="37059"/>
                  <a:pt x="8067" y="36708"/>
                </a:cubicBezTo>
                <a:cubicBezTo>
                  <a:pt x="8053" y="36627"/>
                  <a:pt x="7981" y="36570"/>
                  <a:pt x="7901" y="36570"/>
                </a:cubicBezTo>
                <a:cubicBezTo>
                  <a:pt x="7891" y="36570"/>
                  <a:pt x="7882" y="36571"/>
                  <a:pt x="7872" y="36573"/>
                </a:cubicBezTo>
                <a:cubicBezTo>
                  <a:pt x="7780" y="36589"/>
                  <a:pt x="7720" y="36676"/>
                  <a:pt x="7736" y="36769"/>
                </a:cubicBezTo>
                <a:cubicBezTo>
                  <a:pt x="8014" y="38302"/>
                  <a:pt x="8027" y="39710"/>
                  <a:pt x="7780" y="41332"/>
                </a:cubicBezTo>
                <a:cubicBezTo>
                  <a:pt x="7563" y="42682"/>
                  <a:pt x="7798" y="43751"/>
                  <a:pt x="8047" y="44883"/>
                </a:cubicBezTo>
                <a:cubicBezTo>
                  <a:pt x="8112" y="45179"/>
                  <a:pt x="8177" y="45482"/>
                  <a:pt x="8237" y="45795"/>
                </a:cubicBezTo>
                <a:cubicBezTo>
                  <a:pt x="8180" y="45915"/>
                  <a:pt x="8123" y="46040"/>
                  <a:pt x="8067" y="46159"/>
                </a:cubicBezTo>
                <a:cubicBezTo>
                  <a:pt x="7867" y="46601"/>
                  <a:pt x="7680" y="47042"/>
                  <a:pt x="7517" y="47456"/>
                </a:cubicBezTo>
                <a:cubicBezTo>
                  <a:pt x="7430" y="47662"/>
                  <a:pt x="7358" y="47868"/>
                  <a:pt x="7284" y="48065"/>
                </a:cubicBezTo>
                <a:cubicBezTo>
                  <a:pt x="7208" y="48262"/>
                  <a:pt x="7142" y="48453"/>
                  <a:pt x="7079" y="48637"/>
                </a:cubicBezTo>
                <a:cubicBezTo>
                  <a:pt x="7055" y="48698"/>
                  <a:pt x="7036" y="48759"/>
                  <a:pt x="7015" y="48820"/>
                </a:cubicBezTo>
                <a:cubicBezTo>
                  <a:pt x="6486" y="48072"/>
                  <a:pt x="6038" y="46843"/>
                  <a:pt x="5864" y="45934"/>
                </a:cubicBezTo>
                <a:cubicBezTo>
                  <a:pt x="5872" y="45934"/>
                  <a:pt x="5877" y="45934"/>
                  <a:pt x="5884" y="45933"/>
                </a:cubicBezTo>
                <a:cubicBezTo>
                  <a:pt x="5904" y="45931"/>
                  <a:pt x="5926" y="45930"/>
                  <a:pt x="5952" y="45929"/>
                </a:cubicBezTo>
                <a:cubicBezTo>
                  <a:pt x="5975" y="45925"/>
                  <a:pt x="6002" y="45918"/>
                  <a:pt x="6029" y="45912"/>
                </a:cubicBezTo>
                <a:cubicBezTo>
                  <a:pt x="6086" y="45899"/>
                  <a:pt x="6149" y="45887"/>
                  <a:pt x="6212" y="45857"/>
                </a:cubicBezTo>
                <a:cubicBezTo>
                  <a:pt x="6244" y="45844"/>
                  <a:pt x="6277" y="45829"/>
                  <a:pt x="6311" y="45814"/>
                </a:cubicBezTo>
                <a:cubicBezTo>
                  <a:pt x="6343" y="45796"/>
                  <a:pt x="6377" y="45776"/>
                  <a:pt x="6410" y="45755"/>
                </a:cubicBezTo>
                <a:cubicBezTo>
                  <a:pt x="6480" y="45717"/>
                  <a:pt x="6537" y="45659"/>
                  <a:pt x="6603" y="45606"/>
                </a:cubicBezTo>
                <a:cubicBezTo>
                  <a:pt x="6660" y="45545"/>
                  <a:pt x="6725" y="45487"/>
                  <a:pt x="6772" y="45415"/>
                </a:cubicBezTo>
                <a:cubicBezTo>
                  <a:pt x="6827" y="45350"/>
                  <a:pt x="6872" y="45275"/>
                  <a:pt x="6916" y="45202"/>
                </a:cubicBezTo>
                <a:cubicBezTo>
                  <a:pt x="6957" y="45127"/>
                  <a:pt x="6997" y="45052"/>
                  <a:pt x="7029" y="44974"/>
                </a:cubicBezTo>
                <a:cubicBezTo>
                  <a:pt x="7063" y="44898"/>
                  <a:pt x="7091" y="44822"/>
                  <a:pt x="7114" y="44746"/>
                </a:cubicBezTo>
                <a:cubicBezTo>
                  <a:pt x="7140" y="44671"/>
                  <a:pt x="7155" y="44596"/>
                  <a:pt x="7174" y="44527"/>
                </a:cubicBezTo>
                <a:cubicBezTo>
                  <a:pt x="7187" y="44455"/>
                  <a:pt x="7201" y="44388"/>
                  <a:pt x="7209" y="44325"/>
                </a:cubicBezTo>
                <a:cubicBezTo>
                  <a:pt x="7215" y="44261"/>
                  <a:pt x="7225" y="44206"/>
                  <a:pt x="7225" y="44149"/>
                </a:cubicBezTo>
                <a:cubicBezTo>
                  <a:pt x="7227" y="44096"/>
                  <a:pt x="7230" y="44046"/>
                  <a:pt x="7227" y="44011"/>
                </a:cubicBezTo>
                <a:cubicBezTo>
                  <a:pt x="7223" y="43941"/>
                  <a:pt x="7220" y="43900"/>
                  <a:pt x="7220" y="43900"/>
                </a:cubicBezTo>
                <a:cubicBezTo>
                  <a:pt x="7217" y="43839"/>
                  <a:pt x="7165" y="43792"/>
                  <a:pt x="7103" y="43792"/>
                </a:cubicBezTo>
                <a:cubicBezTo>
                  <a:pt x="7102" y="43792"/>
                  <a:pt x="7102" y="43792"/>
                  <a:pt x="7101" y="43792"/>
                </a:cubicBezTo>
                <a:cubicBezTo>
                  <a:pt x="7037" y="43793"/>
                  <a:pt x="6985" y="43847"/>
                  <a:pt x="6988" y="43911"/>
                </a:cubicBezTo>
                <a:cubicBezTo>
                  <a:pt x="6988" y="43911"/>
                  <a:pt x="6989" y="43951"/>
                  <a:pt x="6990" y="44022"/>
                </a:cubicBezTo>
                <a:cubicBezTo>
                  <a:pt x="6991" y="44058"/>
                  <a:pt x="6986" y="44092"/>
                  <a:pt x="6984" y="44136"/>
                </a:cubicBezTo>
                <a:cubicBezTo>
                  <a:pt x="6983" y="44179"/>
                  <a:pt x="6970" y="44232"/>
                  <a:pt x="6964" y="44286"/>
                </a:cubicBezTo>
                <a:cubicBezTo>
                  <a:pt x="6954" y="44342"/>
                  <a:pt x="6940" y="44402"/>
                  <a:pt x="6925" y="44464"/>
                </a:cubicBezTo>
                <a:cubicBezTo>
                  <a:pt x="6905" y="44527"/>
                  <a:pt x="6890" y="44594"/>
                  <a:pt x="6863" y="44658"/>
                </a:cubicBezTo>
                <a:cubicBezTo>
                  <a:pt x="6840" y="44726"/>
                  <a:pt x="6811" y="44792"/>
                  <a:pt x="6779" y="44859"/>
                </a:cubicBezTo>
                <a:cubicBezTo>
                  <a:pt x="6747" y="44925"/>
                  <a:pt x="6710" y="44990"/>
                  <a:pt x="6671" y="45054"/>
                </a:cubicBezTo>
                <a:cubicBezTo>
                  <a:pt x="6630" y="45117"/>
                  <a:pt x="6591" y="45178"/>
                  <a:pt x="6543" y="45231"/>
                </a:cubicBezTo>
                <a:cubicBezTo>
                  <a:pt x="6500" y="45290"/>
                  <a:pt x="6446" y="45332"/>
                  <a:pt x="6399" y="45381"/>
                </a:cubicBezTo>
                <a:cubicBezTo>
                  <a:pt x="6346" y="45419"/>
                  <a:pt x="6299" y="45465"/>
                  <a:pt x="6246" y="45489"/>
                </a:cubicBezTo>
                <a:cubicBezTo>
                  <a:pt x="6221" y="45504"/>
                  <a:pt x="6196" y="45516"/>
                  <a:pt x="6172" y="45531"/>
                </a:cubicBezTo>
                <a:cubicBezTo>
                  <a:pt x="6146" y="45541"/>
                  <a:pt x="6122" y="45550"/>
                  <a:pt x="6097" y="45558"/>
                </a:cubicBezTo>
                <a:cubicBezTo>
                  <a:pt x="6051" y="45579"/>
                  <a:pt x="6006" y="45584"/>
                  <a:pt x="5965" y="45591"/>
                </a:cubicBezTo>
                <a:cubicBezTo>
                  <a:pt x="5946" y="45595"/>
                  <a:pt x="5927" y="45598"/>
                  <a:pt x="5910" y="45601"/>
                </a:cubicBezTo>
                <a:lnTo>
                  <a:pt x="5862" y="45601"/>
                </a:lnTo>
                <a:cubicBezTo>
                  <a:pt x="5841" y="45601"/>
                  <a:pt x="5825" y="45601"/>
                  <a:pt x="5811" y="45604"/>
                </a:cubicBezTo>
                <a:cubicBezTo>
                  <a:pt x="5795" y="45472"/>
                  <a:pt x="5788" y="45350"/>
                  <a:pt x="5788" y="45243"/>
                </a:cubicBezTo>
                <a:cubicBezTo>
                  <a:pt x="5787" y="44833"/>
                  <a:pt x="5901" y="44399"/>
                  <a:pt x="6021" y="43942"/>
                </a:cubicBezTo>
                <a:cubicBezTo>
                  <a:pt x="6107" y="43617"/>
                  <a:pt x="6196" y="43276"/>
                  <a:pt x="6242" y="42930"/>
                </a:cubicBezTo>
                <a:cubicBezTo>
                  <a:pt x="6719" y="42814"/>
                  <a:pt x="7061" y="42478"/>
                  <a:pt x="7252" y="41927"/>
                </a:cubicBezTo>
                <a:cubicBezTo>
                  <a:pt x="7283" y="41840"/>
                  <a:pt x="7236" y="41744"/>
                  <a:pt x="7149" y="41713"/>
                </a:cubicBezTo>
                <a:cubicBezTo>
                  <a:pt x="7130" y="41707"/>
                  <a:pt x="7112" y="41704"/>
                  <a:pt x="7093" y="41704"/>
                </a:cubicBezTo>
                <a:cubicBezTo>
                  <a:pt x="7023" y="41704"/>
                  <a:pt x="6959" y="41748"/>
                  <a:pt x="6935" y="41817"/>
                </a:cubicBezTo>
                <a:cubicBezTo>
                  <a:pt x="6797" y="42214"/>
                  <a:pt x="6579" y="42463"/>
                  <a:pt x="6272" y="42574"/>
                </a:cubicBezTo>
                <a:cubicBezTo>
                  <a:pt x="6292" y="42005"/>
                  <a:pt x="6156" y="41426"/>
                  <a:pt x="5665" y="40874"/>
                </a:cubicBezTo>
                <a:cubicBezTo>
                  <a:pt x="5644" y="40841"/>
                  <a:pt x="5619" y="40796"/>
                  <a:pt x="5586" y="40742"/>
                </a:cubicBezTo>
                <a:cubicBezTo>
                  <a:pt x="5544" y="40677"/>
                  <a:pt x="5505" y="40599"/>
                  <a:pt x="5460" y="40512"/>
                </a:cubicBezTo>
                <a:cubicBezTo>
                  <a:pt x="5438" y="40469"/>
                  <a:pt x="5415" y="40421"/>
                  <a:pt x="5389" y="40371"/>
                </a:cubicBezTo>
                <a:cubicBezTo>
                  <a:pt x="5365" y="40321"/>
                  <a:pt x="5342" y="40264"/>
                  <a:pt x="5317" y="40208"/>
                </a:cubicBezTo>
                <a:cubicBezTo>
                  <a:pt x="5294" y="40151"/>
                  <a:pt x="5266" y="40092"/>
                  <a:pt x="5241" y="40029"/>
                </a:cubicBezTo>
                <a:cubicBezTo>
                  <a:pt x="5219" y="39966"/>
                  <a:pt x="5195" y="39901"/>
                  <a:pt x="5170" y="39834"/>
                </a:cubicBezTo>
                <a:cubicBezTo>
                  <a:pt x="5117" y="39701"/>
                  <a:pt x="5081" y="39554"/>
                  <a:pt x="5034" y="39405"/>
                </a:cubicBezTo>
                <a:cubicBezTo>
                  <a:pt x="4998" y="39252"/>
                  <a:pt x="4954" y="39097"/>
                  <a:pt x="4928" y="38934"/>
                </a:cubicBezTo>
                <a:cubicBezTo>
                  <a:pt x="4894" y="38774"/>
                  <a:pt x="4874" y="38608"/>
                  <a:pt x="4851" y="38441"/>
                </a:cubicBezTo>
                <a:cubicBezTo>
                  <a:pt x="4836" y="38275"/>
                  <a:pt x="4816" y="38109"/>
                  <a:pt x="4812" y="37945"/>
                </a:cubicBezTo>
                <a:cubicBezTo>
                  <a:pt x="4803" y="37780"/>
                  <a:pt x="4804" y="37617"/>
                  <a:pt x="4807" y="37461"/>
                </a:cubicBezTo>
                <a:cubicBezTo>
                  <a:pt x="4812" y="37303"/>
                  <a:pt x="4819" y="37152"/>
                  <a:pt x="4832" y="37009"/>
                </a:cubicBezTo>
                <a:cubicBezTo>
                  <a:pt x="4847" y="36865"/>
                  <a:pt x="4859" y="36729"/>
                  <a:pt x="4879" y="36606"/>
                </a:cubicBezTo>
                <a:cubicBezTo>
                  <a:pt x="4896" y="36482"/>
                  <a:pt x="4915" y="36368"/>
                  <a:pt x="4936" y="36269"/>
                </a:cubicBezTo>
                <a:cubicBezTo>
                  <a:pt x="4955" y="36169"/>
                  <a:pt x="4971" y="36081"/>
                  <a:pt x="4992" y="36011"/>
                </a:cubicBezTo>
                <a:cubicBezTo>
                  <a:pt x="5027" y="35868"/>
                  <a:pt x="5046" y="35787"/>
                  <a:pt x="5046" y="35787"/>
                </a:cubicBezTo>
                <a:lnTo>
                  <a:pt x="5048" y="35781"/>
                </a:lnTo>
                <a:cubicBezTo>
                  <a:pt x="5067" y="35702"/>
                  <a:pt x="5019" y="35623"/>
                  <a:pt x="4940" y="35602"/>
                </a:cubicBezTo>
                <a:cubicBezTo>
                  <a:pt x="4928" y="35600"/>
                  <a:pt x="4916" y="35598"/>
                  <a:pt x="4904" y="35598"/>
                </a:cubicBezTo>
                <a:cubicBezTo>
                  <a:pt x="4837" y="35598"/>
                  <a:pt x="4777" y="35643"/>
                  <a:pt x="4761" y="35709"/>
                </a:cubicBezTo>
                <a:cubicBezTo>
                  <a:pt x="4761" y="35709"/>
                  <a:pt x="4740" y="35794"/>
                  <a:pt x="4700" y="35942"/>
                </a:cubicBezTo>
                <a:cubicBezTo>
                  <a:pt x="4681" y="36016"/>
                  <a:pt x="4662" y="36106"/>
                  <a:pt x="4641" y="36212"/>
                </a:cubicBezTo>
                <a:cubicBezTo>
                  <a:pt x="4618" y="36315"/>
                  <a:pt x="4597" y="36434"/>
                  <a:pt x="4578" y="36564"/>
                </a:cubicBezTo>
                <a:cubicBezTo>
                  <a:pt x="4556" y="36687"/>
                  <a:pt x="4544" y="36824"/>
                  <a:pt x="4528" y="36966"/>
                </a:cubicBezTo>
                <a:cubicBezTo>
                  <a:pt x="4492" y="36949"/>
                  <a:pt x="4471" y="36926"/>
                  <a:pt x="4437" y="36903"/>
                </a:cubicBezTo>
                <a:cubicBezTo>
                  <a:pt x="4402" y="36881"/>
                  <a:pt x="4363" y="36840"/>
                  <a:pt x="4320" y="36802"/>
                </a:cubicBezTo>
                <a:cubicBezTo>
                  <a:pt x="4275" y="36763"/>
                  <a:pt x="4236" y="36710"/>
                  <a:pt x="4189" y="36659"/>
                </a:cubicBezTo>
                <a:cubicBezTo>
                  <a:pt x="4150" y="36602"/>
                  <a:pt x="4100" y="36546"/>
                  <a:pt x="4060" y="36480"/>
                </a:cubicBezTo>
                <a:cubicBezTo>
                  <a:pt x="4017" y="36416"/>
                  <a:pt x="3975" y="36346"/>
                  <a:pt x="3935" y="36274"/>
                </a:cubicBezTo>
                <a:cubicBezTo>
                  <a:pt x="3894" y="36202"/>
                  <a:pt x="3857" y="36125"/>
                  <a:pt x="3820" y="36051"/>
                </a:cubicBezTo>
                <a:cubicBezTo>
                  <a:pt x="3673" y="35744"/>
                  <a:pt x="3552" y="35420"/>
                  <a:pt x="3464" y="35172"/>
                </a:cubicBezTo>
                <a:cubicBezTo>
                  <a:pt x="3373" y="34925"/>
                  <a:pt x="3313" y="34759"/>
                  <a:pt x="3313" y="34759"/>
                </a:cubicBezTo>
                <a:cubicBezTo>
                  <a:pt x="3293" y="34705"/>
                  <a:pt x="3242" y="34671"/>
                  <a:pt x="3187" y="34671"/>
                </a:cubicBezTo>
                <a:cubicBezTo>
                  <a:pt x="3173" y="34671"/>
                  <a:pt x="3160" y="34673"/>
                  <a:pt x="3146" y="34677"/>
                </a:cubicBezTo>
                <a:cubicBezTo>
                  <a:pt x="3076" y="34702"/>
                  <a:pt x="3039" y="34777"/>
                  <a:pt x="3062" y="34846"/>
                </a:cubicBezTo>
                <a:lnTo>
                  <a:pt x="3063" y="34850"/>
                </a:lnTo>
                <a:cubicBezTo>
                  <a:pt x="3063" y="34850"/>
                  <a:pt x="3119" y="35014"/>
                  <a:pt x="3201" y="35262"/>
                </a:cubicBezTo>
                <a:cubicBezTo>
                  <a:pt x="3252" y="35413"/>
                  <a:pt x="3313" y="35596"/>
                  <a:pt x="3387" y="35788"/>
                </a:cubicBezTo>
                <a:cubicBezTo>
                  <a:pt x="3375" y="35788"/>
                  <a:pt x="3363" y="35791"/>
                  <a:pt x="3347" y="35791"/>
                </a:cubicBezTo>
                <a:cubicBezTo>
                  <a:pt x="3314" y="35792"/>
                  <a:pt x="3278" y="35794"/>
                  <a:pt x="3242" y="35794"/>
                </a:cubicBezTo>
                <a:cubicBezTo>
                  <a:pt x="3221" y="35794"/>
                  <a:pt x="3200" y="35793"/>
                  <a:pt x="3179" y="35792"/>
                </a:cubicBezTo>
                <a:cubicBezTo>
                  <a:pt x="3119" y="35791"/>
                  <a:pt x="3056" y="35787"/>
                  <a:pt x="2993" y="35785"/>
                </a:cubicBezTo>
                <a:cubicBezTo>
                  <a:pt x="2731" y="35766"/>
                  <a:pt x="2464" y="35735"/>
                  <a:pt x="2464" y="35735"/>
                </a:cubicBezTo>
                <a:cubicBezTo>
                  <a:pt x="2462" y="35735"/>
                  <a:pt x="2460" y="35735"/>
                  <a:pt x="2457" y="35735"/>
                </a:cubicBezTo>
                <a:cubicBezTo>
                  <a:pt x="2423" y="35735"/>
                  <a:pt x="2391" y="35757"/>
                  <a:pt x="2382" y="35791"/>
                </a:cubicBezTo>
                <a:cubicBezTo>
                  <a:pt x="2370" y="35831"/>
                  <a:pt x="2393" y="35874"/>
                  <a:pt x="2434" y="35886"/>
                </a:cubicBezTo>
                <a:lnTo>
                  <a:pt x="2435" y="35886"/>
                </a:lnTo>
                <a:cubicBezTo>
                  <a:pt x="2435" y="35886"/>
                  <a:pt x="2691" y="35961"/>
                  <a:pt x="2957" y="36026"/>
                </a:cubicBezTo>
                <a:cubicBezTo>
                  <a:pt x="3026" y="36040"/>
                  <a:pt x="3095" y="36053"/>
                  <a:pt x="3161" y="36067"/>
                </a:cubicBezTo>
                <a:cubicBezTo>
                  <a:pt x="3227" y="36081"/>
                  <a:pt x="3285" y="36089"/>
                  <a:pt x="3334" y="36095"/>
                </a:cubicBezTo>
                <a:cubicBezTo>
                  <a:pt x="3434" y="36107"/>
                  <a:pt x="3501" y="36117"/>
                  <a:pt x="3501" y="36117"/>
                </a:cubicBezTo>
                <a:cubicBezTo>
                  <a:pt x="3507" y="36118"/>
                  <a:pt x="3515" y="36118"/>
                  <a:pt x="3523" y="36118"/>
                </a:cubicBezTo>
                <a:cubicBezTo>
                  <a:pt x="3531" y="36137"/>
                  <a:pt x="3539" y="36157"/>
                  <a:pt x="3549" y="36175"/>
                </a:cubicBezTo>
                <a:cubicBezTo>
                  <a:pt x="3587" y="36256"/>
                  <a:pt x="3624" y="36339"/>
                  <a:pt x="3667" y="36419"/>
                </a:cubicBezTo>
                <a:cubicBezTo>
                  <a:pt x="3708" y="36499"/>
                  <a:pt x="3752" y="36575"/>
                  <a:pt x="3799" y="36649"/>
                </a:cubicBezTo>
                <a:cubicBezTo>
                  <a:pt x="3841" y="36723"/>
                  <a:pt x="3895" y="36790"/>
                  <a:pt x="3940" y="36856"/>
                </a:cubicBezTo>
                <a:cubicBezTo>
                  <a:pt x="3993" y="36918"/>
                  <a:pt x="4039" y="36979"/>
                  <a:pt x="4092" y="37030"/>
                </a:cubicBezTo>
                <a:cubicBezTo>
                  <a:pt x="4145" y="37080"/>
                  <a:pt x="4188" y="37128"/>
                  <a:pt x="4242" y="37167"/>
                </a:cubicBezTo>
                <a:cubicBezTo>
                  <a:pt x="4293" y="37205"/>
                  <a:pt x="4341" y="37245"/>
                  <a:pt x="4373" y="37260"/>
                </a:cubicBezTo>
                <a:cubicBezTo>
                  <a:pt x="4439" y="37298"/>
                  <a:pt x="4476" y="37319"/>
                  <a:pt x="4476" y="37319"/>
                </a:cubicBezTo>
                <a:cubicBezTo>
                  <a:pt x="4477" y="37319"/>
                  <a:pt x="4479" y="37322"/>
                  <a:pt x="4480" y="37323"/>
                </a:cubicBezTo>
                <a:cubicBezTo>
                  <a:pt x="4488" y="37327"/>
                  <a:pt x="4497" y="37330"/>
                  <a:pt x="4506" y="37333"/>
                </a:cubicBezTo>
                <a:cubicBezTo>
                  <a:pt x="4504" y="37375"/>
                  <a:pt x="4501" y="37414"/>
                  <a:pt x="4500" y="37455"/>
                </a:cubicBezTo>
                <a:cubicBezTo>
                  <a:pt x="4497" y="37619"/>
                  <a:pt x="4493" y="37789"/>
                  <a:pt x="4503" y="37961"/>
                </a:cubicBezTo>
                <a:cubicBezTo>
                  <a:pt x="4506" y="38132"/>
                  <a:pt x="4524" y="38306"/>
                  <a:pt x="4539" y="38480"/>
                </a:cubicBezTo>
                <a:cubicBezTo>
                  <a:pt x="4561" y="38654"/>
                  <a:pt x="4581" y="38827"/>
                  <a:pt x="4615" y="38997"/>
                </a:cubicBezTo>
                <a:cubicBezTo>
                  <a:pt x="4642" y="39166"/>
                  <a:pt x="4686" y="39328"/>
                  <a:pt x="4724" y="39486"/>
                </a:cubicBezTo>
                <a:cubicBezTo>
                  <a:pt x="4674" y="39478"/>
                  <a:pt x="4617" y="39470"/>
                  <a:pt x="4554" y="39461"/>
                </a:cubicBezTo>
                <a:cubicBezTo>
                  <a:pt x="4339" y="39429"/>
                  <a:pt x="4057" y="39385"/>
                  <a:pt x="3793" y="39300"/>
                </a:cubicBezTo>
                <a:cubicBezTo>
                  <a:pt x="3728" y="39278"/>
                  <a:pt x="3662" y="39254"/>
                  <a:pt x="3600" y="39227"/>
                </a:cubicBezTo>
                <a:cubicBezTo>
                  <a:pt x="3536" y="39201"/>
                  <a:pt x="3478" y="39169"/>
                  <a:pt x="3421" y="39140"/>
                </a:cubicBezTo>
                <a:cubicBezTo>
                  <a:pt x="3308" y="39077"/>
                  <a:pt x="3210" y="39005"/>
                  <a:pt x="3131" y="38938"/>
                </a:cubicBezTo>
                <a:cubicBezTo>
                  <a:pt x="3090" y="38906"/>
                  <a:pt x="3058" y="38870"/>
                  <a:pt x="3026" y="38840"/>
                </a:cubicBezTo>
                <a:cubicBezTo>
                  <a:pt x="2994" y="38811"/>
                  <a:pt x="2971" y="38783"/>
                  <a:pt x="2950" y="38760"/>
                </a:cubicBezTo>
                <a:cubicBezTo>
                  <a:pt x="2909" y="38714"/>
                  <a:pt x="2887" y="38689"/>
                  <a:pt x="2887" y="38689"/>
                </a:cubicBezTo>
                <a:lnTo>
                  <a:pt x="2882" y="38685"/>
                </a:lnTo>
                <a:cubicBezTo>
                  <a:pt x="2868" y="38669"/>
                  <a:pt x="2847" y="38660"/>
                  <a:pt x="2826" y="38660"/>
                </a:cubicBezTo>
                <a:cubicBezTo>
                  <a:pt x="2811" y="38660"/>
                  <a:pt x="2796" y="38664"/>
                  <a:pt x="2783" y="38674"/>
                </a:cubicBezTo>
                <a:cubicBezTo>
                  <a:pt x="2749" y="38698"/>
                  <a:pt x="2743" y="38744"/>
                  <a:pt x="2769" y="38778"/>
                </a:cubicBezTo>
                <a:cubicBezTo>
                  <a:pt x="2769" y="38778"/>
                  <a:pt x="2791" y="38808"/>
                  <a:pt x="2831" y="38860"/>
                </a:cubicBezTo>
                <a:cubicBezTo>
                  <a:pt x="2850" y="38887"/>
                  <a:pt x="2875" y="38918"/>
                  <a:pt x="2906" y="38954"/>
                </a:cubicBezTo>
                <a:cubicBezTo>
                  <a:pt x="2938" y="38986"/>
                  <a:pt x="2967" y="39029"/>
                  <a:pt x="3010" y="39067"/>
                </a:cubicBezTo>
                <a:cubicBezTo>
                  <a:pt x="3090" y="39148"/>
                  <a:pt x="3193" y="39235"/>
                  <a:pt x="3312" y="39316"/>
                </a:cubicBezTo>
                <a:cubicBezTo>
                  <a:pt x="3371" y="39354"/>
                  <a:pt x="3435" y="39395"/>
                  <a:pt x="3502" y="39429"/>
                </a:cubicBezTo>
                <a:cubicBezTo>
                  <a:pt x="3568" y="39465"/>
                  <a:pt x="3637" y="39496"/>
                  <a:pt x="3708" y="39525"/>
                </a:cubicBezTo>
                <a:cubicBezTo>
                  <a:pt x="3990" y="39641"/>
                  <a:pt x="4280" y="39710"/>
                  <a:pt x="4495" y="39762"/>
                </a:cubicBezTo>
                <a:cubicBezTo>
                  <a:pt x="4661" y="39800"/>
                  <a:pt x="4783" y="39827"/>
                  <a:pt x="4828" y="39838"/>
                </a:cubicBezTo>
                <a:cubicBezTo>
                  <a:pt x="4841" y="39874"/>
                  <a:pt x="4849" y="39910"/>
                  <a:pt x="4863" y="39944"/>
                </a:cubicBezTo>
                <a:cubicBezTo>
                  <a:pt x="4888" y="40015"/>
                  <a:pt x="4913" y="40084"/>
                  <a:pt x="4937" y="40152"/>
                </a:cubicBezTo>
                <a:cubicBezTo>
                  <a:pt x="4963" y="40219"/>
                  <a:pt x="4992" y="40280"/>
                  <a:pt x="5017" y="40342"/>
                </a:cubicBezTo>
                <a:cubicBezTo>
                  <a:pt x="5044" y="40403"/>
                  <a:pt x="5066" y="40461"/>
                  <a:pt x="5093" y="40516"/>
                </a:cubicBezTo>
                <a:cubicBezTo>
                  <a:pt x="5121" y="40571"/>
                  <a:pt x="5146" y="40623"/>
                  <a:pt x="5171" y="40672"/>
                </a:cubicBezTo>
                <a:cubicBezTo>
                  <a:pt x="5219" y="40769"/>
                  <a:pt x="5263" y="40853"/>
                  <a:pt x="5301" y="40916"/>
                </a:cubicBezTo>
                <a:cubicBezTo>
                  <a:pt x="5321" y="40949"/>
                  <a:pt x="5338" y="40979"/>
                  <a:pt x="5353" y="41003"/>
                </a:cubicBezTo>
                <a:cubicBezTo>
                  <a:pt x="5359" y="41028"/>
                  <a:pt x="5372" y="41049"/>
                  <a:pt x="5389" y="41069"/>
                </a:cubicBezTo>
                <a:cubicBezTo>
                  <a:pt x="5391" y="41071"/>
                  <a:pt x="5395" y="41076"/>
                  <a:pt x="5397" y="41078"/>
                </a:cubicBezTo>
                <a:cubicBezTo>
                  <a:pt x="5412" y="41104"/>
                  <a:pt x="5421" y="41119"/>
                  <a:pt x="5421" y="41119"/>
                </a:cubicBezTo>
                <a:lnTo>
                  <a:pt x="5421" y="41120"/>
                </a:lnTo>
                <a:cubicBezTo>
                  <a:pt x="5436" y="41146"/>
                  <a:pt x="5457" y="41165"/>
                  <a:pt x="5481" y="41179"/>
                </a:cubicBezTo>
                <a:cubicBezTo>
                  <a:pt x="6162" y="42011"/>
                  <a:pt x="5954" y="42884"/>
                  <a:pt x="5712" y="43804"/>
                </a:cubicBezTo>
                <a:cubicBezTo>
                  <a:pt x="5692" y="43803"/>
                  <a:pt x="5667" y="43802"/>
                  <a:pt x="5633" y="43798"/>
                </a:cubicBezTo>
                <a:cubicBezTo>
                  <a:pt x="5614" y="43797"/>
                  <a:pt x="5593" y="43796"/>
                  <a:pt x="5571" y="43794"/>
                </a:cubicBezTo>
                <a:cubicBezTo>
                  <a:pt x="5551" y="43792"/>
                  <a:pt x="5535" y="43788"/>
                  <a:pt x="5516" y="43786"/>
                </a:cubicBezTo>
                <a:cubicBezTo>
                  <a:pt x="5475" y="43777"/>
                  <a:pt x="5432" y="43775"/>
                  <a:pt x="5379" y="43756"/>
                </a:cubicBezTo>
                <a:cubicBezTo>
                  <a:pt x="5352" y="43748"/>
                  <a:pt x="5325" y="43741"/>
                  <a:pt x="5298" y="43732"/>
                </a:cubicBezTo>
                <a:cubicBezTo>
                  <a:pt x="5269" y="43723"/>
                  <a:pt x="5241" y="43709"/>
                  <a:pt x="5214" y="43697"/>
                </a:cubicBezTo>
                <a:cubicBezTo>
                  <a:pt x="5154" y="43676"/>
                  <a:pt x="5098" y="43640"/>
                  <a:pt x="5035" y="43608"/>
                </a:cubicBezTo>
                <a:cubicBezTo>
                  <a:pt x="4979" y="43569"/>
                  <a:pt x="4915" y="43531"/>
                  <a:pt x="4859" y="43480"/>
                </a:cubicBezTo>
                <a:cubicBezTo>
                  <a:pt x="4799" y="43436"/>
                  <a:pt x="4745" y="43379"/>
                  <a:pt x="4689" y="43325"/>
                </a:cubicBezTo>
                <a:cubicBezTo>
                  <a:pt x="4638" y="43267"/>
                  <a:pt x="4581" y="43209"/>
                  <a:pt x="4534" y="43148"/>
                </a:cubicBezTo>
                <a:cubicBezTo>
                  <a:pt x="4484" y="43087"/>
                  <a:pt x="4440" y="43022"/>
                  <a:pt x="4396" y="42960"/>
                </a:cubicBezTo>
                <a:cubicBezTo>
                  <a:pt x="4313" y="42832"/>
                  <a:pt x="4240" y="42710"/>
                  <a:pt x="4183" y="42600"/>
                </a:cubicBezTo>
                <a:cubicBezTo>
                  <a:pt x="4124" y="42491"/>
                  <a:pt x="4079" y="42396"/>
                  <a:pt x="4049" y="42331"/>
                </a:cubicBezTo>
                <a:cubicBezTo>
                  <a:pt x="4018" y="42265"/>
                  <a:pt x="4001" y="42228"/>
                  <a:pt x="4001" y="42228"/>
                </a:cubicBezTo>
                <a:lnTo>
                  <a:pt x="3999" y="42225"/>
                </a:lnTo>
                <a:cubicBezTo>
                  <a:pt x="3981" y="42188"/>
                  <a:pt x="3944" y="42164"/>
                  <a:pt x="3904" y="42164"/>
                </a:cubicBezTo>
                <a:cubicBezTo>
                  <a:pt x="3893" y="42164"/>
                  <a:pt x="3881" y="42166"/>
                  <a:pt x="3869" y="42171"/>
                </a:cubicBezTo>
                <a:cubicBezTo>
                  <a:pt x="3813" y="42189"/>
                  <a:pt x="3784" y="42250"/>
                  <a:pt x="3804" y="42305"/>
                </a:cubicBezTo>
                <a:cubicBezTo>
                  <a:pt x="3804" y="42305"/>
                  <a:pt x="3819" y="42346"/>
                  <a:pt x="3842" y="42416"/>
                </a:cubicBezTo>
                <a:cubicBezTo>
                  <a:pt x="3868" y="42486"/>
                  <a:pt x="3903" y="42590"/>
                  <a:pt x="3953" y="42709"/>
                </a:cubicBezTo>
                <a:cubicBezTo>
                  <a:pt x="4001" y="42830"/>
                  <a:pt x="4065" y="42968"/>
                  <a:pt x="4141" y="43114"/>
                </a:cubicBezTo>
                <a:cubicBezTo>
                  <a:pt x="4183" y="43186"/>
                  <a:pt x="4222" y="43261"/>
                  <a:pt x="4272" y="43335"/>
                </a:cubicBezTo>
                <a:cubicBezTo>
                  <a:pt x="4316" y="43410"/>
                  <a:pt x="4373" y="43480"/>
                  <a:pt x="4426" y="43554"/>
                </a:cubicBezTo>
                <a:cubicBezTo>
                  <a:pt x="4484" y="43623"/>
                  <a:pt x="4541" y="43695"/>
                  <a:pt x="4608" y="43759"/>
                </a:cubicBezTo>
                <a:cubicBezTo>
                  <a:pt x="4671" y="43825"/>
                  <a:pt x="4744" y="43881"/>
                  <a:pt x="4811" y="43938"/>
                </a:cubicBezTo>
                <a:cubicBezTo>
                  <a:pt x="4884" y="43988"/>
                  <a:pt x="4953" y="44041"/>
                  <a:pt x="5028" y="44078"/>
                </a:cubicBezTo>
                <a:cubicBezTo>
                  <a:pt x="5064" y="44097"/>
                  <a:pt x="5099" y="44117"/>
                  <a:pt x="5134" y="44133"/>
                </a:cubicBezTo>
                <a:cubicBezTo>
                  <a:pt x="5170" y="44148"/>
                  <a:pt x="5205" y="44163"/>
                  <a:pt x="5239" y="44176"/>
                </a:cubicBezTo>
                <a:cubicBezTo>
                  <a:pt x="5304" y="44206"/>
                  <a:pt x="5374" y="44223"/>
                  <a:pt x="5436" y="44238"/>
                </a:cubicBezTo>
                <a:cubicBezTo>
                  <a:pt x="5465" y="44246"/>
                  <a:pt x="5496" y="44254"/>
                  <a:pt x="5519" y="44260"/>
                </a:cubicBezTo>
                <a:cubicBezTo>
                  <a:pt x="5542" y="44264"/>
                  <a:pt x="5561" y="44266"/>
                  <a:pt x="5580" y="44270"/>
                </a:cubicBezTo>
                <a:cubicBezTo>
                  <a:pt x="5585" y="44271"/>
                  <a:pt x="5588" y="44271"/>
                  <a:pt x="5593" y="44273"/>
                </a:cubicBezTo>
                <a:cubicBezTo>
                  <a:pt x="5518" y="44585"/>
                  <a:pt x="5459" y="44900"/>
                  <a:pt x="5455" y="45206"/>
                </a:cubicBezTo>
                <a:lnTo>
                  <a:pt x="5452" y="45206"/>
                </a:lnTo>
                <a:cubicBezTo>
                  <a:pt x="5412" y="45202"/>
                  <a:pt x="5370" y="45192"/>
                  <a:pt x="5325" y="45182"/>
                </a:cubicBezTo>
                <a:cubicBezTo>
                  <a:pt x="5280" y="45173"/>
                  <a:pt x="5227" y="45159"/>
                  <a:pt x="5168" y="45141"/>
                </a:cubicBezTo>
                <a:cubicBezTo>
                  <a:pt x="5110" y="45125"/>
                  <a:pt x="5046" y="45102"/>
                  <a:pt x="4981" y="45075"/>
                </a:cubicBezTo>
                <a:cubicBezTo>
                  <a:pt x="4915" y="45053"/>
                  <a:pt x="4848" y="45017"/>
                  <a:pt x="4778" y="44987"/>
                </a:cubicBezTo>
                <a:cubicBezTo>
                  <a:pt x="4710" y="44950"/>
                  <a:pt x="4639" y="44915"/>
                  <a:pt x="4570" y="44870"/>
                </a:cubicBezTo>
                <a:cubicBezTo>
                  <a:pt x="4534" y="44849"/>
                  <a:pt x="4500" y="44825"/>
                  <a:pt x="4465" y="44804"/>
                </a:cubicBezTo>
                <a:lnTo>
                  <a:pt x="4365" y="44733"/>
                </a:lnTo>
                <a:cubicBezTo>
                  <a:pt x="4299" y="44684"/>
                  <a:pt x="4237" y="44631"/>
                  <a:pt x="4176" y="44578"/>
                </a:cubicBezTo>
                <a:cubicBezTo>
                  <a:pt x="4118" y="44522"/>
                  <a:pt x="4059" y="44467"/>
                  <a:pt x="4009" y="44410"/>
                </a:cubicBezTo>
                <a:cubicBezTo>
                  <a:pt x="3955" y="44355"/>
                  <a:pt x="3916" y="44294"/>
                  <a:pt x="3872" y="44240"/>
                </a:cubicBezTo>
                <a:cubicBezTo>
                  <a:pt x="3836" y="44181"/>
                  <a:pt x="3796" y="44129"/>
                  <a:pt x="3769" y="44076"/>
                </a:cubicBezTo>
                <a:cubicBezTo>
                  <a:pt x="3742" y="44023"/>
                  <a:pt x="3715" y="43977"/>
                  <a:pt x="3700" y="43931"/>
                </a:cubicBezTo>
                <a:cubicBezTo>
                  <a:pt x="3684" y="43888"/>
                  <a:pt x="3664" y="43849"/>
                  <a:pt x="3658" y="43817"/>
                </a:cubicBezTo>
                <a:cubicBezTo>
                  <a:pt x="3641" y="43752"/>
                  <a:pt x="3632" y="43716"/>
                  <a:pt x="3632" y="43716"/>
                </a:cubicBezTo>
                <a:lnTo>
                  <a:pt x="3627" y="43696"/>
                </a:lnTo>
                <a:cubicBezTo>
                  <a:pt x="3608" y="43624"/>
                  <a:pt x="3543" y="43577"/>
                  <a:pt x="3472" y="43577"/>
                </a:cubicBezTo>
                <a:cubicBezTo>
                  <a:pt x="3459" y="43577"/>
                  <a:pt x="3446" y="43578"/>
                  <a:pt x="3433" y="43581"/>
                </a:cubicBezTo>
                <a:cubicBezTo>
                  <a:pt x="3348" y="43603"/>
                  <a:pt x="3296" y="43691"/>
                  <a:pt x="3317" y="43776"/>
                </a:cubicBezTo>
                <a:cubicBezTo>
                  <a:pt x="3317" y="43776"/>
                  <a:pt x="3329" y="43824"/>
                  <a:pt x="3350" y="43908"/>
                </a:cubicBezTo>
                <a:cubicBezTo>
                  <a:pt x="3360" y="43950"/>
                  <a:pt x="3381" y="43996"/>
                  <a:pt x="3401" y="44052"/>
                </a:cubicBezTo>
                <a:cubicBezTo>
                  <a:pt x="3419" y="44110"/>
                  <a:pt x="3453" y="44166"/>
                  <a:pt x="3485" y="44230"/>
                </a:cubicBezTo>
                <a:cubicBezTo>
                  <a:pt x="3517" y="44296"/>
                  <a:pt x="3562" y="44358"/>
                  <a:pt x="3605" y="44427"/>
                </a:cubicBezTo>
                <a:cubicBezTo>
                  <a:pt x="3656" y="44490"/>
                  <a:pt x="3704" y="44563"/>
                  <a:pt x="3765" y="44625"/>
                </a:cubicBezTo>
                <a:cubicBezTo>
                  <a:pt x="3822" y="44691"/>
                  <a:pt x="3887" y="44755"/>
                  <a:pt x="3954" y="44818"/>
                </a:cubicBezTo>
                <a:cubicBezTo>
                  <a:pt x="4022" y="44879"/>
                  <a:pt x="4092" y="44940"/>
                  <a:pt x="4167" y="44994"/>
                </a:cubicBezTo>
                <a:lnTo>
                  <a:pt x="4278" y="45077"/>
                </a:lnTo>
                <a:cubicBezTo>
                  <a:pt x="4316" y="45102"/>
                  <a:pt x="4355" y="45126"/>
                  <a:pt x="4394" y="45152"/>
                </a:cubicBezTo>
                <a:cubicBezTo>
                  <a:pt x="4470" y="45202"/>
                  <a:pt x="4550" y="45240"/>
                  <a:pt x="4626" y="45283"/>
                </a:cubicBezTo>
                <a:cubicBezTo>
                  <a:pt x="4706" y="45319"/>
                  <a:pt x="4779" y="45359"/>
                  <a:pt x="4854" y="45386"/>
                </a:cubicBezTo>
                <a:cubicBezTo>
                  <a:pt x="4929" y="45415"/>
                  <a:pt x="5000" y="45441"/>
                  <a:pt x="5067" y="45461"/>
                </a:cubicBezTo>
                <a:cubicBezTo>
                  <a:pt x="5133" y="45483"/>
                  <a:pt x="5198" y="45499"/>
                  <a:pt x="5256" y="45511"/>
                </a:cubicBezTo>
                <a:cubicBezTo>
                  <a:pt x="5315" y="45525"/>
                  <a:pt x="5365" y="45536"/>
                  <a:pt x="5401" y="45540"/>
                </a:cubicBezTo>
                <a:cubicBezTo>
                  <a:pt x="5427" y="45543"/>
                  <a:pt x="5449" y="45546"/>
                  <a:pt x="5466" y="45548"/>
                </a:cubicBezTo>
                <a:cubicBezTo>
                  <a:pt x="5521" y="46105"/>
                  <a:pt x="5720" y="46871"/>
                  <a:pt x="6007" y="47600"/>
                </a:cubicBezTo>
                <a:cubicBezTo>
                  <a:pt x="5997" y="47599"/>
                  <a:pt x="5989" y="47598"/>
                  <a:pt x="5976" y="47595"/>
                </a:cubicBezTo>
                <a:cubicBezTo>
                  <a:pt x="5898" y="47583"/>
                  <a:pt x="5776" y="47566"/>
                  <a:pt x="5639" y="47550"/>
                </a:cubicBezTo>
                <a:cubicBezTo>
                  <a:pt x="5510" y="47534"/>
                  <a:pt x="5361" y="47517"/>
                  <a:pt x="5203" y="47497"/>
                </a:cubicBezTo>
                <a:lnTo>
                  <a:pt x="5203" y="47493"/>
                </a:lnTo>
                <a:cubicBezTo>
                  <a:pt x="5201" y="47467"/>
                  <a:pt x="5197" y="47434"/>
                  <a:pt x="5190" y="47402"/>
                </a:cubicBezTo>
                <a:cubicBezTo>
                  <a:pt x="5182" y="47374"/>
                  <a:pt x="5174" y="47334"/>
                  <a:pt x="5162" y="47303"/>
                </a:cubicBezTo>
                <a:cubicBezTo>
                  <a:pt x="5116" y="47166"/>
                  <a:pt x="5036" y="47010"/>
                  <a:pt x="4953" y="46861"/>
                </a:cubicBezTo>
                <a:cubicBezTo>
                  <a:pt x="4873" y="46712"/>
                  <a:pt x="4789" y="46569"/>
                  <a:pt x="4735" y="46465"/>
                </a:cubicBezTo>
                <a:cubicBezTo>
                  <a:pt x="4724" y="46439"/>
                  <a:pt x="4712" y="46415"/>
                  <a:pt x="4700" y="46394"/>
                </a:cubicBezTo>
                <a:cubicBezTo>
                  <a:pt x="4693" y="46375"/>
                  <a:pt x="4686" y="46360"/>
                  <a:pt x="4679" y="46346"/>
                </a:cubicBezTo>
                <a:cubicBezTo>
                  <a:pt x="4667" y="46312"/>
                  <a:pt x="4661" y="46291"/>
                  <a:pt x="4661" y="46291"/>
                </a:cubicBezTo>
                <a:lnTo>
                  <a:pt x="4661" y="46290"/>
                </a:lnTo>
                <a:cubicBezTo>
                  <a:pt x="4639" y="46227"/>
                  <a:pt x="4579" y="46187"/>
                  <a:pt x="4516" y="46187"/>
                </a:cubicBezTo>
                <a:cubicBezTo>
                  <a:pt x="4501" y="46187"/>
                  <a:pt x="4485" y="46190"/>
                  <a:pt x="4470" y="46195"/>
                </a:cubicBezTo>
                <a:cubicBezTo>
                  <a:pt x="4389" y="46221"/>
                  <a:pt x="4345" y="46307"/>
                  <a:pt x="4372" y="46387"/>
                </a:cubicBezTo>
                <a:cubicBezTo>
                  <a:pt x="4372" y="46387"/>
                  <a:pt x="4378" y="46407"/>
                  <a:pt x="4389" y="46441"/>
                </a:cubicBezTo>
                <a:cubicBezTo>
                  <a:pt x="4396" y="46463"/>
                  <a:pt x="4407" y="46487"/>
                  <a:pt x="4417" y="46516"/>
                </a:cubicBezTo>
                <a:cubicBezTo>
                  <a:pt x="4430" y="46541"/>
                  <a:pt x="4442" y="46569"/>
                  <a:pt x="4457" y="46601"/>
                </a:cubicBezTo>
                <a:cubicBezTo>
                  <a:pt x="4513" y="46721"/>
                  <a:pt x="4594" y="46867"/>
                  <a:pt x="4671" y="47013"/>
                </a:cubicBezTo>
                <a:cubicBezTo>
                  <a:pt x="4747" y="47158"/>
                  <a:pt x="4815" y="47305"/>
                  <a:pt x="4847" y="47406"/>
                </a:cubicBezTo>
                <a:cubicBezTo>
                  <a:pt x="4852" y="47419"/>
                  <a:pt x="4856" y="47432"/>
                  <a:pt x="4858" y="47444"/>
                </a:cubicBezTo>
                <a:cubicBezTo>
                  <a:pt x="4787" y="47432"/>
                  <a:pt x="4716" y="47417"/>
                  <a:pt x="4647" y="47402"/>
                </a:cubicBezTo>
                <a:cubicBezTo>
                  <a:pt x="4561" y="47382"/>
                  <a:pt x="4475" y="47360"/>
                  <a:pt x="4392" y="47333"/>
                </a:cubicBezTo>
                <a:cubicBezTo>
                  <a:pt x="4352" y="47318"/>
                  <a:pt x="4311" y="47306"/>
                  <a:pt x="4272" y="47292"/>
                </a:cubicBezTo>
                <a:cubicBezTo>
                  <a:pt x="4233" y="47275"/>
                  <a:pt x="4194" y="47259"/>
                  <a:pt x="4157" y="47243"/>
                </a:cubicBezTo>
                <a:cubicBezTo>
                  <a:pt x="4119" y="47228"/>
                  <a:pt x="4086" y="47207"/>
                  <a:pt x="4051" y="47189"/>
                </a:cubicBezTo>
                <a:cubicBezTo>
                  <a:pt x="4018" y="47169"/>
                  <a:pt x="3982" y="47154"/>
                  <a:pt x="3953" y="47131"/>
                </a:cubicBezTo>
                <a:cubicBezTo>
                  <a:pt x="3891" y="47090"/>
                  <a:pt x="3834" y="47051"/>
                  <a:pt x="3788" y="47005"/>
                </a:cubicBezTo>
                <a:cubicBezTo>
                  <a:pt x="3764" y="46984"/>
                  <a:pt x="3740" y="46964"/>
                  <a:pt x="3720" y="46944"/>
                </a:cubicBezTo>
                <a:cubicBezTo>
                  <a:pt x="3701" y="46922"/>
                  <a:pt x="3683" y="46902"/>
                  <a:pt x="3666" y="46882"/>
                </a:cubicBezTo>
                <a:cubicBezTo>
                  <a:pt x="3648" y="46861"/>
                  <a:pt x="3632" y="46843"/>
                  <a:pt x="3618" y="46827"/>
                </a:cubicBezTo>
                <a:cubicBezTo>
                  <a:pt x="3604" y="46808"/>
                  <a:pt x="3594" y="46791"/>
                  <a:pt x="3583" y="46775"/>
                </a:cubicBezTo>
                <a:cubicBezTo>
                  <a:pt x="3540" y="46712"/>
                  <a:pt x="3517" y="46677"/>
                  <a:pt x="3517" y="46677"/>
                </a:cubicBezTo>
                <a:lnTo>
                  <a:pt x="3510" y="46667"/>
                </a:lnTo>
                <a:cubicBezTo>
                  <a:pt x="3492" y="46640"/>
                  <a:pt x="3461" y="46624"/>
                  <a:pt x="3430" y="46624"/>
                </a:cubicBezTo>
                <a:cubicBezTo>
                  <a:pt x="3413" y="46624"/>
                  <a:pt x="3397" y="46629"/>
                  <a:pt x="3382" y="46638"/>
                </a:cubicBezTo>
                <a:cubicBezTo>
                  <a:pt x="3337" y="46665"/>
                  <a:pt x="3322" y="46725"/>
                  <a:pt x="3349" y="46770"/>
                </a:cubicBezTo>
                <a:cubicBezTo>
                  <a:pt x="3349" y="46770"/>
                  <a:pt x="3375" y="46812"/>
                  <a:pt x="3418" y="46886"/>
                </a:cubicBezTo>
                <a:cubicBezTo>
                  <a:pt x="3430" y="46904"/>
                  <a:pt x="3440" y="46925"/>
                  <a:pt x="3455" y="46946"/>
                </a:cubicBezTo>
                <a:cubicBezTo>
                  <a:pt x="3471" y="46967"/>
                  <a:pt x="3488" y="46989"/>
                  <a:pt x="3507" y="47013"/>
                </a:cubicBezTo>
                <a:cubicBezTo>
                  <a:pt x="3526" y="47037"/>
                  <a:pt x="3546" y="47062"/>
                  <a:pt x="3567" y="47089"/>
                </a:cubicBezTo>
                <a:cubicBezTo>
                  <a:pt x="3589" y="47114"/>
                  <a:pt x="3616" y="47138"/>
                  <a:pt x="3642" y="47164"/>
                </a:cubicBezTo>
                <a:cubicBezTo>
                  <a:pt x="3693" y="47220"/>
                  <a:pt x="3758" y="47269"/>
                  <a:pt x="3826" y="47321"/>
                </a:cubicBezTo>
                <a:cubicBezTo>
                  <a:pt x="3859" y="47348"/>
                  <a:pt x="3898" y="47368"/>
                  <a:pt x="3935" y="47392"/>
                </a:cubicBezTo>
                <a:cubicBezTo>
                  <a:pt x="3974" y="47414"/>
                  <a:pt x="4011" y="47441"/>
                  <a:pt x="4054" y="47460"/>
                </a:cubicBezTo>
                <a:cubicBezTo>
                  <a:pt x="4094" y="47480"/>
                  <a:pt x="4136" y="47501"/>
                  <a:pt x="4178" y="47520"/>
                </a:cubicBezTo>
                <a:cubicBezTo>
                  <a:pt x="4222" y="47539"/>
                  <a:pt x="4267" y="47556"/>
                  <a:pt x="4310" y="47574"/>
                </a:cubicBezTo>
                <a:cubicBezTo>
                  <a:pt x="4399" y="47609"/>
                  <a:pt x="4491" y="47636"/>
                  <a:pt x="4582" y="47663"/>
                </a:cubicBezTo>
                <a:cubicBezTo>
                  <a:pt x="4952" y="47765"/>
                  <a:pt x="5322" y="47817"/>
                  <a:pt x="5593" y="47865"/>
                </a:cubicBezTo>
                <a:cubicBezTo>
                  <a:pt x="5731" y="47889"/>
                  <a:pt x="5837" y="47907"/>
                  <a:pt x="5918" y="47924"/>
                </a:cubicBezTo>
                <a:cubicBezTo>
                  <a:pt x="5997" y="47940"/>
                  <a:pt x="6043" y="47950"/>
                  <a:pt x="6043" y="47950"/>
                </a:cubicBezTo>
                <a:cubicBezTo>
                  <a:pt x="6045" y="47950"/>
                  <a:pt x="6048" y="47951"/>
                  <a:pt x="6051" y="47951"/>
                </a:cubicBezTo>
                <a:cubicBezTo>
                  <a:pt x="6059" y="47952"/>
                  <a:pt x="6068" y="47953"/>
                  <a:pt x="6077" y="47953"/>
                </a:cubicBezTo>
                <a:cubicBezTo>
                  <a:pt x="6101" y="47953"/>
                  <a:pt x="6125" y="47948"/>
                  <a:pt x="6145" y="47938"/>
                </a:cubicBezTo>
                <a:cubicBezTo>
                  <a:pt x="6359" y="48426"/>
                  <a:pt x="6612" y="48878"/>
                  <a:pt x="6882" y="49213"/>
                </a:cubicBezTo>
                <a:cubicBezTo>
                  <a:pt x="6831" y="49368"/>
                  <a:pt x="6783" y="49518"/>
                  <a:pt x="6738" y="49657"/>
                </a:cubicBezTo>
                <a:cubicBezTo>
                  <a:pt x="6646" y="49960"/>
                  <a:pt x="6566" y="50225"/>
                  <a:pt x="6501" y="50443"/>
                </a:cubicBezTo>
                <a:cubicBezTo>
                  <a:pt x="6379" y="50880"/>
                  <a:pt x="6309" y="51130"/>
                  <a:pt x="6309" y="51130"/>
                </a:cubicBezTo>
                <a:cubicBezTo>
                  <a:pt x="6305" y="51145"/>
                  <a:pt x="6300" y="51161"/>
                  <a:pt x="6298" y="51176"/>
                </a:cubicBezTo>
                <a:cubicBezTo>
                  <a:pt x="6225" y="51531"/>
                  <a:pt x="6453" y="51876"/>
                  <a:pt x="6809" y="51949"/>
                </a:cubicBezTo>
                <a:cubicBezTo>
                  <a:pt x="6853" y="51958"/>
                  <a:pt x="6898" y="51962"/>
                  <a:pt x="6942" y="51962"/>
                </a:cubicBezTo>
                <a:cubicBezTo>
                  <a:pt x="7246" y="51962"/>
                  <a:pt x="7518" y="51749"/>
                  <a:pt x="7581" y="51438"/>
                </a:cubicBezTo>
                <a:lnTo>
                  <a:pt x="7585" y="51428"/>
                </a:lnTo>
                <a:cubicBezTo>
                  <a:pt x="7585" y="51428"/>
                  <a:pt x="7635" y="51182"/>
                  <a:pt x="7723" y="50751"/>
                </a:cubicBezTo>
                <a:cubicBezTo>
                  <a:pt x="7771" y="50538"/>
                  <a:pt x="7830" y="50277"/>
                  <a:pt x="7897" y="49979"/>
                </a:cubicBezTo>
                <a:cubicBezTo>
                  <a:pt x="7972" y="49682"/>
                  <a:pt x="8050" y="49346"/>
                  <a:pt x="8151" y="48982"/>
                </a:cubicBezTo>
                <a:cubicBezTo>
                  <a:pt x="8200" y="48801"/>
                  <a:pt x="8250" y="48612"/>
                  <a:pt x="8311" y="48418"/>
                </a:cubicBezTo>
                <a:cubicBezTo>
                  <a:pt x="8369" y="48224"/>
                  <a:pt x="8425" y="48020"/>
                  <a:pt x="8493" y="47817"/>
                </a:cubicBezTo>
                <a:cubicBezTo>
                  <a:pt x="8563" y="47595"/>
                  <a:pt x="8637" y="47371"/>
                  <a:pt x="8716" y="47142"/>
                </a:cubicBezTo>
                <a:cubicBezTo>
                  <a:pt x="9318" y="46876"/>
                  <a:pt x="9860" y="46643"/>
                  <a:pt x="10369" y="46643"/>
                </a:cubicBezTo>
                <a:cubicBezTo>
                  <a:pt x="10541" y="46643"/>
                  <a:pt x="10710" y="46670"/>
                  <a:pt x="10875" y="46731"/>
                </a:cubicBezTo>
                <a:cubicBezTo>
                  <a:pt x="11089" y="46808"/>
                  <a:pt x="11283" y="46842"/>
                  <a:pt x="11464" y="46842"/>
                </a:cubicBezTo>
                <a:cubicBezTo>
                  <a:pt x="11867" y="46842"/>
                  <a:pt x="12197" y="46674"/>
                  <a:pt x="12501" y="46457"/>
                </a:cubicBezTo>
                <a:cubicBezTo>
                  <a:pt x="12667" y="46568"/>
                  <a:pt x="12891" y="46638"/>
                  <a:pt x="13145" y="46638"/>
                </a:cubicBezTo>
                <a:cubicBezTo>
                  <a:pt x="13417" y="46638"/>
                  <a:pt x="13724" y="46557"/>
                  <a:pt x="14032" y="46358"/>
                </a:cubicBezTo>
                <a:cubicBezTo>
                  <a:pt x="14108" y="46307"/>
                  <a:pt x="14132" y="46204"/>
                  <a:pt x="14081" y="46126"/>
                </a:cubicBezTo>
                <a:cubicBezTo>
                  <a:pt x="14049" y="46076"/>
                  <a:pt x="13995" y="46049"/>
                  <a:pt x="13940" y="46049"/>
                </a:cubicBezTo>
                <a:cubicBezTo>
                  <a:pt x="13908" y="46049"/>
                  <a:pt x="13876" y="46058"/>
                  <a:pt x="13848" y="46077"/>
                </a:cubicBezTo>
                <a:cubicBezTo>
                  <a:pt x="13587" y="46245"/>
                  <a:pt x="13349" y="46304"/>
                  <a:pt x="13151" y="46304"/>
                </a:cubicBezTo>
                <a:cubicBezTo>
                  <a:pt x="13008" y="46304"/>
                  <a:pt x="12886" y="46273"/>
                  <a:pt x="12790" y="46233"/>
                </a:cubicBezTo>
                <a:cubicBezTo>
                  <a:pt x="12826" y="46204"/>
                  <a:pt x="12862" y="46175"/>
                  <a:pt x="12896" y="46146"/>
                </a:cubicBezTo>
                <a:cubicBezTo>
                  <a:pt x="13209" y="45891"/>
                  <a:pt x="13532" y="45626"/>
                  <a:pt x="13937" y="45471"/>
                </a:cubicBezTo>
                <a:cubicBezTo>
                  <a:pt x="14023" y="45437"/>
                  <a:pt x="14067" y="45340"/>
                  <a:pt x="14034" y="45254"/>
                </a:cubicBezTo>
                <a:cubicBezTo>
                  <a:pt x="14008" y="45187"/>
                  <a:pt x="13945" y="45146"/>
                  <a:pt x="13878" y="45146"/>
                </a:cubicBezTo>
                <a:cubicBezTo>
                  <a:pt x="13858" y="45146"/>
                  <a:pt x="13838" y="45149"/>
                  <a:pt x="13818" y="45157"/>
                </a:cubicBezTo>
                <a:cubicBezTo>
                  <a:pt x="13362" y="45330"/>
                  <a:pt x="13001" y="45626"/>
                  <a:pt x="12685" y="45885"/>
                </a:cubicBezTo>
                <a:cubicBezTo>
                  <a:pt x="12273" y="46222"/>
                  <a:pt x="11927" y="46506"/>
                  <a:pt x="11466" y="46506"/>
                </a:cubicBezTo>
                <a:cubicBezTo>
                  <a:pt x="11320" y="46506"/>
                  <a:pt x="11163" y="46478"/>
                  <a:pt x="10989" y="46414"/>
                </a:cubicBezTo>
                <a:cubicBezTo>
                  <a:pt x="10784" y="46339"/>
                  <a:pt x="10579" y="46307"/>
                  <a:pt x="10373" y="46307"/>
                </a:cubicBezTo>
                <a:cubicBezTo>
                  <a:pt x="9881" y="46307"/>
                  <a:pt x="9382" y="46488"/>
                  <a:pt x="8867" y="46709"/>
                </a:cubicBezTo>
                <a:cubicBezTo>
                  <a:pt x="8888" y="46652"/>
                  <a:pt x="8908" y="46594"/>
                  <a:pt x="8930" y="46536"/>
                </a:cubicBezTo>
                <a:cubicBezTo>
                  <a:pt x="9000" y="46351"/>
                  <a:pt x="9072" y="46162"/>
                  <a:pt x="9145" y="45974"/>
                </a:cubicBezTo>
                <a:cubicBezTo>
                  <a:pt x="9258" y="45988"/>
                  <a:pt x="9368" y="45995"/>
                  <a:pt x="9478" y="45995"/>
                </a:cubicBezTo>
                <a:cubicBezTo>
                  <a:pt x="10221" y="45995"/>
                  <a:pt x="10900" y="45684"/>
                  <a:pt x="11498" y="45218"/>
                </a:cubicBezTo>
                <a:cubicBezTo>
                  <a:pt x="12569" y="45136"/>
                  <a:pt x="13429" y="44627"/>
                  <a:pt x="14336" y="44089"/>
                </a:cubicBezTo>
                <a:cubicBezTo>
                  <a:pt x="14499" y="43991"/>
                  <a:pt x="14663" y="43894"/>
                  <a:pt x="14830" y="43798"/>
                </a:cubicBezTo>
                <a:cubicBezTo>
                  <a:pt x="14910" y="43752"/>
                  <a:pt x="14937" y="43650"/>
                  <a:pt x="14893" y="43570"/>
                </a:cubicBezTo>
                <a:cubicBezTo>
                  <a:pt x="14861" y="43515"/>
                  <a:pt x="14805" y="43485"/>
                  <a:pt x="14747" y="43485"/>
                </a:cubicBezTo>
                <a:cubicBezTo>
                  <a:pt x="14719" y="43485"/>
                  <a:pt x="14690" y="43492"/>
                  <a:pt x="14664" y="43507"/>
                </a:cubicBezTo>
                <a:cubicBezTo>
                  <a:pt x="14495" y="43605"/>
                  <a:pt x="14330" y="43703"/>
                  <a:pt x="14166" y="43799"/>
                </a:cubicBezTo>
                <a:cubicBezTo>
                  <a:pt x="13443" y="44229"/>
                  <a:pt x="12751" y="44639"/>
                  <a:pt x="11966" y="44812"/>
                </a:cubicBezTo>
                <a:cubicBezTo>
                  <a:pt x="12427" y="44363"/>
                  <a:pt x="12831" y="43839"/>
                  <a:pt x="13172" y="43320"/>
                </a:cubicBezTo>
                <a:cubicBezTo>
                  <a:pt x="14150" y="43312"/>
                  <a:pt x="14894" y="43140"/>
                  <a:pt x="15563" y="42335"/>
                </a:cubicBezTo>
                <a:cubicBezTo>
                  <a:pt x="15622" y="42263"/>
                  <a:pt x="15612" y="42159"/>
                  <a:pt x="15541" y="42098"/>
                </a:cubicBezTo>
                <a:cubicBezTo>
                  <a:pt x="15511" y="42072"/>
                  <a:pt x="15473" y="42060"/>
                  <a:pt x="15435" y="42060"/>
                </a:cubicBezTo>
                <a:cubicBezTo>
                  <a:pt x="15387" y="42060"/>
                  <a:pt x="15338" y="42080"/>
                  <a:pt x="15304" y="42120"/>
                </a:cubicBezTo>
                <a:cubicBezTo>
                  <a:pt x="14764" y="42770"/>
                  <a:pt x="14179" y="42948"/>
                  <a:pt x="13387" y="42979"/>
                </a:cubicBezTo>
                <a:cubicBezTo>
                  <a:pt x="13561" y="42693"/>
                  <a:pt x="13715" y="42416"/>
                  <a:pt x="13848" y="42164"/>
                </a:cubicBezTo>
                <a:cubicBezTo>
                  <a:pt x="13912" y="42035"/>
                  <a:pt x="13979" y="41902"/>
                  <a:pt x="14044" y="41767"/>
                </a:cubicBezTo>
                <a:cubicBezTo>
                  <a:pt x="14892" y="41641"/>
                  <a:pt x="15668" y="40826"/>
                  <a:pt x="16180" y="40217"/>
                </a:cubicBezTo>
                <a:cubicBezTo>
                  <a:pt x="16240" y="40146"/>
                  <a:pt x="16231" y="40040"/>
                  <a:pt x="16160" y="39981"/>
                </a:cubicBezTo>
                <a:cubicBezTo>
                  <a:pt x="16129" y="39954"/>
                  <a:pt x="16090" y="39941"/>
                  <a:pt x="16052" y="39941"/>
                </a:cubicBezTo>
                <a:cubicBezTo>
                  <a:pt x="16005" y="39941"/>
                  <a:pt x="15957" y="39961"/>
                  <a:pt x="15924" y="40001"/>
                </a:cubicBezTo>
                <a:cubicBezTo>
                  <a:pt x="15650" y="40325"/>
                  <a:pt x="14973" y="41126"/>
                  <a:pt x="14244" y="41373"/>
                </a:cubicBezTo>
                <a:cubicBezTo>
                  <a:pt x="14608" y="40661"/>
                  <a:pt x="15026" y="39907"/>
                  <a:pt x="15521" y="39222"/>
                </a:cubicBezTo>
                <a:cubicBezTo>
                  <a:pt x="15530" y="39226"/>
                  <a:pt x="15538" y="39230"/>
                  <a:pt x="15547" y="39231"/>
                </a:cubicBezTo>
                <a:cubicBezTo>
                  <a:pt x="15718" y="39264"/>
                  <a:pt x="15878" y="39279"/>
                  <a:pt x="16033" y="39279"/>
                </a:cubicBezTo>
                <a:cubicBezTo>
                  <a:pt x="16292" y="39279"/>
                  <a:pt x="16530" y="39238"/>
                  <a:pt x="16759" y="39188"/>
                </a:cubicBezTo>
                <a:cubicBezTo>
                  <a:pt x="16797" y="39839"/>
                  <a:pt x="17200" y="40424"/>
                  <a:pt x="17801" y="40686"/>
                </a:cubicBezTo>
                <a:cubicBezTo>
                  <a:pt x="17822" y="40695"/>
                  <a:pt x="17845" y="40700"/>
                  <a:pt x="17866" y="40700"/>
                </a:cubicBezTo>
                <a:cubicBezTo>
                  <a:pt x="17932" y="40700"/>
                  <a:pt x="17993" y="40663"/>
                  <a:pt x="18021" y="40599"/>
                </a:cubicBezTo>
                <a:cubicBezTo>
                  <a:pt x="18058" y="40514"/>
                  <a:pt x="18020" y="40416"/>
                  <a:pt x="17935" y="40379"/>
                </a:cubicBezTo>
                <a:cubicBezTo>
                  <a:pt x="17435" y="40161"/>
                  <a:pt x="17104" y="39668"/>
                  <a:pt x="17089" y="39124"/>
                </a:cubicBezTo>
                <a:cubicBezTo>
                  <a:pt x="17089" y="39118"/>
                  <a:pt x="17088" y="39114"/>
                  <a:pt x="17088" y="39109"/>
                </a:cubicBezTo>
                <a:cubicBezTo>
                  <a:pt x="17375" y="39035"/>
                  <a:pt x="17646" y="38967"/>
                  <a:pt x="17948" y="38951"/>
                </a:cubicBezTo>
                <a:cubicBezTo>
                  <a:pt x="18041" y="38946"/>
                  <a:pt x="18111" y="38868"/>
                  <a:pt x="18108" y="38776"/>
                </a:cubicBezTo>
                <a:cubicBezTo>
                  <a:pt x="18103" y="38688"/>
                  <a:pt x="18032" y="38618"/>
                  <a:pt x="17944" y="38618"/>
                </a:cubicBezTo>
                <a:cubicBezTo>
                  <a:pt x="17939" y="38618"/>
                  <a:pt x="17935" y="38618"/>
                  <a:pt x="17930" y="38619"/>
                </a:cubicBezTo>
                <a:cubicBezTo>
                  <a:pt x="17594" y="38636"/>
                  <a:pt x="17292" y="38712"/>
                  <a:pt x="17000" y="38787"/>
                </a:cubicBezTo>
                <a:cubicBezTo>
                  <a:pt x="16683" y="38868"/>
                  <a:pt x="16377" y="38944"/>
                  <a:pt x="16039" y="38944"/>
                </a:cubicBezTo>
                <a:cubicBezTo>
                  <a:pt x="15945" y="38944"/>
                  <a:pt x="15848" y="38938"/>
                  <a:pt x="15748" y="38925"/>
                </a:cubicBezTo>
                <a:cubicBezTo>
                  <a:pt x="16478" y="37997"/>
                  <a:pt x="17372" y="37234"/>
                  <a:pt x="18508" y="36949"/>
                </a:cubicBezTo>
                <a:cubicBezTo>
                  <a:pt x="18618" y="36898"/>
                  <a:pt x="18672" y="36808"/>
                  <a:pt x="18650" y="36718"/>
                </a:cubicBezTo>
                <a:cubicBezTo>
                  <a:pt x="18630" y="36641"/>
                  <a:pt x="18562" y="36590"/>
                  <a:pt x="18487" y="36590"/>
                </a:cubicBezTo>
                <a:cubicBezTo>
                  <a:pt x="18473" y="36590"/>
                  <a:pt x="18460" y="36592"/>
                  <a:pt x="18446" y="36595"/>
                </a:cubicBezTo>
                <a:cubicBezTo>
                  <a:pt x="15924" y="37229"/>
                  <a:pt x="14562" y="39981"/>
                  <a:pt x="13569" y="41985"/>
                </a:cubicBezTo>
                <a:cubicBezTo>
                  <a:pt x="13109" y="42865"/>
                  <a:pt x="12368" y="44063"/>
                  <a:pt x="11422" y="44841"/>
                </a:cubicBezTo>
                <a:cubicBezTo>
                  <a:pt x="11434" y="44758"/>
                  <a:pt x="11450" y="44669"/>
                  <a:pt x="11466" y="44578"/>
                </a:cubicBezTo>
                <a:cubicBezTo>
                  <a:pt x="11481" y="44501"/>
                  <a:pt x="11498" y="44427"/>
                  <a:pt x="11513" y="44357"/>
                </a:cubicBezTo>
                <a:cubicBezTo>
                  <a:pt x="11527" y="44285"/>
                  <a:pt x="11544" y="44220"/>
                  <a:pt x="11560" y="44166"/>
                </a:cubicBezTo>
                <a:cubicBezTo>
                  <a:pt x="11591" y="44057"/>
                  <a:pt x="11610" y="43983"/>
                  <a:pt x="11610" y="43983"/>
                </a:cubicBezTo>
                <a:lnTo>
                  <a:pt x="11614" y="43970"/>
                </a:lnTo>
                <a:cubicBezTo>
                  <a:pt x="11636" y="43888"/>
                  <a:pt x="11594" y="43802"/>
                  <a:pt x="11513" y="43771"/>
                </a:cubicBezTo>
                <a:cubicBezTo>
                  <a:pt x="11493" y="43763"/>
                  <a:pt x="11473" y="43760"/>
                  <a:pt x="11454" y="43760"/>
                </a:cubicBezTo>
                <a:cubicBezTo>
                  <a:pt x="11387" y="43760"/>
                  <a:pt x="11324" y="43801"/>
                  <a:pt x="11297" y="43866"/>
                </a:cubicBezTo>
                <a:cubicBezTo>
                  <a:pt x="11297" y="43866"/>
                  <a:pt x="11269" y="43943"/>
                  <a:pt x="11223" y="44059"/>
                </a:cubicBezTo>
                <a:cubicBezTo>
                  <a:pt x="11200" y="44117"/>
                  <a:pt x="11175" y="44185"/>
                  <a:pt x="11154" y="44259"/>
                </a:cubicBezTo>
                <a:cubicBezTo>
                  <a:pt x="11131" y="44331"/>
                  <a:pt x="11106" y="44410"/>
                  <a:pt x="11084" y="44488"/>
                </a:cubicBezTo>
                <a:cubicBezTo>
                  <a:pt x="11041" y="44645"/>
                  <a:pt x="10998" y="44802"/>
                  <a:pt x="10972" y="44916"/>
                </a:cubicBezTo>
                <a:cubicBezTo>
                  <a:pt x="10943" y="45032"/>
                  <a:pt x="10924" y="45109"/>
                  <a:pt x="10924" y="45109"/>
                </a:cubicBezTo>
                <a:lnTo>
                  <a:pt x="10924" y="45110"/>
                </a:lnTo>
                <a:lnTo>
                  <a:pt x="10920" y="45130"/>
                </a:lnTo>
                <a:cubicBezTo>
                  <a:pt x="10917" y="45154"/>
                  <a:pt x="10918" y="45178"/>
                  <a:pt x="10922" y="45201"/>
                </a:cubicBezTo>
                <a:cubicBezTo>
                  <a:pt x="10482" y="45468"/>
                  <a:pt x="10007" y="45631"/>
                  <a:pt x="9502" y="45631"/>
                </a:cubicBezTo>
                <a:cubicBezTo>
                  <a:pt x="9434" y="45631"/>
                  <a:pt x="9365" y="45628"/>
                  <a:pt x="9296" y="45622"/>
                </a:cubicBezTo>
                <a:cubicBezTo>
                  <a:pt x="9360" y="45462"/>
                  <a:pt x="9424" y="45303"/>
                  <a:pt x="9489" y="45142"/>
                </a:cubicBezTo>
                <a:cubicBezTo>
                  <a:pt x="9670" y="44677"/>
                  <a:pt x="9877" y="44213"/>
                  <a:pt x="10074" y="43744"/>
                </a:cubicBezTo>
                <a:cubicBezTo>
                  <a:pt x="10210" y="43429"/>
                  <a:pt x="10349" y="43118"/>
                  <a:pt x="10488" y="42807"/>
                </a:cubicBezTo>
                <a:cubicBezTo>
                  <a:pt x="10544" y="42810"/>
                  <a:pt x="10600" y="42814"/>
                  <a:pt x="10652" y="42814"/>
                </a:cubicBezTo>
                <a:cubicBezTo>
                  <a:pt x="11647" y="42814"/>
                  <a:pt x="12214" y="42318"/>
                  <a:pt x="12675" y="41773"/>
                </a:cubicBezTo>
                <a:cubicBezTo>
                  <a:pt x="12735" y="41703"/>
                  <a:pt x="12726" y="41597"/>
                  <a:pt x="12655" y="41537"/>
                </a:cubicBezTo>
                <a:cubicBezTo>
                  <a:pt x="12624" y="41510"/>
                  <a:pt x="12585" y="41497"/>
                  <a:pt x="12547" y="41497"/>
                </a:cubicBezTo>
                <a:cubicBezTo>
                  <a:pt x="12499" y="41497"/>
                  <a:pt x="12451" y="41517"/>
                  <a:pt x="12418" y="41556"/>
                </a:cubicBezTo>
                <a:cubicBezTo>
                  <a:pt x="12036" y="42006"/>
                  <a:pt x="11555" y="42478"/>
                  <a:pt x="10645" y="42478"/>
                </a:cubicBezTo>
                <a:cubicBezTo>
                  <a:pt x="10642" y="42478"/>
                  <a:pt x="10639" y="42478"/>
                  <a:pt x="10636" y="42478"/>
                </a:cubicBezTo>
                <a:cubicBezTo>
                  <a:pt x="10653" y="42437"/>
                  <a:pt x="10672" y="42398"/>
                  <a:pt x="10689" y="42358"/>
                </a:cubicBezTo>
                <a:cubicBezTo>
                  <a:pt x="10903" y="41905"/>
                  <a:pt x="11114" y="41459"/>
                  <a:pt x="11317" y="41029"/>
                </a:cubicBezTo>
                <a:cubicBezTo>
                  <a:pt x="11434" y="40795"/>
                  <a:pt x="11547" y="40565"/>
                  <a:pt x="11658" y="40342"/>
                </a:cubicBezTo>
                <a:cubicBezTo>
                  <a:pt x="12311" y="40323"/>
                  <a:pt x="12975" y="40136"/>
                  <a:pt x="13566" y="39966"/>
                </a:cubicBezTo>
                <a:cubicBezTo>
                  <a:pt x="13676" y="39935"/>
                  <a:pt x="13782" y="39905"/>
                  <a:pt x="13884" y="39875"/>
                </a:cubicBezTo>
                <a:cubicBezTo>
                  <a:pt x="13973" y="39850"/>
                  <a:pt x="14026" y="39758"/>
                  <a:pt x="14001" y="39669"/>
                </a:cubicBezTo>
                <a:cubicBezTo>
                  <a:pt x="13980" y="39595"/>
                  <a:pt x="13912" y="39546"/>
                  <a:pt x="13839" y="39546"/>
                </a:cubicBezTo>
                <a:cubicBezTo>
                  <a:pt x="13824" y="39546"/>
                  <a:pt x="13809" y="39548"/>
                  <a:pt x="13795" y="39552"/>
                </a:cubicBezTo>
                <a:cubicBezTo>
                  <a:pt x="13690" y="39582"/>
                  <a:pt x="13584" y="39613"/>
                  <a:pt x="13474" y="39645"/>
                </a:cubicBezTo>
                <a:cubicBezTo>
                  <a:pt x="12958" y="39791"/>
                  <a:pt x="12387" y="39954"/>
                  <a:pt x="11831" y="39998"/>
                </a:cubicBezTo>
                <a:cubicBezTo>
                  <a:pt x="11864" y="39932"/>
                  <a:pt x="11898" y="39864"/>
                  <a:pt x="11932" y="39799"/>
                </a:cubicBezTo>
                <a:cubicBezTo>
                  <a:pt x="12134" y="39411"/>
                  <a:pt x="12325" y="39044"/>
                  <a:pt x="12502" y="38705"/>
                </a:cubicBezTo>
                <a:cubicBezTo>
                  <a:pt x="12507" y="38695"/>
                  <a:pt x="12512" y="38686"/>
                  <a:pt x="12518" y="38675"/>
                </a:cubicBezTo>
                <a:cubicBezTo>
                  <a:pt x="12762" y="38722"/>
                  <a:pt x="13007" y="38744"/>
                  <a:pt x="13246" y="38744"/>
                </a:cubicBezTo>
                <a:cubicBezTo>
                  <a:pt x="14213" y="38744"/>
                  <a:pt x="15118" y="38375"/>
                  <a:pt x="15804" y="37684"/>
                </a:cubicBezTo>
                <a:cubicBezTo>
                  <a:pt x="15869" y="37619"/>
                  <a:pt x="15869" y="37513"/>
                  <a:pt x="15803" y="37447"/>
                </a:cubicBezTo>
                <a:cubicBezTo>
                  <a:pt x="15770" y="37415"/>
                  <a:pt x="15727" y="37399"/>
                  <a:pt x="15685" y="37399"/>
                </a:cubicBezTo>
                <a:cubicBezTo>
                  <a:pt x="15642" y="37399"/>
                  <a:pt x="15599" y="37415"/>
                  <a:pt x="15566" y="37449"/>
                </a:cubicBezTo>
                <a:cubicBezTo>
                  <a:pt x="14939" y="38081"/>
                  <a:pt x="14138" y="38411"/>
                  <a:pt x="13263" y="38411"/>
                </a:cubicBezTo>
                <a:cubicBezTo>
                  <a:pt x="13074" y="38411"/>
                  <a:pt x="12882" y="38395"/>
                  <a:pt x="12688" y="38365"/>
                </a:cubicBezTo>
                <a:cubicBezTo>
                  <a:pt x="12799" y="38159"/>
                  <a:pt x="12905" y="37967"/>
                  <a:pt x="13001" y="37790"/>
                </a:cubicBezTo>
                <a:cubicBezTo>
                  <a:pt x="13147" y="37516"/>
                  <a:pt x="13290" y="37284"/>
                  <a:pt x="13399" y="37090"/>
                </a:cubicBezTo>
                <a:cubicBezTo>
                  <a:pt x="13622" y="36702"/>
                  <a:pt x="13748" y="36482"/>
                  <a:pt x="13748" y="36482"/>
                </a:cubicBezTo>
                <a:cubicBezTo>
                  <a:pt x="13772" y="36440"/>
                  <a:pt x="13761" y="36387"/>
                  <a:pt x="13720" y="36360"/>
                </a:cubicBezTo>
                <a:cubicBezTo>
                  <a:pt x="13705" y="36350"/>
                  <a:pt x="13687" y="36345"/>
                  <a:pt x="13670" y="36345"/>
                </a:cubicBezTo>
                <a:cubicBezTo>
                  <a:pt x="13641" y="36345"/>
                  <a:pt x="13612" y="36359"/>
                  <a:pt x="13594" y="36386"/>
                </a:cubicBezTo>
                <a:cubicBezTo>
                  <a:pt x="13594" y="36386"/>
                  <a:pt x="13452" y="36599"/>
                  <a:pt x="13203" y="36969"/>
                </a:cubicBezTo>
                <a:cubicBezTo>
                  <a:pt x="13081" y="37157"/>
                  <a:pt x="12924" y="37377"/>
                  <a:pt x="12758" y="37643"/>
                </a:cubicBezTo>
                <a:cubicBezTo>
                  <a:pt x="12591" y="37906"/>
                  <a:pt x="12401" y="38204"/>
                  <a:pt x="12193" y="38528"/>
                </a:cubicBezTo>
                <a:cubicBezTo>
                  <a:pt x="11993" y="38856"/>
                  <a:pt x="11776" y="39211"/>
                  <a:pt x="11546" y="39587"/>
                </a:cubicBezTo>
                <a:cubicBezTo>
                  <a:pt x="11318" y="39965"/>
                  <a:pt x="11089" y="40368"/>
                  <a:pt x="10845" y="40783"/>
                </a:cubicBezTo>
                <a:cubicBezTo>
                  <a:pt x="10785" y="40891"/>
                  <a:pt x="10723" y="41002"/>
                  <a:pt x="10661" y="41113"/>
                </a:cubicBezTo>
                <a:cubicBezTo>
                  <a:pt x="10659" y="41109"/>
                  <a:pt x="10657" y="41106"/>
                  <a:pt x="10656" y="41102"/>
                </a:cubicBezTo>
                <a:cubicBezTo>
                  <a:pt x="10537" y="40848"/>
                  <a:pt x="10397" y="40469"/>
                  <a:pt x="10344" y="39986"/>
                </a:cubicBezTo>
                <a:cubicBezTo>
                  <a:pt x="10318" y="39746"/>
                  <a:pt x="10311" y="39481"/>
                  <a:pt x="10335" y="39200"/>
                </a:cubicBezTo>
                <a:cubicBezTo>
                  <a:pt x="10360" y="38919"/>
                  <a:pt x="10413" y="38625"/>
                  <a:pt x="10495" y="38324"/>
                </a:cubicBezTo>
                <a:cubicBezTo>
                  <a:pt x="10577" y="38024"/>
                  <a:pt x="10689" y="37717"/>
                  <a:pt x="10826" y="37415"/>
                </a:cubicBezTo>
                <a:cubicBezTo>
                  <a:pt x="10962" y="37114"/>
                  <a:pt x="11124" y="36808"/>
                  <a:pt x="11300" y="36533"/>
                </a:cubicBezTo>
                <a:cubicBezTo>
                  <a:pt x="11658" y="35990"/>
                  <a:pt x="12189" y="35507"/>
                  <a:pt x="12604" y="34935"/>
                </a:cubicBezTo>
                <a:cubicBezTo>
                  <a:pt x="12657" y="34864"/>
                  <a:pt x="12706" y="34789"/>
                  <a:pt x="12754" y="34717"/>
                </a:cubicBezTo>
                <a:cubicBezTo>
                  <a:pt x="12802" y="34643"/>
                  <a:pt x="12853" y="34557"/>
                  <a:pt x="12894" y="34486"/>
                </a:cubicBezTo>
                <a:lnTo>
                  <a:pt x="12949" y="34382"/>
                </a:lnTo>
                <a:lnTo>
                  <a:pt x="12964" y="34355"/>
                </a:lnTo>
                <a:lnTo>
                  <a:pt x="12981" y="34319"/>
                </a:lnTo>
                <a:lnTo>
                  <a:pt x="13008" y="34262"/>
                </a:lnTo>
                <a:cubicBezTo>
                  <a:pt x="13045" y="34186"/>
                  <a:pt x="13077" y="34111"/>
                  <a:pt x="13109" y="34036"/>
                </a:cubicBezTo>
                <a:cubicBezTo>
                  <a:pt x="13181" y="33866"/>
                  <a:pt x="13237" y="33698"/>
                  <a:pt x="13289" y="33538"/>
                </a:cubicBezTo>
                <a:cubicBezTo>
                  <a:pt x="13378" y="33503"/>
                  <a:pt x="13476" y="33464"/>
                  <a:pt x="13580" y="33422"/>
                </a:cubicBezTo>
                <a:cubicBezTo>
                  <a:pt x="13899" y="33293"/>
                  <a:pt x="14294" y="33134"/>
                  <a:pt x="14522" y="33091"/>
                </a:cubicBezTo>
                <a:cubicBezTo>
                  <a:pt x="14612" y="33074"/>
                  <a:pt x="14672" y="32986"/>
                  <a:pt x="14655" y="32896"/>
                </a:cubicBezTo>
                <a:cubicBezTo>
                  <a:pt x="14640" y="32815"/>
                  <a:pt x="14569" y="32759"/>
                  <a:pt x="14491" y="32759"/>
                </a:cubicBezTo>
                <a:cubicBezTo>
                  <a:pt x="14481" y="32759"/>
                  <a:pt x="14470" y="32761"/>
                  <a:pt x="14459" y="32763"/>
                </a:cubicBezTo>
                <a:cubicBezTo>
                  <a:pt x="14200" y="32812"/>
                  <a:pt x="13804" y="32971"/>
                  <a:pt x="13454" y="33112"/>
                </a:cubicBezTo>
                <a:cubicBezTo>
                  <a:pt x="13437" y="33119"/>
                  <a:pt x="13420" y="33127"/>
                  <a:pt x="13402" y="33134"/>
                </a:cubicBezTo>
                <a:cubicBezTo>
                  <a:pt x="13530" y="32620"/>
                  <a:pt x="13598" y="32195"/>
                  <a:pt x="13652" y="31900"/>
                </a:cubicBezTo>
                <a:cubicBezTo>
                  <a:pt x="13663" y="31846"/>
                  <a:pt x="13671" y="31796"/>
                  <a:pt x="13681" y="31751"/>
                </a:cubicBezTo>
                <a:cubicBezTo>
                  <a:pt x="13686" y="31746"/>
                  <a:pt x="13693" y="31745"/>
                  <a:pt x="13698" y="31741"/>
                </a:cubicBezTo>
                <a:cubicBezTo>
                  <a:pt x="13698" y="31741"/>
                  <a:pt x="13742" y="31710"/>
                  <a:pt x="13820" y="31657"/>
                </a:cubicBezTo>
                <a:cubicBezTo>
                  <a:pt x="13858" y="31630"/>
                  <a:pt x="13906" y="31597"/>
                  <a:pt x="13960" y="31560"/>
                </a:cubicBezTo>
                <a:cubicBezTo>
                  <a:pt x="13987" y="31541"/>
                  <a:pt x="14017" y="31522"/>
                  <a:pt x="14048" y="31501"/>
                </a:cubicBezTo>
                <a:cubicBezTo>
                  <a:pt x="14077" y="31477"/>
                  <a:pt x="14111" y="31448"/>
                  <a:pt x="14145" y="31419"/>
                </a:cubicBezTo>
                <a:cubicBezTo>
                  <a:pt x="14213" y="31362"/>
                  <a:pt x="14288" y="31300"/>
                  <a:pt x="14367" y="31233"/>
                </a:cubicBezTo>
                <a:cubicBezTo>
                  <a:pt x="14447" y="31168"/>
                  <a:pt x="14511" y="31088"/>
                  <a:pt x="14588" y="31013"/>
                </a:cubicBezTo>
                <a:cubicBezTo>
                  <a:pt x="14662" y="30935"/>
                  <a:pt x="14742" y="30857"/>
                  <a:pt x="14808" y="30765"/>
                </a:cubicBezTo>
                <a:cubicBezTo>
                  <a:pt x="14877" y="30677"/>
                  <a:pt x="14948" y="30589"/>
                  <a:pt x="15016" y="30497"/>
                </a:cubicBezTo>
                <a:cubicBezTo>
                  <a:pt x="15049" y="30446"/>
                  <a:pt x="15081" y="30396"/>
                  <a:pt x="15113" y="30347"/>
                </a:cubicBezTo>
                <a:cubicBezTo>
                  <a:pt x="15164" y="30391"/>
                  <a:pt x="15229" y="30418"/>
                  <a:pt x="15300" y="30422"/>
                </a:cubicBezTo>
                <a:cubicBezTo>
                  <a:pt x="15300" y="30422"/>
                  <a:pt x="15343" y="30423"/>
                  <a:pt x="15417" y="30425"/>
                </a:cubicBezTo>
                <a:cubicBezTo>
                  <a:pt x="15454" y="30427"/>
                  <a:pt x="15500" y="30428"/>
                  <a:pt x="15552" y="30429"/>
                </a:cubicBezTo>
                <a:cubicBezTo>
                  <a:pt x="15579" y="30430"/>
                  <a:pt x="15605" y="30430"/>
                  <a:pt x="15634" y="30432"/>
                </a:cubicBezTo>
                <a:cubicBezTo>
                  <a:pt x="15665" y="30432"/>
                  <a:pt x="15699" y="30429"/>
                  <a:pt x="15735" y="30428"/>
                </a:cubicBezTo>
                <a:cubicBezTo>
                  <a:pt x="15805" y="30424"/>
                  <a:pt x="15882" y="30422"/>
                  <a:pt x="15962" y="30417"/>
                </a:cubicBezTo>
                <a:cubicBezTo>
                  <a:pt x="16043" y="30416"/>
                  <a:pt x="16122" y="30398"/>
                  <a:pt x="16207" y="30390"/>
                </a:cubicBezTo>
                <a:cubicBezTo>
                  <a:pt x="16291" y="30377"/>
                  <a:pt x="16378" y="30369"/>
                  <a:pt x="16463" y="30348"/>
                </a:cubicBezTo>
                <a:cubicBezTo>
                  <a:pt x="16544" y="30331"/>
                  <a:pt x="16627" y="30312"/>
                  <a:pt x="16711" y="30295"/>
                </a:cubicBezTo>
                <a:cubicBezTo>
                  <a:pt x="16734" y="30313"/>
                  <a:pt x="16762" y="30334"/>
                  <a:pt x="16799" y="30358"/>
                </a:cubicBezTo>
                <a:cubicBezTo>
                  <a:pt x="16836" y="30381"/>
                  <a:pt x="16878" y="30407"/>
                  <a:pt x="16921" y="30434"/>
                </a:cubicBezTo>
                <a:cubicBezTo>
                  <a:pt x="16964" y="30464"/>
                  <a:pt x="17014" y="30482"/>
                  <a:pt x="17062" y="30508"/>
                </a:cubicBezTo>
                <a:cubicBezTo>
                  <a:pt x="17111" y="30530"/>
                  <a:pt x="17159" y="30560"/>
                  <a:pt x="17216" y="30576"/>
                </a:cubicBezTo>
                <a:cubicBezTo>
                  <a:pt x="17270" y="30594"/>
                  <a:pt x="17325" y="30614"/>
                  <a:pt x="17381" y="30634"/>
                </a:cubicBezTo>
                <a:cubicBezTo>
                  <a:pt x="17437" y="30646"/>
                  <a:pt x="17495" y="30659"/>
                  <a:pt x="17553" y="30671"/>
                </a:cubicBezTo>
                <a:cubicBezTo>
                  <a:pt x="17609" y="30685"/>
                  <a:pt x="17668" y="30685"/>
                  <a:pt x="17723" y="30690"/>
                </a:cubicBezTo>
                <a:cubicBezTo>
                  <a:pt x="17763" y="30690"/>
                  <a:pt x="17802" y="30696"/>
                  <a:pt x="17840" y="30696"/>
                </a:cubicBezTo>
                <a:cubicBezTo>
                  <a:pt x="17855" y="30696"/>
                  <a:pt x="17869" y="30695"/>
                  <a:pt x="17884" y="30693"/>
                </a:cubicBezTo>
                <a:cubicBezTo>
                  <a:pt x="17935" y="30687"/>
                  <a:pt x="17983" y="30683"/>
                  <a:pt x="18027" y="30678"/>
                </a:cubicBezTo>
                <a:cubicBezTo>
                  <a:pt x="18073" y="30675"/>
                  <a:pt x="18112" y="30664"/>
                  <a:pt x="18147" y="30653"/>
                </a:cubicBezTo>
                <a:cubicBezTo>
                  <a:pt x="18181" y="30645"/>
                  <a:pt x="18212" y="30635"/>
                  <a:pt x="18238" y="30629"/>
                </a:cubicBezTo>
                <a:cubicBezTo>
                  <a:pt x="18288" y="30614"/>
                  <a:pt x="18316" y="30606"/>
                  <a:pt x="18316" y="30606"/>
                </a:cubicBezTo>
                <a:cubicBezTo>
                  <a:pt x="18381" y="30587"/>
                  <a:pt x="18420" y="30519"/>
                  <a:pt x="18404" y="30453"/>
                </a:cubicBezTo>
                <a:cubicBezTo>
                  <a:pt x="18390" y="30396"/>
                  <a:pt x="18339" y="30356"/>
                  <a:pt x="18281" y="30356"/>
                </a:cubicBezTo>
                <a:cubicBezTo>
                  <a:pt x="18271" y="30356"/>
                  <a:pt x="18261" y="30357"/>
                  <a:pt x="18250" y="30360"/>
                </a:cubicBezTo>
                <a:lnTo>
                  <a:pt x="18229" y="30365"/>
                </a:lnTo>
                <a:cubicBezTo>
                  <a:pt x="18229" y="30365"/>
                  <a:pt x="18206" y="30371"/>
                  <a:pt x="18164" y="30381"/>
                </a:cubicBezTo>
                <a:cubicBezTo>
                  <a:pt x="18143" y="30387"/>
                  <a:pt x="18117" y="30393"/>
                  <a:pt x="18090" y="30400"/>
                </a:cubicBezTo>
                <a:cubicBezTo>
                  <a:pt x="18061" y="30408"/>
                  <a:pt x="18029" y="30417"/>
                  <a:pt x="17992" y="30417"/>
                </a:cubicBezTo>
                <a:cubicBezTo>
                  <a:pt x="17956" y="30419"/>
                  <a:pt x="17915" y="30423"/>
                  <a:pt x="17873" y="30427"/>
                </a:cubicBezTo>
                <a:cubicBezTo>
                  <a:pt x="17863" y="30429"/>
                  <a:pt x="17853" y="30429"/>
                  <a:pt x="17843" y="30429"/>
                </a:cubicBezTo>
                <a:cubicBezTo>
                  <a:pt x="17811" y="30429"/>
                  <a:pt x="17776" y="30422"/>
                  <a:pt x="17742" y="30422"/>
                </a:cubicBezTo>
                <a:cubicBezTo>
                  <a:pt x="17696" y="30416"/>
                  <a:pt x="17649" y="30417"/>
                  <a:pt x="17601" y="30402"/>
                </a:cubicBezTo>
                <a:cubicBezTo>
                  <a:pt x="17553" y="30392"/>
                  <a:pt x="17505" y="30380"/>
                  <a:pt x="17457" y="30369"/>
                </a:cubicBezTo>
                <a:cubicBezTo>
                  <a:pt x="17410" y="30352"/>
                  <a:pt x="17365" y="30333"/>
                  <a:pt x="17318" y="30316"/>
                </a:cubicBezTo>
                <a:cubicBezTo>
                  <a:pt x="17271" y="30301"/>
                  <a:pt x="17229" y="30275"/>
                  <a:pt x="17186" y="30254"/>
                </a:cubicBezTo>
                <a:cubicBezTo>
                  <a:pt x="17145" y="30231"/>
                  <a:pt x="17101" y="30214"/>
                  <a:pt x="17068" y="30189"/>
                </a:cubicBezTo>
                <a:cubicBezTo>
                  <a:pt x="17068" y="30189"/>
                  <a:pt x="17067" y="30189"/>
                  <a:pt x="17067" y="30188"/>
                </a:cubicBezTo>
                <a:cubicBezTo>
                  <a:pt x="17120" y="30169"/>
                  <a:pt x="17173" y="30148"/>
                  <a:pt x="17223" y="30130"/>
                </a:cubicBezTo>
                <a:cubicBezTo>
                  <a:pt x="17301" y="30099"/>
                  <a:pt x="17377" y="30076"/>
                  <a:pt x="17447" y="30042"/>
                </a:cubicBezTo>
                <a:cubicBezTo>
                  <a:pt x="17516" y="30010"/>
                  <a:pt x="17581" y="29981"/>
                  <a:pt x="17641" y="29954"/>
                </a:cubicBezTo>
                <a:cubicBezTo>
                  <a:pt x="17761" y="29901"/>
                  <a:pt x="17855" y="29840"/>
                  <a:pt x="17924" y="29806"/>
                </a:cubicBezTo>
                <a:cubicBezTo>
                  <a:pt x="17992" y="29769"/>
                  <a:pt x="18030" y="29748"/>
                  <a:pt x="18030" y="29748"/>
                </a:cubicBezTo>
                <a:cubicBezTo>
                  <a:pt x="18104" y="29707"/>
                  <a:pt x="18137" y="29617"/>
                  <a:pt x="18104" y="29539"/>
                </a:cubicBezTo>
                <a:cubicBezTo>
                  <a:pt x="18076" y="29476"/>
                  <a:pt x="18015" y="29437"/>
                  <a:pt x="17950" y="29437"/>
                </a:cubicBezTo>
                <a:cubicBezTo>
                  <a:pt x="17929" y="29437"/>
                  <a:pt x="17908" y="29441"/>
                  <a:pt x="17887" y="29450"/>
                </a:cubicBezTo>
                <a:lnTo>
                  <a:pt x="17876" y="29454"/>
                </a:lnTo>
                <a:cubicBezTo>
                  <a:pt x="17876" y="29454"/>
                  <a:pt x="17838" y="29470"/>
                  <a:pt x="17771" y="29498"/>
                </a:cubicBezTo>
                <a:cubicBezTo>
                  <a:pt x="17703" y="29523"/>
                  <a:pt x="17611" y="29571"/>
                  <a:pt x="17494" y="29608"/>
                </a:cubicBezTo>
                <a:cubicBezTo>
                  <a:pt x="17436" y="29627"/>
                  <a:pt x="17373" y="29649"/>
                  <a:pt x="17307" y="29672"/>
                </a:cubicBezTo>
                <a:cubicBezTo>
                  <a:pt x="17297" y="29675"/>
                  <a:pt x="17283" y="29678"/>
                  <a:pt x="17272" y="29683"/>
                </a:cubicBezTo>
                <a:cubicBezTo>
                  <a:pt x="17260" y="29658"/>
                  <a:pt x="17248" y="29632"/>
                  <a:pt x="17233" y="29600"/>
                </a:cubicBezTo>
                <a:cubicBezTo>
                  <a:pt x="17181" y="29486"/>
                  <a:pt x="17127" y="29327"/>
                  <a:pt x="17113" y="29165"/>
                </a:cubicBezTo>
                <a:cubicBezTo>
                  <a:pt x="17099" y="29004"/>
                  <a:pt x="17132" y="28849"/>
                  <a:pt x="17185" y="28745"/>
                </a:cubicBezTo>
                <a:cubicBezTo>
                  <a:pt x="17197" y="28718"/>
                  <a:pt x="17211" y="28696"/>
                  <a:pt x="17223" y="28676"/>
                </a:cubicBezTo>
                <a:cubicBezTo>
                  <a:pt x="17235" y="28657"/>
                  <a:pt x="17248" y="28639"/>
                  <a:pt x="17258" y="28626"/>
                </a:cubicBezTo>
                <a:cubicBezTo>
                  <a:pt x="17280" y="28599"/>
                  <a:pt x="17291" y="28583"/>
                  <a:pt x="17291" y="28583"/>
                </a:cubicBezTo>
                <a:lnTo>
                  <a:pt x="17299" y="28574"/>
                </a:lnTo>
                <a:cubicBezTo>
                  <a:pt x="17336" y="28525"/>
                  <a:pt x="17329" y="28456"/>
                  <a:pt x="17282" y="28415"/>
                </a:cubicBezTo>
                <a:cubicBezTo>
                  <a:pt x="17260" y="28398"/>
                  <a:pt x="17235" y="28390"/>
                  <a:pt x="17209" y="28390"/>
                </a:cubicBezTo>
                <a:cubicBezTo>
                  <a:pt x="17176" y="28390"/>
                  <a:pt x="17143" y="28404"/>
                  <a:pt x="17121" y="28431"/>
                </a:cubicBezTo>
                <a:cubicBezTo>
                  <a:pt x="17121" y="28431"/>
                  <a:pt x="17105" y="28452"/>
                  <a:pt x="17078" y="28487"/>
                </a:cubicBezTo>
                <a:cubicBezTo>
                  <a:pt x="17063" y="28504"/>
                  <a:pt x="17047" y="28525"/>
                  <a:pt x="17031" y="28551"/>
                </a:cubicBezTo>
                <a:cubicBezTo>
                  <a:pt x="17014" y="28577"/>
                  <a:pt x="16994" y="28607"/>
                  <a:pt x="16978" y="28642"/>
                </a:cubicBezTo>
                <a:cubicBezTo>
                  <a:pt x="16960" y="28675"/>
                  <a:pt x="16943" y="28713"/>
                  <a:pt x="16928" y="28756"/>
                </a:cubicBezTo>
                <a:cubicBezTo>
                  <a:pt x="16911" y="28797"/>
                  <a:pt x="16899" y="28843"/>
                  <a:pt x="16888" y="28889"/>
                </a:cubicBezTo>
                <a:cubicBezTo>
                  <a:pt x="16880" y="28935"/>
                  <a:pt x="16871" y="28984"/>
                  <a:pt x="16869" y="29034"/>
                </a:cubicBezTo>
                <a:cubicBezTo>
                  <a:pt x="16865" y="29083"/>
                  <a:pt x="16866" y="29133"/>
                  <a:pt x="16869" y="29184"/>
                </a:cubicBezTo>
                <a:cubicBezTo>
                  <a:pt x="16880" y="29384"/>
                  <a:pt x="16940" y="29570"/>
                  <a:pt x="16997" y="29703"/>
                </a:cubicBezTo>
                <a:cubicBezTo>
                  <a:pt x="17003" y="29721"/>
                  <a:pt x="17011" y="29738"/>
                  <a:pt x="17018" y="29754"/>
                </a:cubicBezTo>
                <a:cubicBezTo>
                  <a:pt x="16968" y="29767"/>
                  <a:pt x="16918" y="29781"/>
                  <a:pt x="16865" y="29788"/>
                </a:cubicBezTo>
                <a:cubicBezTo>
                  <a:pt x="16786" y="29803"/>
                  <a:pt x="16707" y="29818"/>
                  <a:pt x="16628" y="29834"/>
                </a:cubicBezTo>
                <a:cubicBezTo>
                  <a:pt x="16548" y="29843"/>
                  <a:pt x="16468" y="29851"/>
                  <a:pt x="16389" y="29860"/>
                </a:cubicBezTo>
                <a:cubicBezTo>
                  <a:pt x="16311" y="29872"/>
                  <a:pt x="16232" y="29871"/>
                  <a:pt x="16158" y="29873"/>
                </a:cubicBezTo>
                <a:cubicBezTo>
                  <a:pt x="16102" y="29873"/>
                  <a:pt x="16046" y="29878"/>
                  <a:pt x="15995" y="29878"/>
                </a:cubicBezTo>
                <a:cubicBezTo>
                  <a:pt x="15977" y="29878"/>
                  <a:pt x="15961" y="29878"/>
                  <a:pt x="15944" y="29876"/>
                </a:cubicBezTo>
                <a:cubicBezTo>
                  <a:pt x="15878" y="29873"/>
                  <a:pt x="15817" y="29870"/>
                  <a:pt x="15759" y="29867"/>
                </a:cubicBezTo>
                <a:cubicBezTo>
                  <a:pt x="15730" y="29866"/>
                  <a:pt x="15705" y="29866"/>
                  <a:pt x="15676" y="29862"/>
                </a:cubicBezTo>
                <a:cubicBezTo>
                  <a:pt x="15648" y="29859"/>
                  <a:pt x="15621" y="29855"/>
                  <a:pt x="15595" y="29853"/>
                </a:cubicBezTo>
                <a:cubicBezTo>
                  <a:pt x="15542" y="29845"/>
                  <a:pt x="15499" y="29839"/>
                  <a:pt x="15462" y="29835"/>
                </a:cubicBezTo>
                <a:cubicBezTo>
                  <a:pt x="15441" y="29833"/>
                  <a:pt x="15424" y="29829"/>
                  <a:pt x="15408" y="29828"/>
                </a:cubicBezTo>
                <a:cubicBezTo>
                  <a:pt x="15439" y="29771"/>
                  <a:pt x="15468" y="29716"/>
                  <a:pt x="15489" y="29659"/>
                </a:cubicBezTo>
                <a:cubicBezTo>
                  <a:pt x="15526" y="29570"/>
                  <a:pt x="15563" y="29488"/>
                  <a:pt x="15596" y="29411"/>
                </a:cubicBezTo>
                <a:cubicBezTo>
                  <a:pt x="15631" y="29335"/>
                  <a:pt x="15654" y="29262"/>
                  <a:pt x="15676" y="29197"/>
                </a:cubicBezTo>
                <a:cubicBezTo>
                  <a:pt x="15700" y="29133"/>
                  <a:pt x="15718" y="29078"/>
                  <a:pt x="15734" y="29031"/>
                </a:cubicBezTo>
                <a:cubicBezTo>
                  <a:pt x="15766" y="28940"/>
                  <a:pt x="15783" y="28886"/>
                  <a:pt x="15783" y="28886"/>
                </a:cubicBezTo>
                <a:cubicBezTo>
                  <a:pt x="15809" y="28805"/>
                  <a:pt x="15772" y="28716"/>
                  <a:pt x="15692" y="28681"/>
                </a:cubicBezTo>
                <a:cubicBezTo>
                  <a:pt x="15671" y="28672"/>
                  <a:pt x="15650" y="28668"/>
                  <a:pt x="15628" y="28668"/>
                </a:cubicBezTo>
                <a:cubicBezTo>
                  <a:pt x="15564" y="28668"/>
                  <a:pt x="15503" y="28706"/>
                  <a:pt x="15477" y="28768"/>
                </a:cubicBezTo>
                <a:lnTo>
                  <a:pt x="15471" y="28778"/>
                </a:lnTo>
                <a:cubicBezTo>
                  <a:pt x="15471" y="28778"/>
                  <a:pt x="15450" y="28826"/>
                  <a:pt x="15414" y="28911"/>
                </a:cubicBezTo>
                <a:cubicBezTo>
                  <a:pt x="15395" y="28954"/>
                  <a:pt x="15373" y="29004"/>
                  <a:pt x="15347" y="29064"/>
                </a:cubicBezTo>
                <a:cubicBezTo>
                  <a:pt x="15322" y="29122"/>
                  <a:pt x="15294" y="29189"/>
                  <a:pt x="15255" y="29258"/>
                </a:cubicBezTo>
                <a:cubicBezTo>
                  <a:pt x="15219" y="29328"/>
                  <a:pt x="15180" y="29403"/>
                  <a:pt x="15137" y="29483"/>
                </a:cubicBezTo>
                <a:cubicBezTo>
                  <a:pt x="15099" y="29564"/>
                  <a:pt x="15043" y="29641"/>
                  <a:pt x="14993" y="29723"/>
                </a:cubicBezTo>
                <a:cubicBezTo>
                  <a:pt x="14937" y="29805"/>
                  <a:pt x="14892" y="29893"/>
                  <a:pt x="14826" y="29972"/>
                </a:cubicBezTo>
                <a:cubicBezTo>
                  <a:pt x="14765" y="30053"/>
                  <a:pt x="14703" y="30135"/>
                  <a:pt x="14640" y="30216"/>
                </a:cubicBezTo>
                <a:cubicBezTo>
                  <a:pt x="14573" y="30293"/>
                  <a:pt x="14501" y="30367"/>
                  <a:pt x="14435" y="30441"/>
                </a:cubicBezTo>
                <a:cubicBezTo>
                  <a:pt x="14369" y="30518"/>
                  <a:pt x="14293" y="30580"/>
                  <a:pt x="14222" y="30644"/>
                </a:cubicBezTo>
                <a:cubicBezTo>
                  <a:pt x="14150" y="30705"/>
                  <a:pt x="14085" y="30775"/>
                  <a:pt x="14015" y="30821"/>
                </a:cubicBezTo>
                <a:cubicBezTo>
                  <a:pt x="13947" y="30870"/>
                  <a:pt x="13883" y="30917"/>
                  <a:pt x="13823" y="30960"/>
                </a:cubicBezTo>
                <a:cubicBezTo>
                  <a:pt x="13792" y="30981"/>
                  <a:pt x="13767" y="31002"/>
                  <a:pt x="13738" y="31020"/>
                </a:cubicBezTo>
                <a:cubicBezTo>
                  <a:pt x="13717" y="31032"/>
                  <a:pt x="13697" y="31045"/>
                  <a:pt x="13677" y="31055"/>
                </a:cubicBezTo>
                <a:cubicBezTo>
                  <a:pt x="13653" y="31035"/>
                  <a:pt x="13622" y="31020"/>
                  <a:pt x="13587" y="31016"/>
                </a:cubicBezTo>
                <a:cubicBezTo>
                  <a:pt x="13587" y="31016"/>
                  <a:pt x="13557" y="31013"/>
                  <a:pt x="13504" y="31007"/>
                </a:cubicBezTo>
                <a:cubicBezTo>
                  <a:pt x="13491" y="31005"/>
                  <a:pt x="13476" y="31003"/>
                  <a:pt x="13460" y="31002"/>
                </a:cubicBezTo>
                <a:cubicBezTo>
                  <a:pt x="13447" y="30999"/>
                  <a:pt x="13433" y="30997"/>
                  <a:pt x="13419" y="30993"/>
                </a:cubicBezTo>
                <a:cubicBezTo>
                  <a:pt x="13390" y="30987"/>
                  <a:pt x="13355" y="30981"/>
                  <a:pt x="13316" y="30966"/>
                </a:cubicBezTo>
                <a:cubicBezTo>
                  <a:pt x="13277" y="30955"/>
                  <a:pt x="13235" y="30940"/>
                  <a:pt x="13193" y="30922"/>
                </a:cubicBezTo>
                <a:cubicBezTo>
                  <a:pt x="13149" y="30906"/>
                  <a:pt x="13107" y="30880"/>
                  <a:pt x="13060" y="30859"/>
                </a:cubicBezTo>
                <a:cubicBezTo>
                  <a:pt x="13017" y="30830"/>
                  <a:pt x="12970" y="30805"/>
                  <a:pt x="12928" y="30770"/>
                </a:cubicBezTo>
                <a:cubicBezTo>
                  <a:pt x="12885" y="30739"/>
                  <a:pt x="12845" y="30701"/>
                  <a:pt x="12804" y="30664"/>
                </a:cubicBezTo>
                <a:cubicBezTo>
                  <a:pt x="12767" y="30625"/>
                  <a:pt x="12726" y="30585"/>
                  <a:pt x="12696" y="30542"/>
                </a:cubicBezTo>
                <a:cubicBezTo>
                  <a:pt x="12661" y="30500"/>
                  <a:pt x="12635" y="30455"/>
                  <a:pt x="12608" y="30410"/>
                </a:cubicBezTo>
                <a:cubicBezTo>
                  <a:pt x="12586" y="30365"/>
                  <a:pt x="12561" y="30322"/>
                  <a:pt x="12545" y="30277"/>
                </a:cubicBezTo>
                <a:cubicBezTo>
                  <a:pt x="12529" y="30233"/>
                  <a:pt x="12516" y="30192"/>
                  <a:pt x="12507" y="30153"/>
                </a:cubicBezTo>
                <a:cubicBezTo>
                  <a:pt x="12496" y="30112"/>
                  <a:pt x="12491" y="30077"/>
                  <a:pt x="12489" y="30043"/>
                </a:cubicBezTo>
                <a:cubicBezTo>
                  <a:pt x="12484" y="30010"/>
                  <a:pt x="12482" y="29983"/>
                  <a:pt x="12484" y="29958"/>
                </a:cubicBezTo>
                <a:lnTo>
                  <a:pt x="12484" y="29884"/>
                </a:lnTo>
                <a:lnTo>
                  <a:pt x="12484" y="29870"/>
                </a:lnTo>
                <a:cubicBezTo>
                  <a:pt x="12484" y="29811"/>
                  <a:pt x="12437" y="29760"/>
                  <a:pt x="12378" y="29758"/>
                </a:cubicBezTo>
                <a:cubicBezTo>
                  <a:pt x="12376" y="29758"/>
                  <a:pt x="12373" y="29758"/>
                  <a:pt x="12371" y="29758"/>
                </a:cubicBezTo>
                <a:cubicBezTo>
                  <a:pt x="12311" y="29758"/>
                  <a:pt x="12262" y="29804"/>
                  <a:pt x="12258" y="29862"/>
                </a:cubicBezTo>
                <a:cubicBezTo>
                  <a:pt x="12258" y="29862"/>
                  <a:pt x="12256" y="29896"/>
                  <a:pt x="12253" y="29956"/>
                </a:cubicBezTo>
                <a:cubicBezTo>
                  <a:pt x="12251" y="29985"/>
                  <a:pt x="12251" y="30021"/>
                  <a:pt x="12255" y="30063"/>
                </a:cubicBezTo>
                <a:cubicBezTo>
                  <a:pt x="12256" y="30105"/>
                  <a:pt x="12260" y="30152"/>
                  <a:pt x="12271" y="30202"/>
                </a:cubicBezTo>
                <a:cubicBezTo>
                  <a:pt x="12277" y="30253"/>
                  <a:pt x="12292" y="30306"/>
                  <a:pt x="12309" y="30361"/>
                </a:cubicBezTo>
                <a:cubicBezTo>
                  <a:pt x="12325" y="30417"/>
                  <a:pt x="12352" y="30474"/>
                  <a:pt x="12377" y="30531"/>
                </a:cubicBezTo>
                <a:cubicBezTo>
                  <a:pt x="12406" y="30587"/>
                  <a:pt x="12437" y="30646"/>
                  <a:pt x="12476" y="30700"/>
                </a:cubicBezTo>
                <a:cubicBezTo>
                  <a:pt x="12512" y="30758"/>
                  <a:pt x="12558" y="30806"/>
                  <a:pt x="12601" y="30859"/>
                </a:cubicBezTo>
                <a:cubicBezTo>
                  <a:pt x="12646" y="30907"/>
                  <a:pt x="12693" y="30955"/>
                  <a:pt x="12746" y="30998"/>
                </a:cubicBezTo>
                <a:cubicBezTo>
                  <a:pt x="12795" y="31042"/>
                  <a:pt x="12852" y="31078"/>
                  <a:pt x="12904" y="31115"/>
                </a:cubicBezTo>
                <a:cubicBezTo>
                  <a:pt x="12958" y="31147"/>
                  <a:pt x="13010" y="31181"/>
                  <a:pt x="13063" y="31204"/>
                </a:cubicBezTo>
                <a:cubicBezTo>
                  <a:pt x="13095" y="31220"/>
                  <a:pt x="13127" y="31234"/>
                  <a:pt x="13157" y="31247"/>
                </a:cubicBezTo>
                <a:cubicBezTo>
                  <a:pt x="13148" y="31266"/>
                  <a:pt x="13141" y="31289"/>
                  <a:pt x="13135" y="31311"/>
                </a:cubicBezTo>
                <a:cubicBezTo>
                  <a:pt x="13135" y="31311"/>
                  <a:pt x="13101" y="31486"/>
                  <a:pt x="13042" y="31791"/>
                </a:cubicBezTo>
                <a:cubicBezTo>
                  <a:pt x="12991" y="32047"/>
                  <a:pt x="12928" y="32398"/>
                  <a:pt x="12831" y="32799"/>
                </a:cubicBezTo>
                <a:cubicBezTo>
                  <a:pt x="12829" y="32799"/>
                  <a:pt x="12826" y="32797"/>
                  <a:pt x="12825" y="32797"/>
                </a:cubicBezTo>
                <a:cubicBezTo>
                  <a:pt x="12777" y="32788"/>
                  <a:pt x="12721" y="32778"/>
                  <a:pt x="12657" y="32754"/>
                </a:cubicBezTo>
                <a:cubicBezTo>
                  <a:pt x="12625" y="32746"/>
                  <a:pt x="12592" y="32735"/>
                  <a:pt x="12559" y="32724"/>
                </a:cubicBezTo>
                <a:cubicBezTo>
                  <a:pt x="12526" y="32711"/>
                  <a:pt x="12491" y="32696"/>
                  <a:pt x="12457" y="32682"/>
                </a:cubicBezTo>
                <a:cubicBezTo>
                  <a:pt x="12385" y="32656"/>
                  <a:pt x="12316" y="32613"/>
                  <a:pt x="12240" y="32577"/>
                </a:cubicBezTo>
                <a:cubicBezTo>
                  <a:pt x="12171" y="32530"/>
                  <a:pt x="12094" y="32491"/>
                  <a:pt x="12027" y="32434"/>
                </a:cubicBezTo>
                <a:cubicBezTo>
                  <a:pt x="11954" y="32384"/>
                  <a:pt x="11889" y="32323"/>
                  <a:pt x="11822" y="32262"/>
                </a:cubicBezTo>
                <a:cubicBezTo>
                  <a:pt x="11763" y="32196"/>
                  <a:pt x="11698" y="32134"/>
                  <a:pt x="11647" y="32062"/>
                </a:cubicBezTo>
                <a:cubicBezTo>
                  <a:pt x="11592" y="31994"/>
                  <a:pt x="11548" y="31920"/>
                  <a:pt x="11506" y="31848"/>
                </a:cubicBezTo>
                <a:cubicBezTo>
                  <a:pt x="11484" y="31812"/>
                  <a:pt x="11469" y="31775"/>
                  <a:pt x="11450" y="31739"/>
                </a:cubicBezTo>
                <a:cubicBezTo>
                  <a:pt x="11433" y="31704"/>
                  <a:pt x="11415" y="31669"/>
                  <a:pt x="11405" y="31631"/>
                </a:cubicBezTo>
                <a:cubicBezTo>
                  <a:pt x="11378" y="31560"/>
                  <a:pt x="11354" y="31492"/>
                  <a:pt x="11342" y="31427"/>
                </a:cubicBezTo>
                <a:cubicBezTo>
                  <a:pt x="11335" y="31395"/>
                  <a:pt x="11326" y="31365"/>
                  <a:pt x="11321" y="31334"/>
                </a:cubicBezTo>
                <a:cubicBezTo>
                  <a:pt x="11316" y="31303"/>
                  <a:pt x="11314" y="31275"/>
                  <a:pt x="11311" y="31249"/>
                </a:cubicBezTo>
                <a:cubicBezTo>
                  <a:pt x="11304" y="31196"/>
                  <a:pt x="11299" y="31148"/>
                  <a:pt x="11301" y="31109"/>
                </a:cubicBezTo>
                <a:lnTo>
                  <a:pt x="11301" y="30987"/>
                </a:lnTo>
                <a:lnTo>
                  <a:pt x="11301" y="30963"/>
                </a:lnTo>
                <a:cubicBezTo>
                  <a:pt x="11301" y="30867"/>
                  <a:pt x="11227" y="30786"/>
                  <a:pt x="11130" y="30781"/>
                </a:cubicBezTo>
                <a:cubicBezTo>
                  <a:pt x="11126" y="30781"/>
                  <a:pt x="11122" y="30781"/>
                  <a:pt x="11119" y="30781"/>
                </a:cubicBezTo>
                <a:cubicBezTo>
                  <a:pt x="11023" y="30781"/>
                  <a:pt x="10943" y="30855"/>
                  <a:pt x="10937" y="30952"/>
                </a:cubicBezTo>
                <a:cubicBezTo>
                  <a:pt x="10937" y="30952"/>
                  <a:pt x="10933" y="31008"/>
                  <a:pt x="10927" y="31104"/>
                </a:cubicBezTo>
                <a:cubicBezTo>
                  <a:pt x="10922" y="31152"/>
                  <a:pt x="10923" y="31212"/>
                  <a:pt x="10928" y="31279"/>
                </a:cubicBezTo>
                <a:cubicBezTo>
                  <a:pt x="10931" y="31311"/>
                  <a:pt x="10933" y="31348"/>
                  <a:pt x="10935" y="31386"/>
                </a:cubicBezTo>
                <a:cubicBezTo>
                  <a:pt x="10939" y="31423"/>
                  <a:pt x="10947" y="31462"/>
                  <a:pt x="10954" y="31504"/>
                </a:cubicBezTo>
                <a:cubicBezTo>
                  <a:pt x="10964" y="31587"/>
                  <a:pt x="10990" y="31674"/>
                  <a:pt x="11018" y="31764"/>
                </a:cubicBezTo>
                <a:cubicBezTo>
                  <a:pt x="11029" y="31811"/>
                  <a:pt x="11048" y="31856"/>
                  <a:pt x="11068" y="31902"/>
                </a:cubicBezTo>
                <a:cubicBezTo>
                  <a:pt x="11088" y="31946"/>
                  <a:pt x="11104" y="31996"/>
                  <a:pt x="11129" y="32042"/>
                </a:cubicBezTo>
                <a:cubicBezTo>
                  <a:pt x="11177" y="32134"/>
                  <a:pt x="11227" y="32230"/>
                  <a:pt x="11290" y="32317"/>
                </a:cubicBezTo>
                <a:cubicBezTo>
                  <a:pt x="11347" y="32411"/>
                  <a:pt x="11422" y="32492"/>
                  <a:pt x="11492" y="32577"/>
                </a:cubicBezTo>
                <a:cubicBezTo>
                  <a:pt x="11567" y="32656"/>
                  <a:pt x="11645" y="32736"/>
                  <a:pt x="11730" y="32802"/>
                </a:cubicBezTo>
                <a:cubicBezTo>
                  <a:pt x="11810" y="32875"/>
                  <a:pt x="11901" y="32933"/>
                  <a:pt x="11985" y="32993"/>
                </a:cubicBezTo>
                <a:cubicBezTo>
                  <a:pt x="12075" y="33044"/>
                  <a:pt x="12157" y="33102"/>
                  <a:pt x="12246" y="33139"/>
                </a:cubicBezTo>
                <a:cubicBezTo>
                  <a:pt x="12288" y="33158"/>
                  <a:pt x="12331" y="33178"/>
                  <a:pt x="12370" y="33199"/>
                </a:cubicBezTo>
                <a:cubicBezTo>
                  <a:pt x="12412" y="33215"/>
                  <a:pt x="12453" y="33229"/>
                  <a:pt x="12492" y="33243"/>
                </a:cubicBezTo>
                <a:cubicBezTo>
                  <a:pt x="12559" y="33270"/>
                  <a:pt x="12627" y="33290"/>
                  <a:pt x="12691" y="33306"/>
                </a:cubicBezTo>
                <a:cubicBezTo>
                  <a:pt x="12640" y="33464"/>
                  <a:pt x="12583" y="33626"/>
                  <a:pt x="12512" y="33789"/>
                </a:cubicBezTo>
                <a:cubicBezTo>
                  <a:pt x="12485" y="33853"/>
                  <a:pt x="12455" y="33918"/>
                  <a:pt x="12422" y="33984"/>
                </a:cubicBezTo>
                <a:lnTo>
                  <a:pt x="12399" y="34033"/>
                </a:lnTo>
                <a:lnTo>
                  <a:pt x="12391" y="34045"/>
                </a:lnTo>
                <a:lnTo>
                  <a:pt x="12389" y="34051"/>
                </a:lnTo>
                <a:lnTo>
                  <a:pt x="12389" y="34053"/>
                </a:lnTo>
                <a:lnTo>
                  <a:pt x="12375" y="34077"/>
                </a:lnTo>
                <a:lnTo>
                  <a:pt x="12319" y="34181"/>
                </a:lnTo>
                <a:cubicBezTo>
                  <a:pt x="12279" y="34248"/>
                  <a:pt x="12247" y="34299"/>
                  <a:pt x="12204" y="34363"/>
                </a:cubicBezTo>
                <a:cubicBezTo>
                  <a:pt x="12162" y="34425"/>
                  <a:pt x="12119" y="34487"/>
                  <a:pt x="12071" y="34549"/>
                </a:cubicBezTo>
                <a:cubicBezTo>
                  <a:pt x="11907" y="34769"/>
                  <a:pt x="11711" y="34987"/>
                  <a:pt x="11506" y="35214"/>
                </a:cubicBezTo>
                <a:cubicBezTo>
                  <a:pt x="11475" y="35188"/>
                  <a:pt x="11440" y="35159"/>
                  <a:pt x="11401" y="35125"/>
                </a:cubicBezTo>
                <a:cubicBezTo>
                  <a:pt x="11321" y="35042"/>
                  <a:pt x="11221" y="34952"/>
                  <a:pt x="11109" y="34825"/>
                </a:cubicBezTo>
                <a:cubicBezTo>
                  <a:pt x="11055" y="34761"/>
                  <a:pt x="10996" y="34692"/>
                  <a:pt x="10934" y="34618"/>
                </a:cubicBezTo>
                <a:cubicBezTo>
                  <a:pt x="10876" y="34539"/>
                  <a:pt x="10817" y="34457"/>
                  <a:pt x="10753" y="34369"/>
                </a:cubicBezTo>
                <a:cubicBezTo>
                  <a:pt x="10513" y="34009"/>
                  <a:pt x="10284" y="33527"/>
                  <a:pt x="10134" y="32926"/>
                </a:cubicBezTo>
                <a:cubicBezTo>
                  <a:pt x="10055" y="32627"/>
                  <a:pt x="9998" y="32297"/>
                  <a:pt x="9949" y="31943"/>
                </a:cubicBezTo>
                <a:cubicBezTo>
                  <a:pt x="9927" y="31763"/>
                  <a:pt x="9902" y="31579"/>
                  <a:pt x="9879" y="31392"/>
                </a:cubicBezTo>
                <a:cubicBezTo>
                  <a:pt x="9866" y="31297"/>
                  <a:pt x="9855" y="31201"/>
                  <a:pt x="9842" y="31103"/>
                </a:cubicBezTo>
                <a:lnTo>
                  <a:pt x="9836" y="31066"/>
                </a:lnTo>
                <a:lnTo>
                  <a:pt x="9834" y="31056"/>
                </a:lnTo>
                <a:lnTo>
                  <a:pt x="9834" y="31052"/>
                </a:lnTo>
                <a:lnTo>
                  <a:pt x="9832" y="30979"/>
                </a:lnTo>
                <a:cubicBezTo>
                  <a:pt x="9829" y="30930"/>
                  <a:pt x="9828" y="30881"/>
                  <a:pt x="9826" y="30830"/>
                </a:cubicBezTo>
                <a:lnTo>
                  <a:pt x="9822" y="30743"/>
                </a:lnTo>
                <a:cubicBezTo>
                  <a:pt x="10778" y="30484"/>
                  <a:pt x="11357" y="29521"/>
                  <a:pt x="11918" y="28587"/>
                </a:cubicBezTo>
                <a:cubicBezTo>
                  <a:pt x="11944" y="28544"/>
                  <a:pt x="11969" y="28504"/>
                  <a:pt x="11995" y="28461"/>
                </a:cubicBezTo>
                <a:cubicBezTo>
                  <a:pt x="12005" y="28457"/>
                  <a:pt x="12017" y="28454"/>
                  <a:pt x="12027" y="28447"/>
                </a:cubicBezTo>
                <a:lnTo>
                  <a:pt x="12037" y="28441"/>
                </a:lnTo>
                <a:cubicBezTo>
                  <a:pt x="12037" y="28441"/>
                  <a:pt x="12050" y="28431"/>
                  <a:pt x="12072" y="28416"/>
                </a:cubicBezTo>
                <a:cubicBezTo>
                  <a:pt x="12097" y="28403"/>
                  <a:pt x="12128" y="28377"/>
                  <a:pt x="12168" y="28353"/>
                </a:cubicBezTo>
                <a:cubicBezTo>
                  <a:pt x="12209" y="28329"/>
                  <a:pt x="12257" y="28300"/>
                  <a:pt x="12314" y="28276"/>
                </a:cubicBezTo>
                <a:cubicBezTo>
                  <a:pt x="12341" y="28264"/>
                  <a:pt x="12368" y="28248"/>
                  <a:pt x="12399" y="28238"/>
                </a:cubicBezTo>
                <a:cubicBezTo>
                  <a:pt x="12427" y="28227"/>
                  <a:pt x="12458" y="28214"/>
                  <a:pt x="12489" y="28204"/>
                </a:cubicBezTo>
                <a:cubicBezTo>
                  <a:pt x="12519" y="28192"/>
                  <a:pt x="12550" y="28187"/>
                  <a:pt x="12580" y="28177"/>
                </a:cubicBezTo>
                <a:cubicBezTo>
                  <a:pt x="12611" y="28169"/>
                  <a:pt x="12640" y="28160"/>
                  <a:pt x="12670" y="28156"/>
                </a:cubicBezTo>
                <a:cubicBezTo>
                  <a:pt x="12698" y="28151"/>
                  <a:pt x="12726" y="28145"/>
                  <a:pt x="12753" y="28142"/>
                </a:cubicBezTo>
                <a:cubicBezTo>
                  <a:pt x="12778" y="28140"/>
                  <a:pt x="12801" y="28139"/>
                  <a:pt x="12822" y="28137"/>
                </a:cubicBezTo>
                <a:cubicBezTo>
                  <a:pt x="12837" y="28135"/>
                  <a:pt x="12850" y="28133"/>
                  <a:pt x="12865" y="28133"/>
                </a:cubicBezTo>
                <a:cubicBezTo>
                  <a:pt x="12872" y="28133"/>
                  <a:pt x="12878" y="28134"/>
                  <a:pt x="12886" y="28135"/>
                </a:cubicBezTo>
                <a:cubicBezTo>
                  <a:pt x="12907" y="28137"/>
                  <a:pt x="12926" y="28138"/>
                  <a:pt x="12941" y="28139"/>
                </a:cubicBezTo>
                <a:cubicBezTo>
                  <a:pt x="12971" y="28142"/>
                  <a:pt x="12989" y="28143"/>
                  <a:pt x="12989" y="28143"/>
                </a:cubicBezTo>
                <a:cubicBezTo>
                  <a:pt x="12991" y="28143"/>
                  <a:pt x="12994" y="28144"/>
                  <a:pt x="12997" y="28144"/>
                </a:cubicBezTo>
                <a:cubicBezTo>
                  <a:pt x="13052" y="28144"/>
                  <a:pt x="13102" y="28103"/>
                  <a:pt x="13112" y="28046"/>
                </a:cubicBezTo>
                <a:cubicBezTo>
                  <a:pt x="13123" y="27983"/>
                  <a:pt x="13080" y="27924"/>
                  <a:pt x="13016" y="27914"/>
                </a:cubicBezTo>
                <a:cubicBezTo>
                  <a:pt x="13016" y="27914"/>
                  <a:pt x="12999" y="27910"/>
                  <a:pt x="12969" y="27905"/>
                </a:cubicBezTo>
                <a:cubicBezTo>
                  <a:pt x="12954" y="27903"/>
                  <a:pt x="12936" y="27900"/>
                  <a:pt x="12914" y="27896"/>
                </a:cubicBezTo>
                <a:cubicBezTo>
                  <a:pt x="12895" y="27892"/>
                  <a:pt x="12864" y="27890"/>
                  <a:pt x="12835" y="27889"/>
                </a:cubicBezTo>
                <a:cubicBezTo>
                  <a:pt x="12804" y="27888"/>
                  <a:pt x="12769" y="27888"/>
                  <a:pt x="12735" y="27887"/>
                </a:cubicBezTo>
                <a:cubicBezTo>
                  <a:pt x="12702" y="27889"/>
                  <a:pt x="12667" y="27892"/>
                  <a:pt x="12630" y="27894"/>
                </a:cubicBezTo>
                <a:cubicBezTo>
                  <a:pt x="12595" y="27896"/>
                  <a:pt x="12558" y="27903"/>
                  <a:pt x="12522" y="27909"/>
                </a:cubicBezTo>
                <a:cubicBezTo>
                  <a:pt x="12485" y="27917"/>
                  <a:pt x="12446" y="27921"/>
                  <a:pt x="12410" y="27932"/>
                </a:cubicBezTo>
                <a:cubicBezTo>
                  <a:pt x="12375" y="27941"/>
                  <a:pt x="12340" y="27951"/>
                  <a:pt x="12305" y="27959"/>
                </a:cubicBezTo>
                <a:cubicBezTo>
                  <a:pt x="12759" y="27263"/>
                  <a:pt x="13245" y="26713"/>
                  <a:pt x="13940" y="26713"/>
                </a:cubicBezTo>
                <a:cubicBezTo>
                  <a:pt x="14044" y="26713"/>
                  <a:pt x="14151" y="26725"/>
                  <a:pt x="14264" y="26750"/>
                </a:cubicBezTo>
                <a:cubicBezTo>
                  <a:pt x="14277" y="26753"/>
                  <a:pt x="14290" y="26755"/>
                  <a:pt x="14302" y="26755"/>
                </a:cubicBezTo>
                <a:cubicBezTo>
                  <a:pt x="14379" y="26755"/>
                  <a:pt x="14448" y="26702"/>
                  <a:pt x="14464" y="26624"/>
                </a:cubicBezTo>
                <a:cubicBezTo>
                  <a:pt x="14485" y="26534"/>
                  <a:pt x="14429" y="26444"/>
                  <a:pt x="14339" y="26423"/>
                </a:cubicBezTo>
                <a:cubicBezTo>
                  <a:pt x="14195" y="26391"/>
                  <a:pt x="14058" y="26375"/>
                  <a:pt x="13928" y="26375"/>
                </a:cubicBezTo>
                <a:cubicBezTo>
                  <a:pt x="12858" y="26375"/>
                  <a:pt x="12235" y="27411"/>
                  <a:pt x="11630" y="28415"/>
                </a:cubicBezTo>
                <a:cubicBezTo>
                  <a:pt x="11120" y="29265"/>
                  <a:pt x="10593" y="30138"/>
                  <a:pt x="9806" y="30397"/>
                </a:cubicBezTo>
                <a:cubicBezTo>
                  <a:pt x="9794" y="30133"/>
                  <a:pt x="9781" y="29866"/>
                  <a:pt x="9769" y="29589"/>
                </a:cubicBezTo>
                <a:cubicBezTo>
                  <a:pt x="9764" y="29163"/>
                  <a:pt x="9775" y="28725"/>
                  <a:pt x="9778" y="28275"/>
                </a:cubicBezTo>
                <a:cubicBezTo>
                  <a:pt x="9779" y="28161"/>
                  <a:pt x="9779" y="28049"/>
                  <a:pt x="9780" y="27935"/>
                </a:cubicBezTo>
                <a:cubicBezTo>
                  <a:pt x="9780" y="27911"/>
                  <a:pt x="9781" y="27889"/>
                  <a:pt x="9783" y="27867"/>
                </a:cubicBezTo>
                <a:cubicBezTo>
                  <a:pt x="10954" y="27669"/>
                  <a:pt x="11761" y="26595"/>
                  <a:pt x="12539" y="25554"/>
                </a:cubicBezTo>
                <a:cubicBezTo>
                  <a:pt x="12612" y="25458"/>
                  <a:pt x="12686" y="25359"/>
                  <a:pt x="12760" y="25262"/>
                </a:cubicBezTo>
                <a:cubicBezTo>
                  <a:pt x="12771" y="25275"/>
                  <a:pt x="12784" y="25289"/>
                  <a:pt x="12798" y="25299"/>
                </a:cubicBezTo>
                <a:cubicBezTo>
                  <a:pt x="13092" y="25481"/>
                  <a:pt x="13484" y="25567"/>
                  <a:pt x="13889" y="25567"/>
                </a:cubicBezTo>
                <a:cubicBezTo>
                  <a:pt x="14489" y="25567"/>
                  <a:pt x="15117" y="25378"/>
                  <a:pt x="15494" y="25024"/>
                </a:cubicBezTo>
                <a:cubicBezTo>
                  <a:pt x="15562" y="24960"/>
                  <a:pt x="15565" y="24855"/>
                  <a:pt x="15501" y="24788"/>
                </a:cubicBezTo>
                <a:cubicBezTo>
                  <a:pt x="15468" y="24752"/>
                  <a:pt x="15423" y="24734"/>
                  <a:pt x="15378" y="24734"/>
                </a:cubicBezTo>
                <a:cubicBezTo>
                  <a:pt x="15337" y="24734"/>
                  <a:pt x="15296" y="24749"/>
                  <a:pt x="15265" y="24779"/>
                </a:cubicBezTo>
                <a:cubicBezTo>
                  <a:pt x="14954" y="25071"/>
                  <a:pt x="14404" y="25230"/>
                  <a:pt x="13885" y="25230"/>
                </a:cubicBezTo>
                <a:cubicBezTo>
                  <a:pt x="13542" y="25230"/>
                  <a:pt x="13212" y="25160"/>
                  <a:pt x="12975" y="25013"/>
                </a:cubicBezTo>
                <a:cubicBezTo>
                  <a:pt x="12969" y="25009"/>
                  <a:pt x="12962" y="25009"/>
                  <a:pt x="12957" y="25007"/>
                </a:cubicBezTo>
                <a:cubicBezTo>
                  <a:pt x="13451" y="24373"/>
                  <a:pt x="13975" y="23796"/>
                  <a:pt x="14591" y="23533"/>
                </a:cubicBezTo>
                <a:cubicBezTo>
                  <a:pt x="14676" y="23497"/>
                  <a:pt x="14716" y="23398"/>
                  <a:pt x="14679" y="23312"/>
                </a:cubicBezTo>
                <a:cubicBezTo>
                  <a:pt x="14652" y="23249"/>
                  <a:pt x="14591" y="23211"/>
                  <a:pt x="14525" y="23211"/>
                </a:cubicBezTo>
                <a:cubicBezTo>
                  <a:pt x="14503" y="23211"/>
                  <a:pt x="14480" y="23215"/>
                  <a:pt x="14458" y="23225"/>
                </a:cubicBezTo>
                <a:cubicBezTo>
                  <a:pt x="13585" y="23598"/>
                  <a:pt x="12916" y="24491"/>
                  <a:pt x="12271" y="25353"/>
                </a:cubicBezTo>
                <a:cubicBezTo>
                  <a:pt x="11548" y="26319"/>
                  <a:pt x="10801" y="27314"/>
                  <a:pt x="9797" y="27523"/>
                </a:cubicBezTo>
                <a:cubicBezTo>
                  <a:pt x="9808" y="27311"/>
                  <a:pt x="9817" y="27098"/>
                  <a:pt x="9828" y="26882"/>
                </a:cubicBezTo>
                <a:cubicBezTo>
                  <a:pt x="9840" y="26644"/>
                  <a:pt x="9848" y="26402"/>
                  <a:pt x="9865" y="26159"/>
                </a:cubicBezTo>
                <a:cubicBezTo>
                  <a:pt x="9880" y="25961"/>
                  <a:pt x="9896" y="25762"/>
                  <a:pt x="9912" y="25561"/>
                </a:cubicBezTo>
                <a:cubicBezTo>
                  <a:pt x="9932" y="25569"/>
                  <a:pt x="9954" y="25575"/>
                  <a:pt x="9977" y="25575"/>
                </a:cubicBezTo>
                <a:cubicBezTo>
                  <a:pt x="9986" y="25575"/>
                  <a:pt x="9994" y="25574"/>
                  <a:pt x="10002" y="25572"/>
                </a:cubicBezTo>
                <a:cubicBezTo>
                  <a:pt x="10002" y="25572"/>
                  <a:pt x="10077" y="25562"/>
                  <a:pt x="10205" y="25543"/>
                </a:cubicBezTo>
                <a:cubicBezTo>
                  <a:pt x="10272" y="25537"/>
                  <a:pt x="10345" y="25509"/>
                  <a:pt x="10433" y="25486"/>
                </a:cubicBezTo>
                <a:cubicBezTo>
                  <a:pt x="10520" y="25465"/>
                  <a:pt x="10613" y="25424"/>
                  <a:pt x="10714" y="25383"/>
                </a:cubicBezTo>
                <a:cubicBezTo>
                  <a:pt x="10765" y="25363"/>
                  <a:pt x="10816" y="25338"/>
                  <a:pt x="10866" y="25310"/>
                </a:cubicBezTo>
                <a:cubicBezTo>
                  <a:pt x="10918" y="25282"/>
                  <a:pt x="10971" y="25252"/>
                  <a:pt x="11025" y="25224"/>
                </a:cubicBezTo>
                <a:cubicBezTo>
                  <a:pt x="11077" y="25190"/>
                  <a:pt x="11130" y="25155"/>
                  <a:pt x="11183" y="25119"/>
                </a:cubicBezTo>
                <a:cubicBezTo>
                  <a:pt x="11238" y="25083"/>
                  <a:pt x="11293" y="25045"/>
                  <a:pt x="11343" y="25003"/>
                </a:cubicBezTo>
                <a:cubicBezTo>
                  <a:pt x="11395" y="24961"/>
                  <a:pt x="11448" y="24919"/>
                  <a:pt x="11502" y="24876"/>
                </a:cubicBezTo>
                <a:cubicBezTo>
                  <a:pt x="11553" y="24830"/>
                  <a:pt x="11603" y="24784"/>
                  <a:pt x="11656" y="24736"/>
                </a:cubicBezTo>
                <a:cubicBezTo>
                  <a:pt x="11709" y="24689"/>
                  <a:pt x="11757" y="24639"/>
                  <a:pt x="11804" y="24587"/>
                </a:cubicBezTo>
                <a:cubicBezTo>
                  <a:pt x="11852" y="24535"/>
                  <a:pt x="11902" y="24486"/>
                  <a:pt x="11948" y="24432"/>
                </a:cubicBezTo>
                <a:cubicBezTo>
                  <a:pt x="12038" y="24322"/>
                  <a:pt x="12129" y="24215"/>
                  <a:pt x="12207" y="24100"/>
                </a:cubicBezTo>
                <a:cubicBezTo>
                  <a:pt x="12290" y="23991"/>
                  <a:pt x="12359" y="23871"/>
                  <a:pt x="12431" y="23760"/>
                </a:cubicBezTo>
                <a:cubicBezTo>
                  <a:pt x="12494" y="23645"/>
                  <a:pt x="12558" y="23534"/>
                  <a:pt x="12608" y="23424"/>
                </a:cubicBezTo>
                <a:cubicBezTo>
                  <a:pt x="12657" y="23313"/>
                  <a:pt x="12708" y="23210"/>
                  <a:pt x="12741" y="23109"/>
                </a:cubicBezTo>
                <a:cubicBezTo>
                  <a:pt x="12778" y="23010"/>
                  <a:pt x="12810" y="22919"/>
                  <a:pt x="12831" y="22833"/>
                </a:cubicBezTo>
                <a:cubicBezTo>
                  <a:pt x="12854" y="22748"/>
                  <a:pt x="12877" y="22673"/>
                  <a:pt x="12885" y="22615"/>
                </a:cubicBezTo>
                <a:cubicBezTo>
                  <a:pt x="12906" y="22497"/>
                  <a:pt x="12917" y="22429"/>
                  <a:pt x="12917" y="22429"/>
                </a:cubicBezTo>
                <a:cubicBezTo>
                  <a:pt x="12927" y="22377"/>
                  <a:pt x="12894" y="22327"/>
                  <a:pt x="12842" y="22316"/>
                </a:cubicBezTo>
                <a:cubicBezTo>
                  <a:pt x="12835" y="22315"/>
                  <a:pt x="12829" y="22314"/>
                  <a:pt x="12822" y="22314"/>
                </a:cubicBezTo>
                <a:cubicBezTo>
                  <a:pt x="12776" y="22314"/>
                  <a:pt x="12735" y="22345"/>
                  <a:pt x="12726" y="22392"/>
                </a:cubicBezTo>
                <a:cubicBezTo>
                  <a:pt x="12726" y="22392"/>
                  <a:pt x="12712" y="22457"/>
                  <a:pt x="12688" y="22576"/>
                </a:cubicBezTo>
                <a:cubicBezTo>
                  <a:pt x="12677" y="22637"/>
                  <a:pt x="12655" y="22701"/>
                  <a:pt x="12633" y="22776"/>
                </a:cubicBezTo>
                <a:cubicBezTo>
                  <a:pt x="12612" y="22853"/>
                  <a:pt x="12579" y="22938"/>
                  <a:pt x="12540" y="23029"/>
                </a:cubicBezTo>
                <a:cubicBezTo>
                  <a:pt x="12507" y="23124"/>
                  <a:pt x="12455" y="23220"/>
                  <a:pt x="12406" y="23322"/>
                </a:cubicBezTo>
                <a:cubicBezTo>
                  <a:pt x="12354" y="23424"/>
                  <a:pt x="12292" y="23528"/>
                  <a:pt x="12229" y="23634"/>
                </a:cubicBezTo>
                <a:cubicBezTo>
                  <a:pt x="12157" y="23737"/>
                  <a:pt x="12090" y="23847"/>
                  <a:pt x="12006" y="23949"/>
                </a:cubicBezTo>
                <a:cubicBezTo>
                  <a:pt x="11929" y="24055"/>
                  <a:pt x="11840" y="24153"/>
                  <a:pt x="11752" y="24253"/>
                </a:cubicBezTo>
                <a:cubicBezTo>
                  <a:pt x="11709" y="24304"/>
                  <a:pt x="11660" y="24348"/>
                  <a:pt x="11613" y="24396"/>
                </a:cubicBezTo>
                <a:cubicBezTo>
                  <a:pt x="11566" y="24442"/>
                  <a:pt x="11519" y="24488"/>
                  <a:pt x="11469" y="24530"/>
                </a:cubicBezTo>
                <a:cubicBezTo>
                  <a:pt x="11421" y="24572"/>
                  <a:pt x="11371" y="24615"/>
                  <a:pt x="11323" y="24656"/>
                </a:cubicBezTo>
                <a:cubicBezTo>
                  <a:pt x="11273" y="24693"/>
                  <a:pt x="11222" y="24732"/>
                  <a:pt x="11173" y="24768"/>
                </a:cubicBezTo>
                <a:cubicBezTo>
                  <a:pt x="11125" y="24806"/>
                  <a:pt x="11073" y="24838"/>
                  <a:pt x="11023" y="24869"/>
                </a:cubicBezTo>
                <a:cubicBezTo>
                  <a:pt x="10972" y="24900"/>
                  <a:pt x="10923" y="24929"/>
                  <a:pt x="10875" y="24959"/>
                </a:cubicBezTo>
                <a:cubicBezTo>
                  <a:pt x="10826" y="24985"/>
                  <a:pt x="10777" y="25008"/>
                  <a:pt x="10731" y="25030"/>
                </a:cubicBezTo>
                <a:cubicBezTo>
                  <a:pt x="10684" y="25056"/>
                  <a:pt x="10639" y="25076"/>
                  <a:pt x="10592" y="25092"/>
                </a:cubicBezTo>
                <a:cubicBezTo>
                  <a:pt x="10502" y="25125"/>
                  <a:pt x="10421" y="25160"/>
                  <a:pt x="10345" y="25174"/>
                </a:cubicBezTo>
                <a:cubicBezTo>
                  <a:pt x="10270" y="25192"/>
                  <a:pt x="10205" y="25214"/>
                  <a:pt x="10151" y="25215"/>
                </a:cubicBezTo>
                <a:cubicBezTo>
                  <a:pt x="10044" y="25229"/>
                  <a:pt x="9981" y="25235"/>
                  <a:pt x="9981" y="25235"/>
                </a:cubicBezTo>
                <a:lnTo>
                  <a:pt x="9957" y="25238"/>
                </a:lnTo>
                <a:lnTo>
                  <a:pt x="9953" y="25238"/>
                </a:lnTo>
                <a:cubicBezTo>
                  <a:pt x="9948" y="25240"/>
                  <a:pt x="9943" y="25241"/>
                  <a:pt x="9935" y="25242"/>
                </a:cubicBezTo>
                <a:cubicBezTo>
                  <a:pt x="9950" y="25055"/>
                  <a:pt x="9965" y="24865"/>
                  <a:pt x="9980" y="24676"/>
                </a:cubicBezTo>
                <a:cubicBezTo>
                  <a:pt x="9994" y="24550"/>
                  <a:pt x="10008" y="24423"/>
                  <a:pt x="10022" y="24297"/>
                </a:cubicBezTo>
                <a:cubicBezTo>
                  <a:pt x="10038" y="24172"/>
                  <a:pt x="10061" y="24054"/>
                  <a:pt x="10081" y="23932"/>
                </a:cubicBezTo>
                <a:cubicBezTo>
                  <a:pt x="10167" y="23441"/>
                  <a:pt x="10289" y="22938"/>
                  <a:pt x="10407" y="22428"/>
                </a:cubicBezTo>
                <a:cubicBezTo>
                  <a:pt x="10426" y="22346"/>
                  <a:pt x="10445" y="22264"/>
                  <a:pt x="10464" y="22181"/>
                </a:cubicBezTo>
                <a:cubicBezTo>
                  <a:pt x="10544" y="22176"/>
                  <a:pt x="10693" y="22164"/>
                  <a:pt x="10886" y="22151"/>
                </a:cubicBezTo>
                <a:cubicBezTo>
                  <a:pt x="10960" y="22146"/>
                  <a:pt x="11041" y="22137"/>
                  <a:pt x="11128" y="22128"/>
                </a:cubicBezTo>
                <a:cubicBezTo>
                  <a:pt x="11214" y="22120"/>
                  <a:pt x="11306" y="22106"/>
                  <a:pt x="11400" y="22093"/>
                </a:cubicBezTo>
                <a:cubicBezTo>
                  <a:pt x="11495" y="22075"/>
                  <a:pt x="11593" y="22059"/>
                  <a:pt x="11693" y="22031"/>
                </a:cubicBezTo>
                <a:cubicBezTo>
                  <a:pt x="11793" y="22009"/>
                  <a:pt x="11892" y="21973"/>
                  <a:pt x="11991" y="21936"/>
                </a:cubicBezTo>
                <a:lnTo>
                  <a:pt x="12138" y="21872"/>
                </a:lnTo>
                <a:cubicBezTo>
                  <a:pt x="12186" y="21848"/>
                  <a:pt x="12231" y="21817"/>
                  <a:pt x="12277" y="21791"/>
                </a:cubicBezTo>
                <a:cubicBezTo>
                  <a:pt x="12325" y="21765"/>
                  <a:pt x="12365" y="21729"/>
                  <a:pt x="12407" y="21697"/>
                </a:cubicBezTo>
                <a:cubicBezTo>
                  <a:pt x="12450" y="21665"/>
                  <a:pt x="12491" y="21632"/>
                  <a:pt x="12524" y="21594"/>
                </a:cubicBezTo>
                <a:cubicBezTo>
                  <a:pt x="12559" y="21556"/>
                  <a:pt x="12596" y="21520"/>
                  <a:pt x="12627" y="21482"/>
                </a:cubicBezTo>
                <a:cubicBezTo>
                  <a:pt x="12655" y="21441"/>
                  <a:pt x="12683" y="21402"/>
                  <a:pt x="12709" y="21362"/>
                </a:cubicBezTo>
                <a:cubicBezTo>
                  <a:pt x="12739" y="21325"/>
                  <a:pt x="12758" y="21285"/>
                  <a:pt x="12777" y="21244"/>
                </a:cubicBezTo>
                <a:cubicBezTo>
                  <a:pt x="12795" y="21205"/>
                  <a:pt x="12814" y="21168"/>
                  <a:pt x="12832" y="21131"/>
                </a:cubicBezTo>
                <a:cubicBezTo>
                  <a:pt x="12864" y="21054"/>
                  <a:pt x="12885" y="20980"/>
                  <a:pt x="12906" y="20918"/>
                </a:cubicBezTo>
                <a:cubicBezTo>
                  <a:pt x="12930" y="20851"/>
                  <a:pt x="12931" y="20806"/>
                  <a:pt x="12942" y="20762"/>
                </a:cubicBezTo>
                <a:cubicBezTo>
                  <a:pt x="12958" y="20677"/>
                  <a:pt x="12967" y="20629"/>
                  <a:pt x="12967" y="20629"/>
                </a:cubicBezTo>
                <a:lnTo>
                  <a:pt x="12967" y="20628"/>
                </a:lnTo>
                <a:cubicBezTo>
                  <a:pt x="12981" y="20553"/>
                  <a:pt x="12933" y="20482"/>
                  <a:pt x="12859" y="20466"/>
                </a:cubicBezTo>
                <a:cubicBezTo>
                  <a:pt x="12849" y="20464"/>
                  <a:pt x="12840" y="20463"/>
                  <a:pt x="12830" y="20463"/>
                </a:cubicBezTo>
                <a:cubicBezTo>
                  <a:pt x="12766" y="20463"/>
                  <a:pt x="12708" y="20508"/>
                  <a:pt x="12694" y="20572"/>
                </a:cubicBezTo>
                <a:cubicBezTo>
                  <a:pt x="12694" y="20572"/>
                  <a:pt x="12684" y="20620"/>
                  <a:pt x="12667" y="20705"/>
                </a:cubicBezTo>
                <a:cubicBezTo>
                  <a:pt x="12662" y="20727"/>
                  <a:pt x="12657" y="20749"/>
                  <a:pt x="12652" y="20774"/>
                </a:cubicBezTo>
                <a:cubicBezTo>
                  <a:pt x="12648" y="20801"/>
                  <a:pt x="12640" y="20825"/>
                  <a:pt x="12630" y="20850"/>
                </a:cubicBezTo>
                <a:cubicBezTo>
                  <a:pt x="12612" y="20899"/>
                  <a:pt x="12596" y="20956"/>
                  <a:pt x="12570" y="21016"/>
                </a:cubicBezTo>
                <a:cubicBezTo>
                  <a:pt x="12555" y="21046"/>
                  <a:pt x="12539" y="21075"/>
                  <a:pt x="12522" y="21107"/>
                </a:cubicBezTo>
                <a:cubicBezTo>
                  <a:pt x="12506" y="21139"/>
                  <a:pt x="12490" y="21173"/>
                  <a:pt x="12466" y="21202"/>
                </a:cubicBezTo>
                <a:cubicBezTo>
                  <a:pt x="12444" y="21233"/>
                  <a:pt x="12422" y="21263"/>
                  <a:pt x="12400" y="21296"/>
                </a:cubicBezTo>
                <a:cubicBezTo>
                  <a:pt x="12374" y="21325"/>
                  <a:pt x="12343" y="21354"/>
                  <a:pt x="12317" y="21383"/>
                </a:cubicBezTo>
                <a:cubicBezTo>
                  <a:pt x="12290" y="21413"/>
                  <a:pt x="12257" y="21439"/>
                  <a:pt x="12223" y="21463"/>
                </a:cubicBezTo>
                <a:cubicBezTo>
                  <a:pt x="12189" y="21489"/>
                  <a:pt x="12157" y="21517"/>
                  <a:pt x="12118" y="21537"/>
                </a:cubicBezTo>
                <a:cubicBezTo>
                  <a:pt x="12080" y="21558"/>
                  <a:pt x="12044" y="21582"/>
                  <a:pt x="12003" y="21601"/>
                </a:cubicBezTo>
                <a:lnTo>
                  <a:pt x="11880" y="21654"/>
                </a:lnTo>
                <a:cubicBezTo>
                  <a:pt x="11794" y="21683"/>
                  <a:pt x="11709" y="21713"/>
                  <a:pt x="11618" y="21731"/>
                </a:cubicBezTo>
                <a:cubicBezTo>
                  <a:pt x="11530" y="21754"/>
                  <a:pt x="11439" y="21765"/>
                  <a:pt x="11352" y="21781"/>
                </a:cubicBezTo>
                <a:cubicBezTo>
                  <a:pt x="11263" y="21792"/>
                  <a:pt x="11179" y="21804"/>
                  <a:pt x="11096" y="21809"/>
                </a:cubicBezTo>
                <a:cubicBezTo>
                  <a:pt x="11013" y="21816"/>
                  <a:pt x="10935" y="21823"/>
                  <a:pt x="10862" y="21827"/>
                </a:cubicBezTo>
                <a:cubicBezTo>
                  <a:pt x="10729" y="21833"/>
                  <a:pt x="10619" y="21840"/>
                  <a:pt x="10535" y="21844"/>
                </a:cubicBezTo>
                <a:cubicBezTo>
                  <a:pt x="10602" y="21517"/>
                  <a:pt x="10660" y="21185"/>
                  <a:pt x="10700" y="20847"/>
                </a:cubicBezTo>
                <a:cubicBezTo>
                  <a:pt x="10749" y="20339"/>
                  <a:pt x="10725" y="19846"/>
                  <a:pt x="10694" y="19361"/>
                </a:cubicBezTo>
                <a:cubicBezTo>
                  <a:pt x="10729" y="19361"/>
                  <a:pt x="10765" y="19361"/>
                  <a:pt x="10804" y="19358"/>
                </a:cubicBezTo>
                <a:cubicBezTo>
                  <a:pt x="10890" y="19353"/>
                  <a:pt x="10986" y="19337"/>
                  <a:pt x="11086" y="19313"/>
                </a:cubicBezTo>
                <a:cubicBezTo>
                  <a:pt x="11488" y="19214"/>
                  <a:pt x="11953" y="18951"/>
                  <a:pt x="12369" y="18640"/>
                </a:cubicBezTo>
                <a:cubicBezTo>
                  <a:pt x="12788" y="18329"/>
                  <a:pt x="13164" y="17973"/>
                  <a:pt x="13430" y="17688"/>
                </a:cubicBezTo>
                <a:cubicBezTo>
                  <a:pt x="13696" y="17405"/>
                  <a:pt x="13852" y="17195"/>
                  <a:pt x="13852" y="17195"/>
                </a:cubicBezTo>
                <a:lnTo>
                  <a:pt x="13853" y="17193"/>
                </a:lnTo>
                <a:cubicBezTo>
                  <a:pt x="13885" y="17150"/>
                  <a:pt x="13878" y="17088"/>
                  <a:pt x="13835" y="17055"/>
                </a:cubicBezTo>
                <a:cubicBezTo>
                  <a:pt x="13817" y="17042"/>
                  <a:pt x="13796" y="17035"/>
                  <a:pt x="13774" y="17035"/>
                </a:cubicBezTo>
                <a:cubicBezTo>
                  <a:pt x="13745" y="17035"/>
                  <a:pt x="13716" y="17048"/>
                  <a:pt x="13697" y="17072"/>
                </a:cubicBezTo>
                <a:cubicBezTo>
                  <a:pt x="13697" y="17072"/>
                  <a:pt x="13543" y="17271"/>
                  <a:pt x="13277" y="17540"/>
                </a:cubicBezTo>
                <a:cubicBezTo>
                  <a:pt x="13012" y="17810"/>
                  <a:pt x="12636" y="18151"/>
                  <a:pt x="12225" y="18441"/>
                </a:cubicBezTo>
                <a:cubicBezTo>
                  <a:pt x="11819" y="18731"/>
                  <a:pt x="11370" y="18965"/>
                  <a:pt x="11022" y="19041"/>
                </a:cubicBezTo>
                <a:cubicBezTo>
                  <a:pt x="10935" y="19060"/>
                  <a:pt x="10855" y="19070"/>
                  <a:pt x="10788" y="19074"/>
                </a:cubicBezTo>
                <a:cubicBezTo>
                  <a:pt x="10771" y="19075"/>
                  <a:pt x="10755" y="19075"/>
                  <a:pt x="10739" y="19075"/>
                </a:cubicBezTo>
                <a:cubicBezTo>
                  <a:pt x="10717" y="19075"/>
                  <a:pt x="10697" y="19075"/>
                  <a:pt x="10677" y="19073"/>
                </a:cubicBezTo>
                <a:cubicBezTo>
                  <a:pt x="10647" y="18592"/>
                  <a:pt x="10621" y="18118"/>
                  <a:pt x="10666" y="17657"/>
                </a:cubicBezTo>
                <a:cubicBezTo>
                  <a:pt x="10674" y="17532"/>
                  <a:pt x="10695" y="17407"/>
                  <a:pt x="10716" y="17284"/>
                </a:cubicBezTo>
                <a:lnTo>
                  <a:pt x="10754" y="17101"/>
                </a:lnTo>
                <a:lnTo>
                  <a:pt x="10767" y="17044"/>
                </a:lnTo>
                <a:lnTo>
                  <a:pt x="10775" y="16993"/>
                </a:lnTo>
                <a:lnTo>
                  <a:pt x="10793" y="16892"/>
                </a:lnTo>
                <a:cubicBezTo>
                  <a:pt x="10794" y="16885"/>
                  <a:pt x="10794" y="16880"/>
                  <a:pt x="10795" y="16874"/>
                </a:cubicBezTo>
                <a:cubicBezTo>
                  <a:pt x="10804" y="16874"/>
                  <a:pt x="10811" y="16874"/>
                  <a:pt x="10820" y="16873"/>
                </a:cubicBezTo>
                <a:cubicBezTo>
                  <a:pt x="11677" y="16750"/>
                  <a:pt x="12262" y="15549"/>
                  <a:pt x="12304" y="14741"/>
                </a:cubicBezTo>
                <a:cubicBezTo>
                  <a:pt x="12309" y="14647"/>
                  <a:pt x="12237" y="14569"/>
                  <a:pt x="12146" y="14563"/>
                </a:cubicBezTo>
                <a:cubicBezTo>
                  <a:pt x="12144" y="14563"/>
                  <a:pt x="12142" y="14563"/>
                  <a:pt x="12140" y="14563"/>
                </a:cubicBezTo>
                <a:cubicBezTo>
                  <a:pt x="12050" y="14563"/>
                  <a:pt x="11974" y="14632"/>
                  <a:pt x="11969" y="14722"/>
                </a:cubicBezTo>
                <a:cubicBezTo>
                  <a:pt x="11936" y="15358"/>
                  <a:pt x="11476" y="16359"/>
                  <a:pt x="10847" y="16522"/>
                </a:cubicBezTo>
                <a:cubicBezTo>
                  <a:pt x="10866" y="16380"/>
                  <a:pt x="10884" y="16238"/>
                  <a:pt x="10897" y="16098"/>
                </a:cubicBezTo>
                <a:cubicBezTo>
                  <a:pt x="10954" y="15570"/>
                  <a:pt x="10980" y="15045"/>
                  <a:pt x="10988" y="14525"/>
                </a:cubicBezTo>
                <a:lnTo>
                  <a:pt x="11104" y="14516"/>
                </a:lnTo>
                <a:cubicBezTo>
                  <a:pt x="11107" y="14516"/>
                  <a:pt x="11110" y="14516"/>
                  <a:pt x="11113" y="14515"/>
                </a:cubicBezTo>
                <a:cubicBezTo>
                  <a:pt x="11246" y="14499"/>
                  <a:pt x="11339" y="14377"/>
                  <a:pt x="11323" y="14244"/>
                </a:cubicBezTo>
                <a:cubicBezTo>
                  <a:pt x="11322" y="14229"/>
                  <a:pt x="11317" y="14215"/>
                  <a:pt x="11312" y="14200"/>
                </a:cubicBezTo>
                <a:cubicBezTo>
                  <a:pt x="11347" y="14189"/>
                  <a:pt x="11381" y="14177"/>
                  <a:pt x="11418" y="14165"/>
                </a:cubicBezTo>
                <a:cubicBezTo>
                  <a:pt x="11456" y="14148"/>
                  <a:pt x="11496" y="14132"/>
                  <a:pt x="11534" y="14112"/>
                </a:cubicBezTo>
                <a:cubicBezTo>
                  <a:pt x="11612" y="14069"/>
                  <a:pt x="11692" y="14016"/>
                  <a:pt x="11763" y="13951"/>
                </a:cubicBezTo>
                <a:cubicBezTo>
                  <a:pt x="11835" y="13886"/>
                  <a:pt x="11902" y="13813"/>
                  <a:pt x="11961" y="13732"/>
                </a:cubicBezTo>
                <a:cubicBezTo>
                  <a:pt x="12082" y="13571"/>
                  <a:pt x="12171" y="13386"/>
                  <a:pt x="12241" y="13200"/>
                </a:cubicBezTo>
                <a:cubicBezTo>
                  <a:pt x="12381" y="12827"/>
                  <a:pt x="12442" y="12446"/>
                  <a:pt x="12470" y="12159"/>
                </a:cubicBezTo>
                <a:cubicBezTo>
                  <a:pt x="12496" y="11871"/>
                  <a:pt x="12489" y="11676"/>
                  <a:pt x="12489" y="11676"/>
                </a:cubicBezTo>
                <a:lnTo>
                  <a:pt x="12489" y="11669"/>
                </a:lnTo>
                <a:cubicBezTo>
                  <a:pt x="12485" y="11581"/>
                  <a:pt x="12412" y="11511"/>
                  <a:pt x="12322" y="11510"/>
                </a:cubicBezTo>
                <a:cubicBezTo>
                  <a:pt x="12321" y="11510"/>
                  <a:pt x="12321" y="11510"/>
                  <a:pt x="12320" y="11510"/>
                </a:cubicBezTo>
                <a:cubicBezTo>
                  <a:pt x="12229" y="11510"/>
                  <a:pt x="12154" y="11584"/>
                  <a:pt x="12154" y="11676"/>
                </a:cubicBezTo>
                <a:cubicBezTo>
                  <a:pt x="12154" y="11676"/>
                  <a:pt x="12152" y="11792"/>
                  <a:pt x="12131" y="11975"/>
                </a:cubicBezTo>
                <a:cubicBezTo>
                  <a:pt x="12069" y="11909"/>
                  <a:pt x="12003" y="11828"/>
                  <a:pt x="11939" y="11739"/>
                </a:cubicBezTo>
                <a:cubicBezTo>
                  <a:pt x="11911" y="11692"/>
                  <a:pt x="11879" y="11645"/>
                  <a:pt x="11853" y="11595"/>
                </a:cubicBezTo>
                <a:cubicBezTo>
                  <a:pt x="11825" y="11546"/>
                  <a:pt x="11804" y="11491"/>
                  <a:pt x="11783" y="11438"/>
                </a:cubicBezTo>
                <a:lnTo>
                  <a:pt x="11757" y="11357"/>
                </a:lnTo>
                <a:lnTo>
                  <a:pt x="11737" y="11275"/>
                </a:lnTo>
                <a:cubicBezTo>
                  <a:pt x="11729" y="11219"/>
                  <a:pt x="11719" y="11164"/>
                  <a:pt x="11719" y="11110"/>
                </a:cubicBezTo>
                <a:cubicBezTo>
                  <a:pt x="11716" y="11055"/>
                  <a:pt x="11718" y="11002"/>
                  <a:pt x="11724" y="10952"/>
                </a:cubicBezTo>
                <a:cubicBezTo>
                  <a:pt x="11725" y="10901"/>
                  <a:pt x="11737" y="10853"/>
                  <a:pt x="11743" y="10809"/>
                </a:cubicBezTo>
                <a:cubicBezTo>
                  <a:pt x="11751" y="10766"/>
                  <a:pt x="11763" y="10728"/>
                  <a:pt x="11771" y="10692"/>
                </a:cubicBezTo>
                <a:cubicBezTo>
                  <a:pt x="11778" y="10658"/>
                  <a:pt x="11793" y="10624"/>
                  <a:pt x="11800" y="10600"/>
                </a:cubicBezTo>
                <a:cubicBezTo>
                  <a:pt x="11819" y="10547"/>
                  <a:pt x="11828" y="10517"/>
                  <a:pt x="11828" y="10517"/>
                </a:cubicBezTo>
                <a:cubicBezTo>
                  <a:pt x="11843" y="10474"/>
                  <a:pt x="11821" y="10426"/>
                  <a:pt x="11779" y="10409"/>
                </a:cubicBezTo>
                <a:cubicBezTo>
                  <a:pt x="11767" y="10404"/>
                  <a:pt x="11756" y="10401"/>
                  <a:pt x="11744" y="10401"/>
                </a:cubicBezTo>
                <a:cubicBezTo>
                  <a:pt x="11710" y="10401"/>
                  <a:pt x="11677" y="10421"/>
                  <a:pt x="11663" y="10454"/>
                </a:cubicBezTo>
                <a:cubicBezTo>
                  <a:pt x="11663" y="10454"/>
                  <a:pt x="11650" y="10484"/>
                  <a:pt x="11629" y="10534"/>
                </a:cubicBezTo>
                <a:cubicBezTo>
                  <a:pt x="11618" y="10561"/>
                  <a:pt x="11603" y="10589"/>
                  <a:pt x="11591" y="10630"/>
                </a:cubicBezTo>
                <a:cubicBezTo>
                  <a:pt x="11577" y="10670"/>
                  <a:pt x="11560" y="10714"/>
                  <a:pt x="11546" y="10765"/>
                </a:cubicBezTo>
                <a:cubicBezTo>
                  <a:pt x="11535" y="10814"/>
                  <a:pt x="11517" y="10867"/>
                  <a:pt x="11511" y="10925"/>
                </a:cubicBezTo>
                <a:cubicBezTo>
                  <a:pt x="11500" y="10984"/>
                  <a:pt x="11493" y="11044"/>
                  <a:pt x="11491" y="11111"/>
                </a:cubicBezTo>
                <a:cubicBezTo>
                  <a:pt x="11486" y="11176"/>
                  <a:pt x="11492" y="11244"/>
                  <a:pt x="11498" y="11313"/>
                </a:cubicBezTo>
                <a:cubicBezTo>
                  <a:pt x="11503" y="11347"/>
                  <a:pt x="11509" y="11382"/>
                  <a:pt x="11513" y="11416"/>
                </a:cubicBezTo>
                <a:lnTo>
                  <a:pt x="11539" y="11520"/>
                </a:lnTo>
                <a:cubicBezTo>
                  <a:pt x="11559" y="11585"/>
                  <a:pt x="11580" y="11654"/>
                  <a:pt x="11609" y="11714"/>
                </a:cubicBezTo>
                <a:cubicBezTo>
                  <a:pt x="11634" y="11778"/>
                  <a:pt x="11667" y="11835"/>
                  <a:pt x="11698" y="11893"/>
                </a:cubicBezTo>
                <a:cubicBezTo>
                  <a:pt x="11764" y="12003"/>
                  <a:pt x="11831" y="12101"/>
                  <a:pt x="11895" y="12179"/>
                </a:cubicBezTo>
                <a:cubicBezTo>
                  <a:pt x="11957" y="12258"/>
                  <a:pt x="12012" y="12320"/>
                  <a:pt x="12050" y="12363"/>
                </a:cubicBezTo>
                <a:cubicBezTo>
                  <a:pt x="12055" y="12370"/>
                  <a:pt x="12061" y="12373"/>
                  <a:pt x="12065" y="12379"/>
                </a:cubicBezTo>
                <a:cubicBezTo>
                  <a:pt x="12019" y="12590"/>
                  <a:pt x="11952" y="12827"/>
                  <a:pt x="11856" y="13043"/>
                </a:cubicBezTo>
                <a:cubicBezTo>
                  <a:pt x="11787" y="13199"/>
                  <a:pt x="11703" y="13345"/>
                  <a:pt x="11609" y="13457"/>
                </a:cubicBezTo>
                <a:cubicBezTo>
                  <a:pt x="11562" y="13514"/>
                  <a:pt x="11513" y="13561"/>
                  <a:pt x="11465" y="13599"/>
                </a:cubicBezTo>
                <a:cubicBezTo>
                  <a:pt x="11417" y="13640"/>
                  <a:pt x="11368" y="13666"/>
                  <a:pt x="11323" y="13687"/>
                </a:cubicBezTo>
                <a:cubicBezTo>
                  <a:pt x="11300" y="13698"/>
                  <a:pt x="11278" y="13704"/>
                  <a:pt x="11257" y="13714"/>
                </a:cubicBezTo>
                <a:cubicBezTo>
                  <a:pt x="11236" y="13719"/>
                  <a:pt x="11214" y="13725"/>
                  <a:pt x="11195" y="13730"/>
                </a:cubicBezTo>
                <a:cubicBezTo>
                  <a:pt x="11176" y="13732"/>
                  <a:pt x="11157" y="13735"/>
                  <a:pt x="11140" y="13737"/>
                </a:cubicBezTo>
                <a:cubicBezTo>
                  <a:pt x="11125" y="13738"/>
                  <a:pt x="11112" y="13738"/>
                  <a:pt x="11099" y="13738"/>
                </a:cubicBezTo>
                <a:cubicBezTo>
                  <a:pt x="11094" y="13738"/>
                  <a:pt x="11088" y="13741"/>
                  <a:pt x="11084" y="13741"/>
                </a:cubicBezTo>
                <a:cubicBezTo>
                  <a:pt x="11076" y="13741"/>
                  <a:pt x="11067" y="13738"/>
                  <a:pt x="11060" y="13738"/>
                </a:cubicBezTo>
                <a:cubicBezTo>
                  <a:pt x="11044" y="13737"/>
                  <a:pt x="11030" y="13737"/>
                  <a:pt x="11020" y="13737"/>
                </a:cubicBezTo>
                <a:cubicBezTo>
                  <a:pt x="10998" y="13736"/>
                  <a:pt x="10987" y="13736"/>
                  <a:pt x="10987" y="13736"/>
                </a:cubicBezTo>
                <a:lnTo>
                  <a:pt x="10975" y="13736"/>
                </a:lnTo>
                <a:cubicBezTo>
                  <a:pt x="10970" y="13614"/>
                  <a:pt x="10966" y="13492"/>
                  <a:pt x="10958" y="13369"/>
                </a:cubicBezTo>
                <a:cubicBezTo>
                  <a:pt x="10947" y="13242"/>
                  <a:pt x="10937" y="13115"/>
                  <a:pt x="10926" y="12991"/>
                </a:cubicBezTo>
                <a:cubicBezTo>
                  <a:pt x="10834" y="11984"/>
                  <a:pt x="10640" y="11017"/>
                  <a:pt x="10329" y="10137"/>
                </a:cubicBezTo>
                <a:cubicBezTo>
                  <a:pt x="10305" y="10076"/>
                  <a:pt x="10281" y="10016"/>
                  <a:pt x="10257" y="9955"/>
                </a:cubicBezTo>
                <a:cubicBezTo>
                  <a:pt x="10260" y="9955"/>
                  <a:pt x="10263" y="9955"/>
                  <a:pt x="10265" y="9954"/>
                </a:cubicBezTo>
                <a:cubicBezTo>
                  <a:pt x="10290" y="9950"/>
                  <a:pt x="10325" y="9942"/>
                  <a:pt x="10361" y="9933"/>
                </a:cubicBezTo>
                <a:cubicBezTo>
                  <a:pt x="10400" y="9926"/>
                  <a:pt x="10432" y="9911"/>
                  <a:pt x="10467" y="9897"/>
                </a:cubicBezTo>
                <a:cubicBezTo>
                  <a:pt x="10504" y="9883"/>
                  <a:pt x="10540" y="9862"/>
                  <a:pt x="10577" y="9840"/>
                </a:cubicBezTo>
                <a:cubicBezTo>
                  <a:pt x="10653" y="9794"/>
                  <a:pt x="10725" y="9732"/>
                  <a:pt x="10793" y="9660"/>
                </a:cubicBezTo>
                <a:cubicBezTo>
                  <a:pt x="10858" y="9587"/>
                  <a:pt x="10921" y="9505"/>
                  <a:pt x="10974" y="9414"/>
                </a:cubicBezTo>
                <a:cubicBezTo>
                  <a:pt x="11028" y="9324"/>
                  <a:pt x="11075" y="9227"/>
                  <a:pt x="11118" y="9126"/>
                </a:cubicBezTo>
                <a:cubicBezTo>
                  <a:pt x="11203" y="8923"/>
                  <a:pt x="11267" y="8705"/>
                  <a:pt x="11317" y="8486"/>
                </a:cubicBezTo>
                <a:cubicBezTo>
                  <a:pt x="11421" y="8049"/>
                  <a:pt x="11466" y="7608"/>
                  <a:pt x="11490" y="7278"/>
                </a:cubicBezTo>
                <a:cubicBezTo>
                  <a:pt x="11512" y="6947"/>
                  <a:pt x="11506" y="6721"/>
                  <a:pt x="11506" y="6721"/>
                </a:cubicBezTo>
                <a:lnTo>
                  <a:pt x="11506" y="6719"/>
                </a:lnTo>
                <a:cubicBezTo>
                  <a:pt x="11502" y="6640"/>
                  <a:pt x="11439" y="6576"/>
                  <a:pt x="11358" y="6575"/>
                </a:cubicBezTo>
                <a:cubicBezTo>
                  <a:pt x="11357" y="6575"/>
                  <a:pt x="11355" y="6575"/>
                  <a:pt x="11354" y="6575"/>
                </a:cubicBezTo>
                <a:cubicBezTo>
                  <a:pt x="11273" y="6575"/>
                  <a:pt x="11208" y="6641"/>
                  <a:pt x="11206" y="6721"/>
                </a:cubicBezTo>
                <a:cubicBezTo>
                  <a:pt x="11206" y="6721"/>
                  <a:pt x="11204" y="6932"/>
                  <a:pt x="11168" y="7250"/>
                </a:cubicBezTo>
                <a:cubicBezTo>
                  <a:pt x="11162" y="7300"/>
                  <a:pt x="11156" y="7353"/>
                  <a:pt x="11147" y="7409"/>
                </a:cubicBezTo>
                <a:cubicBezTo>
                  <a:pt x="11142" y="7409"/>
                  <a:pt x="11137" y="7407"/>
                  <a:pt x="11130" y="7407"/>
                </a:cubicBezTo>
                <a:cubicBezTo>
                  <a:pt x="11114" y="7407"/>
                  <a:pt x="11096" y="7404"/>
                  <a:pt x="11075" y="7399"/>
                </a:cubicBezTo>
                <a:cubicBezTo>
                  <a:pt x="11052" y="7396"/>
                  <a:pt x="11028" y="7388"/>
                  <a:pt x="11003" y="7376"/>
                </a:cubicBezTo>
                <a:cubicBezTo>
                  <a:pt x="10976" y="7369"/>
                  <a:pt x="10950" y="7353"/>
                  <a:pt x="10919" y="7338"/>
                </a:cubicBezTo>
                <a:cubicBezTo>
                  <a:pt x="10891" y="7320"/>
                  <a:pt x="10859" y="7302"/>
                  <a:pt x="10830" y="7278"/>
                </a:cubicBezTo>
                <a:cubicBezTo>
                  <a:pt x="10769" y="7231"/>
                  <a:pt x="10709" y="7166"/>
                  <a:pt x="10651" y="7098"/>
                </a:cubicBezTo>
                <a:cubicBezTo>
                  <a:pt x="10535" y="6960"/>
                  <a:pt x="10430" y="6799"/>
                  <a:pt x="10345" y="6681"/>
                </a:cubicBezTo>
                <a:cubicBezTo>
                  <a:pt x="10304" y="6623"/>
                  <a:pt x="10265" y="6569"/>
                  <a:pt x="10240" y="6538"/>
                </a:cubicBezTo>
                <a:cubicBezTo>
                  <a:pt x="10215" y="6504"/>
                  <a:pt x="10200" y="6485"/>
                  <a:pt x="10200" y="6485"/>
                </a:cubicBezTo>
                <a:cubicBezTo>
                  <a:pt x="10183" y="6463"/>
                  <a:pt x="10156" y="6450"/>
                  <a:pt x="10128" y="6450"/>
                </a:cubicBezTo>
                <a:cubicBezTo>
                  <a:pt x="10112" y="6450"/>
                  <a:pt x="10096" y="6455"/>
                  <a:pt x="10081" y="6464"/>
                </a:cubicBezTo>
                <a:cubicBezTo>
                  <a:pt x="10038" y="6491"/>
                  <a:pt x="10026" y="6546"/>
                  <a:pt x="10052" y="6589"/>
                </a:cubicBezTo>
                <a:cubicBezTo>
                  <a:pt x="10052" y="6589"/>
                  <a:pt x="10066" y="6609"/>
                  <a:pt x="10087" y="6645"/>
                </a:cubicBezTo>
                <a:cubicBezTo>
                  <a:pt x="10110" y="6682"/>
                  <a:pt x="10137" y="6729"/>
                  <a:pt x="10172" y="6791"/>
                </a:cubicBezTo>
                <a:cubicBezTo>
                  <a:pt x="10243" y="6915"/>
                  <a:pt x="10331" y="7086"/>
                  <a:pt x="10445" y="7255"/>
                </a:cubicBezTo>
                <a:cubicBezTo>
                  <a:pt x="10503" y="7338"/>
                  <a:pt x="10566" y="7422"/>
                  <a:pt x="10640" y="7492"/>
                </a:cubicBezTo>
                <a:cubicBezTo>
                  <a:pt x="10676" y="7528"/>
                  <a:pt x="10716" y="7560"/>
                  <a:pt x="10754" y="7589"/>
                </a:cubicBezTo>
                <a:cubicBezTo>
                  <a:pt x="10795" y="7616"/>
                  <a:pt x="10833" y="7644"/>
                  <a:pt x="10874" y="7661"/>
                </a:cubicBezTo>
                <a:cubicBezTo>
                  <a:pt x="10912" y="7683"/>
                  <a:pt x="10951" y="7697"/>
                  <a:pt x="10986" y="7708"/>
                </a:cubicBezTo>
                <a:cubicBezTo>
                  <a:pt x="11020" y="7720"/>
                  <a:pt x="11051" y="7729"/>
                  <a:pt x="11076" y="7733"/>
                </a:cubicBezTo>
                <a:cubicBezTo>
                  <a:pt x="11086" y="7735"/>
                  <a:pt x="11092" y="7736"/>
                  <a:pt x="11099" y="7737"/>
                </a:cubicBezTo>
                <a:cubicBezTo>
                  <a:pt x="11064" y="7949"/>
                  <a:pt x="11018" y="8176"/>
                  <a:pt x="10955" y="8396"/>
                </a:cubicBezTo>
                <a:cubicBezTo>
                  <a:pt x="10900" y="8598"/>
                  <a:pt x="10830" y="8795"/>
                  <a:pt x="10751" y="8965"/>
                </a:cubicBezTo>
                <a:cubicBezTo>
                  <a:pt x="10710" y="9050"/>
                  <a:pt x="10668" y="9129"/>
                  <a:pt x="10623" y="9197"/>
                </a:cubicBezTo>
                <a:cubicBezTo>
                  <a:pt x="10579" y="9266"/>
                  <a:pt x="10531" y="9321"/>
                  <a:pt x="10486" y="9369"/>
                </a:cubicBezTo>
                <a:cubicBezTo>
                  <a:pt x="10439" y="9412"/>
                  <a:pt x="10397" y="9447"/>
                  <a:pt x="10357" y="9468"/>
                </a:cubicBezTo>
                <a:cubicBezTo>
                  <a:pt x="10337" y="9478"/>
                  <a:pt x="10320" y="9489"/>
                  <a:pt x="10301" y="9492"/>
                </a:cubicBezTo>
                <a:cubicBezTo>
                  <a:pt x="10284" y="9497"/>
                  <a:pt x="10267" y="9506"/>
                  <a:pt x="10259" y="9506"/>
                </a:cubicBezTo>
                <a:cubicBezTo>
                  <a:pt x="10248" y="9507"/>
                  <a:pt x="10243" y="9511"/>
                  <a:pt x="10231" y="9512"/>
                </a:cubicBezTo>
                <a:cubicBezTo>
                  <a:pt x="10212" y="9513"/>
                  <a:pt x="10196" y="9513"/>
                  <a:pt x="10184" y="9515"/>
                </a:cubicBezTo>
                <a:cubicBezTo>
                  <a:pt x="10159" y="9517"/>
                  <a:pt x="10146" y="9518"/>
                  <a:pt x="10146" y="9518"/>
                </a:cubicBezTo>
                <a:cubicBezTo>
                  <a:pt x="10143" y="9518"/>
                  <a:pt x="10139" y="9518"/>
                  <a:pt x="10136" y="9519"/>
                </a:cubicBezTo>
                <a:cubicBezTo>
                  <a:pt x="10120" y="9521"/>
                  <a:pt x="10104" y="9524"/>
                  <a:pt x="10088" y="9529"/>
                </a:cubicBezTo>
                <a:lnTo>
                  <a:pt x="10077" y="9497"/>
                </a:lnTo>
                <a:cubicBezTo>
                  <a:pt x="9998" y="9293"/>
                  <a:pt x="9921" y="9091"/>
                  <a:pt x="9845" y="8894"/>
                </a:cubicBezTo>
                <a:cubicBezTo>
                  <a:pt x="9780" y="8693"/>
                  <a:pt x="9733" y="8497"/>
                  <a:pt x="9678" y="8306"/>
                </a:cubicBezTo>
                <a:cubicBezTo>
                  <a:pt x="9627" y="8112"/>
                  <a:pt x="9600" y="7912"/>
                  <a:pt x="9562" y="7722"/>
                </a:cubicBezTo>
                <a:cubicBezTo>
                  <a:pt x="9443" y="6951"/>
                  <a:pt x="9449" y="6228"/>
                  <a:pt x="9508" y="5596"/>
                </a:cubicBezTo>
                <a:cubicBezTo>
                  <a:pt x="9569" y="4962"/>
                  <a:pt x="9678" y="4414"/>
                  <a:pt x="9797" y="3972"/>
                </a:cubicBezTo>
                <a:cubicBezTo>
                  <a:pt x="9813" y="3913"/>
                  <a:pt x="9829" y="3855"/>
                  <a:pt x="9845" y="3798"/>
                </a:cubicBezTo>
                <a:cubicBezTo>
                  <a:pt x="9852" y="3799"/>
                  <a:pt x="9859" y="3799"/>
                  <a:pt x="9866" y="3799"/>
                </a:cubicBezTo>
                <a:cubicBezTo>
                  <a:pt x="9866" y="3799"/>
                  <a:pt x="9914" y="3798"/>
                  <a:pt x="9998" y="3798"/>
                </a:cubicBezTo>
                <a:cubicBezTo>
                  <a:pt x="10041" y="3797"/>
                  <a:pt x="10088" y="3799"/>
                  <a:pt x="10153" y="3792"/>
                </a:cubicBezTo>
                <a:cubicBezTo>
                  <a:pt x="10216" y="3787"/>
                  <a:pt x="10288" y="3785"/>
                  <a:pt x="10364" y="3772"/>
                </a:cubicBezTo>
                <a:cubicBezTo>
                  <a:pt x="10439" y="3760"/>
                  <a:pt x="10520" y="3753"/>
                  <a:pt x="10607" y="3729"/>
                </a:cubicBezTo>
                <a:cubicBezTo>
                  <a:pt x="10693" y="3708"/>
                  <a:pt x="10783" y="3686"/>
                  <a:pt x="10874" y="3650"/>
                </a:cubicBezTo>
                <a:cubicBezTo>
                  <a:pt x="10921" y="3636"/>
                  <a:pt x="10966" y="3618"/>
                  <a:pt x="11012" y="3595"/>
                </a:cubicBezTo>
                <a:cubicBezTo>
                  <a:pt x="11057" y="3572"/>
                  <a:pt x="11105" y="3553"/>
                  <a:pt x="11149" y="3527"/>
                </a:cubicBezTo>
                <a:cubicBezTo>
                  <a:pt x="11193" y="3499"/>
                  <a:pt x="11238" y="3472"/>
                  <a:pt x="11282" y="3445"/>
                </a:cubicBezTo>
                <a:cubicBezTo>
                  <a:pt x="11325" y="3414"/>
                  <a:pt x="11365" y="3379"/>
                  <a:pt x="11407" y="3346"/>
                </a:cubicBezTo>
                <a:cubicBezTo>
                  <a:pt x="11449" y="3314"/>
                  <a:pt x="11482" y="3272"/>
                  <a:pt x="11522" y="3234"/>
                </a:cubicBezTo>
                <a:cubicBezTo>
                  <a:pt x="11560" y="3197"/>
                  <a:pt x="11592" y="3155"/>
                  <a:pt x="11623" y="3112"/>
                </a:cubicBezTo>
                <a:cubicBezTo>
                  <a:pt x="11688" y="3030"/>
                  <a:pt x="11734" y="2937"/>
                  <a:pt x="11779" y="2849"/>
                </a:cubicBezTo>
                <a:cubicBezTo>
                  <a:pt x="11817" y="2757"/>
                  <a:pt x="11852" y="2670"/>
                  <a:pt x="11872" y="2584"/>
                </a:cubicBezTo>
                <a:cubicBezTo>
                  <a:pt x="11899" y="2496"/>
                  <a:pt x="11907" y="2415"/>
                  <a:pt x="11920" y="2339"/>
                </a:cubicBezTo>
                <a:cubicBezTo>
                  <a:pt x="11933" y="2263"/>
                  <a:pt x="11931" y="2192"/>
                  <a:pt x="11937" y="2132"/>
                </a:cubicBezTo>
                <a:cubicBezTo>
                  <a:pt x="11943" y="2069"/>
                  <a:pt x="11938" y="2016"/>
                  <a:pt x="11937" y="1972"/>
                </a:cubicBezTo>
                <a:cubicBezTo>
                  <a:pt x="11934" y="1884"/>
                  <a:pt x="11933" y="1834"/>
                  <a:pt x="11933" y="1834"/>
                </a:cubicBezTo>
                <a:cubicBezTo>
                  <a:pt x="11931" y="1765"/>
                  <a:pt x="11873" y="1709"/>
                  <a:pt x="11804" y="1709"/>
                </a:cubicBezTo>
                <a:cubicBezTo>
                  <a:pt x="11732" y="1709"/>
                  <a:pt x="11676" y="1767"/>
                  <a:pt x="11677" y="1839"/>
                </a:cubicBezTo>
                <a:lnTo>
                  <a:pt x="11677" y="1850"/>
                </a:lnTo>
                <a:cubicBezTo>
                  <a:pt x="11677" y="1850"/>
                  <a:pt x="11677" y="1895"/>
                  <a:pt x="11678" y="1974"/>
                </a:cubicBezTo>
                <a:cubicBezTo>
                  <a:pt x="11678" y="2015"/>
                  <a:pt x="11681" y="2064"/>
                  <a:pt x="11674" y="2118"/>
                </a:cubicBezTo>
                <a:cubicBezTo>
                  <a:pt x="11667" y="2172"/>
                  <a:pt x="11668" y="2235"/>
                  <a:pt x="11654" y="2300"/>
                </a:cubicBezTo>
                <a:cubicBezTo>
                  <a:pt x="11641" y="2366"/>
                  <a:pt x="11633" y="2438"/>
                  <a:pt x="11608" y="2509"/>
                </a:cubicBezTo>
                <a:cubicBezTo>
                  <a:pt x="11591" y="2584"/>
                  <a:pt x="11557" y="2655"/>
                  <a:pt x="11525" y="2728"/>
                </a:cubicBezTo>
                <a:cubicBezTo>
                  <a:pt x="11486" y="2798"/>
                  <a:pt x="11448" y="2873"/>
                  <a:pt x="11394" y="2937"/>
                </a:cubicBezTo>
                <a:cubicBezTo>
                  <a:pt x="11368" y="2970"/>
                  <a:pt x="11343" y="3004"/>
                  <a:pt x="11311" y="3032"/>
                </a:cubicBezTo>
                <a:cubicBezTo>
                  <a:pt x="11279" y="3060"/>
                  <a:pt x="11254" y="3095"/>
                  <a:pt x="11219" y="3118"/>
                </a:cubicBezTo>
                <a:cubicBezTo>
                  <a:pt x="11183" y="3144"/>
                  <a:pt x="11150" y="3171"/>
                  <a:pt x="11115" y="3196"/>
                </a:cubicBezTo>
                <a:cubicBezTo>
                  <a:pt x="11078" y="3217"/>
                  <a:pt x="11041" y="3239"/>
                  <a:pt x="11006" y="3260"/>
                </a:cubicBezTo>
                <a:cubicBezTo>
                  <a:pt x="10970" y="3281"/>
                  <a:pt x="10928" y="3294"/>
                  <a:pt x="10890" y="3313"/>
                </a:cubicBezTo>
                <a:cubicBezTo>
                  <a:pt x="10853" y="3331"/>
                  <a:pt x="10812" y="3345"/>
                  <a:pt x="10773" y="3357"/>
                </a:cubicBezTo>
                <a:cubicBezTo>
                  <a:pt x="10695" y="3384"/>
                  <a:pt x="10618" y="3402"/>
                  <a:pt x="10541" y="3418"/>
                </a:cubicBezTo>
                <a:cubicBezTo>
                  <a:pt x="10467" y="3436"/>
                  <a:pt x="10392" y="3440"/>
                  <a:pt x="10328" y="3451"/>
                </a:cubicBezTo>
                <a:cubicBezTo>
                  <a:pt x="10262" y="3459"/>
                  <a:pt x="10200" y="3459"/>
                  <a:pt x="10147" y="3463"/>
                </a:cubicBezTo>
                <a:cubicBezTo>
                  <a:pt x="10127" y="3465"/>
                  <a:pt x="10106" y="3466"/>
                  <a:pt x="10087" y="3466"/>
                </a:cubicBezTo>
                <a:cubicBezTo>
                  <a:pt x="10055" y="3466"/>
                  <a:pt x="10025" y="3464"/>
                  <a:pt x="9999" y="3464"/>
                </a:cubicBezTo>
                <a:lnTo>
                  <a:pt x="9948" y="3464"/>
                </a:lnTo>
                <a:cubicBezTo>
                  <a:pt x="10013" y="3260"/>
                  <a:pt x="10072" y="3090"/>
                  <a:pt x="10123" y="2958"/>
                </a:cubicBezTo>
                <a:cubicBezTo>
                  <a:pt x="10168" y="2845"/>
                  <a:pt x="10203" y="2757"/>
                  <a:pt x="10228" y="2701"/>
                </a:cubicBezTo>
                <a:cubicBezTo>
                  <a:pt x="10253" y="2644"/>
                  <a:pt x="10265" y="2616"/>
                  <a:pt x="10265" y="2616"/>
                </a:cubicBezTo>
                <a:lnTo>
                  <a:pt x="10269" y="2607"/>
                </a:lnTo>
                <a:cubicBezTo>
                  <a:pt x="10302" y="2532"/>
                  <a:pt x="10269" y="2443"/>
                  <a:pt x="10194" y="2409"/>
                </a:cubicBezTo>
                <a:cubicBezTo>
                  <a:pt x="10174" y="2400"/>
                  <a:pt x="10153" y="2396"/>
                  <a:pt x="10132" y="2396"/>
                </a:cubicBezTo>
                <a:cubicBezTo>
                  <a:pt x="10075" y="2396"/>
                  <a:pt x="10020" y="2429"/>
                  <a:pt x="9994" y="2485"/>
                </a:cubicBezTo>
                <a:cubicBezTo>
                  <a:pt x="9994" y="2485"/>
                  <a:pt x="9980" y="2517"/>
                  <a:pt x="9951" y="2578"/>
                </a:cubicBezTo>
                <a:cubicBezTo>
                  <a:pt x="9924" y="2639"/>
                  <a:pt x="9887" y="2729"/>
                  <a:pt x="9840" y="2846"/>
                </a:cubicBezTo>
                <a:cubicBezTo>
                  <a:pt x="9748" y="3083"/>
                  <a:pt x="9624" y="3432"/>
                  <a:pt x="9497" y="3888"/>
                </a:cubicBezTo>
                <a:cubicBezTo>
                  <a:pt x="9404" y="4219"/>
                  <a:pt x="9318" y="4609"/>
                  <a:pt x="9250" y="5050"/>
                </a:cubicBezTo>
                <a:cubicBezTo>
                  <a:pt x="9236" y="5042"/>
                  <a:pt x="9218" y="5035"/>
                  <a:pt x="9201" y="5032"/>
                </a:cubicBezTo>
                <a:lnTo>
                  <a:pt x="9185" y="5030"/>
                </a:lnTo>
                <a:cubicBezTo>
                  <a:pt x="9185" y="5030"/>
                  <a:pt x="9173" y="5029"/>
                  <a:pt x="9152" y="5025"/>
                </a:cubicBezTo>
                <a:cubicBezTo>
                  <a:pt x="9130" y="5019"/>
                  <a:pt x="9095" y="5019"/>
                  <a:pt x="9057" y="5006"/>
                </a:cubicBezTo>
                <a:cubicBezTo>
                  <a:pt x="9037" y="5000"/>
                  <a:pt x="9016" y="4994"/>
                  <a:pt x="8992" y="4987"/>
                </a:cubicBezTo>
                <a:cubicBezTo>
                  <a:pt x="8969" y="4978"/>
                  <a:pt x="8944" y="4968"/>
                  <a:pt x="8919" y="4958"/>
                </a:cubicBezTo>
                <a:cubicBezTo>
                  <a:pt x="8893" y="4945"/>
                  <a:pt x="8867" y="4931"/>
                  <a:pt x="8839" y="4917"/>
                </a:cubicBezTo>
                <a:cubicBezTo>
                  <a:pt x="8814" y="4898"/>
                  <a:pt x="8785" y="4881"/>
                  <a:pt x="8756" y="4860"/>
                </a:cubicBezTo>
                <a:cubicBezTo>
                  <a:pt x="8702" y="4814"/>
                  <a:pt x="8647" y="4761"/>
                  <a:pt x="8596" y="4692"/>
                </a:cubicBezTo>
                <a:cubicBezTo>
                  <a:pt x="8547" y="4625"/>
                  <a:pt x="8498" y="4546"/>
                  <a:pt x="8459" y="4458"/>
                </a:cubicBezTo>
                <a:cubicBezTo>
                  <a:pt x="8399" y="4330"/>
                  <a:pt x="8355" y="4185"/>
                  <a:pt x="8324" y="4032"/>
                </a:cubicBezTo>
                <a:cubicBezTo>
                  <a:pt x="8330" y="4027"/>
                  <a:pt x="8338" y="4024"/>
                  <a:pt x="8349" y="4017"/>
                </a:cubicBezTo>
                <a:cubicBezTo>
                  <a:pt x="8362" y="4009"/>
                  <a:pt x="8379" y="4000"/>
                  <a:pt x="8399" y="3989"/>
                </a:cubicBezTo>
                <a:cubicBezTo>
                  <a:pt x="8421" y="3973"/>
                  <a:pt x="8448" y="3956"/>
                  <a:pt x="8478" y="3936"/>
                </a:cubicBezTo>
                <a:cubicBezTo>
                  <a:pt x="8535" y="3895"/>
                  <a:pt x="8594" y="3846"/>
                  <a:pt x="8655" y="3782"/>
                </a:cubicBezTo>
                <a:cubicBezTo>
                  <a:pt x="8719" y="3719"/>
                  <a:pt x="8782" y="3644"/>
                  <a:pt x="8847" y="3560"/>
                </a:cubicBezTo>
                <a:cubicBezTo>
                  <a:pt x="8973" y="3390"/>
                  <a:pt x="9091" y="3179"/>
                  <a:pt x="9197" y="2947"/>
                </a:cubicBezTo>
                <a:cubicBezTo>
                  <a:pt x="9303" y="2714"/>
                  <a:pt x="9396" y="2461"/>
                  <a:pt x="9473" y="2203"/>
                </a:cubicBezTo>
                <a:cubicBezTo>
                  <a:pt x="9628" y="1688"/>
                  <a:pt x="9726" y="1162"/>
                  <a:pt x="9772" y="764"/>
                </a:cubicBezTo>
                <a:cubicBezTo>
                  <a:pt x="9819" y="365"/>
                  <a:pt x="9812" y="93"/>
                  <a:pt x="9812" y="93"/>
                </a:cubicBezTo>
                <a:lnTo>
                  <a:pt x="9812" y="91"/>
                </a:lnTo>
                <a:cubicBezTo>
                  <a:pt x="9811" y="40"/>
                  <a:pt x="9769" y="0"/>
                  <a:pt x="9718" y="0"/>
                </a:cubicBezTo>
                <a:close/>
              </a:path>
            </a:pathLst>
          </a:custGeom>
          <a:solidFill>
            <a:srgbClr val="024C7F">
              <a:alpha val="35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91" name="Google Shape;11091;p43"/>
          <p:cNvGrpSpPr/>
          <p:nvPr/>
        </p:nvGrpSpPr>
        <p:grpSpPr>
          <a:xfrm>
            <a:off x="7408375" y="4246538"/>
            <a:ext cx="1099289" cy="1074205"/>
            <a:chOff x="3117725" y="2452025"/>
            <a:chExt cx="1280775" cy="1251550"/>
          </a:xfrm>
        </p:grpSpPr>
        <p:sp>
          <p:nvSpPr>
            <p:cNvPr id="11092" name="Google Shape;11092;p43"/>
            <p:cNvSpPr/>
            <p:nvPr/>
          </p:nvSpPr>
          <p:spPr>
            <a:xfrm>
              <a:off x="3117725" y="2452025"/>
              <a:ext cx="1280775" cy="1251550"/>
            </a:xfrm>
            <a:custGeom>
              <a:avLst/>
              <a:gdLst/>
              <a:ahLst/>
              <a:cxnLst/>
              <a:rect l="l" t="t" r="r" b="b"/>
              <a:pathLst>
                <a:path w="51231" h="50062" extrusionOk="0">
                  <a:moveTo>
                    <a:pt x="25013" y="0"/>
                  </a:moveTo>
                  <a:cubicBezTo>
                    <a:pt x="24888" y="0"/>
                    <a:pt x="24631" y="217"/>
                    <a:pt x="24564" y="377"/>
                  </a:cubicBezTo>
                  <a:cubicBezTo>
                    <a:pt x="24253" y="1140"/>
                    <a:pt x="24328" y="1210"/>
                    <a:pt x="23724" y="2804"/>
                  </a:cubicBezTo>
                  <a:cubicBezTo>
                    <a:pt x="23096" y="1907"/>
                    <a:pt x="23438" y="802"/>
                    <a:pt x="22596" y="165"/>
                  </a:cubicBezTo>
                  <a:cubicBezTo>
                    <a:pt x="22534" y="520"/>
                    <a:pt x="22484" y="802"/>
                    <a:pt x="22406" y="1249"/>
                  </a:cubicBezTo>
                  <a:cubicBezTo>
                    <a:pt x="22204" y="926"/>
                    <a:pt x="22125" y="749"/>
                    <a:pt x="22001" y="616"/>
                  </a:cubicBezTo>
                  <a:cubicBezTo>
                    <a:pt x="21801" y="400"/>
                    <a:pt x="21538" y="25"/>
                    <a:pt x="21362" y="25"/>
                  </a:cubicBezTo>
                  <a:cubicBezTo>
                    <a:pt x="21354" y="25"/>
                    <a:pt x="21347" y="26"/>
                    <a:pt x="21339" y="27"/>
                  </a:cubicBezTo>
                  <a:cubicBezTo>
                    <a:pt x="21077" y="80"/>
                    <a:pt x="20878" y="447"/>
                    <a:pt x="20623" y="709"/>
                  </a:cubicBezTo>
                  <a:cubicBezTo>
                    <a:pt x="20474" y="545"/>
                    <a:pt x="20324" y="464"/>
                    <a:pt x="20178" y="464"/>
                  </a:cubicBezTo>
                  <a:cubicBezTo>
                    <a:pt x="19966" y="464"/>
                    <a:pt x="19764" y="635"/>
                    <a:pt x="19594" y="973"/>
                  </a:cubicBezTo>
                  <a:cubicBezTo>
                    <a:pt x="19403" y="749"/>
                    <a:pt x="19277" y="561"/>
                    <a:pt x="19114" y="415"/>
                  </a:cubicBezTo>
                  <a:cubicBezTo>
                    <a:pt x="18928" y="250"/>
                    <a:pt x="18777" y="183"/>
                    <a:pt x="18656" y="183"/>
                  </a:cubicBezTo>
                  <a:cubicBezTo>
                    <a:pt x="18129" y="183"/>
                    <a:pt x="18139" y="1444"/>
                    <a:pt x="18128" y="1549"/>
                  </a:cubicBezTo>
                  <a:cubicBezTo>
                    <a:pt x="18106" y="1752"/>
                    <a:pt x="18078" y="1955"/>
                    <a:pt x="18034" y="2308"/>
                  </a:cubicBezTo>
                  <a:cubicBezTo>
                    <a:pt x="17654" y="1940"/>
                    <a:pt x="17388" y="1681"/>
                    <a:pt x="17067" y="1369"/>
                  </a:cubicBezTo>
                  <a:cubicBezTo>
                    <a:pt x="16935" y="1756"/>
                    <a:pt x="16845" y="2021"/>
                    <a:pt x="16738" y="2338"/>
                  </a:cubicBezTo>
                  <a:cubicBezTo>
                    <a:pt x="16342" y="2006"/>
                    <a:pt x="16154" y="1348"/>
                    <a:pt x="15641" y="1348"/>
                  </a:cubicBezTo>
                  <a:cubicBezTo>
                    <a:pt x="15516" y="1348"/>
                    <a:pt x="15373" y="1387"/>
                    <a:pt x="15203" y="1478"/>
                  </a:cubicBezTo>
                  <a:cubicBezTo>
                    <a:pt x="14830" y="1266"/>
                    <a:pt x="14659" y="733"/>
                    <a:pt x="14088" y="733"/>
                  </a:cubicBezTo>
                  <a:cubicBezTo>
                    <a:pt x="14013" y="733"/>
                    <a:pt x="13931" y="742"/>
                    <a:pt x="13841" y="762"/>
                  </a:cubicBezTo>
                  <a:cubicBezTo>
                    <a:pt x="14011" y="1553"/>
                    <a:pt x="14174" y="2314"/>
                    <a:pt x="14347" y="3110"/>
                  </a:cubicBezTo>
                  <a:cubicBezTo>
                    <a:pt x="14064" y="3241"/>
                    <a:pt x="13813" y="3358"/>
                    <a:pt x="13548" y="3480"/>
                  </a:cubicBezTo>
                  <a:cubicBezTo>
                    <a:pt x="12971" y="2988"/>
                    <a:pt x="12422" y="2518"/>
                    <a:pt x="11812" y="1996"/>
                  </a:cubicBezTo>
                  <a:cubicBezTo>
                    <a:pt x="11794" y="2264"/>
                    <a:pt x="11780" y="2464"/>
                    <a:pt x="11766" y="2672"/>
                  </a:cubicBezTo>
                  <a:cubicBezTo>
                    <a:pt x="11438" y="2586"/>
                    <a:pt x="11151" y="2510"/>
                    <a:pt x="10697" y="2392"/>
                  </a:cubicBezTo>
                  <a:lnTo>
                    <a:pt x="10697" y="2392"/>
                  </a:lnTo>
                  <a:cubicBezTo>
                    <a:pt x="10797" y="3519"/>
                    <a:pt x="10683" y="3045"/>
                    <a:pt x="11090" y="4135"/>
                  </a:cubicBezTo>
                  <a:cubicBezTo>
                    <a:pt x="10758" y="4081"/>
                    <a:pt x="10533" y="4043"/>
                    <a:pt x="10326" y="4009"/>
                  </a:cubicBezTo>
                  <a:lnTo>
                    <a:pt x="10326" y="4009"/>
                  </a:lnTo>
                  <a:cubicBezTo>
                    <a:pt x="10033" y="4685"/>
                    <a:pt x="11270" y="5233"/>
                    <a:pt x="10381" y="5896"/>
                  </a:cubicBezTo>
                  <a:cubicBezTo>
                    <a:pt x="9956" y="5667"/>
                    <a:pt x="9553" y="5448"/>
                    <a:pt x="9005" y="5153"/>
                  </a:cubicBezTo>
                  <a:lnTo>
                    <a:pt x="9005" y="5153"/>
                  </a:lnTo>
                  <a:cubicBezTo>
                    <a:pt x="9120" y="5513"/>
                    <a:pt x="9174" y="5683"/>
                    <a:pt x="9229" y="5853"/>
                  </a:cubicBezTo>
                  <a:cubicBezTo>
                    <a:pt x="9015" y="5924"/>
                    <a:pt x="8801" y="5997"/>
                    <a:pt x="8649" y="6047"/>
                  </a:cubicBezTo>
                  <a:cubicBezTo>
                    <a:pt x="8436" y="6743"/>
                    <a:pt x="9472" y="7374"/>
                    <a:pt x="8638" y="7982"/>
                  </a:cubicBezTo>
                  <a:cubicBezTo>
                    <a:pt x="8095" y="7854"/>
                    <a:pt x="7742" y="7366"/>
                    <a:pt x="7103" y="7366"/>
                  </a:cubicBezTo>
                  <a:cubicBezTo>
                    <a:pt x="7041" y="7366"/>
                    <a:pt x="6976" y="7371"/>
                    <a:pt x="6908" y="7381"/>
                  </a:cubicBezTo>
                  <a:cubicBezTo>
                    <a:pt x="7240" y="8057"/>
                    <a:pt x="7528" y="8645"/>
                    <a:pt x="7884" y="9370"/>
                  </a:cubicBezTo>
                  <a:cubicBezTo>
                    <a:pt x="6965" y="9125"/>
                    <a:pt x="6502" y="8331"/>
                    <a:pt x="5533" y="8331"/>
                  </a:cubicBezTo>
                  <a:cubicBezTo>
                    <a:pt x="5516" y="8331"/>
                    <a:pt x="5499" y="8331"/>
                    <a:pt x="5482" y="8332"/>
                  </a:cubicBezTo>
                  <a:cubicBezTo>
                    <a:pt x="6015" y="8919"/>
                    <a:pt x="5663" y="9372"/>
                    <a:pt x="5548" y="9859"/>
                  </a:cubicBezTo>
                  <a:lnTo>
                    <a:pt x="5548" y="9859"/>
                  </a:lnTo>
                  <a:cubicBezTo>
                    <a:pt x="5008" y="9694"/>
                    <a:pt x="4579" y="9302"/>
                    <a:pt x="3983" y="9302"/>
                  </a:cubicBezTo>
                  <a:cubicBezTo>
                    <a:pt x="3906" y="9302"/>
                    <a:pt x="3827" y="9308"/>
                    <a:pt x="3745" y="9322"/>
                  </a:cubicBezTo>
                  <a:cubicBezTo>
                    <a:pt x="3998" y="10450"/>
                    <a:pt x="5089" y="10880"/>
                    <a:pt x="5658" y="11798"/>
                  </a:cubicBezTo>
                  <a:cubicBezTo>
                    <a:pt x="5222" y="11780"/>
                    <a:pt x="4841" y="11583"/>
                    <a:pt x="4459" y="11583"/>
                  </a:cubicBezTo>
                  <a:cubicBezTo>
                    <a:pt x="4300" y="11583"/>
                    <a:pt x="4141" y="11617"/>
                    <a:pt x="3978" y="11711"/>
                  </a:cubicBezTo>
                  <a:cubicBezTo>
                    <a:pt x="4131" y="12624"/>
                    <a:pt x="5202" y="12782"/>
                    <a:pt x="5568" y="13769"/>
                  </a:cubicBezTo>
                  <a:cubicBezTo>
                    <a:pt x="4458" y="13412"/>
                    <a:pt x="3643" y="12803"/>
                    <a:pt x="2649" y="12570"/>
                  </a:cubicBezTo>
                  <a:lnTo>
                    <a:pt x="2649" y="12570"/>
                  </a:lnTo>
                  <a:cubicBezTo>
                    <a:pt x="2904" y="13205"/>
                    <a:pt x="3090" y="13317"/>
                    <a:pt x="4556" y="14618"/>
                  </a:cubicBezTo>
                  <a:cubicBezTo>
                    <a:pt x="4748" y="14787"/>
                    <a:pt x="5017" y="14961"/>
                    <a:pt x="4798" y="15233"/>
                  </a:cubicBezTo>
                  <a:cubicBezTo>
                    <a:pt x="4660" y="15405"/>
                    <a:pt x="4276" y="15433"/>
                    <a:pt x="3721" y="15433"/>
                  </a:cubicBezTo>
                  <a:cubicBezTo>
                    <a:pt x="3452" y="15433"/>
                    <a:pt x="3143" y="15427"/>
                    <a:pt x="2803" y="15427"/>
                  </a:cubicBezTo>
                  <a:cubicBezTo>
                    <a:pt x="3034" y="15770"/>
                    <a:pt x="3179" y="15988"/>
                    <a:pt x="3331" y="16213"/>
                  </a:cubicBezTo>
                  <a:cubicBezTo>
                    <a:pt x="3238" y="16235"/>
                    <a:pt x="3143" y="16243"/>
                    <a:pt x="3047" y="16243"/>
                  </a:cubicBezTo>
                  <a:cubicBezTo>
                    <a:pt x="2818" y="16243"/>
                    <a:pt x="2584" y="16198"/>
                    <a:pt x="2355" y="16198"/>
                  </a:cubicBezTo>
                  <a:cubicBezTo>
                    <a:pt x="2111" y="16198"/>
                    <a:pt x="1872" y="16248"/>
                    <a:pt x="1646" y="16456"/>
                  </a:cubicBezTo>
                  <a:cubicBezTo>
                    <a:pt x="2133" y="17286"/>
                    <a:pt x="3129" y="17409"/>
                    <a:pt x="3861" y="18111"/>
                  </a:cubicBezTo>
                  <a:cubicBezTo>
                    <a:pt x="2791" y="18058"/>
                    <a:pt x="1850" y="17592"/>
                    <a:pt x="857" y="17592"/>
                  </a:cubicBezTo>
                  <a:cubicBezTo>
                    <a:pt x="605" y="17592"/>
                    <a:pt x="349" y="17622"/>
                    <a:pt x="87" y="17696"/>
                  </a:cubicBezTo>
                  <a:cubicBezTo>
                    <a:pt x="447" y="18697"/>
                    <a:pt x="1513" y="18751"/>
                    <a:pt x="2083" y="19424"/>
                  </a:cubicBezTo>
                  <a:cubicBezTo>
                    <a:pt x="1461" y="19504"/>
                    <a:pt x="915" y="19576"/>
                    <a:pt x="205" y="19668"/>
                  </a:cubicBezTo>
                  <a:cubicBezTo>
                    <a:pt x="1062" y="20689"/>
                    <a:pt x="2255" y="20788"/>
                    <a:pt x="3122" y="21467"/>
                  </a:cubicBezTo>
                  <a:cubicBezTo>
                    <a:pt x="2918" y="21506"/>
                    <a:pt x="2714" y="21517"/>
                    <a:pt x="2507" y="21517"/>
                  </a:cubicBezTo>
                  <a:cubicBezTo>
                    <a:pt x="2209" y="21517"/>
                    <a:pt x="1906" y="21493"/>
                    <a:pt x="1595" y="21493"/>
                  </a:cubicBezTo>
                  <a:cubicBezTo>
                    <a:pt x="1211" y="21493"/>
                    <a:pt x="815" y="21530"/>
                    <a:pt x="401" y="21692"/>
                  </a:cubicBezTo>
                  <a:cubicBezTo>
                    <a:pt x="885" y="22036"/>
                    <a:pt x="702" y="22095"/>
                    <a:pt x="2643" y="22684"/>
                  </a:cubicBezTo>
                  <a:cubicBezTo>
                    <a:pt x="3004" y="22795"/>
                    <a:pt x="3223" y="22946"/>
                    <a:pt x="2993" y="23426"/>
                  </a:cubicBezTo>
                  <a:cubicBezTo>
                    <a:pt x="2016" y="23509"/>
                    <a:pt x="961" y="23388"/>
                    <a:pt x="0" y="23926"/>
                  </a:cubicBezTo>
                  <a:cubicBezTo>
                    <a:pt x="504" y="24289"/>
                    <a:pt x="813" y="24406"/>
                    <a:pt x="2800" y="24794"/>
                  </a:cubicBezTo>
                  <a:cubicBezTo>
                    <a:pt x="3078" y="24847"/>
                    <a:pt x="3301" y="24912"/>
                    <a:pt x="3256" y="25302"/>
                  </a:cubicBezTo>
                  <a:cubicBezTo>
                    <a:pt x="2598" y="25568"/>
                    <a:pt x="1759" y="25290"/>
                    <a:pt x="1074" y="25904"/>
                  </a:cubicBezTo>
                  <a:cubicBezTo>
                    <a:pt x="1857" y="26335"/>
                    <a:pt x="1461" y="26175"/>
                    <a:pt x="2532" y="26496"/>
                  </a:cubicBezTo>
                  <a:cubicBezTo>
                    <a:pt x="1839" y="26676"/>
                    <a:pt x="1347" y="26802"/>
                    <a:pt x="853" y="26929"/>
                  </a:cubicBezTo>
                  <a:cubicBezTo>
                    <a:pt x="854" y="26995"/>
                    <a:pt x="856" y="27062"/>
                    <a:pt x="858" y="27130"/>
                  </a:cubicBezTo>
                  <a:cubicBezTo>
                    <a:pt x="1298" y="27315"/>
                    <a:pt x="1739" y="27499"/>
                    <a:pt x="2243" y="27709"/>
                  </a:cubicBezTo>
                  <a:cubicBezTo>
                    <a:pt x="2001" y="27874"/>
                    <a:pt x="1832" y="27968"/>
                    <a:pt x="1690" y="28092"/>
                  </a:cubicBezTo>
                  <a:cubicBezTo>
                    <a:pt x="597" y="29051"/>
                    <a:pt x="2245" y="29361"/>
                    <a:pt x="2718" y="29511"/>
                  </a:cubicBezTo>
                  <a:cubicBezTo>
                    <a:pt x="2374" y="29857"/>
                    <a:pt x="2083" y="30149"/>
                    <a:pt x="1648" y="30586"/>
                  </a:cubicBezTo>
                  <a:cubicBezTo>
                    <a:pt x="2302" y="30740"/>
                    <a:pt x="2736" y="30843"/>
                    <a:pt x="3215" y="30958"/>
                  </a:cubicBezTo>
                  <a:cubicBezTo>
                    <a:pt x="2752" y="31393"/>
                    <a:pt x="1961" y="31353"/>
                    <a:pt x="1871" y="32239"/>
                  </a:cubicBezTo>
                  <a:cubicBezTo>
                    <a:pt x="2868" y="32349"/>
                    <a:pt x="3265" y="32379"/>
                    <a:pt x="3490" y="32379"/>
                  </a:cubicBezTo>
                  <a:cubicBezTo>
                    <a:pt x="3769" y="32379"/>
                    <a:pt x="3783" y="32332"/>
                    <a:pt x="4348" y="32332"/>
                  </a:cubicBezTo>
                  <a:cubicBezTo>
                    <a:pt x="4375" y="32332"/>
                    <a:pt x="4405" y="32333"/>
                    <a:pt x="4436" y="32333"/>
                  </a:cubicBezTo>
                  <a:cubicBezTo>
                    <a:pt x="4437" y="32333"/>
                    <a:pt x="4439" y="32333"/>
                    <a:pt x="4441" y="32333"/>
                  </a:cubicBezTo>
                  <a:cubicBezTo>
                    <a:pt x="4647" y="32333"/>
                    <a:pt x="4866" y="32264"/>
                    <a:pt x="5089" y="32264"/>
                  </a:cubicBezTo>
                  <a:cubicBezTo>
                    <a:pt x="5296" y="32264"/>
                    <a:pt x="5506" y="32323"/>
                    <a:pt x="5713" y="32553"/>
                  </a:cubicBezTo>
                  <a:cubicBezTo>
                    <a:pt x="3794" y="33389"/>
                    <a:pt x="3313" y="33479"/>
                    <a:pt x="3269" y="34252"/>
                  </a:cubicBezTo>
                  <a:cubicBezTo>
                    <a:pt x="3637" y="34252"/>
                    <a:pt x="3982" y="34257"/>
                    <a:pt x="4317" y="34257"/>
                  </a:cubicBezTo>
                  <a:cubicBezTo>
                    <a:pt x="4527" y="34257"/>
                    <a:pt x="4733" y="34255"/>
                    <a:pt x="4938" y="34249"/>
                  </a:cubicBezTo>
                  <a:cubicBezTo>
                    <a:pt x="5344" y="34236"/>
                    <a:pt x="5749" y="34166"/>
                    <a:pt x="6211" y="34166"/>
                  </a:cubicBezTo>
                  <a:cubicBezTo>
                    <a:pt x="6364" y="34166"/>
                    <a:pt x="6522" y="34174"/>
                    <a:pt x="6688" y="34193"/>
                  </a:cubicBezTo>
                  <a:cubicBezTo>
                    <a:pt x="5974" y="34829"/>
                    <a:pt x="5129" y="35043"/>
                    <a:pt x="4745" y="35916"/>
                  </a:cubicBezTo>
                  <a:cubicBezTo>
                    <a:pt x="5000" y="36021"/>
                    <a:pt x="5248" y="36060"/>
                    <a:pt x="5492" y="36060"/>
                  </a:cubicBezTo>
                  <a:cubicBezTo>
                    <a:pt x="6219" y="36060"/>
                    <a:pt x="6918" y="35716"/>
                    <a:pt x="7676" y="35716"/>
                  </a:cubicBezTo>
                  <a:cubicBezTo>
                    <a:pt x="7693" y="35716"/>
                    <a:pt x="7709" y="35717"/>
                    <a:pt x="7725" y="35717"/>
                  </a:cubicBezTo>
                  <a:cubicBezTo>
                    <a:pt x="7124" y="36432"/>
                    <a:pt x="6111" y="36668"/>
                    <a:pt x="5906" y="37686"/>
                  </a:cubicBezTo>
                  <a:cubicBezTo>
                    <a:pt x="6038" y="37723"/>
                    <a:pt x="6166" y="37738"/>
                    <a:pt x="6291" y="37738"/>
                  </a:cubicBezTo>
                  <a:cubicBezTo>
                    <a:pt x="6872" y="37738"/>
                    <a:pt x="7385" y="37402"/>
                    <a:pt x="7971" y="37360"/>
                  </a:cubicBezTo>
                  <a:lnTo>
                    <a:pt x="7971" y="37360"/>
                  </a:lnTo>
                  <a:cubicBezTo>
                    <a:pt x="7714" y="37753"/>
                    <a:pt x="7500" y="38077"/>
                    <a:pt x="7286" y="38402"/>
                  </a:cubicBezTo>
                  <a:cubicBezTo>
                    <a:pt x="7323" y="38458"/>
                    <a:pt x="7361" y="38511"/>
                    <a:pt x="7399" y="38566"/>
                  </a:cubicBezTo>
                  <a:cubicBezTo>
                    <a:pt x="8142" y="38353"/>
                    <a:pt x="8883" y="38140"/>
                    <a:pt x="9821" y="37873"/>
                  </a:cubicBezTo>
                  <a:lnTo>
                    <a:pt x="9821" y="37873"/>
                  </a:lnTo>
                  <a:cubicBezTo>
                    <a:pt x="9157" y="38962"/>
                    <a:pt x="8121" y="39676"/>
                    <a:pt x="8258" y="40978"/>
                  </a:cubicBezTo>
                  <a:cubicBezTo>
                    <a:pt x="8299" y="40981"/>
                    <a:pt x="8338" y="40982"/>
                    <a:pt x="8377" y="40982"/>
                  </a:cubicBezTo>
                  <a:cubicBezTo>
                    <a:pt x="9031" y="40982"/>
                    <a:pt x="9466" y="40646"/>
                    <a:pt x="9937" y="40401"/>
                  </a:cubicBezTo>
                  <a:cubicBezTo>
                    <a:pt x="10409" y="40157"/>
                    <a:pt x="10689" y="39573"/>
                    <a:pt x="11359" y="39547"/>
                  </a:cubicBezTo>
                  <a:lnTo>
                    <a:pt x="11359" y="39547"/>
                  </a:lnTo>
                  <a:cubicBezTo>
                    <a:pt x="11233" y="40287"/>
                    <a:pt x="10531" y="40882"/>
                    <a:pt x="11030" y="41620"/>
                  </a:cubicBezTo>
                  <a:cubicBezTo>
                    <a:pt x="11036" y="41620"/>
                    <a:pt x="11042" y="41620"/>
                    <a:pt x="11048" y="41620"/>
                  </a:cubicBezTo>
                  <a:cubicBezTo>
                    <a:pt x="11835" y="41620"/>
                    <a:pt x="12120" y="40718"/>
                    <a:pt x="12931" y="40690"/>
                  </a:cubicBezTo>
                  <a:lnTo>
                    <a:pt x="12931" y="40690"/>
                  </a:lnTo>
                  <a:cubicBezTo>
                    <a:pt x="12775" y="41704"/>
                    <a:pt x="11763" y="42411"/>
                    <a:pt x="12070" y="43558"/>
                  </a:cubicBezTo>
                  <a:cubicBezTo>
                    <a:pt x="13068" y="43087"/>
                    <a:pt x="13576" y="42193"/>
                    <a:pt x="14326" y="41534"/>
                  </a:cubicBezTo>
                  <a:cubicBezTo>
                    <a:pt x="14701" y="41694"/>
                    <a:pt x="15047" y="41844"/>
                    <a:pt x="15367" y="41981"/>
                  </a:cubicBezTo>
                  <a:cubicBezTo>
                    <a:pt x="15451" y="42317"/>
                    <a:pt x="15524" y="42607"/>
                    <a:pt x="15585" y="42847"/>
                  </a:cubicBezTo>
                  <a:cubicBezTo>
                    <a:pt x="15618" y="42854"/>
                    <a:pt x="15649" y="42857"/>
                    <a:pt x="15679" y="42857"/>
                  </a:cubicBezTo>
                  <a:cubicBezTo>
                    <a:pt x="16011" y="42857"/>
                    <a:pt x="16220" y="42468"/>
                    <a:pt x="16515" y="42468"/>
                  </a:cubicBezTo>
                  <a:cubicBezTo>
                    <a:pt x="16614" y="42468"/>
                    <a:pt x="16722" y="42512"/>
                    <a:pt x="16848" y="42628"/>
                  </a:cubicBezTo>
                  <a:cubicBezTo>
                    <a:pt x="16761" y="43549"/>
                    <a:pt x="16104" y="44451"/>
                    <a:pt x="16674" y="45568"/>
                  </a:cubicBezTo>
                  <a:cubicBezTo>
                    <a:pt x="17119" y="45221"/>
                    <a:pt x="17456" y="44960"/>
                    <a:pt x="17828" y="44669"/>
                  </a:cubicBezTo>
                  <a:cubicBezTo>
                    <a:pt x="17997" y="44785"/>
                    <a:pt x="18168" y="44905"/>
                    <a:pt x="18316" y="45006"/>
                  </a:cubicBezTo>
                  <a:cubicBezTo>
                    <a:pt x="18291" y="45632"/>
                    <a:pt x="17897" y="46190"/>
                    <a:pt x="18302" y="46929"/>
                  </a:cubicBezTo>
                  <a:cubicBezTo>
                    <a:pt x="19571" y="45626"/>
                    <a:pt x="19050" y="46252"/>
                    <a:pt x="20268" y="44600"/>
                  </a:cubicBezTo>
                  <a:cubicBezTo>
                    <a:pt x="20367" y="45014"/>
                    <a:pt x="20438" y="45306"/>
                    <a:pt x="20513" y="45621"/>
                  </a:cubicBezTo>
                  <a:cubicBezTo>
                    <a:pt x="20760" y="45589"/>
                    <a:pt x="20957" y="45564"/>
                    <a:pt x="21181" y="45535"/>
                  </a:cubicBezTo>
                  <a:lnTo>
                    <a:pt x="21181" y="45535"/>
                  </a:lnTo>
                  <a:cubicBezTo>
                    <a:pt x="21241" y="46167"/>
                    <a:pt x="21082" y="46799"/>
                    <a:pt x="21610" y="47396"/>
                  </a:cubicBezTo>
                  <a:cubicBezTo>
                    <a:pt x="22310" y="46477"/>
                    <a:pt x="22418" y="46310"/>
                    <a:pt x="22575" y="46287"/>
                  </a:cubicBezTo>
                  <a:cubicBezTo>
                    <a:pt x="23143" y="46206"/>
                    <a:pt x="23194" y="45778"/>
                    <a:pt x="23510" y="44674"/>
                  </a:cubicBezTo>
                  <a:cubicBezTo>
                    <a:pt x="24579" y="44848"/>
                    <a:pt x="23955" y="46218"/>
                    <a:pt x="24927" y="46456"/>
                  </a:cubicBezTo>
                  <a:cubicBezTo>
                    <a:pt x="25106" y="46021"/>
                    <a:pt x="25276" y="45610"/>
                    <a:pt x="25517" y="45027"/>
                  </a:cubicBezTo>
                  <a:cubicBezTo>
                    <a:pt x="26257" y="46034"/>
                    <a:pt x="25979" y="47377"/>
                    <a:pt x="27015" y="48071"/>
                  </a:cubicBezTo>
                  <a:cubicBezTo>
                    <a:pt x="27642" y="47323"/>
                    <a:pt x="27285" y="46476"/>
                    <a:pt x="27464" y="45718"/>
                  </a:cubicBezTo>
                  <a:cubicBezTo>
                    <a:pt x="27524" y="45712"/>
                    <a:pt x="27580" y="45710"/>
                    <a:pt x="27634" y="45710"/>
                  </a:cubicBezTo>
                  <a:cubicBezTo>
                    <a:pt x="28110" y="45710"/>
                    <a:pt x="28363" y="45942"/>
                    <a:pt x="28506" y="46454"/>
                  </a:cubicBezTo>
                  <a:cubicBezTo>
                    <a:pt x="28659" y="46997"/>
                    <a:pt x="28935" y="47513"/>
                    <a:pt x="29212" y="48010"/>
                  </a:cubicBezTo>
                  <a:cubicBezTo>
                    <a:pt x="29289" y="48150"/>
                    <a:pt x="29536" y="48292"/>
                    <a:pt x="29695" y="48292"/>
                  </a:cubicBezTo>
                  <a:cubicBezTo>
                    <a:pt x="29713" y="48292"/>
                    <a:pt x="29730" y="48290"/>
                    <a:pt x="29745" y="48287"/>
                  </a:cubicBezTo>
                  <a:cubicBezTo>
                    <a:pt x="29900" y="48248"/>
                    <a:pt x="30072" y="47991"/>
                    <a:pt x="30112" y="47802"/>
                  </a:cubicBezTo>
                  <a:cubicBezTo>
                    <a:pt x="30214" y="47329"/>
                    <a:pt x="30100" y="47277"/>
                    <a:pt x="30270" y="46214"/>
                  </a:cubicBezTo>
                  <a:cubicBezTo>
                    <a:pt x="30762" y="46403"/>
                    <a:pt x="30697" y="46826"/>
                    <a:pt x="30864" y="47104"/>
                  </a:cubicBezTo>
                  <a:cubicBezTo>
                    <a:pt x="31172" y="47618"/>
                    <a:pt x="31449" y="48157"/>
                    <a:pt x="31818" y="48622"/>
                  </a:cubicBezTo>
                  <a:cubicBezTo>
                    <a:pt x="32001" y="48853"/>
                    <a:pt x="32272" y="48966"/>
                    <a:pt x="32544" y="48966"/>
                  </a:cubicBezTo>
                  <a:cubicBezTo>
                    <a:pt x="33048" y="48966"/>
                    <a:pt x="33552" y="48577"/>
                    <a:pt x="33483" y="47837"/>
                  </a:cubicBezTo>
                  <a:cubicBezTo>
                    <a:pt x="33442" y="47403"/>
                    <a:pt x="33340" y="46975"/>
                    <a:pt x="33261" y="46527"/>
                  </a:cubicBezTo>
                  <a:cubicBezTo>
                    <a:pt x="33413" y="46467"/>
                    <a:pt x="33545" y="46438"/>
                    <a:pt x="33663" y="46438"/>
                  </a:cubicBezTo>
                  <a:cubicBezTo>
                    <a:pt x="33972" y="46438"/>
                    <a:pt x="34174" y="46638"/>
                    <a:pt x="34346" y="46984"/>
                  </a:cubicBezTo>
                  <a:cubicBezTo>
                    <a:pt x="34715" y="47724"/>
                    <a:pt x="35112" y="48453"/>
                    <a:pt x="35537" y="49163"/>
                  </a:cubicBezTo>
                  <a:cubicBezTo>
                    <a:pt x="35721" y="49470"/>
                    <a:pt x="35907" y="49842"/>
                    <a:pt x="36429" y="49853"/>
                  </a:cubicBezTo>
                  <a:cubicBezTo>
                    <a:pt x="36813" y="48685"/>
                    <a:pt x="36001" y="47730"/>
                    <a:pt x="35870" y="46682"/>
                  </a:cubicBezTo>
                  <a:cubicBezTo>
                    <a:pt x="36039" y="46643"/>
                    <a:pt x="36194" y="46623"/>
                    <a:pt x="36338" y="46623"/>
                  </a:cubicBezTo>
                  <a:cubicBezTo>
                    <a:pt x="36843" y="46623"/>
                    <a:pt x="37206" y="46866"/>
                    <a:pt x="37527" y="47357"/>
                  </a:cubicBezTo>
                  <a:cubicBezTo>
                    <a:pt x="37940" y="47989"/>
                    <a:pt x="38503" y="48527"/>
                    <a:pt x="39026" y="49081"/>
                  </a:cubicBezTo>
                  <a:cubicBezTo>
                    <a:pt x="39122" y="49184"/>
                    <a:pt x="39315" y="49274"/>
                    <a:pt x="39456" y="49274"/>
                  </a:cubicBezTo>
                  <a:cubicBezTo>
                    <a:pt x="39482" y="49274"/>
                    <a:pt x="39506" y="49271"/>
                    <a:pt x="39528" y="49265"/>
                  </a:cubicBezTo>
                  <a:cubicBezTo>
                    <a:pt x="39686" y="49215"/>
                    <a:pt x="39791" y="48992"/>
                    <a:pt x="39898" y="48868"/>
                  </a:cubicBezTo>
                  <a:cubicBezTo>
                    <a:pt x="40368" y="49239"/>
                    <a:pt x="40780" y="49650"/>
                    <a:pt x="41269" y="49926"/>
                  </a:cubicBezTo>
                  <a:cubicBezTo>
                    <a:pt x="41432" y="50018"/>
                    <a:pt x="41586" y="50061"/>
                    <a:pt x="41721" y="50061"/>
                  </a:cubicBezTo>
                  <a:cubicBezTo>
                    <a:pt x="42073" y="50061"/>
                    <a:pt x="42298" y="49770"/>
                    <a:pt x="42228" y="49293"/>
                  </a:cubicBezTo>
                  <a:cubicBezTo>
                    <a:pt x="42119" y="48552"/>
                    <a:pt x="41570" y="47384"/>
                    <a:pt x="41266" y="46730"/>
                  </a:cubicBezTo>
                  <a:lnTo>
                    <a:pt x="41266" y="46730"/>
                  </a:lnTo>
                  <a:cubicBezTo>
                    <a:pt x="41992" y="47065"/>
                    <a:pt x="42409" y="47724"/>
                    <a:pt x="43188" y="47924"/>
                  </a:cubicBezTo>
                  <a:cubicBezTo>
                    <a:pt x="43541" y="47215"/>
                    <a:pt x="42891" y="46757"/>
                    <a:pt x="42886" y="46131"/>
                  </a:cubicBezTo>
                  <a:cubicBezTo>
                    <a:pt x="43209" y="45990"/>
                    <a:pt x="43554" y="45841"/>
                    <a:pt x="43917" y="45684"/>
                  </a:cubicBezTo>
                  <a:cubicBezTo>
                    <a:pt x="44567" y="46036"/>
                    <a:pt x="44895" y="46727"/>
                    <a:pt x="45803" y="46797"/>
                  </a:cubicBezTo>
                  <a:cubicBezTo>
                    <a:pt x="45625" y="46101"/>
                    <a:pt x="45473" y="45499"/>
                    <a:pt x="45266" y="44687"/>
                  </a:cubicBezTo>
                  <a:lnTo>
                    <a:pt x="45266" y="44687"/>
                  </a:lnTo>
                  <a:cubicBezTo>
                    <a:pt x="45759" y="44962"/>
                    <a:pt x="46043" y="45160"/>
                    <a:pt x="46358" y="45284"/>
                  </a:cubicBezTo>
                  <a:cubicBezTo>
                    <a:pt x="46857" y="45482"/>
                    <a:pt x="47365" y="45705"/>
                    <a:pt x="47888" y="45778"/>
                  </a:cubicBezTo>
                  <a:cubicBezTo>
                    <a:pt x="47933" y="45784"/>
                    <a:pt x="47976" y="45787"/>
                    <a:pt x="48017" y="45787"/>
                  </a:cubicBezTo>
                  <a:cubicBezTo>
                    <a:pt x="48469" y="45787"/>
                    <a:pt x="48657" y="45425"/>
                    <a:pt x="48402" y="44995"/>
                  </a:cubicBezTo>
                  <a:cubicBezTo>
                    <a:pt x="48130" y="44537"/>
                    <a:pt x="47728" y="44160"/>
                    <a:pt x="47396" y="43737"/>
                  </a:cubicBezTo>
                  <a:cubicBezTo>
                    <a:pt x="47302" y="43615"/>
                    <a:pt x="47246" y="43463"/>
                    <a:pt x="47090" y="43176"/>
                  </a:cubicBezTo>
                  <a:lnTo>
                    <a:pt x="47090" y="43176"/>
                  </a:lnTo>
                  <a:cubicBezTo>
                    <a:pt x="47724" y="43371"/>
                    <a:pt x="48211" y="43759"/>
                    <a:pt x="48758" y="43759"/>
                  </a:cubicBezTo>
                  <a:cubicBezTo>
                    <a:pt x="48914" y="43759"/>
                    <a:pt x="49075" y="43727"/>
                    <a:pt x="49246" y="43650"/>
                  </a:cubicBezTo>
                  <a:cubicBezTo>
                    <a:pt x="49334" y="42824"/>
                    <a:pt x="48554" y="42482"/>
                    <a:pt x="48258" y="41878"/>
                  </a:cubicBezTo>
                  <a:cubicBezTo>
                    <a:pt x="48547" y="41230"/>
                    <a:pt x="48827" y="40599"/>
                    <a:pt x="49113" y="39957"/>
                  </a:cubicBezTo>
                  <a:cubicBezTo>
                    <a:pt x="49420" y="39996"/>
                    <a:pt x="49685" y="40065"/>
                    <a:pt x="49943" y="40065"/>
                  </a:cubicBezTo>
                  <a:cubicBezTo>
                    <a:pt x="49964" y="40065"/>
                    <a:pt x="49984" y="40064"/>
                    <a:pt x="50004" y="40063"/>
                  </a:cubicBezTo>
                  <a:cubicBezTo>
                    <a:pt x="50459" y="40043"/>
                    <a:pt x="50601" y="39706"/>
                    <a:pt x="50330" y="39340"/>
                  </a:cubicBezTo>
                  <a:cubicBezTo>
                    <a:pt x="50236" y="39214"/>
                    <a:pt x="50126" y="39077"/>
                    <a:pt x="49992" y="39005"/>
                  </a:cubicBezTo>
                  <a:cubicBezTo>
                    <a:pt x="49242" y="38604"/>
                    <a:pt x="49362" y="38012"/>
                    <a:pt x="49592" y="37382"/>
                  </a:cubicBezTo>
                  <a:lnTo>
                    <a:pt x="51210" y="37382"/>
                  </a:lnTo>
                  <a:cubicBezTo>
                    <a:pt x="51190" y="36630"/>
                    <a:pt x="50640" y="36359"/>
                    <a:pt x="50211" y="36018"/>
                  </a:cubicBezTo>
                  <a:cubicBezTo>
                    <a:pt x="49547" y="35490"/>
                    <a:pt x="49537" y="35502"/>
                    <a:pt x="49784" y="34604"/>
                  </a:cubicBezTo>
                  <a:cubicBezTo>
                    <a:pt x="49889" y="34562"/>
                    <a:pt x="50000" y="34550"/>
                    <a:pt x="50114" y="34550"/>
                  </a:cubicBezTo>
                  <a:cubicBezTo>
                    <a:pt x="50270" y="34550"/>
                    <a:pt x="50431" y="34572"/>
                    <a:pt x="50590" y="34572"/>
                  </a:cubicBezTo>
                  <a:cubicBezTo>
                    <a:pt x="50814" y="34572"/>
                    <a:pt x="51035" y="34528"/>
                    <a:pt x="51231" y="34316"/>
                  </a:cubicBezTo>
                  <a:cubicBezTo>
                    <a:pt x="50911" y="33664"/>
                    <a:pt x="50206" y="33558"/>
                    <a:pt x="49691" y="33134"/>
                  </a:cubicBezTo>
                  <a:cubicBezTo>
                    <a:pt x="49652" y="32510"/>
                    <a:pt x="49610" y="31857"/>
                    <a:pt x="49568" y="31192"/>
                  </a:cubicBezTo>
                  <a:cubicBezTo>
                    <a:pt x="49979" y="31139"/>
                    <a:pt x="50301" y="31135"/>
                    <a:pt x="50601" y="31049"/>
                  </a:cubicBezTo>
                  <a:cubicBezTo>
                    <a:pt x="51038" y="30924"/>
                    <a:pt x="51130" y="30566"/>
                    <a:pt x="50803" y="30257"/>
                  </a:cubicBezTo>
                  <a:cubicBezTo>
                    <a:pt x="50576" y="30042"/>
                    <a:pt x="50302" y="29840"/>
                    <a:pt x="50012" y="29736"/>
                  </a:cubicBezTo>
                  <a:cubicBezTo>
                    <a:pt x="49283" y="29477"/>
                    <a:pt x="48937" y="29009"/>
                    <a:pt x="49023" y="28209"/>
                  </a:cubicBezTo>
                  <a:cubicBezTo>
                    <a:pt x="49314" y="28129"/>
                    <a:pt x="49607" y="28048"/>
                    <a:pt x="50059" y="27924"/>
                  </a:cubicBezTo>
                  <a:cubicBezTo>
                    <a:pt x="49541" y="27252"/>
                    <a:pt x="49574" y="27106"/>
                    <a:pt x="48785" y="26779"/>
                  </a:cubicBezTo>
                  <a:cubicBezTo>
                    <a:pt x="48426" y="26631"/>
                    <a:pt x="48213" y="26405"/>
                    <a:pt x="48251" y="25977"/>
                  </a:cubicBezTo>
                  <a:cubicBezTo>
                    <a:pt x="48899" y="25889"/>
                    <a:pt x="49541" y="25802"/>
                    <a:pt x="50418" y="25684"/>
                  </a:cubicBezTo>
                  <a:cubicBezTo>
                    <a:pt x="50061" y="25366"/>
                    <a:pt x="49911" y="25168"/>
                    <a:pt x="49709" y="25066"/>
                  </a:cubicBezTo>
                  <a:cubicBezTo>
                    <a:pt x="49282" y="24853"/>
                    <a:pt x="48847" y="24602"/>
                    <a:pt x="48387" y="24524"/>
                  </a:cubicBezTo>
                  <a:cubicBezTo>
                    <a:pt x="47265" y="24335"/>
                    <a:pt x="46993" y="23507"/>
                    <a:pt x="46733" y="22662"/>
                  </a:cubicBezTo>
                  <a:cubicBezTo>
                    <a:pt x="47129" y="22405"/>
                    <a:pt x="47457" y="22188"/>
                    <a:pt x="47818" y="21950"/>
                  </a:cubicBezTo>
                  <a:cubicBezTo>
                    <a:pt x="47615" y="21718"/>
                    <a:pt x="47495" y="21580"/>
                    <a:pt x="47351" y="21415"/>
                  </a:cubicBezTo>
                  <a:cubicBezTo>
                    <a:pt x="48275" y="21055"/>
                    <a:pt x="48294" y="21060"/>
                    <a:pt x="48432" y="20977"/>
                  </a:cubicBezTo>
                  <a:cubicBezTo>
                    <a:pt x="48891" y="20705"/>
                    <a:pt x="48887" y="20367"/>
                    <a:pt x="48395" y="20153"/>
                  </a:cubicBezTo>
                  <a:cubicBezTo>
                    <a:pt x="48020" y="19990"/>
                    <a:pt x="47610" y="19895"/>
                    <a:pt x="47207" y="19808"/>
                  </a:cubicBezTo>
                  <a:cubicBezTo>
                    <a:pt x="46761" y="19711"/>
                    <a:pt x="46306" y="19657"/>
                    <a:pt x="45782" y="19574"/>
                  </a:cubicBezTo>
                  <a:cubicBezTo>
                    <a:pt x="46329" y="19008"/>
                    <a:pt x="47229" y="18952"/>
                    <a:pt x="47409" y="18057"/>
                  </a:cubicBezTo>
                  <a:cubicBezTo>
                    <a:pt x="47003" y="17857"/>
                    <a:pt x="46596" y="17794"/>
                    <a:pt x="46185" y="17794"/>
                  </a:cubicBezTo>
                  <a:cubicBezTo>
                    <a:pt x="45493" y="17794"/>
                    <a:pt x="44790" y="17972"/>
                    <a:pt x="44061" y="17972"/>
                  </a:cubicBezTo>
                  <a:cubicBezTo>
                    <a:pt x="44000" y="17972"/>
                    <a:pt x="43939" y="17971"/>
                    <a:pt x="43877" y="17968"/>
                  </a:cubicBezTo>
                  <a:cubicBezTo>
                    <a:pt x="44442" y="17251"/>
                    <a:pt x="45438" y="17092"/>
                    <a:pt x="45572" y="16112"/>
                  </a:cubicBezTo>
                  <a:cubicBezTo>
                    <a:pt x="45310" y="16029"/>
                    <a:pt x="45055" y="15997"/>
                    <a:pt x="44804" y="15997"/>
                  </a:cubicBezTo>
                  <a:cubicBezTo>
                    <a:pt x="44083" y="15997"/>
                    <a:pt x="43398" y="16264"/>
                    <a:pt x="42666" y="16364"/>
                  </a:cubicBezTo>
                  <a:cubicBezTo>
                    <a:pt x="42482" y="16147"/>
                    <a:pt x="42290" y="15917"/>
                    <a:pt x="42088" y="15678"/>
                  </a:cubicBezTo>
                  <a:cubicBezTo>
                    <a:pt x="42752" y="14935"/>
                    <a:pt x="43829" y="14614"/>
                    <a:pt x="44023" y="13359"/>
                  </a:cubicBezTo>
                  <a:lnTo>
                    <a:pt x="44023" y="13359"/>
                  </a:lnTo>
                  <a:cubicBezTo>
                    <a:pt x="43446" y="13401"/>
                    <a:pt x="42995" y="13432"/>
                    <a:pt x="42536" y="13466"/>
                  </a:cubicBezTo>
                  <a:cubicBezTo>
                    <a:pt x="42708" y="12683"/>
                    <a:pt x="42652" y="12391"/>
                    <a:pt x="42197" y="12391"/>
                  </a:cubicBezTo>
                  <a:cubicBezTo>
                    <a:pt x="41819" y="12391"/>
                    <a:pt x="41167" y="12591"/>
                    <a:pt x="40143" y="12877"/>
                  </a:cubicBezTo>
                  <a:cubicBezTo>
                    <a:pt x="40401" y="12282"/>
                    <a:pt x="41095" y="11998"/>
                    <a:pt x="40981" y="11159"/>
                  </a:cubicBezTo>
                  <a:lnTo>
                    <a:pt x="40981" y="11159"/>
                  </a:lnTo>
                  <a:cubicBezTo>
                    <a:pt x="39974" y="11306"/>
                    <a:pt x="40018" y="11148"/>
                    <a:pt x="38474" y="11924"/>
                  </a:cubicBezTo>
                  <a:cubicBezTo>
                    <a:pt x="38338" y="11992"/>
                    <a:pt x="38216" y="12031"/>
                    <a:pt x="38106" y="12031"/>
                  </a:cubicBezTo>
                  <a:cubicBezTo>
                    <a:pt x="37938" y="12031"/>
                    <a:pt x="37800" y="11939"/>
                    <a:pt x="37691" y="11716"/>
                  </a:cubicBezTo>
                  <a:cubicBezTo>
                    <a:pt x="38709" y="10406"/>
                    <a:pt x="38709" y="10406"/>
                    <a:pt x="38752" y="9758"/>
                  </a:cubicBezTo>
                  <a:cubicBezTo>
                    <a:pt x="38587" y="9699"/>
                    <a:pt x="38430" y="9673"/>
                    <a:pt x="38279" y="9673"/>
                  </a:cubicBezTo>
                  <a:cubicBezTo>
                    <a:pt x="37470" y="9673"/>
                    <a:pt x="36818" y="10395"/>
                    <a:pt x="35969" y="10468"/>
                  </a:cubicBezTo>
                  <a:cubicBezTo>
                    <a:pt x="36368" y="9798"/>
                    <a:pt x="36720" y="9206"/>
                    <a:pt x="37135" y="8506"/>
                  </a:cubicBezTo>
                  <a:cubicBezTo>
                    <a:pt x="36416" y="8412"/>
                    <a:pt x="36529" y="7913"/>
                    <a:pt x="36462" y="7346"/>
                  </a:cubicBezTo>
                  <a:lnTo>
                    <a:pt x="36462" y="7346"/>
                  </a:lnTo>
                  <a:cubicBezTo>
                    <a:pt x="35752" y="7745"/>
                    <a:pt x="35139" y="8089"/>
                    <a:pt x="34468" y="8468"/>
                  </a:cubicBezTo>
                  <a:cubicBezTo>
                    <a:pt x="34562" y="8039"/>
                    <a:pt x="34694" y="7672"/>
                    <a:pt x="34707" y="7302"/>
                  </a:cubicBezTo>
                  <a:cubicBezTo>
                    <a:pt x="34716" y="7050"/>
                    <a:pt x="34617" y="6727"/>
                    <a:pt x="34445" y="6562"/>
                  </a:cubicBezTo>
                  <a:cubicBezTo>
                    <a:pt x="34424" y="6542"/>
                    <a:pt x="34386" y="6533"/>
                    <a:pt x="34337" y="6533"/>
                  </a:cubicBezTo>
                  <a:cubicBezTo>
                    <a:pt x="34182" y="6533"/>
                    <a:pt x="33922" y="6627"/>
                    <a:pt x="33780" y="6725"/>
                  </a:cubicBezTo>
                  <a:cubicBezTo>
                    <a:pt x="33414" y="6981"/>
                    <a:pt x="33099" y="7306"/>
                    <a:pt x="32638" y="7712"/>
                  </a:cubicBezTo>
                  <a:cubicBezTo>
                    <a:pt x="33025" y="6205"/>
                    <a:pt x="33238" y="5692"/>
                    <a:pt x="32760" y="5510"/>
                  </a:cubicBezTo>
                  <a:cubicBezTo>
                    <a:pt x="32726" y="5497"/>
                    <a:pt x="32689" y="5491"/>
                    <a:pt x="32649" y="5491"/>
                  </a:cubicBezTo>
                  <a:cubicBezTo>
                    <a:pt x="32434" y="5491"/>
                    <a:pt x="32155" y="5662"/>
                    <a:pt x="31912" y="5727"/>
                  </a:cubicBezTo>
                  <a:cubicBezTo>
                    <a:pt x="31898" y="5731"/>
                    <a:pt x="31883" y="5732"/>
                    <a:pt x="31868" y="5732"/>
                  </a:cubicBezTo>
                  <a:cubicBezTo>
                    <a:pt x="31826" y="5732"/>
                    <a:pt x="31780" y="5722"/>
                    <a:pt x="31736" y="5718"/>
                  </a:cubicBezTo>
                  <a:cubicBezTo>
                    <a:pt x="31702" y="5262"/>
                    <a:pt x="31670" y="4806"/>
                    <a:pt x="31627" y="4212"/>
                  </a:cubicBezTo>
                  <a:cubicBezTo>
                    <a:pt x="30534" y="4622"/>
                    <a:pt x="30402" y="5688"/>
                    <a:pt x="29752" y="6309"/>
                  </a:cubicBezTo>
                  <a:cubicBezTo>
                    <a:pt x="29348" y="6115"/>
                    <a:pt x="29290" y="5820"/>
                    <a:pt x="29335" y="5436"/>
                  </a:cubicBezTo>
                  <a:cubicBezTo>
                    <a:pt x="29385" y="4995"/>
                    <a:pt x="29409" y="4545"/>
                    <a:pt x="29385" y="4104"/>
                  </a:cubicBezTo>
                  <a:cubicBezTo>
                    <a:pt x="29375" y="3923"/>
                    <a:pt x="29211" y="3751"/>
                    <a:pt x="29057" y="3467"/>
                  </a:cubicBezTo>
                  <a:cubicBezTo>
                    <a:pt x="28686" y="3820"/>
                    <a:pt x="28405" y="4089"/>
                    <a:pt x="28071" y="4408"/>
                  </a:cubicBezTo>
                  <a:cubicBezTo>
                    <a:pt x="28071" y="3827"/>
                    <a:pt x="28100" y="3324"/>
                    <a:pt x="28057" y="2827"/>
                  </a:cubicBezTo>
                  <a:cubicBezTo>
                    <a:pt x="28041" y="2640"/>
                    <a:pt x="27897" y="2357"/>
                    <a:pt x="27752" y="2315"/>
                  </a:cubicBezTo>
                  <a:cubicBezTo>
                    <a:pt x="27735" y="2310"/>
                    <a:pt x="27717" y="2308"/>
                    <a:pt x="27697" y="2308"/>
                  </a:cubicBezTo>
                  <a:cubicBezTo>
                    <a:pt x="27543" y="2308"/>
                    <a:pt x="27317" y="2441"/>
                    <a:pt x="27207" y="2569"/>
                  </a:cubicBezTo>
                  <a:cubicBezTo>
                    <a:pt x="26958" y="2859"/>
                    <a:pt x="26775" y="3204"/>
                    <a:pt x="26511" y="3610"/>
                  </a:cubicBezTo>
                  <a:cubicBezTo>
                    <a:pt x="26372" y="3103"/>
                    <a:pt x="26360" y="2506"/>
                    <a:pt x="26159" y="2433"/>
                  </a:cubicBezTo>
                  <a:cubicBezTo>
                    <a:pt x="25669" y="2259"/>
                    <a:pt x="25792" y="1930"/>
                    <a:pt x="25739" y="1620"/>
                  </a:cubicBezTo>
                  <a:cubicBezTo>
                    <a:pt x="25627" y="966"/>
                    <a:pt x="25618" y="194"/>
                    <a:pt x="25038" y="4"/>
                  </a:cubicBezTo>
                  <a:cubicBezTo>
                    <a:pt x="25030" y="1"/>
                    <a:pt x="25022" y="0"/>
                    <a:pt x="25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43"/>
            <p:cNvSpPr/>
            <p:nvPr/>
          </p:nvSpPr>
          <p:spPr>
            <a:xfrm>
              <a:off x="3157075" y="2479275"/>
              <a:ext cx="1203250" cy="1125375"/>
            </a:xfrm>
            <a:custGeom>
              <a:avLst/>
              <a:gdLst/>
              <a:ahLst/>
              <a:cxnLst/>
              <a:rect l="l" t="t" r="r" b="b"/>
              <a:pathLst>
                <a:path w="48130" h="45015" extrusionOk="0">
                  <a:moveTo>
                    <a:pt x="25590" y="14566"/>
                  </a:moveTo>
                  <a:lnTo>
                    <a:pt x="25590" y="14566"/>
                  </a:lnTo>
                  <a:cubicBezTo>
                    <a:pt x="25574" y="14647"/>
                    <a:pt x="25557" y="14731"/>
                    <a:pt x="25537" y="14834"/>
                  </a:cubicBezTo>
                  <a:cubicBezTo>
                    <a:pt x="25422" y="14692"/>
                    <a:pt x="25479" y="14620"/>
                    <a:pt x="25590" y="14566"/>
                  </a:cubicBezTo>
                  <a:close/>
                  <a:moveTo>
                    <a:pt x="26462" y="27583"/>
                  </a:moveTo>
                  <a:cubicBezTo>
                    <a:pt x="26507" y="27761"/>
                    <a:pt x="26529" y="27850"/>
                    <a:pt x="26548" y="27933"/>
                  </a:cubicBezTo>
                  <a:lnTo>
                    <a:pt x="26548" y="27933"/>
                  </a:lnTo>
                  <a:cubicBezTo>
                    <a:pt x="26428" y="27901"/>
                    <a:pt x="26397" y="27816"/>
                    <a:pt x="26462" y="27583"/>
                  </a:cubicBezTo>
                  <a:close/>
                  <a:moveTo>
                    <a:pt x="20900" y="0"/>
                  </a:moveTo>
                  <a:cubicBezTo>
                    <a:pt x="20590" y="1013"/>
                    <a:pt x="20758" y="1895"/>
                    <a:pt x="20867" y="3376"/>
                  </a:cubicBezTo>
                  <a:cubicBezTo>
                    <a:pt x="20983" y="4920"/>
                    <a:pt x="21581" y="7555"/>
                    <a:pt x="21936" y="14200"/>
                  </a:cubicBezTo>
                  <a:cubicBezTo>
                    <a:pt x="22078" y="16852"/>
                    <a:pt x="21980" y="15651"/>
                    <a:pt x="22269" y="21261"/>
                  </a:cubicBezTo>
                  <a:cubicBezTo>
                    <a:pt x="22270" y="21294"/>
                    <a:pt x="22186" y="21333"/>
                    <a:pt x="22105" y="21400"/>
                  </a:cubicBezTo>
                  <a:cubicBezTo>
                    <a:pt x="21789" y="20988"/>
                    <a:pt x="21901" y="20987"/>
                    <a:pt x="20910" y="18009"/>
                  </a:cubicBezTo>
                  <a:cubicBezTo>
                    <a:pt x="20279" y="16111"/>
                    <a:pt x="19197" y="12925"/>
                    <a:pt x="18493" y="11070"/>
                  </a:cubicBezTo>
                  <a:cubicBezTo>
                    <a:pt x="17616" y="8765"/>
                    <a:pt x="18257" y="10647"/>
                    <a:pt x="15951" y="4174"/>
                  </a:cubicBezTo>
                  <a:cubicBezTo>
                    <a:pt x="15748" y="3605"/>
                    <a:pt x="15571" y="3025"/>
                    <a:pt x="15340" y="2467"/>
                  </a:cubicBezTo>
                  <a:cubicBezTo>
                    <a:pt x="15113" y="1920"/>
                    <a:pt x="15019" y="1312"/>
                    <a:pt x="14668" y="810"/>
                  </a:cubicBezTo>
                  <a:cubicBezTo>
                    <a:pt x="14447" y="941"/>
                    <a:pt x="14494" y="1114"/>
                    <a:pt x="14517" y="1250"/>
                  </a:cubicBezTo>
                  <a:cubicBezTo>
                    <a:pt x="15027" y="4171"/>
                    <a:pt x="17824" y="11729"/>
                    <a:pt x="20272" y="18634"/>
                  </a:cubicBezTo>
                  <a:cubicBezTo>
                    <a:pt x="20315" y="18761"/>
                    <a:pt x="20458" y="18887"/>
                    <a:pt x="20301" y="19056"/>
                  </a:cubicBezTo>
                  <a:cubicBezTo>
                    <a:pt x="18538" y="16522"/>
                    <a:pt x="19969" y="18296"/>
                    <a:pt x="12207" y="8038"/>
                  </a:cubicBezTo>
                  <a:cubicBezTo>
                    <a:pt x="11438" y="7021"/>
                    <a:pt x="10621" y="6040"/>
                    <a:pt x="9686" y="5167"/>
                  </a:cubicBezTo>
                  <a:cubicBezTo>
                    <a:pt x="9630" y="5115"/>
                    <a:pt x="9575" y="5028"/>
                    <a:pt x="9481" y="5028"/>
                  </a:cubicBezTo>
                  <a:cubicBezTo>
                    <a:pt x="9444" y="5028"/>
                    <a:pt x="9402" y="5042"/>
                    <a:pt x="9350" y="5077"/>
                  </a:cubicBezTo>
                  <a:cubicBezTo>
                    <a:pt x="9367" y="5150"/>
                    <a:pt x="9365" y="5247"/>
                    <a:pt x="9407" y="5314"/>
                  </a:cubicBezTo>
                  <a:cubicBezTo>
                    <a:pt x="9431" y="5352"/>
                    <a:pt x="16368" y="14586"/>
                    <a:pt x="20624" y="21371"/>
                  </a:cubicBezTo>
                  <a:cubicBezTo>
                    <a:pt x="20661" y="21428"/>
                    <a:pt x="20659" y="21512"/>
                    <a:pt x="20692" y="21655"/>
                  </a:cubicBezTo>
                  <a:cubicBezTo>
                    <a:pt x="20385" y="21489"/>
                    <a:pt x="11082" y="14138"/>
                    <a:pt x="10769" y="13907"/>
                  </a:cubicBezTo>
                  <a:cubicBezTo>
                    <a:pt x="5022" y="9665"/>
                    <a:pt x="4739" y="9718"/>
                    <a:pt x="3648" y="9103"/>
                  </a:cubicBezTo>
                  <a:cubicBezTo>
                    <a:pt x="3586" y="9068"/>
                    <a:pt x="3519" y="9023"/>
                    <a:pt x="3443" y="9023"/>
                  </a:cubicBezTo>
                  <a:cubicBezTo>
                    <a:pt x="3391" y="9023"/>
                    <a:pt x="3336" y="9043"/>
                    <a:pt x="3276" y="9099"/>
                  </a:cubicBezTo>
                  <a:cubicBezTo>
                    <a:pt x="3293" y="9250"/>
                    <a:pt x="3406" y="9354"/>
                    <a:pt x="3523" y="9448"/>
                  </a:cubicBezTo>
                  <a:cubicBezTo>
                    <a:pt x="4068" y="9888"/>
                    <a:pt x="4604" y="10343"/>
                    <a:pt x="5167" y="10758"/>
                  </a:cubicBezTo>
                  <a:cubicBezTo>
                    <a:pt x="9790" y="14170"/>
                    <a:pt x="10269" y="14835"/>
                    <a:pt x="15237" y="18665"/>
                  </a:cubicBezTo>
                  <a:cubicBezTo>
                    <a:pt x="17766" y="20613"/>
                    <a:pt x="19042" y="21434"/>
                    <a:pt x="20044" y="22331"/>
                  </a:cubicBezTo>
                  <a:cubicBezTo>
                    <a:pt x="20042" y="22599"/>
                    <a:pt x="20037" y="22791"/>
                    <a:pt x="19779" y="22882"/>
                  </a:cubicBezTo>
                  <a:cubicBezTo>
                    <a:pt x="17520" y="22229"/>
                    <a:pt x="3114" y="17864"/>
                    <a:pt x="347" y="17864"/>
                  </a:cubicBezTo>
                  <a:cubicBezTo>
                    <a:pt x="195" y="17864"/>
                    <a:pt x="78" y="17877"/>
                    <a:pt x="0" y="17905"/>
                  </a:cubicBezTo>
                  <a:cubicBezTo>
                    <a:pt x="301" y="18532"/>
                    <a:pt x="1370" y="18465"/>
                    <a:pt x="17777" y="23288"/>
                  </a:cubicBezTo>
                  <a:cubicBezTo>
                    <a:pt x="18171" y="23404"/>
                    <a:pt x="18584" y="23474"/>
                    <a:pt x="19097" y="23733"/>
                  </a:cubicBezTo>
                  <a:cubicBezTo>
                    <a:pt x="17349" y="23839"/>
                    <a:pt x="16689" y="23706"/>
                    <a:pt x="15614" y="23874"/>
                  </a:cubicBezTo>
                  <a:cubicBezTo>
                    <a:pt x="15551" y="23884"/>
                    <a:pt x="15468" y="23888"/>
                    <a:pt x="15370" y="23888"/>
                  </a:cubicBezTo>
                  <a:cubicBezTo>
                    <a:pt x="14908" y="23888"/>
                    <a:pt x="14109" y="23798"/>
                    <a:pt x="13519" y="23781"/>
                  </a:cubicBezTo>
                  <a:cubicBezTo>
                    <a:pt x="12340" y="23748"/>
                    <a:pt x="11159" y="23751"/>
                    <a:pt x="9981" y="23692"/>
                  </a:cubicBezTo>
                  <a:cubicBezTo>
                    <a:pt x="9246" y="23655"/>
                    <a:pt x="8512" y="23581"/>
                    <a:pt x="7772" y="23581"/>
                  </a:cubicBezTo>
                  <a:cubicBezTo>
                    <a:pt x="7746" y="23581"/>
                    <a:pt x="7720" y="23581"/>
                    <a:pt x="7694" y="23581"/>
                  </a:cubicBezTo>
                  <a:cubicBezTo>
                    <a:pt x="3684" y="23612"/>
                    <a:pt x="3549" y="23502"/>
                    <a:pt x="666" y="24064"/>
                  </a:cubicBezTo>
                  <a:cubicBezTo>
                    <a:pt x="572" y="24082"/>
                    <a:pt x="407" y="24097"/>
                    <a:pt x="476" y="24322"/>
                  </a:cubicBezTo>
                  <a:cubicBezTo>
                    <a:pt x="2711" y="24460"/>
                    <a:pt x="2913" y="24476"/>
                    <a:pt x="3483" y="24476"/>
                  </a:cubicBezTo>
                  <a:cubicBezTo>
                    <a:pt x="3654" y="24476"/>
                    <a:pt x="3857" y="24474"/>
                    <a:pt x="4158" y="24474"/>
                  </a:cubicBezTo>
                  <a:cubicBezTo>
                    <a:pt x="4567" y="24474"/>
                    <a:pt x="5155" y="24477"/>
                    <a:pt x="6086" y="24489"/>
                  </a:cubicBezTo>
                  <a:cubicBezTo>
                    <a:pt x="8955" y="24527"/>
                    <a:pt x="10487" y="24712"/>
                    <a:pt x="18792" y="24712"/>
                  </a:cubicBezTo>
                  <a:cubicBezTo>
                    <a:pt x="17602" y="25343"/>
                    <a:pt x="18253" y="24983"/>
                    <a:pt x="16380" y="25819"/>
                  </a:cubicBezTo>
                  <a:cubicBezTo>
                    <a:pt x="13068" y="27300"/>
                    <a:pt x="14224" y="26728"/>
                    <a:pt x="7049" y="30646"/>
                  </a:cubicBezTo>
                  <a:cubicBezTo>
                    <a:pt x="6203" y="31106"/>
                    <a:pt x="6148" y="31092"/>
                    <a:pt x="4909" y="32067"/>
                  </a:cubicBezTo>
                  <a:cubicBezTo>
                    <a:pt x="4857" y="32107"/>
                    <a:pt x="4857" y="32216"/>
                    <a:pt x="4836" y="32284"/>
                  </a:cubicBezTo>
                  <a:cubicBezTo>
                    <a:pt x="4909" y="32331"/>
                    <a:pt x="4975" y="32348"/>
                    <a:pt x="5038" y="32348"/>
                  </a:cubicBezTo>
                  <a:cubicBezTo>
                    <a:pt x="5137" y="32348"/>
                    <a:pt x="5227" y="32306"/>
                    <a:pt x="5319" y="32278"/>
                  </a:cubicBezTo>
                  <a:cubicBezTo>
                    <a:pt x="6423" y="31948"/>
                    <a:pt x="7449" y="31431"/>
                    <a:pt x="8481" y="30939"/>
                  </a:cubicBezTo>
                  <a:cubicBezTo>
                    <a:pt x="9717" y="30349"/>
                    <a:pt x="10934" y="29718"/>
                    <a:pt x="12136" y="29063"/>
                  </a:cubicBezTo>
                  <a:cubicBezTo>
                    <a:pt x="14516" y="27765"/>
                    <a:pt x="17001" y="26689"/>
                    <a:pt x="19447" y="25534"/>
                  </a:cubicBezTo>
                  <a:cubicBezTo>
                    <a:pt x="19449" y="25533"/>
                    <a:pt x="19451" y="25533"/>
                    <a:pt x="19453" y="25533"/>
                  </a:cubicBezTo>
                  <a:cubicBezTo>
                    <a:pt x="19476" y="25533"/>
                    <a:pt x="19518" y="25576"/>
                    <a:pt x="19525" y="25581"/>
                  </a:cubicBezTo>
                  <a:cubicBezTo>
                    <a:pt x="17904" y="27068"/>
                    <a:pt x="9034" y="35048"/>
                    <a:pt x="8436" y="37424"/>
                  </a:cubicBezTo>
                  <a:cubicBezTo>
                    <a:pt x="8530" y="37490"/>
                    <a:pt x="8611" y="37517"/>
                    <a:pt x="8685" y="37517"/>
                  </a:cubicBezTo>
                  <a:cubicBezTo>
                    <a:pt x="8799" y="37517"/>
                    <a:pt x="8894" y="37453"/>
                    <a:pt x="8984" y="37375"/>
                  </a:cubicBezTo>
                  <a:cubicBezTo>
                    <a:pt x="9737" y="36735"/>
                    <a:pt x="10485" y="36090"/>
                    <a:pt x="11151" y="35356"/>
                  </a:cubicBezTo>
                  <a:cubicBezTo>
                    <a:pt x="12089" y="34324"/>
                    <a:pt x="18396" y="27938"/>
                    <a:pt x="19025" y="27624"/>
                  </a:cubicBezTo>
                  <a:lnTo>
                    <a:pt x="19025" y="27624"/>
                  </a:lnTo>
                  <a:cubicBezTo>
                    <a:pt x="19242" y="27926"/>
                    <a:pt x="19016" y="27695"/>
                    <a:pt x="14336" y="36341"/>
                  </a:cubicBezTo>
                  <a:cubicBezTo>
                    <a:pt x="13728" y="37462"/>
                    <a:pt x="13282" y="38658"/>
                    <a:pt x="12869" y="39864"/>
                  </a:cubicBezTo>
                  <a:cubicBezTo>
                    <a:pt x="12796" y="40072"/>
                    <a:pt x="12701" y="40282"/>
                    <a:pt x="12866" y="40541"/>
                  </a:cubicBezTo>
                  <a:cubicBezTo>
                    <a:pt x="12964" y="40471"/>
                    <a:pt x="13079" y="40422"/>
                    <a:pt x="13147" y="40334"/>
                  </a:cubicBezTo>
                  <a:cubicBezTo>
                    <a:pt x="13796" y="39499"/>
                    <a:pt x="13494" y="40077"/>
                    <a:pt x="16374" y="34924"/>
                  </a:cubicBezTo>
                  <a:cubicBezTo>
                    <a:pt x="20458" y="27624"/>
                    <a:pt x="20662" y="27315"/>
                    <a:pt x="21524" y="25525"/>
                  </a:cubicBezTo>
                  <a:cubicBezTo>
                    <a:pt x="21600" y="25618"/>
                    <a:pt x="21696" y="25681"/>
                    <a:pt x="21705" y="25756"/>
                  </a:cubicBezTo>
                  <a:cubicBezTo>
                    <a:pt x="21754" y="26165"/>
                    <a:pt x="21698" y="26077"/>
                    <a:pt x="20751" y="30511"/>
                  </a:cubicBezTo>
                  <a:cubicBezTo>
                    <a:pt x="18796" y="39665"/>
                    <a:pt x="18431" y="40710"/>
                    <a:pt x="18926" y="42411"/>
                  </a:cubicBezTo>
                  <a:cubicBezTo>
                    <a:pt x="18948" y="42489"/>
                    <a:pt x="19023" y="42553"/>
                    <a:pt x="19101" y="42663"/>
                  </a:cubicBezTo>
                  <a:cubicBezTo>
                    <a:pt x="19216" y="42565"/>
                    <a:pt x="19343" y="42506"/>
                    <a:pt x="19393" y="42407"/>
                  </a:cubicBezTo>
                  <a:cubicBezTo>
                    <a:pt x="19566" y="42069"/>
                    <a:pt x="19765" y="41731"/>
                    <a:pt x="19858" y="41368"/>
                  </a:cubicBezTo>
                  <a:cubicBezTo>
                    <a:pt x="20047" y="40632"/>
                    <a:pt x="20058" y="40508"/>
                    <a:pt x="21417" y="33221"/>
                  </a:cubicBezTo>
                  <a:cubicBezTo>
                    <a:pt x="22152" y="29280"/>
                    <a:pt x="22182" y="28791"/>
                    <a:pt x="22345" y="28791"/>
                  </a:cubicBezTo>
                  <a:cubicBezTo>
                    <a:pt x="22374" y="28791"/>
                    <a:pt x="22406" y="28806"/>
                    <a:pt x="22447" y="28820"/>
                  </a:cubicBezTo>
                  <a:cubicBezTo>
                    <a:pt x="23854" y="34702"/>
                    <a:pt x="24635" y="42706"/>
                    <a:pt x="26890" y="44671"/>
                  </a:cubicBezTo>
                  <a:cubicBezTo>
                    <a:pt x="26983" y="44536"/>
                    <a:pt x="27094" y="44446"/>
                    <a:pt x="27105" y="44344"/>
                  </a:cubicBezTo>
                  <a:cubicBezTo>
                    <a:pt x="27263" y="42984"/>
                    <a:pt x="26983" y="42941"/>
                    <a:pt x="26381" y="40043"/>
                  </a:cubicBezTo>
                  <a:cubicBezTo>
                    <a:pt x="24628" y="31594"/>
                    <a:pt x="24391" y="29343"/>
                    <a:pt x="23047" y="25654"/>
                  </a:cubicBezTo>
                  <a:cubicBezTo>
                    <a:pt x="22945" y="25374"/>
                    <a:pt x="22876" y="25102"/>
                    <a:pt x="23041" y="24831"/>
                  </a:cubicBezTo>
                  <a:cubicBezTo>
                    <a:pt x="23106" y="24726"/>
                    <a:pt x="23161" y="24593"/>
                    <a:pt x="23308" y="24593"/>
                  </a:cubicBezTo>
                  <a:cubicBezTo>
                    <a:pt x="23338" y="24593"/>
                    <a:pt x="23371" y="24599"/>
                    <a:pt x="23409" y="24611"/>
                  </a:cubicBezTo>
                  <a:cubicBezTo>
                    <a:pt x="24248" y="26563"/>
                    <a:pt x="25256" y="28445"/>
                    <a:pt x="26254" y="30329"/>
                  </a:cubicBezTo>
                  <a:cubicBezTo>
                    <a:pt x="29662" y="36750"/>
                    <a:pt x="30703" y="40190"/>
                    <a:pt x="33252" y="44012"/>
                  </a:cubicBezTo>
                  <a:cubicBezTo>
                    <a:pt x="33476" y="44349"/>
                    <a:pt x="33804" y="44624"/>
                    <a:pt x="34116" y="44891"/>
                  </a:cubicBezTo>
                  <a:cubicBezTo>
                    <a:pt x="34203" y="44966"/>
                    <a:pt x="34307" y="45014"/>
                    <a:pt x="34414" y="45014"/>
                  </a:cubicBezTo>
                  <a:cubicBezTo>
                    <a:pt x="34517" y="45014"/>
                    <a:pt x="34624" y="44970"/>
                    <a:pt x="34725" y="44862"/>
                  </a:cubicBezTo>
                  <a:cubicBezTo>
                    <a:pt x="34203" y="43169"/>
                    <a:pt x="26765" y="28842"/>
                    <a:pt x="26572" y="27967"/>
                  </a:cubicBezTo>
                  <a:lnTo>
                    <a:pt x="26572" y="27967"/>
                  </a:lnTo>
                  <a:cubicBezTo>
                    <a:pt x="26892" y="28230"/>
                    <a:pt x="26788" y="27985"/>
                    <a:pt x="28231" y="29994"/>
                  </a:cubicBezTo>
                  <a:cubicBezTo>
                    <a:pt x="32586" y="36057"/>
                    <a:pt x="35819" y="38969"/>
                    <a:pt x="37337" y="40801"/>
                  </a:cubicBezTo>
                  <a:cubicBezTo>
                    <a:pt x="38097" y="41719"/>
                    <a:pt x="39030" y="42441"/>
                    <a:pt x="39898" y="43234"/>
                  </a:cubicBezTo>
                  <a:cubicBezTo>
                    <a:pt x="40335" y="43633"/>
                    <a:pt x="40818" y="44015"/>
                    <a:pt x="41476" y="44126"/>
                  </a:cubicBezTo>
                  <a:cubicBezTo>
                    <a:pt x="41521" y="44078"/>
                    <a:pt x="41563" y="44033"/>
                    <a:pt x="41630" y="43965"/>
                  </a:cubicBezTo>
                  <a:cubicBezTo>
                    <a:pt x="41471" y="43567"/>
                    <a:pt x="41308" y="43195"/>
                    <a:pt x="41039" y="42877"/>
                  </a:cubicBezTo>
                  <a:cubicBezTo>
                    <a:pt x="38078" y="39368"/>
                    <a:pt x="37955" y="39195"/>
                    <a:pt x="37148" y="38285"/>
                  </a:cubicBezTo>
                  <a:cubicBezTo>
                    <a:pt x="32402" y="32923"/>
                    <a:pt x="34027" y="35211"/>
                    <a:pt x="27087" y="26399"/>
                  </a:cubicBezTo>
                  <a:cubicBezTo>
                    <a:pt x="27036" y="26335"/>
                    <a:pt x="27017" y="26246"/>
                    <a:pt x="26982" y="26166"/>
                  </a:cubicBezTo>
                  <a:cubicBezTo>
                    <a:pt x="27022" y="26145"/>
                    <a:pt x="27057" y="26137"/>
                    <a:pt x="27088" y="26137"/>
                  </a:cubicBezTo>
                  <a:cubicBezTo>
                    <a:pt x="27192" y="26137"/>
                    <a:pt x="27250" y="26232"/>
                    <a:pt x="27317" y="26279"/>
                  </a:cubicBezTo>
                  <a:cubicBezTo>
                    <a:pt x="32177" y="29692"/>
                    <a:pt x="30586" y="28640"/>
                    <a:pt x="34839" y="31852"/>
                  </a:cubicBezTo>
                  <a:cubicBezTo>
                    <a:pt x="36035" y="32757"/>
                    <a:pt x="44866" y="39400"/>
                    <a:pt x="47035" y="39400"/>
                  </a:cubicBezTo>
                  <a:cubicBezTo>
                    <a:pt x="47197" y="39400"/>
                    <a:pt x="47322" y="39363"/>
                    <a:pt x="47404" y="39283"/>
                  </a:cubicBezTo>
                  <a:cubicBezTo>
                    <a:pt x="47334" y="39165"/>
                    <a:pt x="47082" y="38463"/>
                    <a:pt x="45629" y="37508"/>
                  </a:cubicBezTo>
                  <a:cubicBezTo>
                    <a:pt x="34643" y="30282"/>
                    <a:pt x="38647" y="32763"/>
                    <a:pt x="30124" y="26678"/>
                  </a:cubicBezTo>
                  <a:cubicBezTo>
                    <a:pt x="29376" y="26142"/>
                    <a:pt x="28583" y="25670"/>
                    <a:pt x="27798" y="25163"/>
                  </a:cubicBezTo>
                  <a:cubicBezTo>
                    <a:pt x="27846" y="25132"/>
                    <a:pt x="27850" y="25101"/>
                    <a:pt x="27919" y="25101"/>
                  </a:cubicBezTo>
                  <a:cubicBezTo>
                    <a:pt x="28176" y="25101"/>
                    <a:pt x="29344" y="25537"/>
                    <a:pt x="37175" y="28065"/>
                  </a:cubicBezTo>
                  <a:cubicBezTo>
                    <a:pt x="43311" y="30045"/>
                    <a:pt x="44591" y="30465"/>
                    <a:pt x="46329" y="30714"/>
                  </a:cubicBezTo>
                  <a:cubicBezTo>
                    <a:pt x="46767" y="30777"/>
                    <a:pt x="47217" y="30782"/>
                    <a:pt x="47660" y="30791"/>
                  </a:cubicBezTo>
                  <a:cubicBezTo>
                    <a:pt x="47663" y="30791"/>
                    <a:pt x="47666" y="30791"/>
                    <a:pt x="47670" y="30791"/>
                  </a:cubicBezTo>
                  <a:cubicBezTo>
                    <a:pt x="47857" y="30791"/>
                    <a:pt x="48039" y="30728"/>
                    <a:pt x="48130" y="30478"/>
                  </a:cubicBezTo>
                  <a:cubicBezTo>
                    <a:pt x="47988" y="30376"/>
                    <a:pt x="47843" y="30252"/>
                    <a:pt x="47681" y="30161"/>
                  </a:cubicBezTo>
                  <a:cubicBezTo>
                    <a:pt x="47015" y="29782"/>
                    <a:pt x="46307" y="29495"/>
                    <a:pt x="45583" y="29249"/>
                  </a:cubicBezTo>
                  <a:cubicBezTo>
                    <a:pt x="35947" y="25990"/>
                    <a:pt x="40299" y="27253"/>
                    <a:pt x="26780" y="23043"/>
                  </a:cubicBezTo>
                  <a:cubicBezTo>
                    <a:pt x="39656" y="22278"/>
                    <a:pt x="45911" y="22925"/>
                    <a:pt x="46429" y="21700"/>
                  </a:cubicBezTo>
                  <a:cubicBezTo>
                    <a:pt x="46359" y="21631"/>
                    <a:pt x="46289" y="21512"/>
                    <a:pt x="46190" y="21475"/>
                  </a:cubicBezTo>
                  <a:cubicBezTo>
                    <a:pt x="45771" y="21320"/>
                    <a:pt x="45342" y="21219"/>
                    <a:pt x="44886" y="21219"/>
                  </a:cubicBezTo>
                  <a:cubicBezTo>
                    <a:pt x="43751" y="21218"/>
                    <a:pt x="42614" y="21195"/>
                    <a:pt x="41477" y="21195"/>
                  </a:cubicBezTo>
                  <a:cubicBezTo>
                    <a:pt x="41275" y="21195"/>
                    <a:pt x="41072" y="21196"/>
                    <a:pt x="40870" y="21197"/>
                  </a:cubicBezTo>
                  <a:cubicBezTo>
                    <a:pt x="38514" y="21219"/>
                    <a:pt x="36157" y="21196"/>
                    <a:pt x="33802" y="21372"/>
                  </a:cubicBezTo>
                  <a:cubicBezTo>
                    <a:pt x="32344" y="21480"/>
                    <a:pt x="30875" y="21468"/>
                    <a:pt x="29414" y="21590"/>
                  </a:cubicBezTo>
                  <a:cubicBezTo>
                    <a:pt x="28622" y="21654"/>
                    <a:pt x="27822" y="21596"/>
                    <a:pt x="27034" y="21756"/>
                  </a:cubicBezTo>
                  <a:cubicBezTo>
                    <a:pt x="26974" y="21768"/>
                    <a:pt x="26912" y="21772"/>
                    <a:pt x="26841" y="21772"/>
                  </a:cubicBezTo>
                  <a:cubicBezTo>
                    <a:pt x="26719" y="21772"/>
                    <a:pt x="26569" y="21761"/>
                    <a:pt x="26352" y="21761"/>
                  </a:cubicBezTo>
                  <a:cubicBezTo>
                    <a:pt x="36995" y="16789"/>
                    <a:pt x="40540" y="16302"/>
                    <a:pt x="40894" y="14825"/>
                  </a:cubicBezTo>
                  <a:cubicBezTo>
                    <a:pt x="40725" y="14774"/>
                    <a:pt x="40585" y="14708"/>
                    <a:pt x="40441" y="14696"/>
                  </a:cubicBezTo>
                  <a:cubicBezTo>
                    <a:pt x="40386" y="14692"/>
                    <a:pt x="40328" y="14690"/>
                    <a:pt x="40268" y="14690"/>
                  </a:cubicBezTo>
                  <a:cubicBezTo>
                    <a:pt x="38063" y="14690"/>
                    <a:pt x="32319" y="17494"/>
                    <a:pt x="24683" y="21113"/>
                  </a:cubicBezTo>
                  <a:cubicBezTo>
                    <a:pt x="24620" y="21143"/>
                    <a:pt x="24555" y="21193"/>
                    <a:pt x="24488" y="21193"/>
                  </a:cubicBezTo>
                  <a:cubicBezTo>
                    <a:pt x="24447" y="21193"/>
                    <a:pt x="24406" y="21174"/>
                    <a:pt x="24364" y="21123"/>
                  </a:cubicBezTo>
                  <a:cubicBezTo>
                    <a:pt x="29896" y="16313"/>
                    <a:pt x="30270" y="16019"/>
                    <a:pt x="33721" y="12251"/>
                  </a:cubicBezTo>
                  <a:cubicBezTo>
                    <a:pt x="35135" y="10707"/>
                    <a:pt x="35233" y="10437"/>
                    <a:pt x="35527" y="9920"/>
                  </a:cubicBezTo>
                  <a:cubicBezTo>
                    <a:pt x="35595" y="9802"/>
                    <a:pt x="35553" y="9678"/>
                    <a:pt x="35366" y="9594"/>
                  </a:cubicBezTo>
                  <a:cubicBezTo>
                    <a:pt x="33880" y="10288"/>
                    <a:pt x="33283" y="11872"/>
                    <a:pt x="24751" y="19255"/>
                  </a:cubicBezTo>
                  <a:cubicBezTo>
                    <a:pt x="24572" y="18825"/>
                    <a:pt x="26036" y="17099"/>
                    <a:pt x="30509" y="8390"/>
                  </a:cubicBezTo>
                  <a:cubicBezTo>
                    <a:pt x="30742" y="7933"/>
                    <a:pt x="30866" y="7438"/>
                    <a:pt x="30950" y="6935"/>
                  </a:cubicBezTo>
                  <a:cubicBezTo>
                    <a:pt x="30980" y="6746"/>
                    <a:pt x="30952" y="6545"/>
                    <a:pt x="30641" y="6523"/>
                  </a:cubicBezTo>
                  <a:cubicBezTo>
                    <a:pt x="30230" y="6802"/>
                    <a:pt x="29845" y="7274"/>
                    <a:pt x="29022" y="8703"/>
                  </a:cubicBezTo>
                  <a:cubicBezTo>
                    <a:pt x="25366" y="15035"/>
                    <a:pt x="25952" y="14140"/>
                    <a:pt x="25626" y="14498"/>
                  </a:cubicBezTo>
                  <a:lnTo>
                    <a:pt x="25626" y="14498"/>
                  </a:lnTo>
                  <a:cubicBezTo>
                    <a:pt x="25987" y="12723"/>
                    <a:pt x="29096" y="4070"/>
                    <a:pt x="28609" y="2204"/>
                  </a:cubicBezTo>
                  <a:lnTo>
                    <a:pt x="28609" y="2204"/>
                  </a:lnTo>
                  <a:cubicBezTo>
                    <a:pt x="28296" y="2213"/>
                    <a:pt x="28215" y="2452"/>
                    <a:pt x="28142" y="2648"/>
                  </a:cubicBezTo>
                  <a:cubicBezTo>
                    <a:pt x="26874" y="6011"/>
                    <a:pt x="27745" y="3562"/>
                    <a:pt x="23294" y="17928"/>
                  </a:cubicBezTo>
                  <a:cubicBezTo>
                    <a:pt x="23245" y="18080"/>
                    <a:pt x="23215" y="18235"/>
                    <a:pt x="23019" y="18261"/>
                  </a:cubicBezTo>
                  <a:cubicBezTo>
                    <a:pt x="22287" y="9709"/>
                    <a:pt x="22845" y="14408"/>
                    <a:pt x="22186" y="8275"/>
                  </a:cubicBezTo>
                  <a:cubicBezTo>
                    <a:pt x="22082" y="7297"/>
                    <a:pt x="21456" y="1234"/>
                    <a:pt x="20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43"/>
          <p:cNvGrpSpPr/>
          <p:nvPr/>
        </p:nvGrpSpPr>
        <p:grpSpPr>
          <a:xfrm rot="632528">
            <a:off x="6780381" y="4572517"/>
            <a:ext cx="1118219" cy="910201"/>
            <a:chOff x="1404500" y="601450"/>
            <a:chExt cx="5026724" cy="4091622"/>
          </a:xfrm>
        </p:grpSpPr>
        <p:grpSp>
          <p:nvGrpSpPr>
            <p:cNvPr id="11095" name="Google Shape;11095;p43"/>
            <p:cNvGrpSpPr/>
            <p:nvPr/>
          </p:nvGrpSpPr>
          <p:grpSpPr>
            <a:xfrm>
              <a:off x="1404500" y="601450"/>
              <a:ext cx="5026724" cy="3274937"/>
              <a:chOff x="1404500" y="601450"/>
              <a:chExt cx="5026724" cy="3274937"/>
            </a:xfrm>
          </p:grpSpPr>
          <p:sp>
            <p:nvSpPr>
              <p:cNvPr id="11096" name="Google Shape;11096;p43"/>
              <p:cNvSpPr/>
              <p:nvPr/>
            </p:nvSpPr>
            <p:spPr>
              <a:xfrm>
                <a:off x="1404500" y="1793030"/>
                <a:ext cx="1670410" cy="2083357"/>
              </a:xfrm>
              <a:custGeom>
                <a:avLst/>
                <a:gdLst/>
                <a:ahLst/>
                <a:cxnLst/>
                <a:rect l="l" t="t" r="r" b="b"/>
                <a:pathLst>
                  <a:path w="25023" h="31209" extrusionOk="0">
                    <a:moveTo>
                      <a:pt x="9229" y="8207"/>
                    </a:moveTo>
                    <a:cubicBezTo>
                      <a:pt x="9523" y="8207"/>
                      <a:pt x="9777" y="8354"/>
                      <a:pt x="10007" y="8623"/>
                    </a:cubicBezTo>
                    <a:cubicBezTo>
                      <a:pt x="10736" y="9476"/>
                      <a:pt x="10896" y="10131"/>
                      <a:pt x="10527" y="10773"/>
                    </a:cubicBezTo>
                    <a:cubicBezTo>
                      <a:pt x="10239" y="11279"/>
                      <a:pt x="9618" y="11613"/>
                      <a:pt x="9043" y="11613"/>
                    </a:cubicBezTo>
                    <a:cubicBezTo>
                      <a:pt x="8921" y="11613"/>
                      <a:pt x="8802" y="11598"/>
                      <a:pt x="8688" y="11567"/>
                    </a:cubicBezTo>
                    <a:cubicBezTo>
                      <a:pt x="7654" y="11284"/>
                      <a:pt x="7395" y="10670"/>
                      <a:pt x="7684" y="9342"/>
                    </a:cubicBezTo>
                    <a:cubicBezTo>
                      <a:pt x="7964" y="9036"/>
                      <a:pt x="8195" y="8647"/>
                      <a:pt x="8536" y="8438"/>
                    </a:cubicBezTo>
                    <a:cubicBezTo>
                      <a:pt x="8792" y="8281"/>
                      <a:pt x="9021" y="8207"/>
                      <a:pt x="9229" y="8207"/>
                    </a:cubicBezTo>
                    <a:close/>
                    <a:moveTo>
                      <a:pt x="18374" y="21488"/>
                    </a:moveTo>
                    <a:cubicBezTo>
                      <a:pt x="19231" y="21488"/>
                      <a:pt x="20430" y="22572"/>
                      <a:pt x="20187" y="23243"/>
                    </a:cubicBezTo>
                    <a:cubicBezTo>
                      <a:pt x="19883" y="24080"/>
                      <a:pt x="19432" y="24848"/>
                      <a:pt x="18636" y="25290"/>
                    </a:cubicBezTo>
                    <a:cubicBezTo>
                      <a:pt x="18493" y="25369"/>
                      <a:pt x="18341" y="25406"/>
                      <a:pt x="18188" y="25406"/>
                    </a:cubicBezTo>
                    <a:cubicBezTo>
                      <a:pt x="17669" y="25406"/>
                      <a:pt x="17147" y="24982"/>
                      <a:pt x="17017" y="24346"/>
                    </a:cubicBezTo>
                    <a:cubicBezTo>
                      <a:pt x="16911" y="23822"/>
                      <a:pt x="17016" y="23254"/>
                      <a:pt x="17021" y="22988"/>
                    </a:cubicBezTo>
                    <a:cubicBezTo>
                      <a:pt x="17344" y="22137"/>
                      <a:pt x="17559" y="21558"/>
                      <a:pt x="18288" y="21492"/>
                    </a:cubicBezTo>
                    <a:cubicBezTo>
                      <a:pt x="18317" y="21489"/>
                      <a:pt x="18345" y="21488"/>
                      <a:pt x="18374" y="21488"/>
                    </a:cubicBezTo>
                    <a:close/>
                    <a:moveTo>
                      <a:pt x="10051" y="1"/>
                    </a:moveTo>
                    <a:cubicBezTo>
                      <a:pt x="9285" y="1"/>
                      <a:pt x="8448" y="207"/>
                      <a:pt x="7560" y="681"/>
                    </a:cubicBezTo>
                    <a:cubicBezTo>
                      <a:pt x="1645" y="3834"/>
                      <a:pt x="1" y="10192"/>
                      <a:pt x="4654" y="15994"/>
                    </a:cubicBezTo>
                    <a:cubicBezTo>
                      <a:pt x="5550" y="17112"/>
                      <a:pt x="6737" y="17483"/>
                      <a:pt x="7997" y="17483"/>
                    </a:cubicBezTo>
                    <a:cubicBezTo>
                      <a:pt x="9694" y="17483"/>
                      <a:pt x="11523" y="16809"/>
                      <a:pt x="12955" y="16372"/>
                    </a:cubicBezTo>
                    <a:lnTo>
                      <a:pt x="12955" y="16372"/>
                    </a:lnTo>
                    <a:cubicBezTo>
                      <a:pt x="12423" y="17302"/>
                      <a:pt x="11966" y="17924"/>
                      <a:pt x="11695" y="18617"/>
                    </a:cubicBezTo>
                    <a:cubicBezTo>
                      <a:pt x="11406" y="19357"/>
                      <a:pt x="11241" y="20155"/>
                      <a:pt x="11118" y="20943"/>
                    </a:cubicBezTo>
                    <a:cubicBezTo>
                      <a:pt x="10618" y="24149"/>
                      <a:pt x="11351" y="27000"/>
                      <a:pt x="13684" y="29343"/>
                    </a:cubicBezTo>
                    <a:cubicBezTo>
                      <a:pt x="14800" y="30462"/>
                      <a:pt x="16112" y="31209"/>
                      <a:pt x="17710" y="31209"/>
                    </a:cubicBezTo>
                    <a:cubicBezTo>
                      <a:pt x="17795" y="31209"/>
                      <a:pt x="17881" y="31206"/>
                      <a:pt x="17967" y="31202"/>
                    </a:cubicBezTo>
                    <a:cubicBezTo>
                      <a:pt x="20188" y="31092"/>
                      <a:pt x="21973" y="30155"/>
                      <a:pt x="23196" y="28249"/>
                    </a:cubicBezTo>
                    <a:cubicBezTo>
                      <a:pt x="24391" y="26385"/>
                      <a:pt x="25023" y="24443"/>
                      <a:pt x="24292" y="22206"/>
                    </a:cubicBezTo>
                    <a:cubicBezTo>
                      <a:pt x="23885" y="20963"/>
                      <a:pt x="23683" y="18491"/>
                      <a:pt x="22900" y="16873"/>
                    </a:cubicBezTo>
                    <a:cubicBezTo>
                      <a:pt x="22207" y="15441"/>
                      <a:pt x="20742" y="14497"/>
                      <a:pt x="19345" y="14497"/>
                    </a:cubicBezTo>
                    <a:cubicBezTo>
                      <a:pt x="18994" y="14497"/>
                      <a:pt x="18647" y="14556"/>
                      <a:pt x="18318" y="14683"/>
                    </a:cubicBezTo>
                    <a:cubicBezTo>
                      <a:pt x="17870" y="14855"/>
                      <a:pt x="17437" y="14888"/>
                      <a:pt x="16996" y="14888"/>
                    </a:cubicBezTo>
                    <a:cubicBezTo>
                      <a:pt x="16726" y="14888"/>
                      <a:pt x="16452" y="14876"/>
                      <a:pt x="16170" y="14876"/>
                    </a:cubicBezTo>
                    <a:cubicBezTo>
                      <a:pt x="15968" y="14876"/>
                      <a:pt x="15761" y="14882"/>
                      <a:pt x="15548" y="14904"/>
                    </a:cubicBezTo>
                    <a:cubicBezTo>
                      <a:pt x="16508" y="13142"/>
                      <a:pt x="16399" y="11409"/>
                      <a:pt x="15964" y="9667"/>
                    </a:cubicBezTo>
                    <a:cubicBezTo>
                      <a:pt x="15469" y="7683"/>
                      <a:pt x="14970" y="5701"/>
                      <a:pt x="14429" y="3730"/>
                    </a:cubicBezTo>
                    <a:cubicBezTo>
                      <a:pt x="13876" y="1722"/>
                      <a:pt x="12260" y="1"/>
                      <a:pt x="100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11097;p43"/>
              <p:cNvSpPr/>
              <p:nvPr/>
            </p:nvSpPr>
            <p:spPr>
              <a:xfrm>
                <a:off x="2984326" y="2464854"/>
                <a:ext cx="1151657" cy="1095049"/>
              </a:xfrm>
              <a:custGeom>
                <a:avLst/>
                <a:gdLst/>
                <a:ahLst/>
                <a:cxnLst/>
                <a:rect l="l" t="t" r="r" b="b"/>
                <a:pathLst>
                  <a:path w="17252" h="16404" extrusionOk="0">
                    <a:moveTo>
                      <a:pt x="7698" y="6464"/>
                    </a:moveTo>
                    <a:cubicBezTo>
                      <a:pt x="8112" y="6464"/>
                      <a:pt x="8566" y="6976"/>
                      <a:pt x="8587" y="7541"/>
                    </a:cubicBezTo>
                    <a:cubicBezTo>
                      <a:pt x="8594" y="7735"/>
                      <a:pt x="8526" y="7932"/>
                      <a:pt x="8458" y="8330"/>
                    </a:cubicBezTo>
                    <a:cubicBezTo>
                      <a:pt x="7586" y="9429"/>
                      <a:pt x="7045" y="10335"/>
                      <a:pt x="6405" y="10335"/>
                    </a:cubicBezTo>
                    <a:cubicBezTo>
                      <a:pt x="6234" y="10335"/>
                      <a:pt x="6056" y="10270"/>
                      <a:pt x="5863" y="10127"/>
                    </a:cubicBezTo>
                    <a:cubicBezTo>
                      <a:pt x="4609" y="9193"/>
                      <a:pt x="6118" y="7357"/>
                      <a:pt x="7450" y="6534"/>
                    </a:cubicBezTo>
                    <a:cubicBezTo>
                      <a:pt x="7528" y="6486"/>
                      <a:pt x="7613" y="6464"/>
                      <a:pt x="7698" y="6464"/>
                    </a:cubicBezTo>
                    <a:close/>
                    <a:moveTo>
                      <a:pt x="8685" y="1"/>
                    </a:moveTo>
                    <a:cubicBezTo>
                      <a:pt x="7247" y="1"/>
                      <a:pt x="5803" y="1082"/>
                      <a:pt x="3925" y="2535"/>
                    </a:cubicBezTo>
                    <a:cubicBezTo>
                      <a:pt x="1497" y="4415"/>
                      <a:pt x="0" y="6736"/>
                      <a:pt x="446" y="9969"/>
                    </a:cubicBezTo>
                    <a:cubicBezTo>
                      <a:pt x="578" y="10914"/>
                      <a:pt x="940" y="11735"/>
                      <a:pt x="1623" y="12410"/>
                    </a:cubicBezTo>
                    <a:cubicBezTo>
                      <a:pt x="3648" y="14411"/>
                      <a:pt x="5185" y="16404"/>
                      <a:pt x="8089" y="16404"/>
                    </a:cubicBezTo>
                    <a:cubicBezTo>
                      <a:pt x="8555" y="16404"/>
                      <a:pt x="9055" y="16352"/>
                      <a:pt x="9599" y="16242"/>
                    </a:cubicBezTo>
                    <a:cubicBezTo>
                      <a:pt x="12653" y="15619"/>
                      <a:pt x="14738" y="13926"/>
                      <a:pt x="15521" y="11469"/>
                    </a:cubicBezTo>
                    <a:cubicBezTo>
                      <a:pt x="17252" y="6888"/>
                      <a:pt x="14869" y="1952"/>
                      <a:pt x="10759" y="664"/>
                    </a:cubicBezTo>
                    <a:cubicBezTo>
                      <a:pt x="10645" y="629"/>
                      <a:pt x="10515" y="616"/>
                      <a:pt x="10418" y="554"/>
                    </a:cubicBezTo>
                    <a:cubicBezTo>
                      <a:pt x="9824" y="171"/>
                      <a:pt x="9255" y="1"/>
                      <a:pt x="86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11098;p43"/>
              <p:cNvSpPr/>
              <p:nvPr/>
            </p:nvSpPr>
            <p:spPr>
              <a:xfrm>
                <a:off x="4556141" y="1802776"/>
                <a:ext cx="1289306" cy="1001525"/>
              </a:xfrm>
              <a:custGeom>
                <a:avLst/>
                <a:gdLst/>
                <a:ahLst/>
                <a:cxnLst/>
                <a:rect l="l" t="t" r="r" b="b"/>
                <a:pathLst>
                  <a:path w="19314" h="15003" extrusionOk="0">
                    <a:moveTo>
                      <a:pt x="8877" y="4081"/>
                    </a:moveTo>
                    <a:cubicBezTo>
                      <a:pt x="9120" y="4081"/>
                      <a:pt x="9364" y="4154"/>
                      <a:pt x="9563" y="4294"/>
                    </a:cubicBezTo>
                    <a:cubicBezTo>
                      <a:pt x="10027" y="4623"/>
                      <a:pt x="10087" y="4984"/>
                      <a:pt x="9782" y="5658"/>
                    </a:cubicBezTo>
                    <a:cubicBezTo>
                      <a:pt x="9262" y="6811"/>
                      <a:pt x="8982" y="7098"/>
                      <a:pt x="8339" y="7098"/>
                    </a:cubicBezTo>
                    <a:cubicBezTo>
                      <a:pt x="8082" y="7098"/>
                      <a:pt x="7767" y="7052"/>
                      <a:pt x="7355" y="6998"/>
                    </a:cubicBezTo>
                    <a:cubicBezTo>
                      <a:pt x="6981" y="5938"/>
                      <a:pt x="7419" y="5151"/>
                      <a:pt x="8039" y="4446"/>
                    </a:cubicBezTo>
                    <a:cubicBezTo>
                      <a:pt x="8257" y="4199"/>
                      <a:pt x="8567" y="4081"/>
                      <a:pt x="8877" y="4081"/>
                    </a:cubicBezTo>
                    <a:close/>
                    <a:moveTo>
                      <a:pt x="12659" y="1"/>
                    </a:moveTo>
                    <a:cubicBezTo>
                      <a:pt x="12299" y="1"/>
                      <a:pt x="11919" y="34"/>
                      <a:pt x="11516" y="101"/>
                    </a:cubicBezTo>
                    <a:cubicBezTo>
                      <a:pt x="9940" y="361"/>
                      <a:pt x="8341" y="484"/>
                      <a:pt x="6751" y="670"/>
                    </a:cubicBezTo>
                    <a:lnTo>
                      <a:pt x="6751" y="670"/>
                    </a:lnTo>
                    <a:cubicBezTo>
                      <a:pt x="6753" y="669"/>
                      <a:pt x="6799" y="646"/>
                      <a:pt x="6797" y="646"/>
                    </a:cubicBezTo>
                    <a:lnTo>
                      <a:pt x="6797" y="646"/>
                    </a:lnTo>
                    <a:cubicBezTo>
                      <a:pt x="1346" y="2852"/>
                      <a:pt x="1" y="8217"/>
                      <a:pt x="3785" y="10419"/>
                    </a:cubicBezTo>
                    <a:cubicBezTo>
                      <a:pt x="5374" y="11345"/>
                      <a:pt x="6893" y="12339"/>
                      <a:pt x="8169" y="13707"/>
                    </a:cubicBezTo>
                    <a:cubicBezTo>
                      <a:pt x="9157" y="14768"/>
                      <a:pt x="10249" y="15002"/>
                      <a:pt x="11399" y="15002"/>
                    </a:cubicBezTo>
                    <a:cubicBezTo>
                      <a:pt x="12023" y="15002"/>
                      <a:pt x="12663" y="14933"/>
                      <a:pt x="13313" y="14889"/>
                    </a:cubicBezTo>
                    <a:cubicBezTo>
                      <a:pt x="13930" y="14509"/>
                      <a:pt x="15103" y="13714"/>
                      <a:pt x="15593" y="13244"/>
                    </a:cubicBezTo>
                    <a:cubicBezTo>
                      <a:pt x="18219" y="10727"/>
                      <a:pt x="19314" y="6700"/>
                      <a:pt x="17062" y="2917"/>
                    </a:cubicBezTo>
                    <a:cubicBezTo>
                      <a:pt x="15887" y="941"/>
                      <a:pt x="14560" y="1"/>
                      <a:pt x="12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11099;p43"/>
              <p:cNvSpPr/>
              <p:nvPr/>
            </p:nvSpPr>
            <p:spPr>
              <a:xfrm>
                <a:off x="5316281" y="827617"/>
                <a:ext cx="1114942" cy="1144781"/>
              </a:xfrm>
              <a:custGeom>
                <a:avLst/>
                <a:gdLst/>
                <a:ahLst/>
                <a:cxnLst/>
                <a:rect l="l" t="t" r="r" b="b"/>
                <a:pathLst>
                  <a:path w="16702" h="17149" extrusionOk="0">
                    <a:moveTo>
                      <a:pt x="8999" y="6821"/>
                    </a:moveTo>
                    <a:cubicBezTo>
                      <a:pt x="10092" y="7210"/>
                      <a:pt x="10351" y="7565"/>
                      <a:pt x="10318" y="8668"/>
                    </a:cubicBezTo>
                    <a:cubicBezTo>
                      <a:pt x="10289" y="9714"/>
                      <a:pt x="9956" y="10628"/>
                      <a:pt x="9120" y="11296"/>
                    </a:cubicBezTo>
                    <a:cubicBezTo>
                      <a:pt x="8825" y="11532"/>
                      <a:pt x="8522" y="11635"/>
                      <a:pt x="8236" y="11635"/>
                    </a:cubicBezTo>
                    <a:cubicBezTo>
                      <a:pt x="6905" y="11635"/>
                      <a:pt x="5926" y="9403"/>
                      <a:pt x="7649" y="7964"/>
                    </a:cubicBezTo>
                    <a:cubicBezTo>
                      <a:pt x="8062" y="7621"/>
                      <a:pt x="8469" y="7270"/>
                      <a:pt x="8999" y="6821"/>
                    </a:cubicBezTo>
                    <a:close/>
                    <a:moveTo>
                      <a:pt x="7292" y="0"/>
                    </a:moveTo>
                    <a:cubicBezTo>
                      <a:pt x="4598" y="0"/>
                      <a:pt x="2223" y="2119"/>
                      <a:pt x="1742" y="4409"/>
                    </a:cubicBezTo>
                    <a:cubicBezTo>
                      <a:pt x="1513" y="5500"/>
                      <a:pt x="1232" y="6579"/>
                      <a:pt x="976" y="7666"/>
                    </a:cubicBezTo>
                    <a:cubicBezTo>
                      <a:pt x="906" y="7650"/>
                      <a:pt x="835" y="7633"/>
                      <a:pt x="768" y="7618"/>
                    </a:cubicBezTo>
                    <a:cubicBezTo>
                      <a:pt x="554" y="8593"/>
                      <a:pt x="295" y="9560"/>
                      <a:pt x="138" y="10544"/>
                    </a:cubicBezTo>
                    <a:cubicBezTo>
                      <a:pt x="0" y="11397"/>
                      <a:pt x="312" y="12145"/>
                      <a:pt x="1021" y="12653"/>
                    </a:cubicBezTo>
                    <a:cubicBezTo>
                      <a:pt x="4599" y="15224"/>
                      <a:pt x="6875" y="17148"/>
                      <a:pt x="8893" y="17148"/>
                    </a:cubicBezTo>
                    <a:cubicBezTo>
                      <a:pt x="10555" y="17148"/>
                      <a:pt x="12041" y="15842"/>
                      <a:pt x="13936" y="12515"/>
                    </a:cubicBezTo>
                    <a:cubicBezTo>
                      <a:pt x="16701" y="7658"/>
                      <a:pt x="13946" y="1479"/>
                      <a:pt x="8513" y="148"/>
                    </a:cubicBezTo>
                    <a:cubicBezTo>
                      <a:pt x="8102" y="47"/>
                      <a:pt x="7694" y="0"/>
                      <a:pt x="729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11100;p43"/>
              <p:cNvSpPr/>
              <p:nvPr/>
            </p:nvSpPr>
            <p:spPr>
              <a:xfrm>
                <a:off x="3131454" y="601450"/>
                <a:ext cx="1214607" cy="1057733"/>
              </a:xfrm>
              <a:custGeom>
                <a:avLst/>
                <a:gdLst/>
                <a:ahLst/>
                <a:cxnLst/>
                <a:rect l="l" t="t" r="r" b="b"/>
                <a:pathLst>
                  <a:path w="18195" h="15845" extrusionOk="0">
                    <a:moveTo>
                      <a:pt x="9701" y="4466"/>
                    </a:moveTo>
                    <a:cubicBezTo>
                      <a:pt x="10096" y="4466"/>
                      <a:pt x="10451" y="4588"/>
                      <a:pt x="10777" y="4927"/>
                    </a:cubicBezTo>
                    <a:cubicBezTo>
                      <a:pt x="12328" y="6538"/>
                      <a:pt x="12827" y="9126"/>
                      <a:pt x="9989" y="10562"/>
                    </a:cubicBezTo>
                    <a:cubicBezTo>
                      <a:pt x="9633" y="10743"/>
                      <a:pt x="9292" y="10958"/>
                      <a:pt x="8925" y="11116"/>
                    </a:cubicBezTo>
                    <a:cubicBezTo>
                      <a:pt x="8624" y="11246"/>
                      <a:pt x="8320" y="11308"/>
                      <a:pt x="8029" y="11308"/>
                    </a:cubicBezTo>
                    <a:cubicBezTo>
                      <a:pt x="7081" y="11308"/>
                      <a:pt x="6276" y="10653"/>
                      <a:pt x="6163" y="9589"/>
                    </a:cubicBezTo>
                    <a:cubicBezTo>
                      <a:pt x="6086" y="8856"/>
                      <a:pt x="6273" y="8094"/>
                      <a:pt x="6313" y="7667"/>
                    </a:cubicBezTo>
                    <a:cubicBezTo>
                      <a:pt x="7002" y="6087"/>
                      <a:pt x="7565" y="4859"/>
                      <a:pt x="9127" y="4534"/>
                    </a:cubicBezTo>
                    <a:cubicBezTo>
                      <a:pt x="9328" y="4492"/>
                      <a:pt x="9519" y="4466"/>
                      <a:pt x="9701" y="4466"/>
                    </a:cubicBezTo>
                    <a:close/>
                    <a:moveTo>
                      <a:pt x="9939" y="0"/>
                    </a:moveTo>
                    <a:cubicBezTo>
                      <a:pt x="9055" y="0"/>
                      <a:pt x="8112" y="295"/>
                      <a:pt x="7184" y="1021"/>
                    </a:cubicBezTo>
                    <a:cubicBezTo>
                      <a:pt x="6081" y="1886"/>
                      <a:pt x="3727" y="3020"/>
                      <a:pt x="3015" y="3612"/>
                    </a:cubicBezTo>
                    <a:cubicBezTo>
                      <a:pt x="1214" y="5111"/>
                      <a:pt x="0" y="6969"/>
                      <a:pt x="145" y="9404"/>
                    </a:cubicBezTo>
                    <a:cubicBezTo>
                      <a:pt x="346" y="12796"/>
                      <a:pt x="2322" y="14466"/>
                      <a:pt x="3395" y="15588"/>
                    </a:cubicBezTo>
                    <a:lnTo>
                      <a:pt x="3357" y="15540"/>
                    </a:lnTo>
                    <a:lnTo>
                      <a:pt x="3357" y="15540"/>
                    </a:lnTo>
                    <a:cubicBezTo>
                      <a:pt x="3911" y="15761"/>
                      <a:pt x="4461" y="15844"/>
                      <a:pt x="5019" y="15844"/>
                    </a:cubicBezTo>
                    <a:cubicBezTo>
                      <a:pt x="5541" y="15844"/>
                      <a:pt x="6070" y="15771"/>
                      <a:pt x="6614" y="15667"/>
                    </a:cubicBezTo>
                    <a:cubicBezTo>
                      <a:pt x="8113" y="15381"/>
                      <a:pt x="9655" y="15321"/>
                      <a:pt x="11180" y="15166"/>
                    </a:cubicBezTo>
                    <a:lnTo>
                      <a:pt x="11180" y="15166"/>
                    </a:lnTo>
                    <a:cubicBezTo>
                      <a:pt x="11162" y="15175"/>
                      <a:pt x="11144" y="15184"/>
                      <a:pt x="11126" y="15193"/>
                    </a:cubicBezTo>
                    <a:lnTo>
                      <a:pt x="11184" y="15166"/>
                    </a:lnTo>
                    <a:lnTo>
                      <a:pt x="11184" y="15166"/>
                    </a:lnTo>
                    <a:cubicBezTo>
                      <a:pt x="11182" y="15166"/>
                      <a:pt x="11181" y="15166"/>
                      <a:pt x="11180" y="15166"/>
                    </a:cubicBezTo>
                    <a:lnTo>
                      <a:pt x="11180" y="15166"/>
                    </a:lnTo>
                    <a:cubicBezTo>
                      <a:pt x="11402" y="15054"/>
                      <a:pt x="11619" y="14924"/>
                      <a:pt x="11853" y="14845"/>
                    </a:cubicBezTo>
                    <a:cubicBezTo>
                      <a:pt x="16258" y="13342"/>
                      <a:pt x="18194" y="9548"/>
                      <a:pt x="16799" y="5136"/>
                    </a:cubicBezTo>
                    <a:cubicBezTo>
                      <a:pt x="16406" y="3892"/>
                      <a:pt x="15697" y="2940"/>
                      <a:pt x="14425" y="2449"/>
                    </a:cubicBezTo>
                    <a:cubicBezTo>
                      <a:pt x="14041" y="2300"/>
                      <a:pt x="13663" y="2016"/>
                      <a:pt x="13397" y="1697"/>
                    </a:cubicBezTo>
                    <a:cubicBezTo>
                      <a:pt x="12599" y="747"/>
                      <a:pt x="11345" y="0"/>
                      <a:pt x="99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01" name="Google Shape;11101;p43"/>
            <p:cNvGrpSpPr/>
            <p:nvPr/>
          </p:nvGrpSpPr>
          <p:grpSpPr>
            <a:xfrm>
              <a:off x="2517641" y="706856"/>
              <a:ext cx="3739350" cy="3986216"/>
              <a:chOff x="2517641" y="706856"/>
              <a:chExt cx="3739350" cy="3986216"/>
            </a:xfrm>
          </p:grpSpPr>
          <p:sp>
            <p:nvSpPr>
              <p:cNvPr id="11102" name="Google Shape;11102;p43"/>
              <p:cNvSpPr/>
              <p:nvPr/>
            </p:nvSpPr>
            <p:spPr>
              <a:xfrm>
                <a:off x="4095998" y="2470929"/>
                <a:ext cx="2160993" cy="2105453"/>
              </a:xfrm>
              <a:custGeom>
                <a:avLst/>
                <a:gdLst/>
                <a:ahLst/>
                <a:cxnLst/>
                <a:rect l="l" t="t" r="r" b="b"/>
                <a:pathLst>
                  <a:path w="32372" h="31540" extrusionOk="0">
                    <a:moveTo>
                      <a:pt x="7219" y="8218"/>
                    </a:moveTo>
                    <a:cubicBezTo>
                      <a:pt x="7280" y="8218"/>
                      <a:pt x="7338" y="8228"/>
                      <a:pt x="7391" y="8248"/>
                    </a:cubicBezTo>
                    <a:cubicBezTo>
                      <a:pt x="8666" y="8731"/>
                      <a:pt x="8538" y="10783"/>
                      <a:pt x="7140" y="10783"/>
                    </a:cubicBezTo>
                    <a:cubicBezTo>
                      <a:pt x="6967" y="10783"/>
                      <a:pt x="6774" y="10751"/>
                      <a:pt x="6561" y="10681"/>
                    </a:cubicBezTo>
                    <a:cubicBezTo>
                      <a:pt x="5762" y="10417"/>
                      <a:pt x="5563" y="10127"/>
                      <a:pt x="5751" y="9509"/>
                    </a:cubicBezTo>
                    <a:cubicBezTo>
                      <a:pt x="5954" y="8855"/>
                      <a:pt x="6712" y="8218"/>
                      <a:pt x="7219" y="8218"/>
                    </a:cubicBezTo>
                    <a:close/>
                    <a:moveTo>
                      <a:pt x="23082" y="9453"/>
                    </a:moveTo>
                    <a:lnTo>
                      <a:pt x="23082" y="9453"/>
                    </a:lnTo>
                    <a:cubicBezTo>
                      <a:pt x="23323" y="10654"/>
                      <a:pt x="23105" y="11719"/>
                      <a:pt x="22240" y="12625"/>
                    </a:cubicBezTo>
                    <a:cubicBezTo>
                      <a:pt x="22006" y="12869"/>
                      <a:pt x="21752" y="13016"/>
                      <a:pt x="21463" y="13016"/>
                    </a:cubicBezTo>
                    <a:cubicBezTo>
                      <a:pt x="21304" y="13016"/>
                      <a:pt x="21135" y="12971"/>
                      <a:pt x="20953" y="12873"/>
                    </a:cubicBezTo>
                    <a:cubicBezTo>
                      <a:pt x="20401" y="12574"/>
                      <a:pt x="20465" y="12134"/>
                      <a:pt x="20595" y="11640"/>
                    </a:cubicBezTo>
                    <a:cubicBezTo>
                      <a:pt x="20985" y="10149"/>
                      <a:pt x="21611" y="9568"/>
                      <a:pt x="23082" y="9453"/>
                    </a:cubicBezTo>
                    <a:close/>
                    <a:moveTo>
                      <a:pt x="17454" y="22093"/>
                    </a:moveTo>
                    <a:cubicBezTo>
                      <a:pt x="18513" y="22093"/>
                      <a:pt x="19407" y="24181"/>
                      <a:pt x="18420" y="26137"/>
                    </a:cubicBezTo>
                    <a:cubicBezTo>
                      <a:pt x="17800" y="26096"/>
                      <a:pt x="17250" y="26071"/>
                      <a:pt x="16703" y="26016"/>
                    </a:cubicBezTo>
                    <a:cubicBezTo>
                      <a:pt x="15763" y="25920"/>
                      <a:pt x="15206" y="25100"/>
                      <a:pt x="15576" y="24222"/>
                    </a:cubicBezTo>
                    <a:cubicBezTo>
                      <a:pt x="15834" y="23611"/>
                      <a:pt x="16215" y="23026"/>
                      <a:pt x="16651" y="22525"/>
                    </a:cubicBezTo>
                    <a:cubicBezTo>
                      <a:pt x="16911" y="22225"/>
                      <a:pt x="17187" y="22093"/>
                      <a:pt x="17454" y="22093"/>
                    </a:cubicBezTo>
                    <a:close/>
                    <a:moveTo>
                      <a:pt x="6695" y="0"/>
                    </a:moveTo>
                    <a:cubicBezTo>
                      <a:pt x="6614" y="0"/>
                      <a:pt x="6534" y="8"/>
                      <a:pt x="6459" y="22"/>
                    </a:cubicBezTo>
                    <a:cubicBezTo>
                      <a:pt x="4414" y="426"/>
                      <a:pt x="2544" y="1219"/>
                      <a:pt x="1626" y="3208"/>
                    </a:cubicBezTo>
                    <a:cubicBezTo>
                      <a:pt x="1" y="6729"/>
                      <a:pt x="5" y="10353"/>
                      <a:pt x="1377" y="13966"/>
                    </a:cubicBezTo>
                    <a:cubicBezTo>
                      <a:pt x="2233" y="16223"/>
                      <a:pt x="4245" y="16276"/>
                      <a:pt x="6049" y="16894"/>
                    </a:cubicBezTo>
                    <a:cubicBezTo>
                      <a:pt x="6623" y="17091"/>
                      <a:pt x="7194" y="17182"/>
                      <a:pt x="7752" y="17182"/>
                    </a:cubicBezTo>
                    <a:cubicBezTo>
                      <a:pt x="10035" y="17182"/>
                      <a:pt x="12110" y="15663"/>
                      <a:pt x="13342" y="13621"/>
                    </a:cubicBezTo>
                    <a:cubicBezTo>
                      <a:pt x="13645" y="13119"/>
                      <a:pt x="13921" y="12602"/>
                      <a:pt x="14323" y="11891"/>
                    </a:cubicBezTo>
                    <a:cubicBezTo>
                      <a:pt x="14671" y="14661"/>
                      <a:pt x="14569" y="14208"/>
                      <a:pt x="17198" y="16952"/>
                    </a:cubicBezTo>
                    <a:cubicBezTo>
                      <a:pt x="16738" y="16962"/>
                      <a:pt x="16289" y="16964"/>
                      <a:pt x="15852" y="16964"/>
                    </a:cubicBezTo>
                    <a:cubicBezTo>
                      <a:pt x="15540" y="16964"/>
                      <a:pt x="15234" y="16963"/>
                      <a:pt x="14934" y="16963"/>
                    </a:cubicBezTo>
                    <a:cubicBezTo>
                      <a:pt x="11479" y="16963"/>
                      <a:pt x="8865" y="17098"/>
                      <a:pt x="7605" y="20501"/>
                    </a:cubicBezTo>
                    <a:cubicBezTo>
                      <a:pt x="6622" y="23153"/>
                      <a:pt x="6687" y="25849"/>
                      <a:pt x="7582" y="28522"/>
                    </a:cubicBezTo>
                    <a:cubicBezTo>
                      <a:pt x="7981" y="29712"/>
                      <a:pt x="8821" y="30537"/>
                      <a:pt x="10014" y="30830"/>
                    </a:cubicBezTo>
                    <a:cubicBezTo>
                      <a:pt x="11716" y="31248"/>
                      <a:pt x="13384" y="31539"/>
                      <a:pt x="14928" y="31539"/>
                    </a:cubicBezTo>
                    <a:cubicBezTo>
                      <a:pt x="17656" y="31539"/>
                      <a:pt x="19999" y="30632"/>
                      <a:pt x="21466" y="27917"/>
                    </a:cubicBezTo>
                    <a:cubicBezTo>
                      <a:pt x="23618" y="23935"/>
                      <a:pt x="21430" y="20969"/>
                      <a:pt x="20350" y="18964"/>
                    </a:cubicBezTo>
                    <a:lnTo>
                      <a:pt x="20350" y="18964"/>
                    </a:lnTo>
                    <a:cubicBezTo>
                      <a:pt x="20958" y="19273"/>
                      <a:pt x="21438" y="19689"/>
                      <a:pt x="21961" y="20041"/>
                    </a:cubicBezTo>
                    <a:cubicBezTo>
                      <a:pt x="22891" y="20668"/>
                      <a:pt x="23784" y="20959"/>
                      <a:pt x="24632" y="20959"/>
                    </a:cubicBezTo>
                    <a:cubicBezTo>
                      <a:pt x="26173" y="20959"/>
                      <a:pt x="27565" y="19998"/>
                      <a:pt x="28756" y="18355"/>
                    </a:cubicBezTo>
                    <a:cubicBezTo>
                      <a:pt x="32371" y="13366"/>
                      <a:pt x="32155" y="6631"/>
                      <a:pt x="26490" y="3929"/>
                    </a:cubicBezTo>
                    <a:cubicBezTo>
                      <a:pt x="26218" y="3800"/>
                      <a:pt x="25983" y="3748"/>
                      <a:pt x="25752" y="3748"/>
                    </a:cubicBezTo>
                    <a:cubicBezTo>
                      <a:pt x="24813" y="3748"/>
                      <a:pt x="23945" y="4603"/>
                      <a:pt x="21039" y="4603"/>
                    </a:cubicBezTo>
                    <a:cubicBezTo>
                      <a:pt x="20918" y="4603"/>
                      <a:pt x="20793" y="4602"/>
                      <a:pt x="20665" y="4599"/>
                    </a:cubicBezTo>
                    <a:cubicBezTo>
                      <a:pt x="19329" y="5418"/>
                      <a:pt x="16662" y="6326"/>
                      <a:pt x="15194" y="9018"/>
                    </a:cubicBezTo>
                    <a:cubicBezTo>
                      <a:pt x="15092" y="8597"/>
                      <a:pt x="15080" y="8218"/>
                      <a:pt x="15060" y="7840"/>
                    </a:cubicBezTo>
                    <a:cubicBezTo>
                      <a:pt x="14726" y="1451"/>
                      <a:pt x="9578" y="848"/>
                      <a:pt x="7054" y="53"/>
                    </a:cubicBezTo>
                    <a:cubicBezTo>
                      <a:pt x="6943" y="17"/>
                      <a:pt x="6818" y="0"/>
                      <a:pt x="66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11103;p43"/>
              <p:cNvSpPr/>
              <p:nvPr/>
            </p:nvSpPr>
            <p:spPr>
              <a:xfrm>
                <a:off x="2517641" y="706856"/>
                <a:ext cx="2777475" cy="2013798"/>
              </a:xfrm>
              <a:custGeom>
                <a:avLst/>
                <a:gdLst/>
                <a:ahLst/>
                <a:cxnLst/>
                <a:rect l="l" t="t" r="r" b="b"/>
                <a:pathLst>
                  <a:path w="41607" h="30167" extrusionOk="0">
                    <a:moveTo>
                      <a:pt x="34295" y="4742"/>
                    </a:moveTo>
                    <a:cubicBezTo>
                      <a:pt x="34816" y="4742"/>
                      <a:pt x="35263" y="5515"/>
                      <a:pt x="36044" y="7177"/>
                    </a:cubicBezTo>
                    <a:cubicBezTo>
                      <a:pt x="36937" y="9079"/>
                      <a:pt x="34768" y="9645"/>
                      <a:pt x="33987" y="9942"/>
                    </a:cubicBezTo>
                    <a:cubicBezTo>
                      <a:pt x="33713" y="10047"/>
                      <a:pt x="33439" y="10102"/>
                      <a:pt x="33174" y="10102"/>
                    </a:cubicBezTo>
                    <a:cubicBezTo>
                      <a:pt x="32734" y="10102"/>
                      <a:pt x="32320" y="9949"/>
                      <a:pt x="31976" y="9613"/>
                    </a:cubicBezTo>
                    <a:cubicBezTo>
                      <a:pt x="31412" y="9063"/>
                      <a:pt x="31630" y="8360"/>
                      <a:pt x="31726" y="7609"/>
                    </a:cubicBezTo>
                    <a:cubicBezTo>
                      <a:pt x="32302" y="6811"/>
                      <a:pt x="32797" y="5937"/>
                      <a:pt x="33475" y="5239"/>
                    </a:cubicBezTo>
                    <a:cubicBezTo>
                      <a:pt x="33792" y="4911"/>
                      <a:pt x="34052" y="4742"/>
                      <a:pt x="34295" y="4742"/>
                    </a:cubicBezTo>
                    <a:close/>
                    <a:moveTo>
                      <a:pt x="23180" y="20043"/>
                    </a:moveTo>
                    <a:cubicBezTo>
                      <a:pt x="23389" y="20043"/>
                      <a:pt x="23676" y="20152"/>
                      <a:pt x="23747" y="20283"/>
                    </a:cubicBezTo>
                    <a:cubicBezTo>
                      <a:pt x="23876" y="20520"/>
                      <a:pt x="23916" y="20961"/>
                      <a:pt x="23774" y="21151"/>
                    </a:cubicBezTo>
                    <a:cubicBezTo>
                      <a:pt x="23513" y="21503"/>
                      <a:pt x="23092" y="21736"/>
                      <a:pt x="22718" y="22033"/>
                    </a:cubicBezTo>
                    <a:cubicBezTo>
                      <a:pt x="22148" y="21562"/>
                      <a:pt x="21898" y="21162"/>
                      <a:pt x="22159" y="20734"/>
                    </a:cubicBezTo>
                    <a:cubicBezTo>
                      <a:pt x="22341" y="20435"/>
                      <a:pt x="22706" y="20194"/>
                      <a:pt x="23042" y="20065"/>
                    </a:cubicBezTo>
                    <a:cubicBezTo>
                      <a:pt x="23080" y="20050"/>
                      <a:pt x="23127" y="20043"/>
                      <a:pt x="23180" y="20043"/>
                    </a:cubicBezTo>
                    <a:close/>
                    <a:moveTo>
                      <a:pt x="7947" y="19147"/>
                    </a:moveTo>
                    <a:cubicBezTo>
                      <a:pt x="9646" y="19665"/>
                      <a:pt x="10285" y="22114"/>
                      <a:pt x="9030" y="23297"/>
                    </a:cubicBezTo>
                    <a:cubicBezTo>
                      <a:pt x="8774" y="23538"/>
                      <a:pt x="8402" y="23667"/>
                      <a:pt x="8013" y="23667"/>
                    </a:cubicBezTo>
                    <a:cubicBezTo>
                      <a:pt x="7213" y="23667"/>
                      <a:pt x="6343" y="23123"/>
                      <a:pt x="6275" y="21900"/>
                    </a:cubicBezTo>
                    <a:cubicBezTo>
                      <a:pt x="6202" y="20564"/>
                      <a:pt x="7169" y="19869"/>
                      <a:pt x="7947" y="19147"/>
                    </a:cubicBezTo>
                    <a:close/>
                    <a:moveTo>
                      <a:pt x="33556" y="1"/>
                    </a:moveTo>
                    <a:cubicBezTo>
                      <a:pt x="31529" y="1"/>
                      <a:pt x="29819" y="1267"/>
                      <a:pt x="28976" y="3890"/>
                    </a:cubicBezTo>
                    <a:cubicBezTo>
                      <a:pt x="28746" y="4606"/>
                      <a:pt x="28024" y="6192"/>
                      <a:pt x="27636" y="6832"/>
                    </a:cubicBezTo>
                    <a:cubicBezTo>
                      <a:pt x="25320" y="10653"/>
                      <a:pt x="28152" y="12804"/>
                      <a:pt x="29394" y="13977"/>
                    </a:cubicBezTo>
                    <a:cubicBezTo>
                      <a:pt x="28232" y="13670"/>
                      <a:pt x="26984" y="12746"/>
                      <a:pt x="25561" y="12746"/>
                    </a:cubicBezTo>
                    <a:cubicBezTo>
                      <a:pt x="25124" y="12746"/>
                      <a:pt x="24671" y="12833"/>
                      <a:pt x="24199" y="13052"/>
                    </a:cubicBezTo>
                    <a:cubicBezTo>
                      <a:pt x="22933" y="13636"/>
                      <a:pt x="21635" y="13572"/>
                      <a:pt x="20324" y="13614"/>
                    </a:cubicBezTo>
                    <a:lnTo>
                      <a:pt x="20324" y="13614"/>
                    </a:lnTo>
                    <a:cubicBezTo>
                      <a:pt x="20343" y="13606"/>
                      <a:pt x="20362" y="13598"/>
                      <a:pt x="20381" y="13590"/>
                    </a:cubicBezTo>
                    <a:lnTo>
                      <a:pt x="20381" y="13590"/>
                    </a:lnTo>
                    <a:lnTo>
                      <a:pt x="20322" y="13614"/>
                    </a:lnTo>
                    <a:cubicBezTo>
                      <a:pt x="20323" y="13614"/>
                      <a:pt x="20323" y="13614"/>
                      <a:pt x="20324" y="13614"/>
                    </a:cubicBezTo>
                    <a:lnTo>
                      <a:pt x="20324" y="13614"/>
                    </a:lnTo>
                    <a:cubicBezTo>
                      <a:pt x="18154" y="14512"/>
                      <a:pt x="17279" y="14905"/>
                      <a:pt x="16625" y="19122"/>
                    </a:cubicBezTo>
                    <a:cubicBezTo>
                      <a:pt x="16536" y="19056"/>
                      <a:pt x="16446" y="19024"/>
                      <a:pt x="16435" y="18975"/>
                    </a:cubicBezTo>
                    <a:cubicBezTo>
                      <a:pt x="15922" y="16699"/>
                      <a:pt x="14332" y="15261"/>
                      <a:pt x="12555" y="13965"/>
                    </a:cubicBezTo>
                    <a:lnTo>
                      <a:pt x="12555" y="13965"/>
                    </a:lnTo>
                    <a:lnTo>
                      <a:pt x="12591" y="14012"/>
                    </a:lnTo>
                    <a:cubicBezTo>
                      <a:pt x="11906" y="13914"/>
                      <a:pt x="11309" y="13667"/>
                      <a:pt x="10740" y="13233"/>
                    </a:cubicBezTo>
                    <a:cubicBezTo>
                      <a:pt x="9734" y="12465"/>
                      <a:pt x="8599" y="12125"/>
                      <a:pt x="7428" y="12125"/>
                    </a:cubicBezTo>
                    <a:cubicBezTo>
                      <a:pt x="6934" y="12125"/>
                      <a:pt x="6433" y="12185"/>
                      <a:pt x="5933" y="12300"/>
                    </a:cubicBezTo>
                    <a:cubicBezTo>
                      <a:pt x="2041" y="13195"/>
                      <a:pt x="169" y="17139"/>
                      <a:pt x="118" y="19607"/>
                    </a:cubicBezTo>
                    <a:cubicBezTo>
                      <a:pt x="21" y="24343"/>
                      <a:pt x="1" y="25693"/>
                      <a:pt x="1066" y="27363"/>
                    </a:cubicBezTo>
                    <a:cubicBezTo>
                      <a:pt x="2246" y="29215"/>
                      <a:pt x="3755" y="30166"/>
                      <a:pt x="5382" y="30166"/>
                    </a:cubicBezTo>
                    <a:cubicBezTo>
                      <a:pt x="6555" y="30166"/>
                      <a:pt x="7790" y="29672"/>
                      <a:pt x="9007" y="28663"/>
                    </a:cubicBezTo>
                    <a:cubicBezTo>
                      <a:pt x="10193" y="27680"/>
                      <a:pt x="11436" y="26846"/>
                      <a:pt x="12861" y="26253"/>
                    </a:cubicBezTo>
                    <a:cubicBezTo>
                      <a:pt x="15556" y="25130"/>
                      <a:pt x="15994" y="22846"/>
                      <a:pt x="16670" y="20879"/>
                    </a:cubicBezTo>
                    <a:cubicBezTo>
                      <a:pt x="17652" y="23702"/>
                      <a:pt x="17387" y="27079"/>
                      <a:pt x="21097" y="27449"/>
                    </a:cubicBezTo>
                    <a:cubicBezTo>
                      <a:pt x="21616" y="27501"/>
                      <a:pt x="22130" y="27590"/>
                      <a:pt x="22646" y="27652"/>
                    </a:cubicBezTo>
                    <a:cubicBezTo>
                      <a:pt x="22977" y="27692"/>
                      <a:pt x="23294" y="27711"/>
                      <a:pt x="23598" y="27711"/>
                    </a:cubicBezTo>
                    <a:cubicBezTo>
                      <a:pt x="26700" y="27711"/>
                      <a:pt x="28500" y="25716"/>
                      <a:pt x="30466" y="23038"/>
                    </a:cubicBezTo>
                    <a:cubicBezTo>
                      <a:pt x="33557" y="18829"/>
                      <a:pt x="31273" y="16405"/>
                      <a:pt x="31399" y="15967"/>
                    </a:cubicBezTo>
                    <a:cubicBezTo>
                      <a:pt x="31442" y="15966"/>
                      <a:pt x="31494" y="15955"/>
                      <a:pt x="31538" y="15955"/>
                    </a:cubicBezTo>
                    <a:cubicBezTo>
                      <a:pt x="31563" y="15955"/>
                      <a:pt x="31585" y="15958"/>
                      <a:pt x="31602" y="15970"/>
                    </a:cubicBezTo>
                    <a:cubicBezTo>
                      <a:pt x="32768" y="16808"/>
                      <a:pt x="34025" y="17186"/>
                      <a:pt x="35360" y="17186"/>
                    </a:cubicBezTo>
                    <a:cubicBezTo>
                      <a:pt x="35851" y="17186"/>
                      <a:pt x="36353" y="17135"/>
                      <a:pt x="36866" y="17036"/>
                    </a:cubicBezTo>
                    <a:cubicBezTo>
                      <a:pt x="36901" y="17029"/>
                      <a:pt x="36937" y="17027"/>
                      <a:pt x="36974" y="17027"/>
                    </a:cubicBezTo>
                    <a:cubicBezTo>
                      <a:pt x="37093" y="17027"/>
                      <a:pt x="37218" y="17055"/>
                      <a:pt x="37338" y="17063"/>
                    </a:cubicBezTo>
                    <a:cubicBezTo>
                      <a:pt x="39683" y="15876"/>
                      <a:pt x="41015" y="13058"/>
                      <a:pt x="41265" y="10365"/>
                    </a:cubicBezTo>
                    <a:cubicBezTo>
                      <a:pt x="41606" y="6664"/>
                      <a:pt x="40584" y="3459"/>
                      <a:pt x="37409" y="1335"/>
                    </a:cubicBezTo>
                    <a:cubicBezTo>
                      <a:pt x="36089" y="452"/>
                      <a:pt x="34766" y="1"/>
                      <a:pt x="335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11104;p43"/>
              <p:cNvSpPr/>
              <p:nvPr/>
            </p:nvSpPr>
            <p:spPr>
              <a:xfrm>
                <a:off x="3462960" y="3454166"/>
                <a:ext cx="1057599" cy="1066945"/>
              </a:xfrm>
              <a:custGeom>
                <a:avLst/>
                <a:gdLst/>
                <a:ahLst/>
                <a:cxnLst/>
                <a:rect l="l" t="t" r="r" b="b"/>
                <a:pathLst>
                  <a:path w="15843" h="15983" extrusionOk="0">
                    <a:moveTo>
                      <a:pt x="7892" y="4494"/>
                    </a:moveTo>
                    <a:cubicBezTo>
                      <a:pt x="8196" y="4494"/>
                      <a:pt x="8482" y="4607"/>
                      <a:pt x="8743" y="4881"/>
                    </a:cubicBezTo>
                    <a:cubicBezTo>
                      <a:pt x="9287" y="5452"/>
                      <a:pt x="9935" y="5993"/>
                      <a:pt x="10274" y="6678"/>
                    </a:cubicBezTo>
                    <a:cubicBezTo>
                      <a:pt x="10927" y="8000"/>
                      <a:pt x="10206" y="9229"/>
                      <a:pt x="8763" y="9530"/>
                    </a:cubicBezTo>
                    <a:cubicBezTo>
                      <a:pt x="7424" y="9808"/>
                      <a:pt x="6685" y="10089"/>
                      <a:pt x="6048" y="10295"/>
                    </a:cubicBezTo>
                    <a:cubicBezTo>
                      <a:pt x="4756" y="8537"/>
                      <a:pt x="5362" y="5525"/>
                      <a:pt x="7095" y="4703"/>
                    </a:cubicBezTo>
                    <a:cubicBezTo>
                      <a:pt x="7370" y="4573"/>
                      <a:pt x="7637" y="4494"/>
                      <a:pt x="7892" y="4494"/>
                    </a:cubicBezTo>
                    <a:close/>
                    <a:moveTo>
                      <a:pt x="7394" y="0"/>
                    </a:moveTo>
                    <a:cubicBezTo>
                      <a:pt x="6572" y="0"/>
                      <a:pt x="5378" y="392"/>
                      <a:pt x="4336" y="1657"/>
                    </a:cubicBezTo>
                    <a:cubicBezTo>
                      <a:pt x="1388" y="5237"/>
                      <a:pt x="1" y="8208"/>
                      <a:pt x="2137" y="13017"/>
                    </a:cubicBezTo>
                    <a:cubicBezTo>
                      <a:pt x="2757" y="14409"/>
                      <a:pt x="3845" y="15313"/>
                      <a:pt x="5435" y="15512"/>
                    </a:cubicBezTo>
                    <a:cubicBezTo>
                      <a:pt x="6150" y="15601"/>
                      <a:pt x="6850" y="15796"/>
                      <a:pt x="7564" y="15901"/>
                    </a:cubicBezTo>
                    <a:cubicBezTo>
                      <a:pt x="7937" y="15956"/>
                      <a:pt x="8304" y="15983"/>
                      <a:pt x="8663" y="15983"/>
                    </a:cubicBezTo>
                    <a:cubicBezTo>
                      <a:pt x="12276" y="15983"/>
                      <a:pt x="15162" y="13323"/>
                      <a:pt x="15486" y="10110"/>
                    </a:cubicBezTo>
                    <a:cubicBezTo>
                      <a:pt x="15843" y="6569"/>
                      <a:pt x="14352" y="3783"/>
                      <a:pt x="11814" y="1504"/>
                    </a:cubicBezTo>
                    <a:cubicBezTo>
                      <a:pt x="10892" y="677"/>
                      <a:pt x="9018" y="653"/>
                      <a:pt x="8194" y="172"/>
                    </a:cubicBezTo>
                    <a:cubicBezTo>
                      <a:pt x="8019" y="70"/>
                      <a:pt x="7740" y="0"/>
                      <a:pt x="73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11105;p43"/>
              <p:cNvSpPr/>
              <p:nvPr/>
            </p:nvSpPr>
            <p:spPr>
              <a:xfrm>
                <a:off x="2549083" y="3552496"/>
                <a:ext cx="1021018" cy="1140576"/>
              </a:xfrm>
              <a:custGeom>
                <a:avLst/>
                <a:gdLst/>
                <a:ahLst/>
                <a:cxnLst/>
                <a:rect l="l" t="t" r="r" b="b"/>
                <a:pathLst>
                  <a:path w="15295" h="17086" extrusionOk="0">
                    <a:moveTo>
                      <a:pt x="8946" y="9263"/>
                    </a:moveTo>
                    <a:cubicBezTo>
                      <a:pt x="9375" y="9263"/>
                      <a:pt x="9639" y="9499"/>
                      <a:pt x="9883" y="10052"/>
                    </a:cubicBezTo>
                    <a:cubicBezTo>
                      <a:pt x="10487" y="11417"/>
                      <a:pt x="9971" y="13514"/>
                      <a:pt x="8379" y="13514"/>
                    </a:cubicBezTo>
                    <a:cubicBezTo>
                      <a:pt x="8340" y="13514"/>
                      <a:pt x="8300" y="13513"/>
                      <a:pt x="8260" y="13510"/>
                    </a:cubicBezTo>
                    <a:cubicBezTo>
                      <a:pt x="7665" y="13472"/>
                      <a:pt x="7072" y="13410"/>
                      <a:pt x="6690" y="13376"/>
                    </a:cubicBezTo>
                    <a:cubicBezTo>
                      <a:pt x="5533" y="13011"/>
                      <a:pt x="5257" y="12074"/>
                      <a:pt x="5833" y="11248"/>
                    </a:cubicBezTo>
                    <a:cubicBezTo>
                      <a:pt x="6474" y="10330"/>
                      <a:pt x="7290" y="9680"/>
                      <a:pt x="8367" y="9364"/>
                    </a:cubicBezTo>
                    <a:cubicBezTo>
                      <a:pt x="8590" y="9299"/>
                      <a:pt x="8781" y="9263"/>
                      <a:pt x="8946" y="9263"/>
                    </a:cubicBezTo>
                    <a:close/>
                    <a:moveTo>
                      <a:pt x="10985" y="0"/>
                    </a:moveTo>
                    <a:cubicBezTo>
                      <a:pt x="9306" y="0"/>
                      <a:pt x="7888" y="795"/>
                      <a:pt x="6858" y="2383"/>
                    </a:cubicBezTo>
                    <a:cubicBezTo>
                      <a:pt x="3950" y="6863"/>
                      <a:pt x="2446" y="7417"/>
                      <a:pt x="1652" y="9102"/>
                    </a:cubicBezTo>
                    <a:cubicBezTo>
                      <a:pt x="0" y="12597"/>
                      <a:pt x="2377" y="17086"/>
                      <a:pt x="7810" y="17086"/>
                    </a:cubicBezTo>
                    <a:cubicBezTo>
                      <a:pt x="8401" y="17086"/>
                      <a:pt x="9029" y="17033"/>
                      <a:pt x="9692" y="16919"/>
                    </a:cubicBezTo>
                    <a:cubicBezTo>
                      <a:pt x="12376" y="16459"/>
                      <a:pt x="14058" y="14436"/>
                      <a:pt x="14053" y="11696"/>
                    </a:cubicBezTo>
                    <a:cubicBezTo>
                      <a:pt x="14048" y="7860"/>
                      <a:pt x="13043" y="8824"/>
                      <a:pt x="14596" y="4272"/>
                    </a:cubicBezTo>
                    <a:cubicBezTo>
                      <a:pt x="15294" y="2222"/>
                      <a:pt x="14368" y="592"/>
                      <a:pt x="12245" y="139"/>
                    </a:cubicBezTo>
                    <a:cubicBezTo>
                      <a:pt x="11811" y="46"/>
                      <a:pt x="11390" y="0"/>
                      <a:pt x="109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06" name="Google Shape;11106;p43"/>
            <p:cNvGrpSpPr/>
            <p:nvPr/>
          </p:nvGrpSpPr>
          <p:grpSpPr>
            <a:xfrm>
              <a:off x="1508104" y="688098"/>
              <a:ext cx="4856966" cy="4002905"/>
              <a:chOff x="1508104" y="688098"/>
              <a:chExt cx="4856966" cy="4002905"/>
            </a:xfrm>
          </p:grpSpPr>
          <p:sp>
            <p:nvSpPr>
              <p:cNvPr id="11107" name="Google Shape;11107;p43"/>
              <p:cNvSpPr/>
              <p:nvPr/>
            </p:nvSpPr>
            <p:spPr>
              <a:xfrm>
                <a:off x="2180862" y="2578138"/>
                <a:ext cx="1756992" cy="1303058"/>
              </a:xfrm>
              <a:custGeom>
                <a:avLst/>
                <a:gdLst/>
                <a:ahLst/>
                <a:cxnLst/>
                <a:rect l="l" t="t" r="r" b="b"/>
                <a:pathLst>
                  <a:path w="26320" h="19520" extrusionOk="0">
                    <a:moveTo>
                      <a:pt x="17283" y="621"/>
                    </a:moveTo>
                    <a:lnTo>
                      <a:pt x="17254" y="630"/>
                    </a:lnTo>
                    <a:cubicBezTo>
                      <a:pt x="17257" y="631"/>
                      <a:pt x="17260" y="631"/>
                      <a:pt x="17264" y="632"/>
                    </a:cubicBezTo>
                    <a:lnTo>
                      <a:pt x="17264" y="632"/>
                    </a:lnTo>
                    <a:cubicBezTo>
                      <a:pt x="17270" y="628"/>
                      <a:pt x="17277" y="624"/>
                      <a:pt x="17283" y="621"/>
                    </a:cubicBezTo>
                    <a:close/>
                    <a:moveTo>
                      <a:pt x="13055" y="9711"/>
                    </a:moveTo>
                    <a:cubicBezTo>
                      <a:pt x="13130" y="9711"/>
                      <a:pt x="13085" y="9788"/>
                      <a:pt x="13073" y="9844"/>
                    </a:cubicBezTo>
                    <a:lnTo>
                      <a:pt x="13073" y="9844"/>
                    </a:lnTo>
                    <a:cubicBezTo>
                      <a:pt x="13040" y="9805"/>
                      <a:pt x="13008" y="9766"/>
                      <a:pt x="12974" y="9727"/>
                    </a:cubicBezTo>
                    <a:cubicBezTo>
                      <a:pt x="13010" y="9716"/>
                      <a:pt x="13036" y="9711"/>
                      <a:pt x="13055" y="9711"/>
                    </a:cubicBezTo>
                    <a:close/>
                    <a:moveTo>
                      <a:pt x="20695" y="425"/>
                    </a:moveTo>
                    <a:cubicBezTo>
                      <a:pt x="21138" y="425"/>
                      <a:pt x="21574" y="462"/>
                      <a:pt x="21993" y="534"/>
                    </a:cubicBezTo>
                    <a:cubicBezTo>
                      <a:pt x="22771" y="668"/>
                      <a:pt x="23509" y="1031"/>
                      <a:pt x="24301" y="1303"/>
                    </a:cubicBezTo>
                    <a:cubicBezTo>
                      <a:pt x="26301" y="3713"/>
                      <a:pt x="26028" y="7240"/>
                      <a:pt x="24692" y="10018"/>
                    </a:cubicBezTo>
                    <a:cubicBezTo>
                      <a:pt x="23818" y="11838"/>
                      <a:pt x="22319" y="12885"/>
                      <a:pt x="20382" y="13351"/>
                    </a:cubicBezTo>
                    <a:cubicBezTo>
                      <a:pt x="19963" y="13452"/>
                      <a:pt x="19553" y="13513"/>
                      <a:pt x="19154" y="13513"/>
                    </a:cubicBezTo>
                    <a:cubicBezTo>
                      <a:pt x="18428" y="13513"/>
                      <a:pt x="17736" y="13313"/>
                      <a:pt x="17086" y="12792"/>
                    </a:cubicBezTo>
                    <a:cubicBezTo>
                      <a:pt x="15987" y="11911"/>
                      <a:pt x="14956" y="11656"/>
                      <a:pt x="13897" y="10296"/>
                    </a:cubicBezTo>
                    <a:cubicBezTo>
                      <a:pt x="13809" y="10183"/>
                      <a:pt x="13665" y="10113"/>
                      <a:pt x="13542" y="10027"/>
                    </a:cubicBezTo>
                    <a:lnTo>
                      <a:pt x="13542" y="10027"/>
                    </a:lnTo>
                    <a:cubicBezTo>
                      <a:pt x="13347" y="9203"/>
                      <a:pt x="12505" y="7645"/>
                      <a:pt x="13406" y="5391"/>
                    </a:cubicBezTo>
                    <a:cubicBezTo>
                      <a:pt x="14806" y="1895"/>
                      <a:pt x="17905" y="425"/>
                      <a:pt x="20695" y="425"/>
                    </a:cubicBezTo>
                    <a:close/>
                    <a:moveTo>
                      <a:pt x="7143" y="4081"/>
                    </a:moveTo>
                    <a:cubicBezTo>
                      <a:pt x="7338" y="4081"/>
                      <a:pt x="7557" y="4088"/>
                      <a:pt x="7809" y="4099"/>
                    </a:cubicBezTo>
                    <a:cubicBezTo>
                      <a:pt x="8997" y="4613"/>
                      <a:pt x="9913" y="5311"/>
                      <a:pt x="10828" y="6032"/>
                    </a:cubicBezTo>
                    <a:cubicBezTo>
                      <a:pt x="11326" y="6425"/>
                      <a:pt x="11684" y="6877"/>
                      <a:pt x="11899" y="7435"/>
                    </a:cubicBezTo>
                    <a:cubicBezTo>
                      <a:pt x="13324" y="11158"/>
                      <a:pt x="12507" y="14910"/>
                      <a:pt x="10434" y="17291"/>
                    </a:cubicBezTo>
                    <a:cubicBezTo>
                      <a:pt x="9482" y="18383"/>
                      <a:pt x="8333" y="19003"/>
                      <a:pt x="6816" y="19003"/>
                    </a:cubicBezTo>
                    <a:cubicBezTo>
                      <a:pt x="6799" y="19003"/>
                      <a:pt x="6781" y="19003"/>
                      <a:pt x="6763" y="19003"/>
                    </a:cubicBezTo>
                    <a:cubicBezTo>
                      <a:pt x="5216" y="18989"/>
                      <a:pt x="3949" y="18525"/>
                      <a:pt x="2940" y="17355"/>
                    </a:cubicBezTo>
                    <a:cubicBezTo>
                      <a:pt x="2280" y="16591"/>
                      <a:pt x="484" y="15362"/>
                      <a:pt x="633" y="12566"/>
                    </a:cubicBezTo>
                    <a:cubicBezTo>
                      <a:pt x="716" y="11019"/>
                      <a:pt x="1111" y="9555"/>
                      <a:pt x="1780" y="8180"/>
                    </a:cubicBezTo>
                    <a:cubicBezTo>
                      <a:pt x="2328" y="7052"/>
                      <a:pt x="3783" y="5677"/>
                      <a:pt x="4790" y="4960"/>
                    </a:cubicBezTo>
                    <a:cubicBezTo>
                      <a:pt x="5777" y="4257"/>
                      <a:pt x="6167" y="4081"/>
                      <a:pt x="7143" y="4081"/>
                    </a:cubicBezTo>
                    <a:close/>
                    <a:moveTo>
                      <a:pt x="20845" y="1"/>
                    </a:moveTo>
                    <a:cubicBezTo>
                      <a:pt x="19958" y="1"/>
                      <a:pt x="19004" y="136"/>
                      <a:pt x="18064" y="480"/>
                    </a:cubicBezTo>
                    <a:cubicBezTo>
                      <a:pt x="17858" y="554"/>
                      <a:pt x="17657" y="655"/>
                      <a:pt x="17438" y="655"/>
                    </a:cubicBezTo>
                    <a:cubicBezTo>
                      <a:pt x="17381" y="655"/>
                      <a:pt x="17323" y="648"/>
                      <a:pt x="17264" y="632"/>
                    </a:cubicBezTo>
                    <a:lnTo>
                      <a:pt x="17264" y="632"/>
                    </a:lnTo>
                    <a:cubicBezTo>
                      <a:pt x="16862" y="877"/>
                      <a:pt x="16441" y="1095"/>
                      <a:pt x="16063" y="1372"/>
                    </a:cubicBezTo>
                    <a:cubicBezTo>
                      <a:pt x="13656" y="3139"/>
                      <a:pt x="12938" y="5256"/>
                      <a:pt x="12558" y="7612"/>
                    </a:cubicBezTo>
                    <a:lnTo>
                      <a:pt x="12558" y="7612"/>
                    </a:lnTo>
                    <a:cubicBezTo>
                      <a:pt x="12084" y="6850"/>
                      <a:pt x="11753" y="5993"/>
                      <a:pt x="11031" y="5369"/>
                    </a:cubicBezTo>
                    <a:cubicBezTo>
                      <a:pt x="10773" y="5240"/>
                      <a:pt x="10439" y="5152"/>
                      <a:pt x="10212" y="4945"/>
                    </a:cubicBezTo>
                    <a:cubicBezTo>
                      <a:pt x="9546" y="4337"/>
                      <a:pt x="8732" y="4002"/>
                      <a:pt x="8016" y="3626"/>
                    </a:cubicBezTo>
                    <a:cubicBezTo>
                      <a:pt x="7714" y="3547"/>
                      <a:pt x="7425" y="3511"/>
                      <a:pt x="7147" y="3511"/>
                    </a:cubicBezTo>
                    <a:cubicBezTo>
                      <a:pt x="6317" y="3511"/>
                      <a:pt x="5584" y="3831"/>
                      <a:pt x="4882" y="4292"/>
                    </a:cubicBezTo>
                    <a:cubicBezTo>
                      <a:pt x="4683" y="4425"/>
                      <a:pt x="4480" y="4558"/>
                      <a:pt x="4302" y="4719"/>
                    </a:cubicBezTo>
                    <a:cubicBezTo>
                      <a:pt x="1851" y="6936"/>
                      <a:pt x="1350" y="7229"/>
                      <a:pt x="598" y="9463"/>
                    </a:cubicBezTo>
                    <a:cubicBezTo>
                      <a:pt x="270" y="10435"/>
                      <a:pt x="99" y="11474"/>
                      <a:pt x="63" y="12525"/>
                    </a:cubicBezTo>
                    <a:cubicBezTo>
                      <a:pt x="1" y="14317"/>
                      <a:pt x="609" y="15818"/>
                      <a:pt x="1862" y="17076"/>
                    </a:cubicBezTo>
                    <a:cubicBezTo>
                      <a:pt x="2854" y="18072"/>
                      <a:pt x="3574" y="19070"/>
                      <a:pt x="5153" y="19358"/>
                    </a:cubicBezTo>
                    <a:cubicBezTo>
                      <a:pt x="5758" y="19468"/>
                      <a:pt x="6293" y="19519"/>
                      <a:pt x="6774" y="19519"/>
                    </a:cubicBezTo>
                    <a:cubicBezTo>
                      <a:pt x="8143" y="19519"/>
                      <a:pt x="9072" y="19102"/>
                      <a:pt x="9934" y="18430"/>
                    </a:cubicBezTo>
                    <a:cubicBezTo>
                      <a:pt x="11653" y="17092"/>
                      <a:pt x="13163" y="14188"/>
                      <a:pt x="13040" y="10936"/>
                    </a:cubicBezTo>
                    <a:cubicBezTo>
                      <a:pt x="13027" y="10590"/>
                      <a:pt x="13073" y="10237"/>
                      <a:pt x="13094" y="9888"/>
                    </a:cubicBezTo>
                    <a:lnTo>
                      <a:pt x="13094" y="9888"/>
                    </a:lnTo>
                    <a:cubicBezTo>
                      <a:pt x="13240" y="9940"/>
                      <a:pt x="13387" y="9991"/>
                      <a:pt x="13533" y="10043"/>
                    </a:cubicBezTo>
                    <a:lnTo>
                      <a:pt x="13533" y="10043"/>
                    </a:lnTo>
                    <a:cubicBezTo>
                      <a:pt x="13556" y="10186"/>
                      <a:pt x="13547" y="10359"/>
                      <a:pt x="13626" y="10454"/>
                    </a:cubicBezTo>
                    <a:cubicBezTo>
                      <a:pt x="13907" y="10789"/>
                      <a:pt x="14188" y="11141"/>
                      <a:pt x="14533" y="11402"/>
                    </a:cubicBezTo>
                    <a:cubicBezTo>
                      <a:pt x="16584" y="12946"/>
                      <a:pt x="17826" y="13933"/>
                      <a:pt x="19276" y="13933"/>
                    </a:cubicBezTo>
                    <a:cubicBezTo>
                      <a:pt x="19593" y="13933"/>
                      <a:pt x="19920" y="13886"/>
                      <a:pt x="20267" y="13787"/>
                    </a:cubicBezTo>
                    <a:cubicBezTo>
                      <a:pt x="21376" y="13471"/>
                      <a:pt x="23136" y="12942"/>
                      <a:pt x="24111" y="11715"/>
                    </a:cubicBezTo>
                    <a:cubicBezTo>
                      <a:pt x="25771" y="9622"/>
                      <a:pt x="26304" y="7554"/>
                      <a:pt x="26313" y="5269"/>
                    </a:cubicBezTo>
                    <a:cubicBezTo>
                      <a:pt x="26320" y="3740"/>
                      <a:pt x="25795" y="2363"/>
                      <a:pt x="24815" y="1180"/>
                    </a:cubicBezTo>
                    <a:cubicBezTo>
                      <a:pt x="24365" y="636"/>
                      <a:pt x="22764" y="1"/>
                      <a:pt x="208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8" name="Google Shape;11108;p43"/>
              <p:cNvSpPr/>
              <p:nvPr/>
            </p:nvSpPr>
            <p:spPr>
              <a:xfrm>
                <a:off x="1508104" y="1899705"/>
                <a:ext cx="929964" cy="1080897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16192" extrusionOk="0">
                    <a:moveTo>
                      <a:pt x="6650" y="595"/>
                    </a:moveTo>
                    <a:cubicBezTo>
                      <a:pt x="9605" y="595"/>
                      <a:pt x="12409" y="3892"/>
                      <a:pt x="12592" y="4519"/>
                    </a:cubicBezTo>
                    <a:cubicBezTo>
                      <a:pt x="13151" y="6448"/>
                      <a:pt x="13708" y="7581"/>
                      <a:pt x="13036" y="9671"/>
                    </a:cubicBezTo>
                    <a:cubicBezTo>
                      <a:pt x="12287" y="11997"/>
                      <a:pt x="10799" y="13715"/>
                      <a:pt x="8743" y="14961"/>
                    </a:cubicBezTo>
                    <a:cubicBezTo>
                      <a:pt x="7942" y="15447"/>
                      <a:pt x="7035" y="15630"/>
                      <a:pt x="6133" y="15686"/>
                    </a:cubicBezTo>
                    <a:cubicBezTo>
                      <a:pt x="4078" y="15176"/>
                      <a:pt x="2759" y="13940"/>
                      <a:pt x="1720" y="12351"/>
                    </a:cubicBezTo>
                    <a:cubicBezTo>
                      <a:pt x="1366" y="11810"/>
                      <a:pt x="1129" y="11216"/>
                      <a:pt x="1036" y="10567"/>
                    </a:cubicBezTo>
                    <a:cubicBezTo>
                      <a:pt x="822" y="9049"/>
                      <a:pt x="859" y="7523"/>
                      <a:pt x="1069" y="6019"/>
                    </a:cubicBezTo>
                    <a:cubicBezTo>
                      <a:pt x="1378" y="3809"/>
                      <a:pt x="3291" y="1755"/>
                      <a:pt x="5097" y="931"/>
                    </a:cubicBezTo>
                    <a:cubicBezTo>
                      <a:pt x="5610" y="696"/>
                      <a:pt x="6133" y="595"/>
                      <a:pt x="6650" y="595"/>
                    </a:cubicBezTo>
                    <a:close/>
                    <a:moveTo>
                      <a:pt x="6595" y="1"/>
                    </a:moveTo>
                    <a:cubicBezTo>
                      <a:pt x="6165" y="1"/>
                      <a:pt x="5749" y="74"/>
                      <a:pt x="5363" y="239"/>
                    </a:cubicBezTo>
                    <a:cubicBezTo>
                      <a:pt x="3256" y="1138"/>
                      <a:pt x="1628" y="2536"/>
                      <a:pt x="781" y="5017"/>
                    </a:cubicBezTo>
                    <a:cubicBezTo>
                      <a:pt x="724" y="5236"/>
                      <a:pt x="518" y="5696"/>
                      <a:pt x="495" y="6165"/>
                    </a:cubicBezTo>
                    <a:cubicBezTo>
                      <a:pt x="320" y="9637"/>
                      <a:pt x="1" y="12801"/>
                      <a:pt x="4269" y="15529"/>
                    </a:cubicBezTo>
                    <a:cubicBezTo>
                      <a:pt x="4867" y="15911"/>
                      <a:pt x="5529" y="16192"/>
                      <a:pt x="6242" y="16192"/>
                    </a:cubicBezTo>
                    <a:cubicBezTo>
                      <a:pt x="6417" y="16192"/>
                      <a:pt x="6595" y="16175"/>
                      <a:pt x="6776" y="16139"/>
                    </a:cubicBezTo>
                    <a:cubicBezTo>
                      <a:pt x="9419" y="15608"/>
                      <a:pt x="11526" y="13959"/>
                      <a:pt x="12710" y="11846"/>
                    </a:cubicBezTo>
                    <a:cubicBezTo>
                      <a:pt x="13275" y="10840"/>
                      <a:pt x="13847" y="9838"/>
                      <a:pt x="13875" y="8614"/>
                    </a:cubicBezTo>
                    <a:cubicBezTo>
                      <a:pt x="13930" y="6195"/>
                      <a:pt x="13396" y="4030"/>
                      <a:pt x="11532" y="2323"/>
                    </a:cubicBezTo>
                    <a:cubicBezTo>
                      <a:pt x="10289" y="1185"/>
                      <a:pt x="8326" y="1"/>
                      <a:pt x="65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9" name="Google Shape;11109;p43"/>
              <p:cNvSpPr/>
              <p:nvPr/>
            </p:nvSpPr>
            <p:spPr>
              <a:xfrm>
                <a:off x="2574316" y="1667730"/>
                <a:ext cx="1071351" cy="987707"/>
              </a:xfrm>
              <a:custGeom>
                <a:avLst/>
                <a:gdLst/>
                <a:ahLst/>
                <a:cxnLst/>
                <a:rect l="l" t="t" r="r" b="b"/>
                <a:pathLst>
                  <a:path w="16049" h="14796" extrusionOk="0">
                    <a:moveTo>
                      <a:pt x="6816" y="595"/>
                    </a:moveTo>
                    <a:cubicBezTo>
                      <a:pt x="7136" y="595"/>
                      <a:pt x="7508" y="648"/>
                      <a:pt x="8001" y="745"/>
                    </a:cubicBezTo>
                    <a:cubicBezTo>
                      <a:pt x="15704" y="2251"/>
                      <a:pt x="16049" y="9565"/>
                      <a:pt x="8485" y="13813"/>
                    </a:cubicBezTo>
                    <a:cubicBezTo>
                      <a:pt x="7903" y="14140"/>
                      <a:pt x="7352" y="14288"/>
                      <a:pt x="6795" y="14288"/>
                    </a:cubicBezTo>
                    <a:cubicBezTo>
                      <a:pt x="5527" y="14288"/>
                      <a:pt x="4226" y="13521"/>
                      <a:pt x="2460" y="12344"/>
                    </a:cubicBezTo>
                    <a:cubicBezTo>
                      <a:pt x="1595" y="11766"/>
                      <a:pt x="1066" y="10940"/>
                      <a:pt x="895" y="9882"/>
                    </a:cubicBezTo>
                    <a:cubicBezTo>
                      <a:pt x="433" y="7035"/>
                      <a:pt x="1571" y="3517"/>
                      <a:pt x="4551" y="1572"/>
                    </a:cubicBezTo>
                    <a:cubicBezTo>
                      <a:pt x="5607" y="882"/>
                      <a:pt x="6071" y="595"/>
                      <a:pt x="6816" y="595"/>
                    </a:cubicBezTo>
                    <a:close/>
                    <a:moveTo>
                      <a:pt x="7125" y="0"/>
                    </a:moveTo>
                    <a:cubicBezTo>
                      <a:pt x="5700" y="0"/>
                      <a:pt x="4489" y="945"/>
                      <a:pt x="3796" y="1443"/>
                    </a:cubicBezTo>
                    <a:cubicBezTo>
                      <a:pt x="1356" y="3200"/>
                      <a:pt x="755" y="5200"/>
                      <a:pt x="287" y="8005"/>
                    </a:cubicBezTo>
                    <a:cubicBezTo>
                      <a:pt x="0" y="9718"/>
                      <a:pt x="678" y="11839"/>
                      <a:pt x="2220" y="12723"/>
                    </a:cubicBezTo>
                    <a:cubicBezTo>
                      <a:pt x="3702" y="13570"/>
                      <a:pt x="5000" y="14795"/>
                      <a:pt x="6649" y="14795"/>
                    </a:cubicBezTo>
                    <a:cubicBezTo>
                      <a:pt x="7260" y="14795"/>
                      <a:pt x="7918" y="14627"/>
                      <a:pt x="8652" y="14210"/>
                    </a:cubicBezTo>
                    <a:cubicBezTo>
                      <a:pt x="12744" y="11886"/>
                      <a:pt x="14188" y="9201"/>
                      <a:pt x="14412" y="7139"/>
                    </a:cubicBezTo>
                    <a:cubicBezTo>
                      <a:pt x="14871" y="2923"/>
                      <a:pt x="11671" y="1156"/>
                      <a:pt x="7979" y="118"/>
                    </a:cubicBezTo>
                    <a:cubicBezTo>
                      <a:pt x="7687" y="36"/>
                      <a:pt x="7402" y="0"/>
                      <a:pt x="71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0" name="Google Shape;11110;p43"/>
              <p:cNvSpPr/>
              <p:nvPr/>
            </p:nvSpPr>
            <p:spPr>
              <a:xfrm>
                <a:off x="5427362" y="982155"/>
                <a:ext cx="886239" cy="972687"/>
              </a:xfrm>
              <a:custGeom>
                <a:avLst/>
                <a:gdLst/>
                <a:ahLst/>
                <a:cxnLst/>
                <a:rect l="l" t="t" r="r" b="b"/>
                <a:pathLst>
                  <a:path w="13276" h="14571" extrusionOk="0">
                    <a:moveTo>
                      <a:pt x="11155" y="1445"/>
                    </a:moveTo>
                    <a:cubicBezTo>
                      <a:pt x="11155" y="1450"/>
                      <a:pt x="11156" y="1454"/>
                      <a:pt x="11157" y="1459"/>
                    </a:cubicBezTo>
                    <a:lnTo>
                      <a:pt x="11157" y="1459"/>
                    </a:lnTo>
                    <a:cubicBezTo>
                      <a:pt x="11161" y="1461"/>
                      <a:pt x="11166" y="1464"/>
                      <a:pt x="11171" y="1466"/>
                    </a:cubicBezTo>
                    <a:lnTo>
                      <a:pt x="11155" y="1445"/>
                    </a:lnTo>
                    <a:close/>
                    <a:moveTo>
                      <a:pt x="11538" y="1836"/>
                    </a:moveTo>
                    <a:lnTo>
                      <a:pt x="11542" y="1844"/>
                    </a:lnTo>
                    <a:lnTo>
                      <a:pt x="11542" y="1844"/>
                    </a:lnTo>
                    <a:cubicBezTo>
                      <a:pt x="11543" y="1845"/>
                      <a:pt x="11544" y="1845"/>
                      <a:pt x="11545" y="1846"/>
                    </a:cubicBezTo>
                    <a:lnTo>
                      <a:pt x="11538" y="1836"/>
                    </a:lnTo>
                    <a:close/>
                    <a:moveTo>
                      <a:pt x="6818" y="571"/>
                    </a:moveTo>
                    <a:cubicBezTo>
                      <a:pt x="7958" y="571"/>
                      <a:pt x="9056" y="939"/>
                      <a:pt x="10127" y="1405"/>
                    </a:cubicBezTo>
                    <a:cubicBezTo>
                      <a:pt x="10377" y="1514"/>
                      <a:pt x="10612" y="1704"/>
                      <a:pt x="10794" y="1909"/>
                    </a:cubicBezTo>
                    <a:cubicBezTo>
                      <a:pt x="12162" y="3450"/>
                      <a:pt x="12961" y="5169"/>
                      <a:pt x="12414" y="7288"/>
                    </a:cubicBezTo>
                    <a:cubicBezTo>
                      <a:pt x="11911" y="9233"/>
                      <a:pt x="11061" y="10957"/>
                      <a:pt x="9344" y="12142"/>
                    </a:cubicBezTo>
                    <a:cubicBezTo>
                      <a:pt x="8918" y="12437"/>
                      <a:pt x="8548" y="12811"/>
                      <a:pt x="8137" y="13130"/>
                    </a:cubicBezTo>
                    <a:cubicBezTo>
                      <a:pt x="7201" y="13857"/>
                      <a:pt x="6936" y="13858"/>
                      <a:pt x="6479" y="14032"/>
                    </a:cubicBezTo>
                    <a:cubicBezTo>
                      <a:pt x="4797" y="13783"/>
                      <a:pt x="3275" y="12152"/>
                      <a:pt x="2103" y="10991"/>
                    </a:cubicBezTo>
                    <a:cubicBezTo>
                      <a:pt x="1247" y="10143"/>
                      <a:pt x="418" y="8484"/>
                      <a:pt x="751" y="7315"/>
                    </a:cubicBezTo>
                    <a:cubicBezTo>
                      <a:pt x="2103" y="2592"/>
                      <a:pt x="5191" y="1254"/>
                      <a:pt x="6362" y="591"/>
                    </a:cubicBezTo>
                    <a:cubicBezTo>
                      <a:pt x="6515" y="577"/>
                      <a:pt x="6667" y="571"/>
                      <a:pt x="6818" y="571"/>
                    </a:cubicBezTo>
                    <a:close/>
                    <a:moveTo>
                      <a:pt x="6529" y="0"/>
                    </a:moveTo>
                    <a:cubicBezTo>
                      <a:pt x="6173" y="0"/>
                      <a:pt x="5913" y="86"/>
                      <a:pt x="5640" y="283"/>
                    </a:cubicBezTo>
                    <a:cubicBezTo>
                      <a:pt x="3797" y="1610"/>
                      <a:pt x="1714" y="2816"/>
                      <a:pt x="297" y="6828"/>
                    </a:cubicBezTo>
                    <a:cubicBezTo>
                      <a:pt x="126" y="7310"/>
                      <a:pt x="1" y="7841"/>
                      <a:pt x="137" y="8364"/>
                    </a:cubicBezTo>
                    <a:cubicBezTo>
                      <a:pt x="339" y="9136"/>
                      <a:pt x="543" y="9907"/>
                      <a:pt x="1048" y="10563"/>
                    </a:cubicBezTo>
                    <a:cubicBezTo>
                      <a:pt x="2198" y="12061"/>
                      <a:pt x="3961" y="13547"/>
                      <a:pt x="5500" y="14321"/>
                    </a:cubicBezTo>
                    <a:cubicBezTo>
                      <a:pt x="5831" y="14487"/>
                      <a:pt x="6154" y="14570"/>
                      <a:pt x="6471" y="14570"/>
                    </a:cubicBezTo>
                    <a:cubicBezTo>
                      <a:pt x="6912" y="14570"/>
                      <a:pt x="7338" y="14409"/>
                      <a:pt x="7747" y="14085"/>
                    </a:cubicBezTo>
                    <a:cubicBezTo>
                      <a:pt x="8625" y="13390"/>
                      <a:pt x="9515" y="12709"/>
                      <a:pt x="10391" y="12012"/>
                    </a:cubicBezTo>
                    <a:cubicBezTo>
                      <a:pt x="11726" y="10950"/>
                      <a:pt x="12728" y="8675"/>
                      <a:pt x="12986" y="6749"/>
                    </a:cubicBezTo>
                    <a:cubicBezTo>
                      <a:pt x="13276" y="4583"/>
                      <a:pt x="12490" y="3553"/>
                      <a:pt x="11690" y="2145"/>
                    </a:cubicBezTo>
                    <a:lnTo>
                      <a:pt x="11690" y="2149"/>
                    </a:lnTo>
                    <a:lnTo>
                      <a:pt x="11542" y="1844"/>
                    </a:lnTo>
                    <a:lnTo>
                      <a:pt x="11542" y="1844"/>
                    </a:lnTo>
                    <a:cubicBezTo>
                      <a:pt x="11390" y="1738"/>
                      <a:pt x="11187" y="1682"/>
                      <a:pt x="11157" y="1459"/>
                    </a:cubicBezTo>
                    <a:lnTo>
                      <a:pt x="11157" y="1459"/>
                    </a:lnTo>
                    <a:cubicBezTo>
                      <a:pt x="10596" y="1168"/>
                      <a:pt x="10120" y="717"/>
                      <a:pt x="9483" y="574"/>
                    </a:cubicBezTo>
                    <a:cubicBezTo>
                      <a:pt x="7939" y="228"/>
                      <a:pt x="7109" y="0"/>
                      <a:pt x="65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1" name="Google Shape;11111;p43"/>
              <p:cNvSpPr/>
              <p:nvPr/>
            </p:nvSpPr>
            <p:spPr>
              <a:xfrm>
                <a:off x="3254684" y="688098"/>
                <a:ext cx="925291" cy="921486"/>
              </a:xfrm>
              <a:custGeom>
                <a:avLst/>
                <a:gdLst/>
                <a:ahLst/>
                <a:cxnLst/>
                <a:rect l="l" t="t" r="r" b="b"/>
                <a:pathLst>
                  <a:path w="13861" h="13804" extrusionOk="0">
                    <a:moveTo>
                      <a:pt x="7689" y="509"/>
                    </a:moveTo>
                    <a:cubicBezTo>
                      <a:pt x="9312" y="509"/>
                      <a:pt x="10946" y="1264"/>
                      <a:pt x="12303" y="2661"/>
                    </a:cubicBezTo>
                    <a:cubicBezTo>
                      <a:pt x="13636" y="4031"/>
                      <a:pt x="13303" y="6748"/>
                      <a:pt x="12215" y="8847"/>
                    </a:cubicBezTo>
                    <a:cubicBezTo>
                      <a:pt x="10200" y="12731"/>
                      <a:pt x="8852" y="13232"/>
                      <a:pt x="6058" y="13244"/>
                    </a:cubicBezTo>
                    <a:cubicBezTo>
                      <a:pt x="6053" y="13244"/>
                      <a:pt x="6047" y="13244"/>
                      <a:pt x="6042" y="13244"/>
                    </a:cubicBezTo>
                    <a:cubicBezTo>
                      <a:pt x="4650" y="13244"/>
                      <a:pt x="3530" y="12552"/>
                      <a:pt x="2487" y="11737"/>
                    </a:cubicBezTo>
                    <a:cubicBezTo>
                      <a:pt x="1879" y="11260"/>
                      <a:pt x="103" y="8605"/>
                      <a:pt x="1392" y="6109"/>
                    </a:cubicBezTo>
                    <a:cubicBezTo>
                      <a:pt x="1667" y="5001"/>
                      <a:pt x="2256" y="4057"/>
                      <a:pt x="2931" y="3154"/>
                    </a:cubicBezTo>
                    <a:cubicBezTo>
                      <a:pt x="4283" y="1346"/>
                      <a:pt x="5980" y="509"/>
                      <a:pt x="7689" y="509"/>
                    </a:cubicBezTo>
                    <a:close/>
                    <a:moveTo>
                      <a:pt x="7644" y="0"/>
                    </a:moveTo>
                    <a:cubicBezTo>
                      <a:pt x="6243" y="0"/>
                      <a:pt x="4217" y="798"/>
                      <a:pt x="2837" y="2488"/>
                    </a:cubicBezTo>
                    <a:cubicBezTo>
                      <a:pt x="1918" y="3614"/>
                      <a:pt x="1236" y="4852"/>
                      <a:pt x="745" y="6227"/>
                    </a:cubicBezTo>
                    <a:cubicBezTo>
                      <a:pt x="0" y="8309"/>
                      <a:pt x="783" y="10831"/>
                      <a:pt x="1928" y="11934"/>
                    </a:cubicBezTo>
                    <a:cubicBezTo>
                      <a:pt x="2722" y="12698"/>
                      <a:pt x="3696" y="13198"/>
                      <a:pt x="4708" y="13534"/>
                    </a:cubicBezTo>
                    <a:cubicBezTo>
                      <a:pt x="5271" y="13720"/>
                      <a:pt x="5841" y="13803"/>
                      <a:pt x="6411" y="13803"/>
                    </a:cubicBezTo>
                    <a:cubicBezTo>
                      <a:pt x="7221" y="13803"/>
                      <a:pt x="8033" y="13636"/>
                      <a:pt x="8828" y="13360"/>
                    </a:cubicBezTo>
                    <a:cubicBezTo>
                      <a:pt x="11060" y="12582"/>
                      <a:pt x="12520" y="9664"/>
                      <a:pt x="13378" y="7462"/>
                    </a:cubicBezTo>
                    <a:cubicBezTo>
                      <a:pt x="13860" y="6225"/>
                      <a:pt x="13643" y="4268"/>
                      <a:pt x="13412" y="2967"/>
                    </a:cubicBezTo>
                    <a:cubicBezTo>
                      <a:pt x="13062" y="2674"/>
                      <a:pt x="12793" y="2496"/>
                      <a:pt x="12584" y="2265"/>
                    </a:cubicBezTo>
                    <a:cubicBezTo>
                      <a:pt x="11784" y="1376"/>
                      <a:pt x="10813" y="787"/>
                      <a:pt x="9661" y="476"/>
                    </a:cubicBezTo>
                    <a:cubicBezTo>
                      <a:pt x="9198" y="350"/>
                      <a:pt x="8748" y="171"/>
                      <a:pt x="8283" y="65"/>
                    </a:cubicBezTo>
                    <a:cubicBezTo>
                      <a:pt x="8091" y="22"/>
                      <a:pt x="7876" y="0"/>
                      <a:pt x="76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2" name="Google Shape;11112;p43"/>
              <p:cNvSpPr/>
              <p:nvPr/>
            </p:nvSpPr>
            <p:spPr>
              <a:xfrm>
                <a:off x="4654405" y="1772469"/>
                <a:ext cx="920418" cy="877828"/>
              </a:xfrm>
              <a:custGeom>
                <a:avLst/>
                <a:gdLst/>
                <a:ahLst/>
                <a:cxnLst/>
                <a:rect l="l" t="t" r="r" b="b"/>
                <a:pathLst>
                  <a:path w="13788" h="13150" extrusionOk="0">
                    <a:moveTo>
                      <a:pt x="9825" y="500"/>
                    </a:moveTo>
                    <a:cubicBezTo>
                      <a:pt x="11218" y="978"/>
                      <a:pt x="10671" y="712"/>
                      <a:pt x="11858" y="1462"/>
                    </a:cubicBezTo>
                    <a:cubicBezTo>
                      <a:pt x="12781" y="2490"/>
                      <a:pt x="13431" y="4186"/>
                      <a:pt x="13180" y="5317"/>
                    </a:cubicBezTo>
                    <a:cubicBezTo>
                      <a:pt x="12941" y="6400"/>
                      <a:pt x="12834" y="7515"/>
                      <a:pt x="12246" y="8522"/>
                    </a:cubicBezTo>
                    <a:cubicBezTo>
                      <a:pt x="11828" y="9240"/>
                      <a:pt x="11563" y="10042"/>
                      <a:pt x="11006" y="10698"/>
                    </a:cubicBezTo>
                    <a:cubicBezTo>
                      <a:pt x="9679" y="12264"/>
                      <a:pt x="8114" y="12651"/>
                      <a:pt x="6982" y="12651"/>
                    </a:cubicBezTo>
                    <a:cubicBezTo>
                      <a:pt x="6372" y="12651"/>
                      <a:pt x="5887" y="12539"/>
                      <a:pt x="5633" y="12438"/>
                    </a:cubicBezTo>
                    <a:cubicBezTo>
                      <a:pt x="3126" y="11450"/>
                      <a:pt x="235" y="9334"/>
                      <a:pt x="1114" y="6710"/>
                    </a:cubicBezTo>
                    <a:cubicBezTo>
                      <a:pt x="1368" y="5954"/>
                      <a:pt x="1524" y="5146"/>
                      <a:pt x="2100" y="4540"/>
                    </a:cubicBezTo>
                    <a:cubicBezTo>
                      <a:pt x="2456" y="4166"/>
                      <a:pt x="2794" y="3745"/>
                      <a:pt x="3221" y="3471"/>
                    </a:cubicBezTo>
                    <a:cubicBezTo>
                      <a:pt x="7198" y="905"/>
                      <a:pt x="8181" y="513"/>
                      <a:pt x="9825" y="500"/>
                    </a:cubicBezTo>
                    <a:close/>
                    <a:moveTo>
                      <a:pt x="9490" y="1"/>
                    </a:moveTo>
                    <a:cubicBezTo>
                      <a:pt x="7687" y="1"/>
                      <a:pt x="5617" y="1335"/>
                      <a:pt x="3076" y="2927"/>
                    </a:cubicBezTo>
                    <a:cubicBezTo>
                      <a:pt x="1606" y="3849"/>
                      <a:pt x="766" y="5178"/>
                      <a:pt x="462" y="6894"/>
                    </a:cubicBezTo>
                    <a:cubicBezTo>
                      <a:pt x="1" y="9497"/>
                      <a:pt x="2369" y="11429"/>
                      <a:pt x="4745" y="12592"/>
                    </a:cubicBezTo>
                    <a:cubicBezTo>
                      <a:pt x="5498" y="12960"/>
                      <a:pt x="6265" y="13149"/>
                      <a:pt x="7042" y="13149"/>
                    </a:cubicBezTo>
                    <a:cubicBezTo>
                      <a:pt x="7628" y="13149"/>
                      <a:pt x="8219" y="13042"/>
                      <a:pt x="8813" y="12821"/>
                    </a:cubicBezTo>
                    <a:cubicBezTo>
                      <a:pt x="11779" y="11723"/>
                      <a:pt x="12574" y="9265"/>
                      <a:pt x="13462" y="6266"/>
                    </a:cubicBezTo>
                    <a:cubicBezTo>
                      <a:pt x="13725" y="5374"/>
                      <a:pt x="13787" y="4444"/>
                      <a:pt x="13503" y="3546"/>
                    </a:cubicBezTo>
                    <a:cubicBezTo>
                      <a:pt x="13162" y="2471"/>
                      <a:pt x="12677" y="1463"/>
                      <a:pt x="11802" y="620"/>
                    </a:cubicBezTo>
                    <a:cubicBezTo>
                      <a:pt x="11433" y="493"/>
                      <a:pt x="11121" y="413"/>
                      <a:pt x="10830" y="283"/>
                    </a:cubicBezTo>
                    <a:cubicBezTo>
                      <a:pt x="10399" y="89"/>
                      <a:pt x="9953" y="1"/>
                      <a:pt x="94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3" name="Google Shape;11113;p43"/>
              <p:cNvSpPr/>
              <p:nvPr/>
            </p:nvSpPr>
            <p:spPr>
              <a:xfrm>
                <a:off x="4082314" y="2673931"/>
                <a:ext cx="904130" cy="900792"/>
              </a:xfrm>
              <a:custGeom>
                <a:avLst/>
                <a:gdLst/>
                <a:ahLst/>
                <a:cxnLst/>
                <a:rect l="l" t="t" r="r" b="b"/>
                <a:pathLst>
                  <a:path w="13544" h="13494" extrusionOk="0">
                    <a:moveTo>
                      <a:pt x="8038" y="679"/>
                    </a:moveTo>
                    <a:cubicBezTo>
                      <a:pt x="9752" y="1153"/>
                      <a:pt x="11594" y="3520"/>
                      <a:pt x="12447" y="5100"/>
                    </a:cubicBezTo>
                    <a:cubicBezTo>
                      <a:pt x="12930" y="5992"/>
                      <a:pt x="12981" y="6933"/>
                      <a:pt x="12755" y="7894"/>
                    </a:cubicBezTo>
                    <a:cubicBezTo>
                      <a:pt x="12573" y="8666"/>
                      <a:pt x="12368" y="9424"/>
                      <a:pt x="12012" y="10150"/>
                    </a:cubicBezTo>
                    <a:cubicBezTo>
                      <a:pt x="10979" y="12263"/>
                      <a:pt x="9064" y="13060"/>
                      <a:pt x="7589" y="13060"/>
                    </a:cubicBezTo>
                    <a:cubicBezTo>
                      <a:pt x="7223" y="13060"/>
                      <a:pt x="6884" y="13011"/>
                      <a:pt x="6592" y="12920"/>
                    </a:cubicBezTo>
                    <a:cubicBezTo>
                      <a:pt x="3524" y="11972"/>
                      <a:pt x="777" y="8832"/>
                      <a:pt x="1973" y="5283"/>
                    </a:cubicBezTo>
                    <a:cubicBezTo>
                      <a:pt x="3116" y="1890"/>
                      <a:pt x="3451" y="911"/>
                      <a:pt x="8038" y="679"/>
                    </a:cubicBezTo>
                    <a:close/>
                    <a:moveTo>
                      <a:pt x="7794" y="1"/>
                    </a:moveTo>
                    <a:cubicBezTo>
                      <a:pt x="7297" y="1"/>
                      <a:pt x="6724" y="142"/>
                      <a:pt x="5967" y="324"/>
                    </a:cubicBezTo>
                    <a:cubicBezTo>
                      <a:pt x="5265" y="493"/>
                      <a:pt x="3583" y="743"/>
                      <a:pt x="2630" y="2406"/>
                    </a:cubicBezTo>
                    <a:cubicBezTo>
                      <a:pt x="0" y="6987"/>
                      <a:pt x="1018" y="10469"/>
                      <a:pt x="5548" y="13047"/>
                    </a:cubicBezTo>
                    <a:cubicBezTo>
                      <a:pt x="5925" y="13258"/>
                      <a:pt x="6366" y="13442"/>
                      <a:pt x="6789" y="13471"/>
                    </a:cubicBezTo>
                    <a:cubicBezTo>
                      <a:pt x="7002" y="13486"/>
                      <a:pt x="7208" y="13493"/>
                      <a:pt x="7408" y="13493"/>
                    </a:cubicBezTo>
                    <a:cubicBezTo>
                      <a:pt x="10636" y="13493"/>
                      <a:pt x="12248" y="11617"/>
                      <a:pt x="13155" y="8424"/>
                    </a:cubicBezTo>
                    <a:cubicBezTo>
                      <a:pt x="13544" y="7057"/>
                      <a:pt x="13460" y="5745"/>
                      <a:pt x="12732" y="4489"/>
                    </a:cubicBezTo>
                    <a:cubicBezTo>
                      <a:pt x="11244" y="1922"/>
                      <a:pt x="9657" y="851"/>
                      <a:pt x="8962" y="367"/>
                    </a:cubicBezTo>
                    <a:cubicBezTo>
                      <a:pt x="8583" y="102"/>
                      <a:pt x="8216" y="1"/>
                      <a:pt x="77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11114;p43"/>
              <p:cNvSpPr/>
              <p:nvPr/>
            </p:nvSpPr>
            <p:spPr>
              <a:xfrm>
                <a:off x="5080703" y="2789351"/>
                <a:ext cx="961339" cy="886907"/>
              </a:xfrm>
              <a:custGeom>
                <a:avLst/>
                <a:gdLst/>
                <a:ahLst/>
                <a:cxnLst/>
                <a:rect l="l" t="t" r="r" b="b"/>
                <a:pathLst>
                  <a:path w="14401" h="13286" extrusionOk="0">
                    <a:moveTo>
                      <a:pt x="9654" y="430"/>
                    </a:moveTo>
                    <a:cubicBezTo>
                      <a:pt x="11352" y="430"/>
                      <a:pt x="12441" y="1744"/>
                      <a:pt x="13105" y="2367"/>
                    </a:cubicBezTo>
                    <a:cubicBezTo>
                      <a:pt x="13231" y="2954"/>
                      <a:pt x="13378" y="3497"/>
                      <a:pt x="13456" y="4049"/>
                    </a:cubicBezTo>
                    <a:cubicBezTo>
                      <a:pt x="13818" y="6630"/>
                      <a:pt x="12169" y="9326"/>
                      <a:pt x="10320" y="11134"/>
                    </a:cubicBezTo>
                    <a:cubicBezTo>
                      <a:pt x="9473" y="11961"/>
                      <a:pt x="8794" y="12243"/>
                      <a:pt x="6393" y="12766"/>
                    </a:cubicBezTo>
                    <a:cubicBezTo>
                      <a:pt x="6205" y="12806"/>
                      <a:pt x="6021" y="12827"/>
                      <a:pt x="5840" y="12827"/>
                    </a:cubicBezTo>
                    <a:cubicBezTo>
                      <a:pt x="5353" y="12827"/>
                      <a:pt x="4891" y="12676"/>
                      <a:pt x="4463" y="12352"/>
                    </a:cubicBezTo>
                    <a:cubicBezTo>
                      <a:pt x="2815" y="11105"/>
                      <a:pt x="3781" y="12063"/>
                      <a:pt x="1064" y="9675"/>
                    </a:cubicBezTo>
                    <a:cubicBezTo>
                      <a:pt x="748" y="8890"/>
                      <a:pt x="892" y="8237"/>
                      <a:pt x="1208" y="7612"/>
                    </a:cubicBezTo>
                    <a:cubicBezTo>
                      <a:pt x="2714" y="4614"/>
                      <a:pt x="4267" y="601"/>
                      <a:pt x="9548" y="432"/>
                    </a:cubicBezTo>
                    <a:cubicBezTo>
                      <a:pt x="9584" y="430"/>
                      <a:pt x="9619" y="430"/>
                      <a:pt x="9654" y="430"/>
                    </a:cubicBezTo>
                    <a:close/>
                    <a:moveTo>
                      <a:pt x="9714" y="0"/>
                    </a:moveTo>
                    <a:cubicBezTo>
                      <a:pt x="5973" y="0"/>
                      <a:pt x="3696" y="1833"/>
                      <a:pt x="2019" y="4969"/>
                    </a:cubicBezTo>
                    <a:cubicBezTo>
                      <a:pt x="579" y="7661"/>
                      <a:pt x="1" y="8458"/>
                      <a:pt x="579" y="9836"/>
                    </a:cubicBezTo>
                    <a:cubicBezTo>
                      <a:pt x="2579" y="11627"/>
                      <a:pt x="4229" y="13285"/>
                      <a:pt x="6171" y="13285"/>
                    </a:cubicBezTo>
                    <a:cubicBezTo>
                      <a:pt x="6584" y="13285"/>
                      <a:pt x="7011" y="13210"/>
                      <a:pt x="7457" y="13045"/>
                    </a:cubicBezTo>
                    <a:cubicBezTo>
                      <a:pt x="7902" y="12881"/>
                      <a:pt x="9121" y="12747"/>
                      <a:pt x="10185" y="11865"/>
                    </a:cubicBezTo>
                    <a:cubicBezTo>
                      <a:pt x="12541" y="9910"/>
                      <a:pt x="14401" y="6857"/>
                      <a:pt x="13955" y="3993"/>
                    </a:cubicBezTo>
                    <a:cubicBezTo>
                      <a:pt x="13684" y="2235"/>
                      <a:pt x="13336" y="1695"/>
                      <a:pt x="11854" y="694"/>
                    </a:cubicBezTo>
                    <a:cubicBezTo>
                      <a:pt x="11247" y="285"/>
                      <a:pt x="10571" y="10"/>
                      <a:pt x="9841" y="1"/>
                    </a:cubicBezTo>
                    <a:cubicBezTo>
                      <a:pt x="9799" y="1"/>
                      <a:pt x="9756" y="0"/>
                      <a:pt x="97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11115;p43"/>
              <p:cNvSpPr/>
              <p:nvPr/>
            </p:nvSpPr>
            <p:spPr>
              <a:xfrm>
                <a:off x="3658352" y="1732950"/>
                <a:ext cx="824024" cy="731902"/>
              </a:xfrm>
              <a:custGeom>
                <a:avLst/>
                <a:gdLst/>
                <a:ahLst/>
                <a:cxnLst/>
                <a:rect l="l" t="t" r="r" b="b"/>
                <a:pathLst>
                  <a:path w="12344" h="10964" extrusionOk="0">
                    <a:moveTo>
                      <a:pt x="5454" y="537"/>
                    </a:moveTo>
                    <a:cubicBezTo>
                      <a:pt x="7891" y="537"/>
                      <a:pt x="9951" y="1325"/>
                      <a:pt x="11554" y="3281"/>
                    </a:cubicBezTo>
                    <a:cubicBezTo>
                      <a:pt x="11629" y="3371"/>
                      <a:pt x="11669" y="3490"/>
                      <a:pt x="11811" y="3753"/>
                    </a:cubicBezTo>
                    <a:cubicBezTo>
                      <a:pt x="11732" y="4471"/>
                      <a:pt x="11651" y="5222"/>
                      <a:pt x="11574" y="5934"/>
                    </a:cubicBezTo>
                    <a:cubicBezTo>
                      <a:pt x="11361" y="6370"/>
                      <a:pt x="11158" y="6760"/>
                      <a:pt x="10980" y="7160"/>
                    </a:cubicBezTo>
                    <a:cubicBezTo>
                      <a:pt x="10453" y="8336"/>
                      <a:pt x="9591" y="9196"/>
                      <a:pt x="8504" y="9852"/>
                    </a:cubicBezTo>
                    <a:cubicBezTo>
                      <a:pt x="7910" y="10212"/>
                      <a:pt x="7290" y="10370"/>
                      <a:pt x="6649" y="10370"/>
                    </a:cubicBezTo>
                    <a:cubicBezTo>
                      <a:pt x="6309" y="10370"/>
                      <a:pt x="5962" y="10325"/>
                      <a:pt x="5610" y="10242"/>
                    </a:cubicBezTo>
                    <a:cubicBezTo>
                      <a:pt x="4270" y="9929"/>
                      <a:pt x="2779" y="9861"/>
                      <a:pt x="1526" y="8241"/>
                    </a:cubicBezTo>
                    <a:cubicBezTo>
                      <a:pt x="1262" y="7901"/>
                      <a:pt x="1055" y="7480"/>
                      <a:pt x="950" y="7064"/>
                    </a:cubicBezTo>
                    <a:cubicBezTo>
                      <a:pt x="0" y="3348"/>
                      <a:pt x="2552" y="645"/>
                      <a:pt x="4965" y="547"/>
                    </a:cubicBezTo>
                    <a:cubicBezTo>
                      <a:pt x="5130" y="541"/>
                      <a:pt x="5293" y="537"/>
                      <a:pt x="5454" y="537"/>
                    </a:cubicBezTo>
                    <a:close/>
                    <a:moveTo>
                      <a:pt x="5568" y="1"/>
                    </a:moveTo>
                    <a:cubicBezTo>
                      <a:pt x="4952" y="1"/>
                      <a:pt x="4346" y="62"/>
                      <a:pt x="3767" y="181"/>
                    </a:cubicBezTo>
                    <a:cubicBezTo>
                      <a:pt x="3007" y="337"/>
                      <a:pt x="2334" y="683"/>
                      <a:pt x="1861" y="1337"/>
                    </a:cubicBezTo>
                    <a:cubicBezTo>
                      <a:pt x="937" y="2615"/>
                      <a:pt x="595" y="2799"/>
                      <a:pt x="434" y="3925"/>
                    </a:cubicBezTo>
                    <a:cubicBezTo>
                      <a:pt x="43" y="6667"/>
                      <a:pt x="253" y="8951"/>
                      <a:pt x="2875" y="10044"/>
                    </a:cubicBezTo>
                    <a:cubicBezTo>
                      <a:pt x="4519" y="10728"/>
                      <a:pt x="6031" y="10933"/>
                      <a:pt x="7649" y="10952"/>
                    </a:cubicBezTo>
                    <a:lnTo>
                      <a:pt x="7649" y="10952"/>
                    </a:lnTo>
                    <a:cubicBezTo>
                      <a:pt x="7750" y="10903"/>
                      <a:pt x="7851" y="10853"/>
                      <a:pt x="7952" y="10803"/>
                    </a:cubicBezTo>
                    <a:lnTo>
                      <a:pt x="7952" y="10803"/>
                    </a:lnTo>
                    <a:cubicBezTo>
                      <a:pt x="7946" y="10806"/>
                      <a:pt x="7940" y="10810"/>
                      <a:pt x="7934" y="10814"/>
                    </a:cubicBezTo>
                    <a:lnTo>
                      <a:pt x="7962" y="10798"/>
                    </a:lnTo>
                    <a:lnTo>
                      <a:pt x="7962" y="10798"/>
                    </a:lnTo>
                    <a:cubicBezTo>
                      <a:pt x="7959" y="10799"/>
                      <a:pt x="7956" y="10801"/>
                      <a:pt x="7952" y="10803"/>
                    </a:cubicBezTo>
                    <a:lnTo>
                      <a:pt x="7952" y="10803"/>
                    </a:lnTo>
                    <a:cubicBezTo>
                      <a:pt x="8084" y="10724"/>
                      <a:pt x="8209" y="10637"/>
                      <a:pt x="8346" y="10574"/>
                    </a:cubicBezTo>
                    <a:cubicBezTo>
                      <a:pt x="11045" y="9325"/>
                      <a:pt x="11676" y="6696"/>
                      <a:pt x="11951" y="6005"/>
                    </a:cubicBezTo>
                    <a:cubicBezTo>
                      <a:pt x="12304" y="5123"/>
                      <a:pt x="12343" y="4219"/>
                      <a:pt x="12170" y="3359"/>
                    </a:cubicBezTo>
                    <a:cubicBezTo>
                      <a:pt x="10728" y="1023"/>
                      <a:pt x="8076" y="1"/>
                      <a:pt x="5568" y="1"/>
                    </a:cubicBezTo>
                    <a:close/>
                    <a:moveTo>
                      <a:pt x="7649" y="10952"/>
                    </a:moveTo>
                    <a:cubicBezTo>
                      <a:pt x="7641" y="10956"/>
                      <a:pt x="7633" y="10960"/>
                      <a:pt x="7625" y="10963"/>
                    </a:cubicBezTo>
                    <a:lnTo>
                      <a:pt x="7661" y="10952"/>
                    </a:lnTo>
                    <a:cubicBezTo>
                      <a:pt x="7657" y="10952"/>
                      <a:pt x="7653" y="10952"/>
                      <a:pt x="7649" y="109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11116;p43"/>
              <p:cNvSpPr/>
              <p:nvPr/>
            </p:nvSpPr>
            <p:spPr>
              <a:xfrm>
                <a:off x="3565696" y="3543150"/>
                <a:ext cx="903996" cy="849124"/>
              </a:xfrm>
              <a:custGeom>
                <a:avLst/>
                <a:gdLst/>
                <a:ahLst/>
                <a:cxnLst/>
                <a:rect l="l" t="t" r="r" b="b"/>
                <a:pathLst>
                  <a:path w="13542" h="12720" extrusionOk="0">
                    <a:moveTo>
                      <a:pt x="6269" y="522"/>
                    </a:moveTo>
                    <a:cubicBezTo>
                      <a:pt x="6840" y="522"/>
                      <a:pt x="7425" y="664"/>
                      <a:pt x="7996" y="985"/>
                    </a:cubicBezTo>
                    <a:cubicBezTo>
                      <a:pt x="10549" y="2412"/>
                      <a:pt x="10675" y="2753"/>
                      <a:pt x="11923" y="4227"/>
                    </a:cubicBezTo>
                    <a:cubicBezTo>
                      <a:pt x="12937" y="5429"/>
                      <a:pt x="12770" y="7999"/>
                      <a:pt x="11914" y="9086"/>
                    </a:cubicBezTo>
                    <a:cubicBezTo>
                      <a:pt x="10605" y="10748"/>
                      <a:pt x="9488" y="11561"/>
                      <a:pt x="6545" y="12159"/>
                    </a:cubicBezTo>
                    <a:cubicBezTo>
                      <a:pt x="6324" y="12204"/>
                      <a:pt x="6095" y="12225"/>
                      <a:pt x="5862" y="12225"/>
                    </a:cubicBezTo>
                    <a:cubicBezTo>
                      <a:pt x="4593" y="12225"/>
                      <a:pt x="3195" y="11601"/>
                      <a:pt x="2238" y="10757"/>
                    </a:cubicBezTo>
                    <a:cubicBezTo>
                      <a:pt x="1" y="8787"/>
                      <a:pt x="781" y="6590"/>
                      <a:pt x="2008" y="3705"/>
                    </a:cubicBezTo>
                    <a:cubicBezTo>
                      <a:pt x="2743" y="1976"/>
                      <a:pt x="4440" y="522"/>
                      <a:pt x="6269" y="522"/>
                    </a:cubicBezTo>
                    <a:close/>
                    <a:moveTo>
                      <a:pt x="6127" y="0"/>
                    </a:moveTo>
                    <a:cubicBezTo>
                      <a:pt x="4058" y="0"/>
                      <a:pt x="2020" y="1995"/>
                      <a:pt x="1313" y="4092"/>
                    </a:cubicBezTo>
                    <a:cubicBezTo>
                      <a:pt x="626" y="6124"/>
                      <a:pt x="392" y="6457"/>
                      <a:pt x="475" y="7799"/>
                    </a:cubicBezTo>
                    <a:cubicBezTo>
                      <a:pt x="570" y="9320"/>
                      <a:pt x="1140" y="10594"/>
                      <a:pt x="2448" y="11449"/>
                    </a:cubicBezTo>
                    <a:cubicBezTo>
                      <a:pt x="3396" y="12072"/>
                      <a:pt x="4579" y="12720"/>
                      <a:pt x="5817" y="12720"/>
                    </a:cubicBezTo>
                    <a:cubicBezTo>
                      <a:pt x="5956" y="12720"/>
                      <a:pt x="6094" y="12712"/>
                      <a:pt x="6234" y="12694"/>
                    </a:cubicBezTo>
                    <a:cubicBezTo>
                      <a:pt x="8492" y="12417"/>
                      <a:pt x="10449" y="11560"/>
                      <a:pt x="11990" y="9805"/>
                    </a:cubicBezTo>
                    <a:cubicBezTo>
                      <a:pt x="13354" y="8254"/>
                      <a:pt x="13542" y="5640"/>
                      <a:pt x="12363" y="4013"/>
                    </a:cubicBezTo>
                    <a:cubicBezTo>
                      <a:pt x="10396" y="1299"/>
                      <a:pt x="9100" y="989"/>
                      <a:pt x="7618" y="198"/>
                    </a:cubicBezTo>
                    <a:cubicBezTo>
                      <a:pt x="7294" y="150"/>
                      <a:pt x="7016" y="117"/>
                      <a:pt x="6744" y="62"/>
                    </a:cubicBezTo>
                    <a:cubicBezTo>
                      <a:pt x="6539" y="20"/>
                      <a:pt x="6333" y="0"/>
                      <a:pt x="61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11117;p43"/>
              <p:cNvSpPr/>
              <p:nvPr/>
            </p:nvSpPr>
            <p:spPr>
              <a:xfrm>
                <a:off x="4397531" y="836962"/>
                <a:ext cx="798190" cy="763811"/>
              </a:xfrm>
              <a:custGeom>
                <a:avLst/>
                <a:gdLst/>
                <a:ahLst/>
                <a:cxnLst/>
                <a:rect l="l" t="t" r="r" b="b"/>
                <a:pathLst>
                  <a:path w="11957" h="11442" extrusionOk="0">
                    <a:moveTo>
                      <a:pt x="5764" y="589"/>
                    </a:moveTo>
                    <a:cubicBezTo>
                      <a:pt x="6030" y="589"/>
                      <a:pt x="6286" y="624"/>
                      <a:pt x="6518" y="639"/>
                    </a:cubicBezTo>
                    <a:cubicBezTo>
                      <a:pt x="6990" y="869"/>
                      <a:pt x="7344" y="1058"/>
                      <a:pt x="7711" y="1216"/>
                    </a:cubicBezTo>
                    <a:cubicBezTo>
                      <a:pt x="9403" y="1937"/>
                      <a:pt x="11127" y="3960"/>
                      <a:pt x="10717" y="5925"/>
                    </a:cubicBezTo>
                    <a:cubicBezTo>
                      <a:pt x="9932" y="9694"/>
                      <a:pt x="7485" y="10423"/>
                      <a:pt x="6607" y="10868"/>
                    </a:cubicBezTo>
                    <a:cubicBezTo>
                      <a:pt x="6589" y="10868"/>
                      <a:pt x="6570" y="10868"/>
                      <a:pt x="6552" y="10868"/>
                    </a:cubicBezTo>
                    <a:cubicBezTo>
                      <a:pt x="4762" y="10868"/>
                      <a:pt x="3322" y="10169"/>
                      <a:pt x="1942" y="9272"/>
                    </a:cubicBezTo>
                    <a:cubicBezTo>
                      <a:pt x="698" y="8466"/>
                      <a:pt x="371" y="7312"/>
                      <a:pt x="654" y="5938"/>
                    </a:cubicBezTo>
                    <a:cubicBezTo>
                      <a:pt x="1092" y="3816"/>
                      <a:pt x="2891" y="2168"/>
                      <a:pt x="4670" y="908"/>
                    </a:cubicBezTo>
                    <a:cubicBezTo>
                      <a:pt x="5032" y="652"/>
                      <a:pt x="5407" y="589"/>
                      <a:pt x="5764" y="589"/>
                    </a:cubicBezTo>
                    <a:close/>
                    <a:moveTo>
                      <a:pt x="5807" y="1"/>
                    </a:moveTo>
                    <a:cubicBezTo>
                      <a:pt x="5250" y="1"/>
                      <a:pt x="4701" y="175"/>
                      <a:pt x="4187" y="557"/>
                    </a:cubicBezTo>
                    <a:cubicBezTo>
                      <a:pt x="1904" y="2249"/>
                      <a:pt x="147" y="3980"/>
                      <a:pt x="34" y="6815"/>
                    </a:cubicBezTo>
                    <a:cubicBezTo>
                      <a:pt x="0" y="7660"/>
                      <a:pt x="252" y="8395"/>
                      <a:pt x="854" y="8995"/>
                    </a:cubicBezTo>
                    <a:cubicBezTo>
                      <a:pt x="2095" y="10230"/>
                      <a:pt x="3141" y="10613"/>
                      <a:pt x="4792" y="11188"/>
                    </a:cubicBezTo>
                    <a:cubicBezTo>
                      <a:pt x="5269" y="11354"/>
                      <a:pt x="5751" y="11442"/>
                      <a:pt x="6223" y="11442"/>
                    </a:cubicBezTo>
                    <a:cubicBezTo>
                      <a:pt x="6517" y="11442"/>
                      <a:pt x="6806" y="11408"/>
                      <a:pt x="7089" y="11338"/>
                    </a:cubicBezTo>
                    <a:cubicBezTo>
                      <a:pt x="7588" y="11034"/>
                      <a:pt x="7922" y="10820"/>
                      <a:pt x="8266" y="10618"/>
                    </a:cubicBezTo>
                    <a:cubicBezTo>
                      <a:pt x="8936" y="10226"/>
                      <a:pt x="9516" y="9716"/>
                      <a:pt x="9915" y="9067"/>
                    </a:cubicBezTo>
                    <a:cubicBezTo>
                      <a:pt x="11183" y="6997"/>
                      <a:pt x="11957" y="4945"/>
                      <a:pt x="10371" y="2717"/>
                    </a:cubicBezTo>
                    <a:cubicBezTo>
                      <a:pt x="9472" y="1456"/>
                      <a:pt x="8221" y="680"/>
                      <a:pt x="6810" y="182"/>
                    </a:cubicBezTo>
                    <a:cubicBezTo>
                      <a:pt x="6476" y="63"/>
                      <a:pt x="6140" y="1"/>
                      <a:pt x="58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11118;p43"/>
              <p:cNvSpPr/>
              <p:nvPr/>
            </p:nvSpPr>
            <p:spPr>
              <a:xfrm>
                <a:off x="4300269" y="734293"/>
                <a:ext cx="933035" cy="944516"/>
              </a:xfrm>
              <a:custGeom>
                <a:avLst/>
                <a:gdLst/>
                <a:ahLst/>
                <a:cxnLst/>
                <a:rect l="l" t="t" r="r" b="b"/>
                <a:pathLst>
                  <a:path w="13977" h="14149" extrusionOk="0">
                    <a:moveTo>
                      <a:pt x="7395" y="1"/>
                    </a:moveTo>
                    <a:cubicBezTo>
                      <a:pt x="5475" y="1"/>
                      <a:pt x="3391" y="1094"/>
                      <a:pt x="2589" y="3035"/>
                    </a:cubicBezTo>
                    <a:cubicBezTo>
                      <a:pt x="2775" y="2996"/>
                      <a:pt x="2903" y="3010"/>
                      <a:pt x="2967" y="2950"/>
                    </a:cubicBezTo>
                    <a:cubicBezTo>
                      <a:pt x="3610" y="2365"/>
                      <a:pt x="4818" y="506"/>
                      <a:pt x="7352" y="506"/>
                    </a:cubicBezTo>
                    <a:cubicBezTo>
                      <a:pt x="7529" y="506"/>
                      <a:pt x="7713" y="515"/>
                      <a:pt x="7903" y="534"/>
                    </a:cubicBezTo>
                    <a:cubicBezTo>
                      <a:pt x="8141" y="559"/>
                      <a:pt x="8380" y="574"/>
                      <a:pt x="8570" y="589"/>
                    </a:cubicBezTo>
                    <a:cubicBezTo>
                      <a:pt x="9418" y="1055"/>
                      <a:pt x="11132" y="1867"/>
                      <a:pt x="12371" y="3706"/>
                    </a:cubicBezTo>
                    <a:cubicBezTo>
                      <a:pt x="12591" y="4033"/>
                      <a:pt x="12778" y="4411"/>
                      <a:pt x="12865" y="4792"/>
                    </a:cubicBezTo>
                    <a:cubicBezTo>
                      <a:pt x="13412" y="7232"/>
                      <a:pt x="13196" y="9542"/>
                      <a:pt x="11661" y="11636"/>
                    </a:cubicBezTo>
                    <a:cubicBezTo>
                      <a:pt x="11039" y="12485"/>
                      <a:pt x="10230" y="13014"/>
                      <a:pt x="9271" y="13357"/>
                    </a:cubicBezTo>
                    <a:cubicBezTo>
                      <a:pt x="8842" y="13511"/>
                      <a:pt x="8407" y="13565"/>
                      <a:pt x="7969" y="13565"/>
                    </a:cubicBezTo>
                    <a:cubicBezTo>
                      <a:pt x="7573" y="13565"/>
                      <a:pt x="7176" y="13521"/>
                      <a:pt x="6779" y="13468"/>
                    </a:cubicBezTo>
                    <a:cubicBezTo>
                      <a:pt x="5471" y="13291"/>
                      <a:pt x="4171" y="13131"/>
                      <a:pt x="3028" y="12355"/>
                    </a:cubicBezTo>
                    <a:cubicBezTo>
                      <a:pt x="2004" y="11661"/>
                      <a:pt x="1183" y="10827"/>
                      <a:pt x="762" y="9644"/>
                    </a:cubicBezTo>
                    <a:cubicBezTo>
                      <a:pt x="392" y="8607"/>
                      <a:pt x="590" y="8915"/>
                      <a:pt x="324" y="8706"/>
                    </a:cubicBezTo>
                    <a:cubicBezTo>
                      <a:pt x="262" y="8744"/>
                      <a:pt x="200" y="8783"/>
                      <a:pt x="125" y="8830"/>
                    </a:cubicBezTo>
                    <a:cubicBezTo>
                      <a:pt x="0" y="10206"/>
                      <a:pt x="1612" y="13008"/>
                      <a:pt x="5232" y="13836"/>
                    </a:cubicBezTo>
                    <a:cubicBezTo>
                      <a:pt x="6188" y="14054"/>
                      <a:pt x="6997" y="14148"/>
                      <a:pt x="7692" y="14148"/>
                    </a:cubicBezTo>
                    <a:cubicBezTo>
                      <a:pt x="9144" y="14148"/>
                      <a:pt x="10102" y="13736"/>
                      <a:pt x="10874" y="13171"/>
                    </a:cubicBezTo>
                    <a:cubicBezTo>
                      <a:pt x="12458" y="12014"/>
                      <a:pt x="12552" y="11204"/>
                      <a:pt x="13266" y="9148"/>
                    </a:cubicBezTo>
                    <a:cubicBezTo>
                      <a:pt x="13976" y="7106"/>
                      <a:pt x="13644" y="4589"/>
                      <a:pt x="12749" y="3366"/>
                    </a:cubicBezTo>
                    <a:cubicBezTo>
                      <a:pt x="11645" y="1856"/>
                      <a:pt x="9501" y="19"/>
                      <a:pt x="7439" y="1"/>
                    </a:cubicBezTo>
                    <a:cubicBezTo>
                      <a:pt x="7424" y="1"/>
                      <a:pt x="7409" y="1"/>
                      <a:pt x="73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11119;p43"/>
              <p:cNvSpPr/>
              <p:nvPr/>
            </p:nvSpPr>
            <p:spPr>
              <a:xfrm>
                <a:off x="3668966" y="1654913"/>
                <a:ext cx="921887" cy="869684"/>
              </a:xfrm>
              <a:custGeom>
                <a:avLst/>
                <a:gdLst/>
                <a:ahLst/>
                <a:cxnLst/>
                <a:rect l="l" t="t" r="r" b="b"/>
                <a:pathLst>
                  <a:path w="13810" h="13028" extrusionOk="0">
                    <a:moveTo>
                      <a:pt x="3538" y="1"/>
                    </a:moveTo>
                    <a:cubicBezTo>
                      <a:pt x="3406" y="1"/>
                      <a:pt x="3300" y="4"/>
                      <a:pt x="3229" y="11"/>
                    </a:cubicBezTo>
                    <a:cubicBezTo>
                      <a:pt x="1967" y="139"/>
                      <a:pt x="275" y="928"/>
                      <a:pt x="15" y="2607"/>
                    </a:cubicBezTo>
                    <a:cubicBezTo>
                      <a:pt x="0" y="2695"/>
                      <a:pt x="50" y="2794"/>
                      <a:pt x="94" y="3003"/>
                    </a:cubicBezTo>
                    <a:cubicBezTo>
                      <a:pt x="335" y="2655"/>
                      <a:pt x="541" y="2415"/>
                      <a:pt x="685" y="2141"/>
                    </a:cubicBezTo>
                    <a:cubicBezTo>
                      <a:pt x="1400" y="787"/>
                      <a:pt x="2675" y="494"/>
                      <a:pt x="4099" y="494"/>
                    </a:cubicBezTo>
                    <a:cubicBezTo>
                      <a:pt x="5171" y="494"/>
                      <a:pt x="6327" y="660"/>
                      <a:pt x="7393" y="664"/>
                    </a:cubicBezTo>
                    <a:cubicBezTo>
                      <a:pt x="8344" y="666"/>
                      <a:pt x="9228" y="920"/>
                      <a:pt x="10043" y="1345"/>
                    </a:cubicBezTo>
                    <a:cubicBezTo>
                      <a:pt x="12592" y="2670"/>
                      <a:pt x="12975" y="4613"/>
                      <a:pt x="13193" y="7114"/>
                    </a:cubicBezTo>
                    <a:cubicBezTo>
                      <a:pt x="12395" y="8514"/>
                      <a:pt x="11686" y="10217"/>
                      <a:pt x="8687" y="11782"/>
                    </a:cubicBezTo>
                    <a:cubicBezTo>
                      <a:pt x="8468" y="11896"/>
                      <a:pt x="8247" y="12016"/>
                      <a:pt x="7999" y="12016"/>
                    </a:cubicBezTo>
                    <a:cubicBezTo>
                      <a:pt x="7927" y="12016"/>
                      <a:pt x="7853" y="12006"/>
                      <a:pt x="7776" y="11983"/>
                    </a:cubicBezTo>
                    <a:lnTo>
                      <a:pt x="7804" y="11967"/>
                    </a:lnTo>
                    <a:lnTo>
                      <a:pt x="7804" y="11967"/>
                    </a:lnTo>
                    <a:cubicBezTo>
                      <a:pt x="7691" y="12022"/>
                      <a:pt x="7581" y="12078"/>
                      <a:pt x="7468" y="12132"/>
                    </a:cubicBezTo>
                    <a:lnTo>
                      <a:pt x="7502" y="12120"/>
                    </a:lnTo>
                    <a:lnTo>
                      <a:pt x="7502" y="12120"/>
                    </a:lnTo>
                    <a:cubicBezTo>
                      <a:pt x="6962" y="12402"/>
                      <a:pt x="6368" y="12502"/>
                      <a:pt x="5711" y="12502"/>
                    </a:cubicBezTo>
                    <a:cubicBezTo>
                      <a:pt x="4793" y="12502"/>
                      <a:pt x="3753" y="12307"/>
                      <a:pt x="2568" y="12144"/>
                    </a:cubicBezTo>
                    <a:cubicBezTo>
                      <a:pt x="1467" y="11534"/>
                      <a:pt x="1563" y="11650"/>
                      <a:pt x="259" y="10547"/>
                    </a:cubicBezTo>
                    <a:cubicBezTo>
                      <a:pt x="56" y="10735"/>
                      <a:pt x="140" y="10886"/>
                      <a:pt x="229" y="11008"/>
                    </a:cubicBezTo>
                    <a:cubicBezTo>
                      <a:pt x="1490" y="12721"/>
                      <a:pt x="3015" y="12840"/>
                      <a:pt x="5378" y="13015"/>
                    </a:cubicBezTo>
                    <a:cubicBezTo>
                      <a:pt x="5496" y="13024"/>
                      <a:pt x="5617" y="13028"/>
                      <a:pt x="5739" y="13028"/>
                    </a:cubicBezTo>
                    <a:cubicBezTo>
                      <a:pt x="8751" y="13028"/>
                      <a:pt x="12813" y="10423"/>
                      <a:pt x="13809" y="6264"/>
                    </a:cubicBezTo>
                    <a:cubicBezTo>
                      <a:pt x="13595" y="5788"/>
                      <a:pt x="13576" y="5867"/>
                      <a:pt x="13398" y="5013"/>
                    </a:cubicBezTo>
                    <a:cubicBezTo>
                      <a:pt x="12748" y="1870"/>
                      <a:pt x="9739" y="415"/>
                      <a:pt x="8251" y="283"/>
                    </a:cubicBezTo>
                    <a:cubicBezTo>
                      <a:pt x="7750" y="240"/>
                      <a:pt x="4669" y="1"/>
                      <a:pt x="353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11120;p43"/>
              <p:cNvSpPr/>
              <p:nvPr/>
            </p:nvSpPr>
            <p:spPr>
              <a:xfrm>
                <a:off x="2669042" y="3925190"/>
                <a:ext cx="834104" cy="765813"/>
              </a:xfrm>
              <a:custGeom>
                <a:avLst/>
                <a:gdLst/>
                <a:ahLst/>
                <a:cxnLst/>
                <a:rect l="l" t="t" r="r" b="b"/>
                <a:pathLst>
                  <a:path w="12495" h="11472" extrusionOk="0">
                    <a:moveTo>
                      <a:pt x="7910" y="408"/>
                    </a:moveTo>
                    <a:cubicBezTo>
                      <a:pt x="8267" y="408"/>
                      <a:pt x="8598" y="458"/>
                      <a:pt x="8873" y="572"/>
                    </a:cubicBezTo>
                    <a:cubicBezTo>
                      <a:pt x="10278" y="1151"/>
                      <a:pt x="11446" y="2509"/>
                      <a:pt x="11613" y="3105"/>
                    </a:cubicBezTo>
                    <a:cubicBezTo>
                      <a:pt x="12127" y="4946"/>
                      <a:pt x="12002" y="6662"/>
                      <a:pt x="10717" y="8054"/>
                    </a:cubicBezTo>
                    <a:cubicBezTo>
                      <a:pt x="9159" y="9746"/>
                      <a:pt x="7470" y="10918"/>
                      <a:pt x="5596" y="10918"/>
                    </a:cubicBezTo>
                    <a:cubicBezTo>
                      <a:pt x="4834" y="10918"/>
                      <a:pt x="4041" y="10724"/>
                      <a:pt x="3214" y="10292"/>
                    </a:cubicBezTo>
                    <a:cubicBezTo>
                      <a:pt x="2290" y="9810"/>
                      <a:pt x="1641" y="9116"/>
                      <a:pt x="1048" y="8287"/>
                    </a:cubicBezTo>
                    <a:cubicBezTo>
                      <a:pt x="258" y="7181"/>
                      <a:pt x="210" y="5627"/>
                      <a:pt x="1146" y="4500"/>
                    </a:cubicBezTo>
                    <a:cubicBezTo>
                      <a:pt x="2531" y="2835"/>
                      <a:pt x="3549" y="2265"/>
                      <a:pt x="4772" y="1392"/>
                    </a:cubicBezTo>
                    <a:cubicBezTo>
                      <a:pt x="5507" y="867"/>
                      <a:pt x="6827" y="408"/>
                      <a:pt x="7910" y="408"/>
                    </a:cubicBezTo>
                    <a:close/>
                    <a:moveTo>
                      <a:pt x="8016" y="1"/>
                    </a:moveTo>
                    <a:cubicBezTo>
                      <a:pt x="7931" y="1"/>
                      <a:pt x="7846" y="6"/>
                      <a:pt x="7760" y="16"/>
                    </a:cubicBezTo>
                    <a:cubicBezTo>
                      <a:pt x="6967" y="110"/>
                      <a:pt x="6170" y="211"/>
                      <a:pt x="5440" y="575"/>
                    </a:cubicBezTo>
                    <a:cubicBezTo>
                      <a:pt x="3251" y="1664"/>
                      <a:pt x="1331" y="3054"/>
                      <a:pt x="109" y="5423"/>
                    </a:cubicBezTo>
                    <a:cubicBezTo>
                      <a:pt x="75" y="5883"/>
                      <a:pt x="23" y="6361"/>
                      <a:pt x="7" y="6840"/>
                    </a:cubicBezTo>
                    <a:cubicBezTo>
                      <a:pt x="0" y="7035"/>
                      <a:pt x="48" y="7241"/>
                      <a:pt x="112" y="7428"/>
                    </a:cubicBezTo>
                    <a:cubicBezTo>
                      <a:pt x="1021" y="10114"/>
                      <a:pt x="2861" y="10610"/>
                      <a:pt x="3247" y="10836"/>
                    </a:cubicBezTo>
                    <a:cubicBezTo>
                      <a:pt x="4007" y="11278"/>
                      <a:pt x="4772" y="11471"/>
                      <a:pt x="5526" y="11471"/>
                    </a:cubicBezTo>
                    <a:cubicBezTo>
                      <a:pt x="7613" y="11471"/>
                      <a:pt x="9619" y="9994"/>
                      <a:pt x="11208" y="8226"/>
                    </a:cubicBezTo>
                    <a:cubicBezTo>
                      <a:pt x="11775" y="7596"/>
                      <a:pt x="12227" y="6870"/>
                      <a:pt x="12346" y="6015"/>
                    </a:cubicBezTo>
                    <a:cubicBezTo>
                      <a:pt x="12494" y="4935"/>
                      <a:pt x="12412" y="3854"/>
                      <a:pt x="12074" y="2812"/>
                    </a:cubicBezTo>
                    <a:cubicBezTo>
                      <a:pt x="11991" y="2555"/>
                      <a:pt x="11844" y="2272"/>
                      <a:pt x="11641" y="2110"/>
                    </a:cubicBezTo>
                    <a:cubicBezTo>
                      <a:pt x="10897" y="1518"/>
                      <a:pt x="9510" y="1"/>
                      <a:pt x="80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1" name="Google Shape;11121;p43"/>
              <p:cNvSpPr/>
              <p:nvPr/>
            </p:nvSpPr>
            <p:spPr>
              <a:xfrm>
                <a:off x="4781707" y="3698289"/>
                <a:ext cx="786040" cy="776761"/>
              </a:xfrm>
              <a:custGeom>
                <a:avLst/>
                <a:gdLst/>
                <a:ahLst/>
                <a:cxnLst/>
                <a:rect l="l" t="t" r="r" b="b"/>
                <a:pathLst>
                  <a:path w="11775" h="11636" extrusionOk="0">
                    <a:moveTo>
                      <a:pt x="6651" y="412"/>
                    </a:moveTo>
                    <a:cubicBezTo>
                      <a:pt x="6796" y="412"/>
                      <a:pt x="6944" y="420"/>
                      <a:pt x="7095" y="436"/>
                    </a:cubicBezTo>
                    <a:cubicBezTo>
                      <a:pt x="8341" y="565"/>
                      <a:pt x="9507" y="1302"/>
                      <a:pt x="10454" y="1868"/>
                    </a:cubicBezTo>
                    <a:cubicBezTo>
                      <a:pt x="11260" y="3404"/>
                      <a:pt x="11267" y="4976"/>
                      <a:pt x="10921" y="6578"/>
                    </a:cubicBezTo>
                    <a:cubicBezTo>
                      <a:pt x="10811" y="7090"/>
                      <a:pt x="10625" y="7570"/>
                      <a:pt x="10300" y="7996"/>
                    </a:cubicBezTo>
                    <a:cubicBezTo>
                      <a:pt x="9839" y="8599"/>
                      <a:pt x="9452" y="9260"/>
                      <a:pt x="8954" y="9827"/>
                    </a:cubicBezTo>
                    <a:cubicBezTo>
                      <a:pt x="8208" y="10675"/>
                      <a:pt x="7321" y="11046"/>
                      <a:pt x="6406" y="11046"/>
                    </a:cubicBezTo>
                    <a:cubicBezTo>
                      <a:pt x="4682" y="11046"/>
                      <a:pt x="2861" y="9728"/>
                      <a:pt x="1708" y="7794"/>
                    </a:cubicBezTo>
                    <a:cubicBezTo>
                      <a:pt x="1367" y="7225"/>
                      <a:pt x="1272" y="6593"/>
                      <a:pt x="1311" y="5943"/>
                    </a:cubicBezTo>
                    <a:cubicBezTo>
                      <a:pt x="1381" y="4797"/>
                      <a:pt x="1530" y="4382"/>
                      <a:pt x="2312" y="3314"/>
                    </a:cubicBezTo>
                    <a:cubicBezTo>
                      <a:pt x="3431" y="1782"/>
                      <a:pt x="4714" y="412"/>
                      <a:pt x="6651" y="412"/>
                    </a:cubicBezTo>
                    <a:close/>
                    <a:moveTo>
                      <a:pt x="6786" y="0"/>
                    </a:moveTo>
                    <a:cubicBezTo>
                      <a:pt x="5736" y="0"/>
                      <a:pt x="4336" y="324"/>
                      <a:pt x="3192" y="1637"/>
                    </a:cubicBezTo>
                    <a:cubicBezTo>
                      <a:pt x="1843" y="3185"/>
                      <a:pt x="0" y="5487"/>
                      <a:pt x="1317" y="7951"/>
                    </a:cubicBezTo>
                    <a:cubicBezTo>
                      <a:pt x="2426" y="10025"/>
                      <a:pt x="4553" y="11635"/>
                      <a:pt x="6548" y="11635"/>
                    </a:cubicBezTo>
                    <a:cubicBezTo>
                      <a:pt x="7471" y="11635"/>
                      <a:pt x="8366" y="11290"/>
                      <a:pt x="9118" y="10486"/>
                    </a:cubicBezTo>
                    <a:cubicBezTo>
                      <a:pt x="9839" y="9713"/>
                      <a:pt x="11114" y="8004"/>
                      <a:pt x="11441" y="6625"/>
                    </a:cubicBezTo>
                    <a:cubicBezTo>
                      <a:pt x="11551" y="6160"/>
                      <a:pt x="11619" y="5680"/>
                      <a:pt x="11648" y="5204"/>
                    </a:cubicBezTo>
                    <a:cubicBezTo>
                      <a:pt x="11774" y="3124"/>
                      <a:pt x="11286" y="2638"/>
                      <a:pt x="10890" y="1750"/>
                    </a:cubicBezTo>
                    <a:cubicBezTo>
                      <a:pt x="10087" y="988"/>
                      <a:pt x="9117" y="768"/>
                      <a:pt x="8303" y="266"/>
                    </a:cubicBezTo>
                    <a:cubicBezTo>
                      <a:pt x="8170" y="184"/>
                      <a:pt x="7577" y="0"/>
                      <a:pt x="67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2" name="Google Shape;11122;p43"/>
              <p:cNvSpPr/>
              <p:nvPr/>
            </p:nvSpPr>
            <p:spPr>
              <a:xfrm>
                <a:off x="4129176" y="2558178"/>
                <a:ext cx="1181497" cy="687910"/>
              </a:xfrm>
              <a:custGeom>
                <a:avLst/>
                <a:gdLst/>
                <a:ahLst/>
                <a:cxnLst/>
                <a:rect l="l" t="t" r="r" b="b"/>
                <a:pathLst>
                  <a:path w="17699" h="10305" extrusionOk="0">
                    <a:moveTo>
                      <a:pt x="5418" y="1"/>
                    </a:moveTo>
                    <a:cubicBezTo>
                      <a:pt x="4153" y="1"/>
                      <a:pt x="2794" y="686"/>
                      <a:pt x="779" y="3138"/>
                    </a:cubicBezTo>
                    <a:cubicBezTo>
                      <a:pt x="333" y="3682"/>
                      <a:pt x="70" y="4289"/>
                      <a:pt x="1" y="4961"/>
                    </a:cubicBezTo>
                    <a:cubicBezTo>
                      <a:pt x="171" y="5266"/>
                      <a:pt x="108" y="5176"/>
                      <a:pt x="242" y="5272"/>
                    </a:cubicBezTo>
                    <a:cubicBezTo>
                      <a:pt x="769" y="4520"/>
                      <a:pt x="672" y="3457"/>
                      <a:pt x="3370" y="1282"/>
                    </a:cubicBezTo>
                    <a:cubicBezTo>
                      <a:pt x="3996" y="777"/>
                      <a:pt x="4698" y="555"/>
                      <a:pt x="5424" y="555"/>
                    </a:cubicBezTo>
                    <a:cubicBezTo>
                      <a:pt x="5719" y="555"/>
                      <a:pt x="6018" y="592"/>
                      <a:pt x="6318" y="661"/>
                    </a:cubicBezTo>
                    <a:cubicBezTo>
                      <a:pt x="8633" y="1196"/>
                      <a:pt x="10908" y="2258"/>
                      <a:pt x="13526" y="4766"/>
                    </a:cubicBezTo>
                    <a:cubicBezTo>
                      <a:pt x="13971" y="6310"/>
                      <a:pt x="14267" y="7865"/>
                      <a:pt x="13945" y="9486"/>
                    </a:cubicBezTo>
                    <a:cubicBezTo>
                      <a:pt x="13894" y="9743"/>
                      <a:pt x="13980" y="10026"/>
                      <a:pt x="14001" y="10281"/>
                    </a:cubicBezTo>
                    <a:cubicBezTo>
                      <a:pt x="14061" y="10293"/>
                      <a:pt x="14109" y="10304"/>
                      <a:pt x="14152" y="10304"/>
                    </a:cubicBezTo>
                    <a:cubicBezTo>
                      <a:pt x="14418" y="10304"/>
                      <a:pt x="14527" y="9908"/>
                      <a:pt x="16238" y="7124"/>
                    </a:cubicBezTo>
                    <a:cubicBezTo>
                      <a:pt x="17154" y="5633"/>
                      <a:pt x="17699" y="5168"/>
                      <a:pt x="17068" y="5095"/>
                    </a:cubicBezTo>
                    <a:lnTo>
                      <a:pt x="17068" y="5095"/>
                    </a:lnTo>
                    <a:cubicBezTo>
                      <a:pt x="16076" y="6127"/>
                      <a:pt x="15456" y="7439"/>
                      <a:pt x="14551" y="8752"/>
                    </a:cubicBezTo>
                    <a:cubicBezTo>
                      <a:pt x="14596" y="7581"/>
                      <a:pt x="14528" y="6630"/>
                      <a:pt x="14290" y="5691"/>
                    </a:cubicBezTo>
                    <a:cubicBezTo>
                      <a:pt x="14138" y="5091"/>
                      <a:pt x="13889" y="4555"/>
                      <a:pt x="13438" y="4135"/>
                    </a:cubicBezTo>
                    <a:cubicBezTo>
                      <a:pt x="10002" y="936"/>
                      <a:pt x="9410" y="1445"/>
                      <a:pt x="8802" y="1037"/>
                    </a:cubicBezTo>
                    <a:cubicBezTo>
                      <a:pt x="8158" y="605"/>
                      <a:pt x="7420" y="388"/>
                      <a:pt x="6691" y="194"/>
                    </a:cubicBezTo>
                    <a:cubicBezTo>
                      <a:pt x="6263" y="79"/>
                      <a:pt x="5846" y="1"/>
                      <a:pt x="54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11123;p43"/>
              <p:cNvSpPr/>
              <p:nvPr/>
            </p:nvSpPr>
            <p:spPr>
              <a:xfrm>
                <a:off x="3321239" y="2507511"/>
                <a:ext cx="722623" cy="1014876"/>
              </a:xfrm>
              <a:custGeom>
                <a:avLst/>
                <a:gdLst/>
                <a:ahLst/>
                <a:cxnLst/>
                <a:rect l="l" t="t" r="r" b="b"/>
                <a:pathLst>
                  <a:path w="10825" h="15203" extrusionOk="0">
                    <a:moveTo>
                      <a:pt x="191" y="1667"/>
                    </a:moveTo>
                    <a:lnTo>
                      <a:pt x="191" y="1667"/>
                    </a:lnTo>
                    <a:cubicBezTo>
                      <a:pt x="183" y="1674"/>
                      <a:pt x="176" y="1680"/>
                      <a:pt x="171" y="1684"/>
                    </a:cubicBezTo>
                    <a:lnTo>
                      <a:pt x="200" y="1679"/>
                    </a:lnTo>
                    <a:cubicBezTo>
                      <a:pt x="197" y="1675"/>
                      <a:pt x="194" y="1671"/>
                      <a:pt x="191" y="1667"/>
                    </a:cubicBezTo>
                    <a:close/>
                    <a:moveTo>
                      <a:pt x="4232" y="1"/>
                    </a:moveTo>
                    <a:cubicBezTo>
                      <a:pt x="4152" y="1"/>
                      <a:pt x="4071" y="2"/>
                      <a:pt x="3991" y="6"/>
                    </a:cubicBezTo>
                    <a:cubicBezTo>
                      <a:pt x="2090" y="96"/>
                      <a:pt x="694" y="104"/>
                      <a:pt x="1" y="1410"/>
                    </a:cubicBezTo>
                    <a:cubicBezTo>
                      <a:pt x="65" y="1496"/>
                      <a:pt x="129" y="1582"/>
                      <a:pt x="191" y="1667"/>
                    </a:cubicBezTo>
                    <a:lnTo>
                      <a:pt x="191" y="1667"/>
                    </a:lnTo>
                    <a:cubicBezTo>
                      <a:pt x="368" y="1509"/>
                      <a:pt x="1256" y="648"/>
                      <a:pt x="2121" y="617"/>
                    </a:cubicBezTo>
                    <a:cubicBezTo>
                      <a:pt x="2891" y="590"/>
                      <a:pt x="3662" y="502"/>
                      <a:pt x="4430" y="502"/>
                    </a:cubicBezTo>
                    <a:cubicBezTo>
                      <a:pt x="4892" y="502"/>
                      <a:pt x="5352" y="534"/>
                      <a:pt x="5810" y="631"/>
                    </a:cubicBezTo>
                    <a:cubicBezTo>
                      <a:pt x="7046" y="1303"/>
                      <a:pt x="8104" y="1755"/>
                      <a:pt x="9065" y="3208"/>
                    </a:cubicBezTo>
                    <a:cubicBezTo>
                      <a:pt x="10509" y="5388"/>
                      <a:pt x="10825" y="7801"/>
                      <a:pt x="9116" y="10922"/>
                    </a:cubicBezTo>
                    <a:cubicBezTo>
                      <a:pt x="7807" y="13314"/>
                      <a:pt x="6741" y="13737"/>
                      <a:pt x="5046" y="14918"/>
                    </a:cubicBezTo>
                    <a:cubicBezTo>
                      <a:pt x="5192" y="15033"/>
                      <a:pt x="5277" y="15097"/>
                      <a:pt x="5414" y="15203"/>
                    </a:cubicBezTo>
                    <a:cubicBezTo>
                      <a:pt x="6222" y="14605"/>
                      <a:pt x="7073" y="14078"/>
                      <a:pt x="7809" y="13402"/>
                    </a:cubicBezTo>
                    <a:cubicBezTo>
                      <a:pt x="9327" y="12008"/>
                      <a:pt x="10733" y="9304"/>
                      <a:pt x="10711" y="6657"/>
                    </a:cubicBezTo>
                    <a:cubicBezTo>
                      <a:pt x="10699" y="5352"/>
                      <a:pt x="10378" y="4854"/>
                      <a:pt x="9672" y="3377"/>
                    </a:cubicBezTo>
                    <a:cubicBezTo>
                      <a:pt x="8851" y="1655"/>
                      <a:pt x="6609" y="1"/>
                      <a:pt x="42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11124;p43"/>
              <p:cNvSpPr/>
              <p:nvPr/>
            </p:nvSpPr>
            <p:spPr>
              <a:xfrm>
                <a:off x="5329299" y="905720"/>
                <a:ext cx="908269" cy="776761"/>
              </a:xfrm>
              <a:custGeom>
                <a:avLst/>
                <a:gdLst/>
                <a:ahLst/>
                <a:cxnLst/>
                <a:rect l="l" t="t" r="r" b="b"/>
                <a:pathLst>
                  <a:path w="13606" h="11636" extrusionOk="0">
                    <a:moveTo>
                      <a:pt x="8443" y="1"/>
                    </a:moveTo>
                    <a:cubicBezTo>
                      <a:pt x="8213" y="1"/>
                      <a:pt x="7979" y="24"/>
                      <a:pt x="7742" y="64"/>
                    </a:cubicBezTo>
                    <a:cubicBezTo>
                      <a:pt x="6544" y="268"/>
                      <a:pt x="3692" y="1501"/>
                      <a:pt x="2455" y="3167"/>
                    </a:cubicBezTo>
                    <a:cubicBezTo>
                      <a:pt x="684" y="5555"/>
                      <a:pt x="218" y="6185"/>
                      <a:pt x="140" y="7303"/>
                    </a:cubicBezTo>
                    <a:cubicBezTo>
                      <a:pt x="0" y="9306"/>
                      <a:pt x="715" y="11635"/>
                      <a:pt x="1143" y="11635"/>
                    </a:cubicBezTo>
                    <a:cubicBezTo>
                      <a:pt x="1185" y="11635"/>
                      <a:pt x="1225" y="11612"/>
                      <a:pt x="1260" y="11565"/>
                    </a:cubicBezTo>
                    <a:cubicBezTo>
                      <a:pt x="714" y="8584"/>
                      <a:pt x="169" y="7167"/>
                      <a:pt x="1403" y="5614"/>
                    </a:cubicBezTo>
                    <a:cubicBezTo>
                      <a:pt x="2032" y="4823"/>
                      <a:pt x="2307" y="4095"/>
                      <a:pt x="3806" y="2632"/>
                    </a:cubicBezTo>
                    <a:cubicBezTo>
                      <a:pt x="4743" y="1716"/>
                      <a:pt x="5924" y="1170"/>
                      <a:pt x="7120" y="726"/>
                    </a:cubicBezTo>
                    <a:cubicBezTo>
                      <a:pt x="7612" y="544"/>
                      <a:pt x="8114" y="431"/>
                      <a:pt x="8611" y="431"/>
                    </a:cubicBezTo>
                    <a:cubicBezTo>
                      <a:pt x="9239" y="431"/>
                      <a:pt x="9859" y="610"/>
                      <a:pt x="10442" y="1053"/>
                    </a:cubicBezTo>
                    <a:cubicBezTo>
                      <a:pt x="10782" y="1310"/>
                      <a:pt x="12098" y="1616"/>
                      <a:pt x="12631" y="2594"/>
                    </a:cubicBezTo>
                    <a:lnTo>
                      <a:pt x="12631" y="2594"/>
                    </a:lnTo>
                    <a:cubicBezTo>
                      <a:pt x="12629" y="2592"/>
                      <a:pt x="12627" y="2591"/>
                      <a:pt x="12625" y="2589"/>
                    </a:cubicBezTo>
                    <a:lnTo>
                      <a:pt x="12625" y="2589"/>
                    </a:lnTo>
                    <a:lnTo>
                      <a:pt x="12640" y="2611"/>
                    </a:lnTo>
                    <a:cubicBezTo>
                      <a:pt x="12637" y="2606"/>
                      <a:pt x="12634" y="2600"/>
                      <a:pt x="12631" y="2594"/>
                    </a:cubicBezTo>
                    <a:lnTo>
                      <a:pt x="12631" y="2594"/>
                    </a:lnTo>
                    <a:cubicBezTo>
                      <a:pt x="12758" y="2724"/>
                      <a:pt x="12885" y="2855"/>
                      <a:pt x="13011" y="2986"/>
                    </a:cubicBezTo>
                    <a:lnTo>
                      <a:pt x="13011" y="2986"/>
                    </a:lnTo>
                    <a:lnTo>
                      <a:pt x="13160" y="3293"/>
                    </a:lnTo>
                    <a:lnTo>
                      <a:pt x="13159" y="3290"/>
                    </a:lnTo>
                    <a:lnTo>
                      <a:pt x="13159" y="3290"/>
                    </a:lnTo>
                    <a:cubicBezTo>
                      <a:pt x="13238" y="3330"/>
                      <a:pt x="13316" y="3370"/>
                      <a:pt x="13399" y="3370"/>
                    </a:cubicBezTo>
                    <a:cubicBezTo>
                      <a:pt x="13464" y="3370"/>
                      <a:pt x="13533" y="3345"/>
                      <a:pt x="13605" y="3274"/>
                    </a:cubicBezTo>
                    <a:cubicBezTo>
                      <a:pt x="13271" y="2482"/>
                      <a:pt x="12704" y="1840"/>
                      <a:pt x="11995" y="1395"/>
                    </a:cubicBezTo>
                    <a:cubicBezTo>
                      <a:pt x="11256" y="930"/>
                      <a:pt x="10423" y="617"/>
                      <a:pt x="9625" y="248"/>
                    </a:cubicBezTo>
                    <a:cubicBezTo>
                      <a:pt x="9241" y="72"/>
                      <a:pt x="8847" y="1"/>
                      <a:pt x="84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11125;p43"/>
              <p:cNvSpPr/>
              <p:nvPr/>
            </p:nvSpPr>
            <p:spPr>
              <a:xfrm>
                <a:off x="4710412" y="3599158"/>
                <a:ext cx="612611" cy="964944"/>
              </a:xfrm>
              <a:custGeom>
                <a:avLst/>
                <a:gdLst/>
                <a:ahLst/>
                <a:cxnLst/>
                <a:rect l="l" t="t" r="r" b="b"/>
                <a:pathLst>
                  <a:path w="9177" h="14455" extrusionOk="0">
                    <a:moveTo>
                      <a:pt x="6890" y="0"/>
                    </a:moveTo>
                    <a:cubicBezTo>
                      <a:pt x="5653" y="0"/>
                      <a:pt x="4542" y="458"/>
                      <a:pt x="3463" y="1061"/>
                    </a:cubicBezTo>
                    <a:cubicBezTo>
                      <a:pt x="2289" y="1718"/>
                      <a:pt x="1553" y="2731"/>
                      <a:pt x="1014" y="3982"/>
                    </a:cubicBezTo>
                    <a:cubicBezTo>
                      <a:pt x="979" y="4173"/>
                      <a:pt x="0" y="8121"/>
                      <a:pt x="809" y="10075"/>
                    </a:cubicBezTo>
                    <a:cubicBezTo>
                      <a:pt x="1799" y="12471"/>
                      <a:pt x="3333" y="13253"/>
                      <a:pt x="4331" y="13851"/>
                    </a:cubicBezTo>
                    <a:cubicBezTo>
                      <a:pt x="5035" y="14274"/>
                      <a:pt x="5722" y="14455"/>
                      <a:pt x="6398" y="14455"/>
                    </a:cubicBezTo>
                    <a:cubicBezTo>
                      <a:pt x="7304" y="14455"/>
                      <a:pt x="8191" y="14131"/>
                      <a:pt x="9075" y="13631"/>
                    </a:cubicBezTo>
                    <a:cubicBezTo>
                      <a:pt x="9100" y="13618"/>
                      <a:pt x="9101" y="13562"/>
                      <a:pt x="9177" y="13343"/>
                    </a:cubicBezTo>
                    <a:lnTo>
                      <a:pt x="9177" y="13343"/>
                    </a:lnTo>
                    <a:cubicBezTo>
                      <a:pt x="8529" y="13524"/>
                      <a:pt x="7996" y="13671"/>
                      <a:pt x="7465" y="13826"/>
                    </a:cubicBezTo>
                    <a:cubicBezTo>
                      <a:pt x="7155" y="13917"/>
                      <a:pt x="6839" y="13959"/>
                      <a:pt x="6522" y="13959"/>
                    </a:cubicBezTo>
                    <a:cubicBezTo>
                      <a:pt x="3886" y="13959"/>
                      <a:pt x="1134" y="11042"/>
                      <a:pt x="962" y="8414"/>
                    </a:cubicBezTo>
                    <a:cubicBezTo>
                      <a:pt x="840" y="6549"/>
                      <a:pt x="1076" y="3681"/>
                      <a:pt x="2519" y="2315"/>
                    </a:cubicBezTo>
                    <a:cubicBezTo>
                      <a:pt x="4365" y="567"/>
                      <a:pt x="5993" y="590"/>
                      <a:pt x="7183" y="381"/>
                    </a:cubicBezTo>
                    <a:cubicBezTo>
                      <a:pt x="7240" y="371"/>
                      <a:pt x="7283" y="276"/>
                      <a:pt x="7332" y="221"/>
                    </a:cubicBezTo>
                    <a:cubicBezTo>
                      <a:pt x="7296" y="157"/>
                      <a:pt x="7259" y="94"/>
                      <a:pt x="7211" y="10"/>
                    </a:cubicBezTo>
                    <a:cubicBezTo>
                      <a:pt x="7103" y="3"/>
                      <a:pt x="6996" y="0"/>
                      <a:pt x="68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11126;p43"/>
              <p:cNvSpPr/>
              <p:nvPr/>
            </p:nvSpPr>
            <p:spPr>
              <a:xfrm>
                <a:off x="5502061" y="2794625"/>
                <a:ext cx="863009" cy="979563"/>
              </a:xfrm>
              <a:custGeom>
                <a:avLst/>
                <a:gdLst/>
                <a:ahLst/>
                <a:cxnLst/>
                <a:rect l="l" t="t" r="r" b="b"/>
                <a:pathLst>
                  <a:path w="12928" h="14674" extrusionOk="0">
                    <a:moveTo>
                      <a:pt x="7121" y="1"/>
                    </a:moveTo>
                    <a:cubicBezTo>
                      <a:pt x="7047" y="1"/>
                      <a:pt x="6971" y="47"/>
                      <a:pt x="6914" y="184"/>
                    </a:cubicBezTo>
                    <a:cubicBezTo>
                      <a:pt x="8064" y="1644"/>
                      <a:pt x="10136" y="3537"/>
                      <a:pt x="7759" y="8198"/>
                    </a:cubicBezTo>
                    <a:cubicBezTo>
                      <a:pt x="6669" y="10339"/>
                      <a:pt x="5077" y="12069"/>
                      <a:pt x="3050" y="13375"/>
                    </a:cubicBezTo>
                    <a:cubicBezTo>
                      <a:pt x="2366" y="13815"/>
                      <a:pt x="1631" y="14130"/>
                      <a:pt x="803" y="14130"/>
                    </a:cubicBezTo>
                    <a:cubicBezTo>
                      <a:pt x="724" y="14130"/>
                      <a:pt x="645" y="14127"/>
                      <a:pt x="564" y="14121"/>
                    </a:cubicBezTo>
                    <a:cubicBezTo>
                      <a:pt x="512" y="14118"/>
                      <a:pt x="458" y="14113"/>
                      <a:pt x="402" y="14113"/>
                    </a:cubicBezTo>
                    <a:cubicBezTo>
                      <a:pt x="261" y="14113"/>
                      <a:pt x="115" y="14142"/>
                      <a:pt x="1" y="14288"/>
                    </a:cubicBezTo>
                    <a:cubicBezTo>
                      <a:pt x="293" y="14552"/>
                      <a:pt x="666" y="14673"/>
                      <a:pt x="1094" y="14673"/>
                    </a:cubicBezTo>
                    <a:cubicBezTo>
                      <a:pt x="4874" y="14673"/>
                      <a:pt x="12927" y="5181"/>
                      <a:pt x="7303" y="83"/>
                    </a:cubicBezTo>
                    <a:cubicBezTo>
                      <a:pt x="7255" y="40"/>
                      <a:pt x="7189" y="1"/>
                      <a:pt x="71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11127;p43"/>
              <p:cNvSpPr/>
              <p:nvPr/>
            </p:nvSpPr>
            <p:spPr>
              <a:xfrm>
                <a:off x="2528656" y="1587824"/>
                <a:ext cx="1078360" cy="511744"/>
              </a:xfrm>
              <a:custGeom>
                <a:avLst/>
                <a:gdLst/>
                <a:ahLst/>
                <a:cxnLst/>
                <a:rect l="l" t="t" r="r" b="b"/>
                <a:pathLst>
                  <a:path w="16154" h="7666" extrusionOk="0">
                    <a:moveTo>
                      <a:pt x="7818" y="0"/>
                    </a:moveTo>
                    <a:cubicBezTo>
                      <a:pt x="7081" y="0"/>
                      <a:pt x="6488" y="158"/>
                      <a:pt x="5778" y="261"/>
                    </a:cubicBezTo>
                    <a:cubicBezTo>
                      <a:pt x="4635" y="426"/>
                      <a:pt x="3779" y="1029"/>
                      <a:pt x="3140" y="1970"/>
                    </a:cubicBezTo>
                    <a:cubicBezTo>
                      <a:pt x="545" y="5784"/>
                      <a:pt x="500" y="5579"/>
                      <a:pt x="0" y="7665"/>
                    </a:cubicBezTo>
                    <a:cubicBezTo>
                      <a:pt x="191" y="7592"/>
                      <a:pt x="279" y="7478"/>
                      <a:pt x="342" y="7353"/>
                    </a:cubicBezTo>
                    <a:cubicBezTo>
                      <a:pt x="2189" y="3714"/>
                      <a:pt x="1909" y="4699"/>
                      <a:pt x="3406" y="2353"/>
                    </a:cubicBezTo>
                    <a:cubicBezTo>
                      <a:pt x="3863" y="1635"/>
                      <a:pt x="4522" y="1066"/>
                      <a:pt x="5378" y="863"/>
                    </a:cubicBezTo>
                    <a:cubicBezTo>
                      <a:pt x="6011" y="713"/>
                      <a:pt x="7030" y="477"/>
                      <a:pt x="8096" y="477"/>
                    </a:cubicBezTo>
                    <a:cubicBezTo>
                      <a:pt x="8853" y="477"/>
                      <a:pt x="9633" y="596"/>
                      <a:pt x="10316" y="949"/>
                    </a:cubicBezTo>
                    <a:cubicBezTo>
                      <a:pt x="11166" y="1388"/>
                      <a:pt x="12031" y="1804"/>
                      <a:pt x="12808" y="2381"/>
                    </a:cubicBezTo>
                    <a:cubicBezTo>
                      <a:pt x="14000" y="3269"/>
                      <a:pt x="15133" y="4209"/>
                      <a:pt x="15886" y="5525"/>
                    </a:cubicBezTo>
                    <a:cubicBezTo>
                      <a:pt x="15899" y="5547"/>
                      <a:pt x="15959" y="5542"/>
                      <a:pt x="16154" y="5582"/>
                    </a:cubicBezTo>
                    <a:cubicBezTo>
                      <a:pt x="15886" y="4606"/>
                      <a:pt x="15287" y="3953"/>
                      <a:pt x="14652" y="3350"/>
                    </a:cubicBezTo>
                    <a:cubicBezTo>
                      <a:pt x="13217" y="1984"/>
                      <a:pt x="11608" y="903"/>
                      <a:pt x="9683" y="311"/>
                    </a:cubicBezTo>
                    <a:cubicBezTo>
                      <a:pt x="8928" y="79"/>
                      <a:pt x="8337" y="0"/>
                      <a:pt x="78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11128;p43"/>
              <p:cNvSpPr/>
              <p:nvPr/>
            </p:nvSpPr>
            <p:spPr>
              <a:xfrm>
                <a:off x="5118086" y="1811054"/>
                <a:ext cx="568686" cy="937440"/>
              </a:xfrm>
              <a:custGeom>
                <a:avLst/>
                <a:gdLst/>
                <a:ahLst/>
                <a:cxnLst/>
                <a:rect l="l" t="t" r="r" b="b"/>
                <a:pathLst>
                  <a:path w="8519" h="14043" extrusionOk="0">
                    <a:moveTo>
                      <a:pt x="6459" y="1"/>
                    </a:moveTo>
                    <a:cubicBezTo>
                      <a:pt x="6457" y="116"/>
                      <a:pt x="6418" y="241"/>
                      <a:pt x="6458" y="327"/>
                    </a:cubicBezTo>
                    <a:cubicBezTo>
                      <a:pt x="6812" y="1080"/>
                      <a:pt x="8099" y="2852"/>
                      <a:pt x="7765" y="5201"/>
                    </a:cubicBezTo>
                    <a:cubicBezTo>
                      <a:pt x="7027" y="10404"/>
                      <a:pt x="3248" y="13542"/>
                      <a:pt x="721" y="13542"/>
                    </a:cubicBezTo>
                    <a:cubicBezTo>
                      <a:pt x="640" y="13542"/>
                      <a:pt x="560" y="13539"/>
                      <a:pt x="481" y="13533"/>
                    </a:cubicBezTo>
                    <a:cubicBezTo>
                      <a:pt x="438" y="13529"/>
                      <a:pt x="395" y="13525"/>
                      <a:pt x="353" y="13525"/>
                    </a:cubicBezTo>
                    <a:cubicBezTo>
                      <a:pt x="200" y="13525"/>
                      <a:pt x="63" y="13572"/>
                      <a:pt x="1" y="13824"/>
                    </a:cubicBezTo>
                    <a:cubicBezTo>
                      <a:pt x="320" y="13974"/>
                      <a:pt x="662" y="14042"/>
                      <a:pt x="1019" y="14042"/>
                    </a:cubicBezTo>
                    <a:cubicBezTo>
                      <a:pt x="3229" y="14042"/>
                      <a:pt x="5996" y="11407"/>
                      <a:pt x="7196" y="8898"/>
                    </a:cubicBezTo>
                    <a:cubicBezTo>
                      <a:pt x="7985" y="7248"/>
                      <a:pt x="8518" y="4647"/>
                      <a:pt x="8063" y="2949"/>
                    </a:cubicBezTo>
                    <a:cubicBezTo>
                      <a:pt x="7782" y="1903"/>
                      <a:pt x="7404" y="889"/>
                      <a:pt x="6687" y="43"/>
                    </a:cubicBezTo>
                    <a:cubicBezTo>
                      <a:pt x="6654" y="5"/>
                      <a:pt x="6560" y="18"/>
                      <a:pt x="64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11129;p43"/>
              <p:cNvSpPr/>
              <p:nvPr/>
            </p:nvSpPr>
            <p:spPr>
              <a:xfrm>
                <a:off x="5592514" y="3044623"/>
                <a:ext cx="625361" cy="785439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11766" extrusionOk="0">
                    <a:moveTo>
                      <a:pt x="9054" y="1"/>
                    </a:moveTo>
                    <a:cubicBezTo>
                      <a:pt x="8743" y="448"/>
                      <a:pt x="8703" y="964"/>
                      <a:pt x="8609" y="1468"/>
                    </a:cubicBezTo>
                    <a:cubicBezTo>
                      <a:pt x="8299" y="3130"/>
                      <a:pt x="7793" y="4723"/>
                      <a:pt x="6819" y="6128"/>
                    </a:cubicBezTo>
                    <a:cubicBezTo>
                      <a:pt x="5788" y="7619"/>
                      <a:pt x="4542" y="8900"/>
                      <a:pt x="3072" y="9967"/>
                    </a:cubicBezTo>
                    <a:cubicBezTo>
                      <a:pt x="1859" y="10847"/>
                      <a:pt x="1239" y="10899"/>
                      <a:pt x="185" y="11401"/>
                    </a:cubicBezTo>
                    <a:cubicBezTo>
                      <a:pt x="102" y="11440"/>
                      <a:pt x="61" y="11564"/>
                      <a:pt x="0" y="11650"/>
                    </a:cubicBezTo>
                    <a:cubicBezTo>
                      <a:pt x="93" y="11727"/>
                      <a:pt x="233" y="11765"/>
                      <a:pt x="413" y="11765"/>
                    </a:cubicBezTo>
                    <a:cubicBezTo>
                      <a:pt x="1919" y="11765"/>
                      <a:pt x="6184" y="9094"/>
                      <a:pt x="8208" y="4595"/>
                    </a:cubicBezTo>
                    <a:cubicBezTo>
                      <a:pt x="8753" y="3383"/>
                      <a:pt x="8930" y="2066"/>
                      <a:pt x="9223" y="785"/>
                    </a:cubicBezTo>
                    <a:cubicBezTo>
                      <a:pt x="9277" y="550"/>
                      <a:pt x="9367" y="237"/>
                      <a:pt x="90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43"/>
              <p:cNvSpPr/>
              <p:nvPr/>
            </p:nvSpPr>
            <p:spPr>
              <a:xfrm>
                <a:off x="5226362" y="2006513"/>
                <a:ext cx="578232" cy="79745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946" extrusionOk="0">
                    <a:moveTo>
                      <a:pt x="7776" y="0"/>
                    </a:moveTo>
                    <a:lnTo>
                      <a:pt x="7776" y="0"/>
                    </a:lnTo>
                    <a:cubicBezTo>
                      <a:pt x="7818" y="616"/>
                      <a:pt x="7922" y="1203"/>
                      <a:pt x="7889" y="1783"/>
                    </a:cubicBezTo>
                    <a:cubicBezTo>
                      <a:pt x="7600" y="6869"/>
                      <a:pt x="4261" y="10361"/>
                      <a:pt x="1113" y="11223"/>
                    </a:cubicBezTo>
                    <a:cubicBezTo>
                      <a:pt x="775" y="11316"/>
                      <a:pt x="458" y="11490"/>
                      <a:pt x="1" y="11683"/>
                    </a:cubicBezTo>
                    <a:cubicBezTo>
                      <a:pt x="247" y="11886"/>
                      <a:pt x="448" y="11946"/>
                      <a:pt x="628" y="11946"/>
                    </a:cubicBezTo>
                    <a:cubicBezTo>
                      <a:pt x="741" y="11946"/>
                      <a:pt x="846" y="11922"/>
                      <a:pt x="949" y="11895"/>
                    </a:cubicBezTo>
                    <a:cubicBezTo>
                      <a:pt x="1881" y="11652"/>
                      <a:pt x="2795" y="11362"/>
                      <a:pt x="3546" y="10716"/>
                    </a:cubicBezTo>
                    <a:cubicBezTo>
                      <a:pt x="4927" y="9527"/>
                      <a:pt x="6769" y="8021"/>
                      <a:pt x="7668" y="5248"/>
                    </a:cubicBezTo>
                    <a:cubicBezTo>
                      <a:pt x="8182" y="3662"/>
                      <a:pt x="8662" y="958"/>
                      <a:pt x="8059" y="104"/>
                    </a:cubicBezTo>
                    <a:cubicBezTo>
                      <a:pt x="8010" y="35"/>
                      <a:pt x="7869" y="33"/>
                      <a:pt x="77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43"/>
              <p:cNvSpPr/>
              <p:nvPr/>
            </p:nvSpPr>
            <p:spPr>
              <a:xfrm>
                <a:off x="3148543" y="866869"/>
                <a:ext cx="443120" cy="779231"/>
              </a:xfrm>
              <a:custGeom>
                <a:avLst/>
                <a:gdLst/>
                <a:ahLst/>
                <a:cxnLst/>
                <a:rect l="l" t="t" r="r" b="b"/>
                <a:pathLst>
                  <a:path w="6638" h="11673" extrusionOk="0">
                    <a:moveTo>
                      <a:pt x="3064" y="1"/>
                    </a:moveTo>
                    <a:cubicBezTo>
                      <a:pt x="2744" y="85"/>
                      <a:pt x="2621" y="302"/>
                      <a:pt x="2471" y="481"/>
                    </a:cubicBezTo>
                    <a:cubicBezTo>
                      <a:pt x="1032" y="2216"/>
                      <a:pt x="0" y="3387"/>
                      <a:pt x="569" y="6092"/>
                    </a:cubicBezTo>
                    <a:cubicBezTo>
                      <a:pt x="919" y="7752"/>
                      <a:pt x="2147" y="10143"/>
                      <a:pt x="4216" y="11028"/>
                    </a:cubicBezTo>
                    <a:cubicBezTo>
                      <a:pt x="4803" y="11279"/>
                      <a:pt x="5421" y="11460"/>
                      <a:pt x="6030" y="11654"/>
                    </a:cubicBezTo>
                    <a:cubicBezTo>
                      <a:pt x="6073" y="11667"/>
                      <a:pt x="6118" y="11672"/>
                      <a:pt x="6173" y="11672"/>
                    </a:cubicBezTo>
                    <a:cubicBezTo>
                      <a:pt x="6279" y="11672"/>
                      <a:pt x="6419" y="11654"/>
                      <a:pt x="6638" y="11651"/>
                    </a:cubicBezTo>
                    <a:cubicBezTo>
                      <a:pt x="6350" y="11466"/>
                      <a:pt x="6232" y="11361"/>
                      <a:pt x="6092" y="11308"/>
                    </a:cubicBezTo>
                    <a:cubicBezTo>
                      <a:pt x="4616" y="10724"/>
                      <a:pt x="2275" y="10470"/>
                      <a:pt x="1191" y="6012"/>
                    </a:cubicBezTo>
                    <a:cubicBezTo>
                      <a:pt x="992" y="5191"/>
                      <a:pt x="1058" y="4346"/>
                      <a:pt x="1225" y="3518"/>
                    </a:cubicBezTo>
                    <a:cubicBezTo>
                      <a:pt x="1416" y="2570"/>
                      <a:pt x="2594" y="1656"/>
                      <a:pt x="3023" y="433"/>
                    </a:cubicBezTo>
                    <a:cubicBezTo>
                      <a:pt x="3066" y="307"/>
                      <a:pt x="3051" y="163"/>
                      <a:pt x="30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43"/>
              <p:cNvSpPr/>
              <p:nvPr/>
            </p:nvSpPr>
            <p:spPr>
              <a:xfrm>
                <a:off x="4572029" y="3642682"/>
                <a:ext cx="242921" cy="906733"/>
              </a:xfrm>
              <a:custGeom>
                <a:avLst/>
                <a:gdLst/>
                <a:ahLst/>
                <a:cxnLst/>
                <a:rect l="l" t="t" r="r" b="b"/>
                <a:pathLst>
                  <a:path w="3639" h="13583" extrusionOk="0">
                    <a:moveTo>
                      <a:pt x="3575" y="1"/>
                    </a:moveTo>
                    <a:cubicBezTo>
                      <a:pt x="2934" y="239"/>
                      <a:pt x="2711" y="356"/>
                      <a:pt x="2447" y="726"/>
                    </a:cubicBezTo>
                    <a:cubicBezTo>
                      <a:pt x="1725" y="1743"/>
                      <a:pt x="1165" y="2862"/>
                      <a:pt x="800" y="4040"/>
                    </a:cubicBezTo>
                    <a:cubicBezTo>
                      <a:pt x="1" y="6618"/>
                      <a:pt x="1382" y="10804"/>
                      <a:pt x="1928" y="11607"/>
                    </a:cubicBezTo>
                    <a:cubicBezTo>
                      <a:pt x="2356" y="12235"/>
                      <a:pt x="2812" y="12843"/>
                      <a:pt x="3270" y="13450"/>
                    </a:cubicBezTo>
                    <a:cubicBezTo>
                      <a:pt x="3323" y="13519"/>
                      <a:pt x="3461" y="13521"/>
                      <a:pt x="3638" y="13582"/>
                    </a:cubicBezTo>
                    <a:cubicBezTo>
                      <a:pt x="3270" y="12532"/>
                      <a:pt x="2245" y="11404"/>
                      <a:pt x="1860" y="10230"/>
                    </a:cubicBezTo>
                    <a:cubicBezTo>
                      <a:pt x="1054" y="7775"/>
                      <a:pt x="629" y="5118"/>
                      <a:pt x="1767" y="2865"/>
                    </a:cubicBezTo>
                    <a:cubicBezTo>
                      <a:pt x="2248" y="1911"/>
                      <a:pt x="2715" y="930"/>
                      <a:pt x="3576" y="227"/>
                    </a:cubicBezTo>
                    <a:cubicBezTo>
                      <a:pt x="3594" y="211"/>
                      <a:pt x="3577" y="154"/>
                      <a:pt x="35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43"/>
              <p:cNvSpPr/>
              <p:nvPr/>
            </p:nvSpPr>
            <p:spPr>
              <a:xfrm>
                <a:off x="3614895" y="4043614"/>
                <a:ext cx="889911" cy="449395"/>
              </a:xfrm>
              <a:custGeom>
                <a:avLst/>
                <a:gdLst/>
                <a:ahLst/>
                <a:cxnLst/>
                <a:rect l="l" t="t" r="r" b="b"/>
                <a:pathLst>
                  <a:path w="13331" h="6732" extrusionOk="0">
                    <a:moveTo>
                      <a:pt x="13214" y="0"/>
                    </a:moveTo>
                    <a:cubicBezTo>
                      <a:pt x="12968" y="452"/>
                      <a:pt x="12870" y="825"/>
                      <a:pt x="12822" y="1230"/>
                    </a:cubicBezTo>
                    <a:cubicBezTo>
                      <a:pt x="12670" y="2528"/>
                      <a:pt x="11550" y="3711"/>
                      <a:pt x="10399" y="4322"/>
                    </a:cubicBezTo>
                    <a:cubicBezTo>
                      <a:pt x="7690" y="5757"/>
                      <a:pt x="6111" y="6286"/>
                      <a:pt x="4588" y="6286"/>
                    </a:cubicBezTo>
                    <a:cubicBezTo>
                      <a:pt x="4291" y="6286"/>
                      <a:pt x="3995" y="6266"/>
                      <a:pt x="3694" y="6229"/>
                    </a:cubicBezTo>
                    <a:cubicBezTo>
                      <a:pt x="2024" y="6020"/>
                      <a:pt x="1569" y="5445"/>
                      <a:pt x="179" y="4365"/>
                    </a:cubicBezTo>
                    <a:cubicBezTo>
                      <a:pt x="120" y="4428"/>
                      <a:pt x="61" y="4492"/>
                      <a:pt x="1" y="4555"/>
                    </a:cubicBezTo>
                    <a:cubicBezTo>
                      <a:pt x="798" y="5439"/>
                      <a:pt x="1641" y="6287"/>
                      <a:pt x="2877" y="6540"/>
                    </a:cubicBezTo>
                    <a:cubicBezTo>
                      <a:pt x="3495" y="6665"/>
                      <a:pt x="4064" y="6732"/>
                      <a:pt x="4625" y="6732"/>
                    </a:cubicBezTo>
                    <a:cubicBezTo>
                      <a:pt x="6377" y="6732"/>
                      <a:pt x="8043" y="6081"/>
                      <a:pt x="10820" y="4540"/>
                    </a:cubicBezTo>
                    <a:cubicBezTo>
                      <a:pt x="12438" y="3645"/>
                      <a:pt x="13305" y="2210"/>
                      <a:pt x="13329" y="322"/>
                    </a:cubicBezTo>
                    <a:cubicBezTo>
                      <a:pt x="13330" y="245"/>
                      <a:pt x="13274" y="166"/>
                      <a:pt x="132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43"/>
              <p:cNvSpPr/>
              <p:nvPr/>
            </p:nvSpPr>
            <p:spPr>
              <a:xfrm>
                <a:off x="2790135" y="3809704"/>
                <a:ext cx="700193" cy="201800"/>
              </a:xfrm>
              <a:custGeom>
                <a:avLst/>
                <a:gdLst/>
                <a:ahLst/>
                <a:cxnLst/>
                <a:rect l="l" t="t" r="r" b="b"/>
                <a:pathLst>
                  <a:path w="10489" h="3023" extrusionOk="0">
                    <a:moveTo>
                      <a:pt x="5166" y="1"/>
                    </a:moveTo>
                    <a:cubicBezTo>
                      <a:pt x="4431" y="1"/>
                      <a:pt x="3695" y="68"/>
                      <a:pt x="2965" y="226"/>
                    </a:cubicBezTo>
                    <a:cubicBezTo>
                      <a:pt x="1642" y="511"/>
                      <a:pt x="1107" y="1264"/>
                      <a:pt x="223" y="2410"/>
                    </a:cubicBezTo>
                    <a:cubicBezTo>
                      <a:pt x="102" y="2566"/>
                      <a:pt x="1" y="2745"/>
                      <a:pt x="109" y="3023"/>
                    </a:cubicBezTo>
                    <a:cubicBezTo>
                      <a:pt x="1578" y="1758"/>
                      <a:pt x="1945" y="536"/>
                      <a:pt x="4929" y="536"/>
                    </a:cubicBezTo>
                    <a:cubicBezTo>
                      <a:pt x="5520" y="536"/>
                      <a:pt x="6215" y="584"/>
                      <a:pt x="7041" y="689"/>
                    </a:cubicBezTo>
                    <a:cubicBezTo>
                      <a:pt x="7934" y="802"/>
                      <a:pt x="9577" y="1731"/>
                      <a:pt x="10329" y="2925"/>
                    </a:cubicBezTo>
                    <a:cubicBezTo>
                      <a:pt x="10489" y="2325"/>
                      <a:pt x="10349" y="2064"/>
                      <a:pt x="10128" y="1829"/>
                    </a:cubicBezTo>
                    <a:cubicBezTo>
                      <a:pt x="9243" y="900"/>
                      <a:pt x="8156" y="275"/>
                      <a:pt x="6904" y="115"/>
                    </a:cubicBezTo>
                    <a:cubicBezTo>
                      <a:pt x="6329" y="43"/>
                      <a:pt x="5748" y="1"/>
                      <a:pt x="5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43"/>
              <p:cNvSpPr/>
              <p:nvPr/>
            </p:nvSpPr>
            <p:spPr>
              <a:xfrm>
                <a:off x="4570494" y="1298040"/>
                <a:ext cx="711275" cy="476297"/>
              </a:xfrm>
              <a:custGeom>
                <a:avLst/>
                <a:gdLst/>
                <a:ahLst/>
                <a:cxnLst/>
                <a:rect l="l" t="t" r="r" b="b"/>
                <a:pathLst>
                  <a:path w="10655" h="7135" extrusionOk="0">
                    <a:moveTo>
                      <a:pt x="10504" y="0"/>
                    </a:moveTo>
                    <a:lnTo>
                      <a:pt x="10504" y="0"/>
                    </a:lnTo>
                    <a:cubicBezTo>
                      <a:pt x="10337" y="55"/>
                      <a:pt x="10214" y="70"/>
                      <a:pt x="10209" y="105"/>
                    </a:cubicBezTo>
                    <a:cubicBezTo>
                      <a:pt x="9901" y="1750"/>
                      <a:pt x="9960" y="3584"/>
                      <a:pt x="7607" y="5242"/>
                    </a:cubicBezTo>
                    <a:cubicBezTo>
                      <a:pt x="6900" y="5739"/>
                      <a:pt x="6108" y="5992"/>
                      <a:pt x="5311" y="6248"/>
                    </a:cubicBezTo>
                    <a:cubicBezTo>
                      <a:pt x="4535" y="6497"/>
                      <a:pt x="3758" y="6631"/>
                      <a:pt x="2980" y="6631"/>
                    </a:cubicBezTo>
                    <a:cubicBezTo>
                      <a:pt x="2228" y="6631"/>
                      <a:pt x="1474" y="6505"/>
                      <a:pt x="721" y="6238"/>
                    </a:cubicBezTo>
                    <a:cubicBezTo>
                      <a:pt x="595" y="6193"/>
                      <a:pt x="463" y="6120"/>
                      <a:pt x="314" y="6120"/>
                    </a:cubicBezTo>
                    <a:cubicBezTo>
                      <a:pt x="218" y="6120"/>
                      <a:pt x="114" y="6150"/>
                      <a:pt x="0" y="6236"/>
                    </a:cubicBezTo>
                    <a:cubicBezTo>
                      <a:pt x="421" y="6500"/>
                      <a:pt x="820" y="6749"/>
                      <a:pt x="1081" y="6911"/>
                    </a:cubicBezTo>
                    <a:cubicBezTo>
                      <a:pt x="1703" y="7061"/>
                      <a:pt x="2283" y="7135"/>
                      <a:pt x="2841" y="7135"/>
                    </a:cubicBezTo>
                    <a:cubicBezTo>
                      <a:pt x="3351" y="7135"/>
                      <a:pt x="3842" y="7074"/>
                      <a:pt x="4328" y="6953"/>
                    </a:cubicBezTo>
                    <a:cubicBezTo>
                      <a:pt x="6892" y="6321"/>
                      <a:pt x="9216" y="5493"/>
                      <a:pt x="10106" y="2541"/>
                    </a:cubicBezTo>
                    <a:cubicBezTo>
                      <a:pt x="10492" y="1266"/>
                      <a:pt x="10655" y="926"/>
                      <a:pt x="105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43"/>
              <p:cNvSpPr/>
              <p:nvPr/>
            </p:nvSpPr>
            <p:spPr>
              <a:xfrm>
                <a:off x="3981647" y="776349"/>
                <a:ext cx="288315" cy="793049"/>
              </a:xfrm>
              <a:custGeom>
                <a:avLst/>
                <a:gdLst/>
                <a:ahLst/>
                <a:cxnLst/>
                <a:rect l="l" t="t" r="r" b="b"/>
                <a:pathLst>
                  <a:path w="4319" h="11880" extrusionOk="0">
                    <a:moveTo>
                      <a:pt x="2502" y="1"/>
                    </a:moveTo>
                    <a:cubicBezTo>
                      <a:pt x="2400" y="131"/>
                      <a:pt x="2336" y="213"/>
                      <a:pt x="2250" y="322"/>
                    </a:cubicBezTo>
                    <a:cubicBezTo>
                      <a:pt x="4127" y="3133"/>
                      <a:pt x="4142" y="5874"/>
                      <a:pt x="2387" y="8531"/>
                    </a:cubicBezTo>
                    <a:cubicBezTo>
                      <a:pt x="2182" y="8843"/>
                      <a:pt x="740" y="10647"/>
                      <a:pt x="1" y="11880"/>
                    </a:cubicBezTo>
                    <a:cubicBezTo>
                      <a:pt x="633" y="11724"/>
                      <a:pt x="861" y="11390"/>
                      <a:pt x="1095" y="11066"/>
                    </a:cubicBezTo>
                    <a:cubicBezTo>
                      <a:pt x="2784" y="8731"/>
                      <a:pt x="3626" y="7696"/>
                      <a:pt x="3929" y="5995"/>
                    </a:cubicBezTo>
                    <a:cubicBezTo>
                      <a:pt x="4319" y="3808"/>
                      <a:pt x="3913" y="1530"/>
                      <a:pt x="25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43"/>
              <p:cNvSpPr/>
              <p:nvPr/>
            </p:nvSpPr>
            <p:spPr>
              <a:xfrm>
                <a:off x="4067561" y="1604447"/>
                <a:ext cx="623358" cy="438514"/>
              </a:xfrm>
              <a:custGeom>
                <a:avLst/>
                <a:gdLst/>
                <a:ahLst/>
                <a:cxnLst/>
                <a:rect l="l" t="t" r="r" b="b"/>
                <a:pathLst>
                  <a:path w="9338" h="6569" extrusionOk="0">
                    <a:moveTo>
                      <a:pt x="1574" y="1"/>
                    </a:moveTo>
                    <a:cubicBezTo>
                      <a:pt x="956" y="1"/>
                      <a:pt x="414" y="96"/>
                      <a:pt x="1" y="273"/>
                    </a:cubicBezTo>
                    <a:cubicBezTo>
                      <a:pt x="247" y="490"/>
                      <a:pt x="499" y="533"/>
                      <a:pt x="746" y="533"/>
                    </a:cubicBezTo>
                    <a:cubicBezTo>
                      <a:pt x="907" y="533"/>
                      <a:pt x="1065" y="515"/>
                      <a:pt x="1218" y="515"/>
                    </a:cubicBezTo>
                    <a:cubicBezTo>
                      <a:pt x="1290" y="515"/>
                      <a:pt x="1360" y="519"/>
                      <a:pt x="1430" y="531"/>
                    </a:cubicBezTo>
                    <a:cubicBezTo>
                      <a:pt x="1901" y="608"/>
                      <a:pt x="2385" y="607"/>
                      <a:pt x="2861" y="672"/>
                    </a:cubicBezTo>
                    <a:cubicBezTo>
                      <a:pt x="3335" y="737"/>
                      <a:pt x="3803" y="841"/>
                      <a:pt x="4366" y="945"/>
                    </a:cubicBezTo>
                    <a:cubicBezTo>
                      <a:pt x="4997" y="1351"/>
                      <a:pt x="5729" y="1770"/>
                      <a:pt x="6400" y="2267"/>
                    </a:cubicBezTo>
                    <a:cubicBezTo>
                      <a:pt x="7963" y="3426"/>
                      <a:pt x="8676" y="5509"/>
                      <a:pt x="9162" y="6569"/>
                    </a:cubicBezTo>
                    <a:cubicBezTo>
                      <a:pt x="9331" y="6109"/>
                      <a:pt x="9337" y="6108"/>
                      <a:pt x="9301" y="5988"/>
                    </a:cubicBezTo>
                    <a:cubicBezTo>
                      <a:pt x="8042" y="1661"/>
                      <a:pt x="4153" y="1"/>
                      <a:pt x="15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43"/>
              <p:cNvSpPr/>
              <p:nvPr/>
            </p:nvSpPr>
            <p:spPr>
              <a:xfrm>
                <a:off x="5638241" y="3556101"/>
                <a:ext cx="462078" cy="323027"/>
              </a:xfrm>
              <a:custGeom>
                <a:avLst/>
                <a:gdLst/>
                <a:ahLst/>
                <a:cxnLst/>
                <a:rect l="l" t="t" r="r" b="b"/>
                <a:pathLst>
                  <a:path w="6922" h="4839" extrusionOk="0">
                    <a:moveTo>
                      <a:pt x="6868" y="1"/>
                    </a:moveTo>
                    <a:cubicBezTo>
                      <a:pt x="4470" y="3122"/>
                      <a:pt x="3095" y="3922"/>
                      <a:pt x="0" y="4635"/>
                    </a:cubicBezTo>
                    <a:cubicBezTo>
                      <a:pt x="256" y="4751"/>
                      <a:pt x="360" y="4837"/>
                      <a:pt x="464" y="4839"/>
                    </a:cubicBezTo>
                    <a:cubicBezTo>
                      <a:pt x="476" y="4839"/>
                      <a:pt x="488" y="4839"/>
                      <a:pt x="500" y="4839"/>
                    </a:cubicBezTo>
                    <a:cubicBezTo>
                      <a:pt x="1467" y="4839"/>
                      <a:pt x="2391" y="4619"/>
                      <a:pt x="3229" y="4144"/>
                    </a:cubicBezTo>
                    <a:cubicBezTo>
                      <a:pt x="4812" y="3246"/>
                      <a:pt x="6683" y="1467"/>
                      <a:pt x="6905" y="324"/>
                    </a:cubicBezTo>
                    <a:cubicBezTo>
                      <a:pt x="6922" y="238"/>
                      <a:pt x="6886" y="142"/>
                      <a:pt x="68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43"/>
              <p:cNvSpPr/>
              <p:nvPr/>
            </p:nvSpPr>
            <p:spPr>
              <a:xfrm>
                <a:off x="1965710" y="1812456"/>
                <a:ext cx="432439" cy="272294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4079" extrusionOk="0">
                    <a:moveTo>
                      <a:pt x="1191" y="0"/>
                    </a:moveTo>
                    <a:cubicBezTo>
                      <a:pt x="975" y="0"/>
                      <a:pt x="754" y="26"/>
                      <a:pt x="545" y="51"/>
                    </a:cubicBezTo>
                    <a:cubicBezTo>
                      <a:pt x="275" y="83"/>
                      <a:pt x="1" y="230"/>
                      <a:pt x="77" y="670"/>
                    </a:cubicBezTo>
                    <a:cubicBezTo>
                      <a:pt x="403" y="524"/>
                      <a:pt x="718" y="463"/>
                      <a:pt x="1025" y="463"/>
                    </a:cubicBezTo>
                    <a:cubicBezTo>
                      <a:pt x="1682" y="463"/>
                      <a:pt x="2299" y="742"/>
                      <a:pt x="2895" y="1059"/>
                    </a:cubicBezTo>
                    <a:cubicBezTo>
                      <a:pt x="4372" y="1847"/>
                      <a:pt x="4615" y="2209"/>
                      <a:pt x="6477" y="4078"/>
                    </a:cubicBezTo>
                    <a:cubicBezTo>
                      <a:pt x="6405" y="3704"/>
                      <a:pt x="6412" y="3574"/>
                      <a:pt x="6358" y="3488"/>
                    </a:cubicBezTo>
                    <a:cubicBezTo>
                      <a:pt x="5262" y="1745"/>
                      <a:pt x="3630" y="712"/>
                      <a:pt x="1728" y="75"/>
                    </a:cubicBezTo>
                    <a:cubicBezTo>
                      <a:pt x="1561" y="19"/>
                      <a:pt x="1378" y="0"/>
                      <a:pt x="11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43"/>
              <p:cNvSpPr/>
              <p:nvPr/>
            </p:nvSpPr>
            <p:spPr>
              <a:xfrm>
                <a:off x="3021642" y="3649625"/>
                <a:ext cx="505736" cy="259744"/>
              </a:xfrm>
              <a:custGeom>
                <a:avLst/>
                <a:gdLst/>
                <a:ahLst/>
                <a:cxnLst/>
                <a:rect l="l" t="t" r="r" b="b"/>
                <a:pathLst>
                  <a:path w="7576" h="3891" extrusionOk="0">
                    <a:moveTo>
                      <a:pt x="3262" y="1"/>
                    </a:moveTo>
                    <a:cubicBezTo>
                      <a:pt x="2773" y="1"/>
                      <a:pt x="2341" y="101"/>
                      <a:pt x="2025" y="271"/>
                    </a:cubicBezTo>
                    <a:cubicBezTo>
                      <a:pt x="1290" y="668"/>
                      <a:pt x="558" y="1091"/>
                      <a:pt x="0" y="1740"/>
                    </a:cubicBezTo>
                    <a:cubicBezTo>
                      <a:pt x="23" y="1785"/>
                      <a:pt x="45" y="1832"/>
                      <a:pt x="68" y="1877"/>
                    </a:cubicBezTo>
                    <a:cubicBezTo>
                      <a:pt x="1328" y="1568"/>
                      <a:pt x="1444" y="476"/>
                      <a:pt x="3408" y="432"/>
                    </a:cubicBezTo>
                    <a:cubicBezTo>
                      <a:pt x="3431" y="431"/>
                      <a:pt x="3454" y="431"/>
                      <a:pt x="3477" y="431"/>
                    </a:cubicBezTo>
                    <a:cubicBezTo>
                      <a:pt x="4317" y="431"/>
                      <a:pt x="4977" y="792"/>
                      <a:pt x="5576" y="1308"/>
                    </a:cubicBezTo>
                    <a:cubicBezTo>
                      <a:pt x="6777" y="2342"/>
                      <a:pt x="6917" y="2928"/>
                      <a:pt x="7398" y="3891"/>
                    </a:cubicBezTo>
                    <a:cubicBezTo>
                      <a:pt x="7479" y="3685"/>
                      <a:pt x="7575" y="3567"/>
                      <a:pt x="7548" y="3492"/>
                    </a:cubicBezTo>
                    <a:cubicBezTo>
                      <a:pt x="7416" y="3115"/>
                      <a:pt x="7295" y="2728"/>
                      <a:pt x="7097" y="2385"/>
                    </a:cubicBezTo>
                    <a:cubicBezTo>
                      <a:pt x="6085" y="635"/>
                      <a:pt x="4493" y="1"/>
                      <a:pt x="3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43"/>
              <p:cNvSpPr/>
              <p:nvPr/>
            </p:nvSpPr>
            <p:spPr>
              <a:xfrm>
                <a:off x="2536533" y="2380075"/>
                <a:ext cx="333174" cy="346058"/>
              </a:xfrm>
              <a:custGeom>
                <a:avLst/>
                <a:gdLst/>
                <a:ahLst/>
                <a:cxnLst/>
                <a:rect l="l" t="t" r="r" b="b"/>
                <a:pathLst>
                  <a:path w="4991" h="518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1019"/>
                      <a:pt x="543" y="1680"/>
                      <a:pt x="994" y="2332"/>
                    </a:cubicBezTo>
                    <a:cubicBezTo>
                      <a:pt x="1518" y="3092"/>
                      <a:pt x="2120" y="3826"/>
                      <a:pt x="2927" y="4259"/>
                    </a:cubicBezTo>
                    <a:cubicBezTo>
                      <a:pt x="3571" y="4604"/>
                      <a:pt x="4153" y="5167"/>
                      <a:pt x="4991" y="5183"/>
                    </a:cubicBezTo>
                    <a:cubicBezTo>
                      <a:pt x="4951" y="5037"/>
                      <a:pt x="4922" y="4925"/>
                      <a:pt x="4887" y="4796"/>
                    </a:cubicBezTo>
                    <a:cubicBezTo>
                      <a:pt x="3787" y="4245"/>
                      <a:pt x="1934" y="3397"/>
                      <a:pt x="776" y="976"/>
                    </a:cubicBezTo>
                    <a:cubicBezTo>
                      <a:pt x="311" y="2"/>
                      <a:pt x="460" y="255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43"/>
              <p:cNvSpPr/>
              <p:nvPr/>
            </p:nvSpPr>
            <p:spPr>
              <a:xfrm>
                <a:off x="2285801" y="2518592"/>
                <a:ext cx="234510" cy="338581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5072" extrusionOk="0">
                    <a:moveTo>
                      <a:pt x="2927" y="0"/>
                    </a:moveTo>
                    <a:cubicBezTo>
                      <a:pt x="2889" y="0"/>
                      <a:pt x="2846" y="14"/>
                      <a:pt x="2799" y="42"/>
                    </a:cubicBezTo>
                    <a:cubicBezTo>
                      <a:pt x="2498" y="2195"/>
                      <a:pt x="1974" y="2597"/>
                      <a:pt x="1" y="5071"/>
                    </a:cubicBezTo>
                    <a:cubicBezTo>
                      <a:pt x="374" y="4935"/>
                      <a:pt x="577" y="4905"/>
                      <a:pt x="724" y="4799"/>
                    </a:cubicBezTo>
                    <a:cubicBezTo>
                      <a:pt x="3032" y="3155"/>
                      <a:pt x="3512" y="0"/>
                      <a:pt x="29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43"/>
              <p:cNvSpPr/>
              <p:nvPr/>
            </p:nvSpPr>
            <p:spPr>
              <a:xfrm>
                <a:off x="4776433" y="1703511"/>
                <a:ext cx="396725" cy="140119"/>
              </a:xfrm>
              <a:custGeom>
                <a:avLst/>
                <a:gdLst/>
                <a:ahLst/>
                <a:cxnLst/>
                <a:rect l="l" t="t" r="r" b="b"/>
                <a:pathLst>
                  <a:path w="5943" h="2099" extrusionOk="0">
                    <a:moveTo>
                      <a:pt x="5783" y="0"/>
                    </a:moveTo>
                    <a:cubicBezTo>
                      <a:pt x="3220" y="1079"/>
                      <a:pt x="2028" y="1718"/>
                      <a:pt x="504" y="1718"/>
                    </a:cubicBezTo>
                    <a:cubicBezTo>
                      <a:pt x="341" y="1718"/>
                      <a:pt x="174" y="1711"/>
                      <a:pt x="0" y="1696"/>
                    </a:cubicBezTo>
                    <a:lnTo>
                      <a:pt x="0" y="1696"/>
                    </a:lnTo>
                    <a:cubicBezTo>
                      <a:pt x="291" y="1983"/>
                      <a:pt x="681" y="2098"/>
                      <a:pt x="1135" y="2098"/>
                    </a:cubicBezTo>
                    <a:cubicBezTo>
                      <a:pt x="2284" y="2098"/>
                      <a:pt x="3837" y="1354"/>
                      <a:pt x="5176" y="765"/>
                    </a:cubicBezTo>
                    <a:cubicBezTo>
                      <a:pt x="5457" y="642"/>
                      <a:pt x="5689" y="408"/>
                      <a:pt x="5943" y="224"/>
                    </a:cubicBezTo>
                    <a:cubicBezTo>
                      <a:pt x="5864" y="115"/>
                      <a:pt x="5822" y="54"/>
                      <a:pt x="57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43"/>
              <p:cNvSpPr/>
              <p:nvPr/>
            </p:nvSpPr>
            <p:spPr>
              <a:xfrm>
                <a:off x="3010093" y="3765779"/>
                <a:ext cx="16088" cy="1141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71" extrusionOk="0">
                    <a:moveTo>
                      <a:pt x="173" y="0"/>
                    </a:moveTo>
                    <a:cubicBezTo>
                      <a:pt x="116" y="57"/>
                      <a:pt x="58" y="114"/>
                      <a:pt x="1" y="171"/>
                    </a:cubicBezTo>
                    <a:cubicBezTo>
                      <a:pt x="81" y="162"/>
                      <a:pt x="161" y="150"/>
                      <a:pt x="241" y="139"/>
                    </a:cubicBezTo>
                    <a:cubicBezTo>
                      <a:pt x="218" y="92"/>
                      <a:pt x="196" y="45"/>
                      <a:pt x="1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43"/>
              <p:cNvSpPr/>
              <p:nvPr/>
            </p:nvSpPr>
            <p:spPr>
              <a:xfrm>
                <a:off x="2240073" y="2956306"/>
                <a:ext cx="758203" cy="803463"/>
              </a:xfrm>
              <a:custGeom>
                <a:avLst/>
                <a:gdLst/>
                <a:ahLst/>
                <a:cxnLst/>
                <a:rect l="l" t="t" r="r" b="b"/>
                <a:pathLst>
                  <a:path w="11358" h="12036" extrusionOk="0">
                    <a:moveTo>
                      <a:pt x="6076" y="545"/>
                    </a:moveTo>
                    <a:cubicBezTo>
                      <a:pt x="6853" y="545"/>
                      <a:pt x="7593" y="801"/>
                      <a:pt x="8203" y="968"/>
                    </a:cubicBezTo>
                    <a:cubicBezTo>
                      <a:pt x="10423" y="3010"/>
                      <a:pt x="11358" y="5072"/>
                      <a:pt x="9403" y="9364"/>
                    </a:cubicBezTo>
                    <a:cubicBezTo>
                      <a:pt x="8765" y="10768"/>
                      <a:pt x="7732" y="11412"/>
                      <a:pt x="6359" y="11412"/>
                    </a:cubicBezTo>
                    <a:cubicBezTo>
                      <a:pt x="6188" y="11412"/>
                      <a:pt x="6012" y="11402"/>
                      <a:pt x="5831" y="11383"/>
                    </a:cubicBezTo>
                    <a:cubicBezTo>
                      <a:pt x="3435" y="11123"/>
                      <a:pt x="1126" y="9136"/>
                      <a:pt x="1549" y="6712"/>
                    </a:cubicBezTo>
                    <a:cubicBezTo>
                      <a:pt x="1859" y="4931"/>
                      <a:pt x="2578" y="2842"/>
                      <a:pt x="3834" y="1534"/>
                    </a:cubicBezTo>
                    <a:cubicBezTo>
                      <a:pt x="4563" y="776"/>
                      <a:pt x="5336" y="545"/>
                      <a:pt x="6076" y="545"/>
                    </a:cubicBezTo>
                    <a:close/>
                    <a:moveTo>
                      <a:pt x="7143" y="0"/>
                    </a:moveTo>
                    <a:cubicBezTo>
                      <a:pt x="6838" y="0"/>
                      <a:pt x="6497" y="45"/>
                      <a:pt x="6055" y="77"/>
                    </a:cubicBezTo>
                    <a:cubicBezTo>
                      <a:pt x="4597" y="182"/>
                      <a:pt x="3468" y="852"/>
                      <a:pt x="2697" y="2091"/>
                    </a:cubicBezTo>
                    <a:cubicBezTo>
                      <a:pt x="1276" y="4380"/>
                      <a:pt x="1" y="7752"/>
                      <a:pt x="1762" y="9788"/>
                    </a:cubicBezTo>
                    <a:cubicBezTo>
                      <a:pt x="2973" y="11191"/>
                      <a:pt x="4428" y="12036"/>
                      <a:pt x="6199" y="12036"/>
                    </a:cubicBezTo>
                    <a:cubicBezTo>
                      <a:pt x="6547" y="12036"/>
                      <a:pt x="6907" y="12003"/>
                      <a:pt x="7279" y="11936"/>
                    </a:cubicBezTo>
                    <a:cubicBezTo>
                      <a:pt x="8226" y="11766"/>
                      <a:pt x="8990" y="11264"/>
                      <a:pt x="9525" y="10460"/>
                    </a:cubicBezTo>
                    <a:cubicBezTo>
                      <a:pt x="10501" y="8994"/>
                      <a:pt x="10973" y="7352"/>
                      <a:pt x="11080" y="5611"/>
                    </a:cubicBezTo>
                    <a:cubicBezTo>
                      <a:pt x="11186" y="3904"/>
                      <a:pt x="10466" y="2503"/>
                      <a:pt x="9328" y="1292"/>
                    </a:cubicBezTo>
                    <a:cubicBezTo>
                      <a:pt x="8321" y="222"/>
                      <a:pt x="7823" y="0"/>
                      <a:pt x="71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43"/>
              <p:cNvSpPr/>
              <p:nvPr/>
            </p:nvSpPr>
            <p:spPr>
              <a:xfrm>
                <a:off x="3084325" y="2657443"/>
                <a:ext cx="800326" cy="745987"/>
              </a:xfrm>
              <a:custGeom>
                <a:avLst/>
                <a:gdLst/>
                <a:ahLst/>
                <a:cxnLst/>
                <a:rect l="l" t="t" r="r" b="b"/>
                <a:pathLst>
                  <a:path w="11989" h="11175" extrusionOk="0">
                    <a:moveTo>
                      <a:pt x="6898" y="525"/>
                    </a:moveTo>
                    <a:cubicBezTo>
                      <a:pt x="7186" y="525"/>
                      <a:pt x="7478" y="544"/>
                      <a:pt x="7771" y="576"/>
                    </a:cubicBezTo>
                    <a:cubicBezTo>
                      <a:pt x="8614" y="668"/>
                      <a:pt x="9450" y="779"/>
                      <a:pt x="10130" y="1557"/>
                    </a:cubicBezTo>
                    <a:cubicBezTo>
                      <a:pt x="11989" y="4186"/>
                      <a:pt x="10177" y="9437"/>
                      <a:pt x="6424" y="10557"/>
                    </a:cubicBezTo>
                    <a:cubicBezTo>
                      <a:pt x="6179" y="10630"/>
                      <a:pt x="5938" y="10656"/>
                      <a:pt x="5703" y="10656"/>
                    </a:cubicBezTo>
                    <a:cubicBezTo>
                      <a:pt x="5318" y="10656"/>
                      <a:pt x="4950" y="10588"/>
                      <a:pt x="4610" y="10550"/>
                    </a:cubicBezTo>
                    <a:cubicBezTo>
                      <a:pt x="3428" y="9994"/>
                      <a:pt x="1949" y="9372"/>
                      <a:pt x="1255" y="8217"/>
                    </a:cubicBezTo>
                    <a:cubicBezTo>
                      <a:pt x="688" y="7273"/>
                      <a:pt x="585" y="6273"/>
                      <a:pt x="734" y="5214"/>
                    </a:cubicBezTo>
                    <a:cubicBezTo>
                      <a:pt x="1138" y="2388"/>
                      <a:pt x="3662" y="1520"/>
                      <a:pt x="4728" y="994"/>
                    </a:cubicBezTo>
                    <a:cubicBezTo>
                      <a:pt x="5426" y="650"/>
                      <a:pt x="6154" y="525"/>
                      <a:pt x="6898" y="525"/>
                    </a:cubicBezTo>
                    <a:close/>
                    <a:moveTo>
                      <a:pt x="6903" y="0"/>
                    </a:moveTo>
                    <a:cubicBezTo>
                      <a:pt x="6126" y="0"/>
                      <a:pt x="5341" y="177"/>
                      <a:pt x="4547" y="579"/>
                    </a:cubicBezTo>
                    <a:cubicBezTo>
                      <a:pt x="3193" y="1264"/>
                      <a:pt x="964" y="2013"/>
                      <a:pt x="368" y="4687"/>
                    </a:cubicBezTo>
                    <a:cubicBezTo>
                      <a:pt x="1" y="6342"/>
                      <a:pt x="222" y="8423"/>
                      <a:pt x="1613" y="9404"/>
                    </a:cubicBezTo>
                    <a:cubicBezTo>
                      <a:pt x="2597" y="10095"/>
                      <a:pt x="3636" y="10688"/>
                      <a:pt x="4795" y="11052"/>
                    </a:cubicBezTo>
                    <a:cubicBezTo>
                      <a:pt x="5063" y="11136"/>
                      <a:pt x="5341" y="11175"/>
                      <a:pt x="5624" y="11175"/>
                    </a:cubicBezTo>
                    <a:cubicBezTo>
                      <a:pt x="7132" y="11175"/>
                      <a:pt x="8767" y="10084"/>
                      <a:pt x="9615" y="9007"/>
                    </a:cubicBezTo>
                    <a:cubicBezTo>
                      <a:pt x="11236" y="6950"/>
                      <a:pt x="11074" y="6282"/>
                      <a:pt x="11394" y="4759"/>
                    </a:cubicBezTo>
                    <a:cubicBezTo>
                      <a:pt x="11675" y="3430"/>
                      <a:pt x="11136" y="1418"/>
                      <a:pt x="9962" y="822"/>
                    </a:cubicBezTo>
                    <a:cubicBezTo>
                      <a:pt x="8956" y="313"/>
                      <a:pt x="7937" y="0"/>
                      <a:pt x="69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43"/>
              <p:cNvSpPr/>
              <p:nvPr/>
            </p:nvSpPr>
            <p:spPr>
              <a:xfrm>
                <a:off x="1659838" y="2067193"/>
                <a:ext cx="696855" cy="803129"/>
              </a:xfrm>
              <a:custGeom>
                <a:avLst/>
                <a:gdLst/>
                <a:ahLst/>
                <a:cxnLst/>
                <a:rect l="l" t="t" r="r" b="b"/>
                <a:pathLst>
                  <a:path w="10439" h="12031" extrusionOk="0">
                    <a:moveTo>
                      <a:pt x="5232" y="520"/>
                    </a:moveTo>
                    <a:cubicBezTo>
                      <a:pt x="5502" y="520"/>
                      <a:pt x="5740" y="544"/>
                      <a:pt x="5928" y="555"/>
                    </a:cubicBezTo>
                    <a:cubicBezTo>
                      <a:pt x="7941" y="1556"/>
                      <a:pt x="8446" y="2092"/>
                      <a:pt x="9347" y="3633"/>
                    </a:cubicBezTo>
                    <a:cubicBezTo>
                      <a:pt x="9430" y="4337"/>
                      <a:pt x="9513" y="5052"/>
                      <a:pt x="9599" y="5765"/>
                    </a:cubicBezTo>
                    <a:cubicBezTo>
                      <a:pt x="9219" y="7292"/>
                      <a:pt x="9105" y="9141"/>
                      <a:pt x="6251" y="11048"/>
                    </a:cubicBezTo>
                    <a:cubicBezTo>
                      <a:pt x="5973" y="11232"/>
                      <a:pt x="5671" y="11330"/>
                      <a:pt x="5359" y="11330"/>
                    </a:cubicBezTo>
                    <a:cubicBezTo>
                      <a:pt x="5198" y="11330"/>
                      <a:pt x="5034" y="11304"/>
                      <a:pt x="4869" y="11251"/>
                    </a:cubicBezTo>
                    <a:cubicBezTo>
                      <a:pt x="3428" y="10781"/>
                      <a:pt x="933" y="10350"/>
                      <a:pt x="668" y="7286"/>
                    </a:cubicBezTo>
                    <a:cubicBezTo>
                      <a:pt x="457" y="4848"/>
                      <a:pt x="1141" y="3555"/>
                      <a:pt x="2785" y="1642"/>
                    </a:cubicBezTo>
                    <a:cubicBezTo>
                      <a:pt x="3611" y="681"/>
                      <a:pt x="4530" y="520"/>
                      <a:pt x="5232" y="520"/>
                    </a:cubicBezTo>
                    <a:close/>
                    <a:moveTo>
                      <a:pt x="5221" y="1"/>
                    </a:moveTo>
                    <a:cubicBezTo>
                      <a:pt x="3682" y="1"/>
                      <a:pt x="2727" y="305"/>
                      <a:pt x="619" y="3903"/>
                    </a:cubicBezTo>
                    <a:cubicBezTo>
                      <a:pt x="578" y="3971"/>
                      <a:pt x="560" y="4051"/>
                      <a:pt x="533" y="4126"/>
                    </a:cubicBezTo>
                    <a:cubicBezTo>
                      <a:pt x="74" y="5440"/>
                      <a:pt x="1" y="6781"/>
                      <a:pt x="272" y="8139"/>
                    </a:cubicBezTo>
                    <a:cubicBezTo>
                      <a:pt x="859" y="11073"/>
                      <a:pt x="3618" y="11623"/>
                      <a:pt x="4352" y="11876"/>
                    </a:cubicBezTo>
                    <a:cubicBezTo>
                      <a:pt x="4658" y="11982"/>
                      <a:pt x="4956" y="12030"/>
                      <a:pt x="5245" y="12030"/>
                    </a:cubicBezTo>
                    <a:cubicBezTo>
                      <a:pt x="6835" y="12030"/>
                      <a:pt x="8159" y="10565"/>
                      <a:pt x="9119" y="9076"/>
                    </a:cubicBezTo>
                    <a:cubicBezTo>
                      <a:pt x="10438" y="7025"/>
                      <a:pt x="10189" y="4942"/>
                      <a:pt x="10181" y="4294"/>
                    </a:cubicBezTo>
                    <a:cubicBezTo>
                      <a:pt x="9427" y="2277"/>
                      <a:pt x="8024" y="930"/>
                      <a:pt x="6015" y="12"/>
                    </a:cubicBezTo>
                    <a:cubicBezTo>
                      <a:pt x="5731" y="9"/>
                      <a:pt x="5468" y="1"/>
                      <a:pt x="52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43"/>
              <p:cNvSpPr/>
              <p:nvPr/>
            </p:nvSpPr>
            <p:spPr>
              <a:xfrm>
                <a:off x="2688000" y="1757983"/>
                <a:ext cx="776094" cy="790846"/>
              </a:xfrm>
              <a:custGeom>
                <a:avLst/>
                <a:gdLst/>
                <a:ahLst/>
                <a:cxnLst/>
                <a:rect l="l" t="t" r="r" b="b"/>
                <a:pathLst>
                  <a:path w="11626" h="11847" extrusionOk="0">
                    <a:moveTo>
                      <a:pt x="4117" y="636"/>
                    </a:moveTo>
                    <a:cubicBezTo>
                      <a:pt x="4225" y="637"/>
                      <a:pt x="4336" y="637"/>
                      <a:pt x="4449" y="637"/>
                    </a:cubicBezTo>
                    <a:cubicBezTo>
                      <a:pt x="4600" y="637"/>
                      <a:pt x="4754" y="637"/>
                      <a:pt x="4911" y="637"/>
                    </a:cubicBezTo>
                    <a:cubicBezTo>
                      <a:pt x="5321" y="637"/>
                      <a:pt x="5749" y="641"/>
                      <a:pt x="6175" y="675"/>
                    </a:cubicBezTo>
                    <a:cubicBezTo>
                      <a:pt x="8711" y="865"/>
                      <a:pt x="11087" y="3168"/>
                      <a:pt x="10535" y="5779"/>
                    </a:cubicBezTo>
                    <a:cubicBezTo>
                      <a:pt x="10047" y="8082"/>
                      <a:pt x="9045" y="9815"/>
                      <a:pt x="6994" y="10919"/>
                    </a:cubicBezTo>
                    <a:cubicBezTo>
                      <a:pt x="6529" y="11169"/>
                      <a:pt x="6052" y="11298"/>
                      <a:pt x="5571" y="11298"/>
                    </a:cubicBezTo>
                    <a:cubicBezTo>
                      <a:pt x="5163" y="11298"/>
                      <a:pt x="4751" y="11205"/>
                      <a:pt x="4342" y="11012"/>
                    </a:cubicBezTo>
                    <a:cubicBezTo>
                      <a:pt x="3622" y="10674"/>
                      <a:pt x="2905" y="10330"/>
                      <a:pt x="2255" y="9856"/>
                    </a:cubicBezTo>
                    <a:cubicBezTo>
                      <a:pt x="799" y="8794"/>
                      <a:pt x="370" y="6653"/>
                      <a:pt x="913" y="5094"/>
                    </a:cubicBezTo>
                    <a:cubicBezTo>
                      <a:pt x="1856" y="2389"/>
                      <a:pt x="2016" y="1640"/>
                      <a:pt x="4117" y="636"/>
                    </a:cubicBezTo>
                    <a:close/>
                    <a:moveTo>
                      <a:pt x="5241" y="0"/>
                    </a:moveTo>
                    <a:cubicBezTo>
                      <a:pt x="4977" y="0"/>
                      <a:pt x="4711" y="9"/>
                      <a:pt x="4448" y="12"/>
                    </a:cubicBezTo>
                    <a:cubicBezTo>
                      <a:pt x="4040" y="17"/>
                      <a:pt x="3633" y="117"/>
                      <a:pt x="3317" y="370"/>
                    </a:cubicBezTo>
                    <a:cubicBezTo>
                      <a:pt x="2691" y="865"/>
                      <a:pt x="2050" y="1364"/>
                      <a:pt x="1667" y="2085"/>
                    </a:cubicBezTo>
                    <a:cubicBezTo>
                      <a:pt x="757" y="3797"/>
                      <a:pt x="0" y="5222"/>
                      <a:pt x="161" y="7066"/>
                    </a:cubicBezTo>
                    <a:cubicBezTo>
                      <a:pt x="275" y="8362"/>
                      <a:pt x="729" y="9473"/>
                      <a:pt x="1817" y="10256"/>
                    </a:cubicBezTo>
                    <a:cubicBezTo>
                      <a:pt x="2731" y="10915"/>
                      <a:pt x="3716" y="11438"/>
                      <a:pt x="4804" y="11749"/>
                    </a:cubicBezTo>
                    <a:cubicBezTo>
                      <a:pt x="5031" y="11814"/>
                      <a:pt x="5278" y="11847"/>
                      <a:pt x="5538" y="11847"/>
                    </a:cubicBezTo>
                    <a:cubicBezTo>
                      <a:pt x="7513" y="11847"/>
                      <a:pt x="10261" y="9960"/>
                      <a:pt x="11042" y="5884"/>
                    </a:cubicBezTo>
                    <a:cubicBezTo>
                      <a:pt x="11625" y="2834"/>
                      <a:pt x="9049" y="507"/>
                      <a:pt x="6124" y="56"/>
                    </a:cubicBezTo>
                    <a:cubicBezTo>
                      <a:pt x="5834" y="12"/>
                      <a:pt x="5538" y="0"/>
                      <a:pt x="52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11149;p43"/>
              <p:cNvSpPr/>
              <p:nvPr/>
            </p:nvSpPr>
            <p:spPr>
              <a:xfrm>
                <a:off x="5550191" y="1075145"/>
                <a:ext cx="737242" cy="793850"/>
              </a:xfrm>
              <a:custGeom>
                <a:avLst/>
                <a:gdLst/>
                <a:ahLst/>
                <a:cxnLst/>
                <a:rect l="l" t="t" r="r" b="b"/>
                <a:pathLst>
                  <a:path w="11044" h="11892" extrusionOk="0">
                    <a:moveTo>
                      <a:pt x="5852" y="540"/>
                    </a:moveTo>
                    <a:cubicBezTo>
                      <a:pt x="7750" y="702"/>
                      <a:pt x="10252" y="2978"/>
                      <a:pt x="9404" y="5789"/>
                    </a:cubicBezTo>
                    <a:cubicBezTo>
                      <a:pt x="8346" y="9289"/>
                      <a:pt x="6516" y="10471"/>
                      <a:pt x="4972" y="11152"/>
                    </a:cubicBezTo>
                    <a:cubicBezTo>
                      <a:pt x="4796" y="11230"/>
                      <a:pt x="4581" y="11215"/>
                      <a:pt x="4362" y="11247"/>
                    </a:cubicBezTo>
                    <a:cubicBezTo>
                      <a:pt x="2646" y="10196"/>
                      <a:pt x="1224" y="8916"/>
                      <a:pt x="683" y="6906"/>
                    </a:cubicBezTo>
                    <a:cubicBezTo>
                      <a:pt x="855" y="6143"/>
                      <a:pt x="1078" y="5601"/>
                      <a:pt x="1410" y="5082"/>
                    </a:cubicBezTo>
                    <a:cubicBezTo>
                      <a:pt x="2885" y="2768"/>
                      <a:pt x="3366" y="865"/>
                      <a:pt x="5852" y="540"/>
                    </a:cubicBezTo>
                    <a:close/>
                    <a:moveTo>
                      <a:pt x="5719" y="1"/>
                    </a:moveTo>
                    <a:cubicBezTo>
                      <a:pt x="4668" y="1"/>
                      <a:pt x="3638" y="598"/>
                      <a:pt x="2769" y="2003"/>
                    </a:cubicBezTo>
                    <a:cubicBezTo>
                      <a:pt x="2097" y="3088"/>
                      <a:pt x="1450" y="4189"/>
                      <a:pt x="762" y="5263"/>
                    </a:cubicBezTo>
                    <a:cubicBezTo>
                      <a:pt x="1" y="6448"/>
                      <a:pt x="63" y="7604"/>
                      <a:pt x="829" y="8741"/>
                    </a:cubicBezTo>
                    <a:cubicBezTo>
                      <a:pt x="1634" y="9934"/>
                      <a:pt x="3214" y="11676"/>
                      <a:pt x="4637" y="11891"/>
                    </a:cubicBezTo>
                    <a:cubicBezTo>
                      <a:pt x="6010" y="11491"/>
                      <a:pt x="7170" y="10717"/>
                      <a:pt x="8049" y="9591"/>
                    </a:cubicBezTo>
                    <a:cubicBezTo>
                      <a:pt x="10753" y="6125"/>
                      <a:pt x="11044" y="2132"/>
                      <a:pt x="7084" y="319"/>
                    </a:cubicBezTo>
                    <a:cubicBezTo>
                      <a:pt x="6632" y="112"/>
                      <a:pt x="6174" y="1"/>
                      <a:pt x="57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11150;p43"/>
              <p:cNvSpPr/>
              <p:nvPr/>
            </p:nvSpPr>
            <p:spPr>
              <a:xfrm>
                <a:off x="3396739" y="767337"/>
                <a:ext cx="683237" cy="731368"/>
              </a:xfrm>
              <a:custGeom>
                <a:avLst/>
                <a:gdLst/>
                <a:ahLst/>
                <a:cxnLst/>
                <a:rect l="l" t="t" r="r" b="b"/>
                <a:pathLst>
                  <a:path w="10235" h="10956" extrusionOk="0">
                    <a:moveTo>
                      <a:pt x="5477" y="634"/>
                    </a:moveTo>
                    <a:cubicBezTo>
                      <a:pt x="6272" y="634"/>
                      <a:pt x="7100" y="915"/>
                      <a:pt x="7874" y="1492"/>
                    </a:cubicBezTo>
                    <a:cubicBezTo>
                      <a:pt x="9209" y="2486"/>
                      <a:pt x="9777" y="3658"/>
                      <a:pt x="9271" y="5363"/>
                    </a:cubicBezTo>
                    <a:cubicBezTo>
                      <a:pt x="8645" y="7468"/>
                      <a:pt x="7103" y="10269"/>
                      <a:pt x="4959" y="10269"/>
                    </a:cubicBezTo>
                    <a:cubicBezTo>
                      <a:pt x="4871" y="10269"/>
                      <a:pt x="4782" y="10264"/>
                      <a:pt x="4692" y="10255"/>
                    </a:cubicBezTo>
                    <a:cubicBezTo>
                      <a:pt x="3976" y="10178"/>
                      <a:pt x="3267" y="10086"/>
                      <a:pt x="2583" y="9824"/>
                    </a:cubicBezTo>
                    <a:cubicBezTo>
                      <a:pt x="526" y="9036"/>
                      <a:pt x="1" y="5999"/>
                      <a:pt x="1565" y="3952"/>
                    </a:cubicBezTo>
                    <a:cubicBezTo>
                      <a:pt x="1901" y="3512"/>
                      <a:pt x="2094" y="2966"/>
                      <a:pt x="2389" y="2492"/>
                    </a:cubicBezTo>
                    <a:cubicBezTo>
                      <a:pt x="3153" y="1270"/>
                      <a:pt x="4279" y="634"/>
                      <a:pt x="5477" y="634"/>
                    </a:cubicBezTo>
                    <a:close/>
                    <a:moveTo>
                      <a:pt x="5143" y="1"/>
                    </a:moveTo>
                    <a:cubicBezTo>
                      <a:pt x="3673" y="1"/>
                      <a:pt x="2533" y="941"/>
                      <a:pt x="1719" y="2145"/>
                    </a:cubicBezTo>
                    <a:cubicBezTo>
                      <a:pt x="1244" y="2847"/>
                      <a:pt x="915" y="3617"/>
                      <a:pt x="564" y="4614"/>
                    </a:cubicBezTo>
                    <a:cubicBezTo>
                      <a:pt x="85" y="5542"/>
                      <a:pt x="7" y="6718"/>
                      <a:pt x="294" y="7925"/>
                    </a:cubicBezTo>
                    <a:cubicBezTo>
                      <a:pt x="750" y="9842"/>
                      <a:pt x="2167" y="10355"/>
                      <a:pt x="3660" y="10776"/>
                    </a:cubicBezTo>
                    <a:cubicBezTo>
                      <a:pt x="4098" y="10900"/>
                      <a:pt x="4503" y="10956"/>
                      <a:pt x="4879" y="10956"/>
                    </a:cubicBezTo>
                    <a:cubicBezTo>
                      <a:pt x="7545" y="10956"/>
                      <a:pt x="8729" y="8134"/>
                      <a:pt x="9514" y="6541"/>
                    </a:cubicBezTo>
                    <a:cubicBezTo>
                      <a:pt x="9864" y="5834"/>
                      <a:pt x="9961" y="5094"/>
                      <a:pt x="10060" y="4348"/>
                    </a:cubicBezTo>
                    <a:cubicBezTo>
                      <a:pt x="10234" y="3022"/>
                      <a:pt x="8955" y="251"/>
                      <a:pt x="5380" y="9"/>
                    </a:cubicBezTo>
                    <a:cubicBezTo>
                      <a:pt x="5300" y="3"/>
                      <a:pt x="5221" y="1"/>
                      <a:pt x="51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11151;p43"/>
              <p:cNvSpPr/>
              <p:nvPr/>
            </p:nvSpPr>
            <p:spPr>
              <a:xfrm>
                <a:off x="4800932" y="1867195"/>
                <a:ext cx="657737" cy="648725"/>
              </a:xfrm>
              <a:custGeom>
                <a:avLst/>
                <a:gdLst/>
                <a:ahLst/>
                <a:cxnLst/>
                <a:rect l="l" t="t" r="r" b="b"/>
                <a:pathLst>
                  <a:path w="9853" h="9718" extrusionOk="0">
                    <a:moveTo>
                      <a:pt x="6547" y="428"/>
                    </a:moveTo>
                    <a:cubicBezTo>
                      <a:pt x="6810" y="428"/>
                      <a:pt x="7076" y="453"/>
                      <a:pt x="7345" y="500"/>
                    </a:cubicBezTo>
                    <a:cubicBezTo>
                      <a:pt x="8030" y="618"/>
                      <a:pt x="8321" y="1146"/>
                      <a:pt x="9021" y="2067"/>
                    </a:cubicBezTo>
                    <a:cubicBezTo>
                      <a:pt x="9418" y="4547"/>
                      <a:pt x="8711" y="6670"/>
                      <a:pt x="6783" y="8373"/>
                    </a:cubicBezTo>
                    <a:cubicBezTo>
                      <a:pt x="6015" y="9053"/>
                      <a:pt x="5345" y="9075"/>
                      <a:pt x="3471" y="9132"/>
                    </a:cubicBezTo>
                    <a:cubicBezTo>
                      <a:pt x="3444" y="9132"/>
                      <a:pt x="3418" y="9133"/>
                      <a:pt x="3393" y="9133"/>
                    </a:cubicBezTo>
                    <a:cubicBezTo>
                      <a:pt x="1440" y="9133"/>
                      <a:pt x="217" y="6929"/>
                      <a:pt x="842" y="5059"/>
                    </a:cubicBezTo>
                    <a:cubicBezTo>
                      <a:pt x="1271" y="3778"/>
                      <a:pt x="1975" y="2683"/>
                      <a:pt x="3156" y="1953"/>
                    </a:cubicBezTo>
                    <a:cubicBezTo>
                      <a:pt x="3217" y="1917"/>
                      <a:pt x="3308" y="1932"/>
                      <a:pt x="3384" y="1923"/>
                    </a:cubicBezTo>
                    <a:cubicBezTo>
                      <a:pt x="3511" y="1795"/>
                      <a:pt x="3636" y="1669"/>
                      <a:pt x="3764" y="1542"/>
                    </a:cubicBezTo>
                    <a:cubicBezTo>
                      <a:pt x="4131" y="1367"/>
                      <a:pt x="4003" y="1429"/>
                      <a:pt x="4379" y="1244"/>
                    </a:cubicBezTo>
                    <a:cubicBezTo>
                      <a:pt x="4431" y="1147"/>
                      <a:pt x="4495" y="1070"/>
                      <a:pt x="4601" y="1070"/>
                    </a:cubicBezTo>
                    <a:cubicBezTo>
                      <a:pt x="4626" y="1070"/>
                      <a:pt x="4654" y="1074"/>
                      <a:pt x="4685" y="1084"/>
                    </a:cubicBezTo>
                    <a:cubicBezTo>
                      <a:pt x="4722" y="1015"/>
                      <a:pt x="4736" y="912"/>
                      <a:pt x="4792" y="879"/>
                    </a:cubicBezTo>
                    <a:cubicBezTo>
                      <a:pt x="5351" y="562"/>
                      <a:pt x="5940" y="428"/>
                      <a:pt x="6547" y="428"/>
                    </a:cubicBezTo>
                    <a:close/>
                    <a:moveTo>
                      <a:pt x="6327" y="1"/>
                    </a:moveTo>
                    <a:cubicBezTo>
                      <a:pt x="5754" y="1"/>
                      <a:pt x="5144" y="173"/>
                      <a:pt x="4339" y="629"/>
                    </a:cubicBezTo>
                    <a:cubicBezTo>
                      <a:pt x="3544" y="1080"/>
                      <a:pt x="2249" y="2090"/>
                      <a:pt x="1755" y="2561"/>
                    </a:cubicBezTo>
                    <a:cubicBezTo>
                      <a:pt x="892" y="3386"/>
                      <a:pt x="276" y="4787"/>
                      <a:pt x="169" y="5954"/>
                    </a:cubicBezTo>
                    <a:cubicBezTo>
                      <a:pt x="0" y="7803"/>
                      <a:pt x="1436" y="9718"/>
                      <a:pt x="3469" y="9718"/>
                    </a:cubicBezTo>
                    <a:cubicBezTo>
                      <a:pt x="3475" y="9718"/>
                      <a:pt x="3480" y="9718"/>
                      <a:pt x="3485" y="9718"/>
                    </a:cubicBezTo>
                    <a:cubicBezTo>
                      <a:pt x="4914" y="9711"/>
                      <a:pt x="5861" y="9676"/>
                      <a:pt x="6637" y="9221"/>
                    </a:cubicBezTo>
                    <a:cubicBezTo>
                      <a:pt x="8359" y="8211"/>
                      <a:pt x="9302" y="6233"/>
                      <a:pt x="9660" y="4259"/>
                    </a:cubicBezTo>
                    <a:cubicBezTo>
                      <a:pt x="9852" y="3194"/>
                      <a:pt x="9834" y="2103"/>
                      <a:pt x="9088" y="1176"/>
                    </a:cubicBezTo>
                    <a:cubicBezTo>
                      <a:pt x="8992" y="1057"/>
                      <a:pt x="8954" y="892"/>
                      <a:pt x="8860" y="678"/>
                    </a:cubicBezTo>
                    <a:cubicBezTo>
                      <a:pt x="7821" y="321"/>
                      <a:pt x="7109" y="1"/>
                      <a:pt x="63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11152;p43"/>
              <p:cNvSpPr/>
              <p:nvPr/>
            </p:nvSpPr>
            <p:spPr>
              <a:xfrm>
                <a:off x="4217226" y="2800165"/>
                <a:ext cx="664613" cy="657871"/>
              </a:xfrm>
              <a:custGeom>
                <a:avLst/>
                <a:gdLst/>
                <a:ahLst/>
                <a:cxnLst/>
                <a:rect l="l" t="t" r="r" b="b"/>
                <a:pathLst>
                  <a:path w="9956" h="9855" extrusionOk="0">
                    <a:moveTo>
                      <a:pt x="5852" y="452"/>
                    </a:moveTo>
                    <a:cubicBezTo>
                      <a:pt x="6630" y="452"/>
                      <a:pt x="7137" y="717"/>
                      <a:pt x="7766" y="1087"/>
                    </a:cubicBezTo>
                    <a:cubicBezTo>
                      <a:pt x="8124" y="1848"/>
                      <a:pt x="8153" y="1506"/>
                      <a:pt x="8994" y="4909"/>
                    </a:cubicBezTo>
                    <a:cubicBezTo>
                      <a:pt x="9332" y="6278"/>
                      <a:pt x="8507" y="8417"/>
                      <a:pt x="6418" y="9089"/>
                    </a:cubicBezTo>
                    <a:cubicBezTo>
                      <a:pt x="6153" y="9175"/>
                      <a:pt x="5876" y="9221"/>
                      <a:pt x="5583" y="9292"/>
                    </a:cubicBezTo>
                    <a:cubicBezTo>
                      <a:pt x="3724" y="8972"/>
                      <a:pt x="2433" y="7840"/>
                      <a:pt x="1472" y="6294"/>
                    </a:cubicBezTo>
                    <a:cubicBezTo>
                      <a:pt x="632" y="4942"/>
                      <a:pt x="918" y="3618"/>
                      <a:pt x="1730" y="2356"/>
                    </a:cubicBezTo>
                    <a:cubicBezTo>
                      <a:pt x="2154" y="1697"/>
                      <a:pt x="2740" y="1222"/>
                      <a:pt x="3481" y="965"/>
                    </a:cubicBezTo>
                    <a:cubicBezTo>
                      <a:pt x="4534" y="601"/>
                      <a:pt x="5269" y="452"/>
                      <a:pt x="5852" y="452"/>
                    </a:cubicBezTo>
                    <a:close/>
                    <a:moveTo>
                      <a:pt x="5806" y="1"/>
                    </a:moveTo>
                    <a:cubicBezTo>
                      <a:pt x="4840" y="1"/>
                      <a:pt x="3834" y="289"/>
                      <a:pt x="2966" y="654"/>
                    </a:cubicBezTo>
                    <a:cubicBezTo>
                      <a:pt x="1098" y="1438"/>
                      <a:pt x="0" y="3862"/>
                      <a:pt x="642" y="5766"/>
                    </a:cubicBezTo>
                    <a:cubicBezTo>
                      <a:pt x="1259" y="7592"/>
                      <a:pt x="2871" y="8941"/>
                      <a:pt x="4603" y="9726"/>
                    </a:cubicBezTo>
                    <a:cubicBezTo>
                      <a:pt x="4961" y="9767"/>
                      <a:pt x="5319" y="9809"/>
                      <a:pt x="5699" y="9854"/>
                    </a:cubicBezTo>
                    <a:cubicBezTo>
                      <a:pt x="5991" y="9782"/>
                      <a:pt x="6311" y="9730"/>
                      <a:pt x="6612" y="9626"/>
                    </a:cubicBezTo>
                    <a:cubicBezTo>
                      <a:pt x="9042" y="8801"/>
                      <a:pt x="9955" y="6109"/>
                      <a:pt x="9403" y="4070"/>
                    </a:cubicBezTo>
                    <a:cubicBezTo>
                      <a:pt x="8913" y="2255"/>
                      <a:pt x="8766" y="2040"/>
                      <a:pt x="8350" y="985"/>
                    </a:cubicBezTo>
                    <a:cubicBezTo>
                      <a:pt x="8142" y="822"/>
                      <a:pt x="7936" y="627"/>
                      <a:pt x="7699" y="486"/>
                    </a:cubicBezTo>
                    <a:cubicBezTo>
                      <a:pt x="7126" y="139"/>
                      <a:pt x="6475" y="1"/>
                      <a:pt x="5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11153;p43"/>
              <p:cNvSpPr/>
              <p:nvPr/>
            </p:nvSpPr>
            <p:spPr>
              <a:xfrm>
                <a:off x="5206336" y="2876333"/>
                <a:ext cx="722423" cy="710874"/>
              </a:xfrm>
              <a:custGeom>
                <a:avLst/>
                <a:gdLst/>
                <a:ahLst/>
                <a:cxnLst/>
                <a:rect l="l" t="t" r="r" b="b"/>
                <a:pathLst>
                  <a:path w="10822" h="10649" extrusionOk="0">
                    <a:moveTo>
                      <a:pt x="7442" y="459"/>
                    </a:moveTo>
                    <a:cubicBezTo>
                      <a:pt x="7813" y="459"/>
                      <a:pt x="8188" y="483"/>
                      <a:pt x="8565" y="596"/>
                    </a:cubicBezTo>
                    <a:cubicBezTo>
                      <a:pt x="10124" y="1824"/>
                      <a:pt x="10317" y="3454"/>
                      <a:pt x="9790" y="5221"/>
                    </a:cubicBezTo>
                    <a:cubicBezTo>
                      <a:pt x="9097" y="7548"/>
                      <a:pt x="7357" y="9103"/>
                      <a:pt x="5063" y="9956"/>
                    </a:cubicBezTo>
                    <a:cubicBezTo>
                      <a:pt x="4776" y="10063"/>
                      <a:pt x="4489" y="10120"/>
                      <a:pt x="4203" y="10120"/>
                    </a:cubicBezTo>
                    <a:cubicBezTo>
                      <a:pt x="3868" y="10120"/>
                      <a:pt x="3535" y="10042"/>
                      <a:pt x="3208" y="9875"/>
                    </a:cubicBezTo>
                    <a:cubicBezTo>
                      <a:pt x="1910" y="9211"/>
                      <a:pt x="1222" y="8414"/>
                      <a:pt x="689" y="6912"/>
                    </a:cubicBezTo>
                    <a:cubicBezTo>
                      <a:pt x="829" y="5795"/>
                      <a:pt x="848" y="5530"/>
                      <a:pt x="945" y="5321"/>
                    </a:cubicBezTo>
                    <a:cubicBezTo>
                      <a:pt x="1585" y="3981"/>
                      <a:pt x="2278" y="2707"/>
                      <a:pt x="3643" y="1910"/>
                    </a:cubicBezTo>
                    <a:cubicBezTo>
                      <a:pt x="4541" y="1386"/>
                      <a:pt x="5425" y="848"/>
                      <a:pt x="6420" y="467"/>
                    </a:cubicBezTo>
                    <a:cubicBezTo>
                      <a:pt x="6496" y="470"/>
                      <a:pt x="6572" y="471"/>
                      <a:pt x="6648" y="471"/>
                    </a:cubicBezTo>
                    <a:cubicBezTo>
                      <a:pt x="6910" y="471"/>
                      <a:pt x="7175" y="459"/>
                      <a:pt x="7442" y="459"/>
                    </a:cubicBezTo>
                    <a:close/>
                    <a:moveTo>
                      <a:pt x="7181" y="1"/>
                    </a:moveTo>
                    <a:cubicBezTo>
                      <a:pt x="5412" y="1"/>
                      <a:pt x="3658" y="1216"/>
                      <a:pt x="2150" y="2423"/>
                    </a:cubicBezTo>
                    <a:cubicBezTo>
                      <a:pt x="2121" y="2446"/>
                      <a:pt x="2104" y="2488"/>
                      <a:pt x="2075" y="2516"/>
                    </a:cubicBezTo>
                    <a:cubicBezTo>
                      <a:pt x="1007" y="3626"/>
                      <a:pt x="554" y="5030"/>
                      <a:pt x="209" y="6477"/>
                    </a:cubicBezTo>
                    <a:cubicBezTo>
                      <a:pt x="1" y="7351"/>
                      <a:pt x="695" y="9189"/>
                      <a:pt x="2945" y="10348"/>
                    </a:cubicBezTo>
                    <a:cubicBezTo>
                      <a:pt x="3364" y="10563"/>
                      <a:pt x="3758" y="10648"/>
                      <a:pt x="4132" y="10648"/>
                    </a:cubicBezTo>
                    <a:cubicBezTo>
                      <a:pt x="4937" y="10648"/>
                      <a:pt x="5656" y="10255"/>
                      <a:pt x="6360" y="9922"/>
                    </a:cubicBezTo>
                    <a:cubicBezTo>
                      <a:pt x="8268" y="9021"/>
                      <a:pt x="9542" y="7555"/>
                      <a:pt x="10216" y="5566"/>
                    </a:cubicBezTo>
                    <a:cubicBezTo>
                      <a:pt x="10821" y="3777"/>
                      <a:pt x="10623" y="2110"/>
                      <a:pt x="9371" y="541"/>
                    </a:cubicBezTo>
                    <a:cubicBezTo>
                      <a:pt x="8938" y="393"/>
                      <a:pt x="8565" y="247"/>
                      <a:pt x="8182" y="138"/>
                    </a:cubicBezTo>
                    <a:cubicBezTo>
                      <a:pt x="7849" y="44"/>
                      <a:pt x="7515" y="1"/>
                      <a:pt x="71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11154;p43"/>
              <p:cNvSpPr/>
              <p:nvPr/>
            </p:nvSpPr>
            <p:spPr>
              <a:xfrm>
                <a:off x="3777043" y="1822469"/>
                <a:ext cx="596389" cy="528433"/>
              </a:xfrm>
              <a:custGeom>
                <a:avLst/>
                <a:gdLst/>
                <a:ahLst/>
                <a:cxnLst/>
                <a:rect l="l" t="t" r="r" b="b"/>
                <a:pathLst>
                  <a:path w="8934" h="7916" extrusionOk="0">
                    <a:moveTo>
                      <a:pt x="4963" y="369"/>
                    </a:moveTo>
                    <a:cubicBezTo>
                      <a:pt x="5650" y="369"/>
                      <a:pt x="6365" y="555"/>
                      <a:pt x="7077" y="1129"/>
                    </a:cubicBezTo>
                    <a:cubicBezTo>
                      <a:pt x="7625" y="1571"/>
                      <a:pt x="7688" y="1739"/>
                      <a:pt x="8095" y="3233"/>
                    </a:cubicBezTo>
                    <a:cubicBezTo>
                      <a:pt x="8469" y="4601"/>
                      <a:pt x="7308" y="6867"/>
                      <a:pt x="5306" y="7266"/>
                    </a:cubicBezTo>
                    <a:cubicBezTo>
                      <a:pt x="4944" y="7338"/>
                      <a:pt x="4639" y="7369"/>
                      <a:pt x="4366" y="7369"/>
                    </a:cubicBezTo>
                    <a:cubicBezTo>
                      <a:pt x="3652" y="7369"/>
                      <a:pt x="3164" y="7158"/>
                      <a:pt x="2492" y="6928"/>
                    </a:cubicBezTo>
                    <a:cubicBezTo>
                      <a:pt x="2493" y="6922"/>
                      <a:pt x="2497" y="6917"/>
                      <a:pt x="2498" y="6911"/>
                    </a:cubicBezTo>
                    <a:cubicBezTo>
                      <a:pt x="1867" y="6696"/>
                      <a:pt x="586" y="6437"/>
                      <a:pt x="554" y="5239"/>
                    </a:cubicBezTo>
                    <a:cubicBezTo>
                      <a:pt x="497" y="3209"/>
                      <a:pt x="522" y="1355"/>
                      <a:pt x="2513" y="858"/>
                    </a:cubicBezTo>
                    <a:cubicBezTo>
                      <a:pt x="3242" y="676"/>
                      <a:pt x="4080" y="369"/>
                      <a:pt x="4963" y="369"/>
                    </a:cubicBezTo>
                    <a:close/>
                    <a:moveTo>
                      <a:pt x="4802" y="1"/>
                    </a:moveTo>
                    <a:cubicBezTo>
                      <a:pt x="4084" y="1"/>
                      <a:pt x="3195" y="169"/>
                      <a:pt x="2008" y="584"/>
                    </a:cubicBezTo>
                    <a:cubicBezTo>
                      <a:pt x="206" y="1213"/>
                      <a:pt x="0" y="3428"/>
                      <a:pt x="79" y="5332"/>
                    </a:cubicBezTo>
                    <a:cubicBezTo>
                      <a:pt x="114" y="6176"/>
                      <a:pt x="583" y="6747"/>
                      <a:pt x="1351" y="7063"/>
                    </a:cubicBezTo>
                    <a:cubicBezTo>
                      <a:pt x="2584" y="7573"/>
                      <a:pt x="3462" y="7915"/>
                      <a:pt x="4467" y="7915"/>
                    </a:cubicBezTo>
                    <a:cubicBezTo>
                      <a:pt x="4899" y="7915"/>
                      <a:pt x="5353" y="7852"/>
                      <a:pt x="5869" y="7712"/>
                    </a:cubicBezTo>
                    <a:cubicBezTo>
                      <a:pt x="6514" y="7538"/>
                      <a:pt x="7049" y="7219"/>
                      <a:pt x="7463" y="6707"/>
                    </a:cubicBezTo>
                    <a:cubicBezTo>
                      <a:pt x="7969" y="6083"/>
                      <a:pt x="8390" y="5410"/>
                      <a:pt x="8604" y="4622"/>
                    </a:cubicBezTo>
                    <a:cubicBezTo>
                      <a:pt x="8934" y="3410"/>
                      <a:pt x="8433" y="2046"/>
                      <a:pt x="7915" y="1259"/>
                    </a:cubicBezTo>
                    <a:cubicBezTo>
                      <a:pt x="7598" y="1051"/>
                      <a:pt x="7337" y="871"/>
                      <a:pt x="7064" y="703"/>
                    </a:cubicBezTo>
                    <a:cubicBezTo>
                      <a:pt x="6409" y="296"/>
                      <a:pt x="5755" y="1"/>
                      <a:pt x="48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11155;p43"/>
              <p:cNvSpPr/>
              <p:nvPr/>
            </p:nvSpPr>
            <p:spPr>
              <a:xfrm>
                <a:off x="3629380" y="3663243"/>
                <a:ext cx="701795" cy="599126"/>
              </a:xfrm>
              <a:custGeom>
                <a:avLst/>
                <a:gdLst/>
                <a:ahLst/>
                <a:cxnLst/>
                <a:rect l="l" t="t" r="r" b="b"/>
                <a:pathLst>
                  <a:path w="10513" h="8975" extrusionOk="0">
                    <a:moveTo>
                      <a:pt x="5895" y="622"/>
                    </a:moveTo>
                    <a:cubicBezTo>
                      <a:pt x="6586" y="622"/>
                      <a:pt x="7232" y="841"/>
                      <a:pt x="7730" y="1176"/>
                    </a:cubicBezTo>
                    <a:cubicBezTo>
                      <a:pt x="8125" y="1441"/>
                      <a:pt x="8492" y="1749"/>
                      <a:pt x="9048" y="2173"/>
                    </a:cubicBezTo>
                    <a:cubicBezTo>
                      <a:pt x="9076" y="2256"/>
                      <a:pt x="9144" y="2534"/>
                      <a:pt x="9264" y="2786"/>
                    </a:cubicBezTo>
                    <a:cubicBezTo>
                      <a:pt x="10155" y="4665"/>
                      <a:pt x="8953" y="6309"/>
                      <a:pt x="7279" y="7515"/>
                    </a:cubicBezTo>
                    <a:cubicBezTo>
                      <a:pt x="6818" y="7847"/>
                      <a:pt x="6292" y="8036"/>
                      <a:pt x="5721" y="8082"/>
                    </a:cubicBezTo>
                    <a:cubicBezTo>
                      <a:pt x="4924" y="8144"/>
                      <a:pt x="4347" y="8203"/>
                      <a:pt x="3888" y="8203"/>
                    </a:cubicBezTo>
                    <a:cubicBezTo>
                      <a:pt x="3231" y="8203"/>
                      <a:pt x="2814" y="8082"/>
                      <a:pt x="2333" y="7677"/>
                    </a:cubicBezTo>
                    <a:cubicBezTo>
                      <a:pt x="1939" y="6928"/>
                      <a:pt x="1393" y="6147"/>
                      <a:pt x="1743" y="4892"/>
                    </a:cubicBezTo>
                    <a:cubicBezTo>
                      <a:pt x="2636" y="1680"/>
                      <a:pt x="4376" y="622"/>
                      <a:pt x="5895" y="622"/>
                    </a:cubicBezTo>
                    <a:close/>
                    <a:moveTo>
                      <a:pt x="5612" y="1"/>
                    </a:moveTo>
                    <a:cubicBezTo>
                      <a:pt x="4769" y="1"/>
                      <a:pt x="3986" y="282"/>
                      <a:pt x="3270" y="918"/>
                    </a:cubicBezTo>
                    <a:cubicBezTo>
                      <a:pt x="479" y="3399"/>
                      <a:pt x="0" y="7525"/>
                      <a:pt x="2695" y="8867"/>
                    </a:cubicBezTo>
                    <a:cubicBezTo>
                      <a:pt x="3090" y="8946"/>
                      <a:pt x="3474" y="8974"/>
                      <a:pt x="3850" y="8974"/>
                    </a:cubicBezTo>
                    <a:cubicBezTo>
                      <a:pt x="4634" y="8974"/>
                      <a:pt x="5384" y="8850"/>
                      <a:pt x="6134" y="8796"/>
                    </a:cubicBezTo>
                    <a:cubicBezTo>
                      <a:pt x="7419" y="8706"/>
                      <a:pt x="8960" y="7293"/>
                      <a:pt x="9647" y="6291"/>
                    </a:cubicBezTo>
                    <a:cubicBezTo>
                      <a:pt x="10433" y="5144"/>
                      <a:pt x="10512" y="3954"/>
                      <a:pt x="10016" y="2662"/>
                    </a:cubicBezTo>
                    <a:cubicBezTo>
                      <a:pt x="9470" y="1239"/>
                      <a:pt x="8998" y="1553"/>
                      <a:pt x="8529" y="1048"/>
                    </a:cubicBezTo>
                    <a:cubicBezTo>
                      <a:pt x="7978" y="459"/>
                      <a:pt x="7233" y="249"/>
                      <a:pt x="6497" y="96"/>
                    </a:cubicBezTo>
                    <a:cubicBezTo>
                      <a:pt x="6195" y="34"/>
                      <a:pt x="5900" y="1"/>
                      <a:pt x="56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43"/>
              <p:cNvSpPr/>
              <p:nvPr/>
            </p:nvSpPr>
            <p:spPr>
              <a:xfrm>
                <a:off x="4507944" y="905653"/>
                <a:ext cx="609807" cy="594253"/>
              </a:xfrm>
              <a:custGeom>
                <a:avLst/>
                <a:gdLst/>
                <a:ahLst/>
                <a:cxnLst/>
                <a:rect l="l" t="t" r="r" b="b"/>
                <a:pathLst>
                  <a:path w="9135" h="8902" extrusionOk="0">
                    <a:moveTo>
                      <a:pt x="4231" y="656"/>
                    </a:moveTo>
                    <a:cubicBezTo>
                      <a:pt x="4515" y="656"/>
                      <a:pt x="4824" y="811"/>
                      <a:pt x="5104" y="1053"/>
                    </a:cubicBezTo>
                    <a:cubicBezTo>
                      <a:pt x="5894" y="1734"/>
                      <a:pt x="6607" y="2484"/>
                      <a:pt x="7169" y="3371"/>
                    </a:cubicBezTo>
                    <a:cubicBezTo>
                      <a:pt x="7771" y="4322"/>
                      <a:pt x="7854" y="5103"/>
                      <a:pt x="7040" y="6266"/>
                    </a:cubicBezTo>
                    <a:cubicBezTo>
                      <a:pt x="6386" y="7203"/>
                      <a:pt x="5021" y="8201"/>
                      <a:pt x="3816" y="8201"/>
                    </a:cubicBezTo>
                    <a:cubicBezTo>
                      <a:pt x="3548" y="8201"/>
                      <a:pt x="3288" y="8152"/>
                      <a:pt x="3045" y="8042"/>
                    </a:cubicBezTo>
                    <a:cubicBezTo>
                      <a:pt x="2394" y="7746"/>
                      <a:pt x="1760" y="7411"/>
                      <a:pt x="1184" y="7127"/>
                    </a:cubicBezTo>
                    <a:cubicBezTo>
                      <a:pt x="371" y="6247"/>
                      <a:pt x="530" y="5276"/>
                      <a:pt x="751" y="4345"/>
                    </a:cubicBezTo>
                    <a:cubicBezTo>
                      <a:pt x="1034" y="3150"/>
                      <a:pt x="1741" y="2181"/>
                      <a:pt x="2493" y="1438"/>
                    </a:cubicBezTo>
                    <a:cubicBezTo>
                      <a:pt x="3096" y="1149"/>
                      <a:pt x="3558" y="930"/>
                      <a:pt x="4125" y="664"/>
                    </a:cubicBezTo>
                    <a:cubicBezTo>
                      <a:pt x="4160" y="659"/>
                      <a:pt x="4195" y="656"/>
                      <a:pt x="4231" y="656"/>
                    </a:cubicBezTo>
                    <a:close/>
                    <a:moveTo>
                      <a:pt x="4112" y="0"/>
                    </a:moveTo>
                    <a:cubicBezTo>
                      <a:pt x="3532" y="0"/>
                      <a:pt x="2943" y="289"/>
                      <a:pt x="2334" y="908"/>
                    </a:cubicBezTo>
                    <a:cubicBezTo>
                      <a:pt x="366" y="2914"/>
                      <a:pt x="1" y="4299"/>
                      <a:pt x="78" y="6097"/>
                    </a:cubicBezTo>
                    <a:cubicBezTo>
                      <a:pt x="143" y="7583"/>
                      <a:pt x="1641" y="8136"/>
                      <a:pt x="3022" y="8714"/>
                    </a:cubicBezTo>
                    <a:cubicBezTo>
                      <a:pt x="3314" y="8837"/>
                      <a:pt x="3630" y="8901"/>
                      <a:pt x="3950" y="8901"/>
                    </a:cubicBezTo>
                    <a:cubicBezTo>
                      <a:pt x="4266" y="8901"/>
                      <a:pt x="4587" y="8839"/>
                      <a:pt x="4897" y="8709"/>
                    </a:cubicBezTo>
                    <a:cubicBezTo>
                      <a:pt x="7039" y="7802"/>
                      <a:pt x="9134" y="5662"/>
                      <a:pt x="8014" y="3590"/>
                    </a:cubicBezTo>
                    <a:cubicBezTo>
                      <a:pt x="7401" y="2458"/>
                      <a:pt x="6609" y="1449"/>
                      <a:pt x="5608" y="627"/>
                    </a:cubicBezTo>
                    <a:cubicBezTo>
                      <a:pt x="5111" y="218"/>
                      <a:pt x="4615" y="0"/>
                      <a:pt x="41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43"/>
              <p:cNvSpPr/>
              <p:nvPr/>
            </p:nvSpPr>
            <p:spPr>
              <a:xfrm>
                <a:off x="2738734" y="4055029"/>
                <a:ext cx="650594" cy="538312"/>
              </a:xfrm>
              <a:custGeom>
                <a:avLst/>
                <a:gdLst/>
                <a:ahLst/>
                <a:cxnLst/>
                <a:rect l="l" t="t" r="r" b="b"/>
                <a:pathLst>
                  <a:path w="9746" h="8064" extrusionOk="0">
                    <a:moveTo>
                      <a:pt x="5957" y="561"/>
                    </a:moveTo>
                    <a:cubicBezTo>
                      <a:pt x="7394" y="561"/>
                      <a:pt x="8639" y="1668"/>
                      <a:pt x="8940" y="2375"/>
                    </a:cubicBezTo>
                    <a:cubicBezTo>
                      <a:pt x="9058" y="3093"/>
                      <a:pt x="8878" y="3746"/>
                      <a:pt x="8500" y="4405"/>
                    </a:cubicBezTo>
                    <a:cubicBezTo>
                      <a:pt x="7768" y="5686"/>
                      <a:pt x="6896" y="7249"/>
                      <a:pt x="5090" y="7249"/>
                    </a:cubicBezTo>
                    <a:cubicBezTo>
                      <a:pt x="4771" y="7249"/>
                      <a:pt x="4424" y="7200"/>
                      <a:pt x="4043" y="7093"/>
                    </a:cubicBezTo>
                    <a:cubicBezTo>
                      <a:pt x="1547" y="6390"/>
                      <a:pt x="1345" y="5317"/>
                      <a:pt x="1156" y="4819"/>
                    </a:cubicBezTo>
                    <a:cubicBezTo>
                      <a:pt x="1793" y="2885"/>
                      <a:pt x="3041" y="1521"/>
                      <a:pt x="4933" y="760"/>
                    </a:cubicBezTo>
                    <a:cubicBezTo>
                      <a:pt x="5279" y="621"/>
                      <a:pt x="5623" y="561"/>
                      <a:pt x="5957" y="561"/>
                    </a:cubicBezTo>
                    <a:close/>
                    <a:moveTo>
                      <a:pt x="5888" y="1"/>
                    </a:moveTo>
                    <a:cubicBezTo>
                      <a:pt x="4229" y="1"/>
                      <a:pt x="2723" y="1207"/>
                      <a:pt x="1301" y="2824"/>
                    </a:cubicBezTo>
                    <a:cubicBezTo>
                      <a:pt x="890" y="3294"/>
                      <a:pt x="680" y="3849"/>
                      <a:pt x="512" y="4428"/>
                    </a:cubicBezTo>
                    <a:cubicBezTo>
                      <a:pt x="1" y="6197"/>
                      <a:pt x="2257" y="7456"/>
                      <a:pt x="4067" y="7919"/>
                    </a:cubicBezTo>
                    <a:cubicBezTo>
                      <a:pt x="4455" y="8019"/>
                      <a:pt x="4817" y="8064"/>
                      <a:pt x="5155" y="8064"/>
                    </a:cubicBezTo>
                    <a:cubicBezTo>
                      <a:pt x="7919" y="8064"/>
                      <a:pt x="9023" y="5031"/>
                      <a:pt x="9527" y="3961"/>
                    </a:cubicBezTo>
                    <a:cubicBezTo>
                      <a:pt x="9745" y="2531"/>
                      <a:pt x="9745" y="2531"/>
                      <a:pt x="9253" y="1567"/>
                    </a:cubicBezTo>
                    <a:cubicBezTo>
                      <a:pt x="8917" y="1317"/>
                      <a:pt x="8573" y="1042"/>
                      <a:pt x="8209" y="794"/>
                    </a:cubicBezTo>
                    <a:cubicBezTo>
                      <a:pt x="7401" y="242"/>
                      <a:pt x="6629" y="1"/>
                      <a:pt x="5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43"/>
              <p:cNvSpPr/>
              <p:nvPr/>
            </p:nvSpPr>
            <p:spPr>
              <a:xfrm>
                <a:off x="4865351" y="3801693"/>
                <a:ext cx="733370" cy="557538"/>
              </a:xfrm>
              <a:custGeom>
                <a:avLst/>
                <a:gdLst/>
                <a:ahLst/>
                <a:cxnLst/>
                <a:rect l="l" t="t" r="r" b="b"/>
                <a:pathLst>
                  <a:path w="10986" h="8352" extrusionOk="0">
                    <a:moveTo>
                      <a:pt x="6001" y="508"/>
                    </a:moveTo>
                    <a:cubicBezTo>
                      <a:pt x="6186" y="508"/>
                      <a:pt x="6373" y="525"/>
                      <a:pt x="6559" y="561"/>
                    </a:cubicBezTo>
                    <a:cubicBezTo>
                      <a:pt x="6752" y="599"/>
                      <a:pt x="6955" y="589"/>
                      <a:pt x="7168" y="604"/>
                    </a:cubicBezTo>
                    <a:cubicBezTo>
                      <a:pt x="8096" y="1590"/>
                      <a:pt x="9278" y="2560"/>
                      <a:pt x="8689" y="4325"/>
                    </a:cubicBezTo>
                    <a:cubicBezTo>
                      <a:pt x="8045" y="6257"/>
                      <a:pt x="6829" y="7684"/>
                      <a:pt x="5553" y="7684"/>
                    </a:cubicBezTo>
                    <a:cubicBezTo>
                      <a:pt x="5344" y="7684"/>
                      <a:pt x="5134" y="7645"/>
                      <a:pt x="4924" y="7565"/>
                    </a:cubicBezTo>
                    <a:cubicBezTo>
                      <a:pt x="1" y="5677"/>
                      <a:pt x="2782" y="508"/>
                      <a:pt x="6001" y="508"/>
                    </a:cubicBezTo>
                    <a:close/>
                    <a:moveTo>
                      <a:pt x="6031" y="0"/>
                    </a:moveTo>
                    <a:cubicBezTo>
                      <a:pt x="4370" y="0"/>
                      <a:pt x="2712" y="1006"/>
                      <a:pt x="2128" y="2522"/>
                    </a:cubicBezTo>
                    <a:cubicBezTo>
                      <a:pt x="2013" y="2821"/>
                      <a:pt x="1920" y="3126"/>
                      <a:pt x="1814" y="3428"/>
                    </a:cubicBezTo>
                    <a:cubicBezTo>
                      <a:pt x="1326" y="4829"/>
                      <a:pt x="1912" y="6529"/>
                      <a:pt x="3035" y="7266"/>
                    </a:cubicBezTo>
                    <a:cubicBezTo>
                      <a:pt x="3566" y="7616"/>
                      <a:pt x="4111" y="7942"/>
                      <a:pt x="4484" y="8177"/>
                    </a:cubicBezTo>
                    <a:cubicBezTo>
                      <a:pt x="4893" y="8296"/>
                      <a:pt x="5263" y="8351"/>
                      <a:pt x="5601" y="8351"/>
                    </a:cubicBezTo>
                    <a:cubicBezTo>
                      <a:pt x="6616" y="8351"/>
                      <a:pt x="7344" y="7856"/>
                      <a:pt x="7966" y="7131"/>
                    </a:cubicBezTo>
                    <a:cubicBezTo>
                      <a:pt x="10986" y="3623"/>
                      <a:pt x="9072" y="472"/>
                      <a:pt x="6718" y="60"/>
                    </a:cubicBezTo>
                    <a:cubicBezTo>
                      <a:pt x="6491" y="20"/>
                      <a:pt x="6261" y="0"/>
                      <a:pt x="60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43"/>
              <p:cNvSpPr/>
              <p:nvPr/>
            </p:nvSpPr>
            <p:spPr>
              <a:xfrm>
                <a:off x="2382329" y="3105370"/>
                <a:ext cx="497859" cy="543853"/>
              </a:xfrm>
              <a:custGeom>
                <a:avLst/>
                <a:gdLst/>
                <a:ahLst/>
                <a:cxnLst/>
                <a:rect l="l" t="t" r="r" b="b"/>
                <a:pathLst>
                  <a:path w="7458" h="8147" extrusionOk="0">
                    <a:moveTo>
                      <a:pt x="5362" y="538"/>
                    </a:moveTo>
                    <a:cubicBezTo>
                      <a:pt x="5993" y="1248"/>
                      <a:pt x="6871" y="2015"/>
                      <a:pt x="6542" y="4000"/>
                    </a:cubicBezTo>
                    <a:cubicBezTo>
                      <a:pt x="6318" y="5342"/>
                      <a:pt x="6235" y="5894"/>
                      <a:pt x="5331" y="6934"/>
                    </a:cubicBezTo>
                    <a:cubicBezTo>
                      <a:pt x="5083" y="7220"/>
                      <a:pt x="4743" y="7362"/>
                      <a:pt x="4374" y="7378"/>
                    </a:cubicBezTo>
                    <a:cubicBezTo>
                      <a:pt x="4159" y="7387"/>
                      <a:pt x="3943" y="7396"/>
                      <a:pt x="3728" y="7396"/>
                    </a:cubicBezTo>
                    <a:cubicBezTo>
                      <a:pt x="3188" y="7396"/>
                      <a:pt x="2654" y="7341"/>
                      <a:pt x="2150" y="7100"/>
                    </a:cubicBezTo>
                    <a:cubicBezTo>
                      <a:pt x="1419" y="6472"/>
                      <a:pt x="1287" y="5576"/>
                      <a:pt x="1028" y="4742"/>
                    </a:cubicBezTo>
                    <a:cubicBezTo>
                      <a:pt x="1022" y="3317"/>
                      <a:pt x="1444" y="2067"/>
                      <a:pt x="2528" y="1092"/>
                    </a:cubicBezTo>
                    <a:cubicBezTo>
                      <a:pt x="2955" y="708"/>
                      <a:pt x="3207" y="755"/>
                      <a:pt x="5362" y="538"/>
                    </a:cubicBezTo>
                    <a:close/>
                    <a:moveTo>
                      <a:pt x="5832" y="0"/>
                    </a:moveTo>
                    <a:cubicBezTo>
                      <a:pt x="5013" y="23"/>
                      <a:pt x="4217" y="55"/>
                      <a:pt x="3424" y="61"/>
                    </a:cubicBezTo>
                    <a:cubicBezTo>
                      <a:pt x="1143" y="79"/>
                      <a:pt x="1" y="3600"/>
                      <a:pt x="262" y="4862"/>
                    </a:cubicBezTo>
                    <a:cubicBezTo>
                      <a:pt x="425" y="5649"/>
                      <a:pt x="703" y="6399"/>
                      <a:pt x="1127" y="7086"/>
                    </a:cubicBezTo>
                    <a:cubicBezTo>
                      <a:pt x="1435" y="7587"/>
                      <a:pt x="1890" y="7920"/>
                      <a:pt x="2468" y="8006"/>
                    </a:cubicBezTo>
                    <a:cubicBezTo>
                      <a:pt x="2986" y="8082"/>
                      <a:pt x="3486" y="8147"/>
                      <a:pt x="3956" y="8147"/>
                    </a:cubicBezTo>
                    <a:cubicBezTo>
                      <a:pt x="5567" y="8147"/>
                      <a:pt x="6834" y="7389"/>
                      <a:pt x="7275" y="3752"/>
                    </a:cubicBezTo>
                    <a:cubicBezTo>
                      <a:pt x="7457" y="2243"/>
                      <a:pt x="6906" y="1028"/>
                      <a:pt x="58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43"/>
              <p:cNvSpPr/>
              <p:nvPr/>
            </p:nvSpPr>
            <p:spPr>
              <a:xfrm>
                <a:off x="3182388" y="2736414"/>
                <a:ext cx="652664" cy="563746"/>
              </a:xfrm>
              <a:custGeom>
                <a:avLst/>
                <a:gdLst/>
                <a:ahLst/>
                <a:cxnLst/>
                <a:rect l="l" t="t" r="r" b="b"/>
                <a:pathLst>
                  <a:path w="9777" h="8445" extrusionOk="0">
                    <a:moveTo>
                      <a:pt x="5755" y="505"/>
                    </a:moveTo>
                    <a:cubicBezTo>
                      <a:pt x="6650" y="1013"/>
                      <a:pt x="8324" y="1678"/>
                      <a:pt x="7762" y="3758"/>
                    </a:cubicBezTo>
                    <a:cubicBezTo>
                      <a:pt x="7411" y="5067"/>
                      <a:pt x="6675" y="6145"/>
                      <a:pt x="5773" y="7121"/>
                    </a:cubicBezTo>
                    <a:cubicBezTo>
                      <a:pt x="5314" y="7619"/>
                      <a:pt x="4554" y="7802"/>
                      <a:pt x="3755" y="7802"/>
                    </a:cubicBezTo>
                    <a:cubicBezTo>
                      <a:pt x="3003" y="7802"/>
                      <a:pt x="2217" y="7640"/>
                      <a:pt x="1615" y="7426"/>
                    </a:cubicBezTo>
                    <a:cubicBezTo>
                      <a:pt x="773" y="6286"/>
                      <a:pt x="582" y="5138"/>
                      <a:pt x="1127" y="3882"/>
                    </a:cubicBezTo>
                    <a:cubicBezTo>
                      <a:pt x="1931" y="2028"/>
                      <a:pt x="3020" y="982"/>
                      <a:pt x="5755" y="505"/>
                    </a:cubicBezTo>
                    <a:close/>
                    <a:moveTo>
                      <a:pt x="6399" y="1"/>
                    </a:moveTo>
                    <a:cubicBezTo>
                      <a:pt x="5264" y="24"/>
                      <a:pt x="4148" y="285"/>
                      <a:pt x="3077" y="766"/>
                    </a:cubicBezTo>
                    <a:cubicBezTo>
                      <a:pt x="1683" y="1391"/>
                      <a:pt x="1412" y="2189"/>
                      <a:pt x="323" y="4138"/>
                    </a:cubicBezTo>
                    <a:cubicBezTo>
                      <a:pt x="0" y="6336"/>
                      <a:pt x="395" y="7317"/>
                      <a:pt x="1889" y="8208"/>
                    </a:cubicBezTo>
                    <a:cubicBezTo>
                      <a:pt x="2226" y="8271"/>
                      <a:pt x="2537" y="8359"/>
                      <a:pt x="2854" y="8386"/>
                    </a:cubicBezTo>
                    <a:cubicBezTo>
                      <a:pt x="3262" y="8418"/>
                      <a:pt x="3640" y="8444"/>
                      <a:pt x="3992" y="8444"/>
                    </a:cubicBezTo>
                    <a:cubicBezTo>
                      <a:pt x="4967" y="8444"/>
                      <a:pt x="5751" y="8239"/>
                      <a:pt x="6471" y="7358"/>
                    </a:cubicBezTo>
                    <a:cubicBezTo>
                      <a:pt x="8483" y="4898"/>
                      <a:pt x="9776" y="2015"/>
                      <a:pt x="7074" y="365"/>
                    </a:cubicBezTo>
                    <a:cubicBezTo>
                      <a:pt x="6870" y="240"/>
                      <a:pt x="6652" y="136"/>
                      <a:pt x="6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43"/>
              <p:cNvSpPr/>
              <p:nvPr/>
            </p:nvSpPr>
            <p:spPr>
              <a:xfrm>
                <a:off x="1768248" y="2192893"/>
                <a:ext cx="590849" cy="522024"/>
              </a:xfrm>
              <a:custGeom>
                <a:avLst/>
                <a:gdLst/>
                <a:ahLst/>
                <a:cxnLst/>
                <a:rect l="l" t="t" r="r" b="b"/>
                <a:pathLst>
                  <a:path w="8851" h="7820" extrusionOk="0">
                    <a:moveTo>
                      <a:pt x="3776" y="612"/>
                    </a:moveTo>
                    <a:cubicBezTo>
                      <a:pt x="4509" y="612"/>
                      <a:pt x="5284" y="972"/>
                      <a:pt x="5968" y="1692"/>
                    </a:cubicBezTo>
                    <a:cubicBezTo>
                      <a:pt x="6342" y="2088"/>
                      <a:pt x="6537" y="2527"/>
                      <a:pt x="6532" y="3087"/>
                    </a:cubicBezTo>
                    <a:cubicBezTo>
                      <a:pt x="6523" y="4361"/>
                      <a:pt x="6073" y="5566"/>
                      <a:pt x="5148" y="6668"/>
                    </a:cubicBezTo>
                    <a:cubicBezTo>
                      <a:pt x="4763" y="6952"/>
                      <a:pt x="4290" y="7080"/>
                      <a:pt x="3803" y="7080"/>
                    </a:cubicBezTo>
                    <a:cubicBezTo>
                      <a:pt x="2839" y="7080"/>
                      <a:pt x="1825" y="6577"/>
                      <a:pt x="1353" y="5795"/>
                    </a:cubicBezTo>
                    <a:cubicBezTo>
                      <a:pt x="601" y="4552"/>
                      <a:pt x="967" y="3693"/>
                      <a:pt x="1318" y="2707"/>
                    </a:cubicBezTo>
                    <a:cubicBezTo>
                      <a:pt x="1816" y="1310"/>
                      <a:pt x="2756" y="612"/>
                      <a:pt x="3776" y="612"/>
                    </a:cubicBezTo>
                    <a:close/>
                    <a:moveTo>
                      <a:pt x="3552" y="0"/>
                    </a:moveTo>
                    <a:cubicBezTo>
                      <a:pt x="3378" y="0"/>
                      <a:pt x="3199" y="15"/>
                      <a:pt x="3014" y="46"/>
                    </a:cubicBezTo>
                    <a:cubicBezTo>
                      <a:pt x="1872" y="555"/>
                      <a:pt x="1189" y="1400"/>
                      <a:pt x="815" y="2514"/>
                    </a:cubicBezTo>
                    <a:cubicBezTo>
                      <a:pt x="343" y="3909"/>
                      <a:pt x="1" y="4489"/>
                      <a:pt x="759" y="5964"/>
                    </a:cubicBezTo>
                    <a:cubicBezTo>
                      <a:pt x="1477" y="7363"/>
                      <a:pt x="2272" y="7278"/>
                      <a:pt x="3233" y="7666"/>
                    </a:cubicBezTo>
                    <a:cubicBezTo>
                      <a:pt x="3491" y="7771"/>
                      <a:pt x="3747" y="7819"/>
                      <a:pt x="3998" y="7819"/>
                    </a:cubicBezTo>
                    <a:cubicBezTo>
                      <a:pt x="6791" y="7819"/>
                      <a:pt x="8851" y="1793"/>
                      <a:pt x="5075" y="327"/>
                    </a:cubicBezTo>
                    <a:cubicBezTo>
                      <a:pt x="4586" y="138"/>
                      <a:pt x="4094" y="0"/>
                      <a:pt x="35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43"/>
              <p:cNvSpPr/>
              <p:nvPr/>
            </p:nvSpPr>
            <p:spPr>
              <a:xfrm>
                <a:off x="2756357" y="1846634"/>
                <a:ext cx="578632" cy="575361"/>
              </a:xfrm>
              <a:custGeom>
                <a:avLst/>
                <a:gdLst/>
                <a:ahLst/>
                <a:cxnLst/>
                <a:rect l="l" t="t" r="r" b="b"/>
                <a:pathLst>
                  <a:path w="8668" h="8619" extrusionOk="0">
                    <a:moveTo>
                      <a:pt x="4001" y="548"/>
                    </a:moveTo>
                    <a:cubicBezTo>
                      <a:pt x="4440" y="548"/>
                      <a:pt x="4944" y="620"/>
                      <a:pt x="5537" y="667"/>
                    </a:cubicBezTo>
                    <a:cubicBezTo>
                      <a:pt x="6769" y="1741"/>
                      <a:pt x="7360" y="3025"/>
                      <a:pt x="7298" y="4621"/>
                    </a:cubicBezTo>
                    <a:cubicBezTo>
                      <a:pt x="7230" y="6389"/>
                      <a:pt x="6345" y="7829"/>
                      <a:pt x="4883" y="7829"/>
                    </a:cubicBezTo>
                    <a:cubicBezTo>
                      <a:pt x="4633" y="7829"/>
                      <a:pt x="4366" y="7787"/>
                      <a:pt x="4083" y="7697"/>
                    </a:cubicBezTo>
                    <a:cubicBezTo>
                      <a:pt x="3549" y="7528"/>
                      <a:pt x="3013" y="7350"/>
                      <a:pt x="2509" y="7110"/>
                    </a:cubicBezTo>
                    <a:cubicBezTo>
                      <a:pt x="175" y="5990"/>
                      <a:pt x="885" y="3601"/>
                      <a:pt x="2312" y="1440"/>
                    </a:cubicBezTo>
                    <a:cubicBezTo>
                      <a:pt x="2785" y="723"/>
                      <a:pt x="3315" y="548"/>
                      <a:pt x="4001" y="548"/>
                    </a:cubicBezTo>
                    <a:close/>
                    <a:moveTo>
                      <a:pt x="3527" y="1"/>
                    </a:moveTo>
                    <a:cubicBezTo>
                      <a:pt x="2190" y="1"/>
                      <a:pt x="1580" y="1570"/>
                      <a:pt x="710" y="3254"/>
                    </a:cubicBezTo>
                    <a:cubicBezTo>
                      <a:pt x="738" y="3268"/>
                      <a:pt x="766" y="3280"/>
                      <a:pt x="793" y="3293"/>
                    </a:cubicBezTo>
                    <a:cubicBezTo>
                      <a:pt x="689" y="3597"/>
                      <a:pt x="565" y="3894"/>
                      <a:pt x="485" y="4203"/>
                    </a:cubicBezTo>
                    <a:cubicBezTo>
                      <a:pt x="1" y="6065"/>
                      <a:pt x="1268" y="7168"/>
                      <a:pt x="1718" y="7430"/>
                    </a:cubicBezTo>
                    <a:cubicBezTo>
                      <a:pt x="2406" y="7834"/>
                      <a:pt x="3129" y="8162"/>
                      <a:pt x="3886" y="8438"/>
                    </a:cubicBezTo>
                    <a:cubicBezTo>
                      <a:pt x="4220" y="8560"/>
                      <a:pt x="4552" y="8619"/>
                      <a:pt x="4873" y="8619"/>
                    </a:cubicBezTo>
                    <a:cubicBezTo>
                      <a:pt x="7000" y="8619"/>
                      <a:pt x="8668" y="6053"/>
                      <a:pt x="7659" y="2532"/>
                    </a:cubicBezTo>
                    <a:cubicBezTo>
                      <a:pt x="7197" y="918"/>
                      <a:pt x="5996" y="136"/>
                      <a:pt x="5567" y="87"/>
                    </a:cubicBezTo>
                    <a:cubicBezTo>
                      <a:pt x="4898" y="14"/>
                      <a:pt x="4221" y="7"/>
                      <a:pt x="3546" y="1"/>
                    </a:cubicBezTo>
                    <a:cubicBezTo>
                      <a:pt x="3540" y="1"/>
                      <a:pt x="3533" y="1"/>
                      <a:pt x="35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43"/>
              <p:cNvSpPr/>
              <p:nvPr/>
            </p:nvSpPr>
            <p:spPr>
              <a:xfrm>
                <a:off x="5612674" y="1153716"/>
                <a:ext cx="536043" cy="596589"/>
              </a:xfrm>
              <a:custGeom>
                <a:avLst/>
                <a:gdLst/>
                <a:ahLst/>
                <a:cxnLst/>
                <a:rect l="l" t="t" r="r" b="b"/>
                <a:pathLst>
                  <a:path w="8030" h="8937" extrusionOk="0">
                    <a:moveTo>
                      <a:pt x="4519" y="680"/>
                    </a:moveTo>
                    <a:cubicBezTo>
                      <a:pt x="5181" y="814"/>
                      <a:pt x="5680" y="1023"/>
                      <a:pt x="6143" y="1366"/>
                    </a:cubicBezTo>
                    <a:cubicBezTo>
                      <a:pt x="6962" y="1970"/>
                      <a:pt x="7261" y="2769"/>
                      <a:pt x="7229" y="3760"/>
                    </a:cubicBezTo>
                    <a:cubicBezTo>
                      <a:pt x="7196" y="4816"/>
                      <a:pt x="6612" y="5641"/>
                      <a:pt x="6139" y="6509"/>
                    </a:cubicBezTo>
                    <a:cubicBezTo>
                      <a:pt x="5501" y="7677"/>
                      <a:pt x="4611" y="8182"/>
                      <a:pt x="3788" y="8182"/>
                    </a:cubicBezTo>
                    <a:cubicBezTo>
                      <a:pt x="3195" y="8182"/>
                      <a:pt x="2638" y="7921"/>
                      <a:pt x="2233" y="7459"/>
                    </a:cubicBezTo>
                    <a:cubicBezTo>
                      <a:pt x="1387" y="6493"/>
                      <a:pt x="1045" y="5385"/>
                      <a:pt x="1537" y="4127"/>
                    </a:cubicBezTo>
                    <a:cubicBezTo>
                      <a:pt x="1940" y="3092"/>
                      <a:pt x="2507" y="1785"/>
                      <a:pt x="3586" y="1299"/>
                    </a:cubicBezTo>
                    <a:cubicBezTo>
                      <a:pt x="3908" y="1153"/>
                      <a:pt x="4183" y="907"/>
                      <a:pt x="4519" y="680"/>
                    </a:cubicBezTo>
                    <a:close/>
                    <a:moveTo>
                      <a:pt x="4677" y="0"/>
                    </a:moveTo>
                    <a:cubicBezTo>
                      <a:pt x="4318" y="0"/>
                      <a:pt x="3966" y="146"/>
                      <a:pt x="3641" y="385"/>
                    </a:cubicBezTo>
                    <a:cubicBezTo>
                      <a:pt x="1464" y="1981"/>
                      <a:pt x="1289" y="3252"/>
                      <a:pt x="952" y="4094"/>
                    </a:cubicBezTo>
                    <a:cubicBezTo>
                      <a:pt x="1" y="6479"/>
                      <a:pt x="1826" y="8937"/>
                      <a:pt x="3861" y="8937"/>
                    </a:cubicBezTo>
                    <a:cubicBezTo>
                      <a:pt x="4512" y="8937"/>
                      <a:pt x="5185" y="8685"/>
                      <a:pt x="5795" y="8097"/>
                    </a:cubicBezTo>
                    <a:cubicBezTo>
                      <a:pt x="6966" y="6971"/>
                      <a:pt x="7554" y="5541"/>
                      <a:pt x="7904" y="3999"/>
                    </a:cubicBezTo>
                    <a:cubicBezTo>
                      <a:pt x="8029" y="3447"/>
                      <a:pt x="7904" y="2883"/>
                      <a:pt x="7722" y="2347"/>
                    </a:cubicBezTo>
                    <a:cubicBezTo>
                      <a:pt x="7296" y="1080"/>
                      <a:pt x="6270" y="476"/>
                      <a:pt x="5110" y="74"/>
                    </a:cubicBezTo>
                    <a:cubicBezTo>
                      <a:pt x="4965" y="24"/>
                      <a:pt x="4820" y="0"/>
                      <a:pt x="4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43"/>
              <p:cNvSpPr/>
              <p:nvPr/>
            </p:nvSpPr>
            <p:spPr>
              <a:xfrm>
                <a:off x="4884710" y="1935018"/>
                <a:ext cx="506937" cy="493787"/>
              </a:xfrm>
              <a:custGeom>
                <a:avLst/>
                <a:gdLst/>
                <a:ahLst/>
                <a:cxnLst/>
                <a:rect l="l" t="t" r="r" b="b"/>
                <a:pathLst>
                  <a:path w="7594" h="7397" extrusionOk="0">
                    <a:moveTo>
                      <a:pt x="4757" y="520"/>
                    </a:moveTo>
                    <a:cubicBezTo>
                      <a:pt x="5085" y="520"/>
                      <a:pt x="5433" y="568"/>
                      <a:pt x="5799" y="672"/>
                    </a:cubicBezTo>
                    <a:cubicBezTo>
                      <a:pt x="6437" y="1484"/>
                      <a:pt x="7077" y="2090"/>
                      <a:pt x="6620" y="3226"/>
                    </a:cubicBezTo>
                    <a:cubicBezTo>
                      <a:pt x="6017" y="4721"/>
                      <a:pt x="4900" y="6369"/>
                      <a:pt x="2909" y="6703"/>
                    </a:cubicBezTo>
                    <a:cubicBezTo>
                      <a:pt x="2701" y="6646"/>
                      <a:pt x="2432" y="6581"/>
                      <a:pt x="2166" y="6502"/>
                    </a:cubicBezTo>
                    <a:cubicBezTo>
                      <a:pt x="0" y="5861"/>
                      <a:pt x="1296" y="520"/>
                      <a:pt x="4757" y="520"/>
                    </a:cubicBezTo>
                    <a:close/>
                    <a:moveTo>
                      <a:pt x="4351" y="0"/>
                    </a:moveTo>
                    <a:cubicBezTo>
                      <a:pt x="3957" y="0"/>
                      <a:pt x="3678" y="60"/>
                      <a:pt x="3512" y="60"/>
                    </a:cubicBezTo>
                    <a:cubicBezTo>
                      <a:pt x="3475" y="60"/>
                      <a:pt x="3445" y="57"/>
                      <a:pt x="3419" y="50"/>
                    </a:cubicBezTo>
                    <a:cubicBezTo>
                      <a:pt x="2780" y="352"/>
                      <a:pt x="3276" y="120"/>
                      <a:pt x="2498" y="497"/>
                    </a:cubicBezTo>
                    <a:cubicBezTo>
                      <a:pt x="2414" y="667"/>
                      <a:pt x="2360" y="868"/>
                      <a:pt x="2115" y="875"/>
                    </a:cubicBezTo>
                    <a:cubicBezTo>
                      <a:pt x="1597" y="1612"/>
                      <a:pt x="898" y="2210"/>
                      <a:pt x="446" y="4283"/>
                    </a:cubicBezTo>
                    <a:cubicBezTo>
                      <a:pt x="76" y="5976"/>
                      <a:pt x="1301" y="7397"/>
                      <a:pt x="2825" y="7397"/>
                    </a:cubicBezTo>
                    <a:cubicBezTo>
                      <a:pt x="3076" y="7397"/>
                      <a:pt x="3336" y="7358"/>
                      <a:pt x="3597" y="7276"/>
                    </a:cubicBezTo>
                    <a:cubicBezTo>
                      <a:pt x="5806" y="6582"/>
                      <a:pt x="6325" y="5173"/>
                      <a:pt x="7330" y="3455"/>
                    </a:cubicBezTo>
                    <a:cubicBezTo>
                      <a:pt x="7593" y="2339"/>
                      <a:pt x="7465" y="1364"/>
                      <a:pt x="6558" y="609"/>
                    </a:cubicBezTo>
                    <a:cubicBezTo>
                      <a:pt x="5613" y="108"/>
                      <a:pt x="4878" y="0"/>
                      <a:pt x="43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43"/>
              <p:cNvSpPr/>
              <p:nvPr/>
            </p:nvSpPr>
            <p:spPr>
              <a:xfrm>
                <a:off x="4332712" y="2875398"/>
                <a:ext cx="515349" cy="471691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7066" extrusionOk="0">
                    <a:moveTo>
                      <a:pt x="3376" y="810"/>
                    </a:moveTo>
                    <a:cubicBezTo>
                      <a:pt x="3907" y="810"/>
                      <a:pt x="4449" y="963"/>
                      <a:pt x="5018" y="1388"/>
                    </a:cubicBezTo>
                    <a:lnTo>
                      <a:pt x="5018" y="1388"/>
                    </a:lnTo>
                    <a:cubicBezTo>
                      <a:pt x="5033" y="1405"/>
                      <a:pt x="5120" y="1503"/>
                      <a:pt x="5214" y="1596"/>
                    </a:cubicBezTo>
                    <a:cubicBezTo>
                      <a:pt x="5731" y="2106"/>
                      <a:pt x="5995" y="2722"/>
                      <a:pt x="5905" y="3443"/>
                    </a:cubicBezTo>
                    <a:cubicBezTo>
                      <a:pt x="5798" y="4295"/>
                      <a:pt x="5534" y="5094"/>
                      <a:pt x="4812" y="5643"/>
                    </a:cubicBezTo>
                    <a:cubicBezTo>
                      <a:pt x="4326" y="6012"/>
                      <a:pt x="3808" y="6320"/>
                      <a:pt x="3112" y="6320"/>
                    </a:cubicBezTo>
                    <a:cubicBezTo>
                      <a:pt x="3069" y="6320"/>
                      <a:pt x="3025" y="6319"/>
                      <a:pt x="2981" y="6317"/>
                    </a:cubicBezTo>
                    <a:cubicBezTo>
                      <a:pt x="1802" y="5596"/>
                      <a:pt x="948" y="4690"/>
                      <a:pt x="703" y="3360"/>
                    </a:cubicBezTo>
                    <a:cubicBezTo>
                      <a:pt x="845" y="2357"/>
                      <a:pt x="1316" y="1597"/>
                      <a:pt x="2125" y="1037"/>
                    </a:cubicBezTo>
                    <a:cubicBezTo>
                      <a:pt x="2541" y="906"/>
                      <a:pt x="2955" y="810"/>
                      <a:pt x="3376" y="810"/>
                    </a:cubicBezTo>
                    <a:close/>
                    <a:moveTo>
                      <a:pt x="3607" y="0"/>
                    </a:moveTo>
                    <a:cubicBezTo>
                      <a:pt x="1892" y="206"/>
                      <a:pt x="808" y="1101"/>
                      <a:pt x="188" y="2783"/>
                    </a:cubicBezTo>
                    <a:cubicBezTo>
                      <a:pt x="1" y="3569"/>
                      <a:pt x="225" y="4339"/>
                      <a:pt x="671" y="5024"/>
                    </a:cubicBezTo>
                    <a:cubicBezTo>
                      <a:pt x="1272" y="5944"/>
                      <a:pt x="2334" y="7066"/>
                      <a:pt x="3357" y="7066"/>
                    </a:cubicBezTo>
                    <a:cubicBezTo>
                      <a:pt x="3548" y="7066"/>
                      <a:pt x="3738" y="7026"/>
                      <a:pt x="3924" y="6939"/>
                    </a:cubicBezTo>
                    <a:cubicBezTo>
                      <a:pt x="4355" y="6735"/>
                      <a:pt x="4803" y="6532"/>
                      <a:pt x="5178" y="6243"/>
                    </a:cubicBezTo>
                    <a:cubicBezTo>
                      <a:pt x="7719" y="4285"/>
                      <a:pt x="6800" y="430"/>
                      <a:pt x="36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43"/>
              <p:cNvSpPr/>
              <p:nvPr/>
            </p:nvSpPr>
            <p:spPr>
              <a:xfrm>
                <a:off x="5303197" y="2955171"/>
                <a:ext cx="499261" cy="544587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8158" extrusionOk="0">
                    <a:moveTo>
                      <a:pt x="5314" y="554"/>
                    </a:moveTo>
                    <a:cubicBezTo>
                      <a:pt x="5635" y="760"/>
                      <a:pt x="6032" y="1016"/>
                      <a:pt x="6392" y="1246"/>
                    </a:cubicBezTo>
                    <a:cubicBezTo>
                      <a:pt x="6824" y="1826"/>
                      <a:pt x="6751" y="2440"/>
                      <a:pt x="6623" y="3014"/>
                    </a:cubicBezTo>
                    <a:cubicBezTo>
                      <a:pt x="6103" y="5335"/>
                      <a:pt x="5256" y="6384"/>
                      <a:pt x="3761" y="7200"/>
                    </a:cubicBezTo>
                    <a:cubicBezTo>
                      <a:pt x="3547" y="7316"/>
                      <a:pt x="3317" y="7369"/>
                      <a:pt x="3083" y="7369"/>
                    </a:cubicBezTo>
                    <a:cubicBezTo>
                      <a:pt x="1791" y="7369"/>
                      <a:pt x="398" y="5742"/>
                      <a:pt x="1279" y="4114"/>
                    </a:cubicBezTo>
                    <a:cubicBezTo>
                      <a:pt x="1909" y="2949"/>
                      <a:pt x="2760" y="1948"/>
                      <a:pt x="3774" y="1092"/>
                    </a:cubicBezTo>
                    <a:cubicBezTo>
                      <a:pt x="4185" y="743"/>
                      <a:pt x="4663" y="573"/>
                      <a:pt x="5314" y="554"/>
                    </a:cubicBezTo>
                    <a:close/>
                    <a:moveTo>
                      <a:pt x="5013" y="0"/>
                    </a:moveTo>
                    <a:cubicBezTo>
                      <a:pt x="4700" y="0"/>
                      <a:pt x="4390" y="72"/>
                      <a:pt x="4089" y="223"/>
                    </a:cubicBezTo>
                    <a:cubicBezTo>
                      <a:pt x="3664" y="435"/>
                      <a:pt x="3239" y="683"/>
                      <a:pt x="2892" y="999"/>
                    </a:cubicBezTo>
                    <a:cubicBezTo>
                      <a:pt x="2022" y="1793"/>
                      <a:pt x="475" y="3626"/>
                      <a:pt x="297" y="4794"/>
                    </a:cubicBezTo>
                    <a:cubicBezTo>
                      <a:pt x="0" y="6712"/>
                      <a:pt x="1530" y="7586"/>
                      <a:pt x="2131" y="8065"/>
                    </a:cubicBezTo>
                    <a:cubicBezTo>
                      <a:pt x="2402" y="8128"/>
                      <a:pt x="2654" y="8157"/>
                      <a:pt x="2891" y="8157"/>
                    </a:cubicBezTo>
                    <a:cubicBezTo>
                      <a:pt x="3730" y="8157"/>
                      <a:pt x="4375" y="7794"/>
                      <a:pt x="4970" y="7303"/>
                    </a:cubicBezTo>
                    <a:cubicBezTo>
                      <a:pt x="6467" y="6069"/>
                      <a:pt x="7225" y="4451"/>
                      <a:pt x="7386" y="2533"/>
                    </a:cubicBezTo>
                    <a:cubicBezTo>
                      <a:pt x="7478" y="1428"/>
                      <a:pt x="7173" y="736"/>
                      <a:pt x="5943" y="205"/>
                    </a:cubicBezTo>
                    <a:cubicBezTo>
                      <a:pt x="5635" y="71"/>
                      <a:pt x="5323" y="0"/>
                      <a:pt x="50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43"/>
              <p:cNvSpPr/>
              <p:nvPr/>
            </p:nvSpPr>
            <p:spPr>
              <a:xfrm>
                <a:off x="3876975" y="1896167"/>
                <a:ext cx="440984" cy="367486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5505" extrusionOk="0">
                    <a:moveTo>
                      <a:pt x="2692" y="672"/>
                    </a:moveTo>
                    <a:cubicBezTo>
                      <a:pt x="3443" y="741"/>
                      <a:pt x="3949" y="1151"/>
                      <a:pt x="4449" y="1541"/>
                    </a:cubicBezTo>
                    <a:cubicBezTo>
                      <a:pt x="5335" y="2233"/>
                      <a:pt x="4697" y="3948"/>
                      <a:pt x="3463" y="4611"/>
                    </a:cubicBezTo>
                    <a:cubicBezTo>
                      <a:pt x="3223" y="4740"/>
                      <a:pt x="2970" y="4792"/>
                      <a:pt x="2712" y="4792"/>
                    </a:cubicBezTo>
                    <a:cubicBezTo>
                      <a:pt x="2310" y="4792"/>
                      <a:pt x="1896" y="4665"/>
                      <a:pt x="1507" y="4501"/>
                    </a:cubicBezTo>
                    <a:cubicBezTo>
                      <a:pt x="85" y="3906"/>
                      <a:pt x="662" y="2411"/>
                      <a:pt x="1644" y="1227"/>
                    </a:cubicBezTo>
                    <a:cubicBezTo>
                      <a:pt x="1972" y="1055"/>
                      <a:pt x="2359" y="850"/>
                      <a:pt x="2692" y="672"/>
                    </a:cubicBezTo>
                    <a:close/>
                    <a:moveTo>
                      <a:pt x="2655" y="1"/>
                    </a:moveTo>
                    <a:cubicBezTo>
                      <a:pt x="2252" y="1"/>
                      <a:pt x="1872" y="174"/>
                      <a:pt x="1473" y="610"/>
                    </a:cubicBezTo>
                    <a:cubicBezTo>
                      <a:pt x="731" y="1418"/>
                      <a:pt x="167" y="2324"/>
                      <a:pt x="0" y="3500"/>
                    </a:cubicBezTo>
                    <a:cubicBezTo>
                      <a:pt x="139" y="4225"/>
                      <a:pt x="471" y="4768"/>
                      <a:pt x="1075" y="5076"/>
                    </a:cubicBezTo>
                    <a:cubicBezTo>
                      <a:pt x="1552" y="5319"/>
                      <a:pt x="2058" y="5505"/>
                      <a:pt x="2586" y="5505"/>
                    </a:cubicBezTo>
                    <a:cubicBezTo>
                      <a:pt x="2774" y="5505"/>
                      <a:pt x="2964" y="5481"/>
                      <a:pt x="3158" y="5428"/>
                    </a:cubicBezTo>
                    <a:cubicBezTo>
                      <a:pt x="5429" y="4805"/>
                      <a:pt x="6606" y="1867"/>
                      <a:pt x="4271" y="587"/>
                    </a:cubicBezTo>
                    <a:cubicBezTo>
                      <a:pt x="3651" y="247"/>
                      <a:pt x="3136" y="1"/>
                      <a:pt x="26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168" name="Google Shape;11168;p43"/>
          <p:cNvSpPr/>
          <p:nvPr/>
        </p:nvSpPr>
        <p:spPr>
          <a:xfrm rot="3799640" flipH="1">
            <a:off x="1419926" y="3750360"/>
            <a:ext cx="918715" cy="1356447"/>
          </a:xfrm>
          <a:custGeom>
            <a:avLst/>
            <a:gdLst/>
            <a:ahLst/>
            <a:cxnLst/>
            <a:rect l="l" t="t" r="r" b="b"/>
            <a:pathLst>
              <a:path w="36748" h="54257" extrusionOk="0">
                <a:moveTo>
                  <a:pt x="31884" y="21135"/>
                </a:moveTo>
                <a:cubicBezTo>
                  <a:pt x="31884" y="21135"/>
                  <a:pt x="31884" y="21135"/>
                  <a:pt x="31884" y="21135"/>
                </a:cubicBezTo>
                <a:lnTo>
                  <a:pt x="31884" y="21135"/>
                </a:lnTo>
                <a:cubicBezTo>
                  <a:pt x="31884" y="21135"/>
                  <a:pt x="31884" y="21135"/>
                  <a:pt x="31884" y="21135"/>
                </a:cubicBezTo>
                <a:close/>
                <a:moveTo>
                  <a:pt x="13681" y="0"/>
                </a:moveTo>
                <a:lnTo>
                  <a:pt x="13603" y="27"/>
                </a:lnTo>
                <a:cubicBezTo>
                  <a:pt x="13606" y="980"/>
                  <a:pt x="13840" y="1895"/>
                  <a:pt x="14408" y="2660"/>
                </a:cubicBezTo>
                <a:cubicBezTo>
                  <a:pt x="15063" y="3406"/>
                  <a:pt x="15145" y="4342"/>
                  <a:pt x="15607" y="5194"/>
                </a:cubicBezTo>
                <a:cubicBezTo>
                  <a:pt x="15607" y="5194"/>
                  <a:pt x="15653" y="5266"/>
                  <a:pt x="15689" y="5325"/>
                </a:cubicBezTo>
                <a:cubicBezTo>
                  <a:pt x="15637" y="5632"/>
                  <a:pt x="15583" y="5937"/>
                  <a:pt x="15530" y="6243"/>
                </a:cubicBezTo>
                <a:cubicBezTo>
                  <a:pt x="15020" y="6018"/>
                  <a:pt x="14427" y="5419"/>
                  <a:pt x="14347" y="4852"/>
                </a:cubicBezTo>
                <a:cubicBezTo>
                  <a:pt x="14165" y="4048"/>
                  <a:pt x="13724" y="3392"/>
                  <a:pt x="13111" y="2820"/>
                </a:cubicBezTo>
                <a:lnTo>
                  <a:pt x="13034" y="2851"/>
                </a:lnTo>
                <a:cubicBezTo>
                  <a:pt x="13022" y="3294"/>
                  <a:pt x="13127" y="3692"/>
                  <a:pt x="13270" y="4072"/>
                </a:cubicBezTo>
                <a:cubicBezTo>
                  <a:pt x="13517" y="4869"/>
                  <a:pt x="14351" y="5305"/>
                  <a:pt x="14679" y="6068"/>
                </a:cubicBezTo>
                <a:cubicBezTo>
                  <a:pt x="14858" y="6366"/>
                  <a:pt x="14989" y="6733"/>
                  <a:pt x="15399" y="6966"/>
                </a:cubicBezTo>
                <a:cubicBezTo>
                  <a:pt x="15262" y="7716"/>
                  <a:pt x="15118" y="8466"/>
                  <a:pt x="14971" y="9214"/>
                </a:cubicBezTo>
                <a:cubicBezTo>
                  <a:pt x="14430" y="9012"/>
                  <a:pt x="14034" y="8372"/>
                  <a:pt x="13860" y="7838"/>
                </a:cubicBezTo>
                <a:cubicBezTo>
                  <a:pt x="13542" y="7113"/>
                  <a:pt x="13037" y="6542"/>
                  <a:pt x="12407" y="6043"/>
                </a:cubicBezTo>
                <a:lnTo>
                  <a:pt x="12337" y="6085"/>
                </a:lnTo>
                <a:cubicBezTo>
                  <a:pt x="12384" y="6504"/>
                  <a:pt x="12524" y="6877"/>
                  <a:pt x="12696" y="7230"/>
                </a:cubicBezTo>
                <a:cubicBezTo>
                  <a:pt x="12980" y="7997"/>
                  <a:pt x="13756" y="8401"/>
                  <a:pt x="14243" y="9003"/>
                </a:cubicBezTo>
                <a:cubicBezTo>
                  <a:pt x="14445" y="9234"/>
                  <a:pt x="14603" y="9510"/>
                  <a:pt x="14855" y="9717"/>
                </a:cubicBezTo>
                <a:cubicBezTo>
                  <a:pt x="14858" y="9722"/>
                  <a:pt x="14863" y="9727"/>
                  <a:pt x="14868" y="9731"/>
                </a:cubicBezTo>
                <a:cubicBezTo>
                  <a:pt x="14766" y="10242"/>
                  <a:pt x="14660" y="10752"/>
                  <a:pt x="14553" y="11261"/>
                </a:cubicBezTo>
                <a:cubicBezTo>
                  <a:pt x="14398" y="11190"/>
                  <a:pt x="14233" y="11078"/>
                  <a:pt x="14119" y="10950"/>
                </a:cubicBezTo>
                <a:cubicBezTo>
                  <a:pt x="13876" y="10722"/>
                  <a:pt x="13765" y="10386"/>
                  <a:pt x="13662" y="10061"/>
                </a:cubicBezTo>
                <a:cubicBezTo>
                  <a:pt x="13427" y="9403"/>
                  <a:pt x="12990" y="8901"/>
                  <a:pt x="12428" y="8466"/>
                </a:cubicBezTo>
                <a:lnTo>
                  <a:pt x="12356" y="8503"/>
                </a:lnTo>
                <a:cubicBezTo>
                  <a:pt x="12362" y="8882"/>
                  <a:pt x="12463" y="9217"/>
                  <a:pt x="12597" y="9535"/>
                </a:cubicBezTo>
                <a:cubicBezTo>
                  <a:pt x="12805" y="10228"/>
                  <a:pt x="13522" y="10570"/>
                  <a:pt x="13922" y="11118"/>
                </a:cubicBezTo>
                <a:cubicBezTo>
                  <a:pt x="14110" y="11347"/>
                  <a:pt x="14224" y="11596"/>
                  <a:pt x="14440" y="11788"/>
                </a:cubicBezTo>
                <a:cubicBezTo>
                  <a:pt x="14271" y="12571"/>
                  <a:pt x="14095" y="13352"/>
                  <a:pt x="13915" y="14134"/>
                </a:cubicBezTo>
                <a:cubicBezTo>
                  <a:pt x="13835" y="13986"/>
                  <a:pt x="13757" y="13842"/>
                  <a:pt x="13698" y="13687"/>
                </a:cubicBezTo>
                <a:cubicBezTo>
                  <a:pt x="13531" y="13334"/>
                  <a:pt x="13478" y="12932"/>
                  <a:pt x="13393" y="12540"/>
                </a:cubicBezTo>
                <a:cubicBezTo>
                  <a:pt x="13185" y="11763"/>
                  <a:pt x="12725" y="11105"/>
                  <a:pt x="12115" y="10568"/>
                </a:cubicBezTo>
                <a:lnTo>
                  <a:pt x="12044" y="10607"/>
                </a:lnTo>
                <a:cubicBezTo>
                  <a:pt x="12139" y="11408"/>
                  <a:pt x="12375" y="12150"/>
                  <a:pt x="12837" y="12799"/>
                </a:cubicBezTo>
                <a:cubicBezTo>
                  <a:pt x="13341" y="13357"/>
                  <a:pt x="13714" y="14137"/>
                  <a:pt x="13633" y="14874"/>
                </a:cubicBezTo>
                <a:lnTo>
                  <a:pt x="13595" y="15302"/>
                </a:lnTo>
                <a:cubicBezTo>
                  <a:pt x="13595" y="15302"/>
                  <a:pt x="13614" y="15294"/>
                  <a:pt x="13646" y="15281"/>
                </a:cubicBezTo>
                <a:lnTo>
                  <a:pt x="13646" y="15281"/>
                </a:lnTo>
                <a:cubicBezTo>
                  <a:pt x="13628" y="15361"/>
                  <a:pt x="13607" y="15440"/>
                  <a:pt x="13589" y="15521"/>
                </a:cubicBezTo>
                <a:cubicBezTo>
                  <a:pt x="13505" y="15847"/>
                  <a:pt x="13411" y="16170"/>
                  <a:pt x="13309" y="16489"/>
                </a:cubicBezTo>
                <a:cubicBezTo>
                  <a:pt x="12930" y="16164"/>
                  <a:pt x="12798" y="15569"/>
                  <a:pt x="12609" y="15127"/>
                </a:cubicBezTo>
                <a:cubicBezTo>
                  <a:pt x="12311" y="14602"/>
                  <a:pt x="11928" y="14153"/>
                  <a:pt x="11408" y="13808"/>
                </a:cubicBezTo>
                <a:lnTo>
                  <a:pt x="11338" y="13851"/>
                </a:lnTo>
                <a:cubicBezTo>
                  <a:pt x="11363" y="14179"/>
                  <a:pt x="11463" y="14464"/>
                  <a:pt x="11575" y="14744"/>
                </a:cubicBezTo>
                <a:cubicBezTo>
                  <a:pt x="11782" y="15331"/>
                  <a:pt x="12216" y="15748"/>
                  <a:pt x="12677" y="16139"/>
                </a:cubicBezTo>
                <a:cubicBezTo>
                  <a:pt x="12882" y="16336"/>
                  <a:pt x="13016" y="16578"/>
                  <a:pt x="13198" y="16827"/>
                </a:cubicBezTo>
                <a:cubicBezTo>
                  <a:pt x="12994" y="17443"/>
                  <a:pt x="12771" y="18052"/>
                  <a:pt x="12554" y="18663"/>
                </a:cubicBezTo>
                <a:cubicBezTo>
                  <a:pt x="12267" y="18369"/>
                  <a:pt x="12128" y="17973"/>
                  <a:pt x="11947" y="17603"/>
                </a:cubicBezTo>
                <a:cubicBezTo>
                  <a:pt x="11638" y="17167"/>
                  <a:pt x="11231" y="16833"/>
                  <a:pt x="10716" y="16635"/>
                </a:cubicBezTo>
                <a:lnTo>
                  <a:pt x="10653" y="16689"/>
                </a:lnTo>
                <a:cubicBezTo>
                  <a:pt x="10704" y="16981"/>
                  <a:pt x="10817" y="17218"/>
                  <a:pt x="10940" y="17446"/>
                </a:cubicBezTo>
                <a:cubicBezTo>
                  <a:pt x="11172" y="17943"/>
                  <a:pt x="11626" y="18209"/>
                  <a:pt x="12056" y="18501"/>
                </a:cubicBezTo>
                <a:cubicBezTo>
                  <a:pt x="12219" y="18632"/>
                  <a:pt x="12341" y="18799"/>
                  <a:pt x="12443" y="18978"/>
                </a:cubicBezTo>
                <a:cubicBezTo>
                  <a:pt x="12241" y="19560"/>
                  <a:pt x="12050" y="20145"/>
                  <a:pt x="11894" y="20741"/>
                </a:cubicBezTo>
                <a:cubicBezTo>
                  <a:pt x="11796" y="20461"/>
                  <a:pt x="11732" y="20168"/>
                  <a:pt x="11663" y="19862"/>
                </a:cubicBezTo>
                <a:cubicBezTo>
                  <a:pt x="11434" y="19312"/>
                  <a:pt x="11001" y="18880"/>
                  <a:pt x="10438" y="18646"/>
                </a:cubicBezTo>
                <a:lnTo>
                  <a:pt x="10377" y="18700"/>
                </a:lnTo>
                <a:cubicBezTo>
                  <a:pt x="10512" y="19274"/>
                  <a:pt x="10725" y="19761"/>
                  <a:pt x="11084" y="20202"/>
                </a:cubicBezTo>
                <a:cubicBezTo>
                  <a:pt x="11273" y="20400"/>
                  <a:pt x="11511" y="20582"/>
                  <a:pt x="11641" y="20824"/>
                </a:cubicBezTo>
                <a:cubicBezTo>
                  <a:pt x="11710" y="20947"/>
                  <a:pt x="11752" y="21077"/>
                  <a:pt x="11779" y="21214"/>
                </a:cubicBezTo>
                <a:cubicBezTo>
                  <a:pt x="11667" y="21710"/>
                  <a:pt x="11583" y="22215"/>
                  <a:pt x="11541" y="22733"/>
                </a:cubicBezTo>
                <a:cubicBezTo>
                  <a:pt x="11358" y="22501"/>
                  <a:pt x="11214" y="22238"/>
                  <a:pt x="11045" y="21989"/>
                </a:cubicBezTo>
                <a:cubicBezTo>
                  <a:pt x="10682" y="21606"/>
                  <a:pt x="10232" y="21343"/>
                  <a:pt x="9694" y="21237"/>
                </a:cubicBezTo>
                <a:lnTo>
                  <a:pt x="9642" y="21300"/>
                </a:lnTo>
                <a:cubicBezTo>
                  <a:pt x="9738" y="21576"/>
                  <a:pt x="9885" y="21789"/>
                  <a:pt x="10041" y="21992"/>
                </a:cubicBezTo>
                <a:cubicBezTo>
                  <a:pt x="10339" y="22438"/>
                  <a:pt x="10811" y="22637"/>
                  <a:pt x="11266" y="22869"/>
                </a:cubicBezTo>
                <a:cubicBezTo>
                  <a:pt x="11362" y="22929"/>
                  <a:pt x="11445" y="23001"/>
                  <a:pt x="11519" y="23081"/>
                </a:cubicBezTo>
                <a:cubicBezTo>
                  <a:pt x="11518" y="23126"/>
                  <a:pt x="11516" y="23170"/>
                  <a:pt x="11514" y="23213"/>
                </a:cubicBezTo>
                <a:cubicBezTo>
                  <a:pt x="11459" y="23799"/>
                  <a:pt x="11610" y="24344"/>
                  <a:pt x="11827" y="24878"/>
                </a:cubicBezTo>
                <a:cubicBezTo>
                  <a:pt x="11782" y="24820"/>
                  <a:pt x="11736" y="24759"/>
                  <a:pt x="11692" y="24695"/>
                </a:cubicBezTo>
                <a:cubicBezTo>
                  <a:pt x="11241" y="24229"/>
                  <a:pt x="10618" y="23996"/>
                  <a:pt x="9960" y="23984"/>
                </a:cubicBezTo>
                <a:lnTo>
                  <a:pt x="9924" y="24057"/>
                </a:lnTo>
                <a:cubicBezTo>
                  <a:pt x="10316" y="24568"/>
                  <a:pt x="10752" y="24968"/>
                  <a:pt x="11331" y="25211"/>
                </a:cubicBezTo>
                <a:cubicBezTo>
                  <a:pt x="11641" y="25287"/>
                  <a:pt x="11922" y="25424"/>
                  <a:pt x="12154" y="25617"/>
                </a:cubicBezTo>
                <a:cubicBezTo>
                  <a:pt x="12367" y="26077"/>
                  <a:pt x="12576" y="26541"/>
                  <a:pt x="12693" y="27029"/>
                </a:cubicBezTo>
                <a:cubicBezTo>
                  <a:pt x="12724" y="27146"/>
                  <a:pt x="12753" y="27263"/>
                  <a:pt x="12782" y="27380"/>
                </a:cubicBezTo>
                <a:cubicBezTo>
                  <a:pt x="12638" y="27226"/>
                  <a:pt x="12492" y="27070"/>
                  <a:pt x="12324" y="26949"/>
                </a:cubicBezTo>
                <a:cubicBezTo>
                  <a:pt x="11958" y="26741"/>
                  <a:pt x="11558" y="26610"/>
                  <a:pt x="11135" y="26610"/>
                </a:cubicBezTo>
                <a:cubicBezTo>
                  <a:pt x="11042" y="26610"/>
                  <a:pt x="10948" y="26616"/>
                  <a:pt x="10853" y="26629"/>
                </a:cubicBezTo>
                <a:lnTo>
                  <a:pt x="10825" y="26706"/>
                </a:lnTo>
                <a:cubicBezTo>
                  <a:pt x="11156" y="27103"/>
                  <a:pt x="11539" y="27370"/>
                  <a:pt x="11982" y="27589"/>
                </a:cubicBezTo>
                <a:cubicBezTo>
                  <a:pt x="12293" y="27692"/>
                  <a:pt x="12618" y="27741"/>
                  <a:pt x="12900" y="27878"/>
                </a:cubicBezTo>
                <a:cubicBezTo>
                  <a:pt x="13024" y="28429"/>
                  <a:pt x="13133" y="28986"/>
                  <a:pt x="13230" y="29550"/>
                </a:cubicBezTo>
                <a:cubicBezTo>
                  <a:pt x="13039" y="29381"/>
                  <a:pt x="12866" y="29194"/>
                  <a:pt x="12667" y="29013"/>
                </a:cubicBezTo>
                <a:cubicBezTo>
                  <a:pt x="12370" y="28828"/>
                  <a:pt x="12036" y="28732"/>
                  <a:pt x="11691" y="28732"/>
                </a:cubicBezTo>
                <a:cubicBezTo>
                  <a:pt x="11540" y="28732"/>
                  <a:pt x="11387" y="28750"/>
                  <a:pt x="11234" y="28787"/>
                </a:cubicBezTo>
                <a:lnTo>
                  <a:pt x="11211" y="28865"/>
                </a:lnTo>
                <a:cubicBezTo>
                  <a:pt x="11545" y="29240"/>
                  <a:pt x="11916" y="29491"/>
                  <a:pt x="12368" y="29641"/>
                </a:cubicBezTo>
                <a:cubicBezTo>
                  <a:pt x="12585" y="29697"/>
                  <a:pt x="12843" y="29687"/>
                  <a:pt x="13054" y="29777"/>
                </a:cubicBezTo>
                <a:cubicBezTo>
                  <a:pt x="13144" y="29811"/>
                  <a:pt x="13224" y="29862"/>
                  <a:pt x="13294" y="29922"/>
                </a:cubicBezTo>
                <a:cubicBezTo>
                  <a:pt x="13526" y="31341"/>
                  <a:pt x="13693" y="32788"/>
                  <a:pt x="13868" y="34233"/>
                </a:cubicBezTo>
                <a:cubicBezTo>
                  <a:pt x="13800" y="34324"/>
                  <a:pt x="13733" y="34415"/>
                  <a:pt x="13665" y="34507"/>
                </a:cubicBezTo>
                <a:cubicBezTo>
                  <a:pt x="12322" y="36419"/>
                  <a:pt x="11140" y="38423"/>
                  <a:pt x="10072" y="40489"/>
                </a:cubicBezTo>
                <a:cubicBezTo>
                  <a:pt x="10406" y="38683"/>
                  <a:pt x="10438" y="36815"/>
                  <a:pt x="10175" y="34992"/>
                </a:cubicBezTo>
                <a:cubicBezTo>
                  <a:pt x="10430" y="34610"/>
                  <a:pt x="10869" y="34365"/>
                  <a:pt x="11214" y="34082"/>
                </a:cubicBezTo>
                <a:cubicBezTo>
                  <a:pt x="11604" y="33700"/>
                  <a:pt x="11991" y="33322"/>
                  <a:pt x="12361" y="32822"/>
                </a:cubicBezTo>
                <a:lnTo>
                  <a:pt x="12324" y="32749"/>
                </a:lnTo>
                <a:cubicBezTo>
                  <a:pt x="12001" y="32771"/>
                  <a:pt x="11710" y="32878"/>
                  <a:pt x="11440" y="33019"/>
                </a:cubicBezTo>
                <a:cubicBezTo>
                  <a:pt x="10742" y="33307"/>
                  <a:pt x="10424" y="33938"/>
                  <a:pt x="10109" y="34566"/>
                </a:cubicBezTo>
                <a:cubicBezTo>
                  <a:pt x="9983" y="33838"/>
                  <a:pt x="9812" y="33121"/>
                  <a:pt x="9593" y="32419"/>
                </a:cubicBezTo>
                <a:cubicBezTo>
                  <a:pt x="9868" y="31940"/>
                  <a:pt x="10381" y="31654"/>
                  <a:pt x="10793" y="31307"/>
                </a:cubicBezTo>
                <a:cubicBezTo>
                  <a:pt x="11214" y="30863"/>
                  <a:pt x="11562" y="30383"/>
                  <a:pt x="11798" y="29797"/>
                </a:cubicBezTo>
                <a:lnTo>
                  <a:pt x="11742" y="29737"/>
                </a:lnTo>
                <a:cubicBezTo>
                  <a:pt x="11423" y="29841"/>
                  <a:pt x="11162" y="30011"/>
                  <a:pt x="10912" y="30193"/>
                </a:cubicBezTo>
                <a:cubicBezTo>
                  <a:pt x="10183" y="30639"/>
                  <a:pt x="9980" y="31475"/>
                  <a:pt x="9494" y="32116"/>
                </a:cubicBezTo>
                <a:cubicBezTo>
                  <a:pt x="9318" y="31587"/>
                  <a:pt x="9115" y="31068"/>
                  <a:pt x="8883" y="30560"/>
                </a:cubicBezTo>
                <a:cubicBezTo>
                  <a:pt x="9169" y="30138"/>
                  <a:pt x="9641" y="29868"/>
                  <a:pt x="10024" y="29545"/>
                </a:cubicBezTo>
                <a:cubicBezTo>
                  <a:pt x="10445" y="29102"/>
                  <a:pt x="10793" y="28623"/>
                  <a:pt x="11028" y="28036"/>
                </a:cubicBezTo>
                <a:lnTo>
                  <a:pt x="10972" y="27976"/>
                </a:lnTo>
                <a:cubicBezTo>
                  <a:pt x="10653" y="28080"/>
                  <a:pt x="10392" y="28250"/>
                  <a:pt x="10143" y="28432"/>
                </a:cubicBezTo>
                <a:cubicBezTo>
                  <a:pt x="9433" y="28867"/>
                  <a:pt x="9221" y="29670"/>
                  <a:pt x="8764" y="30303"/>
                </a:cubicBezTo>
                <a:cubicBezTo>
                  <a:pt x="8632" y="30029"/>
                  <a:pt x="8494" y="29758"/>
                  <a:pt x="8348" y="29492"/>
                </a:cubicBezTo>
                <a:cubicBezTo>
                  <a:pt x="8245" y="29301"/>
                  <a:pt x="8137" y="29113"/>
                  <a:pt x="8029" y="28926"/>
                </a:cubicBezTo>
                <a:cubicBezTo>
                  <a:pt x="8200" y="28439"/>
                  <a:pt x="8660" y="28107"/>
                  <a:pt x="9000" y="27743"/>
                </a:cubicBezTo>
                <a:cubicBezTo>
                  <a:pt x="9337" y="27315"/>
                  <a:pt x="9672" y="26888"/>
                  <a:pt x="9971" y="26344"/>
                </a:cubicBezTo>
                <a:lnTo>
                  <a:pt x="9925" y="26278"/>
                </a:lnTo>
                <a:cubicBezTo>
                  <a:pt x="9608" y="26343"/>
                  <a:pt x="9334" y="26488"/>
                  <a:pt x="9084" y="26662"/>
                </a:cubicBezTo>
                <a:cubicBezTo>
                  <a:pt x="8337" y="27094"/>
                  <a:pt x="8142" y="27903"/>
                  <a:pt x="7867" y="28652"/>
                </a:cubicBezTo>
                <a:cubicBezTo>
                  <a:pt x="7671" y="28327"/>
                  <a:pt x="7467" y="28007"/>
                  <a:pt x="7255" y="27689"/>
                </a:cubicBezTo>
                <a:cubicBezTo>
                  <a:pt x="7772" y="26557"/>
                  <a:pt x="8649" y="25658"/>
                  <a:pt x="9324" y="24568"/>
                </a:cubicBezTo>
                <a:lnTo>
                  <a:pt x="9275" y="24503"/>
                </a:lnTo>
                <a:cubicBezTo>
                  <a:pt x="8107" y="24883"/>
                  <a:pt x="7110" y="25798"/>
                  <a:pt x="6780" y="26993"/>
                </a:cubicBezTo>
                <a:cubicBezTo>
                  <a:pt x="6638" y="26792"/>
                  <a:pt x="6496" y="26593"/>
                  <a:pt x="6355" y="26393"/>
                </a:cubicBezTo>
                <a:cubicBezTo>
                  <a:pt x="6824" y="25261"/>
                  <a:pt x="7795" y="24432"/>
                  <a:pt x="8615" y="23519"/>
                </a:cubicBezTo>
                <a:lnTo>
                  <a:pt x="8578" y="23446"/>
                </a:lnTo>
                <a:cubicBezTo>
                  <a:pt x="7340" y="23607"/>
                  <a:pt x="6171" y="24494"/>
                  <a:pt x="5866" y="25721"/>
                </a:cubicBezTo>
                <a:cubicBezTo>
                  <a:pt x="5751" y="25567"/>
                  <a:pt x="5638" y="25413"/>
                  <a:pt x="5523" y="25259"/>
                </a:cubicBezTo>
                <a:cubicBezTo>
                  <a:pt x="5369" y="25020"/>
                  <a:pt x="5230" y="24775"/>
                  <a:pt x="5100" y="24526"/>
                </a:cubicBezTo>
                <a:cubicBezTo>
                  <a:pt x="6230" y="23702"/>
                  <a:pt x="7022" y="22654"/>
                  <a:pt x="8218" y="21875"/>
                </a:cubicBezTo>
                <a:lnTo>
                  <a:pt x="8207" y="21794"/>
                </a:lnTo>
                <a:cubicBezTo>
                  <a:pt x="8098" y="21779"/>
                  <a:pt x="7991" y="21772"/>
                  <a:pt x="7886" y="21772"/>
                </a:cubicBezTo>
                <a:cubicBezTo>
                  <a:pt x="6532" y="21772"/>
                  <a:pt x="5494" y="22958"/>
                  <a:pt x="4880" y="24075"/>
                </a:cubicBezTo>
                <a:cubicBezTo>
                  <a:pt x="4762" y="23815"/>
                  <a:pt x="4655" y="23549"/>
                  <a:pt x="4558" y="23281"/>
                </a:cubicBezTo>
                <a:cubicBezTo>
                  <a:pt x="5823" y="22671"/>
                  <a:pt x="7049" y="21810"/>
                  <a:pt x="7520" y="20428"/>
                </a:cubicBezTo>
                <a:lnTo>
                  <a:pt x="7455" y="20378"/>
                </a:lnTo>
                <a:cubicBezTo>
                  <a:pt x="6457" y="20939"/>
                  <a:pt x="5621" y="21538"/>
                  <a:pt x="4837" y="22335"/>
                </a:cubicBezTo>
                <a:cubicBezTo>
                  <a:pt x="4682" y="22480"/>
                  <a:pt x="4543" y="22645"/>
                  <a:pt x="4399" y="22809"/>
                </a:cubicBezTo>
                <a:cubicBezTo>
                  <a:pt x="4282" y="22433"/>
                  <a:pt x="4183" y="22050"/>
                  <a:pt x="4099" y="21662"/>
                </a:cubicBezTo>
                <a:lnTo>
                  <a:pt x="4099" y="21662"/>
                </a:lnTo>
                <a:cubicBezTo>
                  <a:pt x="4135" y="21666"/>
                  <a:pt x="4172" y="21671"/>
                  <a:pt x="4209" y="21672"/>
                </a:cubicBezTo>
                <a:cubicBezTo>
                  <a:pt x="5691" y="21570"/>
                  <a:pt x="6792" y="20317"/>
                  <a:pt x="7304" y="19006"/>
                </a:cubicBezTo>
                <a:lnTo>
                  <a:pt x="7242" y="18953"/>
                </a:lnTo>
                <a:cubicBezTo>
                  <a:pt x="6610" y="19286"/>
                  <a:pt x="6089" y="19689"/>
                  <a:pt x="5584" y="20091"/>
                </a:cubicBezTo>
                <a:cubicBezTo>
                  <a:pt x="5101" y="20506"/>
                  <a:pt x="4639" y="20962"/>
                  <a:pt x="4145" y="21228"/>
                </a:cubicBezTo>
                <a:cubicBezTo>
                  <a:pt x="4104" y="21246"/>
                  <a:pt x="4061" y="21260"/>
                  <a:pt x="4021" y="21272"/>
                </a:cubicBezTo>
                <a:cubicBezTo>
                  <a:pt x="3947" y="20880"/>
                  <a:pt x="3886" y="20484"/>
                  <a:pt x="3838" y="20085"/>
                </a:cubicBezTo>
                <a:lnTo>
                  <a:pt x="3838" y="20085"/>
                </a:lnTo>
                <a:cubicBezTo>
                  <a:pt x="3853" y="20086"/>
                  <a:pt x="3868" y="20086"/>
                  <a:pt x="3883" y="20086"/>
                </a:cubicBezTo>
                <a:cubicBezTo>
                  <a:pt x="5193" y="20086"/>
                  <a:pt x="6327" y="19120"/>
                  <a:pt x="6721" y="17652"/>
                </a:cubicBezTo>
                <a:lnTo>
                  <a:pt x="6652" y="17608"/>
                </a:lnTo>
                <a:cubicBezTo>
                  <a:pt x="6053" y="18029"/>
                  <a:pt x="5539" y="18449"/>
                  <a:pt x="5016" y="18805"/>
                </a:cubicBezTo>
                <a:cubicBezTo>
                  <a:pt x="4524" y="19161"/>
                  <a:pt x="4120" y="19382"/>
                  <a:pt x="3776" y="19498"/>
                </a:cubicBezTo>
                <a:cubicBezTo>
                  <a:pt x="3764" y="19368"/>
                  <a:pt x="3752" y="19237"/>
                  <a:pt x="3741" y="19105"/>
                </a:cubicBezTo>
                <a:cubicBezTo>
                  <a:pt x="4444" y="18919"/>
                  <a:pt x="5087" y="18571"/>
                  <a:pt x="5574" y="18024"/>
                </a:cubicBezTo>
                <a:cubicBezTo>
                  <a:pt x="6087" y="17466"/>
                  <a:pt x="6394" y="16690"/>
                  <a:pt x="6339" y="15936"/>
                </a:cubicBezTo>
                <a:lnTo>
                  <a:pt x="6259" y="15918"/>
                </a:lnTo>
                <a:cubicBezTo>
                  <a:pt x="5610" y="16946"/>
                  <a:pt x="4728" y="17771"/>
                  <a:pt x="3691" y="18370"/>
                </a:cubicBezTo>
                <a:cubicBezTo>
                  <a:pt x="3683" y="18226"/>
                  <a:pt x="3675" y="18081"/>
                  <a:pt x="3668" y="17936"/>
                </a:cubicBezTo>
                <a:cubicBezTo>
                  <a:pt x="4231" y="17646"/>
                  <a:pt x="4701" y="17211"/>
                  <a:pt x="5028" y="16669"/>
                </a:cubicBezTo>
                <a:cubicBezTo>
                  <a:pt x="5318" y="16139"/>
                  <a:pt x="5481" y="15489"/>
                  <a:pt x="5313" y="14879"/>
                </a:cubicBezTo>
                <a:lnTo>
                  <a:pt x="5231" y="14867"/>
                </a:lnTo>
                <a:cubicBezTo>
                  <a:pt x="4609" y="15774"/>
                  <a:pt x="4071" y="16506"/>
                  <a:pt x="3514" y="17390"/>
                </a:cubicBezTo>
                <a:cubicBezTo>
                  <a:pt x="3204" y="17062"/>
                  <a:pt x="3163" y="16492"/>
                  <a:pt x="3160" y="16056"/>
                </a:cubicBezTo>
                <a:cubicBezTo>
                  <a:pt x="3060" y="15467"/>
                  <a:pt x="2811" y="14946"/>
                  <a:pt x="2422" y="14469"/>
                </a:cubicBezTo>
                <a:lnTo>
                  <a:pt x="2342" y="14486"/>
                </a:lnTo>
                <a:cubicBezTo>
                  <a:pt x="2200" y="15096"/>
                  <a:pt x="2257" y="15705"/>
                  <a:pt x="2518" y="16260"/>
                </a:cubicBezTo>
                <a:cubicBezTo>
                  <a:pt x="2668" y="16525"/>
                  <a:pt x="2887" y="16761"/>
                  <a:pt x="3016" y="17026"/>
                </a:cubicBezTo>
                <a:cubicBezTo>
                  <a:pt x="3157" y="17301"/>
                  <a:pt x="3250" y="17642"/>
                  <a:pt x="3442" y="17961"/>
                </a:cubicBezTo>
                <a:cubicBezTo>
                  <a:pt x="3413" y="18119"/>
                  <a:pt x="3389" y="18275"/>
                  <a:pt x="3367" y="18433"/>
                </a:cubicBezTo>
                <a:cubicBezTo>
                  <a:pt x="2677" y="18125"/>
                  <a:pt x="2120" y="17535"/>
                  <a:pt x="1913" y="16782"/>
                </a:cubicBezTo>
                <a:cubicBezTo>
                  <a:pt x="1579" y="15951"/>
                  <a:pt x="1122" y="15244"/>
                  <a:pt x="566" y="14523"/>
                </a:cubicBezTo>
                <a:lnTo>
                  <a:pt x="487" y="14547"/>
                </a:lnTo>
                <a:cubicBezTo>
                  <a:pt x="482" y="15482"/>
                  <a:pt x="794" y="16405"/>
                  <a:pt x="1419" y="17096"/>
                </a:cubicBezTo>
                <a:cubicBezTo>
                  <a:pt x="2137" y="17706"/>
                  <a:pt x="2598" y="18441"/>
                  <a:pt x="3298" y="19059"/>
                </a:cubicBezTo>
                <a:cubicBezTo>
                  <a:pt x="3283" y="19240"/>
                  <a:pt x="3272" y="19419"/>
                  <a:pt x="3266" y="19600"/>
                </a:cubicBezTo>
                <a:cubicBezTo>
                  <a:pt x="3247" y="19600"/>
                  <a:pt x="3228" y="19601"/>
                  <a:pt x="3209" y="19601"/>
                </a:cubicBezTo>
                <a:cubicBezTo>
                  <a:pt x="2084" y="19601"/>
                  <a:pt x="1627" y="18235"/>
                  <a:pt x="66" y="17429"/>
                </a:cubicBezTo>
                <a:lnTo>
                  <a:pt x="0" y="17477"/>
                </a:lnTo>
                <a:cubicBezTo>
                  <a:pt x="90" y="17853"/>
                  <a:pt x="276" y="18167"/>
                  <a:pt x="491" y="18460"/>
                </a:cubicBezTo>
                <a:cubicBezTo>
                  <a:pt x="898" y="19099"/>
                  <a:pt x="1618" y="19401"/>
                  <a:pt x="2305" y="19619"/>
                </a:cubicBezTo>
                <a:cubicBezTo>
                  <a:pt x="2624" y="19811"/>
                  <a:pt x="2944" y="19940"/>
                  <a:pt x="3259" y="20013"/>
                </a:cubicBezTo>
                <a:cubicBezTo>
                  <a:pt x="3259" y="20417"/>
                  <a:pt x="3282" y="20822"/>
                  <a:pt x="3330" y="21224"/>
                </a:cubicBezTo>
                <a:cubicBezTo>
                  <a:pt x="2988" y="21101"/>
                  <a:pt x="2663" y="20859"/>
                  <a:pt x="2396" y="20650"/>
                </a:cubicBezTo>
                <a:cubicBezTo>
                  <a:pt x="1815" y="20304"/>
                  <a:pt x="1199" y="20081"/>
                  <a:pt x="512" y="19974"/>
                </a:cubicBezTo>
                <a:lnTo>
                  <a:pt x="468" y="20043"/>
                </a:lnTo>
                <a:cubicBezTo>
                  <a:pt x="672" y="20353"/>
                  <a:pt x="932" y="20583"/>
                  <a:pt x="1207" y="20790"/>
                </a:cubicBezTo>
                <a:cubicBezTo>
                  <a:pt x="1753" y="21261"/>
                  <a:pt x="2474" y="21354"/>
                  <a:pt x="3156" y="21446"/>
                </a:cubicBezTo>
                <a:cubicBezTo>
                  <a:pt x="3226" y="21460"/>
                  <a:pt x="3296" y="21478"/>
                  <a:pt x="3365" y="21495"/>
                </a:cubicBezTo>
                <a:cubicBezTo>
                  <a:pt x="3427" y="21914"/>
                  <a:pt x="3514" y="22329"/>
                  <a:pt x="3631" y="22735"/>
                </a:cubicBezTo>
                <a:cubicBezTo>
                  <a:pt x="3331" y="22493"/>
                  <a:pt x="3048" y="22223"/>
                  <a:pt x="2709" y="22038"/>
                </a:cubicBezTo>
                <a:cubicBezTo>
                  <a:pt x="2334" y="21876"/>
                  <a:pt x="1925" y="21773"/>
                  <a:pt x="1515" y="21773"/>
                </a:cubicBezTo>
                <a:cubicBezTo>
                  <a:pt x="1269" y="21773"/>
                  <a:pt x="1023" y="21810"/>
                  <a:pt x="785" y="21893"/>
                </a:cubicBezTo>
                <a:lnTo>
                  <a:pt x="781" y="21974"/>
                </a:lnTo>
                <a:cubicBezTo>
                  <a:pt x="1072" y="22137"/>
                  <a:pt x="1347" y="22256"/>
                  <a:pt x="1619" y="22382"/>
                </a:cubicBezTo>
                <a:cubicBezTo>
                  <a:pt x="2284" y="22760"/>
                  <a:pt x="3118" y="22750"/>
                  <a:pt x="3757" y="23138"/>
                </a:cubicBezTo>
                <a:cubicBezTo>
                  <a:pt x="3870" y="23468"/>
                  <a:pt x="4003" y="23794"/>
                  <a:pt x="4159" y="24111"/>
                </a:cubicBezTo>
                <a:cubicBezTo>
                  <a:pt x="4226" y="24251"/>
                  <a:pt x="4303" y="24388"/>
                  <a:pt x="4385" y="24519"/>
                </a:cubicBezTo>
                <a:cubicBezTo>
                  <a:pt x="4378" y="24519"/>
                  <a:pt x="4372" y="24519"/>
                  <a:pt x="4366" y="24519"/>
                </a:cubicBezTo>
                <a:cubicBezTo>
                  <a:pt x="3958" y="24519"/>
                  <a:pt x="3540" y="24181"/>
                  <a:pt x="3194" y="24001"/>
                </a:cubicBezTo>
                <a:cubicBezTo>
                  <a:pt x="2560" y="23703"/>
                  <a:pt x="1895" y="23536"/>
                  <a:pt x="1177" y="23509"/>
                </a:cubicBezTo>
                <a:lnTo>
                  <a:pt x="1142" y="23583"/>
                </a:lnTo>
                <a:cubicBezTo>
                  <a:pt x="1393" y="23868"/>
                  <a:pt x="1688" y="24070"/>
                  <a:pt x="1992" y="24250"/>
                </a:cubicBezTo>
                <a:cubicBezTo>
                  <a:pt x="2607" y="24664"/>
                  <a:pt x="3346" y="24701"/>
                  <a:pt x="4058" y="24732"/>
                </a:cubicBezTo>
                <a:cubicBezTo>
                  <a:pt x="4185" y="24746"/>
                  <a:pt x="4344" y="24773"/>
                  <a:pt x="4500" y="24773"/>
                </a:cubicBezTo>
                <a:cubicBezTo>
                  <a:pt x="4518" y="24773"/>
                  <a:pt x="4536" y="24773"/>
                  <a:pt x="4554" y="24772"/>
                </a:cubicBezTo>
                <a:cubicBezTo>
                  <a:pt x="4895" y="25253"/>
                  <a:pt x="5313" y="25680"/>
                  <a:pt x="5715" y="26108"/>
                </a:cubicBezTo>
                <a:cubicBezTo>
                  <a:pt x="5512" y="26172"/>
                  <a:pt x="5303" y="26203"/>
                  <a:pt x="5094" y="26203"/>
                </a:cubicBezTo>
                <a:cubicBezTo>
                  <a:pt x="4663" y="26203"/>
                  <a:pt x="4232" y="26071"/>
                  <a:pt x="3861" y="25821"/>
                </a:cubicBezTo>
                <a:cubicBezTo>
                  <a:pt x="3158" y="25463"/>
                  <a:pt x="2442" y="25286"/>
                  <a:pt x="1647" y="25162"/>
                </a:cubicBezTo>
                <a:lnTo>
                  <a:pt x="1604" y="25232"/>
                </a:lnTo>
                <a:cubicBezTo>
                  <a:pt x="2129" y="25874"/>
                  <a:pt x="2873" y="26321"/>
                  <a:pt x="3697" y="26407"/>
                </a:cubicBezTo>
                <a:cubicBezTo>
                  <a:pt x="3771" y="26404"/>
                  <a:pt x="3844" y="26403"/>
                  <a:pt x="3916" y="26403"/>
                </a:cubicBezTo>
                <a:cubicBezTo>
                  <a:pt x="4679" y="26403"/>
                  <a:pt x="5370" y="26549"/>
                  <a:pt x="6142" y="26574"/>
                </a:cubicBezTo>
                <a:cubicBezTo>
                  <a:pt x="6201" y="26642"/>
                  <a:pt x="6259" y="26710"/>
                  <a:pt x="6315" y="26779"/>
                </a:cubicBezTo>
                <a:cubicBezTo>
                  <a:pt x="6443" y="26959"/>
                  <a:pt x="6567" y="27139"/>
                  <a:pt x="6685" y="27322"/>
                </a:cubicBezTo>
                <a:cubicBezTo>
                  <a:pt x="6344" y="27468"/>
                  <a:pt x="5976" y="27546"/>
                  <a:pt x="5607" y="27546"/>
                </a:cubicBezTo>
                <a:cubicBezTo>
                  <a:pt x="5280" y="27546"/>
                  <a:pt x="4952" y="27485"/>
                  <a:pt x="4639" y="27357"/>
                </a:cubicBezTo>
                <a:cubicBezTo>
                  <a:pt x="4220" y="27245"/>
                  <a:pt x="3803" y="27197"/>
                  <a:pt x="3382" y="27197"/>
                </a:cubicBezTo>
                <a:cubicBezTo>
                  <a:pt x="3011" y="27197"/>
                  <a:pt x="2636" y="27234"/>
                  <a:pt x="2254" y="27299"/>
                </a:cubicBezTo>
                <a:lnTo>
                  <a:pt x="2237" y="27379"/>
                </a:lnTo>
                <a:cubicBezTo>
                  <a:pt x="2839" y="27750"/>
                  <a:pt x="3512" y="27973"/>
                  <a:pt x="4206" y="27973"/>
                </a:cubicBezTo>
                <a:cubicBezTo>
                  <a:pt x="4337" y="27973"/>
                  <a:pt x="4468" y="27965"/>
                  <a:pt x="4600" y="27949"/>
                </a:cubicBezTo>
                <a:cubicBezTo>
                  <a:pt x="5021" y="27835"/>
                  <a:pt x="5425" y="27810"/>
                  <a:pt x="5831" y="27810"/>
                </a:cubicBezTo>
                <a:cubicBezTo>
                  <a:pt x="6136" y="27810"/>
                  <a:pt x="6442" y="27824"/>
                  <a:pt x="6757" y="27824"/>
                </a:cubicBezTo>
                <a:cubicBezTo>
                  <a:pt x="6836" y="27824"/>
                  <a:pt x="6915" y="27823"/>
                  <a:pt x="6995" y="27821"/>
                </a:cubicBezTo>
                <a:cubicBezTo>
                  <a:pt x="7187" y="28146"/>
                  <a:pt x="7367" y="28477"/>
                  <a:pt x="7535" y="28814"/>
                </a:cubicBezTo>
                <a:cubicBezTo>
                  <a:pt x="7069" y="28727"/>
                  <a:pt x="6599" y="28657"/>
                  <a:pt x="6124" y="28657"/>
                </a:cubicBezTo>
                <a:cubicBezTo>
                  <a:pt x="5935" y="28657"/>
                  <a:pt x="5746" y="28668"/>
                  <a:pt x="5555" y="28694"/>
                </a:cubicBezTo>
                <a:cubicBezTo>
                  <a:pt x="4777" y="28807"/>
                  <a:pt x="3973" y="29124"/>
                  <a:pt x="3445" y="29737"/>
                </a:cubicBezTo>
                <a:lnTo>
                  <a:pt x="3485" y="29809"/>
                </a:lnTo>
                <a:cubicBezTo>
                  <a:pt x="4125" y="29729"/>
                  <a:pt x="5052" y="29661"/>
                  <a:pt x="5679" y="29561"/>
                </a:cubicBezTo>
                <a:cubicBezTo>
                  <a:pt x="6262" y="29489"/>
                  <a:pt x="7125" y="29251"/>
                  <a:pt x="7707" y="29171"/>
                </a:cubicBezTo>
                <a:cubicBezTo>
                  <a:pt x="7907" y="29598"/>
                  <a:pt x="8085" y="30033"/>
                  <a:pt x="8249" y="30475"/>
                </a:cubicBezTo>
                <a:cubicBezTo>
                  <a:pt x="8025" y="30434"/>
                  <a:pt x="7800" y="30400"/>
                  <a:pt x="7572" y="30400"/>
                </a:cubicBezTo>
                <a:cubicBezTo>
                  <a:pt x="7556" y="30400"/>
                  <a:pt x="7540" y="30400"/>
                  <a:pt x="7524" y="30400"/>
                </a:cubicBezTo>
                <a:cubicBezTo>
                  <a:pt x="7493" y="30399"/>
                  <a:pt x="7462" y="30399"/>
                  <a:pt x="7430" y="30399"/>
                </a:cubicBezTo>
                <a:cubicBezTo>
                  <a:pt x="6342" y="30399"/>
                  <a:pt x="4948" y="30917"/>
                  <a:pt x="4787" y="32132"/>
                </a:cubicBezTo>
                <a:lnTo>
                  <a:pt x="4862" y="32166"/>
                </a:lnTo>
                <a:cubicBezTo>
                  <a:pt x="5412" y="31700"/>
                  <a:pt x="5982" y="31565"/>
                  <a:pt x="6639" y="31384"/>
                </a:cubicBezTo>
                <a:cubicBezTo>
                  <a:pt x="7214" y="31223"/>
                  <a:pt x="7809" y="31043"/>
                  <a:pt x="8404" y="30914"/>
                </a:cubicBezTo>
                <a:cubicBezTo>
                  <a:pt x="8548" y="31336"/>
                  <a:pt x="8675" y="31764"/>
                  <a:pt x="8789" y="32197"/>
                </a:cubicBezTo>
                <a:cubicBezTo>
                  <a:pt x="8639" y="32176"/>
                  <a:pt x="8488" y="32160"/>
                  <a:pt x="8336" y="32160"/>
                </a:cubicBezTo>
                <a:cubicBezTo>
                  <a:pt x="8321" y="32160"/>
                  <a:pt x="8307" y="32161"/>
                  <a:pt x="8293" y="32161"/>
                </a:cubicBezTo>
                <a:cubicBezTo>
                  <a:pt x="8263" y="32160"/>
                  <a:pt x="8232" y="32160"/>
                  <a:pt x="8202" y="32160"/>
                </a:cubicBezTo>
                <a:cubicBezTo>
                  <a:pt x="7113" y="32160"/>
                  <a:pt x="5717" y="32677"/>
                  <a:pt x="5557" y="33893"/>
                </a:cubicBezTo>
                <a:lnTo>
                  <a:pt x="5632" y="33928"/>
                </a:lnTo>
                <a:cubicBezTo>
                  <a:pt x="6181" y="33461"/>
                  <a:pt x="6751" y="33328"/>
                  <a:pt x="7409" y="33144"/>
                </a:cubicBezTo>
                <a:cubicBezTo>
                  <a:pt x="7903" y="33006"/>
                  <a:pt x="8412" y="32855"/>
                  <a:pt x="8922" y="32732"/>
                </a:cubicBezTo>
                <a:cubicBezTo>
                  <a:pt x="9084" y="33426"/>
                  <a:pt x="9211" y="34132"/>
                  <a:pt x="9310" y="34844"/>
                </a:cubicBezTo>
                <a:cubicBezTo>
                  <a:pt x="8765" y="34683"/>
                  <a:pt x="8202" y="34570"/>
                  <a:pt x="7639" y="34570"/>
                </a:cubicBezTo>
                <a:cubicBezTo>
                  <a:pt x="7260" y="34570"/>
                  <a:pt x="6880" y="34621"/>
                  <a:pt x="6506" y="34744"/>
                </a:cubicBezTo>
                <a:cubicBezTo>
                  <a:pt x="6123" y="34864"/>
                  <a:pt x="5750" y="35047"/>
                  <a:pt x="5448" y="35324"/>
                </a:cubicBezTo>
                <a:lnTo>
                  <a:pt x="5479" y="35400"/>
                </a:lnTo>
                <a:cubicBezTo>
                  <a:pt x="6041" y="35405"/>
                  <a:pt x="6819" y="35447"/>
                  <a:pt x="7430" y="35447"/>
                </a:cubicBezTo>
                <a:cubicBezTo>
                  <a:pt x="7519" y="35447"/>
                  <a:pt x="7605" y="35446"/>
                  <a:pt x="7686" y="35444"/>
                </a:cubicBezTo>
                <a:cubicBezTo>
                  <a:pt x="7692" y="35444"/>
                  <a:pt x="7698" y="35444"/>
                  <a:pt x="7705" y="35444"/>
                </a:cubicBezTo>
                <a:cubicBezTo>
                  <a:pt x="8178" y="35444"/>
                  <a:pt x="8832" y="35368"/>
                  <a:pt x="9374" y="35336"/>
                </a:cubicBezTo>
                <a:cubicBezTo>
                  <a:pt x="9621" y="37438"/>
                  <a:pt x="9618" y="39587"/>
                  <a:pt x="9482" y="41668"/>
                </a:cubicBezTo>
                <a:cubicBezTo>
                  <a:pt x="7494" y="45721"/>
                  <a:pt x="5911" y="49984"/>
                  <a:pt x="4410" y="54227"/>
                </a:cubicBezTo>
                <a:lnTo>
                  <a:pt x="4486" y="54257"/>
                </a:lnTo>
                <a:cubicBezTo>
                  <a:pt x="6703" y="49594"/>
                  <a:pt x="8747" y="44806"/>
                  <a:pt x="11176" y="40252"/>
                </a:cubicBezTo>
                <a:cubicBezTo>
                  <a:pt x="11827" y="39968"/>
                  <a:pt x="12475" y="39681"/>
                  <a:pt x="13123" y="39396"/>
                </a:cubicBezTo>
                <a:cubicBezTo>
                  <a:pt x="13369" y="39430"/>
                  <a:pt x="13614" y="39484"/>
                  <a:pt x="13830" y="39594"/>
                </a:cubicBezTo>
                <a:cubicBezTo>
                  <a:pt x="14098" y="39724"/>
                  <a:pt x="14313" y="39963"/>
                  <a:pt x="14544" y="40160"/>
                </a:cubicBezTo>
                <a:cubicBezTo>
                  <a:pt x="15043" y="40530"/>
                  <a:pt x="15616" y="40711"/>
                  <a:pt x="16249" y="40761"/>
                </a:cubicBezTo>
                <a:lnTo>
                  <a:pt x="16291" y="40691"/>
                </a:lnTo>
                <a:cubicBezTo>
                  <a:pt x="16113" y="40399"/>
                  <a:pt x="15883" y="40190"/>
                  <a:pt x="15641" y="40002"/>
                </a:cubicBezTo>
                <a:cubicBezTo>
                  <a:pt x="15171" y="39558"/>
                  <a:pt x="14503" y="39554"/>
                  <a:pt x="13934" y="39367"/>
                </a:cubicBezTo>
                <a:cubicBezTo>
                  <a:pt x="13814" y="39319"/>
                  <a:pt x="13698" y="39260"/>
                  <a:pt x="13586" y="39192"/>
                </a:cubicBezTo>
                <a:cubicBezTo>
                  <a:pt x="14126" y="38954"/>
                  <a:pt x="14664" y="38719"/>
                  <a:pt x="15205" y="38487"/>
                </a:cubicBezTo>
                <a:cubicBezTo>
                  <a:pt x="15452" y="38555"/>
                  <a:pt x="15705" y="38588"/>
                  <a:pt x="15934" y="38676"/>
                </a:cubicBezTo>
                <a:cubicBezTo>
                  <a:pt x="16242" y="38776"/>
                  <a:pt x="16499" y="38980"/>
                  <a:pt x="16743" y="39217"/>
                </a:cubicBezTo>
                <a:cubicBezTo>
                  <a:pt x="17222" y="39652"/>
                  <a:pt x="17826" y="39816"/>
                  <a:pt x="18472" y="39816"/>
                </a:cubicBezTo>
                <a:cubicBezTo>
                  <a:pt x="18510" y="39816"/>
                  <a:pt x="18548" y="39816"/>
                  <a:pt x="18586" y="39815"/>
                </a:cubicBezTo>
                <a:lnTo>
                  <a:pt x="18619" y="39740"/>
                </a:lnTo>
                <a:cubicBezTo>
                  <a:pt x="18180" y="39212"/>
                  <a:pt x="17651" y="38824"/>
                  <a:pt x="16973" y="38726"/>
                </a:cubicBezTo>
                <a:cubicBezTo>
                  <a:pt x="16509" y="38714"/>
                  <a:pt x="16134" y="38505"/>
                  <a:pt x="15797" y="38235"/>
                </a:cubicBezTo>
                <a:cubicBezTo>
                  <a:pt x="16320" y="38012"/>
                  <a:pt x="16844" y="37793"/>
                  <a:pt x="17370" y="37579"/>
                </a:cubicBezTo>
                <a:cubicBezTo>
                  <a:pt x="17932" y="37856"/>
                  <a:pt x="18608" y="37874"/>
                  <a:pt x="19055" y="38354"/>
                </a:cubicBezTo>
                <a:cubicBezTo>
                  <a:pt x="19509" y="38892"/>
                  <a:pt x="20143" y="39156"/>
                  <a:pt x="20853" y="39156"/>
                </a:cubicBezTo>
                <a:cubicBezTo>
                  <a:pt x="20893" y="39156"/>
                  <a:pt x="20934" y="39155"/>
                  <a:pt x="20975" y="39153"/>
                </a:cubicBezTo>
                <a:lnTo>
                  <a:pt x="21010" y="39079"/>
                </a:lnTo>
                <a:cubicBezTo>
                  <a:pt x="20787" y="38750"/>
                  <a:pt x="20512" y="38533"/>
                  <a:pt x="20225" y="38343"/>
                </a:cubicBezTo>
                <a:cubicBezTo>
                  <a:pt x="19650" y="37934"/>
                  <a:pt x="18817" y="38103"/>
                  <a:pt x="18350" y="37497"/>
                </a:cubicBezTo>
                <a:cubicBezTo>
                  <a:pt x="18286" y="37426"/>
                  <a:pt x="18214" y="37349"/>
                  <a:pt x="18137" y="37273"/>
                </a:cubicBezTo>
                <a:cubicBezTo>
                  <a:pt x="18539" y="37113"/>
                  <a:pt x="18943" y="36958"/>
                  <a:pt x="19349" y="36806"/>
                </a:cubicBezTo>
                <a:cubicBezTo>
                  <a:pt x="20161" y="36945"/>
                  <a:pt x="21097" y="36825"/>
                  <a:pt x="21850" y="37202"/>
                </a:cubicBezTo>
                <a:cubicBezTo>
                  <a:pt x="22587" y="37746"/>
                  <a:pt x="23349" y="38087"/>
                  <a:pt x="24283" y="38087"/>
                </a:cubicBezTo>
                <a:cubicBezTo>
                  <a:pt x="24313" y="38087"/>
                  <a:pt x="24342" y="38087"/>
                  <a:pt x="24372" y="38086"/>
                </a:cubicBezTo>
                <a:lnTo>
                  <a:pt x="24407" y="38011"/>
                </a:lnTo>
                <a:cubicBezTo>
                  <a:pt x="23761" y="37267"/>
                  <a:pt x="22903" y="36957"/>
                  <a:pt x="21951" y="36916"/>
                </a:cubicBezTo>
                <a:cubicBezTo>
                  <a:pt x="21475" y="36814"/>
                  <a:pt x="21045" y="36573"/>
                  <a:pt x="20604" y="36353"/>
                </a:cubicBezTo>
                <a:cubicBezTo>
                  <a:pt x="20827" y="36275"/>
                  <a:pt x="21051" y="36199"/>
                  <a:pt x="21276" y="36124"/>
                </a:cubicBezTo>
                <a:cubicBezTo>
                  <a:pt x="21550" y="36030"/>
                  <a:pt x="21832" y="35946"/>
                  <a:pt x="22121" y="35867"/>
                </a:cubicBezTo>
                <a:cubicBezTo>
                  <a:pt x="22619" y="36167"/>
                  <a:pt x="23193" y="36340"/>
                  <a:pt x="23761" y="36465"/>
                </a:cubicBezTo>
                <a:cubicBezTo>
                  <a:pt x="24357" y="36598"/>
                  <a:pt x="24983" y="36509"/>
                  <a:pt x="25558" y="36619"/>
                </a:cubicBezTo>
                <a:cubicBezTo>
                  <a:pt x="26052" y="36684"/>
                  <a:pt x="26564" y="36895"/>
                  <a:pt x="27083" y="36895"/>
                </a:cubicBezTo>
                <a:cubicBezTo>
                  <a:pt x="27172" y="36895"/>
                  <a:pt x="27262" y="36888"/>
                  <a:pt x="27352" y="36874"/>
                </a:cubicBezTo>
                <a:cubicBezTo>
                  <a:pt x="27951" y="36792"/>
                  <a:pt x="28559" y="36610"/>
                  <a:pt x="29037" y="36181"/>
                </a:cubicBezTo>
                <a:lnTo>
                  <a:pt x="29005" y="36105"/>
                </a:lnTo>
                <a:cubicBezTo>
                  <a:pt x="28864" y="36100"/>
                  <a:pt x="28726" y="36098"/>
                  <a:pt x="28590" y="36098"/>
                </a:cubicBezTo>
                <a:cubicBezTo>
                  <a:pt x="28137" y="36098"/>
                  <a:pt x="27713" y="36123"/>
                  <a:pt x="27283" y="36146"/>
                </a:cubicBezTo>
                <a:cubicBezTo>
                  <a:pt x="26788" y="36150"/>
                  <a:pt x="26280" y="36375"/>
                  <a:pt x="25759" y="36375"/>
                </a:cubicBezTo>
                <a:cubicBezTo>
                  <a:pt x="25701" y="36375"/>
                  <a:pt x="25643" y="36372"/>
                  <a:pt x="25585" y="36366"/>
                </a:cubicBezTo>
                <a:cubicBezTo>
                  <a:pt x="25008" y="36324"/>
                  <a:pt x="24478" y="36029"/>
                  <a:pt x="23971" y="35789"/>
                </a:cubicBezTo>
                <a:cubicBezTo>
                  <a:pt x="23791" y="35716"/>
                  <a:pt x="23616" y="35635"/>
                  <a:pt x="23443" y="35551"/>
                </a:cubicBezTo>
                <a:cubicBezTo>
                  <a:pt x="23771" y="35479"/>
                  <a:pt x="24102" y="35409"/>
                  <a:pt x="24434" y="35335"/>
                </a:cubicBezTo>
                <a:cubicBezTo>
                  <a:pt x="25059" y="35617"/>
                  <a:pt x="25689" y="35904"/>
                  <a:pt x="26391" y="35954"/>
                </a:cubicBezTo>
                <a:cubicBezTo>
                  <a:pt x="26506" y="35965"/>
                  <a:pt x="26622" y="35970"/>
                  <a:pt x="26739" y="35970"/>
                </a:cubicBezTo>
                <a:cubicBezTo>
                  <a:pt x="27400" y="35970"/>
                  <a:pt x="28068" y="35800"/>
                  <a:pt x="28631" y="35440"/>
                </a:cubicBezTo>
                <a:lnTo>
                  <a:pt x="28615" y="35360"/>
                </a:lnTo>
                <a:cubicBezTo>
                  <a:pt x="27870" y="35212"/>
                  <a:pt x="27189" y="35131"/>
                  <a:pt x="26455" y="35082"/>
                </a:cubicBezTo>
                <a:cubicBezTo>
                  <a:pt x="26198" y="35063"/>
                  <a:pt x="25933" y="35062"/>
                  <a:pt x="25669" y="35062"/>
                </a:cubicBezTo>
                <a:cubicBezTo>
                  <a:pt x="25642" y="35062"/>
                  <a:pt x="25616" y="35062"/>
                  <a:pt x="25589" y="35062"/>
                </a:cubicBezTo>
                <a:cubicBezTo>
                  <a:pt x="25796" y="35008"/>
                  <a:pt x="26000" y="34951"/>
                  <a:pt x="26204" y="34889"/>
                </a:cubicBezTo>
                <a:cubicBezTo>
                  <a:pt x="26206" y="34918"/>
                  <a:pt x="26207" y="34945"/>
                  <a:pt x="26211" y="34973"/>
                </a:cubicBezTo>
                <a:lnTo>
                  <a:pt x="26523" y="35010"/>
                </a:lnTo>
                <a:cubicBezTo>
                  <a:pt x="26723" y="35051"/>
                  <a:pt x="26922" y="35068"/>
                  <a:pt x="27118" y="35068"/>
                </a:cubicBezTo>
                <a:cubicBezTo>
                  <a:pt x="28017" y="35068"/>
                  <a:pt x="28877" y="34706"/>
                  <a:pt x="29771" y="34595"/>
                </a:cubicBezTo>
                <a:cubicBezTo>
                  <a:pt x="30877" y="34534"/>
                  <a:pt x="31910" y="33910"/>
                  <a:pt x="32480" y="32945"/>
                </a:cubicBezTo>
                <a:lnTo>
                  <a:pt x="32425" y="32884"/>
                </a:lnTo>
                <a:cubicBezTo>
                  <a:pt x="31410" y="33244"/>
                  <a:pt x="30542" y="33665"/>
                  <a:pt x="29657" y="34241"/>
                </a:cubicBezTo>
                <a:cubicBezTo>
                  <a:pt x="29310" y="34443"/>
                  <a:pt x="28934" y="34515"/>
                  <a:pt x="28550" y="34515"/>
                </a:cubicBezTo>
                <a:cubicBezTo>
                  <a:pt x="28213" y="34515"/>
                  <a:pt x="27871" y="34460"/>
                  <a:pt x="27536" y="34390"/>
                </a:cubicBezTo>
                <a:cubicBezTo>
                  <a:pt x="28182" y="34088"/>
                  <a:pt x="28779" y="33705"/>
                  <a:pt x="29292" y="33191"/>
                </a:cubicBezTo>
                <a:cubicBezTo>
                  <a:pt x="29676" y="32966"/>
                  <a:pt x="30371" y="32705"/>
                  <a:pt x="30851" y="32429"/>
                </a:cubicBezTo>
                <a:cubicBezTo>
                  <a:pt x="31393" y="32121"/>
                  <a:pt x="31847" y="31803"/>
                  <a:pt x="32375" y="31425"/>
                </a:cubicBezTo>
                <a:lnTo>
                  <a:pt x="32362" y="31344"/>
                </a:lnTo>
                <a:cubicBezTo>
                  <a:pt x="32174" y="31294"/>
                  <a:pt x="31986" y="31271"/>
                  <a:pt x="31799" y="31271"/>
                </a:cubicBezTo>
                <a:cubicBezTo>
                  <a:pt x="31297" y="31271"/>
                  <a:pt x="30807" y="31439"/>
                  <a:pt x="30372" y="31703"/>
                </a:cubicBezTo>
                <a:cubicBezTo>
                  <a:pt x="30406" y="31643"/>
                  <a:pt x="30441" y="31581"/>
                  <a:pt x="30472" y="31522"/>
                </a:cubicBezTo>
                <a:cubicBezTo>
                  <a:pt x="31645" y="30943"/>
                  <a:pt x="32866" y="30469"/>
                  <a:pt x="33827" y="29512"/>
                </a:cubicBezTo>
                <a:lnTo>
                  <a:pt x="33801" y="29436"/>
                </a:lnTo>
                <a:cubicBezTo>
                  <a:pt x="33723" y="29430"/>
                  <a:pt x="33645" y="29427"/>
                  <a:pt x="33567" y="29427"/>
                </a:cubicBezTo>
                <a:cubicBezTo>
                  <a:pt x="32629" y="29427"/>
                  <a:pt x="31757" y="29850"/>
                  <a:pt x="31050" y="30449"/>
                </a:cubicBezTo>
                <a:cubicBezTo>
                  <a:pt x="31289" y="30029"/>
                  <a:pt x="31553" y="29625"/>
                  <a:pt x="31894" y="29266"/>
                </a:cubicBezTo>
                <a:cubicBezTo>
                  <a:pt x="32049" y="29194"/>
                  <a:pt x="32212" y="29136"/>
                  <a:pt x="32381" y="29098"/>
                </a:cubicBezTo>
                <a:cubicBezTo>
                  <a:pt x="33557" y="28746"/>
                  <a:pt x="34579" y="28202"/>
                  <a:pt x="35830" y="28202"/>
                </a:cubicBezTo>
                <a:cubicBezTo>
                  <a:pt x="35842" y="28202"/>
                  <a:pt x="35854" y="28203"/>
                  <a:pt x="35866" y="28203"/>
                </a:cubicBezTo>
                <a:lnTo>
                  <a:pt x="35902" y="28129"/>
                </a:lnTo>
                <a:cubicBezTo>
                  <a:pt x="35495" y="27768"/>
                  <a:pt x="35011" y="27621"/>
                  <a:pt x="34512" y="27621"/>
                </a:cubicBezTo>
                <a:cubicBezTo>
                  <a:pt x="34272" y="27621"/>
                  <a:pt x="34028" y="27655"/>
                  <a:pt x="33788" y="27716"/>
                </a:cubicBezTo>
                <a:cubicBezTo>
                  <a:pt x="34725" y="27084"/>
                  <a:pt x="35732" y="26546"/>
                  <a:pt x="36747" y="26025"/>
                </a:cubicBezTo>
                <a:lnTo>
                  <a:pt x="36721" y="25949"/>
                </a:lnTo>
                <a:cubicBezTo>
                  <a:pt x="35755" y="26185"/>
                  <a:pt x="34812" y="26526"/>
                  <a:pt x="33917" y="26976"/>
                </a:cubicBezTo>
                <a:cubicBezTo>
                  <a:pt x="33932" y="26771"/>
                  <a:pt x="33879" y="26556"/>
                  <a:pt x="33757" y="26369"/>
                </a:cubicBezTo>
                <a:cubicBezTo>
                  <a:pt x="33550" y="26082"/>
                  <a:pt x="33714" y="25902"/>
                  <a:pt x="33849" y="25644"/>
                </a:cubicBezTo>
                <a:cubicBezTo>
                  <a:pt x="33905" y="25360"/>
                  <a:pt x="33736" y="25132"/>
                  <a:pt x="33464" y="24977"/>
                </a:cubicBezTo>
                <a:lnTo>
                  <a:pt x="33382" y="24992"/>
                </a:lnTo>
                <a:cubicBezTo>
                  <a:pt x="33183" y="25222"/>
                  <a:pt x="33068" y="25439"/>
                  <a:pt x="33169" y="25699"/>
                </a:cubicBezTo>
                <a:cubicBezTo>
                  <a:pt x="33231" y="25803"/>
                  <a:pt x="33367" y="25908"/>
                  <a:pt x="33397" y="26021"/>
                </a:cubicBezTo>
                <a:cubicBezTo>
                  <a:pt x="33463" y="26301"/>
                  <a:pt x="33047" y="26608"/>
                  <a:pt x="33037" y="26971"/>
                </a:cubicBezTo>
                <a:cubicBezTo>
                  <a:pt x="33035" y="27113"/>
                  <a:pt x="33058" y="27243"/>
                  <a:pt x="33112" y="27414"/>
                </a:cubicBezTo>
                <a:lnTo>
                  <a:pt x="33093" y="27427"/>
                </a:lnTo>
                <a:cubicBezTo>
                  <a:pt x="32652" y="27692"/>
                  <a:pt x="32213" y="27995"/>
                  <a:pt x="31813" y="28342"/>
                </a:cubicBezTo>
                <a:cubicBezTo>
                  <a:pt x="31906" y="27749"/>
                  <a:pt x="31814" y="27135"/>
                  <a:pt x="31553" y="26546"/>
                </a:cubicBezTo>
                <a:lnTo>
                  <a:pt x="31470" y="26549"/>
                </a:lnTo>
                <a:cubicBezTo>
                  <a:pt x="31259" y="27061"/>
                  <a:pt x="31185" y="27557"/>
                  <a:pt x="31117" y="28048"/>
                </a:cubicBezTo>
                <a:cubicBezTo>
                  <a:pt x="31050" y="28363"/>
                  <a:pt x="31116" y="28711"/>
                  <a:pt x="31113" y="29038"/>
                </a:cubicBezTo>
                <a:cubicBezTo>
                  <a:pt x="30873" y="29321"/>
                  <a:pt x="30662" y="29628"/>
                  <a:pt x="30494" y="29960"/>
                </a:cubicBezTo>
                <a:cubicBezTo>
                  <a:pt x="30404" y="29455"/>
                  <a:pt x="30228" y="28981"/>
                  <a:pt x="29877" y="28583"/>
                </a:cubicBezTo>
                <a:lnTo>
                  <a:pt x="29798" y="28607"/>
                </a:lnTo>
                <a:cubicBezTo>
                  <a:pt x="29687" y="29147"/>
                  <a:pt x="29721" y="29634"/>
                  <a:pt x="29773" y="30111"/>
                </a:cubicBezTo>
                <a:cubicBezTo>
                  <a:pt x="29809" y="30441"/>
                  <a:pt x="30000" y="30784"/>
                  <a:pt x="30044" y="31124"/>
                </a:cubicBezTo>
                <a:cubicBezTo>
                  <a:pt x="29819" y="31693"/>
                  <a:pt x="29571" y="32181"/>
                  <a:pt x="29285" y="32597"/>
                </a:cubicBezTo>
                <a:cubicBezTo>
                  <a:pt x="29358" y="32306"/>
                  <a:pt x="29482" y="32017"/>
                  <a:pt x="29503" y="31732"/>
                </a:cubicBezTo>
                <a:cubicBezTo>
                  <a:pt x="29507" y="31236"/>
                  <a:pt x="29441" y="30767"/>
                  <a:pt x="29203" y="30306"/>
                </a:cubicBezTo>
                <a:lnTo>
                  <a:pt x="29122" y="30302"/>
                </a:lnTo>
                <a:cubicBezTo>
                  <a:pt x="28982" y="30533"/>
                  <a:pt x="28907" y="30768"/>
                  <a:pt x="28853" y="31005"/>
                </a:cubicBezTo>
                <a:cubicBezTo>
                  <a:pt x="28734" y="31489"/>
                  <a:pt x="28747" y="31962"/>
                  <a:pt x="28921" y="32434"/>
                </a:cubicBezTo>
                <a:cubicBezTo>
                  <a:pt x="28980" y="32617"/>
                  <a:pt x="28995" y="32804"/>
                  <a:pt x="28986" y="32992"/>
                </a:cubicBezTo>
                <a:cubicBezTo>
                  <a:pt x="28486" y="33585"/>
                  <a:pt x="27879" y="34008"/>
                  <a:pt x="27103" y="34301"/>
                </a:cubicBezTo>
                <a:cubicBezTo>
                  <a:pt x="27089" y="34298"/>
                  <a:pt x="27077" y="34295"/>
                  <a:pt x="27063" y="34291"/>
                </a:cubicBezTo>
                <a:cubicBezTo>
                  <a:pt x="27222" y="33436"/>
                  <a:pt x="27515" y="32612"/>
                  <a:pt x="27774" y="31743"/>
                </a:cubicBezTo>
                <a:lnTo>
                  <a:pt x="27708" y="31696"/>
                </a:lnTo>
                <a:cubicBezTo>
                  <a:pt x="27257" y="32025"/>
                  <a:pt x="26900" y="32456"/>
                  <a:pt x="26626" y="32945"/>
                </a:cubicBezTo>
                <a:cubicBezTo>
                  <a:pt x="26339" y="33446"/>
                  <a:pt x="26188" y="33993"/>
                  <a:pt x="26179" y="34574"/>
                </a:cubicBezTo>
                <a:cubicBezTo>
                  <a:pt x="25791" y="34662"/>
                  <a:pt x="25367" y="34728"/>
                  <a:pt x="24905" y="34779"/>
                </a:cubicBezTo>
                <a:cubicBezTo>
                  <a:pt x="24742" y="34790"/>
                  <a:pt x="24579" y="34802"/>
                  <a:pt x="24416" y="34817"/>
                </a:cubicBezTo>
                <a:cubicBezTo>
                  <a:pt x="24468" y="34681"/>
                  <a:pt x="24556" y="34545"/>
                  <a:pt x="24655" y="34433"/>
                </a:cubicBezTo>
                <a:cubicBezTo>
                  <a:pt x="25232" y="33827"/>
                  <a:pt x="25572" y="33144"/>
                  <a:pt x="25749" y="32286"/>
                </a:cubicBezTo>
                <a:lnTo>
                  <a:pt x="25683" y="32238"/>
                </a:lnTo>
                <a:cubicBezTo>
                  <a:pt x="25418" y="32384"/>
                  <a:pt x="25205" y="32570"/>
                  <a:pt x="25015" y="32775"/>
                </a:cubicBezTo>
                <a:cubicBezTo>
                  <a:pt x="24439" y="33330"/>
                  <a:pt x="24254" y="34073"/>
                  <a:pt x="24152" y="34843"/>
                </a:cubicBezTo>
                <a:cubicBezTo>
                  <a:pt x="23606" y="34898"/>
                  <a:pt x="23067" y="34977"/>
                  <a:pt x="22531" y="35076"/>
                </a:cubicBezTo>
                <a:lnTo>
                  <a:pt x="22531" y="35074"/>
                </a:lnTo>
                <a:cubicBezTo>
                  <a:pt x="22565" y="34637"/>
                  <a:pt x="22805" y="34197"/>
                  <a:pt x="22961" y="33776"/>
                </a:cubicBezTo>
                <a:lnTo>
                  <a:pt x="22899" y="33722"/>
                </a:lnTo>
                <a:cubicBezTo>
                  <a:pt x="22387" y="33998"/>
                  <a:pt x="21731" y="34610"/>
                  <a:pt x="21746" y="35235"/>
                </a:cubicBezTo>
                <a:cubicBezTo>
                  <a:pt x="21257" y="35343"/>
                  <a:pt x="20771" y="35467"/>
                  <a:pt x="20289" y="35608"/>
                </a:cubicBezTo>
                <a:cubicBezTo>
                  <a:pt x="20351" y="35460"/>
                  <a:pt x="20400" y="35307"/>
                  <a:pt x="20439" y="35150"/>
                </a:cubicBezTo>
                <a:cubicBezTo>
                  <a:pt x="20482" y="34959"/>
                  <a:pt x="20507" y="34747"/>
                  <a:pt x="20460" y="34545"/>
                </a:cubicBezTo>
                <a:lnTo>
                  <a:pt x="20379" y="34535"/>
                </a:lnTo>
                <a:cubicBezTo>
                  <a:pt x="19961" y="35041"/>
                  <a:pt x="19480" y="35509"/>
                  <a:pt x="19040" y="36004"/>
                </a:cubicBezTo>
                <a:cubicBezTo>
                  <a:pt x="18772" y="36098"/>
                  <a:pt x="18504" y="36194"/>
                  <a:pt x="18239" y="36295"/>
                </a:cubicBezTo>
                <a:cubicBezTo>
                  <a:pt x="18334" y="35919"/>
                  <a:pt x="18347" y="35524"/>
                  <a:pt x="18264" y="35130"/>
                </a:cubicBezTo>
                <a:lnTo>
                  <a:pt x="18184" y="35111"/>
                </a:lnTo>
                <a:cubicBezTo>
                  <a:pt x="17739" y="35653"/>
                  <a:pt x="17391" y="36169"/>
                  <a:pt x="17093" y="36761"/>
                </a:cubicBezTo>
                <a:cubicBezTo>
                  <a:pt x="16832" y="36873"/>
                  <a:pt x="16573" y="36990"/>
                  <a:pt x="16314" y="37108"/>
                </a:cubicBezTo>
                <a:cubicBezTo>
                  <a:pt x="16510" y="36726"/>
                  <a:pt x="16675" y="36322"/>
                  <a:pt x="16747" y="35855"/>
                </a:cubicBezTo>
                <a:lnTo>
                  <a:pt x="16679" y="35810"/>
                </a:lnTo>
                <a:cubicBezTo>
                  <a:pt x="15849" y="36288"/>
                  <a:pt x="15304" y="36987"/>
                  <a:pt x="14892" y="37809"/>
                </a:cubicBezTo>
                <a:cubicBezTo>
                  <a:pt x="14783" y="37865"/>
                  <a:pt x="14676" y="37922"/>
                  <a:pt x="14569" y="37981"/>
                </a:cubicBezTo>
                <a:cubicBezTo>
                  <a:pt x="14684" y="37800"/>
                  <a:pt x="14787" y="37607"/>
                  <a:pt x="14870" y="37405"/>
                </a:cubicBezTo>
                <a:cubicBezTo>
                  <a:pt x="14982" y="37139"/>
                  <a:pt x="15074" y="36837"/>
                  <a:pt x="15058" y="36520"/>
                </a:cubicBezTo>
                <a:lnTo>
                  <a:pt x="14980" y="36492"/>
                </a:lnTo>
                <a:cubicBezTo>
                  <a:pt x="14128" y="37202"/>
                  <a:pt x="13363" y="37965"/>
                  <a:pt x="12848" y="38957"/>
                </a:cubicBezTo>
                <a:cubicBezTo>
                  <a:pt x="12342" y="39261"/>
                  <a:pt x="11843" y="39575"/>
                  <a:pt x="11351" y="39899"/>
                </a:cubicBezTo>
                <a:cubicBezTo>
                  <a:pt x="12258" y="38216"/>
                  <a:pt x="13223" y="36567"/>
                  <a:pt x="14268" y="34969"/>
                </a:cubicBezTo>
                <a:cubicBezTo>
                  <a:pt x="15306" y="33533"/>
                  <a:pt x="16238" y="32033"/>
                  <a:pt x="17083" y="30486"/>
                </a:cubicBezTo>
                <a:cubicBezTo>
                  <a:pt x="17582" y="30656"/>
                  <a:pt x="18073" y="30773"/>
                  <a:pt x="18555" y="30842"/>
                </a:cubicBezTo>
                <a:cubicBezTo>
                  <a:pt x="18865" y="31929"/>
                  <a:pt x="20004" y="32583"/>
                  <a:pt x="21100" y="32583"/>
                </a:cubicBezTo>
                <a:cubicBezTo>
                  <a:pt x="21142" y="32583"/>
                  <a:pt x="21183" y="32582"/>
                  <a:pt x="21225" y="32580"/>
                </a:cubicBezTo>
                <a:cubicBezTo>
                  <a:pt x="21390" y="32563"/>
                  <a:pt x="21550" y="32549"/>
                  <a:pt x="21712" y="32513"/>
                </a:cubicBezTo>
                <a:lnTo>
                  <a:pt x="21725" y="32432"/>
                </a:lnTo>
                <a:cubicBezTo>
                  <a:pt x="21446" y="32260"/>
                  <a:pt x="21178" y="32116"/>
                  <a:pt x="20923" y="31970"/>
                </a:cubicBezTo>
                <a:cubicBezTo>
                  <a:pt x="20404" y="31663"/>
                  <a:pt x="19854" y="31344"/>
                  <a:pt x="19428" y="30919"/>
                </a:cubicBezTo>
                <a:lnTo>
                  <a:pt x="19428" y="30919"/>
                </a:lnTo>
                <a:cubicBezTo>
                  <a:pt x="19504" y="30921"/>
                  <a:pt x="19580" y="30923"/>
                  <a:pt x="19655" y="30923"/>
                </a:cubicBezTo>
                <a:cubicBezTo>
                  <a:pt x="19924" y="30923"/>
                  <a:pt x="20191" y="30908"/>
                  <a:pt x="20453" y="30880"/>
                </a:cubicBezTo>
                <a:cubicBezTo>
                  <a:pt x="20636" y="31040"/>
                  <a:pt x="20858" y="31199"/>
                  <a:pt x="20990" y="31296"/>
                </a:cubicBezTo>
                <a:cubicBezTo>
                  <a:pt x="21523" y="31665"/>
                  <a:pt x="22221" y="31999"/>
                  <a:pt x="22899" y="31999"/>
                </a:cubicBezTo>
                <a:cubicBezTo>
                  <a:pt x="23180" y="31999"/>
                  <a:pt x="23458" y="31941"/>
                  <a:pt x="23719" y="31805"/>
                </a:cubicBezTo>
                <a:lnTo>
                  <a:pt x="23702" y="31725"/>
                </a:lnTo>
                <a:cubicBezTo>
                  <a:pt x="23192" y="31603"/>
                  <a:pt x="22626" y="31208"/>
                  <a:pt x="22170" y="30973"/>
                </a:cubicBezTo>
                <a:cubicBezTo>
                  <a:pt x="21978" y="30873"/>
                  <a:pt x="21782" y="30776"/>
                  <a:pt x="21584" y="30681"/>
                </a:cubicBezTo>
                <a:cubicBezTo>
                  <a:pt x="22084" y="30555"/>
                  <a:pt x="22571" y="30387"/>
                  <a:pt x="23048" y="30178"/>
                </a:cubicBezTo>
                <a:cubicBezTo>
                  <a:pt x="23659" y="30628"/>
                  <a:pt x="24372" y="30932"/>
                  <a:pt x="25142" y="30947"/>
                </a:cubicBezTo>
                <a:cubicBezTo>
                  <a:pt x="25428" y="30947"/>
                  <a:pt x="25759" y="30909"/>
                  <a:pt x="26009" y="30714"/>
                </a:cubicBezTo>
                <a:lnTo>
                  <a:pt x="25984" y="30635"/>
                </a:lnTo>
                <a:cubicBezTo>
                  <a:pt x="25716" y="30577"/>
                  <a:pt x="25505" y="30451"/>
                  <a:pt x="25276" y="30343"/>
                </a:cubicBezTo>
                <a:cubicBezTo>
                  <a:pt x="24838" y="30111"/>
                  <a:pt x="24383" y="29914"/>
                  <a:pt x="23914" y="29753"/>
                </a:cubicBezTo>
                <a:cubicBezTo>
                  <a:pt x="24242" y="29574"/>
                  <a:pt x="24564" y="29379"/>
                  <a:pt x="24881" y="29167"/>
                </a:cubicBezTo>
                <a:cubicBezTo>
                  <a:pt x="25359" y="29549"/>
                  <a:pt x="25953" y="29798"/>
                  <a:pt x="26558" y="29798"/>
                </a:cubicBezTo>
                <a:cubicBezTo>
                  <a:pt x="26767" y="29798"/>
                  <a:pt x="26978" y="29768"/>
                  <a:pt x="27185" y="29704"/>
                </a:cubicBezTo>
                <a:cubicBezTo>
                  <a:pt x="27482" y="29608"/>
                  <a:pt x="27757" y="29423"/>
                  <a:pt x="27921" y="29170"/>
                </a:cubicBezTo>
                <a:lnTo>
                  <a:pt x="27876" y="29101"/>
                </a:lnTo>
                <a:cubicBezTo>
                  <a:pt x="27785" y="29108"/>
                  <a:pt x="27698" y="29111"/>
                  <a:pt x="27614" y="29111"/>
                </a:cubicBezTo>
                <a:cubicBezTo>
                  <a:pt x="27173" y="29111"/>
                  <a:pt x="26823" y="29024"/>
                  <a:pt x="26430" y="28927"/>
                </a:cubicBezTo>
                <a:cubicBezTo>
                  <a:pt x="26157" y="28875"/>
                  <a:pt x="25826" y="28795"/>
                  <a:pt x="25511" y="28724"/>
                </a:cubicBezTo>
                <a:cubicBezTo>
                  <a:pt x="25780" y="28524"/>
                  <a:pt x="26044" y="28314"/>
                  <a:pt x="26302" y="28097"/>
                </a:cubicBezTo>
                <a:cubicBezTo>
                  <a:pt x="26589" y="28192"/>
                  <a:pt x="26875" y="28293"/>
                  <a:pt x="27172" y="28314"/>
                </a:cubicBezTo>
                <a:cubicBezTo>
                  <a:pt x="27343" y="28339"/>
                  <a:pt x="27522" y="28352"/>
                  <a:pt x="27703" y="28352"/>
                </a:cubicBezTo>
                <a:cubicBezTo>
                  <a:pt x="28553" y="28352"/>
                  <a:pt x="29464" y="28061"/>
                  <a:pt x="29878" y="27281"/>
                </a:cubicBezTo>
                <a:lnTo>
                  <a:pt x="29824" y="27220"/>
                </a:lnTo>
                <a:cubicBezTo>
                  <a:pt x="28848" y="27450"/>
                  <a:pt x="27853" y="27466"/>
                  <a:pt x="26869" y="27602"/>
                </a:cubicBezTo>
                <a:cubicBezTo>
                  <a:pt x="27146" y="27352"/>
                  <a:pt x="27416" y="27093"/>
                  <a:pt x="27679" y="26828"/>
                </a:cubicBezTo>
                <a:cubicBezTo>
                  <a:pt x="27814" y="26725"/>
                  <a:pt x="27948" y="26620"/>
                  <a:pt x="28080" y="26512"/>
                </a:cubicBezTo>
                <a:cubicBezTo>
                  <a:pt x="28411" y="26540"/>
                  <a:pt x="28750" y="26568"/>
                  <a:pt x="29087" y="26568"/>
                </a:cubicBezTo>
                <a:cubicBezTo>
                  <a:pt x="29721" y="26568"/>
                  <a:pt x="30348" y="26469"/>
                  <a:pt x="30893" y="26087"/>
                </a:cubicBezTo>
                <a:cubicBezTo>
                  <a:pt x="31182" y="25898"/>
                  <a:pt x="31457" y="25644"/>
                  <a:pt x="31606" y="25313"/>
                </a:cubicBezTo>
                <a:lnTo>
                  <a:pt x="31552" y="25252"/>
                </a:lnTo>
                <a:cubicBezTo>
                  <a:pt x="30910" y="25408"/>
                  <a:pt x="30352" y="25463"/>
                  <a:pt x="29740" y="25640"/>
                </a:cubicBezTo>
                <a:lnTo>
                  <a:pt x="28860" y="25931"/>
                </a:lnTo>
                <a:cubicBezTo>
                  <a:pt x="28794" y="25956"/>
                  <a:pt x="28727" y="25986"/>
                  <a:pt x="28660" y="26014"/>
                </a:cubicBezTo>
                <a:cubicBezTo>
                  <a:pt x="29002" y="25704"/>
                  <a:pt x="29332" y="25378"/>
                  <a:pt x="29641" y="25037"/>
                </a:cubicBezTo>
                <a:cubicBezTo>
                  <a:pt x="29798" y="25005"/>
                  <a:pt x="29957" y="24979"/>
                  <a:pt x="30109" y="24945"/>
                </a:cubicBezTo>
                <a:cubicBezTo>
                  <a:pt x="30920" y="24743"/>
                  <a:pt x="31586" y="24327"/>
                  <a:pt x="32200" y="23760"/>
                </a:cubicBezTo>
                <a:lnTo>
                  <a:pt x="32193" y="23679"/>
                </a:lnTo>
                <a:cubicBezTo>
                  <a:pt x="32032" y="23623"/>
                  <a:pt x="31871" y="23604"/>
                  <a:pt x="31714" y="23604"/>
                </a:cubicBezTo>
                <a:cubicBezTo>
                  <a:pt x="31570" y="23604"/>
                  <a:pt x="31430" y="23620"/>
                  <a:pt x="31297" y="23642"/>
                </a:cubicBezTo>
                <a:cubicBezTo>
                  <a:pt x="31049" y="23674"/>
                  <a:pt x="30818" y="23746"/>
                  <a:pt x="30601" y="23845"/>
                </a:cubicBezTo>
                <a:cubicBezTo>
                  <a:pt x="30771" y="23601"/>
                  <a:pt x="30933" y="23352"/>
                  <a:pt x="31084" y="23097"/>
                </a:cubicBezTo>
                <a:cubicBezTo>
                  <a:pt x="31516" y="22968"/>
                  <a:pt x="32005" y="22963"/>
                  <a:pt x="32421" y="22804"/>
                </a:cubicBezTo>
                <a:cubicBezTo>
                  <a:pt x="32990" y="22632"/>
                  <a:pt x="33434" y="22345"/>
                  <a:pt x="33936" y="21989"/>
                </a:cubicBezTo>
                <a:lnTo>
                  <a:pt x="33930" y="21909"/>
                </a:lnTo>
                <a:cubicBezTo>
                  <a:pt x="33689" y="21802"/>
                  <a:pt x="33437" y="21765"/>
                  <a:pt x="33192" y="21765"/>
                </a:cubicBezTo>
                <a:cubicBezTo>
                  <a:pt x="33122" y="21765"/>
                  <a:pt x="33053" y="21768"/>
                  <a:pt x="32985" y="21774"/>
                </a:cubicBezTo>
                <a:cubicBezTo>
                  <a:pt x="32341" y="21794"/>
                  <a:pt x="31887" y="22101"/>
                  <a:pt x="31441" y="22437"/>
                </a:cubicBezTo>
                <a:cubicBezTo>
                  <a:pt x="31642" y="22031"/>
                  <a:pt x="31814" y="21609"/>
                  <a:pt x="31957" y="21172"/>
                </a:cubicBezTo>
                <a:cubicBezTo>
                  <a:pt x="31957" y="21172"/>
                  <a:pt x="31885" y="21135"/>
                  <a:pt x="31884" y="21135"/>
                </a:cubicBezTo>
                <a:lnTo>
                  <a:pt x="31884" y="21135"/>
                </a:lnTo>
                <a:cubicBezTo>
                  <a:pt x="31612" y="21457"/>
                  <a:pt x="31346" y="21781"/>
                  <a:pt x="31086" y="22106"/>
                </a:cubicBezTo>
                <a:cubicBezTo>
                  <a:pt x="31082" y="22076"/>
                  <a:pt x="31076" y="22045"/>
                  <a:pt x="31068" y="22015"/>
                </a:cubicBezTo>
                <a:cubicBezTo>
                  <a:pt x="30984" y="21633"/>
                  <a:pt x="30799" y="21247"/>
                  <a:pt x="30410" y="21039"/>
                </a:cubicBezTo>
                <a:lnTo>
                  <a:pt x="30341" y="21085"/>
                </a:lnTo>
                <a:cubicBezTo>
                  <a:pt x="30310" y="21490"/>
                  <a:pt x="30325" y="21798"/>
                  <a:pt x="30345" y="22117"/>
                </a:cubicBezTo>
                <a:cubicBezTo>
                  <a:pt x="30345" y="22350"/>
                  <a:pt x="30464" y="22581"/>
                  <a:pt x="30527" y="22815"/>
                </a:cubicBezTo>
                <a:cubicBezTo>
                  <a:pt x="30191" y="23246"/>
                  <a:pt x="29858" y="23680"/>
                  <a:pt x="29527" y="24112"/>
                </a:cubicBezTo>
                <a:cubicBezTo>
                  <a:pt x="29560" y="23999"/>
                  <a:pt x="29587" y="23886"/>
                  <a:pt x="29593" y="23772"/>
                </a:cubicBezTo>
                <a:cubicBezTo>
                  <a:pt x="29586" y="23339"/>
                  <a:pt x="29506" y="22925"/>
                  <a:pt x="29256" y="22542"/>
                </a:cubicBezTo>
                <a:lnTo>
                  <a:pt x="29175" y="22544"/>
                </a:lnTo>
                <a:cubicBezTo>
                  <a:pt x="28934" y="22938"/>
                  <a:pt x="28860" y="23344"/>
                  <a:pt x="28859" y="23780"/>
                </a:cubicBezTo>
                <a:cubicBezTo>
                  <a:pt x="28880" y="24072"/>
                  <a:pt x="29044" y="24367"/>
                  <a:pt x="29098" y="24668"/>
                </a:cubicBezTo>
                <a:cubicBezTo>
                  <a:pt x="28796" y="25056"/>
                  <a:pt x="28493" y="25441"/>
                  <a:pt x="28181" y="25823"/>
                </a:cubicBezTo>
                <a:cubicBezTo>
                  <a:pt x="28261" y="25644"/>
                  <a:pt x="28338" y="25462"/>
                  <a:pt x="28358" y="25292"/>
                </a:cubicBezTo>
                <a:cubicBezTo>
                  <a:pt x="28410" y="24838"/>
                  <a:pt x="28412" y="24375"/>
                  <a:pt x="28236" y="23883"/>
                </a:cubicBezTo>
                <a:lnTo>
                  <a:pt x="28155" y="23870"/>
                </a:lnTo>
                <a:cubicBezTo>
                  <a:pt x="27713" y="24495"/>
                  <a:pt x="27518" y="25174"/>
                  <a:pt x="27682" y="25898"/>
                </a:cubicBezTo>
                <a:cubicBezTo>
                  <a:pt x="27722" y="26045"/>
                  <a:pt x="27715" y="26223"/>
                  <a:pt x="27726" y="26371"/>
                </a:cubicBezTo>
                <a:cubicBezTo>
                  <a:pt x="27651" y="26461"/>
                  <a:pt x="27575" y="26550"/>
                  <a:pt x="27498" y="26640"/>
                </a:cubicBezTo>
                <a:cubicBezTo>
                  <a:pt x="27102" y="26998"/>
                  <a:pt x="26684" y="27331"/>
                  <a:pt x="26253" y="27636"/>
                </a:cubicBezTo>
                <a:cubicBezTo>
                  <a:pt x="26242" y="27598"/>
                  <a:pt x="26237" y="27554"/>
                  <a:pt x="26244" y="27514"/>
                </a:cubicBezTo>
                <a:cubicBezTo>
                  <a:pt x="26243" y="27384"/>
                  <a:pt x="26273" y="27247"/>
                  <a:pt x="26331" y="27119"/>
                </a:cubicBezTo>
                <a:cubicBezTo>
                  <a:pt x="26790" y="26381"/>
                  <a:pt x="27134" y="25601"/>
                  <a:pt x="27068" y="24695"/>
                </a:cubicBezTo>
                <a:lnTo>
                  <a:pt x="26994" y="24662"/>
                </a:lnTo>
                <a:cubicBezTo>
                  <a:pt x="26743" y="24865"/>
                  <a:pt x="26574" y="25106"/>
                  <a:pt x="26420" y="25354"/>
                </a:cubicBezTo>
                <a:cubicBezTo>
                  <a:pt x="25933" y="26066"/>
                  <a:pt x="26067" y="26930"/>
                  <a:pt x="25986" y="27747"/>
                </a:cubicBezTo>
                <a:cubicBezTo>
                  <a:pt x="25988" y="27765"/>
                  <a:pt x="25991" y="27789"/>
                  <a:pt x="25994" y="27815"/>
                </a:cubicBezTo>
                <a:cubicBezTo>
                  <a:pt x="25658" y="28040"/>
                  <a:pt x="25314" y="28250"/>
                  <a:pt x="24961" y="28445"/>
                </a:cubicBezTo>
                <a:cubicBezTo>
                  <a:pt x="24889" y="28050"/>
                  <a:pt x="25147" y="27602"/>
                  <a:pt x="25412" y="27304"/>
                </a:cubicBezTo>
                <a:cubicBezTo>
                  <a:pt x="25707" y="26813"/>
                  <a:pt x="25851" y="26290"/>
                  <a:pt x="25895" y="25697"/>
                </a:cubicBezTo>
                <a:lnTo>
                  <a:pt x="25826" y="25653"/>
                </a:lnTo>
                <a:cubicBezTo>
                  <a:pt x="25540" y="25813"/>
                  <a:pt x="25338" y="26032"/>
                  <a:pt x="25163" y="26269"/>
                </a:cubicBezTo>
                <a:cubicBezTo>
                  <a:pt x="24745" y="26739"/>
                  <a:pt x="24772" y="27390"/>
                  <a:pt x="24737" y="27969"/>
                </a:cubicBezTo>
                <a:cubicBezTo>
                  <a:pt x="24710" y="28176"/>
                  <a:pt x="24652" y="28387"/>
                  <a:pt x="24628" y="28623"/>
                </a:cubicBezTo>
                <a:cubicBezTo>
                  <a:pt x="24137" y="28878"/>
                  <a:pt x="23631" y="29103"/>
                  <a:pt x="23113" y="29300"/>
                </a:cubicBezTo>
                <a:cubicBezTo>
                  <a:pt x="23065" y="28883"/>
                  <a:pt x="23318" y="28411"/>
                  <a:pt x="23618" y="28120"/>
                </a:cubicBezTo>
                <a:cubicBezTo>
                  <a:pt x="23996" y="27615"/>
                  <a:pt x="24178" y="27046"/>
                  <a:pt x="24271" y="26406"/>
                </a:cubicBezTo>
                <a:lnTo>
                  <a:pt x="24203" y="26359"/>
                </a:lnTo>
                <a:cubicBezTo>
                  <a:pt x="23629" y="26700"/>
                  <a:pt x="23195" y="27220"/>
                  <a:pt x="23048" y="27866"/>
                </a:cubicBezTo>
                <a:cubicBezTo>
                  <a:pt x="22990" y="28193"/>
                  <a:pt x="22994" y="28530"/>
                  <a:pt x="22904" y="28833"/>
                </a:cubicBezTo>
                <a:cubicBezTo>
                  <a:pt x="22860" y="29022"/>
                  <a:pt x="22784" y="29219"/>
                  <a:pt x="22741" y="29437"/>
                </a:cubicBezTo>
                <a:cubicBezTo>
                  <a:pt x="22068" y="29673"/>
                  <a:pt x="21377" y="29862"/>
                  <a:pt x="20675" y="30005"/>
                </a:cubicBezTo>
                <a:cubicBezTo>
                  <a:pt x="20705" y="29841"/>
                  <a:pt x="20768" y="29671"/>
                  <a:pt x="20827" y="29563"/>
                </a:cubicBezTo>
                <a:cubicBezTo>
                  <a:pt x="20974" y="29263"/>
                  <a:pt x="21251" y="29035"/>
                  <a:pt x="21494" y="28796"/>
                </a:cubicBezTo>
                <a:cubicBezTo>
                  <a:pt x="21964" y="28283"/>
                  <a:pt x="22251" y="27672"/>
                  <a:pt x="22419" y="26982"/>
                </a:cubicBezTo>
                <a:lnTo>
                  <a:pt x="22353" y="26933"/>
                </a:lnTo>
                <a:cubicBezTo>
                  <a:pt x="22017" y="27105"/>
                  <a:pt x="21758" y="27343"/>
                  <a:pt x="21523" y="27597"/>
                </a:cubicBezTo>
                <a:cubicBezTo>
                  <a:pt x="20982" y="28078"/>
                  <a:pt x="20884" y="28830"/>
                  <a:pt x="20608" y="29454"/>
                </a:cubicBezTo>
                <a:cubicBezTo>
                  <a:pt x="20502" y="29699"/>
                  <a:pt x="20359" y="29868"/>
                  <a:pt x="20264" y="30084"/>
                </a:cubicBezTo>
                <a:cubicBezTo>
                  <a:pt x="19891" y="30149"/>
                  <a:pt x="19514" y="30201"/>
                  <a:pt x="19137" y="30241"/>
                </a:cubicBezTo>
                <a:cubicBezTo>
                  <a:pt x="19263" y="29689"/>
                  <a:pt x="19582" y="29191"/>
                  <a:pt x="20029" y="28821"/>
                </a:cubicBezTo>
                <a:cubicBezTo>
                  <a:pt x="20527" y="28280"/>
                  <a:pt x="20833" y="27653"/>
                  <a:pt x="21043" y="26934"/>
                </a:cubicBezTo>
                <a:cubicBezTo>
                  <a:pt x="21043" y="26934"/>
                  <a:pt x="20979" y="26884"/>
                  <a:pt x="20979" y="26882"/>
                </a:cubicBezTo>
                <a:cubicBezTo>
                  <a:pt x="20317" y="27249"/>
                  <a:pt x="19777" y="27794"/>
                  <a:pt x="19503" y="28496"/>
                </a:cubicBezTo>
                <a:cubicBezTo>
                  <a:pt x="19343" y="29186"/>
                  <a:pt x="19038" y="29714"/>
                  <a:pt x="18657" y="30283"/>
                </a:cubicBezTo>
                <a:cubicBezTo>
                  <a:pt x="18255" y="30313"/>
                  <a:pt x="17851" y="30328"/>
                  <a:pt x="17447" y="30328"/>
                </a:cubicBezTo>
                <a:cubicBezTo>
                  <a:pt x="17357" y="30328"/>
                  <a:pt x="17266" y="30327"/>
                  <a:pt x="17175" y="30326"/>
                </a:cubicBezTo>
                <a:cubicBezTo>
                  <a:pt x="17972" y="28858"/>
                  <a:pt x="18690" y="27347"/>
                  <a:pt x="19352" y="25811"/>
                </a:cubicBezTo>
                <a:cubicBezTo>
                  <a:pt x="19355" y="25834"/>
                  <a:pt x="19363" y="25872"/>
                  <a:pt x="19363" y="25872"/>
                </a:cubicBezTo>
                <a:cubicBezTo>
                  <a:pt x="20518" y="25643"/>
                  <a:pt x="21633" y="25256"/>
                  <a:pt x="22683" y="24735"/>
                </a:cubicBezTo>
                <a:cubicBezTo>
                  <a:pt x="23168" y="24888"/>
                  <a:pt x="23626" y="25123"/>
                  <a:pt x="24127" y="25228"/>
                </a:cubicBezTo>
                <a:cubicBezTo>
                  <a:pt x="24244" y="25240"/>
                  <a:pt x="24363" y="25247"/>
                  <a:pt x="24483" y="25247"/>
                </a:cubicBezTo>
                <a:cubicBezTo>
                  <a:pt x="25051" y="25247"/>
                  <a:pt x="25634" y="25098"/>
                  <a:pt x="26077" y="24731"/>
                </a:cubicBezTo>
                <a:lnTo>
                  <a:pt x="26052" y="24654"/>
                </a:lnTo>
                <a:cubicBezTo>
                  <a:pt x="25705" y="24607"/>
                  <a:pt x="25402" y="24596"/>
                  <a:pt x="25095" y="24568"/>
                </a:cubicBezTo>
                <a:cubicBezTo>
                  <a:pt x="24896" y="24528"/>
                  <a:pt x="24693" y="24515"/>
                  <a:pt x="24489" y="24515"/>
                </a:cubicBezTo>
                <a:cubicBezTo>
                  <a:pt x="24126" y="24515"/>
                  <a:pt x="23758" y="24556"/>
                  <a:pt x="23396" y="24556"/>
                </a:cubicBezTo>
                <a:cubicBezTo>
                  <a:pt x="23283" y="24556"/>
                  <a:pt x="23171" y="24552"/>
                  <a:pt x="23060" y="24541"/>
                </a:cubicBezTo>
                <a:cubicBezTo>
                  <a:pt x="23583" y="24260"/>
                  <a:pt x="24089" y="23948"/>
                  <a:pt x="24574" y="23602"/>
                </a:cubicBezTo>
                <a:cubicBezTo>
                  <a:pt x="24619" y="23604"/>
                  <a:pt x="24664" y="23604"/>
                  <a:pt x="24708" y="23604"/>
                </a:cubicBezTo>
                <a:cubicBezTo>
                  <a:pt x="24892" y="23604"/>
                  <a:pt x="25071" y="23595"/>
                  <a:pt x="25241" y="23595"/>
                </a:cubicBezTo>
                <a:cubicBezTo>
                  <a:pt x="25267" y="23595"/>
                  <a:pt x="25292" y="23595"/>
                  <a:pt x="25317" y="23596"/>
                </a:cubicBezTo>
                <a:cubicBezTo>
                  <a:pt x="25329" y="23596"/>
                  <a:pt x="25342" y="23596"/>
                  <a:pt x="25354" y="23596"/>
                </a:cubicBezTo>
                <a:cubicBezTo>
                  <a:pt x="25699" y="23596"/>
                  <a:pt x="26053" y="23666"/>
                  <a:pt x="26414" y="23684"/>
                </a:cubicBezTo>
                <a:cubicBezTo>
                  <a:pt x="26417" y="23684"/>
                  <a:pt x="26419" y="23684"/>
                  <a:pt x="26421" y="23684"/>
                </a:cubicBezTo>
                <a:cubicBezTo>
                  <a:pt x="27163" y="23684"/>
                  <a:pt x="27859" y="23349"/>
                  <a:pt x="28385" y="22824"/>
                </a:cubicBezTo>
                <a:lnTo>
                  <a:pt x="28354" y="22749"/>
                </a:lnTo>
                <a:cubicBezTo>
                  <a:pt x="28282" y="22745"/>
                  <a:pt x="28212" y="22743"/>
                  <a:pt x="28143" y="22743"/>
                </a:cubicBezTo>
                <a:cubicBezTo>
                  <a:pt x="27843" y="22743"/>
                  <a:pt x="27563" y="22777"/>
                  <a:pt x="27288" y="22820"/>
                </a:cubicBezTo>
                <a:cubicBezTo>
                  <a:pt x="26590" y="22844"/>
                  <a:pt x="26002" y="23334"/>
                  <a:pt x="25319" y="23347"/>
                </a:cubicBezTo>
                <a:cubicBezTo>
                  <a:pt x="25191" y="23346"/>
                  <a:pt x="25062" y="23326"/>
                  <a:pt x="24940" y="23292"/>
                </a:cubicBezTo>
                <a:cubicBezTo>
                  <a:pt x="25302" y="22924"/>
                  <a:pt x="25617" y="22522"/>
                  <a:pt x="25897" y="22097"/>
                </a:cubicBezTo>
                <a:cubicBezTo>
                  <a:pt x="26254" y="22087"/>
                  <a:pt x="26608" y="22001"/>
                  <a:pt x="26916" y="21914"/>
                </a:cubicBezTo>
                <a:cubicBezTo>
                  <a:pt x="27311" y="21809"/>
                  <a:pt x="27704" y="21756"/>
                  <a:pt x="28126" y="21731"/>
                </a:cubicBezTo>
                <a:cubicBezTo>
                  <a:pt x="28968" y="21657"/>
                  <a:pt x="29688" y="21159"/>
                  <a:pt x="30181" y="20481"/>
                </a:cubicBezTo>
                <a:lnTo>
                  <a:pt x="30135" y="20412"/>
                </a:lnTo>
                <a:cubicBezTo>
                  <a:pt x="29327" y="20553"/>
                  <a:pt x="28618" y="20774"/>
                  <a:pt x="27953" y="21234"/>
                </a:cubicBezTo>
                <a:cubicBezTo>
                  <a:pt x="27629" y="21508"/>
                  <a:pt x="27226" y="21623"/>
                  <a:pt x="26821" y="21623"/>
                </a:cubicBezTo>
                <a:cubicBezTo>
                  <a:pt x="26623" y="21623"/>
                  <a:pt x="26424" y="21595"/>
                  <a:pt x="26234" y="21545"/>
                </a:cubicBezTo>
                <a:cubicBezTo>
                  <a:pt x="26505" y="21071"/>
                  <a:pt x="26742" y="20575"/>
                  <a:pt x="26960" y="20072"/>
                </a:cubicBezTo>
                <a:cubicBezTo>
                  <a:pt x="26997" y="20074"/>
                  <a:pt x="27034" y="20075"/>
                  <a:pt x="27070" y="20075"/>
                </a:cubicBezTo>
                <a:cubicBezTo>
                  <a:pt x="27475" y="20075"/>
                  <a:pt x="27844" y="19921"/>
                  <a:pt x="28156" y="19778"/>
                </a:cubicBezTo>
                <a:cubicBezTo>
                  <a:pt x="28704" y="19496"/>
                  <a:pt x="29351" y="19523"/>
                  <a:pt x="29933" y="19350"/>
                </a:cubicBezTo>
                <a:cubicBezTo>
                  <a:pt x="30507" y="19115"/>
                  <a:pt x="31010" y="18779"/>
                  <a:pt x="31399" y="18263"/>
                </a:cubicBezTo>
                <a:lnTo>
                  <a:pt x="31360" y="18191"/>
                </a:lnTo>
                <a:cubicBezTo>
                  <a:pt x="30724" y="18243"/>
                  <a:pt x="30189" y="18425"/>
                  <a:pt x="29640" y="18687"/>
                </a:cubicBezTo>
                <a:cubicBezTo>
                  <a:pt x="29150" y="18992"/>
                  <a:pt x="28686" y="19451"/>
                  <a:pt x="28078" y="19474"/>
                </a:cubicBezTo>
                <a:cubicBezTo>
                  <a:pt x="28023" y="19478"/>
                  <a:pt x="27967" y="19480"/>
                  <a:pt x="27910" y="19480"/>
                </a:cubicBezTo>
                <a:cubicBezTo>
                  <a:pt x="27716" y="19480"/>
                  <a:pt x="27522" y="19457"/>
                  <a:pt x="27355" y="19422"/>
                </a:cubicBezTo>
                <a:cubicBezTo>
                  <a:pt x="27375" y="19289"/>
                  <a:pt x="27396" y="19157"/>
                  <a:pt x="27414" y="19025"/>
                </a:cubicBezTo>
                <a:cubicBezTo>
                  <a:pt x="27555" y="18722"/>
                  <a:pt x="27727" y="18349"/>
                  <a:pt x="27727" y="18349"/>
                </a:cubicBezTo>
                <a:cubicBezTo>
                  <a:pt x="27809" y="18207"/>
                  <a:pt x="27890" y="18063"/>
                  <a:pt x="27969" y="17920"/>
                </a:cubicBezTo>
                <a:cubicBezTo>
                  <a:pt x="28166" y="18026"/>
                  <a:pt x="28379" y="18066"/>
                  <a:pt x="28587" y="18066"/>
                </a:cubicBezTo>
                <a:cubicBezTo>
                  <a:pt x="28763" y="18066"/>
                  <a:pt x="28935" y="18037"/>
                  <a:pt x="29091" y="17997"/>
                </a:cubicBezTo>
                <a:cubicBezTo>
                  <a:pt x="29758" y="17828"/>
                  <a:pt x="30017" y="17249"/>
                  <a:pt x="30547" y="16981"/>
                </a:cubicBezTo>
                <a:cubicBezTo>
                  <a:pt x="30724" y="16910"/>
                  <a:pt x="30954" y="16928"/>
                  <a:pt x="31149" y="16875"/>
                </a:cubicBezTo>
                <a:cubicBezTo>
                  <a:pt x="31538" y="16727"/>
                  <a:pt x="31809" y="16419"/>
                  <a:pt x="31950" y="16004"/>
                </a:cubicBezTo>
                <a:lnTo>
                  <a:pt x="31903" y="15937"/>
                </a:lnTo>
                <a:cubicBezTo>
                  <a:pt x="31860" y="15933"/>
                  <a:pt x="31818" y="15931"/>
                  <a:pt x="31778" y="15931"/>
                </a:cubicBezTo>
                <a:cubicBezTo>
                  <a:pt x="31592" y="15931"/>
                  <a:pt x="31435" y="15969"/>
                  <a:pt x="31284" y="16017"/>
                </a:cubicBezTo>
                <a:cubicBezTo>
                  <a:pt x="30840" y="16110"/>
                  <a:pt x="30701" y="16473"/>
                  <a:pt x="30419" y="16750"/>
                </a:cubicBezTo>
                <a:cubicBezTo>
                  <a:pt x="30119" y="16992"/>
                  <a:pt x="29656" y="16903"/>
                  <a:pt x="29316" y="17021"/>
                </a:cubicBezTo>
                <a:cubicBezTo>
                  <a:pt x="28860" y="17111"/>
                  <a:pt x="28543" y="17290"/>
                  <a:pt x="28174" y="17535"/>
                </a:cubicBezTo>
                <a:cubicBezTo>
                  <a:pt x="28363" y="17172"/>
                  <a:pt x="28541" y="16806"/>
                  <a:pt x="28708" y="16433"/>
                </a:cubicBezTo>
                <a:cubicBezTo>
                  <a:pt x="28794" y="16450"/>
                  <a:pt x="28880" y="16457"/>
                  <a:pt x="28966" y="16457"/>
                </a:cubicBezTo>
                <a:cubicBezTo>
                  <a:pt x="29226" y="16457"/>
                  <a:pt x="29482" y="16388"/>
                  <a:pt x="29709" y="16290"/>
                </a:cubicBezTo>
                <a:cubicBezTo>
                  <a:pt x="30363" y="15992"/>
                  <a:pt x="30494" y="15377"/>
                  <a:pt x="30957" y="14964"/>
                </a:cubicBezTo>
                <a:cubicBezTo>
                  <a:pt x="31112" y="14847"/>
                  <a:pt x="31345" y="14804"/>
                  <a:pt x="31520" y="14695"/>
                </a:cubicBezTo>
                <a:cubicBezTo>
                  <a:pt x="31861" y="14442"/>
                  <a:pt x="32041" y="14053"/>
                  <a:pt x="32044" y="13607"/>
                </a:cubicBezTo>
                <a:lnTo>
                  <a:pt x="31978" y="13560"/>
                </a:lnTo>
                <a:cubicBezTo>
                  <a:pt x="31740" y="13618"/>
                  <a:pt x="31570" y="13719"/>
                  <a:pt x="31410" y="13829"/>
                </a:cubicBezTo>
                <a:cubicBezTo>
                  <a:pt x="31025" y="14038"/>
                  <a:pt x="30974" y="14441"/>
                  <a:pt x="30775" y="14775"/>
                </a:cubicBezTo>
                <a:cubicBezTo>
                  <a:pt x="30544" y="15084"/>
                  <a:pt x="30069" y="15107"/>
                  <a:pt x="29760" y="15286"/>
                </a:cubicBezTo>
                <a:cubicBezTo>
                  <a:pt x="29458" y="15415"/>
                  <a:pt x="29226" y="15556"/>
                  <a:pt x="29002" y="15733"/>
                </a:cubicBezTo>
                <a:cubicBezTo>
                  <a:pt x="29186" y="15267"/>
                  <a:pt x="29348" y="14794"/>
                  <a:pt x="29484" y="14315"/>
                </a:cubicBezTo>
                <a:cubicBezTo>
                  <a:pt x="29953" y="14296"/>
                  <a:pt x="30345" y="14052"/>
                  <a:pt x="30612" y="13676"/>
                </a:cubicBezTo>
                <a:cubicBezTo>
                  <a:pt x="30847" y="13430"/>
                  <a:pt x="30872" y="12987"/>
                  <a:pt x="31149" y="12777"/>
                </a:cubicBezTo>
                <a:cubicBezTo>
                  <a:pt x="31278" y="12671"/>
                  <a:pt x="31489" y="12634"/>
                  <a:pt x="31639" y="12538"/>
                </a:cubicBezTo>
                <a:cubicBezTo>
                  <a:pt x="31935" y="12309"/>
                  <a:pt x="32059" y="11961"/>
                  <a:pt x="32032" y="11565"/>
                </a:cubicBezTo>
                <a:cubicBezTo>
                  <a:pt x="32004" y="11539"/>
                  <a:pt x="31968" y="11528"/>
                  <a:pt x="31926" y="11528"/>
                </a:cubicBezTo>
                <a:cubicBezTo>
                  <a:pt x="31766" y="11528"/>
                  <a:pt x="31531" y="11689"/>
                  <a:pt x="31448" y="11736"/>
                </a:cubicBezTo>
                <a:cubicBezTo>
                  <a:pt x="31082" y="11938"/>
                  <a:pt x="31106" y="12279"/>
                  <a:pt x="30954" y="12599"/>
                </a:cubicBezTo>
                <a:cubicBezTo>
                  <a:pt x="30678" y="12954"/>
                  <a:pt x="30066" y="13005"/>
                  <a:pt x="29719" y="13356"/>
                </a:cubicBezTo>
                <a:cubicBezTo>
                  <a:pt x="29827" y="12824"/>
                  <a:pt x="29905" y="12283"/>
                  <a:pt x="29941" y="11734"/>
                </a:cubicBezTo>
                <a:lnTo>
                  <a:pt x="29861" y="11714"/>
                </a:lnTo>
                <a:cubicBezTo>
                  <a:pt x="28837" y="13772"/>
                  <a:pt x="28237" y="15915"/>
                  <a:pt x="27543" y="18069"/>
                </a:cubicBezTo>
                <a:cubicBezTo>
                  <a:pt x="27591" y="17637"/>
                  <a:pt x="27621" y="17199"/>
                  <a:pt x="27615" y="16740"/>
                </a:cubicBezTo>
                <a:lnTo>
                  <a:pt x="27539" y="16710"/>
                </a:lnTo>
                <a:cubicBezTo>
                  <a:pt x="26786" y="17525"/>
                  <a:pt x="26441" y="18611"/>
                  <a:pt x="26572" y="19714"/>
                </a:cubicBezTo>
                <a:cubicBezTo>
                  <a:pt x="26572" y="19714"/>
                  <a:pt x="26587" y="19857"/>
                  <a:pt x="26595" y="19942"/>
                </a:cubicBezTo>
                <a:cubicBezTo>
                  <a:pt x="26553" y="20008"/>
                  <a:pt x="26509" y="20073"/>
                  <a:pt x="26464" y="20139"/>
                </a:cubicBezTo>
                <a:cubicBezTo>
                  <a:pt x="26525" y="19618"/>
                  <a:pt x="26562" y="19093"/>
                  <a:pt x="26513" y="18529"/>
                </a:cubicBezTo>
                <a:lnTo>
                  <a:pt x="26435" y="18504"/>
                </a:lnTo>
                <a:cubicBezTo>
                  <a:pt x="26060" y="18970"/>
                  <a:pt x="25830" y="19495"/>
                  <a:pt x="25651" y="20025"/>
                </a:cubicBezTo>
                <a:cubicBezTo>
                  <a:pt x="25476" y="20527"/>
                  <a:pt x="25420" y="21058"/>
                  <a:pt x="25377" y="21590"/>
                </a:cubicBezTo>
                <a:cubicBezTo>
                  <a:pt x="25212" y="21794"/>
                  <a:pt x="25045" y="21994"/>
                  <a:pt x="24871" y="22182"/>
                </a:cubicBezTo>
                <a:cubicBezTo>
                  <a:pt x="24925" y="22022"/>
                  <a:pt x="24982" y="21864"/>
                  <a:pt x="25038" y="21712"/>
                </a:cubicBezTo>
                <a:cubicBezTo>
                  <a:pt x="25213" y="21183"/>
                  <a:pt x="25434" y="20656"/>
                  <a:pt x="25621" y="20038"/>
                </a:cubicBezTo>
                <a:lnTo>
                  <a:pt x="25558" y="19985"/>
                </a:lnTo>
                <a:cubicBezTo>
                  <a:pt x="24710" y="20465"/>
                  <a:pt x="24090" y="21342"/>
                  <a:pt x="23969" y="22316"/>
                </a:cubicBezTo>
                <a:cubicBezTo>
                  <a:pt x="23936" y="22541"/>
                  <a:pt x="23925" y="22780"/>
                  <a:pt x="23950" y="23020"/>
                </a:cubicBezTo>
                <a:cubicBezTo>
                  <a:pt x="23748" y="23166"/>
                  <a:pt x="23533" y="23299"/>
                  <a:pt x="23308" y="23413"/>
                </a:cubicBezTo>
                <a:cubicBezTo>
                  <a:pt x="23131" y="23515"/>
                  <a:pt x="22954" y="23620"/>
                  <a:pt x="22778" y="23727"/>
                </a:cubicBezTo>
                <a:cubicBezTo>
                  <a:pt x="23283" y="22617"/>
                  <a:pt x="23770" y="21558"/>
                  <a:pt x="24218" y="20354"/>
                </a:cubicBezTo>
                <a:lnTo>
                  <a:pt x="24157" y="20300"/>
                </a:lnTo>
                <a:cubicBezTo>
                  <a:pt x="23435" y="20691"/>
                  <a:pt x="22894" y="21366"/>
                  <a:pt x="22560" y="22102"/>
                </a:cubicBezTo>
                <a:cubicBezTo>
                  <a:pt x="22278" y="22749"/>
                  <a:pt x="22161" y="23431"/>
                  <a:pt x="22124" y="24125"/>
                </a:cubicBezTo>
                <a:cubicBezTo>
                  <a:pt x="21210" y="24690"/>
                  <a:pt x="20301" y="25266"/>
                  <a:pt x="19362" y="25782"/>
                </a:cubicBezTo>
                <a:cubicBezTo>
                  <a:pt x="19889" y="24557"/>
                  <a:pt x="20376" y="23315"/>
                  <a:pt x="20835" y="22066"/>
                </a:cubicBezTo>
                <a:cubicBezTo>
                  <a:pt x="21099" y="22018"/>
                  <a:pt x="21221" y="21947"/>
                  <a:pt x="21405" y="21896"/>
                </a:cubicBezTo>
                <a:cubicBezTo>
                  <a:pt x="22203" y="21655"/>
                  <a:pt x="23126" y="21343"/>
                  <a:pt x="23618" y="20578"/>
                </a:cubicBezTo>
                <a:cubicBezTo>
                  <a:pt x="23882" y="20197"/>
                  <a:pt x="24011" y="19769"/>
                  <a:pt x="24058" y="19342"/>
                </a:cubicBezTo>
                <a:lnTo>
                  <a:pt x="23984" y="19309"/>
                </a:lnTo>
                <a:cubicBezTo>
                  <a:pt x="23696" y="19624"/>
                  <a:pt x="23427" y="19923"/>
                  <a:pt x="23139" y="20149"/>
                </a:cubicBezTo>
                <a:cubicBezTo>
                  <a:pt x="22547" y="20616"/>
                  <a:pt x="21843" y="20793"/>
                  <a:pt x="21161" y="21153"/>
                </a:cubicBezTo>
                <a:cubicBezTo>
                  <a:pt x="21268" y="20849"/>
                  <a:pt x="21372" y="20545"/>
                  <a:pt x="21471" y="20238"/>
                </a:cubicBezTo>
                <a:cubicBezTo>
                  <a:pt x="22686" y="19838"/>
                  <a:pt x="23882" y="19087"/>
                  <a:pt x="24317" y="17814"/>
                </a:cubicBezTo>
                <a:lnTo>
                  <a:pt x="24251" y="17766"/>
                </a:lnTo>
                <a:cubicBezTo>
                  <a:pt x="23542" y="18164"/>
                  <a:pt x="22562" y="18737"/>
                  <a:pt x="21783" y="19253"/>
                </a:cubicBezTo>
                <a:cubicBezTo>
                  <a:pt x="21884" y="18919"/>
                  <a:pt x="21981" y="18583"/>
                  <a:pt x="22073" y="18247"/>
                </a:cubicBezTo>
                <a:cubicBezTo>
                  <a:pt x="23283" y="18158"/>
                  <a:pt x="24493" y="16823"/>
                  <a:pt x="24829" y="15647"/>
                </a:cubicBezTo>
                <a:lnTo>
                  <a:pt x="24763" y="15599"/>
                </a:lnTo>
                <a:cubicBezTo>
                  <a:pt x="24138" y="15983"/>
                  <a:pt x="23617" y="16409"/>
                  <a:pt x="23099" y="16806"/>
                </a:cubicBezTo>
                <a:cubicBezTo>
                  <a:pt x="22855" y="16997"/>
                  <a:pt x="22574" y="17250"/>
                  <a:pt x="22282" y="17450"/>
                </a:cubicBezTo>
                <a:cubicBezTo>
                  <a:pt x="22379" y="17059"/>
                  <a:pt x="22469" y="16665"/>
                  <a:pt x="22552" y="16271"/>
                </a:cubicBezTo>
                <a:cubicBezTo>
                  <a:pt x="24067" y="16238"/>
                  <a:pt x="25477" y="14293"/>
                  <a:pt x="25875" y="13001"/>
                </a:cubicBezTo>
                <a:lnTo>
                  <a:pt x="25808" y="12954"/>
                </a:lnTo>
                <a:cubicBezTo>
                  <a:pt x="24593" y="13735"/>
                  <a:pt x="23739" y="14940"/>
                  <a:pt x="22651" y="15770"/>
                </a:cubicBezTo>
                <a:cubicBezTo>
                  <a:pt x="22702" y="15508"/>
                  <a:pt x="22749" y="15246"/>
                  <a:pt x="22791" y="14983"/>
                </a:cubicBezTo>
                <a:cubicBezTo>
                  <a:pt x="22814" y="14760"/>
                  <a:pt x="22839" y="14537"/>
                  <a:pt x="22862" y="14312"/>
                </a:cubicBezTo>
                <a:cubicBezTo>
                  <a:pt x="23546" y="14002"/>
                  <a:pt x="24205" y="13558"/>
                  <a:pt x="24753" y="13034"/>
                </a:cubicBezTo>
                <a:cubicBezTo>
                  <a:pt x="25348" y="12433"/>
                  <a:pt x="25855" y="11663"/>
                  <a:pt x="25978" y="10779"/>
                </a:cubicBezTo>
                <a:lnTo>
                  <a:pt x="25906" y="10743"/>
                </a:lnTo>
                <a:cubicBezTo>
                  <a:pt x="25083" y="11516"/>
                  <a:pt x="24064" y="12453"/>
                  <a:pt x="23299" y="13283"/>
                </a:cubicBezTo>
                <a:cubicBezTo>
                  <a:pt x="23170" y="13414"/>
                  <a:pt x="23047" y="13559"/>
                  <a:pt x="22924" y="13702"/>
                </a:cubicBezTo>
                <a:cubicBezTo>
                  <a:pt x="22958" y="13359"/>
                  <a:pt x="22991" y="13015"/>
                  <a:pt x="23025" y="12671"/>
                </a:cubicBezTo>
                <a:cubicBezTo>
                  <a:pt x="23719" y="11960"/>
                  <a:pt x="24409" y="11235"/>
                  <a:pt x="25120" y="10550"/>
                </a:cubicBezTo>
                <a:cubicBezTo>
                  <a:pt x="25877" y="9811"/>
                  <a:pt x="26594" y="9047"/>
                  <a:pt x="27587" y="8619"/>
                </a:cubicBezTo>
                <a:lnTo>
                  <a:pt x="27577" y="8537"/>
                </a:lnTo>
                <a:cubicBezTo>
                  <a:pt x="27519" y="8533"/>
                  <a:pt x="27461" y="8531"/>
                  <a:pt x="27404" y="8531"/>
                </a:cubicBezTo>
                <a:cubicBezTo>
                  <a:pt x="26311" y="8531"/>
                  <a:pt x="25313" y="9232"/>
                  <a:pt x="24522" y="9919"/>
                </a:cubicBezTo>
                <a:cubicBezTo>
                  <a:pt x="24008" y="10406"/>
                  <a:pt x="23544" y="10937"/>
                  <a:pt x="23140" y="11509"/>
                </a:cubicBezTo>
                <a:cubicBezTo>
                  <a:pt x="23176" y="11156"/>
                  <a:pt x="23213" y="10804"/>
                  <a:pt x="23254" y="10451"/>
                </a:cubicBezTo>
                <a:cubicBezTo>
                  <a:pt x="23505" y="10161"/>
                  <a:pt x="24041" y="9540"/>
                  <a:pt x="24041" y="9540"/>
                </a:cubicBezTo>
                <a:cubicBezTo>
                  <a:pt x="24997" y="8529"/>
                  <a:pt x="25757" y="7345"/>
                  <a:pt x="26903" y="6535"/>
                </a:cubicBezTo>
                <a:lnTo>
                  <a:pt x="26880" y="6457"/>
                </a:lnTo>
                <a:cubicBezTo>
                  <a:pt x="25413" y="6658"/>
                  <a:pt x="24286" y="7845"/>
                  <a:pt x="23435" y="8973"/>
                </a:cubicBezTo>
                <a:cubicBezTo>
                  <a:pt x="23525" y="8325"/>
                  <a:pt x="23627" y="7679"/>
                  <a:pt x="23748" y="7038"/>
                </a:cubicBezTo>
                <a:cubicBezTo>
                  <a:pt x="24623" y="6425"/>
                  <a:pt x="25481" y="5715"/>
                  <a:pt x="26275" y="5026"/>
                </a:cubicBezTo>
                <a:cubicBezTo>
                  <a:pt x="26561" y="4787"/>
                  <a:pt x="26843" y="4544"/>
                  <a:pt x="27167" y="4310"/>
                </a:cubicBezTo>
                <a:lnTo>
                  <a:pt x="27145" y="4231"/>
                </a:lnTo>
                <a:cubicBezTo>
                  <a:pt x="27136" y="4231"/>
                  <a:pt x="27127" y="4231"/>
                  <a:pt x="27118" y="4231"/>
                </a:cubicBezTo>
                <a:cubicBezTo>
                  <a:pt x="26310" y="4231"/>
                  <a:pt x="25548" y="4617"/>
                  <a:pt x="24902" y="5065"/>
                </a:cubicBezTo>
                <a:cubicBezTo>
                  <a:pt x="24575" y="5311"/>
                  <a:pt x="24272" y="5580"/>
                  <a:pt x="23995" y="5873"/>
                </a:cubicBezTo>
                <a:cubicBezTo>
                  <a:pt x="24042" y="5667"/>
                  <a:pt x="24093" y="5462"/>
                  <a:pt x="24148" y="5255"/>
                </a:cubicBezTo>
                <a:cubicBezTo>
                  <a:pt x="24402" y="4985"/>
                  <a:pt x="24675" y="4730"/>
                  <a:pt x="24931" y="4490"/>
                </a:cubicBezTo>
                <a:cubicBezTo>
                  <a:pt x="25854" y="3641"/>
                  <a:pt x="26725" y="2827"/>
                  <a:pt x="27924" y="2374"/>
                </a:cubicBezTo>
                <a:lnTo>
                  <a:pt x="27923" y="2291"/>
                </a:lnTo>
                <a:cubicBezTo>
                  <a:pt x="27712" y="2233"/>
                  <a:pt x="27502" y="2207"/>
                  <a:pt x="27294" y="2207"/>
                </a:cubicBezTo>
                <a:cubicBezTo>
                  <a:pt x="26250" y="2207"/>
                  <a:pt x="25268" y="2882"/>
                  <a:pt x="24615" y="3698"/>
                </a:cubicBezTo>
                <a:cubicBezTo>
                  <a:pt x="24933" y="2772"/>
                  <a:pt x="25321" y="1865"/>
                  <a:pt x="25802" y="987"/>
                </a:cubicBezTo>
                <a:lnTo>
                  <a:pt x="25736" y="939"/>
                </a:lnTo>
                <a:cubicBezTo>
                  <a:pt x="25000" y="1918"/>
                  <a:pt x="24476" y="3032"/>
                  <a:pt x="24032" y="4168"/>
                </a:cubicBezTo>
                <a:cubicBezTo>
                  <a:pt x="23987" y="4279"/>
                  <a:pt x="23942" y="4393"/>
                  <a:pt x="23900" y="4505"/>
                </a:cubicBezTo>
                <a:cubicBezTo>
                  <a:pt x="23844" y="4019"/>
                  <a:pt x="23829" y="3534"/>
                  <a:pt x="23748" y="3049"/>
                </a:cubicBezTo>
                <a:cubicBezTo>
                  <a:pt x="23548" y="2318"/>
                  <a:pt x="23246" y="1631"/>
                  <a:pt x="22756" y="1036"/>
                </a:cubicBezTo>
                <a:lnTo>
                  <a:pt x="22679" y="1063"/>
                </a:lnTo>
                <a:cubicBezTo>
                  <a:pt x="22669" y="1828"/>
                  <a:pt x="22825" y="2544"/>
                  <a:pt x="23055" y="3255"/>
                </a:cubicBezTo>
                <a:cubicBezTo>
                  <a:pt x="23282" y="3811"/>
                  <a:pt x="23661" y="4370"/>
                  <a:pt x="23727" y="4981"/>
                </a:cubicBezTo>
                <a:cubicBezTo>
                  <a:pt x="23592" y="5367"/>
                  <a:pt x="23471" y="5756"/>
                  <a:pt x="23361" y="6148"/>
                </a:cubicBezTo>
                <a:cubicBezTo>
                  <a:pt x="23155" y="5626"/>
                  <a:pt x="23011" y="5095"/>
                  <a:pt x="22879" y="4529"/>
                </a:cubicBezTo>
                <a:cubicBezTo>
                  <a:pt x="22582" y="3742"/>
                  <a:pt x="22068" y="3060"/>
                  <a:pt x="21383" y="2555"/>
                </a:cubicBezTo>
                <a:lnTo>
                  <a:pt x="21316" y="2602"/>
                </a:lnTo>
                <a:cubicBezTo>
                  <a:pt x="21528" y="3410"/>
                  <a:pt x="21837" y="4140"/>
                  <a:pt x="22288" y="4826"/>
                </a:cubicBezTo>
                <a:cubicBezTo>
                  <a:pt x="22756" y="5376"/>
                  <a:pt x="23134" y="6011"/>
                  <a:pt x="23206" y="6733"/>
                </a:cubicBezTo>
                <a:cubicBezTo>
                  <a:pt x="23016" y="7483"/>
                  <a:pt x="22867" y="8243"/>
                  <a:pt x="22743" y="9007"/>
                </a:cubicBezTo>
                <a:cubicBezTo>
                  <a:pt x="22707" y="8904"/>
                  <a:pt x="22671" y="8803"/>
                  <a:pt x="22639" y="8700"/>
                </a:cubicBezTo>
                <a:cubicBezTo>
                  <a:pt x="22215" y="7003"/>
                  <a:pt x="21809" y="5254"/>
                  <a:pt x="20538" y="3947"/>
                </a:cubicBezTo>
                <a:lnTo>
                  <a:pt x="20465" y="3984"/>
                </a:lnTo>
                <a:cubicBezTo>
                  <a:pt x="20574" y="4572"/>
                  <a:pt x="20753" y="5121"/>
                  <a:pt x="20949" y="5660"/>
                </a:cubicBezTo>
                <a:cubicBezTo>
                  <a:pt x="21422" y="7113"/>
                  <a:pt x="22607" y="8414"/>
                  <a:pt x="22601" y="9978"/>
                </a:cubicBezTo>
                <a:cubicBezTo>
                  <a:pt x="22533" y="10480"/>
                  <a:pt x="22474" y="10980"/>
                  <a:pt x="22422" y="11482"/>
                </a:cubicBezTo>
                <a:cubicBezTo>
                  <a:pt x="22185" y="10816"/>
                  <a:pt x="22002" y="10134"/>
                  <a:pt x="21815" y="9440"/>
                </a:cubicBezTo>
                <a:cubicBezTo>
                  <a:pt x="21416" y="8382"/>
                  <a:pt x="20827" y="7407"/>
                  <a:pt x="20040" y="6584"/>
                </a:cubicBezTo>
                <a:lnTo>
                  <a:pt x="19969" y="6626"/>
                </a:lnTo>
                <a:cubicBezTo>
                  <a:pt x="20262" y="7715"/>
                  <a:pt x="20672" y="8733"/>
                  <a:pt x="21200" y="9717"/>
                </a:cubicBezTo>
                <a:cubicBezTo>
                  <a:pt x="21723" y="10472"/>
                  <a:pt x="22133" y="11293"/>
                  <a:pt x="22355" y="12173"/>
                </a:cubicBezTo>
                <a:cubicBezTo>
                  <a:pt x="22300" y="12756"/>
                  <a:pt x="22251" y="13337"/>
                  <a:pt x="22202" y="13917"/>
                </a:cubicBezTo>
                <a:cubicBezTo>
                  <a:pt x="22113" y="13807"/>
                  <a:pt x="22037" y="13671"/>
                  <a:pt x="21989" y="13538"/>
                </a:cubicBezTo>
                <a:cubicBezTo>
                  <a:pt x="21718" y="12572"/>
                  <a:pt x="21321" y="11671"/>
                  <a:pt x="20655" y="10892"/>
                </a:cubicBezTo>
                <a:lnTo>
                  <a:pt x="20578" y="10918"/>
                </a:lnTo>
                <a:cubicBezTo>
                  <a:pt x="20553" y="11280"/>
                  <a:pt x="20607" y="11619"/>
                  <a:pt x="20683" y="11953"/>
                </a:cubicBezTo>
                <a:cubicBezTo>
                  <a:pt x="20836" y="12638"/>
                  <a:pt x="21159" y="13255"/>
                  <a:pt x="21681" y="13736"/>
                </a:cubicBezTo>
                <a:cubicBezTo>
                  <a:pt x="21861" y="13910"/>
                  <a:pt x="21994" y="14098"/>
                  <a:pt x="22174" y="14249"/>
                </a:cubicBezTo>
                <a:cubicBezTo>
                  <a:pt x="22156" y="14462"/>
                  <a:pt x="22138" y="14675"/>
                  <a:pt x="22121" y="14888"/>
                </a:cubicBezTo>
                <a:cubicBezTo>
                  <a:pt x="22087" y="15227"/>
                  <a:pt x="22048" y="15565"/>
                  <a:pt x="22002" y="15903"/>
                </a:cubicBezTo>
                <a:cubicBezTo>
                  <a:pt x="21560" y="15754"/>
                  <a:pt x="21249" y="15148"/>
                  <a:pt x="21059" y="14746"/>
                </a:cubicBezTo>
                <a:cubicBezTo>
                  <a:pt x="20676" y="14133"/>
                  <a:pt x="20245" y="13545"/>
                  <a:pt x="19661" y="12995"/>
                </a:cubicBezTo>
                <a:lnTo>
                  <a:pt x="19587" y="13029"/>
                </a:lnTo>
                <a:cubicBezTo>
                  <a:pt x="19610" y="13441"/>
                  <a:pt x="19736" y="13813"/>
                  <a:pt x="19886" y="14171"/>
                </a:cubicBezTo>
                <a:cubicBezTo>
                  <a:pt x="20242" y="15117"/>
                  <a:pt x="21109" y="15702"/>
                  <a:pt x="21965" y="16169"/>
                </a:cubicBezTo>
                <a:cubicBezTo>
                  <a:pt x="21891" y="16691"/>
                  <a:pt x="21803" y="17212"/>
                  <a:pt x="21702" y="17730"/>
                </a:cubicBezTo>
                <a:cubicBezTo>
                  <a:pt x="21625" y="17750"/>
                  <a:pt x="21548" y="17761"/>
                  <a:pt x="21472" y="17761"/>
                </a:cubicBezTo>
                <a:cubicBezTo>
                  <a:pt x="21231" y="17761"/>
                  <a:pt x="20995" y="17654"/>
                  <a:pt x="20776" y="17376"/>
                </a:cubicBezTo>
                <a:cubicBezTo>
                  <a:pt x="20255" y="16481"/>
                  <a:pt x="19939" y="15570"/>
                  <a:pt x="19099" y="14818"/>
                </a:cubicBezTo>
                <a:lnTo>
                  <a:pt x="19023" y="14849"/>
                </a:lnTo>
                <a:cubicBezTo>
                  <a:pt x="19015" y="15232"/>
                  <a:pt x="19107" y="15580"/>
                  <a:pt x="19227" y="15918"/>
                </a:cubicBezTo>
                <a:cubicBezTo>
                  <a:pt x="19434" y="16639"/>
                  <a:pt x="20013" y="17137"/>
                  <a:pt x="20590" y="17564"/>
                </a:cubicBezTo>
                <a:cubicBezTo>
                  <a:pt x="20904" y="17930"/>
                  <a:pt x="21249" y="18134"/>
                  <a:pt x="21606" y="18211"/>
                </a:cubicBezTo>
                <a:cubicBezTo>
                  <a:pt x="21508" y="18672"/>
                  <a:pt x="21400" y="19131"/>
                  <a:pt x="21283" y="19587"/>
                </a:cubicBezTo>
                <a:cubicBezTo>
                  <a:pt x="20989" y="19571"/>
                  <a:pt x="20670" y="19517"/>
                  <a:pt x="20399" y="19348"/>
                </a:cubicBezTo>
                <a:cubicBezTo>
                  <a:pt x="20067" y="19156"/>
                  <a:pt x="19860" y="18810"/>
                  <a:pt x="19709" y="18461"/>
                </a:cubicBezTo>
                <a:cubicBezTo>
                  <a:pt x="19373" y="17753"/>
                  <a:pt x="18935" y="17183"/>
                  <a:pt x="18402" y="16580"/>
                </a:cubicBezTo>
                <a:cubicBezTo>
                  <a:pt x="18402" y="16580"/>
                  <a:pt x="18326" y="16606"/>
                  <a:pt x="18324" y="16606"/>
                </a:cubicBezTo>
                <a:cubicBezTo>
                  <a:pt x="18302" y="17438"/>
                  <a:pt x="18610" y="18284"/>
                  <a:pt x="19258" y="18820"/>
                </a:cubicBezTo>
                <a:cubicBezTo>
                  <a:pt x="19934" y="19251"/>
                  <a:pt x="20426" y="19800"/>
                  <a:pt x="21133" y="20149"/>
                </a:cubicBezTo>
                <a:cubicBezTo>
                  <a:pt x="21021" y="20553"/>
                  <a:pt x="20902" y="20955"/>
                  <a:pt x="20776" y="21356"/>
                </a:cubicBezTo>
                <a:cubicBezTo>
                  <a:pt x="20641" y="21430"/>
                  <a:pt x="20541" y="21476"/>
                  <a:pt x="20401" y="21476"/>
                </a:cubicBezTo>
                <a:cubicBezTo>
                  <a:pt x="20340" y="21476"/>
                  <a:pt x="20272" y="21467"/>
                  <a:pt x="20189" y="21448"/>
                </a:cubicBezTo>
                <a:cubicBezTo>
                  <a:pt x="19392" y="21261"/>
                  <a:pt x="18990" y="20406"/>
                  <a:pt x="18705" y="19706"/>
                </a:cubicBezTo>
                <a:cubicBezTo>
                  <a:pt x="18322" y="19007"/>
                  <a:pt x="17870" y="18350"/>
                  <a:pt x="17266" y="17737"/>
                </a:cubicBezTo>
                <a:lnTo>
                  <a:pt x="17191" y="17771"/>
                </a:lnTo>
                <a:cubicBezTo>
                  <a:pt x="17225" y="18210"/>
                  <a:pt x="17355" y="18610"/>
                  <a:pt x="17510" y="18999"/>
                </a:cubicBezTo>
                <a:cubicBezTo>
                  <a:pt x="17875" y="20041"/>
                  <a:pt x="18976" y="20907"/>
                  <a:pt x="19998" y="21853"/>
                </a:cubicBezTo>
                <a:cubicBezTo>
                  <a:pt x="20146" y="21952"/>
                  <a:pt x="20330" y="22045"/>
                  <a:pt x="20540" y="22071"/>
                </a:cubicBezTo>
                <a:cubicBezTo>
                  <a:pt x="19782" y="24302"/>
                  <a:pt x="18791" y="26456"/>
                  <a:pt x="17617" y="28492"/>
                </a:cubicBezTo>
                <a:cubicBezTo>
                  <a:pt x="16530" y="30399"/>
                  <a:pt x="15324" y="32232"/>
                  <a:pt x="14034" y="33994"/>
                </a:cubicBezTo>
                <a:cubicBezTo>
                  <a:pt x="14087" y="32700"/>
                  <a:pt x="14126" y="31362"/>
                  <a:pt x="14042" y="30039"/>
                </a:cubicBezTo>
                <a:cubicBezTo>
                  <a:pt x="14691" y="29535"/>
                  <a:pt x="15264" y="29051"/>
                  <a:pt x="15985" y="28509"/>
                </a:cubicBezTo>
                <a:lnTo>
                  <a:pt x="15978" y="28428"/>
                </a:lnTo>
                <a:cubicBezTo>
                  <a:pt x="15790" y="28355"/>
                  <a:pt x="15602" y="28321"/>
                  <a:pt x="15417" y="28321"/>
                </a:cubicBezTo>
                <a:cubicBezTo>
                  <a:pt x="14854" y="28321"/>
                  <a:pt x="14326" y="28632"/>
                  <a:pt x="13957" y="29077"/>
                </a:cubicBezTo>
                <a:cubicBezTo>
                  <a:pt x="13912" y="28683"/>
                  <a:pt x="13852" y="28294"/>
                  <a:pt x="13778" y="27907"/>
                </a:cubicBezTo>
                <a:cubicBezTo>
                  <a:pt x="13915" y="27810"/>
                  <a:pt x="14055" y="27719"/>
                  <a:pt x="14182" y="27620"/>
                </a:cubicBezTo>
                <a:cubicBezTo>
                  <a:pt x="14870" y="27121"/>
                  <a:pt x="15439" y="26609"/>
                  <a:pt x="16093" y="25981"/>
                </a:cubicBezTo>
                <a:lnTo>
                  <a:pt x="16070" y="25902"/>
                </a:lnTo>
                <a:cubicBezTo>
                  <a:pt x="15970" y="25888"/>
                  <a:pt x="15871" y="25881"/>
                  <a:pt x="15773" y="25881"/>
                </a:cubicBezTo>
                <a:cubicBezTo>
                  <a:pt x="14876" y="25881"/>
                  <a:pt x="14107" y="26456"/>
                  <a:pt x="13619" y="27200"/>
                </a:cubicBezTo>
                <a:cubicBezTo>
                  <a:pt x="13527" y="26831"/>
                  <a:pt x="13415" y="26466"/>
                  <a:pt x="13284" y="26109"/>
                </a:cubicBezTo>
                <a:cubicBezTo>
                  <a:pt x="13738" y="25640"/>
                  <a:pt x="14198" y="25157"/>
                  <a:pt x="14660" y="24717"/>
                </a:cubicBezTo>
                <a:lnTo>
                  <a:pt x="15244" y="24160"/>
                </a:lnTo>
                <a:lnTo>
                  <a:pt x="15218" y="24083"/>
                </a:lnTo>
                <a:cubicBezTo>
                  <a:pt x="15146" y="24075"/>
                  <a:pt x="15074" y="24071"/>
                  <a:pt x="15003" y="24071"/>
                </a:cubicBezTo>
                <a:cubicBezTo>
                  <a:pt x="14487" y="24071"/>
                  <a:pt x="13983" y="24278"/>
                  <a:pt x="13576" y="24589"/>
                </a:cubicBezTo>
                <a:cubicBezTo>
                  <a:pt x="13326" y="24791"/>
                  <a:pt x="13116" y="25029"/>
                  <a:pt x="12948" y="25296"/>
                </a:cubicBezTo>
                <a:cubicBezTo>
                  <a:pt x="12882" y="25152"/>
                  <a:pt x="12811" y="25011"/>
                  <a:pt x="12736" y="24871"/>
                </a:cubicBezTo>
                <a:cubicBezTo>
                  <a:pt x="12465" y="24392"/>
                  <a:pt x="12330" y="23879"/>
                  <a:pt x="12282" y="23349"/>
                </a:cubicBezTo>
                <a:cubicBezTo>
                  <a:pt x="13175" y="22991"/>
                  <a:pt x="14028" y="22527"/>
                  <a:pt x="14844" y="22020"/>
                </a:cubicBezTo>
                <a:lnTo>
                  <a:pt x="14842" y="21938"/>
                </a:lnTo>
                <a:cubicBezTo>
                  <a:pt x="14598" y="21840"/>
                  <a:pt x="14351" y="21796"/>
                  <a:pt x="14105" y="21796"/>
                </a:cubicBezTo>
                <a:cubicBezTo>
                  <a:pt x="13432" y="21796"/>
                  <a:pt x="12774" y="22128"/>
                  <a:pt x="12266" y="22596"/>
                </a:cubicBezTo>
                <a:cubicBezTo>
                  <a:pt x="12277" y="22291"/>
                  <a:pt x="12310" y="21983"/>
                  <a:pt x="12356" y="21675"/>
                </a:cubicBezTo>
                <a:cubicBezTo>
                  <a:pt x="13319" y="21277"/>
                  <a:pt x="14110" y="20698"/>
                  <a:pt x="14792" y="19863"/>
                </a:cubicBezTo>
                <a:lnTo>
                  <a:pt x="14759" y="19789"/>
                </a:lnTo>
                <a:cubicBezTo>
                  <a:pt x="14752" y="19789"/>
                  <a:pt x="14744" y="19789"/>
                  <a:pt x="14737" y="19789"/>
                </a:cubicBezTo>
                <a:cubicBezTo>
                  <a:pt x="14137" y="19789"/>
                  <a:pt x="13607" y="20005"/>
                  <a:pt x="13132" y="20264"/>
                </a:cubicBezTo>
                <a:cubicBezTo>
                  <a:pt x="12917" y="20399"/>
                  <a:pt x="12714" y="20548"/>
                  <a:pt x="12524" y="20709"/>
                </a:cubicBezTo>
                <a:cubicBezTo>
                  <a:pt x="12612" y="20264"/>
                  <a:pt x="12707" y="19822"/>
                  <a:pt x="12781" y="19394"/>
                </a:cubicBezTo>
                <a:cubicBezTo>
                  <a:pt x="12798" y="19311"/>
                  <a:pt x="12815" y="19230"/>
                  <a:pt x="12835" y="19147"/>
                </a:cubicBezTo>
                <a:cubicBezTo>
                  <a:pt x="13878" y="18873"/>
                  <a:pt x="14773" y="18334"/>
                  <a:pt x="15637" y="17684"/>
                </a:cubicBezTo>
                <a:lnTo>
                  <a:pt x="15638" y="17603"/>
                </a:lnTo>
                <a:cubicBezTo>
                  <a:pt x="15471" y="17531"/>
                  <a:pt x="15296" y="17506"/>
                  <a:pt x="15125" y="17506"/>
                </a:cubicBezTo>
                <a:cubicBezTo>
                  <a:pt x="14987" y="17506"/>
                  <a:pt x="14852" y="17522"/>
                  <a:pt x="14724" y="17542"/>
                </a:cubicBezTo>
                <a:cubicBezTo>
                  <a:pt x="14075" y="17651"/>
                  <a:pt x="13504" y="17965"/>
                  <a:pt x="13015" y="18385"/>
                </a:cubicBezTo>
                <a:cubicBezTo>
                  <a:pt x="13141" y="17887"/>
                  <a:pt x="13282" y="17391"/>
                  <a:pt x="13432" y="16899"/>
                </a:cubicBezTo>
                <a:cubicBezTo>
                  <a:pt x="14070" y="16712"/>
                  <a:pt x="14690" y="16487"/>
                  <a:pt x="15265" y="16158"/>
                </a:cubicBezTo>
                <a:cubicBezTo>
                  <a:pt x="15839" y="15808"/>
                  <a:pt x="16349" y="15389"/>
                  <a:pt x="16776" y="14846"/>
                </a:cubicBezTo>
                <a:lnTo>
                  <a:pt x="16737" y="14775"/>
                </a:lnTo>
                <a:cubicBezTo>
                  <a:pt x="16388" y="14812"/>
                  <a:pt x="16061" y="14893"/>
                  <a:pt x="15748" y="15001"/>
                </a:cubicBezTo>
                <a:cubicBezTo>
                  <a:pt x="14959" y="15255"/>
                  <a:pt x="14264" y="15702"/>
                  <a:pt x="13639" y="16237"/>
                </a:cubicBezTo>
                <a:cubicBezTo>
                  <a:pt x="13757" y="15867"/>
                  <a:pt x="13880" y="15499"/>
                  <a:pt x="14005" y="15131"/>
                </a:cubicBezTo>
                <a:cubicBezTo>
                  <a:pt x="14058" y="15108"/>
                  <a:pt x="14095" y="15094"/>
                  <a:pt x="14095" y="15094"/>
                </a:cubicBezTo>
                <a:cubicBezTo>
                  <a:pt x="15306" y="14534"/>
                  <a:pt x="16403" y="13770"/>
                  <a:pt x="17121" y="12606"/>
                </a:cubicBezTo>
                <a:lnTo>
                  <a:pt x="17069" y="12542"/>
                </a:lnTo>
                <a:cubicBezTo>
                  <a:pt x="16052" y="12882"/>
                  <a:pt x="15173" y="13405"/>
                  <a:pt x="14369" y="14059"/>
                </a:cubicBezTo>
                <a:cubicBezTo>
                  <a:pt x="14608" y="13359"/>
                  <a:pt x="14845" y="12659"/>
                  <a:pt x="15065" y="11952"/>
                </a:cubicBezTo>
                <a:cubicBezTo>
                  <a:pt x="16120" y="11806"/>
                  <a:pt x="17168" y="11301"/>
                  <a:pt x="17635" y="10291"/>
                </a:cubicBezTo>
                <a:lnTo>
                  <a:pt x="17577" y="10233"/>
                </a:lnTo>
                <a:lnTo>
                  <a:pt x="16105" y="10743"/>
                </a:lnTo>
                <a:cubicBezTo>
                  <a:pt x="15866" y="10826"/>
                  <a:pt x="15573" y="10956"/>
                  <a:pt x="15292" y="11084"/>
                </a:cubicBezTo>
                <a:cubicBezTo>
                  <a:pt x="15386" y="10693"/>
                  <a:pt x="15473" y="10301"/>
                  <a:pt x="15552" y="9907"/>
                </a:cubicBezTo>
                <a:cubicBezTo>
                  <a:pt x="16803" y="9811"/>
                  <a:pt x="18010" y="9007"/>
                  <a:pt x="18348" y="7765"/>
                </a:cubicBezTo>
                <a:lnTo>
                  <a:pt x="18281" y="7719"/>
                </a:lnTo>
                <a:cubicBezTo>
                  <a:pt x="17731" y="8072"/>
                  <a:pt x="17264" y="8378"/>
                  <a:pt x="16752" y="8617"/>
                </a:cubicBezTo>
                <a:cubicBezTo>
                  <a:pt x="16458" y="8764"/>
                  <a:pt x="16063" y="8959"/>
                  <a:pt x="15700" y="9108"/>
                </a:cubicBezTo>
                <a:cubicBezTo>
                  <a:pt x="15814" y="8434"/>
                  <a:pt x="15902" y="7755"/>
                  <a:pt x="15960" y="7074"/>
                </a:cubicBezTo>
                <a:cubicBezTo>
                  <a:pt x="16970" y="6992"/>
                  <a:pt x="17925" y="6325"/>
                  <a:pt x="18263" y="5364"/>
                </a:cubicBezTo>
                <a:lnTo>
                  <a:pt x="18200" y="5311"/>
                </a:lnTo>
                <a:cubicBezTo>
                  <a:pt x="17728" y="5538"/>
                  <a:pt x="17329" y="5740"/>
                  <a:pt x="16910" y="5897"/>
                </a:cubicBezTo>
                <a:cubicBezTo>
                  <a:pt x="16665" y="5982"/>
                  <a:pt x="16316" y="6122"/>
                  <a:pt x="16016" y="6224"/>
                </a:cubicBezTo>
                <a:cubicBezTo>
                  <a:pt x="16029" y="5924"/>
                  <a:pt x="16037" y="5623"/>
                  <a:pt x="16038" y="5323"/>
                </a:cubicBezTo>
                <a:cubicBezTo>
                  <a:pt x="16364" y="5225"/>
                  <a:pt x="16681" y="5102"/>
                  <a:pt x="16960" y="4942"/>
                </a:cubicBezTo>
                <a:cubicBezTo>
                  <a:pt x="17817" y="4446"/>
                  <a:pt x="18475" y="3529"/>
                  <a:pt x="18577" y="2544"/>
                </a:cubicBezTo>
                <a:lnTo>
                  <a:pt x="18502" y="2509"/>
                </a:lnTo>
                <a:cubicBezTo>
                  <a:pt x="17720" y="3311"/>
                  <a:pt x="16950" y="3974"/>
                  <a:pt x="16024" y="4505"/>
                </a:cubicBezTo>
                <a:cubicBezTo>
                  <a:pt x="16017" y="4327"/>
                  <a:pt x="16008" y="4152"/>
                  <a:pt x="15995" y="3975"/>
                </a:cubicBezTo>
                <a:lnTo>
                  <a:pt x="15915" y="3975"/>
                </a:lnTo>
                <a:cubicBezTo>
                  <a:pt x="15893" y="4109"/>
                  <a:pt x="15871" y="4244"/>
                  <a:pt x="15850" y="4377"/>
                </a:cubicBezTo>
                <a:cubicBezTo>
                  <a:pt x="15378" y="3830"/>
                  <a:pt x="14950" y="3204"/>
                  <a:pt x="14876" y="2458"/>
                </a:cubicBezTo>
                <a:cubicBezTo>
                  <a:pt x="14713" y="1530"/>
                  <a:pt x="14280" y="734"/>
                  <a:pt x="13681" y="0"/>
                </a:cubicBezTo>
                <a:close/>
              </a:path>
            </a:pathLst>
          </a:custGeom>
          <a:solidFill>
            <a:srgbClr val="492B67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69" name="Google Shape;11169;p43"/>
          <p:cNvGrpSpPr/>
          <p:nvPr/>
        </p:nvGrpSpPr>
        <p:grpSpPr>
          <a:xfrm>
            <a:off x="-281628" y="2591105"/>
            <a:ext cx="2121871" cy="2161050"/>
            <a:chOff x="-78" y="2982530"/>
            <a:chExt cx="2121871" cy="2161050"/>
          </a:xfrm>
        </p:grpSpPr>
        <p:sp>
          <p:nvSpPr>
            <p:cNvPr id="11170" name="Google Shape;11170;p43"/>
            <p:cNvSpPr/>
            <p:nvPr/>
          </p:nvSpPr>
          <p:spPr>
            <a:xfrm>
              <a:off x="-78" y="3047910"/>
              <a:ext cx="2089138" cy="2066114"/>
            </a:xfrm>
            <a:custGeom>
              <a:avLst/>
              <a:gdLst/>
              <a:ahLst/>
              <a:cxnLst/>
              <a:rect l="l" t="t" r="r" b="b"/>
              <a:pathLst>
                <a:path w="68994" h="68228" extrusionOk="0">
                  <a:moveTo>
                    <a:pt x="47414" y="0"/>
                  </a:moveTo>
                  <a:cubicBezTo>
                    <a:pt x="47327" y="0"/>
                    <a:pt x="47241" y="3"/>
                    <a:pt x="47156" y="7"/>
                  </a:cubicBezTo>
                  <a:cubicBezTo>
                    <a:pt x="38981" y="486"/>
                    <a:pt x="37866" y="8464"/>
                    <a:pt x="37027" y="11377"/>
                  </a:cubicBezTo>
                  <a:cubicBezTo>
                    <a:pt x="35858" y="15446"/>
                    <a:pt x="32163" y="15257"/>
                    <a:pt x="30312" y="15710"/>
                  </a:cubicBezTo>
                  <a:cubicBezTo>
                    <a:pt x="28842" y="16071"/>
                    <a:pt x="27836" y="16964"/>
                    <a:pt x="27431" y="18442"/>
                  </a:cubicBezTo>
                  <a:cubicBezTo>
                    <a:pt x="26642" y="21311"/>
                    <a:pt x="26983" y="21795"/>
                    <a:pt x="25762" y="23620"/>
                  </a:cubicBezTo>
                  <a:cubicBezTo>
                    <a:pt x="25498" y="24014"/>
                    <a:pt x="25136" y="24201"/>
                    <a:pt x="24656" y="24212"/>
                  </a:cubicBezTo>
                  <a:cubicBezTo>
                    <a:pt x="24627" y="24213"/>
                    <a:pt x="24597" y="24214"/>
                    <a:pt x="24567" y="24214"/>
                  </a:cubicBezTo>
                  <a:cubicBezTo>
                    <a:pt x="22551" y="24214"/>
                    <a:pt x="20305" y="22563"/>
                    <a:pt x="18958" y="21068"/>
                  </a:cubicBezTo>
                  <a:cubicBezTo>
                    <a:pt x="18398" y="20447"/>
                    <a:pt x="17176" y="18763"/>
                    <a:pt x="15844" y="17623"/>
                  </a:cubicBezTo>
                  <a:cubicBezTo>
                    <a:pt x="15059" y="16952"/>
                    <a:pt x="14104" y="16636"/>
                    <a:pt x="13117" y="16636"/>
                  </a:cubicBezTo>
                  <a:cubicBezTo>
                    <a:pt x="10321" y="16636"/>
                    <a:pt x="7271" y="19173"/>
                    <a:pt x="7118" y="23366"/>
                  </a:cubicBezTo>
                  <a:cubicBezTo>
                    <a:pt x="6921" y="28778"/>
                    <a:pt x="9454" y="31439"/>
                    <a:pt x="9922" y="34620"/>
                  </a:cubicBezTo>
                  <a:cubicBezTo>
                    <a:pt x="10016" y="35262"/>
                    <a:pt x="9778" y="35792"/>
                    <a:pt x="9205" y="36144"/>
                  </a:cubicBezTo>
                  <a:cubicBezTo>
                    <a:pt x="7538" y="37165"/>
                    <a:pt x="6976" y="37886"/>
                    <a:pt x="7929" y="39583"/>
                  </a:cubicBezTo>
                  <a:cubicBezTo>
                    <a:pt x="9389" y="42179"/>
                    <a:pt x="11614" y="43255"/>
                    <a:pt x="12971" y="45120"/>
                  </a:cubicBezTo>
                  <a:cubicBezTo>
                    <a:pt x="13367" y="45663"/>
                    <a:pt x="13270" y="45943"/>
                    <a:pt x="12661" y="46241"/>
                  </a:cubicBezTo>
                  <a:cubicBezTo>
                    <a:pt x="12319" y="46410"/>
                    <a:pt x="11956" y="46485"/>
                    <a:pt x="11587" y="46485"/>
                  </a:cubicBezTo>
                  <a:cubicBezTo>
                    <a:pt x="11461" y="46485"/>
                    <a:pt x="11333" y="46476"/>
                    <a:pt x="11205" y="46459"/>
                  </a:cubicBezTo>
                  <a:cubicBezTo>
                    <a:pt x="8477" y="46099"/>
                    <a:pt x="6296" y="45578"/>
                    <a:pt x="4493" y="45578"/>
                  </a:cubicBezTo>
                  <a:cubicBezTo>
                    <a:pt x="3582" y="45578"/>
                    <a:pt x="2768" y="45711"/>
                    <a:pt x="2028" y="46065"/>
                  </a:cubicBezTo>
                  <a:cubicBezTo>
                    <a:pt x="0" y="47034"/>
                    <a:pt x="343" y="49315"/>
                    <a:pt x="1420" y="50507"/>
                  </a:cubicBezTo>
                  <a:cubicBezTo>
                    <a:pt x="7724" y="57479"/>
                    <a:pt x="20778" y="60712"/>
                    <a:pt x="23957" y="66698"/>
                  </a:cubicBezTo>
                  <a:cubicBezTo>
                    <a:pt x="24140" y="67045"/>
                    <a:pt x="24439" y="67307"/>
                    <a:pt x="24487" y="67754"/>
                  </a:cubicBezTo>
                  <a:cubicBezTo>
                    <a:pt x="24518" y="68044"/>
                    <a:pt x="24865" y="68227"/>
                    <a:pt x="25200" y="68227"/>
                  </a:cubicBezTo>
                  <a:cubicBezTo>
                    <a:pt x="25252" y="68227"/>
                    <a:pt x="25304" y="68223"/>
                    <a:pt x="25354" y="68214"/>
                  </a:cubicBezTo>
                  <a:cubicBezTo>
                    <a:pt x="25883" y="68119"/>
                    <a:pt x="27680" y="66922"/>
                    <a:pt x="30841" y="66922"/>
                  </a:cubicBezTo>
                  <a:cubicBezTo>
                    <a:pt x="31050" y="66922"/>
                    <a:pt x="31265" y="66927"/>
                    <a:pt x="31485" y="66938"/>
                  </a:cubicBezTo>
                  <a:cubicBezTo>
                    <a:pt x="36244" y="67178"/>
                    <a:pt x="39121" y="67881"/>
                    <a:pt x="42815" y="67881"/>
                  </a:cubicBezTo>
                  <a:cubicBezTo>
                    <a:pt x="44878" y="67881"/>
                    <a:pt x="47196" y="67661"/>
                    <a:pt x="50238" y="67020"/>
                  </a:cubicBezTo>
                  <a:cubicBezTo>
                    <a:pt x="51659" y="66720"/>
                    <a:pt x="53088" y="66453"/>
                    <a:pt x="54445" y="65910"/>
                  </a:cubicBezTo>
                  <a:cubicBezTo>
                    <a:pt x="56278" y="65176"/>
                    <a:pt x="58029" y="63788"/>
                    <a:pt x="58380" y="61836"/>
                  </a:cubicBezTo>
                  <a:cubicBezTo>
                    <a:pt x="58826" y="59360"/>
                    <a:pt x="57115" y="57748"/>
                    <a:pt x="56329" y="56641"/>
                  </a:cubicBezTo>
                  <a:cubicBezTo>
                    <a:pt x="55743" y="55815"/>
                    <a:pt x="55152" y="54989"/>
                    <a:pt x="54609" y="54133"/>
                  </a:cubicBezTo>
                  <a:cubicBezTo>
                    <a:pt x="53931" y="53067"/>
                    <a:pt x="53925" y="51985"/>
                    <a:pt x="54561" y="50864"/>
                  </a:cubicBezTo>
                  <a:cubicBezTo>
                    <a:pt x="56025" y="48282"/>
                    <a:pt x="57186" y="47719"/>
                    <a:pt x="61812" y="44046"/>
                  </a:cubicBezTo>
                  <a:cubicBezTo>
                    <a:pt x="63955" y="42343"/>
                    <a:pt x="66543" y="40529"/>
                    <a:pt x="67830" y="36133"/>
                  </a:cubicBezTo>
                  <a:cubicBezTo>
                    <a:pt x="68993" y="32166"/>
                    <a:pt x="67101" y="28485"/>
                    <a:pt x="63311" y="27656"/>
                  </a:cubicBezTo>
                  <a:cubicBezTo>
                    <a:pt x="62165" y="27406"/>
                    <a:pt x="61112" y="27330"/>
                    <a:pt x="60107" y="27330"/>
                  </a:cubicBezTo>
                  <a:cubicBezTo>
                    <a:pt x="58585" y="27330"/>
                    <a:pt x="57172" y="27504"/>
                    <a:pt x="55706" y="27504"/>
                  </a:cubicBezTo>
                  <a:cubicBezTo>
                    <a:pt x="55603" y="27504"/>
                    <a:pt x="55500" y="27503"/>
                    <a:pt x="55396" y="27501"/>
                  </a:cubicBezTo>
                  <a:cubicBezTo>
                    <a:pt x="52249" y="27448"/>
                    <a:pt x="49764" y="25247"/>
                    <a:pt x="49463" y="22217"/>
                  </a:cubicBezTo>
                  <a:cubicBezTo>
                    <a:pt x="49020" y="17728"/>
                    <a:pt x="53743" y="9795"/>
                    <a:pt x="52012" y="3185"/>
                  </a:cubicBezTo>
                  <a:cubicBezTo>
                    <a:pt x="51597" y="1601"/>
                    <a:pt x="50573" y="592"/>
                    <a:pt x="48986" y="209"/>
                  </a:cubicBezTo>
                  <a:cubicBezTo>
                    <a:pt x="48476" y="87"/>
                    <a:pt x="47939" y="0"/>
                    <a:pt x="474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43"/>
            <p:cNvSpPr/>
            <p:nvPr/>
          </p:nvSpPr>
          <p:spPr>
            <a:xfrm>
              <a:off x="15062" y="2982530"/>
              <a:ext cx="2106731" cy="2161050"/>
            </a:xfrm>
            <a:custGeom>
              <a:avLst/>
              <a:gdLst/>
              <a:ahLst/>
              <a:cxnLst/>
              <a:rect l="l" t="t" r="r" b="b"/>
              <a:pathLst>
                <a:path w="69575" h="71363" extrusionOk="0">
                  <a:moveTo>
                    <a:pt x="30319" y="25668"/>
                  </a:moveTo>
                  <a:lnTo>
                    <a:pt x="30319" y="25668"/>
                  </a:lnTo>
                  <a:cubicBezTo>
                    <a:pt x="30459" y="25778"/>
                    <a:pt x="30406" y="25918"/>
                    <a:pt x="30345" y="26056"/>
                  </a:cubicBezTo>
                  <a:cubicBezTo>
                    <a:pt x="30338" y="25927"/>
                    <a:pt x="30328" y="25797"/>
                    <a:pt x="30319" y="25668"/>
                  </a:cubicBezTo>
                  <a:close/>
                  <a:moveTo>
                    <a:pt x="30678" y="30804"/>
                  </a:moveTo>
                  <a:lnTo>
                    <a:pt x="30678" y="30804"/>
                  </a:lnTo>
                  <a:cubicBezTo>
                    <a:pt x="30812" y="30912"/>
                    <a:pt x="30745" y="31051"/>
                    <a:pt x="30706" y="31182"/>
                  </a:cubicBezTo>
                  <a:cubicBezTo>
                    <a:pt x="30696" y="31056"/>
                    <a:pt x="30687" y="30931"/>
                    <a:pt x="30678" y="30804"/>
                  </a:cubicBezTo>
                  <a:close/>
                  <a:moveTo>
                    <a:pt x="38897" y="32707"/>
                  </a:moveTo>
                  <a:lnTo>
                    <a:pt x="38897" y="32707"/>
                  </a:lnTo>
                  <a:cubicBezTo>
                    <a:pt x="38887" y="32756"/>
                    <a:pt x="38876" y="32807"/>
                    <a:pt x="38863" y="32864"/>
                  </a:cubicBezTo>
                  <a:cubicBezTo>
                    <a:pt x="38797" y="32781"/>
                    <a:pt x="38835" y="32740"/>
                    <a:pt x="38897" y="32707"/>
                  </a:cubicBezTo>
                  <a:close/>
                  <a:moveTo>
                    <a:pt x="33459" y="37312"/>
                  </a:moveTo>
                  <a:cubicBezTo>
                    <a:pt x="33471" y="37312"/>
                    <a:pt x="33482" y="37313"/>
                    <a:pt x="33495" y="37314"/>
                  </a:cubicBezTo>
                  <a:cubicBezTo>
                    <a:pt x="33495" y="37447"/>
                    <a:pt x="33495" y="37580"/>
                    <a:pt x="33494" y="37715"/>
                  </a:cubicBezTo>
                  <a:cubicBezTo>
                    <a:pt x="33478" y="37717"/>
                    <a:pt x="33463" y="37720"/>
                    <a:pt x="33448" y="37721"/>
                  </a:cubicBezTo>
                  <a:cubicBezTo>
                    <a:pt x="33419" y="37461"/>
                    <a:pt x="33416" y="37569"/>
                    <a:pt x="33459" y="37312"/>
                  </a:cubicBezTo>
                  <a:close/>
                  <a:moveTo>
                    <a:pt x="33363" y="38041"/>
                  </a:moveTo>
                  <a:lnTo>
                    <a:pt x="33363" y="38339"/>
                  </a:lnTo>
                  <a:cubicBezTo>
                    <a:pt x="33352" y="38334"/>
                    <a:pt x="33338" y="38329"/>
                    <a:pt x="33326" y="38324"/>
                  </a:cubicBezTo>
                  <a:lnTo>
                    <a:pt x="33326" y="38041"/>
                  </a:lnTo>
                  <a:close/>
                  <a:moveTo>
                    <a:pt x="33215" y="38631"/>
                  </a:moveTo>
                  <a:cubicBezTo>
                    <a:pt x="33230" y="38632"/>
                    <a:pt x="33247" y="38632"/>
                    <a:pt x="33263" y="38633"/>
                  </a:cubicBezTo>
                  <a:cubicBezTo>
                    <a:pt x="33257" y="38741"/>
                    <a:pt x="33251" y="38846"/>
                    <a:pt x="33246" y="38952"/>
                  </a:cubicBezTo>
                  <a:cubicBezTo>
                    <a:pt x="33229" y="38951"/>
                    <a:pt x="33212" y="38951"/>
                    <a:pt x="33196" y="38949"/>
                  </a:cubicBezTo>
                  <a:cubicBezTo>
                    <a:pt x="33202" y="38842"/>
                    <a:pt x="33208" y="38737"/>
                    <a:pt x="33215" y="38631"/>
                  </a:cubicBezTo>
                  <a:close/>
                  <a:moveTo>
                    <a:pt x="34713" y="39520"/>
                  </a:moveTo>
                  <a:cubicBezTo>
                    <a:pt x="34703" y="39575"/>
                    <a:pt x="34693" y="39634"/>
                    <a:pt x="34682" y="39728"/>
                  </a:cubicBezTo>
                  <a:cubicBezTo>
                    <a:pt x="34631" y="39609"/>
                    <a:pt x="34636" y="39548"/>
                    <a:pt x="34713" y="39520"/>
                  </a:cubicBezTo>
                  <a:close/>
                  <a:moveTo>
                    <a:pt x="34955" y="40113"/>
                  </a:moveTo>
                  <a:cubicBezTo>
                    <a:pt x="34945" y="40165"/>
                    <a:pt x="34934" y="40221"/>
                    <a:pt x="34917" y="40306"/>
                  </a:cubicBezTo>
                  <a:cubicBezTo>
                    <a:pt x="34862" y="40189"/>
                    <a:pt x="34887" y="40139"/>
                    <a:pt x="34955" y="40113"/>
                  </a:cubicBezTo>
                  <a:close/>
                  <a:moveTo>
                    <a:pt x="33765" y="40001"/>
                  </a:moveTo>
                  <a:cubicBezTo>
                    <a:pt x="33758" y="40127"/>
                    <a:pt x="33751" y="40254"/>
                    <a:pt x="33743" y="40380"/>
                  </a:cubicBezTo>
                  <a:cubicBezTo>
                    <a:pt x="33677" y="40244"/>
                    <a:pt x="33640" y="40110"/>
                    <a:pt x="33765" y="40001"/>
                  </a:cubicBezTo>
                  <a:close/>
                  <a:moveTo>
                    <a:pt x="33595" y="40650"/>
                  </a:moveTo>
                  <a:lnTo>
                    <a:pt x="33595" y="40650"/>
                  </a:lnTo>
                  <a:cubicBezTo>
                    <a:pt x="33628" y="40789"/>
                    <a:pt x="33629" y="40717"/>
                    <a:pt x="33573" y="40921"/>
                  </a:cubicBezTo>
                  <a:cubicBezTo>
                    <a:pt x="33550" y="40695"/>
                    <a:pt x="33540" y="40766"/>
                    <a:pt x="33595" y="40650"/>
                  </a:cubicBezTo>
                  <a:close/>
                  <a:moveTo>
                    <a:pt x="33488" y="41126"/>
                  </a:moveTo>
                  <a:lnTo>
                    <a:pt x="33488" y="41329"/>
                  </a:lnTo>
                  <a:lnTo>
                    <a:pt x="33455" y="41329"/>
                  </a:lnTo>
                  <a:lnTo>
                    <a:pt x="33455" y="41126"/>
                  </a:lnTo>
                  <a:close/>
                  <a:moveTo>
                    <a:pt x="33331" y="41602"/>
                  </a:moveTo>
                  <a:cubicBezTo>
                    <a:pt x="33347" y="41603"/>
                    <a:pt x="33362" y="41603"/>
                    <a:pt x="33377" y="41605"/>
                  </a:cubicBezTo>
                  <a:cubicBezTo>
                    <a:pt x="33373" y="41676"/>
                    <a:pt x="33369" y="41748"/>
                    <a:pt x="33364" y="41822"/>
                  </a:cubicBezTo>
                  <a:cubicBezTo>
                    <a:pt x="33348" y="41820"/>
                    <a:pt x="33335" y="41820"/>
                    <a:pt x="33319" y="41819"/>
                  </a:cubicBezTo>
                  <a:cubicBezTo>
                    <a:pt x="33324" y="41747"/>
                    <a:pt x="33328" y="41674"/>
                    <a:pt x="33331" y="41602"/>
                  </a:cubicBezTo>
                  <a:close/>
                  <a:moveTo>
                    <a:pt x="18189" y="41966"/>
                  </a:moveTo>
                  <a:cubicBezTo>
                    <a:pt x="18195" y="41983"/>
                    <a:pt x="18208" y="42001"/>
                    <a:pt x="18206" y="42016"/>
                  </a:cubicBezTo>
                  <a:cubicBezTo>
                    <a:pt x="18200" y="42049"/>
                    <a:pt x="18189" y="42062"/>
                    <a:pt x="18179" y="42062"/>
                  </a:cubicBezTo>
                  <a:cubicBezTo>
                    <a:pt x="18159" y="42062"/>
                    <a:pt x="18139" y="42015"/>
                    <a:pt x="18152" y="41977"/>
                  </a:cubicBezTo>
                  <a:cubicBezTo>
                    <a:pt x="18155" y="41969"/>
                    <a:pt x="18177" y="41969"/>
                    <a:pt x="18189" y="41966"/>
                  </a:cubicBezTo>
                  <a:close/>
                  <a:moveTo>
                    <a:pt x="33125" y="42447"/>
                  </a:moveTo>
                  <a:lnTo>
                    <a:pt x="33125" y="42662"/>
                  </a:lnTo>
                  <a:lnTo>
                    <a:pt x="33095" y="42662"/>
                  </a:lnTo>
                  <a:lnTo>
                    <a:pt x="33095" y="42447"/>
                  </a:lnTo>
                  <a:close/>
                  <a:moveTo>
                    <a:pt x="32855" y="43281"/>
                  </a:moveTo>
                  <a:cubicBezTo>
                    <a:pt x="32869" y="43281"/>
                    <a:pt x="32886" y="43282"/>
                    <a:pt x="32902" y="43284"/>
                  </a:cubicBezTo>
                  <a:cubicBezTo>
                    <a:pt x="32898" y="43357"/>
                    <a:pt x="32892" y="43428"/>
                    <a:pt x="32889" y="43501"/>
                  </a:cubicBezTo>
                  <a:cubicBezTo>
                    <a:pt x="32872" y="43501"/>
                    <a:pt x="32855" y="43499"/>
                    <a:pt x="32839" y="43498"/>
                  </a:cubicBezTo>
                  <a:cubicBezTo>
                    <a:pt x="32845" y="43426"/>
                    <a:pt x="32849" y="43353"/>
                    <a:pt x="32855" y="43281"/>
                  </a:cubicBezTo>
                  <a:close/>
                  <a:moveTo>
                    <a:pt x="32734" y="43709"/>
                  </a:moveTo>
                  <a:cubicBezTo>
                    <a:pt x="32809" y="43859"/>
                    <a:pt x="32796" y="43954"/>
                    <a:pt x="32701" y="44028"/>
                  </a:cubicBezTo>
                  <a:lnTo>
                    <a:pt x="32701" y="44028"/>
                  </a:lnTo>
                  <a:cubicBezTo>
                    <a:pt x="32711" y="43936"/>
                    <a:pt x="32722" y="43840"/>
                    <a:pt x="32734" y="43709"/>
                  </a:cubicBezTo>
                  <a:close/>
                  <a:moveTo>
                    <a:pt x="32685" y="44055"/>
                  </a:moveTo>
                  <a:cubicBezTo>
                    <a:pt x="32672" y="44176"/>
                    <a:pt x="32726" y="44320"/>
                    <a:pt x="32578" y="44396"/>
                  </a:cubicBezTo>
                  <a:lnTo>
                    <a:pt x="32578" y="44396"/>
                  </a:lnTo>
                  <a:cubicBezTo>
                    <a:pt x="32580" y="44272"/>
                    <a:pt x="32534" y="44130"/>
                    <a:pt x="32685" y="44055"/>
                  </a:cubicBezTo>
                  <a:close/>
                  <a:moveTo>
                    <a:pt x="32569" y="44413"/>
                  </a:moveTo>
                  <a:lnTo>
                    <a:pt x="32569" y="44413"/>
                  </a:lnTo>
                  <a:cubicBezTo>
                    <a:pt x="32589" y="44850"/>
                    <a:pt x="32409" y="45239"/>
                    <a:pt x="32245" y="45625"/>
                  </a:cubicBezTo>
                  <a:cubicBezTo>
                    <a:pt x="32145" y="45863"/>
                    <a:pt x="32078" y="46131"/>
                    <a:pt x="31861" y="46306"/>
                  </a:cubicBezTo>
                  <a:lnTo>
                    <a:pt x="31861" y="46306"/>
                  </a:lnTo>
                  <a:cubicBezTo>
                    <a:pt x="31872" y="46212"/>
                    <a:pt x="31868" y="46113"/>
                    <a:pt x="31899" y="46026"/>
                  </a:cubicBezTo>
                  <a:cubicBezTo>
                    <a:pt x="32536" y="44297"/>
                    <a:pt x="32489" y="44462"/>
                    <a:pt x="32569" y="44413"/>
                  </a:cubicBezTo>
                  <a:close/>
                  <a:moveTo>
                    <a:pt x="31853" y="46319"/>
                  </a:moveTo>
                  <a:cubicBezTo>
                    <a:pt x="31856" y="46416"/>
                    <a:pt x="31866" y="46516"/>
                    <a:pt x="31743" y="46547"/>
                  </a:cubicBezTo>
                  <a:lnTo>
                    <a:pt x="31743" y="46547"/>
                  </a:lnTo>
                  <a:cubicBezTo>
                    <a:pt x="31745" y="46453"/>
                    <a:pt x="31732" y="46354"/>
                    <a:pt x="31853" y="46319"/>
                  </a:cubicBezTo>
                  <a:close/>
                  <a:moveTo>
                    <a:pt x="31732" y="46569"/>
                  </a:moveTo>
                  <a:cubicBezTo>
                    <a:pt x="31747" y="46791"/>
                    <a:pt x="31642" y="46964"/>
                    <a:pt x="31508" y="47127"/>
                  </a:cubicBezTo>
                  <a:lnTo>
                    <a:pt x="31508" y="47127"/>
                  </a:lnTo>
                  <a:cubicBezTo>
                    <a:pt x="31515" y="46913"/>
                    <a:pt x="31564" y="46718"/>
                    <a:pt x="31732" y="46569"/>
                  </a:cubicBezTo>
                  <a:close/>
                  <a:moveTo>
                    <a:pt x="31482" y="47165"/>
                  </a:moveTo>
                  <a:cubicBezTo>
                    <a:pt x="31440" y="47248"/>
                    <a:pt x="31414" y="47296"/>
                    <a:pt x="31397" y="47331"/>
                  </a:cubicBezTo>
                  <a:lnTo>
                    <a:pt x="31397" y="47331"/>
                  </a:lnTo>
                  <a:cubicBezTo>
                    <a:pt x="31404" y="47264"/>
                    <a:pt x="31408" y="47196"/>
                    <a:pt x="31482" y="47165"/>
                  </a:cubicBezTo>
                  <a:close/>
                  <a:moveTo>
                    <a:pt x="31366" y="47406"/>
                  </a:moveTo>
                  <a:cubicBezTo>
                    <a:pt x="31358" y="47437"/>
                    <a:pt x="31352" y="47474"/>
                    <a:pt x="31335" y="47555"/>
                  </a:cubicBezTo>
                  <a:cubicBezTo>
                    <a:pt x="31272" y="47476"/>
                    <a:pt x="31316" y="47438"/>
                    <a:pt x="31366" y="47406"/>
                  </a:cubicBezTo>
                  <a:close/>
                  <a:moveTo>
                    <a:pt x="49847" y="48830"/>
                  </a:moveTo>
                  <a:cubicBezTo>
                    <a:pt x="49861" y="48830"/>
                    <a:pt x="49875" y="48831"/>
                    <a:pt x="49890" y="48831"/>
                  </a:cubicBezTo>
                  <a:lnTo>
                    <a:pt x="49890" y="48831"/>
                  </a:lnTo>
                  <a:cubicBezTo>
                    <a:pt x="49856" y="48954"/>
                    <a:pt x="49755" y="48940"/>
                    <a:pt x="49663" y="48943"/>
                  </a:cubicBezTo>
                  <a:lnTo>
                    <a:pt x="49663" y="48943"/>
                  </a:lnTo>
                  <a:cubicBezTo>
                    <a:pt x="49690" y="48841"/>
                    <a:pt x="49766" y="48830"/>
                    <a:pt x="49847" y="48830"/>
                  </a:cubicBezTo>
                  <a:close/>
                  <a:moveTo>
                    <a:pt x="49642" y="48958"/>
                  </a:moveTo>
                  <a:cubicBezTo>
                    <a:pt x="49622" y="48998"/>
                    <a:pt x="49594" y="49025"/>
                    <a:pt x="49549" y="49025"/>
                  </a:cubicBezTo>
                  <a:cubicBezTo>
                    <a:pt x="49521" y="49025"/>
                    <a:pt x="49485" y="49014"/>
                    <a:pt x="49441" y="48990"/>
                  </a:cubicBezTo>
                  <a:cubicBezTo>
                    <a:pt x="49528" y="48977"/>
                    <a:pt x="49587" y="48967"/>
                    <a:pt x="49642" y="48958"/>
                  </a:cubicBezTo>
                  <a:close/>
                  <a:moveTo>
                    <a:pt x="37246" y="51186"/>
                  </a:moveTo>
                  <a:lnTo>
                    <a:pt x="37246" y="51186"/>
                  </a:lnTo>
                  <a:cubicBezTo>
                    <a:pt x="37154" y="51447"/>
                    <a:pt x="37049" y="51537"/>
                    <a:pt x="36874" y="51688"/>
                  </a:cubicBezTo>
                  <a:cubicBezTo>
                    <a:pt x="36948" y="51454"/>
                    <a:pt x="37059" y="51370"/>
                    <a:pt x="37246" y="51186"/>
                  </a:cubicBezTo>
                  <a:close/>
                  <a:moveTo>
                    <a:pt x="20755" y="51701"/>
                  </a:moveTo>
                  <a:lnTo>
                    <a:pt x="20755" y="51701"/>
                  </a:lnTo>
                  <a:cubicBezTo>
                    <a:pt x="20839" y="51722"/>
                    <a:pt x="20843" y="51785"/>
                    <a:pt x="20804" y="51936"/>
                  </a:cubicBezTo>
                  <a:cubicBezTo>
                    <a:pt x="20778" y="51814"/>
                    <a:pt x="20766" y="51755"/>
                    <a:pt x="20755" y="51701"/>
                  </a:cubicBezTo>
                  <a:close/>
                  <a:moveTo>
                    <a:pt x="28906" y="52790"/>
                  </a:moveTo>
                  <a:cubicBezTo>
                    <a:pt x="28979" y="52903"/>
                    <a:pt x="28939" y="52954"/>
                    <a:pt x="28879" y="52996"/>
                  </a:cubicBezTo>
                  <a:lnTo>
                    <a:pt x="28879" y="52996"/>
                  </a:lnTo>
                  <a:cubicBezTo>
                    <a:pt x="28886" y="52937"/>
                    <a:pt x="28895" y="52876"/>
                    <a:pt x="28906" y="52790"/>
                  </a:cubicBezTo>
                  <a:close/>
                  <a:moveTo>
                    <a:pt x="35999" y="52532"/>
                  </a:moveTo>
                  <a:lnTo>
                    <a:pt x="35999" y="52532"/>
                  </a:lnTo>
                  <a:cubicBezTo>
                    <a:pt x="35866" y="52875"/>
                    <a:pt x="35794" y="52960"/>
                    <a:pt x="35200" y="53357"/>
                  </a:cubicBezTo>
                  <a:cubicBezTo>
                    <a:pt x="35452" y="53096"/>
                    <a:pt x="35705" y="52835"/>
                    <a:pt x="35999" y="52532"/>
                  </a:cubicBezTo>
                  <a:close/>
                  <a:moveTo>
                    <a:pt x="41161" y="53617"/>
                  </a:moveTo>
                  <a:cubicBezTo>
                    <a:pt x="41148" y="53671"/>
                    <a:pt x="41124" y="53698"/>
                    <a:pt x="41087" y="53698"/>
                  </a:cubicBezTo>
                  <a:cubicBezTo>
                    <a:pt x="41062" y="53698"/>
                    <a:pt x="41031" y="53685"/>
                    <a:pt x="40993" y="53659"/>
                  </a:cubicBezTo>
                  <a:cubicBezTo>
                    <a:pt x="41056" y="53643"/>
                    <a:pt x="41109" y="53629"/>
                    <a:pt x="41161" y="53617"/>
                  </a:cubicBezTo>
                  <a:close/>
                  <a:moveTo>
                    <a:pt x="36043" y="53635"/>
                  </a:moveTo>
                  <a:cubicBezTo>
                    <a:pt x="35929" y="53724"/>
                    <a:pt x="35865" y="53777"/>
                    <a:pt x="35748" y="53868"/>
                  </a:cubicBezTo>
                  <a:cubicBezTo>
                    <a:pt x="35839" y="53682"/>
                    <a:pt x="35839" y="53682"/>
                    <a:pt x="36043" y="53635"/>
                  </a:cubicBezTo>
                  <a:close/>
                  <a:moveTo>
                    <a:pt x="23571" y="54152"/>
                  </a:moveTo>
                  <a:lnTo>
                    <a:pt x="23571" y="54358"/>
                  </a:lnTo>
                  <a:lnTo>
                    <a:pt x="23541" y="54358"/>
                  </a:lnTo>
                  <a:lnTo>
                    <a:pt x="23541" y="54152"/>
                  </a:lnTo>
                  <a:close/>
                  <a:moveTo>
                    <a:pt x="20871" y="55046"/>
                  </a:moveTo>
                  <a:cubicBezTo>
                    <a:pt x="20994" y="55099"/>
                    <a:pt x="21079" y="55179"/>
                    <a:pt x="21061" y="55352"/>
                  </a:cubicBezTo>
                  <a:cubicBezTo>
                    <a:pt x="20933" y="55272"/>
                    <a:pt x="20865" y="55182"/>
                    <a:pt x="20871" y="55046"/>
                  </a:cubicBezTo>
                  <a:close/>
                  <a:moveTo>
                    <a:pt x="21289" y="55581"/>
                  </a:moveTo>
                  <a:cubicBezTo>
                    <a:pt x="21296" y="55596"/>
                    <a:pt x="21304" y="55610"/>
                    <a:pt x="21311" y="55626"/>
                  </a:cubicBezTo>
                  <a:cubicBezTo>
                    <a:pt x="21305" y="55642"/>
                    <a:pt x="21301" y="55658"/>
                    <a:pt x="21296" y="55671"/>
                  </a:cubicBezTo>
                  <a:cubicBezTo>
                    <a:pt x="21283" y="55650"/>
                    <a:pt x="21268" y="55627"/>
                    <a:pt x="21257" y="55605"/>
                  </a:cubicBezTo>
                  <a:cubicBezTo>
                    <a:pt x="21255" y="55604"/>
                    <a:pt x="21278" y="55590"/>
                    <a:pt x="21289" y="55581"/>
                  </a:cubicBezTo>
                  <a:close/>
                  <a:moveTo>
                    <a:pt x="28864" y="53021"/>
                  </a:moveTo>
                  <a:cubicBezTo>
                    <a:pt x="28860" y="53134"/>
                    <a:pt x="28958" y="52837"/>
                    <a:pt x="27610" y="56537"/>
                  </a:cubicBezTo>
                  <a:cubicBezTo>
                    <a:pt x="27543" y="56332"/>
                    <a:pt x="27577" y="56160"/>
                    <a:pt x="27620" y="55986"/>
                  </a:cubicBezTo>
                  <a:cubicBezTo>
                    <a:pt x="27847" y="55047"/>
                    <a:pt x="28015" y="54090"/>
                    <a:pt x="28463" y="53203"/>
                  </a:cubicBezTo>
                  <a:cubicBezTo>
                    <a:pt x="28594" y="53143"/>
                    <a:pt x="28729" y="53082"/>
                    <a:pt x="28864" y="53021"/>
                  </a:cubicBezTo>
                  <a:close/>
                  <a:moveTo>
                    <a:pt x="28021" y="58152"/>
                  </a:moveTo>
                  <a:cubicBezTo>
                    <a:pt x="28015" y="58270"/>
                    <a:pt x="28032" y="58395"/>
                    <a:pt x="27922" y="58478"/>
                  </a:cubicBezTo>
                  <a:lnTo>
                    <a:pt x="27922" y="58478"/>
                  </a:lnTo>
                  <a:cubicBezTo>
                    <a:pt x="27943" y="58365"/>
                    <a:pt x="27908" y="58234"/>
                    <a:pt x="28021" y="58152"/>
                  </a:cubicBezTo>
                  <a:close/>
                  <a:moveTo>
                    <a:pt x="27899" y="58516"/>
                  </a:moveTo>
                  <a:cubicBezTo>
                    <a:pt x="27889" y="58561"/>
                    <a:pt x="27878" y="58606"/>
                    <a:pt x="27866" y="58658"/>
                  </a:cubicBezTo>
                  <a:cubicBezTo>
                    <a:pt x="27814" y="58585"/>
                    <a:pt x="27857" y="58550"/>
                    <a:pt x="27899" y="58516"/>
                  </a:cubicBezTo>
                  <a:close/>
                  <a:moveTo>
                    <a:pt x="23862" y="58633"/>
                  </a:moveTo>
                  <a:cubicBezTo>
                    <a:pt x="23978" y="58700"/>
                    <a:pt x="23978" y="58795"/>
                    <a:pt x="23892" y="58936"/>
                  </a:cubicBezTo>
                  <a:cubicBezTo>
                    <a:pt x="23881" y="58817"/>
                    <a:pt x="23871" y="58724"/>
                    <a:pt x="23862" y="58633"/>
                  </a:cubicBezTo>
                  <a:close/>
                  <a:moveTo>
                    <a:pt x="24048" y="59194"/>
                  </a:moveTo>
                  <a:lnTo>
                    <a:pt x="24048" y="59194"/>
                  </a:lnTo>
                  <a:cubicBezTo>
                    <a:pt x="24045" y="59214"/>
                    <a:pt x="24040" y="59232"/>
                    <a:pt x="24038" y="59253"/>
                  </a:cubicBezTo>
                  <a:cubicBezTo>
                    <a:pt x="24029" y="59245"/>
                    <a:pt x="24021" y="59239"/>
                    <a:pt x="24012" y="59231"/>
                  </a:cubicBezTo>
                  <a:cubicBezTo>
                    <a:pt x="24025" y="59218"/>
                    <a:pt x="24037" y="59206"/>
                    <a:pt x="24048" y="59194"/>
                  </a:cubicBezTo>
                  <a:close/>
                  <a:moveTo>
                    <a:pt x="22668" y="59354"/>
                  </a:moveTo>
                  <a:lnTo>
                    <a:pt x="22668" y="59354"/>
                  </a:lnTo>
                  <a:cubicBezTo>
                    <a:pt x="22718" y="59393"/>
                    <a:pt x="22767" y="59432"/>
                    <a:pt x="22693" y="59516"/>
                  </a:cubicBezTo>
                  <a:cubicBezTo>
                    <a:pt x="22684" y="59455"/>
                    <a:pt x="22677" y="59404"/>
                    <a:pt x="22668" y="59354"/>
                  </a:cubicBezTo>
                  <a:close/>
                  <a:moveTo>
                    <a:pt x="33442" y="59886"/>
                  </a:moveTo>
                  <a:lnTo>
                    <a:pt x="33442" y="59886"/>
                  </a:lnTo>
                  <a:cubicBezTo>
                    <a:pt x="33442" y="59886"/>
                    <a:pt x="33442" y="59886"/>
                    <a:pt x="33442" y="59886"/>
                  </a:cubicBezTo>
                  <a:cubicBezTo>
                    <a:pt x="33442" y="59886"/>
                    <a:pt x="33442" y="59886"/>
                    <a:pt x="33442" y="59886"/>
                  </a:cubicBezTo>
                  <a:close/>
                  <a:moveTo>
                    <a:pt x="31987" y="56955"/>
                  </a:moveTo>
                  <a:cubicBezTo>
                    <a:pt x="32045" y="57081"/>
                    <a:pt x="31945" y="57113"/>
                    <a:pt x="31900" y="57152"/>
                  </a:cubicBezTo>
                  <a:cubicBezTo>
                    <a:pt x="30861" y="58078"/>
                    <a:pt x="29916" y="59095"/>
                    <a:pt x="29027" y="60163"/>
                  </a:cubicBezTo>
                  <a:cubicBezTo>
                    <a:pt x="27150" y="62422"/>
                    <a:pt x="27741" y="61852"/>
                    <a:pt x="27327" y="62185"/>
                  </a:cubicBezTo>
                  <a:lnTo>
                    <a:pt x="27327" y="62185"/>
                  </a:lnTo>
                  <a:cubicBezTo>
                    <a:pt x="27350" y="62098"/>
                    <a:pt x="27364" y="62004"/>
                    <a:pt x="27406" y="61927"/>
                  </a:cubicBezTo>
                  <a:cubicBezTo>
                    <a:pt x="28068" y="60695"/>
                    <a:pt x="28130" y="60625"/>
                    <a:pt x="28338" y="60414"/>
                  </a:cubicBezTo>
                  <a:cubicBezTo>
                    <a:pt x="31922" y="56769"/>
                    <a:pt x="31326" y="57306"/>
                    <a:pt x="31987" y="56955"/>
                  </a:cubicBezTo>
                  <a:close/>
                  <a:moveTo>
                    <a:pt x="27309" y="62208"/>
                  </a:moveTo>
                  <a:lnTo>
                    <a:pt x="27309" y="62208"/>
                  </a:lnTo>
                  <a:cubicBezTo>
                    <a:pt x="27295" y="62261"/>
                    <a:pt x="27282" y="62318"/>
                    <a:pt x="27261" y="62409"/>
                  </a:cubicBezTo>
                  <a:cubicBezTo>
                    <a:pt x="27206" y="62277"/>
                    <a:pt x="27236" y="62229"/>
                    <a:pt x="27309" y="62208"/>
                  </a:cubicBezTo>
                  <a:close/>
                  <a:moveTo>
                    <a:pt x="26855" y="66636"/>
                  </a:moveTo>
                  <a:cubicBezTo>
                    <a:pt x="26900" y="66776"/>
                    <a:pt x="26959" y="66642"/>
                    <a:pt x="26579" y="67255"/>
                  </a:cubicBezTo>
                  <a:cubicBezTo>
                    <a:pt x="26403" y="67141"/>
                    <a:pt x="26454" y="66964"/>
                    <a:pt x="26387" y="66795"/>
                  </a:cubicBezTo>
                  <a:cubicBezTo>
                    <a:pt x="26564" y="66735"/>
                    <a:pt x="26710" y="66686"/>
                    <a:pt x="26855" y="66636"/>
                  </a:cubicBezTo>
                  <a:close/>
                  <a:moveTo>
                    <a:pt x="32800" y="67710"/>
                  </a:moveTo>
                  <a:cubicBezTo>
                    <a:pt x="32733" y="67778"/>
                    <a:pt x="32660" y="67801"/>
                    <a:pt x="32585" y="67801"/>
                  </a:cubicBezTo>
                  <a:cubicBezTo>
                    <a:pt x="32491" y="67801"/>
                    <a:pt x="32393" y="67765"/>
                    <a:pt x="32296" y="67735"/>
                  </a:cubicBezTo>
                  <a:cubicBezTo>
                    <a:pt x="32463" y="67726"/>
                    <a:pt x="32633" y="67719"/>
                    <a:pt x="32800" y="67710"/>
                  </a:cubicBezTo>
                  <a:close/>
                  <a:moveTo>
                    <a:pt x="29136" y="68818"/>
                  </a:moveTo>
                  <a:cubicBezTo>
                    <a:pt x="28994" y="68844"/>
                    <a:pt x="28885" y="68868"/>
                    <a:pt x="28784" y="68868"/>
                  </a:cubicBezTo>
                  <a:cubicBezTo>
                    <a:pt x="28708" y="68868"/>
                    <a:pt x="28638" y="68854"/>
                    <a:pt x="28561" y="68818"/>
                  </a:cubicBezTo>
                  <a:close/>
                  <a:moveTo>
                    <a:pt x="28028" y="68910"/>
                  </a:moveTo>
                  <a:cubicBezTo>
                    <a:pt x="28122" y="68910"/>
                    <a:pt x="28220" y="68948"/>
                    <a:pt x="28317" y="68979"/>
                  </a:cubicBezTo>
                  <a:cubicBezTo>
                    <a:pt x="28149" y="68989"/>
                    <a:pt x="27982" y="68996"/>
                    <a:pt x="27815" y="69006"/>
                  </a:cubicBezTo>
                  <a:lnTo>
                    <a:pt x="27815" y="69006"/>
                  </a:lnTo>
                  <a:cubicBezTo>
                    <a:pt x="27881" y="68934"/>
                    <a:pt x="27953" y="68910"/>
                    <a:pt x="28028" y="68910"/>
                  </a:cubicBezTo>
                  <a:close/>
                  <a:moveTo>
                    <a:pt x="27781" y="69022"/>
                  </a:moveTo>
                  <a:cubicBezTo>
                    <a:pt x="27741" y="69075"/>
                    <a:pt x="27695" y="69103"/>
                    <a:pt x="27640" y="69103"/>
                  </a:cubicBezTo>
                  <a:cubicBezTo>
                    <a:pt x="27594" y="69103"/>
                    <a:pt x="27542" y="69084"/>
                    <a:pt x="27482" y="69047"/>
                  </a:cubicBezTo>
                  <a:cubicBezTo>
                    <a:pt x="27598" y="69036"/>
                    <a:pt x="27691" y="69030"/>
                    <a:pt x="27781" y="69022"/>
                  </a:cubicBezTo>
                  <a:close/>
                  <a:moveTo>
                    <a:pt x="48071" y="1"/>
                  </a:moveTo>
                  <a:cubicBezTo>
                    <a:pt x="48061" y="1"/>
                    <a:pt x="48051" y="1"/>
                    <a:pt x="48040" y="3"/>
                  </a:cubicBezTo>
                  <a:cubicBezTo>
                    <a:pt x="47484" y="295"/>
                    <a:pt x="48603" y="1804"/>
                    <a:pt x="49145" y="6170"/>
                  </a:cubicBezTo>
                  <a:cubicBezTo>
                    <a:pt x="49241" y="6939"/>
                    <a:pt x="49293" y="7713"/>
                    <a:pt x="49308" y="8491"/>
                  </a:cubicBezTo>
                  <a:cubicBezTo>
                    <a:pt x="49351" y="10872"/>
                    <a:pt x="49176" y="12844"/>
                    <a:pt x="48396" y="16042"/>
                  </a:cubicBezTo>
                  <a:cubicBezTo>
                    <a:pt x="47556" y="19478"/>
                    <a:pt x="46487" y="22730"/>
                    <a:pt x="43944" y="28354"/>
                  </a:cubicBezTo>
                  <a:cubicBezTo>
                    <a:pt x="42260" y="32074"/>
                    <a:pt x="40760" y="34796"/>
                    <a:pt x="39720" y="36779"/>
                  </a:cubicBezTo>
                  <a:cubicBezTo>
                    <a:pt x="38721" y="38684"/>
                    <a:pt x="38264" y="39676"/>
                    <a:pt x="36936" y="41782"/>
                  </a:cubicBezTo>
                  <a:cubicBezTo>
                    <a:pt x="36227" y="42909"/>
                    <a:pt x="35492" y="44020"/>
                    <a:pt x="34771" y="45141"/>
                  </a:cubicBezTo>
                  <a:cubicBezTo>
                    <a:pt x="33790" y="46666"/>
                    <a:pt x="32874" y="48227"/>
                    <a:pt x="32064" y="49846"/>
                  </a:cubicBezTo>
                  <a:cubicBezTo>
                    <a:pt x="31221" y="51536"/>
                    <a:pt x="30395" y="53236"/>
                    <a:pt x="29577" y="54939"/>
                  </a:cubicBezTo>
                  <a:cubicBezTo>
                    <a:pt x="29120" y="55889"/>
                    <a:pt x="28694" y="56853"/>
                    <a:pt x="28248" y="57807"/>
                  </a:cubicBezTo>
                  <a:cubicBezTo>
                    <a:pt x="28194" y="57921"/>
                    <a:pt x="28184" y="58076"/>
                    <a:pt x="28035" y="58128"/>
                  </a:cubicBezTo>
                  <a:lnTo>
                    <a:pt x="28035" y="58128"/>
                  </a:lnTo>
                  <a:cubicBezTo>
                    <a:pt x="28039" y="57867"/>
                    <a:pt x="28157" y="57638"/>
                    <a:pt x="28243" y="57401"/>
                  </a:cubicBezTo>
                  <a:cubicBezTo>
                    <a:pt x="28573" y="56506"/>
                    <a:pt x="28897" y="55609"/>
                    <a:pt x="29241" y="54720"/>
                  </a:cubicBezTo>
                  <a:cubicBezTo>
                    <a:pt x="29756" y="53385"/>
                    <a:pt x="30260" y="52046"/>
                    <a:pt x="30883" y="50755"/>
                  </a:cubicBezTo>
                  <a:cubicBezTo>
                    <a:pt x="31426" y="49627"/>
                    <a:pt x="31976" y="48501"/>
                    <a:pt x="32519" y="47373"/>
                  </a:cubicBezTo>
                  <a:cubicBezTo>
                    <a:pt x="32864" y="46657"/>
                    <a:pt x="33208" y="45940"/>
                    <a:pt x="33546" y="45220"/>
                  </a:cubicBezTo>
                  <a:cubicBezTo>
                    <a:pt x="33926" y="44410"/>
                    <a:pt x="34278" y="43586"/>
                    <a:pt x="34684" y="42791"/>
                  </a:cubicBezTo>
                  <a:cubicBezTo>
                    <a:pt x="35199" y="41781"/>
                    <a:pt x="35763" y="40797"/>
                    <a:pt x="36294" y="39795"/>
                  </a:cubicBezTo>
                  <a:cubicBezTo>
                    <a:pt x="40260" y="32315"/>
                    <a:pt x="40509" y="31772"/>
                    <a:pt x="41686" y="29487"/>
                  </a:cubicBezTo>
                  <a:cubicBezTo>
                    <a:pt x="43273" y="26411"/>
                    <a:pt x="43663" y="25397"/>
                    <a:pt x="44537" y="23322"/>
                  </a:cubicBezTo>
                  <a:cubicBezTo>
                    <a:pt x="44601" y="23313"/>
                    <a:pt x="44655" y="23307"/>
                    <a:pt x="44721" y="23300"/>
                  </a:cubicBezTo>
                  <a:cubicBezTo>
                    <a:pt x="44886" y="23053"/>
                    <a:pt x="44960" y="22764"/>
                    <a:pt x="45012" y="22471"/>
                  </a:cubicBezTo>
                  <a:cubicBezTo>
                    <a:pt x="45271" y="21025"/>
                    <a:pt x="45557" y="20564"/>
                    <a:pt x="46280" y="18195"/>
                  </a:cubicBezTo>
                  <a:cubicBezTo>
                    <a:pt x="47775" y="13293"/>
                    <a:pt x="48102" y="10657"/>
                    <a:pt x="48209" y="8225"/>
                  </a:cubicBezTo>
                  <a:cubicBezTo>
                    <a:pt x="48243" y="7452"/>
                    <a:pt x="48229" y="6678"/>
                    <a:pt x="48136" y="5902"/>
                  </a:cubicBezTo>
                  <a:cubicBezTo>
                    <a:pt x="48040" y="5112"/>
                    <a:pt x="47745" y="2210"/>
                    <a:pt x="46762" y="1894"/>
                  </a:cubicBezTo>
                  <a:lnTo>
                    <a:pt x="46762" y="1894"/>
                  </a:lnTo>
                  <a:cubicBezTo>
                    <a:pt x="46300" y="2038"/>
                    <a:pt x="47027" y="2482"/>
                    <a:pt x="47353" y="5575"/>
                  </a:cubicBezTo>
                  <a:cubicBezTo>
                    <a:pt x="47410" y="6128"/>
                    <a:pt x="47431" y="6685"/>
                    <a:pt x="47463" y="7241"/>
                  </a:cubicBezTo>
                  <a:cubicBezTo>
                    <a:pt x="47488" y="7659"/>
                    <a:pt x="47341" y="9867"/>
                    <a:pt x="47085" y="11242"/>
                  </a:cubicBezTo>
                  <a:cubicBezTo>
                    <a:pt x="47028" y="11042"/>
                    <a:pt x="47026" y="10847"/>
                    <a:pt x="47021" y="10651"/>
                  </a:cubicBezTo>
                  <a:cubicBezTo>
                    <a:pt x="46990" y="9340"/>
                    <a:pt x="47055" y="10235"/>
                    <a:pt x="46787" y="7264"/>
                  </a:cubicBezTo>
                  <a:cubicBezTo>
                    <a:pt x="46683" y="6101"/>
                    <a:pt x="46656" y="5638"/>
                    <a:pt x="46508" y="4477"/>
                  </a:cubicBezTo>
                  <a:cubicBezTo>
                    <a:pt x="46114" y="1361"/>
                    <a:pt x="45987" y="1255"/>
                    <a:pt x="45765" y="694"/>
                  </a:cubicBezTo>
                  <a:cubicBezTo>
                    <a:pt x="45733" y="614"/>
                    <a:pt x="45685" y="574"/>
                    <a:pt x="45617" y="574"/>
                  </a:cubicBezTo>
                  <a:cubicBezTo>
                    <a:pt x="45551" y="574"/>
                    <a:pt x="45467" y="611"/>
                    <a:pt x="45360" y="682"/>
                  </a:cubicBezTo>
                  <a:cubicBezTo>
                    <a:pt x="45360" y="1987"/>
                    <a:pt x="45501" y="1198"/>
                    <a:pt x="46104" y="6200"/>
                  </a:cubicBezTo>
                  <a:cubicBezTo>
                    <a:pt x="46166" y="6712"/>
                    <a:pt x="46245" y="7222"/>
                    <a:pt x="46291" y="7737"/>
                  </a:cubicBezTo>
                  <a:cubicBezTo>
                    <a:pt x="46357" y="8448"/>
                    <a:pt x="46373" y="9166"/>
                    <a:pt x="46460" y="9875"/>
                  </a:cubicBezTo>
                  <a:cubicBezTo>
                    <a:pt x="46559" y="10669"/>
                    <a:pt x="46542" y="11462"/>
                    <a:pt x="46516" y="12257"/>
                  </a:cubicBezTo>
                  <a:cubicBezTo>
                    <a:pt x="46508" y="12526"/>
                    <a:pt x="46436" y="14363"/>
                    <a:pt x="46344" y="14690"/>
                  </a:cubicBezTo>
                  <a:cubicBezTo>
                    <a:pt x="45660" y="17096"/>
                    <a:pt x="45688" y="16911"/>
                    <a:pt x="45547" y="17310"/>
                  </a:cubicBezTo>
                  <a:cubicBezTo>
                    <a:pt x="45494" y="16203"/>
                    <a:pt x="45494" y="15110"/>
                    <a:pt x="45367" y="14022"/>
                  </a:cubicBezTo>
                  <a:cubicBezTo>
                    <a:pt x="45281" y="13283"/>
                    <a:pt x="45228" y="11971"/>
                    <a:pt x="45095" y="10816"/>
                  </a:cubicBezTo>
                  <a:cubicBezTo>
                    <a:pt x="45038" y="10298"/>
                    <a:pt x="44599" y="6623"/>
                    <a:pt x="44492" y="5970"/>
                  </a:cubicBezTo>
                  <a:cubicBezTo>
                    <a:pt x="43598" y="509"/>
                    <a:pt x="43533" y="736"/>
                    <a:pt x="43267" y="708"/>
                  </a:cubicBezTo>
                  <a:cubicBezTo>
                    <a:pt x="43218" y="763"/>
                    <a:pt x="43129" y="824"/>
                    <a:pt x="43096" y="905"/>
                  </a:cubicBezTo>
                  <a:cubicBezTo>
                    <a:pt x="42980" y="1206"/>
                    <a:pt x="42946" y="1523"/>
                    <a:pt x="42980" y="1844"/>
                  </a:cubicBezTo>
                  <a:cubicBezTo>
                    <a:pt x="43239" y="4296"/>
                    <a:pt x="43688" y="5844"/>
                    <a:pt x="44045" y="8967"/>
                  </a:cubicBezTo>
                  <a:cubicBezTo>
                    <a:pt x="44155" y="9940"/>
                    <a:pt x="44317" y="11006"/>
                    <a:pt x="44379" y="11566"/>
                  </a:cubicBezTo>
                  <a:cubicBezTo>
                    <a:pt x="44439" y="12121"/>
                    <a:pt x="44457" y="12678"/>
                    <a:pt x="44541" y="13227"/>
                  </a:cubicBezTo>
                  <a:cubicBezTo>
                    <a:pt x="44695" y="14250"/>
                    <a:pt x="44763" y="15283"/>
                    <a:pt x="44836" y="16310"/>
                  </a:cubicBezTo>
                  <a:cubicBezTo>
                    <a:pt x="44903" y="17242"/>
                    <a:pt x="44873" y="18180"/>
                    <a:pt x="44886" y="19115"/>
                  </a:cubicBezTo>
                  <a:cubicBezTo>
                    <a:pt x="44888" y="19356"/>
                    <a:pt x="44846" y="19586"/>
                    <a:pt x="44762" y="19814"/>
                  </a:cubicBezTo>
                  <a:cubicBezTo>
                    <a:pt x="43590" y="22970"/>
                    <a:pt x="43540" y="23305"/>
                    <a:pt x="43207" y="23829"/>
                  </a:cubicBezTo>
                  <a:cubicBezTo>
                    <a:pt x="43500" y="19917"/>
                    <a:pt x="44628" y="18190"/>
                    <a:pt x="42135" y="6387"/>
                  </a:cubicBezTo>
                  <a:cubicBezTo>
                    <a:pt x="41955" y="5534"/>
                    <a:pt x="41746" y="4685"/>
                    <a:pt x="41550" y="3834"/>
                  </a:cubicBezTo>
                  <a:cubicBezTo>
                    <a:pt x="41487" y="3562"/>
                    <a:pt x="41392" y="3302"/>
                    <a:pt x="41196" y="3060"/>
                  </a:cubicBezTo>
                  <a:cubicBezTo>
                    <a:pt x="41111" y="3071"/>
                    <a:pt x="41019" y="3083"/>
                    <a:pt x="40955" y="3091"/>
                  </a:cubicBezTo>
                  <a:cubicBezTo>
                    <a:pt x="40625" y="3548"/>
                    <a:pt x="41043" y="3974"/>
                    <a:pt x="41986" y="9906"/>
                  </a:cubicBezTo>
                  <a:cubicBezTo>
                    <a:pt x="42005" y="10017"/>
                    <a:pt x="42459" y="13234"/>
                    <a:pt x="42502" y="14342"/>
                  </a:cubicBezTo>
                  <a:cubicBezTo>
                    <a:pt x="42505" y="14421"/>
                    <a:pt x="42503" y="14501"/>
                    <a:pt x="42514" y="14579"/>
                  </a:cubicBezTo>
                  <a:cubicBezTo>
                    <a:pt x="42644" y="15666"/>
                    <a:pt x="42662" y="16759"/>
                    <a:pt x="42698" y="17851"/>
                  </a:cubicBezTo>
                  <a:cubicBezTo>
                    <a:pt x="42713" y="18305"/>
                    <a:pt x="42636" y="18761"/>
                    <a:pt x="42633" y="19218"/>
                  </a:cubicBezTo>
                  <a:cubicBezTo>
                    <a:pt x="42627" y="20452"/>
                    <a:pt x="42557" y="21684"/>
                    <a:pt x="42479" y="22913"/>
                  </a:cubicBezTo>
                  <a:cubicBezTo>
                    <a:pt x="42413" y="23925"/>
                    <a:pt x="42316" y="24934"/>
                    <a:pt x="42223" y="25942"/>
                  </a:cubicBezTo>
                  <a:cubicBezTo>
                    <a:pt x="42187" y="26338"/>
                    <a:pt x="41973" y="26776"/>
                    <a:pt x="41653" y="27161"/>
                  </a:cubicBezTo>
                  <a:cubicBezTo>
                    <a:pt x="41676" y="27001"/>
                    <a:pt x="41690" y="26885"/>
                    <a:pt x="41713" y="26772"/>
                  </a:cubicBezTo>
                  <a:cubicBezTo>
                    <a:pt x="41766" y="26519"/>
                    <a:pt x="41850" y="26271"/>
                    <a:pt x="41881" y="26017"/>
                  </a:cubicBezTo>
                  <a:cubicBezTo>
                    <a:pt x="42008" y="24971"/>
                    <a:pt x="42166" y="23928"/>
                    <a:pt x="42157" y="22871"/>
                  </a:cubicBezTo>
                  <a:cubicBezTo>
                    <a:pt x="42154" y="22615"/>
                    <a:pt x="42237" y="22238"/>
                    <a:pt x="42210" y="21324"/>
                  </a:cubicBezTo>
                  <a:cubicBezTo>
                    <a:pt x="42209" y="21263"/>
                    <a:pt x="42035" y="18483"/>
                    <a:pt x="41988" y="17994"/>
                  </a:cubicBezTo>
                  <a:cubicBezTo>
                    <a:pt x="41850" y="16564"/>
                    <a:pt x="41409" y="13512"/>
                    <a:pt x="41145" y="12282"/>
                  </a:cubicBezTo>
                  <a:cubicBezTo>
                    <a:pt x="40548" y="9487"/>
                    <a:pt x="39946" y="6577"/>
                    <a:pt x="39123" y="4263"/>
                  </a:cubicBezTo>
                  <a:cubicBezTo>
                    <a:pt x="39045" y="4046"/>
                    <a:pt x="38968" y="3806"/>
                    <a:pt x="38684" y="3689"/>
                  </a:cubicBezTo>
                  <a:lnTo>
                    <a:pt x="38684" y="3689"/>
                  </a:lnTo>
                  <a:cubicBezTo>
                    <a:pt x="38329" y="4329"/>
                    <a:pt x="38693" y="3926"/>
                    <a:pt x="40220" y="11301"/>
                  </a:cubicBezTo>
                  <a:cubicBezTo>
                    <a:pt x="40416" y="12253"/>
                    <a:pt x="40611" y="13208"/>
                    <a:pt x="40784" y="14164"/>
                  </a:cubicBezTo>
                  <a:cubicBezTo>
                    <a:pt x="41071" y="15768"/>
                    <a:pt x="41115" y="16010"/>
                    <a:pt x="41327" y="18236"/>
                  </a:cubicBezTo>
                  <a:cubicBezTo>
                    <a:pt x="41529" y="20332"/>
                    <a:pt x="41693" y="22726"/>
                    <a:pt x="41427" y="24902"/>
                  </a:cubicBezTo>
                  <a:cubicBezTo>
                    <a:pt x="41291" y="26015"/>
                    <a:pt x="41494" y="25444"/>
                    <a:pt x="40523" y="29452"/>
                  </a:cubicBezTo>
                  <a:cubicBezTo>
                    <a:pt x="40454" y="29736"/>
                    <a:pt x="40390" y="29889"/>
                    <a:pt x="39128" y="32350"/>
                  </a:cubicBezTo>
                  <a:cubicBezTo>
                    <a:pt x="39072" y="32458"/>
                    <a:pt x="38994" y="32555"/>
                    <a:pt x="38923" y="32657"/>
                  </a:cubicBezTo>
                  <a:lnTo>
                    <a:pt x="38923" y="32657"/>
                  </a:lnTo>
                  <a:cubicBezTo>
                    <a:pt x="39138" y="31642"/>
                    <a:pt x="39443" y="30841"/>
                    <a:pt x="39532" y="29796"/>
                  </a:cubicBezTo>
                  <a:cubicBezTo>
                    <a:pt x="39539" y="29709"/>
                    <a:pt x="39783" y="27653"/>
                    <a:pt x="39828" y="26297"/>
                  </a:cubicBezTo>
                  <a:cubicBezTo>
                    <a:pt x="39847" y="25743"/>
                    <a:pt x="39772" y="25187"/>
                    <a:pt x="39770" y="24632"/>
                  </a:cubicBezTo>
                  <a:cubicBezTo>
                    <a:pt x="39763" y="23080"/>
                    <a:pt x="39720" y="21530"/>
                    <a:pt x="39619" y="19982"/>
                  </a:cubicBezTo>
                  <a:cubicBezTo>
                    <a:pt x="39523" y="18524"/>
                    <a:pt x="39473" y="18435"/>
                    <a:pt x="39408" y="17429"/>
                  </a:cubicBezTo>
                  <a:cubicBezTo>
                    <a:pt x="39336" y="16326"/>
                    <a:pt x="39105" y="14240"/>
                    <a:pt x="38664" y="12370"/>
                  </a:cubicBezTo>
                  <a:cubicBezTo>
                    <a:pt x="38362" y="11092"/>
                    <a:pt x="37591" y="8759"/>
                    <a:pt x="36868" y="7721"/>
                  </a:cubicBezTo>
                  <a:cubicBezTo>
                    <a:pt x="36807" y="7633"/>
                    <a:pt x="36682" y="7593"/>
                    <a:pt x="36592" y="7534"/>
                  </a:cubicBezTo>
                  <a:cubicBezTo>
                    <a:pt x="36354" y="7759"/>
                    <a:pt x="36292" y="7790"/>
                    <a:pt x="36566" y="8518"/>
                  </a:cubicBezTo>
                  <a:cubicBezTo>
                    <a:pt x="36931" y="9485"/>
                    <a:pt x="37928" y="11729"/>
                    <a:pt x="38317" y="14135"/>
                  </a:cubicBezTo>
                  <a:cubicBezTo>
                    <a:pt x="38479" y="15136"/>
                    <a:pt x="38683" y="16490"/>
                    <a:pt x="38772" y="17498"/>
                  </a:cubicBezTo>
                  <a:cubicBezTo>
                    <a:pt x="38785" y="17639"/>
                    <a:pt x="39104" y="21814"/>
                    <a:pt x="39116" y="22732"/>
                  </a:cubicBezTo>
                  <a:cubicBezTo>
                    <a:pt x="39154" y="25622"/>
                    <a:pt x="39360" y="28072"/>
                    <a:pt x="38707" y="31286"/>
                  </a:cubicBezTo>
                  <a:cubicBezTo>
                    <a:pt x="38514" y="32236"/>
                    <a:pt x="37757" y="35033"/>
                    <a:pt x="37296" y="35887"/>
                  </a:cubicBezTo>
                  <a:cubicBezTo>
                    <a:pt x="35133" y="39893"/>
                    <a:pt x="35205" y="39840"/>
                    <a:pt x="34968" y="40086"/>
                  </a:cubicBezTo>
                  <a:lnTo>
                    <a:pt x="34968" y="40086"/>
                  </a:lnTo>
                  <a:cubicBezTo>
                    <a:pt x="34950" y="39905"/>
                    <a:pt x="35049" y="39754"/>
                    <a:pt x="35112" y="39597"/>
                  </a:cubicBezTo>
                  <a:cubicBezTo>
                    <a:pt x="35986" y="37438"/>
                    <a:pt x="36844" y="35004"/>
                    <a:pt x="37137" y="32583"/>
                  </a:cubicBezTo>
                  <a:cubicBezTo>
                    <a:pt x="37342" y="30884"/>
                    <a:pt x="37586" y="29890"/>
                    <a:pt x="37730" y="28162"/>
                  </a:cubicBezTo>
                  <a:cubicBezTo>
                    <a:pt x="37811" y="27176"/>
                    <a:pt x="38006" y="25241"/>
                    <a:pt x="38041" y="24423"/>
                  </a:cubicBezTo>
                  <a:cubicBezTo>
                    <a:pt x="38102" y="23023"/>
                    <a:pt x="37927" y="19896"/>
                    <a:pt x="37918" y="19835"/>
                  </a:cubicBezTo>
                  <a:cubicBezTo>
                    <a:pt x="37562" y="17291"/>
                    <a:pt x="37464" y="16015"/>
                    <a:pt x="36645" y="13671"/>
                  </a:cubicBezTo>
                  <a:cubicBezTo>
                    <a:pt x="36408" y="12994"/>
                    <a:pt x="36115" y="12343"/>
                    <a:pt x="35751" y="11724"/>
                  </a:cubicBezTo>
                  <a:cubicBezTo>
                    <a:pt x="35708" y="11654"/>
                    <a:pt x="35656" y="11592"/>
                    <a:pt x="35574" y="11592"/>
                  </a:cubicBezTo>
                  <a:cubicBezTo>
                    <a:pt x="35555" y="11592"/>
                    <a:pt x="35534" y="11596"/>
                    <a:pt x="35511" y="11603"/>
                  </a:cubicBezTo>
                  <a:cubicBezTo>
                    <a:pt x="35407" y="11921"/>
                    <a:pt x="35397" y="11964"/>
                    <a:pt x="35480" y="12229"/>
                  </a:cubicBezTo>
                  <a:cubicBezTo>
                    <a:pt x="35831" y="13349"/>
                    <a:pt x="36514" y="15008"/>
                    <a:pt x="36900" y="17204"/>
                  </a:cubicBezTo>
                  <a:cubicBezTo>
                    <a:pt x="37030" y="17947"/>
                    <a:pt x="37180" y="18685"/>
                    <a:pt x="37241" y="19438"/>
                  </a:cubicBezTo>
                  <a:cubicBezTo>
                    <a:pt x="37302" y="20190"/>
                    <a:pt x="37410" y="20940"/>
                    <a:pt x="37447" y="21691"/>
                  </a:cubicBezTo>
                  <a:cubicBezTo>
                    <a:pt x="37500" y="22764"/>
                    <a:pt x="37512" y="25046"/>
                    <a:pt x="37436" y="26286"/>
                  </a:cubicBezTo>
                  <a:cubicBezTo>
                    <a:pt x="37388" y="27042"/>
                    <a:pt x="37156" y="29495"/>
                    <a:pt x="37073" y="30079"/>
                  </a:cubicBezTo>
                  <a:cubicBezTo>
                    <a:pt x="36569" y="33641"/>
                    <a:pt x="36401" y="34545"/>
                    <a:pt x="35988" y="35861"/>
                  </a:cubicBezTo>
                  <a:cubicBezTo>
                    <a:pt x="35618" y="37036"/>
                    <a:pt x="35211" y="38195"/>
                    <a:pt x="34817" y="39363"/>
                  </a:cubicBezTo>
                  <a:cubicBezTo>
                    <a:pt x="34803" y="39404"/>
                    <a:pt x="34769" y="39438"/>
                    <a:pt x="34739" y="39473"/>
                  </a:cubicBezTo>
                  <a:lnTo>
                    <a:pt x="34739" y="39473"/>
                  </a:lnTo>
                  <a:cubicBezTo>
                    <a:pt x="34757" y="39291"/>
                    <a:pt x="34763" y="39105"/>
                    <a:pt x="34798" y="38925"/>
                  </a:cubicBezTo>
                  <a:cubicBezTo>
                    <a:pt x="35049" y="37641"/>
                    <a:pt x="35327" y="36360"/>
                    <a:pt x="35555" y="35071"/>
                  </a:cubicBezTo>
                  <a:cubicBezTo>
                    <a:pt x="35944" y="32861"/>
                    <a:pt x="36254" y="29357"/>
                    <a:pt x="36259" y="29279"/>
                  </a:cubicBezTo>
                  <a:cubicBezTo>
                    <a:pt x="36381" y="27661"/>
                    <a:pt x="36439" y="24703"/>
                    <a:pt x="36312" y="23260"/>
                  </a:cubicBezTo>
                  <a:cubicBezTo>
                    <a:pt x="36229" y="22319"/>
                    <a:pt x="36288" y="21150"/>
                    <a:pt x="35952" y="18867"/>
                  </a:cubicBezTo>
                  <a:cubicBezTo>
                    <a:pt x="35752" y="17509"/>
                    <a:pt x="35429" y="16180"/>
                    <a:pt x="35076" y="14857"/>
                  </a:cubicBezTo>
                  <a:cubicBezTo>
                    <a:pt x="34959" y="14416"/>
                    <a:pt x="34789" y="13989"/>
                    <a:pt x="34514" y="13614"/>
                  </a:cubicBezTo>
                  <a:cubicBezTo>
                    <a:pt x="34377" y="13428"/>
                    <a:pt x="34221" y="13295"/>
                    <a:pt x="33964" y="13250"/>
                  </a:cubicBezTo>
                  <a:cubicBezTo>
                    <a:pt x="33904" y="13304"/>
                    <a:pt x="33834" y="13366"/>
                    <a:pt x="33755" y="13435"/>
                  </a:cubicBezTo>
                  <a:cubicBezTo>
                    <a:pt x="34023" y="13997"/>
                    <a:pt x="34856" y="15456"/>
                    <a:pt x="35326" y="18737"/>
                  </a:cubicBezTo>
                  <a:cubicBezTo>
                    <a:pt x="35434" y="19494"/>
                    <a:pt x="35634" y="21519"/>
                    <a:pt x="35668" y="22293"/>
                  </a:cubicBezTo>
                  <a:cubicBezTo>
                    <a:pt x="35754" y="24263"/>
                    <a:pt x="35724" y="27521"/>
                    <a:pt x="35530" y="29628"/>
                  </a:cubicBezTo>
                  <a:cubicBezTo>
                    <a:pt x="35398" y="31073"/>
                    <a:pt x="35074" y="33898"/>
                    <a:pt x="34813" y="35299"/>
                  </a:cubicBezTo>
                  <a:cubicBezTo>
                    <a:pt x="34730" y="35745"/>
                    <a:pt x="34048" y="39508"/>
                    <a:pt x="33778" y="39960"/>
                  </a:cubicBezTo>
                  <a:lnTo>
                    <a:pt x="33778" y="39960"/>
                  </a:lnTo>
                  <a:cubicBezTo>
                    <a:pt x="33761" y="39667"/>
                    <a:pt x="33861" y="39391"/>
                    <a:pt x="33905" y="39107"/>
                  </a:cubicBezTo>
                  <a:cubicBezTo>
                    <a:pt x="34043" y="38220"/>
                    <a:pt x="34441" y="35816"/>
                    <a:pt x="34592" y="34273"/>
                  </a:cubicBezTo>
                  <a:cubicBezTo>
                    <a:pt x="34657" y="33603"/>
                    <a:pt x="34760" y="31715"/>
                    <a:pt x="34760" y="31715"/>
                  </a:cubicBezTo>
                  <a:cubicBezTo>
                    <a:pt x="34864" y="31165"/>
                    <a:pt x="34848" y="30608"/>
                    <a:pt x="34865" y="30051"/>
                  </a:cubicBezTo>
                  <a:cubicBezTo>
                    <a:pt x="34879" y="29655"/>
                    <a:pt x="34916" y="29259"/>
                    <a:pt x="34935" y="28862"/>
                  </a:cubicBezTo>
                  <a:cubicBezTo>
                    <a:pt x="34963" y="28249"/>
                    <a:pt x="34887" y="27867"/>
                    <a:pt x="34871" y="27435"/>
                  </a:cubicBezTo>
                  <a:cubicBezTo>
                    <a:pt x="34817" y="25855"/>
                    <a:pt x="34891" y="26529"/>
                    <a:pt x="34741" y="24517"/>
                  </a:cubicBezTo>
                  <a:cubicBezTo>
                    <a:pt x="34598" y="22567"/>
                    <a:pt x="34684" y="23019"/>
                    <a:pt x="34272" y="20253"/>
                  </a:cubicBezTo>
                  <a:cubicBezTo>
                    <a:pt x="34119" y="19226"/>
                    <a:pt x="33516" y="16264"/>
                    <a:pt x="32823" y="15505"/>
                  </a:cubicBezTo>
                  <a:cubicBezTo>
                    <a:pt x="32773" y="15448"/>
                    <a:pt x="32700" y="15411"/>
                    <a:pt x="32659" y="15380"/>
                  </a:cubicBezTo>
                  <a:cubicBezTo>
                    <a:pt x="32509" y="15391"/>
                    <a:pt x="32456" y="15467"/>
                    <a:pt x="32442" y="15576"/>
                  </a:cubicBezTo>
                  <a:cubicBezTo>
                    <a:pt x="32422" y="15763"/>
                    <a:pt x="32509" y="15924"/>
                    <a:pt x="32575" y="16090"/>
                  </a:cubicBezTo>
                  <a:cubicBezTo>
                    <a:pt x="33259" y="17801"/>
                    <a:pt x="33567" y="19344"/>
                    <a:pt x="33803" y="21048"/>
                  </a:cubicBezTo>
                  <a:cubicBezTo>
                    <a:pt x="34454" y="25767"/>
                    <a:pt x="34497" y="32226"/>
                    <a:pt x="33595" y="37028"/>
                  </a:cubicBezTo>
                  <a:cubicBezTo>
                    <a:pt x="33468" y="36349"/>
                    <a:pt x="33733" y="36159"/>
                    <a:pt x="33797" y="34364"/>
                  </a:cubicBezTo>
                  <a:cubicBezTo>
                    <a:pt x="33814" y="33872"/>
                    <a:pt x="33967" y="32638"/>
                    <a:pt x="33997" y="31689"/>
                  </a:cubicBezTo>
                  <a:cubicBezTo>
                    <a:pt x="34088" y="28951"/>
                    <a:pt x="33890" y="26593"/>
                    <a:pt x="33631" y="25211"/>
                  </a:cubicBezTo>
                  <a:cubicBezTo>
                    <a:pt x="32718" y="20342"/>
                    <a:pt x="31252" y="16975"/>
                    <a:pt x="30998" y="16316"/>
                  </a:cubicBezTo>
                  <a:cubicBezTo>
                    <a:pt x="30892" y="16042"/>
                    <a:pt x="30717" y="15791"/>
                    <a:pt x="30574" y="15531"/>
                  </a:cubicBezTo>
                  <a:cubicBezTo>
                    <a:pt x="30501" y="15396"/>
                    <a:pt x="30385" y="15332"/>
                    <a:pt x="30205" y="15319"/>
                  </a:cubicBezTo>
                  <a:cubicBezTo>
                    <a:pt x="30143" y="15356"/>
                    <a:pt x="30062" y="15405"/>
                    <a:pt x="29955" y="15470"/>
                  </a:cubicBezTo>
                  <a:cubicBezTo>
                    <a:pt x="29973" y="15614"/>
                    <a:pt x="29963" y="15757"/>
                    <a:pt x="30013" y="15877"/>
                  </a:cubicBezTo>
                  <a:cubicBezTo>
                    <a:pt x="30458" y="16970"/>
                    <a:pt x="30976" y="17716"/>
                    <a:pt x="31521" y="19314"/>
                  </a:cubicBezTo>
                  <a:cubicBezTo>
                    <a:pt x="32321" y="21662"/>
                    <a:pt x="33282" y="25200"/>
                    <a:pt x="33395" y="27901"/>
                  </a:cubicBezTo>
                  <a:cubicBezTo>
                    <a:pt x="33482" y="29999"/>
                    <a:pt x="33340" y="32367"/>
                    <a:pt x="33133" y="34036"/>
                  </a:cubicBezTo>
                  <a:cubicBezTo>
                    <a:pt x="32993" y="35164"/>
                    <a:pt x="32721" y="37223"/>
                    <a:pt x="32499" y="38336"/>
                  </a:cubicBezTo>
                  <a:cubicBezTo>
                    <a:pt x="32306" y="39310"/>
                    <a:pt x="32078" y="40277"/>
                    <a:pt x="31877" y="41248"/>
                  </a:cubicBezTo>
                  <a:cubicBezTo>
                    <a:pt x="31409" y="43511"/>
                    <a:pt x="30749" y="45715"/>
                    <a:pt x="29923" y="47870"/>
                  </a:cubicBezTo>
                  <a:cubicBezTo>
                    <a:pt x="29808" y="48172"/>
                    <a:pt x="29708" y="48486"/>
                    <a:pt x="29506" y="48826"/>
                  </a:cubicBezTo>
                  <a:cubicBezTo>
                    <a:pt x="29506" y="48697"/>
                    <a:pt x="29492" y="48635"/>
                    <a:pt x="29507" y="48583"/>
                  </a:cubicBezTo>
                  <a:cubicBezTo>
                    <a:pt x="30169" y="46354"/>
                    <a:pt x="30745" y="44106"/>
                    <a:pt x="31078" y="41801"/>
                  </a:cubicBezTo>
                  <a:cubicBezTo>
                    <a:pt x="31448" y="39232"/>
                    <a:pt x="31473" y="38601"/>
                    <a:pt x="31543" y="37778"/>
                  </a:cubicBezTo>
                  <a:cubicBezTo>
                    <a:pt x="31607" y="37006"/>
                    <a:pt x="31712" y="36237"/>
                    <a:pt x="31724" y="35462"/>
                  </a:cubicBezTo>
                  <a:cubicBezTo>
                    <a:pt x="31761" y="33275"/>
                    <a:pt x="31856" y="31088"/>
                    <a:pt x="31656" y="28901"/>
                  </a:cubicBezTo>
                  <a:cubicBezTo>
                    <a:pt x="31465" y="26828"/>
                    <a:pt x="31162" y="24867"/>
                    <a:pt x="30563" y="22816"/>
                  </a:cubicBezTo>
                  <a:cubicBezTo>
                    <a:pt x="29710" y="19902"/>
                    <a:pt x="29036" y="19051"/>
                    <a:pt x="28390" y="18359"/>
                  </a:cubicBezTo>
                  <a:cubicBezTo>
                    <a:pt x="28299" y="18262"/>
                    <a:pt x="28171" y="18187"/>
                    <a:pt x="28047" y="18133"/>
                  </a:cubicBezTo>
                  <a:cubicBezTo>
                    <a:pt x="28008" y="18115"/>
                    <a:pt x="27965" y="18107"/>
                    <a:pt x="27922" y="18107"/>
                  </a:cubicBezTo>
                  <a:cubicBezTo>
                    <a:pt x="27803" y="18107"/>
                    <a:pt x="27684" y="18169"/>
                    <a:pt x="27623" y="18262"/>
                  </a:cubicBezTo>
                  <a:cubicBezTo>
                    <a:pt x="27452" y="18519"/>
                    <a:pt x="27617" y="18719"/>
                    <a:pt x="27861" y="18983"/>
                  </a:cubicBezTo>
                  <a:cubicBezTo>
                    <a:pt x="28271" y="19425"/>
                    <a:pt x="28611" y="19914"/>
                    <a:pt x="28855" y="20463"/>
                  </a:cubicBezTo>
                  <a:cubicBezTo>
                    <a:pt x="29032" y="20863"/>
                    <a:pt x="29217" y="21262"/>
                    <a:pt x="29352" y="21677"/>
                  </a:cubicBezTo>
                  <a:cubicBezTo>
                    <a:pt x="29621" y="22493"/>
                    <a:pt x="30341" y="24718"/>
                    <a:pt x="30307" y="25630"/>
                  </a:cubicBezTo>
                  <a:lnTo>
                    <a:pt x="30307" y="25630"/>
                  </a:lnTo>
                  <a:cubicBezTo>
                    <a:pt x="30272" y="25571"/>
                    <a:pt x="30229" y="25515"/>
                    <a:pt x="30213" y="25453"/>
                  </a:cubicBezTo>
                  <a:cubicBezTo>
                    <a:pt x="30078" y="24892"/>
                    <a:pt x="29887" y="24349"/>
                    <a:pt x="29624" y="23837"/>
                  </a:cubicBezTo>
                  <a:cubicBezTo>
                    <a:pt x="28597" y="21835"/>
                    <a:pt x="28118" y="21162"/>
                    <a:pt x="27444" y="20080"/>
                  </a:cubicBezTo>
                  <a:cubicBezTo>
                    <a:pt x="27194" y="19678"/>
                    <a:pt x="26918" y="19136"/>
                    <a:pt x="26444" y="18986"/>
                  </a:cubicBezTo>
                  <a:cubicBezTo>
                    <a:pt x="26410" y="19068"/>
                    <a:pt x="26350" y="19139"/>
                    <a:pt x="26363" y="19195"/>
                  </a:cubicBezTo>
                  <a:cubicBezTo>
                    <a:pt x="26412" y="19413"/>
                    <a:pt x="26456" y="19550"/>
                    <a:pt x="27065" y="20427"/>
                  </a:cubicBezTo>
                  <a:cubicBezTo>
                    <a:pt x="27904" y="21635"/>
                    <a:pt x="29334" y="23892"/>
                    <a:pt x="29782" y="25300"/>
                  </a:cubicBezTo>
                  <a:cubicBezTo>
                    <a:pt x="30502" y="27559"/>
                    <a:pt x="30405" y="28543"/>
                    <a:pt x="30575" y="29432"/>
                  </a:cubicBezTo>
                  <a:cubicBezTo>
                    <a:pt x="30660" y="29876"/>
                    <a:pt x="30675" y="30321"/>
                    <a:pt x="30666" y="30769"/>
                  </a:cubicBezTo>
                  <a:lnTo>
                    <a:pt x="30666" y="30769"/>
                  </a:lnTo>
                  <a:cubicBezTo>
                    <a:pt x="30628" y="30713"/>
                    <a:pt x="30579" y="30660"/>
                    <a:pt x="30565" y="30599"/>
                  </a:cubicBezTo>
                  <a:cubicBezTo>
                    <a:pt x="30312" y="29516"/>
                    <a:pt x="30012" y="28447"/>
                    <a:pt x="29613" y="27405"/>
                  </a:cubicBezTo>
                  <a:cubicBezTo>
                    <a:pt x="28835" y="25373"/>
                    <a:pt x="27509" y="22698"/>
                    <a:pt x="25925" y="21192"/>
                  </a:cubicBezTo>
                  <a:cubicBezTo>
                    <a:pt x="25758" y="21034"/>
                    <a:pt x="25550" y="20853"/>
                    <a:pt x="25375" y="20853"/>
                  </a:cubicBezTo>
                  <a:cubicBezTo>
                    <a:pt x="25302" y="20853"/>
                    <a:pt x="25235" y="20884"/>
                    <a:pt x="25178" y="20961"/>
                  </a:cubicBezTo>
                  <a:cubicBezTo>
                    <a:pt x="25235" y="21297"/>
                    <a:pt x="25239" y="21308"/>
                    <a:pt x="25467" y="21588"/>
                  </a:cubicBezTo>
                  <a:cubicBezTo>
                    <a:pt x="26064" y="22315"/>
                    <a:pt x="27527" y="23906"/>
                    <a:pt x="28637" y="26609"/>
                  </a:cubicBezTo>
                  <a:cubicBezTo>
                    <a:pt x="29651" y="29077"/>
                    <a:pt x="29571" y="29134"/>
                    <a:pt x="30310" y="32254"/>
                  </a:cubicBezTo>
                  <a:cubicBezTo>
                    <a:pt x="30523" y="33150"/>
                    <a:pt x="30653" y="34030"/>
                    <a:pt x="30882" y="36141"/>
                  </a:cubicBezTo>
                  <a:cubicBezTo>
                    <a:pt x="30901" y="36317"/>
                    <a:pt x="30924" y="36497"/>
                    <a:pt x="30853" y="36688"/>
                  </a:cubicBezTo>
                  <a:cubicBezTo>
                    <a:pt x="30761" y="36327"/>
                    <a:pt x="30321" y="34502"/>
                    <a:pt x="29663" y="32361"/>
                  </a:cubicBezTo>
                  <a:cubicBezTo>
                    <a:pt x="28712" y="29268"/>
                    <a:pt x="28410" y="28433"/>
                    <a:pt x="27754" y="27298"/>
                  </a:cubicBezTo>
                  <a:cubicBezTo>
                    <a:pt x="26321" y="24817"/>
                    <a:pt x="26714" y="25322"/>
                    <a:pt x="25605" y="23792"/>
                  </a:cubicBezTo>
                  <a:cubicBezTo>
                    <a:pt x="25466" y="23599"/>
                    <a:pt x="25290" y="23443"/>
                    <a:pt x="25064" y="23402"/>
                  </a:cubicBezTo>
                  <a:cubicBezTo>
                    <a:pt x="24934" y="23488"/>
                    <a:pt x="24928" y="23585"/>
                    <a:pt x="24962" y="23684"/>
                  </a:cubicBezTo>
                  <a:cubicBezTo>
                    <a:pt x="25086" y="24049"/>
                    <a:pt x="25306" y="24357"/>
                    <a:pt x="25545" y="24650"/>
                  </a:cubicBezTo>
                  <a:cubicBezTo>
                    <a:pt x="25842" y="25014"/>
                    <a:pt x="26067" y="25275"/>
                    <a:pt x="27852" y="29088"/>
                  </a:cubicBezTo>
                  <a:cubicBezTo>
                    <a:pt x="28431" y="30326"/>
                    <a:pt x="28925" y="31603"/>
                    <a:pt x="29672" y="34689"/>
                  </a:cubicBezTo>
                  <a:cubicBezTo>
                    <a:pt x="29887" y="35577"/>
                    <a:pt x="30142" y="36454"/>
                    <a:pt x="30213" y="37372"/>
                  </a:cubicBezTo>
                  <a:cubicBezTo>
                    <a:pt x="30250" y="37867"/>
                    <a:pt x="30346" y="38356"/>
                    <a:pt x="30397" y="38851"/>
                  </a:cubicBezTo>
                  <a:cubicBezTo>
                    <a:pt x="30445" y="39324"/>
                    <a:pt x="30515" y="39803"/>
                    <a:pt x="30492" y="40277"/>
                  </a:cubicBezTo>
                  <a:cubicBezTo>
                    <a:pt x="30465" y="40801"/>
                    <a:pt x="30341" y="41319"/>
                    <a:pt x="30260" y="41845"/>
                  </a:cubicBezTo>
                  <a:cubicBezTo>
                    <a:pt x="30109" y="41796"/>
                    <a:pt x="30113" y="41686"/>
                    <a:pt x="30106" y="41592"/>
                  </a:cubicBezTo>
                  <a:cubicBezTo>
                    <a:pt x="29941" y="39479"/>
                    <a:pt x="29320" y="37825"/>
                    <a:pt x="28827" y="36216"/>
                  </a:cubicBezTo>
                  <a:cubicBezTo>
                    <a:pt x="28565" y="35361"/>
                    <a:pt x="28200" y="34541"/>
                    <a:pt x="27999" y="33667"/>
                  </a:cubicBezTo>
                  <a:cubicBezTo>
                    <a:pt x="27775" y="32695"/>
                    <a:pt x="27448" y="31759"/>
                    <a:pt x="27088" y="30833"/>
                  </a:cubicBezTo>
                  <a:cubicBezTo>
                    <a:pt x="26615" y="29608"/>
                    <a:pt x="26137" y="28388"/>
                    <a:pt x="25545" y="27213"/>
                  </a:cubicBezTo>
                  <a:cubicBezTo>
                    <a:pt x="25142" y="26417"/>
                    <a:pt x="24678" y="25646"/>
                    <a:pt x="24433" y="24776"/>
                  </a:cubicBezTo>
                  <a:cubicBezTo>
                    <a:pt x="24406" y="24681"/>
                    <a:pt x="24321" y="24614"/>
                    <a:pt x="24208" y="24614"/>
                  </a:cubicBezTo>
                  <a:cubicBezTo>
                    <a:pt x="23998" y="24795"/>
                    <a:pt x="23995" y="24796"/>
                    <a:pt x="23987" y="24931"/>
                  </a:cubicBezTo>
                  <a:cubicBezTo>
                    <a:pt x="23961" y="25354"/>
                    <a:pt x="24041" y="25762"/>
                    <a:pt x="24158" y="26165"/>
                  </a:cubicBezTo>
                  <a:cubicBezTo>
                    <a:pt x="24524" y="27424"/>
                    <a:pt x="24963" y="27687"/>
                    <a:pt x="26424" y="31160"/>
                  </a:cubicBezTo>
                  <a:cubicBezTo>
                    <a:pt x="27430" y="33547"/>
                    <a:pt x="27664" y="33703"/>
                    <a:pt x="28107" y="35358"/>
                  </a:cubicBezTo>
                  <a:cubicBezTo>
                    <a:pt x="28507" y="36853"/>
                    <a:pt x="28926" y="38342"/>
                    <a:pt x="29156" y="39879"/>
                  </a:cubicBezTo>
                  <a:cubicBezTo>
                    <a:pt x="29295" y="40803"/>
                    <a:pt x="29454" y="41721"/>
                    <a:pt x="29479" y="42658"/>
                  </a:cubicBezTo>
                  <a:cubicBezTo>
                    <a:pt x="29484" y="42898"/>
                    <a:pt x="29498" y="43135"/>
                    <a:pt x="29517" y="43373"/>
                  </a:cubicBezTo>
                  <a:cubicBezTo>
                    <a:pt x="29635" y="44759"/>
                    <a:pt x="29556" y="45672"/>
                    <a:pt x="29008" y="47119"/>
                  </a:cubicBezTo>
                  <a:cubicBezTo>
                    <a:pt x="29008" y="46956"/>
                    <a:pt x="29004" y="46858"/>
                    <a:pt x="29008" y="46759"/>
                  </a:cubicBezTo>
                  <a:cubicBezTo>
                    <a:pt x="29041" y="45545"/>
                    <a:pt x="29064" y="44331"/>
                    <a:pt x="28889" y="43124"/>
                  </a:cubicBezTo>
                  <a:cubicBezTo>
                    <a:pt x="28789" y="42437"/>
                    <a:pt x="28695" y="41748"/>
                    <a:pt x="28575" y="41065"/>
                  </a:cubicBezTo>
                  <a:cubicBezTo>
                    <a:pt x="28185" y="38868"/>
                    <a:pt x="26773" y="33985"/>
                    <a:pt x="24722" y="30463"/>
                  </a:cubicBezTo>
                  <a:cubicBezTo>
                    <a:pt x="22000" y="25790"/>
                    <a:pt x="23177" y="28097"/>
                    <a:pt x="20505" y="23604"/>
                  </a:cubicBezTo>
                  <a:cubicBezTo>
                    <a:pt x="20467" y="23540"/>
                    <a:pt x="20404" y="23492"/>
                    <a:pt x="20334" y="23419"/>
                  </a:cubicBezTo>
                  <a:cubicBezTo>
                    <a:pt x="20296" y="23500"/>
                    <a:pt x="20258" y="23550"/>
                    <a:pt x="20254" y="23602"/>
                  </a:cubicBezTo>
                  <a:cubicBezTo>
                    <a:pt x="20237" y="23807"/>
                    <a:pt x="20286" y="23998"/>
                    <a:pt x="20379" y="24179"/>
                  </a:cubicBezTo>
                  <a:cubicBezTo>
                    <a:pt x="21272" y="25904"/>
                    <a:pt x="20384" y="24233"/>
                    <a:pt x="23494" y="29543"/>
                  </a:cubicBezTo>
                  <a:cubicBezTo>
                    <a:pt x="25196" y="32451"/>
                    <a:pt x="26513" y="35958"/>
                    <a:pt x="27345" y="38954"/>
                  </a:cubicBezTo>
                  <a:cubicBezTo>
                    <a:pt x="27717" y="40295"/>
                    <a:pt x="28025" y="41647"/>
                    <a:pt x="28169" y="43034"/>
                  </a:cubicBezTo>
                  <a:cubicBezTo>
                    <a:pt x="28215" y="43489"/>
                    <a:pt x="28249" y="43946"/>
                    <a:pt x="28310" y="44398"/>
                  </a:cubicBezTo>
                  <a:cubicBezTo>
                    <a:pt x="28425" y="45270"/>
                    <a:pt x="28397" y="46145"/>
                    <a:pt x="28352" y="47019"/>
                  </a:cubicBezTo>
                  <a:cubicBezTo>
                    <a:pt x="28304" y="47971"/>
                    <a:pt x="28210" y="48922"/>
                    <a:pt x="28157" y="49874"/>
                  </a:cubicBezTo>
                  <a:cubicBezTo>
                    <a:pt x="28138" y="50196"/>
                    <a:pt x="28078" y="50500"/>
                    <a:pt x="27979" y="50821"/>
                  </a:cubicBezTo>
                  <a:cubicBezTo>
                    <a:pt x="27957" y="50762"/>
                    <a:pt x="27935" y="50725"/>
                    <a:pt x="27932" y="50689"/>
                  </a:cubicBezTo>
                  <a:cubicBezTo>
                    <a:pt x="27864" y="49797"/>
                    <a:pt x="27830" y="48903"/>
                    <a:pt x="27698" y="48016"/>
                  </a:cubicBezTo>
                  <a:cubicBezTo>
                    <a:pt x="27633" y="47564"/>
                    <a:pt x="27580" y="47111"/>
                    <a:pt x="27501" y="46662"/>
                  </a:cubicBezTo>
                  <a:cubicBezTo>
                    <a:pt x="27373" y="45937"/>
                    <a:pt x="27236" y="45216"/>
                    <a:pt x="27092" y="44497"/>
                  </a:cubicBezTo>
                  <a:cubicBezTo>
                    <a:pt x="26879" y="43445"/>
                    <a:pt x="26671" y="42393"/>
                    <a:pt x="26433" y="41349"/>
                  </a:cubicBezTo>
                  <a:cubicBezTo>
                    <a:pt x="26085" y="39838"/>
                    <a:pt x="25649" y="38351"/>
                    <a:pt x="25120" y="36894"/>
                  </a:cubicBezTo>
                  <a:cubicBezTo>
                    <a:pt x="24125" y="34157"/>
                    <a:pt x="22862" y="31546"/>
                    <a:pt x="21351" y="29058"/>
                  </a:cubicBezTo>
                  <a:cubicBezTo>
                    <a:pt x="19813" y="26525"/>
                    <a:pt x="18497" y="24535"/>
                    <a:pt x="17139" y="22123"/>
                  </a:cubicBezTo>
                  <a:cubicBezTo>
                    <a:pt x="16759" y="21447"/>
                    <a:pt x="16451" y="20734"/>
                    <a:pt x="16179" y="20007"/>
                  </a:cubicBezTo>
                  <a:cubicBezTo>
                    <a:pt x="16147" y="19925"/>
                    <a:pt x="16166" y="19763"/>
                    <a:pt x="15993" y="19763"/>
                  </a:cubicBezTo>
                  <a:cubicBezTo>
                    <a:pt x="15993" y="19763"/>
                    <a:pt x="15992" y="19763"/>
                    <a:pt x="15992" y="19763"/>
                  </a:cubicBezTo>
                  <a:cubicBezTo>
                    <a:pt x="15908" y="19965"/>
                    <a:pt x="15949" y="20167"/>
                    <a:pt x="15988" y="20355"/>
                  </a:cubicBezTo>
                  <a:cubicBezTo>
                    <a:pt x="16174" y="21256"/>
                    <a:pt x="16468" y="22390"/>
                    <a:pt x="17626" y="24364"/>
                  </a:cubicBezTo>
                  <a:cubicBezTo>
                    <a:pt x="18945" y="26616"/>
                    <a:pt x="20666" y="29338"/>
                    <a:pt x="22278" y="32423"/>
                  </a:cubicBezTo>
                  <a:cubicBezTo>
                    <a:pt x="23061" y="33921"/>
                    <a:pt x="23725" y="35477"/>
                    <a:pt x="24387" y="37032"/>
                  </a:cubicBezTo>
                  <a:cubicBezTo>
                    <a:pt x="24908" y="38257"/>
                    <a:pt x="25368" y="39508"/>
                    <a:pt x="25698" y="40801"/>
                  </a:cubicBezTo>
                  <a:cubicBezTo>
                    <a:pt x="25939" y="41742"/>
                    <a:pt x="26149" y="42691"/>
                    <a:pt x="26345" y="43644"/>
                  </a:cubicBezTo>
                  <a:cubicBezTo>
                    <a:pt x="26492" y="44364"/>
                    <a:pt x="26611" y="45090"/>
                    <a:pt x="26714" y="45816"/>
                  </a:cubicBezTo>
                  <a:cubicBezTo>
                    <a:pt x="26819" y="46562"/>
                    <a:pt x="26914" y="47312"/>
                    <a:pt x="26996" y="48063"/>
                  </a:cubicBezTo>
                  <a:cubicBezTo>
                    <a:pt x="27094" y="48974"/>
                    <a:pt x="27111" y="49889"/>
                    <a:pt x="27167" y="50800"/>
                  </a:cubicBezTo>
                  <a:cubicBezTo>
                    <a:pt x="27238" y="51952"/>
                    <a:pt x="27111" y="53104"/>
                    <a:pt x="27083" y="54258"/>
                  </a:cubicBezTo>
                  <a:cubicBezTo>
                    <a:pt x="27071" y="54719"/>
                    <a:pt x="26946" y="55146"/>
                    <a:pt x="26751" y="55671"/>
                  </a:cubicBezTo>
                  <a:cubicBezTo>
                    <a:pt x="26727" y="54753"/>
                    <a:pt x="26748" y="53937"/>
                    <a:pt x="26624" y="53127"/>
                  </a:cubicBezTo>
                  <a:cubicBezTo>
                    <a:pt x="26549" y="52637"/>
                    <a:pt x="26542" y="52137"/>
                    <a:pt x="26463" y="51647"/>
                  </a:cubicBezTo>
                  <a:cubicBezTo>
                    <a:pt x="26260" y="50393"/>
                    <a:pt x="26072" y="49136"/>
                    <a:pt x="25780" y="47898"/>
                  </a:cubicBezTo>
                  <a:cubicBezTo>
                    <a:pt x="25503" y="46719"/>
                    <a:pt x="25244" y="45536"/>
                    <a:pt x="24937" y="44365"/>
                  </a:cubicBezTo>
                  <a:cubicBezTo>
                    <a:pt x="24410" y="42347"/>
                    <a:pt x="23746" y="40370"/>
                    <a:pt x="23052" y="38402"/>
                  </a:cubicBezTo>
                  <a:cubicBezTo>
                    <a:pt x="21678" y="34512"/>
                    <a:pt x="20244" y="31763"/>
                    <a:pt x="18274" y="28008"/>
                  </a:cubicBezTo>
                  <a:cubicBezTo>
                    <a:pt x="17200" y="25965"/>
                    <a:pt x="15949" y="23981"/>
                    <a:pt x="15101" y="21863"/>
                  </a:cubicBezTo>
                  <a:cubicBezTo>
                    <a:pt x="14065" y="19272"/>
                    <a:pt x="14050" y="18671"/>
                    <a:pt x="13828" y="17773"/>
                  </a:cubicBezTo>
                  <a:cubicBezTo>
                    <a:pt x="13814" y="17725"/>
                    <a:pt x="13758" y="17689"/>
                    <a:pt x="13712" y="17633"/>
                  </a:cubicBezTo>
                  <a:cubicBezTo>
                    <a:pt x="13547" y="17683"/>
                    <a:pt x="13491" y="17813"/>
                    <a:pt x="13480" y="17948"/>
                  </a:cubicBezTo>
                  <a:cubicBezTo>
                    <a:pt x="13443" y="18383"/>
                    <a:pt x="13409" y="18826"/>
                    <a:pt x="13507" y="19255"/>
                  </a:cubicBezTo>
                  <a:cubicBezTo>
                    <a:pt x="14034" y="21587"/>
                    <a:pt x="14888" y="23300"/>
                    <a:pt x="16051" y="25402"/>
                  </a:cubicBezTo>
                  <a:cubicBezTo>
                    <a:pt x="18924" y="30597"/>
                    <a:pt x="18697" y="30315"/>
                    <a:pt x="20858" y="34735"/>
                  </a:cubicBezTo>
                  <a:cubicBezTo>
                    <a:pt x="21644" y="36346"/>
                    <a:pt x="22325" y="37998"/>
                    <a:pt x="22928" y="39685"/>
                  </a:cubicBezTo>
                  <a:cubicBezTo>
                    <a:pt x="23643" y="41687"/>
                    <a:pt x="24267" y="43719"/>
                    <a:pt x="24771" y="45784"/>
                  </a:cubicBezTo>
                  <a:cubicBezTo>
                    <a:pt x="25081" y="47057"/>
                    <a:pt x="25356" y="48337"/>
                    <a:pt x="25533" y="49638"/>
                  </a:cubicBezTo>
                  <a:cubicBezTo>
                    <a:pt x="25619" y="50268"/>
                    <a:pt x="25714" y="50895"/>
                    <a:pt x="25788" y="51527"/>
                  </a:cubicBezTo>
                  <a:cubicBezTo>
                    <a:pt x="25866" y="52178"/>
                    <a:pt x="25955" y="52830"/>
                    <a:pt x="25982" y="53484"/>
                  </a:cubicBezTo>
                  <a:cubicBezTo>
                    <a:pt x="26019" y="54438"/>
                    <a:pt x="26011" y="55395"/>
                    <a:pt x="26016" y="56350"/>
                  </a:cubicBezTo>
                  <a:cubicBezTo>
                    <a:pt x="26017" y="56566"/>
                    <a:pt x="25991" y="56782"/>
                    <a:pt x="25978" y="57000"/>
                  </a:cubicBezTo>
                  <a:cubicBezTo>
                    <a:pt x="25848" y="56318"/>
                    <a:pt x="25762" y="55633"/>
                    <a:pt x="25663" y="54951"/>
                  </a:cubicBezTo>
                  <a:cubicBezTo>
                    <a:pt x="25563" y="54264"/>
                    <a:pt x="25463" y="53576"/>
                    <a:pt x="25343" y="52893"/>
                  </a:cubicBezTo>
                  <a:cubicBezTo>
                    <a:pt x="25228" y="52229"/>
                    <a:pt x="25072" y="51570"/>
                    <a:pt x="24959" y="50906"/>
                  </a:cubicBezTo>
                  <a:cubicBezTo>
                    <a:pt x="24693" y="49359"/>
                    <a:pt x="24393" y="47821"/>
                    <a:pt x="23983" y="46306"/>
                  </a:cubicBezTo>
                  <a:cubicBezTo>
                    <a:pt x="23578" y="44809"/>
                    <a:pt x="23153" y="43319"/>
                    <a:pt x="22587" y="41873"/>
                  </a:cubicBezTo>
                  <a:cubicBezTo>
                    <a:pt x="21778" y="39799"/>
                    <a:pt x="20879" y="37761"/>
                    <a:pt x="19854" y="35782"/>
                  </a:cubicBezTo>
                  <a:cubicBezTo>
                    <a:pt x="19139" y="34405"/>
                    <a:pt x="18395" y="33044"/>
                    <a:pt x="17682" y="31667"/>
                  </a:cubicBezTo>
                  <a:cubicBezTo>
                    <a:pt x="16307" y="29019"/>
                    <a:pt x="15007" y="26334"/>
                    <a:pt x="13819" y="23596"/>
                  </a:cubicBezTo>
                  <a:cubicBezTo>
                    <a:pt x="12174" y="19803"/>
                    <a:pt x="12754" y="18854"/>
                    <a:pt x="12575" y="17809"/>
                  </a:cubicBezTo>
                  <a:cubicBezTo>
                    <a:pt x="12496" y="17792"/>
                    <a:pt x="12427" y="17778"/>
                    <a:pt x="12360" y="17763"/>
                  </a:cubicBezTo>
                  <a:cubicBezTo>
                    <a:pt x="12060" y="18275"/>
                    <a:pt x="12073" y="18952"/>
                    <a:pt x="12173" y="19531"/>
                  </a:cubicBezTo>
                  <a:cubicBezTo>
                    <a:pt x="12414" y="20942"/>
                    <a:pt x="12797" y="22320"/>
                    <a:pt x="13311" y="23658"/>
                  </a:cubicBezTo>
                  <a:cubicBezTo>
                    <a:pt x="14252" y="26109"/>
                    <a:pt x="15345" y="28496"/>
                    <a:pt x="16490" y="30857"/>
                  </a:cubicBezTo>
                  <a:cubicBezTo>
                    <a:pt x="16889" y="31679"/>
                    <a:pt x="17324" y="32485"/>
                    <a:pt x="17744" y="33298"/>
                  </a:cubicBezTo>
                  <a:cubicBezTo>
                    <a:pt x="18529" y="34818"/>
                    <a:pt x="19297" y="36346"/>
                    <a:pt x="19994" y="37908"/>
                  </a:cubicBezTo>
                  <a:cubicBezTo>
                    <a:pt x="20440" y="38905"/>
                    <a:pt x="20891" y="39902"/>
                    <a:pt x="21302" y="40915"/>
                  </a:cubicBezTo>
                  <a:cubicBezTo>
                    <a:pt x="22415" y="43663"/>
                    <a:pt x="23347" y="46469"/>
                    <a:pt x="24021" y="49359"/>
                  </a:cubicBezTo>
                  <a:cubicBezTo>
                    <a:pt x="24427" y="51098"/>
                    <a:pt x="24838" y="52837"/>
                    <a:pt x="25071" y="54612"/>
                  </a:cubicBezTo>
                  <a:cubicBezTo>
                    <a:pt x="25211" y="55674"/>
                    <a:pt x="25370" y="56735"/>
                    <a:pt x="25504" y="57798"/>
                  </a:cubicBezTo>
                  <a:cubicBezTo>
                    <a:pt x="25596" y="58547"/>
                    <a:pt x="25670" y="59299"/>
                    <a:pt x="25737" y="60051"/>
                  </a:cubicBezTo>
                  <a:cubicBezTo>
                    <a:pt x="25760" y="60307"/>
                    <a:pt x="25747" y="60568"/>
                    <a:pt x="25741" y="60826"/>
                  </a:cubicBezTo>
                  <a:cubicBezTo>
                    <a:pt x="25736" y="60957"/>
                    <a:pt x="25706" y="61087"/>
                    <a:pt x="25576" y="61179"/>
                  </a:cubicBezTo>
                  <a:cubicBezTo>
                    <a:pt x="25508" y="60590"/>
                    <a:pt x="25452" y="60017"/>
                    <a:pt x="25374" y="59446"/>
                  </a:cubicBezTo>
                  <a:cubicBezTo>
                    <a:pt x="25281" y="58759"/>
                    <a:pt x="25167" y="58073"/>
                    <a:pt x="25070" y="57385"/>
                  </a:cubicBezTo>
                  <a:cubicBezTo>
                    <a:pt x="24973" y="56698"/>
                    <a:pt x="24903" y="56005"/>
                    <a:pt x="24785" y="55321"/>
                  </a:cubicBezTo>
                  <a:cubicBezTo>
                    <a:pt x="24558" y="54010"/>
                    <a:pt x="24304" y="52704"/>
                    <a:pt x="23974" y="51416"/>
                  </a:cubicBezTo>
                  <a:cubicBezTo>
                    <a:pt x="23579" y="49876"/>
                    <a:pt x="23144" y="48349"/>
                    <a:pt x="22597" y="46854"/>
                  </a:cubicBezTo>
                  <a:cubicBezTo>
                    <a:pt x="22137" y="45602"/>
                    <a:pt x="21615" y="44380"/>
                    <a:pt x="21054" y="43170"/>
                  </a:cubicBezTo>
                  <a:cubicBezTo>
                    <a:pt x="20401" y="41762"/>
                    <a:pt x="19695" y="40381"/>
                    <a:pt x="18918" y="39038"/>
                  </a:cubicBezTo>
                  <a:cubicBezTo>
                    <a:pt x="18223" y="37832"/>
                    <a:pt x="17492" y="36648"/>
                    <a:pt x="16769" y="35457"/>
                  </a:cubicBezTo>
                  <a:cubicBezTo>
                    <a:pt x="15643" y="33602"/>
                    <a:pt x="14586" y="31709"/>
                    <a:pt x="13661" y="29747"/>
                  </a:cubicBezTo>
                  <a:cubicBezTo>
                    <a:pt x="13381" y="29154"/>
                    <a:pt x="13108" y="28557"/>
                    <a:pt x="12868" y="27946"/>
                  </a:cubicBezTo>
                  <a:cubicBezTo>
                    <a:pt x="12206" y="26263"/>
                    <a:pt x="11642" y="24545"/>
                    <a:pt x="11153" y="22804"/>
                  </a:cubicBezTo>
                  <a:cubicBezTo>
                    <a:pt x="10879" y="21829"/>
                    <a:pt x="10639" y="20844"/>
                    <a:pt x="10573" y="19826"/>
                  </a:cubicBezTo>
                  <a:cubicBezTo>
                    <a:pt x="10551" y="19470"/>
                    <a:pt x="10504" y="19115"/>
                    <a:pt x="10464" y="18760"/>
                  </a:cubicBezTo>
                  <a:cubicBezTo>
                    <a:pt x="10454" y="18676"/>
                    <a:pt x="10402" y="18621"/>
                    <a:pt x="10303" y="18615"/>
                  </a:cubicBezTo>
                  <a:cubicBezTo>
                    <a:pt x="10098" y="18710"/>
                    <a:pt x="10055" y="18923"/>
                    <a:pt x="10019" y="19107"/>
                  </a:cubicBezTo>
                  <a:cubicBezTo>
                    <a:pt x="9949" y="19457"/>
                    <a:pt x="9913" y="19813"/>
                    <a:pt x="9880" y="20169"/>
                  </a:cubicBezTo>
                  <a:cubicBezTo>
                    <a:pt x="9829" y="20749"/>
                    <a:pt x="9920" y="21324"/>
                    <a:pt x="10020" y="21889"/>
                  </a:cubicBezTo>
                  <a:cubicBezTo>
                    <a:pt x="10285" y="23396"/>
                    <a:pt x="10676" y="24874"/>
                    <a:pt x="11113" y="26340"/>
                  </a:cubicBezTo>
                  <a:cubicBezTo>
                    <a:pt x="11803" y="28661"/>
                    <a:pt x="12894" y="30806"/>
                    <a:pt x="14020" y="32932"/>
                  </a:cubicBezTo>
                  <a:cubicBezTo>
                    <a:pt x="14409" y="33671"/>
                    <a:pt x="14825" y="34397"/>
                    <a:pt x="15261" y="35110"/>
                  </a:cubicBezTo>
                  <a:cubicBezTo>
                    <a:pt x="15970" y="36262"/>
                    <a:pt x="16711" y="37394"/>
                    <a:pt x="17424" y="38543"/>
                  </a:cubicBezTo>
                  <a:cubicBezTo>
                    <a:pt x="17885" y="39286"/>
                    <a:pt x="18330" y="40041"/>
                    <a:pt x="18765" y="40798"/>
                  </a:cubicBezTo>
                  <a:cubicBezTo>
                    <a:pt x="19449" y="41989"/>
                    <a:pt x="20017" y="43240"/>
                    <a:pt x="20591" y="44487"/>
                  </a:cubicBezTo>
                  <a:cubicBezTo>
                    <a:pt x="20981" y="45334"/>
                    <a:pt x="21333" y="46202"/>
                    <a:pt x="21654" y="47079"/>
                  </a:cubicBezTo>
                  <a:cubicBezTo>
                    <a:pt x="22433" y="49207"/>
                    <a:pt x="23004" y="51397"/>
                    <a:pt x="23465" y="53616"/>
                  </a:cubicBezTo>
                  <a:cubicBezTo>
                    <a:pt x="23486" y="53707"/>
                    <a:pt x="23469" y="53807"/>
                    <a:pt x="23469" y="54042"/>
                  </a:cubicBezTo>
                  <a:cubicBezTo>
                    <a:pt x="23176" y="53052"/>
                    <a:pt x="22929" y="52197"/>
                    <a:pt x="22666" y="51345"/>
                  </a:cubicBezTo>
                  <a:cubicBezTo>
                    <a:pt x="22316" y="50206"/>
                    <a:pt x="21973" y="49063"/>
                    <a:pt x="21519" y="47960"/>
                  </a:cubicBezTo>
                  <a:cubicBezTo>
                    <a:pt x="21162" y="47097"/>
                    <a:pt x="20788" y="46240"/>
                    <a:pt x="20407" y="45388"/>
                  </a:cubicBezTo>
                  <a:cubicBezTo>
                    <a:pt x="20091" y="44680"/>
                    <a:pt x="19759" y="43981"/>
                    <a:pt x="19425" y="43281"/>
                  </a:cubicBezTo>
                  <a:cubicBezTo>
                    <a:pt x="19254" y="42923"/>
                    <a:pt x="19059" y="42575"/>
                    <a:pt x="18882" y="42218"/>
                  </a:cubicBezTo>
                  <a:cubicBezTo>
                    <a:pt x="18428" y="41309"/>
                    <a:pt x="17876" y="40457"/>
                    <a:pt x="17305" y="39620"/>
                  </a:cubicBezTo>
                  <a:cubicBezTo>
                    <a:pt x="16776" y="38848"/>
                    <a:pt x="16209" y="38103"/>
                    <a:pt x="15657" y="37349"/>
                  </a:cubicBezTo>
                  <a:cubicBezTo>
                    <a:pt x="14787" y="36161"/>
                    <a:pt x="13933" y="34963"/>
                    <a:pt x="13199" y="33684"/>
                  </a:cubicBezTo>
                  <a:cubicBezTo>
                    <a:pt x="12357" y="32215"/>
                    <a:pt x="11616" y="30700"/>
                    <a:pt x="11045" y="29103"/>
                  </a:cubicBezTo>
                  <a:cubicBezTo>
                    <a:pt x="10682" y="28091"/>
                    <a:pt x="10427" y="27050"/>
                    <a:pt x="10127" y="26021"/>
                  </a:cubicBezTo>
                  <a:cubicBezTo>
                    <a:pt x="9910" y="25277"/>
                    <a:pt x="9679" y="24537"/>
                    <a:pt x="9591" y="23764"/>
                  </a:cubicBezTo>
                  <a:cubicBezTo>
                    <a:pt x="9557" y="23469"/>
                    <a:pt x="9537" y="23171"/>
                    <a:pt x="9501" y="22875"/>
                  </a:cubicBezTo>
                  <a:cubicBezTo>
                    <a:pt x="9380" y="21889"/>
                    <a:pt x="9289" y="20900"/>
                    <a:pt x="9289" y="19904"/>
                  </a:cubicBezTo>
                  <a:cubicBezTo>
                    <a:pt x="9289" y="19728"/>
                    <a:pt x="9324" y="19545"/>
                    <a:pt x="9234" y="19396"/>
                  </a:cubicBezTo>
                  <a:cubicBezTo>
                    <a:pt x="9169" y="19329"/>
                    <a:pt x="9107" y="19297"/>
                    <a:pt x="9043" y="19297"/>
                  </a:cubicBezTo>
                  <a:cubicBezTo>
                    <a:pt x="8976" y="19297"/>
                    <a:pt x="8906" y="19333"/>
                    <a:pt x="8828" y="19403"/>
                  </a:cubicBezTo>
                  <a:cubicBezTo>
                    <a:pt x="8622" y="19949"/>
                    <a:pt x="8672" y="20546"/>
                    <a:pt x="8723" y="21138"/>
                  </a:cubicBezTo>
                  <a:cubicBezTo>
                    <a:pt x="8765" y="21633"/>
                    <a:pt x="8843" y="22124"/>
                    <a:pt x="8909" y="22615"/>
                  </a:cubicBezTo>
                  <a:cubicBezTo>
                    <a:pt x="8997" y="23266"/>
                    <a:pt x="9061" y="23919"/>
                    <a:pt x="9187" y="24562"/>
                  </a:cubicBezTo>
                  <a:cubicBezTo>
                    <a:pt x="9465" y="25965"/>
                    <a:pt x="9850" y="27343"/>
                    <a:pt x="10280" y="28705"/>
                  </a:cubicBezTo>
                  <a:cubicBezTo>
                    <a:pt x="10957" y="30840"/>
                    <a:pt x="11938" y="32834"/>
                    <a:pt x="13141" y="34722"/>
                  </a:cubicBezTo>
                  <a:cubicBezTo>
                    <a:pt x="14112" y="36250"/>
                    <a:pt x="15217" y="37685"/>
                    <a:pt x="16271" y="39156"/>
                  </a:cubicBezTo>
                  <a:cubicBezTo>
                    <a:pt x="16793" y="39883"/>
                    <a:pt x="17310" y="40615"/>
                    <a:pt x="17820" y="41349"/>
                  </a:cubicBezTo>
                  <a:cubicBezTo>
                    <a:pt x="17892" y="41452"/>
                    <a:pt x="18023" y="41550"/>
                    <a:pt x="17960" y="41717"/>
                  </a:cubicBezTo>
                  <a:cubicBezTo>
                    <a:pt x="17928" y="41703"/>
                    <a:pt x="17888" y="41699"/>
                    <a:pt x="17871" y="41676"/>
                  </a:cubicBezTo>
                  <a:cubicBezTo>
                    <a:pt x="17169" y="40787"/>
                    <a:pt x="16466" y="39899"/>
                    <a:pt x="15769" y="39004"/>
                  </a:cubicBezTo>
                  <a:cubicBezTo>
                    <a:pt x="15206" y="38283"/>
                    <a:pt x="14636" y="37567"/>
                    <a:pt x="14100" y="36826"/>
                  </a:cubicBezTo>
                  <a:cubicBezTo>
                    <a:pt x="13167" y="35536"/>
                    <a:pt x="12312" y="34195"/>
                    <a:pt x="11514" y="32816"/>
                  </a:cubicBezTo>
                  <a:cubicBezTo>
                    <a:pt x="10690" y="31386"/>
                    <a:pt x="9868" y="29954"/>
                    <a:pt x="9232" y="28425"/>
                  </a:cubicBezTo>
                  <a:cubicBezTo>
                    <a:pt x="8844" y="27489"/>
                    <a:pt x="8462" y="26552"/>
                    <a:pt x="8263" y="25550"/>
                  </a:cubicBezTo>
                  <a:cubicBezTo>
                    <a:pt x="8082" y="24632"/>
                    <a:pt x="7920" y="23713"/>
                    <a:pt x="7947" y="22772"/>
                  </a:cubicBezTo>
                  <a:cubicBezTo>
                    <a:pt x="7959" y="22315"/>
                    <a:pt x="7969" y="21857"/>
                    <a:pt x="7971" y="21398"/>
                  </a:cubicBezTo>
                  <a:cubicBezTo>
                    <a:pt x="7974" y="21244"/>
                    <a:pt x="7951" y="21091"/>
                    <a:pt x="7941" y="20950"/>
                  </a:cubicBezTo>
                  <a:cubicBezTo>
                    <a:pt x="7845" y="20919"/>
                    <a:pt x="7770" y="20903"/>
                    <a:pt x="7712" y="20903"/>
                  </a:cubicBezTo>
                  <a:cubicBezTo>
                    <a:pt x="7630" y="20903"/>
                    <a:pt x="7582" y="20934"/>
                    <a:pt x="7558" y="20998"/>
                  </a:cubicBezTo>
                  <a:cubicBezTo>
                    <a:pt x="7487" y="21183"/>
                    <a:pt x="7396" y="21372"/>
                    <a:pt x="7383" y="21564"/>
                  </a:cubicBezTo>
                  <a:cubicBezTo>
                    <a:pt x="7335" y="22276"/>
                    <a:pt x="7219" y="22987"/>
                    <a:pt x="7264" y="23706"/>
                  </a:cubicBezTo>
                  <a:cubicBezTo>
                    <a:pt x="7269" y="23804"/>
                    <a:pt x="7272" y="23905"/>
                    <a:pt x="7284" y="24004"/>
                  </a:cubicBezTo>
                  <a:cubicBezTo>
                    <a:pt x="7345" y="24456"/>
                    <a:pt x="7410" y="24908"/>
                    <a:pt x="7472" y="25360"/>
                  </a:cubicBezTo>
                  <a:cubicBezTo>
                    <a:pt x="7600" y="26287"/>
                    <a:pt x="7825" y="27193"/>
                    <a:pt x="8122" y="28079"/>
                  </a:cubicBezTo>
                  <a:cubicBezTo>
                    <a:pt x="8702" y="29804"/>
                    <a:pt x="9520" y="31416"/>
                    <a:pt x="10461" y="32966"/>
                  </a:cubicBezTo>
                  <a:cubicBezTo>
                    <a:pt x="11183" y="34157"/>
                    <a:pt x="11936" y="35329"/>
                    <a:pt x="12795" y="36428"/>
                  </a:cubicBezTo>
                  <a:cubicBezTo>
                    <a:pt x="12825" y="36465"/>
                    <a:pt x="12826" y="36525"/>
                    <a:pt x="12845" y="36593"/>
                  </a:cubicBezTo>
                  <a:cubicBezTo>
                    <a:pt x="12786" y="36576"/>
                    <a:pt x="12743" y="36577"/>
                    <a:pt x="12724" y="36558"/>
                  </a:cubicBezTo>
                  <a:cubicBezTo>
                    <a:pt x="12220" y="36048"/>
                    <a:pt x="11688" y="35563"/>
                    <a:pt x="11225" y="35019"/>
                  </a:cubicBezTo>
                  <a:cubicBezTo>
                    <a:pt x="10528" y="34202"/>
                    <a:pt x="9852" y="33369"/>
                    <a:pt x="9238" y="32484"/>
                  </a:cubicBezTo>
                  <a:cubicBezTo>
                    <a:pt x="8634" y="31614"/>
                    <a:pt x="8103" y="30709"/>
                    <a:pt x="7710" y="29724"/>
                  </a:cubicBezTo>
                  <a:cubicBezTo>
                    <a:pt x="7371" y="28874"/>
                    <a:pt x="7021" y="28029"/>
                    <a:pt x="6669" y="27185"/>
                  </a:cubicBezTo>
                  <a:cubicBezTo>
                    <a:pt x="6562" y="26929"/>
                    <a:pt x="6437" y="26680"/>
                    <a:pt x="6307" y="26435"/>
                  </a:cubicBezTo>
                  <a:cubicBezTo>
                    <a:pt x="6275" y="26376"/>
                    <a:pt x="6195" y="26342"/>
                    <a:pt x="6110" y="26272"/>
                  </a:cubicBezTo>
                  <a:cubicBezTo>
                    <a:pt x="6028" y="26548"/>
                    <a:pt x="6039" y="26783"/>
                    <a:pt x="6099" y="27014"/>
                  </a:cubicBezTo>
                  <a:cubicBezTo>
                    <a:pt x="6318" y="27880"/>
                    <a:pt x="6548" y="28745"/>
                    <a:pt x="6882" y="29576"/>
                  </a:cubicBezTo>
                  <a:cubicBezTo>
                    <a:pt x="7508" y="31134"/>
                    <a:pt x="8312" y="32593"/>
                    <a:pt x="9328" y="33933"/>
                  </a:cubicBezTo>
                  <a:cubicBezTo>
                    <a:pt x="10186" y="35062"/>
                    <a:pt x="11121" y="36110"/>
                    <a:pt x="12256" y="36977"/>
                  </a:cubicBezTo>
                  <a:cubicBezTo>
                    <a:pt x="12808" y="37398"/>
                    <a:pt x="13328" y="37865"/>
                    <a:pt x="13857" y="38317"/>
                  </a:cubicBezTo>
                  <a:cubicBezTo>
                    <a:pt x="13916" y="38368"/>
                    <a:pt x="14032" y="38406"/>
                    <a:pt x="13975" y="38566"/>
                  </a:cubicBezTo>
                  <a:cubicBezTo>
                    <a:pt x="12729" y="37821"/>
                    <a:pt x="9963" y="36120"/>
                    <a:pt x="8821" y="35957"/>
                  </a:cubicBezTo>
                  <a:cubicBezTo>
                    <a:pt x="8774" y="36020"/>
                    <a:pt x="8729" y="36076"/>
                    <a:pt x="8681" y="36136"/>
                  </a:cubicBezTo>
                  <a:cubicBezTo>
                    <a:pt x="8757" y="36310"/>
                    <a:pt x="8872" y="36417"/>
                    <a:pt x="9007" y="36501"/>
                  </a:cubicBezTo>
                  <a:cubicBezTo>
                    <a:pt x="9141" y="36586"/>
                    <a:pt x="9282" y="36661"/>
                    <a:pt x="9425" y="36730"/>
                  </a:cubicBezTo>
                  <a:cubicBezTo>
                    <a:pt x="10608" y="37301"/>
                    <a:pt x="11751" y="37947"/>
                    <a:pt x="12879" y="38620"/>
                  </a:cubicBezTo>
                  <a:cubicBezTo>
                    <a:pt x="14044" y="39313"/>
                    <a:pt x="15146" y="40094"/>
                    <a:pt x="16166" y="40989"/>
                  </a:cubicBezTo>
                  <a:cubicBezTo>
                    <a:pt x="17807" y="42429"/>
                    <a:pt x="19037" y="44172"/>
                    <a:pt x="19976" y="46133"/>
                  </a:cubicBezTo>
                  <a:cubicBezTo>
                    <a:pt x="20778" y="47805"/>
                    <a:pt x="21379" y="49553"/>
                    <a:pt x="21903" y="51326"/>
                  </a:cubicBezTo>
                  <a:cubicBezTo>
                    <a:pt x="22513" y="53380"/>
                    <a:pt x="23072" y="55452"/>
                    <a:pt x="23647" y="57518"/>
                  </a:cubicBezTo>
                  <a:cubicBezTo>
                    <a:pt x="23745" y="57871"/>
                    <a:pt x="23881" y="58221"/>
                    <a:pt x="23850" y="58600"/>
                  </a:cubicBezTo>
                  <a:lnTo>
                    <a:pt x="23850" y="58600"/>
                  </a:lnTo>
                  <a:cubicBezTo>
                    <a:pt x="23817" y="58559"/>
                    <a:pt x="23775" y="58520"/>
                    <a:pt x="23763" y="58473"/>
                  </a:cubicBezTo>
                  <a:cubicBezTo>
                    <a:pt x="23477" y="57457"/>
                    <a:pt x="23095" y="56477"/>
                    <a:pt x="22658" y="55519"/>
                  </a:cubicBezTo>
                  <a:cubicBezTo>
                    <a:pt x="22130" y="54358"/>
                    <a:pt x="21736" y="53152"/>
                    <a:pt x="21363" y="51937"/>
                  </a:cubicBezTo>
                  <a:cubicBezTo>
                    <a:pt x="20878" y="50358"/>
                    <a:pt x="20291" y="48819"/>
                    <a:pt x="19565" y="47334"/>
                  </a:cubicBezTo>
                  <a:cubicBezTo>
                    <a:pt x="18896" y="45967"/>
                    <a:pt x="17992" y="44757"/>
                    <a:pt x="16947" y="43653"/>
                  </a:cubicBezTo>
                  <a:cubicBezTo>
                    <a:pt x="16442" y="43117"/>
                    <a:pt x="15913" y="42605"/>
                    <a:pt x="15394" y="42082"/>
                  </a:cubicBezTo>
                  <a:cubicBezTo>
                    <a:pt x="15001" y="41686"/>
                    <a:pt x="14568" y="41338"/>
                    <a:pt x="14112" y="41016"/>
                  </a:cubicBezTo>
                  <a:cubicBezTo>
                    <a:pt x="13283" y="40429"/>
                    <a:pt x="12406" y="39918"/>
                    <a:pt x="11514" y="39435"/>
                  </a:cubicBezTo>
                  <a:cubicBezTo>
                    <a:pt x="10674" y="38982"/>
                    <a:pt x="9794" y="38617"/>
                    <a:pt x="8896" y="38289"/>
                  </a:cubicBezTo>
                  <a:cubicBezTo>
                    <a:pt x="8706" y="38220"/>
                    <a:pt x="8519" y="38173"/>
                    <a:pt x="8343" y="38173"/>
                  </a:cubicBezTo>
                  <a:cubicBezTo>
                    <a:pt x="8251" y="38173"/>
                    <a:pt x="8162" y="38186"/>
                    <a:pt x="8077" y="38214"/>
                  </a:cubicBezTo>
                  <a:cubicBezTo>
                    <a:pt x="7903" y="38329"/>
                    <a:pt x="7841" y="38449"/>
                    <a:pt x="7858" y="38600"/>
                  </a:cubicBezTo>
                  <a:cubicBezTo>
                    <a:pt x="7873" y="38750"/>
                    <a:pt x="7958" y="38860"/>
                    <a:pt x="8092" y="38924"/>
                  </a:cubicBezTo>
                  <a:cubicBezTo>
                    <a:pt x="8252" y="39000"/>
                    <a:pt x="8414" y="39082"/>
                    <a:pt x="8584" y="39133"/>
                  </a:cubicBezTo>
                  <a:cubicBezTo>
                    <a:pt x="10158" y="39601"/>
                    <a:pt x="11609" y="40338"/>
                    <a:pt x="13013" y="41172"/>
                  </a:cubicBezTo>
                  <a:cubicBezTo>
                    <a:pt x="14133" y="41838"/>
                    <a:pt x="15090" y="42712"/>
                    <a:pt x="16020" y="43609"/>
                  </a:cubicBezTo>
                  <a:cubicBezTo>
                    <a:pt x="16561" y="44132"/>
                    <a:pt x="17034" y="44728"/>
                    <a:pt x="17516" y="45308"/>
                  </a:cubicBezTo>
                  <a:cubicBezTo>
                    <a:pt x="18153" y="46074"/>
                    <a:pt x="18691" y="46911"/>
                    <a:pt x="19154" y="47794"/>
                  </a:cubicBezTo>
                  <a:cubicBezTo>
                    <a:pt x="19765" y="48957"/>
                    <a:pt x="20206" y="50194"/>
                    <a:pt x="20709" y="51406"/>
                  </a:cubicBezTo>
                  <a:cubicBezTo>
                    <a:pt x="20741" y="51487"/>
                    <a:pt x="20734" y="51585"/>
                    <a:pt x="20741" y="51677"/>
                  </a:cubicBezTo>
                  <a:lnTo>
                    <a:pt x="20741" y="51677"/>
                  </a:lnTo>
                  <a:cubicBezTo>
                    <a:pt x="20143" y="51078"/>
                    <a:pt x="18181" y="47084"/>
                    <a:pt x="13171" y="43123"/>
                  </a:cubicBezTo>
                  <a:cubicBezTo>
                    <a:pt x="12377" y="42494"/>
                    <a:pt x="11571" y="41879"/>
                    <a:pt x="10715" y="41331"/>
                  </a:cubicBezTo>
                  <a:cubicBezTo>
                    <a:pt x="10061" y="40911"/>
                    <a:pt x="9379" y="40548"/>
                    <a:pt x="8650" y="40277"/>
                  </a:cubicBezTo>
                  <a:cubicBezTo>
                    <a:pt x="8401" y="40183"/>
                    <a:pt x="8152" y="40097"/>
                    <a:pt x="7876" y="40097"/>
                  </a:cubicBezTo>
                  <a:cubicBezTo>
                    <a:pt x="7777" y="40097"/>
                    <a:pt x="7675" y="40108"/>
                    <a:pt x="7569" y="40133"/>
                  </a:cubicBezTo>
                  <a:cubicBezTo>
                    <a:pt x="7515" y="40198"/>
                    <a:pt x="7444" y="40284"/>
                    <a:pt x="7385" y="40353"/>
                  </a:cubicBezTo>
                  <a:cubicBezTo>
                    <a:pt x="7450" y="40594"/>
                    <a:pt x="7614" y="40654"/>
                    <a:pt x="7790" y="40710"/>
                  </a:cubicBezTo>
                  <a:cubicBezTo>
                    <a:pt x="8782" y="41026"/>
                    <a:pt x="9701" y="41495"/>
                    <a:pt x="10572" y="42055"/>
                  </a:cubicBezTo>
                  <a:cubicBezTo>
                    <a:pt x="12945" y="43584"/>
                    <a:pt x="15043" y="45430"/>
                    <a:pt x="16889" y="47564"/>
                  </a:cubicBezTo>
                  <a:cubicBezTo>
                    <a:pt x="17148" y="47866"/>
                    <a:pt x="17396" y="48177"/>
                    <a:pt x="17640" y="48489"/>
                  </a:cubicBezTo>
                  <a:cubicBezTo>
                    <a:pt x="18292" y="49321"/>
                    <a:pt x="18861" y="50208"/>
                    <a:pt x="19419" y="51102"/>
                  </a:cubicBezTo>
                  <a:cubicBezTo>
                    <a:pt x="19859" y="51810"/>
                    <a:pt x="20263" y="52543"/>
                    <a:pt x="20677" y="53265"/>
                  </a:cubicBezTo>
                  <a:cubicBezTo>
                    <a:pt x="20702" y="53307"/>
                    <a:pt x="20697" y="53368"/>
                    <a:pt x="20710" y="53463"/>
                  </a:cubicBezTo>
                  <a:cubicBezTo>
                    <a:pt x="20354" y="53030"/>
                    <a:pt x="18863" y="51097"/>
                    <a:pt x="16282" y="48566"/>
                  </a:cubicBezTo>
                  <a:cubicBezTo>
                    <a:pt x="15899" y="48190"/>
                    <a:pt x="15508" y="47822"/>
                    <a:pt x="15108" y="47463"/>
                  </a:cubicBezTo>
                  <a:cubicBezTo>
                    <a:pt x="14562" y="46972"/>
                    <a:pt x="13999" y="46495"/>
                    <a:pt x="13450" y="46007"/>
                  </a:cubicBezTo>
                  <a:cubicBezTo>
                    <a:pt x="12544" y="45199"/>
                    <a:pt x="11633" y="44402"/>
                    <a:pt x="10670" y="43661"/>
                  </a:cubicBezTo>
                  <a:cubicBezTo>
                    <a:pt x="9851" y="43030"/>
                    <a:pt x="9048" y="42379"/>
                    <a:pt x="8342" y="41618"/>
                  </a:cubicBezTo>
                  <a:cubicBezTo>
                    <a:pt x="7920" y="41159"/>
                    <a:pt x="7754" y="41090"/>
                    <a:pt x="7672" y="41035"/>
                  </a:cubicBezTo>
                  <a:cubicBezTo>
                    <a:pt x="7609" y="41071"/>
                    <a:pt x="7559" y="41099"/>
                    <a:pt x="7485" y="41141"/>
                  </a:cubicBezTo>
                  <a:cubicBezTo>
                    <a:pt x="7636" y="41514"/>
                    <a:pt x="7813" y="41862"/>
                    <a:pt x="8055" y="42183"/>
                  </a:cubicBezTo>
                  <a:cubicBezTo>
                    <a:pt x="8635" y="42954"/>
                    <a:pt x="9362" y="43570"/>
                    <a:pt x="10107" y="44168"/>
                  </a:cubicBezTo>
                  <a:cubicBezTo>
                    <a:pt x="10866" y="44779"/>
                    <a:pt x="11637" y="45372"/>
                    <a:pt x="12398" y="45981"/>
                  </a:cubicBezTo>
                  <a:cubicBezTo>
                    <a:pt x="12693" y="46216"/>
                    <a:pt x="12974" y="46470"/>
                    <a:pt x="13260" y="46717"/>
                  </a:cubicBezTo>
                  <a:cubicBezTo>
                    <a:pt x="13953" y="47314"/>
                    <a:pt x="14659" y="47896"/>
                    <a:pt x="15334" y="48512"/>
                  </a:cubicBezTo>
                  <a:cubicBezTo>
                    <a:pt x="17532" y="50523"/>
                    <a:pt x="20423" y="54166"/>
                    <a:pt x="20849" y="55018"/>
                  </a:cubicBezTo>
                  <a:lnTo>
                    <a:pt x="20849" y="55018"/>
                  </a:lnTo>
                  <a:cubicBezTo>
                    <a:pt x="20763" y="54954"/>
                    <a:pt x="20670" y="54898"/>
                    <a:pt x="20601" y="54820"/>
                  </a:cubicBezTo>
                  <a:cubicBezTo>
                    <a:pt x="20361" y="54555"/>
                    <a:pt x="20140" y="54273"/>
                    <a:pt x="19898" y="54009"/>
                  </a:cubicBezTo>
                  <a:cubicBezTo>
                    <a:pt x="18531" y="52524"/>
                    <a:pt x="17008" y="51226"/>
                    <a:pt x="15328" y="50104"/>
                  </a:cubicBezTo>
                  <a:cubicBezTo>
                    <a:pt x="14104" y="49287"/>
                    <a:pt x="12870" y="48488"/>
                    <a:pt x="11532" y="47863"/>
                  </a:cubicBezTo>
                  <a:cubicBezTo>
                    <a:pt x="11372" y="47787"/>
                    <a:pt x="11211" y="47705"/>
                    <a:pt x="11045" y="47647"/>
                  </a:cubicBezTo>
                  <a:cubicBezTo>
                    <a:pt x="11031" y="47641"/>
                    <a:pt x="11016" y="47639"/>
                    <a:pt x="11001" y="47639"/>
                  </a:cubicBezTo>
                  <a:cubicBezTo>
                    <a:pt x="10947" y="47639"/>
                    <a:pt x="10887" y="47663"/>
                    <a:pt x="10836" y="47671"/>
                  </a:cubicBezTo>
                  <a:cubicBezTo>
                    <a:pt x="10827" y="47881"/>
                    <a:pt x="10978" y="47924"/>
                    <a:pt x="11093" y="47991"/>
                  </a:cubicBezTo>
                  <a:cubicBezTo>
                    <a:pt x="11796" y="48403"/>
                    <a:pt x="12512" y="48794"/>
                    <a:pt x="13205" y="49222"/>
                  </a:cubicBezTo>
                  <a:cubicBezTo>
                    <a:pt x="14372" y="49943"/>
                    <a:pt x="15458" y="50787"/>
                    <a:pt x="16540" y="51628"/>
                  </a:cubicBezTo>
                  <a:cubicBezTo>
                    <a:pt x="19831" y="54183"/>
                    <a:pt x="22057" y="57495"/>
                    <a:pt x="22647" y="59326"/>
                  </a:cubicBezTo>
                  <a:lnTo>
                    <a:pt x="22647" y="59326"/>
                  </a:lnTo>
                  <a:cubicBezTo>
                    <a:pt x="22522" y="59296"/>
                    <a:pt x="22486" y="59180"/>
                    <a:pt x="22426" y="59087"/>
                  </a:cubicBezTo>
                  <a:cubicBezTo>
                    <a:pt x="21684" y="57930"/>
                    <a:pt x="20858" y="56834"/>
                    <a:pt x="19864" y="55876"/>
                  </a:cubicBezTo>
                  <a:cubicBezTo>
                    <a:pt x="19663" y="55684"/>
                    <a:pt x="19464" y="55488"/>
                    <a:pt x="19268" y="55290"/>
                  </a:cubicBezTo>
                  <a:cubicBezTo>
                    <a:pt x="17814" y="53823"/>
                    <a:pt x="16145" y="52640"/>
                    <a:pt x="14342" y="51649"/>
                  </a:cubicBezTo>
                  <a:cubicBezTo>
                    <a:pt x="13157" y="50999"/>
                    <a:pt x="11946" y="50394"/>
                    <a:pt x="10737" y="49789"/>
                  </a:cubicBezTo>
                  <a:cubicBezTo>
                    <a:pt x="10205" y="49523"/>
                    <a:pt x="9656" y="49283"/>
                    <a:pt x="9103" y="49063"/>
                  </a:cubicBezTo>
                  <a:cubicBezTo>
                    <a:pt x="7699" y="48504"/>
                    <a:pt x="6297" y="47943"/>
                    <a:pt x="4955" y="47244"/>
                  </a:cubicBezTo>
                  <a:cubicBezTo>
                    <a:pt x="4786" y="47156"/>
                    <a:pt x="4622" y="47052"/>
                    <a:pt x="4426" y="47052"/>
                  </a:cubicBezTo>
                  <a:cubicBezTo>
                    <a:pt x="4419" y="47052"/>
                    <a:pt x="4412" y="47052"/>
                    <a:pt x="4405" y="47053"/>
                  </a:cubicBezTo>
                  <a:cubicBezTo>
                    <a:pt x="4238" y="47224"/>
                    <a:pt x="4196" y="47338"/>
                    <a:pt x="4289" y="47452"/>
                  </a:cubicBezTo>
                  <a:cubicBezTo>
                    <a:pt x="4374" y="47559"/>
                    <a:pt x="4471" y="47665"/>
                    <a:pt x="4585" y="47738"/>
                  </a:cubicBezTo>
                  <a:cubicBezTo>
                    <a:pt x="4752" y="47845"/>
                    <a:pt x="4933" y="47931"/>
                    <a:pt x="5117" y="48008"/>
                  </a:cubicBezTo>
                  <a:cubicBezTo>
                    <a:pt x="5774" y="48289"/>
                    <a:pt x="6437" y="48562"/>
                    <a:pt x="7096" y="48839"/>
                  </a:cubicBezTo>
                  <a:cubicBezTo>
                    <a:pt x="8231" y="49318"/>
                    <a:pt x="9380" y="49767"/>
                    <a:pt x="10498" y="50285"/>
                  </a:cubicBezTo>
                  <a:cubicBezTo>
                    <a:pt x="11706" y="50844"/>
                    <a:pt x="12885" y="51467"/>
                    <a:pt x="14076" y="52065"/>
                  </a:cubicBezTo>
                  <a:cubicBezTo>
                    <a:pt x="14307" y="52182"/>
                    <a:pt x="14529" y="52313"/>
                    <a:pt x="14753" y="52443"/>
                  </a:cubicBezTo>
                  <a:cubicBezTo>
                    <a:pt x="15823" y="53063"/>
                    <a:pt x="16828" y="53777"/>
                    <a:pt x="17826" y="54499"/>
                  </a:cubicBezTo>
                  <a:cubicBezTo>
                    <a:pt x="21314" y="57024"/>
                    <a:pt x="23466" y="61369"/>
                    <a:pt x="23466" y="63044"/>
                  </a:cubicBezTo>
                  <a:cubicBezTo>
                    <a:pt x="22469" y="61283"/>
                    <a:pt x="21474" y="59158"/>
                    <a:pt x="17502" y="56331"/>
                  </a:cubicBezTo>
                  <a:cubicBezTo>
                    <a:pt x="16251" y="55440"/>
                    <a:pt x="14921" y="54682"/>
                    <a:pt x="13571" y="53957"/>
                  </a:cubicBezTo>
                  <a:cubicBezTo>
                    <a:pt x="12205" y="53221"/>
                    <a:pt x="10794" y="52575"/>
                    <a:pt x="9360" y="51985"/>
                  </a:cubicBezTo>
                  <a:cubicBezTo>
                    <a:pt x="8386" y="51585"/>
                    <a:pt x="7416" y="51172"/>
                    <a:pt x="6431" y="50800"/>
                  </a:cubicBezTo>
                  <a:cubicBezTo>
                    <a:pt x="5479" y="50442"/>
                    <a:pt x="4561" y="50013"/>
                    <a:pt x="3675" y="49523"/>
                  </a:cubicBezTo>
                  <a:cubicBezTo>
                    <a:pt x="3064" y="49186"/>
                    <a:pt x="2492" y="48788"/>
                    <a:pt x="1995" y="48291"/>
                  </a:cubicBezTo>
                  <a:cubicBezTo>
                    <a:pt x="1727" y="48024"/>
                    <a:pt x="1452" y="47766"/>
                    <a:pt x="1192" y="47512"/>
                  </a:cubicBezTo>
                  <a:cubicBezTo>
                    <a:pt x="1095" y="47506"/>
                    <a:pt x="1051" y="47498"/>
                    <a:pt x="1022" y="47498"/>
                  </a:cubicBezTo>
                  <a:cubicBezTo>
                    <a:pt x="977" y="47498"/>
                    <a:pt x="965" y="47515"/>
                    <a:pt x="852" y="47579"/>
                  </a:cubicBezTo>
                  <a:cubicBezTo>
                    <a:pt x="720" y="47862"/>
                    <a:pt x="826" y="48095"/>
                    <a:pt x="965" y="48319"/>
                  </a:cubicBezTo>
                  <a:cubicBezTo>
                    <a:pt x="1178" y="48661"/>
                    <a:pt x="1450" y="48950"/>
                    <a:pt x="1755" y="49208"/>
                  </a:cubicBezTo>
                  <a:cubicBezTo>
                    <a:pt x="2629" y="49943"/>
                    <a:pt x="3592" y="50537"/>
                    <a:pt x="4649" y="50969"/>
                  </a:cubicBezTo>
                  <a:cubicBezTo>
                    <a:pt x="5439" y="51293"/>
                    <a:pt x="6238" y="51598"/>
                    <a:pt x="7045" y="51878"/>
                  </a:cubicBezTo>
                  <a:cubicBezTo>
                    <a:pt x="8568" y="52408"/>
                    <a:pt x="10045" y="53046"/>
                    <a:pt x="11507" y="53722"/>
                  </a:cubicBezTo>
                  <a:cubicBezTo>
                    <a:pt x="12825" y="54333"/>
                    <a:pt x="14102" y="55024"/>
                    <a:pt x="15349" y="55768"/>
                  </a:cubicBezTo>
                  <a:cubicBezTo>
                    <a:pt x="16254" y="56308"/>
                    <a:pt x="17131" y="56894"/>
                    <a:pt x="17964" y="57544"/>
                  </a:cubicBezTo>
                  <a:cubicBezTo>
                    <a:pt x="18857" y="58243"/>
                    <a:pt x="19706" y="58996"/>
                    <a:pt x="20533" y="59772"/>
                  </a:cubicBezTo>
                  <a:cubicBezTo>
                    <a:pt x="20953" y="60167"/>
                    <a:pt x="21347" y="60587"/>
                    <a:pt x="21683" y="61062"/>
                  </a:cubicBezTo>
                  <a:cubicBezTo>
                    <a:pt x="22106" y="61665"/>
                    <a:pt x="22494" y="62291"/>
                    <a:pt x="22830" y="62946"/>
                  </a:cubicBezTo>
                  <a:cubicBezTo>
                    <a:pt x="23145" y="63561"/>
                    <a:pt x="23359" y="64219"/>
                    <a:pt x="23559" y="64885"/>
                  </a:cubicBezTo>
                  <a:cubicBezTo>
                    <a:pt x="23420" y="64750"/>
                    <a:pt x="23306" y="64601"/>
                    <a:pt x="23196" y="64447"/>
                  </a:cubicBezTo>
                  <a:cubicBezTo>
                    <a:pt x="22432" y="63376"/>
                    <a:pt x="21596" y="62362"/>
                    <a:pt x="20635" y="61465"/>
                  </a:cubicBezTo>
                  <a:cubicBezTo>
                    <a:pt x="19747" y="60637"/>
                    <a:pt x="18788" y="59892"/>
                    <a:pt x="17806" y="59177"/>
                  </a:cubicBezTo>
                  <a:cubicBezTo>
                    <a:pt x="16679" y="58358"/>
                    <a:pt x="15490" y="57632"/>
                    <a:pt x="14308" y="56896"/>
                  </a:cubicBezTo>
                  <a:cubicBezTo>
                    <a:pt x="13582" y="56444"/>
                    <a:pt x="12867" y="55972"/>
                    <a:pt x="12117" y="55563"/>
                  </a:cubicBezTo>
                  <a:cubicBezTo>
                    <a:pt x="10775" y="54827"/>
                    <a:pt x="9412" y="54130"/>
                    <a:pt x="8055" y="53420"/>
                  </a:cubicBezTo>
                  <a:cubicBezTo>
                    <a:pt x="7720" y="53245"/>
                    <a:pt x="7382" y="53078"/>
                    <a:pt x="7039" y="52917"/>
                  </a:cubicBezTo>
                  <a:cubicBezTo>
                    <a:pt x="5726" y="52303"/>
                    <a:pt x="4393" y="51724"/>
                    <a:pt x="3129" y="51006"/>
                  </a:cubicBezTo>
                  <a:cubicBezTo>
                    <a:pt x="2106" y="50426"/>
                    <a:pt x="1102" y="49824"/>
                    <a:pt x="227" y="49028"/>
                  </a:cubicBezTo>
                  <a:cubicBezTo>
                    <a:pt x="196" y="48999"/>
                    <a:pt x="160" y="48975"/>
                    <a:pt x="120" y="48975"/>
                  </a:cubicBezTo>
                  <a:cubicBezTo>
                    <a:pt x="86" y="48975"/>
                    <a:pt x="48" y="48994"/>
                    <a:pt x="6" y="49046"/>
                  </a:cubicBezTo>
                  <a:cubicBezTo>
                    <a:pt x="251" y="49604"/>
                    <a:pt x="581" y="50121"/>
                    <a:pt x="1050" y="50531"/>
                  </a:cubicBezTo>
                  <a:cubicBezTo>
                    <a:pt x="1590" y="51001"/>
                    <a:pt x="2164" y="51427"/>
                    <a:pt x="2775" y="51806"/>
                  </a:cubicBezTo>
                  <a:cubicBezTo>
                    <a:pt x="3841" y="52466"/>
                    <a:pt x="4966" y="53020"/>
                    <a:pt x="6076" y="53602"/>
                  </a:cubicBezTo>
                  <a:cubicBezTo>
                    <a:pt x="6850" y="54008"/>
                    <a:pt x="7647" y="54371"/>
                    <a:pt x="8432" y="54757"/>
                  </a:cubicBezTo>
                  <a:cubicBezTo>
                    <a:pt x="10149" y="55599"/>
                    <a:pt x="11813" y="56533"/>
                    <a:pt x="13456" y="57507"/>
                  </a:cubicBezTo>
                  <a:cubicBezTo>
                    <a:pt x="14739" y="58268"/>
                    <a:pt x="16025" y="59023"/>
                    <a:pt x="17231" y="59905"/>
                  </a:cubicBezTo>
                  <a:cubicBezTo>
                    <a:pt x="18163" y="60589"/>
                    <a:pt x="19058" y="61313"/>
                    <a:pt x="19876" y="62131"/>
                  </a:cubicBezTo>
                  <a:cubicBezTo>
                    <a:pt x="20567" y="62822"/>
                    <a:pt x="21209" y="63555"/>
                    <a:pt x="21812" y="64322"/>
                  </a:cubicBezTo>
                  <a:cubicBezTo>
                    <a:pt x="22230" y="64851"/>
                    <a:pt x="22619" y="65407"/>
                    <a:pt x="22931" y="66010"/>
                  </a:cubicBezTo>
                  <a:cubicBezTo>
                    <a:pt x="22963" y="66069"/>
                    <a:pt x="23030" y="66135"/>
                    <a:pt x="22940" y="66208"/>
                  </a:cubicBezTo>
                  <a:cubicBezTo>
                    <a:pt x="22456" y="65623"/>
                    <a:pt x="21898" y="65116"/>
                    <a:pt x="21335" y="64609"/>
                  </a:cubicBezTo>
                  <a:cubicBezTo>
                    <a:pt x="20491" y="63847"/>
                    <a:pt x="19589" y="63166"/>
                    <a:pt x="18652" y="62524"/>
                  </a:cubicBezTo>
                  <a:cubicBezTo>
                    <a:pt x="17290" y="61589"/>
                    <a:pt x="15849" y="60782"/>
                    <a:pt x="14429" y="59942"/>
                  </a:cubicBezTo>
                  <a:cubicBezTo>
                    <a:pt x="13214" y="59223"/>
                    <a:pt x="11988" y="58524"/>
                    <a:pt x="10766" y="57815"/>
                  </a:cubicBezTo>
                  <a:cubicBezTo>
                    <a:pt x="9441" y="57046"/>
                    <a:pt x="8104" y="56299"/>
                    <a:pt x="6703" y="55678"/>
                  </a:cubicBezTo>
                  <a:cubicBezTo>
                    <a:pt x="4903" y="54881"/>
                    <a:pt x="3274" y="53837"/>
                    <a:pt x="1864" y="52455"/>
                  </a:cubicBezTo>
                  <a:cubicBezTo>
                    <a:pt x="1523" y="52122"/>
                    <a:pt x="1147" y="51824"/>
                    <a:pt x="781" y="51519"/>
                  </a:cubicBezTo>
                  <a:cubicBezTo>
                    <a:pt x="644" y="51405"/>
                    <a:pt x="492" y="51305"/>
                    <a:pt x="335" y="51221"/>
                  </a:cubicBezTo>
                  <a:cubicBezTo>
                    <a:pt x="291" y="51198"/>
                    <a:pt x="244" y="51183"/>
                    <a:pt x="196" y="51183"/>
                  </a:cubicBezTo>
                  <a:cubicBezTo>
                    <a:pt x="129" y="51183"/>
                    <a:pt x="61" y="51212"/>
                    <a:pt x="1" y="51290"/>
                  </a:cubicBezTo>
                  <a:cubicBezTo>
                    <a:pt x="38" y="51371"/>
                    <a:pt x="66" y="51468"/>
                    <a:pt x="125" y="51546"/>
                  </a:cubicBezTo>
                  <a:cubicBezTo>
                    <a:pt x="579" y="52152"/>
                    <a:pt x="1069" y="52731"/>
                    <a:pt x="1664" y="53204"/>
                  </a:cubicBezTo>
                  <a:cubicBezTo>
                    <a:pt x="2708" y="54036"/>
                    <a:pt x="3801" y="54795"/>
                    <a:pt x="5022" y="55352"/>
                  </a:cubicBezTo>
                  <a:cubicBezTo>
                    <a:pt x="5891" y="55749"/>
                    <a:pt x="6758" y="56147"/>
                    <a:pt x="7616" y="56562"/>
                  </a:cubicBezTo>
                  <a:cubicBezTo>
                    <a:pt x="8227" y="56855"/>
                    <a:pt x="8836" y="57152"/>
                    <a:pt x="9422" y="57487"/>
                  </a:cubicBezTo>
                  <a:cubicBezTo>
                    <a:pt x="10956" y="58367"/>
                    <a:pt x="12478" y="59272"/>
                    <a:pt x="14006" y="60163"/>
                  </a:cubicBezTo>
                  <a:cubicBezTo>
                    <a:pt x="16175" y="61430"/>
                    <a:pt x="18241" y="62845"/>
                    <a:pt x="20148" y="64483"/>
                  </a:cubicBezTo>
                  <a:cubicBezTo>
                    <a:pt x="20813" y="65053"/>
                    <a:pt x="21464" y="65646"/>
                    <a:pt x="22018" y="66323"/>
                  </a:cubicBezTo>
                  <a:cubicBezTo>
                    <a:pt x="22788" y="67262"/>
                    <a:pt x="23455" y="68276"/>
                    <a:pt x="24102" y="69280"/>
                  </a:cubicBezTo>
                  <a:cubicBezTo>
                    <a:pt x="24134" y="69597"/>
                    <a:pt x="24101" y="69901"/>
                    <a:pt x="24260" y="70190"/>
                  </a:cubicBezTo>
                  <a:cubicBezTo>
                    <a:pt x="24357" y="70138"/>
                    <a:pt x="24451" y="70087"/>
                    <a:pt x="24551" y="70034"/>
                  </a:cubicBezTo>
                  <a:cubicBezTo>
                    <a:pt x="25435" y="70996"/>
                    <a:pt x="25584" y="71206"/>
                    <a:pt x="25955" y="71362"/>
                  </a:cubicBezTo>
                  <a:cubicBezTo>
                    <a:pt x="26061" y="71252"/>
                    <a:pt x="26032" y="71149"/>
                    <a:pt x="25995" y="71060"/>
                  </a:cubicBezTo>
                  <a:cubicBezTo>
                    <a:pt x="25904" y="70841"/>
                    <a:pt x="25798" y="70627"/>
                    <a:pt x="25698" y="70410"/>
                  </a:cubicBezTo>
                  <a:cubicBezTo>
                    <a:pt x="25655" y="70316"/>
                    <a:pt x="25630" y="70222"/>
                    <a:pt x="25709" y="70108"/>
                  </a:cubicBezTo>
                  <a:cubicBezTo>
                    <a:pt x="25796" y="70209"/>
                    <a:pt x="25876" y="70301"/>
                    <a:pt x="25960" y="70400"/>
                  </a:cubicBezTo>
                  <a:cubicBezTo>
                    <a:pt x="26021" y="70310"/>
                    <a:pt x="26022" y="70438"/>
                    <a:pt x="25939" y="69774"/>
                  </a:cubicBezTo>
                  <a:cubicBezTo>
                    <a:pt x="26144" y="69756"/>
                    <a:pt x="26328" y="69648"/>
                    <a:pt x="26539" y="69648"/>
                  </a:cubicBezTo>
                  <a:cubicBezTo>
                    <a:pt x="26569" y="69648"/>
                    <a:pt x="26600" y="69650"/>
                    <a:pt x="26631" y="69655"/>
                  </a:cubicBezTo>
                  <a:cubicBezTo>
                    <a:pt x="26677" y="69719"/>
                    <a:pt x="26722" y="69780"/>
                    <a:pt x="26776" y="69854"/>
                  </a:cubicBezTo>
                  <a:cubicBezTo>
                    <a:pt x="26844" y="69759"/>
                    <a:pt x="26890" y="69696"/>
                    <a:pt x="26963" y="69594"/>
                  </a:cubicBezTo>
                  <a:cubicBezTo>
                    <a:pt x="27126" y="69568"/>
                    <a:pt x="27318" y="69531"/>
                    <a:pt x="27512" y="69510"/>
                  </a:cubicBezTo>
                  <a:cubicBezTo>
                    <a:pt x="28025" y="69455"/>
                    <a:pt x="28542" y="69421"/>
                    <a:pt x="29054" y="69353"/>
                  </a:cubicBezTo>
                  <a:cubicBezTo>
                    <a:pt x="29782" y="69256"/>
                    <a:pt x="30510" y="69155"/>
                    <a:pt x="31246" y="69126"/>
                  </a:cubicBezTo>
                  <a:cubicBezTo>
                    <a:pt x="31324" y="69121"/>
                    <a:pt x="31404" y="69112"/>
                    <a:pt x="31483" y="69106"/>
                  </a:cubicBezTo>
                  <a:cubicBezTo>
                    <a:pt x="32395" y="69042"/>
                    <a:pt x="33304" y="68937"/>
                    <a:pt x="34217" y="68919"/>
                  </a:cubicBezTo>
                  <a:cubicBezTo>
                    <a:pt x="34625" y="68911"/>
                    <a:pt x="35034" y="68907"/>
                    <a:pt x="35442" y="68907"/>
                  </a:cubicBezTo>
                  <a:cubicBezTo>
                    <a:pt x="36385" y="68907"/>
                    <a:pt x="37329" y="68929"/>
                    <a:pt x="38274" y="68976"/>
                  </a:cubicBezTo>
                  <a:cubicBezTo>
                    <a:pt x="38853" y="69004"/>
                    <a:pt x="39434" y="69011"/>
                    <a:pt x="40015" y="69011"/>
                  </a:cubicBezTo>
                  <a:cubicBezTo>
                    <a:pt x="40657" y="69011"/>
                    <a:pt x="41299" y="69002"/>
                    <a:pt x="41942" y="69002"/>
                  </a:cubicBezTo>
                  <a:cubicBezTo>
                    <a:pt x="42013" y="69002"/>
                    <a:pt x="42084" y="69002"/>
                    <a:pt x="42155" y="69003"/>
                  </a:cubicBezTo>
                  <a:cubicBezTo>
                    <a:pt x="42255" y="69003"/>
                    <a:pt x="42356" y="68997"/>
                    <a:pt x="42454" y="68988"/>
                  </a:cubicBezTo>
                  <a:cubicBezTo>
                    <a:pt x="43207" y="68923"/>
                    <a:pt x="43958" y="68862"/>
                    <a:pt x="44709" y="68785"/>
                  </a:cubicBezTo>
                  <a:cubicBezTo>
                    <a:pt x="45261" y="68729"/>
                    <a:pt x="45812" y="68659"/>
                    <a:pt x="46363" y="68581"/>
                  </a:cubicBezTo>
                  <a:cubicBezTo>
                    <a:pt x="46933" y="68501"/>
                    <a:pt x="47502" y="68412"/>
                    <a:pt x="48069" y="68311"/>
                  </a:cubicBezTo>
                  <a:cubicBezTo>
                    <a:pt x="48850" y="68171"/>
                    <a:pt x="49633" y="68036"/>
                    <a:pt x="50408" y="67863"/>
                  </a:cubicBezTo>
                  <a:cubicBezTo>
                    <a:pt x="52555" y="67381"/>
                    <a:pt x="54577" y="66565"/>
                    <a:pt x="56493" y="65483"/>
                  </a:cubicBezTo>
                  <a:cubicBezTo>
                    <a:pt x="57169" y="65102"/>
                    <a:pt x="57820" y="64682"/>
                    <a:pt x="58433" y="64204"/>
                  </a:cubicBezTo>
                  <a:cubicBezTo>
                    <a:pt x="58587" y="64085"/>
                    <a:pt x="58730" y="63936"/>
                    <a:pt x="58837" y="63774"/>
                  </a:cubicBezTo>
                  <a:cubicBezTo>
                    <a:pt x="58910" y="63662"/>
                    <a:pt x="58916" y="63505"/>
                    <a:pt x="58710" y="63418"/>
                  </a:cubicBezTo>
                  <a:cubicBezTo>
                    <a:pt x="58551" y="63499"/>
                    <a:pt x="58369" y="63578"/>
                    <a:pt x="58201" y="63678"/>
                  </a:cubicBezTo>
                  <a:cubicBezTo>
                    <a:pt x="57842" y="63893"/>
                    <a:pt x="57490" y="64119"/>
                    <a:pt x="57136" y="64340"/>
                  </a:cubicBezTo>
                  <a:cubicBezTo>
                    <a:pt x="54870" y="65759"/>
                    <a:pt x="52419" y="66708"/>
                    <a:pt x="49797" y="67218"/>
                  </a:cubicBezTo>
                  <a:cubicBezTo>
                    <a:pt x="48999" y="67373"/>
                    <a:pt x="48200" y="67529"/>
                    <a:pt x="47396" y="67661"/>
                  </a:cubicBezTo>
                  <a:cubicBezTo>
                    <a:pt x="46712" y="67773"/>
                    <a:pt x="46022" y="67858"/>
                    <a:pt x="45332" y="67942"/>
                  </a:cubicBezTo>
                  <a:cubicBezTo>
                    <a:pt x="44859" y="68000"/>
                    <a:pt x="44380" y="68012"/>
                    <a:pt x="43909" y="68085"/>
                  </a:cubicBezTo>
                  <a:cubicBezTo>
                    <a:pt x="42961" y="68233"/>
                    <a:pt x="42003" y="68214"/>
                    <a:pt x="41052" y="68249"/>
                  </a:cubicBezTo>
                  <a:cubicBezTo>
                    <a:pt x="40459" y="68271"/>
                    <a:pt x="39866" y="68277"/>
                    <a:pt x="39273" y="68277"/>
                  </a:cubicBezTo>
                  <a:cubicBezTo>
                    <a:pt x="38489" y="68277"/>
                    <a:pt x="37703" y="68266"/>
                    <a:pt x="36918" y="68266"/>
                  </a:cubicBezTo>
                  <a:cubicBezTo>
                    <a:pt x="36823" y="68266"/>
                    <a:pt x="36728" y="68266"/>
                    <a:pt x="36633" y="68267"/>
                  </a:cubicBezTo>
                  <a:cubicBezTo>
                    <a:pt x="36625" y="68267"/>
                    <a:pt x="36617" y="68267"/>
                    <a:pt x="36609" y="68267"/>
                  </a:cubicBezTo>
                  <a:cubicBezTo>
                    <a:pt x="36240" y="68267"/>
                    <a:pt x="35879" y="68217"/>
                    <a:pt x="35519" y="68132"/>
                  </a:cubicBezTo>
                  <a:cubicBezTo>
                    <a:pt x="35653" y="68106"/>
                    <a:pt x="35788" y="68092"/>
                    <a:pt x="35922" y="68091"/>
                  </a:cubicBezTo>
                  <a:cubicBezTo>
                    <a:pt x="36897" y="68080"/>
                    <a:pt x="37873" y="68073"/>
                    <a:pt x="38848" y="68062"/>
                  </a:cubicBezTo>
                  <a:cubicBezTo>
                    <a:pt x="39167" y="68057"/>
                    <a:pt x="39486" y="68057"/>
                    <a:pt x="39803" y="68034"/>
                  </a:cubicBezTo>
                  <a:cubicBezTo>
                    <a:pt x="40555" y="67977"/>
                    <a:pt x="41305" y="67888"/>
                    <a:pt x="42059" y="67848"/>
                  </a:cubicBezTo>
                  <a:cubicBezTo>
                    <a:pt x="42915" y="67801"/>
                    <a:pt x="43760" y="67677"/>
                    <a:pt x="44605" y="67563"/>
                  </a:cubicBezTo>
                  <a:cubicBezTo>
                    <a:pt x="45450" y="67449"/>
                    <a:pt x="46286" y="67272"/>
                    <a:pt x="47126" y="67120"/>
                  </a:cubicBezTo>
                  <a:cubicBezTo>
                    <a:pt x="48399" y="66889"/>
                    <a:pt x="49650" y="66567"/>
                    <a:pt x="50854" y="66090"/>
                  </a:cubicBezTo>
                  <a:cubicBezTo>
                    <a:pt x="51610" y="65788"/>
                    <a:pt x="52351" y="65447"/>
                    <a:pt x="53093" y="65111"/>
                  </a:cubicBezTo>
                  <a:cubicBezTo>
                    <a:pt x="54507" y="64473"/>
                    <a:pt x="55899" y="63787"/>
                    <a:pt x="57217" y="62965"/>
                  </a:cubicBezTo>
                  <a:cubicBezTo>
                    <a:pt x="57690" y="62671"/>
                    <a:pt x="58147" y="62353"/>
                    <a:pt x="58590" y="62015"/>
                  </a:cubicBezTo>
                  <a:cubicBezTo>
                    <a:pt x="58840" y="61823"/>
                    <a:pt x="59054" y="61581"/>
                    <a:pt x="59265" y="61342"/>
                  </a:cubicBezTo>
                  <a:cubicBezTo>
                    <a:pt x="59373" y="61220"/>
                    <a:pt x="59412" y="61057"/>
                    <a:pt x="59239" y="60890"/>
                  </a:cubicBezTo>
                  <a:cubicBezTo>
                    <a:pt x="59165" y="60908"/>
                    <a:pt x="59062" y="60911"/>
                    <a:pt x="58986" y="60958"/>
                  </a:cubicBezTo>
                  <a:cubicBezTo>
                    <a:pt x="58817" y="61062"/>
                    <a:pt x="58660" y="61186"/>
                    <a:pt x="58502" y="61307"/>
                  </a:cubicBezTo>
                  <a:cubicBezTo>
                    <a:pt x="57381" y="62172"/>
                    <a:pt x="56197" y="62939"/>
                    <a:pt x="54921" y="63554"/>
                  </a:cubicBezTo>
                  <a:cubicBezTo>
                    <a:pt x="54115" y="63943"/>
                    <a:pt x="53300" y="64314"/>
                    <a:pt x="52487" y="64682"/>
                  </a:cubicBezTo>
                  <a:cubicBezTo>
                    <a:pt x="50740" y="65472"/>
                    <a:pt x="48901" y="65977"/>
                    <a:pt x="47032" y="66368"/>
                  </a:cubicBezTo>
                  <a:cubicBezTo>
                    <a:pt x="46196" y="66543"/>
                    <a:pt x="45356" y="66689"/>
                    <a:pt x="44514" y="66829"/>
                  </a:cubicBezTo>
                  <a:cubicBezTo>
                    <a:pt x="43886" y="66934"/>
                    <a:pt x="43257" y="67018"/>
                    <a:pt x="42626" y="67093"/>
                  </a:cubicBezTo>
                  <a:cubicBezTo>
                    <a:pt x="42093" y="67156"/>
                    <a:pt x="41557" y="67182"/>
                    <a:pt x="41024" y="67246"/>
                  </a:cubicBezTo>
                  <a:cubicBezTo>
                    <a:pt x="40130" y="67353"/>
                    <a:pt x="39235" y="67440"/>
                    <a:pt x="38334" y="67440"/>
                  </a:cubicBezTo>
                  <a:cubicBezTo>
                    <a:pt x="38280" y="67440"/>
                    <a:pt x="38226" y="67439"/>
                    <a:pt x="38172" y="67439"/>
                  </a:cubicBezTo>
                  <a:cubicBezTo>
                    <a:pt x="38095" y="67438"/>
                    <a:pt x="38018" y="67437"/>
                    <a:pt x="37942" y="67437"/>
                  </a:cubicBezTo>
                  <a:cubicBezTo>
                    <a:pt x="36744" y="67437"/>
                    <a:pt x="35553" y="67540"/>
                    <a:pt x="34357" y="67591"/>
                  </a:cubicBezTo>
                  <a:cubicBezTo>
                    <a:pt x="34277" y="67595"/>
                    <a:pt x="34197" y="67596"/>
                    <a:pt x="34119" y="67613"/>
                  </a:cubicBezTo>
                  <a:cubicBezTo>
                    <a:pt x="33786" y="67687"/>
                    <a:pt x="33451" y="67700"/>
                    <a:pt x="33114" y="67700"/>
                  </a:cubicBezTo>
                  <a:cubicBezTo>
                    <a:pt x="33020" y="67700"/>
                    <a:pt x="32926" y="67699"/>
                    <a:pt x="32831" y="67698"/>
                  </a:cubicBezTo>
                  <a:lnTo>
                    <a:pt x="32831" y="67698"/>
                  </a:lnTo>
                  <a:cubicBezTo>
                    <a:pt x="32852" y="67670"/>
                    <a:pt x="32872" y="67634"/>
                    <a:pt x="32898" y="67629"/>
                  </a:cubicBezTo>
                  <a:cubicBezTo>
                    <a:pt x="33386" y="67539"/>
                    <a:pt x="33872" y="67444"/>
                    <a:pt x="34363" y="67368"/>
                  </a:cubicBezTo>
                  <a:cubicBezTo>
                    <a:pt x="35381" y="67205"/>
                    <a:pt x="36402" y="67053"/>
                    <a:pt x="37422" y="66895"/>
                  </a:cubicBezTo>
                  <a:cubicBezTo>
                    <a:pt x="38442" y="66738"/>
                    <a:pt x="39462" y="66574"/>
                    <a:pt x="40482" y="66418"/>
                  </a:cubicBezTo>
                  <a:cubicBezTo>
                    <a:pt x="41875" y="66205"/>
                    <a:pt x="43266" y="65985"/>
                    <a:pt x="44647" y="65695"/>
                  </a:cubicBezTo>
                  <a:cubicBezTo>
                    <a:pt x="46165" y="65375"/>
                    <a:pt x="47666" y="64999"/>
                    <a:pt x="49149" y="64553"/>
                  </a:cubicBezTo>
                  <a:cubicBezTo>
                    <a:pt x="51598" y="63816"/>
                    <a:pt x="53904" y="62753"/>
                    <a:pt x="56121" y="61482"/>
                  </a:cubicBezTo>
                  <a:cubicBezTo>
                    <a:pt x="56866" y="61057"/>
                    <a:pt x="57566" y="60568"/>
                    <a:pt x="58213" y="60003"/>
                  </a:cubicBezTo>
                  <a:cubicBezTo>
                    <a:pt x="58465" y="59781"/>
                    <a:pt x="58714" y="59552"/>
                    <a:pt x="58818" y="59237"/>
                  </a:cubicBezTo>
                  <a:cubicBezTo>
                    <a:pt x="58775" y="59122"/>
                    <a:pt x="58707" y="59079"/>
                    <a:pt x="58637" y="59079"/>
                  </a:cubicBezTo>
                  <a:cubicBezTo>
                    <a:pt x="58596" y="59079"/>
                    <a:pt x="58555" y="59094"/>
                    <a:pt x="58517" y="59119"/>
                  </a:cubicBezTo>
                  <a:cubicBezTo>
                    <a:pt x="58266" y="59277"/>
                    <a:pt x="58022" y="59451"/>
                    <a:pt x="57790" y="59637"/>
                  </a:cubicBezTo>
                  <a:cubicBezTo>
                    <a:pt x="57087" y="60197"/>
                    <a:pt x="56332" y="60677"/>
                    <a:pt x="55519" y="61059"/>
                  </a:cubicBezTo>
                  <a:cubicBezTo>
                    <a:pt x="54602" y="61491"/>
                    <a:pt x="53682" y="61916"/>
                    <a:pt x="52757" y="62331"/>
                  </a:cubicBezTo>
                  <a:cubicBezTo>
                    <a:pt x="51103" y="63074"/>
                    <a:pt x="49389" y="63646"/>
                    <a:pt x="47638" y="64109"/>
                  </a:cubicBezTo>
                  <a:cubicBezTo>
                    <a:pt x="45872" y="64575"/>
                    <a:pt x="44089" y="64971"/>
                    <a:pt x="42277" y="65221"/>
                  </a:cubicBezTo>
                  <a:cubicBezTo>
                    <a:pt x="41117" y="65380"/>
                    <a:pt x="39964" y="65589"/>
                    <a:pt x="38807" y="65765"/>
                  </a:cubicBezTo>
                  <a:cubicBezTo>
                    <a:pt x="37865" y="65909"/>
                    <a:pt x="36918" y="66018"/>
                    <a:pt x="35977" y="66171"/>
                  </a:cubicBezTo>
                  <a:cubicBezTo>
                    <a:pt x="34941" y="66340"/>
                    <a:pt x="33907" y="66545"/>
                    <a:pt x="32873" y="66732"/>
                  </a:cubicBezTo>
                  <a:cubicBezTo>
                    <a:pt x="31541" y="66973"/>
                    <a:pt x="30243" y="67345"/>
                    <a:pt x="28948" y="67728"/>
                  </a:cubicBezTo>
                  <a:cubicBezTo>
                    <a:pt x="28220" y="67943"/>
                    <a:pt x="27550" y="68300"/>
                    <a:pt x="26853" y="68590"/>
                  </a:cubicBezTo>
                  <a:cubicBezTo>
                    <a:pt x="26848" y="68592"/>
                    <a:pt x="26844" y="68593"/>
                    <a:pt x="26838" y="68593"/>
                  </a:cubicBezTo>
                  <a:cubicBezTo>
                    <a:pt x="26813" y="68593"/>
                    <a:pt x="26777" y="68575"/>
                    <a:pt x="26728" y="68564"/>
                  </a:cubicBezTo>
                  <a:cubicBezTo>
                    <a:pt x="26723" y="68478"/>
                    <a:pt x="26720" y="68382"/>
                    <a:pt x="26716" y="68331"/>
                  </a:cubicBezTo>
                  <a:cubicBezTo>
                    <a:pt x="27273" y="67599"/>
                    <a:pt x="27802" y="66902"/>
                    <a:pt x="28321" y="66218"/>
                  </a:cubicBezTo>
                  <a:cubicBezTo>
                    <a:pt x="30098" y="65621"/>
                    <a:pt x="31923" y="65358"/>
                    <a:pt x="33769" y="65217"/>
                  </a:cubicBezTo>
                  <a:cubicBezTo>
                    <a:pt x="34244" y="65181"/>
                    <a:pt x="34719" y="65125"/>
                    <a:pt x="35195" y="65115"/>
                  </a:cubicBezTo>
                  <a:cubicBezTo>
                    <a:pt x="36052" y="65097"/>
                    <a:pt x="36904" y="65036"/>
                    <a:pt x="37756" y="64964"/>
                  </a:cubicBezTo>
                  <a:cubicBezTo>
                    <a:pt x="38290" y="64919"/>
                    <a:pt x="38825" y="64878"/>
                    <a:pt x="39358" y="64815"/>
                  </a:cubicBezTo>
                  <a:cubicBezTo>
                    <a:pt x="40165" y="64717"/>
                    <a:pt x="40972" y="64609"/>
                    <a:pt x="41777" y="64491"/>
                  </a:cubicBezTo>
                  <a:cubicBezTo>
                    <a:pt x="42403" y="64399"/>
                    <a:pt x="43033" y="64309"/>
                    <a:pt x="43654" y="64178"/>
                  </a:cubicBezTo>
                  <a:cubicBezTo>
                    <a:pt x="44567" y="63985"/>
                    <a:pt x="45469" y="63748"/>
                    <a:pt x="46381" y="63548"/>
                  </a:cubicBezTo>
                  <a:cubicBezTo>
                    <a:pt x="47643" y="63271"/>
                    <a:pt x="48883" y="62922"/>
                    <a:pt x="50092" y="62456"/>
                  </a:cubicBezTo>
                  <a:cubicBezTo>
                    <a:pt x="52149" y="61667"/>
                    <a:pt x="54064" y="60629"/>
                    <a:pt x="55819" y="59297"/>
                  </a:cubicBezTo>
                  <a:cubicBezTo>
                    <a:pt x="56296" y="58936"/>
                    <a:pt x="56764" y="58564"/>
                    <a:pt x="57158" y="58111"/>
                  </a:cubicBezTo>
                  <a:cubicBezTo>
                    <a:pt x="57300" y="57948"/>
                    <a:pt x="57423" y="57764"/>
                    <a:pt x="57535" y="57578"/>
                  </a:cubicBezTo>
                  <a:cubicBezTo>
                    <a:pt x="57586" y="57494"/>
                    <a:pt x="57578" y="57385"/>
                    <a:pt x="57451" y="57315"/>
                  </a:cubicBezTo>
                  <a:cubicBezTo>
                    <a:pt x="57158" y="57370"/>
                    <a:pt x="56936" y="57581"/>
                    <a:pt x="56698" y="57753"/>
                  </a:cubicBezTo>
                  <a:cubicBezTo>
                    <a:pt x="56084" y="58194"/>
                    <a:pt x="55482" y="58651"/>
                    <a:pt x="54870" y="59094"/>
                  </a:cubicBezTo>
                  <a:cubicBezTo>
                    <a:pt x="53315" y="60218"/>
                    <a:pt x="51634" y="61113"/>
                    <a:pt x="49858" y="61837"/>
                  </a:cubicBezTo>
                  <a:cubicBezTo>
                    <a:pt x="48328" y="62460"/>
                    <a:pt x="46762" y="62968"/>
                    <a:pt x="45158" y="63363"/>
                  </a:cubicBezTo>
                  <a:cubicBezTo>
                    <a:pt x="44099" y="63623"/>
                    <a:pt x="43035" y="63871"/>
                    <a:pt x="41950" y="64006"/>
                  </a:cubicBezTo>
                  <a:cubicBezTo>
                    <a:pt x="41320" y="64085"/>
                    <a:pt x="40688" y="64148"/>
                    <a:pt x="40060" y="64249"/>
                  </a:cubicBezTo>
                  <a:cubicBezTo>
                    <a:pt x="39020" y="64418"/>
                    <a:pt x="37966" y="64457"/>
                    <a:pt x="36920" y="64558"/>
                  </a:cubicBezTo>
                  <a:cubicBezTo>
                    <a:pt x="36248" y="64625"/>
                    <a:pt x="35570" y="64629"/>
                    <a:pt x="34896" y="64671"/>
                  </a:cubicBezTo>
                  <a:cubicBezTo>
                    <a:pt x="34002" y="64727"/>
                    <a:pt x="33115" y="64809"/>
                    <a:pt x="32227" y="64922"/>
                  </a:cubicBezTo>
                  <a:cubicBezTo>
                    <a:pt x="31140" y="65059"/>
                    <a:pt x="30072" y="65267"/>
                    <a:pt x="29027" y="65594"/>
                  </a:cubicBezTo>
                  <a:cubicBezTo>
                    <a:pt x="28984" y="65607"/>
                    <a:pt x="28942" y="65633"/>
                    <a:pt x="28893" y="65633"/>
                  </a:cubicBezTo>
                  <a:cubicBezTo>
                    <a:pt x="28859" y="65633"/>
                    <a:pt x="28822" y="65620"/>
                    <a:pt x="28779" y="65584"/>
                  </a:cubicBezTo>
                  <a:cubicBezTo>
                    <a:pt x="28807" y="65421"/>
                    <a:pt x="28942" y="65296"/>
                    <a:pt x="29024" y="65150"/>
                  </a:cubicBezTo>
                  <a:cubicBezTo>
                    <a:pt x="29120" y="64979"/>
                    <a:pt x="29240" y="64817"/>
                    <a:pt x="29357" y="64638"/>
                  </a:cubicBezTo>
                  <a:cubicBezTo>
                    <a:pt x="29799" y="64479"/>
                    <a:pt x="30253" y="64332"/>
                    <a:pt x="30694" y="64157"/>
                  </a:cubicBezTo>
                  <a:cubicBezTo>
                    <a:pt x="32036" y="63627"/>
                    <a:pt x="33436" y="63352"/>
                    <a:pt x="34857" y="63171"/>
                  </a:cubicBezTo>
                  <a:cubicBezTo>
                    <a:pt x="35585" y="63077"/>
                    <a:pt x="36317" y="62997"/>
                    <a:pt x="37046" y="62911"/>
                  </a:cubicBezTo>
                  <a:cubicBezTo>
                    <a:pt x="37933" y="62804"/>
                    <a:pt x="38818" y="62672"/>
                    <a:pt x="39708" y="62593"/>
                  </a:cubicBezTo>
                  <a:cubicBezTo>
                    <a:pt x="40660" y="62508"/>
                    <a:pt x="41596" y="62338"/>
                    <a:pt x="42532" y="62159"/>
                  </a:cubicBezTo>
                  <a:cubicBezTo>
                    <a:pt x="43839" y="61910"/>
                    <a:pt x="45119" y="61547"/>
                    <a:pt x="46388" y="61141"/>
                  </a:cubicBezTo>
                  <a:cubicBezTo>
                    <a:pt x="48398" y="60499"/>
                    <a:pt x="50360" y="59742"/>
                    <a:pt x="52242" y="58778"/>
                  </a:cubicBezTo>
                  <a:cubicBezTo>
                    <a:pt x="53202" y="58287"/>
                    <a:pt x="54099" y="57701"/>
                    <a:pt x="54952" y="57046"/>
                  </a:cubicBezTo>
                  <a:cubicBezTo>
                    <a:pt x="55157" y="56890"/>
                    <a:pt x="55334" y="56698"/>
                    <a:pt x="55515" y="56513"/>
                  </a:cubicBezTo>
                  <a:cubicBezTo>
                    <a:pt x="55599" y="56427"/>
                    <a:pt x="55653" y="56318"/>
                    <a:pt x="55594" y="56186"/>
                  </a:cubicBezTo>
                  <a:cubicBezTo>
                    <a:pt x="55537" y="56121"/>
                    <a:pt x="55474" y="56096"/>
                    <a:pt x="55410" y="56096"/>
                  </a:cubicBezTo>
                  <a:cubicBezTo>
                    <a:pt x="55346" y="56096"/>
                    <a:pt x="55280" y="56121"/>
                    <a:pt x="55217" y="56157"/>
                  </a:cubicBezTo>
                  <a:cubicBezTo>
                    <a:pt x="54960" y="56307"/>
                    <a:pt x="54701" y="56457"/>
                    <a:pt x="54455" y="56626"/>
                  </a:cubicBezTo>
                  <a:cubicBezTo>
                    <a:pt x="52877" y="57717"/>
                    <a:pt x="51180" y="58590"/>
                    <a:pt x="49407" y="59310"/>
                  </a:cubicBezTo>
                  <a:cubicBezTo>
                    <a:pt x="47214" y="60200"/>
                    <a:pt x="44967" y="60927"/>
                    <a:pt x="42649" y="61424"/>
                  </a:cubicBezTo>
                  <a:cubicBezTo>
                    <a:pt x="41248" y="61724"/>
                    <a:pt x="39831" y="61905"/>
                    <a:pt x="38412" y="62077"/>
                  </a:cubicBezTo>
                  <a:cubicBezTo>
                    <a:pt x="37662" y="62167"/>
                    <a:pt x="36911" y="62247"/>
                    <a:pt x="36163" y="62349"/>
                  </a:cubicBezTo>
                  <a:cubicBezTo>
                    <a:pt x="35437" y="62450"/>
                    <a:pt x="34710" y="62558"/>
                    <a:pt x="33986" y="62687"/>
                  </a:cubicBezTo>
                  <a:cubicBezTo>
                    <a:pt x="33361" y="62800"/>
                    <a:pt x="32740" y="62937"/>
                    <a:pt x="32123" y="63083"/>
                  </a:cubicBezTo>
                  <a:cubicBezTo>
                    <a:pt x="31464" y="63241"/>
                    <a:pt x="30842" y="63508"/>
                    <a:pt x="30222" y="63779"/>
                  </a:cubicBezTo>
                  <a:cubicBezTo>
                    <a:pt x="30149" y="63811"/>
                    <a:pt x="30078" y="63865"/>
                    <a:pt x="29999" y="63865"/>
                  </a:cubicBezTo>
                  <a:cubicBezTo>
                    <a:pt x="29966" y="63865"/>
                    <a:pt x="29931" y="63856"/>
                    <a:pt x="29894" y="63831"/>
                  </a:cubicBezTo>
                  <a:cubicBezTo>
                    <a:pt x="30294" y="63175"/>
                    <a:pt x="30298" y="63179"/>
                    <a:pt x="30893" y="62875"/>
                  </a:cubicBezTo>
                  <a:cubicBezTo>
                    <a:pt x="32633" y="61988"/>
                    <a:pt x="34440" y="61268"/>
                    <a:pt x="36290" y="60648"/>
                  </a:cubicBezTo>
                  <a:cubicBezTo>
                    <a:pt x="38701" y="59842"/>
                    <a:pt x="41123" y="59073"/>
                    <a:pt x="43597" y="58471"/>
                  </a:cubicBezTo>
                  <a:cubicBezTo>
                    <a:pt x="45449" y="58018"/>
                    <a:pt x="47280" y="57485"/>
                    <a:pt x="49121" y="56994"/>
                  </a:cubicBezTo>
                  <a:cubicBezTo>
                    <a:pt x="50619" y="56595"/>
                    <a:pt x="52101" y="56141"/>
                    <a:pt x="53529" y="55529"/>
                  </a:cubicBezTo>
                  <a:cubicBezTo>
                    <a:pt x="53986" y="55333"/>
                    <a:pt x="54436" y="55121"/>
                    <a:pt x="54877" y="54894"/>
                  </a:cubicBezTo>
                  <a:cubicBezTo>
                    <a:pt x="55103" y="54775"/>
                    <a:pt x="55318" y="54622"/>
                    <a:pt x="55515" y="54456"/>
                  </a:cubicBezTo>
                  <a:cubicBezTo>
                    <a:pt x="55644" y="54348"/>
                    <a:pt x="55780" y="54213"/>
                    <a:pt x="55736" y="53994"/>
                  </a:cubicBezTo>
                  <a:cubicBezTo>
                    <a:pt x="55657" y="53948"/>
                    <a:pt x="55580" y="53931"/>
                    <a:pt x="55504" y="53931"/>
                  </a:cubicBezTo>
                  <a:cubicBezTo>
                    <a:pt x="55389" y="53931"/>
                    <a:pt x="55277" y="53970"/>
                    <a:pt x="55167" y="54015"/>
                  </a:cubicBezTo>
                  <a:cubicBezTo>
                    <a:pt x="54890" y="54127"/>
                    <a:pt x="54619" y="54248"/>
                    <a:pt x="54346" y="54369"/>
                  </a:cubicBezTo>
                  <a:cubicBezTo>
                    <a:pt x="53362" y="54800"/>
                    <a:pt x="52355" y="55174"/>
                    <a:pt x="51327" y="55482"/>
                  </a:cubicBezTo>
                  <a:cubicBezTo>
                    <a:pt x="49748" y="55958"/>
                    <a:pt x="48165" y="56415"/>
                    <a:pt x="46582" y="56871"/>
                  </a:cubicBezTo>
                  <a:cubicBezTo>
                    <a:pt x="45608" y="57152"/>
                    <a:pt x="44632" y="57420"/>
                    <a:pt x="43654" y="57683"/>
                  </a:cubicBezTo>
                  <a:cubicBezTo>
                    <a:pt x="42579" y="57970"/>
                    <a:pt x="41495" y="58220"/>
                    <a:pt x="40427" y="58528"/>
                  </a:cubicBezTo>
                  <a:cubicBezTo>
                    <a:pt x="38995" y="58940"/>
                    <a:pt x="37575" y="59392"/>
                    <a:pt x="36176" y="59905"/>
                  </a:cubicBezTo>
                  <a:cubicBezTo>
                    <a:pt x="34682" y="60454"/>
                    <a:pt x="33196" y="61017"/>
                    <a:pt x="31777" y="61745"/>
                  </a:cubicBezTo>
                  <a:cubicBezTo>
                    <a:pt x="31735" y="61767"/>
                    <a:pt x="31693" y="61808"/>
                    <a:pt x="31637" y="61808"/>
                  </a:cubicBezTo>
                  <a:cubicBezTo>
                    <a:pt x="31609" y="61808"/>
                    <a:pt x="31577" y="61797"/>
                    <a:pt x="31540" y="61769"/>
                  </a:cubicBezTo>
                  <a:cubicBezTo>
                    <a:pt x="32132" y="61130"/>
                    <a:pt x="32687" y="60461"/>
                    <a:pt x="33313" y="59875"/>
                  </a:cubicBezTo>
                  <a:cubicBezTo>
                    <a:pt x="33385" y="59881"/>
                    <a:pt x="33440" y="59886"/>
                    <a:pt x="33442" y="59886"/>
                  </a:cubicBezTo>
                  <a:lnTo>
                    <a:pt x="33442" y="59886"/>
                  </a:lnTo>
                  <a:cubicBezTo>
                    <a:pt x="33725" y="59717"/>
                    <a:pt x="33956" y="59565"/>
                    <a:pt x="34199" y="59435"/>
                  </a:cubicBezTo>
                  <a:cubicBezTo>
                    <a:pt x="34919" y="59052"/>
                    <a:pt x="35643" y="58677"/>
                    <a:pt x="36367" y="58302"/>
                  </a:cubicBezTo>
                  <a:cubicBezTo>
                    <a:pt x="37604" y="57659"/>
                    <a:pt x="38851" y="57039"/>
                    <a:pt x="40203" y="56673"/>
                  </a:cubicBezTo>
                  <a:cubicBezTo>
                    <a:pt x="41198" y="56403"/>
                    <a:pt x="42194" y="56118"/>
                    <a:pt x="43198" y="55882"/>
                  </a:cubicBezTo>
                  <a:cubicBezTo>
                    <a:pt x="46082" y="55209"/>
                    <a:pt x="48914" y="54355"/>
                    <a:pt x="51709" y="53374"/>
                  </a:cubicBezTo>
                  <a:cubicBezTo>
                    <a:pt x="53208" y="52847"/>
                    <a:pt x="54702" y="52307"/>
                    <a:pt x="56198" y="51768"/>
                  </a:cubicBezTo>
                  <a:cubicBezTo>
                    <a:pt x="56815" y="51547"/>
                    <a:pt x="57432" y="51323"/>
                    <a:pt x="58039" y="51076"/>
                  </a:cubicBezTo>
                  <a:cubicBezTo>
                    <a:pt x="58406" y="50927"/>
                    <a:pt x="58758" y="50737"/>
                    <a:pt x="59114" y="50560"/>
                  </a:cubicBezTo>
                  <a:cubicBezTo>
                    <a:pt x="59200" y="50516"/>
                    <a:pt x="59294" y="50465"/>
                    <a:pt x="59296" y="50346"/>
                  </a:cubicBezTo>
                  <a:cubicBezTo>
                    <a:pt x="59251" y="50276"/>
                    <a:pt x="59196" y="50255"/>
                    <a:pt x="59138" y="50255"/>
                  </a:cubicBezTo>
                  <a:cubicBezTo>
                    <a:pt x="59084" y="50255"/>
                    <a:pt x="59028" y="50273"/>
                    <a:pt x="58975" y="50287"/>
                  </a:cubicBezTo>
                  <a:cubicBezTo>
                    <a:pt x="58592" y="50392"/>
                    <a:pt x="58211" y="50500"/>
                    <a:pt x="57832" y="50618"/>
                  </a:cubicBezTo>
                  <a:cubicBezTo>
                    <a:pt x="56505" y="51033"/>
                    <a:pt x="55178" y="51450"/>
                    <a:pt x="53854" y="51872"/>
                  </a:cubicBezTo>
                  <a:cubicBezTo>
                    <a:pt x="52510" y="52301"/>
                    <a:pt x="51169" y="52738"/>
                    <a:pt x="49827" y="53171"/>
                  </a:cubicBezTo>
                  <a:cubicBezTo>
                    <a:pt x="47954" y="53772"/>
                    <a:pt x="46072" y="54338"/>
                    <a:pt x="44164" y="54815"/>
                  </a:cubicBezTo>
                  <a:cubicBezTo>
                    <a:pt x="42661" y="55191"/>
                    <a:pt x="41168" y="55604"/>
                    <a:pt x="39697" y="56094"/>
                  </a:cubicBezTo>
                  <a:cubicBezTo>
                    <a:pt x="38694" y="56429"/>
                    <a:pt x="37721" y="56828"/>
                    <a:pt x="36801" y="57349"/>
                  </a:cubicBezTo>
                  <a:cubicBezTo>
                    <a:pt x="36248" y="57663"/>
                    <a:pt x="35707" y="58000"/>
                    <a:pt x="35157" y="58321"/>
                  </a:cubicBezTo>
                  <a:cubicBezTo>
                    <a:pt x="35029" y="58395"/>
                    <a:pt x="34916" y="58509"/>
                    <a:pt x="34755" y="58509"/>
                  </a:cubicBezTo>
                  <a:cubicBezTo>
                    <a:pt x="34746" y="58509"/>
                    <a:pt x="34737" y="58508"/>
                    <a:pt x="34728" y="58508"/>
                  </a:cubicBezTo>
                  <a:cubicBezTo>
                    <a:pt x="34685" y="58628"/>
                    <a:pt x="34597" y="58691"/>
                    <a:pt x="34474" y="58715"/>
                  </a:cubicBezTo>
                  <a:cubicBezTo>
                    <a:pt x="34476" y="58553"/>
                    <a:pt x="34586" y="58511"/>
                    <a:pt x="34719" y="58500"/>
                  </a:cubicBezTo>
                  <a:cubicBezTo>
                    <a:pt x="34740" y="58343"/>
                    <a:pt x="34873" y="58273"/>
                    <a:pt x="34975" y="58184"/>
                  </a:cubicBezTo>
                  <a:cubicBezTo>
                    <a:pt x="35545" y="57688"/>
                    <a:pt x="36126" y="57206"/>
                    <a:pt x="36693" y="56705"/>
                  </a:cubicBezTo>
                  <a:cubicBezTo>
                    <a:pt x="37366" y="56107"/>
                    <a:pt x="38088" y="55588"/>
                    <a:pt x="38907" y="55206"/>
                  </a:cubicBezTo>
                  <a:cubicBezTo>
                    <a:pt x="39304" y="55022"/>
                    <a:pt x="39688" y="54811"/>
                    <a:pt x="40083" y="54623"/>
                  </a:cubicBezTo>
                  <a:cubicBezTo>
                    <a:pt x="40316" y="54512"/>
                    <a:pt x="40550" y="54400"/>
                    <a:pt x="40796" y="54321"/>
                  </a:cubicBezTo>
                  <a:cubicBezTo>
                    <a:pt x="41683" y="54036"/>
                    <a:pt x="42570" y="53738"/>
                    <a:pt x="43469" y="53496"/>
                  </a:cubicBezTo>
                  <a:cubicBezTo>
                    <a:pt x="44370" y="53255"/>
                    <a:pt x="45287" y="53076"/>
                    <a:pt x="46196" y="52870"/>
                  </a:cubicBezTo>
                  <a:cubicBezTo>
                    <a:pt x="47380" y="52600"/>
                    <a:pt x="48529" y="52227"/>
                    <a:pt x="49671" y="51814"/>
                  </a:cubicBezTo>
                  <a:cubicBezTo>
                    <a:pt x="51299" y="51226"/>
                    <a:pt x="52890" y="50554"/>
                    <a:pt x="54459" y="49824"/>
                  </a:cubicBezTo>
                  <a:cubicBezTo>
                    <a:pt x="56500" y="48873"/>
                    <a:pt x="58435" y="47743"/>
                    <a:pt x="60293" y="46466"/>
                  </a:cubicBezTo>
                  <a:cubicBezTo>
                    <a:pt x="62195" y="45158"/>
                    <a:pt x="64063" y="43807"/>
                    <a:pt x="65949" y="42477"/>
                  </a:cubicBezTo>
                  <a:cubicBezTo>
                    <a:pt x="66862" y="41834"/>
                    <a:pt x="67680" y="41078"/>
                    <a:pt x="68481" y="40302"/>
                  </a:cubicBezTo>
                  <a:cubicBezTo>
                    <a:pt x="68636" y="40154"/>
                    <a:pt x="68762" y="39970"/>
                    <a:pt x="68881" y="39789"/>
                  </a:cubicBezTo>
                  <a:cubicBezTo>
                    <a:pt x="68936" y="39705"/>
                    <a:pt x="68913" y="39597"/>
                    <a:pt x="68789" y="39505"/>
                  </a:cubicBezTo>
                  <a:cubicBezTo>
                    <a:pt x="68720" y="39516"/>
                    <a:pt x="68614" y="39508"/>
                    <a:pt x="68535" y="39552"/>
                  </a:cubicBezTo>
                  <a:cubicBezTo>
                    <a:pt x="68325" y="39665"/>
                    <a:pt x="68118" y="39787"/>
                    <a:pt x="67928" y="39929"/>
                  </a:cubicBezTo>
                  <a:cubicBezTo>
                    <a:pt x="64198" y="42713"/>
                    <a:pt x="62009" y="44435"/>
                    <a:pt x="59584" y="45999"/>
                  </a:cubicBezTo>
                  <a:cubicBezTo>
                    <a:pt x="58062" y="46983"/>
                    <a:pt x="56504" y="47900"/>
                    <a:pt x="54879" y="48702"/>
                  </a:cubicBezTo>
                  <a:cubicBezTo>
                    <a:pt x="53113" y="49576"/>
                    <a:pt x="51315" y="50370"/>
                    <a:pt x="49469" y="51058"/>
                  </a:cubicBezTo>
                  <a:cubicBezTo>
                    <a:pt x="48035" y="51592"/>
                    <a:pt x="46583" y="52072"/>
                    <a:pt x="45105" y="52465"/>
                  </a:cubicBezTo>
                  <a:cubicBezTo>
                    <a:pt x="43913" y="52782"/>
                    <a:pt x="42734" y="53129"/>
                    <a:pt x="41569" y="53530"/>
                  </a:cubicBezTo>
                  <a:cubicBezTo>
                    <a:pt x="41450" y="53571"/>
                    <a:pt x="41320" y="53579"/>
                    <a:pt x="41194" y="53598"/>
                  </a:cubicBezTo>
                  <a:lnTo>
                    <a:pt x="41194" y="53598"/>
                  </a:lnTo>
                  <a:cubicBezTo>
                    <a:pt x="41690" y="53191"/>
                    <a:pt x="41958" y="53110"/>
                    <a:pt x="42814" y="52546"/>
                  </a:cubicBezTo>
                  <a:cubicBezTo>
                    <a:pt x="43219" y="52280"/>
                    <a:pt x="43657" y="52107"/>
                    <a:pt x="44119" y="51977"/>
                  </a:cubicBezTo>
                  <a:cubicBezTo>
                    <a:pt x="44788" y="51790"/>
                    <a:pt x="45451" y="51586"/>
                    <a:pt x="46117" y="51388"/>
                  </a:cubicBezTo>
                  <a:cubicBezTo>
                    <a:pt x="46441" y="51292"/>
                    <a:pt x="46764" y="51194"/>
                    <a:pt x="47085" y="51092"/>
                  </a:cubicBezTo>
                  <a:cubicBezTo>
                    <a:pt x="47862" y="50844"/>
                    <a:pt x="48638" y="50599"/>
                    <a:pt x="49411" y="50342"/>
                  </a:cubicBezTo>
                  <a:cubicBezTo>
                    <a:pt x="50357" y="50030"/>
                    <a:pt x="51265" y="49627"/>
                    <a:pt x="52169" y="49214"/>
                  </a:cubicBezTo>
                  <a:cubicBezTo>
                    <a:pt x="53220" y="48734"/>
                    <a:pt x="54242" y="48202"/>
                    <a:pt x="55234" y="47613"/>
                  </a:cubicBezTo>
                  <a:cubicBezTo>
                    <a:pt x="57065" y="46524"/>
                    <a:pt x="58783" y="45264"/>
                    <a:pt x="60499" y="44004"/>
                  </a:cubicBezTo>
                  <a:cubicBezTo>
                    <a:pt x="61735" y="43096"/>
                    <a:pt x="62858" y="42049"/>
                    <a:pt x="63970" y="40998"/>
                  </a:cubicBezTo>
                  <a:cubicBezTo>
                    <a:pt x="64806" y="40204"/>
                    <a:pt x="65581" y="39345"/>
                    <a:pt x="66382" y="38514"/>
                  </a:cubicBezTo>
                  <a:cubicBezTo>
                    <a:pt x="67364" y="37491"/>
                    <a:pt x="68202" y="36356"/>
                    <a:pt x="68952" y="35156"/>
                  </a:cubicBezTo>
                  <a:cubicBezTo>
                    <a:pt x="69140" y="34855"/>
                    <a:pt x="69291" y="34526"/>
                    <a:pt x="69442" y="34202"/>
                  </a:cubicBezTo>
                  <a:cubicBezTo>
                    <a:pt x="69505" y="34063"/>
                    <a:pt x="69574" y="33909"/>
                    <a:pt x="69511" y="33756"/>
                  </a:cubicBezTo>
                  <a:cubicBezTo>
                    <a:pt x="69452" y="33671"/>
                    <a:pt x="69385" y="33637"/>
                    <a:pt x="69318" y="33637"/>
                  </a:cubicBezTo>
                  <a:cubicBezTo>
                    <a:pt x="69257" y="33637"/>
                    <a:pt x="69197" y="33666"/>
                    <a:pt x="69144" y="33711"/>
                  </a:cubicBezTo>
                  <a:cubicBezTo>
                    <a:pt x="68963" y="33864"/>
                    <a:pt x="68791" y="34033"/>
                    <a:pt x="68638" y="34215"/>
                  </a:cubicBezTo>
                  <a:cubicBezTo>
                    <a:pt x="68433" y="34457"/>
                    <a:pt x="68243" y="34714"/>
                    <a:pt x="68055" y="34970"/>
                  </a:cubicBezTo>
                  <a:cubicBezTo>
                    <a:pt x="61264" y="44139"/>
                    <a:pt x="50748" y="48831"/>
                    <a:pt x="49917" y="48831"/>
                  </a:cubicBezTo>
                  <a:cubicBezTo>
                    <a:pt x="49908" y="48831"/>
                    <a:pt x="49901" y="48830"/>
                    <a:pt x="49894" y="48829"/>
                  </a:cubicBezTo>
                  <a:lnTo>
                    <a:pt x="49894" y="48829"/>
                  </a:lnTo>
                  <a:cubicBezTo>
                    <a:pt x="49961" y="48762"/>
                    <a:pt x="50019" y="48675"/>
                    <a:pt x="50099" y="48633"/>
                  </a:cubicBezTo>
                  <a:cubicBezTo>
                    <a:pt x="50799" y="48253"/>
                    <a:pt x="51496" y="47869"/>
                    <a:pt x="52206" y="47511"/>
                  </a:cubicBezTo>
                  <a:cubicBezTo>
                    <a:pt x="53823" y="46695"/>
                    <a:pt x="55392" y="45794"/>
                    <a:pt x="56913" y="44812"/>
                  </a:cubicBezTo>
                  <a:cubicBezTo>
                    <a:pt x="58451" y="43820"/>
                    <a:pt x="59931" y="42744"/>
                    <a:pt x="61330" y="41557"/>
                  </a:cubicBezTo>
                  <a:cubicBezTo>
                    <a:pt x="66046" y="37555"/>
                    <a:pt x="64491" y="38038"/>
                    <a:pt x="67574" y="33957"/>
                  </a:cubicBezTo>
                  <a:cubicBezTo>
                    <a:pt x="68182" y="33150"/>
                    <a:pt x="68855" y="31870"/>
                    <a:pt x="68883" y="31630"/>
                  </a:cubicBezTo>
                  <a:cubicBezTo>
                    <a:pt x="68900" y="31476"/>
                    <a:pt x="68851" y="31357"/>
                    <a:pt x="68635" y="31316"/>
                  </a:cubicBezTo>
                  <a:cubicBezTo>
                    <a:pt x="68418" y="31487"/>
                    <a:pt x="68384" y="31416"/>
                    <a:pt x="68017" y="32050"/>
                  </a:cubicBezTo>
                  <a:cubicBezTo>
                    <a:pt x="67053" y="33713"/>
                    <a:pt x="66092" y="34604"/>
                    <a:pt x="64821" y="36727"/>
                  </a:cubicBezTo>
                  <a:cubicBezTo>
                    <a:pt x="63829" y="38382"/>
                    <a:pt x="61491" y="40298"/>
                    <a:pt x="59995" y="41483"/>
                  </a:cubicBezTo>
                  <a:cubicBezTo>
                    <a:pt x="58373" y="42772"/>
                    <a:pt x="56643" y="43905"/>
                    <a:pt x="54867" y="44969"/>
                  </a:cubicBezTo>
                  <a:cubicBezTo>
                    <a:pt x="53741" y="45642"/>
                    <a:pt x="52597" y="46285"/>
                    <a:pt x="51459" y="46939"/>
                  </a:cubicBezTo>
                  <a:cubicBezTo>
                    <a:pt x="50252" y="47632"/>
                    <a:pt x="49044" y="48324"/>
                    <a:pt x="47830" y="49007"/>
                  </a:cubicBezTo>
                  <a:cubicBezTo>
                    <a:pt x="45873" y="50110"/>
                    <a:pt x="43900" y="51185"/>
                    <a:pt x="41979" y="52356"/>
                  </a:cubicBezTo>
                  <a:cubicBezTo>
                    <a:pt x="40570" y="53216"/>
                    <a:pt x="39158" y="54071"/>
                    <a:pt x="37814" y="55033"/>
                  </a:cubicBezTo>
                  <a:cubicBezTo>
                    <a:pt x="36874" y="55706"/>
                    <a:pt x="36003" y="56464"/>
                    <a:pt x="35124" y="57211"/>
                  </a:cubicBezTo>
                  <a:cubicBezTo>
                    <a:pt x="34730" y="57546"/>
                    <a:pt x="34336" y="57883"/>
                    <a:pt x="33969" y="58246"/>
                  </a:cubicBezTo>
                  <a:cubicBezTo>
                    <a:pt x="32585" y="59620"/>
                    <a:pt x="31186" y="60978"/>
                    <a:pt x="29939" y="62485"/>
                  </a:cubicBezTo>
                  <a:cubicBezTo>
                    <a:pt x="29089" y="63514"/>
                    <a:pt x="28289" y="64575"/>
                    <a:pt x="27582" y="65708"/>
                  </a:cubicBezTo>
                  <a:cubicBezTo>
                    <a:pt x="27477" y="65876"/>
                    <a:pt x="27359" y="66034"/>
                    <a:pt x="27261" y="66178"/>
                  </a:cubicBezTo>
                  <a:cubicBezTo>
                    <a:pt x="26958" y="66299"/>
                    <a:pt x="26705" y="66457"/>
                    <a:pt x="26393" y="66500"/>
                  </a:cubicBezTo>
                  <a:cubicBezTo>
                    <a:pt x="26196" y="66236"/>
                    <a:pt x="26282" y="65909"/>
                    <a:pt x="26147" y="65648"/>
                  </a:cubicBezTo>
                  <a:cubicBezTo>
                    <a:pt x="26318" y="65247"/>
                    <a:pt x="26523" y="64885"/>
                    <a:pt x="26737" y="64527"/>
                  </a:cubicBezTo>
                  <a:cubicBezTo>
                    <a:pt x="27337" y="63516"/>
                    <a:pt x="28038" y="62574"/>
                    <a:pt x="28774" y="61660"/>
                  </a:cubicBezTo>
                  <a:cubicBezTo>
                    <a:pt x="29436" y="60838"/>
                    <a:pt x="30106" y="60022"/>
                    <a:pt x="30873" y="59294"/>
                  </a:cubicBezTo>
                  <a:cubicBezTo>
                    <a:pt x="31492" y="58704"/>
                    <a:pt x="32125" y="58127"/>
                    <a:pt x="32744" y="57537"/>
                  </a:cubicBezTo>
                  <a:cubicBezTo>
                    <a:pt x="33943" y="56399"/>
                    <a:pt x="35207" y="55338"/>
                    <a:pt x="36542" y="54363"/>
                  </a:cubicBezTo>
                  <a:cubicBezTo>
                    <a:pt x="37682" y="53530"/>
                    <a:pt x="38829" y="52705"/>
                    <a:pt x="40057" y="52002"/>
                  </a:cubicBezTo>
                  <a:cubicBezTo>
                    <a:pt x="40937" y="51499"/>
                    <a:pt x="41822" y="51001"/>
                    <a:pt x="42692" y="50482"/>
                  </a:cubicBezTo>
                  <a:cubicBezTo>
                    <a:pt x="44553" y="49371"/>
                    <a:pt x="46426" y="48280"/>
                    <a:pt x="48330" y="47241"/>
                  </a:cubicBezTo>
                  <a:cubicBezTo>
                    <a:pt x="50250" y="46192"/>
                    <a:pt x="52173" y="45150"/>
                    <a:pt x="54099" y="44113"/>
                  </a:cubicBezTo>
                  <a:cubicBezTo>
                    <a:pt x="55448" y="43386"/>
                    <a:pt x="56754" y="42586"/>
                    <a:pt x="58045" y="41761"/>
                  </a:cubicBezTo>
                  <a:cubicBezTo>
                    <a:pt x="59490" y="40837"/>
                    <a:pt x="60834" y="39785"/>
                    <a:pt x="62085" y="38609"/>
                  </a:cubicBezTo>
                  <a:cubicBezTo>
                    <a:pt x="63832" y="36963"/>
                    <a:pt x="66023" y="34325"/>
                    <a:pt x="67027" y="32147"/>
                  </a:cubicBezTo>
                  <a:cubicBezTo>
                    <a:pt x="67363" y="31419"/>
                    <a:pt x="67431" y="31082"/>
                    <a:pt x="67157" y="30683"/>
                  </a:cubicBezTo>
                  <a:cubicBezTo>
                    <a:pt x="67105" y="30606"/>
                    <a:pt x="67037" y="30557"/>
                    <a:pt x="66949" y="30557"/>
                  </a:cubicBezTo>
                  <a:cubicBezTo>
                    <a:pt x="66893" y="30557"/>
                    <a:pt x="66830" y="30576"/>
                    <a:pt x="66757" y="30620"/>
                  </a:cubicBezTo>
                  <a:cubicBezTo>
                    <a:pt x="66725" y="30694"/>
                    <a:pt x="66650" y="30798"/>
                    <a:pt x="66637" y="30908"/>
                  </a:cubicBezTo>
                  <a:cubicBezTo>
                    <a:pt x="66496" y="32173"/>
                    <a:pt x="64980" y="34165"/>
                    <a:pt x="64187" y="35155"/>
                  </a:cubicBezTo>
                  <a:cubicBezTo>
                    <a:pt x="64160" y="35190"/>
                    <a:pt x="64136" y="35259"/>
                    <a:pt x="64065" y="35259"/>
                  </a:cubicBezTo>
                  <a:cubicBezTo>
                    <a:pt x="64044" y="35259"/>
                    <a:pt x="64019" y="35253"/>
                    <a:pt x="63988" y="35238"/>
                  </a:cubicBezTo>
                  <a:cubicBezTo>
                    <a:pt x="64316" y="34598"/>
                    <a:pt x="65405" y="33036"/>
                    <a:pt x="65949" y="31179"/>
                  </a:cubicBezTo>
                  <a:cubicBezTo>
                    <a:pt x="66241" y="30187"/>
                    <a:pt x="66146" y="30159"/>
                    <a:pt x="66092" y="29919"/>
                  </a:cubicBezTo>
                  <a:lnTo>
                    <a:pt x="66092" y="29919"/>
                  </a:lnTo>
                  <a:cubicBezTo>
                    <a:pt x="66006" y="30027"/>
                    <a:pt x="65942" y="30078"/>
                    <a:pt x="65917" y="30144"/>
                  </a:cubicBezTo>
                  <a:cubicBezTo>
                    <a:pt x="65775" y="30529"/>
                    <a:pt x="65509" y="31898"/>
                    <a:pt x="64310" y="33782"/>
                  </a:cubicBezTo>
                  <a:cubicBezTo>
                    <a:pt x="63466" y="35110"/>
                    <a:pt x="62534" y="36373"/>
                    <a:pt x="61623" y="37653"/>
                  </a:cubicBezTo>
                  <a:cubicBezTo>
                    <a:pt x="61110" y="38374"/>
                    <a:pt x="60449" y="38924"/>
                    <a:pt x="59736" y="39467"/>
                  </a:cubicBezTo>
                  <a:cubicBezTo>
                    <a:pt x="59712" y="39269"/>
                    <a:pt x="59857" y="39201"/>
                    <a:pt x="59937" y="39105"/>
                  </a:cubicBezTo>
                  <a:cubicBezTo>
                    <a:pt x="61553" y="37144"/>
                    <a:pt x="61731" y="36968"/>
                    <a:pt x="62962" y="34411"/>
                  </a:cubicBezTo>
                  <a:cubicBezTo>
                    <a:pt x="63736" y="32804"/>
                    <a:pt x="64506" y="30565"/>
                    <a:pt x="64576" y="28834"/>
                  </a:cubicBezTo>
                  <a:cubicBezTo>
                    <a:pt x="64584" y="28659"/>
                    <a:pt x="64553" y="28479"/>
                    <a:pt x="64513" y="28308"/>
                  </a:cubicBezTo>
                  <a:cubicBezTo>
                    <a:pt x="64496" y="28231"/>
                    <a:pt x="64442" y="28172"/>
                    <a:pt x="64361" y="28172"/>
                  </a:cubicBezTo>
                  <a:cubicBezTo>
                    <a:pt x="64338" y="28172"/>
                    <a:pt x="64313" y="28177"/>
                    <a:pt x="64285" y="28187"/>
                  </a:cubicBezTo>
                  <a:cubicBezTo>
                    <a:pt x="64145" y="28342"/>
                    <a:pt x="64129" y="28539"/>
                    <a:pt x="64097" y="28736"/>
                  </a:cubicBezTo>
                  <a:cubicBezTo>
                    <a:pt x="64011" y="29285"/>
                    <a:pt x="63937" y="29838"/>
                    <a:pt x="63810" y="30378"/>
                  </a:cubicBezTo>
                  <a:cubicBezTo>
                    <a:pt x="63227" y="32861"/>
                    <a:pt x="62210" y="35159"/>
                    <a:pt x="60784" y="37273"/>
                  </a:cubicBezTo>
                  <a:cubicBezTo>
                    <a:pt x="60016" y="38413"/>
                    <a:pt x="59098" y="39438"/>
                    <a:pt x="58225" y="40496"/>
                  </a:cubicBezTo>
                  <a:cubicBezTo>
                    <a:pt x="58139" y="40602"/>
                    <a:pt x="58020" y="40683"/>
                    <a:pt x="57904" y="40758"/>
                  </a:cubicBezTo>
                  <a:cubicBezTo>
                    <a:pt x="57470" y="41038"/>
                    <a:pt x="57032" y="41313"/>
                    <a:pt x="56594" y="41588"/>
                  </a:cubicBezTo>
                  <a:cubicBezTo>
                    <a:pt x="56559" y="41609"/>
                    <a:pt x="56522" y="41636"/>
                    <a:pt x="56482" y="41636"/>
                  </a:cubicBezTo>
                  <a:cubicBezTo>
                    <a:pt x="56451" y="41636"/>
                    <a:pt x="56418" y="41620"/>
                    <a:pt x="56384" y="41574"/>
                  </a:cubicBezTo>
                  <a:cubicBezTo>
                    <a:pt x="58213" y="39171"/>
                    <a:pt x="58850" y="38453"/>
                    <a:pt x="60226" y="35360"/>
                  </a:cubicBezTo>
                  <a:cubicBezTo>
                    <a:pt x="60914" y="33816"/>
                    <a:pt x="61537" y="32247"/>
                    <a:pt x="61988" y="30614"/>
                  </a:cubicBezTo>
                  <a:cubicBezTo>
                    <a:pt x="62151" y="30022"/>
                    <a:pt x="62296" y="29423"/>
                    <a:pt x="62410" y="28818"/>
                  </a:cubicBezTo>
                  <a:cubicBezTo>
                    <a:pt x="62472" y="28495"/>
                    <a:pt x="62517" y="28151"/>
                    <a:pt x="62379" y="27842"/>
                  </a:cubicBezTo>
                  <a:cubicBezTo>
                    <a:pt x="62321" y="27809"/>
                    <a:pt x="62270" y="27795"/>
                    <a:pt x="62226" y="27795"/>
                  </a:cubicBezTo>
                  <a:cubicBezTo>
                    <a:pt x="62131" y="27795"/>
                    <a:pt x="62064" y="27860"/>
                    <a:pt x="62009" y="27945"/>
                  </a:cubicBezTo>
                  <a:cubicBezTo>
                    <a:pt x="61734" y="28375"/>
                    <a:pt x="61643" y="29218"/>
                    <a:pt x="60925" y="31532"/>
                  </a:cubicBezTo>
                  <a:cubicBezTo>
                    <a:pt x="60519" y="32843"/>
                    <a:pt x="59987" y="34108"/>
                    <a:pt x="59421" y="35358"/>
                  </a:cubicBezTo>
                  <a:cubicBezTo>
                    <a:pt x="58293" y="37848"/>
                    <a:pt x="57683" y="38577"/>
                    <a:pt x="54967" y="42577"/>
                  </a:cubicBezTo>
                  <a:cubicBezTo>
                    <a:pt x="53966" y="43138"/>
                    <a:pt x="53708" y="43305"/>
                    <a:pt x="53616" y="43305"/>
                  </a:cubicBezTo>
                  <a:cubicBezTo>
                    <a:pt x="53580" y="43305"/>
                    <a:pt x="53569" y="43279"/>
                    <a:pt x="53548" y="43241"/>
                  </a:cubicBezTo>
                  <a:cubicBezTo>
                    <a:pt x="57242" y="38902"/>
                    <a:pt x="61536" y="27910"/>
                    <a:pt x="60452" y="27308"/>
                  </a:cubicBezTo>
                  <a:cubicBezTo>
                    <a:pt x="60428" y="27303"/>
                    <a:pt x="60406" y="27301"/>
                    <a:pt x="60384" y="27301"/>
                  </a:cubicBezTo>
                  <a:cubicBezTo>
                    <a:pt x="60281" y="27301"/>
                    <a:pt x="60201" y="27353"/>
                    <a:pt x="60167" y="27459"/>
                  </a:cubicBezTo>
                  <a:cubicBezTo>
                    <a:pt x="59820" y="28499"/>
                    <a:pt x="59678" y="29532"/>
                    <a:pt x="59170" y="31074"/>
                  </a:cubicBezTo>
                  <a:cubicBezTo>
                    <a:pt x="58315" y="33672"/>
                    <a:pt x="57437" y="35335"/>
                    <a:pt x="55949" y="38114"/>
                  </a:cubicBezTo>
                  <a:cubicBezTo>
                    <a:pt x="54757" y="40337"/>
                    <a:pt x="53463" y="42366"/>
                    <a:pt x="51735" y="44243"/>
                  </a:cubicBezTo>
                  <a:cubicBezTo>
                    <a:pt x="51617" y="44373"/>
                    <a:pt x="51478" y="44497"/>
                    <a:pt x="51324" y="44581"/>
                  </a:cubicBezTo>
                  <a:cubicBezTo>
                    <a:pt x="50366" y="45111"/>
                    <a:pt x="49405" y="45629"/>
                    <a:pt x="48441" y="46148"/>
                  </a:cubicBezTo>
                  <a:cubicBezTo>
                    <a:pt x="48417" y="46160"/>
                    <a:pt x="48387" y="46162"/>
                    <a:pt x="48349" y="46162"/>
                  </a:cubicBezTo>
                  <a:cubicBezTo>
                    <a:pt x="48335" y="46162"/>
                    <a:pt x="48321" y="46162"/>
                    <a:pt x="48306" y="46162"/>
                  </a:cubicBezTo>
                  <a:cubicBezTo>
                    <a:pt x="48287" y="46162"/>
                    <a:pt x="48266" y="46162"/>
                    <a:pt x="48244" y="46164"/>
                  </a:cubicBezTo>
                  <a:cubicBezTo>
                    <a:pt x="48549" y="45873"/>
                    <a:pt x="48830" y="45623"/>
                    <a:pt x="49091" y="45353"/>
                  </a:cubicBezTo>
                  <a:cubicBezTo>
                    <a:pt x="49411" y="45026"/>
                    <a:pt x="49700" y="44668"/>
                    <a:pt x="50027" y="44349"/>
                  </a:cubicBezTo>
                  <a:cubicBezTo>
                    <a:pt x="51256" y="43145"/>
                    <a:pt x="52287" y="41783"/>
                    <a:pt x="53234" y="40354"/>
                  </a:cubicBezTo>
                  <a:cubicBezTo>
                    <a:pt x="54600" y="38293"/>
                    <a:pt x="55390" y="37022"/>
                    <a:pt x="55954" y="35731"/>
                  </a:cubicBezTo>
                  <a:cubicBezTo>
                    <a:pt x="56896" y="33574"/>
                    <a:pt x="58542" y="29917"/>
                    <a:pt x="58489" y="27714"/>
                  </a:cubicBezTo>
                  <a:cubicBezTo>
                    <a:pt x="58488" y="27629"/>
                    <a:pt x="58445" y="27565"/>
                    <a:pt x="58320" y="27555"/>
                  </a:cubicBezTo>
                  <a:cubicBezTo>
                    <a:pt x="58271" y="27620"/>
                    <a:pt x="58191" y="27688"/>
                    <a:pt x="58161" y="27773"/>
                  </a:cubicBezTo>
                  <a:cubicBezTo>
                    <a:pt x="57734" y="28975"/>
                    <a:pt x="57730" y="30150"/>
                    <a:pt x="56583" y="32890"/>
                  </a:cubicBezTo>
                  <a:cubicBezTo>
                    <a:pt x="55773" y="34824"/>
                    <a:pt x="54877" y="37005"/>
                    <a:pt x="51408" y="41716"/>
                  </a:cubicBezTo>
                  <a:cubicBezTo>
                    <a:pt x="50912" y="42389"/>
                    <a:pt x="50424" y="43068"/>
                    <a:pt x="49836" y="43667"/>
                  </a:cubicBezTo>
                  <a:cubicBezTo>
                    <a:pt x="48721" y="44803"/>
                    <a:pt x="47596" y="45930"/>
                    <a:pt x="46480" y="47067"/>
                  </a:cubicBezTo>
                  <a:cubicBezTo>
                    <a:pt x="46224" y="47326"/>
                    <a:pt x="45936" y="47533"/>
                    <a:pt x="45627" y="47714"/>
                  </a:cubicBezTo>
                  <a:cubicBezTo>
                    <a:pt x="44771" y="48220"/>
                    <a:pt x="43914" y="48724"/>
                    <a:pt x="43057" y="49226"/>
                  </a:cubicBezTo>
                  <a:cubicBezTo>
                    <a:pt x="43012" y="49254"/>
                    <a:pt x="42954" y="49257"/>
                    <a:pt x="42857" y="49283"/>
                  </a:cubicBezTo>
                  <a:cubicBezTo>
                    <a:pt x="42915" y="49130"/>
                    <a:pt x="43007" y="49062"/>
                    <a:pt x="43085" y="48984"/>
                  </a:cubicBezTo>
                  <a:cubicBezTo>
                    <a:pt x="44190" y="47894"/>
                    <a:pt x="45303" y="46811"/>
                    <a:pt x="46401" y="45714"/>
                  </a:cubicBezTo>
                  <a:cubicBezTo>
                    <a:pt x="47035" y="45082"/>
                    <a:pt x="47683" y="44458"/>
                    <a:pt x="48263" y="43778"/>
                  </a:cubicBezTo>
                  <a:cubicBezTo>
                    <a:pt x="49255" y="42611"/>
                    <a:pt x="50208" y="41414"/>
                    <a:pt x="51160" y="40213"/>
                  </a:cubicBezTo>
                  <a:cubicBezTo>
                    <a:pt x="52483" y="38546"/>
                    <a:pt x="53461" y="37093"/>
                    <a:pt x="54943" y="33745"/>
                  </a:cubicBezTo>
                  <a:cubicBezTo>
                    <a:pt x="55682" y="32079"/>
                    <a:pt x="56105" y="30326"/>
                    <a:pt x="56426" y="28544"/>
                  </a:cubicBezTo>
                  <a:cubicBezTo>
                    <a:pt x="56488" y="28203"/>
                    <a:pt x="56416" y="27869"/>
                    <a:pt x="56318" y="27545"/>
                  </a:cubicBezTo>
                  <a:cubicBezTo>
                    <a:pt x="56293" y="27464"/>
                    <a:pt x="56240" y="27377"/>
                    <a:pt x="56135" y="27377"/>
                  </a:cubicBezTo>
                  <a:cubicBezTo>
                    <a:pt x="56104" y="27377"/>
                    <a:pt x="56069" y="27384"/>
                    <a:pt x="56029" y="27401"/>
                  </a:cubicBezTo>
                  <a:cubicBezTo>
                    <a:pt x="55820" y="27773"/>
                    <a:pt x="55891" y="28304"/>
                    <a:pt x="55839" y="28607"/>
                  </a:cubicBezTo>
                  <a:cubicBezTo>
                    <a:pt x="55464" y="30810"/>
                    <a:pt x="54834" y="32598"/>
                    <a:pt x="53884" y="34591"/>
                  </a:cubicBezTo>
                  <a:cubicBezTo>
                    <a:pt x="52718" y="37037"/>
                    <a:pt x="51728" y="38632"/>
                    <a:pt x="49455" y="41434"/>
                  </a:cubicBezTo>
                  <a:cubicBezTo>
                    <a:pt x="48877" y="42144"/>
                    <a:pt x="48298" y="42854"/>
                    <a:pt x="47689" y="43536"/>
                  </a:cubicBezTo>
                  <a:cubicBezTo>
                    <a:pt x="46894" y="44428"/>
                    <a:pt x="46037" y="45262"/>
                    <a:pt x="45160" y="46073"/>
                  </a:cubicBezTo>
                  <a:cubicBezTo>
                    <a:pt x="44517" y="46667"/>
                    <a:pt x="43883" y="47270"/>
                    <a:pt x="43246" y="47871"/>
                  </a:cubicBezTo>
                  <a:cubicBezTo>
                    <a:pt x="43057" y="48048"/>
                    <a:pt x="42880" y="48239"/>
                    <a:pt x="42685" y="48408"/>
                  </a:cubicBezTo>
                  <a:cubicBezTo>
                    <a:pt x="42006" y="48999"/>
                    <a:pt x="41440" y="49694"/>
                    <a:pt x="40841" y="50358"/>
                  </a:cubicBezTo>
                  <a:cubicBezTo>
                    <a:pt x="40582" y="50644"/>
                    <a:pt x="40306" y="50882"/>
                    <a:pt x="39981" y="51083"/>
                  </a:cubicBezTo>
                  <a:cubicBezTo>
                    <a:pt x="39118" y="51613"/>
                    <a:pt x="38257" y="52151"/>
                    <a:pt x="37404" y="52697"/>
                  </a:cubicBezTo>
                  <a:cubicBezTo>
                    <a:pt x="37051" y="52922"/>
                    <a:pt x="36719" y="53176"/>
                    <a:pt x="36378" y="53416"/>
                  </a:cubicBezTo>
                  <a:cubicBezTo>
                    <a:pt x="36344" y="53440"/>
                    <a:pt x="36309" y="53464"/>
                    <a:pt x="36273" y="53464"/>
                  </a:cubicBezTo>
                  <a:cubicBezTo>
                    <a:pt x="36242" y="53464"/>
                    <a:pt x="36209" y="53446"/>
                    <a:pt x="36175" y="53396"/>
                  </a:cubicBezTo>
                  <a:cubicBezTo>
                    <a:pt x="36406" y="53156"/>
                    <a:pt x="36632" y="52905"/>
                    <a:pt x="36916" y="52719"/>
                  </a:cubicBezTo>
                  <a:cubicBezTo>
                    <a:pt x="37586" y="52279"/>
                    <a:pt x="38170" y="51737"/>
                    <a:pt x="38734" y="51176"/>
                  </a:cubicBezTo>
                  <a:cubicBezTo>
                    <a:pt x="39748" y="50165"/>
                    <a:pt x="40733" y="49124"/>
                    <a:pt x="41736" y="48100"/>
                  </a:cubicBezTo>
                  <a:cubicBezTo>
                    <a:pt x="42556" y="47259"/>
                    <a:pt x="43305" y="46355"/>
                    <a:pt x="44057" y="45454"/>
                  </a:cubicBezTo>
                  <a:cubicBezTo>
                    <a:pt x="44668" y="44721"/>
                    <a:pt x="45267" y="43975"/>
                    <a:pt x="45868" y="43235"/>
                  </a:cubicBezTo>
                  <a:cubicBezTo>
                    <a:pt x="47874" y="40761"/>
                    <a:pt x="50179" y="37583"/>
                    <a:pt x="51653" y="34774"/>
                  </a:cubicBezTo>
                  <a:cubicBezTo>
                    <a:pt x="52506" y="33148"/>
                    <a:pt x="53606" y="31055"/>
                    <a:pt x="54032" y="29511"/>
                  </a:cubicBezTo>
                  <a:cubicBezTo>
                    <a:pt x="54140" y="29117"/>
                    <a:pt x="54116" y="28721"/>
                    <a:pt x="53863" y="28371"/>
                  </a:cubicBezTo>
                  <a:cubicBezTo>
                    <a:pt x="53833" y="28330"/>
                    <a:pt x="53796" y="28303"/>
                    <a:pt x="53748" y="28303"/>
                  </a:cubicBezTo>
                  <a:cubicBezTo>
                    <a:pt x="53715" y="28303"/>
                    <a:pt x="53676" y="28316"/>
                    <a:pt x="53631" y="28345"/>
                  </a:cubicBezTo>
                  <a:cubicBezTo>
                    <a:pt x="53618" y="28437"/>
                    <a:pt x="53587" y="28552"/>
                    <a:pt x="53590" y="28666"/>
                  </a:cubicBezTo>
                  <a:cubicBezTo>
                    <a:pt x="53602" y="29172"/>
                    <a:pt x="53432" y="29654"/>
                    <a:pt x="53112" y="30437"/>
                  </a:cubicBezTo>
                  <a:cubicBezTo>
                    <a:pt x="52431" y="32102"/>
                    <a:pt x="50568" y="35725"/>
                    <a:pt x="49228" y="37686"/>
                  </a:cubicBezTo>
                  <a:cubicBezTo>
                    <a:pt x="48069" y="39385"/>
                    <a:pt x="47535" y="40217"/>
                    <a:pt x="43304" y="45620"/>
                  </a:cubicBezTo>
                  <a:cubicBezTo>
                    <a:pt x="42628" y="46482"/>
                    <a:pt x="41896" y="47298"/>
                    <a:pt x="41129" y="48079"/>
                  </a:cubicBezTo>
                  <a:cubicBezTo>
                    <a:pt x="41102" y="48106"/>
                    <a:pt x="41074" y="48170"/>
                    <a:pt x="41024" y="48170"/>
                  </a:cubicBezTo>
                  <a:cubicBezTo>
                    <a:pt x="41001" y="48170"/>
                    <a:pt x="40974" y="48157"/>
                    <a:pt x="40940" y="48122"/>
                  </a:cubicBezTo>
                  <a:cubicBezTo>
                    <a:pt x="41258" y="47716"/>
                    <a:pt x="41584" y="47315"/>
                    <a:pt x="41894" y="46904"/>
                  </a:cubicBezTo>
                  <a:cubicBezTo>
                    <a:pt x="43043" y="45380"/>
                    <a:pt x="44192" y="43854"/>
                    <a:pt x="45332" y="42323"/>
                  </a:cubicBezTo>
                  <a:cubicBezTo>
                    <a:pt x="46986" y="40103"/>
                    <a:pt x="47940" y="38632"/>
                    <a:pt x="49809" y="35072"/>
                  </a:cubicBezTo>
                  <a:cubicBezTo>
                    <a:pt x="50466" y="33822"/>
                    <a:pt x="51059" y="32541"/>
                    <a:pt x="51626" y="31249"/>
                  </a:cubicBezTo>
                  <a:cubicBezTo>
                    <a:pt x="52019" y="30350"/>
                    <a:pt x="52257" y="29409"/>
                    <a:pt x="52385" y="28439"/>
                  </a:cubicBezTo>
                  <a:cubicBezTo>
                    <a:pt x="52410" y="28246"/>
                    <a:pt x="52408" y="28040"/>
                    <a:pt x="52386" y="27846"/>
                  </a:cubicBezTo>
                  <a:cubicBezTo>
                    <a:pt x="52371" y="27691"/>
                    <a:pt x="52324" y="27532"/>
                    <a:pt x="52126" y="27447"/>
                  </a:cubicBezTo>
                  <a:cubicBezTo>
                    <a:pt x="52077" y="27485"/>
                    <a:pt x="51993" y="27516"/>
                    <a:pt x="51964" y="27576"/>
                  </a:cubicBezTo>
                  <a:cubicBezTo>
                    <a:pt x="51788" y="27936"/>
                    <a:pt x="51697" y="28455"/>
                    <a:pt x="51480" y="29170"/>
                  </a:cubicBezTo>
                  <a:cubicBezTo>
                    <a:pt x="50754" y="31579"/>
                    <a:pt x="48802" y="35170"/>
                    <a:pt x="47609" y="37353"/>
                  </a:cubicBezTo>
                  <a:cubicBezTo>
                    <a:pt x="45428" y="41353"/>
                    <a:pt x="42186" y="45789"/>
                    <a:pt x="39631" y="48708"/>
                  </a:cubicBezTo>
                  <a:cubicBezTo>
                    <a:pt x="39055" y="49367"/>
                    <a:pt x="38447" y="49998"/>
                    <a:pt x="37853" y="50641"/>
                  </a:cubicBezTo>
                  <a:cubicBezTo>
                    <a:pt x="37833" y="50661"/>
                    <a:pt x="37810" y="50681"/>
                    <a:pt x="37787" y="50681"/>
                  </a:cubicBezTo>
                  <a:cubicBezTo>
                    <a:pt x="37766" y="50681"/>
                    <a:pt x="37744" y="50665"/>
                    <a:pt x="37725" y="50617"/>
                  </a:cubicBezTo>
                  <a:cubicBezTo>
                    <a:pt x="37766" y="50562"/>
                    <a:pt x="37813" y="50499"/>
                    <a:pt x="37862" y="50437"/>
                  </a:cubicBezTo>
                  <a:cubicBezTo>
                    <a:pt x="38272" y="49924"/>
                    <a:pt x="38696" y="49423"/>
                    <a:pt x="39088" y="48896"/>
                  </a:cubicBezTo>
                  <a:cubicBezTo>
                    <a:pt x="40417" y="47107"/>
                    <a:pt x="41642" y="45246"/>
                    <a:pt x="42783" y="43330"/>
                  </a:cubicBezTo>
                  <a:cubicBezTo>
                    <a:pt x="43597" y="41962"/>
                    <a:pt x="44400" y="40591"/>
                    <a:pt x="45194" y="39212"/>
                  </a:cubicBezTo>
                  <a:cubicBezTo>
                    <a:pt x="47080" y="35939"/>
                    <a:pt x="47866" y="34153"/>
                    <a:pt x="49429" y="30338"/>
                  </a:cubicBezTo>
                  <a:cubicBezTo>
                    <a:pt x="49809" y="29411"/>
                    <a:pt x="50612" y="27096"/>
                    <a:pt x="50502" y="26091"/>
                  </a:cubicBezTo>
                  <a:cubicBezTo>
                    <a:pt x="50489" y="25965"/>
                    <a:pt x="50429" y="25866"/>
                    <a:pt x="50291" y="25835"/>
                  </a:cubicBezTo>
                  <a:cubicBezTo>
                    <a:pt x="50041" y="25953"/>
                    <a:pt x="50002" y="25970"/>
                    <a:pt x="49951" y="26124"/>
                  </a:cubicBezTo>
                  <a:cubicBezTo>
                    <a:pt x="49844" y="26444"/>
                    <a:pt x="49744" y="26766"/>
                    <a:pt x="49655" y="27092"/>
                  </a:cubicBezTo>
                  <a:cubicBezTo>
                    <a:pt x="49218" y="28693"/>
                    <a:pt x="49015" y="29303"/>
                    <a:pt x="48204" y="31251"/>
                  </a:cubicBezTo>
                  <a:cubicBezTo>
                    <a:pt x="46284" y="35865"/>
                    <a:pt x="45294" y="37478"/>
                    <a:pt x="44537" y="38880"/>
                  </a:cubicBezTo>
                  <a:cubicBezTo>
                    <a:pt x="43478" y="40842"/>
                    <a:pt x="42333" y="42751"/>
                    <a:pt x="41106" y="44612"/>
                  </a:cubicBezTo>
                  <a:cubicBezTo>
                    <a:pt x="39955" y="46356"/>
                    <a:pt x="38752" y="48062"/>
                    <a:pt x="37439" y="49689"/>
                  </a:cubicBezTo>
                  <a:cubicBezTo>
                    <a:pt x="37341" y="49812"/>
                    <a:pt x="37234" y="49931"/>
                    <a:pt x="37126" y="50048"/>
                  </a:cubicBezTo>
                  <a:cubicBezTo>
                    <a:pt x="37107" y="50066"/>
                    <a:pt x="37069" y="50066"/>
                    <a:pt x="37038" y="50075"/>
                  </a:cubicBezTo>
                  <a:cubicBezTo>
                    <a:pt x="37010" y="49953"/>
                    <a:pt x="37104" y="49895"/>
                    <a:pt x="37156" y="49818"/>
                  </a:cubicBezTo>
                  <a:cubicBezTo>
                    <a:pt x="37740" y="48964"/>
                    <a:pt x="38339" y="48121"/>
                    <a:pt x="38903" y="47254"/>
                  </a:cubicBezTo>
                  <a:cubicBezTo>
                    <a:pt x="40904" y="44176"/>
                    <a:pt x="43962" y="38917"/>
                    <a:pt x="45352" y="35833"/>
                  </a:cubicBezTo>
                  <a:cubicBezTo>
                    <a:pt x="47603" y="30843"/>
                    <a:pt x="47873" y="29970"/>
                    <a:pt x="48565" y="28004"/>
                  </a:cubicBezTo>
                  <a:cubicBezTo>
                    <a:pt x="50041" y="23813"/>
                    <a:pt x="50085" y="23445"/>
                    <a:pt x="50128" y="22887"/>
                  </a:cubicBezTo>
                  <a:cubicBezTo>
                    <a:pt x="50075" y="22844"/>
                    <a:pt x="50031" y="22810"/>
                    <a:pt x="49992" y="22780"/>
                  </a:cubicBezTo>
                  <a:cubicBezTo>
                    <a:pt x="49807" y="22836"/>
                    <a:pt x="49736" y="22990"/>
                    <a:pt x="49668" y="23126"/>
                  </a:cubicBezTo>
                  <a:cubicBezTo>
                    <a:pt x="49252" y="23967"/>
                    <a:pt x="49192" y="23925"/>
                    <a:pt x="47629" y="28339"/>
                  </a:cubicBezTo>
                  <a:cubicBezTo>
                    <a:pt x="46015" y="32896"/>
                    <a:pt x="43501" y="37771"/>
                    <a:pt x="41088" y="41985"/>
                  </a:cubicBezTo>
                  <a:cubicBezTo>
                    <a:pt x="39723" y="44368"/>
                    <a:pt x="38279" y="46700"/>
                    <a:pt x="36705" y="48953"/>
                  </a:cubicBezTo>
                  <a:cubicBezTo>
                    <a:pt x="36079" y="49850"/>
                    <a:pt x="35411" y="50716"/>
                    <a:pt x="34700" y="51548"/>
                  </a:cubicBezTo>
                  <a:cubicBezTo>
                    <a:pt x="34119" y="52229"/>
                    <a:pt x="33543" y="52915"/>
                    <a:pt x="32958" y="53592"/>
                  </a:cubicBezTo>
                  <a:cubicBezTo>
                    <a:pt x="32569" y="54043"/>
                    <a:pt x="32167" y="54484"/>
                    <a:pt x="31767" y="54928"/>
                  </a:cubicBezTo>
                  <a:cubicBezTo>
                    <a:pt x="31747" y="54949"/>
                    <a:pt x="31721" y="54983"/>
                    <a:pt x="31692" y="54983"/>
                  </a:cubicBezTo>
                  <a:cubicBezTo>
                    <a:pt x="31675" y="54983"/>
                    <a:pt x="31656" y="54972"/>
                    <a:pt x="31638" y="54939"/>
                  </a:cubicBezTo>
                  <a:cubicBezTo>
                    <a:pt x="31649" y="54903"/>
                    <a:pt x="31656" y="54861"/>
                    <a:pt x="31675" y="54830"/>
                  </a:cubicBezTo>
                  <a:cubicBezTo>
                    <a:pt x="32736" y="53123"/>
                    <a:pt x="33780" y="51406"/>
                    <a:pt x="34866" y="49717"/>
                  </a:cubicBezTo>
                  <a:cubicBezTo>
                    <a:pt x="35770" y="48313"/>
                    <a:pt x="36723" y="46939"/>
                    <a:pt x="37657" y="45553"/>
                  </a:cubicBezTo>
                  <a:cubicBezTo>
                    <a:pt x="38924" y="43670"/>
                    <a:pt x="39640" y="42666"/>
                    <a:pt x="42974" y="36367"/>
                  </a:cubicBezTo>
                  <a:cubicBezTo>
                    <a:pt x="43625" y="35137"/>
                    <a:pt x="44231" y="33882"/>
                    <a:pt x="44863" y="32642"/>
                  </a:cubicBezTo>
                  <a:cubicBezTo>
                    <a:pt x="45749" y="30905"/>
                    <a:pt x="46576" y="29144"/>
                    <a:pt x="47234" y="27305"/>
                  </a:cubicBezTo>
                  <a:cubicBezTo>
                    <a:pt x="48403" y="24034"/>
                    <a:pt x="49080" y="21696"/>
                    <a:pt x="50077" y="17100"/>
                  </a:cubicBezTo>
                  <a:cubicBezTo>
                    <a:pt x="50982" y="12933"/>
                    <a:pt x="50971" y="12446"/>
                    <a:pt x="51101" y="11237"/>
                  </a:cubicBezTo>
                  <a:cubicBezTo>
                    <a:pt x="51198" y="10339"/>
                    <a:pt x="51390" y="8526"/>
                    <a:pt x="51417" y="7618"/>
                  </a:cubicBezTo>
                  <a:cubicBezTo>
                    <a:pt x="51486" y="5304"/>
                    <a:pt x="51247" y="3296"/>
                    <a:pt x="51083" y="1791"/>
                  </a:cubicBezTo>
                  <a:cubicBezTo>
                    <a:pt x="51061" y="1596"/>
                    <a:pt x="50992" y="1404"/>
                    <a:pt x="50917" y="1222"/>
                  </a:cubicBezTo>
                  <a:cubicBezTo>
                    <a:pt x="50873" y="1114"/>
                    <a:pt x="50790" y="1047"/>
                    <a:pt x="50673" y="1047"/>
                  </a:cubicBezTo>
                  <a:cubicBezTo>
                    <a:pt x="50640" y="1047"/>
                    <a:pt x="50603" y="1053"/>
                    <a:pt x="50564" y="1064"/>
                  </a:cubicBezTo>
                  <a:cubicBezTo>
                    <a:pt x="50284" y="1315"/>
                    <a:pt x="50402" y="1633"/>
                    <a:pt x="50521" y="2724"/>
                  </a:cubicBezTo>
                  <a:cubicBezTo>
                    <a:pt x="50685" y="4210"/>
                    <a:pt x="50747" y="3871"/>
                    <a:pt x="50752" y="7666"/>
                  </a:cubicBezTo>
                  <a:cubicBezTo>
                    <a:pt x="50756" y="9327"/>
                    <a:pt x="50570" y="9951"/>
                    <a:pt x="50498" y="10874"/>
                  </a:cubicBezTo>
                  <a:cubicBezTo>
                    <a:pt x="50325" y="13096"/>
                    <a:pt x="49422" y="17214"/>
                    <a:pt x="49005" y="19010"/>
                  </a:cubicBezTo>
                  <a:cubicBezTo>
                    <a:pt x="48019" y="23257"/>
                    <a:pt x="46739" y="27494"/>
                    <a:pt x="44693" y="31739"/>
                  </a:cubicBezTo>
                  <a:cubicBezTo>
                    <a:pt x="43023" y="35199"/>
                    <a:pt x="41910" y="37394"/>
                    <a:pt x="39493" y="41471"/>
                  </a:cubicBezTo>
                  <a:cubicBezTo>
                    <a:pt x="38752" y="42721"/>
                    <a:pt x="37952" y="43932"/>
                    <a:pt x="37121" y="45123"/>
                  </a:cubicBezTo>
                  <a:cubicBezTo>
                    <a:pt x="35480" y="47474"/>
                    <a:pt x="33983" y="49916"/>
                    <a:pt x="32475" y="52351"/>
                  </a:cubicBezTo>
                  <a:cubicBezTo>
                    <a:pt x="31533" y="53873"/>
                    <a:pt x="30608" y="55405"/>
                    <a:pt x="29674" y="56932"/>
                  </a:cubicBezTo>
                  <a:cubicBezTo>
                    <a:pt x="29528" y="57170"/>
                    <a:pt x="29390" y="57411"/>
                    <a:pt x="29230" y="57639"/>
                  </a:cubicBezTo>
                  <a:cubicBezTo>
                    <a:pt x="29104" y="57817"/>
                    <a:pt x="28953" y="57977"/>
                    <a:pt x="28810" y="58143"/>
                  </a:cubicBezTo>
                  <a:cubicBezTo>
                    <a:pt x="28778" y="58179"/>
                    <a:pt x="28726" y="58197"/>
                    <a:pt x="28649" y="58244"/>
                  </a:cubicBezTo>
                  <a:cubicBezTo>
                    <a:pt x="28660" y="58151"/>
                    <a:pt x="28655" y="58090"/>
                    <a:pt x="28676" y="58043"/>
                  </a:cubicBezTo>
                  <a:cubicBezTo>
                    <a:pt x="28850" y="57665"/>
                    <a:pt x="29026" y="57286"/>
                    <a:pt x="29207" y="56910"/>
                  </a:cubicBezTo>
                  <a:cubicBezTo>
                    <a:pt x="30193" y="54867"/>
                    <a:pt x="31280" y="52877"/>
                    <a:pt x="32349" y="50876"/>
                  </a:cubicBezTo>
                  <a:cubicBezTo>
                    <a:pt x="32816" y="49998"/>
                    <a:pt x="33285" y="49122"/>
                    <a:pt x="33797" y="48269"/>
                  </a:cubicBezTo>
                  <a:cubicBezTo>
                    <a:pt x="34452" y="47178"/>
                    <a:pt x="35149" y="46113"/>
                    <a:pt x="35826" y="45034"/>
                  </a:cubicBezTo>
                  <a:cubicBezTo>
                    <a:pt x="36429" y="44075"/>
                    <a:pt x="37072" y="43135"/>
                    <a:pt x="37627" y="42149"/>
                  </a:cubicBezTo>
                  <a:cubicBezTo>
                    <a:pt x="39118" y="39499"/>
                    <a:pt x="41122" y="35435"/>
                    <a:pt x="41509" y="34687"/>
                  </a:cubicBezTo>
                  <a:cubicBezTo>
                    <a:pt x="43911" y="30057"/>
                    <a:pt x="46892" y="23385"/>
                    <a:pt x="48346" y="18566"/>
                  </a:cubicBezTo>
                  <a:cubicBezTo>
                    <a:pt x="49206" y="15718"/>
                    <a:pt x="49816" y="13154"/>
                    <a:pt x="49996" y="9929"/>
                  </a:cubicBezTo>
                  <a:cubicBezTo>
                    <a:pt x="50071" y="8575"/>
                    <a:pt x="49978" y="7229"/>
                    <a:pt x="49809" y="5883"/>
                  </a:cubicBezTo>
                  <a:cubicBezTo>
                    <a:pt x="49396" y="2577"/>
                    <a:pt x="48798" y="1365"/>
                    <a:pt x="48262" y="159"/>
                  </a:cubicBezTo>
                  <a:cubicBezTo>
                    <a:pt x="48225" y="76"/>
                    <a:pt x="48174" y="1"/>
                    <a:pt x="48071" y="1"/>
                  </a:cubicBezTo>
                  <a:close/>
                </a:path>
              </a:pathLst>
            </a:custGeom>
            <a:solidFill>
              <a:srgbClr val="024C7F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43"/>
          <p:cNvGrpSpPr/>
          <p:nvPr/>
        </p:nvGrpSpPr>
        <p:grpSpPr>
          <a:xfrm rot="1094030" flipH="1">
            <a:off x="8256797" y="3045940"/>
            <a:ext cx="1764623" cy="1866708"/>
            <a:chOff x="-121513" y="3276775"/>
            <a:chExt cx="1764600" cy="1866683"/>
          </a:xfrm>
        </p:grpSpPr>
        <p:sp>
          <p:nvSpPr>
            <p:cNvPr id="11173" name="Google Shape;11173;p43"/>
            <p:cNvSpPr/>
            <p:nvPr/>
          </p:nvSpPr>
          <p:spPr>
            <a:xfrm>
              <a:off x="-121513" y="3276775"/>
              <a:ext cx="1764600" cy="1866683"/>
            </a:xfrm>
            <a:custGeom>
              <a:avLst/>
              <a:gdLst/>
              <a:ahLst/>
              <a:cxnLst/>
              <a:rect l="l" t="t" r="r" b="b"/>
              <a:pathLst>
                <a:path w="90388" h="95617" extrusionOk="0">
                  <a:moveTo>
                    <a:pt x="38058" y="0"/>
                  </a:moveTo>
                  <a:cubicBezTo>
                    <a:pt x="36149" y="0"/>
                    <a:pt x="34855" y="1533"/>
                    <a:pt x="35006" y="3604"/>
                  </a:cubicBezTo>
                  <a:cubicBezTo>
                    <a:pt x="35083" y="4671"/>
                    <a:pt x="35251" y="5759"/>
                    <a:pt x="35584" y="6770"/>
                  </a:cubicBezTo>
                  <a:cubicBezTo>
                    <a:pt x="37067" y="11285"/>
                    <a:pt x="38622" y="15758"/>
                    <a:pt x="40976" y="19939"/>
                  </a:cubicBezTo>
                  <a:cubicBezTo>
                    <a:pt x="43734" y="24840"/>
                    <a:pt x="45223" y="30210"/>
                    <a:pt x="45926" y="35768"/>
                  </a:cubicBezTo>
                  <a:cubicBezTo>
                    <a:pt x="46440" y="39839"/>
                    <a:pt x="45957" y="43921"/>
                    <a:pt x="45688" y="47992"/>
                  </a:cubicBezTo>
                  <a:cubicBezTo>
                    <a:pt x="45678" y="48135"/>
                    <a:pt x="45571" y="48272"/>
                    <a:pt x="45428" y="48600"/>
                  </a:cubicBezTo>
                  <a:cubicBezTo>
                    <a:pt x="44147" y="43687"/>
                    <a:pt x="43383" y="38668"/>
                    <a:pt x="32423" y="27438"/>
                  </a:cubicBezTo>
                  <a:cubicBezTo>
                    <a:pt x="28195" y="23105"/>
                    <a:pt x="23035" y="20633"/>
                    <a:pt x="17111" y="19611"/>
                  </a:cubicBezTo>
                  <a:cubicBezTo>
                    <a:pt x="15255" y="19290"/>
                    <a:pt x="12091" y="18042"/>
                    <a:pt x="10911" y="17897"/>
                  </a:cubicBezTo>
                  <a:cubicBezTo>
                    <a:pt x="10742" y="17877"/>
                    <a:pt x="10575" y="17867"/>
                    <a:pt x="10410" y="17867"/>
                  </a:cubicBezTo>
                  <a:cubicBezTo>
                    <a:pt x="7566" y="17867"/>
                    <a:pt x="5415" y="20863"/>
                    <a:pt x="6800" y="24180"/>
                  </a:cubicBezTo>
                  <a:cubicBezTo>
                    <a:pt x="8530" y="28322"/>
                    <a:pt x="14913" y="32827"/>
                    <a:pt x="18732" y="35136"/>
                  </a:cubicBezTo>
                  <a:cubicBezTo>
                    <a:pt x="21994" y="37107"/>
                    <a:pt x="25225" y="39137"/>
                    <a:pt x="28388" y="41264"/>
                  </a:cubicBezTo>
                  <a:cubicBezTo>
                    <a:pt x="31102" y="43089"/>
                    <a:pt x="33312" y="45459"/>
                    <a:pt x="34843" y="48368"/>
                  </a:cubicBezTo>
                  <a:cubicBezTo>
                    <a:pt x="39486" y="57194"/>
                    <a:pt x="40410" y="66420"/>
                    <a:pt x="40279" y="76595"/>
                  </a:cubicBezTo>
                  <a:cubicBezTo>
                    <a:pt x="40278" y="76703"/>
                    <a:pt x="40196" y="76809"/>
                    <a:pt x="40075" y="77102"/>
                  </a:cubicBezTo>
                  <a:cubicBezTo>
                    <a:pt x="39475" y="75610"/>
                    <a:pt x="37666" y="70085"/>
                    <a:pt x="37272" y="68845"/>
                  </a:cubicBezTo>
                  <a:cubicBezTo>
                    <a:pt x="35863" y="64424"/>
                    <a:pt x="36462" y="63879"/>
                    <a:pt x="34626" y="61459"/>
                  </a:cubicBezTo>
                  <a:cubicBezTo>
                    <a:pt x="29728" y="55007"/>
                    <a:pt x="23115" y="54440"/>
                    <a:pt x="13706" y="48920"/>
                  </a:cubicBezTo>
                  <a:cubicBezTo>
                    <a:pt x="12551" y="48242"/>
                    <a:pt x="11297" y="47726"/>
                    <a:pt x="10060" y="47203"/>
                  </a:cubicBezTo>
                  <a:cubicBezTo>
                    <a:pt x="9248" y="46861"/>
                    <a:pt x="8429" y="46704"/>
                    <a:pt x="7648" y="46704"/>
                  </a:cubicBezTo>
                  <a:cubicBezTo>
                    <a:pt x="3221" y="46704"/>
                    <a:pt x="1" y="51747"/>
                    <a:pt x="6016" y="56564"/>
                  </a:cubicBezTo>
                  <a:cubicBezTo>
                    <a:pt x="11823" y="61214"/>
                    <a:pt x="11478" y="60731"/>
                    <a:pt x="26278" y="68709"/>
                  </a:cubicBezTo>
                  <a:cubicBezTo>
                    <a:pt x="28900" y="70122"/>
                    <a:pt x="31286" y="71855"/>
                    <a:pt x="33413" y="73944"/>
                  </a:cubicBezTo>
                  <a:cubicBezTo>
                    <a:pt x="34192" y="74708"/>
                    <a:pt x="34703" y="75625"/>
                    <a:pt x="35142" y="76633"/>
                  </a:cubicBezTo>
                  <a:cubicBezTo>
                    <a:pt x="38148" y="83554"/>
                    <a:pt x="39137" y="83793"/>
                    <a:pt x="39943" y="87105"/>
                  </a:cubicBezTo>
                  <a:cubicBezTo>
                    <a:pt x="40335" y="88728"/>
                    <a:pt x="39730" y="90548"/>
                    <a:pt x="39737" y="92153"/>
                  </a:cubicBezTo>
                  <a:cubicBezTo>
                    <a:pt x="39749" y="94522"/>
                    <a:pt x="40757" y="95617"/>
                    <a:pt x="41946" y="95617"/>
                  </a:cubicBezTo>
                  <a:cubicBezTo>
                    <a:pt x="42385" y="95617"/>
                    <a:pt x="42848" y="95468"/>
                    <a:pt x="43294" y="95179"/>
                  </a:cubicBezTo>
                  <a:cubicBezTo>
                    <a:pt x="44925" y="94126"/>
                    <a:pt x="44927" y="93032"/>
                    <a:pt x="46622" y="87003"/>
                  </a:cubicBezTo>
                  <a:cubicBezTo>
                    <a:pt x="47069" y="85411"/>
                    <a:pt x="48112" y="81756"/>
                    <a:pt x="49766" y="81736"/>
                  </a:cubicBezTo>
                  <a:cubicBezTo>
                    <a:pt x="50607" y="81724"/>
                    <a:pt x="51461" y="81651"/>
                    <a:pt x="52304" y="81651"/>
                  </a:cubicBezTo>
                  <a:cubicBezTo>
                    <a:pt x="52801" y="81651"/>
                    <a:pt x="53294" y="81676"/>
                    <a:pt x="53779" y="81756"/>
                  </a:cubicBezTo>
                  <a:cubicBezTo>
                    <a:pt x="56165" y="82149"/>
                    <a:pt x="58506" y="82803"/>
                    <a:pt x="60873" y="83303"/>
                  </a:cubicBezTo>
                  <a:cubicBezTo>
                    <a:pt x="67950" y="84800"/>
                    <a:pt x="68010" y="85869"/>
                    <a:pt x="73894" y="87099"/>
                  </a:cubicBezTo>
                  <a:cubicBezTo>
                    <a:pt x="76068" y="87554"/>
                    <a:pt x="78480" y="87930"/>
                    <a:pt x="80827" y="87930"/>
                  </a:cubicBezTo>
                  <a:cubicBezTo>
                    <a:pt x="83690" y="87930"/>
                    <a:pt x="86457" y="87371"/>
                    <a:pt x="88579" y="85715"/>
                  </a:cubicBezTo>
                  <a:cubicBezTo>
                    <a:pt x="90077" y="84547"/>
                    <a:pt x="90388" y="82884"/>
                    <a:pt x="89339" y="81301"/>
                  </a:cubicBezTo>
                  <a:cubicBezTo>
                    <a:pt x="84806" y="74455"/>
                    <a:pt x="77787" y="72564"/>
                    <a:pt x="75585" y="71753"/>
                  </a:cubicBezTo>
                  <a:cubicBezTo>
                    <a:pt x="72147" y="70488"/>
                    <a:pt x="70410" y="70627"/>
                    <a:pt x="66216" y="70043"/>
                  </a:cubicBezTo>
                  <a:cubicBezTo>
                    <a:pt x="63759" y="69702"/>
                    <a:pt x="61852" y="69576"/>
                    <a:pt x="60255" y="69576"/>
                  </a:cubicBezTo>
                  <a:cubicBezTo>
                    <a:pt x="57666" y="69576"/>
                    <a:pt x="55893" y="69906"/>
                    <a:pt x="53912" y="70176"/>
                  </a:cubicBezTo>
                  <a:cubicBezTo>
                    <a:pt x="53837" y="70096"/>
                    <a:pt x="53764" y="70014"/>
                    <a:pt x="53692" y="69929"/>
                  </a:cubicBezTo>
                  <a:cubicBezTo>
                    <a:pt x="54555" y="68744"/>
                    <a:pt x="55351" y="67499"/>
                    <a:pt x="56297" y="66381"/>
                  </a:cubicBezTo>
                  <a:cubicBezTo>
                    <a:pt x="59593" y="62491"/>
                    <a:pt x="63404" y="59154"/>
                    <a:pt x="67599" y="56274"/>
                  </a:cubicBezTo>
                  <a:cubicBezTo>
                    <a:pt x="72631" y="52821"/>
                    <a:pt x="75977" y="48109"/>
                    <a:pt x="78121" y="42479"/>
                  </a:cubicBezTo>
                  <a:cubicBezTo>
                    <a:pt x="82111" y="32000"/>
                    <a:pt x="75210" y="21407"/>
                    <a:pt x="70909" y="21407"/>
                  </a:cubicBezTo>
                  <a:cubicBezTo>
                    <a:pt x="69786" y="21407"/>
                    <a:pt x="68841" y="22128"/>
                    <a:pt x="68312" y="23761"/>
                  </a:cubicBezTo>
                  <a:cubicBezTo>
                    <a:pt x="65957" y="31047"/>
                    <a:pt x="66970" y="38542"/>
                    <a:pt x="57352" y="50714"/>
                  </a:cubicBezTo>
                  <a:cubicBezTo>
                    <a:pt x="55738" y="52755"/>
                    <a:pt x="53973" y="54673"/>
                    <a:pt x="52269" y="56640"/>
                  </a:cubicBezTo>
                  <a:cubicBezTo>
                    <a:pt x="52110" y="56825"/>
                    <a:pt x="51900" y="56963"/>
                    <a:pt x="51489" y="57315"/>
                  </a:cubicBezTo>
                  <a:cubicBezTo>
                    <a:pt x="55780" y="34436"/>
                    <a:pt x="56022" y="35995"/>
                    <a:pt x="55194" y="24579"/>
                  </a:cubicBezTo>
                  <a:cubicBezTo>
                    <a:pt x="54893" y="20451"/>
                    <a:pt x="54146" y="16400"/>
                    <a:pt x="52880" y="12446"/>
                  </a:cubicBezTo>
                  <a:cubicBezTo>
                    <a:pt x="51992" y="9665"/>
                    <a:pt x="50580" y="7205"/>
                    <a:pt x="48687" y="4995"/>
                  </a:cubicBezTo>
                  <a:cubicBezTo>
                    <a:pt x="46045" y="1909"/>
                    <a:pt x="42482" y="648"/>
                    <a:pt x="38652" y="48"/>
                  </a:cubicBezTo>
                  <a:cubicBezTo>
                    <a:pt x="38448" y="16"/>
                    <a:pt x="38250" y="0"/>
                    <a:pt x="3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74" name="Google Shape;11174;p43"/>
            <p:cNvGrpSpPr/>
            <p:nvPr/>
          </p:nvGrpSpPr>
          <p:grpSpPr>
            <a:xfrm>
              <a:off x="-11426" y="3313750"/>
              <a:ext cx="1628839" cy="1701983"/>
              <a:chOff x="1273249" y="1419463"/>
              <a:chExt cx="3227341" cy="3372266"/>
            </a:xfrm>
          </p:grpSpPr>
          <p:sp>
            <p:nvSpPr>
              <p:cNvPr id="11175" name="Google Shape;11175;p43"/>
              <p:cNvSpPr/>
              <p:nvPr/>
            </p:nvSpPr>
            <p:spPr>
              <a:xfrm>
                <a:off x="2666549" y="2832340"/>
                <a:ext cx="201072" cy="1666094"/>
              </a:xfrm>
              <a:custGeom>
                <a:avLst/>
                <a:gdLst/>
                <a:ahLst/>
                <a:cxnLst/>
                <a:rect l="l" t="t" r="r" b="b"/>
                <a:pathLst>
                  <a:path w="5198" h="43071" extrusionOk="0">
                    <a:moveTo>
                      <a:pt x="205" y="1"/>
                    </a:moveTo>
                    <a:cubicBezTo>
                      <a:pt x="154" y="1"/>
                      <a:pt x="97" y="17"/>
                      <a:pt x="31" y="56"/>
                    </a:cubicBezTo>
                    <a:cubicBezTo>
                      <a:pt x="1" y="689"/>
                      <a:pt x="359" y="1232"/>
                      <a:pt x="502" y="1829"/>
                    </a:cubicBezTo>
                    <a:cubicBezTo>
                      <a:pt x="1504" y="6032"/>
                      <a:pt x="773" y="2512"/>
                      <a:pt x="3250" y="10663"/>
                    </a:cubicBezTo>
                    <a:cubicBezTo>
                      <a:pt x="3845" y="12628"/>
                      <a:pt x="3731" y="14603"/>
                      <a:pt x="3940" y="16645"/>
                    </a:cubicBezTo>
                    <a:cubicBezTo>
                      <a:pt x="4063" y="17856"/>
                      <a:pt x="3813" y="19055"/>
                      <a:pt x="3756" y="20262"/>
                    </a:cubicBezTo>
                    <a:cubicBezTo>
                      <a:pt x="3599" y="23636"/>
                      <a:pt x="3414" y="22240"/>
                      <a:pt x="3210" y="25326"/>
                    </a:cubicBezTo>
                    <a:cubicBezTo>
                      <a:pt x="2945" y="29326"/>
                      <a:pt x="2228" y="31020"/>
                      <a:pt x="1127" y="40857"/>
                    </a:cubicBezTo>
                    <a:cubicBezTo>
                      <a:pt x="929" y="42623"/>
                      <a:pt x="986" y="42776"/>
                      <a:pt x="1221" y="43070"/>
                    </a:cubicBezTo>
                    <a:cubicBezTo>
                      <a:pt x="1397" y="41791"/>
                      <a:pt x="1483" y="40629"/>
                      <a:pt x="1737" y="39507"/>
                    </a:cubicBezTo>
                    <a:cubicBezTo>
                      <a:pt x="2255" y="37190"/>
                      <a:pt x="2342" y="35299"/>
                      <a:pt x="3132" y="30369"/>
                    </a:cubicBezTo>
                    <a:cubicBezTo>
                      <a:pt x="5198" y="17502"/>
                      <a:pt x="4821" y="18318"/>
                      <a:pt x="4536" y="12245"/>
                    </a:cubicBezTo>
                    <a:cubicBezTo>
                      <a:pt x="4513" y="11741"/>
                      <a:pt x="3272" y="7313"/>
                      <a:pt x="3253" y="7178"/>
                    </a:cubicBezTo>
                    <a:cubicBezTo>
                      <a:pt x="3075" y="5980"/>
                      <a:pt x="2711" y="4825"/>
                      <a:pt x="2449" y="3649"/>
                    </a:cubicBezTo>
                    <a:cubicBezTo>
                      <a:pt x="2143" y="2278"/>
                      <a:pt x="1384" y="1206"/>
                      <a:pt x="495" y="189"/>
                    </a:cubicBezTo>
                    <a:cubicBezTo>
                      <a:pt x="420" y="103"/>
                      <a:pt x="333" y="1"/>
                      <a:pt x="205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43"/>
              <p:cNvSpPr/>
              <p:nvPr/>
            </p:nvSpPr>
            <p:spPr>
              <a:xfrm>
                <a:off x="2198892" y="2770681"/>
                <a:ext cx="231708" cy="179293"/>
              </a:xfrm>
              <a:custGeom>
                <a:avLst/>
                <a:gdLst/>
                <a:ahLst/>
                <a:cxnLst/>
                <a:rect l="l" t="t" r="r" b="b"/>
                <a:pathLst>
                  <a:path w="5990" h="4635" extrusionOk="0">
                    <a:moveTo>
                      <a:pt x="1732" y="1"/>
                    </a:moveTo>
                    <a:cubicBezTo>
                      <a:pt x="1494" y="1"/>
                      <a:pt x="1255" y="40"/>
                      <a:pt x="1018" y="118"/>
                    </a:cubicBezTo>
                    <a:cubicBezTo>
                      <a:pt x="412" y="318"/>
                      <a:pt x="138" y="840"/>
                      <a:pt x="1" y="1522"/>
                    </a:cubicBezTo>
                    <a:cubicBezTo>
                      <a:pt x="201" y="2930"/>
                      <a:pt x="1057" y="3708"/>
                      <a:pt x="2269" y="4153"/>
                    </a:cubicBezTo>
                    <a:cubicBezTo>
                      <a:pt x="2957" y="4406"/>
                      <a:pt x="3669" y="4635"/>
                      <a:pt x="4311" y="4635"/>
                    </a:cubicBezTo>
                    <a:cubicBezTo>
                      <a:pt x="4897" y="4635"/>
                      <a:pt x="5424" y="4444"/>
                      <a:pt x="5818" y="3907"/>
                    </a:cubicBezTo>
                    <a:cubicBezTo>
                      <a:pt x="5990" y="3403"/>
                      <a:pt x="5916" y="2972"/>
                      <a:pt x="5605" y="2605"/>
                    </a:cubicBezTo>
                    <a:cubicBezTo>
                      <a:pt x="4817" y="1676"/>
                      <a:pt x="3908" y="887"/>
                      <a:pt x="2840" y="294"/>
                    </a:cubicBezTo>
                    <a:cubicBezTo>
                      <a:pt x="2486" y="99"/>
                      <a:pt x="2111" y="1"/>
                      <a:pt x="1732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11177;p43"/>
              <p:cNvSpPr/>
              <p:nvPr/>
            </p:nvSpPr>
            <p:spPr>
              <a:xfrm>
                <a:off x="2703761" y="3562374"/>
                <a:ext cx="349264" cy="1017504"/>
              </a:xfrm>
              <a:custGeom>
                <a:avLst/>
                <a:gdLst/>
                <a:ahLst/>
                <a:cxnLst/>
                <a:rect l="l" t="t" r="r" b="b"/>
                <a:pathLst>
                  <a:path w="9029" h="26304" extrusionOk="0">
                    <a:moveTo>
                      <a:pt x="9029" y="0"/>
                    </a:moveTo>
                    <a:cubicBezTo>
                      <a:pt x="3339" y="4171"/>
                      <a:pt x="3359" y="18654"/>
                      <a:pt x="134" y="25910"/>
                    </a:cubicBezTo>
                    <a:cubicBezTo>
                      <a:pt x="72" y="26047"/>
                      <a:pt x="0" y="26238"/>
                      <a:pt x="262" y="26304"/>
                    </a:cubicBezTo>
                    <a:cubicBezTo>
                      <a:pt x="1554" y="24811"/>
                      <a:pt x="2415" y="20905"/>
                      <a:pt x="2796" y="19015"/>
                    </a:cubicBezTo>
                    <a:cubicBezTo>
                      <a:pt x="2987" y="18070"/>
                      <a:pt x="3852" y="12482"/>
                      <a:pt x="6862" y="4153"/>
                    </a:cubicBezTo>
                    <a:cubicBezTo>
                      <a:pt x="7320" y="2881"/>
                      <a:pt x="7910" y="1682"/>
                      <a:pt x="8772" y="629"/>
                    </a:cubicBezTo>
                    <a:cubicBezTo>
                      <a:pt x="8846" y="539"/>
                      <a:pt x="8868" y="403"/>
                      <a:pt x="9029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11178;p43"/>
              <p:cNvSpPr/>
              <p:nvPr/>
            </p:nvSpPr>
            <p:spPr>
              <a:xfrm>
                <a:off x="1587457" y="3358097"/>
                <a:ext cx="249966" cy="175154"/>
              </a:xfrm>
              <a:custGeom>
                <a:avLst/>
                <a:gdLst/>
                <a:ahLst/>
                <a:cxnLst/>
                <a:rect l="l" t="t" r="r" b="b"/>
                <a:pathLst>
                  <a:path w="6462" h="4528" extrusionOk="0">
                    <a:moveTo>
                      <a:pt x="2469" y="1"/>
                    </a:moveTo>
                    <a:cubicBezTo>
                      <a:pt x="2114" y="1"/>
                      <a:pt x="1789" y="69"/>
                      <a:pt x="1516" y="197"/>
                    </a:cubicBezTo>
                    <a:cubicBezTo>
                      <a:pt x="0" y="909"/>
                      <a:pt x="43" y="3377"/>
                      <a:pt x="4778" y="4477"/>
                    </a:cubicBezTo>
                    <a:cubicBezTo>
                      <a:pt x="4918" y="4509"/>
                      <a:pt x="5058" y="4527"/>
                      <a:pt x="5195" y="4527"/>
                    </a:cubicBezTo>
                    <a:cubicBezTo>
                      <a:pt x="5585" y="4527"/>
                      <a:pt x="5954" y="4385"/>
                      <a:pt x="6261" y="4038"/>
                    </a:cubicBezTo>
                    <a:cubicBezTo>
                      <a:pt x="6461" y="3467"/>
                      <a:pt x="6429" y="2892"/>
                      <a:pt x="6098" y="2375"/>
                    </a:cubicBezTo>
                    <a:cubicBezTo>
                      <a:pt x="5019" y="689"/>
                      <a:pt x="3591" y="1"/>
                      <a:pt x="2469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11179;p43"/>
              <p:cNvSpPr/>
              <p:nvPr/>
            </p:nvSpPr>
            <p:spPr>
              <a:xfrm>
                <a:off x="1525490" y="2138124"/>
                <a:ext cx="306404" cy="157322"/>
              </a:xfrm>
              <a:custGeom>
                <a:avLst/>
                <a:gdLst/>
                <a:ahLst/>
                <a:cxnLst/>
                <a:rect l="l" t="t" r="r" b="b"/>
                <a:pathLst>
                  <a:path w="7921" h="4067" extrusionOk="0">
                    <a:moveTo>
                      <a:pt x="2940" y="1"/>
                    </a:moveTo>
                    <a:cubicBezTo>
                      <a:pt x="1204" y="1"/>
                      <a:pt x="0" y="2265"/>
                      <a:pt x="3235" y="3236"/>
                    </a:cubicBezTo>
                    <a:cubicBezTo>
                      <a:pt x="4132" y="3505"/>
                      <a:pt x="5048" y="3720"/>
                      <a:pt x="5963" y="3928"/>
                    </a:cubicBezTo>
                    <a:cubicBezTo>
                      <a:pt x="6328" y="4012"/>
                      <a:pt x="6699" y="4067"/>
                      <a:pt x="7102" y="4067"/>
                    </a:cubicBezTo>
                    <a:cubicBezTo>
                      <a:pt x="7323" y="4067"/>
                      <a:pt x="7554" y="4050"/>
                      <a:pt x="7800" y="4013"/>
                    </a:cubicBezTo>
                    <a:cubicBezTo>
                      <a:pt x="7848" y="3803"/>
                      <a:pt x="7920" y="3670"/>
                      <a:pt x="7899" y="3558"/>
                    </a:cubicBezTo>
                    <a:cubicBezTo>
                      <a:pt x="7753" y="2881"/>
                      <a:pt x="7428" y="2291"/>
                      <a:pt x="6900" y="1848"/>
                    </a:cubicBezTo>
                    <a:cubicBezTo>
                      <a:pt x="5894" y="1001"/>
                      <a:pt x="4742" y="414"/>
                      <a:pt x="3470" y="72"/>
                    </a:cubicBezTo>
                    <a:cubicBezTo>
                      <a:pt x="3291" y="23"/>
                      <a:pt x="3113" y="1"/>
                      <a:pt x="2940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11180;p43"/>
              <p:cNvSpPr/>
              <p:nvPr/>
            </p:nvSpPr>
            <p:spPr>
              <a:xfrm>
                <a:off x="1273249" y="3209135"/>
                <a:ext cx="212212" cy="165948"/>
              </a:xfrm>
              <a:custGeom>
                <a:avLst/>
                <a:gdLst/>
                <a:ahLst/>
                <a:cxnLst/>
                <a:rect l="l" t="t" r="r" b="b"/>
                <a:pathLst>
                  <a:path w="5486" h="4290" extrusionOk="0">
                    <a:moveTo>
                      <a:pt x="2439" y="1"/>
                    </a:moveTo>
                    <a:cubicBezTo>
                      <a:pt x="299" y="1"/>
                      <a:pt x="0" y="3080"/>
                      <a:pt x="2583" y="4090"/>
                    </a:cubicBezTo>
                    <a:cubicBezTo>
                      <a:pt x="2924" y="4223"/>
                      <a:pt x="3263" y="4289"/>
                      <a:pt x="3585" y="4289"/>
                    </a:cubicBezTo>
                    <a:cubicBezTo>
                      <a:pt x="4488" y="4289"/>
                      <a:pt x="5249" y="3767"/>
                      <a:pt x="5486" y="2731"/>
                    </a:cubicBezTo>
                    <a:cubicBezTo>
                      <a:pt x="5395" y="2208"/>
                      <a:pt x="5284" y="1735"/>
                      <a:pt x="4934" y="1352"/>
                    </a:cubicBezTo>
                    <a:cubicBezTo>
                      <a:pt x="4297" y="658"/>
                      <a:pt x="3575" y="57"/>
                      <a:pt x="2558" y="4"/>
                    </a:cubicBezTo>
                    <a:cubicBezTo>
                      <a:pt x="2518" y="2"/>
                      <a:pt x="2478" y="1"/>
                      <a:pt x="2439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11181;p43"/>
              <p:cNvSpPr/>
              <p:nvPr/>
            </p:nvSpPr>
            <p:spPr>
              <a:xfrm>
                <a:off x="1871339" y="3502920"/>
                <a:ext cx="229697" cy="156741"/>
              </a:xfrm>
              <a:custGeom>
                <a:avLst/>
                <a:gdLst/>
                <a:ahLst/>
                <a:cxnLst/>
                <a:rect l="l" t="t" r="r" b="b"/>
                <a:pathLst>
                  <a:path w="5938" h="4052" extrusionOk="0">
                    <a:moveTo>
                      <a:pt x="2313" y="1"/>
                    </a:moveTo>
                    <a:cubicBezTo>
                      <a:pt x="2035" y="1"/>
                      <a:pt x="1764" y="55"/>
                      <a:pt x="1509" y="177"/>
                    </a:cubicBezTo>
                    <a:cubicBezTo>
                      <a:pt x="0" y="891"/>
                      <a:pt x="352" y="2764"/>
                      <a:pt x="2064" y="3385"/>
                    </a:cubicBezTo>
                    <a:cubicBezTo>
                      <a:pt x="3187" y="3793"/>
                      <a:pt x="3930" y="4052"/>
                      <a:pt x="4615" y="4052"/>
                    </a:cubicBezTo>
                    <a:cubicBezTo>
                      <a:pt x="4910" y="4052"/>
                      <a:pt x="5194" y="4004"/>
                      <a:pt x="5493" y="3898"/>
                    </a:cubicBezTo>
                    <a:cubicBezTo>
                      <a:pt x="5564" y="3724"/>
                      <a:pt x="5684" y="3534"/>
                      <a:pt x="5720" y="3327"/>
                    </a:cubicBezTo>
                    <a:cubicBezTo>
                      <a:pt x="5937" y="2054"/>
                      <a:pt x="4015" y="1"/>
                      <a:pt x="2313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11182;p43"/>
              <p:cNvSpPr/>
              <p:nvPr/>
            </p:nvSpPr>
            <p:spPr>
              <a:xfrm>
                <a:off x="1834708" y="3719536"/>
                <a:ext cx="225983" cy="139799"/>
              </a:xfrm>
              <a:custGeom>
                <a:avLst/>
                <a:gdLst/>
                <a:ahLst/>
                <a:cxnLst/>
                <a:rect l="l" t="t" r="r" b="b"/>
                <a:pathLst>
                  <a:path w="5842" h="3614" extrusionOk="0">
                    <a:moveTo>
                      <a:pt x="1436" y="1"/>
                    </a:moveTo>
                    <a:cubicBezTo>
                      <a:pt x="747" y="1"/>
                      <a:pt x="378" y="402"/>
                      <a:pt x="0" y="1367"/>
                    </a:cubicBezTo>
                    <a:cubicBezTo>
                      <a:pt x="346" y="2972"/>
                      <a:pt x="1896" y="3614"/>
                      <a:pt x="3508" y="3614"/>
                    </a:cubicBezTo>
                    <a:cubicBezTo>
                      <a:pt x="3935" y="3614"/>
                      <a:pt x="4366" y="3569"/>
                      <a:pt x="4780" y="3485"/>
                    </a:cubicBezTo>
                    <a:cubicBezTo>
                      <a:pt x="5191" y="3401"/>
                      <a:pt x="5663" y="3280"/>
                      <a:pt x="5842" y="2760"/>
                    </a:cubicBezTo>
                    <a:cubicBezTo>
                      <a:pt x="5674" y="1711"/>
                      <a:pt x="3957" y="413"/>
                      <a:pt x="1862" y="43"/>
                    </a:cubicBezTo>
                    <a:cubicBezTo>
                      <a:pt x="1707" y="15"/>
                      <a:pt x="1566" y="1"/>
                      <a:pt x="1436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11183;p43"/>
              <p:cNvSpPr/>
              <p:nvPr/>
            </p:nvSpPr>
            <p:spPr>
              <a:xfrm>
                <a:off x="3022572" y="2661213"/>
                <a:ext cx="160687" cy="215655"/>
              </a:xfrm>
              <a:custGeom>
                <a:avLst/>
                <a:gdLst/>
                <a:ahLst/>
                <a:cxnLst/>
                <a:rect l="l" t="t" r="r" b="b"/>
                <a:pathLst>
                  <a:path w="4154" h="5575" extrusionOk="0">
                    <a:moveTo>
                      <a:pt x="1802" y="1"/>
                    </a:moveTo>
                    <a:cubicBezTo>
                      <a:pt x="3" y="390"/>
                      <a:pt x="0" y="2038"/>
                      <a:pt x="166" y="4206"/>
                    </a:cubicBezTo>
                    <a:cubicBezTo>
                      <a:pt x="192" y="4541"/>
                      <a:pt x="376" y="4887"/>
                      <a:pt x="559" y="5183"/>
                    </a:cubicBezTo>
                    <a:cubicBezTo>
                      <a:pt x="730" y="5458"/>
                      <a:pt x="973" y="5574"/>
                      <a:pt x="1238" y="5574"/>
                    </a:cubicBezTo>
                    <a:cubicBezTo>
                      <a:pt x="1767" y="5574"/>
                      <a:pt x="2385" y="5114"/>
                      <a:pt x="2699" y="4527"/>
                    </a:cubicBezTo>
                    <a:cubicBezTo>
                      <a:pt x="4154" y="1814"/>
                      <a:pt x="3200" y="283"/>
                      <a:pt x="1802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11184;p43"/>
              <p:cNvSpPr/>
              <p:nvPr/>
            </p:nvSpPr>
            <p:spPr>
              <a:xfrm>
                <a:off x="2171196" y="2457439"/>
                <a:ext cx="205559" cy="190163"/>
              </a:xfrm>
              <a:custGeom>
                <a:avLst/>
                <a:gdLst/>
                <a:ahLst/>
                <a:cxnLst/>
                <a:rect l="l" t="t" r="r" b="b"/>
                <a:pathLst>
                  <a:path w="5314" h="4916" extrusionOk="0">
                    <a:moveTo>
                      <a:pt x="1973" y="1"/>
                    </a:moveTo>
                    <a:cubicBezTo>
                      <a:pt x="1905" y="1"/>
                      <a:pt x="1836" y="4"/>
                      <a:pt x="1765" y="10"/>
                    </a:cubicBezTo>
                    <a:cubicBezTo>
                      <a:pt x="556" y="112"/>
                      <a:pt x="1" y="1613"/>
                      <a:pt x="1250" y="2736"/>
                    </a:cubicBezTo>
                    <a:cubicBezTo>
                      <a:pt x="2252" y="3635"/>
                      <a:pt x="3366" y="4475"/>
                      <a:pt x="4629" y="4916"/>
                    </a:cubicBezTo>
                    <a:cubicBezTo>
                      <a:pt x="5038" y="4850"/>
                      <a:pt x="5208" y="4655"/>
                      <a:pt x="5248" y="4364"/>
                    </a:cubicBezTo>
                    <a:cubicBezTo>
                      <a:pt x="5313" y="3871"/>
                      <a:pt x="5276" y="3392"/>
                      <a:pt x="5068" y="2923"/>
                    </a:cubicBezTo>
                    <a:cubicBezTo>
                      <a:pt x="4699" y="2095"/>
                      <a:pt x="4196" y="1362"/>
                      <a:pt x="3575" y="713"/>
                    </a:cubicBezTo>
                    <a:cubicBezTo>
                      <a:pt x="3134" y="252"/>
                      <a:pt x="2602" y="1"/>
                      <a:pt x="1973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11185;p43"/>
              <p:cNvSpPr/>
              <p:nvPr/>
            </p:nvSpPr>
            <p:spPr>
              <a:xfrm>
                <a:off x="2365454" y="2992016"/>
                <a:ext cx="174884" cy="172447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4458" extrusionOk="0">
                    <a:moveTo>
                      <a:pt x="1489" y="1"/>
                    </a:moveTo>
                    <a:cubicBezTo>
                      <a:pt x="866" y="1"/>
                      <a:pt x="307" y="409"/>
                      <a:pt x="0" y="1412"/>
                    </a:cubicBezTo>
                    <a:cubicBezTo>
                      <a:pt x="108" y="2673"/>
                      <a:pt x="865" y="3416"/>
                      <a:pt x="1804" y="3982"/>
                    </a:cubicBezTo>
                    <a:cubicBezTo>
                      <a:pt x="2255" y="4254"/>
                      <a:pt x="2737" y="4458"/>
                      <a:pt x="3253" y="4458"/>
                    </a:cubicBezTo>
                    <a:cubicBezTo>
                      <a:pt x="3529" y="4458"/>
                      <a:pt x="3815" y="4399"/>
                      <a:pt x="4112" y="4261"/>
                    </a:cubicBezTo>
                    <a:cubicBezTo>
                      <a:pt x="4466" y="3790"/>
                      <a:pt x="4520" y="3392"/>
                      <a:pt x="4392" y="2917"/>
                    </a:cubicBezTo>
                    <a:cubicBezTo>
                      <a:pt x="3962" y="1345"/>
                      <a:pt x="2620" y="1"/>
                      <a:pt x="1489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6" name="Google Shape;11186;p43"/>
              <p:cNvSpPr/>
              <p:nvPr/>
            </p:nvSpPr>
            <p:spPr>
              <a:xfrm>
                <a:off x="1375754" y="2170733"/>
                <a:ext cx="158405" cy="185444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4794" extrusionOk="0">
                    <a:moveTo>
                      <a:pt x="1647" y="1"/>
                    </a:moveTo>
                    <a:cubicBezTo>
                      <a:pt x="648" y="172"/>
                      <a:pt x="125" y="756"/>
                      <a:pt x="0" y="1721"/>
                    </a:cubicBezTo>
                    <a:cubicBezTo>
                      <a:pt x="222" y="3500"/>
                      <a:pt x="1797" y="4794"/>
                      <a:pt x="3118" y="4794"/>
                    </a:cubicBezTo>
                    <a:cubicBezTo>
                      <a:pt x="3255" y="4794"/>
                      <a:pt x="3390" y="4780"/>
                      <a:pt x="3521" y="4751"/>
                    </a:cubicBezTo>
                    <a:cubicBezTo>
                      <a:pt x="3883" y="4425"/>
                      <a:pt x="3958" y="4085"/>
                      <a:pt x="3998" y="3718"/>
                    </a:cubicBezTo>
                    <a:cubicBezTo>
                      <a:pt x="4095" y="2875"/>
                      <a:pt x="3790" y="2136"/>
                      <a:pt x="3437" y="1401"/>
                    </a:cubicBezTo>
                    <a:cubicBezTo>
                      <a:pt x="3063" y="626"/>
                      <a:pt x="2519" y="86"/>
                      <a:pt x="1647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11187;p43"/>
              <p:cNvSpPr/>
              <p:nvPr/>
            </p:nvSpPr>
            <p:spPr>
              <a:xfrm>
                <a:off x="2046836" y="3855579"/>
                <a:ext cx="233797" cy="154421"/>
              </a:xfrm>
              <a:custGeom>
                <a:avLst/>
                <a:gdLst/>
                <a:ahLst/>
                <a:cxnLst/>
                <a:rect l="l" t="t" r="r" b="b"/>
                <a:pathLst>
                  <a:path w="6044" h="3992" extrusionOk="0">
                    <a:moveTo>
                      <a:pt x="2887" y="0"/>
                    </a:moveTo>
                    <a:cubicBezTo>
                      <a:pt x="1447" y="0"/>
                      <a:pt x="0" y="1959"/>
                      <a:pt x="2407" y="3440"/>
                    </a:cubicBezTo>
                    <a:cubicBezTo>
                      <a:pt x="2848" y="3712"/>
                      <a:pt x="3612" y="3992"/>
                      <a:pt x="4339" y="3992"/>
                    </a:cubicBezTo>
                    <a:cubicBezTo>
                      <a:pt x="5061" y="3992"/>
                      <a:pt x="5747" y="3716"/>
                      <a:pt x="6044" y="2883"/>
                    </a:cubicBezTo>
                    <a:cubicBezTo>
                      <a:pt x="5687" y="1564"/>
                      <a:pt x="4738" y="738"/>
                      <a:pt x="3539" y="149"/>
                    </a:cubicBezTo>
                    <a:cubicBezTo>
                      <a:pt x="3331" y="47"/>
                      <a:pt x="3109" y="0"/>
                      <a:pt x="2887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11188;p43"/>
              <p:cNvSpPr/>
              <p:nvPr/>
            </p:nvSpPr>
            <p:spPr>
              <a:xfrm>
                <a:off x="1901665" y="2250919"/>
                <a:ext cx="241843" cy="166876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4314" extrusionOk="0">
                    <a:moveTo>
                      <a:pt x="1966" y="1"/>
                    </a:moveTo>
                    <a:cubicBezTo>
                      <a:pt x="1826" y="1"/>
                      <a:pt x="1685" y="12"/>
                      <a:pt x="1553" y="27"/>
                    </a:cubicBezTo>
                    <a:cubicBezTo>
                      <a:pt x="501" y="144"/>
                      <a:pt x="0" y="1701"/>
                      <a:pt x="1469" y="2478"/>
                    </a:cubicBezTo>
                    <a:cubicBezTo>
                      <a:pt x="2889" y="3229"/>
                      <a:pt x="4367" y="3839"/>
                      <a:pt x="6100" y="4314"/>
                    </a:cubicBezTo>
                    <a:cubicBezTo>
                      <a:pt x="6154" y="4020"/>
                      <a:pt x="6251" y="3835"/>
                      <a:pt x="6201" y="3702"/>
                    </a:cubicBezTo>
                    <a:cubicBezTo>
                      <a:pt x="5563" y="1949"/>
                      <a:pt x="4227" y="873"/>
                      <a:pt x="2602" y="116"/>
                    </a:cubicBezTo>
                    <a:cubicBezTo>
                      <a:pt x="2417" y="29"/>
                      <a:pt x="2192" y="1"/>
                      <a:pt x="1966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11189;p43"/>
              <p:cNvSpPr/>
              <p:nvPr/>
            </p:nvSpPr>
            <p:spPr>
              <a:xfrm>
                <a:off x="3941755" y="2490551"/>
                <a:ext cx="107112" cy="251591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6504" extrusionOk="0">
                    <a:moveTo>
                      <a:pt x="1250" y="1"/>
                    </a:moveTo>
                    <a:cubicBezTo>
                      <a:pt x="544" y="1"/>
                      <a:pt x="1" y="795"/>
                      <a:pt x="169" y="1869"/>
                    </a:cubicBezTo>
                    <a:cubicBezTo>
                      <a:pt x="744" y="5544"/>
                      <a:pt x="645" y="5384"/>
                      <a:pt x="1038" y="6504"/>
                    </a:cubicBezTo>
                    <a:cubicBezTo>
                      <a:pt x="1240" y="6467"/>
                      <a:pt x="1447" y="6488"/>
                      <a:pt x="1544" y="6396"/>
                    </a:cubicBezTo>
                    <a:cubicBezTo>
                      <a:pt x="2567" y="5424"/>
                      <a:pt x="2768" y="3562"/>
                      <a:pt x="2766" y="2155"/>
                    </a:cubicBezTo>
                    <a:cubicBezTo>
                      <a:pt x="2766" y="1726"/>
                      <a:pt x="2590" y="1288"/>
                      <a:pt x="2443" y="871"/>
                    </a:cubicBezTo>
                    <a:cubicBezTo>
                      <a:pt x="2323" y="524"/>
                      <a:pt x="2056" y="279"/>
                      <a:pt x="1721" y="115"/>
                    </a:cubicBezTo>
                    <a:cubicBezTo>
                      <a:pt x="1560" y="37"/>
                      <a:pt x="1401" y="1"/>
                      <a:pt x="1250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11190;p43"/>
              <p:cNvSpPr/>
              <p:nvPr/>
            </p:nvSpPr>
            <p:spPr>
              <a:xfrm>
                <a:off x="2640285" y="1419463"/>
                <a:ext cx="177437" cy="195037"/>
              </a:xfrm>
              <a:custGeom>
                <a:avLst/>
                <a:gdLst/>
                <a:ahLst/>
                <a:cxnLst/>
                <a:rect l="l" t="t" r="r" b="b"/>
                <a:pathLst>
                  <a:path w="4587" h="5042" extrusionOk="0">
                    <a:moveTo>
                      <a:pt x="1414" y="1"/>
                    </a:moveTo>
                    <a:cubicBezTo>
                      <a:pt x="867" y="1"/>
                      <a:pt x="274" y="359"/>
                      <a:pt x="143" y="824"/>
                    </a:cubicBezTo>
                    <a:cubicBezTo>
                      <a:pt x="3" y="1312"/>
                      <a:pt x="1" y="1813"/>
                      <a:pt x="330" y="2230"/>
                    </a:cubicBezTo>
                    <a:cubicBezTo>
                      <a:pt x="575" y="2543"/>
                      <a:pt x="854" y="2844"/>
                      <a:pt x="1171" y="3080"/>
                    </a:cubicBezTo>
                    <a:cubicBezTo>
                      <a:pt x="3172" y="4564"/>
                      <a:pt x="4042" y="4929"/>
                      <a:pt x="4253" y="5041"/>
                    </a:cubicBezTo>
                    <a:cubicBezTo>
                      <a:pt x="4355" y="4890"/>
                      <a:pt x="4396" y="4856"/>
                      <a:pt x="4402" y="4815"/>
                    </a:cubicBezTo>
                    <a:cubicBezTo>
                      <a:pt x="4586" y="3550"/>
                      <a:pt x="3741" y="1927"/>
                      <a:pt x="3008" y="869"/>
                    </a:cubicBezTo>
                    <a:cubicBezTo>
                      <a:pt x="2694" y="416"/>
                      <a:pt x="2212" y="157"/>
                      <a:pt x="1676" y="30"/>
                    </a:cubicBezTo>
                    <a:cubicBezTo>
                      <a:pt x="1591" y="10"/>
                      <a:pt x="1503" y="1"/>
                      <a:pt x="1414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11191;p43"/>
              <p:cNvSpPr/>
              <p:nvPr/>
            </p:nvSpPr>
            <p:spPr>
              <a:xfrm>
                <a:off x="2877014" y="2887229"/>
                <a:ext cx="147728" cy="196817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5088" extrusionOk="0">
                    <a:moveTo>
                      <a:pt x="1591" y="0"/>
                    </a:moveTo>
                    <a:cubicBezTo>
                      <a:pt x="1185" y="0"/>
                      <a:pt x="780" y="225"/>
                      <a:pt x="474" y="717"/>
                    </a:cubicBezTo>
                    <a:cubicBezTo>
                      <a:pt x="7" y="1467"/>
                      <a:pt x="1" y="2678"/>
                      <a:pt x="319" y="3423"/>
                    </a:cubicBezTo>
                    <a:cubicBezTo>
                      <a:pt x="632" y="4159"/>
                      <a:pt x="911" y="4944"/>
                      <a:pt x="1960" y="5087"/>
                    </a:cubicBezTo>
                    <a:cubicBezTo>
                      <a:pt x="2471" y="4935"/>
                      <a:pt x="2753" y="4628"/>
                      <a:pt x="2917" y="4177"/>
                    </a:cubicBezTo>
                    <a:cubicBezTo>
                      <a:pt x="3818" y="1686"/>
                      <a:pt x="2703" y="0"/>
                      <a:pt x="1591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11192;p43"/>
              <p:cNvSpPr/>
              <p:nvPr/>
            </p:nvSpPr>
            <p:spPr>
              <a:xfrm>
                <a:off x="1939805" y="2638236"/>
                <a:ext cx="201033" cy="136781"/>
              </a:xfrm>
              <a:custGeom>
                <a:avLst/>
                <a:gdLst/>
                <a:ahLst/>
                <a:cxnLst/>
                <a:rect l="l" t="t" r="r" b="b"/>
                <a:pathLst>
                  <a:path w="5197" h="3536" extrusionOk="0">
                    <a:moveTo>
                      <a:pt x="1460" y="0"/>
                    </a:moveTo>
                    <a:cubicBezTo>
                      <a:pt x="542" y="153"/>
                      <a:pt x="65" y="543"/>
                      <a:pt x="1" y="1340"/>
                    </a:cubicBezTo>
                    <a:cubicBezTo>
                      <a:pt x="319" y="2233"/>
                      <a:pt x="506" y="2556"/>
                      <a:pt x="1021" y="2848"/>
                    </a:cubicBezTo>
                    <a:cubicBezTo>
                      <a:pt x="1808" y="3295"/>
                      <a:pt x="2640" y="3535"/>
                      <a:pt x="3513" y="3535"/>
                    </a:cubicBezTo>
                    <a:cubicBezTo>
                      <a:pt x="3800" y="3535"/>
                      <a:pt x="4091" y="3509"/>
                      <a:pt x="4386" y="3456"/>
                    </a:cubicBezTo>
                    <a:cubicBezTo>
                      <a:pt x="4696" y="3400"/>
                      <a:pt x="4989" y="3274"/>
                      <a:pt x="5196" y="2788"/>
                    </a:cubicBezTo>
                    <a:cubicBezTo>
                      <a:pt x="4333" y="1250"/>
                      <a:pt x="2955" y="440"/>
                      <a:pt x="1460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11193;p43"/>
              <p:cNvSpPr/>
              <p:nvPr/>
            </p:nvSpPr>
            <p:spPr>
              <a:xfrm>
                <a:off x="2700008" y="4054556"/>
                <a:ext cx="438079" cy="737172"/>
              </a:xfrm>
              <a:custGeom>
                <a:avLst/>
                <a:gdLst/>
                <a:ahLst/>
                <a:cxnLst/>
                <a:rect l="l" t="t" r="r" b="b"/>
                <a:pathLst>
                  <a:path w="11325" h="19057" extrusionOk="0">
                    <a:moveTo>
                      <a:pt x="10823" y="0"/>
                    </a:moveTo>
                    <a:cubicBezTo>
                      <a:pt x="10770" y="0"/>
                      <a:pt x="10723" y="6"/>
                      <a:pt x="10680" y="22"/>
                    </a:cubicBezTo>
                    <a:cubicBezTo>
                      <a:pt x="8220" y="959"/>
                      <a:pt x="5988" y="5800"/>
                      <a:pt x="5062" y="8266"/>
                    </a:cubicBezTo>
                    <a:cubicBezTo>
                      <a:pt x="4087" y="10862"/>
                      <a:pt x="3064" y="13434"/>
                      <a:pt x="1769" y="15890"/>
                    </a:cubicBezTo>
                    <a:cubicBezTo>
                      <a:pt x="207" y="18849"/>
                      <a:pt x="1" y="18821"/>
                      <a:pt x="394" y="19056"/>
                    </a:cubicBezTo>
                    <a:cubicBezTo>
                      <a:pt x="4329" y="13034"/>
                      <a:pt x="6986" y="3080"/>
                      <a:pt x="10641" y="694"/>
                    </a:cubicBezTo>
                    <a:cubicBezTo>
                      <a:pt x="10854" y="555"/>
                      <a:pt x="11016" y="336"/>
                      <a:pt x="11325" y="33"/>
                    </a:cubicBezTo>
                    <a:cubicBezTo>
                      <a:pt x="11098" y="28"/>
                      <a:pt x="10943" y="0"/>
                      <a:pt x="10823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11194;p43"/>
              <p:cNvSpPr/>
              <p:nvPr/>
            </p:nvSpPr>
            <p:spPr>
              <a:xfrm>
                <a:off x="3721814" y="2251654"/>
                <a:ext cx="125293" cy="184013"/>
              </a:xfrm>
              <a:custGeom>
                <a:avLst/>
                <a:gdLst/>
                <a:ahLst/>
                <a:cxnLst/>
                <a:rect l="l" t="t" r="r" b="b"/>
                <a:pathLst>
                  <a:path w="3239" h="4757" extrusionOk="0">
                    <a:moveTo>
                      <a:pt x="1753" y="1"/>
                    </a:moveTo>
                    <a:cubicBezTo>
                      <a:pt x="1100" y="1"/>
                      <a:pt x="316" y="607"/>
                      <a:pt x="181" y="1617"/>
                    </a:cubicBezTo>
                    <a:cubicBezTo>
                      <a:pt x="0" y="2966"/>
                      <a:pt x="81" y="4511"/>
                      <a:pt x="1416" y="4757"/>
                    </a:cubicBezTo>
                    <a:cubicBezTo>
                      <a:pt x="1569" y="4670"/>
                      <a:pt x="1753" y="4614"/>
                      <a:pt x="1874" y="4493"/>
                    </a:cubicBezTo>
                    <a:cubicBezTo>
                      <a:pt x="2637" y="3743"/>
                      <a:pt x="2983" y="2792"/>
                      <a:pt x="3141" y="1757"/>
                    </a:cubicBezTo>
                    <a:cubicBezTo>
                      <a:pt x="3238" y="1112"/>
                      <a:pt x="2911" y="397"/>
                      <a:pt x="2105" y="67"/>
                    </a:cubicBezTo>
                    <a:cubicBezTo>
                      <a:pt x="1996" y="22"/>
                      <a:pt x="1877" y="1"/>
                      <a:pt x="1753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11195;p43"/>
              <p:cNvSpPr/>
              <p:nvPr/>
            </p:nvSpPr>
            <p:spPr>
              <a:xfrm>
                <a:off x="2908075" y="1864376"/>
                <a:ext cx="129973" cy="223314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5773" extrusionOk="0">
                    <a:moveTo>
                      <a:pt x="1124" y="1"/>
                    </a:moveTo>
                    <a:cubicBezTo>
                      <a:pt x="729" y="1"/>
                      <a:pt x="355" y="239"/>
                      <a:pt x="132" y="676"/>
                    </a:cubicBezTo>
                    <a:cubicBezTo>
                      <a:pt x="53" y="831"/>
                      <a:pt x="35" y="1015"/>
                      <a:pt x="1" y="1142"/>
                    </a:cubicBezTo>
                    <a:cubicBezTo>
                      <a:pt x="377" y="2357"/>
                      <a:pt x="1711" y="4744"/>
                      <a:pt x="2585" y="5773"/>
                    </a:cubicBezTo>
                    <a:cubicBezTo>
                      <a:pt x="3058" y="5555"/>
                      <a:pt x="3135" y="5210"/>
                      <a:pt x="3182" y="4850"/>
                    </a:cubicBezTo>
                    <a:cubicBezTo>
                      <a:pt x="3359" y="3415"/>
                      <a:pt x="2931" y="2103"/>
                      <a:pt x="2330" y="835"/>
                    </a:cubicBezTo>
                    <a:cubicBezTo>
                      <a:pt x="2220" y="604"/>
                      <a:pt x="2007" y="401"/>
                      <a:pt x="1799" y="242"/>
                    </a:cubicBezTo>
                    <a:cubicBezTo>
                      <a:pt x="1584" y="79"/>
                      <a:pt x="1351" y="1"/>
                      <a:pt x="1124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11196;p43"/>
              <p:cNvSpPr/>
              <p:nvPr/>
            </p:nvSpPr>
            <p:spPr>
              <a:xfrm>
                <a:off x="2449199" y="1427044"/>
                <a:ext cx="124828" cy="181653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4696" extrusionOk="0">
                    <a:moveTo>
                      <a:pt x="1695" y="1"/>
                    </a:moveTo>
                    <a:cubicBezTo>
                      <a:pt x="820" y="1"/>
                      <a:pt x="1" y="934"/>
                      <a:pt x="229" y="1879"/>
                    </a:cubicBezTo>
                    <a:cubicBezTo>
                      <a:pt x="473" y="2896"/>
                      <a:pt x="969" y="3786"/>
                      <a:pt x="1801" y="4451"/>
                    </a:cubicBezTo>
                    <a:cubicBezTo>
                      <a:pt x="1993" y="4603"/>
                      <a:pt x="2201" y="4695"/>
                      <a:pt x="2453" y="4695"/>
                    </a:cubicBezTo>
                    <a:cubicBezTo>
                      <a:pt x="2637" y="4695"/>
                      <a:pt x="2845" y="4646"/>
                      <a:pt x="3087" y="4533"/>
                    </a:cubicBezTo>
                    <a:cubicBezTo>
                      <a:pt x="3226" y="3500"/>
                      <a:pt x="3200" y="2479"/>
                      <a:pt x="3150" y="1467"/>
                    </a:cubicBezTo>
                    <a:cubicBezTo>
                      <a:pt x="3129" y="1016"/>
                      <a:pt x="2877" y="625"/>
                      <a:pt x="2525" y="322"/>
                    </a:cubicBezTo>
                    <a:cubicBezTo>
                      <a:pt x="2265" y="97"/>
                      <a:pt x="1977" y="1"/>
                      <a:pt x="1695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11197;p43"/>
              <p:cNvSpPr/>
              <p:nvPr/>
            </p:nvSpPr>
            <p:spPr>
              <a:xfrm>
                <a:off x="3903732" y="2785496"/>
                <a:ext cx="141075" cy="187997"/>
              </a:xfrm>
              <a:custGeom>
                <a:avLst/>
                <a:gdLst/>
                <a:ahLst/>
                <a:cxnLst/>
                <a:rect l="l" t="t" r="r" b="b"/>
                <a:pathLst>
                  <a:path w="3647" h="4860" extrusionOk="0">
                    <a:moveTo>
                      <a:pt x="1664" y="1"/>
                    </a:moveTo>
                    <a:lnTo>
                      <a:pt x="1664" y="1"/>
                    </a:lnTo>
                    <a:cubicBezTo>
                      <a:pt x="446" y="373"/>
                      <a:pt x="199" y="1526"/>
                      <a:pt x="62" y="2928"/>
                    </a:cubicBezTo>
                    <a:cubicBezTo>
                      <a:pt x="1" y="3549"/>
                      <a:pt x="28" y="4171"/>
                      <a:pt x="523" y="4859"/>
                    </a:cubicBezTo>
                    <a:cubicBezTo>
                      <a:pt x="794" y="4800"/>
                      <a:pt x="1086" y="4808"/>
                      <a:pt x="1288" y="4676"/>
                    </a:cubicBezTo>
                    <a:cubicBezTo>
                      <a:pt x="3415" y="3288"/>
                      <a:pt x="3646" y="46"/>
                      <a:pt x="1664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11198;p43"/>
              <p:cNvSpPr/>
              <p:nvPr/>
            </p:nvSpPr>
            <p:spPr>
              <a:xfrm>
                <a:off x="3031082" y="2119441"/>
                <a:ext cx="123049" cy="200259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5177" extrusionOk="0">
                    <a:moveTo>
                      <a:pt x="1519" y="1"/>
                    </a:moveTo>
                    <a:cubicBezTo>
                      <a:pt x="747" y="298"/>
                      <a:pt x="569" y="412"/>
                      <a:pt x="394" y="699"/>
                    </a:cubicBezTo>
                    <a:cubicBezTo>
                      <a:pt x="1" y="1345"/>
                      <a:pt x="185" y="1944"/>
                      <a:pt x="1042" y="4532"/>
                    </a:cubicBezTo>
                    <a:cubicBezTo>
                      <a:pt x="1139" y="4825"/>
                      <a:pt x="1301" y="5103"/>
                      <a:pt x="1667" y="5176"/>
                    </a:cubicBezTo>
                    <a:cubicBezTo>
                      <a:pt x="2445" y="5043"/>
                      <a:pt x="3181" y="3227"/>
                      <a:pt x="2886" y="1391"/>
                    </a:cubicBezTo>
                    <a:cubicBezTo>
                      <a:pt x="2773" y="683"/>
                      <a:pt x="2374" y="170"/>
                      <a:pt x="1519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11199;p43"/>
              <p:cNvSpPr/>
              <p:nvPr/>
            </p:nvSpPr>
            <p:spPr>
              <a:xfrm>
                <a:off x="3059512" y="2395511"/>
                <a:ext cx="107189" cy="190511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4925" extrusionOk="0">
                    <a:moveTo>
                      <a:pt x="1242" y="0"/>
                    </a:moveTo>
                    <a:cubicBezTo>
                      <a:pt x="649" y="0"/>
                      <a:pt x="100" y="416"/>
                      <a:pt x="53" y="1147"/>
                    </a:cubicBezTo>
                    <a:cubicBezTo>
                      <a:pt x="1" y="1948"/>
                      <a:pt x="10" y="2762"/>
                      <a:pt x="112" y="3554"/>
                    </a:cubicBezTo>
                    <a:cubicBezTo>
                      <a:pt x="170" y="4011"/>
                      <a:pt x="232" y="4543"/>
                      <a:pt x="734" y="4924"/>
                    </a:cubicBezTo>
                    <a:cubicBezTo>
                      <a:pt x="749" y="4925"/>
                      <a:pt x="763" y="4925"/>
                      <a:pt x="778" y="4925"/>
                    </a:cubicBezTo>
                    <a:cubicBezTo>
                      <a:pt x="1164" y="4925"/>
                      <a:pt x="1388" y="4729"/>
                      <a:pt x="1589" y="4495"/>
                    </a:cubicBezTo>
                    <a:cubicBezTo>
                      <a:pt x="2256" y="3718"/>
                      <a:pt x="2507" y="2762"/>
                      <a:pt x="2675" y="1794"/>
                    </a:cubicBezTo>
                    <a:cubicBezTo>
                      <a:pt x="2771" y="1249"/>
                      <a:pt x="2556" y="722"/>
                      <a:pt x="2131" y="346"/>
                    </a:cubicBezTo>
                    <a:cubicBezTo>
                      <a:pt x="1865" y="111"/>
                      <a:pt x="1548" y="0"/>
                      <a:pt x="1242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11200;p43"/>
              <p:cNvSpPr/>
              <p:nvPr/>
            </p:nvSpPr>
            <p:spPr>
              <a:xfrm>
                <a:off x="4321335" y="4478427"/>
                <a:ext cx="179255" cy="128387"/>
              </a:xfrm>
              <a:custGeom>
                <a:avLst/>
                <a:gdLst/>
                <a:ahLst/>
                <a:cxnLst/>
                <a:rect l="l" t="t" r="r" b="b"/>
                <a:pathLst>
                  <a:path w="4634" h="3319" extrusionOk="0">
                    <a:moveTo>
                      <a:pt x="1496" y="1"/>
                    </a:moveTo>
                    <a:cubicBezTo>
                      <a:pt x="1398" y="1"/>
                      <a:pt x="1300" y="4"/>
                      <a:pt x="1200" y="11"/>
                    </a:cubicBezTo>
                    <a:cubicBezTo>
                      <a:pt x="665" y="48"/>
                      <a:pt x="255" y="260"/>
                      <a:pt x="0" y="880"/>
                    </a:cubicBezTo>
                    <a:cubicBezTo>
                      <a:pt x="249" y="2097"/>
                      <a:pt x="1120" y="2719"/>
                      <a:pt x="2099" y="3199"/>
                    </a:cubicBezTo>
                    <a:cubicBezTo>
                      <a:pt x="2277" y="3288"/>
                      <a:pt x="2498" y="3318"/>
                      <a:pt x="2720" y="3318"/>
                    </a:cubicBezTo>
                    <a:cubicBezTo>
                      <a:pt x="2866" y="3318"/>
                      <a:pt x="3012" y="3305"/>
                      <a:pt x="3148" y="3288"/>
                    </a:cubicBezTo>
                    <a:cubicBezTo>
                      <a:pt x="4132" y="3158"/>
                      <a:pt x="4633" y="1710"/>
                      <a:pt x="3565" y="756"/>
                    </a:cubicBezTo>
                    <a:cubicBezTo>
                      <a:pt x="2963" y="220"/>
                      <a:pt x="2266" y="1"/>
                      <a:pt x="1496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11201;p43"/>
              <p:cNvSpPr/>
              <p:nvPr/>
            </p:nvSpPr>
            <p:spPr>
              <a:xfrm>
                <a:off x="4034436" y="4249356"/>
                <a:ext cx="190743" cy="123010"/>
              </a:xfrm>
              <a:custGeom>
                <a:avLst/>
                <a:gdLst/>
                <a:ahLst/>
                <a:cxnLst/>
                <a:rect l="l" t="t" r="r" b="b"/>
                <a:pathLst>
                  <a:path w="4931" h="3180" extrusionOk="0">
                    <a:moveTo>
                      <a:pt x="2462" y="0"/>
                    </a:moveTo>
                    <a:cubicBezTo>
                      <a:pt x="2052" y="0"/>
                      <a:pt x="1654" y="78"/>
                      <a:pt x="1345" y="243"/>
                    </a:cubicBezTo>
                    <a:cubicBezTo>
                      <a:pt x="1" y="958"/>
                      <a:pt x="575" y="2881"/>
                      <a:pt x="3288" y="3180"/>
                    </a:cubicBezTo>
                    <a:cubicBezTo>
                      <a:pt x="3291" y="3180"/>
                      <a:pt x="3295" y="3180"/>
                      <a:pt x="3298" y="3180"/>
                    </a:cubicBezTo>
                    <a:cubicBezTo>
                      <a:pt x="3896" y="3180"/>
                      <a:pt x="4563" y="2780"/>
                      <a:pt x="4741" y="2277"/>
                    </a:cubicBezTo>
                    <a:cubicBezTo>
                      <a:pt x="4931" y="1741"/>
                      <a:pt x="4715" y="1014"/>
                      <a:pt x="4236" y="579"/>
                    </a:cubicBezTo>
                    <a:cubicBezTo>
                      <a:pt x="3825" y="206"/>
                      <a:pt x="3127" y="0"/>
                      <a:pt x="2462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11202;p43"/>
              <p:cNvSpPr/>
              <p:nvPr/>
            </p:nvSpPr>
            <p:spPr>
              <a:xfrm>
                <a:off x="2699235" y="2065752"/>
                <a:ext cx="150746" cy="164787"/>
              </a:xfrm>
              <a:custGeom>
                <a:avLst/>
                <a:gdLst/>
                <a:ahLst/>
                <a:cxnLst/>
                <a:rect l="l" t="t" r="r" b="b"/>
                <a:pathLst>
                  <a:path w="3897" h="4260" extrusionOk="0">
                    <a:moveTo>
                      <a:pt x="1425" y="1"/>
                    </a:moveTo>
                    <a:cubicBezTo>
                      <a:pt x="983" y="92"/>
                      <a:pt x="671" y="347"/>
                      <a:pt x="539" y="754"/>
                    </a:cubicBezTo>
                    <a:cubicBezTo>
                      <a:pt x="0" y="2408"/>
                      <a:pt x="2102" y="4260"/>
                      <a:pt x="3189" y="4260"/>
                    </a:cubicBezTo>
                    <a:cubicBezTo>
                      <a:pt x="3361" y="4260"/>
                      <a:pt x="3507" y="4213"/>
                      <a:pt x="3614" y="4112"/>
                    </a:cubicBezTo>
                    <a:cubicBezTo>
                      <a:pt x="3896" y="3016"/>
                      <a:pt x="3808" y="2474"/>
                      <a:pt x="3159" y="1324"/>
                    </a:cubicBezTo>
                    <a:cubicBezTo>
                      <a:pt x="2768" y="635"/>
                      <a:pt x="2258" y="102"/>
                      <a:pt x="1425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11203;p43"/>
              <p:cNvSpPr/>
              <p:nvPr/>
            </p:nvSpPr>
            <p:spPr>
              <a:xfrm>
                <a:off x="3435727" y="4114435"/>
                <a:ext cx="187804" cy="118368"/>
              </a:xfrm>
              <a:custGeom>
                <a:avLst/>
                <a:gdLst/>
                <a:ahLst/>
                <a:cxnLst/>
                <a:rect l="l" t="t" r="r" b="b"/>
                <a:pathLst>
                  <a:path w="4855" h="3060" extrusionOk="0">
                    <a:moveTo>
                      <a:pt x="2126" y="0"/>
                    </a:moveTo>
                    <a:cubicBezTo>
                      <a:pt x="1187" y="0"/>
                      <a:pt x="216" y="518"/>
                      <a:pt x="0" y="1529"/>
                    </a:cubicBezTo>
                    <a:cubicBezTo>
                      <a:pt x="129" y="2304"/>
                      <a:pt x="649" y="2616"/>
                      <a:pt x="1253" y="2852"/>
                    </a:cubicBezTo>
                    <a:cubicBezTo>
                      <a:pt x="1622" y="2996"/>
                      <a:pt x="1970" y="3059"/>
                      <a:pt x="2287" y="3059"/>
                    </a:cubicBezTo>
                    <a:cubicBezTo>
                      <a:pt x="4031" y="3059"/>
                      <a:pt x="4854" y="1145"/>
                      <a:pt x="3193" y="254"/>
                    </a:cubicBezTo>
                    <a:cubicBezTo>
                      <a:pt x="2877" y="84"/>
                      <a:pt x="2504" y="0"/>
                      <a:pt x="2126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11204;p43"/>
              <p:cNvSpPr/>
              <p:nvPr/>
            </p:nvSpPr>
            <p:spPr>
              <a:xfrm>
                <a:off x="3770359" y="3125351"/>
                <a:ext cx="136201" cy="159411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4121" extrusionOk="0">
                    <a:moveTo>
                      <a:pt x="2347" y="0"/>
                    </a:moveTo>
                    <a:cubicBezTo>
                      <a:pt x="1917" y="0"/>
                      <a:pt x="1458" y="218"/>
                      <a:pt x="1141" y="721"/>
                    </a:cubicBezTo>
                    <a:cubicBezTo>
                      <a:pt x="542" y="1672"/>
                      <a:pt x="128" y="2693"/>
                      <a:pt x="1" y="3799"/>
                    </a:cubicBezTo>
                    <a:cubicBezTo>
                      <a:pt x="199" y="4040"/>
                      <a:pt x="419" y="4121"/>
                      <a:pt x="640" y="4121"/>
                    </a:cubicBezTo>
                    <a:cubicBezTo>
                      <a:pt x="807" y="4121"/>
                      <a:pt x="974" y="4074"/>
                      <a:pt x="1132" y="4015"/>
                    </a:cubicBezTo>
                    <a:cubicBezTo>
                      <a:pt x="2184" y="3616"/>
                      <a:pt x="2926" y="2857"/>
                      <a:pt x="3400" y="1850"/>
                    </a:cubicBezTo>
                    <a:cubicBezTo>
                      <a:pt x="3508" y="1620"/>
                      <a:pt x="3520" y="1326"/>
                      <a:pt x="3508" y="1065"/>
                    </a:cubicBezTo>
                    <a:cubicBezTo>
                      <a:pt x="3478" y="414"/>
                      <a:pt x="2941" y="0"/>
                      <a:pt x="2347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11205;p43"/>
              <p:cNvSpPr/>
              <p:nvPr/>
            </p:nvSpPr>
            <p:spPr>
              <a:xfrm>
                <a:off x="3586506" y="3285492"/>
                <a:ext cx="172988" cy="142506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3684" extrusionOk="0">
                    <a:moveTo>
                      <a:pt x="2449" y="0"/>
                    </a:moveTo>
                    <a:lnTo>
                      <a:pt x="2449" y="0"/>
                    </a:lnTo>
                    <a:cubicBezTo>
                      <a:pt x="1617" y="131"/>
                      <a:pt x="1093" y="608"/>
                      <a:pt x="715" y="1242"/>
                    </a:cubicBezTo>
                    <a:cubicBezTo>
                      <a:pt x="376" y="1811"/>
                      <a:pt x="0" y="2394"/>
                      <a:pt x="261" y="3219"/>
                    </a:cubicBezTo>
                    <a:cubicBezTo>
                      <a:pt x="495" y="3365"/>
                      <a:pt x="785" y="3546"/>
                      <a:pt x="1007" y="3684"/>
                    </a:cubicBezTo>
                    <a:cubicBezTo>
                      <a:pt x="4171" y="3216"/>
                      <a:pt x="4472" y="361"/>
                      <a:pt x="2449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11206;p43"/>
              <p:cNvSpPr/>
              <p:nvPr/>
            </p:nvSpPr>
            <p:spPr>
              <a:xfrm>
                <a:off x="1402560" y="3449424"/>
                <a:ext cx="150243" cy="127111"/>
              </a:xfrm>
              <a:custGeom>
                <a:avLst/>
                <a:gdLst/>
                <a:ahLst/>
                <a:cxnLst/>
                <a:rect l="l" t="t" r="r" b="b"/>
                <a:pathLst>
                  <a:path w="3884" h="3286" extrusionOk="0">
                    <a:moveTo>
                      <a:pt x="1672" y="1"/>
                    </a:moveTo>
                    <a:cubicBezTo>
                      <a:pt x="1313" y="1"/>
                      <a:pt x="952" y="142"/>
                      <a:pt x="612" y="463"/>
                    </a:cubicBezTo>
                    <a:cubicBezTo>
                      <a:pt x="0" y="1041"/>
                      <a:pt x="388" y="2420"/>
                      <a:pt x="1249" y="2844"/>
                    </a:cubicBezTo>
                    <a:cubicBezTo>
                      <a:pt x="1924" y="3177"/>
                      <a:pt x="2386" y="3286"/>
                      <a:pt x="2745" y="3286"/>
                    </a:cubicBezTo>
                    <a:cubicBezTo>
                      <a:pt x="3187" y="3286"/>
                      <a:pt x="3474" y="3120"/>
                      <a:pt x="3813" y="3005"/>
                    </a:cubicBezTo>
                    <a:cubicBezTo>
                      <a:pt x="3883" y="1948"/>
                      <a:pt x="3847" y="1743"/>
                      <a:pt x="3495" y="1222"/>
                    </a:cubicBezTo>
                    <a:cubicBezTo>
                      <a:pt x="3003" y="494"/>
                      <a:pt x="2343" y="1"/>
                      <a:pt x="1672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11207;p43"/>
              <p:cNvSpPr/>
              <p:nvPr/>
            </p:nvSpPr>
            <p:spPr>
              <a:xfrm>
                <a:off x="3231760" y="4086546"/>
                <a:ext cx="151326" cy="113069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2923" extrusionOk="0">
                    <a:moveTo>
                      <a:pt x="2261" y="1"/>
                    </a:moveTo>
                    <a:cubicBezTo>
                      <a:pt x="1231" y="1"/>
                      <a:pt x="87" y="762"/>
                      <a:pt x="0" y="1825"/>
                    </a:cubicBezTo>
                    <a:cubicBezTo>
                      <a:pt x="424" y="2710"/>
                      <a:pt x="1253" y="2923"/>
                      <a:pt x="2149" y="2923"/>
                    </a:cubicBezTo>
                    <a:cubicBezTo>
                      <a:pt x="2164" y="2923"/>
                      <a:pt x="2179" y="2923"/>
                      <a:pt x="2195" y="2922"/>
                    </a:cubicBezTo>
                    <a:cubicBezTo>
                      <a:pt x="3100" y="2915"/>
                      <a:pt x="3700" y="2457"/>
                      <a:pt x="3911" y="1366"/>
                    </a:cubicBezTo>
                    <a:cubicBezTo>
                      <a:pt x="3812" y="1140"/>
                      <a:pt x="3741" y="874"/>
                      <a:pt x="3594" y="659"/>
                    </a:cubicBezTo>
                    <a:cubicBezTo>
                      <a:pt x="3284" y="200"/>
                      <a:pt x="2788" y="1"/>
                      <a:pt x="2261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11208;p43"/>
              <p:cNvSpPr/>
              <p:nvPr/>
            </p:nvSpPr>
            <p:spPr>
              <a:xfrm>
                <a:off x="3390354" y="4375070"/>
                <a:ext cx="157515" cy="115158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2977" extrusionOk="0">
                    <a:moveTo>
                      <a:pt x="1376" y="1"/>
                    </a:moveTo>
                    <a:cubicBezTo>
                      <a:pt x="1143" y="1"/>
                      <a:pt x="907" y="23"/>
                      <a:pt x="672" y="68"/>
                    </a:cubicBezTo>
                    <a:cubicBezTo>
                      <a:pt x="263" y="147"/>
                      <a:pt x="1" y="578"/>
                      <a:pt x="101" y="981"/>
                    </a:cubicBezTo>
                    <a:cubicBezTo>
                      <a:pt x="355" y="2009"/>
                      <a:pt x="1738" y="2977"/>
                      <a:pt x="2814" y="2977"/>
                    </a:cubicBezTo>
                    <a:cubicBezTo>
                      <a:pt x="3405" y="2977"/>
                      <a:pt x="3904" y="2684"/>
                      <a:pt x="4072" y="1949"/>
                    </a:cubicBezTo>
                    <a:cubicBezTo>
                      <a:pt x="3906" y="719"/>
                      <a:pt x="2701" y="1"/>
                      <a:pt x="1376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11209;p43"/>
              <p:cNvSpPr/>
              <p:nvPr/>
            </p:nvSpPr>
            <p:spPr>
              <a:xfrm>
                <a:off x="3579698" y="2842745"/>
                <a:ext cx="142158" cy="148812"/>
              </a:xfrm>
              <a:custGeom>
                <a:avLst/>
                <a:gdLst/>
                <a:ahLst/>
                <a:cxnLst/>
                <a:rect l="l" t="t" r="r" b="b"/>
                <a:pathLst>
                  <a:path w="3675" h="3847" extrusionOk="0">
                    <a:moveTo>
                      <a:pt x="1931" y="1"/>
                    </a:moveTo>
                    <a:cubicBezTo>
                      <a:pt x="1577" y="1"/>
                      <a:pt x="1241" y="126"/>
                      <a:pt x="1051" y="353"/>
                    </a:cubicBezTo>
                    <a:cubicBezTo>
                      <a:pt x="239" y="1318"/>
                      <a:pt x="0" y="2908"/>
                      <a:pt x="929" y="3778"/>
                    </a:cubicBezTo>
                    <a:cubicBezTo>
                      <a:pt x="1086" y="3825"/>
                      <a:pt x="1226" y="3846"/>
                      <a:pt x="1353" y="3846"/>
                    </a:cubicBezTo>
                    <a:cubicBezTo>
                      <a:pt x="1632" y="3846"/>
                      <a:pt x="1852" y="3746"/>
                      <a:pt x="2056" y="3596"/>
                    </a:cubicBezTo>
                    <a:cubicBezTo>
                      <a:pt x="2492" y="3273"/>
                      <a:pt x="2857" y="2893"/>
                      <a:pt x="3052" y="2367"/>
                    </a:cubicBezTo>
                    <a:cubicBezTo>
                      <a:pt x="3675" y="686"/>
                      <a:pt x="2756" y="1"/>
                      <a:pt x="1931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0" name="Google Shape;11210;p43"/>
              <p:cNvSpPr/>
              <p:nvPr/>
            </p:nvSpPr>
            <p:spPr>
              <a:xfrm>
                <a:off x="3390005" y="3187125"/>
                <a:ext cx="139412" cy="137516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3555" extrusionOk="0">
                    <a:moveTo>
                      <a:pt x="2278" y="0"/>
                    </a:moveTo>
                    <a:cubicBezTo>
                      <a:pt x="1823" y="0"/>
                      <a:pt x="1338" y="214"/>
                      <a:pt x="1022" y="688"/>
                    </a:cubicBezTo>
                    <a:cubicBezTo>
                      <a:pt x="0" y="2226"/>
                      <a:pt x="385" y="3084"/>
                      <a:pt x="474" y="3524"/>
                    </a:cubicBezTo>
                    <a:cubicBezTo>
                      <a:pt x="716" y="3543"/>
                      <a:pt x="909" y="3555"/>
                      <a:pt x="1073" y="3555"/>
                    </a:cubicBezTo>
                    <a:cubicBezTo>
                      <a:pt x="1524" y="3555"/>
                      <a:pt x="1755" y="3465"/>
                      <a:pt x="2166" y="3188"/>
                    </a:cubicBezTo>
                    <a:cubicBezTo>
                      <a:pt x="2839" y="2735"/>
                      <a:pt x="3433" y="2210"/>
                      <a:pt x="3603" y="1183"/>
                    </a:cubicBezTo>
                    <a:cubicBezTo>
                      <a:pt x="3526" y="996"/>
                      <a:pt x="3455" y="786"/>
                      <a:pt x="3356" y="593"/>
                    </a:cubicBezTo>
                    <a:cubicBezTo>
                      <a:pt x="3158" y="213"/>
                      <a:pt x="2733" y="0"/>
                      <a:pt x="2278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1" name="Google Shape;11211;p43"/>
              <p:cNvSpPr/>
              <p:nvPr/>
            </p:nvSpPr>
            <p:spPr>
              <a:xfrm>
                <a:off x="3239148" y="3387650"/>
                <a:ext cx="150011" cy="134383"/>
              </a:xfrm>
              <a:custGeom>
                <a:avLst/>
                <a:gdLst/>
                <a:ahLst/>
                <a:cxnLst/>
                <a:rect l="l" t="t" r="r" b="b"/>
                <a:pathLst>
                  <a:path w="3878" h="3474" extrusionOk="0">
                    <a:moveTo>
                      <a:pt x="2031" y="1"/>
                    </a:moveTo>
                    <a:cubicBezTo>
                      <a:pt x="1334" y="148"/>
                      <a:pt x="861" y="463"/>
                      <a:pt x="554" y="987"/>
                    </a:cubicBezTo>
                    <a:cubicBezTo>
                      <a:pt x="234" y="1528"/>
                      <a:pt x="25" y="2113"/>
                      <a:pt x="9" y="2749"/>
                    </a:cubicBezTo>
                    <a:cubicBezTo>
                      <a:pt x="0" y="3138"/>
                      <a:pt x="342" y="3473"/>
                      <a:pt x="733" y="3473"/>
                    </a:cubicBezTo>
                    <a:cubicBezTo>
                      <a:pt x="755" y="3473"/>
                      <a:pt x="777" y="3472"/>
                      <a:pt x="799" y="3470"/>
                    </a:cubicBezTo>
                    <a:cubicBezTo>
                      <a:pt x="3627" y="3196"/>
                      <a:pt x="3878" y="524"/>
                      <a:pt x="2448" y="124"/>
                    </a:cubicBezTo>
                    <a:cubicBezTo>
                      <a:pt x="2319" y="89"/>
                      <a:pt x="2194" y="51"/>
                      <a:pt x="2031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2" name="Google Shape;11212;p43"/>
              <p:cNvSpPr/>
              <p:nvPr/>
            </p:nvSpPr>
            <p:spPr>
              <a:xfrm>
                <a:off x="2968109" y="4323082"/>
                <a:ext cx="174149" cy="108466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2804" extrusionOk="0">
                    <a:moveTo>
                      <a:pt x="2865" y="0"/>
                    </a:moveTo>
                    <a:cubicBezTo>
                      <a:pt x="2764" y="0"/>
                      <a:pt x="2657" y="4"/>
                      <a:pt x="2543" y="12"/>
                    </a:cubicBezTo>
                    <a:cubicBezTo>
                      <a:pt x="249" y="169"/>
                      <a:pt x="1" y="2803"/>
                      <a:pt x="2479" y="2803"/>
                    </a:cubicBezTo>
                    <a:cubicBezTo>
                      <a:pt x="2740" y="2803"/>
                      <a:pt x="3031" y="2774"/>
                      <a:pt x="3353" y="2710"/>
                    </a:cubicBezTo>
                    <a:cubicBezTo>
                      <a:pt x="4040" y="2571"/>
                      <a:pt x="4382" y="2051"/>
                      <a:pt x="4501" y="1393"/>
                    </a:cubicBezTo>
                    <a:cubicBezTo>
                      <a:pt x="4111" y="330"/>
                      <a:pt x="3752" y="0"/>
                      <a:pt x="2865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3" name="Google Shape;11213;p43"/>
              <p:cNvSpPr/>
              <p:nvPr/>
            </p:nvSpPr>
            <p:spPr>
              <a:xfrm>
                <a:off x="3019632" y="4135168"/>
                <a:ext cx="165252" cy="118484"/>
              </a:xfrm>
              <a:custGeom>
                <a:avLst/>
                <a:gdLst/>
                <a:ahLst/>
                <a:cxnLst/>
                <a:rect l="l" t="t" r="r" b="b"/>
                <a:pathLst>
                  <a:path w="4272" h="3063" extrusionOk="0">
                    <a:moveTo>
                      <a:pt x="2819" y="1"/>
                    </a:moveTo>
                    <a:cubicBezTo>
                      <a:pt x="2722" y="1"/>
                      <a:pt x="2618" y="9"/>
                      <a:pt x="2507" y="26"/>
                    </a:cubicBezTo>
                    <a:cubicBezTo>
                      <a:pt x="605" y="324"/>
                      <a:pt x="0" y="2956"/>
                      <a:pt x="2005" y="3059"/>
                    </a:cubicBezTo>
                    <a:cubicBezTo>
                      <a:pt x="2047" y="3062"/>
                      <a:pt x="2089" y="3063"/>
                      <a:pt x="2132" y="3063"/>
                    </a:cubicBezTo>
                    <a:cubicBezTo>
                      <a:pt x="3061" y="3063"/>
                      <a:pt x="4119" y="2523"/>
                      <a:pt x="4271" y="1201"/>
                    </a:cubicBezTo>
                    <a:cubicBezTo>
                      <a:pt x="4140" y="924"/>
                      <a:pt x="3859" y="1"/>
                      <a:pt x="2819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4" name="Google Shape;11214;p43"/>
              <p:cNvSpPr/>
              <p:nvPr/>
            </p:nvSpPr>
            <p:spPr>
              <a:xfrm>
                <a:off x="4197942" y="4550413"/>
                <a:ext cx="139141" cy="117363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3034" extrusionOk="0">
                    <a:moveTo>
                      <a:pt x="1652" y="0"/>
                    </a:moveTo>
                    <a:cubicBezTo>
                      <a:pt x="924" y="0"/>
                      <a:pt x="207" y="392"/>
                      <a:pt x="1" y="1293"/>
                    </a:cubicBezTo>
                    <a:cubicBezTo>
                      <a:pt x="182" y="2253"/>
                      <a:pt x="754" y="2761"/>
                      <a:pt x="1586" y="2987"/>
                    </a:cubicBezTo>
                    <a:cubicBezTo>
                      <a:pt x="1703" y="3019"/>
                      <a:pt x="1820" y="3034"/>
                      <a:pt x="1935" y="3034"/>
                    </a:cubicBezTo>
                    <a:cubicBezTo>
                      <a:pt x="2802" y="3034"/>
                      <a:pt x="3597" y="2198"/>
                      <a:pt x="3451" y="1330"/>
                    </a:cubicBezTo>
                    <a:cubicBezTo>
                      <a:pt x="3311" y="499"/>
                      <a:pt x="2474" y="0"/>
                      <a:pt x="1652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5" name="Google Shape;11215;p43"/>
              <p:cNvSpPr/>
              <p:nvPr/>
            </p:nvSpPr>
            <p:spPr>
              <a:xfrm>
                <a:off x="3642942" y="4122094"/>
                <a:ext cx="171673" cy="101928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2635" extrusionOk="0">
                    <a:moveTo>
                      <a:pt x="2247" y="0"/>
                    </a:moveTo>
                    <a:cubicBezTo>
                      <a:pt x="1496" y="0"/>
                      <a:pt x="714" y="305"/>
                      <a:pt x="208" y="847"/>
                    </a:cubicBezTo>
                    <a:cubicBezTo>
                      <a:pt x="98" y="966"/>
                      <a:pt x="65" y="1158"/>
                      <a:pt x="1" y="1304"/>
                    </a:cubicBezTo>
                    <a:cubicBezTo>
                      <a:pt x="307" y="2039"/>
                      <a:pt x="959" y="2266"/>
                      <a:pt x="1578" y="2487"/>
                    </a:cubicBezTo>
                    <a:cubicBezTo>
                      <a:pt x="1856" y="2585"/>
                      <a:pt x="2146" y="2635"/>
                      <a:pt x="2437" y="2635"/>
                    </a:cubicBezTo>
                    <a:cubicBezTo>
                      <a:pt x="2724" y="2635"/>
                      <a:pt x="3011" y="2587"/>
                      <a:pt x="3289" y="2491"/>
                    </a:cubicBezTo>
                    <a:cubicBezTo>
                      <a:pt x="4293" y="2142"/>
                      <a:pt x="4438" y="687"/>
                      <a:pt x="3157" y="169"/>
                    </a:cubicBezTo>
                    <a:cubicBezTo>
                      <a:pt x="2875" y="55"/>
                      <a:pt x="2563" y="0"/>
                      <a:pt x="2247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6" name="Google Shape;11216;p43"/>
              <p:cNvSpPr/>
              <p:nvPr/>
            </p:nvSpPr>
            <p:spPr>
              <a:xfrm>
                <a:off x="3093939" y="3751758"/>
                <a:ext cx="136936" cy="134306"/>
              </a:xfrm>
              <a:custGeom>
                <a:avLst/>
                <a:gdLst/>
                <a:ahLst/>
                <a:cxnLst/>
                <a:rect l="l" t="t" r="r" b="b"/>
                <a:pathLst>
                  <a:path w="3540" h="3472" extrusionOk="0">
                    <a:moveTo>
                      <a:pt x="2105" y="0"/>
                    </a:moveTo>
                    <a:cubicBezTo>
                      <a:pt x="1895" y="0"/>
                      <a:pt x="1663" y="57"/>
                      <a:pt x="1414" y="188"/>
                    </a:cubicBezTo>
                    <a:cubicBezTo>
                      <a:pt x="557" y="636"/>
                      <a:pt x="97" y="1762"/>
                      <a:pt x="1" y="2684"/>
                    </a:cubicBezTo>
                    <a:cubicBezTo>
                      <a:pt x="264" y="3332"/>
                      <a:pt x="151" y="3116"/>
                      <a:pt x="484" y="3471"/>
                    </a:cubicBezTo>
                    <a:cubicBezTo>
                      <a:pt x="491" y="3471"/>
                      <a:pt x="498" y="3471"/>
                      <a:pt x="505" y="3471"/>
                    </a:cubicBezTo>
                    <a:cubicBezTo>
                      <a:pt x="1709" y="3471"/>
                      <a:pt x="2454" y="2724"/>
                      <a:pt x="3072" y="1825"/>
                    </a:cubicBezTo>
                    <a:cubicBezTo>
                      <a:pt x="3539" y="1147"/>
                      <a:pt x="3050" y="0"/>
                      <a:pt x="2105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7" name="Google Shape;11217;p43"/>
              <p:cNvSpPr/>
              <p:nvPr/>
            </p:nvSpPr>
            <p:spPr>
              <a:xfrm>
                <a:off x="3841029" y="4175049"/>
                <a:ext cx="188306" cy="98756"/>
              </a:xfrm>
              <a:custGeom>
                <a:avLst/>
                <a:gdLst/>
                <a:ahLst/>
                <a:cxnLst/>
                <a:rect l="l" t="t" r="r" b="b"/>
                <a:pathLst>
                  <a:path w="4868" h="2553" extrusionOk="0">
                    <a:moveTo>
                      <a:pt x="2394" y="1"/>
                    </a:moveTo>
                    <a:cubicBezTo>
                      <a:pt x="2028" y="1"/>
                      <a:pt x="1659" y="61"/>
                      <a:pt x="1292" y="165"/>
                    </a:cubicBezTo>
                    <a:cubicBezTo>
                      <a:pt x="1" y="531"/>
                      <a:pt x="175" y="2552"/>
                      <a:pt x="2863" y="2552"/>
                    </a:cubicBezTo>
                    <a:cubicBezTo>
                      <a:pt x="2911" y="2552"/>
                      <a:pt x="2960" y="2552"/>
                      <a:pt x="3010" y="2550"/>
                    </a:cubicBezTo>
                    <a:lnTo>
                      <a:pt x="3010" y="2550"/>
                    </a:lnTo>
                    <a:cubicBezTo>
                      <a:pt x="3007" y="2550"/>
                      <a:pt x="3011" y="2551"/>
                      <a:pt x="3020" y="2551"/>
                    </a:cubicBezTo>
                    <a:cubicBezTo>
                      <a:pt x="3067" y="2551"/>
                      <a:pt x="3255" y="2546"/>
                      <a:pt x="3434" y="2510"/>
                    </a:cubicBezTo>
                    <a:cubicBezTo>
                      <a:pt x="4475" y="2301"/>
                      <a:pt x="4867" y="899"/>
                      <a:pt x="3759" y="327"/>
                    </a:cubicBezTo>
                    <a:cubicBezTo>
                      <a:pt x="3315" y="98"/>
                      <a:pt x="2856" y="1"/>
                      <a:pt x="2394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8" name="Google Shape;11218;p43"/>
              <p:cNvSpPr/>
              <p:nvPr/>
            </p:nvSpPr>
            <p:spPr>
              <a:xfrm>
                <a:off x="3200235" y="4369152"/>
                <a:ext cx="153221" cy="113108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2924" extrusionOk="0">
                    <a:moveTo>
                      <a:pt x="1545" y="1"/>
                    </a:moveTo>
                    <a:cubicBezTo>
                      <a:pt x="835" y="173"/>
                      <a:pt x="0" y="265"/>
                      <a:pt x="110" y="1169"/>
                    </a:cubicBezTo>
                    <a:cubicBezTo>
                      <a:pt x="235" y="2188"/>
                      <a:pt x="1097" y="2354"/>
                      <a:pt x="2432" y="2923"/>
                    </a:cubicBezTo>
                    <a:cubicBezTo>
                      <a:pt x="2790" y="2784"/>
                      <a:pt x="3014" y="2733"/>
                      <a:pt x="3201" y="2622"/>
                    </a:cubicBezTo>
                    <a:cubicBezTo>
                      <a:pt x="3820" y="2256"/>
                      <a:pt x="3960" y="1435"/>
                      <a:pt x="3474" y="905"/>
                    </a:cubicBezTo>
                    <a:cubicBezTo>
                      <a:pt x="2919" y="297"/>
                      <a:pt x="2269" y="219"/>
                      <a:pt x="1545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9" name="Google Shape;11219;p43"/>
              <p:cNvSpPr/>
              <p:nvPr/>
            </p:nvSpPr>
            <p:spPr>
              <a:xfrm>
                <a:off x="3735932" y="2969968"/>
                <a:ext cx="141965" cy="124983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231" extrusionOk="0">
                    <a:moveTo>
                      <a:pt x="2189" y="0"/>
                    </a:moveTo>
                    <a:cubicBezTo>
                      <a:pt x="2087" y="0"/>
                      <a:pt x="1989" y="12"/>
                      <a:pt x="1899" y="35"/>
                    </a:cubicBezTo>
                    <a:cubicBezTo>
                      <a:pt x="0" y="531"/>
                      <a:pt x="486" y="3230"/>
                      <a:pt x="1908" y="3230"/>
                    </a:cubicBezTo>
                    <a:cubicBezTo>
                      <a:pt x="1984" y="3230"/>
                      <a:pt x="2062" y="3223"/>
                      <a:pt x="2142" y="3207"/>
                    </a:cubicBezTo>
                    <a:cubicBezTo>
                      <a:pt x="3033" y="3031"/>
                      <a:pt x="3623" y="2305"/>
                      <a:pt x="3618" y="1402"/>
                    </a:cubicBezTo>
                    <a:cubicBezTo>
                      <a:pt x="3670" y="485"/>
                      <a:pt x="2847" y="0"/>
                      <a:pt x="2189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0" name="Google Shape;11220;p43"/>
              <p:cNvSpPr/>
              <p:nvPr/>
            </p:nvSpPr>
            <p:spPr>
              <a:xfrm>
                <a:off x="3694737" y="4390040"/>
                <a:ext cx="152873" cy="111174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2874" extrusionOk="0">
                    <a:moveTo>
                      <a:pt x="1332" y="0"/>
                    </a:moveTo>
                    <a:cubicBezTo>
                      <a:pt x="846" y="177"/>
                      <a:pt x="280" y="116"/>
                      <a:pt x="1" y="870"/>
                    </a:cubicBezTo>
                    <a:cubicBezTo>
                      <a:pt x="609" y="1863"/>
                      <a:pt x="765" y="2361"/>
                      <a:pt x="2062" y="2809"/>
                    </a:cubicBezTo>
                    <a:cubicBezTo>
                      <a:pt x="2191" y="2853"/>
                      <a:pt x="2318" y="2874"/>
                      <a:pt x="2440" y="2874"/>
                    </a:cubicBezTo>
                    <a:cubicBezTo>
                      <a:pt x="3316" y="2874"/>
                      <a:pt x="3952" y="1815"/>
                      <a:pt x="3390" y="999"/>
                    </a:cubicBezTo>
                    <a:cubicBezTo>
                      <a:pt x="2824" y="180"/>
                      <a:pt x="2257" y="187"/>
                      <a:pt x="1332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1" name="Google Shape;11221;p43"/>
              <p:cNvSpPr/>
              <p:nvPr/>
            </p:nvSpPr>
            <p:spPr>
              <a:xfrm>
                <a:off x="2536232" y="2860770"/>
                <a:ext cx="113030" cy="16061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4152" extrusionOk="0">
                    <a:moveTo>
                      <a:pt x="1000" y="0"/>
                    </a:moveTo>
                    <a:cubicBezTo>
                      <a:pt x="345" y="292"/>
                      <a:pt x="190" y="396"/>
                      <a:pt x="117" y="616"/>
                    </a:cubicBezTo>
                    <a:cubicBezTo>
                      <a:pt x="1" y="971"/>
                      <a:pt x="15" y="1323"/>
                      <a:pt x="166" y="1664"/>
                    </a:cubicBezTo>
                    <a:cubicBezTo>
                      <a:pt x="314" y="1991"/>
                      <a:pt x="1090" y="3224"/>
                      <a:pt x="1933" y="4015"/>
                    </a:cubicBezTo>
                    <a:cubicBezTo>
                      <a:pt x="2016" y="4093"/>
                      <a:pt x="2159" y="4109"/>
                      <a:pt x="2268" y="4151"/>
                    </a:cubicBezTo>
                    <a:cubicBezTo>
                      <a:pt x="2875" y="3130"/>
                      <a:pt x="2922" y="2712"/>
                      <a:pt x="2489" y="1471"/>
                    </a:cubicBezTo>
                    <a:cubicBezTo>
                      <a:pt x="2251" y="781"/>
                      <a:pt x="1937" y="127"/>
                      <a:pt x="1000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2" name="Google Shape;11222;p43"/>
              <p:cNvSpPr/>
              <p:nvPr/>
            </p:nvSpPr>
            <p:spPr>
              <a:xfrm>
                <a:off x="3754654" y="2750567"/>
                <a:ext cx="124558" cy="168075"/>
              </a:xfrm>
              <a:custGeom>
                <a:avLst/>
                <a:gdLst/>
                <a:ahLst/>
                <a:cxnLst/>
                <a:rect l="l" t="t" r="r" b="b"/>
                <a:pathLst>
                  <a:path w="3220" h="4345" extrusionOk="0">
                    <a:moveTo>
                      <a:pt x="1716" y="0"/>
                    </a:moveTo>
                    <a:cubicBezTo>
                      <a:pt x="1350" y="0"/>
                      <a:pt x="962" y="234"/>
                      <a:pt x="767" y="711"/>
                    </a:cubicBezTo>
                    <a:cubicBezTo>
                      <a:pt x="363" y="1696"/>
                      <a:pt x="1" y="2705"/>
                      <a:pt x="70" y="3799"/>
                    </a:cubicBezTo>
                    <a:cubicBezTo>
                      <a:pt x="79" y="3960"/>
                      <a:pt x="167" y="4118"/>
                      <a:pt x="240" y="4345"/>
                    </a:cubicBezTo>
                    <a:cubicBezTo>
                      <a:pt x="854" y="4100"/>
                      <a:pt x="1246" y="3679"/>
                      <a:pt x="1595" y="3227"/>
                    </a:cubicBezTo>
                    <a:cubicBezTo>
                      <a:pt x="3220" y="1114"/>
                      <a:pt x="2518" y="0"/>
                      <a:pt x="1716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3" name="Google Shape;11223;p43"/>
              <p:cNvSpPr/>
              <p:nvPr/>
            </p:nvSpPr>
            <p:spPr>
              <a:xfrm>
                <a:off x="1759550" y="2541920"/>
                <a:ext cx="127807" cy="108659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2809" extrusionOk="0">
                    <a:moveTo>
                      <a:pt x="1196" y="1"/>
                    </a:moveTo>
                    <a:cubicBezTo>
                      <a:pt x="520" y="1"/>
                      <a:pt x="1" y="456"/>
                      <a:pt x="164" y="1261"/>
                    </a:cubicBezTo>
                    <a:cubicBezTo>
                      <a:pt x="354" y="2195"/>
                      <a:pt x="1267" y="2809"/>
                      <a:pt x="2117" y="2809"/>
                    </a:cubicBezTo>
                    <a:cubicBezTo>
                      <a:pt x="2570" y="2809"/>
                      <a:pt x="3005" y="2634"/>
                      <a:pt x="3304" y="2241"/>
                    </a:cubicBezTo>
                    <a:cubicBezTo>
                      <a:pt x="3254" y="1977"/>
                      <a:pt x="3254" y="1650"/>
                      <a:pt x="3125" y="1388"/>
                    </a:cubicBezTo>
                    <a:cubicBezTo>
                      <a:pt x="2658" y="431"/>
                      <a:pt x="1853" y="1"/>
                      <a:pt x="1196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4" name="Google Shape;11224;p43"/>
              <p:cNvSpPr/>
              <p:nvPr/>
            </p:nvSpPr>
            <p:spPr>
              <a:xfrm>
                <a:off x="4005464" y="4582248"/>
                <a:ext cx="142700" cy="96861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2504" extrusionOk="0">
                    <a:moveTo>
                      <a:pt x="1185" y="1"/>
                    </a:moveTo>
                    <a:cubicBezTo>
                      <a:pt x="781" y="1"/>
                      <a:pt x="376" y="84"/>
                      <a:pt x="121" y="519"/>
                    </a:cubicBezTo>
                    <a:cubicBezTo>
                      <a:pt x="0" y="1409"/>
                      <a:pt x="1260" y="2504"/>
                      <a:pt x="2269" y="2504"/>
                    </a:cubicBezTo>
                    <a:cubicBezTo>
                      <a:pt x="2688" y="2504"/>
                      <a:pt x="3064" y="2315"/>
                      <a:pt x="3279" y="1844"/>
                    </a:cubicBezTo>
                    <a:cubicBezTo>
                      <a:pt x="3689" y="953"/>
                      <a:pt x="2882" y="71"/>
                      <a:pt x="1791" y="31"/>
                    </a:cubicBezTo>
                    <a:cubicBezTo>
                      <a:pt x="1603" y="23"/>
                      <a:pt x="1394" y="1"/>
                      <a:pt x="1185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5" name="Google Shape;11225;p43"/>
              <p:cNvSpPr/>
              <p:nvPr/>
            </p:nvSpPr>
            <p:spPr>
              <a:xfrm>
                <a:off x="3872825" y="4471387"/>
                <a:ext cx="136162" cy="101890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2634" extrusionOk="0">
                    <a:moveTo>
                      <a:pt x="1099" y="0"/>
                    </a:moveTo>
                    <a:cubicBezTo>
                      <a:pt x="627" y="0"/>
                      <a:pt x="240" y="231"/>
                      <a:pt x="0" y="752"/>
                    </a:cubicBezTo>
                    <a:cubicBezTo>
                      <a:pt x="118" y="1771"/>
                      <a:pt x="822" y="2267"/>
                      <a:pt x="1679" y="2600"/>
                    </a:cubicBezTo>
                    <a:cubicBezTo>
                      <a:pt x="1739" y="2623"/>
                      <a:pt x="1808" y="2633"/>
                      <a:pt x="1881" y="2633"/>
                    </a:cubicBezTo>
                    <a:cubicBezTo>
                      <a:pt x="2028" y="2633"/>
                      <a:pt x="2190" y="2593"/>
                      <a:pt x="2318" y="2540"/>
                    </a:cubicBezTo>
                    <a:cubicBezTo>
                      <a:pt x="3287" y="2136"/>
                      <a:pt x="3520" y="449"/>
                      <a:pt x="1425" y="34"/>
                    </a:cubicBezTo>
                    <a:cubicBezTo>
                      <a:pt x="1313" y="12"/>
                      <a:pt x="1204" y="0"/>
                      <a:pt x="1099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6" name="Google Shape;11226;p43"/>
              <p:cNvSpPr/>
              <p:nvPr/>
            </p:nvSpPr>
            <p:spPr>
              <a:xfrm>
                <a:off x="2629918" y="3485901"/>
                <a:ext cx="78642" cy="161654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4179" extrusionOk="0">
                    <a:moveTo>
                      <a:pt x="1046" y="1"/>
                    </a:moveTo>
                    <a:cubicBezTo>
                      <a:pt x="252" y="310"/>
                      <a:pt x="1" y="595"/>
                      <a:pt x="146" y="1240"/>
                    </a:cubicBezTo>
                    <a:cubicBezTo>
                      <a:pt x="352" y="2147"/>
                      <a:pt x="536" y="3072"/>
                      <a:pt x="1005" y="3898"/>
                    </a:cubicBezTo>
                    <a:cubicBezTo>
                      <a:pt x="1100" y="4062"/>
                      <a:pt x="1232" y="4179"/>
                      <a:pt x="1456" y="4179"/>
                    </a:cubicBezTo>
                    <a:cubicBezTo>
                      <a:pt x="1509" y="4179"/>
                      <a:pt x="1567" y="4172"/>
                      <a:pt x="1631" y="4159"/>
                    </a:cubicBezTo>
                    <a:cubicBezTo>
                      <a:pt x="1735" y="3982"/>
                      <a:pt x="1966" y="3765"/>
                      <a:pt x="1978" y="3535"/>
                    </a:cubicBezTo>
                    <a:cubicBezTo>
                      <a:pt x="2020" y="2693"/>
                      <a:pt x="2032" y="1842"/>
                      <a:pt x="1965" y="1003"/>
                    </a:cubicBezTo>
                    <a:cubicBezTo>
                      <a:pt x="1930" y="557"/>
                      <a:pt x="1664" y="161"/>
                      <a:pt x="1046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7" name="Google Shape;11227;p43"/>
              <p:cNvSpPr/>
              <p:nvPr/>
            </p:nvSpPr>
            <p:spPr>
              <a:xfrm>
                <a:off x="3459864" y="3447219"/>
                <a:ext cx="133145" cy="97480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520" extrusionOk="0">
                    <a:moveTo>
                      <a:pt x="2304" y="0"/>
                    </a:moveTo>
                    <a:cubicBezTo>
                      <a:pt x="1684" y="0"/>
                      <a:pt x="1215" y="378"/>
                      <a:pt x="787" y="792"/>
                    </a:cubicBezTo>
                    <a:cubicBezTo>
                      <a:pt x="382" y="1182"/>
                      <a:pt x="0" y="1657"/>
                      <a:pt x="278" y="2402"/>
                    </a:cubicBezTo>
                    <a:cubicBezTo>
                      <a:pt x="547" y="2481"/>
                      <a:pt x="828" y="2520"/>
                      <a:pt x="1108" y="2520"/>
                    </a:cubicBezTo>
                    <a:cubicBezTo>
                      <a:pt x="2205" y="2520"/>
                      <a:pt x="3273" y="1928"/>
                      <a:pt x="3441" y="912"/>
                    </a:cubicBezTo>
                    <a:cubicBezTo>
                      <a:pt x="3318" y="686"/>
                      <a:pt x="3154" y="383"/>
                      <a:pt x="3034" y="162"/>
                    </a:cubicBezTo>
                    <a:cubicBezTo>
                      <a:pt x="2768" y="49"/>
                      <a:pt x="2526" y="0"/>
                      <a:pt x="2304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8" name="Google Shape;11228;p43"/>
              <p:cNvSpPr/>
              <p:nvPr/>
            </p:nvSpPr>
            <p:spPr>
              <a:xfrm>
                <a:off x="2938556" y="2252737"/>
                <a:ext cx="97132" cy="158482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4097" extrusionOk="0">
                    <a:moveTo>
                      <a:pt x="1150" y="0"/>
                    </a:moveTo>
                    <a:cubicBezTo>
                      <a:pt x="697" y="63"/>
                      <a:pt x="375" y="287"/>
                      <a:pt x="224" y="698"/>
                    </a:cubicBezTo>
                    <a:cubicBezTo>
                      <a:pt x="0" y="1305"/>
                      <a:pt x="134" y="1707"/>
                      <a:pt x="1708" y="4096"/>
                    </a:cubicBezTo>
                    <a:cubicBezTo>
                      <a:pt x="2266" y="3057"/>
                      <a:pt x="2511" y="2041"/>
                      <a:pt x="2166" y="929"/>
                    </a:cubicBezTo>
                    <a:cubicBezTo>
                      <a:pt x="2007" y="417"/>
                      <a:pt x="1680" y="87"/>
                      <a:pt x="1150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9" name="Google Shape;11229;p43"/>
              <p:cNvSpPr/>
              <p:nvPr/>
            </p:nvSpPr>
            <p:spPr>
              <a:xfrm>
                <a:off x="3085197" y="3558351"/>
                <a:ext cx="115738" cy="112759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915" extrusionOk="0">
                    <a:moveTo>
                      <a:pt x="1865" y="0"/>
                    </a:moveTo>
                    <a:cubicBezTo>
                      <a:pt x="740" y="394"/>
                      <a:pt x="199" y="1239"/>
                      <a:pt x="0" y="2413"/>
                    </a:cubicBezTo>
                    <a:cubicBezTo>
                      <a:pt x="116" y="2576"/>
                      <a:pt x="241" y="2747"/>
                      <a:pt x="338" y="2882"/>
                    </a:cubicBezTo>
                    <a:cubicBezTo>
                      <a:pt x="468" y="2904"/>
                      <a:pt x="592" y="2914"/>
                      <a:pt x="710" y="2914"/>
                    </a:cubicBezTo>
                    <a:cubicBezTo>
                      <a:pt x="1476" y="2914"/>
                      <a:pt x="2014" y="2488"/>
                      <a:pt x="2518" y="1981"/>
                    </a:cubicBezTo>
                    <a:cubicBezTo>
                      <a:pt x="2860" y="1636"/>
                      <a:pt x="2992" y="1226"/>
                      <a:pt x="2884" y="757"/>
                    </a:cubicBezTo>
                    <a:cubicBezTo>
                      <a:pt x="2779" y="309"/>
                      <a:pt x="2439" y="117"/>
                      <a:pt x="1865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11230;p43"/>
              <p:cNvSpPr/>
              <p:nvPr/>
            </p:nvSpPr>
            <p:spPr>
              <a:xfrm>
                <a:off x="1584556" y="2394776"/>
                <a:ext cx="109626" cy="103669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2680" extrusionOk="0">
                    <a:moveTo>
                      <a:pt x="1233" y="0"/>
                    </a:moveTo>
                    <a:cubicBezTo>
                      <a:pt x="786" y="0"/>
                      <a:pt x="344" y="183"/>
                      <a:pt x="190" y="595"/>
                    </a:cubicBezTo>
                    <a:cubicBezTo>
                      <a:pt x="127" y="760"/>
                      <a:pt x="67" y="927"/>
                      <a:pt x="0" y="1109"/>
                    </a:cubicBezTo>
                    <a:cubicBezTo>
                      <a:pt x="242" y="2218"/>
                      <a:pt x="945" y="2584"/>
                      <a:pt x="1841" y="2679"/>
                    </a:cubicBezTo>
                    <a:cubicBezTo>
                      <a:pt x="2405" y="2584"/>
                      <a:pt x="2748" y="2291"/>
                      <a:pt x="2833" y="1697"/>
                    </a:cubicBezTo>
                    <a:cubicBezTo>
                      <a:pt x="2765" y="1231"/>
                      <a:pt x="2547" y="803"/>
                      <a:pt x="2241" y="410"/>
                    </a:cubicBezTo>
                    <a:cubicBezTo>
                      <a:pt x="2038" y="148"/>
                      <a:pt x="1634" y="0"/>
                      <a:pt x="1233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11231;p43"/>
              <p:cNvSpPr/>
              <p:nvPr/>
            </p:nvSpPr>
            <p:spPr>
              <a:xfrm>
                <a:off x="3762622" y="4552579"/>
                <a:ext cx="122005" cy="97557"/>
              </a:xfrm>
              <a:custGeom>
                <a:avLst/>
                <a:gdLst/>
                <a:ahLst/>
                <a:cxnLst/>
                <a:rect l="l" t="t" r="r" b="b"/>
                <a:pathLst>
                  <a:path w="3154" h="2522" extrusionOk="0">
                    <a:moveTo>
                      <a:pt x="1061" y="0"/>
                    </a:moveTo>
                    <a:cubicBezTo>
                      <a:pt x="775" y="0"/>
                      <a:pt x="488" y="99"/>
                      <a:pt x="205" y="367"/>
                    </a:cubicBezTo>
                    <a:cubicBezTo>
                      <a:pt x="1" y="983"/>
                      <a:pt x="137" y="1471"/>
                      <a:pt x="568" y="1866"/>
                    </a:cubicBezTo>
                    <a:cubicBezTo>
                      <a:pt x="986" y="2250"/>
                      <a:pt x="1440" y="2521"/>
                      <a:pt x="1998" y="2521"/>
                    </a:cubicBezTo>
                    <a:cubicBezTo>
                      <a:pt x="2223" y="2521"/>
                      <a:pt x="2464" y="2477"/>
                      <a:pt x="2727" y="2378"/>
                    </a:cubicBezTo>
                    <a:cubicBezTo>
                      <a:pt x="2855" y="2144"/>
                      <a:pt x="3017" y="1842"/>
                      <a:pt x="3153" y="1595"/>
                    </a:cubicBezTo>
                    <a:cubicBezTo>
                      <a:pt x="2934" y="719"/>
                      <a:pt x="2328" y="361"/>
                      <a:pt x="1643" y="115"/>
                    </a:cubicBezTo>
                    <a:cubicBezTo>
                      <a:pt x="1451" y="46"/>
                      <a:pt x="1256" y="0"/>
                      <a:pt x="1061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11232;p43"/>
              <p:cNvSpPr/>
              <p:nvPr/>
            </p:nvSpPr>
            <p:spPr>
              <a:xfrm>
                <a:off x="4053235" y="4472431"/>
                <a:ext cx="120573" cy="9156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367" extrusionOk="0">
                    <a:moveTo>
                      <a:pt x="1236" y="1"/>
                    </a:moveTo>
                    <a:cubicBezTo>
                      <a:pt x="647" y="1"/>
                      <a:pt x="159" y="290"/>
                      <a:pt x="1" y="1010"/>
                    </a:cubicBezTo>
                    <a:cubicBezTo>
                      <a:pt x="262" y="1781"/>
                      <a:pt x="837" y="2095"/>
                      <a:pt x="1491" y="2300"/>
                    </a:cubicBezTo>
                    <a:cubicBezTo>
                      <a:pt x="1639" y="2346"/>
                      <a:pt x="1773" y="2367"/>
                      <a:pt x="1895" y="2367"/>
                    </a:cubicBezTo>
                    <a:cubicBezTo>
                      <a:pt x="2749" y="2367"/>
                      <a:pt x="3001" y="1360"/>
                      <a:pt x="3116" y="1117"/>
                    </a:cubicBezTo>
                    <a:cubicBezTo>
                      <a:pt x="2912" y="839"/>
                      <a:pt x="2783" y="505"/>
                      <a:pt x="2543" y="375"/>
                    </a:cubicBezTo>
                    <a:cubicBezTo>
                      <a:pt x="2109" y="141"/>
                      <a:pt x="1648" y="1"/>
                      <a:pt x="1236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11233;p43"/>
              <p:cNvSpPr/>
              <p:nvPr/>
            </p:nvSpPr>
            <p:spPr>
              <a:xfrm>
                <a:off x="2292810" y="3825485"/>
                <a:ext cx="102006" cy="113765"/>
              </a:xfrm>
              <a:custGeom>
                <a:avLst/>
                <a:gdLst/>
                <a:ahLst/>
                <a:cxnLst/>
                <a:rect l="l" t="t" r="r" b="b"/>
                <a:pathLst>
                  <a:path w="2637" h="2941" extrusionOk="0">
                    <a:moveTo>
                      <a:pt x="1086" y="0"/>
                    </a:moveTo>
                    <a:cubicBezTo>
                      <a:pt x="1029" y="0"/>
                      <a:pt x="971" y="4"/>
                      <a:pt x="910" y="13"/>
                    </a:cubicBezTo>
                    <a:cubicBezTo>
                      <a:pt x="337" y="93"/>
                      <a:pt x="114" y="528"/>
                      <a:pt x="1" y="1097"/>
                    </a:cubicBezTo>
                    <a:cubicBezTo>
                      <a:pt x="275" y="2054"/>
                      <a:pt x="971" y="2622"/>
                      <a:pt x="1915" y="2934"/>
                    </a:cubicBezTo>
                    <a:cubicBezTo>
                      <a:pt x="1928" y="2938"/>
                      <a:pt x="1941" y="2940"/>
                      <a:pt x="1955" y="2940"/>
                    </a:cubicBezTo>
                    <a:cubicBezTo>
                      <a:pt x="2023" y="2940"/>
                      <a:pt x="2114" y="2899"/>
                      <a:pt x="2249" y="2872"/>
                    </a:cubicBezTo>
                    <a:cubicBezTo>
                      <a:pt x="2367" y="2595"/>
                      <a:pt x="2501" y="2276"/>
                      <a:pt x="2636" y="1956"/>
                    </a:cubicBezTo>
                    <a:cubicBezTo>
                      <a:pt x="2489" y="1541"/>
                      <a:pt x="2180" y="0"/>
                      <a:pt x="1086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11234;p43"/>
              <p:cNvSpPr/>
              <p:nvPr/>
            </p:nvSpPr>
            <p:spPr>
              <a:xfrm>
                <a:off x="3312217" y="3520714"/>
                <a:ext cx="119529" cy="96668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2499" extrusionOk="0">
                    <a:moveTo>
                      <a:pt x="1593" y="1"/>
                    </a:moveTo>
                    <a:cubicBezTo>
                      <a:pt x="1521" y="1"/>
                      <a:pt x="1444" y="5"/>
                      <a:pt x="1364" y="14"/>
                    </a:cubicBezTo>
                    <a:cubicBezTo>
                      <a:pt x="590" y="104"/>
                      <a:pt x="448" y="603"/>
                      <a:pt x="0" y="1358"/>
                    </a:cubicBezTo>
                    <a:cubicBezTo>
                      <a:pt x="343" y="2129"/>
                      <a:pt x="502" y="2355"/>
                      <a:pt x="759" y="2426"/>
                    </a:cubicBezTo>
                    <a:cubicBezTo>
                      <a:pt x="942" y="2476"/>
                      <a:pt x="1103" y="2499"/>
                      <a:pt x="1250" y="2499"/>
                    </a:cubicBezTo>
                    <a:cubicBezTo>
                      <a:pt x="1551" y="2499"/>
                      <a:pt x="1794" y="2404"/>
                      <a:pt x="2051" y="2270"/>
                    </a:cubicBezTo>
                    <a:cubicBezTo>
                      <a:pt x="3089" y="1721"/>
                      <a:pt x="3024" y="1"/>
                      <a:pt x="1593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5" name="Google Shape;11235;p43"/>
              <p:cNvSpPr/>
              <p:nvPr/>
            </p:nvSpPr>
            <p:spPr>
              <a:xfrm>
                <a:off x="2853457" y="1666443"/>
                <a:ext cx="100033" cy="117440"/>
              </a:xfrm>
              <a:custGeom>
                <a:avLst/>
                <a:gdLst/>
                <a:ahLst/>
                <a:cxnLst/>
                <a:rect l="l" t="t" r="r" b="b"/>
                <a:pathLst>
                  <a:path w="2586" h="3036" extrusionOk="0">
                    <a:moveTo>
                      <a:pt x="1211" y="0"/>
                    </a:moveTo>
                    <a:cubicBezTo>
                      <a:pt x="580" y="0"/>
                      <a:pt x="0" y="512"/>
                      <a:pt x="249" y="1267"/>
                    </a:cubicBezTo>
                    <a:cubicBezTo>
                      <a:pt x="621" y="2396"/>
                      <a:pt x="1268" y="2618"/>
                      <a:pt x="1860" y="3036"/>
                    </a:cubicBezTo>
                    <a:cubicBezTo>
                      <a:pt x="2384" y="2639"/>
                      <a:pt x="2384" y="2639"/>
                      <a:pt x="2585" y="1665"/>
                    </a:cubicBezTo>
                    <a:cubicBezTo>
                      <a:pt x="2330" y="698"/>
                      <a:pt x="2293" y="609"/>
                      <a:pt x="2032" y="346"/>
                    </a:cubicBezTo>
                    <a:cubicBezTo>
                      <a:pt x="1798" y="107"/>
                      <a:pt x="1499" y="0"/>
                      <a:pt x="1211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6" name="Google Shape;11236;p43"/>
              <p:cNvSpPr/>
              <p:nvPr/>
            </p:nvSpPr>
            <p:spPr>
              <a:xfrm>
                <a:off x="3592966" y="4488755"/>
                <a:ext cx="113804" cy="92490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2391" extrusionOk="0">
                    <a:moveTo>
                      <a:pt x="1324" y="0"/>
                    </a:moveTo>
                    <a:cubicBezTo>
                      <a:pt x="1186" y="0"/>
                      <a:pt x="1034" y="15"/>
                      <a:pt x="869" y="47"/>
                    </a:cubicBezTo>
                    <a:cubicBezTo>
                      <a:pt x="298" y="155"/>
                      <a:pt x="0" y="839"/>
                      <a:pt x="516" y="1554"/>
                    </a:cubicBezTo>
                    <a:cubicBezTo>
                      <a:pt x="924" y="2120"/>
                      <a:pt x="1427" y="2390"/>
                      <a:pt x="1870" y="2390"/>
                    </a:cubicBezTo>
                    <a:cubicBezTo>
                      <a:pt x="2419" y="2390"/>
                      <a:pt x="2875" y="1974"/>
                      <a:pt x="2942" y="1189"/>
                    </a:cubicBezTo>
                    <a:cubicBezTo>
                      <a:pt x="2705" y="830"/>
                      <a:pt x="2374" y="0"/>
                      <a:pt x="1324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11237;p43"/>
              <p:cNvSpPr/>
              <p:nvPr/>
            </p:nvSpPr>
            <p:spPr>
              <a:xfrm>
                <a:off x="1753400" y="2356249"/>
                <a:ext cx="108156" cy="93418"/>
              </a:xfrm>
              <a:custGeom>
                <a:avLst/>
                <a:gdLst/>
                <a:ahLst/>
                <a:cxnLst/>
                <a:rect l="l" t="t" r="r" b="b"/>
                <a:pathLst>
                  <a:path w="2796" h="2415" extrusionOk="0">
                    <a:moveTo>
                      <a:pt x="1163" y="0"/>
                    </a:moveTo>
                    <a:cubicBezTo>
                      <a:pt x="809" y="0"/>
                      <a:pt x="489" y="198"/>
                      <a:pt x="196" y="497"/>
                    </a:cubicBezTo>
                    <a:cubicBezTo>
                      <a:pt x="1" y="1150"/>
                      <a:pt x="9" y="1739"/>
                      <a:pt x="661" y="2130"/>
                    </a:cubicBezTo>
                    <a:cubicBezTo>
                      <a:pt x="968" y="2313"/>
                      <a:pt x="1269" y="2415"/>
                      <a:pt x="1560" y="2415"/>
                    </a:cubicBezTo>
                    <a:cubicBezTo>
                      <a:pt x="1913" y="2415"/>
                      <a:pt x="2252" y="2266"/>
                      <a:pt x="2569" y="1932"/>
                    </a:cubicBezTo>
                    <a:cubicBezTo>
                      <a:pt x="2796" y="1093"/>
                      <a:pt x="2400" y="550"/>
                      <a:pt x="1734" y="167"/>
                    </a:cubicBezTo>
                    <a:cubicBezTo>
                      <a:pt x="1534" y="51"/>
                      <a:pt x="1344" y="0"/>
                      <a:pt x="1163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11238;p43"/>
              <p:cNvSpPr/>
              <p:nvPr/>
            </p:nvSpPr>
            <p:spPr>
              <a:xfrm>
                <a:off x="3150297" y="4232336"/>
                <a:ext cx="138174" cy="91639"/>
              </a:xfrm>
              <a:custGeom>
                <a:avLst/>
                <a:gdLst/>
                <a:ahLst/>
                <a:cxnLst/>
                <a:rect l="l" t="t" r="r" b="b"/>
                <a:pathLst>
                  <a:path w="3572" h="2369" extrusionOk="0">
                    <a:moveTo>
                      <a:pt x="2168" y="1"/>
                    </a:moveTo>
                    <a:cubicBezTo>
                      <a:pt x="0" y="437"/>
                      <a:pt x="738" y="2368"/>
                      <a:pt x="2052" y="2368"/>
                    </a:cubicBezTo>
                    <a:cubicBezTo>
                      <a:pt x="2309" y="2368"/>
                      <a:pt x="2587" y="2294"/>
                      <a:pt x="2871" y="2121"/>
                    </a:cubicBezTo>
                    <a:cubicBezTo>
                      <a:pt x="3521" y="1724"/>
                      <a:pt x="3571" y="738"/>
                      <a:pt x="2942" y="320"/>
                    </a:cubicBezTo>
                    <a:cubicBezTo>
                      <a:pt x="2693" y="154"/>
                      <a:pt x="2381" y="86"/>
                      <a:pt x="2168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11239;p43"/>
              <p:cNvSpPr/>
              <p:nvPr/>
            </p:nvSpPr>
            <p:spPr>
              <a:xfrm>
                <a:off x="2916121" y="3337712"/>
                <a:ext cx="123707" cy="132952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3437" extrusionOk="0">
                    <a:moveTo>
                      <a:pt x="1604" y="0"/>
                    </a:moveTo>
                    <a:lnTo>
                      <a:pt x="1604" y="0"/>
                    </a:lnTo>
                    <a:cubicBezTo>
                      <a:pt x="0" y="245"/>
                      <a:pt x="502" y="2440"/>
                      <a:pt x="1061" y="3436"/>
                    </a:cubicBezTo>
                    <a:cubicBezTo>
                      <a:pt x="1174" y="3386"/>
                      <a:pt x="1312" y="3361"/>
                      <a:pt x="1399" y="3280"/>
                    </a:cubicBezTo>
                    <a:cubicBezTo>
                      <a:pt x="2072" y="2654"/>
                      <a:pt x="3198" y="635"/>
                      <a:pt x="1604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11240;p43"/>
              <p:cNvSpPr/>
              <p:nvPr/>
            </p:nvSpPr>
            <p:spPr>
              <a:xfrm>
                <a:off x="3507326" y="3054912"/>
                <a:ext cx="96281" cy="102006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2637" extrusionOk="0">
                    <a:moveTo>
                      <a:pt x="1666" y="1"/>
                    </a:moveTo>
                    <a:cubicBezTo>
                      <a:pt x="936" y="1"/>
                      <a:pt x="753" y="122"/>
                      <a:pt x="476" y="673"/>
                    </a:cubicBezTo>
                    <a:cubicBezTo>
                      <a:pt x="300" y="1028"/>
                      <a:pt x="167" y="1414"/>
                      <a:pt x="76" y="1798"/>
                    </a:cubicBezTo>
                    <a:cubicBezTo>
                      <a:pt x="1" y="2117"/>
                      <a:pt x="82" y="2424"/>
                      <a:pt x="509" y="2636"/>
                    </a:cubicBezTo>
                    <a:cubicBezTo>
                      <a:pt x="1962" y="2142"/>
                      <a:pt x="2065" y="2046"/>
                      <a:pt x="2488" y="767"/>
                    </a:cubicBezTo>
                    <a:cubicBezTo>
                      <a:pt x="2337" y="531"/>
                      <a:pt x="2150" y="245"/>
                      <a:pt x="1995" y="7"/>
                    </a:cubicBezTo>
                    <a:cubicBezTo>
                      <a:pt x="1874" y="3"/>
                      <a:pt x="1765" y="1"/>
                      <a:pt x="1666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11241;p43"/>
              <p:cNvSpPr/>
              <p:nvPr/>
            </p:nvSpPr>
            <p:spPr>
              <a:xfrm>
                <a:off x="3834956" y="2617039"/>
                <a:ext cx="94115" cy="100613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2601" extrusionOk="0">
                    <a:moveTo>
                      <a:pt x="1283" y="0"/>
                    </a:moveTo>
                    <a:cubicBezTo>
                      <a:pt x="641" y="0"/>
                      <a:pt x="1" y="623"/>
                      <a:pt x="211" y="1538"/>
                    </a:cubicBezTo>
                    <a:cubicBezTo>
                      <a:pt x="287" y="1866"/>
                      <a:pt x="645" y="2497"/>
                      <a:pt x="1302" y="2601"/>
                    </a:cubicBezTo>
                    <a:cubicBezTo>
                      <a:pt x="1992" y="2471"/>
                      <a:pt x="2333" y="2019"/>
                      <a:pt x="2390" y="1323"/>
                    </a:cubicBezTo>
                    <a:cubicBezTo>
                      <a:pt x="2433" y="785"/>
                      <a:pt x="2218" y="380"/>
                      <a:pt x="1744" y="118"/>
                    </a:cubicBezTo>
                    <a:cubicBezTo>
                      <a:pt x="1599" y="38"/>
                      <a:pt x="1441" y="0"/>
                      <a:pt x="1283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11242;p43"/>
              <p:cNvSpPr/>
              <p:nvPr/>
            </p:nvSpPr>
            <p:spPr>
              <a:xfrm>
                <a:off x="1635847" y="3603763"/>
                <a:ext cx="115738" cy="88467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287" extrusionOk="0">
                    <a:moveTo>
                      <a:pt x="1512" y="1"/>
                    </a:moveTo>
                    <a:cubicBezTo>
                      <a:pt x="1211" y="1"/>
                      <a:pt x="913" y="111"/>
                      <a:pt x="727" y="312"/>
                    </a:cubicBezTo>
                    <a:cubicBezTo>
                      <a:pt x="1" y="1099"/>
                      <a:pt x="809" y="2287"/>
                      <a:pt x="1874" y="2287"/>
                    </a:cubicBezTo>
                    <a:cubicBezTo>
                      <a:pt x="2234" y="2287"/>
                      <a:pt x="2623" y="2151"/>
                      <a:pt x="2992" y="1820"/>
                    </a:cubicBezTo>
                    <a:cubicBezTo>
                      <a:pt x="2868" y="1241"/>
                      <a:pt x="2963" y="845"/>
                      <a:pt x="2181" y="219"/>
                    </a:cubicBezTo>
                    <a:cubicBezTo>
                      <a:pt x="1994" y="71"/>
                      <a:pt x="1753" y="1"/>
                      <a:pt x="1512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11243;p43"/>
              <p:cNvSpPr/>
              <p:nvPr/>
            </p:nvSpPr>
            <p:spPr>
              <a:xfrm>
                <a:off x="1975624" y="2471287"/>
                <a:ext cx="95468" cy="83013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2146" extrusionOk="0">
                    <a:moveTo>
                      <a:pt x="862" y="1"/>
                    </a:moveTo>
                    <a:cubicBezTo>
                      <a:pt x="254" y="261"/>
                      <a:pt x="452" y="158"/>
                      <a:pt x="130" y="439"/>
                    </a:cubicBezTo>
                    <a:cubicBezTo>
                      <a:pt x="0" y="1396"/>
                      <a:pt x="106" y="1639"/>
                      <a:pt x="782" y="1951"/>
                    </a:cubicBezTo>
                    <a:cubicBezTo>
                      <a:pt x="1056" y="2078"/>
                      <a:pt x="1279" y="2146"/>
                      <a:pt x="1480" y="2146"/>
                    </a:cubicBezTo>
                    <a:cubicBezTo>
                      <a:pt x="1825" y="2146"/>
                      <a:pt x="2105" y="1947"/>
                      <a:pt x="2468" y="1510"/>
                    </a:cubicBezTo>
                    <a:cubicBezTo>
                      <a:pt x="2148" y="410"/>
                      <a:pt x="2113" y="376"/>
                      <a:pt x="862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4" name="Google Shape;11244;p43"/>
              <p:cNvSpPr/>
              <p:nvPr/>
            </p:nvSpPr>
            <p:spPr>
              <a:xfrm>
                <a:off x="2608024" y="3116803"/>
                <a:ext cx="84831" cy="104984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2714" extrusionOk="0">
                    <a:moveTo>
                      <a:pt x="730" y="1"/>
                    </a:moveTo>
                    <a:cubicBezTo>
                      <a:pt x="563" y="123"/>
                      <a:pt x="359" y="275"/>
                      <a:pt x="214" y="382"/>
                    </a:cubicBezTo>
                    <a:cubicBezTo>
                      <a:pt x="1" y="967"/>
                      <a:pt x="139" y="1420"/>
                      <a:pt x="408" y="1846"/>
                    </a:cubicBezTo>
                    <a:cubicBezTo>
                      <a:pt x="668" y="2264"/>
                      <a:pt x="973" y="2629"/>
                      <a:pt x="1515" y="2714"/>
                    </a:cubicBezTo>
                    <a:cubicBezTo>
                      <a:pt x="2193" y="2366"/>
                      <a:pt x="2094" y="1757"/>
                      <a:pt x="1999" y="1211"/>
                    </a:cubicBezTo>
                    <a:cubicBezTo>
                      <a:pt x="1886" y="568"/>
                      <a:pt x="1551" y="61"/>
                      <a:pt x="730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5" name="Google Shape;11245;p43"/>
              <p:cNvSpPr/>
              <p:nvPr/>
            </p:nvSpPr>
            <p:spPr>
              <a:xfrm>
                <a:off x="3659072" y="4261734"/>
                <a:ext cx="109588" cy="74696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1931" extrusionOk="0">
                    <a:moveTo>
                      <a:pt x="1147" y="1"/>
                    </a:moveTo>
                    <a:cubicBezTo>
                      <a:pt x="596" y="1"/>
                      <a:pt x="125" y="303"/>
                      <a:pt x="1" y="989"/>
                    </a:cubicBezTo>
                    <a:cubicBezTo>
                      <a:pt x="374" y="1661"/>
                      <a:pt x="896" y="1930"/>
                      <a:pt x="1529" y="1930"/>
                    </a:cubicBezTo>
                    <a:cubicBezTo>
                      <a:pt x="1661" y="1930"/>
                      <a:pt x="1799" y="1918"/>
                      <a:pt x="1940" y="1896"/>
                    </a:cubicBezTo>
                    <a:cubicBezTo>
                      <a:pt x="2739" y="1771"/>
                      <a:pt x="2833" y="752"/>
                      <a:pt x="2269" y="375"/>
                    </a:cubicBezTo>
                    <a:cubicBezTo>
                      <a:pt x="1912" y="134"/>
                      <a:pt x="1512" y="1"/>
                      <a:pt x="1147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6" name="Google Shape;11246;p43"/>
              <p:cNvSpPr/>
              <p:nvPr/>
            </p:nvSpPr>
            <p:spPr>
              <a:xfrm>
                <a:off x="2889121" y="2594140"/>
                <a:ext cx="81233" cy="97557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2522" extrusionOk="0">
                    <a:moveTo>
                      <a:pt x="1023" y="1"/>
                    </a:moveTo>
                    <a:cubicBezTo>
                      <a:pt x="901" y="1"/>
                      <a:pt x="776" y="53"/>
                      <a:pt x="639" y="83"/>
                    </a:cubicBezTo>
                    <a:cubicBezTo>
                      <a:pt x="0" y="659"/>
                      <a:pt x="43" y="1324"/>
                      <a:pt x="412" y="2016"/>
                    </a:cubicBezTo>
                    <a:cubicBezTo>
                      <a:pt x="586" y="2340"/>
                      <a:pt x="824" y="2521"/>
                      <a:pt x="1133" y="2521"/>
                    </a:cubicBezTo>
                    <a:cubicBezTo>
                      <a:pt x="1256" y="2521"/>
                      <a:pt x="1391" y="2492"/>
                      <a:pt x="1537" y="2432"/>
                    </a:cubicBezTo>
                    <a:cubicBezTo>
                      <a:pt x="2022" y="2011"/>
                      <a:pt x="2099" y="1451"/>
                      <a:pt x="2039" y="853"/>
                    </a:cubicBezTo>
                    <a:cubicBezTo>
                      <a:pt x="1983" y="301"/>
                      <a:pt x="1663" y="26"/>
                      <a:pt x="1043" y="1"/>
                    </a:cubicBezTo>
                    <a:cubicBezTo>
                      <a:pt x="1036" y="1"/>
                      <a:pt x="1030" y="1"/>
                      <a:pt x="1023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7" name="Google Shape;11247;p43"/>
              <p:cNvSpPr/>
              <p:nvPr/>
            </p:nvSpPr>
            <p:spPr>
              <a:xfrm>
                <a:off x="3359060" y="4244095"/>
                <a:ext cx="109742" cy="83554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160" extrusionOk="0">
                    <a:moveTo>
                      <a:pt x="1142" y="0"/>
                    </a:moveTo>
                    <a:cubicBezTo>
                      <a:pt x="15" y="479"/>
                      <a:pt x="1" y="499"/>
                      <a:pt x="147" y="1553"/>
                    </a:cubicBezTo>
                    <a:cubicBezTo>
                      <a:pt x="662" y="1984"/>
                      <a:pt x="962" y="2159"/>
                      <a:pt x="1300" y="2159"/>
                    </a:cubicBezTo>
                    <a:cubicBezTo>
                      <a:pt x="1417" y="2159"/>
                      <a:pt x="1538" y="2138"/>
                      <a:pt x="1675" y="2100"/>
                    </a:cubicBezTo>
                    <a:cubicBezTo>
                      <a:pt x="2608" y="1834"/>
                      <a:pt x="2836" y="279"/>
                      <a:pt x="1142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8" name="Google Shape;11248;p43"/>
              <p:cNvSpPr/>
              <p:nvPr/>
            </p:nvSpPr>
            <p:spPr>
              <a:xfrm>
                <a:off x="2536696" y="3296323"/>
                <a:ext cx="87538" cy="101000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611" extrusionOk="0">
                    <a:moveTo>
                      <a:pt x="1067" y="0"/>
                    </a:moveTo>
                    <a:cubicBezTo>
                      <a:pt x="863" y="111"/>
                      <a:pt x="637" y="234"/>
                      <a:pt x="438" y="343"/>
                    </a:cubicBezTo>
                    <a:cubicBezTo>
                      <a:pt x="1" y="1505"/>
                      <a:pt x="817" y="2428"/>
                      <a:pt x="1617" y="2611"/>
                    </a:cubicBezTo>
                    <a:cubicBezTo>
                      <a:pt x="2053" y="2390"/>
                      <a:pt x="2214" y="2068"/>
                      <a:pt x="2228" y="1707"/>
                    </a:cubicBezTo>
                    <a:cubicBezTo>
                      <a:pt x="2263" y="868"/>
                      <a:pt x="1923" y="107"/>
                      <a:pt x="1067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9" name="Google Shape;11249;p43"/>
              <p:cNvSpPr/>
              <p:nvPr/>
            </p:nvSpPr>
            <p:spPr>
              <a:xfrm>
                <a:off x="2550853" y="1699207"/>
                <a:ext cx="81465" cy="89627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317" extrusionOk="0">
                    <a:moveTo>
                      <a:pt x="973" y="0"/>
                    </a:moveTo>
                    <a:cubicBezTo>
                      <a:pt x="459" y="0"/>
                      <a:pt x="194" y="367"/>
                      <a:pt x="0" y="917"/>
                    </a:cubicBezTo>
                    <a:cubicBezTo>
                      <a:pt x="158" y="1674"/>
                      <a:pt x="447" y="2239"/>
                      <a:pt x="1233" y="2316"/>
                    </a:cubicBezTo>
                    <a:cubicBezTo>
                      <a:pt x="1872" y="2215"/>
                      <a:pt x="2011" y="1753"/>
                      <a:pt x="2105" y="1210"/>
                    </a:cubicBezTo>
                    <a:cubicBezTo>
                      <a:pt x="1958" y="671"/>
                      <a:pt x="1824" y="80"/>
                      <a:pt x="1092" y="6"/>
                    </a:cubicBezTo>
                    <a:cubicBezTo>
                      <a:pt x="1051" y="2"/>
                      <a:pt x="1011" y="0"/>
                      <a:pt x="973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0" name="Google Shape;11250;p43"/>
              <p:cNvSpPr/>
              <p:nvPr/>
            </p:nvSpPr>
            <p:spPr>
              <a:xfrm>
                <a:off x="3876268" y="2337991"/>
                <a:ext cx="93380" cy="101193"/>
              </a:xfrm>
              <a:custGeom>
                <a:avLst/>
                <a:gdLst/>
                <a:ahLst/>
                <a:cxnLst/>
                <a:rect l="l" t="t" r="r" b="b"/>
                <a:pathLst>
                  <a:path w="2414" h="2616" extrusionOk="0">
                    <a:moveTo>
                      <a:pt x="1264" y="0"/>
                    </a:moveTo>
                    <a:cubicBezTo>
                      <a:pt x="431" y="498"/>
                      <a:pt x="1" y="924"/>
                      <a:pt x="1153" y="2371"/>
                    </a:cubicBezTo>
                    <a:cubicBezTo>
                      <a:pt x="1271" y="2518"/>
                      <a:pt x="1425" y="2615"/>
                      <a:pt x="1614" y="2615"/>
                    </a:cubicBezTo>
                    <a:cubicBezTo>
                      <a:pt x="1701" y="2615"/>
                      <a:pt x="1796" y="2594"/>
                      <a:pt x="1897" y="2549"/>
                    </a:cubicBezTo>
                    <a:cubicBezTo>
                      <a:pt x="2239" y="2197"/>
                      <a:pt x="2413" y="1752"/>
                      <a:pt x="2283" y="1240"/>
                    </a:cubicBezTo>
                    <a:cubicBezTo>
                      <a:pt x="2151" y="716"/>
                      <a:pt x="1943" y="224"/>
                      <a:pt x="1264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1" name="Google Shape;11251;p43"/>
              <p:cNvSpPr/>
              <p:nvPr/>
            </p:nvSpPr>
            <p:spPr>
              <a:xfrm>
                <a:off x="2137544" y="2635335"/>
                <a:ext cx="98447" cy="77210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96" extrusionOk="0">
                    <a:moveTo>
                      <a:pt x="1103" y="0"/>
                    </a:moveTo>
                    <a:cubicBezTo>
                      <a:pt x="1045" y="0"/>
                      <a:pt x="985" y="4"/>
                      <a:pt x="924" y="11"/>
                    </a:cubicBezTo>
                    <a:cubicBezTo>
                      <a:pt x="352" y="79"/>
                      <a:pt x="1" y="689"/>
                      <a:pt x="240" y="1213"/>
                    </a:cubicBezTo>
                    <a:cubicBezTo>
                      <a:pt x="487" y="1751"/>
                      <a:pt x="996" y="1996"/>
                      <a:pt x="1492" y="1996"/>
                    </a:cubicBezTo>
                    <a:cubicBezTo>
                      <a:pt x="1768" y="1996"/>
                      <a:pt x="2040" y="1920"/>
                      <a:pt x="2260" y="1776"/>
                    </a:cubicBezTo>
                    <a:cubicBezTo>
                      <a:pt x="2341" y="1619"/>
                      <a:pt x="2460" y="1390"/>
                      <a:pt x="2545" y="1225"/>
                    </a:cubicBezTo>
                    <a:cubicBezTo>
                      <a:pt x="2434" y="603"/>
                      <a:pt x="1879" y="0"/>
                      <a:pt x="1103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2" name="Google Shape;11252;p43"/>
              <p:cNvSpPr/>
              <p:nvPr/>
            </p:nvSpPr>
            <p:spPr>
              <a:xfrm>
                <a:off x="2612937" y="3701549"/>
                <a:ext cx="76282" cy="94347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2439" extrusionOk="0">
                    <a:moveTo>
                      <a:pt x="938" y="0"/>
                    </a:moveTo>
                    <a:cubicBezTo>
                      <a:pt x="879" y="0"/>
                      <a:pt x="822" y="8"/>
                      <a:pt x="772" y="22"/>
                    </a:cubicBezTo>
                    <a:cubicBezTo>
                      <a:pt x="340" y="144"/>
                      <a:pt x="0" y="610"/>
                      <a:pt x="54" y="1032"/>
                    </a:cubicBezTo>
                    <a:cubicBezTo>
                      <a:pt x="129" y="1617"/>
                      <a:pt x="309" y="2160"/>
                      <a:pt x="1037" y="2439"/>
                    </a:cubicBezTo>
                    <a:cubicBezTo>
                      <a:pt x="1745" y="2097"/>
                      <a:pt x="1972" y="1569"/>
                      <a:pt x="1891" y="884"/>
                    </a:cubicBezTo>
                    <a:cubicBezTo>
                      <a:pt x="1820" y="276"/>
                      <a:pt x="1311" y="0"/>
                      <a:pt x="938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3" name="Google Shape;11253;p43"/>
              <p:cNvSpPr/>
              <p:nvPr/>
            </p:nvSpPr>
            <p:spPr>
              <a:xfrm>
                <a:off x="3532817" y="4281229"/>
                <a:ext cx="97054" cy="77056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1992" extrusionOk="0">
                    <a:moveTo>
                      <a:pt x="1146" y="0"/>
                    </a:moveTo>
                    <a:cubicBezTo>
                      <a:pt x="637" y="0"/>
                      <a:pt x="243" y="240"/>
                      <a:pt x="0" y="832"/>
                    </a:cubicBezTo>
                    <a:cubicBezTo>
                      <a:pt x="35" y="952"/>
                      <a:pt x="58" y="1136"/>
                      <a:pt x="137" y="1288"/>
                    </a:cubicBezTo>
                    <a:cubicBezTo>
                      <a:pt x="407" y="1796"/>
                      <a:pt x="801" y="1991"/>
                      <a:pt x="1182" y="1991"/>
                    </a:cubicBezTo>
                    <a:cubicBezTo>
                      <a:pt x="1868" y="1991"/>
                      <a:pt x="2509" y="1358"/>
                      <a:pt x="2297" y="785"/>
                    </a:cubicBezTo>
                    <a:cubicBezTo>
                      <a:pt x="2148" y="384"/>
                      <a:pt x="1878" y="91"/>
                      <a:pt x="1434" y="23"/>
                    </a:cubicBezTo>
                    <a:cubicBezTo>
                      <a:pt x="1334" y="8"/>
                      <a:pt x="1238" y="0"/>
                      <a:pt x="1146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4" name="Google Shape;11254;p43"/>
              <p:cNvSpPr/>
              <p:nvPr/>
            </p:nvSpPr>
            <p:spPr>
              <a:xfrm>
                <a:off x="2890862" y="2450709"/>
                <a:ext cx="73613" cy="92335"/>
              </a:xfrm>
              <a:custGeom>
                <a:avLst/>
                <a:gdLst/>
                <a:ahLst/>
                <a:cxnLst/>
                <a:rect l="l" t="t" r="r" b="b"/>
                <a:pathLst>
                  <a:path w="1903" h="2387" extrusionOk="0">
                    <a:moveTo>
                      <a:pt x="641" y="0"/>
                    </a:moveTo>
                    <a:cubicBezTo>
                      <a:pt x="149" y="397"/>
                      <a:pt x="0" y="849"/>
                      <a:pt x="153" y="1351"/>
                    </a:cubicBezTo>
                    <a:cubicBezTo>
                      <a:pt x="291" y="1810"/>
                      <a:pt x="457" y="2291"/>
                      <a:pt x="1051" y="2387"/>
                    </a:cubicBezTo>
                    <a:cubicBezTo>
                      <a:pt x="1752" y="2202"/>
                      <a:pt x="1756" y="1578"/>
                      <a:pt x="1903" y="1060"/>
                    </a:cubicBezTo>
                    <a:cubicBezTo>
                      <a:pt x="1815" y="646"/>
                      <a:pt x="1754" y="221"/>
                      <a:pt x="1328" y="59"/>
                    </a:cubicBezTo>
                    <a:cubicBezTo>
                      <a:pt x="1197" y="9"/>
                      <a:pt x="1051" y="1"/>
                      <a:pt x="914" y="1"/>
                    </a:cubicBezTo>
                    <a:cubicBezTo>
                      <a:pt x="853" y="1"/>
                      <a:pt x="794" y="3"/>
                      <a:pt x="738" y="3"/>
                    </a:cubicBezTo>
                    <a:cubicBezTo>
                      <a:pt x="704" y="3"/>
                      <a:pt x="672" y="2"/>
                      <a:pt x="641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5" name="Google Shape;11255;p43"/>
              <p:cNvSpPr/>
              <p:nvPr/>
            </p:nvSpPr>
            <p:spPr>
              <a:xfrm>
                <a:off x="2860575" y="3159043"/>
                <a:ext cx="72568" cy="113533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2935" extrusionOk="0">
                    <a:moveTo>
                      <a:pt x="930" y="0"/>
                    </a:moveTo>
                    <a:cubicBezTo>
                      <a:pt x="776" y="118"/>
                      <a:pt x="572" y="273"/>
                      <a:pt x="315" y="469"/>
                    </a:cubicBezTo>
                    <a:cubicBezTo>
                      <a:pt x="387" y="1309"/>
                      <a:pt x="1" y="2214"/>
                      <a:pt x="762" y="2934"/>
                    </a:cubicBezTo>
                    <a:cubicBezTo>
                      <a:pt x="889" y="2895"/>
                      <a:pt x="994" y="2895"/>
                      <a:pt x="1051" y="2843"/>
                    </a:cubicBezTo>
                    <a:cubicBezTo>
                      <a:pt x="1752" y="2212"/>
                      <a:pt x="1876" y="1406"/>
                      <a:pt x="1692" y="536"/>
                    </a:cubicBezTo>
                    <a:cubicBezTo>
                      <a:pt x="1622" y="205"/>
                      <a:pt x="1359" y="30"/>
                      <a:pt x="930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6" name="Google Shape;11256;p43"/>
              <p:cNvSpPr/>
              <p:nvPr/>
            </p:nvSpPr>
            <p:spPr>
              <a:xfrm>
                <a:off x="2951243" y="3894995"/>
                <a:ext cx="111908" cy="87693"/>
              </a:xfrm>
              <a:custGeom>
                <a:avLst/>
                <a:gdLst/>
                <a:ahLst/>
                <a:cxnLst/>
                <a:rect l="l" t="t" r="r" b="b"/>
                <a:pathLst>
                  <a:path w="2893" h="2267" extrusionOk="0">
                    <a:moveTo>
                      <a:pt x="1504" y="1"/>
                    </a:moveTo>
                    <a:cubicBezTo>
                      <a:pt x="716" y="1"/>
                      <a:pt x="1" y="1056"/>
                      <a:pt x="595" y="2147"/>
                    </a:cubicBezTo>
                    <a:cubicBezTo>
                      <a:pt x="740" y="2230"/>
                      <a:pt x="890" y="2267"/>
                      <a:pt x="1037" y="2267"/>
                    </a:cubicBezTo>
                    <a:cubicBezTo>
                      <a:pt x="2002" y="2267"/>
                      <a:pt x="2892" y="709"/>
                      <a:pt x="1988" y="143"/>
                    </a:cubicBezTo>
                    <a:cubicBezTo>
                      <a:pt x="1831" y="45"/>
                      <a:pt x="1666" y="1"/>
                      <a:pt x="1504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7" name="Google Shape;11257;p43"/>
              <p:cNvSpPr/>
              <p:nvPr/>
            </p:nvSpPr>
            <p:spPr>
              <a:xfrm>
                <a:off x="2981144" y="3135911"/>
                <a:ext cx="90788" cy="87074"/>
              </a:xfrm>
              <a:custGeom>
                <a:avLst/>
                <a:gdLst/>
                <a:ahLst/>
                <a:cxnLst/>
                <a:rect l="l" t="t" r="r" b="b"/>
                <a:pathLst>
                  <a:path w="2347" h="2251" extrusionOk="0">
                    <a:moveTo>
                      <a:pt x="1292" y="1"/>
                    </a:moveTo>
                    <a:cubicBezTo>
                      <a:pt x="1031" y="1"/>
                      <a:pt x="756" y="112"/>
                      <a:pt x="632" y="305"/>
                    </a:cubicBezTo>
                    <a:cubicBezTo>
                      <a:pt x="261" y="883"/>
                      <a:pt x="0" y="1484"/>
                      <a:pt x="519" y="2173"/>
                    </a:cubicBezTo>
                    <a:cubicBezTo>
                      <a:pt x="676" y="2225"/>
                      <a:pt x="818" y="2250"/>
                      <a:pt x="948" y="2250"/>
                    </a:cubicBezTo>
                    <a:cubicBezTo>
                      <a:pt x="1207" y="2250"/>
                      <a:pt x="1414" y="2151"/>
                      <a:pt x="1590" y="1968"/>
                    </a:cubicBezTo>
                    <a:cubicBezTo>
                      <a:pt x="2196" y="1337"/>
                      <a:pt x="2346" y="392"/>
                      <a:pt x="1597" y="61"/>
                    </a:cubicBezTo>
                    <a:cubicBezTo>
                      <a:pt x="1505" y="20"/>
                      <a:pt x="1400" y="1"/>
                      <a:pt x="1292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8" name="Google Shape;11258;p43"/>
              <p:cNvSpPr/>
              <p:nvPr/>
            </p:nvSpPr>
            <p:spPr>
              <a:xfrm>
                <a:off x="2426261" y="4135594"/>
                <a:ext cx="78525" cy="84018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2172" extrusionOk="0">
                    <a:moveTo>
                      <a:pt x="976" y="0"/>
                    </a:moveTo>
                    <a:cubicBezTo>
                      <a:pt x="345" y="0"/>
                      <a:pt x="160" y="660"/>
                      <a:pt x="1" y="963"/>
                    </a:cubicBezTo>
                    <a:cubicBezTo>
                      <a:pt x="196" y="1619"/>
                      <a:pt x="568" y="2009"/>
                      <a:pt x="1154" y="2171"/>
                    </a:cubicBezTo>
                    <a:cubicBezTo>
                      <a:pt x="1881" y="1802"/>
                      <a:pt x="2030" y="1540"/>
                      <a:pt x="1938" y="832"/>
                    </a:cubicBezTo>
                    <a:cubicBezTo>
                      <a:pt x="1888" y="446"/>
                      <a:pt x="1692" y="169"/>
                      <a:pt x="1316" y="56"/>
                    </a:cubicBezTo>
                    <a:cubicBezTo>
                      <a:pt x="1190" y="17"/>
                      <a:pt x="1077" y="0"/>
                      <a:pt x="976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9" name="Google Shape;11259;p43"/>
              <p:cNvSpPr/>
              <p:nvPr/>
            </p:nvSpPr>
            <p:spPr>
              <a:xfrm>
                <a:off x="2647789" y="1889751"/>
                <a:ext cx="72104" cy="88815"/>
              </a:xfrm>
              <a:custGeom>
                <a:avLst/>
                <a:gdLst/>
                <a:ahLst/>
                <a:cxnLst/>
                <a:rect l="l" t="t" r="r" b="b"/>
                <a:pathLst>
                  <a:path w="1864" h="2296" extrusionOk="0">
                    <a:moveTo>
                      <a:pt x="1033" y="1"/>
                    </a:moveTo>
                    <a:cubicBezTo>
                      <a:pt x="339" y="97"/>
                      <a:pt x="46" y="482"/>
                      <a:pt x="1" y="1075"/>
                    </a:cubicBezTo>
                    <a:cubicBezTo>
                      <a:pt x="171" y="1670"/>
                      <a:pt x="410" y="2181"/>
                      <a:pt x="1071" y="2295"/>
                    </a:cubicBezTo>
                    <a:cubicBezTo>
                      <a:pt x="1639" y="2111"/>
                      <a:pt x="1845" y="1703"/>
                      <a:pt x="1854" y="1162"/>
                    </a:cubicBezTo>
                    <a:cubicBezTo>
                      <a:pt x="1863" y="610"/>
                      <a:pt x="1619" y="227"/>
                      <a:pt x="1033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0" name="Google Shape;11260;p43"/>
              <p:cNvSpPr/>
              <p:nvPr/>
            </p:nvSpPr>
            <p:spPr>
              <a:xfrm>
                <a:off x="3674274" y="2709062"/>
                <a:ext cx="87074" cy="8506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99" extrusionOk="0">
                    <a:moveTo>
                      <a:pt x="1061" y="1"/>
                    </a:moveTo>
                    <a:cubicBezTo>
                      <a:pt x="479" y="1"/>
                      <a:pt x="344" y="568"/>
                      <a:pt x="1" y="1258"/>
                    </a:cubicBezTo>
                    <a:cubicBezTo>
                      <a:pt x="171" y="1587"/>
                      <a:pt x="326" y="1890"/>
                      <a:pt x="445" y="2122"/>
                    </a:cubicBezTo>
                    <a:cubicBezTo>
                      <a:pt x="594" y="2174"/>
                      <a:pt x="727" y="2198"/>
                      <a:pt x="847" y="2198"/>
                    </a:cubicBezTo>
                    <a:cubicBezTo>
                      <a:pt x="1120" y="2198"/>
                      <a:pt x="1327" y="2075"/>
                      <a:pt x="1497" y="1878"/>
                    </a:cubicBezTo>
                    <a:cubicBezTo>
                      <a:pt x="2250" y="1008"/>
                      <a:pt x="1931" y="169"/>
                      <a:pt x="1321" y="32"/>
                    </a:cubicBezTo>
                    <a:cubicBezTo>
                      <a:pt x="1225" y="11"/>
                      <a:pt x="1139" y="1"/>
                      <a:pt x="1061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1" name="Google Shape;11261;p43"/>
              <p:cNvSpPr/>
              <p:nvPr/>
            </p:nvSpPr>
            <p:spPr>
              <a:xfrm>
                <a:off x="3801845" y="2465756"/>
                <a:ext cx="85527" cy="93882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427" extrusionOk="0">
                    <a:moveTo>
                      <a:pt x="1490" y="1"/>
                    </a:moveTo>
                    <a:cubicBezTo>
                      <a:pt x="1" y="32"/>
                      <a:pt x="383" y="2334"/>
                      <a:pt x="1451" y="2427"/>
                    </a:cubicBezTo>
                    <a:cubicBezTo>
                      <a:pt x="2114" y="1910"/>
                      <a:pt x="2211" y="1718"/>
                      <a:pt x="2195" y="1010"/>
                    </a:cubicBezTo>
                    <a:cubicBezTo>
                      <a:pt x="2186" y="514"/>
                      <a:pt x="1974" y="165"/>
                      <a:pt x="1490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2" name="Google Shape;11262;p43"/>
              <p:cNvSpPr/>
              <p:nvPr/>
            </p:nvSpPr>
            <p:spPr>
              <a:xfrm>
                <a:off x="2738303" y="1730848"/>
                <a:ext cx="76243" cy="80924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2092" extrusionOk="0">
                    <a:moveTo>
                      <a:pt x="1258" y="1"/>
                    </a:moveTo>
                    <a:cubicBezTo>
                      <a:pt x="1031" y="16"/>
                      <a:pt x="732" y="35"/>
                      <a:pt x="402" y="57"/>
                    </a:cubicBezTo>
                    <a:cubicBezTo>
                      <a:pt x="251" y="361"/>
                      <a:pt x="119" y="631"/>
                      <a:pt x="1" y="871"/>
                    </a:cubicBezTo>
                    <a:cubicBezTo>
                      <a:pt x="197" y="1603"/>
                      <a:pt x="625" y="1989"/>
                      <a:pt x="1395" y="2092"/>
                    </a:cubicBezTo>
                    <a:cubicBezTo>
                      <a:pt x="1918" y="1797"/>
                      <a:pt x="1970" y="1367"/>
                      <a:pt x="1906" y="903"/>
                    </a:cubicBezTo>
                    <a:cubicBezTo>
                      <a:pt x="1856" y="533"/>
                      <a:pt x="1663" y="242"/>
                      <a:pt x="1258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3" name="Google Shape;11263;p43"/>
              <p:cNvSpPr/>
              <p:nvPr/>
            </p:nvSpPr>
            <p:spPr>
              <a:xfrm>
                <a:off x="3232108" y="3668477"/>
                <a:ext cx="93341" cy="74000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1913" extrusionOk="0">
                    <a:moveTo>
                      <a:pt x="1251" y="1"/>
                    </a:moveTo>
                    <a:cubicBezTo>
                      <a:pt x="724" y="1"/>
                      <a:pt x="155" y="490"/>
                      <a:pt x="1" y="1291"/>
                    </a:cubicBezTo>
                    <a:cubicBezTo>
                      <a:pt x="98" y="1463"/>
                      <a:pt x="221" y="1681"/>
                      <a:pt x="316" y="1851"/>
                    </a:cubicBezTo>
                    <a:cubicBezTo>
                      <a:pt x="474" y="1893"/>
                      <a:pt x="624" y="1913"/>
                      <a:pt x="766" y="1913"/>
                    </a:cubicBezTo>
                    <a:cubicBezTo>
                      <a:pt x="1839" y="1913"/>
                      <a:pt x="2413" y="805"/>
                      <a:pt x="1822" y="236"/>
                    </a:cubicBezTo>
                    <a:cubicBezTo>
                      <a:pt x="1656" y="76"/>
                      <a:pt x="1457" y="1"/>
                      <a:pt x="1251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4" name="Google Shape;11264;p43"/>
              <p:cNvSpPr/>
              <p:nvPr/>
            </p:nvSpPr>
            <p:spPr>
              <a:xfrm>
                <a:off x="2912872" y="2772461"/>
                <a:ext cx="76785" cy="76398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975" extrusionOk="0">
                    <a:moveTo>
                      <a:pt x="941" y="1"/>
                    </a:moveTo>
                    <a:cubicBezTo>
                      <a:pt x="498" y="1"/>
                      <a:pt x="73" y="288"/>
                      <a:pt x="39" y="913"/>
                    </a:cubicBezTo>
                    <a:cubicBezTo>
                      <a:pt x="0" y="1637"/>
                      <a:pt x="492" y="1975"/>
                      <a:pt x="989" y="1975"/>
                    </a:cubicBezTo>
                    <a:cubicBezTo>
                      <a:pt x="1484" y="1975"/>
                      <a:pt x="1984" y="1639"/>
                      <a:pt x="1973" y="1015"/>
                    </a:cubicBezTo>
                    <a:cubicBezTo>
                      <a:pt x="1960" y="363"/>
                      <a:pt x="1439" y="1"/>
                      <a:pt x="941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5" name="Google Shape;11265;p43"/>
              <p:cNvSpPr/>
              <p:nvPr/>
            </p:nvSpPr>
            <p:spPr>
              <a:xfrm>
                <a:off x="2916624" y="2115148"/>
                <a:ext cx="81311" cy="79106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2045" extrusionOk="0">
                    <a:moveTo>
                      <a:pt x="1227" y="1"/>
                    </a:moveTo>
                    <a:cubicBezTo>
                      <a:pt x="1002" y="14"/>
                      <a:pt x="703" y="34"/>
                      <a:pt x="328" y="56"/>
                    </a:cubicBezTo>
                    <a:cubicBezTo>
                      <a:pt x="178" y="419"/>
                      <a:pt x="77" y="660"/>
                      <a:pt x="0" y="840"/>
                    </a:cubicBezTo>
                    <a:cubicBezTo>
                      <a:pt x="201" y="1548"/>
                      <a:pt x="500" y="2044"/>
                      <a:pt x="1232" y="2044"/>
                    </a:cubicBezTo>
                    <a:cubicBezTo>
                      <a:pt x="1242" y="2044"/>
                      <a:pt x="1251" y="2044"/>
                      <a:pt x="1261" y="2044"/>
                    </a:cubicBezTo>
                    <a:cubicBezTo>
                      <a:pt x="2102" y="1560"/>
                      <a:pt x="2027" y="475"/>
                      <a:pt x="1227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6" name="Google Shape;11266;p43"/>
              <p:cNvSpPr/>
              <p:nvPr/>
            </p:nvSpPr>
            <p:spPr>
              <a:xfrm>
                <a:off x="3420177" y="3374305"/>
                <a:ext cx="83593" cy="74077"/>
              </a:xfrm>
              <a:custGeom>
                <a:avLst/>
                <a:gdLst/>
                <a:ahLst/>
                <a:cxnLst/>
                <a:rect l="l" t="t" r="r" b="b"/>
                <a:pathLst>
                  <a:path w="2161" h="1915" extrusionOk="0">
                    <a:moveTo>
                      <a:pt x="1279" y="0"/>
                    </a:moveTo>
                    <a:cubicBezTo>
                      <a:pt x="1054" y="0"/>
                      <a:pt x="829" y="78"/>
                      <a:pt x="619" y="272"/>
                    </a:cubicBezTo>
                    <a:cubicBezTo>
                      <a:pt x="238" y="623"/>
                      <a:pt x="1" y="1028"/>
                      <a:pt x="266" y="1616"/>
                    </a:cubicBezTo>
                    <a:cubicBezTo>
                      <a:pt x="440" y="1703"/>
                      <a:pt x="636" y="1803"/>
                      <a:pt x="856" y="1915"/>
                    </a:cubicBezTo>
                    <a:cubicBezTo>
                      <a:pt x="1411" y="1766"/>
                      <a:pt x="1852" y="1636"/>
                      <a:pt x="2030" y="1164"/>
                    </a:cubicBezTo>
                    <a:cubicBezTo>
                      <a:pt x="2161" y="816"/>
                      <a:pt x="2153" y="461"/>
                      <a:pt x="1803" y="127"/>
                    </a:cubicBezTo>
                    <a:cubicBezTo>
                      <a:pt x="1634" y="49"/>
                      <a:pt x="1457" y="0"/>
                      <a:pt x="1279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7" name="Google Shape;11267;p43"/>
              <p:cNvSpPr/>
              <p:nvPr/>
            </p:nvSpPr>
            <p:spPr>
              <a:xfrm>
                <a:off x="2198119" y="3699809"/>
                <a:ext cx="84328" cy="71949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860" extrusionOk="0">
                    <a:moveTo>
                      <a:pt x="740" y="0"/>
                    </a:moveTo>
                    <a:cubicBezTo>
                      <a:pt x="354" y="0"/>
                      <a:pt x="33" y="238"/>
                      <a:pt x="0" y="767"/>
                    </a:cubicBezTo>
                    <a:cubicBezTo>
                      <a:pt x="359" y="1572"/>
                      <a:pt x="1132" y="1719"/>
                      <a:pt x="1877" y="1860"/>
                    </a:cubicBezTo>
                    <a:cubicBezTo>
                      <a:pt x="2179" y="1602"/>
                      <a:pt x="2163" y="1329"/>
                      <a:pt x="2075" y="1072"/>
                    </a:cubicBezTo>
                    <a:cubicBezTo>
                      <a:pt x="1845" y="397"/>
                      <a:pt x="1238" y="0"/>
                      <a:pt x="740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8" name="Google Shape;11268;p43"/>
              <p:cNvSpPr/>
              <p:nvPr/>
            </p:nvSpPr>
            <p:spPr>
              <a:xfrm>
                <a:off x="2879993" y="3544890"/>
                <a:ext cx="75972" cy="73922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1911" extrusionOk="0">
                    <a:moveTo>
                      <a:pt x="1001" y="0"/>
                    </a:moveTo>
                    <a:cubicBezTo>
                      <a:pt x="633" y="0"/>
                      <a:pt x="468" y="131"/>
                      <a:pt x="291" y="460"/>
                    </a:cubicBezTo>
                    <a:cubicBezTo>
                      <a:pt x="0" y="1002"/>
                      <a:pt x="63" y="1486"/>
                      <a:pt x="546" y="1861"/>
                    </a:cubicBezTo>
                    <a:cubicBezTo>
                      <a:pt x="677" y="1895"/>
                      <a:pt x="793" y="1911"/>
                      <a:pt x="896" y="1911"/>
                    </a:cubicBezTo>
                    <a:cubicBezTo>
                      <a:pt x="1568" y="1911"/>
                      <a:pt x="1719" y="1261"/>
                      <a:pt x="1964" y="765"/>
                    </a:cubicBezTo>
                    <a:cubicBezTo>
                      <a:pt x="1823" y="494"/>
                      <a:pt x="1703" y="261"/>
                      <a:pt x="1603" y="67"/>
                    </a:cubicBezTo>
                    <a:cubicBezTo>
                      <a:pt x="1354" y="24"/>
                      <a:pt x="1159" y="0"/>
                      <a:pt x="1001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9" name="Google Shape;11269;p43"/>
              <p:cNvSpPr/>
              <p:nvPr/>
            </p:nvSpPr>
            <p:spPr>
              <a:xfrm>
                <a:off x="3713536" y="2534029"/>
                <a:ext cx="66340" cy="85566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212" extrusionOk="0">
                    <a:moveTo>
                      <a:pt x="1037" y="0"/>
                    </a:moveTo>
                    <a:cubicBezTo>
                      <a:pt x="582" y="0"/>
                      <a:pt x="337" y="291"/>
                      <a:pt x="201" y="678"/>
                    </a:cubicBezTo>
                    <a:cubicBezTo>
                      <a:pt x="1" y="1251"/>
                      <a:pt x="250" y="1710"/>
                      <a:pt x="691" y="2212"/>
                    </a:cubicBezTo>
                    <a:cubicBezTo>
                      <a:pt x="1421" y="1938"/>
                      <a:pt x="1593" y="1398"/>
                      <a:pt x="1714" y="883"/>
                    </a:cubicBezTo>
                    <a:cubicBezTo>
                      <a:pt x="1619" y="447"/>
                      <a:pt x="1478" y="133"/>
                      <a:pt x="1089" y="2"/>
                    </a:cubicBezTo>
                    <a:cubicBezTo>
                      <a:pt x="1071" y="1"/>
                      <a:pt x="1054" y="0"/>
                      <a:pt x="1037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0" name="Google Shape;11270;p43"/>
              <p:cNvSpPr/>
              <p:nvPr/>
            </p:nvSpPr>
            <p:spPr>
              <a:xfrm>
                <a:off x="3629094" y="3180085"/>
                <a:ext cx="85101" cy="72452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1873" extrusionOk="0">
                    <a:moveTo>
                      <a:pt x="1378" y="1"/>
                    </a:moveTo>
                    <a:cubicBezTo>
                      <a:pt x="1257" y="1"/>
                      <a:pt x="1106" y="13"/>
                      <a:pt x="913" y="28"/>
                    </a:cubicBezTo>
                    <a:cubicBezTo>
                      <a:pt x="1" y="699"/>
                      <a:pt x="344" y="1873"/>
                      <a:pt x="1042" y="1873"/>
                    </a:cubicBezTo>
                    <a:cubicBezTo>
                      <a:pt x="1157" y="1873"/>
                      <a:pt x="1281" y="1841"/>
                      <a:pt x="1411" y="1771"/>
                    </a:cubicBezTo>
                    <a:cubicBezTo>
                      <a:pt x="1816" y="1550"/>
                      <a:pt x="2109" y="1241"/>
                      <a:pt x="2199" y="783"/>
                    </a:cubicBezTo>
                    <a:cubicBezTo>
                      <a:pt x="1874" y="144"/>
                      <a:pt x="1801" y="1"/>
                      <a:pt x="1378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11271;p43"/>
              <p:cNvSpPr/>
              <p:nvPr/>
            </p:nvSpPr>
            <p:spPr>
              <a:xfrm>
                <a:off x="3955526" y="4356310"/>
                <a:ext cx="85798" cy="67308"/>
              </a:xfrm>
              <a:custGeom>
                <a:avLst/>
                <a:gdLst/>
                <a:ahLst/>
                <a:cxnLst/>
                <a:rect l="l" t="t" r="r" b="b"/>
                <a:pathLst>
                  <a:path w="2218" h="1740" extrusionOk="0">
                    <a:moveTo>
                      <a:pt x="1102" y="1"/>
                    </a:moveTo>
                    <a:cubicBezTo>
                      <a:pt x="1027" y="1"/>
                      <a:pt x="952" y="9"/>
                      <a:pt x="878" y="27"/>
                    </a:cubicBezTo>
                    <a:cubicBezTo>
                      <a:pt x="63" y="218"/>
                      <a:pt x="1" y="1468"/>
                      <a:pt x="1080" y="1714"/>
                    </a:cubicBezTo>
                    <a:cubicBezTo>
                      <a:pt x="1157" y="1731"/>
                      <a:pt x="1231" y="1739"/>
                      <a:pt x="1303" y="1739"/>
                    </a:cubicBezTo>
                    <a:cubicBezTo>
                      <a:pt x="1585" y="1739"/>
                      <a:pt x="1825" y="1607"/>
                      <a:pt x="2013" y="1363"/>
                    </a:cubicBezTo>
                    <a:cubicBezTo>
                      <a:pt x="2091" y="1262"/>
                      <a:pt x="2126" y="1129"/>
                      <a:pt x="2160" y="1057"/>
                    </a:cubicBezTo>
                    <a:cubicBezTo>
                      <a:pt x="2218" y="485"/>
                      <a:pt x="1672" y="1"/>
                      <a:pt x="1102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11272;p43"/>
              <p:cNvSpPr/>
              <p:nvPr/>
            </p:nvSpPr>
            <p:spPr>
              <a:xfrm>
                <a:off x="2375047" y="2709255"/>
                <a:ext cx="73458" cy="70518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1823" extrusionOk="0">
                    <a:moveTo>
                      <a:pt x="799" y="0"/>
                    </a:moveTo>
                    <a:cubicBezTo>
                      <a:pt x="440" y="0"/>
                      <a:pt x="103" y="227"/>
                      <a:pt x="0" y="714"/>
                    </a:cubicBezTo>
                    <a:cubicBezTo>
                      <a:pt x="310" y="1517"/>
                      <a:pt x="310" y="1517"/>
                      <a:pt x="1108" y="1823"/>
                    </a:cubicBezTo>
                    <a:cubicBezTo>
                      <a:pt x="1717" y="1500"/>
                      <a:pt x="1898" y="1257"/>
                      <a:pt x="1811" y="886"/>
                    </a:cubicBezTo>
                    <a:cubicBezTo>
                      <a:pt x="1676" y="315"/>
                      <a:pt x="1223" y="0"/>
                      <a:pt x="799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11273;p43"/>
              <p:cNvSpPr/>
              <p:nvPr/>
            </p:nvSpPr>
            <p:spPr>
              <a:xfrm>
                <a:off x="2898366" y="4053744"/>
                <a:ext cx="82510" cy="74154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1917" extrusionOk="0">
                    <a:moveTo>
                      <a:pt x="1087" y="0"/>
                    </a:moveTo>
                    <a:cubicBezTo>
                      <a:pt x="930" y="0"/>
                      <a:pt x="761" y="61"/>
                      <a:pt x="593" y="203"/>
                    </a:cubicBezTo>
                    <a:cubicBezTo>
                      <a:pt x="43" y="667"/>
                      <a:pt x="1" y="1422"/>
                      <a:pt x="626" y="1875"/>
                    </a:cubicBezTo>
                    <a:cubicBezTo>
                      <a:pt x="732" y="1903"/>
                      <a:pt x="830" y="1916"/>
                      <a:pt x="922" y="1916"/>
                    </a:cubicBezTo>
                    <a:cubicBezTo>
                      <a:pt x="1210" y="1916"/>
                      <a:pt x="1436" y="1786"/>
                      <a:pt x="1621" y="1556"/>
                    </a:cubicBezTo>
                    <a:cubicBezTo>
                      <a:pt x="2133" y="923"/>
                      <a:pt x="1699" y="0"/>
                      <a:pt x="1087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4" name="Google Shape;11274;p43"/>
              <p:cNvSpPr/>
              <p:nvPr/>
            </p:nvSpPr>
            <p:spPr>
              <a:xfrm>
                <a:off x="2765612" y="1959919"/>
                <a:ext cx="77365" cy="73071"/>
              </a:xfrm>
              <a:custGeom>
                <a:avLst/>
                <a:gdLst/>
                <a:ahLst/>
                <a:cxnLst/>
                <a:rect l="l" t="t" r="r" b="b"/>
                <a:pathLst>
                  <a:path w="2000" h="1889" extrusionOk="0">
                    <a:moveTo>
                      <a:pt x="1040" y="1"/>
                    </a:moveTo>
                    <a:cubicBezTo>
                      <a:pt x="887" y="1"/>
                      <a:pt x="729" y="50"/>
                      <a:pt x="614" y="151"/>
                    </a:cubicBezTo>
                    <a:cubicBezTo>
                      <a:pt x="0" y="684"/>
                      <a:pt x="717" y="1683"/>
                      <a:pt x="1498" y="1888"/>
                    </a:cubicBezTo>
                    <a:cubicBezTo>
                      <a:pt x="1904" y="1670"/>
                      <a:pt x="1999" y="1337"/>
                      <a:pt x="1886" y="963"/>
                    </a:cubicBezTo>
                    <a:cubicBezTo>
                      <a:pt x="1785" y="626"/>
                      <a:pt x="1695" y="279"/>
                      <a:pt x="1354" y="80"/>
                    </a:cubicBezTo>
                    <a:cubicBezTo>
                      <a:pt x="1263" y="27"/>
                      <a:pt x="1153" y="1"/>
                      <a:pt x="1040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5" name="Google Shape;11275;p43"/>
              <p:cNvSpPr/>
              <p:nvPr/>
            </p:nvSpPr>
            <p:spPr>
              <a:xfrm>
                <a:off x="4292479" y="4379364"/>
                <a:ext cx="79647" cy="61196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1582" extrusionOk="0">
                    <a:moveTo>
                      <a:pt x="585" y="0"/>
                    </a:moveTo>
                    <a:cubicBezTo>
                      <a:pt x="405" y="255"/>
                      <a:pt x="0" y="517"/>
                      <a:pt x="341" y="1166"/>
                    </a:cubicBezTo>
                    <a:cubicBezTo>
                      <a:pt x="489" y="1447"/>
                      <a:pt x="679" y="1581"/>
                      <a:pt x="963" y="1581"/>
                    </a:cubicBezTo>
                    <a:cubicBezTo>
                      <a:pt x="1171" y="1581"/>
                      <a:pt x="1430" y="1509"/>
                      <a:pt x="1759" y="1369"/>
                    </a:cubicBezTo>
                    <a:cubicBezTo>
                      <a:pt x="1759" y="810"/>
                      <a:pt x="2059" y="286"/>
                      <a:pt x="585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43"/>
              <p:cNvSpPr/>
              <p:nvPr/>
            </p:nvSpPr>
            <p:spPr>
              <a:xfrm>
                <a:off x="2865062" y="2294397"/>
                <a:ext cx="64909" cy="70247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816" extrusionOk="0">
                    <a:moveTo>
                      <a:pt x="396" y="13"/>
                    </a:moveTo>
                    <a:cubicBezTo>
                      <a:pt x="243" y="279"/>
                      <a:pt x="117" y="502"/>
                      <a:pt x="0" y="704"/>
                    </a:cubicBezTo>
                    <a:cubicBezTo>
                      <a:pt x="128" y="1230"/>
                      <a:pt x="255" y="1694"/>
                      <a:pt x="831" y="1816"/>
                    </a:cubicBezTo>
                    <a:cubicBezTo>
                      <a:pt x="1477" y="1407"/>
                      <a:pt x="1678" y="1117"/>
                      <a:pt x="1507" y="710"/>
                    </a:cubicBezTo>
                    <a:cubicBezTo>
                      <a:pt x="1411" y="478"/>
                      <a:pt x="1236" y="246"/>
                      <a:pt x="1033" y="104"/>
                    </a:cubicBezTo>
                    <a:cubicBezTo>
                      <a:pt x="882" y="0"/>
                      <a:pt x="630" y="41"/>
                      <a:pt x="396" y="13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11277;p43"/>
              <p:cNvSpPr/>
              <p:nvPr/>
            </p:nvSpPr>
            <p:spPr>
              <a:xfrm>
                <a:off x="3826756" y="4321574"/>
                <a:ext cx="72684" cy="54272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1403" extrusionOk="0">
                    <a:moveTo>
                      <a:pt x="826" y="0"/>
                    </a:moveTo>
                    <a:cubicBezTo>
                      <a:pt x="509" y="0"/>
                      <a:pt x="230" y="103"/>
                      <a:pt x="0" y="437"/>
                    </a:cubicBezTo>
                    <a:cubicBezTo>
                      <a:pt x="274" y="1079"/>
                      <a:pt x="263" y="1106"/>
                      <a:pt x="490" y="1202"/>
                    </a:cubicBezTo>
                    <a:cubicBezTo>
                      <a:pt x="727" y="1303"/>
                      <a:pt x="988" y="1396"/>
                      <a:pt x="1240" y="1402"/>
                    </a:cubicBezTo>
                    <a:cubicBezTo>
                      <a:pt x="1243" y="1402"/>
                      <a:pt x="1247" y="1402"/>
                      <a:pt x="1250" y="1402"/>
                    </a:cubicBezTo>
                    <a:cubicBezTo>
                      <a:pt x="1584" y="1402"/>
                      <a:pt x="1867" y="1035"/>
                      <a:pt x="1879" y="629"/>
                    </a:cubicBezTo>
                    <a:cubicBezTo>
                      <a:pt x="1822" y="511"/>
                      <a:pt x="1742" y="355"/>
                      <a:pt x="1627" y="124"/>
                    </a:cubicBezTo>
                    <a:cubicBezTo>
                      <a:pt x="1341" y="62"/>
                      <a:pt x="1072" y="0"/>
                      <a:pt x="826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11278;p43"/>
              <p:cNvSpPr/>
              <p:nvPr/>
            </p:nvSpPr>
            <p:spPr>
              <a:xfrm>
                <a:off x="3034718" y="2943549"/>
                <a:ext cx="61583" cy="7090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833" extrusionOk="0">
                    <a:moveTo>
                      <a:pt x="767" y="0"/>
                    </a:moveTo>
                    <a:cubicBezTo>
                      <a:pt x="582" y="117"/>
                      <a:pt x="370" y="251"/>
                      <a:pt x="181" y="371"/>
                    </a:cubicBezTo>
                    <a:cubicBezTo>
                      <a:pt x="97" y="906"/>
                      <a:pt x="1" y="1382"/>
                      <a:pt x="473" y="1821"/>
                    </a:cubicBezTo>
                    <a:cubicBezTo>
                      <a:pt x="537" y="1828"/>
                      <a:pt x="597" y="1832"/>
                      <a:pt x="655" y="1832"/>
                    </a:cubicBezTo>
                    <a:cubicBezTo>
                      <a:pt x="1144" y="1832"/>
                      <a:pt x="1394" y="1558"/>
                      <a:pt x="1481" y="1125"/>
                    </a:cubicBezTo>
                    <a:cubicBezTo>
                      <a:pt x="1591" y="583"/>
                      <a:pt x="1386" y="182"/>
                      <a:pt x="767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11279;p43"/>
              <p:cNvSpPr/>
              <p:nvPr/>
            </p:nvSpPr>
            <p:spPr>
              <a:xfrm>
                <a:off x="3652226" y="3066091"/>
                <a:ext cx="61931" cy="56438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1459" extrusionOk="0">
                    <a:moveTo>
                      <a:pt x="1107" y="1"/>
                    </a:moveTo>
                    <a:cubicBezTo>
                      <a:pt x="409" y="1"/>
                      <a:pt x="165" y="152"/>
                      <a:pt x="85" y="609"/>
                    </a:cubicBezTo>
                    <a:cubicBezTo>
                      <a:pt x="0" y="1087"/>
                      <a:pt x="253" y="1347"/>
                      <a:pt x="695" y="1458"/>
                    </a:cubicBezTo>
                    <a:cubicBezTo>
                      <a:pt x="1307" y="1222"/>
                      <a:pt x="1307" y="1222"/>
                      <a:pt x="1600" y="598"/>
                    </a:cubicBezTo>
                    <a:cubicBezTo>
                      <a:pt x="1485" y="407"/>
                      <a:pt x="1352" y="192"/>
                      <a:pt x="1240" y="2"/>
                    </a:cubicBezTo>
                    <a:cubicBezTo>
                      <a:pt x="1194" y="1"/>
                      <a:pt x="1150" y="1"/>
                      <a:pt x="1107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11280;p43"/>
              <p:cNvSpPr/>
              <p:nvPr/>
            </p:nvSpPr>
            <p:spPr>
              <a:xfrm>
                <a:off x="2701362" y="3783399"/>
                <a:ext cx="53459" cy="74386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923" extrusionOk="0">
                    <a:moveTo>
                      <a:pt x="834" y="1"/>
                    </a:moveTo>
                    <a:cubicBezTo>
                      <a:pt x="154" y="1"/>
                      <a:pt x="0" y="911"/>
                      <a:pt x="279" y="1531"/>
                    </a:cubicBezTo>
                    <a:cubicBezTo>
                      <a:pt x="341" y="1668"/>
                      <a:pt x="476" y="1774"/>
                      <a:pt x="601" y="1923"/>
                    </a:cubicBezTo>
                    <a:cubicBezTo>
                      <a:pt x="1107" y="1538"/>
                      <a:pt x="1322" y="1089"/>
                      <a:pt x="1381" y="512"/>
                    </a:cubicBezTo>
                    <a:cubicBezTo>
                      <a:pt x="1272" y="342"/>
                      <a:pt x="1161" y="166"/>
                      <a:pt x="1079" y="36"/>
                    </a:cubicBezTo>
                    <a:cubicBezTo>
                      <a:pt x="991" y="12"/>
                      <a:pt x="909" y="1"/>
                      <a:pt x="834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43"/>
              <p:cNvSpPr/>
              <p:nvPr/>
            </p:nvSpPr>
            <p:spPr>
              <a:xfrm>
                <a:off x="2351374" y="4035177"/>
                <a:ext cx="62240" cy="59958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550" extrusionOk="0">
                    <a:moveTo>
                      <a:pt x="604" y="1"/>
                    </a:moveTo>
                    <a:cubicBezTo>
                      <a:pt x="84" y="352"/>
                      <a:pt x="1" y="414"/>
                      <a:pt x="37" y="581"/>
                    </a:cubicBezTo>
                    <a:cubicBezTo>
                      <a:pt x="186" y="1284"/>
                      <a:pt x="339" y="1222"/>
                      <a:pt x="914" y="1550"/>
                    </a:cubicBezTo>
                    <a:cubicBezTo>
                      <a:pt x="1608" y="985"/>
                      <a:pt x="1549" y="688"/>
                      <a:pt x="604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43"/>
              <p:cNvSpPr/>
              <p:nvPr/>
            </p:nvSpPr>
            <p:spPr>
              <a:xfrm>
                <a:off x="2635179" y="1586412"/>
                <a:ext cx="55355" cy="53304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1378" extrusionOk="0">
                    <a:moveTo>
                      <a:pt x="623" y="1"/>
                    </a:moveTo>
                    <a:cubicBezTo>
                      <a:pt x="344" y="1"/>
                      <a:pt x="149" y="242"/>
                      <a:pt x="1" y="618"/>
                    </a:cubicBezTo>
                    <a:cubicBezTo>
                      <a:pt x="282" y="1157"/>
                      <a:pt x="432" y="1378"/>
                      <a:pt x="677" y="1378"/>
                    </a:cubicBezTo>
                    <a:cubicBezTo>
                      <a:pt x="827" y="1378"/>
                      <a:pt x="1012" y="1295"/>
                      <a:pt x="1285" y="1152"/>
                    </a:cubicBezTo>
                    <a:cubicBezTo>
                      <a:pt x="1430" y="673"/>
                      <a:pt x="1349" y="246"/>
                      <a:pt x="854" y="50"/>
                    </a:cubicBezTo>
                    <a:cubicBezTo>
                      <a:pt x="771" y="17"/>
                      <a:pt x="694" y="1"/>
                      <a:pt x="623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43"/>
              <p:cNvSpPr/>
              <p:nvPr/>
            </p:nvSpPr>
            <p:spPr>
              <a:xfrm>
                <a:off x="3016383" y="3750714"/>
                <a:ext cx="63246" cy="53498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383" extrusionOk="0">
                    <a:moveTo>
                      <a:pt x="1029" y="0"/>
                    </a:moveTo>
                    <a:cubicBezTo>
                      <a:pt x="988" y="0"/>
                      <a:pt x="945" y="4"/>
                      <a:pt x="900" y="12"/>
                    </a:cubicBezTo>
                    <a:cubicBezTo>
                      <a:pt x="1" y="174"/>
                      <a:pt x="419" y="1185"/>
                      <a:pt x="457" y="1364"/>
                    </a:cubicBezTo>
                    <a:cubicBezTo>
                      <a:pt x="536" y="1377"/>
                      <a:pt x="609" y="1383"/>
                      <a:pt x="677" y="1383"/>
                    </a:cubicBezTo>
                    <a:cubicBezTo>
                      <a:pt x="1204" y="1383"/>
                      <a:pt x="1432" y="1032"/>
                      <a:pt x="1634" y="584"/>
                    </a:cubicBezTo>
                    <a:cubicBezTo>
                      <a:pt x="1496" y="210"/>
                      <a:pt x="1323" y="0"/>
                      <a:pt x="1029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11284;p43"/>
              <p:cNvSpPr/>
              <p:nvPr/>
            </p:nvSpPr>
            <p:spPr>
              <a:xfrm>
                <a:off x="4195659" y="4429572"/>
                <a:ext cx="60422" cy="43324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120" extrusionOk="0">
                    <a:moveTo>
                      <a:pt x="616" y="0"/>
                    </a:moveTo>
                    <a:cubicBezTo>
                      <a:pt x="555" y="0"/>
                      <a:pt x="493" y="4"/>
                      <a:pt x="428" y="11"/>
                    </a:cubicBezTo>
                    <a:cubicBezTo>
                      <a:pt x="195" y="39"/>
                      <a:pt x="24" y="165"/>
                      <a:pt x="0" y="426"/>
                    </a:cubicBezTo>
                    <a:cubicBezTo>
                      <a:pt x="387" y="1016"/>
                      <a:pt x="519" y="1119"/>
                      <a:pt x="970" y="1119"/>
                    </a:cubicBezTo>
                    <a:cubicBezTo>
                      <a:pt x="973" y="1119"/>
                      <a:pt x="976" y="1119"/>
                      <a:pt x="978" y="1119"/>
                    </a:cubicBezTo>
                    <a:cubicBezTo>
                      <a:pt x="1276" y="1119"/>
                      <a:pt x="1467" y="956"/>
                      <a:pt x="1562" y="626"/>
                    </a:cubicBezTo>
                    <a:cubicBezTo>
                      <a:pt x="1385" y="195"/>
                      <a:pt x="1054" y="0"/>
                      <a:pt x="616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11285;p43"/>
              <p:cNvSpPr/>
              <p:nvPr/>
            </p:nvSpPr>
            <p:spPr>
              <a:xfrm>
                <a:off x="2725538" y="3378366"/>
                <a:ext cx="50133" cy="59997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1551" extrusionOk="0">
                    <a:moveTo>
                      <a:pt x="475" y="0"/>
                    </a:moveTo>
                    <a:cubicBezTo>
                      <a:pt x="429" y="0"/>
                      <a:pt x="380" y="3"/>
                      <a:pt x="328" y="7"/>
                    </a:cubicBezTo>
                    <a:cubicBezTo>
                      <a:pt x="306" y="31"/>
                      <a:pt x="190" y="154"/>
                      <a:pt x="1" y="351"/>
                    </a:cubicBezTo>
                    <a:cubicBezTo>
                      <a:pt x="308" y="1011"/>
                      <a:pt x="460" y="1550"/>
                      <a:pt x="825" y="1550"/>
                    </a:cubicBezTo>
                    <a:cubicBezTo>
                      <a:pt x="885" y="1550"/>
                      <a:pt x="951" y="1536"/>
                      <a:pt x="1024" y="1505"/>
                    </a:cubicBezTo>
                    <a:cubicBezTo>
                      <a:pt x="1296" y="1160"/>
                      <a:pt x="1234" y="769"/>
                      <a:pt x="1109" y="393"/>
                    </a:cubicBezTo>
                    <a:cubicBezTo>
                      <a:pt x="1029" y="153"/>
                      <a:pt x="859" y="0"/>
                      <a:pt x="475" y="0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43"/>
              <p:cNvSpPr/>
              <p:nvPr/>
            </p:nvSpPr>
            <p:spPr>
              <a:xfrm>
                <a:off x="2489079" y="4314302"/>
                <a:ext cx="48353" cy="52415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355" extrusionOk="0">
                    <a:moveTo>
                      <a:pt x="431" y="1"/>
                    </a:moveTo>
                    <a:cubicBezTo>
                      <a:pt x="302" y="143"/>
                      <a:pt x="163" y="296"/>
                      <a:pt x="1" y="476"/>
                    </a:cubicBezTo>
                    <a:cubicBezTo>
                      <a:pt x="235" y="987"/>
                      <a:pt x="403" y="1355"/>
                      <a:pt x="886" y="1355"/>
                    </a:cubicBezTo>
                    <a:cubicBezTo>
                      <a:pt x="895" y="1355"/>
                      <a:pt x="904" y="1355"/>
                      <a:pt x="913" y="1354"/>
                    </a:cubicBezTo>
                    <a:cubicBezTo>
                      <a:pt x="1249" y="535"/>
                      <a:pt x="1195" y="364"/>
                      <a:pt x="431" y="1"/>
                    </a:cubicBezTo>
                    <a:close/>
                  </a:path>
                </a:pathLst>
              </a:custGeom>
              <a:solidFill>
                <a:srgbClr val="492B67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87" name="Google Shape;11287;p43"/>
          <p:cNvGrpSpPr/>
          <p:nvPr/>
        </p:nvGrpSpPr>
        <p:grpSpPr>
          <a:xfrm>
            <a:off x="-74921" y="4604006"/>
            <a:ext cx="1224326" cy="847220"/>
            <a:chOff x="8734945" y="1472871"/>
            <a:chExt cx="1102897" cy="763124"/>
          </a:xfrm>
        </p:grpSpPr>
        <p:sp>
          <p:nvSpPr>
            <p:cNvPr id="11288" name="Google Shape;11288;p43"/>
            <p:cNvSpPr/>
            <p:nvPr/>
          </p:nvSpPr>
          <p:spPr>
            <a:xfrm>
              <a:off x="8734945" y="1472871"/>
              <a:ext cx="1102897" cy="763124"/>
            </a:xfrm>
            <a:custGeom>
              <a:avLst/>
              <a:gdLst/>
              <a:ahLst/>
              <a:cxnLst/>
              <a:rect l="l" t="t" r="r" b="b"/>
              <a:pathLst>
                <a:path w="49485" h="34240" extrusionOk="0">
                  <a:moveTo>
                    <a:pt x="20982" y="0"/>
                  </a:moveTo>
                  <a:cubicBezTo>
                    <a:pt x="19804" y="0"/>
                    <a:pt x="18430" y="122"/>
                    <a:pt x="16471" y="439"/>
                  </a:cubicBezTo>
                  <a:cubicBezTo>
                    <a:pt x="15292" y="631"/>
                    <a:pt x="14114" y="838"/>
                    <a:pt x="12995" y="1269"/>
                  </a:cubicBezTo>
                  <a:cubicBezTo>
                    <a:pt x="10844" y="2096"/>
                    <a:pt x="8785" y="3103"/>
                    <a:pt x="6847" y="4352"/>
                  </a:cubicBezTo>
                  <a:cubicBezTo>
                    <a:pt x="5120" y="5466"/>
                    <a:pt x="3235" y="7643"/>
                    <a:pt x="2016" y="9487"/>
                  </a:cubicBezTo>
                  <a:cubicBezTo>
                    <a:pt x="1239" y="10662"/>
                    <a:pt x="743" y="11933"/>
                    <a:pt x="524" y="13326"/>
                  </a:cubicBezTo>
                  <a:cubicBezTo>
                    <a:pt x="1" y="16641"/>
                    <a:pt x="210" y="20018"/>
                    <a:pt x="572" y="21422"/>
                  </a:cubicBezTo>
                  <a:cubicBezTo>
                    <a:pt x="1126" y="23578"/>
                    <a:pt x="2223" y="25428"/>
                    <a:pt x="3848" y="26953"/>
                  </a:cubicBezTo>
                  <a:cubicBezTo>
                    <a:pt x="5250" y="28267"/>
                    <a:pt x="8229" y="30344"/>
                    <a:pt x="10111" y="31009"/>
                  </a:cubicBezTo>
                  <a:cubicBezTo>
                    <a:pt x="14780" y="32658"/>
                    <a:pt x="18600" y="34193"/>
                    <a:pt x="24326" y="34211"/>
                  </a:cubicBezTo>
                  <a:cubicBezTo>
                    <a:pt x="24751" y="34231"/>
                    <a:pt x="25151" y="34240"/>
                    <a:pt x="25535" y="34240"/>
                  </a:cubicBezTo>
                  <a:cubicBezTo>
                    <a:pt x="26351" y="34240"/>
                    <a:pt x="27093" y="34198"/>
                    <a:pt x="27837" y="34122"/>
                  </a:cubicBezTo>
                  <a:cubicBezTo>
                    <a:pt x="31914" y="33709"/>
                    <a:pt x="33632" y="33773"/>
                    <a:pt x="37890" y="32003"/>
                  </a:cubicBezTo>
                  <a:cubicBezTo>
                    <a:pt x="38768" y="31638"/>
                    <a:pt x="39587" y="31166"/>
                    <a:pt x="40325" y="30564"/>
                  </a:cubicBezTo>
                  <a:cubicBezTo>
                    <a:pt x="44265" y="27349"/>
                    <a:pt x="46460" y="25860"/>
                    <a:pt x="47926" y="22576"/>
                  </a:cubicBezTo>
                  <a:cubicBezTo>
                    <a:pt x="49485" y="19081"/>
                    <a:pt x="49432" y="15627"/>
                    <a:pt x="47603" y="12245"/>
                  </a:cubicBezTo>
                  <a:cubicBezTo>
                    <a:pt x="46131" y="9524"/>
                    <a:pt x="44390" y="8249"/>
                    <a:pt x="42409" y="6642"/>
                  </a:cubicBezTo>
                  <a:cubicBezTo>
                    <a:pt x="40506" y="5096"/>
                    <a:pt x="37201" y="3449"/>
                    <a:pt x="35158" y="2564"/>
                  </a:cubicBezTo>
                  <a:cubicBezTo>
                    <a:pt x="33006" y="1630"/>
                    <a:pt x="29771" y="958"/>
                    <a:pt x="28683" y="850"/>
                  </a:cubicBezTo>
                  <a:cubicBezTo>
                    <a:pt x="24876" y="475"/>
                    <a:pt x="23311" y="0"/>
                    <a:pt x="20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89" name="Google Shape;11289;p43"/>
            <p:cNvGrpSpPr/>
            <p:nvPr/>
          </p:nvGrpSpPr>
          <p:grpSpPr>
            <a:xfrm>
              <a:off x="8759238" y="1488049"/>
              <a:ext cx="1050477" cy="730785"/>
              <a:chOff x="1998250" y="1805025"/>
              <a:chExt cx="1178325" cy="819725"/>
            </a:xfrm>
          </p:grpSpPr>
          <p:sp>
            <p:nvSpPr>
              <p:cNvPr id="11290" name="Google Shape;11290;p43"/>
              <p:cNvSpPr/>
              <p:nvPr/>
            </p:nvSpPr>
            <p:spPr>
              <a:xfrm>
                <a:off x="1998250" y="1984475"/>
                <a:ext cx="891375" cy="640275"/>
              </a:xfrm>
              <a:custGeom>
                <a:avLst/>
                <a:gdLst/>
                <a:ahLst/>
                <a:cxnLst/>
                <a:rect l="l" t="t" r="r" b="b"/>
                <a:pathLst>
                  <a:path w="35655" h="25611" extrusionOk="0">
                    <a:moveTo>
                      <a:pt x="20560" y="1487"/>
                    </a:moveTo>
                    <a:cubicBezTo>
                      <a:pt x="20584" y="1487"/>
                      <a:pt x="20608" y="1488"/>
                      <a:pt x="20631" y="1490"/>
                    </a:cubicBezTo>
                    <a:cubicBezTo>
                      <a:pt x="21647" y="1580"/>
                      <a:pt x="21907" y="1764"/>
                      <a:pt x="22199" y="2012"/>
                    </a:cubicBezTo>
                    <a:cubicBezTo>
                      <a:pt x="22461" y="2234"/>
                      <a:pt x="22534" y="2332"/>
                      <a:pt x="23285" y="2868"/>
                    </a:cubicBezTo>
                    <a:cubicBezTo>
                      <a:pt x="23876" y="3289"/>
                      <a:pt x="24202" y="3366"/>
                      <a:pt x="24549" y="4088"/>
                    </a:cubicBezTo>
                    <a:cubicBezTo>
                      <a:pt x="25004" y="5031"/>
                      <a:pt x="24670" y="5316"/>
                      <a:pt x="23661" y="6666"/>
                    </a:cubicBezTo>
                    <a:cubicBezTo>
                      <a:pt x="23417" y="6748"/>
                      <a:pt x="23158" y="6748"/>
                      <a:pt x="22900" y="6750"/>
                    </a:cubicBezTo>
                    <a:cubicBezTo>
                      <a:pt x="22762" y="6750"/>
                      <a:pt x="22632" y="6716"/>
                      <a:pt x="22504" y="6610"/>
                    </a:cubicBezTo>
                    <a:cubicBezTo>
                      <a:pt x="22294" y="6273"/>
                      <a:pt x="22315" y="5646"/>
                      <a:pt x="22322" y="5246"/>
                    </a:cubicBezTo>
                    <a:cubicBezTo>
                      <a:pt x="22330" y="4803"/>
                      <a:pt x="22152" y="4459"/>
                      <a:pt x="21775" y="4227"/>
                    </a:cubicBezTo>
                    <a:cubicBezTo>
                      <a:pt x="21597" y="4119"/>
                      <a:pt x="21465" y="3976"/>
                      <a:pt x="21370" y="3789"/>
                    </a:cubicBezTo>
                    <a:cubicBezTo>
                      <a:pt x="21236" y="3526"/>
                      <a:pt x="21047" y="3424"/>
                      <a:pt x="20843" y="3424"/>
                    </a:cubicBezTo>
                    <a:cubicBezTo>
                      <a:pt x="20448" y="3424"/>
                      <a:pt x="19993" y="3805"/>
                      <a:pt x="19760" y="4148"/>
                    </a:cubicBezTo>
                    <a:cubicBezTo>
                      <a:pt x="19495" y="4536"/>
                      <a:pt x="19552" y="4781"/>
                      <a:pt x="19539" y="5353"/>
                    </a:cubicBezTo>
                    <a:cubicBezTo>
                      <a:pt x="19519" y="6184"/>
                      <a:pt x="20225" y="6237"/>
                      <a:pt x="21056" y="7888"/>
                    </a:cubicBezTo>
                    <a:cubicBezTo>
                      <a:pt x="21230" y="8236"/>
                      <a:pt x="21188" y="8362"/>
                      <a:pt x="20403" y="10085"/>
                    </a:cubicBezTo>
                    <a:cubicBezTo>
                      <a:pt x="20343" y="10216"/>
                      <a:pt x="20294" y="10360"/>
                      <a:pt x="20153" y="10443"/>
                    </a:cubicBezTo>
                    <a:cubicBezTo>
                      <a:pt x="20133" y="10446"/>
                      <a:pt x="20113" y="10448"/>
                      <a:pt x="20094" y="10448"/>
                    </a:cubicBezTo>
                    <a:cubicBezTo>
                      <a:pt x="19936" y="10448"/>
                      <a:pt x="19773" y="10324"/>
                      <a:pt x="19191" y="9931"/>
                    </a:cubicBezTo>
                    <a:cubicBezTo>
                      <a:pt x="19009" y="9809"/>
                      <a:pt x="18757" y="9570"/>
                      <a:pt x="18348" y="9570"/>
                    </a:cubicBezTo>
                    <a:cubicBezTo>
                      <a:pt x="18312" y="9570"/>
                      <a:pt x="18276" y="9571"/>
                      <a:pt x="18238" y="9575"/>
                    </a:cubicBezTo>
                    <a:cubicBezTo>
                      <a:pt x="18205" y="9578"/>
                      <a:pt x="18172" y="9580"/>
                      <a:pt x="18139" y="9580"/>
                    </a:cubicBezTo>
                    <a:cubicBezTo>
                      <a:pt x="18014" y="9580"/>
                      <a:pt x="17891" y="9553"/>
                      <a:pt x="17770" y="9468"/>
                    </a:cubicBezTo>
                    <a:cubicBezTo>
                      <a:pt x="17688" y="9261"/>
                      <a:pt x="17552" y="9038"/>
                      <a:pt x="17783" y="8916"/>
                    </a:cubicBezTo>
                    <a:cubicBezTo>
                      <a:pt x="18205" y="8694"/>
                      <a:pt x="19240" y="8868"/>
                      <a:pt x="19332" y="7766"/>
                    </a:cubicBezTo>
                    <a:cubicBezTo>
                      <a:pt x="19371" y="7296"/>
                      <a:pt x="19096" y="6390"/>
                      <a:pt x="18974" y="6023"/>
                    </a:cubicBezTo>
                    <a:cubicBezTo>
                      <a:pt x="18737" y="5315"/>
                      <a:pt x="18388" y="4939"/>
                      <a:pt x="17956" y="4578"/>
                    </a:cubicBezTo>
                    <a:cubicBezTo>
                      <a:pt x="17998" y="3929"/>
                      <a:pt x="17969" y="4083"/>
                      <a:pt x="17981" y="3870"/>
                    </a:cubicBezTo>
                    <a:cubicBezTo>
                      <a:pt x="18008" y="3297"/>
                      <a:pt x="18189" y="3227"/>
                      <a:pt x="18658" y="3105"/>
                    </a:cubicBezTo>
                    <a:cubicBezTo>
                      <a:pt x="18728" y="3086"/>
                      <a:pt x="19366" y="3091"/>
                      <a:pt x="19631" y="2440"/>
                    </a:cubicBezTo>
                    <a:cubicBezTo>
                      <a:pt x="19678" y="2325"/>
                      <a:pt x="19715" y="2207"/>
                      <a:pt x="19750" y="2089"/>
                    </a:cubicBezTo>
                    <a:cubicBezTo>
                      <a:pt x="19850" y="1766"/>
                      <a:pt x="20178" y="1487"/>
                      <a:pt x="20560" y="1487"/>
                    </a:cubicBezTo>
                    <a:close/>
                    <a:moveTo>
                      <a:pt x="13871" y="2813"/>
                    </a:moveTo>
                    <a:cubicBezTo>
                      <a:pt x="13970" y="2813"/>
                      <a:pt x="14074" y="2848"/>
                      <a:pt x="14176" y="2926"/>
                    </a:cubicBezTo>
                    <a:cubicBezTo>
                      <a:pt x="14426" y="3117"/>
                      <a:pt x="14606" y="3510"/>
                      <a:pt x="15452" y="3839"/>
                    </a:cubicBezTo>
                    <a:cubicBezTo>
                      <a:pt x="17666" y="4705"/>
                      <a:pt x="18456" y="5302"/>
                      <a:pt x="18776" y="7227"/>
                    </a:cubicBezTo>
                    <a:cubicBezTo>
                      <a:pt x="18806" y="7402"/>
                      <a:pt x="18797" y="7586"/>
                      <a:pt x="18795" y="7766"/>
                    </a:cubicBezTo>
                    <a:cubicBezTo>
                      <a:pt x="18791" y="7969"/>
                      <a:pt x="18679" y="8102"/>
                      <a:pt x="18487" y="8161"/>
                    </a:cubicBezTo>
                    <a:cubicBezTo>
                      <a:pt x="18256" y="8233"/>
                      <a:pt x="17982" y="8263"/>
                      <a:pt x="17829" y="8304"/>
                    </a:cubicBezTo>
                    <a:cubicBezTo>
                      <a:pt x="17329" y="8432"/>
                      <a:pt x="17102" y="8762"/>
                      <a:pt x="17094" y="9113"/>
                    </a:cubicBezTo>
                    <a:cubicBezTo>
                      <a:pt x="17089" y="9385"/>
                      <a:pt x="17219" y="9611"/>
                      <a:pt x="17346" y="9833"/>
                    </a:cubicBezTo>
                    <a:cubicBezTo>
                      <a:pt x="17388" y="9905"/>
                      <a:pt x="17480" y="9953"/>
                      <a:pt x="17559" y="9993"/>
                    </a:cubicBezTo>
                    <a:cubicBezTo>
                      <a:pt x="17813" y="10119"/>
                      <a:pt x="17997" y="10135"/>
                      <a:pt x="18257" y="10135"/>
                    </a:cubicBezTo>
                    <a:cubicBezTo>
                      <a:pt x="18342" y="10135"/>
                      <a:pt x="18436" y="10133"/>
                      <a:pt x="18543" y="10133"/>
                    </a:cubicBezTo>
                    <a:cubicBezTo>
                      <a:pt x="18828" y="10335"/>
                      <a:pt x="19130" y="10549"/>
                      <a:pt x="19445" y="10772"/>
                    </a:cubicBezTo>
                    <a:cubicBezTo>
                      <a:pt x="19029" y="11669"/>
                      <a:pt x="19137" y="11474"/>
                      <a:pt x="19117" y="12394"/>
                    </a:cubicBezTo>
                    <a:cubicBezTo>
                      <a:pt x="19111" y="12693"/>
                      <a:pt x="19205" y="12899"/>
                      <a:pt x="19381" y="13398"/>
                    </a:cubicBezTo>
                    <a:cubicBezTo>
                      <a:pt x="19425" y="13524"/>
                      <a:pt x="19419" y="13643"/>
                      <a:pt x="19343" y="13753"/>
                    </a:cubicBezTo>
                    <a:cubicBezTo>
                      <a:pt x="19148" y="14033"/>
                      <a:pt x="19010" y="14339"/>
                      <a:pt x="18870" y="14646"/>
                    </a:cubicBezTo>
                    <a:cubicBezTo>
                      <a:pt x="18721" y="14972"/>
                      <a:pt x="18408" y="15177"/>
                      <a:pt x="18069" y="15177"/>
                    </a:cubicBezTo>
                    <a:cubicBezTo>
                      <a:pt x="18037" y="15177"/>
                      <a:pt x="18005" y="15175"/>
                      <a:pt x="17973" y="15172"/>
                    </a:cubicBezTo>
                    <a:cubicBezTo>
                      <a:pt x="17772" y="15147"/>
                      <a:pt x="17570" y="15139"/>
                      <a:pt x="17368" y="15130"/>
                    </a:cubicBezTo>
                    <a:cubicBezTo>
                      <a:pt x="17354" y="15130"/>
                      <a:pt x="17340" y="15129"/>
                      <a:pt x="17326" y="15129"/>
                    </a:cubicBezTo>
                    <a:cubicBezTo>
                      <a:pt x="17057" y="15129"/>
                      <a:pt x="16832" y="15228"/>
                      <a:pt x="16670" y="15461"/>
                    </a:cubicBezTo>
                    <a:cubicBezTo>
                      <a:pt x="16520" y="15678"/>
                      <a:pt x="16351" y="15784"/>
                      <a:pt x="16283" y="16194"/>
                    </a:cubicBezTo>
                    <a:cubicBezTo>
                      <a:pt x="16227" y="16543"/>
                      <a:pt x="16106" y="17129"/>
                      <a:pt x="15777" y="17261"/>
                    </a:cubicBezTo>
                    <a:cubicBezTo>
                      <a:pt x="15776" y="17261"/>
                      <a:pt x="15776" y="17261"/>
                      <a:pt x="15775" y="17261"/>
                    </a:cubicBezTo>
                    <a:cubicBezTo>
                      <a:pt x="15452" y="17261"/>
                      <a:pt x="15184" y="17003"/>
                      <a:pt x="14513" y="16852"/>
                    </a:cubicBezTo>
                    <a:cubicBezTo>
                      <a:pt x="14303" y="16762"/>
                      <a:pt x="14142" y="16607"/>
                      <a:pt x="13989" y="16442"/>
                    </a:cubicBezTo>
                    <a:cubicBezTo>
                      <a:pt x="13861" y="16306"/>
                      <a:pt x="13789" y="16140"/>
                      <a:pt x="13757" y="15963"/>
                    </a:cubicBezTo>
                    <a:cubicBezTo>
                      <a:pt x="13661" y="15425"/>
                      <a:pt x="14061" y="15292"/>
                      <a:pt x="14260" y="15141"/>
                    </a:cubicBezTo>
                    <a:cubicBezTo>
                      <a:pt x="15246" y="14381"/>
                      <a:pt x="15091" y="14450"/>
                      <a:pt x="15091" y="13159"/>
                    </a:cubicBezTo>
                    <a:cubicBezTo>
                      <a:pt x="15181" y="13075"/>
                      <a:pt x="15275" y="13040"/>
                      <a:pt x="15377" y="13040"/>
                    </a:cubicBezTo>
                    <a:cubicBezTo>
                      <a:pt x="15694" y="13040"/>
                      <a:pt x="16089" y="13374"/>
                      <a:pt x="16666" y="13595"/>
                    </a:cubicBezTo>
                    <a:cubicBezTo>
                      <a:pt x="16810" y="13650"/>
                      <a:pt x="16948" y="13677"/>
                      <a:pt x="17079" y="13677"/>
                    </a:cubicBezTo>
                    <a:cubicBezTo>
                      <a:pt x="17438" y="13677"/>
                      <a:pt x="17738" y="13474"/>
                      <a:pt x="17928" y="13092"/>
                    </a:cubicBezTo>
                    <a:cubicBezTo>
                      <a:pt x="18571" y="11793"/>
                      <a:pt x="18003" y="11442"/>
                      <a:pt x="17009" y="10727"/>
                    </a:cubicBezTo>
                    <a:cubicBezTo>
                      <a:pt x="16992" y="10693"/>
                      <a:pt x="16977" y="10674"/>
                      <a:pt x="16973" y="10657"/>
                    </a:cubicBezTo>
                    <a:cubicBezTo>
                      <a:pt x="16940" y="10471"/>
                      <a:pt x="16825" y="10395"/>
                      <a:pt x="16643" y="10395"/>
                    </a:cubicBezTo>
                    <a:cubicBezTo>
                      <a:pt x="16642" y="10395"/>
                      <a:pt x="16640" y="10395"/>
                      <a:pt x="16639" y="10395"/>
                    </a:cubicBezTo>
                    <a:cubicBezTo>
                      <a:pt x="16431" y="10397"/>
                      <a:pt x="16272" y="10397"/>
                      <a:pt x="15601" y="10397"/>
                    </a:cubicBezTo>
                    <a:cubicBezTo>
                      <a:pt x="15363" y="9558"/>
                      <a:pt x="15304" y="9394"/>
                      <a:pt x="15370" y="8747"/>
                    </a:cubicBezTo>
                    <a:cubicBezTo>
                      <a:pt x="15948" y="8167"/>
                      <a:pt x="16146" y="8049"/>
                      <a:pt x="16213" y="7551"/>
                    </a:cubicBezTo>
                    <a:cubicBezTo>
                      <a:pt x="16247" y="7296"/>
                      <a:pt x="16106" y="6671"/>
                      <a:pt x="16024" y="6427"/>
                    </a:cubicBezTo>
                    <a:cubicBezTo>
                      <a:pt x="15873" y="5980"/>
                      <a:pt x="15677" y="5826"/>
                      <a:pt x="14998" y="5151"/>
                    </a:cubicBezTo>
                    <a:cubicBezTo>
                      <a:pt x="14472" y="4627"/>
                      <a:pt x="13883" y="4576"/>
                      <a:pt x="13564" y="4576"/>
                    </a:cubicBezTo>
                    <a:cubicBezTo>
                      <a:pt x="13488" y="4576"/>
                      <a:pt x="13428" y="4579"/>
                      <a:pt x="13387" y="4579"/>
                    </a:cubicBezTo>
                    <a:cubicBezTo>
                      <a:pt x="13355" y="4539"/>
                      <a:pt x="13309" y="4500"/>
                      <a:pt x="13293" y="4451"/>
                    </a:cubicBezTo>
                    <a:cubicBezTo>
                      <a:pt x="13015" y="3613"/>
                      <a:pt x="13398" y="2813"/>
                      <a:pt x="13871" y="2813"/>
                    </a:cubicBezTo>
                    <a:close/>
                    <a:moveTo>
                      <a:pt x="26726" y="3919"/>
                    </a:moveTo>
                    <a:cubicBezTo>
                      <a:pt x="26787" y="3919"/>
                      <a:pt x="26849" y="3929"/>
                      <a:pt x="26912" y="3953"/>
                    </a:cubicBezTo>
                    <a:cubicBezTo>
                      <a:pt x="26933" y="4020"/>
                      <a:pt x="26972" y="4095"/>
                      <a:pt x="26972" y="4168"/>
                    </a:cubicBezTo>
                    <a:cubicBezTo>
                      <a:pt x="26971" y="4345"/>
                      <a:pt x="26970" y="4529"/>
                      <a:pt x="26934" y="4703"/>
                    </a:cubicBezTo>
                    <a:cubicBezTo>
                      <a:pt x="26779" y="5460"/>
                      <a:pt x="27221" y="5300"/>
                      <a:pt x="27015" y="6153"/>
                    </a:cubicBezTo>
                    <a:cubicBezTo>
                      <a:pt x="26927" y="6515"/>
                      <a:pt x="26633" y="6710"/>
                      <a:pt x="26276" y="6739"/>
                    </a:cubicBezTo>
                    <a:cubicBezTo>
                      <a:pt x="25914" y="6768"/>
                      <a:pt x="25740" y="6967"/>
                      <a:pt x="25229" y="7381"/>
                    </a:cubicBezTo>
                    <a:cubicBezTo>
                      <a:pt x="24378" y="8072"/>
                      <a:pt x="24693" y="9156"/>
                      <a:pt x="25522" y="9436"/>
                    </a:cubicBezTo>
                    <a:cubicBezTo>
                      <a:pt x="25600" y="9462"/>
                      <a:pt x="25675" y="9472"/>
                      <a:pt x="25746" y="9472"/>
                    </a:cubicBezTo>
                    <a:cubicBezTo>
                      <a:pt x="25921" y="9472"/>
                      <a:pt x="26075" y="9411"/>
                      <a:pt x="26192" y="9374"/>
                    </a:cubicBezTo>
                    <a:cubicBezTo>
                      <a:pt x="26410" y="9539"/>
                      <a:pt x="26536" y="9755"/>
                      <a:pt x="26553" y="10026"/>
                    </a:cubicBezTo>
                    <a:cubicBezTo>
                      <a:pt x="26596" y="10701"/>
                      <a:pt x="26277" y="11048"/>
                      <a:pt x="26571" y="11756"/>
                    </a:cubicBezTo>
                    <a:cubicBezTo>
                      <a:pt x="26669" y="11996"/>
                      <a:pt x="26859" y="12122"/>
                      <a:pt x="27110" y="12161"/>
                    </a:cubicBezTo>
                    <a:cubicBezTo>
                      <a:pt x="27356" y="12198"/>
                      <a:pt x="27553" y="12212"/>
                      <a:pt x="27717" y="12212"/>
                    </a:cubicBezTo>
                    <a:cubicBezTo>
                      <a:pt x="28212" y="12212"/>
                      <a:pt x="28398" y="12083"/>
                      <a:pt x="28659" y="12083"/>
                    </a:cubicBezTo>
                    <a:cubicBezTo>
                      <a:pt x="28751" y="12083"/>
                      <a:pt x="28852" y="12099"/>
                      <a:pt x="28979" y="12143"/>
                    </a:cubicBezTo>
                    <a:cubicBezTo>
                      <a:pt x="29160" y="12204"/>
                      <a:pt x="29347" y="12246"/>
                      <a:pt x="29535" y="12276"/>
                    </a:cubicBezTo>
                    <a:cubicBezTo>
                      <a:pt x="29584" y="12283"/>
                      <a:pt x="29628" y="12287"/>
                      <a:pt x="29670" y="12287"/>
                    </a:cubicBezTo>
                    <a:cubicBezTo>
                      <a:pt x="29912" y="12287"/>
                      <a:pt x="30037" y="12160"/>
                      <a:pt x="30088" y="11886"/>
                    </a:cubicBezTo>
                    <a:cubicBezTo>
                      <a:pt x="30271" y="10910"/>
                      <a:pt x="29884" y="10580"/>
                      <a:pt x="30193" y="9886"/>
                    </a:cubicBezTo>
                    <a:cubicBezTo>
                      <a:pt x="30315" y="9614"/>
                      <a:pt x="30369" y="9560"/>
                      <a:pt x="30682" y="9482"/>
                    </a:cubicBezTo>
                    <a:cubicBezTo>
                      <a:pt x="31134" y="9532"/>
                      <a:pt x="31315" y="10199"/>
                      <a:pt x="31363" y="10542"/>
                    </a:cubicBezTo>
                    <a:cubicBezTo>
                      <a:pt x="31472" y="11308"/>
                      <a:pt x="31521" y="11509"/>
                      <a:pt x="31646" y="11785"/>
                    </a:cubicBezTo>
                    <a:cubicBezTo>
                      <a:pt x="31910" y="12366"/>
                      <a:pt x="32607" y="12693"/>
                      <a:pt x="33176" y="12755"/>
                    </a:cubicBezTo>
                    <a:cubicBezTo>
                      <a:pt x="33244" y="12763"/>
                      <a:pt x="33312" y="12764"/>
                      <a:pt x="33378" y="12773"/>
                    </a:cubicBezTo>
                    <a:cubicBezTo>
                      <a:pt x="33711" y="12822"/>
                      <a:pt x="33972" y="12977"/>
                      <a:pt x="34105" y="13302"/>
                    </a:cubicBezTo>
                    <a:cubicBezTo>
                      <a:pt x="34441" y="14124"/>
                      <a:pt x="34550" y="14772"/>
                      <a:pt x="34903" y="15266"/>
                    </a:cubicBezTo>
                    <a:cubicBezTo>
                      <a:pt x="35016" y="15426"/>
                      <a:pt x="35046" y="15596"/>
                      <a:pt x="35003" y="15779"/>
                    </a:cubicBezTo>
                    <a:cubicBezTo>
                      <a:pt x="34901" y="16219"/>
                      <a:pt x="34755" y="16644"/>
                      <a:pt x="34573" y="17056"/>
                    </a:cubicBezTo>
                    <a:cubicBezTo>
                      <a:pt x="34497" y="17225"/>
                      <a:pt x="34450" y="17251"/>
                      <a:pt x="34200" y="17332"/>
                    </a:cubicBezTo>
                    <a:cubicBezTo>
                      <a:pt x="34095" y="17305"/>
                      <a:pt x="33977" y="17276"/>
                      <a:pt x="33854" y="17245"/>
                    </a:cubicBezTo>
                    <a:cubicBezTo>
                      <a:pt x="33818" y="17165"/>
                      <a:pt x="33775" y="17097"/>
                      <a:pt x="33755" y="17024"/>
                    </a:cubicBezTo>
                    <a:cubicBezTo>
                      <a:pt x="33229" y="15059"/>
                      <a:pt x="33383" y="15120"/>
                      <a:pt x="32575" y="14709"/>
                    </a:cubicBezTo>
                    <a:cubicBezTo>
                      <a:pt x="32314" y="14576"/>
                      <a:pt x="32408" y="14366"/>
                      <a:pt x="32328" y="13877"/>
                    </a:cubicBezTo>
                    <a:cubicBezTo>
                      <a:pt x="32248" y="13382"/>
                      <a:pt x="31988" y="13127"/>
                      <a:pt x="31510" y="13013"/>
                    </a:cubicBezTo>
                    <a:cubicBezTo>
                      <a:pt x="31400" y="12987"/>
                      <a:pt x="31298" y="12975"/>
                      <a:pt x="31203" y="12975"/>
                    </a:cubicBezTo>
                    <a:cubicBezTo>
                      <a:pt x="30532" y="12975"/>
                      <a:pt x="30173" y="13557"/>
                      <a:pt x="29747" y="13799"/>
                    </a:cubicBezTo>
                    <a:cubicBezTo>
                      <a:pt x="29569" y="13900"/>
                      <a:pt x="29407" y="14316"/>
                      <a:pt x="29391" y="14349"/>
                    </a:cubicBezTo>
                    <a:cubicBezTo>
                      <a:pt x="29345" y="14352"/>
                      <a:pt x="29303" y="14354"/>
                      <a:pt x="29264" y="14354"/>
                    </a:cubicBezTo>
                    <a:cubicBezTo>
                      <a:pt x="28985" y="14354"/>
                      <a:pt x="28866" y="14267"/>
                      <a:pt x="28736" y="13998"/>
                    </a:cubicBezTo>
                    <a:cubicBezTo>
                      <a:pt x="28678" y="13880"/>
                      <a:pt x="28556" y="13529"/>
                      <a:pt x="28444" y="13354"/>
                    </a:cubicBezTo>
                    <a:cubicBezTo>
                      <a:pt x="28239" y="13031"/>
                      <a:pt x="27942" y="12914"/>
                      <a:pt x="27636" y="12914"/>
                    </a:cubicBezTo>
                    <a:cubicBezTo>
                      <a:pt x="27271" y="12914"/>
                      <a:pt x="26896" y="13081"/>
                      <a:pt x="26654" y="13263"/>
                    </a:cubicBezTo>
                    <a:cubicBezTo>
                      <a:pt x="26419" y="13440"/>
                      <a:pt x="26159" y="13560"/>
                      <a:pt x="25860" y="13560"/>
                    </a:cubicBezTo>
                    <a:cubicBezTo>
                      <a:pt x="25832" y="13560"/>
                      <a:pt x="25805" y="13559"/>
                      <a:pt x="25777" y="13557"/>
                    </a:cubicBezTo>
                    <a:cubicBezTo>
                      <a:pt x="25084" y="13508"/>
                      <a:pt x="25574" y="12835"/>
                      <a:pt x="24982" y="11631"/>
                    </a:cubicBezTo>
                    <a:cubicBezTo>
                      <a:pt x="24671" y="11001"/>
                      <a:pt x="24815" y="10998"/>
                      <a:pt x="24610" y="10308"/>
                    </a:cubicBezTo>
                    <a:cubicBezTo>
                      <a:pt x="24463" y="9820"/>
                      <a:pt x="24142" y="9525"/>
                      <a:pt x="23633" y="9443"/>
                    </a:cubicBezTo>
                    <a:cubicBezTo>
                      <a:pt x="23520" y="9425"/>
                      <a:pt x="23415" y="9416"/>
                      <a:pt x="23317" y="9416"/>
                    </a:cubicBezTo>
                    <a:cubicBezTo>
                      <a:pt x="22823" y="9416"/>
                      <a:pt x="22505" y="9648"/>
                      <a:pt x="22282" y="10161"/>
                    </a:cubicBezTo>
                    <a:cubicBezTo>
                      <a:pt x="21630" y="11667"/>
                      <a:pt x="20826" y="11994"/>
                      <a:pt x="21363" y="12922"/>
                    </a:cubicBezTo>
                    <a:cubicBezTo>
                      <a:pt x="21564" y="13269"/>
                      <a:pt x="21868" y="13246"/>
                      <a:pt x="22320" y="13310"/>
                    </a:cubicBezTo>
                    <a:cubicBezTo>
                      <a:pt x="22612" y="13350"/>
                      <a:pt x="22911" y="13355"/>
                      <a:pt x="22994" y="13696"/>
                    </a:cubicBezTo>
                    <a:cubicBezTo>
                      <a:pt x="23090" y="14098"/>
                      <a:pt x="23098" y="14577"/>
                      <a:pt x="23704" y="14785"/>
                    </a:cubicBezTo>
                    <a:cubicBezTo>
                      <a:pt x="23962" y="14873"/>
                      <a:pt x="24198" y="15002"/>
                      <a:pt x="24427" y="15145"/>
                    </a:cubicBezTo>
                    <a:cubicBezTo>
                      <a:pt x="24542" y="15215"/>
                      <a:pt x="24660" y="15288"/>
                      <a:pt x="24727" y="15453"/>
                    </a:cubicBezTo>
                    <a:cubicBezTo>
                      <a:pt x="24643" y="15785"/>
                      <a:pt x="24473" y="16077"/>
                      <a:pt x="24362" y="16384"/>
                    </a:cubicBezTo>
                    <a:cubicBezTo>
                      <a:pt x="24332" y="16391"/>
                      <a:pt x="24320" y="16398"/>
                      <a:pt x="24310" y="16398"/>
                    </a:cubicBezTo>
                    <a:cubicBezTo>
                      <a:pt x="24309" y="16398"/>
                      <a:pt x="24308" y="16398"/>
                      <a:pt x="24307" y="16397"/>
                    </a:cubicBezTo>
                    <a:cubicBezTo>
                      <a:pt x="23392" y="16321"/>
                      <a:pt x="22098" y="16256"/>
                      <a:pt x="21734" y="16012"/>
                    </a:cubicBezTo>
                    <a:cubicBezTo>
                      <a:pt x="21708" y="15948"/>
                      <a:pt x="21756" y="15923"/>
                      <a:pt x="21783" y="15891"/>
                    </a:cubicBezTo>
                    <a:cubicBezTo>
                      <a:pt x="22029" y="15594"/>
                      <a:pt x="22085" y="15243"/>
                      <a:pt x="22042" y="14875"/>
                    </a:cubicBezTo>
                    <a:cubicBezTo>
                      <a:pt x="21994" y="14456"/>
                      <a:pt x="21480" y="14252"/>
                      <a:pt x="21064" y="14178"/>
                    </a:cubicBezTo>
                    <a:cubicBezTo>
                      <a:pt x="20724" y="14116"/>
                      <a:pt x="20278" y="14093"/>
                      <a:pt x="20174" y="13740"/>
                    </a:cubicBezTo>
                    <a:cubicBezTo>
                      <a:pt x="20007" y="13170"/>
                      <a:pt x="19528" y="12601"/>
                      <a:pt x="19752" y="11571"/>
                    </a:cubicBezTo>
                    <a:cubicBezTo>
                      <a:pt x="19791" y="11388"/>
                      <a:pt x="19886" y="11217"/>
                      <a:pt x="19955" y="11041"/>
                    </a:cubicBezTo>
                    <a:cubicBezTo>
                      <a:pt x="19995" y="11032"/>
                      <a:pt x="20027" y="11018"/>
                      <a:pt x="20058" y="11018"/>
                    </a:cubicBezTo>
                    <a:cubicBezTo>
                      <a:pt x="20059" y="11018"/>
                      <a:pt x="20060" y="11018"/>
                      <a:pt x="20061" y="11018"/>
                    </a:cubicBezTo>
                    <a:cubicBezTo>
                      <a:pt x="20073" y="11018"/>
                      <a:pt x="20084" y="11018"/>
                      <a:pt x="20095" y="11018"/>
                    </a:cubicBezTo>
                    <a:cubicBezTo>
                      <a:pt x="20409" y="11018"/>
                      <a:pt x="20618" y="10846"/>
                      <a:pt x="20768" y="10584"/>
                    </a:cubicBezTo>
                    <a:cubicBezTo>
                      <a:pt x="20900" y="10357"/>
                      <a:pt x="21357" y="9288"/>
                      <a:pt x="21447" y="9075"/>
                    </a:cubicBezTo>
                    <a:cubicBezTo>
                      <a:pt x="21524" y="8889"/>
                      <a:pt x="21580" y="8694"/>
                      <a:pt x="21641" y="8501"/>
                    </a:cubicBezTo>
                    <a:cubicBezTo>
                      <a:pt x="21719" y="8264"/>
                      <a:pt x="21692" y="8032"/>
                      <a:pt x="21592" y="7810"/>
                    </a:cubicBezTo>
                    <a:cubicBezTo>
                      <a:pt x="20995" y="6473"/>
                      <a:pt x="20746" y="6466"/>
                      <a:pt x="20236" y="5770"/>
                    </a:cubicBezTo>
                    <a:cubicBezTo>
                      <a:pt x="20028" y="5487"/>
                      <a:pt x="20112" y="5322"/>
                      <a:pt x="20089" y="4891"/>
                    </a:cubicBezTo>
                    <a:cubicBezTo>
                      <a:pt x="20067" y="4462"/>
                      <a:pt x="20480" y="4080"/>
                      <a:pt x="20848" y="3925"/>
                    </a:cubicBezTo>
                    <a:cubicBezTo>
                      <a:pt x="20889" y="3978"/>
                      <a:pt x="20937" y="4022"/>
                      <a:pt x="20963" y="4080"/>
                    </a:cubicBezTo>
                    <a:cubicBezTo>
                      <a:pt x="21282" y="4808"/>
                      <a:pt x="21837" y="4554"/>
                      <a:pt x="21825" y="5290"/>
                    </a:cubicBezTo>
                    <a:cubicBezTo>
                      <a:pt x="21807" y="6442"/>
                      <a:pt x="21827" y="7304"/>
                      <a:pt x="23013" y="7304"/>
                    </a:cubicBezTo>
                    <a:cubicBezTo>
                      <a:pt x="23229" y="7304"/>
                      <a:pt x="23484" y="7275"/>
                      <a:pt x="23784" y="7215"/>
                    </a:cubicBezTo>
                    <a:cubicBezTo>
                      <a:pt x="23931" y="7184"/>
                      <a:pt x="24046" y="7093"/>
                      <a:pt x="24137" y="6969"/>
                    </a:cubicBezTo>
                    <a:cubicBezTo>
                      <a:pt x="24367" y="6651"/>
                      <a:pt x="24610" y="6340"/>
                      <a:pt x="24835" y="6018"/>
                    </a:cubicBezTo>
                    <a:cubicBezTo>
                      <a:pt x="25527" y="5030"/>
                      <a:pt x="25265" y="4577"/>
                      <a:pt x="25233" y="4237"/>
                    </a:cubicBezTo>
                    <a:cubicBezTo>
                      <a:pt x="25262" y="4224"/>
                      <a:pt x="25289" y="4200"/>
                      <a:pt x="25316" y="4200"/>
                    </a:cubicBezTo>
                    <a:cubicBezTo>
                      <a:pt x="25317" y="4200"/>
                      <a:pt x="25318" y="4200"/>
                      <a:pt x="25319" y="4200"/>
                    </a:cubicBezTo>
                    <a:cubicBezTo>
                      <a:pt x="25350" y="4201"/>
                      <a:pt x="25381" y="4202"/>
                      <a:pt x="25411" y="4202"/>
                    </a:cubicBezTo>
                    <a:cubicBezTo>
                      <a:pt x="26077" y="4202"/>
                      <a:pt x="26401" y="3919"/>
                      <a:pt x="26726" y="3919"/>
                    </a:cubicBezTo>
                    <a:close/>
                    <a:moveTo>
                      <a:pt x="16513" y="10834"/>
                    </a:moveTo>
                    <a:cubicBezTo>
                      <a:pt x="16564" y="10851"/>
                      <a:pt x="16617" y="10869"/>
                      <a:pt x="16670" y="10887"/>
                    </a:cubicBezTo>
                    <a:cubicBezTo>
                      <a:pt x="16687" y="10900"/>
                      <a:pt x="16706" y="10912"/>
                      <a:pt x="16723" y="10926"/>
                    </a:cubicBezTo>
                    <a:cubicBezTo>
                      <a:pt x="17511" y="11624"/>
                      <a:pt x="17954" y="11914"/>
                      <a:pt x="17691" y="12450"/>
                    </a:cubicBezTo>
                    <a:cubicBezTo>
                      <a:pt x="17526" y="12785"/>
                      <a:pt x="17471" y="13063"/>
                      <a:pt x="17112" y="13152"/>
                    </a:cubicBezTo>
                    <a:cubicBezTo>
                      <a:pt x="17107" y="13152"/>
                      <a:pt x="17102" y="13152"/>
                      <a:pt x="17097" y="13152"/>
                    </a:cubicBezTo>
                    <a:cubicBezTo>
                      <a:pt x="16900" y="13152"/>
                      <a:pt x="16694" y="13015"/>
                      <a:pt x="16316" y="12818"/>
                    </a:cubicBezTo>
                    <a:cubicBezTo>
                      <a:pt x="15959" y="12632"/>
                      <a:pt x="15727" y="12492"/>
                      <a:pt x="15407" y="12492"/>
                    </a:cubicBezTo>
                    <a:cubicBezTo>
                      <a:pt x="15307" y="12492"/>
                      <a:pt x="15198" y="12506"/>
                      <a:pt x="15074" y="12536"/>
                    </a:cubicBezTo>
                    <a:cubicBezTo>
                      <a:pt x="14505" y="12675"/>
                      <a:pt x="14517" y="13095"/>
                      <a:pt x="14535" y="13473"/>
                    </a:cubicBezTo>
                    <a:cubicBezTo>
                      <a:pt x="14571" y="14188"/>
                      <a:pt x="14747" y="14188"/>
                      <a:pt x="13703" y="14851"/>
                    </a:cubicBezTo>
                    <a:cubicBezTo>
                      <a:pt x="13214" y="15162"/>
                      <a:pt x="13114" y="15731"/>
                      <a:pt x="13214" y="16153"/>
                    </a:cubicBezTo>
                    <a:cubicBezTo>
                      <a:pt x="13315" y="16582"/>
                      <a:pt x="13501" y="16756"/>
                      <a:pt x="13715" y="16999"/>
                    </a:cubicBezTo>
                    <a:cubicBezTo>
                      <a:pt x="13061" y="17575"/>
                      <a:pt x="12629" y="18304"/>
                      <a:pt x="12253" y="19097"/>
                    </a:cubicBezTo>
                    <a:cubicBezTo>
                      <a:pt x="12081" y="18993"/>
                      <a:pt x="12111" y="19079"/>
                      <a:pt x="11093" y="18127"/>
                    </a:cubicBezTo>
                    <a:cubicBezTo>
                      <a:pt x="10909" y="17955"/>
                      <a:pt x="10797" y="17732"/>
                      <a:pt x="10705" y="17501"/>
                    </a:cubicBezTo>
                    <a:cubicBezTo>
                      <a:pt x="10477" y="16936"/>
                      <a:pt x="10757" y="16283"/>
                      <a:pt x="11153" y="16033"/>
                    </a:cubicBezTo>
                    <a:cubicBezTo>
                      <a:pt x="11374" y="15892"/>
                      <a:pt x="11603" y="15778"/>
                      <a:pt x="11846" y="15688"/>
                    </a:cubicBezTo>
                    <a:cubicBezTo>
                      <a:pt x="12468" y="15462"/>
                      <a:pt x="12969" y="14876"/>
                      <a:pt x="13053" y="13855"/>
                    </a:cubicBezTo>
                    <a:cubicBezTo>
                      <a:pt x="13062" y="13744"/>
                      <a:pt x="13054" y="13632"/>
                      <a:pt x="13054" y="13512"/>
                    </a:cubicBezTo>
                    <a:cubicBezTo>
                      <a:pt x="13140" y="13476"/>
                      <a:pt x="13218" y="13445"/>
                      <a:pt x="13293" y="13413"/>
                    </a:cubicBezTo>
                    <a:cubicBezTo>
                      <a:pt x="13432" y="13058"/>
                      <a:pt x="13183" y="12744"/>
                      <a:pt x="13187" y="12142"/>
                    </a:cubicBezTo>
                    <a:cubicBezTo>
                      <a:pt x="13189" y="11817"/>
                      <a:pt x="13415" y="11456"/>
                      <a:pt x="13781" y="11449"/>
                    </a:cubicBezTo>
                    <a:cubicBezTo>
                      <a:pt x="13927" y="11446"/>
                      <a:pt x="14072" y="11424"/>
                      <a:pt x="14218" y="11423"/>
                    </a:cubicBezTo>
                    <a:cubicBezTo>
                      <a:pt x="14433" y="11421"/>
                      <a:pt x="14645" y="11392"/>
                      <a:pt x="14851" y="11335"/>
                    </a:cubicBezTo>
                    <a:cubicBezTo>
                      <a:pt x="15106" y="11264"/>
                      <a:pt x="15336" y="11153"/>
                      <a:pt x="15453" y="10889"/>
                    </a:cubicBezTo>
                    <a:cubicBezTo>
                      <a:pt x="15461" y="10871"/>
                      <a:pt x="15486" y="10860"/>
                      <a:pt x="15509" y="10840"/>
                    </a:cubicBezTo>
                    <a:cubicBezTo>
                      <a:pt x="15666" y="10856"/>
                      <a:pt x="15823" y="10864"/>
                      <a:pt x="15982" y="10864"/>
                    </a:cubicBezTo>
                    <a:cubicBezTo>
                      <a:pt x="16158" y="10864"/>
                      <a:pt x="16335" y="10854"/>
                      <a:pt x="16513" y="10834"/>
                    </a:cubicBezTo>
                    <a:close/>
                    <a:moveTo>
                      <a:pt x="2121" y="6575"/>
                    </a:moveTo>
                    <a:cubicBezTo>
                      <a:pt x="2257" y="6575"/>
                      <a:pt x="2403" y="6599"/>
                      <a:pt x="2560" y="6655"/>
                    </a:cubicBezTo>
                    <a:cubicBezTo>
                      <a:pt x="4234" y="7241"/>
                      <a:pt x="3570" y="8842"/>
                      <a:pt x="4057" y="9608"/>
                    </a:cubicBezTo>
                    <a:cubicBezTo>
                      <a:pt x="4034" y="9702"/>
                      <a:pt x="4013" y="9787"/>
                      <a:pt x="3996" y="9853"/>
                    </a:cubicBezTo>
                    <a:cubicBezTo>
                      <a:pt x="4040" y="9957"/>
                      <a:pt x="4108" y="9991"/>
                      <a:pt x="4193" y="9993"/>
                    </a:cubicBezTo>
                    <a:cubicBezTo>
                      <a:pt x="4217" y="9993"/>
                      <a:pt x="4239" y="9994"/>
                      <a:pt x="4261" y="9994"/>
                    </a:cubicBezTo>
                    <a:cubicBezTo>
                      <a:pt x="4373" y="9994"/>
                      <a:pt x="4458" y="9989"/>
                      <a:pt x="4541" y="9989"/>
                    </a:cubicBezTo>
                    <a:cubicBezTo>
                      <a:pt x="4671" y="9989"/>
                      <a:pt x="4799" y="10001"/>
                      <a:pt x="5028" y="10064"/>
                    </a:cubicBezTo>
                    <a:cubicBezTo>
                      <a:pt x="5281" y="10133"/>
                      <a:pt x="5468" y="10283"/>
                      <a:pt x="5611" y="10498"/>
                    </a:cubicBezTo>
                    <a:cubicBezTo>
                      <a:pt x="6086" y="11216"/>
                      <a:pt x="6105" y="11671"/>
                      <a:pt x="6230" y="13053"/>
                    </a:cubicBezTo>
                    <a:cubicBezTo>
                      <a:pt x="6263" y="13423"/>
                      <a:pt x="6182" y="13767"/>
                      <a:pt x="5962" y="14076"/>
                    </a:cubicBezTo>
                    <a:cubicBezTo>
                      <a:pt x="5767" y="14348"/>
                      <a:pt x="5708" y="14680"/>
                      <a:pt x="6039" y="14855"/>
                    </a:cubicBezTo>
                    <a:cubicBezTo>
                      <a:pt x="6133" y="14904"/>
                      <a:pt x="6340" y="14981"/>
                      <a:pt x="6584" y="15032"/>
                    </a:cubicBezTo>
                    <a:cubicBezTo>
                      <a:pt x="7749" y="15274"/>
                      <a:pt x="7924" y="15753"/>
                      <a:pt x="8808" y="15979"/>
                    </a:cubicBezTo>
                    <a:cubicBezTo>
                      <a:pt x="8911" y="16005"/>
                      <a:pt x="9012" y="16019"/>
                      <a:pt x="9108" y="16019"/>
                    </a:cubicBezTo>
                    <a:cubicBezTo>
                      <a:pt x="9343" y="16019"/>
                      <a:pt x="9555" y="15935"/>
                      <a:pt x="9736" y="15739"/>
                    </a:cubicBezTo>
                    <a:cubicBezTo>
                      <a:pt x="10258" y="15173"/>
                      <a:pt x="10709" y="14329"/>
                      <a:pt x="10789" y="14102"/>
                    </a:cubicBezTo>
                    <a:cubicBezTo>
                      <a:pt x="11042" y="13377"/>
                      <a:pt x="10286" y="12946"/>
                      <a:pt x="9792" y="12853"/>
                    </a:cubicBezTo>
                    <a:cubicBezTo>
                      <a:pt x="9721" y="12839"/>
                      <a:pt x="9651" y="12833"/>
                      <a:pt x="9584" y="12833"/>
                    </a:cubicBezTo>
                    <a:cubicBezTo>
                      <a:pt x="9290" y="12833"/>
                      <a:pt x="9036" y="12941"/>
                      <a:pt x="8785" y="12941"/>
                    </a:cubicBezTo>
                    <a:cubicBezTo>
                      <a:pt x="8594" y="12941"/>
                      <a:pt x="8405" y="12878"/>
                      <a:pt x="8203" y="12654"/>
                    </a:cubicBezTo>
                    <a:cubicBezTo>
                      <a:pt x="8180" y="12335"/>
                      <a:pt x="8164" y="11743"/>
                      <a:pt x="8164" y="11476"/>
                    </a:cubicBezTo>
                    <a:cubicBezTo>
                      <a:pt x="8165" y="10967"/>
                      <a:pt x="8275" y="10522"/>
                      <a:pt x="8778" y="10522"/>
                    </a:cubicBezTo>
                    <a:cubicBezTo>
                      <a:pt x="8788" y="10522"/>
                      <a:pt x="8797" y="10522"/>
                      <a:pt x="8807" y="10522"/>
                    </a:cubicBezTo>
                    <a:cubicBezTo>
                      <a:pt x="8942" y="10527"/>
                      <a:pt x="9077" y="10537"/>
                      <a:pt x="9200" y="10600"/>
                    </a:cubicBezTo>
                    <a:cubicBezTo>
                      <a:pt x="9321" y="10661"/>
                      <a:pt x="9446" y="10716"/>
                      <a:pt x="9556" y="10791"/>
                    </a:cubicBezTo>
                    <a:cubicBezTo>
                      <a:pt x="10290" y="11297"/>
                      <a:pt x="10842" y="11414"/>
                      <a:pt x="11471" y="11856"/>
                    </a:cubicBezTo>
                    <a:cubicBezTo>
                      <a:pt x="11790" y="12079"/>
                      <a:pt x="12041" y="12362"/>
                      <a:pt x="12246" y="12691"/>
                    </a:cubicBezTo>
                    <a:cubicBezTo>
                      <a:pt x="12581" y="13232"/>
                      <a:pt x="12583" y="13804"/>
                      <a:pt x="12399" y="14382"/>
                    </a:cubicBezTo>
                    <a:cubicBezTo>
                      <a:pt x="12277" y="14763"/>
                      <a:pt x="12024" y="15043"/>
                      <a:pt x="11631" y="15178"/>
                    </a:cubicBezTo>
                    <a:cubicBezTo>
                      <a:pt x="11341" y="15278"/>
                      <a:pt x="11076" y="15418"/>
                      <a:pt x="10822" y="15592"/>
                    </a:cubicBezTo>
                    <a:cubicBezTo>
                      <a:pt x="10072" y="16102"/>
                      <a:pt x="9466" y="17525"/>
                      <a:pt x="11068" y="18888"/>
                    </a:cubicBezTo>
                    <a:cubicBezTo>
                      <a:pt x="12153" y="19811"/>
                      <a:pt x="12236" y="19654"/>
                      <a:pt x="12424" y="19961"/>
                    </a:cubicBezTo>
                    <a:cubicBezTo>
                      <a:pt x="12466" y="20189"/>
                      <a:pt x="12394" y="20403"/>
                      <a:pt x="12257" y="20584"/>
                    </a:cubicBezTo>
                    <a:cubicBezTo>
                      <a:pt x="12061" y="20844"/>
                      <a:pt x="11841" y="21087"/>
                      <a:pt x="11620" y="21326"/>
                    </a:cubicBezTo>
                    <a:cubicBezTo>
                      <a:pt x="11496" y="21462"/>
                      <a:pt x="11331" y="21530"/>
                      <a:pt x="11137" y="21535"/>
                    </a:cubicBezTo>
                    <a:cubicBezTo>
                      <a:pt x="11133" y="21535"/>
                      <a:pt x="11129" y="21535"/>
                      <a:pt x="11125" y="21535"/>
                    </a:cubicBezTo>
                    <a:cubicBezTo>
                      <a:pt x="10931" y="21535"/>
                      <a:pt x="10790" y="21461"/>
                      <a:pt x="10695" y="21287"/>
                    </a:cubicBezTo>
                    <a:cubicBezTo>
                      <a:pt x="10603" y="21119"/>
                      <a:pt x="10540" y="20939"/>
                      <a:pt x="10497" y="20751"/>
                    </a:cubicBezTo>
                    <a:cubicBezTo>
                      <a:pt x="10449" y="20538"/>
                      <a:pt x="10406" y="20166"/>
                      <a:pt x="10093" y="19881"/>
                    </a:cubicBezTo>
                    <a:cubicBezTo>
                      <a:pt x="9956" y="19757"/>
                      <a:pt x="9824" y="19713"/>
                      <a:pt x="9706" y="19713"/>
                    </a:cubicBezTo>
                    <a:cubicBezTo>
                      <a:pt x="9458" y="19713"/>
                      <a:pt x="9276" y="19905"/>
                      <a:pt x="9259" y="19927"/>
                    </a:cubicBezTo>
                    <a:cubicBezTo>
                      <a:pt x="9047" y="20213"/>
                      <a:pt x="8747" y="20400"/>
                      <a:pt x="8497" y="20644"/>
                    </a:cubicBezTo>
                    <a:cubicBezTo>
                      <a:pt x="8434" y="20706"/>
                      <a:pt x="8357" y="20756"/>
                      <a:pt x="8286" y="20812"/>
                    </a:cubicBezTo>
                    <a:cubicBezTo>
                      <a:pt x="8222" y="20861"/>
                      <a:pt x="8144" y="20880"/>
                      <a:pt x="8053" y="20880"/>
                    </a:cubicBezTo>
                    <a:cubicBezTo>
                      <a:pt x="7749" y="20880"/>
                      <a:pt x="7300" y="20668"/>
                      <a:pt x="6739" y="20642"/>
                    </a:cubicBezTo>
                    <a:cubicBezTo>
                      <a:pt x="6632" y="20637"/>
                      <a:pt x="6520" y="20591"/>
                      <a:pt x="6420" y="20542"/>
                    </a:cubicBezTo>
                    <a:cubicBezTo>
                      <a:pt x="5954" y="20315"/>
                      <a:pt x="4904" y="19799"/>
                      <a:pt x="4574" y="19559"/>
                    </a:cubicBezTo>
                    <a:cubicBezTo>
                      <a:pt x="4245" y="19319"/>
                      <a:pt x="3820" y="18882"/>
                      <a:pt x="3731" y="18495"/>
                    </a:cubicBezTo>
                    <a:cubicBezTo>
                      <a:pt x="3710" y="18399"/>
                      <a:pt x="3692" y="18303"/>
                      <a:pt x="3672" y="18204"/>
                    </a:cubicBezTo>
                    <a:cubicBezTo>
                      <a:pt x="4142" y="18069"/>
                      <a:pt x="4448" y="17953"/>
                      <a:pt x="4692" y="17953"/>
                    </a:cubicBezTo>
                    <a:cubicBezTo>
                      <a:pt x="4854" y="17953"/>
                      <a:pt x="4988" y="18004"/>
                      <a:pt x="5124" y="18133"/>
                    </a:cubicBezTo>
                    <a:cubicBezTo>
                      <a:pt x="5468" y="18457"/>
                      <a:pt x="5512" y="18600"/>
                      <a:pt x="5900" y="18881"/>
                    </a:cubicBezTo>
                    <a:cubicBezTo>
                      <a:pt x="7071" y="19726"/>
                      <a:pt x="7177" y="19844"/>
                      <a:pt x="7446" y="19891"/>
                    </a:cubicBezTo>
                    <a:cubicBezTo>
                      <a:pt x="7519" y="19904"/>
                      <a:pt x="7589" y="19910"/>
                      <a:pt x="7656" y="19910"/>
                    </a:cubicBezTo>
                    <a:cubicBezTo>
                      <a:pt x="8042" y="19910"/>
                      <a:pt x="8313" y="19697"/>
                      <a:pt x="8336" y="19249"/>
                    </a:cubicBezTo>
                    <a:cubicBezTo>
                      <a:pt x="8396" y="18079"/>
                      <a:pt x="8407" y="18052"/>
                      <a:pt x="8324" y="17601"/>
                    </a:cubicBezTo>
                    <a:cubicBezTo>
                      <a:pt x="8219" y="17032"/>
                      <a:pt x="7712" y="16649"/>
                      <a:pt x="7182" y="16460"/>
                    </a:cubicBezTo>
                    <a:cubicBezTo>
                      <a:pt x="5348" y="15806"/>
                      <a:pt x="5345" y="15833"/>
                      <a:pt x="5102" y="15682"/>
                    </a:cubicBezTo>
                    <a:cubicBezTo>
                      <a:pt x="4719" y="15444"/>
                      <a:pt x="4563" y="15320"/>
                      <a:pt x="4173" y="15320"/>
                    </a:cubicBezTo>
                    <a:cubicBezTo>
                      <a:pt x="3947" y="15320"/>
                      <a:pt x="3643" y="15362"/>
                      <a:pt x="3171" y="15447"/>
                    </a:cubicBezTo>
                    <a:cubicBezTo>
                      <a:pt x="3077" y="15464"/>
                      <a:pt x="2986" y="15472"/>
                      <a:pt x="2897" y="15472"/>
                    </a:cubicBezTo>
                    <a:cubicBezTo>
                      <a:pt x="2533" y="15472"/>
                      <a:pt x="2214" y="15332"/>
                      <a:pt x="1930" y="15066"/>
                    </a:cubicBezTo>
                    <a:cubicBezTo>
                      <a:pt x="1649" y="14803"/>
                      <a:pt x="1415" y="14503"/>
                      <a:pt x="1236" y="14158"/>
                    </a:cubicBezTo>
                    <a:cubicBezTo>
                      <a:pt x="1236" y="13943"/>
                      <a:pt x="1285" y="13766"/>
                      <a:pt x="1062" y="13495"/>
                    </a:cubicBezTo>
                    <a:cubicBezTo>
                      <a:pt x="977" y="13392"/>
                      <a:pt x="901" y="13277"/>
                      <a:pt x="809" y="13179"/>
                    </a:cubicBezTo>
                    <a:cubicBezTo>
                      <a:pt x="689" y="13047"/>
                      <a:pt x="625" y="12900"/>
                      <a:pt x="625" y="12722"/>
                    </a:cubicBezTo>
                    <a:cubicBezTo>
                      <a:pt x="626" y="12051"/>
                      <a:pt x="562" y="11885"/>
                      <a:pt x="807" y="11688"/>
                    </a:cubicBezTo>
                    <a:cubicBezTo>
                      <a:pt x="1024" y="12075"/>
                      <a:pt x="1266" y="12571"/>
                      <a:pt x="1409" y="12869"/>
                    </a:cubicBezTo>
                    <a:cubicBezTo>
                      <a:pt x="1604" y="13269"/>
                      <a:pt x="1880" y="13609"/>
                      <a:pt x="2183" y="13928"/>
                    </a:cubicBezTo>
                    <a:cubicBezTo>
                      <a:pt x="2365" y="14119"/>
                      <a:pt x="2582" y="14252"/>
                      <a:pt x="2854" y="14288"/>
                    </a:cubicBezTo>
                    <a:cubicBezTo>
                      <a:pt x="2891" y="14293"/>
                      <a:pt x="2926" y="14296"/>
                      <a:pt x="2964" y="14296"/>
                    </a:cubicBezTo>
                    <a:cubicBezTo>
                      <a:pt x="3176" y="14296"/>
                      <a:pt x="3469" y="14203"/>
                      <a:pt x="4641" y="13831"/>
                    </a:cubicBezTo>
                    <a:cubicBezTo>
                      <a:pt x="4861" y="13760"/>
                      <a:pt x="5006" y="13605"/>
                      <a:pt x="5072" y="13388"/>
                    </a:cubicBezTo>
                    <a:cubicBezTo>
                      <a:pt x="5245" y="12821"/>
                      <a:pt x="5191" y="12298"/>
                      <a:pt x="4755" y="11855"/>
                    </a:cubicBezTo>
                    <a:cubicBezTo>
                      <a:pt x="4615" y="11712"/>
                      <a:pt x="4477" y="11525"/>
                      <a:pt x="4289" y="11367"/>
                    </a:cubicBezTo>
                    <a:cubicBezTo>
                      <a:pt x="4152" y="11251"/>
                      <a:pt x="4020" y="11210"/>
                      <a:pt x="3878" y="11210"/>
                    </a:cubicBezTo>
                    <a:cubicBezTo>
                      <a:pt x="3692" y="11210"/>
                      <a:pt x="3488" y="11280"/>
                      <a:pt x="3231" y="11345"/>
                    </a:cubicBezTo>
                    <a:cubicBezTo>
                      <a:pt x="2985" y="11408"/>
                      <a:pt x="2837" y="11461"/>
                      <a:pt x="2722" y="11461"/>
                    </a:cubicBezTo>
                    <a:cubicBezTo>
                      <a:pt x="2623" y="11461"/>
                      <a:pt x="2548" y="11423"/>
                      <a:pt x="2454" y="11318"/>
                    </a:cubicBezTo>
                    <a:cubicBezTo>
                      <a:pt x="2432" y="11131"/>
                      <a:pt x="2406" y="10919"/>
                      <a:pt x="2382" y="10703"/>
                    </a:cubicBezTo>
                    <a:cubicBezTo>
                      <a:pt x="2244" y="9410"/>
                      <a:pt x="2398" y="9608"/>
                      <a:pt x="2455" y="8590"/>
                    </a:cubicBezTo>
                    <a:cubicBezTo>
                      <a:pt x="2465" y="8415"/>
                      <a:pt x="2384" y="8277"/>
                      <a:pt x="2238" y="8197"/>
                    </a:cubicBezTo>
                    <a:cubicBezTo>
                      <a:pt x="1622" y="7862"/>
                      <a:pt x="1373" y="7741"/>
                      <a:pt x="1165" y="7741"/>
                    </a:cubicBezTo>
                    <a:cubicBezTo>
                      <a:pt x="1018" y="7741"/>
                      <a:pt x="891" y="7802"/>
                      <a:pt x="668" y="7891"/>
                    </a:cubicBezTo>
                    <a:cubicBezTo>
                      <a:pt x="611" y="7745"/>
                      <a:pt x="606" y="7611"/>
                      <a:pt x="704" y="7505"/>
                    </a:cubicBezTo>
                    <a:cubicBezTo>
                      <a:pt x="1023" y="7159"/>
                      <a:pt x="1452" y="6575"/>
                      <a:pt x="2121" y="6575"/>
                    </a:cubicBezTo>
                    <a:close/>
                    <a:moveTo>
                      <a:pt x="14168" y="17438"/>
                    </a:moveTo>
                    <a:cubicBezTo>
                      <a:pt x="14285" y="17670"/>
                      <a:pt x="14399" y="17901"/>
                      <a:pt x="14517" y="18129"/>
                    </a:cubicBezTo>
                    <a:cubicBezTo>
                      <a:pt x="14635" y="18360"/>
                      <a:pt x="14750" y="18591"/>
                      <a:pt x="14880" y="18814"/>
                    </a:cubicBezTo>
                    <a:cubicBezTo>
                      <a:pt x="14994" y="19012"/>
                      <a:pt x="15037" y="19211"/>
                      <a:pt x="14951" y="19425"/>
                    </a:cubicBezTo>
                    <a:cubicBezTo>
                      <a:pt x="14717" y="20006"/>
                      <a:pt x="14581" y="20162"/>
                      <a:pt x="14460" y="20641"/>
                    </a:cubicBezTo>
                    <a:cubicBezTo>
                      <a:pt x="14293" y="21307"/>
                      <a:pt x="14484" y="21794"/>
                      <a:pt x="14605" y="22184"/>
                    </a:cubicBezTo>
                    <a:cubicBezTo>
                      <a:pt x="14593" y="22186"/>
                      <a:pt x="14581" y="22187"/>
                      <a:pt x="14571" y="22187"/>
                    </a:cubicBezTo>
                    <a:cubicBezTo>
                      <a:pt x="14483" y="22187"/>
                      <a:pt x="14440" y="22124"/>
                      <a:pt x="14388" y="22086"/>
                    </a:cubicBezTo>
                    <a:cubicBezTo>
                      <a:pt x="14260" y="21993"/>
                      <a:pt x="14148" y="21954"/>
                      <a:pt x="14008" y="21954"/>
                    </a:cubicBezTo>
                    <a:cubicBezTo>
                      <a:pt x="13825" y="21954"/>
                      <a:pt x="13596" y="22021"/>
                      <a:pt x="13224" y="22119"/>
                    </a:cubicBezTo>
                    <a:cubicBezTo>
                      <a:pt x="13131" y="22144"/>
                      <a:pt x="13045" y="22164"/>
                      <a:pt x="12964" y="22164"/>
                    </a:cubicBezTo>
                    <a:cubicBezTo>
                      <a:pt x="12742" y="22164"/>
                      <a:pt x="12549" y="22015"/>
                      <a:pt x="12306" y="21404"/>
                    </a:cubicBezTo>
                    <a:cubicBezTo>
                      <a:pt x="12416" y="21265"/>
                      <a:pt x="12502" y="21148"/>
                      <a:pt x="12594" y="21039"/>
                    </a:cubicBezTo>
                    <a:cubicBezTo>
                      <a:pt x="12820" y="20771"/>
                      <a:pt x="12927" y="20456"/>
                      <a:pt x="12967" y="20115"/>
                    </a:cubicBezTo>
                    <a:cubicBezTo>
                      <a:pt x="13004" y="19808"/>
                      <a:pt x="12800" y="19572"/>
                      <a:pt x="12728" y="19468"/>
                    </a:cubicBezTo>
                    <a:cubicBezTo>
                      <a:pt x="12716" y="19338"/>
                      <a:pt x="12773" y="19223"/>
                      <a:pt x="12826" y="19115"/>
                    </a:cubicBezTo>
                    <a:cubicBezTo>
                      <a:pt x="13078" y="18585"/>
                      <a:pt x="13368" y="18080"/>
                      <a:pt x="13786" y="17659"/>
                    </a:cubicBezTo>
                    <a:cubicBezTo>
                      <a:pt x="13890" y="17554"/>
                      <a:pt x="13996" y="17457"/>
                      <a:pt x="14168" y="17438"/>
                    </a:cubicBezTo>
                    <a:close/>
                    <a:moveTo>
                      <a:pt x="18409" y="17179"/>
                    </a:moveTo>
                    <a:cubicBezTo>
                      <a:pt x="18589" y="17194"/>
                      <a:pt x="18717" y="17395"/>
                      <a:pt x="18967" y="17542"/>
                    </a:cubicBezTo>
                    <a:cubicBezTo>
                      <a:pt x="19107" y="17623"/>
                      <a:pt x="19254" y="17675"/>
                      <a:pt x="19411" y="17675"/>
                    </a:cubicBezTo>
                    <a:cubicBezTo>
                      <a:pt x="19466" y="17675"/>
                      <a:pt x="19523" y="17668"/>
                      <a:pt x="19582" y="17654"/>
                    </a:cubicBezTo>
                    <a:cubicBezTo>
                      <a:pt x="19866" y="17587"/>
                      <a:pt x="20156" y="17544"/>
                      <a:pt x="20438" y="17468"/>
                    </a:cubicBezTo>
                    <a:cubicBezTo>
                      <a:pt x="20756" y="17383"/>
                      <a:pt x="21080" y="17353"/>
                      <a:pt x="21401" y="17305"/>
                    </a:cubicBezTo>
                    <a:cubicBezTo>
                      <a:pt x="21438" y="17300"/>
                      <a:pt x="21475" y="17299"/>
                      <a:pt x="21512" y="17299"/>
                    </a:cubicBezTo>
                    <a:cubicBezTo>
                      <a:pt x="21576" y="17299"/>
                      <a:pt x="21640" y="17303"/>
                      <a:pt x="21707" y="17303"/>
                    </a:cubicBezTo>
                    <a:cubicBezTo>
                      <a:pt x="21739" y="17393"/>
                      <a:pt x="21774" y="17463"/>
                      <a:pt x="21790" y="17537"/>
                    </a:cubicBezTo>
                    <a:cubicBezTo>
                      <a:pt x="21894" y="18006"/>
                      <a:pt x="22061" y="18251"/>
                      <a:pt x="22521" y="19386"/>
                    </a:cubicBezTo>
                    <a:cubicBezTo>
                      <a:pt x="22925" y="20383"/>
                      <a:pt x="23265" y="20681"/>
                      <a:pt x="23571" y="20971"/>
                    </a:cubicBezTo>
                    <a:cubicBezTo>
                      <a:pt x="23849" y="21233"/>
                      <a:pt x="24137" y="21371"/>
                      <a:pt x="24309" y="21950"/>
                    </a:cubicBezTo>
                    <a:cubicBezTo>
                      <a:pt x="24452" y="22433"/>
                      <a:pt x="24165" y="23183"/>
                      <a:pt x="23457" y="23227"/>
                    </a:cubicBezTo>
                    <a:cubicBezTo>
                      <a:pt x="22321" y="23301"/>
                      <a:pt x="22195" y="23267"/>
                      <a:pt x="21899" y="23432"/>
                    </a:cubicBezTo>
                    <a:cubicBezTo>
                      <a:pt x="21308" y="23760"/>
                      <a:pt x="21129" y="23987"/>
                      <a:pt x="20470" y="23987"/>
                    </a:cubicBezTo>
                    <a:cubicBezTo>
                      <a:pt x="20409" y="23987"/>
                      <a:pt x="20344" y="23985"/>
                      <a:pt x="20275" y="23981"/>
                    </a:cubicBezTo>
                    <a:cubicBezTo>
                      <a:pt x="20124" y="23974"/>
                      <a:pt x="19992" y="23886"/>
                      <a:pt x="19639" y="23565"/>
                    </a:cubicBezTo>
                    <a:cubicBezTo>
                      <a:pt x="19127" y="23100"/>
                      <a:pt x="18879" y="22747"/>
                      <a:pt x="18445" y="22747"/>
                    </a:cubicBezTo>
                    <a:cubicBezTo>
                      <a:pt x="18346" y="22747"/>
                      <a:pt x="18238" y="22766"/>
                      <a:pt x="18114" y="22805"/>
                    </a:cubicBezTo>
                    <a:cubicBezTo>
                      <a:pt x="17520" y="22993"/>
                      <a:pt x="17541" y="22986"/>
                      <a:pt x="17121" y="23020"/>
                    </a:cubicBezTo>
                    <a:cubicBezTo>
                      <a:pt x="17111" y="22535"/>
                      <a:pt x="16972" y="21551"/>
                      <a:pt x="17830" y="21074"/>
                    </a:cubicBezTo>
                    <a:cubicBezTo>
                      <a:pt x="17887" y="21125"/>
                      <a:pt x="17942" y="21163"/>
                      <a:pt x="17981" y="21211"/>
                    </a:cubicBezTo>
                    <a:cubicBezTo>
                      <a:pt x="18029" y="21272"/>
                      <a:pt x="18061" y="21347"/>
                      <a:pt x="18104" y="21412"/>
                    </a:cubicBezTo>
                    <a:cubicBezTo>
                      <a:pt x="18225" y="21593"/>
                      <a:pt x="18377" y="21740"/>
                      <a:pt x="18572" y="21841"/>
                    </a:cubicBezTo>
                    <a:cubicBezTo>
                      <a:pt x="18943" y="22035"/>
                      <a:pt x="19326" y="22192"/>
                      <a:pt x="19744" y="22250"/>
                    </a:cubicBezTo>
                    <a:cubicBezTo>
                      <a:pt x="19792" y="22257"/>
                      <a:pt x="19840" y="22260"/>
                      <a:pt x="19888" y="22260"/>
                    </a:cubicBezTo>
                    <a:cubicBezTo>
                      <a:pt x="20748" y="22260"/>
                      <a:pt x="21315" y="21166"/>
                      <a:pt x="20735" y="20319"/>
                    </a:cubicBezTo>
                    <a:cubicBezTo>
                      <a:pt x="20245" y="19605"/>
                      <a:pt x="19636" y="19489"/>
                      <a:pt x="19294" y="19314"/>
                    </a:cubicBezTo>
                    <a:cubicBezTo>
                      <a:pt x="18560" y="18937"/>
                      <a:pt x="17864" y="18522"/>
                      <a:pt x="17822" y="18497"/>
                    </a:cubicBezTo>
                    <a:cubicBezTo>
                      <a:pt x="17736" y="18155"/>
                      <a:pt x="17784" y="17843"/>
                      <a:pt x="17956" y="17548"/>
                    </a:cubicBezTo>
                    <a:cubicBezTo>
                      <a:pt x="18089" y="17320"/>
                      <a:pt x="18130" y="17282"/>
                      <a:pt x="18409" y="17179"/>
                    </a:cubicBezTo>
                    <a:close/>
                    <a:moveTo>
                      <a:pt x="27327" y="15868"/>
                    </a:moveTo>
                    <a:cubicBezTo>
                      <a:pt x="27354" y="15895"/>
                      <a:pt x="27403" y="15925"/>
                      <a:pt x="27426" y="15970"/>
                    </a:cubicBezTo>
                    <a:cubicBezTo>
                      <a:pt x="27577" y="16251"/>
                      <a:pt x="27658" y="16534"/>
                      <a:pt x="27742" y="16677"/>
                    </a:cubicBezTo>
                    <a:cubicBezTo>
                      <a:pt x="27872" y="16902"/>
                      <a:pt x="28066" y="17090"/>
                      <a:pt x="28286" y="17090"/>
                    </a:cubicBezTo>
                    <a:cubicBezTo>
                      <a:pt x="28348" y="17090"/>
                      <a:pt x="28411" y="17075"/>
                      <a:pt x="28476" y="17042"/>
                    </a:cubicBezTo>
                    <a:cubicBezTo>
                      <a:pt x="28782" y="16885"/>
                      <a:pt x="29364" y="16777"/>
                      <a:pt x="29585" y="16777"/>
                    </a:cubicBezTo>
                    <a:cubicBezTo>
                      <a:pt x="29611" y="16777"/>
                      <a:pt x="29632" y="16778"/>
                      <a:pt x="29647" y="16781"/>
                    </a:cubicBezTo>
                    <a:cubicBezTo>
                      <a:pt x="29707" y="16794"/>
                      <a:pt x="29764" y="16799"/>
                      <a:pt x="29819" y="16799"/>
                    </a:cubicBezTo>
                    <a:cubicBezTo>
                      <a:pt x="30235" y="16799"/>
                      <a:pt x="30529" y="16470"/>
                      <a:pt x="30827" y="16200"/>
                    </a:cubicBezTo>
                    <a:cubicBezTo>
                      <a:pt x="31173" y="16385"/>
                      <a:pt x="31406" y="16633"/>
                      <a:pt x="31565" y="16952"/>
                    </a:cubicBezTo>
                    <a:cubicBezTo>
                      <a:pt x="31817" y="17460"/>
                      <a:pt x="30815" y="18413"/>
                      <a:pt x="31591" y="18943"/>
                    </a:cubicBezTo>
                    <a:cubicBezTo>
                      <a:pt x="31611" y="19265"/>
                      <a:pt x="31585" y="19583"/>
                      <a:pt x="32007" y="19845"/>
                    </a:cubicBezTo>
                    <a:cubicBezTo>
                      <a:pt x="32203" y="19967"/>
                      <a:pt x="32410" y="20052"/>
                      <a:pt x="32634" y="20052"/>
                    </a:cubicBezTo>
                    <a:cubicBezTo>
                      <a:pt x="32702" y="20052"/>
                      <a:pt x="32771" y="20044"/>
                      <a:pt x="32842" y="20027"/>
                    </a:cubicBezTo>
                    <a:cubicBezTo>
                      <a:pt x="32912" y="20011"/>
                      <a:pt x="32980" y="20003"/>
                      <a:pt x="33044" y="20003"/>
                    </a:cubicBezTo>
                    <a:cubicBezTo>
                      <a:pt x="33352" y="20003"/>
                      <a:pt x="33600" y="20172"/>
                      <a:pt x="33905" y="20356"/>
                    </a:cubicBezTo>
                    <a:cubicBezTo>
                      <a:pt x="34628" y="20787"/>
                      <a:pt x="34653" y="21579"/>
                      <a:pt x="34315" y="22359"/>
                    </a:cubicBezTo>
                    <a:cubicBezTo>
                      <a:pt x="34219" y="22583"/>
                      <a:pt x="34064" y="22749"/>
                      <a:pt x="33826" y="22842"/>
                    </a:cubicBezTo>
                    <a:cubicBezTo>
                      <a:pt x="33440" y="22995"/>
                      <a:pt x="33062" y="23167"/>
                      <a:pt x="32655" y="23341"/>
                    </a:cubicBezTo>
                    <a:cubicBezTo>
                      <a:pt x="31874" y="22875"/>
                      <a:pt x="32330" y="21831"/>
                      <a:pt x="31911" y="21142"/>
                    </a:cubicBezTo>
                    <a:cubicBezTo>
                      <a:pt x="31781" y="20926"/>
                      <a:pt x="31616" y="20858"/>
                      <a:pt x="31455" y="20858"/>
                    </a:cubicBezTo>
                    <a:cubicBezTo>
                      <a:pt x="31228" y="20858"/>
                      <a:pt x="31009" y="20994"/>
                      <a:pt x="30906" y="21039"/>
                    </a:cubicBezTo>
                    <a:cubicBezTo>
                      <a:pt x="30826" y="21074"/>
                      <a:pt x="30745" y="21108"/>
                      <a:pt x="30656" y="21146"/>
                    </a:cubicBezTo>
                    <a:cubicBezTo>
                      <a:pt x="30054" y="20372"/>
                      <a:pt x="30489" y="19503"/>
                      <a:pt x="29295" y="18443"/>
                    </a:cubicBezTo>
                    <a:cubicBezTo>
                      <a:pt x="28982" y="18165"/>
                      <a:pt x="28656" y="18082"/>
                      <a:pt x="28261" y="18082"/>
                    </a:cubicBezTo>
                    <a:cubicBezTo>
                      <a:pt x="28188" y="18082"/>
                      <a:pt x="28112" y="18085"/>
                      <a:pt x="28034" y="18090"/>
                    </a:cubicBezTo>
                    <a:cubicBezTo>
                      <a:pt x="27547" y="18121"/>
                      <a:pt x="27290" y="18549"/>
                      <a:pt x="27347" y="19028"/>
                    </a:cubicBezTo>
                    <a:cubicBezTo>
                      <a:pt x="27423" y="19659"/>
                      <a:pt x="27584" y="20284"/>
                      <a:pt x="28115" y="20821"/>
                    </a:cubicBezTo>
                    <a:cubicBezTo>
                      <a:pt x="28407" y="21117"/>
                      <a:pt x="28653" y="21569"/>
                      <a:pt x="29059" y="22132"/>
                    </a:cubicBezTo>
                    <a:cubicBezTo>
                      <a:pt x="29427" y="22643"/>
                      <a:pt x="29596" y="23184"/>
                      <a:pt x="29602" y="23665"/>
                    </a:cubicBezTo>
                    <a:cubicBezTo>
                      <a:pt x="29609" y="24109"/>
                      <a:pt x="29263" y="24459"/>
                      <a:pt x="28921" y="24508"/>
                    </a:cubicBezTo>
                    <a:cubicBezTo>
                      <a:pt x="28842" y="24519"/>
                      <a:pt x="28762" y="24523"/>
                      <a:pt x="28682" y="24523"/>
                    </a:cubicBezTo>
                    <a:cubicBezTo>
                      <a:pt x="28660" y="24523"/>
                      <a:pt x="28639" y="24523"/>
                      <a:pt x="28618" y="24522"/>
                    </a:cubicBezTo>
                    <a:cubicBezTo>
                      <a:pt x="28584" y="24521"/>
                      <a:pt x="28551" y="24521"/>
                      <a:pt x="28518" y="24521"/>
                    </a:cubicBezTo>
                    <a:cubicBezTo>
                      <a:pt x="28055" y="24521"/>
                      <a:pt x="27598" y="24588"/>
                      <a:pt x="27142" y="24660"/>
                    </a:cubicBezTo>
                    <a:cubicBezTo>
                      <a:pt x="24441" y="25082"/>
                      <a:pt x="25325" y="24769"/>
                      <a:pt x="23940" y="25090"/>
                    </a:cubicBezTo>
                    <a:cubicBezTo>
                      <a:pt x="23887" y="25102"/>
                      <a:pt x="23830" y="25103"/>
                      <a:pt x="23722" y="25116"/>
                    </a:cubicBezTo>
                    <a:cubicBezTo>
                      <a:pt x="23788" y="25055"/>
                      <a:pt x="23810" y="25019"/>
                      <a:pt x="23842" y="25007"/>
                    </a:cubicBezTo>
                    <a:cubicBezTo>
                      <a:pt x="24089" y="24916"/>
                      <a:pt x="24309" y="24788"/>
                      <a:pt x="24496" y="24601"/>
                    </a:cubicBezTo>
                    <a:cubicBezTo>
                      <a:pt x="24618" y="24476"/>
                      <a:pt x="24934" y="24368"/>
                      <a:pt x="25054" y="24293"/>
                    </a:cubicBezTo>
                    <a:cubicBezTo>
                      <a:pt x="25211" y="24195"/>
                      <a:pt x="25373" y="24162"/>
                      <a:pt x="25528" y="24162"/>
                    </a:cubicBezTo>
                    <a:cubicBezTo>
                      <a:pt x="25800" y="24162"/>
                      <a:pt x="26052" y="24263"/>
                      <a:pt x="26229" y="24300"/>
                    </a:cubicBezTo>
                    <a:cubicBezTo>
                      <a:pt x="26327" y="24321"/>
                      <a:pt x="26418" y="24330"/>
                      <a:pt x="26501" y="24330"/>
                    </a:cubicBezTo>
                    <a:cubicBezTo>
                      <a:pt x="27299" y="24330"/>
                      <a:pt x="27425" y="23438"/>
                      <a:pt x="27597" y="22836"/>
                    </a:cubicBezTo>
                    <a:cubicBezTo>
                      <a:pt x="27754" y="22280"/>
                      <a:pt x="27622" y="21792"/>
                      <a:pt x="27249" y="21364"/>
                    </a:cubicBezTo>
                    <a:cubicBezTo>
                      <a:pt x="27162" y="21263"/>
                      <a:pt x="27055" y="21177"/>
                      <a:pt x="26953" y="21088"/>
                    </a:cubicBezTo>
                    <a:cubicBezTo>
                      <a:pt x="26069" y="20306"/>
                      <a:pt x="26118" y="20317"/>
                      <a:pt x="25480" y="20040"/>
                    </a:cubicBezTo>
                    <a:cubicBezTo>
                      <a:pt x="25041" y="19849"/>
                      <a:pt x="24985" y="19451"/>
                      <a:pt x="25048" y="19150"/>
                    </a:cubicBezTo>
                    <a:cubicBezTo>
                      <a:pt x="25118" y="18812"/>
                      <a:pt x="25292" y="18512"/>
                      <a:pt x="25309" y="18479"/>
                    </a:cubicBezTo>
                    <a:cubicBezTo>
                      <a:pt x="25507" y="18559"/>
                      <a:pt x="25708" y="18588"/>
                      <a:pt x="25909" y="18588"/>
                    </a:cubicBezTo>
                    <a:cubicBezTo>
                      <a:pt x="26125" y="18588"/>
                      <a:pt x="26341" y="18555"/>
                      <a:pt x="26557" y="18515"/>
                    </a:cubicBezTo>
                    <a:cubicBezTo>
                      <a:pt x="26856" y="18459"/>
                      <a:pt x="27080" y="18275"/>
                      <a:pt x="27040" y="17974"/>
                    </a:cubicBezTo>
                    <a:cubicBezTo>
                      <a:pt x="26989" y="17595"/>
                      <a:pt x="26912" y="17722"/>
                      <a:pt x="26897" y="17252"/>
                    </a:cubicBezTo>
                    <a:cubicBezTo>
                      <a:pt x="26882" y="16814"/>
                      <a:pt x="26995" y="16407"/>
                      <a:pt x="27173" y="16013"/>
                    </a:cubicBezTo>
                    <a:cubicBezTo>
                      <a:pt x="27200" y="15952"/>
                      <a:pt x="27221" y="15884"/>
                      <a:pt x="27327" y="15868"/>
                    </a:cubicBezTo>
                    <a:close/>
                    <a:moveTo>
                      <a:pt x="6977" y="0"/>
                    </a:moveTo>
                    <a:cubicBezTo>
                      <a:pt x="6839" y="26"/>
                      <a:pt x="6768" y="113"/>
                      <a:pt x="6711" y="212"/>
                    </a:cubicBezTo>
                    <a:cubicBezTo>
                      <a:pt x="6543" y="505"/>
                      <a:pt x="6399" y="810"/>
                      <a:pt x="6318" y="1140"/>
                    </a:cubicBezTo>
                    <a:cubicBezTo>
                      <a:pt x="6266" y="1347"/>
                      <a:pt x="6245" y="1571"/>
                      <a:pt x="6348" y="1769"/>
                    </a:cubicBezTo>
                    <a:cubicBezTo>
                      <a:pt x="6511" y="2079"/>
                      <a:pt x="6698" y="2383"/>
                      <a:pt x="6994" y="2579"/>
                    </a:cubicBezTo>
                    <a:cubicBezTo>
                      <a:pt x="7380" y="2837"/>
                      <a:pt x="7887" y="3064"/>
                      <a:pt x="8265" y="3064"/>
                    </a:cubicBezTo>
                    <a:cubicBezTo>
                      <a:pt x="8555" y="3064"/>
                      <a:pt x="8769" y="2931"/>
                      <a:pt x="8795" y="2575"/>
                    </a:cubicBezTo>
                    <a:cubicBezTo>
                      <a:pt x="8822" y="2217"/>
                      <a:pt x="8763" y="1988"/>
                      <a:pt x="8917" y="1815"/>
                    </a:cubicBezTo>
                    <a:cubicBezTo>
                      <a:pt x="9052" y="1768"/>
                      <a:pt x="9185" y="1744"/>
                      <a:pt x="9315" y="1744"/>
                    </a:cubicBezTo>
                    <a:cubicBezTo>
                      <a:pt x="9530" y="1744"/>
                      <a:pt x="9739" y="1809"/>
                      <a:pt x="9940" y="1941"/>
                    </a:cubicBezTo>
                    <a:cubicBezTo>
                      <a:pt x="10340" y="2202"/>
                      <a:pt x="10715" y="2711"/>
                      <a:pt x="10706" y="3329"/>
                    </a:cubicBezTo>
                    <a:cubicBezTo>
                      <a:pt x="10697" y="3883"/>
                      <a:pt x="10356" y="3957"/>
                      <a:pt x="10229" y="4030"/>
                    </a:cubicBezTo>
                    <a:cubicBezTo>
                      <a:pt x="9730" y="4314"/>
                      <a:pt x="9457" y="4728"/>
                      <a:pt x="9450" y="5316"/>
                    </a:cubicBezTo>
                    <a:cubicBezTo>
                      <a:pt x="9445" y="5678"/>
                      <a:pt x="9605" y="5917"/>
                      <a:pt x="9922" y="6062"/>
                    </a:cubicBezTo>
                    <a:cubicBezTo>
                      <a:pt x="10409" y="6289"/>
                      <a:pt x="10503" y="6123"/>
                      <a:pt x="11312" y="6294"/>
                    </a:cubicBezTo>
                    <a:cubicBezTo>
                      <a:pt x="12274" y="6498"/>
                      <a:pt x="12725" y="6599"/>
                      <a:pt x="13167" y="7025"/>
                    </a:cubicBezTo>
                    <a:cubicBezTo>
                      <a:pt x="13274" y="7128"/>
                      <a:pt x="13360" y="7245"/>
                      <a:pt x="13405" y="7388"/>
                    </a:cubicBezTo>
                    <a:cubicBezTo>
                      <a:pt x="13495" y="7684"/>
                      <a:pt x="13510" y="7987"/>
                      <a:pt x="13433" y="8287"/>
                    </a:cubicBezTo>
                    <a:cubicBezTo>
                      <a:pt x="13401" y="8412"/>
                      <a:pt x="13317" y="8528"/>
                      <a:pt x="13246" y="8641"/>
                    </a:cubicBezTo>
                    <a:cubicBezTo>
                      <a:pt x="13208" y="8701"/>
                      <a:pt x="13148" y="8747"/>
                      <a:pt x="13060" y="8747"/>
                    </a:cubicBezTo>
                    <a:cubicBezTo>
                      <a:pt x="13052" y="8747"/>
                      <a:pt x="13044" y="8747"/>
                      <a:pt x="13035" y="8746"/>
                    </a:cubicBezTo>
                    <a:cubicBezTo>
                      <a:pt x="12396" y="8389"/>
                      <a:pt x="12614" y="7287"/>
                      <a:pt x="11477" y="7287"/>
                    </a:cubicBezTo>
                    <a:cubicBezTo>
                      <a:pt x="11374" y="7287"/>
                      <a:pt x="11259" y="7296"/>
                      <a:pt x="11132" y="7316"/>
                    </a:cubicBezTo>
                    <a:cubicBezTo>
                      <a:pt x="10675" y="7386"/>
                      <a:pt x="10455" y="7568"/>
                      <a:pt x="9489" y="7919"/>
                    </a:cubicBezTo>
                    <a:cubicBezTo>
                      <a:pt x="9287" y="7992"/>
                      <a:pt x="9082" y="8024"/>
                      <a:pt x="8877" y="8024"/>
                    </a:cubicBezTo>
                    <a:cubicBezTo>
                      <a:pt x="8671" y="8024"/>
                      <a:pt x="8465" y="7992"/>
                      <a:pt x="8259" y="7940"/>
                    </a:cubicBezTo>
                    <a:cubicBezTo>
                      <a:pt x="8129" y="7907"/>
                      <a:pt x="7998" y="7867"/>
                      <a:pt x="7891" y="7736"/>
                    </a:cubicBezTo>
                    <a:cubicBezTo>
                      <a:pt x="7828" y="7587"/>
                      <a:pt x="7839" y="7439"/>
                      <a:pt x="7839" y="7288"/>
                    </a:cubicBezTo>
                    <a:cubicBezTo>
                      <a:pt x="7843" y="7017"/>
                      <a:pt x="7856" y="6747"/>
                      <a:pt x="7857" y="6477"/>
                    </a:cubicBezTo>
                    <a:cubicBezTo>
                      <a:pt x="7862" y="5567"/>
                      <a:pt x="7503" y="5445"/>
                      <a:pt x="7310" y="4583"/>
                    </a:cubicBezTo>
                    <a:cubicBezTo>
                      <a:pt x="7255" y="4338"/>
                      <a:pt x="7154" y="4109"/>
                      <a:pt x="6977" y="3928"/>
                    </a:cubicBezTo>
                    <a:cubicBezTo>
                      <a:pt x="6622" y="3563"/>
                      <a:pt x="6211" y="3354"/>
                      <a:pt x="5732" y="3354"/>
                    </a:cubicBezTo>
                    <a:cubicBezTo>
                      <a:pt x="5621" y="3354"/>
                      <a:pt x="5506" y="3366"/>
                      <a:pt x="5388" y="3389"/>
                    </a:cubicBezTo>
                    <a:cubicBezTo>
                      <a:pt x="4873" y="3489"/>
                      <a:pt x="4656" y="3566"/>
                      <a:pt x="4270" y="3566"/>
                    </a:cubicBezTo>
                    <a:cubicBezTo>
                      <a:pt x="4255" y="3566"/>
                      <a:pt x="4240" y="3566"/>
                      <a:pt x="4225" y="3566"/>
                    </a:cubicBezTo>
                    <a:cubicBezTo>
                      <a:pt x="3940" y="3561"/>
                      <a:pt x="3938" y="3341"/>
                      <a:pt x="3862" y="3074"/>
                    </a:cubicBezTo>
                    <a:cubicBezTo>
                      <a:pt x="3762" y="2724"/>
                      <a:pt x="3677" y="2144"/>
                      <a:pt x="3080" y="2095"/>
                    </a:cubicBezTo>
                    <a:cubicBezTo>
                      <a:pt x="2920" y="2117"/>
                      <a:pt x="2763" y="2177"/>
                      <a:pt x="2615" y="2261"/>
                    </a:cubicBezTo>
                    <a:cubicBezTo>
                      <a:pt x="2458" y="2350"/>
                      <a:pt x="2298" y="2435"/>
                      <a:pt x="2149" y="2535"/>
                    </a:cubicBezTo>
                    <a:cubicBezTo>
                      <a:pt x="1776" y="2786"/>
                      <a:pt x="1404" y="3038"/>
                      <a:pt x="1037" y="3300"/>
                    </a:cubicBezTo>
                    <a:cubicBezTo>
                      <a:pt x="762" y="3497"/>
                      <a:pt x="624" y="3776"/>
                      <a:pt x="628" y="4112"/>
                    </a:cubicBezTo>
                    <a:cubicBezTo>
                      <a:pt x="633" y="4466"/>
                      <a:pt x="711" y="4918"/>
                      <a:pt x="918" y="5204"/>
                    </a:cubicBezTo>
                    <a:cubicBezTo>
                      <a:pt x="1047" y="5382"/>
                      <a:pt x="1184" y="5441"/>
                      <a:pt x="1413" y="5441"/>
                    </a:cubicBezTo>
                    <a:cubicBezTo>
                      <a:pt x="1619" y="5441"/>
                      <a:pt x="1900" y="5393"/>
                      <a:pt x="2317" y="5339"/>
                    </a:cubicBezTo>
                    <a:cubicBezTo>
                      <a:pt x="2453" y="5322"/>
                      <a:pt x="2588" y="5310"/>
                      <a:pt x="2724" y="5310"/>
                    </a:cubicBezTo>
                    <a:cubicBezTo>
                      <a:pt x="2835" y="5310"/>
                      <a:pt x="2947" y="5318"/>
                      <a:pt x="3057" y="5338"/>
                    </a:cubicBezTo>
                    <a:cubicBezTo>
                      <a:pt x="3501" y="5419"/>
                      <a:pt x="3945" y="5492"/>
                      <a:pt x="4380" y="5605"/>
                    </a:cubicBezTo>
                    <a:cubicBezTo>
                      <a:pt x="4848" y="5728"/>
                      <a:pt x="5134" y="6073"/>
                      <a:pt x="5320" y="6506"/>
                    </a:cubicBezTo>
                    <a:cubicBezTo>
                      <a:pt x="5346" y="6565"/>
                      <a:pt x="5346" y="6639"/>
                      <a:pt x="5350" y="6705"/>
                    </a:cubicBezTo>
                    <a:cubicBezTo>
                      <a:pt x="5361" y="6908"/>
                      <a:pt x="5350" y="7109"/>
                      <a:pt x="5303" y="7308"/>
                    </a:cubicBezTo>
                    <a:cubicBezTo>
                      <a:pt x="5225" y="7627"/>
                      <a:pt x="5265" y="7936"/>
                      <a:pt x="5433" y="8220"/>
                    </a:cubicBezTo>
                    <a:cubicBezTo>
                      <a:pt x="5602" y="8505"/>
                      <a:pt x="5644" y="8542"/>
                      <a:pt x="6012" y="8919"/>
                    </a:cubicBezTo>
                    <a:cubicBezTo>
                      <a:pt x="6137" y="9048"/>
                      <a:pt x="6266" y="9172"/>
                      <a:pt x="6384" y="9291"/>
                    </a:cubicBezTo>
                    <a:cubicBezTo>
                      <a:pt x="6536" y="9313"/>
                      <a:pt x="6682" y="9362"/>
                      <a:pt x="6817" y="9362"/>
                    </a:cubicBezTo>
                    <a:cubicBezTo>
                      <a:pt x="6843" y="9362"/>
                      <a:pt x="6870" y="9360"/>
                      <a:pt x="6895" y="9356"/>
                    </a:cubicBezTo>
                    <a:cubicBezTo>
                      <a:pt x="6933" y="9350"/>
                      <a:pt x="6970" y="9347"/>
                      <a:pt x="7006" y="9347"/>
                    </a:cubicBezTo>
                    <a:cubicBezTo>
                      <a:pt x="7150" y="9347"/>
                      <a:pt x="7277" y="9393"/>
                      <a:pt x="7418" y="9436"/>
                    </a:cubicBezTo>
                    <a:cubicBezTo>
                      <a:pt x="7617" y="10156"/>
                      <a:pt x="7538" y="9845"/>
                      <a:pt x="7703" y="10588"/>
                    </a:cubicBezTo>
                    <a:cubicBezTo>
                      <a:pt x="7557" y="10879"/>
                      <a:pt x="7553" y="11227"/>
                      <a:pt x="7563" y="11578"/>
                    </a:cubicBezTo>
                    <a:cubicBezTo>
                      <a:pt x="7570" y="11872"/>
                      <a:pt x="7583" y="12164"/>
                      <a:pt x="7569" y="12456"/>
                    </a:cubicBezTo>
                    <a:cubicBezTo>
                      <a:pt x="7553" y="12823"/>
                      <a:pt x="7719" y="13079"/>
                      <a:pt x="8012" y="13274"/>
                    </a:cubicBezTo>
                    <a:cubicBezTo>
                      <a:pt x="8274" y="13448"/>
                      <a:pt x="8511" y="13505"/>
                      <a:pt x="8761" y="13505"/>
                    </a:cubicBezTo>
                    <a:cubicBezTo>
                      <a:pt x="9025" y="13505"/>
                      <a:pt x="9303" y="13442"/>
                      <a:pt x="9642" y="13387"/>
                    </a:cubicBezTo>
                    <a:cubicBezTo>
                      <a:pt x="9897" y="13476"/>
                      <a:pt x="10173" y="13526"/>
                      <a:pt x="10265" y="13833"/>
                    </a:cubicBezTo>
                    <a:cubicBezTo>
                      <a:pt x="10247" y="13884"/>
                      <a:pt x="10239" y="13930"/>
                      <a:pt x="10217" y="13967"/>
                    </a:cubicBezTo>
                    <a:cubicBezTo>
                      <a:pt x="9473" y="15229"/>
                      <a:pt x="9434" y="15336"/>
                      <a:pt x="9199" y="15445"/>
                    </a:cubicBezTo>
                    <a:cubicBezTo>
                      <a:pt x="9166" y="15451"/>
                      <a:pt x="9132" y="15454"/>
                      <a:pt x="9096" y="15454"/>
                    </a:cubicBezTo>
                    <a:cubicBezTo>
                      <a:pt x="8759" y="15454"/>
                      <a:pt x="8295" y="15191"/>
                      <a:pt x="8035" y="15029"/>
                    </a:cubicBezTo>
                    <a:cubicBezTo>
                      <a:pt x="7424" y="14653"/>
                      <a:pt x="6844" y="14536"/>
                      <a:pt x="6531" y="14448"/>
                    </a:cubicBezTo>
                    <a:cubicBezTo>
                      <a:pt x="6480" y="14434"/>
                      <a:pt x="6414" y="14442"/>
                      <a:pt x="6398" y="14370"/>
                    </a:cubicBezTo>
                    <a:cubicBezTo>
                      <a:pt x="6805" y="13603"/>
                      <a:pt x="6746" y="13308"/>
                      <a:pt x="6640" y="12378"/>
                    </a:cubicBezTo>
                    <a:cubicBezTo>
                      <a:pt x="6513" y="11254"/>
                      <a:pt x="6279" y="10724"/>
                      <a:pt x="5938" y="10222"/>
                    </a:cubicBezTo>
                    <a:cubicBezTo>
                      <a:pt x="5588" y="9702"/>
                      <a:pt x="5170" y="9654"/>
                      <a:pt x="4741" y="9547"/>
                    </a:cubicBezTo>
                    <a:cubicBezTo>
                      <a:pt x="4575" y="9358"/>
                      <a:pt x="4441" y="9156"/>
                      <a:pt x="4416" y="8896"/>
                    </a:cubicBezTo>
                    <a:cubicBezTo>
                      <a:pt x="4319" y="7905"/>
                      <a:pt x="4237" y="7592"/>
                      <a:pt x="4112" y="7348"/>
                    </a:cubicBezTo>
                    <a:cubicBezTo>
                      <a:pt x="3764" y="6672"/>
                      <a:pt x="3203" y="6272"/>
                      <a:pt x="2471" y="6113"/>
                    </a:cubicBezTo>
                    <a:cubicBezTo>
                      <a:pt x="2351" y="6088"/>
                      <a:pt x="2232" y="6075"/>
                      <a:pt x="2116" y="6075"/>
                    </a:cubicBezTo>
                    <a:cubicBezTo>
                      <a:pt x="1726" y="6075"/>
                      <a:pt x="1366" y="6217"/>
                      <a:pt x="1050" y="6477"/>
                    </a:cubicBezTo>
                    <a:cubicBezTo>
                      <a:pt x="798" y="6683"/>
                      <a:pt x="577" y="6928"/>
                      <a:pt x="360" y="7171"/>
                    </a:cubicBezTo>
                    <a:cubicBezTo>
                      <a:pt x="179" y="7374"/>
                      <a:pt x="111" y="7622"/>
                      <a:pt x="179" y="7895"/>
                    </a:cubicBezTo>
                    <a:cubicBezTo>
                      <a:pt x="201" y="7981"/>
                      <a:pt x="208" y="8072"/>
                      <a:pt x="221" y="8150"/>
                    </a:cubicBezTo>
                    <a:cubicBezTo>
                      <a:pt x="51" y="8432"/>
                      <a:pt x="51" y="8432"/>
                      <a:pt x="138" y="8660"/>
                    </a:cubicBezTo>
                    <a:cubicBezTo>
                      <a:pt x="630" y="8648"/>
                      <a:pt x="758" y="8526"/>
                      <a:pt x="967" y="8369"/>
                    </a:cubicBezTo>
                    <a:cubicBezTo>
                      <a:pt x="1033" y="8321"/>
                      <a:pt x="1103" y="8296"/>
                      <a:pt x="1174" y="8296"/>
                    </a:cubicBezTo>
                    <a:cubicBezTo>
                      <a:pt x="1221" y="8296"/>
                      <a:pt x="1269" y="8307"/>
                      <a:pt x="1318" y="8330"/>
                    </a:cubicBezTo>
                    <a:cubicBezTo>
                      <a:pt x="1510" y="8422"/>
                      <a:pt x="1709" y="8501"/>
                      <a:pt x="1891" y="8621"/>
                    </a:cubicBezTo>
                    <a:cubicBezTo>
                      <a:pt x="1885" y="8698"/>
                      <a:pt x="1880" y="8765"/>
                      <a:pt x="1872" y="8831"/>
                    </a:cubicBezTo>
                    <a:cubicBezTo>
                      <a:pt x="1743" y="9983"/>
                      <a:pt x="1712" y="9802"/>
                      <a:pt x="1843" y="11081"/>
                    </a:cubicBezTo>
                    <a:cubicBezTo>
                      <a:pt x="1855" y="11203"/>
                      <a:pt x="1880" y="11325"/>
                      <a:pt x="1911" y="11445"/>
                    </a:cubicBezTo>
                    <a:cubicBezTo>
                      <a:pt x="1983" y="11727"/>
                      <a:pt x="2225" y="11931"/>
                      <a:pt x="2514" y="11957"/>
                    </a:cubicBezTo>
                    <a:cubicBezTo>
                      <a:pt x="2582" y="11963"/>
                      <a:pt x="2640" y="11967"/>
                      <a:pt x="2699" y="11967"/>
                    </a:cubicBezTo>
                    <a:cubicBezTo>
                      <a:pt x="2877" y="11967"/>
                      <a:pt x="3055" y="11929"/>
                      <a:pt x="3504" y="11791"/>
                    </a:cubicBezTo>
                    <a:cubicBezTo>
                      <a:pt x="3597" y="11762"/>
                      <a:pt x="3690" y="11740"/>
                      <a:pt x="3792" y="11740"/>
                    </a:cubicBezTo>
                    <a:cubicBezTo>
                      <a:pt x="3844" y="11740"/>
                      <a:pt x="3898" y="11746"/>
                      <a:pt x="3956" y="11760"/>
                    </a:cubicBezTo>
                    <a:cubicBezTo>
                      <a:pt x="4439" y="12285"/>
                      <a:pt x="4549" y="12371"/>
                      <a:pt x="4583" y="12558"/>
                    </a:cubicBezTo>
                    <a:cubicBezTo>
                      <a:pt x="4629" y="12803"/>
                      <a:pt x="4635" y="13050"/>
                      <a:pt x="4511" y="13274"/>
                    </a:cubicBezTo>
                    <a:cubicBezTo>
                      <a:pt x="4362" y="13339"/>
                      <a:pt x="4580" y="13273"/>
                      <a:pt x="3376" y="13641"/>
                    </a:cubicBezTo>
                    <a:cubicBezTo>
                      <a:pt x="3171" y="13704"/>
                      <a:pt x="3030" y="13756"/>
                      <a:pt x="2902" y="13756"/>
                    </a:cubicBezTo>
                    <a:cubicBezTo>
                      <a:pt x="2804" y="13756"/>
                      <a:pt x="2713" y="13725"/>
                      <a:pt x="2608" y="13647"/>
                    </a:cubicBezTo>
                    <a:cubicBezTo>
                      <a:pt x="2411" y="13501"/>
                      <a:pt x="1992" y="13037"/>
                      <a:pt x="1657" y="12390"/>
                    </a:cubicBezTo>
                    <a:cubicBezTo>
                      <a:pt x="1196" y="11499"/>
                      <a:pt x="1079" y="11313"/>
                      <a:pt x="851" y="11086"/>
                    </a:cubicBezTo>
                    <a:cubicBezTo>
                      <a:pt x="751" y="11072"/>
                      <a:pt x="674" y="11064"/>
                      <a:pt x="612" y="11064"/>
                    </a:cubicBezTo>
                    <a:cubicBezTo>
                      <a:pt x="448" y="11064"/>
                      <a:pt x="385" y="11122"/>
                      <a:pt x="250" y="11295"/>
                    </a:cubicBezTo>
                    <a:cubicBezTo>
                      <a:pt x="210" y="11460"/>
                      <a:pt x="173" y="11599"/>
                      <a:pt x="139" y="11740"/>
                    </a:cubicBezTo>
                    <a:cubicBezTo>
                      <a:pt x="121" y="11818"/>
                      <a:pt x="1" y="12189"/>
                      <a:pt x="153" y="12944"/>
                    </a:cubicBezTo>
                    <a:cubicBezTo>
                      <a:pt x="207" y="13216"/>
                      <a:pt x="302" y="13287"/>
                      <a:pt x="669" y="13732"/>
                    </a:cubicBezTo>
                    <a:cubicBezTo>
                      <a:pt x="702" y="13853"/>
                      <a:pt x="727" y="13953"/>
                      <a:pt x="759" y="14049"/>
                    </a:cubicBezTo>
                    <a:cubicBezTo>
                      <a:pt x="1105" y="15076"/>
                      <a:pt x="1884" y="16018"/>
                      <a:pt x="2930" y="16018"/>
                    </a:cubicBezTo>
                    <a:cubicBezTo>
                      <a:pt x="3022" y="16018"/>
                      <a:pt x="3115" y="16011"/>
                      <a:pt x="3210" y="15996"/>
                    </a:cubicBezTo>
                    <a:cubicBezTo>
                      <a:pt x="3569" y="15939"/>
                      <a:pt x="3850" y="15874"/>
                      <a:pt x="4099" y="15874"/>
                    </a:cubicBezTo>
                    <a:cubicBezTo>
                      <a:pt x="4336" y="15874"/>
                      <a:pt x="4544" y="15933"/>
                      <a:pt x="4763" y="16111"/>
                    </a:cubicBezTo>
                    <a:cubicBezTo>
                      <a:pt x="5097" y="16385"/>
                      <a:pt x="5345" y="16388"/>
                      <a:pt x="6888" y="16955"/>
                    </a:cubicBezTo>
                    <a:cubicBezTo>
                      <a:pt x="7065" y="17020"/>
                      <a:pt x="7235" y="17112"/>
                      <a:pt x="7400" y="17208"/>
                    </a:cubicBezTo>
                    <a:cubicBezTo>
                      <a:pt x="7653" y="17353"/>
                      <a:pt x="7782" y="17581"/>
                      <a:pt x="7792" y="17874"/>
                    </a:cubicBezTo>
                    <a:cubicBezTo>
                      <a:pt x="7806" y="18346"/>
                      <a:pt x="7770" y="18818"/>
                      <a:pt x="7770" y="19287"/>
                    </a:cubicBezTo>
                    <a:cubicBezTo>
                      <a:pt x="7717" y="19318"/>
                      <a:pt x="7679" y="19339"/>
                      <a:pt x="7645" y="19357"/>
                    </a:cubicBezTo>
                    <a:cubicBezTo>
                      <a:pt x="7341" y="19286"/>
                      <a:pt x="7186" y="19076"/>
                      <a:pt x="6759" y="18796"/>
                    </a:cubicBezTo>
                    <a:cubicBezTo>
                      <a:pt x="6324" y="18511"/>
                      <a:pt x="5930" y="18183"/>
                      <a:pt x="5568" y="17807"/>
                    </a:cubicBezTo>
                    <a:cubicBezTo>
                      <a:pt x="5319" y="17548"/>
                      <a:pt x="5028" y="17414"/>
                      <a:pt x="4708" y="17414"/>
                    </a:cubicBezTo>
                    <a:cubicBezTo>
                      <a:pt x="4557" y="17414"/>
                      <a:pt x="4399" y="17444"/>
                      <a:pt x="4236" y="17504"/>
                    </a:cubicBezTo>
                    <a:cubicBezTo>
                      <a:pt x="3523" y="17767"/>
                      <a:pt x="3395" y="17607"/>
                      <a:pt x="3141" y="17867"/>
                    </a:cubicBezTo>
                    <a:cubicBezTo>
                      <a:pt x="3137" y="17914"/>
                      <a:pt x="3124" y="17951"/>
                      <a:pt x="3134" y="17979"/>
                    </a:cubicBezTo>
                    <a:cubicBezTo>
                      <a:pt x="3277" y="18409"/>
                      <a:pt x="3070" y="18462"/>
                      <a:pt x="3278" y="18866"/>
                    </a:cubicBezTo>
                    <a:cubicBezTo>
                      <a:pt x="3502" y="19299"/>
                      <a:pt x="3885" y="19755"/>
                      <a:pt x="4298" y="20014"/>
                    </a:cubicBezTo>
                    <a:cubicBezTo>
                      <a:pt x="4909" y="20399"/>
                      <a:pt x="5563" y="20701"/>
                      <a:pt x="6210" y="21018"/>
                    </a:cubicBezTo>
                    <a:cubicBezTo>
                      <a:pt x="6320" y="21071"/>
                      <a:pt x="6441" y="21105"/>
                      <a:pt x="6560" y="21135"/>
                    </a:cubicBezTo>
                    <a:cubicBezTo>
                      <a:pt x="6658" y="21158"/>
                      <a:pt x="6762" y="21153"/>
                      <a:pt x="6861" y="21174"/>
                    </a:cubicBezTo>
                    <a:cubicBezTo>
                      <a:pt x="7168" y="21242"/>
                      <a:pt x="7475" y="21312"/>
                      <a:pt x="7781" y="21388"/>
                    </a:cubicBezTo>
                    <a:cubicBezTo>
                      <a:pt x="7882" y="21413"/>
                      <a:pt x="7981" y="21426"/>
                      <a:pt x="8076" y="21426"/>
                    </a:cubicBezTo>
                    <a:cubicBezTo>
                      <a:pt x="8314" y="21426"/>
                      <a:pt x="8532" y="21345"/>
                      <a:pt x="8724" y="21168"/>
                    </a:cubicBezTo>
                    <a:cubicBezTo>
                      <a:pt x="9006" y="20908"/>
                      <a:pt x="9327" y="20694"/>
                      <a:pt x="9577" y="20399"/>
                    </a:cubicBezTo>
                    <a:cubicBezTo>
                      <a:pt x="9608" y="20362"/>
                      <a:pt x="9664" y="20344"/>
                      <a:pt x="9701" y="20319"/>
                    </a:cubicBezTo>
                    <a:cubicBezTo>
                      <a:pt x="9853" y="20419"/>
                      <a:pt x="9870" y="20588"/>
                      <a:pt x="9941" y="20882"/>
                    </a:cubicBezTo>
                    <a:cubicBezTo>
                      <a:pt x="10167" y="21811"/>
                      <a:pt x="10541" y="22031"/>
                      <a:pt x="10955" y="22077"/>
                    </a:cubicBezTo>
                    <a:cubicBezTo>
                      <a:pt x="11009" y="22083"/>
                      <a:pt x="11062" y="22086"/>
                      <a:pt x="11114" y="22086"/>
                    </a:cubicBezTo>
                    <a:cubicBezTo>
                      <a:pt x="11343" y="22086"/>
                      <a:pt x="11560" y="22027"/>
                      <a:pt x="11763" y="21898"/>
                    </a:cubicBezTo>
                    <a:cubicBezTo>
                      <a:pt x="11843" y="21849"/>
                      <a:pt x="11907" y="21759"/>
                      <a:pt x="12027" y="21759"/>
                    </a:cubicBezTo>
                    <a:cubicBezTo>
                      <a:pt x="12028" y="21759"/>
                      <a:pt x="12029" y="21759"/>
                      <a:pt x="12029" y="21759"/>
                    </a:cubicBezTo>
                    <a:cubicBezTo>
                      <a:pt x="12357" y="22429"/>
                      <a:pt x="12567" y="22635"/>
                      <a:pt x="12947" y="22635"/>
                    </a:cubicBezTo>
                    <a:cubicBezTo>
                      <a:pt x="13200" y="22635"/>
                      <a:pt x="13529" y="22544"/>
                      <a:pt x="14017" y="22437"/>
                    </a:cubicBezTo>
                    <a:cubicBezTo>
                      <a:pt x="14278" y="22524"/>
                      <a:pt x="14474" y="22707"/>
                      <a:pt x="14733" y="22707"/>
                    </a:cubicBezTo>
                    <a:cubicBezTo>
                      <a:pt x="14743" y="22707"/>
                      <a:pt x="14753" y="22707"/>
                      <a:pt x="14763" y="22706"/>
                    </a:cubicBezTo>
                    <a:cubicBezTo>
                      <a:pt x="14795" y="22751"/>
                      <a:pt x="14821" y="22786"/>
                      <a:pt x="14846" y="22823"/>
                    </a:cubicBezTo>
                    <a:cubicBezTo>
                      <a:pt x="15175" y="23339"/>
                      <a:pt x="15680" y="23597"/>
                      <a:pt x="16246" y="23752"/>
                    </a:cubicBezTo>
                    <a:cubicBezTo>
                      <a:pt x="16319" y="23773"/>
                      <a:pt x="16393" y="23784"/>
                      <a:pt x="16466" y="23784"/>
                    </a:cubicBezTo>
                    <a:cubicBezTo>
                      <a:pt x="16603" y="23784"/>
                      <a:pt x="16738" y="23744"/>
                      <a:pt x="16859" y="23653"/>
                    </a:cubicBezTo>
                    <a:cubicBezTo>
                      <a:pt x="16912" y="23613"/>
                      <a:pt x="16961" y="23570"/>
                      <a:pt x="16976" y="23557"/>
                    </a:cubicBezTo>
                    <a:cubicBezTo>
                      <a:pt x="17396" y="23538"/>
                      <a:pt x="17584" y="23554"/>
                      <a:pt x="18141" y="23360"/>
                    </a:cubicBezTo>
                    <a:cubicBezTo>
                      <a:pt x="18226" y="23332"/>
                      <a:pt x="18310" y="23304"/>
                      <a:pt x="18405" y="23304"/>
                    </a:cubicBezTo>
                    <a:cubicBezTo>
                      <a:pt x="18455" y="23304"/>
                      <a:pt x="18509" y="23311"/>
                      <a:pt x="18567" y="23330"/>
                    </a:cubicBezTo>
                    <a:cubicBezTo>
                      <a:pt x="19087" y="23783"/>
                      <a:pt x="18938" y="23681"/>
                      <a:pt x="19255" y="23981"/>
                    </a:cubicBezTo>
                    <a:cubicBezTo>
                      <a:pt x="19536" y="24248"/>
                      <a:pt x="19895" y="24579"/>
                      <a:pt x="20390" y="24579"/>
                    </a:cubicBezTo>
                    <a:cubicBezTo>
                      <a:pt x="20475" y="24579"/>
                      <a:pt x="20564" y="24569"/>
                      <a:pt x="20657" y="24548"/>
                    </a:cubicBezTo>
                    <a:cubicBezTo>
                      <a:pt x="20789" y="24517"/>
                      <a:pt x="21181" y="24539"/>
                      <a:pt x="21673" y="24220"/>
                    </a:cubicBezTo>
                    <a:cubicBezTo>
                      <a:pt x="22049" y="23979"/>
                      <a:pt x="22210" y="23847"/>
                      <a:pt x="22556" y="23836"/>
                    </a:cubicBezTo>
                    <a:cubicBezTo>
                      <a:pt x="23578" y="23806"/>
                      <a:pt x="23888" y="23752"/>
                      <a:pt x="24195" y="23541"/>
                    </a:cubicBezTo>
                    <a:cubicBezTo>
                      <a:pt x="24647" y="23229"/>
                      <a:pt x="25065" y="22481"/>
                      <a:pt x="24803" y="21747"/>
                    </a:cubicBezTo>
                    <a:cubicBezTo>
                      <a:pt x="24659" y="21338"/>
                      <a:pt x="24443" y="20972"/>
                      <a:pt x="24095" y="20699"/>
                    </a:cubicBezTo>
                    <a:cubicBezTo>
                      <a:pt x="23257" y="20037"/>
                      <a:pt x="23111" y="19288"/>
                      <a:pt x="22761" y="18510"/>
                    </a:cubicBezTo>
                    <a:cubicBezTo>
                      <a:pt x="22577" y="18101"/>
                      <a:pt x="22375" y="17699"/>
                      <a:pt x="22266" y="17258"/>
                    </a:cubicBezTo>
                    <a:cubicBezTo>
                      <a:pt x="22177" y="16897"/>
                      <a:pt x="21913" y="16735"/>
                      <a:pt x="21595" y="16735"/>
                    </a:cubicBezTo>
                    <a:cubicBezTo>
                      <a:pt x="21577" y="16735"/>
                      <a:pt x="21559" y="16736"/>
                      <a:pt x="21540" y="16737"/>
                    </a:cubicBezTo>
                    <a:cubicBezTo>
                      <a:pt x="20657" y="16790"/>
                      <a:pt x="20236" y="16954"/>
                      <a:pt x="19817" y="17042"/>
                    </a:cubicBezTo>
                    <a:cubicBezTo>
                      <a:pt x="19647" y="17077"/>
                      <a:pt x="19523" y="17095"/>
                      <a:pt x="19426" y="17095"/>
                    </a:cubicBezTo>
                    <a:cubicBezTo>
                      <a:pt x="19291" y="17095"/>
                      <a:pt x="19211" y="17061"/>
                      <a:pt x="19135" y="16997"/>
                    </a:cubicBezTo>
                    <a:cubicBezTo>
                      <a:pt x="18917" y="16815"/>
                      <a:pt x="18703" y="16625"/>
                      <a:pt x="18435" y="16625"/>
                    </a:cubicBezTo>
                    <a:cubicBezTo>
                      <a:pt x="18412" y="16625"/>
                      <a:pt x="18389" y="16626"/>
                      <a:pt x="18366" y="16629"/>
                    </a:cubicBezTo>
                    <a:cubicBezTo>
                      <a:pt x="18094" y="16662"/>
                      <a:pt x="17835" y="16758"/>
                      <a:pt x="17658" y="16981"/>
                    </a:cubicBezTo>
                    <a:cubicBezTo>
                      <a:pt x="17301" y="17432"/>
                      <a:pt x="17105" y="17929"/>
                      <a:pt x="17233" y="18520"/>
                    </a:cubicBezTo>
                    <a:cubicBezTo>
                      <a:pt x="17343" y="19016"/>
                      <a:pt x="17626" y="18983"/>
                      <a:pt x="17986" y="19214"/>
                    </a:cubicBezTo>
                    <a:cubicBezTo>
                      <a:pt x="19382" y="20115"/>
                      <a:pt x="19783" y="19886"/>
                      <a:pt x="20284" y="20636"/>
                    </a:cubicBezTo>
                    <a:cubicBezTo>
                      <a:pt x="20394" y="20802"/>
                      <a:pt x="20453" y="20984"/>
                      <a:pt x="20389" y="21181"/>
                    </a:cubicBezTo>
                    <a:cubicBezTo>
                      <a:pt x="20325" y="21375"/>
                      <a:pt x="20238" y="21558"/>
                      <a:pt x="20023" y="21659"/>
                    </a:cubicBezTo>
                    <a:cubicBezTo>
                      <a:pt x="19988" y="21662"/>
                      <a:pt x="19944" y="21669"/>
                      <a:pt x="19898" y="21669"/>
                    </a:cubicBezTo>
                    <a:cubicBezTo>
                      <a:pt x="19889" y="21669"/>
                      <a:pt x="19879" y="21668"/>
                      <a:pt x="19869" y="21668"/>
                    </a:cubicBezTo>
                    <a:cubicBezTo>
                      <a:pt x="19560" y="21647"/>
                      <a:pt x="19188" y="21493"/>
                      <a:pt x="18909" y="21365"/>
                    </a:cubicBezTo>
                    <a:cubicBezTo>
                      <a:pt x="18521" y="21184"/>
                      <a:pt x="18532" y="20955"/>
                      <a:pt x="18264" y="20697"/>
                    </a:cubicBezTo>
                    <a:cubicBezTo>
                      <a:pt x="18136" y="20574"/>
                      <a:pt x="17993" y="20525"/>
                      <a:pt x="17849" y="20525"/>
                    </a:cubicBezTo>
                    <a:cubicBezTo>
                      <a:pt x="17520" y="20525"/>
                      <a:pt x="17186" y="20782"/>
                      <a:pt x="17020" y="21005"/>
                    </a:cubicBezTo>
                    <a:cubicBezTo>
                      <a:pt x="16471" y="21742"/>
                      <a:pt x="16569" y="22146"/>
                      <a:pt x="16556" y="23025"/>
                    </a:cubicBezTo>
                    <a:cubicBezTo>
                      <a:pt x="16554" y="23093"/>
                      <a:pt x="16543" y="23161"/>
                      <a:pt x="16452" y="23205"/>
                    </a:cubicBezTo>
                    <a:cubicBezTo>
                      <a:pt x="15969" y="23113"/>
                      <a:pt x="15365" y="22790"/>
                      <a:pt x="15233" y="22334"/>
                    </a:cubicBezTo>
                    <a:cubicBezTo>
                      <a:pt x="15079" y="21810"/>
                      <a:pt x="14802" y="21305"/>
                      <a:pt x="15022" y="20631"/>
                    </a:cubicBezTo>
                    <a:cubicBezTo>
                      <a:pt x="15227" y="20005"/>
                      <a:pt x="15510" y="19751"/>
                      <a:pt x="15537" y="19110"/>
                    </a:cubicBezTo>
                    <a:cubicBezTo>
                      <a:pt x="15498" y="18759"/>
                      <a:pt x="15382" y="18623"/>
                      <a:pt x="14879" y="17678"/>
                    </a:cubicBezTo>
                    <a:cubicBezTo>
                      <a:pt x="14860" y="17645"/>
                      <a:pt x="14819" y="17605"/>
                      <a:pt x="14879" y="17570"/>
                    </a:cubicBezTo>
                    <a:cubicBezTo>
                      <a:pt x="15216" y="17696"/>
                      <a:pt x="15512" y="17840"/>
                      <a:pt x="15785" y="17840"/>
                    </a:cubicBezTo>
                    <a:cubicBezTo>
                      <a:pt x="15970" y="17840"/>
                      <a:pt x="16145" y="17774"/>
                      <a:pt x="16315" y="17591"/>
                    </a:cubicBezTo>
                    <a:cubicBezTo>
                      <a:pt x="16565" y="17325"/>
                      <a:pt x="16764" y="16925"/>
                      <a:pt x="16824" y="16437"/>
                    </a:cubicBezTo>
                    <a:cubicBezTo>
                      <a:pt x="16861" y="16133"/>
                      <a:pt x="17026" y="15923"/>
                      <a:pt x="17245" y="15720"/>
                    </a:cubicBezTo>
                    <a:cubicBezTo>
                      <a:pt x="17525" y="15730"/>
                      <a:pt x="17806" y="15727"/>
                      <a:pt x="18087" y="15748"/>
                    </a:cubicBezTo>
                    <a:cubicBezTo>
                      <a:pt x="18117" y="15750"/>
                      <a:pt x="18146" y="15751"/>
                      <a:pt x="18175" y="15751"/>
                    </a:cubicBezTo>
                    <a:cubicBezTo>
                      <a:pt x="18460" y="15751"/>
                      <a:pt x="18707" y="15645"/>
                      <a:pt x="18938" y="15481"/>
                    </a:cubicBezTo>
                    <a:cubicBezTo>
                      <a:pt x="19246" y="15262"/>
                      <a:pt x="19306" y="15105"/>
                      <a:pt x="19562" y="14577"/>
                    </a:cubicBezTo>
                    <a:cubicBezTo>
                      <a:pt x="19639" y="14421"/>
                      <a:pt x="19719" y="14265"/>
                      <a:pt x="19857" y="14131"/>
                    </a:cubicBezTo>
                    <a:cubicBezTo>
                      <a:pt x="20226" y="14679"/>
                      <a:pt x="20809" y="14635"/>
                      <a:pt x="21145" y="14730"/>
                    </a:cubicBezTo>
                    <a:cubicBezTo>
                      <a:pt x="21627" y="14869"/>
                      <a:pt x="21571" y="15000"/>
                      <a:pt x="21516" y="15261"/>
                    </a:cubicBezTo>
                    <a:cubicBezTo>
                      <a:pt x="21444" y="15598"/>
                      <a:pt x="21256" y="15578"/>
                      <a:pt x="21101" y="15711"/>
                    </a:cubicBezTo>
                    <a:cubicBezTo>
                      <a:pt x="20855" y="15921"/>
                      <a:pt x="20905" y="16342"/>
                      <a:pt x="21306" y="16479"/>
                    </a:cubicBezTo>
                    <a:cubicBezTo>
                      <a:pt x="22515" y="16890"/>
                      <a:pt x="22861" y="16794"/>
                      <a:pt x="23724" y="16883"/>
                    </a:cubicBezTo>
                    <a:cubicBezTo>
                      <a:pt x="24278" y="16939"/>
                      <a:pt x="24645" y="17008"/>
                      <a:pt x="24733" y="17346"/>
                    </a:cubicBezTo>
                    <a:cubicBezTo>
                      <a:pt x="25052" y="18565"/>
                      <a:pt x="24350" y="18408"/>
                      <a:pt x="24468" y="19537"/>
                    </a:cubicBezTo>
                    <a:cubicBezTo>
                      <a:pt x="24544" y="20261"/>
                      <a:pt x="25005" y="20445"/>
                      <a:pt x="25425" y="20641"/>
                    </a:cubicBezTo>
                    <a:cubicBezTo>
                      <a:pt x="25889" y="20855"/>
                      <a:pt x="25806" y="20829"/>
                      <a:pt x="26624" y="21556"/>
                    </a:cubicBezTo>
                    <a:cubicBezTo>
                      <a:pt x="26683" y="21608"/>
                      <a:pt x="26750" y="21652"/>
                      <a:pt x="26801" y="21711"/>
                    </a:cubicBezTo>
                    <a:cubicBezTo>
                      <a:pt x="27047" y="22001"/>
                      <a:pt x="27178" y="22320"/>
                      <a:pt x="27047" y="22706"/>
                    </a:cubicBezTo>
                    <a:cubicBezTo>
                      <a:pt x="26940" y="23028"/>
                      <a:pt x="26864" y="23376"/>
                      <a:pt x="26781" y="23541"/>
                    </a:cubicBezTo>
                    <a:cubicBezTo>
                      <a:pt x="26709" y="23687"/>
                      <a:pt x="26613" y="23755"/>
                      <a:pt x="26478" y="23755"/>
                    </a:cubicBezTo>
                    <a:cubicBezTo>
                      <a:pt x="26443" y="23755"/>
                      <a:pt x="26407" y="23750"/>
                      <a:pt x="26367" y="23742"/>
                    </a:cubicBezTo>
                    <a:cubicBezTo>
                      <a:pt x="26181" y="23700"/>
                      <a:pt x="25994" y="23662"/>
                      <a:pt x="25809" y="23612"/>
                    </a:cubicBezTo>
                    <a:cubicBezTo>
                      <a:pt x="25712" y="23586"/>
                      <a:pt x="25617" y="23573"/>
                      <a:pt x="25521" y="23573"/>
                    </a:cubicBezTo>
                    <a:cubicBezTo>
                      <a:pt x="25196" y="23573"/>
                      <a:pt x="24870" y="23718"/>
                      <a:pt x="24473" y="23945"/>
                    </a:cubicBezTo>
                    <a:cubicBezTo>
                      <a:pt x="23962" y="24235"/>
                      <a:pt x="24139" y="24263"/>
                      <a:pt x="23607" y="24521"/>
                    </a:cubicBezTo>
                    <a:cubicBezTo>
                      <a:pt x="23447" y="24599"/>
                      <a:pt x="23298" y="24703"/>
                      <a:pt x="23154" y="24810"/>
                    </a:cubicBezTo>
                    <a:cubicBezTo>
                      <a:pt x="23023" y="24907"/>
                      <a:pt x="22939" y="25040"/>
                      <a:pt x="22945" y="25203"/>
                    </a:cubicBezTo>
                    <a:cubicBezTo>
                      <a:pt x="22975" y="25359"/>
                      <a:pt x="23067" y="25455"/>
                      <a:pt x="23200" y="25506"/>
                    </a:cubicBezTo>
                    <a:cubicBezTo>
                      <a:pt x="23305" y="25545"/>
                      <a:pt x="23413" y="25584"/>
                      <a:pt x="23523" y="25596"/>
                    </a:cubicBezTo>
                    <a:cubicBezTo>
                      <a:pt x="23621" y="25606"/>
                      <a:pt x="23708" y="25611"/>
                      <a:pt x="23788" y="25611"/>
                    </a:cubicBezTo>
                    <a:cubicBezTo>
                      <a:pt x="24290" y="25611"/>
                      <a:pt x="24477" y="25434"/>
                      <a:pt x="24988" y="25416"/>
                    </a:cubicBezTo>
                    <a:cubicBezTo>
                      <a:pt x="25528" y="25399"/>
                      <a:pt x="26064" y="25353"/>
                      <a:pt x="26599" y="25266"/>
                    </a:cubicBezTo>
                    <a:cubicBezTo>
                      <a:pt x="26831" y="25228"/>
                      <a:pt x="27068" y="25215"/>
                      <a:pt x="27301" y="25175"/>
                    </a:cubicBezTo>
                    <a:cubicBezTo>
                      <a:pt x="27658" y="25112"/>
                      <a:pt x="28015" y="25064"/>
                      <a:pt x="28377" y="25064"/>
                    </a:cubicBezTo>
                    <a:cubicBezTo>
                      <a:pt x="28409" y="25064"/>
                      <a:pt x="28441" y="25065"/>
                      <a:pt x="28473" y="25065"/>
                    </a:cubicBezTo>
                    <a:cubicBezTo>
                      <a:pt x="28515" y="25067"/>
                      <a:pt x="28557" y="25067"/>
                      <a:pt x="28599" y="25067"/>
                    </a:cubicBezTo>
                    <a:cubicBezTo>
                      <a:pt x="28693" y="25067"/>
                      <a:pt x="28785" y="25065"/>
                      <a:pt x="28879" y="25063"/>
                    </a:cubicBezTo>
                    <a:cubicBezTo>
                      <a:pt x="29110" y="25058"/>
                      <a:pt x="29324" y="24990"/>
                      <a:pt x="29513" y="24858"/>
                    </a:cubicBezTo>
                    <a:cubicBezTo>
                      <a:pt x="30014" y="24510"/>
                      <a:pt x="30225" y="24025"/>
                      <a:pt x="30146" y="23427"/>
                    </a:cubicBezTo>
                    <a:cubicBezTo>
                      <a:pt x="29988" y="22258"/>
                      <a:pt x="29550" y="22014"/>
                      <a:pt x="28895" y="20919"/>
                    </a:cubicBezTo>
                    <a:cubicBezTo>
                      <a:pt x="28540" y="20327"/>
                      <a:pt x="27988" y="20157"/>
                      <a:pt x="27924" y="18871"/>
                    </a:cubicBezTo>
                    <a:cubicBezTo>
                      <a:pt x="27920" y="18809"/>
                      <a:pt x="27955" y="18745"/>
                      <a:pt x="27976" y="18676"/>
                    </a:cubicBezTo>
                    <a:cubicBezTo>
                      <a:pt x="28082" y="18646"/>
                      <a:pt x="28189" y="18633"/>
                      <a:pt x="28291" y="18633"/>
                    </a:cubicBezTo>
                    <a:cubicBezTo>
                      <a:pt x="28535" y="18633"/>
                      <a:pt x="28750" y="18707"/>
                      <a:pt x="28855" y="18796"/>
                    </a:cubicBezTo>
                    <a:cubicBezTo>
                      <a:pt x="29992" y="19760"/>
                      <a:pt x="29425" y="20322"/>
                      <a:pt x="30150" y="21473"/>
                    </a:cubicBezTo>
                    <a:cubicBezTo>
                      <a:pt x="30260" y="21650"/>
                      <a:pt x="30387" y="21767"/>
                      <a:pt x="30596" y="21767"/>
                    </a:cubicBezTo>
                    <a:cubicBezTo>
                      <a:pt x="30675" y="21767"/>
                      <a:pt x="30765" y="21751"/>
                      <a:pt x="30871" y="21714"/>
                    </a:cubicBezTo>
                    <a:cubicBezTo>
                      <a:pt x="31141" y="21621"/>
                      <a:pt x="31266" y="21494"/>
                      <a:pt x="31380" y="21494"/>
                    </a:cubicBezTo>
                    <a:cubicBezTo>
                      <a:pt x="31402" y="21494"/>
                      <a:pt x="31424" y="21499"/>
                      <a:pt x="31447" y="21510"/>
                    </a:cubicBezTo>
                    <a:cubicBezTo>
                      <a:pt x="31460" y="21545"/>
                      <a:pt x="31486" y="21593"/>
                      <a:pt x="31500" y="21645"/>
                    </a:cubicBezTo>
                    <a:cubicBezTo>
                      <a:pt x="31651" y="22207"/>
                      <a:pt x="31415" y="22657"/>
                      <a:pt x="31838" y="23344"/>
                    </a:cubicBezTo>
                    <a:cubicBezTo>
                      <a:pt x="32033" y="23658"/>
                      <a:pt x="32279" y="23915"/>
                      <a:pt x="32714" y="23956"/>
                    </a:cubicBezTo>
                    <a:cubicBezTo>
                      <a:pt x="32810" y="23912"/>
                      <a:pt x="32932" y="23857"/>
                      <a:pt x="33052" y="23798"/>
                    </a:cubicBezTo>
                    <a:cubicBezTo>
                      <a:pt x="33187" y="23731"/>
                      <a:pt x="33230" y="23667"/>
                      <a:pt x="34074" y="23360"/>
                    </a:cubicBezTo>
                    <a:cubicBezTo>
                      <a:pt x="34435" y="23229"/>
                      <a:pt x="34681" y="22977"/>
                      <a:pt x="34833" y="22634"/>
                    </a:cubicBezTo>
                    <a:cubicBezTo>
                      <a:pt x="35264" y="21658"/>
                      <a:pt x="35207" y="20585"/>
                      <a:pt x="34355" y="19979"/>
                    </a:cubicBezTo>
                    <a:cubicBezTo>
                      <a:pt x="34135" y="19824"/>
                      <a:pt x="33894" y="19698"/>
                      <a:pt x="33656" y="19570"/>
                    </a:cubicBezTo>
                    <a:cubicBezTo>
                      <a:pt x="33457" y="19463"/>
                      <a:pt x="33277" y="19438"/>
                      <a:pt x="33111" y="19438"/>
                    </a:cubicBezTo>
                    <a:cubicBezTo>
                      <a:pt x="32970" y="19438"/>
                      <a:pt x="32839" y="19456"/>
                      <a:pt x="32714" y="19456"/>
                    </a:cubicBezTo>
                    <a:cubicBezTo>
                      <a:pt x="32596" y="19456"/>
                      <a:pt x="32484" y="19440"/>
                      <a:pt x="32375" y="19378"/>
                    </a:cubicBezTo>
                    <a:cubicBezTo>
                      <a:pt x="32257" y="19312"/>
                      <a:pt x="32192" y="19216"/>
                      <a:pt x="32194" y="19078"/>
                    </a:cubicBezTo>
                    <a:cubicBezTo>
                      <a:pt x="32196" y="18975"/>
                      <a:pt x="32189" y="18874"/>
                      <a:pt x="32197" y="18773"/>
                    </a:cubicBezTo>
                    <a:cubicBezTo>
                      <a:pt x="32214" y="18563"/>
                      <a:pt x="32159" y="18397"/>
                      <a:pt x="31952" y="18304"/>
                    </a:cubicBezTo>
                    <a:cubicBezTo>
                      <a:pt x="31936" y="18297"/>
                      <a:pt x="31933" y="18265"/>
                      <a:pt x="31920" y="18236"/>
                    </a:cubicBezTo>
                    <a:cubicBezTo>
                      <a:pt x="31987" y="18007"/>
                      <a:pt x="32051" y="17768"/>
                      <a:pt x="32129" y="17534"/>
                    </a:cubicBezTo>
                    <a:cubicBezTo>
                      <a:pt x="32308" y="17002"/>
                      <a:pt x="32029" y="16570"/>
                      <a:pt x="31624" y="16117"/>
                    </a:cubicBezTo>
                    <a:cubicBezTo>
                      <a:pt x="31474" y="15949"/>
                      <a:pt x="31288" y="15817"/>
                      <a:pt x="31077" y="15729"/>
                    </a:cubicBezTo>
                    <a:cubicBezTo>
                      <a:pt x="30989" y="15691"/>
                      <a:pt x="30909" y="15675"/>
                      <a:pt x="30836" y="15675"/>
                    </a:cubicBezTo>
                    <a:cubicBezTo>
                      <a:pt x="30433" y="15675"/>
                      <a:pt x="30226" y="16162"/>
                      <a:pt x="29870" y="16232"/>
                    </a:cubicBezTo>
                    <a:cubicBezTo>
                      <a:pt x="29778" y="16219"/>
                      <a:pt x="29686" y="16214"/>
                      <a:pt x="29595" y="16214"/>
                    </a:cubicBezTo>
                    <a:cubicBezTo>
                      <a:pt x="29161" y="16214"/>
                      <a:pt x="28741" y="16340"/>
                      <a:pt x="28313" y="16475"/>
                    </a:cubicBezTo>
                    <a:cubicBezTo>
                      <a:pt x="28273" y="16404"/>
                      <a:pt x="28231" y="16338"/>
                      <a:pt x="28201" y="16269"/>
                    </a:cubicBezTo>
                    <a:cubicBezTo>
                      <a:pt x="28103" y="16032"/>
                      <a:pt x="28021" y="15649"/>
                      <a:pt x="27680" y="15380"/>
                    </a:cubicBezTo>
                    <a:cubicBezTo>
                      <a:pt x="27562" y="15288"/>
                      <a:pt x="27435" y="15246"/>
                      <a:pt x="27312" y="15246"/>
                    </a:cubicBezTo>
                    <a:cubicBezTo>
                      <a:pt x="27057" y="15246"/>
                      <a:pt x="26816" y="15423"/>
                      <a:pt x="26686" y="15699"/>
                    </a:cubicBezTo>
                    <a:cubicBezTo>
                      <a:pt x="26445" y="16218"/>
                      <a:pt x="26333" y="16765"/>
                      <a:pt x="26315" y="17332"/>
                    </a:cubicBezTo>
                    <a:cubicBezTo>
                      <a:pt x="26310" y="17515"/>
                      <a:pt x="26431" y="17892"/>
                      <a:pt x="26440" y="17925"/>
                    </a:cubicBezTo>
                    <a:cubicBezTo>
                      <a:pt x="26100" y="18082"/>
                      <a:pt x="25734" y="17956"/>
                      <a:pt x="25385" y="18080"/>
                    </a:cubicBezTo>
                    <a:cubicBezTo>
                      <a:pt x="25358" y="17937"/>
                      <a:pt x="25374" y="17802"/>
                      <a:pt x="25362" y="17670"/>
                    </a:cubicBezTo>
                    <a:cubicBezTo>
                      <a:pt x="25291" y="16820"/>
                      <a:pt x="24890" y="16697"/>
                      <a:pt x="24771" y="16532"/>
                    </a:cubicBezTo>
                    <a:cubicBezTo>
                      <a:pt x="25167" y="15798"/>
                      <a:pt x="25480" y="15273"/>
                      <a:pt x="24818" y="14826"/>
                    </a:cubicBezTo>
                    <a:cubicBezTo>
                      <a:pt x="24537" y="14637"/>
                      <a:pt x="24249" y="14464"/>
                      <a:pt x="23923" y="14359"/>
                    </a:cubicBezTo>
                    <a:cubicBezTo>
                      <a:pt x="23564" y="14247"/>
                      <a:pt x="23628" y="13978"/>
                      <a:pt x="23527" y="13605"/>
                    </a:cubicBezTo>
                    <a:cubicBezTo>
                      <a:pt x="23390" y="13098"/>
                      <a:pt x="23019" y="12850"/>
                      <a:pt x="22513" y="12814"/>
                    </a:cubicBezTo>
                    <a:cubicBezTo>
                      <a:pt x="22312" y="12800"/>
                      <a:pt x="22113" y="12766"/>
                      <a:pt x="21956" y="12747"/>
                    </a:cubicBezTo>
                    <a:cubicBezTo>
                      <a:pt x="21773" y="12635"/>
                      <a:pt x="21765" y="12482"/>
                      <a:pt x="21732" y="12355"/>
                    </a:cubicBezTo>
                    <a:cubicBezTo>
                      <a:pt x="21785" y="11957"/>
                      <a:pt x="22366" y="11388"/>
                      <a:pt x="22822" y="10329"/>
                    </a:cubicBezTo>
                    <a:cubicBezTo>
                      <a:pt x="22944" y="10046"/>
                      <a:pt x="23094" y="9975"/>
                      <a:pt x="23319" y="9975"/>
                    </a:cubicBezTo>
                    <a:cubicBezTo>
                      <a:pt x="23395" y="9975"/>
                      <a:pt x="23479" y="9983"/>
                      <a:pt x="23574" y="9994"/>
                    </a:cubicBezTo>
                    <a:cubicBezTo>
                      <a:pt x="23821" y="10023"/>
                      <a:pt x="23995" y="10152"/>
                      <a:pt x="24067" y="10393"/>
                    </a:cubicBezTo>
                    <a:cubicBezTo>
                      <a:pt x="24122" y="10576"/>
                      <a:pt x="24177" y="10764"/>
                      <a:pt x="24189" y="10951"/>
                    </a:cubicBezTo>
                    <a:cubicBezTo>
                      <a:pt x="24233" y="11674"/>
                      <a:pt x="24617" y="11998"/>
                      <a:pt x="24698" y="12583"/>
                    </a:cubicBezTo>
                    <a:cubicBezTo>
                      <a:pt x="24773" y="13121"/>
                      <a:pt x="24761" y="13404"/>
                      <a:pt x="24935" y="13695"/>
                    </a:cubicBezTo>
                    <a:cubicBezTo>
                      <a:pt x="25068" y="13917"/>
                      <a:pt x="25249" y="14081"/>
                      <a:pt x="25514" y="14115"/>
                    </a:cubicBezTo>
                    <a:cubicBezTo>
                      <a:pt x="25615" y="14128"/>
                      <a:pt x="25711" y="14134"/>
                      <a:pt x="25802" y="14134"/>
                    </a:cubicBezTo>
                    <a:cubicBezTo>
                      <a:pt x="26546" y="14134"/>
                      <a:pt x="26972" y="13736"/>
                      <a:pt x="27060" y="13680"/>
                    </a:cubicBezTo>
                    <a:cubicBezTo>
                      <a:pt x="27236" y="13568"/>
                      <a:pt x="27420" y="13498"/>
                      <a:pt x="27612" y="13498"/>
                    </a:cubicBezTo>
                    <a:cubicBezTo>
                      <a:pt x="27677" y="13498"/>
                      <a:pt x="27743" y="13506"/>
                      <a:pt x="27810" y="13524"/>
                    </a:cubicBezTo>
                    <a:cubicBezTo>
                      <a:pt x="28318" y="13837"/>
                      <a:pt x="27932" y="14853"/>
                      <a:pt x="29341" y="14979"/>
                    </a:cubicBezTo>
                    <a:cubicBezTo>
                      <a:pt x="29370" y="14982"/>
                      <a:pt x="29397" y="14983"/>
                      <a:pt x="29423" y="14983"/>
                    </a:cubicBezTo>
                    <a:cubicBezTo>
                      <a:pt x="29959" y="14983"/>
                      <a:pt x="29904" y="14460"/>
                      <a:pt x="30087" y="14241"/>
                    </a:cubicBezTo>
                    <a:cubicBezTo>
                      <a:pt x="30270" y="14155"/>
                      <a:pt x="30442" y="14030"/>
                      <a:pt x="30584" y="13866"/>
                    </a:cubicBezTo>
                    <a:cubicBezTo>
                      <a:pt x="30627" y="13816"/>
                      <a:pt x="30688" y="13780"/>
                      <a:pt x="30739" y="13736"/>
                    </a:cubicBezTo>
                    <a:cubicBezTo>
                      <a:pt x="30888" y="13607"/>
                      <a:pt x="31058" y="13558"/>
                      <a:pt x="31243" y="13558"/>
                    </a:cubicBezTo>
                    <a:cubicBezTo>
                      <a:pt x="31284" y="13558"/>
                      <a:pt x="31326" y="13561"/>
                      <a:pt x="31369" y="13565"/>
                    </a:cubicBezTo>
                    <a:cubicBezTo>
                      <a:pt x="31832" y="13611"/>
                      <a:pt x="31764" y="14088"/>
                      <a:pt x="31777" y="14225"/>
                    </a:cubicBezTo>
                    <a:cubicBezTo>
                      <a:pt x="31819" y="14636"/>
                      <a:pt x="31836" y="14990"/>
                      <a:pt x="32284" y="15219"/>
                    </a:cubicBezTo>
                    <a:cubicBezTo>
                      <a:pt x="32563" y="15362"/>
                      <a:pt x="32753" y="15411"/>
                      <a:pt x="32813" y="15732"/>
                    </a:cubicBezTo>
                    <a:cubicBezTo>
                      <a:pt x="32873" y="16053"/>
                      <a:pt x="33143" y="17045"/>
                      <a:pt x="33203" y="17268"/>
                    </a:cubicBezTo>
                    <a:cubicBezTo>
                      <a:pt x="33249" y="17432"/>
                      <a:pt x="33314" y="17590"/>
                      <a:pt x="33463" y="17692"/>
                    </a:cubicBezTo>
                    <a:cubicBezTo>
                      <a:pt x="33684" y="17846"/>
                      <a:pt x="33925" y="17921"/>
                      <a:pt x="34177" y="17921"/>
                    </a:cubicBezTo>
                    <a:cubicBezTo>
                      <a:pt x="34271" y="17921"/>
                      <a:pt x="34366" y="17911"/>
                      <a:pt x="34462" y="17890"/>
                    </a:cubicBezTo>
                    <a:cubicBezTo>
                      <a:pt x="34813" y="17816"/>
                      <a:pt x="35004" y="17570"/>
                      <a:pt x="35142" y="17244"/>
                    </a:cubicBezTo>
                    <a:cubicBezTo>
                      <a:pt x="35322" y="16818"/>
                      <a:pt x="35471" y="16384"/>
                      <a:pt x="35579" y="15933"/>
                    </a:cubicBezTo>
                    <a:cubicBezTo>
                      <a:pt x="35655" y="15619"/>
                      <a:pt x="35622" y="15328"/>
                      <a:pt x="35463" y="15055"/>
                    </a:cubicBezTo>
                    <a:cubicBezTo>
                      <a:pt x="35067" y="14368"/>
                      <a:pt x="35000" y="13821"/>
                      <a:pt x="34645" y="13024"/>
                    </a:cubicBezTo>
                    <a:cubicBezTo>
                      <a:pt x="34293" y="12233"/>
                      <a:pt x="33518" y="12197"/>
                      <a:pt x="33193" y="12149"/>
                    </a:cubicBezTo>
                    <a:cubicBezTo>
                      <a:pt x="32255" y="12011"/>
                      <a:pt x="32077" y="11458"/>
                      <a:pt x="31986" y="10655"/>
                    </a:cubicBezTo>
                    <a:cubicBezTo>
                      <a:pt x="31844" y="9417"/>
                      <a:pt x="31233" y="8911"/>
                      <a:pt x="30668" y="8911"/>
                    </a:cubicBezTo>
                    <a:cubicBezTo>
                      <a:pt x="30345" y="8911"/>
                      <a:pt x="30036" y="9077"/>
                      <a:pt x="29839" y="9367"/>
                    </a:cubicBezTo>
                    <a:cubicBezTo>
                      <a:pt x="29544" y="9803"/>
                      <a:pt x="29433" y="10287"/>
                      <a:pt x="29497" y="10813"/>
                    </a:cubicBezTo>
                    <a:cubicBezTo>
                      <a:pt x="29578" y="11481"/>
                      <a:pt x="29547" y="11403"/>
                      <a:pt x="29525" y="11653"/>
                    </a:cubicBezTo>
                    <a:cubicBezTo>
                      <a:pt x="29484" y="11653"/>
                      <a:pt x="29451" y="11657"/>
                      <a:pt x="29421" y="11657"/>
                    </a:cubicBezTo>
                    <a:cubicBezTo>
                      <a:pt x="29405" y="11657"/>
                      <a:pt x="29390" y="11655"/>
                      <a:pt x="29376" y="11651"/>
                    </a:cubicBezTo>
                    <a:cubicBezTo>
                      <a:pt x="29123" y="11580"/>
                      <a:pt x="28918" y="11479"/>
                      <a:pt x="28676" y="11479"/>
                    </a:cubicBezTo>
                    <a:cubicBezTo>
                      <a:pt x="28597" y="11479"/>
                      <a:pt x="28514" y="11489"/>
                      <a:pt x="28424" y="11515"/>
                    </a:cubicBezTo>
                    <a:cubicBezTo>
                      <a:pt x="28359" y="11535"/>
                      <a:pt x="28289" y="11535"/>
                      <a:pt x="28225" y="11553"/>
                    </a:cubicBezTo>
                    <a:cubicBezTo>
                      <a:pt x="28075" y="11597"/>
                      <a:pt x="27923" y="11611"/>
                      <a:pt x="27770" y="11611"/>
                    </a:cubicBezTo>
                    <a:cubicBezTo>
                      <a:pt x="27631" y="11611"/>
                      <a:pt x="27492" y="11599"/>
                      <a:pt x="27354" y="11591"/>
                    </a:cubicBezTo>
                    <a:cubicBezTo>
                      <a:pt x="27280" y="11588"/>
                      <a:pt x="27210" y="11545"/>
                      <a:pt x="27147" y="11524"/>
                    </a:cubicBezTo>
                    <a:cubicBezTo>
                      <a:pt x="26998" y="11105"/>
                      <a:pt x="27128" y="11043"/>
                      <a:pt x="27165" y="10237"/>
                    </a:cubicBezTo>
                    <a:cubicBezTo>
                      <a:pt x="27189" y="9738"/>
                      <a:pt x="27006" y="9315"/>
                      <a:pt x="26650" y="8964"/>
                    </a:cubicBezTo>
                    <a:cubicBezTo>
                      <a:pt x="26522" y="8838"/>
                      <a:pt x="26381" y="8767"/>
                      <a:pt x="26223" y="8767"/>
                    </a:cubicBezTo>
                    <a:cubicBezTo>
                      <a:pt x="26153" y="8767"/>
                      <a:pt x="26080" y="8781"/>
                      <a:pt x="26003" y="8810"/>
                    </a:cubicBezTo>
                    <a:cubicBezTo>
                      <a:pt x="25919" y="8842"/>
                      <a:pt x="25834" y="8868"/>
                      <a:pt x="25761" y="8893"/>
                    </a:cubicBezTo>
                    <a:cubicBezTo>
                      <a:pt x="25431" y="8745"/>
                      <a:pt x="25395" y="8698"/>
                      <a:pt x="25318" y="8345"/>
                    </a:cubicBezTo>
                    <a:cubicBezTo>
                      <a:pt x="25413" y="8010"/>
                      <a:pt x="25431" y="7985"/>
                      <a:pt x="25700" y="7774"/>
                    </a:cubicBezTo>
                    <a:cubicBezTo>
                      <a:pt x="25815" y="7684"/>
                      <a:pt x="25935" y="7598"/>
                      <a:pt x="26037" y="7495"/>
                    </a:cubicBezTo>
                    <a:cubicBezTo>
                      <a:pt x="26164" y="7368"/>
                      <a:pt x="26303" y="7310"/>
                      <a:pt x="26484" y="7293"/>
                    </a:cubicBezTo>
                    <a:cubicBezTo>
                      <a:pt x="26934" y="7248"/>
                      <a:pt x="27270" y="6998"/>
                      <a:pt x="27467" y="6609"/>
                    </a:cubicBezTo>
                    <a:cubicBezTo>
                      <a:pt x="27829" y="5898"/>
                      <a:pt x="27596" y="5403"/>
                      <a:pt x="27468" y="5030"/>
                    </a:cubicBezTo>
                    <a:cubicBezTo>
                      <a:pt x="27568" y="4492"/>
                      <a:pt x="27653" y="4270"/>
                      <a:pt x="27458" y="3789"/>
                    </a:cubicBezTo>
                    <a:cubicBezTo>
                      <a:pt x="27333" y="3481"/>
                      <a:pt x="27072" y="3363"/>
                      <a:pt x="26770" y="3363"/>
                    </a:cubicBezTo>
                    <a:cubicBezTo>
                      <a:pt x="26618" y="3363"/>
                      <a:pt x="26454" y="3393"/>
                      <a:pt x="26294" y="3445"/>
                    </a:cubicBezTo>
                    <a:cubicBezTo>
                      <a:pt x="25225" y="3785"/>
                      <a:pt x="25764" y="3519"/>
                      <a:pt x="25023" y="3774"/>
                    </a:cubicBezTo>
                    <a:cubicBezTo>
                      <a:pt x="24793" y="3429"/>
                      <a:pt x="24669" y="3203"/>
                      <a:pt x="24385" y="2985"/>
                    </a:cubicBezTo>
                    <a:cubicBezTo>
                      <a:pt x="24026" y="2708"/>
                      <a:pt x="23385" y="2271"/>
                      <a:pt x="23133" y="2069"/>
                    </a:cubicBezTo>
                    <a:cubicBezTo>
                      <a:pt x="22639" y="1675"/>
                      <a:pt x="22295" y="1212"/>
                      <a:pt x="21524" y="1064"/>
                    </a:cubicBezTo>
                    <a:cubicBezTo>
                      <a:pt x="21111" y="986"/>
                      <a:pt x="20812" y="926"/>
                      <a:pt x="20564" y="926"/>
                    </a:cubicBezTo>
                    <a:cubicBezTo>
                      <a:pt x="20454" y="926"/>
                      <a:pt x="20353" y="938"/>
                      <a:pt x="20257" y="965"/>
                    </a:cubicBezTo>
                    <a:cubicBezTo>
                      <a:pt x="19306" y="1229"/>
                      <a:pt x="19218" y="1971"/>
                      <a:pt x="19117" y="2218"/>
                    </a:cubicBezTo>
                    <a:cubicBezTo>
                      <a:pt x="19026" y="2442"/>
                      <a:pt x="18854" y="2521"/>
                      <a:pt x="18607" y="2543"/>
                    </a:cubicBezTo>
                    <a:cubicBezTo>
                      <a:pt x="18389" y="2564"/>
                      <a:pt x="18197" y="2658"/>
                      <a:pt x="18003" y="2745"/>
                    </a:cubicBezTo>
                    <a:cubicBezTo>
                      <a:pt x="17371" y="3035"/>
                      <a:pt x="17437" y="3861"/>
                      <a:pt x="17437" y="4156"/>
                    </a:cubicBezTo>
                    <a:cubicBezTo>
                      <a:pt x="17397" y="4149"/>
                      <a:pt x="17372" y="4152"/>
                      <a:pt x="17355" y="4141"/>
                    </a:cubicBezTo>
                    <a:cubicBezTo>
                      <a:pt x="15943" y="3319"/>
                      <a:pt x="15340" y="3426"/>
                      <a:pt x="14736" y="2779"/>
                    </a:cubicBezTo>
                    <a:cubicBezTo>
                      <a:pt x="14651" y="2689"/>
                      <a:pt x="14564" y="2600"/>
                      <a:pt x="14468" y="2522"/>
                    </a:cubicBezTo>
                    <a:cubicBezTo>
                      <a:pt x="14272" y="2363"/>
                      <a:pt x="14064" y="2295"/>
                      <a:pt x="13866" y="2295"/>
                    </a:cubicBezTo>
                    <a:cubicBezTo>
                      <a:pt x="13619" y="2295"/>
                      <a:pt x="13386" y="2400"/>
                      <a:pt x="13208" y="2567"/>
                    </a:cubicBezTo>
                    <a:cubicBezTo>
                      <a:pt x="12737" y="3006"/>
                      <a:pt x="12510" y="3789"/>
                      <a:pt x="12810" y="4631"/>
                    </a:cubicBezTo>
                    <a:cubicBezTo>
                      <a:pt x="12884" y="4842"/>
                      <a:pt x="13084" y="5071"/>
                      <a:pt x="13389" y="5071"/>
                    </a:cubicBezTo>
                    <a:cubicBezTo>
                      <a:pt x="13400" y="5071"/>
                      <a:pt x="13411" y="5071"/>
                      <a:pt x="13423" y="5070"/>
                    </a:cubicBezTo>
                    <a:cubicBezTo>
                      <a:pt x="13507" y="5065"/>
                      <a:pt x="13598" y="5057"/>
                      <a:pt x="13697" y="5057"/>
                    </a:cubicBezTo>
                    <a:cubicBezTo>
                      <a:pt x="13956" y="5057"/>
                      <a:pt x="14265" y="5116"/>
                      <a:pt x="14630" y="5455"/>
                    </a:cubicBezTo>
                    <a:cubicBezTo>
                      <a:pt x="14859" y="5671"/>
                      <a:pt x="15077" y="5898"/>
                      <a:pt x="15303" y="6120"/>
                    </a:cubicBezTo>
                    <a:cubicBezTo>
                      <a:pt x="15434" y="6251"/>
                      <a:pt x="15529" y="6402"/>
                      <a:pt x="15572" y="6581"/>
                    </a:cubicBezTo>
                    <a:cubicBezTo>
                      <a:pt x="15740" y="7278"/>
                      <a:pt x="15851" y="7565"/>
                      <a:pt x="15553" y="7861"/>
                    </a:cubicBezTo>
                    <a:cubicBezTo>
                      <a:pt x="15415" y="7995"/>
                      <a:pt x="15288" y="8140"/>
                      <a:pt x="15139" y="8260"/>
                    </a:cubicBezTo>
                    <a:cubicBezTo>
                      <a:pt x="14917" y="8438"/>
                      <a:pt x="14836" y="8673"/>
                      <a:pt x="14821" y="8940"/>
                    </a:cubicBezTo>
                    <a:cubicBezTo>
                      <a:pt x="14805" y="9247"/>
                      <a:pt x="14904" y="9784"/>
                      <a:pt x="14980" y="10038"/>
                    </a:cubicBezTo>
                    <a:cubicBezTo>
                      <a:pt x="15044" y="10256"/>
                      <a:pt x="15048" y="10480"/>
                      <a:pt x="14958" y="10698"/>
                    </a:cubicBezTo>
                    <a:cubicBezTo>
                      <a:pt x="14709" y="10895"/>
                      <a:pt x="14447" y="10856"/>
                      <a:pt x="13713" y="10936"/>
                    </a:cubicBezTo>
                    <a:cubicBezTo>
                      <a:pt x="13461" y="10964"/>
                      <a:pt x="13222" y="11032"/>
                      <a:pt x="13054" y="11235"/>
                    </a:cubicBezTo>
                    <a:cubicBezTo>
                      <a:pt x="12842" y="11490"/>
                      <a:pt x="12679" y="11771"/>
                      <a:pt x="12703" y="12121"/>
                    </a:cubicBezTo>
                    <a:cubicBezTo>
                      <a:pt x="12707" y="12186"/>
                      <a:pt x="12703" y="12252"/>
                      <a:pt x="12703" y="12370"/>
                    </a:cubicBezTo>
                    <a:cubicBezTo>
                      <a:pt x="11578" y="10903"/>
                      <a:pt x="11185" y="11208"/>
                      <a:pt x="9738" y="10259"/>
                    </a:cubicBezTo>
                    <a:cubicBezTo>
                      <a:pt x="9599" y="10166"/>
                      <a:pt x="9442" y="10096"/>
                      <a:pt x="9286" y="10035"/>
                    </a:cubicBezTo>
                    <a:cubicBezTo>
                      <a:pt x="9115" y="9968"/>
                      <a:pt x="8944" y="9931"/>
                      <a:pt x="8774" y="9931"/>
                    </a:cubicBezTo>
                    <a:cubicBezTo>
                      <a:pt x="8584" y="9931"/>
                      <a:pt x="8395" y="9977"/>
                      <a:pt x="8208" y="10074"/>
                    </a:cubicBezTo>
                    <a:cubicBezTo>
                      <a:pt x="8171" y="10092"/>
                      <a:pt x="8130" y="10100"/>
                      <a:pt x="8076" y="10118"/>
                    </a:cubicBezTo>
                    <a:cubicBezTo>
                      <a:pt x="8011" y="9924"/>
                      <a:pt x="7912" y="9623"/>
                      <a:pt x="7858" y="9432"/>
                    </a:cubicBezTo>
                    <a:cubicBezTo>
                      <a:pt x="7730" y="8965"/>
                      <a:pt x="7341" y="8989"/>
                      <a:pt x="7058" y="8978"/>
                    </a:cubicBezTo>
                    <a:cubicBezTo>
                      <a:pt x="6980" y="8973"/>
                      <a:pt x="6904" y="8970"/>
                      <a:pt x="6856" y="8969"/>
                    </a:cubicBezTo>
                    <a:cubicBezTo>
                      <a:pt x="6489" y="8602"/>
                      <a:pt x="6183" y="8329"/>
                      <a:pt x="5950" y="7978"/>
                    </a:cubicBezTo>
                    <a:cubicBezTo>
                      <a:pt x="5849" y="7824"/>
                      <a:pt x="5810" y="7652"/>
                      <a:pt x="5863" y="7463"/>
                    </a:cubicBezTo>
                    <a:cubicBezTo>
                      <a:pt x="5899" y="7332"/>
                      <a:pt x="5910" y="7197"/>
                      <a:pt x="5933" y="7064"/>
                    </a:cubicBezTo>
                    <a:cubicBezTo>
                      <a:pt x="6066" y="6332"/>
                      <a:pt x="5564" y="5562"/>
                      <a:pt x="4870" y="5189"/>
                    </a:cubicBezTo>
                    <a:cubicBezTo>
                      <a:pt x="4555" y="5018"/>
                      <a:pt x="4111" y="5008"/>
                      <a:pt x="3366" y="4833"/>
                    </a:cubicBezTo>
                    <a:cubicBezTo>
                      <a:pt x="3123" y="4777"/>
                      <a:pt x="2904" y="4758"/>
                      <a:pt x="2719" y="4758"/>
                    </a:cubicBezTo>
                    <a:cubicBezTo>
                      <a:pt x="2367" y="4758"/>
                      <a:pt x="2137" y="4826"/>
                      <a:pt x="2098" y="4829"/>
                    </a:cubicBezTo>
                    <a:cubicBezTo>
                      <a:pt x="1917" y="4847"/>
                      <a:pt x="1735" y="4865"/>
                      <a:pt x="1562" y="4865"/>
                    </a:cubicBezTo>
                    <a:cubicBezTo>
                      <a:pt x="1511" y="4865"/>
                      <a:pt x="1461" y="4863"/>
                      <a:pt x="1413" y="4860"/>
                    </a:cubicBezTo>
                    <a:cubicBezTo>
                      <a:pt x="1285" y="4739"/>
                      <a:pt x="1285" y="4595"/>
                      <a:pt x="1258" y="4468"/>
                    </a:cubicBezTo>
                    <a:cubicBezTo>
                      <a:pt x="1222" y="4292"/>
                      <a:pt x="1202" y="4112"/>
                      <a:pt x="1264" y="3902"/>
                    </a:cubicBezTo>
                    <a:cubicBezTo>
                      <a:pt x="1336" y="3837"/>
                      <a:pt x="1421" y="3748"/>
                      <a:pt x="1520" y="3676"/>
                    </a:cubicBezTo>
                    <a:cubicBezTo>
                      <a:pt x="1880" y="3414"/>
                      <a:pt x="2223" y="3190"/>
                      <a:pt x="2939" y="2764"/>
                    </a:cubicBezTo>
                    <a:cubicBezTo>
                      <a:pt x="2992" y="2734"/>
                      <a:pt x="3061" y="2727"/>
                      <a:pt x="3115" y="2711"/>
                    </a:cubicBezTo>
                    <a:cubicBezTo>
                      <a:pt x="3290" y="2903"/>
                      <a:pt x="3244" y="3120"/>
                      <a:pt x="3428" y="3651"/>
                    </a:cubicBezTo>
                    <a:cubicBezTo>
                      <a:pt x="3555" y="4020"/>
                      <a:pt x="3953" y="4190"/>
                      <a:pt x="4355" y="4190"/>
                    </a:cubicBezTo>
                    <a:cubicBezTo>
                      <a:pt x="4445" y="4190"/>
                      <a:pt x="4536" y="4182"/>
                      <a:pt x="4624" y="4165"/>
                    </a:cubicBezTo>
                    <a:cubicBezTo>
                      <a:pt x="4955" y="4101"/>
                      <a:pt x="5284" y="4023"/>
                      <a:pt x="5617" y="3975"/>
                    </a:cubicBezTo>
                    <a:cubicBezTo>
                      <a:pt x="5674" y="3967"/>
                      <a:pt x="5729" y="3963"/>
                      <a:pt x="5784" y="3963"/>
                    </a:cubicBezTo>
                    <a:cubicBezTo>
                      <a:pt x="6273" y="3963"/>
                      <a:pt x="6671" y="4286"/>
                      <a:pt x="6755" y="4780"/>
                    </a:cubicBezTo>
                    <a:cubicBezTo>
                      <a:pt x="6890" y="5583"/>
                      <a:pt x="7262" y="5747"/>
                      <a:pt x="7250" y="6481"/>
                    </a:cubicBezTo>
                    <a:cubicBezTo>
                      <a:pt x="7240" y="7119"/>
                      <a:pt x="7223" y="7365"/>
                      <a:pt x="7234" y="7630"/>
                    </a:cubicBezTo>
                    <a:cubicBezTo>
                      <a:pt x="7250" y="8001"/>
                      <a:pt x="7431" y="8282"/>
                      <a:pt x="7771" y="8425"/>
                    </a:cubicBezTo>
                    <a:cubicBezTo>
                      <a:pt x="8112" y="8567"/>
                      <a:pt x="8464" y="8647"/>
                      <a:pt x="8826" y="8647"/>
                    </a:cubicBezTo>
                    <a:cubicBezTo>
                      <a:pt x="8968" y="8647"/>
                      <a:pt x="9112" y="8635"/>
                      <a:pt x="9258" y="8609"/>
                    </a:cubicBezTo>
                    <a:cubicBezTo>
                      <a:pt x="10311" y="8421"/>
                      <a:pt x="10706" y="7930"/>
                      <a:pt x="11513" y="7859"/>
                    </a:cubicBezTo>
                    <a:cubicBezTo>
                      <a:pt x="11912" y="7905"/>
                      <a:pt x="11957" y="8237"/>
                      <a:pt x="12110" y="8566"/>
                    </a:cubicBezTo>
                    <a:cubicBezTo>
                      <a:pt x="12236" y="8836"/>
                      <a:pt x="12419" y="9063"/>
                      <a:pt x="12664" y="9234"/>
                    </a:cubicBezTo>
                    <a:cubicBezTo>
                      <a:pt x="12798" y="9328"/>
                      <a:pt x="12935" y="9375"/>
                      <a:pt x="13073" y="9375"/>
                    </a:cubicBezTo>
                    <a:cubicBezTo>
                      <a:pt x="13199" y="9375"/>
                      <a:pt x="13327" y="9335"/>
                      <a:pt x="13455" y="9256"/>
                    </a:cubicBezTo>
                    <a:cubicBezTo>
                      <a:pt x="13831" y="9025"/>
                      <a:pt x="14165" y="8409"/>
                      <a:pt x="14049" y="7633"/>
                    </a:cubicBezTo>
                    <a:cubicBezTo>
                      <a:pt x="13985" y="7207"/>
                      <a:pt x="13822" y="6833"/>
                      <a:pt x="13487" y="6548"/>
                    </a:cubicBezTo>
                    <a:cubicBezTo>
                      <a:pt x="13157" y="6264"/>
                      <a:pt x="12786" y="6057"/>
                      <a:pt x="12365" y="5950"/>
                    </a:cubicBezTo>
                    <a:cubicBezTo>
                      <a:pt x="11471" y="5721"/>
                      <a:pt x="11396" y="5711"/>
                      <a:pt x="10511" y="5608"/>
                    </a:cubicBezTo>
                    <a:cubicBezTo>
                      <a:pt x="10354" y="5589"/>
                      <a:pt x="10200" y="5571"/>
                      <a:pt x="10085" y="5434"/>
                    </a:cubicBezTo>
                    <a:cubicBezTo>
                      <a:pt x="9995" y="4987"/>
                      <a:pt x="10264" y="4658"/>
                      <a:pt x="10686" y="4464"/>
                    </a:cubicBezTo>
                    <a:cubicBezTo>
                      <a:pt x="11270" y="4196"/>
                      <a:pt x="11417" y="3441"/>
                      <a:pt x="11243" y="2817"/>
                    </a:cubicBezTo>
                    <a:cubicBezTo>
                      <a:pt x="11061" y="2165"/>
                      <a:pt x="10675" y="1672"/>
                      <a:pt x="10083" y="1349"/>
                    </a:cubicBezTo>
                    <a:cubicBezTo>
                      <a:pt x="9835" y="1214"/>
                      <a:pt x="9579" y="1157"/>
                      <a:pt x="9317" y="1157"/>
                    </a:cubicBezTo>
                    <a:cubicBezTo>
                      <a:pt x="9137" y="1157"/>
                      <a:pt x="8955" y="1184"/>
                      <a:pt x="8772" y="1229"/>
                    </a:cubicBezTo>
                    <a:cubicBezTo>
                      <a:pt x="8457" y="1308"/>
                      <a:pt x="8316" y="1548"/>
                      <a:pt x="8251" y="1870"/>
                    </a:cubicBezTo>
                    <a:cubicBezTo>
                      <a:pt x="8217" y="2044"/>
                      <a:pt x="8192" y="2222"/>
                      <a:pt x="8161" y="2413"/>
                    </a:cubicBezTo>
                    <a:cubicBezTo>
                      <a:pt x="8129" y="2414"/>
                      <a:pt x="8096" y="2422"/>
                      <a:pt x="8066" y="2422"/>
                    </a:cubicBezTo>
                    <a:cubicBezTo>
                      <a:pt x="8054" y="2422"/>
                      <a:pt x="8043" y="2421"/>
                      <a:pt x="8033" y="2418"/>
                    </a:cubicBezTo>
                    <a:cubicBezTo>
                      <a:pt x="7617" y="2288"/>
                      <a:pt x="7234" y="2116"/>
                      <a:pt x="6996" y="1717"/>
                    </a:cubicBezTo>
                    <a:cubicBezTo>
                      <a:pt x="6845" y="1464"/>
                      <a:pt x="6890" y="1362"/>
                      <a:pt x="6970" y="1075"/>
                    </a:cubicBezTo>
                    <a:cubicBezTo>
                      <a:pt x="7120" y="533"/>
                      <a:pt x="7171" y="395"/>
                      <a:pt x="7172" y="260"/>
                    </a:cubicBezTo>
                    <a:cubicBezTo>
                      <a:pt x="7174" y="121"/>
                      <a:pt x="7111" y="23"/>
                      <a:pt x="69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11291;p43"/>
              <p:cNvSpPr/>
              <p:nvPr/>
            </p:nvSpPr>
            <p:spPr>
              <a:xfrm>
                <a:off x="2546600" y="1829700"/>
                <a:ext cx="590675" cy="725850"/>
              </a:xfrm>
              <a:custGeom>
                <a:avLst/>
                <a:gdLst/>
                <a:ahLst/>
                <a:cxnLst/>
                <a:rect l="l" t="t" r="r" b="b"/>
                <a:pathLst>
                  <a:path w="23627" h="29034" extrusionOk="0">
                    <a:moveTo>
                      <a:pt x="6860" y="588"/>
                    </a:moveTo>
                    <a:lnTo>
                      <a:pt x="6860" y="588"/>
                    </a:lnTo>
                    <a:cubicBezTo>
                      <a:pt x="6916" y="665"/>
                      <a:pt x="6865" y="727"/>
                      <a:pt x="6851" y="785"/>
                    </a:cubicBezTo>
                    <a:cubicBezTo>
                      <a:pt x="6573" y="1959"/>
                      <a:pt x="6522" y="2019"/>
                      <a:pt x="6523" y="2297"/>
                    </a:cubicBezTo>
                    <a:cubicBezTo>
                      <a:pt x="6525" y="2738"/>
                      <a:pt x="6844" y="2979"/>
                      <a:pt x="7264" y="3017"/>
                    </a:cubicBezTo>
                    <a:cubicBezTo>
                      <a:pt x="7604" y="3046"/>
                      <a:pt x="8142" y="3075"/>
                      <a:pt x="8484" y="3092"/>
                    </a:cubicBezTo>
                    <a:cubicBezTo>
                      <a:pt x="8554" y="3153"/>
                      <a:pt x="8546" y="3213"/>
                      <a:pt x="8541" y="3266"/>
                    </a:cubicBezTo>
                    <a:cubicBezTo>
                      <a:pt x="8492" y="3732"/>
                      <a:pt x="8584" y="4021"/>
                      <a:pt x="8499" y="4338"/>
                    </a:cubicBezTo>
                    <a:cubicBezTo>
                      <a:pt x="8399" y="4712"/>
                      <a:pt x="8244" y="5011"/>
                      <a:pt x="7526" y="5044"/>
                    </a:cubicBezTo>
                    <a:cubicBezTo>
                      <a:pt x="7522" y="5044"/>
                      <a:pt x="7519" y="5044"/>
                      <a:pt x="7515" y="5044"/>
                    </a:cubicBezTo>
                    <a:cubicBezTo>
                      <a:pt x="7185" y="5044"/>
                      <a:pt x="6578" y="4343"/>
                      <a:pt x="5774" y="4343"/>
                    </a:cubicBezTo>
                    <a:cubicBezTo>
                      <a:pt x="5739" y="4343"/>
                      <a:pt x="5704" y="4344"/>
                      <a:pt x="5668" y="4347"/>
                    </a:cubicBezTo>
                    <a:cubicBezTo>
                      <a:pt x="5421" y="4365"/>
                      <a:pt x="5172" y="4358"/>
                      <a:pt x="4925" y="4369"/>
                    </a:cubicBezTo>
                    <a:cubicBezTo>
                      <a:pt x="4328" y="4395"/>
                      <a:pt x="3830" y="4824"/>
                      <a:pt x="3719" y="5411"/>
                    </a:cubicBezTo>
                    <a:cubicBezTo>
                      <a:pt x="3603" y="6020"/>
                      <a:pt x="4399" y="6227"/>
                      <a:pt x="4506" y="6755"/>
                    </a:cubicBezTo>
                    <a:cubicBezTo>
                      <a:pt x="4534" y="6893"/>
                      <a:pt x="4731" y="7165"/>
                      <a:pt x="4793" y="7325"/>
                    </a:cubicBezTo>
                    <a:cubicBezTo>
                      <a:pt x="4820" y="7394"/>
                      <a:pt x="4820" y="7473"/>
                      <a:pt x="4830" y="7531"/>
                    </a:cubicBezTo>
                    <a:cubicBezTo>
                      <a:pt x="4724" y="7686"/>
                      <a:pt x="4577" y="7712"/>
                      <a:pt x="4437" y="7753"/>
                    </a:cubicBezTo>
                    <a:cubicBezTo>
                      <a:pt x="4315" y="7789"/>
                      <a:pt x="4203" y="7816"/>
                      <a:pt x="4094" y="7816"/>
                    </a:cubicBezTo>
                    <a:cubicBezTo>
                      <a:pt x="3981" y="7816"/>
                      <a:pt x="3871" y="7787"/>
                      <a:pt x="3758" y="7711"/>
                    </a:cubicBezTo>
                    <a:cubicBezTo>
                      <a:pt x="3050" y="7228"/>
                      <a:pt x="2990" y="7163"/>
                      <a:pt x="2878" y="6989"/>
                    </a:cubicBezTo>
                    <a:cubicBezTo>
                      <a:pt x="2645" y="6631"/>
                      <a:pt x="2347" y="6353"/>
                      <a:pt x="1969" y="6153"/>
                    </a:cubicBezTo>
                    <a:cubicBezTo>
                      <a:pt x="1700" y="6011"/>
                      <a:pt x="1446" y="5840"/>
                      <a:pt x="1188" y="5681"/>
                    </a:cubicBezTo>
                    <a:cubicBezTo>
                      <a:pt x="774" y="5425"/>
                      <a:pt x="641" y="5016"/>
                      <a:pt x="594" y="4565"/>
                    </a:cubicBezTo>
                    <a:cubicBezTo>
                      <a:pt x="551" y="4161"/>
                      <a:pt x="1066" y="3817"/>
                      <a:pt x="1157" y="3746"/>
                    </a:cubicBezTo>
                    <a:cubicBezTo>
                      <a:pt x="1297" y="3800"/>
                      <a:pt x="1413" y="3843"/>
                      <a:pt x="1525" y="3895"/>
                    </a:cubicBezTo>
                    <a:cubicBezTo>
                      <a:pt x="1785" y="4011"/>
                      <a:pt x="2058" y="4074"/>
                      <a:pt x="2331" y="4144"/>
                    </a:cubicBezTo>
                    <a:cubicBezTo>
                      <a:pt x="2382" y="4156"/>
                      <a:pt x="2433" y="4163"/>
                      <a:pt x="2481" y="4163"/>
                    </a:cubicBezTo>
                    <a:cubicBezTo>
                      <a:pt x="2626" y="4163"/>
                      <a:pt x="2754" y="4105"/>
                      <a:pt x="2850" y="3984"/>
                    </a:cubicBezTo>
                    <a:cubicBezTo>
                      <a:pt x="3030" y="3757"/>
                      <a:pt x="3264" y="3693"/>
                      <a:pt x="3534" y="3680"/>
                    </a:cubicBezTo>
                    <a:cubicBezTo>
                      <a:pt x="3791" y="3669"/>
                      <a:pt x="4049" y="3646"/>
                      <a:pt x="4307" y="3630"/>
                    </a:cubicBezTo>
                    <a:cubicBezTo>
                      <a:pt x="4496" y="3618"/>
                      <a:pt x="4654" y="3537"/>
                      <a:pt x="4793" y="3417"/>
                    </a:cubicBezTo>
                    <a:cubicBezTo>
                      <a:pt x="5177" y="3089"/>
                      <a:pt x="4911" y="2546"/>
                      <a:pt x="4865" y="2277"/>
                    </a:cubicBezTo>
                    <a:cubicBezTo>
                      <a:pt x="4762" y="1680"/>
                      <a:pt x="4330" y="1658"/>
                      <a:pt x="4368" y="1311"/>
                    </a:cubicBezTo>
                    <a:cubicBezTo>
                      <a:pt x="4445" y="1137"/>
                      <a:pt x="4619" y="1099"/>
                      <a:pt x="4771" y="1032"/>
                    </a:cubicBezTo>
                    <a:cubicBezTo>
                      <a:pt x="4841" y="1001"/>
                      <a:pt x="4909" y="989"/>
                      <a:pt x="4974" y="989"/>
                    </a:cubicBezTo>
                    <a:cubicBezTo>
                      <a:pt x="5206" y="989"/>
                      <a:pt x="5416" y="1139"/>
                      <a:pt x="5645" y="1139"/>
                    </a:cubicBezTo>
                    <a:cubicBezTo>
                      <a:pt x="5747" y="1139"/>
                      <a:pt x="5854" y="1109"/>
                      <a:pt x="5968" y="1022"/>
                    </a:cubicBezTo>
                    <a:cubicBezTo>
                      <a:pt x="6379" y="712"/>
                      <a:pt x="6559" y="646"/>
                      <a:pt x="6860" y="588"/>
                    </a:cubicBezTo>
                    <a:close/>
                    <a:moveTo>
                      <a:pt x="13951" y="4502"/>
                    </a:moveTo>
                    <a:cubicBezTo>
                      <a:pt x="13986" y="4502"/>
                      <a:pt x="14021" y="4508"/>
                      <a:pt x="14059" y="4518"/>
                    </a:cubicBezTo>
                    <a:cubicBezTo>
                      <a:pt x="14908" y="4740"/>
                      <a:pt x="15676" y="4970"/>
                      <a:pt x="15832" y="5667"/>
                    </a:cubicBezTo>
                    <a:cubicBezTo>
                      <a:pt x="15793" y="5968"/>
                      <a:pt x="15716" y="6261"/>
                      <a:pt x="15623" y="6550"/>
                    </a:cubicBezTo>
                    <a:cubicBezTo>
                      <a:pt x="15404" y="7229"/>
                      <a:pt x="15503" y="7884"/>
                      <a:pt x="16114" y="8242"/>
                    </a:cubicBezTo>
                    <a:cubicBezTo>
                      <a:pt x="16533" y="8487"/>
                      <a:pt x="16889" y="8692"/>
                      <a:pt x="17336" y="8692"/>
                    </a:cubicBezTo>
                    <a:cubicBezTo>
                      <a:pt x="17356" y="8692"/>
                      <a:pt x="17377" y="8692"/>
                      <a:pt x="17398" y="8691"/>
                    </a:cubicBezTo>
                    <a:cubicBezTo>
                      <a:pt x="17439" y="8689"/>
                      <a:pt x="17478" y="8688"/>
                      <a:pt x="17517" y="8688"/>
                    </a:cubicBezTo>
                    <a:cubicBezTo>
                      <a:pt x="17632" y="8688"/>
                      <a:pt x="17737" y="8694"/>
                      <a:pt x="17845" y="8694"/>
                    </a:cubicBezTo>
                    <a:cubicBezTo>
                      <a:pt x="18061" y="8694"/>
                      <a:pt x="18282" y="8671"/>
                      <a:pt x="18589" y="8532"/>
                    </a:cubicBezTo>
                    <a:cubicBezTo>
                      <a:pt x="19321" y="8203"/>
                      <a:pt x="19386" y="8142"/>
                      <a:pt x="19629" y="8065"/>
                    </a:cubicBezTo>
                    <a:cubicBezTo>
                      <a:pt x="19830" y="8207"/>
                      <a:pt x="19949" y="8398"/>
                      <a:pt x="20070" y="8587"/>
                    </a:cubicBezTo>
                    <a:cubicBezTo>
                      <a:pt x="20129" y="8677"/>
                      <a:pt x="20125" y="8786"/>
                      <a:pt x="20074" y="8878"/>
                    </a:cubicBezTo>
                    <a:cubicBezTo>
                      <a:pt x="19847" y="9278"/>
                      <a:pt x="19652" y="9702"/>
                      <a:pt x="19282" y="10001"/>
                    </a:cubicBezTo>
                    <a:cubicBezTo>
                      <a:pt x="19093" y="10153"/>
                      <a:pt x="18956" y="10339"/>
                      <a:pt x="18898" y="10550"/>
                    </a:cubicBezTo>
                    <a:cubicBezTo>
                      <a:pt x="18837" y="10601"/>
                      <a:pt x="18780" y="10619"/>
                      <a:pt x="18725" y="10619"/>
                    </a:cubicBezTo>
                    <a:cubicBezTo>
                      <a:pt x="18680" y="10619"/>
                      <a:pt x="18636" y="10608"/>
                      <a:pt x="18591" y="10594"/>
                    </a:cubicBezTo>
                    <a:cubicBezTo>
                      <a:pt x="18386" y="10532"/>
                      <a:pt x="18178" y="10484"/>
                      <a:pt x="17976" y="10418"/>
                    </a:cubicBezTo>
                    <a:cubicBezTo>
                      <a:pt x="17864" y="10381"/>
                      <a:pt x="17751" y="10362"/>
                      <a:pt x="17636" y="10362"/>
                    </a:cubicBezTo>
                    <a:cubicBezTo>
                      <a:pt x="17605" y="10362"/>
                      <a:pt x="17574" y="10364"/>
                      <a:pt x="17543" y="10366"/>
                    </a:cubicBezTo>
                    <a:cubicBezTo>
                      <a:pt x="17021" y="10415"/>
                      <a:pt x="16053" y="10408"/>
                      <a:pt x="15907" y="11382"/>
                    </a:cubicBezTo>
                    <a:cubicBezTo>
                      <a:pt x="15849" y="11758"/>
                      <a:pt x="15716" y="11865"/>
                      <a:pt x="15572" y="11908"/>
                    </a:cubicBezTo>
                    <a:cubicBezTo>
                      <a:pt x="15339" y="11857"/>
                      <a:pt x="15097" y="11487"/>
                      <a:pt x="14649" y="10869"/>
                    </a:cubicBezTo>
                    <a:cubicBezTo>
                      <a:pt x="14870" y="10692"/>
                      <a:pt x="15368" y="10332"/>
                      <a:pt x="15451" y="9951"/>
                    </a:cubicBezTo>
                    <a:cubicBezTo>
                      <a:pt x="15511" y="9671"/>
                      <a:pt x="15263" y="9600"/>
                      <a:pt x="15131" y="9540"/>
                    </a:cubicBezTo>
                    <a:cubicBezTo>
                      <a:pt x="14964" y="8966"/>
                      <a:pt x="14877" y="8682"/>
                      <a:pt x="14211" y="8337"/>
                    </a:cubicBezTo>
                    <a:cubicBezTo>
                      <a:pt x="13770" y="8109"/>
                      <a:pt x="13500" y="7751"/>
                      <a:pt x="13443" y="7257"/>
                    </a:cubicBezTo>
                    <a:cubicBezTo>
                      <a:pt x="13279" y="5805"/>
                      <a:pt x="12798" y="5291"/>
                      <a:pt x="13353" y="4846"/>
                    </a:cubicBezTo>
                    <a:cubicBezTo>
                      <a:pt x="13667" y="4594"/>
                      <a:pt x="13807" y="4502"/>
                      <a:pt x="13951" y="4502"/>
                    </a:cubicBezTo>
                    <a:close/>
                    <a:moveTo>
                      <a:pt x="18465" y="16846"/>
                    </a:moveTo>
                    <a:cubicBezTo>
                      <a:pt x="18933" y="16846"/>
                      <a:pt x="19846" y="17181"/>
                      <a:pt x="20472" y="17755"/>
                    </a:cubicBezTo>
                    <a:cubicBezTo>
                      <a:pt x="20820" y="18073"/>
                      <a:pt x="21241" y="18212"/>
                      <a:pt x="21693" y="18277"/>
                    </a:cubicBezTo>
                    <a:cubicBezTo>
                      <a:pt x="21897" y="18307"/>
                      <a:pt x="22101" y="18337"/>
                      <a:pt x="22308" y="18337"/>
                    </a:cubicBezTo>
                    <a:cubicBezTo>
                      <a:pt x="22338" y="18337"/>
                      <a:pt x="22368" y="18336"/>
                      <a:pt x="22398" y="18335"/>
                    </a:cubicBezTo>
                    <a:cubicBezTo>
                      <a:pt x="22409" y="18334"/>
                      <a:pt x="22420" y="18334"/>
                      <a:pt x="22431" y="18334"/>
                    </a:cubicBezTo>
                    <a:cubicBezTo>
                      <a:pt x="22509" y="18334"/>
                      <a:pt x="22586" y="18346"/>
                      <a:pt x="22648" y="18350"/>
                    </a:cubicBezTo>
                    <a:cubicBezTo>
                      <a:pt x="23122" y="18591"/>
                      <a:pt x="22792" y="19222"/>
                      <a:pt x="22476" y="19333"/>
                    </a:cubicBezTo>
                    <a:cubicBezTo>
                      <a:pt x="22045" y="19213"/>
                      <a:pt x="21852" y="19149"/>
                      <a:pt x="21656" y="19149"/>
                    </a:cubicBezTo>
                    <a:cubicBezTo>
                      <a:pt x="21466" y="19149"/>
                      <a:pt x="21273" y="19209"/>
                      <a:pt x="20857" y="19334"/>
                    </a:cubicBezTo>
                    <a:cubicBezTo>
                      <a:pt x="20170" y="19080"/>
                      <a:pt x="20507" y="19201"/>
                      <a:pt x="20276" y="19110"/>
                    </a:cubicBezTo>
                    <a:cubicBezTo>
                      <a:pt x="20129" y="19052"/>
                      <a:pt x="19986" y="19023"/>
                      <a:pt x="19847" y="19023"/>
                    </a:cubicBezTo>
                    <a:cubicBezTo>
                      <a:pt x="19615" y="19023"/>
                      <a:pt x="19396" y="19103"/>
                      <a:pt x="19194" y="19264"/>
                    </a:cubicBezTo>
                    <a:cubicBezTo>
                      <a:pt x="18413" y="19887"/>
                      <a:pt x="18130" y="20780"/>
                      <a:pt x="18690" y="21605"/>
                    </a:cubicBezTo>
                    <a:cubicBezTo>
                      <a:pt x="18802" y="21769"/>
                      <a:pt x="18958" y="21866"/>
                      <a:pt x="19158" y="21866"/>
                    </a:cubicBezTo>
                    <a:cubicBezTo>
                      <a:pt x="19163" y="21866"/>
                      <a:pt x="19168" y="21866"/>
                      <a:pt x="19174" y="21866"/>
                    </a:cubicBezTo>
                    <a:cubicBezTo>
                      <a:pt x="19490" y="21857"/>
                      <a:pt x="19806" y="21857"/>
                      <a:pt x="20118" y="21818"/>
                    </a:cubicBezTo>
                    <a:cubicBezTo>
                      <a:pt x="20213" y="21806"/>
                      <a:pt x="20305" y="21800"/>
                      <a:pt x="20395" y="21800"/>
                    </a:cubicBezTo>
                    <a:cubicBezTo>
                      <a:pt x="20850" y="21800"/>
                      <a:pt x="21246" y="21944"/>
                      <a:pt x="21644" y="22183"/>
                    </a:cubicBezTo>
                    <a:cubicBezTo>
                      <a:pt x="21460" y="23268"/>
                      <a:pt x="20799" y="23702"/>
                      <a:pt x="20324" y="24007"/>
                    </a:cubicBezTo>
                    <a:cubicBezTo>
                      <a:pt x="19848" y="24313"/>
                      <a:pt x="19865" y="24400"/>
                      <a:pt x="19663" y="24553"/>
                    </a:cubicBezTo>
                    <a:cubicBezTo>
                      <a:pt x="18922" y="24281"/>
                      <a:pt x="18919" y="23953"/>
                      <a:pt x="18410" y="23677"/>
                    </a:cubicBezTo>
                    <a:cubicBezTo>
                      <a:pt x="18325" y="23631"/>
                      <a:pt x="18235" y="23606"/>
                      <a:pt x="18146" y="23606"/>
                    </a:cubicBezTo>
                    <a:cubicBezTo>
                      <a:pt x="18060" y="23606"/>
                      <a:pt x="17975" y="23629"/>
                      <a:pt x="17893" y="23677"/>
                    </a:cubicBezTo>
                    <a:cubicBezTo>
                      <a:pt x="17417" y="23961"/>
                      <a:pt x="17037" y="24333"/>
                      <a:pt x="16838" y="24863"/>
                    </a:cubicBezTo>
                    <a:cubicBezTo>
                      <a:pt x="16807" y="24947"/>
                      <a:pt x="16786" y="25038"/>
                      <a:pt x="16787" y="25126"/>
                    </a:cubicBezTo>
                    <a:cubicBezTo>
                      <a:pt x="16790" y="25386"/>
                      <a:pt x="16782" y="25647"/>
                      <a:pt x="16821" y="25901"/>
                    </a:cubicBezTo>
                    <a:cubicBezTo>
                      <a:pt x="16946" y="26731"/>
                      <a:pt x="16339" y="27212"/>
                      <a:pt x="16095" y="27440"/>
                    </a:cubicBezTo>
                    <a:cubicBezTo>
                      <a:pt x="15134" y="28332"/>
                      <a:pt x="15160" y="28305"/>
                      <a:pt x="14863" y="28407"/>
                    </a:cubicBezTo>
                    <a:cubicBezTo>
                      <a:pt x="14764" y="28307"/>
                      <a:pt x="14743" y="28238"/>
                      <a:pt x="14812" y="28152"/>
                    </a:cubicBezTo>
                    <a:cubicBezTo>
                      <a:pt x="14956" y="27981"/>
                      <a:pt x="15101" y="27806"/>
                      <a:pt x="15311" y="27705"/>
                    </a:cubicBezTo>
                    <a:cubicBezTo>
                      <a:pt x="15468" y="27631"/>
                      <a:pt x="15584" y="27511"/>
                      <a:pt x="15676" y="27365"/>
                    </a:cubicBezTo>
                    <a:cubicBezTo>
                      <a:pt x="15944" y="26945"/>
                      <a:pt x="15859" y="26644"/>
                      <a:pt x="15777" y="26092"/>
                    </a:cubicBezTo>
                    <a:cubicBezTo>
                      <a:pt x="15724" y="25732"/>
                      <a:pt x="15687" y="25445"/>
                      <a:pt x="15355" y="25211"/>
                    </a:cubicBezTo>
                    <a:cubicBezTo>
                      <a:pt x="15208" y="25108"/>
                      <a:pt x="15057" y="25011"/>
                      <a:pt x="14925" y="24924"/>
                    </a:cubicBezTo>
                    <a:cubicBezTo>
                      <a:pt x="14822" y="24678"/>
                      <a:pt x="14921" y="24593"/>
                      <a:pt x="15350" y="23857"/>
                    </a:cubicBezTo>
                    <a:cubicBezTo>
                      <a:pt x="16268" y="23655"/>
                      <a:pt x="16803" y="23668"/>
                      <a:pt x="16935" y="22824"/>
                    </a:cubicBezTo>
                    <a:cubicBezTo>
                      <a:pt x="17084" y="21869"/>
                      <a:pt x="16882" y="21012"/>
                      <a:pt x="16515" y="20130"/>
                    </a:cubicBezTo>
                    <a:cubicBezTo>
                      <a:pt x="16950" y="19507"/>
                      <a:pt x="16780" y="19780"/>
                      <a:pt x="17157" y="19107"/>
                    </a:cubicBezTo>
                    <a:cubicBezTo>
                      <a:pt x="17257" y="19080"/>
                      <a:pt x="17340" y="19048"/>
                      <a:pt x="17428" y="19034"/>
                    </a:cubicBezTo>
                    <a:cubicBezTo>
                      <a:pt x="17795" y="18974"/>
                      <a:pt x="18004" y="18710"/>
                      <a:pt x="18019" y="18323"/>
                    </a:cubicBezTo>
                    <a:cubicBezTo>
                      <a:pt x="18027" y="18121"/>
                      <a:pt x="18027" y="17918"/>
                      <a:pt x="18021" y="17716"/>
                    </a:cubicBezTo>
                    <a:cubicBezTo>
                      <a:pt x="18015" y="17495"/>
                      <a:pt x="18071" y="17076"/>
                      <a:pt x="18264" y="16877"/>
                    </a:cubicBezTo>
                    <a:cubicBezTo>
                      <a:pt x="18315" y="16856"/>
                      <a:pt x="18383" y="16846"/>
                      <a:pt x="18465" y="16846"/>
                    </a:cubicBezTo>
                    <a:close/>
                    <a:moveTo>
                      <a:pt x="6989" y="1"/>
                    </a:moveTo>
                    <a:cubicBezTo>
                      <a:pt x="6964" y="1"/>
                      <a:pt x="6939" y="2"/>
                      <a:pt x="6914" y="6"/>
                    </a:cubicBezTo>
                    <a:cubicBezTo>
                      <a:pt x="5997" y="142"/>
                      <a:pt x="6010" y="414"/>
                      <a:pt x="5597" y="578"/>
                    </a:cubicBezTo>
                    <a:cubicBezTo>
                      <a:pt x="5400" y="518"/>
                      <a:pt x="5194" y="433"/>
                      <a:pt x="4939" y="433"/>
                    </a:cubicBezTo>
                    <a:cubicBezTo>
                      <a:pt x="4720" y="433"/>
                      <a:pt x="4465" y="495"/>
                      <a:pt x="4149" y="688"/>
                    </a:cubicBezTo>
                    <a:cubicBezTo>
                      <a:pt x="3747" y="933"/>
                      <a:pt x="3646" y="1328"/>
                      <a:pt x="3890" y="1728"/>
                    </a:cubicBezTo>
                    <a:cubicBezTo>
                      <a:pt x="3995" y="1900"/>
                      <a:pt x="4133" y="2050"/>
                      <a:pt x="4293" y="2258"/>
                    </a:cubicBezTo>
                    <a:cubicBezTo>
                      <a:pt x="4343" y="2456"/>
                      <a:pt x="4452" y="2705"/>
                      <a:pt x="4422" y="2960"/>
                    </a:cubicBezTo>
                    <a:cubicBezTo>
                      <a:pt x="4312" y="3104"/>
                      <a:pt x="4264" y="3062"/>
                      <a:pt x="3390" y="3134"/>
                    </a:cubicBezTo>
                    <a:cubicBezTo>
                      <a:pt x="3056" y="3160"/>
                      <a:pt x="2747" y="3242"/>
                      <a:pt x="2515" y="3509"/>
                    </a:cubicBezTo>
                    <a:cubicBezTo>
                      <a:pt x="2496" y="3533"/>
                      <a:pt x="2457" y="3541"/>
                      <a:pt x="2412" y="3564"/>
                    </a:cubicBezTo>
                    <a:cubicBezTo>
                      <a:pt x="2339" y="3549"/>
                      <a:pt x="2090" y="3529"/>
                      <a:pt x="1462" y="3270"/>
                    </a:cubicBezTo>
                    <a:cubicBezTo>
                      <a:pt x="1359" y="3228"/>
                      <a:pt x="1261" y="3207"/>
                      <a:pt x="1166" y="3207"/>
                    </a:cubicBezTo>
                    <a:cubicBezTo>
                      <a:pt x="1001" y="3207"/>
                      <a:pt x="848" y="3270"/>
                      <a:pt x="707" y="3392"/>
                    </a:cubicBezTo>
                    <a:cubicBezTo>
                      <a:pt x="318" y="3729"/>
                      <a:pt x="1" y="4060"/>
                      <a:pt x="29" y="4575"/>
                    </a:cubicBezTo>
                    <a:cubicBezTo>
                      <a:pt x="127" y="6385"/>
                      <a:pt x="1658" y="6208"/>
                      <a:pt x="2360" y="7229"/>
                    </a:cubicBezTo>
                    <a:cubicBezTo>
                      <a:pt x="2443" y="7349"/>
                      <a:pt x="2524" y="7482"/>
                      <a:pt x="2636" y="7567"/>
                    </a:cubicBezTo>
                    <a:cubicBezTo>
                      <a:pt x="2943" y="7796"/>
                      <a:pt x="3257" y="8015"/>
                      <a:pt x="3583" y="8213"/>
                    </a:cubicBezTo>
                    <a:cubicBezTo>
                      <a:pt x="3728" y="8302"/>
                      <a:pt x="3886" y="8349"/>
                      <a:pt x="4050" y="8349"/>
                    </a:cubicBezTo>
                    <a:cubicBezTo>
                      <a:pt x="4142" y="8349"/>
                      <a:pt x="4236" y="8334"/>
                      <a:pt x="4331" y="8304"/>
                    </a:cubicBezTo>
                    <a:cubicBezTo>
                      <a:pt x="4585" y="8222"/>
                      <a:pt x="5306" y="8159"/>
                      <a:pt x="5352" y="7461"/>
                    </a:cubicBezTo>
                    <a:cubicBezTo>
                      <a:pt x="5317" y="7059"/>
                      <a:pt x="5055" y="6771"/>
                      <a:pt x="4987" y="6516"/>
                    </a:cubicBezTo>
                    <a:cubicBezTo>
                      <a:pt x="4899" y="6177"/>
                      <a:pt x="4715" y="6032"/>
                      <a:pt x="4314" y="5614"/>
                    </a:cubicBezTo>
                    <a:cubicBezTo>
                      <a:pt x="4273" y="5483"/>
                      <a:pt x="4293" y="5398"/>
                      <a:pt x="4335" y="5314"/>
                    </a:cubicBezTo>
                    <a:cubicBezTo>
                      <a:pt x="4604" y="4784"/>
                      <a:pt x="5067" y="4952"/>
                      <a:pt x="5528" y="4895"/>
                    </a:cubicBezTo>
                    <a:cubicBezTo>
                      <a:pt x="5582" y="4889"/>
                      <a:pt x="5634" y="4886"/>
                      <a:pt x="5686" y="4886"/>
                    </a:cubicBezTo>
                    <a:cubicBezTo>
                      <a:pt x="6470" y="4886"/>
                      <a:pt x="6940" y="5606"/>
                      <a:pt x="7499" y="5606"/>
                    </a:cubicBezTo>
                    <a:cubicBezTo>
                      <a:pt x="7528" y="5606"/>
                      <a:pt x="7557" y="5604"/>
                      <a:pt x="7586" y="5600"/>
                    </a:cubicBezTo>
                    <a:cubicBezTo>
                      <a:pt x="8032" y="5538"/>
                      <a:pt x="8524" y="5399"/>
                      <a:pt x="8760" y="5024"/>
                    </a:cubicBezTo>
                    <a:cubicBezTo>
                      <a:pt x="8950" y="4723"/>
                      <a:pt x="9070" y="4406"/>
                      <a:pt x="9051" y="4038"/>
                    </a:cubicBezTo>
                    <a:cubicBezTo>
                      <a:pt x="9034" y="3713"/>
                      <a:pt x="9051" y="3386"/>
                      <a:pt x="9061" y="3060"/>
                    </a:cubicBezTo>
                    <a:cubicBezTo>
                      <a:pt x="9074" y="2623"/>
                      <a:pt x="8799" y="2586"/>
                      <a:pt x="8646" y="2586"/>
                    </a:cubicBezTo>
                    <a:cubicBezTo>
                      <a:pt x="8615" y="2586"/>
                      <a:pt x="8588" y="2587"/>
                      <a:pt x="8570" y="2587"/>
                    </a:cubicBezTo>
                    <a:cubicBezTo>
                      <a:pt x="8568" y="2587"/>
                      <a:pt x="8566" y="2587"/>
                      <a:pt x="8563" y="2587"/>
                    </a:cubicBezTo>
                    <a:lnTo>
                      <a:pt x="7383" y="2535"/>
                    </a:lnTo>
                    <a:cubicBezTo>
                      <a:pt x="7001" y="2518"/>
                      <a:pt x="6884" y="2393"/>
                      <a:pt x="6959" y="1959"/>
                    </a:cubicBezTo>
                    <a:cubicBezTo>
                      <a:pt x="7023" y="1593"/>
                      <a:pt x="7094" y="1228"/>
                      <a:pt x="7163" y="865"/>
                    </a:cubicBezTo>
                    <a:cubicBezTo>
                      <a:pt x="7169" y="834"/>
                      <a:pt x="7191" y="807"/>
                      <a:pt x="7208" y="773"/>
                    </a:cubicBezTo>
                    <a:cubicBezTo>
                      <a:pt x="7459" y="1009"/>
                      <a:pt x="7725" y="1110"/>
                      <a:pt x="8028" y="1136"/>
                    </a:cubicBezTo>
                    <a:cubicBezTo>
                      <a:pt x="8242" y="1154"/>
                      <a:pt x="8536" y="1380"/>
                      <a:pt x="8953" y="1439"/>
                    </a:cubicBezTo>
                    <a:cubicBezTo>
                      <a:pt x="9245" y="1480"/>
                      <a:pt x="9510" y="1658"/>
                      <a:pt x="10045" y="1874"/>
                    </a:cubicBezTo>
                    <a:cubicBezTo>
                      <a:pt x="10318" y="1982"/>
                      <a:pt x="10589" y="2093"/>
                      <a:pt x="10866" y="2182"/>
                    </a:cubicBezTo>
                    <a:cubicBezTo>
                      <a:pt x="11139" y="2268"/>
                      <a:pt x="11289" y="2465"/>
                      <a:pt x="11408" y="2703"/>
                    </a:cubicBezTo>
                    <a:cubicBezTo>
                      <a:pt x="11533" y="2945"/>
                      <a:pt x="11387" y="3076"/>
                      <a:pt x="11297" y="3339"/>
                    </a:cubicBezTo>
                    <a:cubicBezTo>
                      <a:pt x="11088" y="3950"/>
                      <a:pt x="10642" y="3952"/>
                      <a:pt x="10355" y="4197"/>
                    </a:cubicBezTo>
                    <a:cubicBezTo>
                      <a:pt x="10098" y="4416"/>
                      <a:pt x="10035" y="4706"/>
                      <a:pt x="10169" y="5019"/>
                    </a:cubicBezTo>
                    <a:cubicBezTo>
                      <a:pt x="10364" y="5473"/>
                      <a:pt x="10790" y="5746"/>
                      <a:pt x="10760" y="5944"/>
                    </a:cubicBezTo>
                    <a:cubicBezTo>
                      <a:pt x="10550" y="5979"/>
                      <a:pt x="10342" y="6016"/>
                      <a:pt x="10132" y="6050"/>
                    </a:cubicBezTo>
                    <a:cubicBezTo>
                      <a:pt x="9683" y="6120"/>
                      <a:pt x="9236" y="6115"/>
                      <a:pt x="8856" y="6500"/>
                    </a:cubicBezTo>
                    <a:cubicBezTo>
                      <a:pt x="8641" y="6718"/>
                      <a:pt x="8501" y="6964"/>
                      <a:pt x="8605" y="7288"/>
                    </a:cubicBezTo>
                    <a:cubicBezTo>
                      <a:pt x="8621" y="7339"/>
                      <a:pt x="8607" y="7399"/>
                      <a:pt x="8607" y="7440"/>
                    </a:cubicBezTo>
                    <a:cubicBezTo>
                      <a:pt x="8535" y="7537"/>
                      <a:pt x="8462" y="7606"/>
                      <a:pt x="8324" y="7607"/>
                    </a:cubicBezTo>
                    <a:cubicBezTo>
                      <a:pt x="7948" y="7397"/>
                      <a:pt x="7557" y="7170"/>
                      <a:pt x="7206" y="7170"/>
                    </a:cubicBezTo>
                    <a:cubicBezTo>
                      <a:pt x="7037" y="7170"/>
                      <a:pt x="6878" y="7223"/>
                      <a:pt x="6734" y="7355"/>
                    </a:cubicBezTo>
                    <a:cubicBezTo>
                      <a:pt x="6464" y="7603"/>
                      <a:pt x="6257" y="7894"/>
                      <a:pt x="6199" y="8267"/>
                    </a:cubicBezTo>
                    <a:cubicBezTo>
                      <a:pt x="6305" y="8613"/>
                      <a:pt x="6279" y="8470"/>
                      <a:pt x="6362" y="8640"/>
                    </a:cubicBezTo>
                    <a:cubicBezTo>
                      <a:pt x="6420" y="8761"/>
                      <a:pt x="6489" y="8879"/>
                      <a:pt x="6526" y="9007"/>
                    </a:cubicBezTo>
                    <a:cubicBezTo>
                      <a:pt x="6610" y="9290"/>
                      <a:pt x="6781" y="9498"/>
                      <a:pt x="7022" y="9660"/>
                    </a:cubicBezTo>
                    <a:cubicBezTo>
                      <a:pt x="7560" y="10026"/>
                      <a:pt x="7445" y="10467"/>
                      <a:pt x="7288" y="11467"/>
                    </a:cubicBezTo>
                    <a:cubicBezTo>
                      <a:pt x="7220" y="11900"/>
                      <a:pt x="6977" y="12446"/>
                      <a:pt x="6614" y="12717"/>
                    </a:cubicBezTo>
                    <a:cubicBezTo>
                      <a:pt x="5789" y="13334"/>
                      <a:pt x="5683" y="13359"/>
                      <a:pt x="5564" y="13683"/>
                    </a:cubicBezTo>
                    <a:cubicBezTo>
                      <a:pt x="5431" y="14044"/>
                      <a:pt x="5516" y="14416"/>
                      <a:pt x="5705" y="14895"/>
                    </a:cubicBezTo>
                    <a:cubicBezTo>
                      <a:pt x="5825" y="15199"/>
                      <a:pt x="6009" y="15333"/>
                      <a:pt x="6186" y="15333"/>
                    </a:cubicBezTo>
                    <a:cubicBezTo>
                      <a:pt x="6278" y="15333"/>
                      <a:pt x="6369" y="15296"/>
                      <a:pt x="6448" y="15228"/>
                    </a:cubicBezTo>
                    <a:cubicBezTo>
                      <a:pt x="6711" y="15001"/>
                      <a:pt x="6991" y="14792"/>
                      <a:pt x="7225" y="14529"/>
                    </a:cubicBezTo>
                    <a:cubicBezTo>
                      <a:pt x="7397" y="14336"/>
                      <a:pt x="7584" y="14155"/>
                      <a:pt x="7780" y="13986"/>
                    </a:cubicBezTo>
                    <a:cubicBezTo>
                      <a:pt x="7984" y="13809"/>
                      <a:pt x="8182" y="13628"/>
                      <a:pt x="8344" y="13408"/>
                    </a:cubicBezTo>
                    <a:cubicBezTo>
                      <a:pt x="8404" y="13327"/>
                      <a:pt x="8473" y="13251"/>
                      <a:pt x="8551" y="13185"/>
                    </a:cubicBezTo>
                    <a:cubicBezTo>
                      <a:pt x="8692" y="13064"/>
                      <a:pt x="8853" y="13009"/>
                      <a:pt x="9008" y="13009"/>
                    </a:cubicBezTo>
                    <a:cubicBezTo>
                      <a:pt x="9286" y="13009"/>
                      <a:pt x="9543" y="13188"/>
                      <a:pt x="9626" y="13495"/>
                    </a:cubicBezTo>
                    <a:cubicBezTo>
                      <a:pt x="9766" y="14014"/>
                      <a:pt x="9547" y="14767"/>
                      <a:pt x="10360" y="15060"/>
                    </a:cubicBezTo>
                    <a:cubicBezTo>
                      <a:pt x="10434" y="15087"/>
                      <a:pt x="10504" y="15122"/>
                      <a:pt x="10579" y="15154"/>
                    </a:cubicBezTo>
                    <a:cubicBezTo>
                      <a:pt x="10980" y="15788"/>
                      <a:pt x="11014" y="15882"/>
                      <a:pt x="12325" y="15992"/>
                    </a:cubicBezTo>
                    <a:cubicBezTo>
                      <a:pt x="12325" y="16234"/>
                      <a:pt x="12354" y="16052"/>
                      <a:pt x="12236" y="16463"/>
                    </a:cubicBezTo>
                    <a:cubicBezTo>
                      <a:pt x="12113" y="16888"/>
                      <a:pt x="12055" y="17053"/>
                      <a:pt x="12061" y="17283"/>
                    </a:cubicBezTo>
                    <a:cubicBezTo>
                      <a:pt x="12070" y="17601"/>
                      <a:pt x="12300" y="17834"/>
                      <a:pt x="12651" y="17863"/>
                    </a:cubicBezTo>
                    <a:cubicBezTo>
                      <a:pt x="12699" y="17867"/>
                      <a:pt x="12748" y="17869"/>
                      <a:pt x="12797" y="17869"/>
                    </a:cubicBezTo>
                    <a:cubicBezTo>
                      <a:pt x="12905" y="17869"/>
                      <a:pt x="13014" y="17859"/>
                      <a:pt x="13122" y="17845"/>
                    </a:cubicBezTo>
                    <a:cubicBezTo>
                      <a:pt x="13604" y="17779"/>
                      <a:pt x="13901" y="17669"/>
                      <a:pt x="14189" y="17669"/>
                    </a:cubicBezTo>
                    <a:cubicBezTo>
                      <a:pt x="14248" y="17669"/>
                      <a:pt x="14307" y="17673"/>
                      <a:pt x="14367" y="17684"/>
                    </a:cubicBezTo>
                    <a:cubicBezTo>
                      <a:pt x="14387" y="17706"/>
                      <a:pt x="14399" y="17714"/>
                      <a:pt x="14400" y="17723"/>
                    </a:cubicBezTo>
                    <a:cubicBezTo>
                      <a:pt x="14468" y="18089"/>
                      <a:pt x="14499" y="18722"/>
                      <a:pt x="15022" y="19295"/>
                    </a:cubicBezTo>
                    <a:cubicBezTo>
                      <a:pt x="15257" y="19552"/>
                      <a:pt x="15485" y="19818"/>
                      <a:pt x="15730" y="20066"/>
                    </a:cubicBezTo>
                    <a:cubicBezTo>
                      <a:pt x="15943" y="20279"/>
                      <a:pt x="16084" y="20528"/>
                      <a:pt x="16182" y="20808"/>
                    </a:cubicBezTo>
                    <a:cubicBezTo>
                      <a:pt x="16393" y="21403"/>
                      <a:pt x="16440" y="22016"/>
                      <a:pt x="16389" y="22639"/>
                    </a:cubicBezTo>
                    <a:cubicBezTo>
                      <a:pt x="16378" y="22787"/>
                      <a:pt x="16344" y="22928"/>
                      <a:pt x="16233" y="23055"/>
                    </a:cubicBezTo>
                    <a:cubicBezTo>
                      <a:pt x="16147" y="23080"/>
                      <a:pt x="16051" y="23113"/>
                      <a:pt x="15952" y="23134"/>
                    </a:cubicBezTo>
                    <a:cubicBezTo>
                      <a:pt x="15765" y="23173"/>
                      <a:pt x="15578" y="23216"/>
                      <a:pt x="15389" y="23239"/>
                    </a:cubicBezTo>
                    <a:cubicBezTo>
                      <a:pt x="15065" y="23278"/>
                      <a:pt x="14857" y="23455"/>
                      <a:pt x="14729" y="23746"/>
                    </a:cubicBezTo>
                    <a:cubicBezTo>
                      <a:pt x="14595" y="24045"/>
                      <a:pt x="13851" y="24978"/>
                      <a:pt x="14666" y="25466"/>
                    </a:cubicBezTo>
                    <a:cubicBezTo>
                      <a:pt x="14842" y="25571"/>
                      <a:pt x="15064" y="25626"/>
                      <a:pt x="15158" y="25839"/>
                    </a:cubicBezTo>
                    <a:cubicBezTo>
                      <a:pt x="15188" y="26128"/>
                      <a:pt x="15215" y="26408"/>
                      <a:pt x="15245" y="26687"/>
                    </a:cubicBezTo>
                    <a:cubicBezTo>
                      <a:pt x="15273" y="26937"/>
                      <a:pt x="15195" y="27126"/>
                      <a:pt x="14958" y="27242"/>
                    </a:cubicBezTo>
                    <a:cubicBezTo>
                      <a:pt x="14699" y="27370"/>
                      <a:pt x="14504" y="27580"/>
                      <a:pt x="14342" y="27808"/>
                    </a:cubicBezTo>
                    <a:cubicBezTo>
                      <a:pt x="14066" y="28195"/>
                      <a:pt x="14101" y="28557"/>
                      <a:pt x="14446" y="28861"/>
                    </a:cubicBezTo>
                    <a:cubicBezTo>
                      <a:pt x="14568" y="28971"/>
                      <a:pt x="14703" y="29034"/>
                      <a:pt x="14850" y="29034"/>
                    </a:cubicBezTo>
                    <a:cubicBezTo>
                      <a:pt x="14948" y="29034"/>
                      <a:pt x="15052" y="29005"/>
                      <a:pt x="15161" y="28944"/>
                    </a:cubicBezTo>
                    <a:cubicBezTo>
                      <a:pt x="15409" y="28806"/>
                      <a:pt x="15635" y="28642"/>
                      <a:pt x="15840" y="28445"/>
                    </a:cubicBezTo>
                    <a:cubicBezTo>
                      <a:pt x="16073" y="28220"/>
                      <a:pt x="16498" y="27859"/>
                      <a:pt x="16691" y="27678"/>
                    </a:cubicBezTo>
                    <a:cubicBezTo>
                      <a:pt x="17625" y="26808"/>
                      <a:pt x="17397" y="25877"/>
                      <a:pt x="17349" y="25357"/>
                    </a:cubicBezTo>
                    <a:cubicBezTo>
                      <a:pt x="17312" y="24948"/>
                      <a:pt x="17691" y="24564"/>
                      <a:pt x="18002" y="24310"/>
                    </a:cubicBezTo>
                    <a:cubicBezTo>
                      <a:pt x="18051" y="24268"/>
                      <a:pt x="18117" y="24249"/>
                      <a:pt x="18172" y="24223"/>
                    </a:cubicBezTo>
                    <a:cubicBezTo>
                      <a:pt x="18497" y="24359"/>
                      <a:pt x="18551" y="24779"/>
                      <a:pt x="19509" y="25128"/>
                    </a:cubicBezTo>
                    <a:cubicBezTo>
                      <a:pt x="19590" y="25158"/>
                      <a:pt x="19667" y="25173"/>
                      <a:pt x="19739" y="25173"/>
                    </a:cubicBezTo>
                    <a:cubicBezTo>
                      <a:pt x="19906" y="25173"/>
                      <a:pt x="20048" y="25093"/>
                      <a:pt x="20164" y="24936"/>
                    </a:cubicBezTo>
                    <a:cubicBezTo>
                      <a:pt x="20508" y="24468"/>
                      <a:pt x="21218" y="24343"/>
                      <a:pt x="21796" y="23446"/>
                    </a:cubicBezTo>
                    <a:cubicBezTo>
                      <a:pt x="22001" y="23130"/>
                      <a:pt x="22121" y="22779"/>
                      <a:pt x="22196" y="22413"/>
                    </a:cubicBezTo>
                    <a:cubicBezTo>
                      <a:pt x="22256" y="22125"/>
                      <a:pt x="22179" y="21868"/>
                      <a:pt x="21921" y="21705"/>
                    </a:cubicBezTo>
                    <a:cubicBezTo>
                      <a:pt x="21332" y="21337"/>
                      <a:pt x="20953" y="21254"/>
                      <a:pt x="20506" y="21254"/>
                    </a:cubicBezTo>
                    <a:cubicBezTo>
                      <a:pt x="20258" y="21254"/>
                      <a:pt x="19989" y="21280"/>
                      <a:pt x="19652" y="21297"/>
                    </a:cubicBezTo>
                    <a:cubicBezTo>
                      <a:pt x="19564" y="21302"/>
                      <a:pt x="19475" y="21312"/>
                      <a:pt x="19386" y="21312"/>
                    </a:cubicBezTo>
                    <a:cubicBezTo>
                      <a:pt x="19318" y="21312"/>
                      <a:pt x="19251" y="21307"/>
                      <a:pt x="19182" y="21288"/>
                    </a:cubicBezTo>
                    <a:cubicBezTo>
                      <a:pt x="18970" y="21002"/>
                      <a:pt x="18903" y="20693"/>
                      <a:pt x="19045" y="20365"/>
                    </a:cubicBezTo>
                    <a:cubicBezTo>
                      <a:pt x="19158" y="20106"/>
                      <a:pt x="19331" y="19880"/>
                      <a:pt x="19554" y="19702"/>
                    </a:cubicBezTo>
                    <a:cubicBezTo>
                      <a:pt x="19653" y="19624"/>
                      <a:pt x="19762" y="19579"/>
                      <a:pt x="19879" y="19579"/>
                    </a:cubicBezTo>
                    <a:cubicBezTo>
                      <a:pt x="19948" y="19579"/>
                      <a:pt x="20019" y="19595"/>
                      <a:pt x="20092" y="19630"/>
                    </a:cubicBezTo>
                    <a:cubicBezTo>
                      <a:pt x="20193" y="19678"/>
                      <a:pt x="20303" y="19710"/>
                      <a:pt x="20405" y="19757"/>
                    </a:cubicBezTo>
                    <a:cubicBezTo>
                      <a:pt x="20560" y="19828"/>
                      <a:pt x="20715" y="19868"/>
                      <a:pt x="20874" y="19868"/>
                    </a:cubicBezTo>
                    <a:cubicBezTo>
                      <a:pt x="20988" y="19868"/>
                      <a:pt x="21105" y="19847"/>
                      <a:pt x="21223" y="19802"/>
                    </a:cubicBezTo>
                    <a:cubicBezTo>
                      <a:pt x="21284" y="19776"/>
                      <a:pt x="21353" y="19770"/>
                      <a:pt x="21417" y="19749"/>
                    </a:cubicBezTo>
                    <a:cubicBezTo>
                      <a:pt x="21498" y="19723"/>
                      <a:pt x="21577" y="19710"/>
                      <a:pt x="21656" y="19710"/>
                    </a:cubicBezTo>
                    <a:cubicBezTo>
                      <a:pt x="21742" y="19710"/>
                      <a:pt x="21827" y="19725"/>
                      <a:pt x="21915" y="19753"/>
                    </a:cubicBezTo>
                    <a:cubicBezTo>
                      <a:pt x="22053" y="19798"/>
                      <a:pt x="22197" y="19826"/>
                      <a:pt x="22337" y="19869"/>
                    </a:cubicBezTo>
                    <a:cubicBezTo>
                      <a:pt x="22379" y="19882"/>
                      <a:pt x="22427" y="19888"/>
                      <a:pt x="22478" y="19888"/>
                    </a:cubicBezTo>
                    <a:cubicBezTo>
                      <a:pt x="22677" y="19888"/>
                      <a:pt x="22929" y="19790"/>
                      <a:pt x="23107" y="19563"/>
                    </a:cubicBezTo>
                    <a:cubicBezTo>
                      <a:pt x="23219" y="19420"/>
                      <a:pt x="23294" y="19258"/>
                      <a:pt x="23371" y="19094"/>
                    </a:cubicBezTo>
                    <a:cubicBezTo>
                      <a:pt x="23627" y="18549"/>
                      <a:pt x="23197" y="17801"/>
                      <a:pt x="22537" y="17801"/>
                    </a:cubicBezTo>
                    <a:cubicBezTo>
                      <a:pt x="22532" y="17801"/>
                      <a:pt x="22527" y="17801"/>
                      <a:pt x="22523" y="17801"/>
                    </a:cubicBezTo>
                    <a:cubicBezTo>
                      <a:pt x="22477" y="17802"/>
                      <a:pt x="22436" y="17802"/>
                      <a:pt x="22398" y="17802"/>
                    </a:cubicBezTo>
                    <a:cubicBezTo>
                      <a:pt x="22046" y="17802"/>
                      <a:pt x="21989" y="17774"/>
                      <a:pt x="21586" y="17705"/>
                    </a:cubicBezTo>
                    <a:cubicBezTo>
                      <a:pt x="21209" y="17639"/>
                      <a:pt x="20981" y="17461"/>
                      <a:pt x="20708" y="17232"/>
                    </a:cubicBezTo>
                    <a:cubicBezTo>
                      <a:pt x="20075" y="16704"/>
                      <a:pt x="19580" y="16578"/>
                      <a:pt x="19326" y="16456"/>
                    </a:cubicBezTo>
                    <a:cubicBezTo>
                      <a:pt x="19289" y="16302"/>
                      <a:pt x="19280" y="16161"/>
                      <a:pt x="19222" y="16045"/>
                    </a:cubicBezTo>
                    <a:cubicBezTo>
                      <a:pt x="19055" y="15714"/>
                      <a:pt x="18898" y="15378"/>
                      <a:pt x="18757" y="15035"/>
                    </a:cubicBezTo>
                    <a:cubicBezTo>
                      <a:pt x="18749" y="15013"/>
                      <a:pt x="18732" y="14997"/>
                      <a:pt x="18709" y="14966"/>
                    </a:cubicBezTo>
                    <a:cubicBezTo>
                      <a:pt x="18654" y="14936"/>
                      <a:pt x="18585" y="14900"/>
                      <a:pt x="18508" y="14857"/>
                    </a:cubicBezTo>
                    <a:cubicBezTo>
                      <a:pt x="18390" y="14422"/>
                      <a:pt x="18452" y="14447"/>
                      <a:pt x="18353" y="13629"/>
                    </a:cubicBezTo>
                    <a:cubicBezTo>
                      <a:pt x="18303" y="13222"/>
                      <a:pt x="18071" y="13024"/>
                      <a:pt x="17659" y="12975"/>
                    </a:cubicBezTo>
                    <a:cubicBezTo>
                      <a:pt x="17620" y="12971"/>
                      <a:pt x="17579" y="12968"/>
                      <a:pt x="17537" y="12968"/>
                    </a:cubicBezTo>
                    <a:cubicBezTo>
                      <a:pt x="17231" y="12968"/>
                      <a:pt x="16845" y="13093"/>
                      <a:pt x="16655" y="13454"/>
                    </a:cubicBezTo>
                    <a:cubicBezTo>
                      <a:pt x="16446" y="13853"/>
                      <a:pt x="16448" y="14134"/>
                      <a:pt x="16352" y="14623"/>
                    </a:cubicBezTo>
                    <a:cubicBezTo>
                      <a:pt x="16208" y="15362"/>
                      <a:pt x="16255" y="15547"/>
                      <a:pt x="16243" y="16235"/>
                    </a:cubicBezTo>
                    <a:cubicBezTo>
                      <a:pt x="16241" y="16275"/>
                      <a:pt x="16254" y="16326"/>
                      <a:pt x="16184" y="16350"/>
                    </a:cubicBezTo>
                    <a:cubicBezTo>
                      <a:pt x="16062" y="16316"/>
                      <a:pt x="15998" y="16204"/>
                      <a:pt x="15935" y="16102"/>
                    </a:cubicBezTo>
                    <a:cubicBezTo>
                      <a:pt x="15717" y="15744"/>
                      <a:pt x="15410" y="15492"/>
                      <a:pt x="15037" y="15309"/>
                    </a:cubicBezTo>
                    <a:cubicBezTo>
                      <a:pt x="14906" y="15245"/>
                      <a:pt x="14787" y="15159"/>
                      <a:pt x="14661" y="15085"/>
                    </a:cubicBezTo>
                    <a:cubicBezTo>
                      <a:pt x="14526" y="15005"/>
                      <a:pt x="14390" y="14928"/>
                      <a:pt x="14247" y="14848"/>
                    </a:cubicBezTo>
                    <a:cubicBezTo>
                      <a:pt x="14219" y="14732"/>
                      <a:pt x="14180" y="14625"/>
                      <a:pt x="14169" y="14516"/>
                    </a:cubicBezTo>
                    <a:cubicBezTo>
                      <a:pt x="14118" y="14017"/>
                      <a:pt x="14103" y="13417"/>
                      <a:pt x="14023" y="13108"/>
                    </a:cubicBezTo>
                    <a:cubicBezTo>
                      <a:pt x="13861" y="12479"/>
                      <a:pt x="13379" y="12330"/>
                      <a:pt x="12899" y="12330"/>
                    </a:cubicBezTo>
                    <a:cubicBezTo>
                      <a:pt x="12529" y="12330"/>
                      <a:pt x="12159" y="12419"/>
                      <a:pt x="11938" y="12445"/>
                    </a:cubicBezTo>
                    <a:cubicBezTo>
                      <a:pt x="11891" y="12451"/>
                      <a:pt x="11843" y="12452"/>
                      <a:pt x="11796" y="12452"/>
                    </a:cubicBezTo>
                    <a:cubicBezTo>
                      <a:pt x="11721" y="12452"/>
                      <a:pt x="11646" y="12448"/>
                      <a:pt x="11573" y="12448"/>
                    </a:cubicBezTo>
                    <a:cubicBezTo>
                      <a:pt x="11219" y="12248"/>
                      <a:pt x="11280" y="11743"/>
                      <a:pt x="11257" y="11530"/>
                    </a:cubicBezTo>
                    <a:cubicBezTo>
                      <a:pt x="11195" y="10936"/>
                      <a:pt x="10684" y="10658"/>
                      <a:pt x="10277" y="10658"/>
                    </a:cubicBezTo>
                    <a:cubicBezTo>
                      <a:pt x="10203" y="10658"/>
                      <a:pt x="10133" y="10667"/>
                      <a:pt x="10069" y="10685"/>
                    </a:cubicBezTo>
                    <a:cubicBezTo>
                      <a:pt x="9984" y="10710"/>
                      <a:pt x="9895" y="10732"/>
                      <a:pt x="9807" y="10732"/>
                    </a:cubicBezTo>
                    <a:cubicBezTo>
                      <a:pt x="9743" y="10732"/>
                      <a:pt x="9679" y="10720"/>
                      <a:pt x="9617" y="10690"/>
                    </a:cubicBezTo>
                    <a:cubicBezTo>
                      <a:pt x="9549" y="10499"/>
                      <a:pt x="9547" y="10499"/>
                      <a:pt x="9560" y="10424"/>
                    </a:cubicBezTo>
                    <a:cubicBezTo>
                      <a:pt x="9673" y="9674"/>
                      <a:pt x="10353" y="9735"/>
                      <a:pt x="10527" y="8930"/>
                    </a:cubicBezTo>
                    <a:cubicBezTo>
                      <a:pt x="10624" y="8479"/>
                      <a:pt x="10616" y="8371"/>
                      <a:pt x="10725" y="8243"/>
                    </a:cubicBezTo>
                    <a:cubicBezTo>
                      <a:pt x="10862" y="8213"/>
                      <a:pt x="10980" y="8199"/>
                      <a:pt x="11083" y="8199"/>
                    </a:cubicBezTo>
                    <a:cubicBezTo>
                      <a:pt x="11744" y="8199"/>
                      <a:pt x="11788" y="8783"/>
                      <a:pt x="12062" y="9628"/>
                    </a:cubicBezTo>
                    <a:cubicBezTo>
                      <a:pt x="12253" y="10213"/>
                      <a:pt x="12636" y="10912"/>
                      <a:pt x="12660" y="10947"/>
                    </a:cubicBezTo>
                    <a:cubicBezTo>
                      <a:pt x="12941" y="11399"/>
                      <a:pt x="13263" y="11408"/>
                      <a:pt x="13732" y="11408"/>
                    </a:cubicBezTo>
                    <a:cubicBezTo>
                      <a:pt x="13751" y="11408"/>
                      <a:pt x="13771" y="11408"/>
                      <a:pt x="13791" y="11408"/>
                    </a:cubicBezTo>
                    <a:cubicBezTo>
                      <a:pt x="13951" y="11408"/>
                      <a:pt x="14128" y="11409"/>
                      <a:pt x="14326" y="11427"/>
                    </a:cubicBezTo>
                    <a:cubicBezTo>
                      <a:pt x="14391" y="11518"/>
                      <a:pt x="14459" y="11606"/>
                      <a:pt x="14520" y="11700"/>
                    </a:cubicBezTo>
                    <a:cubicBezTo>
                      <a:pt x="14741" y="12033"/>
                      <a:pt x="15154" y="12531"/>
                      <a:pt x="15552" y="12531"/>
                    </a:cubicBezTo>
                    <a:cubicBezTo>
                      <a:pt x="15578" y="12531"/>
                      <a:pt x="15604" y="12529"/>
                      <a:pt x="15629" y="12525"/>
                    </a:cubicBezTo>
                    <a:cubicBezTo>
                      <a:pt x="16383" y="12400"/>
                      <a:pt x="16455" y="11708"/>
                      <a:pt x="16549" y="11302"/>
                    </a:cubicBezTo>
                    <a:cubicBezTo>
                      <a:pt x="16673" y="11145"/>
                      <a:pt x="16810" y="11078"/>
                      <a:pt x="16972" y="11050"/>
                    </a:cubicBezTo>
                    <a:cubicBezTo>
                      <a:pt x="17222" y="11006"/>
                      <a:pt x="17419" y="10989"/>
                      <a:pt x="17582" y="10989"/>
                    </a:cubicBezTo>
                    <a:cubicBezTo>
                      <a:pt x="18158" y="10989"/>
                      <a:pt x="18291" y="11204"/>
                      <a:pt x="18736" y="11204"/>
                    </a:cubicBezTo>
                    <a:cubicBezTo>
                      <a:pt x="18852" y="11204"/>
                      <a:pt x="18989" y="11190"/>
                      <a:pt x="19161" y="11153"/>
                    </a:cubicBezTo>
                    <a:cubicBezTo>
                      <a:pt x="19430" y="11097"/>
                      <a:pt x="19445" y="10877"/>
                      <a:pt x="19523" y="10593"/>
                    </a:cubicBezTo>
                    <a:cubicBezTo>
                      <a:pt x="19635" y="10489"/>
                      <a:pt x="19908" y="10242"/>
                      <a:pt x="20022" y="10094"/>
                    </a:cubicBezTo>
                    <a:cubicBezTo>
                      <a:pt x="20248" y="9798"/>
                      <a:pt x="20434" y="9478"/>
                      <a:pt x="20598" y="9143"/>
                    </a:cubicBezTo>
                    <a:cubicBezTo>
                      <a:pt x="20754" y="8828"/>
                      <a:pt x="20727" y="8531"/>
                      <a:pt x="20533" y="8251"/>
                    </a:cubicBezTo>
                    <a:cubicBezTo>
                      <a:pt x="20405" y="8066"/>
                      <a:pt x="20258" y="7893"/>
                      <a:pt x="20110" y="7724"/>
                    </a:cubicBezTo>
                    <a:cubicBezTo>
                      <a:pt x="19988" y="7585"/>
                      <a:pt x="19829" y="7504"/>
                      <a:pt x="19610" y="7481"/>
                    </a:cubicBezTo>
                    <a:cubicBezTo>
                      <a:pt x="19509" y="7520"/>
                      <a:pt x="19381" y="7561"/>
                      <a:pt x="19259" y="7616"/>
                    </a:cubicBezTo>
                    <a:cubicBezTo>
                      <a:pt x="18481" y="7962"/>
                      <a:pt x="18328" y="8142"/>
                      <a:pt x="17542" y="8142"/>
                    </a:cubicBezTo>
                    <a:cubicBezTo>
                      <a:pt x="17089" y="8142"/>
                      <a:pt x="16716" y="7953"/>
                      <a:pt x="16351" y="7724"/>
                    </a:cubicBezTo>
                    <a:cubicBezTo>
                      <a:pt x="16190" y="7622"/>
                      <a:pt x="16110" y="7464"/>
                      <a:pt x="16108" y="7267"/>
                    </a:cubicBezTo>
                    <a:cubicBezTo>
                      <a:pt x="16106" y="7064"/>
                      <a:pt x="16117" y="6866"/>
                      <a:pt x="16180" y="6669"/>
                    </a:cubicBezTo>
                    <a:cubicBezTo>
                      <a:pt x="16248" y="6454"/>
                      <a:pt x="16292" y="6233"/>
                      <a:pt x="16350" y="6016"/>
                    </a:cubicBezTo>
                    <a:cubicBezTo>
                      <a:pt x="16533" y="5328"/>
                      <a:pt x="16000" y="4686"/>
                      <a:pt x="15361" y="4398"/>
                    </a:cubicBezTo>
                    <a:cubicBezTo>
                      <a:pt x="14980" y="4228"/>
                      <a:pt x="14582" y="4109"/>
                      <a:pt x="14178" y="4004"/>
                    </a:cubicBezTo>
                    <a:cubicBezTo>
                      <a:pt x="14100" y="3985"/>
                      <a:pt x="14025" y="3975"/>
                      <a:pt x="13951" y="3975"/>
                    </a:cubicBezTo>
                    <a:cubicBezTo>
                      <a:pt x="13779" y="3975"/>
                      <a:pt x="13618" y="4026"/>
                      <a:pt x="13465" y="4115"/>
                    </a:cubicBezTo>
                    <a:cubicBezTo>
                      <a:pt x="13309" y="4204"/>
                      <a:pt x="13169" y="4317"/>
                      <a:pt x="13028" y="4430"/>
                    </a:cubicBezTo>
                    <a:cubicBezTo>
                      <a:pt x="12619" y="4757"/>
                      <a:pt x="12480" y="5184"/>
                      <a:pt x="12572" y="5693"/>
                    </a:cubicBezTo>
                    <a:cubicBezTo>
                      <a:pt x="12665" y="6214"/>
                      <a:pt x="12829" y="6681"/>
                      <a:pt x="12885" y="7279"/>
                    </a:cubicBezTo>
                    <a:cubicBezTo>
                      <a:pt x="13001" y="8494"/>
                      <a:pt x="13901" y="8808"/>
                      <a:pt x="14181" y="8995"/>
                    </a:cubicBezTo>
                    <a:cubicBezTo>
                      <a:pt x="14549" y="9240"/>
                      <a:pt x="14499" y="9541"/>
                      <a:pt x="14570" y="9782"/>
                    </a:cubicBezTo>
                    <a:cubicBezTo>
                      <a:pt x="14601" y="9886"/>
                      <a:pt x="14653" y="9983"/>
                      <a:pt x="14701" y="10096"/>
                    </a:cubicBezTo>
                    <a:cubicBezTo>
                      <a:pt x="14434" y="10286"/>
                      <a:pt x="14198" y="10493"/>
                      <a:pt x="14058" y="10782"/>
                    </a:cubicBezTo>
                    <a:cubicBezTo>
                      <a:pt x="13921" y="10786"/>
                      <a:pt x="13788" y="10797"/>
                      <a:pt x="13661" y="10797"/>
                    </a:cubicBezTo>
                    <a:cubicBezTo>
                      <a:pt x="13545" y="10797"/>
                      <a:pt x="13433" y="10788"/>
                      <a:pt x="13326" y="10758"/>
                    </a:cubicBezTo>
                    <a:cubicBezTo>
                      <a:pt x="13187" y="10671"/>
                      <a:pt x="13134" y="10546"/>
                      <a:pt x="13073" y="10425"/>
                    </a:cubicBezTo>
                    <a:cubicBezTo>
                      <a:pt x="12202" y="8691"/>
                      <a:pt x="12693" y="9123"/>
                      <a:pt x="12086" y="8105"/>
                    </a:cubicBezTo>
                    <a:cubicBezTo>
                      <a:pt x="11909" y="7808"/>
                      <a:pt x="11424" y="7597"/>
                      <a:pt x="10972" y="7597"/>
                    </a:cubicBezTo>
                    <a:cubicBezTo>
                      <a:pt x="10559" y="7597"/>
                      <a:pt x="10172" y="7774"/>
                      <a:pt x="10072" y="8224"/>
                    </a:cubicBezTo>
                    <a:cubicBezTo>
                      <a:pt x="10003" y="8533"/>
                      <a:pt x="10022" y="9009"/>
                      <a:pt x="9589" y="9293"/>
                    </a:cubicBezTo>
                    <a:cubicBezTo>
                      <a:pt x="9562" y="9310"/>
                      <a:pt x="9539" y="9336"/>
                      <a:pt x="9514" y="9359"/>
                    </a:cubicBezTo>
                    <a:cubicBezTo>
                      <a:pt x="9212" y="9621"/>
                      <a:pt x="9045" y="9960"/>
                      <a:pt x="8962" y="10343"/>
                    </a:cubicBezTo>
                    <a:cubicBezTo>
                      <a:pt x="8848" y="10867"/>
                      <a:pt x="9227" y="11329"/>
                      <a:pt x="9749" y="11329"/>
                    </a:cubicBezTo>
                    <a:cubicBezTo>
                      <a:pt x="9769" y="11329"/>
                      <a:pt x="9789" y="11329"/>
                      <a:pt x="9809" y="11327"/>
                    </a:cubicBezTo>
                    <a:cubicBezTo>
                      <a:pt x="9978" y="11316"/>
                      <a:pt x="10141" y="11250"/>
                      <a:pt x="10295" y="11250"/>
                    </a:cubicBezTo>
                    <a:cubicBezTo>
                      <a:pt x="10419" y="11250"/>
                      <a:pt x="10537" y="11293"/>
                      <a:pt x="10645" y="11445"/>
                    </a:cubicBezTo>
                    <a:cubicBezTo>
                      <a:pt x="10662" y="11603"/>
                      <a:pt x="10694" y="11791"/>
                      <a:pt x="10704" y="11981"/>
                    </a:cubicBezTo>
                    <a:cubicBezTo>
                      <a:pt x="10726" y="12413"/>
                      <a:pt x="11032" y="13033"/>
                      <a:pt x="11653" y="13033"/>
                    </a:cubicBezTo>
                    <a:cubicBezTo>
                      <a:pt x="11661" y="13033"/>
                      <a:pt x="11668" y="13033"/>
                      <a:pt x="11676" y="13033"/>
                    </a:cubicBezTo>
                    <a:cubicBezTo>
                      <a:pt x="12025" y="13023"/>
                      <a:pt x="12371" y="12996"/>
                      <a:pt x="12714" y="12921"/>
                    </a:cubicBezTo>
                    <a:cubicBezTo>
                      <a:pt x="12800" y="12902"/>
                      <a:pt x="12883" y="12892"/>
                      <a:pt x="12960" y="12892"/>
                    </a:cubicBezTo>
                    <a:cubicBezTo>
                      <a:pt x="13224" y="12892"/>
                      <a:pt x="13421" y="13012"/>
                      <a:pt x="13471" y="13309"/>
                    </a:cubicBezTo>
                    <a:cubicBezTo>
                      <a:pt x="13471" y="13316"/>
                      <a:pt x="13539" y="14277"/>
                      <a:pt x="13559" y="14453"/>
                    </a:cubicBezTo>
                    <a:cubicBezTo>
                      <a:pt x="13579" y="14621"/>
                      <a:pt x="13624" y="14784"/>
                      <a:pt x="13670" y="14946"/>
                    </a:cubicBezTo>
                    <a:cubicBezTo>
                      <a:pt x="13727" y="15153"/>
                      <a:pt x="13865" y="15296"/>
                      <a:pt x="14049" y="15398"/>
                    </a:cubicBezTo>
                    <a:cubicBezTo>
                      <a:pt x="15022" y="15937"/>
                      <a:pt x="15205" y="16012"/>
                      <a:pt x="15409" y="16313"/>
                    </a:cubicBezTo>
                    <a:cubicBezTo>
                      <a:pt x="15694" y="16731"/>
                      <a:pt x="15838" y="16818"/>
                      <a:pt x="16080" y="16898"/>
                    </a:cubicBezTo>
                    <a:cubicBezTo>
                      <a:pt x="16131" y="16915"/>
                      <a:pt x="16184" y="16924"/>
                      <a:pt x="16237" y="16924"/>
                    </a:cubicBezTo>
                    <a:cubicBezTo>
                      <a:pt x="16483" y="16924"/>
                      <a:pt x="16720" y="16746"/>
                      <a:pt x="16739" y="16464"/>
                    </a:cubicBezTo>
                    <a:cubicBezTo>
                      <a:pt x="16757" y="16206"/>
                      <a:pt x="16798" y="15951"/>
                      <a:pt x="16786" y="15691"/>
                    </a:cubicBezTo>
                    <a:cubicBezTo>
                      <a:pt x="16759" y="15111"/>
                      <a:pt x="16882" y="14549"/>
                      <a:pt x="17002" y="13989"/>
                    </a:cubicBezTo>
                    <a:cubicBezTo>
                      <a:pt x="17076" y="13638"/>
                      <a:pt x="17225" y="13480"/>
                      <a:pt x="17522" y="13480"/>
                    </a:cubicBezTo>
                    <a:cubicBezTo>
                      <a:pt x="17585" y="13480"/>
                      <a:pt x="17654" y="13487"/>
                      <a:pt x="17730" y="13501"/>
                    </a:cubicBezTo>
                    <a:cubicBezTo>
                      <a:pt x="17751" y="13505"/>
                      <a:pt x="17769" y="13521"/>
                      <a:pt x="17801" y="13538"/>
                    </a:cubicBezTo>
                    <a:cubicBezTo>
                      <a:pt x="18025" y="14060"/>
                      <a:pt x="17764" y="14915"/>
                      <a:pt x="18432" y="15268"/>
                    </a:cubicBezTo>
                    <a:cubicBezTo>
                      <a:pt x="18547" y="15670"/>
                      <a:pt x="18407" y="15528"/>
                      <a:pt x="18900" y="16349"/>
                    </a:cubicBezTo>
                    <a:cubicBezTo>
                      <a:pt x="18719" y="16333"/>
                      <a:pt x="18550" y="16308"/>
                      <a:pt x="18393" y="16308"/>
                    </a:cubicBezTo>
                    <a:cubicBezTo>
                      <a:pt x="18109" y="16308"/>
                      <a:pt x="17867" y="16391"/>
                      <a:pt x="17677" y="16764"/>
                    </a:cubicBezTo>
                    <a:cubicBezTo>
                      <a:pt x="17342" y="17418"/>
                      <a:pt x="17529" y="17786"/>
                      <a:pt x="17428" y="18451"/>
                    </a:cubicBezTo>
                    <a:cubicBezTo>
                      <a:pt x="17345" y="18483"/>
                      <a:pt x="17275" y="18526"/>
                      <a:pt x="17201" y="18535"/>
                    </a:cubicBezTo>
                    <a:cubicBezTo>
                      <a:pt x="16759" y="18582"/>
                      <a:pt x="16667" y="18893"/>
                      <a:pt x="16277" y="19570"/>
                    </a:cubicBezTo>
                    <a:cubicBezTo>
                      <a:pt x="16250" y="19616"/>
                      <a:pt x="16234" y="19678"/>
                      <a:pt x="16142" y="19679"/>
                    </a:cubicBezTo>
                    <a:cubicBezTo>
                      <a:pt x="16061" y="19592"/>
                      <a:pt x="15967" y="19497"/>
                      <a:pt x="15877" y="19397"/>
                    </a:cubicBezTo>
                    <a:cubicBezTo>
                      <a:pt x="15756" y="19264"/>
                      <a:pt x="15646" y="19120"/>
                      <a:pt x="15517" y="18994"/>
                    </a:cubicBezTo>
                    <a:cubicBezTo>
                      <a:pt x="15195" y="18679"/>
                      <a:pt x="15036" y="18294"/>
                      <a:pt x="14980" y="17856"/>
                    </a:cubicBezTo>
                    <a:cubicBezTo>
                      <a:pt x="14918" y="17382"/>
                      <a:pt x="14810" y="17085"/>
                      <a:pt x="14376" y="17085"/>
                    </a:cubicBezTo>
                    <a:cubicBezTo>
                      <a:pt x="14350" y="17085"/>
                      <a:pt x="14322" y="17087"/>
                      <a:pt x="14294" y="17089"/>
                    </a:cubicBezTo>
                    <a:cubicBezTo>
                      <a:pt x="13522" y="17148"/>
                      <a:pt x="13478" y="17269"/>
                      <a:pt x="12825" y="17269"/>
                    </a:cubicBezTo>
                    <a:cubicBezTo>
                      <a:pt x="12774" y="17269"/>
                      <a:pt x="12723" y="17245"/>
                      <a:pt x="12666" y="17231"/>
                    </a:cubicBezTo>
                    <a:cubicBezTo>
                      <a:pt x="12672" y="17147"/>
                      <a:pt x="12665" y="17078"/>
                      <a:pt x="12680" y="17014"/>
                    </a:cubicBezTo>
                    <a:cubicBezTo>
                      <a:pt x="12835" y="16362"/>
                      <a:pt x="12926" y="16261"/>
                      <a:pt x="12891" y="15895"/>
                    </a:cubicBezTo>
                    <a:cubicBezTo>
                      <a:pt x="12869" y="15670"/>
                      <a:pt x="12747" y="15516"/>
                      <a:pt x="12538" y="15445"/>
                    </a:cubicBezTo>
                    <a:cubicBezTo>
                      <a:pt x="12061" y="15281"/>
                      <a:pt x="11432" y="15533"/>
                      <a:pt x="11131" y="14983"/>
                    </a:cubicBezTo>
                    <a:cubicBezTo>
                      <a:pt x="10949" y="14650"/>
                      <a:pt x="10700" y="14587"/>
                      <a:pt x="10499" y="14511"/>
                    </a:cubicBezTo>
                    <a:cubicBezTo>
                      <a:pt x="10225" y="14404"/>
                      <a:pt x="10250" y="14116"/>
                      <a:pt x="10234" y="13974"/>
                    </a:cubicBezTo>
                    <a:cubicBezTo>
                      <a:pt x="10204" y="13705"/>
                      <a:pt x="10177" y="13438"/>
                      <a:pt x="10084" y="13181"/>
                    </a:cubicBezTo>
                    <a:cubicBezTo>
                      <a:pt x="9941" y="12783"/>
                      <a:pt x="9483" y="12451"/>
                      <a:pt x="9013" y="12451"/>
                    </a:cubicBezTo>
                    <a:cubicBezTo>
                      <a:pt x="8942" y="12451"/>
                      <a:pt x="8871" y="12459"/>
                      <a:pt x="8801" y="12475"/>
                    </a:cubicBezTo>
                    <a:cubicBezTo>
                      <a:pt x="8474" y="12549"/>
                      <a:pt x="8195" y="12702"/>
                      <a:pt x="7980" y="12973"/>
                    </a:cubicBezTo>
                    <a:cubicBezTo>
                      <a:pt x="7834" y="13157"/>
                      <a:pt x="7664" y="13324"/>
                      <a:pt x="7499" y="13492"/>
                    </a:cubicBezTo>
                    <a:cubicBezTo>
                      <a:pt x="6563" y="14447"/>
                      <a:pt x="6433" y="14549"/>
                      <a:pt x="6206" y="14685"/>
                    </a:cubicBezTo>
                    <a:cubicBezTo>
                      <a:pt x="6084" y="14403"/>
                      <a:pt x="5994" y="14129"/>
                      <a:pt x="6089" y="13788"/>
                    </a:cubicBezTo>
                    <a:cubicBezTo>
                      <a:pt x="7105" y="12963"/>
                      <a:pt x="7894" y="12702"/>
                      <a:pt x="7895" y="10344"/>
                    </a:cubicBezTo>
                    <a:cubicBezTo>
                      <a:pt x="7897" y="9716"/>
                      <a:pt x="7450" y="9455"/>
                      <a:pt x="7229" y="9284"/>
                    </a:cubicBezTo>
                    <a:cubicBezTo>
                      <a:pt x="7071" y="8933"/>
                      <a:pt x="7002" y="8546"/>
                      <a:pt x="6756" y="8251"/>
                    </a:cubicBezTo>
                    <a:cubicBezTo>
                      <a:pt x="6824" y="7990"/>
                      <a:pt x="6969" y="7817"/>
                      <a:pt x="7182" y="7686"/>
                    </a:cubicBezTo>
                    <a:cubicBezTo>
                      <a:pt x="7435" y="7689"/>
                      <a:pt x="7797" y="7900"/>
                      <a:pt x="8014" y="8040"/>
                    </a:cubicBezTo>
                    <a:cubicBezTo>
                      <a:pt x="8136" y="8118"/>
                      <a:pt x="8250" y="8153"/>
                      <a:pt x="8361" y="8153"/>
                    </a:cubicBezTo>
                    <a:cubicBezTo>
                      <a:pt x="8555" y="8153"/>
                      <a:pt x="8736" y="8046"/>
                      <a:pt x="8925" y="7877"/>
                    </a:cubicBezTo>
                    <a:cubicBezTo>
                      <a:pt x="9236" y="7597"/>
                      <a:pt x="9147" y="7283"/>
                      <a:pt x="9110" y="7062"/>
                    </a:cubicBezTo>
                    <a:cubicBezTo>
                      <a:pt x="9206" y="6777"/>
                      <a:pt x="9429" y="6688"/>
                      <a:pt x="9833" y="6610"/>
                    </a:cubicBezTo>
                    <a:cubicBezTo>
                      <a:pt x="11038" y="6376"/>
                      <a:pt x="11180" y="6615"/>
                      <a:pt x="11364" y="6055"/>
                    </a:cubicBezTo>
                    <a:cubicBezTo>
                      <a:pt x="11290" y="5425"/>
                      <a:pt x="10661" y="5134"/>
                      <a:pt x="10609" y="4676"/>
                    </a:cubicBezTo>
                    <a:cubicBezTo>
                      <a:pt x="10770" y="4506"/>
                      <a:pt x="10672" y="4555"/>
                      <a:pt x="11033" y="4379"/>
                    </a:cubicBezTo>
                    <a:cubicBezTo>
                      <a:pt x="11318" y="4239"/>
                      <a:pt x="11523" y="4018"/>
                      <a:pt x="11644" y="3729"/>
                    </a:cubicBezTo>
                    <a:cubicBezTo>
                      <a:pt x="11757" y="3460"/>
                      <a:pt x="11866" y="3188"/>
                      <a:pt x="11912" y="2911"/>
                    </a:cubicBezTo>
                    <a:cubicBezTo>
                      <a:pt x="11874" y="2581"/>
                      <a:pt x="11700" y="2332"/>
                      <a:pt x="11508" y="2093"/>
                    </a:cubicBezTo>
                    <a:cubicBezTo>
                      <a:pt x="11347" y="1890"/>
                      <a:pt x="11219" y="1880"/>
                      <a:pt x="10290" y="1545"/>
                    </a:cubicBezTo>
                    <a:cubicBezTo>
                      <a:pt x="9600" y="1296"/>
                      <a:pt x="9450" y="1254"/>
                      <a:pt x="9290" y="1084"/>
                    </a:cubicBezTo>
                    <a:cubicBezTo>
                      <a:pt x="9171" y="959"/>
                      <a:pt x="8829" y="850"/>
                      <a:pt x="8628" y="757"/>
                    </a:cubicBezTo>
                    <a:cubicBezTo>
                      <a:pt x="7984" y="460"/>
                      <a:pt x="7886" y="674"/>
                      <a:pt x="7580" y="344"/>
                    </a:cubicBezTo>
                    <a:cubicBezTo>
                      <a:pt x="7496" y="253"/>
                      <a:pt x="7398" y="176"/>
                      <a:pt x="7298" y="104"/>
                    </a:cubicBezTo>
                    <a:cubicBezTo>
                      <a:pt x="7206" y="36"/>
                      <a:pt x="7100" y="1"/>
                      <a:pt x="69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11292;p43"/>
              <p:cNvSpPr/>
              <p:nvPr/>
            </p:nvSpPr>
            <p:spPr>
              <a:xfrm>
                <a:off x="2086750" y="1805025"/>
                <a:ext cx="550175" cy="219800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8792" extrusionOk="0">
                    <a:moveTo>
                      <a:pt x="19000" y="555"/>
                    </a:moveTo>
                    <a:cubicBezTo>
                      <a:pt x="19387" y="555"/>
                      <a:pt x="19614" y="871"/>
                      <a:pt x="20179" y="915"/>
                    </a:cubicBezTo>
                    <a:cubicBezTo>
                      <a:pt x="20399" y="1145"/>
                      <a:pt x="20871" y="1826"/>
                      <a:pt x="20987" y="2080"/>
                    </a:cubicBezTo>
                    <a:cubicBezTo>
                      <a:pt x="21248" y="2659"/>
                      <a:pt x="20689" y="2643"/>
                      <a:pt x="20051" y="2657"/>
                    </a:cubicBezTo>
                    <a:cubicBezTo>
                      <a:pt x="20047" y="2657"/>
                      <a:pt x="20042" y="2657"/>
                      <a:pt x="20038" y="2657"/>
                    </a:cubicBezTo>
                    <a:cubicBezTo>
                      <a:pt x="19688" y="2657"/>
                      <a:pt x="19542" y="2327"/>
                      <a:pt x="18392" y="1932"/>
                    </a:cubicBezTo>
                    <a:cubicBezTo>
                      <a:pt x="18067" y="1821"/>
                      <a:pt x="17820" y="1788"/>
                      <a:pt x="17628" y="1788"/>
                    </a:cubicBezTo>
                    <a:cubicBezTo>
                      <a:pt x="17460" y="1788"/>
                      <a:pt x="17333" y="1812"/>
                      <a:pt x="17232" y="1833"/>
                    </a:cubicBezTo>
                    <a:cubicBezTo>
                      <a:pt x="16769" y="1925"/>
                      <a:pt x="16267" y="2122"/>
                      <a:pt x="15969" y="2491"/>
                    </a:cubicBezTo>
                    <a:cubicBezTo>
                      <a:pt x="15713" y="2804"/>
                      <a:pt x="15809" y="3029"/>
                      <a:pt x="15964" y="3510"/>
                    </a:cubicBezTo>
                    <a:cubicBezTo>
                      <a:pt x="16043" y="3752"/>
                      <a:pt x="15974" y="3826"/>
                      <a:pt x="15904" y="4030"/>
                    </a:cubicBezTo>
                    <a:cubicBezTo>
                      <a:pt x="15729" y="4541"/>
                      <a:pt x="15948" y="4923"/>
                      <a:pt x="16356" y="5271"/>
                    </a:cubicBezTo>
                    <a:cubicBezTo>
                      <a:pt x="16746" y="5606"/>
                      <a:pt x="16776" y="5941"/>
                      <a:pt x="16855" y="6327"/>
                    </a:cubicBezTo>
                    <a:cubicBezTo>
                      <a:pt x="16673" y="6430"/>
                      <a:pt x="16521" y="6524"/>
                      <a:pt x="16359" y="6601"/>
                    </a:cubicBezTo>
                    <a:cubicBezTo>
                      <a:pt x="16271" y="6646"/>
                      <a:pt x="16171" y="6675"/>
                      <a:pt x="16072" y="6689"/>
                    </a:cubicBezTo>
                    <a:cubicBezTo>
                      <a:pt x="15552" y="6762"/>
                      <a:pt x="15500" y="6956"/>
                      <a:pt x="15177" y="6956"/>
                    </a:cubicBezTo>
                    <a:cubicBezTo>
                      <a:pt x="15155" y="6956"/>
                      <a:pt x="15131" y="6955"/>
                      <a:pt x="15106" y="6953"/>
                    </a:cubicBezTo>
                    <a:cubicBezTo>
                      <a:pt x="15085" y="6951"/>
                      <a:pt x="15065" y="6951"/>
                      <a:pt x="15045" y="6951"/>
                    </a:cubicBezTo>
                    <a:cubicBezTo>
                      <a:pt x="14714" y="6951"/>
                      <a:pt x="14571" y="7159"/>
                      <a:pt x="14301" y="7324"/>
                    </a:cubicBezTo>
                    <a:cubicBezTo>
                      <a:pt x="14120" y="7434"/>
                      <a:pt x="13935" y="7540"/>
                      <a:pt x="13756" y="7645"/>
                    </a:cubicBezTo>
                    <a:cubicBezTo>
                      <a:pt x="13474" y="7454"/>
                      <a:pt x="13453" y="6527"/>
                      <a:pt x="12630" y="6080"/>
                    </a:cubicBezTo>
                    <a:cubicBezTo>
                      <a:pt x="12486" y="6002"/>
                      <a:pt x="12348" y="5968"/>
                      <a:pt x="12220" y="5968"/>
                    </a:cubicBezTo>
                    <a:cubicBezTo>
                      <a:pt x="11823" y="5968"/>
                      <a:pt x="11521" y="6291"/>
                      <a:pt x="11438" y="6616"/>
                    </a:cubicBezTo>
                    <a:cubicBezTo>
                      <a:pt x="11295" y="7175"/>
                      <a:pt x="11853" y="7706"/>
                      <a:pt x="12004" y="8221"/>
                    </a:cubicBezTo>
                    <a:cubicBezTo>
                      <a:pt x="11964" y="8228"/>
                      <a:pt x="11928" y="8241"/>
                      <a:pt x="11897" y="8241"/>
                    </a:cubicBezTo>
                    <a:cubicBezTo>
                      <a:pt x="11889" y="8241"/>
                      <a:pt x="11881" y="8240"/>
                      <a:pt x="11874" y="8238"/>
                    </a:cubicBezTo>
                    <a:cubicBezTo>
                      <a:pt x="11589" y="8162"/>
                      <a:pt x="11301" y="8111"/>
                      <a:pt x="11007" y="8111"/>
                    </a:cubicBezTo>
                    <a:cubicBezTo>
                      <a:pt x="10941" y="8111"/>
                      <a:pt x="10874" y="8114"/>
                      <a:pt x="10807" y="8119"/>
                    </a:cubicBezTo>
                    <a:cubicBezTo>
                      <a:pt x="10801" y="8120"/>
                      <a:pt x="10795" y="8120"/>
                      <a:pt x="10790" y="8120"/>
                    </a:cubicBezTo>
                    <a:cubicBezTo>
                      <a:pt x="10730" y="8120"/>
                      <a:pt x="10670" y="8101"/>
                      <a:pt x="10616" y="8093"/>
                    </a:cubicBezTo>
                    <a:cubicBezTo>
                      <a:pt x="10467" y="7925"/>
                      <a:pt x="10508" y="7717"/>
                      <a:pt x="10301" y="7094"/>
                    </a:cubicBezTo>
                    <a:cubicBezTo>
                      <a:pt x="10218" y="6848"/>
                      <a:pt x="9940" y="6635"/>
                      <a:pt x="9622" y="6635"/>
                    </a:cubicBezTo>
                    <a:cubicBezTo>
                      <a:pt x="9514" y="6635"/>
                      <a:pt x="9402" y="6660"/>
                      <a:pt x="9291" y="6716"/>
                    </a:cubicBezTo>
                    <a:cubicBezTo>
                      <a:pt x="9025" y="6849"/>
                      <a:pt x="8891" y="6974"/>
                      <a:pt x="8682" y="6974"/>
                    </a:cubicBezTo>
                    <a:cubicBezTo>
                      <a:pt x="8622" y="6974"/>
                      <a:pt x="8555" y="6964"/>
                      <a:pt x="8478" y="6940"/>
                    </a:cubicBezTo>
                    <a:cubicBezTo>
                      <a:pt x="8205" y="6857"/>
                      <a:pt x="8047" y="6769"/>
                      <a:pt x="7889" y="6769"/>
                    </a:cubicBezTo>
                    <a:cubicBezTo>
                      <a:pt x="7796" y="6769"/>
                      <a:pt x="7702" y="6799"/>
                      <a:pt x="7586" y="6881"/>
                    </a:cubicBezTo>
                    <a:cubicBezTo>
                      <a:pt x="7427" y="6990"/>
                      <a:pt x="7508" y="6960"/>
                      <a:pt x="7267" y="7099"/>
                    </a:cubicBezTo>
                    <a:cubicBezTo>
                      <a:pt x="6916" y="7038"/>
                      <a:pt x="6933" y="6344"/>
                      <a:pt x="6213" y="6089"/>
                    </a:cubicBezTo>
                    <a:cubicBezTo>
                      <a:pt x="5687" y="5902"/>
                      <a:pt x="5636" y="5830"/>
                      <a:pt x="5397" y="5527"/>
                    </a:cubicBezTo>
                    <a:cubicBezTo>
                      <a:pt x="4998" y="5024"/>
                      <a:pt x="4522" y="4881"/>
                      <a:pt x="4074" y="4881"/>
                    </a:cubicBezTo>
                    <a:cubicBezTo>
                      <a:pt x="3662" y="4881"/>
                      <a:pt x="3273" y="5002"/>
                      <a:pt x="2992" y="5073"/>
                    </a:cubicBezTo>
                    <a:cubicBezTo>
                      <a:pt x="2471" y="5204"/>
                      <a:pt x="2482" y="5631"/>
                      <a:pt x="2261" y="6594"/>
                    </a:cubicBezTo>
                    <a:cubicBezTo>
                      <a:pt x="2182" y="6939"/>
                      <a:pt x="2084" y="6989"/>
                      <a:pt x="1813" y="7456"/>
                    </a:cubicBezTo>
                    <a:cubicBezTo>
                      <a:pt x="1682" y="7680"/>
                      <a:pt x="1570" y="7695"/>
                      <a:pt x="828" y="7904"/>
                    </a:cubicBezTo>
                    <a:cubicBezTo>
                      <a:pt x="822" y="7906"/>
                      <a:pt x="816" y="7907"/>
                      <a:pt x="809" y="7907"/>
                    </a:cubicBezTo>
                    <a:cubicBezTo>
                      <a:pt x="784" y="7907"/>
                      <a:pt x="756" y="7896"/>
                      <a:pt x="732" y="7893"/>
                    </a:cubicBezTo>
                    <a:cubicBezTo>
                      <a:pt x="571" y="7700"/>
                      <a:pt x="542" y="7591"/>
                      <a:pt x="553" y="7234"/>
                    </a:cubicBezTo>
                    <a:cubicBezTo>
                      <a:pt x="656" y="6998"/>
                      <a:pt x="829" y="6911"/>
                      <a:pt x="1021" y="6823"/>
                    </a:cubicBezTo>
                    <a:cubicBezTo>
                      <a:pt x="1335" y="6679"/>
                      <a:pt x="1505" y="6431"/>
                      <a:pt x="1546" y="6091"/>
                    </a:cubicBezTo>
                    <a:cubicBezTo>
                      <a:pt x="1573" y="5851"/>
                      <a:pt x="1652" y="5631"/>
                      <a:pt x="1770" y="5424"/>
                    </a:cubicBezTo>
                    <a:cubicBezTo>
                      <a:pt x="2011" y="5000"/>
                      <a:pt x="2271" y="5145"/>
                      <a:pt x="2663" y="4965"/>
                    </a:cubicBezTo>
                    <a:cubicBezTo>
                      <a:pt x="3406" y="4623"/>
                      <a:pt x="4570" y="3865"/>
                      <a:pt x="5452" y="3865"/>
                    </a:cubicBezTo>
                    <a:cubicBezTo>
                      <a:pt x="5752" y="3865"/>
                      <a:pt x="6019" y="3952"/>
                      <a:pt x="6226" y="4172"/>
                    </a:cubicBezTo>
                    <a:cubicBezTo>
                      <a:pt x="6934" y="4924"/>
                      <a:pt x="6939" y="5202"/>
                      <a:pt x="7912" y="5426"/>
                    </a:cubicBezTo>
                    <a:cubicBezTo>
                      <a:pt x="7972" y="5440"/>
                      <a:pt x="8028" y="5446"/>
                      <a:pt x="8082" y="5446"/>
                    </a:cubicBezTo>
                    <a:cubicBezTo>
                      <a:pt x="8701" y="5446"/>
                      <a:pt x="8930" y="4596"/>
                      <a:pt x="9394" y="4596"/>
                    </a:cubicBezTo>
                    <a:cubicBezTo>
                      <a:pt x="9440" y="4596"/>
                      <a:pt x="9488" y="4604"/>
                      <a:pt x="9539" y="4622"/>
                    </a:cubicBezTo>
                    <a:cubicBezTo>
                      <a:pt x="9950" y="4770"/>
                      <a:pt x="9706" y="5374"/>
                      <a:pt x="10556" y="5490"/>
                    </a:cubicBezTo>
                    <a:cubicBezTo>
                      <a:pt x="10600" y="5496"/>
                      <a:pt x="10639" y="5499"/>
                      <a:pt x="10674" y="5499"/>
                    </a:cubicBezTo>
                    <a:cubicBezTo>
                      <a:pt x="11075" y="5499"/>
                      <a:pt x="10985" y="5135"/>
                      <a:pt x="11818" y="5013"/>
                    </a:cubicBezTo>
                    <a:cubicBezTo>
                      <a:pt x="11918" y="4999"/>
                      <a:pt x="12016" y="4973"/>
                      <a:pt x="12130" y="4949"/>
                    </a:cubicBezTo>
                    <a:cubicBezTo>
                      <a:pt x="12536" y="5117"/>
                      <a:pt x="12534" y="5177"/>
                      <a:pt x="13196" y="5321"/>
                    </a:cubicBezTo>
                    <a:cubicBezTo>
                      <a:pt x="13268" y="5337"/>
                      <a:pt x="13336" y="5344"/>
                      <a:pt x="13402" y="5344"/>
                    </a:cubicBezTo>
                    <a:cubicBezTo>
                      <a:pt x="13665" y="5344"/>
                      <a:pt x="13878" y="5219"/>
                      <a:pt x="14049" y="4984"/>
                    </a:cubicBezTo>
                    <a:cubicBezTo>
                      <a:pt x="14309" y="4623"/>
                      <a:pt x="14312" y="4530"/>
                      <a:pt x="14445" y="3369"/>
                    </a:cubicBezTo>
                    <a:cubicBezTo>
                      <a:pt x="14477" y="3096"/>
                      <a:pt x="14379" y="2862"/>
                      <a:pt x="14197" y="2660"/>
                    </a:cubicBezTo>
                    <a:cubicBezTo>
                      <a:pt x="13861" y="2285"/>
                      <a:pt x="13586" y="2221"/>
                      <a:pt x="13277" y="2221"/>
                    </a:cubicBezTo>
                    <a:cubicBezTo>
                      <a:pt x="13173" y="2221"/>
                      <a:pt x="13065" y="2229"/>
                      <a:pt x="12950" y="2233"/>
                    </a:cubicBezTo>
                    <a:cubicBezTo>
                      <a:pt x="12621" y="2247"/>
                      <a:pt x="12307" y="2316"/>
                      <a:pt x="12005" y="2459"/>
                    </a:cubicBezTo>
                    <a:cubicBezTo>
                      <a:pt x="11750" y="2579"/>
                      <a:pt x="11618" y="2635"/>
                      <a:pt x="11477" y="2635"/>
                    </a:cubicBezTo>
                    <a:cubicBezTo>
                      <a:pt x="11350" y="2635"/>
                      <a:pt x="11215" y="2589"/>
                      <a:pt x="10977" y="2506"/>
                    </a:cubicBezTo>
                    <a:cubicBezTo>
                      <a:pt x="10574" y="2363"/>
                      <a:pt x="10401" y="2299"/>
                      <a:pt x="10211" y="2299"/>
                    </a:cubicBezTo>
                    <a:cubicBezTo>
                      <a:pt x="10145" y="2299"/>
                      <a:pt x="10077" y="2307"/>
                      <a:pt x="9996" y="2322"/>
                    </a:cubicBezTo>
                    <a:cubicBezTo>
                      <a:pt x="9683" y="2380"/>
                      <a:pt x="9555" y="2421"/>
                      <a:pt x="9435" y="2421"/>
                    </a:cubicBezTo>
                    <a:cubicBezTo>
                      <a:pt x="9358" y="2421"/>
                      <a:pt x="9285" y="2404"/>
                      <a:pt x="9170" y="2364"/>
                    </a:cubicBezTo>
                    <a:cubicBezTo>
                      <a:pt x="8941" y="2285"/>
                      <a:pt x="8943" y="2017"/>
                      <a:pt x="9138" y="1926"/>
                    </a:cubicBezTo>
                    <a:cubicBezTo>
                      <a:pt x="9617" y="1702"/>
                      <a:pt x="9819" y="1699"/>
                      <a:pt x="10445" y="1635"/>
                    </a:cubicBezTo>
                    <a:cubicBezTo>
                      <a:pt x="10852" y="1592"/>
                      <a:pt x="11149" y="1411"/>
                      <a:pt x="11811" y="1071"/>
                    </a:cubicBezTo>
                    <a:cubicBezTo>
                      <a:pt x="12257" y="843"/>
                      <a:pt x="12504" y="670"/>
                      <a:pt x="12945" y="670"/>
                    </a:cubicBezTo>
                    <a:cubicBezTo>
                      <a:pt x="13026" y="670"/>
                      <a:pt x="13114" y="676"/>
                      <a:pt x="13211" y="689"/>
                    </a:cubicBezTo>
                    <a:cubicBezTo>
                      <a:pt x="13692" y="750"/>
                      <a:pt x="13802" y="1060"/>
                      <a:pt x="14025" y="1335"/>
                    </a:cubicBezTo>
                    <a:cubicBezTo>
                      <a:pt x="14284" y="1654"/>
                      <a:pt x="14479" y="1907"/>
                      <a:pt x="14806" y="1907"/>
                    </a:cubicBezTo>
                    <a:cubicBezTo>
                      <a:pt x="14878" y="1907"/>
                      <a:pt x="14957" y="1895"/>
                      <a:pt x="15045" y="1868"/>
                    </a:cubicBezTo>
                    <a:cubicBezTo>
                      <a:pt x="15635" y="1686"/>
                      <a:pt x="15675" y="1386"/>
                      <a:pt x="16122" y="1333"/>
                    </a:cubicBezTo>
                    <a:cubicBezTo>
                      <a:pt x="16744" y="1259"/>
                      <a:pt x="17318" y="1025"/>
                      <a:pt x="17884" y="778"/>
                    </a:cubicBezTo>
                    <a:cubicBezTo>
                      <a:pt x="18233" y="626"/>
                      <a:pt x="18596" y="573"/>
                      <a:pt x="18968" y="556"/>
                    </a:cubicBezTo>
                    <a:cubicBezTo>
                      <a:pt x="18979" y="555"/>
                      <a:pt x="18989" y="555"/>
                      <a:pt x="19000" y="555"/>
                    </a:cubicBezTo>
                    <a:close/>
                    <a:moveTo>
                      <a:pt x="19045" y="0"/>
                    </a:moveTo>
                    <a:cubicBezTo>
                      <a:pt x="19035" y="0"/>
                      <a:pt x="19025" y="1"/>
                      <a:pt x="19015" y="1"/>
                    </a:cubicBezTo>
                    <a:cubicBezTo>
                      <a:pt x="17546" y="32"/>
                      <a:pt x="17329" y="630"/>
                      <a:pt x="16036" y="787"/>
                    </a:cubicBezTo>
                    <a:cubicBezTo>
                      <a:pt x="15393" y="864"/>
                      <a:pt x="15305" y="1229"/>
                      <a:pt x="14810" y="1347"/>
                    </a:cubicBezTo>
                    <a:cubicBezTo>
                      <a:pt x="14309" y="1155"/>
                      <a:pt x="14292" y="167"/>
                      <a:pt x="12960" y="135"/>
                    </a:cubicBezTo>
                    <a:cubicBezTo>
                      <a:pt x="12947" y="134"/>
                      <a:pt x="12933" y="134"/>
                      <a:pt x="12920" y="134"/>
                    </a:cubicBezTo>
                    <a:cubicBezTo>
                      <a:pt x="12578" y="134"/>
                      <a:pt x="12261" y="240"/>
                      <a:pt x="11957" y="393"/>
                    </a:cubicBezTo>
                    <a:cubicBezTo>
                      <a:pt x="11667" y="542"/>
                      <a:pt x="11376" y="691"/>
                      <a:pt x="11093" y="852"/>
                    </a:cubicBezTo>
                    <a:cubicBezTo>
                      <a:pt x="10751" y="1046"/>
                      <a:pt x="10384" y="1132"/>
                      <a:pt x="9996" y="1146"/>
                    </a:cubicBezTo>
                    <a:cubicBezTo>
                      <a:pt x="9607" y="1159"/>
                      <a:pt x="9244" y="1283"/>
                      <a:pt x="8892" y="1433"/>
                    </a:cubicBezTo>
                    <a:cubicBezTo>
                      <a:pt x="8568" y="1571"/>
                      <a:pt x="8419" y="1837"/>
                      <a:pt x="8427" y="2187"/>
                    </a:cubicBezTo>
                    <a:cubicBezTo>
                      <a:pt x="8436" y="2532"/>
                      <a:pt x="8630" y="2752"/>
                      <a:pt x="8935" y="2876"/>
                    </a:cubicBezTo>
                    <a:cubicBezTo>
                      <a:pt x="9091" y="2939"/>
                      <a:pt x="9252" y="2976"/>
                      <a:pt x="9418" y="2976"/>
                    </a:cubicBezTo>
                    <a:cubicBezTo>
                      <a:pt x="9488" y="2976"/>
                      <a:pt x="9558" y="2969"/>
                      <a:pt x="9629" y="2955"/>
                    </a:cubicBezTo>
                    <a:cubicBezTo>
                      <a:pt x="9773" y="2928"/>
                      <a:pt x="9918" y="2905"/>
                      <a:pt x="10060" y="2875"/>
                    </a:cubicBezTo>
                    <a:cubicBezTo>
                      <a:pt x="10111" y="2864"/>
                      <a:pt x="10162" y="2858"/>
                      <a:pt x="10212" y="2858"/>
                    </a:cubicBezTo>
                    <a:cubicBezTo>
                      <a:pt x="10295" y="2858"/>
                      <a:pt x="10376" y="2873"/>
                      <a:pt x="10457" y="2904"/>
                    </a:cubicBezTo>
                    <a:cubicBezTo>
                      <a:pt x="10625" y="2969"/>
                      <a:pt x="10796" y="3024"/>
                      <a:pt x="10965" y="3087"/>
                    </a:cubicBezTo>
                    <a:cubicBezTo>
                      <a:pt x="11137" y="3151"/>
                      <a:pt x="11307" y="3185"/>
                      <a:pt x="11477" y="3185"/>
                    </a:cubicBezTo>
                    <a:cubicBezTo>
                      <a:pt x="11658" y="3185"/>
                      <a:pt x="11837" y="3146"/>
                      <a:pt x="12016" y="3065"/>
                    </a:cubicBezTo>
                    <a:cubicBezTo>
                      <a:pt x="12057" y="3046"/>
                      <a:pt x="12103" y="3035"/>
                      <a:pt x="12141" y="3013"/>
                    </a:cubicBezTo>
                    <a:cubicBezTo>
                      <a:pt x="12498" y="2811"/>
                      <a:pt x="12896" y="2814"/>
                      <a:pt x="13288" y="2791"/>
                    </a:cubicBezTo>
                    <a:cubicBezTo>
                      <a:pt x="13295" y="2790"/>
                      <a:pt x="13301" y="2790"/>
                      <a:pt x="13307" y="2790"/>
                    </a:cubicBezTo>
                    <a:cubicBezTo>
                      <a:pt x="13378" y="2790"/>
                      <a:pt x="13454" y="2806"/>
                      <a:pt x="13515" y="2837"/>
                    </a:cubicBezTo>
                    <a:cubicBezTo>
                      <a:pt x="13689" y="2927"/>
                      <a:pt x="13838" y="3045"/>
                      <a:pt x="13884" y="3242"/>
                    </a:cubicBezTo>
                    <a:cubicBezTo>
                      <a:pt x="13818" y="4034"/>
                      <a:pt x="13809" y="4585"/>
                      <a:pt x="13437" y="4787"/>
                    </a:cubicBezTo>
                    <a:cubicBezTo>
                      <a:pt x="12996" y="4752"/>
                      <a:pt x="12732" y="4617"/>
                      <a:pt x="12164" y="4409"/>
                    </a:cubicBezTo>
                    <a:cubicBezTo>
                      <a:pt x="11147" y="4596"/>
                      <a:pt x="11250" y="4543"/>
                      <a:pt x="10689" y="4926"/>
                    </a:cubicBezTo>
                    <a:cubicBezTo>
                      <a:pt x="10670" y="4929"/>
                      <a:pt x="10651" y="4930"/>
                      <a:pt x="10633" y="4930"/>
                    </a:cubicBezTo>
                    <a:cubicBezTo>
                      <a:pt x="10474" y="4930"/>
                      <a:pt x="10370" y="4849"/>
                      <a:pt x="10308" y="4701"/>
                    </a:cubicBezTo>
                    <a:cubicBezTo>
                      <a:pt x="10226" y="4508"/>
                      <a:pt x="10086" y="4362"/>
                      <a:pt x="9923" y="4240"/>
                    </a:cubicBezTo>
                    <a:cubicBezTo>
                      <a:pt x="9775" y="4129"/>
                      <a:pt x="9618" y="4069"/>
                      <a:pt x="9447" y="4069"/>
                    </a:cubicBezTo>
                    <a:cubicBezTo>
                      <a:pt x="9374" y="4069"/>
                      <a:pt x="9300" y="4079"/>
                      <a:pt x="9223" y="4101"/>
                    </a:cubicBezTo>
                    <a:cubicBezTo>
                      <a:pt x="9001" y="4164"/>
                      <a:pt x="8804" y="4264"/>
                      <a:pt x="8642" y="4428"/>
                    </a:cubicBezTo>
                    <a:cubicBezTo>
                      <a:pt x="8532" y="4539"/>
                      <a:pt x="8425" y="4656"/>
                      <a:pt x="8313" y="4767"/>
                    </a:cubicBezTo>
                    <a:cubicBezTo>
                      <a:pt x="8249" y="4829"/>
                      <a:pt x="8176" y="4879"/>
                      <a:pt x="8112" y="4932"/>
                    </a:cubicBezTo>
                    <a:cubicBezTo>
                      <a:pt x="7718" y="4872"/>
                      <a:pt x="7380" y="4749"/>
                      <a:pt x="7125" y="4444"/>
                    </a:cubicBezTo>
                    <a:cubicBezTo>
                      <a:pt x="6953" y="4236"/>
                      <a:pt x="6769" y="4038"/>
                      <a:pt x="6586" y="3840"/>
                    </a:cubicBezTo>
                    <a:cubicBezTo>
                      <a:pt x="6357" y="3592"/>
                      <a:pt x="6065" y="3443"/>
                      <a:pt x="5736" y="3391"/>
                    </a:cubicBezTo>
                    <a:cubicBezTo>
                      <a:pt x="5618" y="3372"/>
                      <a:pt x="5499" y="3362"/>
                      <a:pt x="5380" y="3362"/>
                    </a:cubicBezTo>
                    <a:cubicBezTo>
                      <a:pt x="5230" y="3362"/>
                      <a:pt x="5079" y="3379"/>
                      <a:pt x="4930" y="3417"/>
                    </a:cubicBezTo>
                    <a:cubicBezTo>
                      <a:pt x="4360" y="3561"/>
                      <a:pt x="3823" y="3789"/>
                      <a:pt x="3307" y="4071"/>
                    </a:cubicBezTo>
                    <a:cubicBezTo>
                      <a:pt x="3041" y="4217"/>
                      <a:pt x="2774" y="4362"/>
                      <a:pt x="2503" y="4496"/>
                    </a:cubicBezTo>
                    <a:cubicBezTo>
                      <a:pt x="2403" y="4545"/>
                      <a:pt x="2291" y="4576"/>
                      <a:pt x="2182" y="4595"/>
                    </a:cubicBezTo>
                    <a:cubicBezTo>
                      <a:pt x="1801" y="4660"/>
                      <a:pt x="1526" y="4864"/>
                      <a:pt x="1338" y="5201"/>
                    </a:cubicBezTo>
                    <a:cubicBezTo>
                      <a:pt x="1211" y="5430"/>
                      <a:pt x="1128" y="5672"/>
                      <a:pt x="1080" y="5929"/>
                    </a:cubicBezTo>
                    <a:cubicBezTo>
                      <a:pt x="1071" y="5984"/>
                      <a:pt x="1068" y="6042"/>
                      <a:pt x="1057" y="6096"/>
                    </a:cubicBezTo>
                    <a:cubicBezTo>
                      <a:pt x="1030" y="6211"/>
                      <a:pt x="970" y="6302"/>
                      <a:pt x="862" y="6357"/>
                    </a:cubicBezTo>
                    <a:cubicBezTo>
                      <a:pt x="773" y="6403"/>
                      <a:pt x="681" y="6448"/>
                      <a:pt x="594" y="6499"/>
                    </a:cubicBezTo>
                    <a:cubicBezTo>
                      <a:pt x="193" y="6731"/>
                      <a:pt x="1" y="7121"/>
                      <a:pt x="65" y="7577"/>
                    </a:cubicBezTo>
                    <a:cubicBezTo>
                      <a:pt x="81" y="7688"/>
                      <a:pt x="107" y="7797"/>
                      <a:pt x="139" y="7905"/>
                    </a:cubicBezTo>
                    <a:cubicBezTo>
                      <a:pt x="240" y="8249"/>
                      <a:pt x="526" y="8402"/>
                      <a:pt x="804" y="8402"/>
                    </a:cubicBezTo>
                    <a:cubicBezTo>
                      <a:pt x="878" y="8402"/>
                      <a:pt x="952" y="8391"/>
                      <a:pt x="1022" y="8370"/>
                    </a:cubicBezTo>
                    <a:cubicBezTo>
                      <a:pt x="1225" y="8307"/>
                      <a:pt x="1429" y="8244"/>
                      <a:pt x="1632" y="8178"/>
                    </a:cubicBezTo>
                    <a:cubicBezTo>
                      <a:pt x="1804" y="8120"/>
                      <a:pt x="1983" y="8056"/>
                      <a:pt x="2094" y="7912"/>
                    </a:cubicBezTo>
                    <a:cubicBezTo>
                      <a:pt x="2319" y="7618"/>
                      <a:pt x="2534" y="7315"/>
                      <a:pt x="2696" y="6979"/>
                    </a:cubicBezTo>
                    <a:cubicBezTo>
                      <a:pt x="2734" y="6900"/>
                      <a:pt x="2750" y="6810"/>
                      <a:pt x="2772" y="6722"/>
                    </a:cubicBezTo>
                    <a:cubicBezTo>
                      <a:pt x="2840" y="6450"/>
                      <a:pt x="2903" y="6176"/>
                      <a:pt x="2973" y="5904"/>
                    </a:cubicBezTo>
                    <a:cubicBezTo>
                      <a:pt x="2995" y="5817"/>
                      <a:pt x="3030" y="5734"/>
                      <a:pt x="3057" y="5656"/>
                    </a:cubicBezTo>
                    <a:cubicBezTo>
                      <a:pt x="3098" y="5636"/>
                      <a:pt x="3126" y="5615"/>
                      <a:pt x="3158" y="5607"/>
                    </a:cubicBezTo>
                    <a:cubicBezTo>
                      <a:pt x="3330" y="5560"/>
                      <a:pt x="3504" y="5512"/>
                      <a:pt x="3680" y="5474"/>
                    </a:cubicBezTo>
                    <a:cubicBezTo>
                      <a:pt x="3807" y="5447"/>
                      <a:pt x="3931" y="5431"/>
                      <a:pt x="4051" y="5431"/>
                    </a:cubicBezTo>
                    <a:cubicBezTo>
                      <a:pt x="4385" y="5431"/>
                      <a:pt x="4684" y="5550"/>
                      <a:pt x="4927" y="5850"/>
                    </a:cubicBezTo>
                    <a:cubicBezTo>
                      <a:pt x="4963" y="5893"/>
                      <a:pt x="5003" y="5932"/>
                      <a:pt x="5038" y="5977"/>
                    </a:cubicBezTo>
                    <a:cubicBezTo>
                      <a:pt x="5259" y="6262"/>
                      <a:pt x="5552" y="6441"/>
                      <a:pt x="5891" y="6556"/>
                    </a:cubicBezTo>
                    <a:cubicBezTo>
                      <a:pt x="5912" y="6563"/>
                      <a:pt x="5936" y="6568"/>
                      <a:pt x="5957" y="6574"/>
                    </a:cubicBezTo>
                    <a:cubicBezTo>
                      <a:pt x="6136" y="6628"/>
                      <a:pt x="6276" y="6733"/>
                      <a:pt x="6368" y="6900"/>
                    </a:cubicBezTo>
                    <a:cubicBezTo>
                      <a:pt x="6417" y="6988"/>
                      <a:pt x="6469" y="7077"/>
                      <a:pt x="6530" y="7157"/>
                    </a:cubicBezTo>
                    <a:cubicBezTo>
                      <a:pt x="6612" y="7263"/>
                      <a:pt x="6695" y="7371"/>
                      <a:pt x="6792" y="7464"/>
                    </a:cubicBezTo>
                    <a:cubicBezTo>
                      <a:pt x="6917" y="7584"/>
                      <a:pt x="7073" y="7654"/>
                      <a:pt x="7236" y="7654"/>
                    </a:cubicBezTo>
                    <a:cubicBezTo>
                      <a:pt x="7365" y="7654"/>
                      <a:pt x="7497" y="7610"/>
                      <a:pt x="7622" y="7514"/>
                    </a:cubicBezTo>
                    <a:cubicBezTo>
                      <a:pt x="7717" y="7440"/>
                      <a:pt x="7819" y="7372"/>
                      <a:pt x="7912" y="7305"/>
                    </a:cubicBezTo>
                    <a:cubicBezTo>
                      <a:pt x="8080" y="7356"/>
                      <a:pt x="8231" y="7398"/>
                      <a:pt x="8379" y="7451"/>
                    </a:cubicBezTo>
                    <a:cubicBezTo>
                      <a:pt x="8482" y="7489"/>
                      <a:pt x="8584" y="7506"/>
                      <a:pt x="8684" y="7506"/>
                    </a:cubicBezTo>
                    <a:cubicBezTo>
                      <a:pt x="8836" y="7506"/>
                      <a:pt x="8984" y="7466"/>
                      <a:pt x="9129" y="7392"/>
                    </a:cubicBezTo>
                    <a:cubicBezTo>
                      <a:pt x="9240" y="7337"/>
                      <a:pt x="9347" y="7276"/>
                      <a:pt x="9456" y="7215"/>
                    </a:cubicBezTo>
                    <a:cubicBezTo>
                      <a:pt x="9507" y="7187"/>
                      <a:pt x="9558" y="7170"/>
                      <a:pt x="9611" y="7170"/>
                    </a:cubicBezTo>
                    <a:cubicBezTo>
                      <a:pt x="9644" y="7170"/>
                      <a:pt x="9678" y="7176"/>
                      <a:pt x="9713" y="7191"/>
                    </a:cubicBezTo>
                    <a:cubicBezTo>
                      <a:pt x="9855" y="7280"/>
                      <a:pt x="9860" y="7439"/>
                      <a:pt x="9899" y="7576"/>
                    </a:cubicBezTo>
                    <a:cubicBezTo>
                      <a:pt x="9944" y="7726"/>
                      <a:pt x="9953" y="7886"/>
                      <a:pt x="9999" y="8036"/>
                    </a:cubicBezTo>
                    <a:cubicBezTo>
                      <a:pt x="10115" y="8419"/>
                      <a:pt x="10238" y="8583"/>
                      <a:pt x="10747" y="8641"/>
                    </a:cubicBezTo>
                    <a:cubicBezTo>
                      <a:pt x="10777" y="8645"/>
                      <a:pt x="10801" y="8646"/>
                      <a:pt x="10823" y="8646"/>
                    </a:cubicBezTo>
                    <a:cubicBezTo>
                      <a:pt x="10932" y="8646"/>
                      <a:pt x="10958" y="8609"/>
                      <a:pt x="11088" y="8609"/>
                    </a:cubicBezTo>
                    <a:cubicBezTo>
                      <a:pt x="11162" y="8609"/>
                      <a:pt x="11270" y="8621"/>
                      <a:pt x="11447" y="8659"/>
                    </a:cubicBezTo>
                    <a:cubicBezTo>
                      <a:pt x="11582" y="8689"/>
                      <a:pt x="11873" y="8791"/>
                      <a:pt x="12137" y="8791"/>
                    </a:cubicBezTo>
                    <a:cubicBezTo>
                      <a:pt x="12160" y="8791"/>
                      <a:pt x="12183" y="8791"/>
                      <a:pt x="12206" y="8789"/>
                    </a:cubicBezTo>
                    <a:cubicBezTo>
                      <a:pt x="12390" y="8775"/>
                      <a:pt x="12542" y="8619"/>
                      <a:pt x="12556" y="8434"/>
                    </a:cubicBezTo>
                    <a:cubicBezTo>
                      <a:pt x="12563" y="8325"/>
                      <a:pt x="12557" y="8205"/>
                      <a:pt x="12522" y="8103"/>
                    </a:cubicBezTo>
                    <a:cubicBezTo>
                      <a:pt x="12367" y="7673"/>
                      <a:pt x="12094" y="7202"/>
                      <a:pt x="12032" y="7068"/>
                    </a:cubicBezTo>
                    <a:cubicBezTo>
                      <a:pt x="11854" y="6686"/>
                      <a:pt x="12036" y="6499"/>
                      <a:pt x="12232" y="6499"/>
                    </a:cubicBezTo>
                    <a:cubicBezTo>
                      <a:pt x="12276" y="6499"/>
                      <a:pt x="12322" y="6508"/>
                      <a:pt x="12363" y="6528"/>
                    </a:cubicBezTo>
                    <a:cubicBezTo>
                      <a:pt x="12710" y="6690"/>
                      <a:pt x="12795" y="6953"/>
                      <a:pt x="13015" y="7437"/>
                    </a:cubicBezTo>
                    <a:cubicBezTo>
                      <a:pt x="13184" y="7806"/>
                      <a:pt x="13259" y="8196"/>
                      <a:pt x="13784" y="8236"/>
                    </a:cubicBezTo>
                    <a:cubicBezTo>
                      <a:pt x="14194" y="8063"/>
                      <a:pt x="14581" y="7773"/>
                      <a:pt x="14991" y="7515"/>
                    </a:cubicBezTo>
                    <a:cubicBezTo>
                      <a:pt x="15018" y="7513"/>
                      <a:pt x="15047" y="7512"/>
                      <a:pt x="15078" y="7512"/>
                    </a:cubicBezTo>
                    <a:cubicBezTo>
                      <a:pt x="15111" y="7512"/>
                      <a:pt x="15147" y="7513"/>
                      <a:pt x="15184" y="7513"/>
                    </a:cubicBezTo>
                    <a:cubicBezTo>
                      <a:pt x="15344" y="7513"/>
                      <a:pt x="15549" y="7499"/>
                      <a:pt x="15837" y="7353"/>
                    </a:cubicBezTo>
                    <a:cubicBezTo>
                      <a:pt x="15944" y="7297"/>
                      <a:pt x="16071" y="7281"/>
                      <a:pt x="16188" y="7243"/>
                    </a:cubicBezTo>
                    <a:cubicBezTo>
                      <a:pt x="16846" y="7028"/>
                      <a:pt x="16653" y="7062"/>
                      <a:pt x="17074" y="6845"/>
                    </a:cubicBezTo>
                    <a:cubicBezTo>
                      <a:pt x="17300" y="6731"/>
                      <a:pt x="17409" y="6556"/>
                      <a:pt x="17376" y="6298"/>
                    </a:cubicBezTo>
                    <a:cubicBezTo>
                      <a:pt x="17304" y="5748"/>
                      <a:pt x="17127" y="5250"/>
                      <a:pt x="16687" y="4877"/>
                    </a:cubicBezTo>
                    <a:cubicBezTo>
                      <a:pt x="16318" y="4564"/>
                      <a:pt x="16302" y="4334"/>
                      <a:pt x="16394" y="4124"/>
                    </a:cubicBezTo>
                    <a:cubicBezTo>
                      <a:pt x="16451" y="3991"/>
                      <a:pt x="16486" y="3848"/>
                      <a:pt x="16532" y="3710"/>
                    </a:cubicBezTo>
                    <a:cubicBezTo>
                      <a:pt x="16524" y="3407"/>
                      <a:pt x="16321" y="3152"/>
                      <a:pt x="16340" y="2865"/>
                    </a:cubicBezTo>
                    <a:cubicBezTo>
                      <a:pt x="16528" y="2605"/>
                      <a:pt x="16963" y="2341"/>
                      <a:pt x="17685" y="2320"/>
                    </a:cubicBezTo>
                    <a:cubicBezTo>
                      <a:pt x="17686" y="2320"/>
                      <a:pt x="17688" y="2320"/>
                      <a:pt x="17689" y="2320"/>
                    </a:cubicBezTo>
                    <a:cubicBezTo>
                      <a:pt x="17821" y="2320"/>
                      <a:pt x="18334" y="2482"/>
                      <a:pt x="18431" y="2516"/>
                    </a:cubicBezTo>
                    <a:cubicBezTo>
                      <a:pt x="19280" y="2815"/>
                      <a:pt x="19549" y="3181"/>
                      <a:pt x="20038" y="3181"/>
                    </a:cubicBezTo>
                    <a:cubicBezTo>
                      <a:pt x="20072" y="3181"/>
                      <a:pt x="20106" y="3179"/>
                      <a:pt x="20143" y="3175"/>
                    </a:cubicBezTo>
                    <a:cubicBezTo>
                      <a:pt x="20313" y="3158"/>
                      <a:pt x="20870" y="3080"/>
                      <a:pt x="21061" y="2978"/>
                    </a:cubicBezTo>
                    <a:cubicBezTo>
                      <a:pt x="22006" y="2475"/>
                      <a:pt x="21007" y="1422"/>
                      <a:pt x="20598" y="937"/>
                    </a:cubicBezTo>
                    <a:cubicBezTo>
                      <a:pt x="20707" y="636"/>
                      <a:pt x="20690" y="532"/>
                      <a:pt x="20290" y="406"/>
                    </a:cubicBezTo>
                    <a:cubicBezTo>
                      <a:pt x="20024" y="321"/>
                      <a:pt x="19755" y="240"/>
                      <a:pt x="19504" y="107"/>
                    </a:cubicBezTo>
                    <a:cubicBezTo>
                      <a:pt x="19363" y="32"/>
                      <a:pt x="19207" y="0"/>
                      <a:pt x="19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11293;p43"/>
              <p:cNvSpPr/>
              <p:nvPr/>
            </p:nvSpPr>
            <p:spPr>
              <a:xfrm>
                <a:off x="3032575" y="2091850"/>
                <a:ext cx="144000" cy="165900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6636" extrusionOk="0">
                    <a:moveTo>
                      <a:pt x="2044" y="560"/>
                    </a:moveTo>
                    <a:cubicBezTo>
                      <a:pt x="2095" y="560"/>
                      <a:pt x="2148" y="571"/>
                      <a:pt x="2206" y="593"/>
                    </a:cubicBezTo>
                    <a:cubicBezTo>
                      <a:pt x="2614" y="751"/>
                      <a:pt x="2946" y="1016"/>
                      <a:pt x="2890" y="1447"/>
                    </a:cubicBezTo>
                    <a:cubicBezTo>
                      <a:pt x="2380" y="2186"/>
                      <a:pt x="2667" y="2405"/>
                      <a:pt x="2294" y="3316"/>
                    </a:cubicBezTo>
                    <a:cubicBezTo>
                      <a:pt x="2158" y="3647"/>
                      <a:pt x="2047" y="3861"/>
                      <a:pt x="2323" y="4117"/>
                    </a:cubicBezTo>
                    <a:cubicBezTo>
                      <a:pt x="2598" y="4374"/>
                      <a:pt x="2780" y="4334"/>
                      <a:pt x="3168" y="4396"/>
                    </a:cubicBezTo>
                    <a:cubicBezTo>
                      <a:pt x="3191" y="4399"/>
                      <a:pt x="3215" y="4401"/>
                      <a:pt x="3241" y="4401"/>
                    </a:cubicBezTo>
                    <a:cubicBezTo>
                      <a:pt x="3507" y="4401"/>
                      <a:pt x="3920" y="4230"/>
                      <a:pt x="4134" y="4135"/>
                    </a:cubicBezTo>
                    <a:cubicBezTo>
                      <a:pt x="4219" y="4098"/>
                      <a:pt x="4307" y="4082"/>
                      <a:pt x="4390" y="4082"/>
                    </a:cubicBezTo>
                    <a:cubicBezTo>
                      <a:pt x="4543" y="4082"/>
                      <a:pt x="4678" y="4134"/>
                      <a:pt x="4739" y="4196"/>
                    </a:cubicBezTo>
                    <a:cubicBezTo>
                      <a:pt x="4962" y="4423"/>
                      <a:pt x="5151" y="4674"/>
                      <a:pt x="5181" y="5008"/>
                    </a:cubicBezTo>
                    <a:cubicBezTo>
                      <a:pt x="5218" y="5401"/>
                      <a:pt x="5114" y="5727"/>
                      <a:pt x="4852" y="6024"/>
                    </a:cubicBezTo>
                    <a:cubicBezTo>
                      <a:pt x="4752" y="6030"/>
                      <a:pt x="4661" y="6039"/>
                      <a:pt x="4575" y="6040"/>
                    </a:cubicBezTo>
                    <a:cubicBezTo>
                      <a:pt x="4554" y="6040"/>
                      <a:pt x="4532" y="6040"/>
                      <a:pt x="4510" y="6040"/>
                    </a:cubicBezTo>
                    <a:cubicBezTo>
                      <a:pt x="4159" y="6040"/>
                      <a:pt x="3812" y="6073"/>
                      <a:pt x="3470" y="6147"/>
                    </a:cubicBezTo>
                    <a:cubicBezTo>
                      <a:pt x="3420" y="6157"/>
                      <a:pt x="3375" y="6162"/>
                      <a:pt x="3333" y="6162"/>
                    </a:cubicBezTo>
                    <a:cubicBezTo>
                      <a:pt x="3136" y="6162"/>
                      <a:pt x="3010" y="6051"/>
                      <a:pt x="2759" y="5902"/>
                    </a:cubicBezTo>
                    <a:cubicBezTo>
                      <a:pt x="2220" y="5579"/>
                      <a:pt x="2058" y="5540"/>
                      <a:pt x="1848" y="5277"/>
                    </a:cubicBezTo>
                    <a:cubicBezTo>
                      <a:pt x="1774" y="5184"/>
                      <a:pt x="1702" y="5086"/>
                      <a:pt x="1585" y="5086"/>
                    </a:cubicBezTo>
                    <a:cubicBezTo>
                      <a:pt x="1568" y="5086"/>
                      <a:pt x="1550" y="5088"/>
                      <a:pt x="1530" y="5093"/>
                    </a:cubicBezTo>
                    <a:cubicBezTo>
                      <a:pt x="1457" y="4982"/>
                      <a:pt x="1395" y="4903"/>
                      <a:pt x="1349" y="4813"/>
                    </a:cubicBezTo>
                    <a:cubicBezTo>
                      <a:pt x="1209" y="4541"/>
                      <a:pt x="1024" y="4325"/>
                      <a:pt x="715" y="4285"/>
                    </a:cubicBezTo>
                    <a:cubicBezTo>
                      <a:pt x="621" y="4152"/>
                      <a:pt x="604" y="4020"/>
                      <a:pt x="606" y="3883"/>
                    </a:cubicBezTo>
                    <a:cubicBezTo>
                      <a:pt x="612" y="2974"/>
                      <a:pt x="558" y="2704"/>
                      <a:pt x="876" y="2289"/>
                    </a:cubicBezTo>
                    <a:cubicBezTo>
                      <a:pt x="1319" y="1712"/>
                      <a:pt x="1536" y="1451"/>
                      <a:pt x="1622" y="1023"/>
                    </a:cubicBezTo>
                    <a:cubicBezTo>
                      <a:pt x="1676" y="758"/>
                      <a:pt x="1824" y="560"/>
                      <a:pt x="2044" y="560"/>
                    </a:cubicBezTo>
                    <a:close/>
                    <a:moveTo>
                      <a:pt x="2040" y="0"/>
                    </a:moveTo>
                    <a:cubicBezTo>
                      <a:pt x="1748" y="0"/>
                      <a:pt x="1471" y="123"/>
                      <a:pt x="1274" y="423"/>
                    </a:cubicBezTo>
                    <a:cubicBezTo>
                      <a:pt x="977" y="876"/>
                      <a:pt x="1183" y="970"/>
                      <a:pt x="722" y="1565"/>
                    </a:cubicBezTo>
                    <a:cubicBezTo>
                      <a:pt x="348" y="2050"/>
                      <a:pt x="51" y="2362"/>
                      <a:pt x="46" y="2958"/>
                    </a:cubicBezTo>
                    <a:cubicBezTo>
                      <a:pt x="40" y="4072"/>
                      <a:pt x="1" y="4083"/>
                      <a:pt x="148" y="4531"/>
                    </a:cubicBezTo>
                    <a:cubicBezTo>
                      <a:pt x="242" y="4813"/>
                      <a:pt x="442" y="4826"/>
                      <a:pt x="737" y="4911"/>
                    </a:cubicBezTo>
                    <a:cubicBezTo>
                      <a:pt x="928" y="5219"/>
                      <a:pt x="1132" y="5558"/>
                      <a:pt x="1410" y="5558"/>
                    </a:cubicBezTo>
                    <a:cubicBezTo>
                      <a:pt x="1471" y="5558"/>
                      <a:pt x="1537" y="5542"/>
                      <a:pt x="1606" y="5504"/>
                    </a:cubicBezTo>
                    <a:cubicBezTo>
                      <a:pt x="1758" y="5770"/>
                      <a:pt x="1960" y="5944"/>
                      <a:pt x="2201" y="6076"/>
                    </a:cubicBezTo>
                    <a:cubicBezTo>
                      <a:pt x="2310" y="6135"/>
                      <a:pt x="2403" y="6217"/>
                      <a:pt x="2509" y="6284"/>
                    </a:cubicBezTo>
                    <a:cubicBezTo>
                      <a:pt x="2876" y="6517"/>
                      <a:pt x="3055" y="6636"/>
                      <a:pt x="3346" y="6636"/>
                    </a:cubicBezTo>
                    <a:cubicBezTo>
                      <a:pt x="3404" y="6636"/>
                      <a:pt x="3465" y="6631"/>
                      <a:pt x="3533" y="6622"/>
                    </a:cubicBezTo>
                    <a:cubicBezTo>
                      <a:pt x="3902" y="6573"/>
                      <a:pt x="4186" y="6568"/>
                      <a:pt x="4415" y="6568"/>
                    </a:cubicBezTo>
                    <a:cubicBezTo>
                      <a:pt x="4463" y="6568"/>
                      <a:pt x="4509" y="6569"/>
                      <a:pt x="4552" y="6569"/>
                    </a:cubicBezTo>
                    <a:cubicBezTo>
                      <a:pt x="4932" y="6569"/>
                      <a:pt x="5143" y="6554"/>
                      <a:pt x="5358" y="6274"/>
                    </a:cubicBezTo>
                    <a:cubicBezTo>
                      <a:pt x="5661" y="5878"/>
                      <a:pt x="5760" y="5424"/>
                      <a:pt x="5713" y="4940"/>
                    </a:cubicBezTo>
                    <a:cubicBezTo>
                      <a:pt x="5667" y="4469"/>
                      <a:pt x="5414" y="4100"/>
                      <a:pt x="5088" y="3775"/>
                    </a:cubicBezTo>
                    <a:cubicBezTo>
                      <a:pt x="5000" y="3685"/>
                      <a:pt x="4889" y="3632"/>
                      <a:pt x="4768" y="3595"/>
                    </a:cubicBezTo>
                    <a:cubicBezTo>
                      <a:pt x="4621" y="3550"/>
                      <a:pt x="4495" y="3532"/>
                      <a:pt x="4383" y="3532"/>
                    </a:cubicBezTo>
                    <a:cubicBezTo>
                      <a:pt x="3940" y="3532"/>
                      <a:pt x="3716" y="3817"/>
                      <a:pt x="3222" y="3817"/>
                    </a:cubicBezTo>
                    <a:cubicBezTo>
                      <a:pt x="3135" y="3817"/>
                      <a:pt x="3039" y="3808"/>
                      <a:pt x="2933" y="3787"/>
                    </a:cubicBezTo>
                    <a:cubicBezTo>
                      <a:pt x="2884" y="3777"/>
                      <a:pt x="2837" y="3746"/>
                      <a:pt x="2783" y="3722"/>
                    </a:cubicBezTo>
                    <a:cubicBezTo>
                      <a:pt x="3258" y="2662"/>
                      <a:pt x="2975" y="2325"/>
                      <a:pt x="3336" y="1843"/>
                    </a:cubicBezTo>
                    <a:cubicBezTo>
                      <a:pt x="3905" y="1082"/>
                      <a:pt x="2906" y="0"/>
                      <a:pt x="20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94" name="Google Shape;11294;p43"/>
          <p:cNvGrpSpPr/>
          <p:nvPr/>
        </p:nvGrpSpPr>
        <p:grpSpPr>
          <a:xfrm>
            <a:off x="747547" y="4426844"/>
            <a:ext cx="1296395" cy="893914"/>
            <a:chOff x="7948359" y="1541788"/>
            <a:chExt cx="2286411" cy="1576567"/>
          </a:xfrm>
        </p:grpSpPr>
        <p:grpSp>
          <p:nvGrpSpPr>
            <p:cNvPr id="11295" name="Google Shape;11295;p43"/>
            <p:cNvGrpSpPr/>
            <p:nvPr/>
          </p:nvGrpSpPr>
          <p:grpSpPr>
            <a:xfrm>
              <a:off x="8273915" y="1541788"/>
              <a:ext cx="1268053" cy="1047283"/>
              <a:chOff x="408075" y="3521550"/>
              <a:chExt cx="1112425" cy="918750"/>
            </a:xfrm>
          </p:grpSpPr>
          <p:sp>
            <p:nvSpPr>
              <p:cNvPr id="11296" name="Google Shape;11296;p43"/>
              <p:cNvSpPr/>
              <p:nvPr/>
            </p:nvSpPr>
            <p:spPr>
              <a:xfrm>
                <a:off x="1144175" y="3728925"/>
                <a:ext cx="376325" cy="711375"/>
              </a:xfrm>
              <a:custGeom>
                <a:avLst/>
                <a:gdLst/>
                <a:ahLst/>
                <a:cxnLst/>
                <a:rect l="l" t="t" r="r" b="b"/>
                <a:pathLst>
                  <a:path w="15053" h="28455" extrusionOk="0">
                    <a:moveTo>
                      <a:pt x="8264" y="0"/>
                    </a:moveTo>
                    <a:cubicBezTo>
                      <a:pt x="7210" y="0"/>
                      <a:pt x="5980" y="582"/>
                      <a:pt x="5394" y="1702"/>
                    </a:cubicBezTo>
                    <a:cubicBezTo>
                      <a:pt x="3717" y="4903"/>
                      <a:pt x="3477" y="5954"/>
                      <a:pt x="3361" y="16517"/>
                    </a:cubicBezTo>
                    <a:cubicBezTo>
                      <a:pt x="3343" y="18180"/>
                      <a:pt x="2830" y="19663"/>
                      <a:pt x="1873" y="21025"/>
                    </a:cubicBezTo>
                    <a:cubicBezTo>
                      <a:pt x="975" y="22302"/>
                      <a:pt x="0" y="24253"/>
                      <a:pt x="1191" y="25279"/>
                    </a:cubicBezTo>
                    <a:cubicBezTo>
                      <a:pt x="1191" y="27141"/>
                      <a:pt x="903" y="28455"/>
                      <a:pt x="2210" y="28455"/>
                    </a:cubicBezTo>
                    <a:cubicBezTo>
                      <a:pt x="2312" y="28455"/>
                      <a:pt x="2423" y="28447"/>
                      <a:pt x="2545" y="28431"/>
                    </a:cubicBezTo>
                    <a:cubicBezTo>
                      <a:pt x="4258" y="28200"/>
                      <a:pt x="4980" y="27143"/>
                      <a:pt x="6371" y="25826"/>
                    </a:cubicBezTo>
                    <a:cubicBezTo>
                      <a:pt x="7140" y="25098"/>
                      <a:pt x="7858" y="24298"/>
                      <a:pt x="8708" y="23677"/>
                    </a:cubicBezTo>
                    <a:cubicBezTo>
                      <a:pt x="11902" y="21341"/>
                      <a:pt x="13665" y="17893"/>
                      <a:pt x="14685" y="14032"/>
                    </a:cubicBezTo>
                    <a:cubicBezTo>
                      <a:pt x="15052" y="12639"/>
                      <a:pt x="15028" y="11227"/>
                      <a:pt x="14679" y="9826"/>
                    </a:cubicBezTo>
                    <a:cubicBezTo>
                      <a:pt x="14301" y="8306"/>
                      <a:pt x="13083" y="7339"/>
                      <a:pt x="12037" y="7339"/>
                    </a:cubicBezTo>
                    <a:cubicBezTo>
                      <a:pt x="11358" y="7339"/>
                      <a:pt x="10751" y="7746"/>
                      <a:pt x="10494" y="8674"/>
                    </a:cubicBezTo>
                    <a:cubicBezTo>
                      <a:pt x="10148" y="9923"/>
                      <a:pt x="10548" y="12054"/>
                      <a:pt x="10353" y="12871"/>
                    </a:cubicBezTo>
                    <a:cubicBezTo>
                      <a:pt x="9934" y="14628"/>
                      <a:pt x="9248" y="16298"/>
                      <a:pt x="8246" y="17818"/>
                    </a:cubicBezTo>
                    <a:cubicBezTo>
                      <a:pt x="8144" y="17972"/>
                      <a:pt x="7970" y="18078"/>
                      <a:pt x="7765" y="18265"/>
                    </a:cubicBezTo>
                    <a:cubicBezTo>
                      <a:pt x="8016" y="9078"/>
                      <a:pt x="7556" y="6354"/>
                      <a:pt x="9483" y="3457"/>
                    </a:cubicBezTo>
                    <a:cubicBezTo>
                      <a:pt x="9676" y="3167"/>
                      <a:pt x="9796" y="2821"/>
                      <a:pt x="9913" y="2489"/>
                    </a:cubicBezTo>
                    <a:cubicBezTo>
                      <a:pt x="10500" y="806"/>
                      <a:pt x="9505" y="0"/>
                      <a:pt x="82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11297;p43"/>
              <p:cNvSpPr/>
              <p:nvPr/>
            </p:nvSpPr>
            <p:spPr>
              <a:xfrm>
                <a:off x="408075" y="3521550"/>
                <a:ext cx="817450" cy="823675"/>
              </a:xfrm>
              <a:custGeom>
                <a:avLst/>
                <a:gdLst/>
                <a:ahLst/>
                <a:cxnLst/>
                <a:rect l="l" t="t" r="r" b="b"/>
                <a:pathLst>
                  <a:path w="32698" h="32947" extrusionOk="0">
                    <a:moveTo>
                      <a:pt x="10644" y="0"/>
                    </a:moveTo>
                    <a:cubicBezTo>
                      <a:pt x="9687" y="0"/>
                      <a:pt x="8699" y="1323"/>
                      <a:pt x="8874" y="3863"/>
                    </a:cubicBezTo>
                    <a:cubicBezTo>
                      <a:pt x="9082" y="6874"/>
                      <a:pt x="11795" y="10315"/>
                      <a:pt x="13862" y="12491"/>
                    </a:cubicBezTo>
                    <a:cubicBezTo>
                      <a:pt x="20375" y="19346"/>
                      <a:pt x="21293" y="20179"/>
                      <a:pt x="22509" y="23932"/>
                    </a:cubicBezTo>
                    <a:cubicBezTo>
                      <a:pt x="22368" y="23917"/>
                      <a:pt x="22330" y="23924"/>
                      <a:pt x="22313" y="23909"/>
                    </a:cubicBezTo>
                    <a:cubicBezTo>
                      <a:pt x="21657" y="23400"/>
                      <a:pt x="19770" y="20829"/>
                      <a:pt x="14808" y="18066"/>
                    </a:cubicBezTo>
                    <a:cubicBezTo>
                      <a:pt x="8671" y="14646"/>
                      <a:pt x="7105" y="13837"/>
                      <a:pt x="5910" y="11657"/>
                    </a:cubicBezTo>
                    <a:cubicBezTo>
                      <a:pt x="5681" y="11243"/>
                      <a:pt x="5347" y="10872"/>
                      <a:pt x="5013" y="10529"/>
                    </a:cubicBezTo>
                    <a:cubicBezTo>
                      <a:pt x="4620" y="10128"/>
                      <a:pt x="4168" y="9853"/>
                      <a:pt x="3641" y="9853"/>
                    </a:cubicBezTo>
                    <a:cubicBezTo>
                      <a:pt x="3467" y="9853"/>
                      <a:pt x="3285" y="9883"/>
                      <a:pt x="3094" y="9949"/>
                    </a:cubicBezTo>
                    <a:cubicBezTo>
                      <a:pt x="1497" y="10500"/>
                      <a:pt x="1463" y="12722"/>
                      <a:pt x="2278" y="14229"/>
                    </a:cubicBezTo>
                    <a:cubicBezTo>
                      <a:pt x="4126" y="17639"/>
                      <a:pt x="7979" y="19218"/>
                      <a:pt x="11895" y="21572"/>
                    </a:cubicBezTo>
                    <a:cubicBezTo>
                      <a:pt x="13687" y="22648"/>
                      <a:pt x="15455" y="23766"/>
                      <a:pt x="17214" y="24896"/>
                    </a:cubicBezTo>
                    <a:cubicBezTo>
                      <a:pt x="17617" y="25156"/>
                      <a:pt x="18060" y="25427"/>
                      <a:pt x="18278" y="25984"/>
                    </a:cubicBezTo>
                    <a:cubicBezTo>
                      <a:pt x="17692" y="25984"/>
                      <a:pt x="11799" y="25034"/>
                      <a:pt x="11614" y="25005"/>
                    </a:cubicBezTo>
                    <a:cubicBezTo>
                      <a:pt x="8721" y="24543"/>
                      <a:pt x="6208" y="23400"/>
                      <a:pt x="4331" y="21039"/>
                    </a:cubicBezTo>
                    <a:cubicBezTo>
                      <a:pt x="3970" y="20586"/>
                      <a:pt x="3405" y="20226"/>
                      <a:pt x="2862" y="19999"/>
                    </a:cubicBezTo>
                    <a:cubicBezTo>
                      <a:pt x="2599" y="19889"/>
                      <a:pt x="2343" y="19836"/>
                      <a:pt x="2100" y="19836"/>
                    </a:cubicBezTo>
                    <a:cubicBezTo>
                      <a:pt x="1338" y="19836"/>
                      <a:pt x="712" y="20352"/>
                      <a:pt x="450" y="21211"/>
                    </a:cubicBezTo>
                    <a:cubicBezTo>
                      <a:pt x="0" y="22677"/>
                      <a:pt x="747" y="23755"/>
                      <a:pt x="1815" y="24899"/>
                    </a:cubicBezTo>
                    <a:cubicBezTo>
                      <a:pt x="5698" y="29057"/>
                      <a:pt x="10084" y="29322"/>
                      <a:pt x="17573" y="30449"/>
                    </a:cubicBezTo>
                    <a:cubicBezTo>
                      <a:pt x="21229" y="30999"/>
                      <a:pt x="21085" y="32313"/>
                      <a:pt x="23168" y="32860"/>
                    </a:cubicBezTo>
                    <a:cubicBezTo>
                      <a:pt x="23390" y="32919"/>
                      <a:pt x="23601" y="32947"/>
                      <a:pt x="23801" y="32947"/>
                    </a:cubicBezTo>
                    <a:cubicBezTo>
                      <a:pt x="24789" y="32947"/>
                      <a:pt x="25475" y="32256"/>
                      <a:pt x="25598" y="31130"/>
                    </a:cubicBezTo>
                    <a:cubicBezTo>
                      <a:pt x="25615" y="30976"/>
                      <a:pt x="25635" y="30821"/>
                      <a:pt x="25658" y="30626"/>
                    </a:cubicBezTo>
                    <a:cubicBezTo>
                      <a:pt x="27175" y="30206"/>
                      <a:pt x="27992" y="29072"/>
                      <a:pt x="28606" y="27752"/>
                    </a:cubicBezTo>
                    <a:cubicBezTo>
                      <a:pt x="29053" y="26790"/>
                      <a:pt x="29514" y="25826"/>
                      <a:pt x="29865" y="24828"/>
                    </a:cubicBezTo>
                    <a:cubicBezTo>
                      <a:pt x="32698" y="16750"/>
                      <a:pt x="29407" y="12207"/>
                      <a:pt x="27472" y="8697"/>
                    </a:cubicBezTo>
                    <a:cubicBezTo>
                      <a:pt x="24579" y="3453"/>
                      <a:pt x="24336" y="2834"/>
                      <a:pt x="23534" y="2092"/>
                    </a:cubicBezTo>
                    <a:cubicBezTo>
                      <a:pt x="23140" y="1728"/>
                      <a:pt x="22724" y="1570"/>
                      <a:pt x="22328" y="1570"/>
                    </a:cubicBezTo>
                    <a:cubicBezTo>
                      <a:pt x="21018" y="1570"/>
                      <a:pt x="19916" y="3292"/>
                      <a:pt x="20492" y="4985"/>
                    </a:cubicBezTo>
                    <a:cubicBezTo>
                      <a:pt x="21337" y="7469"/>
                      <a:pt x="22353" y="8612"/>
                      <a:pt x="23901" y="11462"/>
                    </a:cubicBezTo>
                    <a:cubicBezTo>
                      <a:pt x="25819" y="14996"/>
                      <a:pt x="27254" y="17602"/>
                      <a:pt x="26162" y="20806"/>
                    </a:cubicBezTo>
                    <a:cubicBezTo>
                      <a:pt x="24384" y="16790"/>
                      <a:pt x="21529" y="13962"/>
                      <a:pt x="16883" y="9184"/>
                    </a:cubicBezTo>
                    <a:cubicBezTo>
                      <a:pt x="13733" y="5944"/>
                      <a:pt x="13838" y="4394"/>
                      <a:pt x="11810" y="815"/>
                    </a:cubicBezTo>
                    <a:cubicBezTo>
                      <a:pt x="11501" y="269"/>
                      <a:pt x="11075" y="0"/>
                      <a:pt x="106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98" name="Google Shape;11298;p43"/>
            <p:cNvGrpSpPr/>
            <p:nvPr/>
          </p:nvGrpSpPr>
          <p:grpSpPr>
            <a:xfrm>
              <a:off x="7948359" y="1808411"/>
              <a:ext cx="2286411" cy="1075011"/>
              <a:chOff x="122475" y="3755450"/>
              <a:chExt cx="2005800" cy="943075"/>
            </a:xfrm>
          </p:grpSpPr>
          <p:sp>
            <p:nvSpPr>
              <p:cNvPr id="11299" name="Google Shape;11299;p43"/>
              <p:cNvSpPr/>
              <p:nvPr/>
            </p:nvSpPr>
            <p:spPr>
              <a:xfrm>
                <a:off x="1374075" y="3755450"/>
                <a:ext cx="754200" cy="871150"/>
              </a:xfrm>
              <a:custGeom>
                <a:avLst/>
                <a:gdLst/>
                <a:ahLst/>
                <a:cxnLst/>
                <a:rect l="l" t="t" r="r" b="b"/>
                <a:pathLst>
                  <a:path w="30168" h="34846" extrusionOk="0">
                    <a:moveTo>
                      <a:pt x="11157" y="1"/>
                    </a:moveTo>
                    <a:cubicBezTo>
                      <a:pt x="11137" y="1"/>
                      <a:pt x="11116" y="1"/>
                      <a:pt x="11095" y="1"/>
                    </a:cubicBezTo>
                    <a:cubicBezTo>
                      <a:pt x="9557" y="42"/>
                      <a:pt x="8170" y="1887"/>
                      <a:pt x="7824" y="3411"/>
                    </a:cubicBezTo>
                    <a:cubicBezTo>
                      <a:pt x="7153" y="6370"/>
                      <a:pt x="6620" y="8265"/>
                      <a:pt x="6339" y="16131"/>
                    </a:cubicBezTo>
                    <a:cubicBezTo>
                      <a:pt x="6273" y="17915"/>
                      <a:pt x="5767" y="19464"/>
                      <a:pt x="4594" y="20815"/>
                    </a:cubicBezTo>
                    <a:cubicBezTo>
                      <a:pt x="3867" y="21651"/>
                      <a:pt x="3410" y="22651"/>
                      <a:pt x="3062" y="23698"/>
                    </a:cubicBezTo>
                    <a:cubicBezTo>
                      <a:pt x="2835" y="24382"/>
                      <a:pt x="2914" y="24613"/>
                      <a:pt x="3587" y="24906"/>
                    </a:cubicBezTo>
                    <a:cubicBezTo>
                      <a:pt x="3989" y="25081"/>
                      <a:pt x="4429" y="25170"/>
                      <a:pt x="4848" y="25295"/>
                    </a:cubicBezTo>
                    <a:cubicBezTo>
                      <a:pt x="4910" y="26905"/>
                      <a:pt x="2792" y="25265"/>
                      <a:pt x="1" y="29161"/>
                    </a:cubicBezTo>
                    <a:cubicBezTo>
                      <a:pt x="1733" y="30162"/>
                      <a:pt x="3286" y="31182"/>
                      <a:pt x="5161" y="31544"/>
                    </a:cubicBezTo>
                    <a:cubicBezTo>
                      <a:pt x="10984" y="32667"/>
                      <a:pt x="12779" y="34846"/>
                      <a:pt x="17562" y="34846"/>
                    </a:cubicBezTo>
                    <a:cubicBezTo>
                      <a:pt x="18846" y="34846"/>
                      <a:pt x="20346" y="34688"/>
                      <a:pt x="22198" y="34311"/>
                    </a:cubicBezTo>
                    <a:cubicBezTo>
                      <a:pt x="23325" y="34083"/>
                      <a:pt x="24428" y="33702"/>
                      <a:pt x="25511" y="33303"/>
                    </a:cubicBezTo>
                    <a:cubicBezTo>
                      <a:pt x="26286" y="33019"/>
                      <a:pt x="26874" y="32457"/>
                      <a:pt x="27172" y="31649"/>
                    </a:cubicBezTo>
                    <a:cubicBezTo>
                      <a:pt x="27654" y="30340"/>
                      <a:pt x="26945" y="28874"/>
                      <a:pt x="25301" y="28874"/>
                    </a:cubicBezTo>
                    <a:cubicBezTo>
                      <a:pt x="24877" y="28874"/>
                      <a:pt x="24391" y="28971"/>
                      <a:pt x="23848" y="29194"/>
                    </a:cubicBezTo>
                    <a:cubicBezTo>
                      <a:pt x="22218" y="29861"/>
                      <a:pt x="19826" y="30351"/>
                      <a:pt x="17649" y="30351"/>
                    </a:cubicBezTo>
                    <a:cubicBezTo>
                      <a:pt x="16233" y="30351"/>
                      <a:pt x="14908" y="30143"/>
                      <a:pt x="13942" y="29643"/>
                    </a:cubicBezTo>
                    <a:cubicBezTo>
                      <a:pt x="14208" y="29355"/>
                      <a:pt x="13590" y="29776"/>
                      <a:pt x="18060" y="26697"/>
                    </a:cubicBezTo>
                    <a:cubicBezTo>
                      <a:pt x="19534" y="25680"/>
                      <a:pt x="20647" y="24731"/>
                      <a:pt x="22202" y="24731"/>
                    </a:cubicBezTo>
                    <a:cubicBezTo>
                      <a:pt x="22601" y="24731"/>
                      <a:pt x="23030" y="24794"/>
                      <a:pt x="23502" y="24934"/>
                    </a:cubicBezTo>
                    <a:cubicBezTo>
                      <a:pt x="24056" y="25101"/>
                      <a:pt x="24597" y="25332"/>
                      <a:pt x="25164" y="25434"/>
                    </a:cubicBezTo>
                    <a:cubicBezTo>
                      <a:pt x="25936" y="25572"/>
                      <a:pt x="26725" y="25727"/>
                      <a:pt x="27503" y="25727"/>
                    </a:cubicBezTo>
                    <a:cubicBezTo>
                      <a:pt x="27579" y="25727"/>
                      <a:pt x="27655" y="25725"/>
                      <a:pt x="27731" y="25722"/>
                    </a:cubicBezTo>
                    <a:cubicBezTo>
                      <a:pt x="30167" y="25622"/>
                      <a:pt x="29161" y="22518"/>
                      <a:pt x="27183" y="21555"/>
                    </a:cubicBezTo>
                    <a:cubicBezTo>
                      <a:pt x="25296" y="20635"/>
                      <a:pt x="23660" y="20270"/>
                      <a:pt x="22215" y="20270"/>
                    </a:cubicBezTo>
                    <a:cubicBezTo>
                      <a:pt x="16678" y="20270"/>
                      <a:pt x="13950" y="25629"/>
                      <a:pt x="10700" y="25694"/>
                    </a:cubicBezTo>
                    <a:cubicBezTo>
                      <a:pt x="16402" y="20648"/>
                      <a:pt x="19747" y="19100"/>
                      <a:pt x="21978" y="14910"/>
                    </a:cubicBezTo>
                    <a:cubicBezTo>
                      <a:pt x="22653" y="13644"/>
                      <a:pt x="23087" y="12306"/>
                      <a:pt x="23062" y="10849"/>
                    </a:cubicBezTo>
                    <a:cubicBezTo>
                      <a:pt x="23033" y="9201"/>
                      <a:pt x="21963" y="8003"/>
                      <a:pt x="20823" y="8003"/>
                    </a:cubicBezTo>
                    <a:cubicBezTo>
                      <a:pt x="20298" y="8003"/>
                      <a:pt x="19758" y="8257"/>
                      <a:pt x="19298" y="8840"/>
                    </a:cubicBezTo>
                    <a:cubicBezTo>
                      <a:pt x="18130" y="10317"/>
                      <a:pt x="19222" y="11035"/>
                      <a:pt x="17682" y="13421"/>
                    </a:cubicBezTo>
                    <a:cubicBezTo>
                      <a:pt x="16923" y="14595"/>
                      <a:pt x="15960" y="15581"/>
                      <a:pt x="14876" y="16458"/>
                    </a:cubicBezTo>
                    <a:cubicBezTo>
                      <a:pt x="9833" y="20533"/>
                      <a:pt x="11497" y="19282"/>
                      <a:pt x="10213" y="20160"/>
                    </a:cubicBezTo>
                    <a:cubicBezTo>
                      <a:pt x="11293" y="16004"/>
                      <a:pt x="10432" y="9694"/>
                      <a:pt x="12311" y="3837"/>
                    </a:cubicBezTo>
                    <a:cubicBezTo>
                      <a:pt x="12562" y="3056"/>
                      <a:pt x="12624" y="2191"/>
                      <a:pt x="12625" y="1364"/>
                    </a:cubicBezTo>
                    <a:cubicBezTo>
                      <a:pt x="12628" y="490"/>
                      <a:pt x="12022" y="1"/>
                      <a:pt x="111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11300;p43"/>
              <p:cNvSpPr/>
              <p:nvPr/>
            </p:nvSpPr>
            <p:spPr>
              <a:xfrm>
                <a:off x="122475" y="4064900"/>
                <a:ext cx="856650" cy="633625"/>
              </a:xfrm>
              <a:custGeom>
                <a:avLst/>
                <a:gdLst/>
                <a:ahLst/>
                <a:cxnLst/>
                <a:rect l="l" t="t" r="r" b="b"/>
                <a:pathLst>
                  <a:path w="34266" h="25345" extrusionOk="0">
                    <a:moveTo>
                      <a:pt x="6267" y="1"/>
                    </a:moveTo>
                    <a:cubicBezTo>
                      <a:pt x="5382" y="1"/>
                      <a:pt x="4576" y="618"/>
                      <a:pt x="4320" y="1642"/>
                    </a:cubicBezTo>
                    <a:cubicBezTo>
                      <a:pt x="4140" y="2363"/>
                      <a:pt x="4236" y="3072"/>
                      <a:pt x="4585" y="3703"/>
                    </a:cubicBezTo>
                    <a:cubicBezTo>
                      <a:pt x="5083" y="4601"/>
                      <a:pt x="5596" y="5503"/>
                      <a:pt x="6210" y="6322"/>
                    </a:cubicBezTo>
                    <a:cubicBezTo>
                      <a:pt x="11092" y="12827"/>
                      <a:pt x="17990" y="12223"/>
                      <a:pt x="22807" y="13399"/>
                    </a:cubicBezTo>
                    <a:cubicBezTo>
                      <a:pt x="20334" y="13727"/>
                      <a:pt x="17903" y="13974"/>
                      <a:pt x="15471" y="14197"/>
                    </a:cubicBezTo>
                    <a:cubicBezTo>
                      <a:pt x="14824" y="14257"/>
                      <a:pt x="14183" y="14293"/>
                      <a:pt x="13551" y="14293"/>
                    </a:cubicBezTo>
                    <a:cubicBezTo>
                      <a:pt x="11233" y="14293"/>
                      <a:pt x="9035" y="13802"/>
                      <a:pt x="7098" y="12156"/>
                    </a:cubicBezTo>
                    <a:cubicBezTo>
                      <a:pt x="6700" y="11818"/>
                      <a:pt x="6258" y="11671"/>
                      <a:pt x="5827" y="11671"/>
                    </a:cubicBezTo>
                    <a:cubicBezTo>
                      <a:pt x="4414" y="11671"/>
                      <a:pt x="3120" y="13243"/>
                      <a:pt x="3880" y="14755"/>
                    </a:cubicBezTo>
                    <a:cubicBezTo>
                      <a:pt x="4720" y="16428"/>
                      <a:pt x="6781" y="17485"/>
                      <a:pt x="8578" y="18017"/>
                    </a:cubicBezTo>
                    <a:cubicBezTo>
                      <a:pt x="10890" y="18702"/>
                      <a:pt x="12653" y="18777"/>
                      <a:pt x="14092" y="18777"/>
                    </a:cubicBezTo>
                    <a:cubicBezTo>
                      <a:pt x="14498" y="18777"/>
                      <a:pt x="14878" y="18771"/>
                      <a:pt x="15238" y="18771"/>
                    </a:cubicBezTo>
                    <a:cubicBezTo>
                      <a:pt x="15045" y="18955"/>
                      <a:pt x="14990" y="19036"/>
                      <a:pt x="14913" y="19073"/>
                    </a:cubicBezTo>
                    <a:cubicBezTo>
                      <a:pt x="12565" y="20222"/>
                      <a:pt x="10157" y="20887"/>
                      <a:pt x="7654" y="20887"/>
                    </a:cubicBezTo>
                    <a:cubicBezTo>
                      <a:pt x="6563" y="20887"/>
                      <a:pt x="5455" y="20761"/>
                      <a:pt x="4326" y="20493"/>
                    </a:cubicBezTo>
                    <a:cubicBezTo>
                      <a:pt x="3948" y="20404"/>
                      <a:pt x="3596" y="20362"/>
                      <a:pt x="3273" y="20362"/>
                    </a:cubicBezTo>
                    <a:cubicBezTo>
                      <a:pt x="740" y="20362"/>
                      <a:pt x="0" y="22899"/>
                      <a:pt x="2445" y="24461"/>
                    </a:cubicBezTo>
                    <a:cubicBezTo>
                      <a:pt x="3037" y="24839"/>
                      <a:pt x="5091" y="25344"/>
                      <a:pt x="7690" y="25344"/>
                    </a:cubicBezTo>
                    <a:cubicBezTo>
                      <a:pt x="8725" y="25344"/>
                      <a:pt x="9846" y="25264"/>
                      <a:pt x="10996" y="25064"/>
                    </a:cubicBezTo>
                    <a:cubicBezTo>
                      <a:pt x="15113" y="24346"/>
                      <a:pt x="18304" y="22235"/>
                      <a:pt x="21747" y="20856"/>
                    </a:cubicBezTo>
                    <a:cubicBezTo>
                      <a:pt x="23711" y="20070"/>
                      <a:pt x="25292" y="19841"/>
                      <a:pt x="26615" y="19841"/>
                    </a:cubicBezTo>
                    <a:cubicBezTo>
                      <a:pt x="28453" y="19841"/>
                      <a:pt x="29793" y="20282"/>
                      <a:pt x="30968" y="20282"/>
                    </a:cubicBezTo>
                    <a:cubicBezTo>
                      <a:pt x="30993" y="20282"/>
                      <a:pt x="31019" y="20282"/>
                      <a:pt x="31044" y="20281"/>
                    </a:cubicBezTo>
                    <a:cubicBezTo>
                      <a:pt x="33544" y="20241"/>
                      <a:pt x="34266" y="18811"/>
                      <a:pt x="33454" y="17560"/>
                    </a:cubicBezTo>
                    <a:cubicBezTo>
                      <a:pt x="32523" y="16124"/>
                      <a:pt x="32369" y="16995"/>
                      <a:pt x="30166" y="14823"/>
                    </a:cubicBezTo>
                    <a:cubicBezTo>
                      <a:pt x="30418" y="13808"/>
                      <a:pt x="30285" y="12850"/>
                      <a:pt x="29608" y="12082"/>
                    </a:cubicBezTo>
                    <a:cubicBezTo>
                      <a:pt x="28106" y="10366"/>
                      <a:pt x="25560" y="9298"/>
                      <a:pt x="23358" y="8918"/>
                    </a:cubicBezTo>
                    <a:cubicBezTo>
                      <a:pt x="21361" y="8573"/>
                      <a:pt x="19352" y="8297"/>
                      <a:pt x="17356" y="7951"/>
                    </a:cubicBezTo>
                    <a:cubicBezTo>
                      <a:pt x="13411" y="7265"/>
                      <a:pt x="10358" y="5314"/>
                      <a:pt x="8511" y="1658"/>
                    </a:cubicBezTo>
                    <a:cubicBezTo>
                      <a:pt x="7927" y="502"/>
                      <a:pt x="7065" y="1"/>
                      <a:pt x="6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01" name="Google Shape;11301;p43"/>
            <p:cNvSpPr/>
            <p:nvPr/>
          </p:nvSpPr>
          <p:spPr>
            <a:xfrm>
              <a:off x="8387648" y="1852069"/>
              <a:ext cx="1626039" cy="1266286"/>
            </a:xfrm>
            <a:custGeom>
              <a:avLst/>
              <a:gdLst/>
              <a:ahLst/>
              <a:cxnLst/>
              <a:rect l="l" t="t" r="r" b="b"/>
              <a:pathLst>
                <a:path w="57059" h="44435" extrusionOk="0">
                  <a:moveTo>
                    <a:pt x="20035" y="0"/>
                  </a:moveTo>
                  <a:cubicBezTo>
                    <a:pt x="19314" y="0"/>
                    <a:pt x="18660" y="415"/>
                    <a:pt x="18360" y="1389"/>
                  </a:cubicBezTo>
                  <a:cubicBezTo>
                    <a:pt x="17852" y="3045"/>
                    <a:pt x="18830" y="4051"/>
                    <a:pt x="20231" y="7229"/>
                  </a:cubicBezTo>
                  <a:cubicBezTo>
                    <a:pt x="21317" y="9695"/>
                    <a:pt x="22003" y="12264"/>
                    <a:pt x="22131" y="14967"/>
                  </a:cubicBezTo>
                  <a:cubicBezTo>
                    <a:pt x="22147" y="15299"/>
                    <a:pt x="22264" y="15658"/>
                    <a:pt x="22056" y="15908"/>
                  </a:cubicBezTo>
                  <a:cubicBezTo>
                    <a:pt x="21163" y="14520"/>
                    <a:pt x="20348" y="13094"/>
                    <a:pt x="19380" y="11779"/>
                  </a:cubicBezTo>
                  <a:cubicBezTo>
                    <a:pt x="15415" y="6398"/>
                    <a:pt x="13227" y="6317"/>
                    <a:pt x="10755" y="2716"/>
                  </a:cubicBezTo>
                  <a:cubicBezTo>
                    <a:pt x="10366" y="2149"/>
                    <a:pt x="9825" y="1628"/>
                    <a:pt x="9240" y="1270"/>
                  </a:cubicBezTo>
                  <a:cubicBezTo>
                    <a:pt x="8867" y="1041"/>
                    <a:pt x="8500" y="932"/>
                    <a:pt x="8162" y="932"/>
                  </a:cubicBezTo>
                  <a:cubicBezTo>
                    <a:pt x="7385" y="932"/>
                    <a:pt x="6761" y="1503"/>
                    <a:pt x="6557" y="2492"/>
                  </a:cubicBezTo>
                  <a:cubicBezTo>
                    <a:pt x="6479" y="2862"/>
                    <a:pt x="6428" y="3282"/>
                    <a:pt x="6529" y="3634"/>
                  </a:cubicBezTo>
                  <a:cubicBezTo>
                    <a:pt x="7903" y="8399"/>
                    <a:pt x="11750" y="8835"/>
                    <a:pt x="15948" y="14647"/>
                  </a:cubicBezTo>
                  <a:cubicBezTo>
                    <a:pt x="16676" y="15658"/>
                    <a:pt x="17225" y="16798"/>
                    <a:pt x="17835" y="17889"/>
                  </a:cubicBezTo>
                  <a:cubicBezTo>
                    <a:pt x="17927" y="18051"/>
                    <a:pt x="17906" y="18275"/>
                    <a:pt x="17956" y="18577"/>
                  </a:cubicBezTo>
                  <a:cubicBezTo>
                    <a:pt x="16328" y="17724"/>
                    <a:pt x="14816" y="16941"/>
                    <a:pt x="13313" y="16143"/>
                  </a:cubicBezTo>
                  <a:cubicBezTo>
                    <a:pt x="10210" y="14494"/>
                    <a:pt x="9883" y="12578"/>
                    <a:pt x="8657" y="11625"/>
                  </a:cubicBezTo>
                  <a:cubicBezTo>
                    <a:pt x="8252" y="11311"/>
                    <a:pt x="7801" y="11168"/>
                    <a:pt x="7364" y="11168"/>
                  </a:cubicBezTo>
                  <a:cubicBezTo>
                    <a:pt x="6233" y="11168"/>
                    <a:pt x="5197" y="12123"/>
                    <a:pt x="5310" y="13540"/>
                  </a:cubicBezTo>
                  <a:cubicBezTo>
                    <a:pt x="5383" y="14456"/>
                    <a:pt x="6043" y="15372"/>
                    <a:pt x="6164" y="15558"/>
                  </a:cubicBezTo>
                  <a:cubicBezTo>
                    <a:pt x="9042" y="19961"/>
                    <a:pt x="13634" y="20925"/>
                    <a:pt x="16453" y="23060"/>
                  </a:cubicBezTo>
                  <a:cubicBezTo>
                    <a:pt x="8996" y="22271"/>
                    <a:pt x="5877" y="22248"/>
                    <a:pt x="4394" y="19795"/>
                  </a:cubicBezTo>
                  <a:cubicBezTo>
                    <a:pt x="4231" y="19526"/>
                    <a:pt x="3989" y="19288"/>
                    <a:pt x="3740" y="19093"/>
                  </a:cubicBezTo>
                  <a:cubicBezTo>
                    <a:pt x="3300" y="18750"/>
                    <a:pt x="2826" y="18594"/>
                    <a:pt x="2375" y="18594"/>
                  </a:cubicBezTo>
                  <a:cubicBezTo>
                    <a:pt x="1380" y="18594"/>
                    <a:pt x="499" y="19353"/>
                    <a:pt x="358" y="20524"/>
                  </a:cubicBezTo>
                  <a:cubicBezTo>
                    <a:pt x="277" y="21189"/>
                    <a:pt x="393" y="21843"/>
                    <a:pt x="794" y="22363"/>
                  </a:cubicBezTo>
                  <a:cubicBezTo>
                    <a:pt x="2473" y="24539"/>
                    <a:pt x="3407" y="25312"/>
                    <a:pt x="5905" y="26065"/>
                  </a:cubicBezTo>
                  <a:cubicBezTo>
                    <a:pt x="8479" y="26839"/>
                    <a:pt x="10408" y="26907"/>
                    <a:pt x="15132" y="27403"/>
                  </a:cubicBezTo>
                  <a:cubicBezTo>
                    <a:pt x="15145" y="27489"/>
                    <a:pt x="15160" y="27575"/>
                    <a:pt x="15172" y="27655"/>
                  </a:cubicBezTo>
                  <a:cubicBezTo>
                    <a:pt x="14437" y="28173"/>
                    <a:pt x="9065" y="31570"/>
                    <a:pt x="8011" y="32180"/>
                  </a:cubicBezTo>
                  <a:cubicBezTo>
                    <a:pt x="6913" y="32816"/>
                    <a:pt x="5965" y="32998"/>
                    <a:pt x="5191" y="32998"/>
                  </a:cubicBezTo>
                  <a:cubicBezTo>
                    <a:pt x="4243" y="32998"/>
                    <a:pt x="3554" y="32725"/>
                    <a:pt x="3170" y="32681"/>
                  </a:cubicBezTo>
                  <a:cubicBezTo>
                    <a:pt x="3067" y="32670"/>
                    <a:pt x="2967" y="32664"/>
                    <a:pt x="2870" y="32664"/>
                  </a:cubicBezTo>
                  <a:cubicBezTo>
                    <a:pt x="768" y="32664"/>
                    <a:pt x="0" y="35264"/>
                    <a:pt x="1447" y="36402"/>
                  </a:cubicBezTo>
                  <a:cubicBezTo>
                    <a:pt x="2390" y="37146"/>
                    <a:pt x="3753" y="37485"/>
                    <a:pt x="5168" y="37485"/>
                  </a:cubicBezTo>
                  <a:cubicBezTo>
                    <a:pt x="6432" y="37485"/>
                    <a:pt x="7737" y="37214"/>
                    <a:pt x="8823" y="36718"/>
                  </a:cubicBezTo>
                  <a:cubicBezTo>
                    <a:pt x="11836" y="35343"/>
                    <a:pt x="13935" y="33589"/>
                    <a:pt x="15504" y="32787"/>
                  </a:cubicBezTo>
                  <a:lnTo>
                    <a:pt x="15504" y="32787"/>
                  </a:lnTo>
                  <a:cubicBezTo>
                    <a:pt x="15349" y="33229"/>
                    <a:pt x="15119" y="33571"/>
                    <a:pt x="14847" y="33876"/>
                  </a:cubicBezTo>
                  <a:cubicBezTo>
                    <a:pt x="13094" y="35847"/>
                    <a:pt x="11380" y="37854"/>
                    <a:pt x="9227" y="39425"/>
                  </a:cubicBezTo>
                  <a:cubicBezTo>
                    <a:pt x="7424" y="40738"/>
                    <a:pt x="8454" y="43332"/>
                    <a:pt x="10457" y="43332"/>
                  </a:cubicBezTo>
                  <a:cubicBezTo>
                    <a:pt x="10631" y="43332"/>
                    <a:pt x="10813" y="43312"/>
                    <a:pt x="11002" y="43270"/>
                  </a:cubicBezTo>
                  <a:cubicBezTo>
                    <a:pt x="12045" y="43037"/>
                    <a:pt x="12968" y="42278"/>
                    <a:pt x="13938" y="41337"/>
                  </a:cubicBezTo>
                  <a:cubicBezTo>
                    <a:pt x="19010" y="36419"/>
                    <a:pt x="18722" y="35800"/>
                    <a:pt x="21793" y="32451"/>
                  </a:cubicBezTo>
                  <a:cubicBezTo>
                    <a:pt x="21919" y="32314"/>
                    <a:pt x="22139" y="32261"/>
                    <a:pt x="22414" y="32118"/>
                  </a:cubicBezTo>
                  <a:cubicBezTo>
                    <a:pt x="22414" y="39714"/>
                    <a:pt x="22633" y="40971"/>
                    <a:pt x="23835" y="42921"/>
                  </a:cubicBezTo>
                  <a:cubicBezTo>
                    <a:pt x="24416" y="43863"/>
                    <a:pt x="25312" y="44435"/>
                    <a:pt x="26188" y="44435"/>
                  </a:cubicBezTo>
                  <a:cubicBezTo>
                    <a:pt x="26616" y="44435"/>
                    <a:pt x="27039" y="44298"/>
                    <a:pt x="27419" y="44002"/>
                  </a:cubicBezTo>
                  <a:cubicBezTo>
                    <a:pt x="28897" y="42851"/>
                    <a:pt x="27854" y="41188"/>
                    <a:pt x="27685" y="40671"/>
                  </a:cubicBezTo>
                  <a:cubicBezTo>
                    <a:pt x="26904" y="38289"/>
                    <a:pt x="27022" y="39900"/>
                    <a:pt x="26898" y="33266"/>
                  </a:cubicBezTo>
                  <a:cubicBezTo>
                    <a:pt x="26898" y="33218"/>
                    <a:pt x="26961" y="33168"/>
                    <a:pt x="27065" y="33018"/>
                  </a:cubicBezTo>
                  <a:cubicBezTo>
                    <a:pt x="27312" y="33266"/>
                    <a:pt x="27592" y="33471"/>
                    <a:pt x="27777" y="33743"/>
                  </a:cubicBezTo>
                  <a:cubicBezTo>
                    <a:pt x="28535" y="34861"/>
                    <a:pt x="29328" y="35962"/>
                    <a:pt x="29981" y="37138"/>
                  </a:cubicBezTo>
                  <a:cubicBezTo>
                    <a:pt x="31093" y="39139"/>
                    <a:pt x="31711" y="41279"/>
                    <a:pt x="32720" y="42315"/>
                  </a:cubicBezTo>
                  <a:cubicBezTo>
                    <a:pt x="33126" y="42734"/>
                    <a:pt x="33636" y="42920"/>
                    <a:pt x="34141" y="42920"/>
                  </a:cubicBezTo>
                  <a:cubicBezTo>
                    <a:pt x="35306" y="42920"/>
                    <a:pt x="36450" y="41933"/>
                    <a:pt x="36270" y="40512"/>
                  </a:cubicBezTo>
                  <a:cubicBezTo>
                    <a:pt x="36166" y="39663"/>
                    <a:pt x="36038" y="39504"/>
                    <a:pt x="33893" y="34936"/>
                  </a:cubicBezTo>
                  <a:cubicBezTo>
                    <a:pt x="33779" y="34690"/>
                    <a:pt x="33655" y="34450"/>
                    <a:pt x="33535" y="34205"/>
                  </a:cubicBezTo>
                  <a:lnTo>
                    <a:pt x="33535" y="34205"/>
                  </a:lnTo>
                  <a:cubicBezTo>
                    <a:pt x="34039" y="34466"/>
                    <a:pt x="34409" y="34812"/>
                    <a:pt x="34753" y="35184"/>
                  </a:cubicBezTo>
                  <a:cubicBezTo>
                    <a:pt x="37712" y="38389"/>
                    <a:pt x="42293" y="40848"/>
                    <a:pt x="44779" y="41208"/>
                  </a:cubicBezTo>
                  <a:cubicBezTo>
                    <a:pt x="44944" y="41232"/>
                    <a:pt x="45114" y="41243"/>
                    <a:pt x="45285" y="41243"/>
                  </a:cubicBezTo>
                  <a:cubicBezTo>
                    <a:pt x="45753" y="41243"/>
                    <a:pt x="46235" y="41161"/>
                    <a:pt x="46676" y="41033"/>
                  </a:cubicBezTo>
                  <a:cubicBezTo>
                    <a:pt x="48823" y="40411"/>
                    <a:pt x="48754" y="37234"/>
                    <a:pt x="46291" y="36855"/>
                  </a:cubicBezTo>
                  <a:cubicBezTo>
                    <a:pt x="44414" y="36566"/>
                    <a:pt x="45813" y="37416"/>
                    <a:pt x="40003" y="33933"/>
                  </a:cubicBezTo>
                  <a:cubicBezTo>
                    <a:pt x="39841" y="33836"/>
                    <a:pt x="39738" y="33639"/>
                    <a:pt x="39514" y="33381"/>
                  </a:cubicBezTo>
                  <a:cubicBezTo>
                    <a:pt x="47591" y="32906"/>
                    <a:pt x="50198" y="33155"/>
                    <a:pt x="53757" y="30163"/>
                  </a:cubicBezTo>
                  <a:cubicBezTo>
                    <a:pt x="57059" y="27385"/>
                    <a:pt x="55512" y="24630"/>
                    <a:pt x="53597" y="24630"/>
                  </a:cubicBezTo>
                  <a:cubicBezTo>
                    <a:pt x="52933" y="24630"/>
                    <a:pt x="52226" y="24960"/>
                    <a:pt x="51661" y="25735"/>
                  </a:cubicBezTo>
                  <a:cubicBezTo>
                    <a:pt x="51415" y="26072"/>
                    <a:pt x="51198" y="26446"/>
                    <a:pt x="50890" y="26717"/>
                  </a:cubicBezTo>
                  <a:cubicBezTo>
                    <a:pt x="49215" y="28190"/>
                    <a:pt x="47234" y="28536"/>
                    <a:pt x="45155" y="28536"/>
                  </a:cubicBezTo>
                  <a:cubicBezTo>
                    <a:pt x="44819" y="28536"/>
                    <a:pt x="44481" y="28527"/>
                    <a:pt x="44141" y="28512"/>
                  </a:cubicBezTo>
                  <a:cubicBezTo>
                    <a:pt x="44231" y="28354"/>
                    <a:pt x="44347" y="28257"/>
                    <a:pt x="44476" y="28184"/>
                  </a:cubicBezTo>
                  <a:cubicBezTo>
                    <a:pt x="45779" y="27443"/>
                    <a:pt x="46877" y="26457"/>
                    <a:pt x="47839" y="25318"/>
                  </a:cubicBezTo>
                  <a:cubicBezTo>
                    <a:pt x="50445" y="22231"/>
                    <a:pt x="50555" y="22033"/>
                    <a:pt x="50752" y="21603"/>
                  </a:cubicBezTo>
                  <a:cubicBezTo>
                    <a:pt x="51492" y="19989"/>
                    <a:pt x="50316" y="18551"/>
                    <a:pt x="48909" y="18551"/>
                  </a:cubicBezTo>
                  <a:cubicBezTo>
                    <a:pt x="48607" y="18551"/>
                    <a:pt x="48294" y="18618"/>
                    <a:pt x="47987" y="18763"/>
                  </a:cubicBezTo>
                  <a:cubicBezTo>
                    <a:pt x="45299" y="20033"/>
                    <a:pt x="44636" y="24659"/>
                    <a:pt x="38835" y="25475"/>
                  </a:cubicBezTo>
                  <a:cubicBezTo>
                    <a:pt x="37917" y="25604"/>
                    <a:pt x="35331" y="25844"/>
                    <a:pt x="34111" y="25844"/>
                  </a:cubicBezTo>
                  <a:cubicBezTo>
                    <a:pt x="33997" y="25844"/>
                    <a:pt x="33894" y="25842"/>
                    <a:pt x="33806" y="25838"/>
                  </a:cubicBezTo>
                  <a:cubicBezTo>
                    <a:pt x="33784" y="25772"/>
                    <a:pt x="33765" y="25706"/>
                    <a:pt x="33745" y="25639"/>
                  </a:cubicBezTo>
                  <a:cubicBezTo>
                    <a:pt x="37914" y="23171"/>
                    <a:pt x="43189" y="20972"/>
                    <a:pt x="43817" y="14242"/>
                  </a:cubicBezTo>
                  <a:cubicBezTo>
                    <a:pt x="44001" y="12281"/>
                    <a:pt x="42871" y="11197"/>
                    <a:pt x="41705" y="11197"/>
                  </a:cubicBezTo>
                  <a:cubicBezTo>
                    <a:pt x="40689" y="11197"/>
                    <a:pt x="39647" y="12020"/>
                    <a:pt x="39422" y="13804"/>
                  </a:cubicBezTo>
                  <a:cubicBezTo>
                    <a:pt x="38911" y="17868"/>
                    <a:pt x="36227" y="18935"/>
                    <a:pt x="32714" y="21018"/>
                  </a:cubicBezTo>
                  <a:cubicBezTo>
                    <a:pt x="32575" y="21101"/>
                    <a:pt x="32397" y="21120"/>
                    <a:pt x="32184" y="21183"/>
                  </a:cubicBezTo>
                  <a:cubicBezTo>
                    <a:pt x="32798" y="16033"/>
                    <a:pt x="32706" y="13614"/>
                    <a:pt x="35163" y="11158"/>
                  </a:cubicBezTo>
                  <a:cubicBezTo>
                    <a:pt x="36745" y="9578"/>
                    <a:pt x="35850" y="7321"/>
                    <a:pt x="33860" y="7315"/>
                  </a:cubicBezTo>
                  <a:cubicBezTo>
                    <a:pt x="33858" y="7315"/>
                    <a:pt x="33857" y="7315"/>
                    <a:pt x="33855" y="7315"/>
                  </a:cubicBezTo>
                  <a:cubicBezTo>
                    <a:pt x="33181" y="7315"/>
                    <a:pt x="32581" y="7552"/>
                    <a:pt x="32100" y="7999"/>
                  </a:cubicBezTo>
                  <a:cubicBezTo>
                    <a:pt x="31607" y="8457"/>
                    <a:pt x="31134" y="8950"/>
                    <a:pt x="30735" y="9489"/>
                  </a:cubicBezTo>
                  <a:cubicBezTo>
                    <a:pt x="28210" y="12905"/>
                    <a:pt x="28515" y="15517"/>
                    <a:pt x="27636" y="20792"/>
                  </a:cubicBezTo>
                  <a:cubicBezTo>
                    <a:pt x="27173" y="23573"/>
                    <a:pt x="26037" y="24542"/>
                    <a:pt x="25715" y="24906"/>
                  </a:cubicBezTo>
                  <a:cubicBezTo>
                    <a:pt x="26698" y="15846"/>
                    <a:pt x="27851" y="11430"/>
                    <a:pt x="22465" y="1631"/>
                  </a:cubicBezTo>
                  <a:cubicBezTo>
                    <a:pt x="21918" y="635"/>
                    <a:pt x="20926" y="0"/>
                    <a:pt x="20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43"/>
            <p:cNvSpPr/>
            <p:nvPr/>
          </p:nvSpPr>
          <p:spPr>
            <a:xfrm>
              <a:off x="8654185" y="2084039"/>
              <a:ext cx="976410" cy="765899"/>
            </a:xfrm>
            <a:custGeom>
              <a:avLst/>
              <a:gdLst/>
              <a:ahLst/>
              <a:cxnLst/>
              <a:rect l="l" t="t" r="r" b="b"/>
              <a:pathLst>
                <a:path w="34263" h="26876" extrusionOk="0">
                  <a:moveTo>
                    <a:pt x="11448" y="1"/>
                  </a:moveTo>
                  <a:cubicBezTo>
                    <a:pt x="10660" y="1"/>
                    <a:pt x="9962" y="437"/>
                    <a:pt x="9717" y="1401"/>
                  </a:cubicBezTo>
                  <a:cubicBezTo>
                    <a:pt x="9111" y="3779"/>
                    <a:pt x="11634" y="4947"/>
                    <a:pt x="11249" y="9003"/>
                  </a:cubicBezTo>
                  <a:cubicBezTo>
                    <a:pt x="10762" y="14111"/>
                    <a:pt x="10998" y="11995"/>
                    <a:pt x="10886" y="14484"/>
                  </a:cubicBezTo>
                  <a:cubicBezTo>
                    <a:pt x="10852" y="15251"/>
                    <a:pt x="10767" y="16017"/>
                    <a:pt x="10888" y="16787"/>
                  </a:cubicBezTo>
                  <a:cubicBezTo>
                    <a:pt x="10907" y="16905"/>
                    <a:pt x="10868" y="17033"/>
                    <a:pt x="10857" y="17139"/>
                  </a:cubicBezTo>
                  <a:cubicBezTo>
                    <a:pt x="10792" y="17164"/>
                    <a:pt x="10764" y="17183"/>
                    <a:pt x="10736" y="17183"/>
                  </a:cubicBezTo>
                  <a:cubicBezTo>
                    <a:pt x="10735" y="17183"/>
                    <a:pt x="10735" y="17183"/>
                    <a:pt x="10734" y="17183"/>
                  </a:cubicBezTo>
                  <a:cubicBezTo>
                    <a:pt x="10379" y="17166"/>
                    <a:pt x="9069" y="16616"/>
                    <a:pt x="7897" y="15444"/>
                  </a:cubicBezTo>
                  <a:cubicBezTo>
                    <a:pt x="7105" y="14653"/>
                    <a:pt x="6945" y="14359"/>
                    <a:pt x="6079" y="14060"/>
                  </a:cubicBezTo>
                  <a:cubicBezTo>
                    <a:pt x="5850" y="13981"/>
                    <a:pt x="5626" y="13944"/>
                    <a:pt x="5411" y="13944"/>
                  </a:cubicBezTo>
                  <a:cubicBezTo>
                    <a:pt x="3694" y="13944"/>
                    <a:pt x="2551" y="16290"/>
                    <a:pt x="4354" y="18306"/>
                  </a:cubicBezTo>
                  <a:cubicBezTo>
                    <a:pt x="5954" y="20096"/>
                    <a:pt x="7462" y="20746"/>
                    <a:pt x="8817" y="21431"/>
                  </a:cubicBezTo>
                  <a:cubicBezTo>
                    <a:pt x="7581" y="21877"/>
                    <a:pt x="6641" y="22295"/>
                    <a:pt x="5534" y="22295"/>
                  </a:cubicBezTo>
                  <a:cubicBezTo>
                    <a:pt x="5031" y="22295"/>
                    <a:pt x="4494" y="22209"/>
                    <a:pt x="3879" y="22000"/>
                  </a:cubicBezTo>
                  <a:cubicBezTo>
                    <a:pt x="3437" y="21850"/>
                    <a:pt x="2994" y="21682"/>
                    <a:pt x="2504" y="21682"/>
                  </a:cubicBezTo>
                  <a:cubicBezTo>
                    <a:pt x="2111" y="21682"/>
                    <a:pt x="1688" y="21790"/>
                    <a:pt x="1211" y="22104"/>
                  </a:cubicBezTo>
                  <a:cubicBezTo>
                    <a:pt x="0" y="22902"/>
                    <a:pt x="16" y="25038"/>
                    <a:pt x="1786" y="25997"/>
                  </a:cubicBezTo>
                  <a:cubicBezTo>
                    <a:pt x="2615" y="26448"/>
                    <a:pt x="4099" y="26876"/>
                    <a:pt x="5667" y="26876"/>
                  </a:cubicBezTo>
                  <a:cubicBezTo>
                    <a:pt x="6249" y="26876"/>
                    <a:pt x="6842" y="26817"/>
                    <a:pt x="7419" y="26678"/>
                  </a:cubicBezTo>
                  <a:cubicBezTo>
                    <a:pt x="11954" y="25586"/>
                    <a:pt x="13272" y="23686"/>
                    <a:pt x="14427" y="22872"/>
                  </a:cubicBezTo>
                  <a:cubicBezTo>
                    <a:pt x="15902" y="24048"/>
                    <a:pt x="17435" y="24368"/>
                    <a:pt x="18779" y="24368"/>
                  </a:cubicBezTo>
                  <a:cubicBezTo>
                    <a:pt x="19910" y="24368"/>
                    <a:pt x="20908" y="24141"/>
                    <a:pt x="21622" y="24007"/>
                  </a:cubicBezTo>
                  <a:cubicBezTo>
                    <a:pt x="23816" y="23597"/>
                    <a:pt x="25140" y="22895"/>
                    <a:pt x="27005" y="21552"/>
                  </a:cubicBezTo>
                  <a:cubicBezTo>
                    <a:pt x="28031" y="20813"/>
                    <a:pt x="28803" y="20706"/>
                    <a:pt x="29540" y="20706"/>
                  </a:cubicBezTo>
                  <a:cubicBezTo>
                    <a:pt x="29840" y="20706"/>
                    <a:pt x="30133" y="20724"/>
                    <a:pt x="30436" y="20724"/>
                  </a:cubicBezTo>
                  <a:cubicBezTo>
                    <a:pt x="30862" y="20724"/>
                    <a:pt x="31305" y="20689"/>
                    <a:pt x="31807" y="20523"/>
                  </a:cubicBezTo>
                  <a:cubicBezTo>
                    <a:pt x="34263" y="19708"/>
                    <a:pt x="32735" y="16094"/>
                    <a:pt x="29359" y="16094"/>
                  </a:cubicBezTo>
                  <a:cubicBezTo>
                    <a:pt x="29142" y="16094"/>
                    <a:pt x="28917" y="16109"/>
                    <a:pt x="28686" y="16140"/>
                  </a:cubicBezTo>
                  <a:cubicBezTo>
                    <a:pt x="24282" y="16740"/>
                    <a:pt x="24411" y="18897"/>
                    <a:pt x="20520" y="19583"/>
                  </a:cubicBezTo>
                  <a:cubicBezTo>
                    <a:pt x="19096" y="19833"/>
                    <a:pt x="17686" y="20154"/>
                    <a:pt x="16367" y="20784"/>
                  </a:cubicBezTo>
                  <a:cubicBezTo>
                    <a:pt x="16356" y="20789"/>
                    <a:pt x="16343" y="20791"/>
                    <a:pt x="16329" y="20791"/>
                  </a:cubicBezTo>
                  <a:cubicBezTo>
                    <a:pt x="16287" y="20791"/>
                    <a:pt x="16232" y="20774"/>
                    <a:pt x="16163" y="20767"/>
                  </a:cubicBezTo>
                  <a:lnTo>
                    <a:pt x="16163" y="20264"/>
                  </a:lnTo>
                  <a:cubicBezTo>
                    <a:pt x="16909" y="19983"/>
                    <a:pt x="17509" y="19544"/>
                    <a:pt x="18157" y="19193"/>
                  </a:cubicBezTo>
                  <a:cubicBezTo>
                    <a:pt x="19214" y="18625"/>
                    <a:pt x="20131" y="17875"/>
                    <a:pt x="20971" y="17020"/>
                  </a:cubicBezTo>
                  <a:cubicBezTo>
                    <a:pt x="22924" y="15038"/>
                    <a:pt x="23479" y="14863"/>
                    <a:pt x="24604" y="14013"/>
                  </a:cubicBezTo>
                  <a:cubicBezTo>
                    <a:pt x="26153" y="12839"/>
                    <a:pt x="27185" y="11065"/>
                    <a:pt x="26997" y="9225"/>
                  </a:cubicBezTo>
                  <a:cubicBezTo>
                    <a:pt x="26876" y="8035"/>
                    <a:pt x="25890" y="7199"/>
                    <a:pt x="24841" y="7199"/>
                  </a:cubicBezTo>
                  <a:cubicBezTo>
                    <a:pt x="24204" y="7199"/>
                    <a:pt x="23545" y="7506"/>
                    <a:pt x="23040" y="8228"/>
                  </a:cubicBezTo>
                  <a:cubicBezTo>
                    <a:pt x="22400" y="9144"/>
                    <a:pt x="22690" y="9897"/>
                    <a:pt x="21704" y="10502"/>
                  </a:cubicBezTo>
                  <a:cubicBezTo>
                    <a:pt x="20946" y="10969"/>
                    <a:pt x="19289" y="12206"/>
                    <a:pt x="18070" y="13509"/>
                  </a:cubicBezTo>
                  <a:cubicBezTo>
                    <a:pt x="15901" y="15829"/>
                    <a:pt x="16087" y="16997"/>
                    <a:pt x="15690" y="18118"/>
                  </a:cubicBezTo>
                  <a:cubicBezTo>
                    <a:pt x="15323" y="16922"/>
                    <a:pt x="15362" y="15759"/>
                    <a:pt x="15404" y="14604"/>
                  </a:cubicBezTo>
                  <a:cubicBezTo>
                    <a:pt x="15432" y="13841"/>
                    <a:pt x="15584" y="11086"/>
                    <a:pt x="15652" y="10564"/>
                  </a:cubicBezTo>
                  <a:cubicBezTo>
                    <a:pt x="16151" y="6727"/>
                    <a:pt x="15284" y="3521"/>
                    <a:pt x="13849" y="1400"/>
                  </a:cubicBezTo>
                  <a:cubicBezTo>
                    <a:pt x="13244" y="504"/>
                    <a:pt x="12294" y="1"/>
                    <a:pt x="11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03" name="Google Shape;11303;p43"/>
            <p:cNvGrpSpPr/>
            <p:nvPr/>
          </p:nvGrpSpPr>
          <p:grpSpPr>
            <a:xfrm>
              <a:off x="8008717" y="1599781"/>
              <a:ext cx="2165810" cy="1471212"/>
              <a:chOff x="175425" y="3572425"/>
              <a:chExt cx="1900000" cy="1290650"/>
            </a:xfrm>
          </p:grpSpPr>
          <p:sp>
            <p:nvSpPr>
              <p:cNvPr id="11304" name="Google Shape;11304;p43"/>
              <p:cNvSpPr/>
              <p:nvPr/>
            </p:nvSpPr>
            <p:spPr>
              <a:xfrm>
                <a:off x="759425" y="4563275"/>
                <a:ext cx="102925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169" extrusionOk="0">
                    <a:moveTo>
                      <a:pt x="2233" y="1"/>
                    </a:moveTo>
                    <a:cubicBezTo>
                      <a:pt x="2066" y="1"/>
                      <a:pt x="1889" y="19"/>
                      <a:pt x="1702" y="58"/>
                    </a:cubicBezTo>
                    <a:cubicBezTo>
                      <a:pt x="1587" y="127"/>
                      <a:pt x="1441" y="198"/>
                      <a:pt x="1315" y="291"/>
                    </a:cubicBezTo>
                    <a:cubicBezTo>
                      <a:pt x="0" y="1268"/>
                      <a:pt x="639" y="3168"/>
                      <a:pt x="2477" y="3168"/>
                    </a:cubicBezTo>
                    <a:cubicBezTo>
                      <a:pt x="2616" y="3168"/>
                      <a:pt x="2761" y="3157"/>
                      <a:pt x="2913" y="3134"/>
                    </a:cubicBezTo>
                    <a:cubicBezTo>
                      <a:pt x="3605" y="3030"/>
                      <a:pt x="4059" y="2530"/>
                      <a:pt x="4104" y="1837"/>
                    </a:cubicBezTo>
                    <a:cubicBezTo>
                      <a:pt x="4117" y="1648"/>
                      <a:pt x="4085" y="1455"/>
                      <a:pt x="4070" y="1207"/>
                    </a:cubicBezTo>
                    <a:cubicBezTo>
                      <a:pt x="3616" y="433"/>
                      <a:pt x="3034" y="1"/>
                      <a:pt x="2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11305;p43"/>
              <p:cNvSpPr/>
              <p:nvPr/>
            </p:nvSpPr>
            <p:spPr>
              <a:xfrm>
                <a:off x="238275" y="4384650"/>
                <a:ext cx="96575" cy="82625"/>
              </a:xfrm>
              <a:custGeom>
                <a:avLst/>
                <a:gdLst/>
                <a:ahLst/>
                <a:cxnLst/>
                <a:rect l="l" t="t" r="r" b="b"/>
                <a:pathLst>
                  <a:path w="3863" h="3305" extrusionOk="0">
                    <a:moveTo>
                      <a:pt x="2081" y="1"/>
                    </a:moveTo>
                    <a:cubicBezTo>
                      <a:pt x="952" y="1"/>
                      <a:pt x="0" y="1099"/>
                      <a:pt x="915" y="2481"/>
                    </a:cubicBezTo>
                    <a:cubicBezTo>
                      <a:pt x="1276" y="3026"/>
                      <a:pt x="1794" y="3304"/>
                      <a:pt x="2323" y="3304"/>
                    </a:cubicBezTo>
                    <a:cubicBezTo>
                      <a:pt x="2774" y="3304"/>
                      <a:pt x="3233" y="3103"/>
                      <a:pt x="3612" y="2692"/>
                    </a:cubicBezTo>
                    <a:cubicBezTo>
                      <a:pt x="3698" y="2599"/>
                      <a:pt x="3759" y="2483"/>
                      <a:pt x="3862" y="2330"/>
                    </a:cubicBezTo>
                    <a:lnTo>
                      <a:pt x="3862" y="1199"/>
                    </a:lnTo>
                    <a:cubicBezTo>
                      <a:pt x="3415" y="351"/>
                      <a:pt x="2720" y="1"/>
                      <a:pt x="20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11306;p43"/>
              <p:cNvSpPr/>
              <p:nvPr/>
            </p:nvSpPr>
            <p:spPr>
              <a:xfrm>
                <a:off x="240475" y="4106100"/>
                <a:ext cx="95200" cy="80825"/>
              </a:xfrm>
              <a:custGeom>
                <a:avLst/>
                <a:gdLst/>
                <a:ahLst/>
                <a:cxnLst/>
                <a:rect l="l" t="t" r="r" b="b"/>
                <a:pathLst>
                  <a:path w="3808" h="3233" extrusionOk="0">
                    <a:moveTo>
                      <a:pt x="1988" y="1"/>
                    </a:moveTo>
                    <a:cubicBezTo>
                      <a:pt x="1717" y="1"/>
                      <a:pt x="1445" y="72"/>
                      <a:pt x="1193" y="236"/>
                    </a:cubicBezTo>
                    <a:cubicBezTo>
                      <a:pt x="0" y="1013"/>
                      <a:pt x="408" y="2513"/>
                      <a:pt x="1694" y="3110"/>
                    </a:cubicBezTo>
                    <a:cubicBezTo>
                      <a:pt x="1873" y="3193"/>
                      <a:pt x="2066" y="3233"/>
                      <a:pt x="2259" y="3233"/>
                    </a:cubicBezTo>
                    <a:cubicBezTo>
                      <a:pt x="3016" y="3233"/>
                      <a:pt x="3780" y="2630"/>
                      <a:pt x="3763" y="1699"/>
                    </a:cubicBezTo>
                    <a:cubicBezTo>
                      <a:pt x="3808" y="841"/>
                      <a:pt x="2912" y="1"/>
                      <a:pt x="19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11307;p43"/>
              <p:cNvSpPr/>
              <p:nvPr/>
            </p:nvSpPr>
            <p:spPr>
              <a:xfrm>
                <a:off x="539600" y="4626300"/>
                <a:ext cx="97575" cy="73475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2939" extrusionOk="0">
                    <a:moveTo>
                      <a:pt x="2328" y="0"/>
                    </a:moveTo>
                    <a:cubicBezTo>
                      <a:pt x="1946" y="131"/>
                      <a:pt x="1602" y="216"/>
                      <a:pt x="1287" y="365"/>
                    </a:cubicBezTo>
                    <a:cubicBezTo>
                      <a:pt x="1" y="968"/>
                      <a:pt x="312" y="2938"/>
                      <a:pt x="2263" y="2938"/>
                    </a:cubicBezTo>
                    <a:cubicBezTo>
                      <a:pt x="2339" y="2938"/>
                      <a:pt x="2417" y="2935"/>
                      <a:pt x="2497" y="2929"/>
                    </a:cubicBezTo>
                    <a:cubicBezTo>
                      <a:pt x="3032" y="2889"/>
                      <a:pt x="3620" y="2391"/>
                      <a:pt x="3749" y="1888"/>
                    </a:cubicBezTo>
                    <a:cubicBezTo>
                      <a:pt x="3902" y="1284"/>
                      <a:pt x="3640" y="630"/>
                      <a:pt x="3094" y="326"/>
                    </a:cubicBezTo>
                    <a:cubicBezTo>
                      <a:pt x="2874" y="203"/>
                      <a:pt x="2628" y="125"/>
                      <a:pt x="23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43"/>
              <p:cNvSpPr/>
              <p:nvPr/>
            </p:nvSpPr>
            <p:spPr>
              <a:xfrm>
                <a:off x="175425" y="4601425"/>
                <a:ext cx="85550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2935" extrusionOk="0">
                    <a:moveTo>
                      <a:pt x="1767" y="0"/>
                    </a:moveTo>
                    <a:cubicBezTo>
                      <a:pt x="873" y="0"/>
                      <a:pt x="0" y="765"/>
                      <a:pt x="399" y="2004"/>
                    </a:cubicBezTo>
                    <a:cubicBezTo>
                      <a:pt x="852" y="2627"/>
                      <a:pt x="1315" y="2935"/>
                      <a:pt x="1804" y="2935"/>
                    </a:cubicBezTo>
                    <a:cubicBezTo>
                      <a:pt x="2030" y="2935"/>
                      <a:pt x="2262" y="2869"/>
                      <a:pt x="2501" y="2738"/>
                    </a:cubicBezTo>
                    <a:cubicBezTo>
                      <a:pt x="3131" y="2394"/>
                      <a:pt x="3422" y="1661"/>
                      <a:pt x="3183" y="1019"/>
                    </a:cubicBezTo>
                    <a:cubicBezTo>
                      <a:pt x="2922" y="315"/>
                      <a:pt x="2340" y="0"/>
                      <a:pt x="17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43"/>
              <p:cNvSpPr/>
              <p:nvPr/>
            </p:nvSpPr>
            <p:spPr>
              <a:xfrm>
                <a:off x="1956400" y="4501600"/>
                <a:ext cx="762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3049" h="2869" extrusionOk="0">
                    <a:moveTo>
                      <a:pt x="1627" y="0"/>
                    </a:moveTo>
                    <a:cubicBezTo>
                      <a:pt x="1619" y="0"/>
                      <a:pt x="1611" y="0"/>
                      <a:pt x="1603" y="1"/>
                    </a:cubicBezTo>
                    <a:cubicBezTo>
                      <a:pt x="693" y="17"/>
                      <a:pt x="0" y="819"/>
                      <a:pt x="31" y="1499"/>
                    </a:cubicBezTo>
                    <a:cubicBezTo>
                      <a:pt x="70" y="2372"/>
                      <a:pt x="838" y="2869"/>
                      <a:pt x="1586" y="2869"/>
                    </a:cubicBezTo>
                    <a:cubicBezTo>
                      <a:pt x="2302" y="2869"/>
                      <a:pt x="3000" y="2414"/>
                      <a:pt x="3028" y="1399"/>
                    </a:cubicBezTo>
                    <a:cubicBezTo>
                      <a:pt x="3048" y="664"/>
                      <a:pt x="2370" y="0"/>
                      <a:pt x="16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43"/>
              <p:cNvSpPr/>
              <p:nvPr/>
            </p:nvSpPr>
            <p:spPr>
              <a:xfrm>
                <a:off x="1294200" y="4014075"/>
                <a:ext cx="77650" cy="76300"/>
              </a:xfrm>
              <a:custGeom>
                <a:avLst/>
                <a:gdLst/>
                <a:ahLst/>
                <a:cxnLst/>
                <a:rect l="l" t="t" r="r" b="b"/>
                <a:pathLst>
                  <a:path w="3106" h="3052" extrusionOk="0">
                    <a:moveTo>
                      <a:pt x="1880" y="0"/>
                    </a:moveTo>
                    <a:cubicBezTo>
                      <a:pt x="770" y="146"/>
                      <a:pt x="0" y="998"/>
                      <a:pt x="301" y="2183"/>
                    </a:cubicBezTo>
                    <a:cubicBezTo>
                      <a:pt x="397" y="2306"/>
                      <a:pt x="514" y="2503"/>
                      <a:pt x="674" y="2651"/>
                    </a:cubicBezTo>
                    <a:cubicBezTo>
                      <a:pt x="964" y="2918"/>
                      <a:pt x="1284" y="3052"/>
                      <a:pt x="1601" y="3052"/>
                    </a:cubicBezTo>
                    <a:cubicBezTo>
                      <a:pt x="1934" y="3052"/>
                      <a:pt x="2264" y="2904"/>
                      <a:pt x="2555" y="2609"/>
                    </a:cubicBezTo>
                    <a:cubicBezTo>
                      <a:pt x="3024" y="2132"/>
                      <a:pt x="3082" y="1512"/>
                      <a:pt x="3106" y="1413"/>
                    </a:cubicBezTo>
                    <a:cubicBezTo>
                      <a:pt x="3018" y="608"/>
                      <a:pt x="2662" y="136"/>
                      <a:pt x="18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11311;p43"/>
              <p:cNvSpPr/>
              <p:nvPr/>
            </p:nvSpPr>
            <p:spPr>
              <a:xfrm>
                <a:off x="546725" y="4298375"/>
                <a:ext cx="85575" cy="71850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2874" extrusionOk="0">
                    <a:moveTo>
                      <a:pt x="1807" y="0"/>
                    </a:moveTo>
                    <a:cubicBezTo>
                      <a:pt x="1553" y="85"/>
                      <a:pt x="1282" y="176"/>
                      <a:pt x="1061" y="251"/>
                    </a:cubicBezTo>
                    <a:cubicBezTo>
                      <a:pt x="1" y="1274"/>
                      <a:pt x="795" y="2873"/>
                      <a:pt x="1994" y="2873"/>
                    </a:cubicBezTo>
                    <a:cubicBezTo>
                      <a:pt x="2312" y="2873"/>
                      <a:pt x="2658" y="2761"/>
                      <a:pt x="3005" y="2497"/>
                    </a:cubicBezTo>
                    <a:cubicBezTo>
                      <a:pt x="3334" y="2248"/>
                      <a:pt x="3385" y="1848"/>
                      <a:pt x="3422" y="1548"/>
                    </a:cubicBezTo>
                    <a:cubicBezTo>
                      <a:pt x="3299" y="535"/>
                      <a:pt x="2626" y="212"/>
                      <a:pt x="18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11312;p43"/>
              <p:cNvSpPr/>
              <p:nvPr/>
            </p:nvSpPr>
            <p:spPr>
              <a:xfrm>
                <a:off x="1594925" y="3795600"/>
                <a:ext cx="81675" cy="69725"/>
              </a:xfrm>
              <a:custGeom>
                <a:avLst/>
                <a:gdLst/>
                <a:ahLst/>
                <a:cxnLst/>
                <a:rect l="l" t="t" r="r" b="b"/>
                <a:pathLst>
                  <a:path w="3267" h="2789" extrusionOk="0">
                    <a:moveTo>
                      <a:pt x="1620" y="1"/>
                    </a:moveTo>
                    <a:cubicBezTo>
                      <a:pt x="1018" y="1"/>
                      <a:pt x="448" y="428"/>
                      <a:pt x="245" y="1059"/>
                    </a:cubicBezTo>
                    <a:cubicBezTo>
                      <a:pt x="0" y="1819"/>
                      <a:pt x="501" y="2789"/>
                      <a:pt x="1464" y="2789"/>
                    </a:cubicBezTo>
                    <a:cubicBezTo>
                      <a:pt x="1621" y="2789"/>
                      <a:pt x="1791" y="2763"/>
                      <a:pt x="1972" y="2706"/>
                    </a:cubicBezTo>
                    <a:cubicBezTo>
                      <a:pt x="2785" y="2450"/>
                      <a:pt x="3267" y="1234"/>
                      <a:pt x="2585" y="498"/>
                    </a:cubicBezTo>
                    <a:cubicBezTo>
                      <a:pt x="2364" y="260"/>
                      <a:pt x="2124" y="56"/>
                      <a:pt x="1784" y="11"/>
                    </a:cubicBezTo>
                    <a:cubicBezTo>
                      <a:pt x="1729" y="4"/>
                      <a:pt x="1675" y="1"/>
                      <a:pt x="16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43"/>
              <p:cNvSpPr/>
              <p:nvPr/>
            </p:nvSpPr>
            <p:spPr>
              <a:xfrm>
                <a:off x="855175" y="4385250"/>
                <a:ext cx="7302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717" extrusionOk="0">
                    <a:moveTo>
                      <a:pt x="1497" y="1"/>
                    </a:moveTo>
                    <a:cubicBezTo>
                      <a:pt x="1005" y="1"/>
                      <a:pt x="521" y="270"/>
                      <a:pt x="300" y="801"/>
                    </a:cubicBezTo>
                    <a:cubicBezTo>
                      <a:pt x="0" y="1522"/>
                      <a:pt x="349" y="2602"/>
                      <a:pt x="1421" y="2711"/>
                    </a:cubicBezTo>
                    <a:cubicBezTo>
                      <a:pt x="1461" y="2715"/>
                      <a:pt x="1501" y="2716"/>
                      <a:pt x="1541" y="2716"/>
                    </a:cubicBezTo>
                    <a:cubicBezTo>
                      <a:pt x="1689" y="2716"/>
                      <a:pt x="1833" y="2693"/>
                      <a:pt x="1950" y="2688"/>
                    </a:cubicBezTo>
                    <a:cubicBezTo>
                      <a:pt x="2494" y="2441"/>
                      <a:pt x="2785" y="2048"/>
                      <a:pt x="2920" y="1398"/>
                    </a:cubicBezTo>
                    <a:cubicBezTo>
                      <a:pt x="2846" y="1171"/>
                      <a:pt x="2805" y="908"/>
                      <a:pt x="2681" y="693"/>
                    </a:cubicBezTo>
                    <a:cubicBezTo>
                      <a:pt x="2412" y="229"/>
                      <a:pt x="1951" y="1"/>
                      <a:pt x="14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43"/>
              <p:cNvSpPr/>
              <p:nvPr/>
            </p:nvSpPr>
            <p:spPr>
              <a:xfrm>
                <a:off x="671900" y="4124000"/>
                <a:ext cx="71400" cy="659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636" extrusionOk="0">
                    <a:moveTo>
                      <a:pt x="1474" y="1"/>
                    </a:moveTo>
                    <a:cubicBezTo>
                      <a:pt x="703" y="1"/>
                      <a:pt x="0" y="696"/>
                      <a:pt x="357" y="1672"/>
                    </a:cubicBezTo>
                    <a:cubicBezTo>
                      <a:pt x="595" y="2322"/>
                      <a:pt x="1103" y="2636"/>
                      <a:pt x="1600" y="2636"/>
                    </a:cubicBezTo>
                    <a:cubicBezTo>
                      <a:pt x="2195" y="2636"/>
                      <a:pt x="2774" y="2187"/>
                      <a:pt x="2855" y="1328"/>
                    </a:cubicBezTo>
                    <a:cubicBezTo>
                      <a:pt x="2748" y="902"/>
                      <a:pt x="2707" y="404"/>
                      <a:pt x="1959" y="96"/>
                    </a:cubicBezTo>
                    <a:cubicBezTo>
                      <a:pt x="1801" y="31"/>
                      <a:pt x="1636" y="1"/>
                      <a:pt x="14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43"/>
              <p:cNvSpPr/>
              <p:nvPr/>
            </p:nvSpPr>
            <p:spPr>
              <a:xfrm>
                <a:off x="942450" y="3598400"/>
                <a:ext cx="63200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2528" h="2721" extrusionOk="0">
                    <a:moveTo>
                      <a:pt x="1282" y="1"/>
                    </a:moveTo>
                    <a:cubicBezTo>
                      <a:pt x="295" y="304"/>
                      <a:pt x="4" y="604"/>
                      <a:pt x="2" y="1314"/>
                    </a:cubicBezTo>
                    <a:cubicBezTo>
                      <a:pt x="1" y="1890"/>
                      <a:pt x="493" y="2532"/>
                      <a:pt x="1043" y="2672"/>
                    </a:cubicBezTo>
                    <a:cubicBezTo>
                      <a:pt x="1171" y="2704"/>
                      <a:pt x="1288" y="2721"/>
                      <a:pt x="1398" y="2721"/>
                    </a:cubicBezTo>
                    <a:cubicBezTo>
                      <a:pt x="1815" y="2721"/>
                      <a:pt x="2130" y="2476"/>
                      <a:pt x="2527" y="1886"/>
                    </a:cubicBezTo>
                    <a:lnTo>
                      <a:pt x="2527" y="937"/>
                    </a:lnTo>
                    <a:cubicBezTo>
                      <a:pt x="2226" y="361"/>
                      <a:pt x="1824" y="79"/>
                      <a:pt x="1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43"/>
              <p:cNvSpPr/>
              <p:nvPr/>
            </p:nvSpPr>
            <p:spPr>
              <a:xfrm>
                <a:off x="449050" y="4061300"/>
                <a:ext cx="73450" cy="63950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2558" extrusionOk="0">
                    <a:moveTo>
                      <a:pt x="1006" y="1"/>
                    </a:moveTo>
                    <a:cubicBezTo>
                      <a:pt x="465" y="1"/>
                      <a:pt x="0" y="296"/>
                      <a:pt x="22" y="998"/>
                    </a:cubicBezTo>
                    <a:cubicBezTo>
                      <a:pt x="44" y="1658"/>
                      <a:pt x="367" y="2139"/>
                      <a:pt x="976" y="2519"/>
                    </a:cubicBezTo>
                    <a:cubicBezTo>
                      <a:pt x="1096" y="2531"/>
                      <a:pt x="1260" y="2558"/>
                      <a:pt x="1440" y="2558"/>
                    </a:cubicBezTo>
                    <a:cubicBezTo>
                      <a:pt x="1816" y="2558"/>
                      <a:pt x="2260" y="2440"/>
                      <a:pt x="2508" y="1824"/>
                    </a:cubicBezTo>
                    <a:cubicBezTo>
                      <a:pt x="2938" y="761"/>
                      <a:pt x="1874" y="1"/>
                      <a:pt x="10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43"/>
              <p:cNvSpPr/>
              <p:nvPr/>
            </p:nvSpPr>
            <p:spPr>
              <a:xfrm>
                <a:off x="649675" y="3572425"/>
                <a:ext cx="73125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2925" h="2615" extrusionOk="0">
                    <a:moveTo>
                      <a:pt x="1319" y="0"/>
                    </a:moveTo>
                    <a:cubicBezTo>
                      <a:pt x="1097" y="0"/>
                      <a:pt x="876" y="62"/>
                      <a:pt x="682" y="199"/>
                    </a:cubicBezTo>
                    <a:cubicBezTo>
                      <a:pt x="156" y="571"/>
                      <a:pt x="1" y="1230"/>
                      <a:pt x="347" y="1813"/>
                    </a:cubicBezTo>
                    <a:cubicBezTo>
                      <a:pt x="506" y="2082"/>
                      <a:pt x="742" y="2305"/>
                      <a:pt x="990" y="2604"/>
                    </a:cubicBezTo>
                    <a:cubicBezTo>
                      <a:pt x="1110" y="2604"/>
                      <a:pt x="1259" y="2615"/>
                      <a:pt x="1419" y="2615"/>
                    </a:cubicBezTo>
                    <a:cubicBezTo>
                      <a:pt x="1880" y="2615"/>
                      <a:pt x="2433" y="2525"/>
                      <a:pt x="2631" y="1826"/>
                    </a:cubicBezTo>
                    <a:cubicBezTo>
                      <a:pt x="2925" y="795"/>
                      <a:pt x="2112" y="0"/>
                      <a:pt x="13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43"/>
              <p:cNvSpPr/>
              <p:nvPr/>
            </p:nvSpPr>
            <p:spPr>
              <a:xfrm>
                <a:off x="1009925" y="4028025"/>
                <a:ext cx="63750" cy="62850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514" extrusionOk="0">
                    <a:moveTo>
                      <a:pt x="1233" y="1"/>
                    </a:moveTo>
                    <a:cubicBezTo>
                      <a:pt x="690" y="1"/>
                      <a:pt x="54" y="414"/>
                      <a:pt x="25" y="1206"/>
                    </a:cubicBezTo>
                    <a:cubicBezTo>
                      <a:pt x="1" y="1909"/>
                      <a:pt x="571" y="2496"/>
                      <a:pt x="1275" y="2513"/>
                    </a:cubicBezTo>
                    <a:cubicBezTo>
                      <a:pt x="1280" y="2513"/>
                      <a:pt x="1286" y="2513"/>
                      <a:pt x="1291" y="2513"/>
                    </a:cubicBezTo>
                    <a:cubicBezTo>
                      <a:pt x="1969" y="2513"/>
                      <a:pt x="2493" y="2008"/>
                      <a:pt x="2521" y="1325"/>
                    </a:cubicBezTo>
                    <a:cubicBezTo>
                      <a:pt x="2550" y="665"/>
                      <a:pt x="1930" y="18"/>
                      <a:pt x="1259" y="1"/>
                    </a:cubicBezTo>
                    <a:cubicBezTo>
                      <a:pt x="1251" y="1"/>
                      <a:pt x="1242" y="1"/>
                      <a:pt x="1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43"/>
              <p:cNvSpPr/>
              <p:nvPr/>
            </p:nvSpPr>
            <p:spPr>
              <a:xfrm>
                <a:off x="1863075" y="3998850"/>
                <a:ext cx="76025" cy="62725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2509" extrusionOk="0">
                    <a:moveTo>
                      <a:pt x="1435" y="1"/>
                    </a:moveTo>
                    <a:cubicBezTo>
                      <a:pt x="596" y="1"/>
                      <a:pt x="0" y="1003"/>
                      <a:pt x="382" y="1692"/>
                    </a:cubicBezTo>
                    <a:cubicBezTo>
                      <a:pt x="679" y="2231"/>
                      <a:pt x="1201" y="2509"/>
                      <a:pt x="1678" y="2509"/>
                    </a:cubicBezTo>
                    <a:cubicBezTo>
                      <a:pt x="2008" y="2509"/>
                      <a:pt x="2318" y="2376"/>
                      <a:pt x="2518" y="2104"/>
                    </a:cubicBezTo>
                    <a:cubicBezTo>
                      <a:pt x="3040" y="1398"/>
                      <a:pt x="2704" y="409"/>
                      <a:pt x="1841" y="79"/>
                    </a:cubicBezTo>
                    <a:cubicBezTo>
                      <a:pt x="1702" y="25"/>
                      <a:pt x="1565" y="1"/>
                      <a:pt x="14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43"/>
              <p:cNvSpPr/>
              <p:nvPr/>
            </p:nvSpPr>
            <p:spPr>
              <a:xfrm>
                <a:off x="990100" y="3839400"/>
                <a:ext cx="63150" cy="62150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486" extrusionOk="0">
                    <a:moveTo>
                      <a:pt x="1069" y="1"/>
                    </a:moveTo>
                    <a:cubicBezTo>
                      <a:pt x="209" y="1"/>
                      <a:pt x="1" y="393"/>
                      <a:pt x="63" y="1506"/>
                    </a:cubicBezTo>
                    <a:cubicBezTo>
                      <a:pt x="329" y="2078"/>
                      <a:pt x="727" y="2411"/>
                      <a:pt x="1314" y="2485"/>
                    </a:cubicBezTo>
                    <a:cubicBezTo>
                      <a:pt x="2389" y="2109"/>
                      <a:pt x="2526" y="1861"/>
                      <a:pt x="2288" y="611"/>
                    </a:cubicBezTo>
                    <a:cubicBezTo>
                      <a:pt x="2110" y="441"/>
                      <a:pt x="1883" y="222"/>
                      <a:pt x="1703" y="50"/>
                    </a:cubicBezTo>
                    <a:cubicBezTo>
                      <a:pt x="1460" y="18"/>
                      <a:pt x="1250" y="1"/>
                      <a:pt x="10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43"/>
              <p:cNvSpPr/>
              <p:nvPr/>
            </p:nvSpPr>
            <p:spPr>
              <a:xfrm>
                <a:off x="695275" y="3862750"/>
                <a:ext cx="63850" cy="632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2529" extrusionOk="0">
                    <a:moveTo>
                      <a:pt x="1204" y="1"/>
                    </a:moveTo>
                    <a:cubicBezTo>
                      <a:pt x="659" y="1"/>
                      <a:pt x="119" y="381"/>
                      <a:pt x="41" y="1001"/>
                    </a:cubicBezTo>
                    <a:cubicBezTo>
                      <a:pt x="0" y="1328"/>
                      <a:pt x="52" y="1632"/>
                      <a:pt x="221" y="1925"/>
                    </a:cubicBezTo>
                    <a:cubicBezTo>
                      <a:pt x="414" y="2261"/>
                      <a:pt x="717" y="2410"/>
                      <a:pt x="1182" y="2528"/>
                    </a:cubicBezTo>
                    <a:cubicBezTo>
                      <a:pt x="1382" y="2449"/>
                      <a:pt x="1608" y="2399"/>
                      <a:pt x="1791" y="2279"/>
                    </a:cubicBezTo>
                    <a:cubicBezTo>
                      <a:pt x="2417" y="1868"/>
                      <a:pt x="2554" y="1141"/>
                      <a:pt x="2143" y="516"/>
                    </a:cubicBezTo>
                    <a:cubicBezTo>
                      <a:pt x="1910" y="160"/>
                      <a:pt x="1556" y="1"/>
                      <a:pt x="12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43"/>
              <p:cNvSpPr/>
              <p:nvPr/>
            </p:nvSpPr>
            <p:spPr>
              <a:xfrm>
                <a:off x="1676450" y="4281275"/>
                <a:ext cx="7265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2390" extrusionOk="0">
                    <a:moveTo>
                      <a:pt x="1663" y="1"/>
                    </a:moveTo>
                    <a:cubicBezTo>
                      <a:pt x="693" y="1"/>
                      <a:pt x="0" y="1246"/>
                      <a:pt x="764" y="2030"/>
                    </a:cubicBezTo>
                    <a:cubicBezTo>
                      <a:pt x="984" y="2255"/>
                      <a:pt x="1248" y="2389"/>
                      <a:pt x="1549" y="2389"/>
                    </a:cubicBezTo>
                    <a:cubicBezTo>
                      <a:pt x="1661" y="2389"/>
                      <a:pt x="1777" y="2371"/>
                      <a:pt x="1898" y="2333"/>
                    </a:cubicBezTo>
                    <a:cubicBezTo>
                      <a:pt x="2472" y="2147"/>
                      <a:pt x="2795" y="1756"/>
                      <a:pt x="2905" y="1091"/>
                    </a:cubicBezTo>
                    <a:cubicBezTo>
                      <a:pt x="2778" y="808"/>
                      <a:pt x="2696" y="312"/>
                      <a:pt x="2093" y="82"/>
                    </a:cubicBezTo>
                    <a:cubicBezTo>
                      <a:pt x="1946" y="26"/>
                      <a:pt x="1802" y="1"/>
                      <a:pt x="16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43"/>
              <p:cNvSpPr/>
              <p:nvPr/>
            </p:nvSpPr>
            <p:spPr>
              <a:xfrm>
                <a:off x="745600" y="4786850"/>
                <a:ext cx="63725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467" extrusionOk="0">
                    <a:moveTo>
                      <a:pt x="1352" y="1"/>
                    </a:moveTo>
                    <a:cubicBezTo>
                      <a:pt x="196" y="357"/>
                      <a:pt x="1" y="684"/>
                      <a:pt x="221" y="1857"/>
                    </a:cubicBezTo>
                    <a:cubicBezTo>
                      <a:pt x="532" y="2296"/>
                      <a:pt x="893" y="2466"/>
                      <a:pt x="1233" y="2466"/>
                    </a:cubicBezTo>
                    <a:cubicBezTo>
                      <a:pt x="1933" y="2466"/>
                      <a:pt x="2549" y="1746"/>
                      <a:pt x="2481" y="1155"/>
                    </a:cubicBezTo>
                    <a:cubicBezTo>
                      <a:pt x="2453" y="910"/>
                      <a:pt x="2348" y="664"/>
                      <a:pt x="2228" y="446"/>
                    </a:cubicBezTo>
                    <a:cubicBezTo>
                      <a:pt x="2056" y="135"/>
                      <a:pt x="1705" y="109"/>
                      <a:pt x="1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43"/>
              <p:cNvSpPr/>
              <p:nvPr/>
            </p:nvSpPr>
            <p:spPr>
              <a:xfrm>
                <a:off x="1427675" y="3944925"/>
                <a:ext cx="67575" cy="60025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2401" extrusionOk="0">
                    <a:moveTo>
                      <a:pt x="1467" y="1"/>
                    </a:moveTo>
                    <a:cubicBezTo>
                      <a:pt x="1109" y="1"/>
                      <a:pt x="745" y="170"/>
                      <a:pt x="489" y="576"/>
                    </a:cubicBezTo>
                    <a:cubicBezTo>
                      <a:pt x="0" y="1352"/>
                      <a:pt x="687" y="2401"/>
                      <a:pt x="1419" y="2401"/>
                    </a:cubicBezTo>
                    <a:cubicBezTo>
                      <a:pt x="1446" y="2401"/>
                      <a:pt x="1472" y="2400"/>
                      <a:pt x="1499" y="2397"/>
                    </a:cubicBezTo>
                    <a:cubicBezTo>
                      <a:pt x="1690" y="2378"/>
                      <a:pt x="1881" y="2357"/>
                      <a:pt x="2067" y="2339"/>
                    </a:cubicBezTo>
                    <a:cubicBezTo>
                      <a:pt x="2460" y="2030"/>
                      <a:pt x="2314" y="2181"/>
                      <a:pt x="2618" y="1776"/>
                    </a:cubicBezTo>
                    <a:cubicBezTo>
                      <a:pt x="2635" y="1590"/>
                      <a:pt x="2659" y="1398"/>
                      <a:pt x="2669" y="1207"/>
                    </a:cubicBezTo>
                    <a:cubicBezTo>
                      <a:pt x="2703" y="521"/>
                      <a:pt x="2095" y="1"/>
                      <a:pt x="14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43"/>
              <p:cNvSpPr/>
              <p:nvPr/>
            </p:nvSpPr>
            <p:spPr>
              <a:xfrm>
                <a:off x="1594625" y="4736650"/>
                <a:ext cx="70100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2804" h="2362" extrusionOk="0">
                    <a:moveTo>
                      <a:pt x="1576" y="1"/>
                    </a:moveTo>
                    <a:cubicBezTo>
                      <a:pt x="414" y="1"/>
                      <a:pt x="1" y="1565"/>
                      <a:pt x="966" y="2152"/>
                    </a:cubicBezTo>
                    <a:cubicBezTo>
                      <a:pt x="1192" y="2290"/>
                      <a:pt x="1398" y="2361"/>
                      <a:pt x="1600" y="2361"/>
                    </a:cubicBezTo>
                    <a:cubicBezTo>
                      <a:pt x="1955" y="2361"/>
                      <a:pt x="2299" y="2141"/>
                      <a:pt x="2715" y="1671"/>
                    </a:cubicBezTo>
                    <a:cubicBezTo>
                      <a:pt x="2803" y="669"/>
                      <a:pt x="2560" y="193"/>
                      <a:pt x="1908" y="41"/>
                    </a:cubicBezTo>
                    <a:cubicBezTo>
                      <a:pt x="1792" y="14"/>
                      <a:pt x="1681" y="1"/>
                      <a:pt x="15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43"/>
              <p:cNvSpPr/>
              <p:nvPr/>
            </p:nvSpPr>
            <p:spPr>
              <a:xfrm>
                <a:off x="482300" y="3809200"/>
                <a:ext cx="7140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359" extrusionOk="0">
                    <a:moveTo>
                      <a:pt x="1074" y="1"/>
                    </a:moveTo>
                    <a:cubicBezTo>
                      <a:pt x="673" y="1"/>
                      <a:pt x="248" y="141"/>
                      <a:pt x="115" y="895"/>
                    </a:cubicBezTo>
                    <a:cubicBezTo>
                      <a:pt x="1" y="1549"/>
                      <a:pt x="628" y="2358"/>
                      <a:pt x="1243" y="2358"/>
                    </a:cubicBezTo>
                    <a:cubicBezTo>
                      <a:pt x="1267" y="2358"/>
                      <a:pt x="1291" y="2357"/>
                      <a:pt x="1315" y="2355"/>
                    </a:cubicBezTo>
                    <a:cubicBezTo>
                      <a:pt x="2508" y="2231"/>
                      <a:pt x="2855" y="664"/>
                      <a:pt x="1591" y="44"/>
                    </a:cubicBezTo>
                    <a:cubicBezTo>
                      <a:pt x="1445" y="31"/>
                      <a:pt x="1262" y="1"/>
                      <a:pt x="10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43"/>
              <p:cNvSpPr/>
              <p:nvPr/>
            </p:nvSpPr>
            <p:spPr>
              <a:xfrm>
                <a:off x="1308725" y="3766050"/>
                <a:ext cx="57375" cy="53750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2150" extrusionOk="0">
                    <a:moveTo>
                      <a:pt x="1171" y="1"/>
                    </a:moveTo>
                    <a:cubicBezTo>
                      <a:pt x="463" y="1"/>
                      <a:pt x="1" y="468"/>
                      <a:pt x="17" y="1175"/>
                    </a:cubicBezTo>
                    <a:cubicBezTo>
                      <a:pt x="34" y="1836"/>
                      <a:pt x="386" y="2149"/>
                      <a:pt x="1177" y="2149"/>
                    </a:cubicBezTo>
                    <a:cubicBezTo>
                      <a:pt x="1325" y="2149"/>
                      <a:pt x="1490" y="2138"/>
                      <a:pt x="1671" y="2116"/>
                    </a:cubicBezTo>
                    <a:cubicBezTo>
                      <a:pt x="1815" y="1975"/>
                      <a:pt x="1994" y="1801"/>
                      <a:pt x="2137" y="1660"/>
                    </a:cubicBezTo>
                    <a:cubicBezTo>
                      <a:pt x="2295" y="523"/>
                      <a:pt x="2003" y="24"/>
                      <a:pt x="1214" y="1"/>
                    </a:cubicBezTo>
                    <a:cubicBezTo>
                      <a:pt x="1200" y="1"/>
                      <a:pt x="1186" y="1"/>
                      <a:pt x="11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43"/>
              <p:cNvSpPr/>
              <p:nvPr/>
            </p:nvSpPr>
            <p:spPr>
              <a:xfrm>
                <a:off x="1323625" y="4766700"/>
                <a:ext cx="53975" cy="5797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2319" extrusionOk="0">
                    <a:moveTo>
                      <a:pt x="1096" y="1"/>
                    </a:moveTo>
                    <a:cubicBezTo>
                      <a:pt x="816" y="1"/>
                      <a:pt x="521" y="145"/>
                      <a:pt x="238" y="437"/>
                    </a:cubicBezTo>
                    <a:cubicBezTo>
                      <a:pt x="153" y="526"/>
                      <a:pt x="103" y="650"/>
                      <a:pt x="24" y="778"/>
                    </a:cubicBezTo>
                    <a:cubicBezTo>
                      <a:pt x="24" y="987"/>
                      <a:pt x="1" y="1212"/>
                      <a:pt x="30" y="1429"/>
                    </a:cubicBezTo>
                    <a:cubicBezTo>
                      <a:pt x="111" y="2015"/>
                      <a:pt x="553" y="2319"/>
                      <a:pt x="1008" y="2319"/>
                    </a:cubicBezTo>
                    <a:cubicBezTo>
                      <a:pt x="1386" y="2319"/>
                      <a:pt x="1773" y="2109"/>
                      <a:pt x="1967" y="1677"/>
                    </a:cubicBezTo>
                    <a:cubicBezTo>
                      <a:pt x="2044" y="1505"/>
                      <a:pt x="2085" y="1316"/>
                      <a:pt x="2159" y="1085"/>
                    </a:cubicBezTo>
                    <a:cubicBezTo>
                      <a:pt x="2094" y="910"/>
                      <a:pt x="2065" y="785"/>
                      <a:pt x="2008" y="674"/>
                    </a:cubicBezTo>
                    <a:cubicBezTo>
                      <a:pt x="1771" y="228"/>
                      <a:pt x="1446" y="1"/>
                      <a:pt x="10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43"/>
              <p:cNvSpPr/>
              <p:nvPr/>
            </p:nvSpPr>
            <p:spPr>
              <a:xfrm>
                <a:off x="1337375" y="4207725"/>
                <a:ext cx="56350" cy="565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2262" extrusionOk="0">
                    <a:moveTo>
                      <a:pt x="1004" y="1"/>
                    </a:moveTo>
                    <a:cubicBezTo>
                      <a:pt x="371" y="184"/>
                      <a:pt x="1" y="526"/>
                      <a:pt x="38" y="1179"/>
                    </a:cubicBezTo>
                    <a:cubicBezTo>
                      <a:pt x="74" y="1835"/>
                      <a:pt x="511" y="2108"/>
                      <a:pt x="1105" y="2261"/>
                    </a:cubicBezTo>
                    <a:cubicBezTo>
                      <a:pt x="1533" y="2171"/>
                      <a:pt x="1862" y="2031"/>
                      <a:pt x="2037" y="1700"/>
                    </a:cubicBezTo>
                    <a:cubicBezTo>
                      <a:pt x="2251" y="1294"/>
                      <a:pt x="2253" y="875"/>
                      <a:pt x="1898" y="379"/>
                    </a:cubicBezTo>
                    <a:cubicBezTo>
                      <a:pt x="1675" y="69"/>
                      <a:pt x="1304" y="47"/>
                      <a:pt x="10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43"/>
              <p:cNvSpPr/>
              <p:nvPr/>
            </p:nvSpPr>
            <p:spPr>
              <a:xfrm>
                <a:off x="1465525" y="4435975"/>
                <a:ext cx="66575" cy="54075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63" extrusionOk="0">
                    <a:moveTo>
                      <a:pt x="1460" y="0"/>
                    </a:moveTo>
                    <a:cubicBezTo>
                      <a:pt x="739" y="0"/>
                      <a:pt x="0" y="624"/>
                      <a:pt x="543" y="1625"/>
                    </a:cubicBezTo>
                    <a:cubicBezTo>
                      <a:pt x="751" y="2010"/>
                      <a:pt x="1129" y="2085"/>
                      <a:pt x="1504" y="2162"/>
                    </a:cubicBezTo>
                    <a:cubicBezTo>
                      <a:pt x="1905" y="2096"/>
                      <a:pt x="2231" y="1922"/>
                      <a:pt x="2469" y="1477"/>
                    </a:cubicBezTo>
                    <a:cubicBezTo>
                      <a:pt x="2663" y="443"/>
                      <a:pt x="2068" y="0"/>
                      <a:pt x="14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43"/>
              <p:cNvSpPr/>
              <p:nvPr/>
            </p:nvSpPr>
            <p:spPr>
              <a:xfrm>
                <a:off x="1803450" y="4452825"/>
                <a:ext cx="74250" cy="53400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2136" extrusionOk="0">
                    <a:moveTo>
                      <a:pt x="1577" y="1"/>
                    </a:moveTo>
                    <a:cubicBezTo>
                      <a:pt x="1438" y="52"/>
                      <a:pt x="1244" y="91"/>
                      <a:pt x="1084" y="188"/>
                    </a:cubicBezTo>
                    <a:cubicBezTo>
                      <a:pt x="0" y="848"/>
                      <a:pt x="726" y="2135"/>
                      <a:pt x="1614" y="2135"/>
                    </a:cubicBezTo>
                    <a:cubicBezTo>
                      <a:pt x="1875" y="2135"/>
                      <a:pt x="2149" y="2024"/>
                      <a:pt x="2396" y="1754"/>
                    </a:cubicBezTo>
                    <a:cubicBezTo>
                      <a:pt x="2970" y="1128"/>
                      <a:pt x="2664" y="154"/>
                      <a:pt x="15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43"/>
              <p:cNvSpPr/>
              <p:nvPr/>
            </p:nvSpPr>
            <p:spPr>
              <a:xfrm>
                <a:off x="2003050" y="4331000"/>
                <a:ext cx="72375" cy="50225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2009" extrusionOk="0">
                    <a:moveTo>
                      <a:pt x="1508" y="1"/>
                    </a:moveTo>
                    <a:cubicBezTo>
                      <a:pt x="1248" y="1"/>
                      <a:pt x="1034" y="37"/>
                      <a:pt x="859" y="197"/>
                    </a:cubicBezTo>
                    <a:cubicBezTo>
                      <a:pt x="0" y="987"/>
                      <a:pt x="769" y="1959"/>
                      <a:pt x="1516" y="2007"/>
                    </a:cubicBezTo>
                    <a:cubicBezTo>
                      <a:pt x="1531" y="2008"/>
                      <a:pt x="1546" y="2008"/>
                      <a:pt x="1561" y="2008"/>
                    </a:cubicBezTo>
                    <a:cubicBezTo>
                      <a:pt x="2167" y="2008"/>
                      <a:pt x="2894" y="1237"/>
                      <a:pt x="2481" y="548"/>
                    </a:cubicBezTo>
                    <a:cubicBezTo>
                      <a:pt x="2385" y="387"/>
                      <a:pt x="2261" y="245"/>
                      <a:pt x="2096" y="23"/>
                    </a:cubicBezTo>
                    <a:cubicBezTo>
                      <a:pt x="1879" y="17"/>
                      <a:pt x="1683" y="1"/>
                      <a:pt x="15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43"/>
              <p:cNvSpPr/>
              <p:nvPr/>
            </p:nvSpPr>
            <p:spPr>
              <a:xfrm>
                <a:off x="1122575" y="4810375"/>
                <a:ext cx="6560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2108" extrusionOk="0">
                    <a:moveTo>
                      <a:pt x="1310" y="0"/>
                    </a:moveTo>
                    <a:cubicBezTo>
                      <a:pt x="668" y="0"/>
                      <a:pt x="0" y="839"/>
                      <a:pt x="631" y="1701"/>
                    </a:cubicBezTo>
                    <a:cubicBezTo>
                      <a:pt x="826" y="1965"/>
                      <a:pt x="1092" y="2108"/>
                      <a:pt x="1371" y="2108"/>
                    </a:cubicBezTo>
                    <a:cubicBezTo>
                      <a:pt x="1460" y="2108"/>
                      <a:pt x="1550" y="2094"/>
                      <a:pt x="1640" y="2064"/>
                    </a:cubicBezTo>
                    <a:cubicBezTo>
                      <a:pt x="2623" y="1742"/>
                      <a:pt x="2464" y="484"/>
                      <a:pt x="1614" y="69"/>
                    </a:cubicBezTo>
                    <a:cubicBezTo>
                      <a:pt x="1517" y="22"/>
                      <a:pt x="1414" y="0"/>
                      <a:pt x="13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43"/>
              <p:cNvSpPr/>
              <p:nvPr/>
            </p:nvSpPr>
            <p:spPr>
              <a:xfrm>
                <a:off x="1526000" y="4128925"/>
                <a:ext cx="50625" cy="49150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966" extrusionOk="0">
                    <a:moveTo>
                      <a:pt x="1040" y="1"/>
                    </a:moveTo>
                    <a:cubicBezTo>
                      <a:pt x="1035" y="1"/>
                      <a:pt x="1030" y="1"/>
                      <a:pt x="1025" y="1"/>
                    </a:cubicBezTo>
                    <a:cubicBezTo>
                      <a:pt x="513" y="14"/>
                      <a:pt x="0" y="607"/>
                      <a:pt x="67" y="1109"/>
                    </a:cubicBezTo>
                    <a:cubicBezTo>
                      <a:pt x="143" y="1690"/>
                      <a:pt x="549" y="1966"/>
                      <a:pt x="955" y="1966"/>
                    </a:cubicBezTo>
                    <a:cubicBezTo>
                      <a:pt x="1490" y="1966"/>
                      <a:pt x="2024" y="1486"/>
                      <a:pt x="1797" y="596"/>
                    </a:cubicBezTo>
                    <a:cubicBezTo>
                      <a:pt x="1709" y="257"/>
                      <a:pt x="1374" y="1"/>
                      <a:pt x="10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335" name="Google Shape;11335;p43"/>
          <p:cNvGrpSpPr/>
          <p:nvPr/>
        </p:nvGrpSpPr>
        <p:grpSpPr>
          <a:xfrm>
            <a:off x="8009047" y="4603995"/>
            <a:ext cx="1258374" cy="775939"/>
            <a:chOff x="1635550" y="539500"/>
            <a:chExt cx="4241232" cy="2615231"/>
          </a:xfrm>
        </p:grpSpPr>
        <p:sp>
          <p:nvSpPr>
            <p:cNvPr id="11336" name="Google Shape;11336;p43"/>
            <p:cNvSpPr/>
            <p:nvPr/>
          </p:nvSpPr>
          <p:spPr>
            <a:xfrm>
              <a:off x="1635550" y="539500"/>
              <a:ext cx="4241232" cy="2613459"/>
            </a:xfrm>
            <a:custGeom>
              <a:avLst/>
              <a:gdLst/>
              <a:ahLst/>
              <a:cxnLst/>
              <a:rect l="l" t="t" r="r" b="b"/>
              <a:pathLst>
                <a:path w="56420" h="34765" extrusionOk="0">
                  <a:moveTo>
                    <a:pt x="29291" y="0"/>
                  </a:moveTo>
                  <a:cubicBezTo>
                    <a:pt x="27823" y="0"/>
                    <a:pt x="26534" y="606"/>
                    <a:pt x="25186" y="1245"/>
                  </a:cubicBezTo>
                  <a:cubicBezTo>
                    <a:pt x="24235" y="1694"/>
                    <a:pt x="23417" y="1844"/>
                    <a:pt x="22728" y="1844"/>
                  </a:cubicBezTo>
                  <a:cubicBezTo>
                    <a:pt x="21606" y="1844"/>
                    <a:pt x="20828" y="1447"/>
                    <a:pt x="20382" y="1296"/>
                  </a:cubicBezTo>
                  <a:cubicBezTo>
                    <a:pt x="18722" y="737"/>
                    <a:pt x="17029" y="446"/>
                    <a:pt x="15307" y="446"/>
                  </a:cubicBezTo>
                  <a:cubicBezTo>
                    <a:pt x="14753" y="446"/>
                    <a:pt x="14196" y="476"/>
                    <a:pt x="13636" y="537"/>
                  </a:cubicBezTo>
                  <a:cubicBezTo>
                    <a:pt x="11546" y="766"/>
                    <a:pt x="9839" y="1674"/>
                    <a:pt x="8708" y="3510"/>
                  </a:cubicBezTo>
                  <a:cubicBezTo>
                    <a:pt x="8362" y="4074"/>
                    <a:pt x="7989" y="4633"/>
                    <a:pt x="7727" y="5238"/>
                  </a:cubicBezTo>
                  <a:cubicBezTo>
                    <a:pt x="6933" y="7067"/>
                    <a:pt x="5765" y="8013"/>
                    <a:pt x="3839" y="9782"/>
                  </a:cubicBezTo>
                  <a:cubicBezTo>
                    <a:pt x="895" y="12487"/>
                    <a:pt x="1" y="17832"/>
                    <a:pt x="3134" y="22448"/>
                  </a:cubicBezTo>
                  <a:cubicBezTo>
                    <a:pt x="5000" y="25197"/>
                    <a:pt x="7151" y="27667"/>
                    <a:pt x="9822" y="29672"/>
                  </a:cubicBezTo>
                  <a:cubicBezTo>
                    <a:pt x="11976" y="31289"/>
                    <a:pt x="12663" y="31138"/>
                    <a:pt x="18082" y="33660"/>
                  </a:cubicBezTo>
                  <a:cubicBezTo>
                    <a:pt x="19637" y="34384"/>
                    <a:pt x="21237" y="34764"/>
                    <a:pt x="22922" y="34764"/>
                  </a:cubicBezTo>
                  <a:cubicBezTo>
                    <a:pt x="23178" y="34764"/>
                    <a:pt x="23436" y="34755"/>
                    <a:pt x="23696" y="34738"/>
                  </a:cubicBezTo>
                  <a:cubicBezTo>
                    <a:pt x="30252" y="34293"/>
                    <a:pt x="31644" y="34670"/>
                    <a:pt x="35377" y="34293"/>
                  </a:cubicBezTo>
                  <a:cubicBezTo>
                    <a:pt x="37800" y="34046"/>
                    <a:pt x="40065" y="33257"/>
                    <a:pt x="42369" y="32586"/>
                  </a:cubicBezTo>
                  <a:lnTo>
                    <a:pt x="45175" y="31401"/>
                  </a:lnTo>
                  <a:cubicBezTo>
                    <a:pt x="45873" y="31105"/>
                    <a:pt x="46566" y="30732"/>
                    <a:pt x="46953" y="30090"/>
                  </a:cubicBezTo>
                  <a:cubicBezTo>
                    <a:pt x="47538" y="29121"/>
                    <a:pt x="52664" y="23916"/>
                    <a:pt x="54436" y="18809"/>
                  </a:cubicBezTo>
                  <a:cubicBezTo>
                    <a:pt x="56420" y="13093"/>
                    <a:pt x="55304" y="8541"/>
                    <a:pt x="53554" y="6333"/>
                  </a:cubicBezTo>
                  <a:cubicBezTo>
                    <a:pt x="52672" y="5218"/>
                    <a:pt x="51525" y="4632"/>
                    <a:pt x="50246" y="4632"/>
                  </a:cubicBezTo>
                  <a:cubicBezTo>
                    <a:pt x="49791" y="4632"/>
                    <a:pt x="49318" y="4706"/>
                    <a:pt x="48835" y="4858"/>
                  </a:cubicBezTo>
                  <a:cubicBezTo>
                    <a:pt x="46854" y="5480"/>
                    <a:pt x="45125" y="6880"/>
                    <a:pt x="43061" y="6880"/>
                  </a:cubicBezTo>
                  <a:cubicBezTo>
                    <a:pt x="42404" y="6880"/>
                    <a:pt x="41713" y="6738"/>
                    <a:pt x="40968" y="6384"/>
                  </a:cubicBezTo>
                  <a:cubicBezTo>
                    <a:pt x="39098" y="5494"/>
                    <a:pt x="38259" y="4981"/>
                    <a:pt x="37313" y="4672"/>
                  </a:cubicBezTo>
                  <a:cubicBezTo>
                    <a:pt x="34976" y="3905"/>
                    <a:pt x="35049" y="2532"/>
                    <a:pt x="32765" y="1114"/>
                  </a:cubicBezTo>
                  <a:cubicBezTo>
                    <a:pt x="31460" y="304"/>
                    <a:pt x="30331" y="0"/>
                    <a:pt x="292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37" name="Google Shape;11337;p43"/>
            <p:cNvGrpSpPr/>
            <p:nvPr/>
          </p:nvGrpSpPr>
          <p:grpSpPr>
            <a:xfrm>
              <a:off x="1749964" y="580244"/>
              <a:ext cx="4029374" cy="2574487"/>
              <a:chOff x="1749964" y="580244"/>
              <a:chExt cx="4029374" cy="2574487"/>
            </a:xfrm>
          </p:grpSpPr>
          <p:sp>
            <p:nvSpPr>
              <p:cNvPr id="11338" name="Google Shape;11338;p43"/>
              <p:cNvSpPr/>
              <p:nvPr/>
            </p:nvSpPr>
            <p:spPr>
              <a:xfrm>
                <a:off x="3556388" y="654591"/>
                <a:ext cx="2198345" cy="2481527"/>
              </a:xfrm>
              <a:custGeom>
                <a:avLst/>
                <a:gdLst/>
                <a:ahLst/>
                <a:cxnLst/>
                <a:rect l="l" t="t" r="r" b="b"/>
                <a:pathLst>
                  <a:path w="29244" h="33010" extrusionOk="0">
                    <a:moveTo>
                      <a:pt x="631" y="1"/>
                    </a:moveTo>
                    <a:cubicBezTo>
                      <a:pt x="422" y="1"/>
                      <a:pt x="208" y="34"/>
                      <a:pt x="0" y="100"/>
                    </a:cubicBezTo>
                    <a:cubicBezTo>
                      <a:pt x="254" y="172"/>
                      <a:pt x="462" y="241"/>
                      <a:pt x="689" y="266"/>
                    </a:cubicBezTo>
                    <a:cubicBezTo>
                      <a:pt x="4692" y="677"/>
                      <a:pt x="4639" y="3068"/>
                      <a:pt x="9723" y="3399"/>
                    </a:cubicBezTo>
                    <a:cubicBezTo>
                      <a:pt x="10703" y="3462"/>
                      <a:pt x="11102" y="3629"/>
                      <a:pt x="12747" y="4273"/>
                    </a:cubicBezTo>
                    <a:cubicBezTo>
                      <a:pt x="15043" y="5174"/>
                      <a:pt x="16692" y="5973"/>
                      <a:pt x="18247" y="5973"/>
                    </a:cubicBezTo>
                    <a:cubicBezTo>
                      <a:pt x="18649" y="5973"/>
                      <a:pt x="19046" y="5919"/>
                      <a:pt x="19445" y="5800"/>
                    </a:cubicBezTo>
                    <a:cubicBezTo>
                      <a:pt x="20251" y="5560"/>
                      <a:pt x="21376" y="5355"/>
                      <a:pt x="22417" y="5355"/>
                    </a:cubicBezTo>
                    <a:cubicBezTo>
                      <a:pt x="23083" y="5355"/>
                      <a:pt x="23715" y="5439"/>
                      <a:pt x="24206" y="5651"/>
                    </a:cubicBezTo>
                    <a:cubicBezTo>
                      <a:pt x="25361" y="6151"/>
                      <a:pt x="26381" y="6835"/>
                      <a:pt x="27185" y="7829"/>
                    </a:cubicBezTo>
                    <a:cubicBezTo>
                      <a:pt x="28952" y="10014"/>
                      <a:pt x="28648" y="11514"/>
                      <a:pt x="28895" y="12962"/>
                    </a:cubicBezTo>
                    <a:cubicBezTo>
                      <a:pt x="28942" y="13231"/>
                      <a:pt x="28969" y="13491"/>
                      <a:pt x="28935" y="13785"/>
                    </a:cubicBezTo>
                    <a:cubicBezTo>
                      <a:pt x="28602" y="14308"/>
                      <a:pt x="28508" y="14920"/>
                      <a:pt x="28473" y="15569"/>
                    </a:cubicBezTo>
                    <a:cubicBezTo>
                      <a:pt x="28101" y="16016"/>
                      <a:pt x="28632" y="15536"/>
                      <a:pt x="24683" y="19408"/>
                    </a:cubicBezTo>
                    <a:cubicBezTo>
                      <a:pt x="21733" y="22303"/>
                      <a:pt x="21682" y="23984"/>
                      <a:pt x="19770" y="25381"/>
                    </a:cubicBezTo>
                    <a:cubicBezTo>
                      <a:pt x="17653" y="26930"/>
                      <a:pt x="16457" y="26804"/>
                      <a:pt x="15041" y="28203"/>
                    </a:cubicBezTo>
                    <a:cubicBezTo>
                      <a:pt x="14524" y="28716"/>
                      <a:pt x="13958" y="29168"/>
                      <a:pt x="13388" y="29616"/>
                    </a:cubicBezTo>
                    <a:cubicBezTo>
                      <a:pt x="11546" y="31060"/>
                      <a:pt x="10228" y="30367"/>
                      <a:pt x="7590" y="31872"/>
                    </a:cubicBezTo>
                    <a:cubicBezTo>
                      <a:pt x="5760" y="32917"/>
                      <a:pt x="5918" y="32607"/>
                      <a:pt x="5618" y="32931"/>
                    </a:cubicBezTo>
                    <a:cubicBezTo>
                      <a:pt x="5680" y="32963"/>
                      <a:pt x="5729" y="33010"/>
                      <a:pt x="5771" y="33010"/>
                    </a:cubicBezTo>
                    <a:cubicBezTo>
                      <a:pt x="5773" y="33010"/>
                      <a:pt x="5776" y="33010"/>
                      <a:pt x="5778" y="33009"/>
                    </a:cubicBezTo>
                    <a:cubicBezTo>
                      <a:pt x="5900" y="32997"/>
                      <a:pt x="6027" y="32980"/>
                      <a:pt x="6136" y="32929"/>
                    </a:cubicBezTo>
                    <a:cubicBezTo>
                      <a:pt x="6531" y="32748"/>
                      <a:pt x="6927" y="32568"/>
                      <a:pt x="7305" y="32355"/>
                    </a:cubicBezTo>
                    <a:cubicBezTo>
                      <a:pt x="9469" y="31138"/>
                      <a:pt x="9930" y="31272"/>
                      <a:pt x="11495" y="30883"/>
                    </a:cubicBezTo>
                    <a:cubicBezTo>
                      <a:pt x="14264" y="30197"/>
                      <a:pt x="14703" y="28242"/>
                      <a:pt x="17357" y="27148"/>
                    </a:cubicBezTo>
                    <a:cubicBezTo>
                      <a:pt x="22406" y="25070"/>
                      <a:pt x="21395" y="22670"/>
                      <a:pt x="25427" y="19147"/>
                    </a:cubicBezTo>
                    <a:cubicBezTo>
                      <a:pt x="26541" y="18174"/>
                      <a:pt x="25799" y="18671"/>
                      <a:pt x="27900" y="16612"/>
                    </a:cubicBezTo>
                    <a:cubicBezTo>
                      <a:pt x="28271" y="16248"/>
                      <a:pt x="28469" y="16101"/>
                      <a:pt x="28608" y="15687"/>
                    </a:cubicBezTo>
                    <a:cubicBezTo>
                      <a:pt x="29071" y="14284"/>
                      <a:pt x="29244" y="14041"/>
                      <a:pt x="29104" y="12600"/>
                    </a:cubicBezTo>
                    <a:cubicBezTo>
                      <a:pt x="29046" y="12002"/>
                      <a:pt x="28863" y="10521"/>
                      <a:pt x="28648" y="9921"/>
                    </a:cubicBezTo>
                    <a:cubicBezTo>
                      <a:pt x="27762" y="7454"/>
                      <a:pt x="25791" y="5788"/>
                      <a:pt x="23713" y="5219"/>
                    </a:cubicBezTo>
                    <a:cubicBezTo>
                      <a:pt x="23321" y="5111"/>
                      <a:pt x="22924" y="5076"/>
                      <a:pt x="22526" y="5076"/>
                    </a:cubicBezTo>
                    <a:cubicBezTo>
                      <a:pt x="22117" y="5076"/>
                      <a:pt x="21708" y="5113"/>
                      <a:pt x="21302" y="5143"/>
                    </a:cubicBezTo>
                    <a:cubicBezTo>
                      <a:pt x="19819" y="5257"/>
                      <a:pt x="19352" y="5734"/>
                      <a:pt x="18264" y="5734"/>
                    </a:cubicBezTo>
                    <a:cubicBezTo>
                      <a:pt x="18016" y="5734"/>
                      <a:pt x="17737" y="5710"/>
                      <a:pt x="17405" y="5650"/>
                    </a:cubicBezTo>
                    <a:cubicBezTo>
                      <a:pt x="15171" y="5250"/>
                      <a:pt x="11937" y="3440"/>
                      <a:pt x="10442" y="3239"/>
                    </a:cubicBezTo>
                    <a:cubicBezTo>
                      <a:pt x="9915" y="3168"/>
                      <a:pt x="8263" y="3112"/>
                      <a:pt x="7030" y="2655"/>
                    </a:cubicBezTo>
                    <a:cubicBezTo>
                      <a:pt x="4571" y="1742"/>
                      <a:pt x="4438" y="1137"/>
                      <a:pt x="3308" y="686"/>
                    </a:cubicBezTo>
                    <a:cubicBezTo>
                      <a:pt x="2537" y="380"/>
                      <a:pt x="1744" y="150"/>
                      <a:pt x="922" y="24"/>
                    </a:cubicBezTo>
                    <a:cubicBezTo>
                      <a:pt x="827" y="8"/>
                      <a:pt x="730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43"/>
              <p:cNvSpPr/>
              <p:nvPr/>
            </p:nvSpPr>
            <p:spPr>
              <a:xfrm>
                <a:off x="1776651" y="682105"/>
                <a:ext cx="1793240" cy="2145645"/>
              </a:xfrm>
              <a:custGeom>
                <a:avLst/>
                <a:gdLst/>
                <a:ahLst/>
                <a:cxnLst/>
                <a:rect l="l" t="t" r="r" b="b"/>
                <a:pathLst>
                  <a:path w="23855" h="28542" extrusionOk="0">
                    <a:moveTo>
                      <a:pt x="18057" y="1"/>
                    </a:moveTo>
                    <a:cubicBezTo>
                      <a:pt x="17010" y="1"/>
                      <a:pt x="15486" y="84"/>
                      <a:pt x="14088" y="114"/>
                    </a:cubicBezTo>
                    <a:cubicBezTo>
                      <a:pt x="13602" y="124"/>
                      <a:pt x="13145" y="222"/>
                      <a:pt x="12709" y="435"/>
                    </a:cubicBezTo>
                    <a:cubicBezTo>
                      <a:pt x="12100" y="734"/>
                      <a:pt x="10696" y="1192"/>
                      <a:pt x="9744" y="2505"/>
                    </a:cubicBezTo>
                    <a:cubicBezTo>
                      <a:pt x="9646" y="2640"/>
                      <a:pt x="9051" y="3254"/>
                      <a:pt x="8660" y="3704"/>
                    </a:cubicBezTo>
                    <a:cubicBezTo>
                      <a:pt x="8155" y="4286"/>
                      <a:pt x="7607" y="4820"/>
                      <a:pt x="6988" y="5280"/>
                    </a:cubicBezTo>
                    <a:cubicBezTo>
                      <a:pt x="6223" y="5847"/>
                      <a:pt x="5466" y="6426"/>
                      <a:pt x="4632" y="6897"/>
                    </a:cubicBezTo>
                    <a:cubicBezTo>
                      <a:pt x="3033" y="7798"/>
                      <a:pt x="1811" y="8797"/>
                      <a:pt x="871" y="10422"/>
                    </a:cubicBezTo>
                    <a:cubicBezTo>
                      <a:pt x="0" y="11930"/>
                      <a:pt x="270" y="12664"/>
                      <a:pt x="232" y="13654"/>
                    </a:cubicBezTo>
                    <a:cubicBezTo>
                      <a:pt x="207" y="14336"/>
                      <a:pt x="456" y="15024"/>
                      <a:pt x="494" y="15172"/>
                    </a:cubicBezTo>
                    <a:cubicBezTo>
                      <a:pt x="796" y="16337"/>
                      <a:pt x="1270" y="17127"/>
                      <a:pt x="3010" y="19569"/>
                    </a:cubicBezTo>
                    <a:cubicBezTo>
                      <a:pt x="4634" y="21847"/>
                      <a:pt x="4532" y="22732"/>
                      <a:pt x="6072" y="24822"/>
                    </a:cubicBezTo>
                    <a:cubicBezTo>
                      <a:pt x="6638" y="25588"/>
                      <a:pt x="7257" y="26316"/>
                      <a:pt x="7749" y="27137"/>
                    </a:cubicBezTo>
                    <a:cubicBezTo>
                      <a:pt x="7911" y="27408"/>
                      <a:pt x="8146" y="27607"/>
                      <a:pt x="8380" y="27815"/>
                    </a:cubicBezTo>
                    <a:cubicBezTo>
                      <a:pt x="8707" y="28103"/>
                      <a:pt x="9157" y="28190"/>
                      <a:pt x="9460" y="28512"/>
                    </a:cubicBezTo>
                    <a:cubicBezTo>
                      <a:pt x="9479" y="28532"/>
                      <a:pt x="9505" y="28542"/>
                      <a:pt x="9533" y="28542"/>
                    </a:cubicBezTo>
                    <a:cubicBezTo>
                      <a:pt x="9579" y="28542"/>
                      <a:pt x="9630" y="28515"/>
                      <a:pt x="9661" y="28461"/>
                    </a:cubicBezTo>
                    <a:cubicBezTo>
                      <a:pt x="7866" y="26525"/>
                      <a:pt x="8374" y="24858"/>
                      <a:pt x="7280" y="24045"/>
                    </a:cubicBezTo>
                    <a:cubicBezTo>
                      <a:pt x="7227" y="24007"/>
                      <a:pt x="7037" y="23902"/>
                      <a:pt x="6899" y="23902"/>
                    </a:cubicBezTo>
                    <a:cubicBezTo>
                      <a:pt x="6808" y="23902"/>
                      <a:pt x="6739" y="23948"/>
                      <a:pt x="6750" y="24090"/>
                    </a:cubicBezTo>
                    <a:cubicBezTo>
                      <a:pt x="7304" y="24407"/>
                      <a:pt x="7466" y="24474"/>
                      <a:pt x="7766" y="25465"/>
                    </a:cubicBezTo>
                    <a:cubicBezTo>
                      <a:pt x="7964" y="26120"/>
                      <a:pt x="8181" y="26767"/>
                      <a:pt x="8521" y="27367"/>
                    </a:cubicBezTo>
                    <a:cubicBezTo>
                      <a:pt x="8565" y="27444"/>
                      <a:pt x="8570" y="27544"/>
                      <a:pt x="8589" y="27635"/>
                    </a:cubicBezTo>
                    <a:cubicBezTo>
                      <a:pt x="8002" y="27256"/>
                      <a:pt x="7893" y="26873"/>
                      <a:pt x="6748" y="25340"/>
                    </a:cubicBezTo>
                    <a:cubicBezTo>
                      <a:pt x="4415" y="22215"/>
                      <a:pt x="5020" y="21799"/>
                      <a:pt x="2986" y="19062"/>
                    </a:cubicBezTo>
                    <a:cubicBezTo>
                      <a:pt x="272" y="15407"/>
                      <a:pt x="671" y="14866"/>
                      <a:pt x="424" y="12821"/>
                    </a:cubicBezTo>
                    <a:cubicBezTo>
                      <a:pt x="308" y="11859"/>
                      <a:pt x="1200" y="9280"/>
                      <a:pt x="3935" y="7547"/>
                    </a:cubicBezTo>
                    <a:cubicBezTo>
                      <a:pt x="5409" y="6613"/>
                      <a:pt x="5693" y="6634"/>
                      <a:pt x="7581" y="5073"/>
                    </a:cubicBezTo>
                    <a:cubicBezTo>
                      <a:pt x="9522" y="3468"/>
                      <a:pt x="10163" y="1951"/>
                      <a:pt x="11602" y="1212"/>
                    </a:cubicBezTo>
                    <a:cubicBezTo>
                      <a:pt x="12005" y="1003"/>
                      <a:pt x="12428" y="830"/>
                      <a:pt x="12837" y="629"/>
                    </a:cubicBezTo>
                    <a:cubicBezTo>
                      <a:pt x="13331" y="387"/>
                      <a:pt x="13862" y="306"/>
                      <a:pt x="14400" y="304"/>
                    </a:cubicBezTo>
                    <a:cubicBezTo>
                      <a:pt x="15015" y="301"/>
                      <a:pt x="16904" y="298"/>
                      <a:pt x="18462" y="298"/>
                    </a:cubicBezTo>
                    <a:cubicBezTo>
                      <a:pt x="19691" y="298"/>
                      <a:pt x="20715" y="300"/>
                      <a:pt x="20746" y="306"/>
                    </a:cubicBezTo>
                    <a:cubicBezTo>
                      <a:pt x="21022" y="357"/>
                      <a:pt x="21297" y="375"/>
                      <a:pt x="21571" y="375"/>
                    </a:cubicBezTo>
                    <a:cubicBezTo>
                      <a:pt x="22205" y="375"/>
                      <a:pt x="22838" y="278"/>
                      <a:pt x="23471" y="263"/>
                    </a:cubicBezTo>
                    <a:cubicBezTo>
                      <a:pt x="23532" y="262"/>
                      <a:pt x="23601" y="250"/>
                      <a:pt x="23649" y="218"/>
                    </a:cubicBezTo>
                    <a:cubicBezTo>
                      <a:pt x="23717" y="173"/>
                      <a:pt x="23854" y="194"/>
                      <a:pt x="23834" y="20"/>
                    </a:cubicBezTo>
                    <a:cubicBezTo>
                      <a:pt x="23658" y="17"/>
                      <a:pt x="23483" y="13"/>
                      <a:pt x="23309" y="13"/>
                    </a:cubicBezTo>
                    <a:cubicBezTo>
                      <a:pt x="23090" y="13"/>
                      <a:pt x="22872" y="20"/>
                      <a:pt x="22654" y="43"/>
                    </a:cubicBezTo>
                    <a:cubicBezTo>
                      <a:pt x="22424" y="68"/>
                      <a:pt x="22191" y="108"/>
                      <a:pt x="21960" y="108"/>
                    </a:cubicBezTo>
                    <a:cubicBezTo>
                      <a:pt x="21945" y="108"/>
                      <a:pt x="21930" y="108"/>
                      <a:pt x="21915" y="107"/>
                    </a:cubicBezTo>
                    <a:cubicBezTo>
                      <a:pt x="21711" y="102"/>
                      <a:pt x="21506" y="101"/>
                      <a:pt x="21302" y="101"/>
                    </a:cubicBezTo>
                    <a:cubicBezTo>
                      <a:pt x="21043" y="101"/>
                      <a:pt x="20783" y="103"/>
                      <a:pt x="20524" y="103"/>
                    </a:cubicBezTo>
                    <a:cubicBezTo>
                      <a:pt x="19994" y="103"/>
                      <a:pt x="19463" y="93"/>
                      <a:pt x="18933" y="35"/>
                    </a:cubicBezTo>
                    <a:cubicBezTo>
                      <a:pt x="18711" y="11"/>
                      <a:pt x="18411" y="1"/>
                      <a:pt x="180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43"/>
              <p:cNvSpPr/>
              <p:nvPr/>
            </p:nvSpPr>
            <p:spPr>
              <a:xfrm>
                <a:off x="4193185" y="1986823"/>
                <a:ext cx="1526378" cy="1148674"/>
              </a:xfrm>
              <a:custGeom>
                <a:avLst/>
                <a:gdLst/>
                <a:ahLst/>
                <a:cxnLst/>
                <a:rect l="l" t="t" r="r" b="b"/>
                <a:pathLst>
                  <a:path w="20305" h="15280" extrusionOk="0">
                    <a:moveTo>
                      <a:pt x="20191" y="1"/>
                    </a:moveTo>
                    <a:cubicBezTo>
                      <a:pt x="20184" y="1"/>
                      <a:pt x="20177" y="2"/>
                      <a:pt x="20173" y="5"/>
                    </a:cubicBezTo>
                    <a:cubicBezTo>
                      <a:pt x="20093" y="68"/>
                      <a:pt x="20007" y="128"/>
                      <a:pt x="19939" y="204"/>
                    </a:cubicBezTo>
                    <a:cubicBezTo>
                      <a:pt x="18424" y="1892"/>
                      <a:pt x="16897" y="2177"/>
                      <a:pt x="15145" y="5422"/>
                    </a:cubicBezTo>
                    <a:cubicBezTo>
                      <a:pt x="14665" y="6313"/>
                      <a:pt x="13482" y="8006"/>
                      <a:pt x="12648" y="8563"/>
                    </a:cubicBezTo>
                    <a:cubicBezTo>
                      <a:pt x="10053" y="10293"/>
                      <a:pt x="9569" y="10481"/>
                      <a:pt x="8390" y="11359"/>
                    </a:cubicBezTo>
                    <a:cubicBezTo>
                      <a:pt x="7689" y="11880"/>
                      <a:pt x="6784" y="12285"/>
                      <a:pt x="5639" y="13164"/>
                    </a:cubicBezTo>
                    <a:cubicBezTo>
                      <a:pt x="4109" y="14340"/>
                      <a:pt x="2711" y="14623"/>
                      <a:pt x="320" y="15026"/>
                    </a:cubicBezTo>
                    <a:cubicBezTo>
                      <a:pt x="196" y="15046"/>
                      <a:pt x="74" y="15065"/>
                      <a:pt x="0" y="15272"/>
                    </a:cubicBezTo>
                    <a:cubicBezTo>
                      <a:pt x="112" y="15272"/>
                      <a:pt x="204" y="15280"/>
                      <a:pt x="287" y="15280"/>
                    </a:cubicBezTo>
                    <a:cubicBezTo>
                      <a:pt x="333" y="15280"/>
                      <a:pt x="376" y="15277"/>
                      <a:pt x="418" y="15269"/>
                    </a:cubicBezTo>
                    <a:cubicBezTo>
                      <a:pt x="1070" y="15153"/>
                      <a:pt x="1720" y="15041"/>
                      <a:pt x="2367" y="14903"/>
                    </a:cubicBezTo>
                    <a:cubicBezTo>
                      <a:pt x="4834" y="14376"/>
                      <a:pt x="5483" y="13528"/>
                      <a:pt x="7211" y="12485"/>
                    </a:cubicBezTo>
                    <a:cubicBezTo>
                      <a:pt x="8954" y="11431"/>
                      <a:pt x="8356" y="11710"/>
                      <a:pt x="10484" y="10339"/>
                    </a:cubicBezTo>
                    <a:cubicBezTo>
                      <a:pt x="12453" y="9070"/>
                      <a:pt x="12732" y="8947"/>
                      <a:pt x="13252" y="8454"/>
                    </a:cubicBezTo>
                    <a:cubicBezTo>
                      <a:pt x="14863" y="6927"/>
                      <a:pt x="15361" y="5540"/>
                      <a:pt x="16335" y="4115"/>
                    </a:cubicBezTo>
                    <a:cubicBezTo>
                      <a:pt x="17606" y="2256"/>
                      <a:pt x="19444" y="1565"/>
                      <a:pt x="20224" y="224"/>
                    </a:cubicBezTo>
                    <a:cubicBezTo>
                      <a:pt x="20263" y="154"/>
                      <a:pt x="20305" y="75"/>
                      <a:pt x="20228" y="2"/>
                    </a:cubicBezTo>
                    <a:lnTo>
                      <a:pt x="20228" y="2"/>
                    </a:lnTo>
                    <a:cubicBezTo>
                      <a:pt x="20226" y="2"/>
                      <a:pt x="20223" y="2"/>
                      <a:pt x="20220" y="2"/>
                    </a:cubicBezTo>
                    <a:cubicBezTo>
                      <a:pt x="20211" y="2"/>
                      <a:pt x="20200" y="1"/>
                      <a:pt x="201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43"/>
              <p:cNvSpPr/>
              <p:nvPr/>
            </p:nvSpPr>
            <p:spPr>
              <a:xfrm>
                <a:off x="2451109" y="2563858"/>
                <a:ext cx="1835261" cy="506078"/>
              </a:xfrm>
              <a:custGeom>
                <a:avLst/>
                <a:gdLst/>
                <a:ahLst/>
                <a:cxnLst/>
                <a:rect l="l" t="t" r="r" b="b"/>
                <a:pathLst>
                  <a:path w="24414" h="6732" extrusionOk="0">
                    <a:moveTo>
                      <a:pt x="22" y="0"/>
                    </a:moveTo>
                    <a:cubicBezTo>
                      <a:pt x="22" y="138"/>
                      <a:pt x="0" y="222"/>
                      <a:pt x="25" y="291"/>
                    </a:cubicBezTo>
                    <a:cubicBezTo>
                      <a:pt x="583" y="1807"/>
                      <a:pt x="806" y="2660"/>
                      <a:pt x="1961" y="3626"/>
                    </a:cubicBezTo>
                    <a:cubicBezTo>
                      <a:pt x="3724" y="5098"/>
                      <a:pt x="5520" y="5783"/>
                      <a:pt x="8011" y="6361"/>
                    </a:cubicBezTo>
                    <a:cubicBezTo>
                      <a:pt x="9269" y="6653"/>
                      <a:pt x="10049" y="6732"/>
                      <a:pt x="11374" y="6732"/>
                    </a:cubicBezTo>
                    <a:cubicBezTo>
                      <a:pt x="11808" y="6732"/>
                      <a:pt x="12300" y="6723"/>
                      <a:pt x="12886" y="6711"/>
                    </a:cubicBezTo>
                    <a:cubicBezTo>
                      <a:pt x="13667" y="6696"/>
                      <a:pt x="14859" y="6435"/>
                      <a:pt x="16379" y="5701"/>
                    </a:cubicBezTo>
                    <a:cubicBezTo>
                      <a:pt x="16929" y="5437"/>
                      <a:pt x="17527" y="4863"/>
                      <a:pt x="17747" y="4112"/>
                    </a:cubicBezTo>
                    <a:cubicBezTo>
                      <a:pt x="19011" y="3345"/>
                      <a:pt x="20164" y="3238"/>
                      <a:pt x="24199" y="2332"/>
                    </a:cubicBezTo>
                    <a:cubicBezTo>
                      <a:pt x="24261" y="2318"/>
                      <a:pt x="24310" y="2243"/>
                      <a:pt x="24414" y="2156"/>
                    </a:cubicBezTo>
                    <a:cubicBezTo>
                      <a:pt x="24288" y="2142"/>
                      <a:pt x="24209" y="2123"/>
                      <a:pt x="24140" y="2123"/>
                    </a:cubicBezTo>
                    <a:cubicBezTo>
                      <a:pt x="24128" y="2123"/>
                      <a:pt x="24116" y="2123"/>
                      <a:pt x="24104" y="2125"/>
                    </a:cubicBezTo>
                    <a:cubicBezTo>
                      <a:pt x="23776" y="2168"/>
                      <a:pt x="23446" y="2206"/>
                      <a:pt x="23124" y="2277"/>
                    </a:cubicBezTo>
                    <a:cubicBezTo>
                      <a:pt x="19592" y="3062"/>
                      <a:pt x="18750" y="3262"/>
                      <a:pt x="17827" y="3772"/>
                    </a:cubicBezTo>
                    <a:cubicBezTo>
                      <a:pt x="17799" y="3787"/>
                      <a:pt x="17758" y="3780"/>
                      <a:pt x="17725" y="3783"/>
                    </a:cubicBezTo>
                    <a:cubicBezTo>
                      <a:pt x="17682" y="3693"/>
                      <a:pt x="17640" y="3606"/>
                      <a:pt x="17599" y="3520"/>
                    </a:cubicBezTo>
                    <a:cubicBezTo>
                      <a:pt x="17558" y="3525"/>
                      <a:pt x="17517" y="3531"/>
                      <a:pt x="17477" y="3535"/>
                    </a:cubicBezTo>
                    <a:cubicBezTo>
                      <a:pt x="17460" y="3633"/>
                      <a:pt x="17427" y="3733"/>
                      <a:pt x="17430" y="3830"/>
                    </a:cubicBezTo>
                    <a:cubicBezTo>
                      <a:pt x="17466" y="4826"/>
                      <a:pt x="16673" y="5271"/>
                      <a:pt x="15945" y="5615"/>
                    </a:cubicBezTo>
                    <a:cubicBezTo>
                      <a:pt x="15041" y="6041"/>
                      <a:pt x="14097" y="6344"/>
                      <a:pt x="13099" y="6429"/>
                    </a:cubicBezTo>
                    <a:cubicBezTo>
                      <a:pt x="12605" y="6471"/>
                      <a:pt x="12117" y="6491"/>
                      <a:pt x="11636" y="6491"/>
                    </a:cubicBezTo>
                    <a:cubicBezTo>
                      <a:pt x="8153" y="6491"/>
                      <a:pt x="5031" y="5441"/>
                      <a:pt x="2950" y="4043"/>
                    </a:cubicBezTo>
                    <a:cubicBezTo>
                      <a:pt x="545" y="2428"/>
                      <a:pt x="760" y="84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43"/>
              <p:cNvSpPr/>
              <p:nvPr/>
            </p:nvSpPr>
            <p:spPr>
              <a:xfrm>
                <a:off x="2685351" y="1357091"/>
                <a:ext cx="462161" cy="745360"/>
              </a:xfrm>
              <a:custGeom>
                <a:avLst/>
                <a:gdLst/>
                <a:ahLst/>
                <a:cxnLst/>
                <a:rect l="l" t="t" r="r" b="b"/>
                <a:pathLst>
                  <a:path w="6148" h="9915" extrusionOk="0">
                    <a:moveTo>
                      <a:pt x="2600" y="0"/>
                    </a:moveTo>
                    <a:cubicBezTo>
                      <a:pt x="2097" y="0"/>
                      <a:pt x="1232" y="281"/>
                      <a:pt x="659" y="1208"/>
                    </a:cubicBezTo>
                    <a:cubicBezTo>
                      <a:pt x="0" y="2273"/>
                      <a:pt x="54" y="3249"/>
                      <a:pt x="243" y="4262"/>
                    </a:cubicBezTo>
                    <a:cubicBezTo>
                      <a:pt x="369" y="4931"/>
                      <a:pt x="457" y="5611"/>
                      <a:pt x="684" y="6255"/>
                    </a:cubicBezTo>
                    <a:cubicBezTo>
                      <a:pt x="825" y="6654"/>
                      <a:pt x="891" y="7053"/>
                      <a:pt x="862" y="7471"/>
                    </a:cubicBezTo>
                    <a:cubicBezTo>
                      <a:pt x="817" y="8137"/>
                      <a:pt x="953" y="8789"/>
                      <a:pt x="1000" y="9450"/>
                    </a:cubicBezTo>
                    <a:cubicBezTo>
                      <a:pt x="1015" y="9663"/>
                      <a:pt x="1034" y="9673"/>
                      <a:pt x="1237" y="9915"/>
                    </a:cubicBezTo>
                    <a:cubicBezTo>
                      <a:pt x="1287" y="9088"/>
                      <a:pt x="1105" y="9461"/>
                      <a:pt x="1136" y="7981"/>
                    </a:cubicBezTo>
                    <a:cubicBezTo>
                      <a:pt x="1143" y="7656"/>
                      <a:pt x="1223" y="7322"/>
                      <a:pt x="1177" y="7006"/>
                    </a:cubicBezTo>
                    <a:cubicBezTo>
                      <a:pt x="1131" y="6682"/>
                      <a:pt x="1234" y="6390"/>
                      <a:pt x="1265" y="6086"/>
                    </a:cubicBezTo>
                    <a:cubicBezTo>
                      <a:pt x="1368" y="5024"/>
                      <a:pt x="1828" y="4181"/>
                      <a:pt x="2298" y="3752"/>
                    </a:cubicBezTo>
                    <a:cubicBezTo>
                      <a:pt x="2596" y="3481"/>
                      <a:pt x="2946" y="3360"/>
                      <a:pt x="3308" y="3360"/>
                    </a:cubicBezTo>
                    <a:cubicBezTo>
                      <a:pt x="4432" y="3360"/>
                      <a:pt x="5677" y="4519"/>
                      <a:pt x="5857" y="5939"/>
                    </a:cubicBezTo>
                    <a:cubicBezTo>
                      <a:pt x="5870" y="6050"/>
                      <a:pt x="5916" y="6135"/>
                      <a:pt x="6041" y="6161"/>
                    </a:cubicBezTo>
                    <a:cubicBezTo>
                      <a:pt x="6148" y="5990"/>
                      <a:pt x="6124" y="5796"/>
                      <a:pt x="6083" y="5624"/>
                    </a:cubicBezTo>
                    <a:cubicBezTo>
                      <a:pt x="5797" y="4438"/>
                      <a:pt x="5139" y="3549"/>
                      <a:pt x="3948" y="3167"/>
                    </a:cubicBezTo>
                    <a:cubicBezTo>
                      <a:pt x="3722" y="3095"/>
                      <a:pt x="3494" y="3057"/>
                      <a:pt x="3272" y="3057"/>
                    </a:cubicBezTo>
                    <a:cubicBezTo>
                      <a:pt x="2707" y="3057"/>
                      <a:pt x="2176" y="3299"/>
                      <a:pt x="1792" y="3835"/>
                    </a:cubicBezTo>
                    <a:cubicBezTo>
                      <a:pt x="1223" y="4629"/>
                      <a:pt x="1087" y="5358"/>
                      <a:pt x="1003" y="5643"/>
                    </a:cubicBezTo>
                    <a:cubicBezTo>
                      <a:pt x="970" y="5759"/>
                      <a:pt x="1023" y="5900"/>
                      <a:pt x="883" y="6012"/>
                    </a:cubicBezTo>
                    <a:cubicBezTo>
                      <a:pt x="656" y="5221"/>
                      <a:pt x="704" y="5019"/>
                      <a:pt x="467" y="3696"/>
                    </a:cubicBezTo>
                    <a:cubicBezTo>
                      <a:pt x="190" y="2155"/>
                      <a:pt x="1112" y="325"/>
                      <a:pt x="2630" y="325"/>
                    </a:cubicBezTo>
                    <a:cubicBezTo>
                      <a:pt x="2829" y="325"/>
                      <a:pt x="3037" y="356"/>
                      <a:pt x="3255" y="423"/>
                    </a:cubicBezTo>
                    <a:cubicBezTo>
                      <a:pt x="5456" y="1105"/>
                      <a:pt x="5712" y="2731"/>
                      <a:pt x="5917" y="3469"/>
                    </a:cubicBezTo>
                    <a:cubicBezTo>
                      <a:pt x="6091" y="3379"/>
                      <a:pt x="6107" y="3364"/>
                      <a:pt x="6100" y="3263"/>
                    </a:cubicBezTo>
                    <a:cubicBezTo>
                      <a:pt x="5994" y="1824"/>
                      <a:pt x="4806" y="327"/>
                      <a:pt x="2765" y="12"/>
                    </a:cubicBezTo>
                    <a:cubicBezTo>
                      <a:pt x="2716" y="4"/>
                      <a:pt x="2660" y="0"/>
                      <a:pt x="26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43"/>
              <p:cNvSpPr/>
              <p:nvPr/>
            </p:nvSpPr>
            <p:spPr>
              <a:xfrm>
                <a:off x="3487830" y="1206293"/>
                <a:ext cx="566951" cy="574638"/>
              </a:xfrm>
              <a:custGeom>
                <a:avLst/>
                <a:gdLst/>
                <a:ahLst/>
                <a:cxnLst/>
                <a:rect l="l" t="t" r="r" b="b"/>
                <a:pathLst>
                  <a:path w="7542" h="7644" extrusionOk="0">
                    <a:moveTo>
                      <a:pt x="3108" y="1"/>
                    </a:moveTo>
                    <a:cubicBezTo>
                      <a:pt x="2989" y="1"/>
                      <a:pt x="2870" y="4"/>
                      <a:pt x="2750" y="9"/>
                    </a:cubicBezTo>
                    <a:cubicBezTo>
                      <a:pt x="2329" y="29"/>
                      <a:pt x="678" y="610"/>
                      <a:pt x="265" y="2332"/>
                    </a:cubicBezTo>
                    <a:cubicBezTo>
                      <a:pt x="86" y="3076"/>
                      <a:pt x="1" y="3830"/>
                      <a:pt x="101" y="4603"/>
                    </a:cubicBezTo>
                    <a:cubicBezTo>
                      <a:pt x="160" y="5060"/>
                      <a:pt x="198" y="5509"/>
                      <a:pt x="510" y="5842"/>
                    </a:cubicBezTo>
                    <a:cubicBezTo>
                      <a:pt x="544" y="6441"/>
                      <a:pt x="358" y="7035"/>
                      <a:pt x="752" y="7643"/>
                    </a:cubicBezTo>
                    <a:cubicBezTo>
                      <a:pt x="760" y="7483"/>
                      <a:pt x="791" y="7396"/>
                      <a:pt x="762" y="7334"/>
                    </a:cubicBezTo>
                    <a:cubicBezTo>
                      <a:pt x="647" y="7075"/>
                      <a:pt x="660" y="6800"/>
                      <a:pt x="695" y="6540"/>
                    </a:cubicBezTo>
                    <a:cubicBezTo>
                      <a:pt x="788" y="5844"/>
                      <a:pt x="921" y="5154"/>
                      <a:pt x="1175" y="4493"/>
                    </a:cubicBezTo>
                    <a:cubicBezTo>
                      <a:pt x="1448" y="3786"/>
                      <a:pt x="2088" y="2893"/>
                      <a:pt x="2847" y="2787"/>
                    </a:cubicBezTo>
                    <a:cubicBezTo>
                      <a:pt x="2978" y="2769"/>
                      <a:pt x="3111" y="2763"/>
                      <a:pt x="3245" y="2763"/>
                    </a:cubicBezTo>
                    <a:cubicBezTo>
                      <a:pt x="3504" y="2763"/>
                      <a:pt x="3765" y="2786"/>
                      <a:pt x="4024" y="2790"/>
                    </a:cubicBezTo>
                    <a:cubicBezTo>
                      <a:pt x="6832" y="3583"/>
                      <a:pt x="6954" y="5386"/>
                      <a:pt x="7229" y="5733"/>
                    </a:cubicBezTo>
                    <a:cubicBezTo>
                      <a:pt x="7358" y="5711"/>
                      <a:pt x="7382" y="5623"/>
                      <a:pt x="7359" y="5547"/>
                    </a:cubicBezTo>
                    <a:cubicBezTo>
                      <a:pt x="7291" y="5308"/>
                      <a:pt x="7220" y="5069"/>
                      <a:pt x="7123" y="4843"/>
                    </a:cubicBezTo>
                    <a:cubicBezTo>
                      <a:pt x="6579" y="3568"/>
                      <a:pt x="4908" y="2461"/>
                      <a:pt x="3421" y="2461"/>
                    </a:cubicBezTo>
                    <a:cubicBezTo>
                      <a:pt x="2765" y="2461"/>
                      <a:pt x="2145" y="2677"/>
                      <a:pt x="1673" y="3189"/>
                    </a:cubicBezTo>
                    <a:cubicBezTo>
                      <a:pt x="881" y="4048"/>
                      <a:pt x="783" y="4792"/>
                      <a:pt x="595" y="5566"/>
                    </a:cubicBezTo>
                    <a:cubicBezTo>
                      <a:pt x="530" y="5516"/>
                      <a:pt x="478" y="5496"/>
                      <a:pt x="468" y="5465"/>
                    </a:cubicBezTo>
                    <a:cubicBezTo>
                      <a:pt x="391" y="5188"/>
                      <a:pt x="311" y="4913"/>
                      <a:pt x="307" y="4617"/>
                    </a:cubicBezTo>
                    <a:cubicBezTo>
                      <a:pt x="295" y="3380"/>
                      <a:pt x="374" y="1868"/>
                      <a:pt x="1338" y="1032"/>
                    </a:cubicBezTo>
                    <a:cubicBezTo>
                      <a:pt x="1866" y="576"/>
                      <a:pt x="2452" y="260"/>
                      <a:pt x="3167" y="260"/>
                    </a:cubicBezTo>
                    <a:cubicBezTo>
                      <a:pt x="3214" y="260"/>
                      <a:pt x="3261" y="261"/>
                      <a:pt x="3309" y="264"/>
                    </a:cubicBezTo>
                    <a:cubicBezTo>
                      <a:pt x="6865" y="472"/>
                      <a:pt x="7096" y="2613"/>
                      <a:pt x="7271" y="3006"/>
                    </a:cubicBezTo>
                    <a:cubicBezTo>
                      <a:pt x="7293" y="3052"/>
                      <a:pt x="7356" y="3080"/>
                      <a:pt x="7417" y="3131"/>
                    </a:cubicBezTo>
                    <a:cubicBezTo>
                      <a:pt x="7482" y="2978"/>
                      <a:pt x="7542" y="3041"/>
                      <a:pt x="7388" y="2534"/>
                    </a:cubicBezTo>
                    <a:cubicBezTo>
                      <a:pt x="7181" y="1862"/>
                      <a:pt x="6836" y="1293"/>
                      <a:pt x="6235" y="892"/>
                    </a:cubicBezTo>
                    <a:cubicBezTo>
                      <a:pt x="5276" y="257"/>
                      <a:pt x="4224" y="1"/>
                      <a:pt x="3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43"/>
              <p:cNvSpPr/>
              <p:nvPr/>
            </p:nvSpPr>
            <p:spPr>
              <a:xfrm>
                <a:off x="3772062" y="2461396"/>
                <a:ext cx="1223658" cy="674320"/>
              </a:xfrm>
              <a:custGeom>
                <a:avLst/>
                <a:gdLst/>
                <a:ahLst/>
                <a:cxnLst/>
                <a:rect l="l" t="t" r="r" b="b"/>
                <a:pathLst>
                  <a:path w="16278" h="8970" extrusionOk="0">
                    <a:moveTo>
                      <a:pt x="16116" y="1"/>
                    </a:moveTo>
                    <a:cubicBezTo>
                      <a:pt x="16014" y="1"/>
                      <a:pt x="15931" y="64"/>
                      <a:pt x="15850" y="106"/>
                    </a:cubicBezTo>
                    <a:cubicBezTo>
                      <a:pt x="14419" y="843"/>
                      <a:pt x="12115" y="907"/>
                      <a:pt x="10605" y="2738"/>
                    </a:cubicBezTo>
                    <a:cubicBezTo>
                      <a:pt x="9700" y="3836"/>
                      <a:pt x="8814" y="4688"/>
                      <a:pt x="7018" y="5420"/>
                    </a:cubicBezTo>
                    <a:cubicBezTo>
                      <a:pt x="5863" y="5891"/>
                      <a:pt x="4158" y="6494"/>
                      <a:pt x="3079" y="7232"/>
                    </a:cubicBezTo>
                    <a:cubicBezTo>
                      <a:pt x="1969" y="7993"/>
                      <a:pt x="1579" y="8285"/>
                      <a:pt x="593" y="8609"/>
                    </a:cubicBezTo>
                    <a:cubicBezTo>
                      <a:pt x="25" y="8798"/>
                      <a:pt x="230" y="8696"/>
                      <a:pt x="0" y="8896"/>
                    </a:cubicBezTo>
                    <a:cubicBezTo>
                      <a:pt x="77" y="8951"/>
                      <a:pt x="149" y="8969"/>
                      <a:pt x="218" y="8969"/>
                    </a:cubicBezTo>
                    <a:cubicBezTo>
                      <a:pt x="294" y="8969"/>
                      <a:pt x="367" y="8946"/>
                      <a:pt x="441" y="8924"/>
                    </a:cubicBezTo>
                    <a:cubicBezTo>
                      <a:pt x="1698" y="8544"/>
                      <a:pt x="2046" y="8200"/>
                      <a:pt x="3168" y="7479"/>
                    </a:cubicBezTo>
                    <a:cubicBezTo>
                      <a:pt x="5230" y="6150"/>
                      <a:pt x="7641" y="5852"/>
                      <a:pt x="9392" y="4442"/>
                    </a:cubicBezTo>
                    <a:cubicBezTo>
                      <a:pt x="10547" y="3512"/>
                      <a:pt x="10842" y="2845"/>
                      <a:pt x="11488" y="2331"/>
                    </a:cubicBezTo>
                    <a:cubicBezTo>
                      <a:pt x="13291" y="896"/>
                      <a:pt x="15497" y="1114"/>
                      <a:pt x="16278" y="53"/>
                    </a:cubicBezTo>
                    <a:cubicBezTo>
                      <a:pt x="16218" y="15"/>
                      <a:pt x="16165" y="1"/>
                      <a:pt x="16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43"/>
              <p:cNvSpPr/>
              <p:nvPr/>
            </p:nvSpPr>
            <p:spPr>
              <a:xfrm>
                <a:off x="2819010" y="1826327"/>
                <a:ext cx="354288" cy="612827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8152" extrusionOk="0">
                    <a:moveTo>
                      <a:pt x="1744" y="0"/>
                    </a:moveTo>
                    <a:cubicBezTo>
                      <a:pt x="1641" y="0"/>
                      <a:pt x="1542" y="11"/>
                      <a:pt x="1450" y="32"/>
                    </a:cubicBezTo>
                    <a:cubicBezTo>
                      <a:pt x="578" y="229"/>
                      <a:pt x="127" y="1466"/>
                      <a:pt x="74" y="2340"/>
                    </a:cubicBezTo>
                    <a:cubicBezTo>
                      <a:pt x="1" y="3523"/>
                      <a:pt x="220" y="5534"/>
                      <a:pt x="668" y="6192"/>
                    </a:cubicBezTo>
                    <a:cubicBezTo>
                      <a:pt x="712" y="6816"/>
                      <a:pt x="623" y="7417"/>
                      <a:pt x="764" y="8151"/>
                    </a:cubicBezTo>
                    <a:cubicBezTo>
                      <a:pt x="820" y="7941"/>
                      <a:pt x="851" y="7870"/>
                      <a:pt x="856" y="7797"/>
                    </a:cubicBezTo>
                    <a:cubicBezTo>
                      <a:pt x="980" y="5614"/>
                      <a:pt x="897" y="4991"/>
                      <a:pt x="1425" y="4230"/>
                    </a:cubicBezTo>
                    <a:cubicBezTo>
                      <a:pt x="1663" y="3883"/>
                      <a:pt x="1980" y="3714"/>
                      <a:pt x="2345" y="3714"/>
                    </a:cubicBezTo>
                    <a:cubicBezTo>
                      <a:pt x="2452" y="3714"/>
                      <a:pt x="2562" y="3728"/>
                      <a:pt x="2676" y="3756"/>
                    </a:cubicBezTo>
                    <a:cubicBezTo>
                      <a:pt x="3417" y="3939"/>
                      <a:pt x="4291" y="4525"/>
                      <a:pt x="4312" y="5753"/>
                    </a:cubicBezTo>
                    <a:cubicBezTo>
                      <a:pt x="4313" y="5805"/>
                      <a:pt x="4347" y="5858"/>
                      <a:pt x="4383" y="5952"/>
                    </a:cubicBezTo>
                    <a:cubicBezTo>
                      <a:pt x="4453" y="5860"/>
                      <a:pt x="4527" y="5805"/>
                      <a:pt x="4544" y="5736"/>
                    </a:cubicBezTo>
                    <a:cubicBezTo>
                      <a:pt x="4712" y="5059"/>
                      <a:pt x="4111" y="3836"/>
                      <a:pt x="2859" y="3508"/>
                    </a:cubicBezTo>
                    <a:cubicBezTo>
                      <a:pt x="2640" y="3451"/>
                      <a:pt x="2448" y="3422"/>
                      <a:pt x="2276" y="3422"/>
                    </a:cubicBezTo>
                    <a:cubicBezTo>
                      <a:pt x="1790" y="3422"/>
                      <a:pt x="1469" y="3651"/>
                      <a:pt x="1169" y="4080"/>
                    </a:cubicBezTo>
                    <a:cubicBezTo>
                      <a:pt x="784" y="4632"/>
                      <a:pt x="699" y="5306"/>
                      <a:pt x="637" y="5580"/>
                    </a:cubicBezTo>
                    <a:cubicBezTo>
                      <a:pt x="436" y="4436"/>
                      <a:pt x="163" y="2930"/>
                      <a:pt x="504" y="1700"/>
                    </a:cubicBezTo>
                    <a:cubicBezTo>
                      <a:pt x="633" y="1241"/>
                      <a:pt x="792" y="787"/>
                      <a:pt x="1177" y="468"/>
                    </a:cubicBezTo>
                    <a:cubicBezTo>
                      <a:pt x="1399" y="333"/>
                      <a:pt x="1608" y="274"/>
                      <a:pt x="1809" y="274"/>
                    </a:cubicBezTo>
                    <a:cubicBezTo>
                      <a:pt x="2037" y="274"/>
                      <a:pt x="2253" y="351"/>
                      <a:pt x="2465" y="479"/>
                    </a:cubicBezTo>
                    <a:cubicBezTo>
                      <a:pt x="4045" y="1433"/>
                      <a:pt x="4158" y="2788"/>
                      <a:pt x="4378" y="3521"/>
                    </a:cubicBezTo>
                    <a:cubicBezTo>
                      <a:pt x="4533" y="3146"/>
                      <a:pt x="4491" y="2840"/>
                      <a:pt x="4400" y="2552"/>
                    </a:cubicBezTo>
                    <a:cubicBezTo>
                      <a:pt x="3842" y="789"/>
                      <a:pt x="2630" y="0"/>
                      <a:pt x="17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43"/>
              <p:cNvSpPr/>
              <p:nvPr/>
            </p:nvSpPr>
            <p:spPr>
              <a:xfrm>
                <a:off x="3199313" y="1993138"/>
                <a:ext cx="854110" cy="385873"/>
              </a:xfrm>
              <a:custGeom>
                <a:avLst/>
                <a:gdLst/>
                <a:ahLst/>
                <a:cxnLst/>
                <a:rect l="l" t="t" r="r" b="b"/>
                <a:pathLst>
                  <a:path w="11362" h="5133" extrusionOk="0">
                    <a:moveTo>
                      <a:pt x="9436" y="1"/>
                    </a:moveTo>
                    <a:cubicBezTo>
                      <a:pt x="8698" y="1"/>
                      <a:pt x="8032" y="576"/>
                      <a:pt x="7755" y="1196"/>
                    </a:cubicBezTo>
                    <a:cubicBezTo>
                      <a:pt x="7534" y="1687"/>
                      <a:pt x="7344" y="2190"/>
                      <a:pt x="7306" y="2738"/>
                    </a:cubicBezTo>
                    <a:cubicBezTo>
                      <a:pt x="7304" y="2772"/>
                      <a:pt x="7267" y="2805"/>
                      <a:pt x="7246" y="2838"/>
                    </a:cubicBezTo>
                    <a:lnTo>
                      <a:pt x="7073" y="2902"/>
                    </a:lnTo>
                    <a:cubicBezTo>
                      <a:pt x="7028" y="3088"/>
                      <a:pt x="7015" y="3326"/>
                      <a:pt x="6748" y="3746"/>
                    </a:cubicBezTo>
                    <a:cubicBezTo>
                      <a:pt x="6138" y="4705"/>
                      <a:pt x="5543" y="4589"/>
                      <a:pt x="4735" y="4746"/>
                    </a:cubicBezTo>
                    <a:cubicBezTo>
                      <a:pt x="4382" y="4814"/>
                      <a:pt x="4032" y="4843"/>
                      <a:pt x="3683" y="4843"/>
                    </a:cubicBezTo>
                    <a:cubicBezTo>
                      <a:pt x="3024" y="4843"/>
                      <a:pt x="2371" y="4738"/>
                      <a:pt x="1721" y="4589"/>
                    </a:cubicBezTo>
                    <a:cubicBezTo>
                      <a:pt x="707" y="4357"/>
                      <a:pt x="65" y="3406"/>
                      <a:pt x="302" y="2516"/>
                    </a:cubicBezTo>
                    <a:cubicBezTo>
                      <a:pt x="311" y="2482"/>
                      <a:pt x="305" y="2445"/>
                      <a:pt x="305" y="2411"/>
                    </a:cubicBezTo>
                    <a:cubicBezTo>
                      <a:pt x="266" y="2378"/>
                      <a:pt x="232" y="2363"/>
                      <a:pt x="200" y="2363"/>
                    </a:cubicBezTo>
                    <a:cubicBezTo>
                      <a:pt x="136" y="2363"/>
                      <a:pt x="82" y="2423"/>
                      <a:pt x="14" y="2514"/>
                    </a:cubicBezTo>
                    <a:cubicBezTo>
                      <a:pt x="9" y="2694"/>
                      <a:pt x="0" y="2919"/>
                      <a:pt x="3" y="3144"/>
                    </a:cubicBezTo>
                    <a:cubicBezTo>
                      <a:pt x="9" y="3592"/>
                      <a:pt x="355" y="4384"/>
                      <a:pt x="1207" y="4749"/>
                    </a:cubicBezTo>
                    <a:cubicBezTo>
                      <a:pt x="1669" y="4946"/>
                      <a:pt x="2592" y="5133"/>
                      <a:pt x="3701" y="5133"/>
                    </a:cubicBezTo>
                    <a:cubicBezTo>
                      <a:pt x="4244" y="5133"/>
                      <a:pt x="4832" y="5088"/>
                      <a:pt x="5432" y="4978"/>
                    </a:cubicBezTo>
                    <a:cubicBezTo>
                      <a:pt x="6121" y="4853"/>
                      <a:pt x="6664" y="4510"/>
                      <a:pt x="6984" y="3862"/>
                    </a:cubicBezTo>
                    <a:cubicBezTo>
                      <a:pt x="7205" y="3416"/>
                      <a:pt x="7125" y="3549"/>
                      <a:pt x="7282" y="3416"/>
                    </a:cubicBezTo>
                    <a:cubicBezTo>
                      <a:pt x="7385" y="3622"/>
                      <a:pt x="7387" y="3647"/>
                      <a:pt x="7409" y="3647"/>
                    </a:cubicBezTo>
                    <a:cubicBezTo>
                      <a:pt x="7416" y="3647"/>
                      <a:pt x="7425" y="3645"/>
                      <a:pt x="7440" y="3645"/>
                    </a:cubicBezTo>
                    <a:cubicBezTo>
                      <a:pt x="7551" y="3278"/>
                      <a:pt x="7269" y="3056"/>
                      <a:pt x="8003" y="1381"/>
                    </a:cubicBezTo>
                    <a:cubicBezTo>
                      <a:pt x="8222" y="884"/>
                      <a:pt x="8596" y="546"/>
                      <a:pt x="9114" y="362"/>
                    </a:cubicBezTo>
                    <a:cubicBezTo>
                      <a:pt x="9228" y="322"/>
                      <a:pt x="9344" y="303"/>
                      <a:pt x="9461" y="303"/>
                    </a:cubicBezTo>
                    <a:cubicBezTo>
                      <a:pt x="10047" y="303"/>
                      <a:pt x="10638" y="772"/>
                      <a:pt x="10965" y="1295"/>
                    </a:cubicBezTo>
                    <a:cubicBezTo>
                      <a:pt x="11073" y="1466"/>
                      <a:pt x="11165" y="1649"/>
                      <a:pt x="11275" y="1846"/>
                    </a:cubicBezTo>
                    <a:cubicBezTo>
                      <a:pt x="11354" y="1586"/>
                      <a:pt x="11362" y="1551"/>
                      <a:pt x="11333" y="1480"/>
                    </a:cubicBezTo>
                    <a:cubicBezTo>
                      <a:pt x="11057" y="818"/>
                      <a:pt x="10610" y="334"/>
                      <a:pt x="9919" y="86"/>
                    </a:cubicBezTo>
                    <a:cubicBezTo>
                      <a:pt x="9757" y="28"/>
                      <a:pt x="9595" y="1"/>
                      <a:pt x="94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11347;p43"/>
              <p:cNvSpPr/>
              <p:nvPr/>
            </p:nvSpPr>
            <p:spPr>
              <a:xfrm>
                <a:off x="3351465" y="2741419"/>
                <a:ext cx="1052340" cy="413312"/>
              </a:xfrm>
              <a:custGeom>
                <a:avLst/>
                <a:gdLst/>
                <a:ahLst/>
                <a:cxnLst/>
                <a:rect l="l" t="t" r="r" b="b"/>
                <a:pathLst>
                  <a:path w="13999" h="5498" extrusionOk="0">
                    <a:moveTo>
                      <a:pt x="13904" y="0"/>
                    </a:moveTo>
                    <a:cubicBezTo>
                      <a:pt x="13477" y="0"/>
                      <a:pt x="13100" y="136"/>
                      <a:pt x="12714" y="239"/>
                    </a:cubicBezTo>
                    <a:cubicBezTo>
                      <a:pt x="9935" y="978"/>
                      <a:pt x="8563" y="2318"/>
                      <a:pt x="7593" y="2831"/>
                    </a:cubicBezTo>
                    <a:cubicBezTo>
                      <a:pt x="6987" y="3152"/>
                      <a:pt x="6420" y="3532"/>
                      <a:pt x="5861" y="3923"/>
                    </a:cubicBezTo>
                    <a:cubicBezTo>
                      <a:pt x="4596" y="4805"/>
                      <a:pt x="2663" y="5076"/>
                      <a:pt x="1296" y="5106"/>
                    </a:cubicBezTo>
                    <a:cubicBezTo>
                      <a:pt x="862" y="5115"/>
                      <a:pt x="442" y="5211"/>
                      <a:pt x="26" y="5262"/>
                    </a:cubicBezTo>
                    <a:cubicBezTo>
                      <a:pt x="15" y="5334"/>
                      <a:pt x="8" y="5371"/>
                      <a:pt x="0" y="5425"/>
                    </a:cubicBezTo>
                    <a:cubicBezTo>
                      <a:pt x="95" y="5467"/>
                      <a:pt x="163" y="5498"/>
                      <a:pt x="389" y="5498"/>
                    </a:cubicBezTo>
                    <a:cubicBezTo>
                      <a:pt x="713" y="5498"/>
                      <a:pt x="1362" y="5434"/>
                      <a:pt x="2882" y="5247"/>
                    </a:cubicBezTo>
                    <a:cubicBezTo>
                      <a:pt x="5091" y="4975"/>
                      <a:pt x="5664" y="4320"/>
                      <a:pt x="7464" y="3198"/>
                    </a:cubicBezTo>
                    <a:cubicBezTo>
                      <a:pt x="7956" y="2893"/>
                      <a:pt x="8469" y="2619"/>
                      <a:pt x="8947" y="2292"/>
                    </a:cubicBezTo>
                    <a:cubicBezTo>
                      <a:pt x="9783" y="1721"/>
                      <a:pt x="11294" y="972"/>
                      <a:pt x="12472" y="639"/>
                    </a:cubicBezTo>
                    <a:cubicBezTo>
                      <a:pt x="12927" y="511"/>
                      <a:pt x="13365" y="314"/>
                      <a:pt x="13807" y="140"/>
                    </a:cubicBezTo>
                    <a:cubicBezTo>
                      <a:pt x="13878" y="112"/>
                      <a:pt x="13936" y="49"/>
                      <a:pt x="13999" y="3"/>
                    </a:cubicBezTo>
                    <a:cubicBezTo>
                      <a:pt x="13967" y="1"/>
                      <a:pt x="13935" y="0"/>
                      <a:pt x="139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11348;p43"/>
              <p:cNvSpPr/>
              <p:nvPr/>
            </p:nvSpPr>
            <p:spPr>
              <a:xfrm>
                <a:off x="4803896" y="2264290"/>
                <a:ext cx="726467" cy="749119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9965" extrusionOk="0">
                    <a:moveTo>
                      <a:pt x="9600" y="1"/>
                    </a:moveTo>
                    <a:cubicBezTo>
                      <a:pt x="9117" y="717"/>
                      <a:pt x="8836" y="1560"/>
                      <a:pt x="8481" y="1976"/>
                    </a:cubicBezTo>
                    <a:cubicBezTo>
                      <a:pt x="5956" y="4936"/>
                      <a:pt x="6413" y="4125"/>
                      <a:pt x="4448" y="6700"/>
                    </a:cubicBezTo>
                    <a:cubicBezTo>
                      <a:pt x="2813" y="8846"/>
                      <a:pt x="335" y="9630"/>
                      <a:pt x="0" y="9848"/>
                    </a:cubicBezTo>
                    <a:cubicBezTo>
                      <a:pt x="8" y="9884"/>
                      <a:pt x="18" y="9921"/>
                      <a:pt x="27" y="9957"/>
                    </a:cubicBezTo>
                    <a:cubicBezTo>
                      <a:pt x="78" y="9957"/>
                      <a:pt x="131" y="9964"/>
                      <a:pt x="182" y="9964"/>
                    </a:cubicBezTo>
                    <a:cubicBezTo>
                      <a:pt x="210" y="9964"/>
                      <a:pt x="238" y="9962"/>
                      <a:pt x="264" y="9955"/>
                    </a:cubicBezTo>
                    <a:cubicBezTo>
                      <a:pt x="501" y="9882"/>
                      <a:pt x="744" y="9816"/>
                      <a:pt x="966" y="9710"/>
                    </a:cubicBezTo>
                    <a:cubicBezTo>
                      <a:pt x="2927" y="8771"/>
                      <a:pt x="4075" y="7747"/>
                      <a:pt x="4994" y="6485"/>
                    </a:cubicBezTo>
                    <a:cubicBezTo>
                      <a:pt x="5723" y="5484"/>
                      <a:pt x="8024" y="3016"/>
                      <a:pt x="8571" y="2434"/>
                    </a:cubicBezTo>
                    <a:cubicBezTo>
                      <a:pt x="9176" y="1790"/>
                      <a:pt x="9420" y="960"/>
                      <a:pt x="9649" y="221"/>
                    </a:cubicBezTo>
                    <a:cubicBezTo>
                      <a:pt x="9663" y="175"/>
                      <a:pt x="9626" y="113"/>
                      <a:pt x="96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43"/>
              <p:cNvSpPr/>
              <p:nvPr/>
            </p:nvSpPr>
            <p:spPr>
              <a:xfrm>
                <a:off x="2612733" y="1160888"/>
                <a:ext cx="507865" cy="473452"/>
              </a:xfrm>
              <a:custGeom>
                <a:avLst/>
                <a:gdLst/>
                <a:ahLst/>
                <a:cxnLst/>
                <a:rect l="l" t="t" r="r" b="b"/>
                <a:pathLst>
                  <a:path w="6756" h="6298" extrusionOk="0">
                    <a:moveTo>
                      <a:pt x="2429" y="0"/>
                    </a:moveTo>
                    <a:cubicBezTo>
                      <a:pt x="632" y="0"/>
                      <a:pt x="0" y="2030"/>
                      <a:pt x="197" y="3972"/>
                    </a:cubicBezTo>
                    <a:cubicBezTo>
                      <a:pt x="350" y="5492"/>
                      <a:pt x="356" y="5591"/>
                      <a:pt x="504" y="6180"/>
                    </a:cubicBezTo>
                    <a:cubicBezTo>
                      <a:pt x="516" y="6225"/>
                      <a:pt x="544" y="6298"/>
                      <a:pt x="607" y="6298"/>
                    </a:cubicBezTo>
                    <a:cubicBezTo>
                      <a:pt x="624" y="6298"/>
                      <a:pt x="644" y="6292"/>
                      <a:pt x="668" y="6278"/>
                    </a:cubicBezTo>
                    <a:cubicBezTo>
                      <a:pt x="650" y="6049"/>
                      <a:pt x="631" y="5827"/>
                      <a:pt x="616" y="5602"/>
                    </a:cubicBezTo>
                    <a:cubicBezTo>
                      <a:pt x="602" y="5396"/>
                      <a:pt x="620" y="5183"/>
                      <a:pt x="581" y="4983"/>
                    </a:cubicBezTo>
                    <a:cubicBezTo>
                      <a:pt x="457" y="4367"/>
                      <a:pt x="485" y="3745"/>
                      <a:pt x="471" y="3124"/>
                    </a:cubicBezTo>
                    <a:cubicBezTo>
                      <a:pt x="463" y="2747"/>
                      <a:pt x="512" y="2374"/>
                      <a:pt x="631" y="2023"/>
                    </a:cubicBezTo>
                    <a:cubicBezTo>
                      <a:pt x="854" y="1350"/>
                      <a:pt x="1115" y="687"/>
                      <a:pt x="1856" y="404"/>
                    </a:cubicBezTo>
                    <a:cubicBezTo>
                      <a:pt x="2140" y="366"/>
                      <a:pt x="2374" y="347"/>
                      <a:pt x="2583" y="347"/>
                    </a:cubicBezTo>
                    <a:cubicBezTo>
                      <a:pt x="2984" y="347"/>
                      <a:pt x="3296" y="414"/>
                      <a:pt x="3703" y="538"/>
                    </a:cubicBezTo>
                    <a:cubicBezTo>
                      <a:pt x="5506" y="1087"/>
                      <a:pt x="6048" y="1961"/>
                      <a:pt x="6648" y="3181"/>
                    </a:cubicBezTo>
                    <a:cubicBezTo>
                      <a:pt x="6755" y="3050"/>
                      <a:pt x="6744" y="2903"/>
                      <a:pt x="6701" y="2773"/>
                    </a:cubicBezTo>
                    <a:cubicBezTo>
                      <a:pt x="6169" y="1122"/>
                      <a:pt x="4458" y="227"/>
                      <a:pt x="2739" y="20"/>
                    </a:cubicBezTo>
                    <a:cubicBezTo>
                      <a:pt x="2632" y="7"/>
                      <a:pt x="2529" y="0"/>
                      <a:pt x="24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43"/>
              <p:cNvSpPr/>
              <p:nvPr/>
            </p:nvSpPr>
            <p:spPr>
              <a:xfrm>
                <a:off x="2474188" y="2379983"/>
                <a:ext cx="409014" cy="226352"/>
              </a:xfrm>
              <a:custGeom>
                <a:avLst/>
                <a:gdLst/>
                <a:ahLst/>
                <a:cxnLst/>
                <a:rect l="l" t="t" r="r" b="b"/>
                <a:pathLst>
                  <a:path w="5441" h="3011" extrusionOk="0">
                    <a:moveTo>
                      <a:pt x="70" y="1"/>
                    </a:moveTo>
                    <a:cubicBezTo>
                      <a:pt x="54" y="467"/>
                      <a:pt x="74" y="238"/>
                      <a:pt x="0" y="867"/>
                    </a:cubicBezTo>
                    <a:cubicBezTo>
                      <a:pt x="384" y="2209"/>
                      <a:pt x="1827" y="3010"/>
                      <a:pt x="3298" y="3010"/>
                    </a:cubicBezTo>
                    <a:cubicBezTo>
                      <a:pt x="3803" y="3010"/>
                      <a:pt x="4311" y="2916"/>
                      <a:pt x="4781" y="2717"/>
                    </a:cubicBezTo>
                    <a:cubicBezTo>
                      <a:pt x="5015" y="2619"/>
                      <a:pt x="5441" y="2280"/>
                      <a:pt x="5237" y="2114"/>
                    </a:cubicBezTo>
                    <a:lnTo>
                      <a:pt x="5237" y="2114"/>
                    </a:lnTo>
                    <a:cubicBezTo>
                      <a:pt x="4837" y="2480"/>
                      <a:pt x="4165" y="2676"/>
                      <a:pt x="3438" y="2676"/>
                    </a:cubicBezTo>
                    <a:cubicBezTo>
                      <a:pt x="2204" y="2676"/>
                      <a:pt x="811" y="2111"/>
                      <a:pt x="319" y="849"/>
                    </a:cubicBezTo>
                    <a:lnTo>
                      <a:pt x="319" y="849"/>
                    </a:lnTo>
                    <a:cubicBezTo>
                      <a:pt x="1041" y="1465"/>
                      <a:pt x="1799" y="1671"/>
                      <a:pt x="2634" y="1671"/>
                    </a:cubicBezTo>
                    <a:cubicBezTo>
                      <a:pt x="2970" y="1671"/>
                      <a:pt x="3318" y="1638"/>
                      <a:pt x="3682" y="1584"/>
                    </a:cubicBezTo>
                    <a:cubicBezTo>
                      <a:pt x="4131" y="1518"/>
                      <a:pt x="4579" y="1443"/>
                      <a:pt x="4993" y="1244"/>
                    </a:cubicBezTo>
                    <a:cubicBezTo>
                      <a:pt x="5097" y="1193"/>
                      <a:pt x="5219" y="1155"/>
                      <a:pt x="5224" y="1007"/>
                    </a:cubicBezTo>
                    <a:cubicBezTo>
                      <a:pt x="5205" y="997"/>
                      <a:pt x="5187" y="976"/>
                      <a:pt x="5175" y="976"/>
                    </a:cubicBezTo>
                    <a:cubicBezTo>
                      <a:pt x="5174" y="976"/>
                      <a:pt x="5173" y="977"/>
                      <a:pt x="5173" y="977"/>
                    </a:cubicBezTo>
                    <a:cubicBezTo>
                      <a:pt x="4557" y="1189"/>
                      <a:pt x="3718" y="1336"/>
                      <a:pt x="2902" y="1336"/>
                    </a:cubicBezTo>
                    <a:cubicBezTo>
                      <a:pt x="1667" y="1336"/>
                      <a:pt x="483" y="1001"/>
                      <a:pt x="198" y="52"/>
                    </a:cubicBezTo>
                    <a:cubicBezTo>
                      <a:pt x="193" y="30"/>
                      <a:pt x="136" y="27"/>
                      <a:pt x="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43"/>
              <p:cNvSpPr/>
              <p:nvPr/>
            </p:nvSpPr>
            <p:spPr>
              <a:xfrm>
                <a:off x="2515684" y="2658277"/>
                <a:ext cx="1053543" cy="319569"/>
              </a:xfrm>
              <a:custGeom>
                <a:avLst/>
                <a:gdLst/>
                <a:ahLst/>
                <a:cxnLst/>
                <a:rect l="l" t="t" r="r" b="b"/>
                <a:pathLst>
                  <a:path w="14015" h="4251" extrusionOk="0">
                    <a:moveTo>
                      <a:pt x="87" y="1"/>
                    </a:moveTo>
                    <a:cubicBezTo>
                      <a:pt x="0" y="145"/>
                      <a:pt x="71" y="208"/>
                      <a:pt x="120" y="266"/>
                    </a:cubicBezTo>
                    <a:cubicBezTo>
                      <a:pt x="2328" y="2890"/>
                      <a:pt x="4083" y="3481"/>
                      <a:pt x="7156" y="3979"/>
                    </a:cubicBezTo>
                    <a:cubicBezTo>
                      <a:pt x="8012" y="4118"/>
                      <a:pt x="8552" y="4251"/>
                      <a:pt x="10147" y="4251"/>
                    </a:cubicBezTo>
                    <a:cubicBezTo>
                      <a:pt x="10525" y="4251"/>
                      <a:pt x="10963" y="4243"/>
                      <a:pt x="11479" y="4227"/>
                    </a:cubicBezTo>
                    <a:cubicBezTo>
                      <a:pt x="12404" y="4197"/>
                      <a:pt x="13670" y="3776"/>
                      <a:pt x="14002" y="3232"/>
                    </a:cubicBezTo>
                    <a:cubicBezTo>
                      <a:pt x="14014" y="3211"/>
                      <a:pt x="13989" y="3167"/>
                      <a:pt x="13975" y="3110"/>
                    </a:cubicBezTo>
                    <a:cubicBezTo>
                      <a:pt x="13637" y="3316"/>
                      <a:pt x="12792" y="3933"/>
                      <a:pt x="11373" y="3971"/>
                    </a:cubicBezTo>
                    <a:cubicBezTo>
                      <a:pt x="10917" y="3983"/>
                      <a:pt x="10533" y="3989"/>
                      <a:pt x="10202" y="3989"/>
                    </a:cubicBezTo>
                    <a:cubicBezTo>
                      <a:pt x="8652" y="3989"/>
                      <a:pt x="8291" y="3866"/>
                      <a:pt x="7297" y="3725"/>
                    </a:cubicBezTo>
                    <a:cubicBezTo>
                      <a:pt x="3103" y="3133"/>
                      <a:pt x="2156" y="2060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43"/>
              <p:cNvSpPr/>
              <p:nvPr/>
            </p:nvSpPr>
            <p:spPr>
              <a:xfrm>
                <a:off x="2037654" y="1628244"/>
                <a:ext cx="318581" cy="428046"/>
              </a:xfrm>
              <a:custGeom>
                <a:avLst/>
                <a:gdLst/>
                <a:ahLst/>
                <a:cxnLst/>
                <a:rect l="l" t="t" r="r" b="b"/>
                <a:pathLst>
                  <a:path w="4238" h="5694" extrusionOk="0">
                    <a:moveTo>
                      <a:pt x="1840" y="1"/>
                    </a:moveTo>
                    <a:cubicBezTo>
                      <a:pt x="1212" y="1"/>
                      <a:pt x="755" y="308"/>
                      <a:pt x="496" y="915"/>
                    </a:cubicBezTo>
                    <a:cubicBezTo>
                      <a:pt x="148" y="1726"/>
                      <a:pt x="0" y="2353"/>
                      <a:pt x="231" y="3704"/>
                    </a:cubicBezTo>
                    <a:cubicBezTo>
                      <a:pt x="350" y="4408"/>
                      <a:pt x="116" y="5270"/>
                      <a:pt x="524" y="5608"/>
                    </a:cubicBezTo>
                    <a:cubicBezTo>
                      <a:pt x="536" y="5640"/>
                      <a:pt x="536" y="5693"/>
                      <a:pt x="564" y="5693"/>
                    </a:cubicBezTo>
                    <a:cubicBezTo>
                      <a:pt x="576" y="5693"/>
                      <a:pt x="593" y="5683"/>
                      <a:pt x="619" y="5657"/>
                    </a:cubicBezTo>
                    <a:cubicBezTo>
                      <a:pt x="589" y="5637"/>
                      <a:pt x="561" y="5619"/>
                      <a:pt x="531" y="5599"/>
                    </a:cubicBezTo>
                    <a:cubicBezTo>
                      <a:pt x="524" y="5435"/>
                      <a:pt x="547" y="5261"/>
                      <a:pt x="505" y="5107"/>
                    </a:cubicBezTo>
                    <a:cubicBezTo>
                      <a:pt x="330" y="4461"/>
                      <a:pt x="446" y="3823"/>
                      <a:pt x="579" y="3202"/>
                    </a:cubicBezTo>
                    <a:cubicBezTo>
                      <a:pt x="692" y="2674"/>
                      <a:pt x="979" y="2254"/>
                      <a:pt x="1738" y="2254"/>
                    </a:cubicBezTo>
                    <a:cubicBezTo>
                      <a:pt x="1770" y="2254"/>
                      <a:pt x="1802" y="2255"/>
                      <a:pt x="1836" y="2257"/>
                    </a:cubicBezTo>
                    <a:cubicBezTo>
                      <a:pt x="1841" y="2257"/>
                      <a:pt x="1846" y="2257"/>
                      <a:pt x="1851" y="2257"/>
                    </a:cubicBezTo>
                    <a:cubicBezTo>
                      <a:pt x="1866" y="2257"/>
                      <a:pt x="1882" y="2256"/>
                      <a:pt x="1898" y="2256"/>
                    </a:cubicBezTo>
                    <a:cubicBezTo>
                      <a:pt x="1919" y="2256"/>
                      <a:pt x="1939" y="2257"/>
                      <a:pt x="1960" y="2261"/>
                    </a:cubicBezTo>
                    <a:cubicBezTo>
                      <a:pt x="2699" y="2381"/>
                      <a:pt x="3527" y="2662"/>
                      <a:pt x="3644" y="3709"/>
                    </a:cubicBezTo>
                    <a:cubicBezTo>
                      <a:pt x="3647" y="3737"/>
                      <a:pt x="3686" y="3761"/>
                      <a:pt x="3732" y="3816"/>
                    </a:cubicBezTo>
                    <a:cubicBezTo>
                      <a:pt x="3791" y="3689"/>
                      <a:pt x="3838" y="3581"/>
                      <a:pt x="3881" y="3491"/>
                    </a:cubicBezTo>
                    <a:cubicBezTo>
                      <a:pt x="3785" y="2991"/>
                      <a:pt x="3560" y="2607"/>
                      <a:pt x="3146" y="2355"/>
                    </a:cubicBezTo>
                    <a:cubicBezTo>
                      <a:pt x="2752" y="2115"/>
                      <a:pt x="2246" y="1959"/>
                      <a:pt x="1771" y="1959"/>
                    </a:cubicBezTo>
                    <a:cubicBezTo>
                      <a:pt x="1302" y="1959"/>
                      <a:pt x="863" y="2112"/>
                      <a:pt x="588" y="2489"/>
                    </a:cubicBezTo>
                    <a:cubicBezTo>
                      <a:pt x="492" y="2622"/>
                      <a:pt x="423" y="2772"/>
                      <a:pt x="334" y="2926"/>
                    </a:cubicBezTo>
                    <a:cubicBezTo>
                      <a:pt x="287" y="2382"/>
                      <a:pt x="468" y="1506"/>
                      <a:pt x="721" y="1011"/>
                    </a:cubicBezTo>
                    <a:cubicBezTo>
                      <a:pt x="973" y="520"/>
                      <a:pt x="1335" y="270"/>
                      <a:pt x="1833" y="270"/>
                    </a:cubicBezTo>
                    <a:cubicBezTo>
                      <a:pt x="1916" y="270"/>
                      <a:pt x="2004" y="277"/>
                      <a:pt x="2095" y="291"/>
                    </a:cubicBezTo>
                    <a:cubicBezTo>
                      <a:pt x="4132" y="610"/>
                      <a:pt x="3755" y="1608"/>
                      <a:pt x="4084" y="1807"/>
                    </a:cubicBezTo>
                    <a:cubicBezTo>
                      <a:pt x="4109" y="1757"/>
                      <a:pt x="4148" y="1711"/>
                      <a:pt x="4153" y="1662"/>
                    </a:cubicBezTo>
                    <a:cubicBezTo>
                      <a:pt x="4237" y="623"/>
                      <a:pt x="3033" y="73"/>
                      <a:pt x="1972" y="5"/>
                    </a:cubicBezTo>
                    <a:cubicBezTo>
                      <a:pt x="1927" y="2"/>
                      <a:pt x="1884" y="1"/>
                      <a:pt x="18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43"/>
              <p:cNvSpPr/>
              <p:nvPr/>
            </p:nvSpPr>
            <p:spPr>
              <a:xfrm>
                <a:off x="4624381" y="1347845"/>
                <a:ext cx="472835" cy="356630"/>
              </a:xfrm>
              <a:custGeom>
                <a:avLst/>
                <a:gdLst/>
                <a:ahLst/>
                <a:cxnLst/>
                <a:rect l="l" t="t" r="r" b="b"/>
                <a:pathLst>
                  <a:path w="6290" h="4744" extrusionOk="0">
                    <a:moveTo>
                      <a:pt x="5330" y="0"/>
                    </a:moveTo>
                    <a:cubicBezTo>
                      <a:pt x="5124" y="0"/>
                      <a:pt x="4909" y="67"/>
                      <a:pt x="4694" y="205"/>
                    </a:cubicBezTo>
                    <a:cubicBezTo>
                      <a:pt x="4124" y="567"/>
                      <a:pt x="3651" y="1024"/>
                      <a:pt x="3422" y="1677"/>
                    </a:cubicBezTo>
                    <a:cubicBezTo>
                      <a:pt x="3357" y="1684"/>
                      <a:pt x="3301" y="1690"/>
                      <a:pt x="3236" y="1698"/>
                    </a:cubicBezTo>
                    <a:cubicBezTo>
                      <a:pt x="3212" y="1814"/>
                      <a:pt x="3187" y="1932"/>
                      <a:pt x="3166" y="2039"/>
                    </a:cubicBezTo>
                    <a:cubicBezTo>
                      <a:pt x="2931" y="2336"/>
                      <a:pt x="2624" y="2509"/>
                      <a:pt x="2331" y="2703"/>
                    </a:cubicBezTo>
                    <a:cubicBezTo>
                      <a:pt x="2089" y="2864"/>
                      <a:pt x="1846" y="2938"/>
                      <a:pt x="1602" y="2938"/>
                    </a:cubicBezTo>
                    <a:cubicBezTo>
                      <a:pt x="1359" y="2938"/>
                      <a:pt x="1114" y="2865"/>
                      <a:pt x="867" y="2734"/>
                    </a:cubicBezTo>
                    <a:cubicBezTo>
                      <a:pt x="581" y="2583"/>
                      <a:pt x="359" y="2386"/>
                      <a:pt x="297" y="2015"/>
                    </a:cubicBezTo>
                    <a:cubicBezTo>
                      <a:pt x="220" y="2095"/>
                      <a:pt x="165" y="2152"/>
                      <a:pt x="122" y="2197"/>
                    </a:cubicBezTo>
                    <a:cubicBezTo>
                      <a:pt x="165" y="2510"/>
                      <a:pt x="336" y="2714"/>
                      <a:pt x="575" y="2855"/>
                    </a:cubicBezTo>
                    <a:cubicBezTo>
                      <a:pt x="1008" y="3108"/>
                      <a:pt x="1325" y="3238"/>
                      <a:pt x="1629" y="3238"/>
                    </a:cubicBezTo>
                    <a:cubicBezTo>
                      <a:pt x="2085" y="3238"/>
                      <a:pt x="2513" y="2948"/>
                      <a:pt x="3264" y="2346"/>
                    </a:cubicBezTo>
                    <a:cubicBezTo>
                      <a:pt x="3334" y="2399"/>
                      <a:pt x="3380" y="2436"/>
                      <a:pt x="3422" y="2467"/>
                    </a:cubicBezTo>
                    <a:cubicBezTo>
                      <a:pt x="3497" y="3393"/>
                      <a:pt x="3200" y="3963"/>
                      <a:pt x="2457" y="4299"/>
                    </a:cubicBezTo>
                    <a:cubicBezTo>
                      <a:pt x="2168" y="4430"/>
                      <a:pt x="1917" y="4477"/>
                      <a:pt x="1695" y="4477"/>
                    </a:cubicBezTo>
                    <a:cubicBezTo>
                      <a:pt x="1273" y="4477"/>
                      <a:pt x="952" y="4306"/>
                      <a:pt x="665" y="4212"/>
                    </a:cubicBezTo>
                    <a:cubicBezTo>
                      <a:pt x="370" y="4115"/>
                      <a:pt x="283" y="3802"/>
                      <a:pt x="74" y="3602"/>
                    </a:cubicBezTo>
                    <a:cubicBezTo>
                      <a:pt x="39" y="3668"/>
                      <a:pt x="0" y="3707"/>
                      <a:pt x="6" y="3735"/>
                    </a:cubicBezTo>
                    <a:cubicBezTo>
                      <a:pt x="149" y="4335"/>
                      <a:pt x="947" y="4744"/>
                      <a:pt x="1763" y="4744"/>
                    </a:cubicBezTo>
                    <a:cubicBezTo>
                      <a:pt x="2490" y="4744"/>
                      <a:pt x="3231" y="4419"/>
                      <a:pt x="3534" y="3616"/>
                    </a:cubicBezTo>
                    <a:cubicBezTo>
                      <a:pt x="3667" y="3265"/>
                      <a:pt x="3774" y="2909"/>
                      <a:pt x="3666" y="2494"/>
                    </a:cubicBezTo>
                    <a:cubicBezTo>
                      <a:pt x="3583" y="2368"/>
                      <a:pt x="3482" y="2214"/>
                      <a:pt x="3386" y="2065"/>
                    </a:cubicBezTo>
                    <a:cubicBezTo>
                      <a:pt x="3769" y="1469"/>
                      <a:pt x="3825" y="1104"/>
                      <a:pt x="4870" y="427"/>
                    </a:cubicBezTo>
                    <a:cubicBezTo>
                      <a:pt x="5038" y="318"/>
                      <a:pt x="5187" y="276"/>
                      <a:pt x="5322" y="276"/>
                    </a:cubicBezTo>
                    <a:cubicBezTo>
                      <a:pt x="5696" y="276"/>
                      <a:pt x="5967" y="593"/>
                      <a:pt x="6265" y="681"/>
                    </a:cubicBezTo>
                    <a:cubicBezTo>
                      <a:pt x="6276" y="636"/>
                      <a:pt x="6290" y="611"/>
                      <a:pt x="6283" y="600"/>
                    </a:cubicBezTo>
                    <a:cubicBezTo>
                      <a:pt x="6028" y="207"/>
                      <a:pt x="5693" y="0"/>
                      <a:pt x="53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43"/>
              <p:cNvSpPr/>
              <p:nvPr/>
            </p:nvSpPr>
            <p:spPr>
              <a:xfrm>
                <a:off x="3420399" y="1002496"/>
                <a:ext cx="613483" cy="410531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5461" extrusionOk="0">
                    <a:moveTo>
                      <a:pt x="3229" y="1"/>
                    </a:moveTo>
                    <a:cubicBezTo>
                      <a:pt x="2917" y="1"/>
                      <a:pt x="2625" y="32"/>
                      <a:pt x="2361" y="90"/>
                    </a:cubicBezTo>
                    <a:cubicBezTo>
                      <a:pt x="1133" y="363"/>
                      <a:pt x="382" y="1356"/>
                      <a:pt x="181" y="2310"/>
                    </a:cubicBezTo>
                    <a:cubicBezTo>
                      <a:pt x="1" y="3169"/>
                      <a:pt x="32" y="4039"/>
                      <a:pt x="184" y="4902"/>
                    </a:cubicBezTo>
                    <a:cubicBezTo>
                      <a:pt x="216" y="5078"/>
                      <a:pt x="294" y="5246"/>
                      <a:pt x="362" y="5460"/>
                    </a:cubicBezTo>
                    <a:cubicBezTo>
                      <a:pt x="475" y="5276"/>
                      <a:pt x="455" y="5122"/>
                      <a:pt x="413" y="4993"/>
                    </a:cubicBezTo>
                    <a:cubicBezTo>
                      <a:pt x="325" y="4732"/>
                      <a:pt x="256" y="3534"/>
                      <a:pt x="442" y="2527"/>
                    </a:cubicBezTo>
                    <a:cubicBezTo>
                      <a:pt x="738" y="929"/>
                      <a:pt x="1928" y="260"/>
                      <a:pt x="3293" y="260"/>
                    </a:cubicBezTo>
                    <a:cubicBezTo>
                      <a:pt x="4768" y="260"/>
                      <a:pt x="6448" y="1042"/>
                      <a:pt x="7424" y="2278"/>
                    </a:cubicBezTo>
                    <a:cubicBezTo>
                      <a:pt x="8058" y="3081"/>
                      <a:pt x="7797" y="2897"/>
                      <a:pt x="8161" y="2976"/>
                    </a:cubicBezTo>
                    <a:cubicBezTo>
                      <a:pt x="7801" y="2278"/>
                      <a:pt x="7408" y="1756"/>
                      <a:pt x="6878" y="1336"/>
                    </a:cubicBezTo>
                    <a:cubicBezTo>
                      <a:pt x="5690" y="391"/>
                      <a:pt x="4335" y="1"/>
                      <a:pt x="3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43"/>
              <p:cNvSpPr/>
              <p:nvPr/>
            </p:nvSpPr>
            <p:spPr>
              <a:xfrm>
                <a:off x="3582023" y="1578704"/>
                <a:ext cx="473963" cy="358359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4767" extrusionOk="0">
                    <a:moveTo>
                      <a:pt x="2303" y="0"/>
                    </a:moveTo>
                    <a:cubicBezTo>
                      <a:pt x="2031" y="0"/>
                      <a:pt x="1782" y="41"/>
                      <a:pt x="1572" y="127"/>
                    </a:cubicBezTo>
                    <a:cubicBezTo>
                      <a:pt x="144" y="704"/>
                      <a:pt x="1" y="2791"/>
                      <a:pt x="156" y="4306"/>
                    </a:cubicBezTo>
                    <a:cubicBezTo>
                      <a:pt x="173" y="4472"/>
                      <a:pt x="196" y="4676"/>
                      <a:pt x="393" y="4766"/>
                    </a:cubicBezTo>
                    <a:cubicBezTo>
                      <a:pt x="394" y="4665"/>
                      <a:pt x="421" y="4555"/>
                      <a:pt x="388" y="4466"/>
                    </a:cubicBezTo>
                    <a:cubicBezTo>
                      <a:pt x="159" y="3836"/>
                      <a:pt x="250" y="303"/>
                      <a:pt x="2308" y="303"/>
                    </a:cubicBezTo>
                    <a:cubicBezTo>
                      <a:pt x="2441" y="303"/>
                      <a:pt x="2582" y="317"/>
                      <a:pt x="2732" y="349"/>
                    </a:cubicBezTo>
                    <a:cubicBezTo>
                      <a:pt x="3347" y="477"/>
                      <a:pt x="3909" y="724"/>
                      <a:pt x="4439" y="1060"/>
                    </a:cubicBezTo>
                    <a:cubicBezTo>
                      <a:pt x="5692" y="1856"/>
                      <a:pt x="5831" y="2910"/>
                      <a:pt x="6033" y="3746"/>
                    </a:cubicBezTo>
                    <a:cubicBezTo>
                      <a:pt x="6305" y="3653"/>
                      <a:pt x="6199" y="3423"/>
                      <a:pt x="6156" y="3084"/>
                    </a:cubicBezTo>
                    <a:cubicBezTo>
                      <a:pt x="5909" y="1193"/>
                      <a:pt x="3771" y="0"/>
                      <a:pt x="23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43"/>
              <p:cNvSpPr/>
              <p:nvPr/>
            </p:nvSpPr>
            <p:spPr>
              <a:xfrm>
                <a:off x="4515003" y="2136795"/>
                <a:ext cx="562591" cy="248529"/>
              </a:xfrm>
              <a:custGeom>
                <a:avLst/>
                <a:gdLst/>
                <a:ahLst/>
                <a:cxnLst/>
                <a:rect l="l" t="t" r="r" b="b"/>
                <a:pathLst>
                  <a:path w="7484" h="3306" extrusionOk="0">
                    <a:moveTo>
                      <a:pt x="7410" y="0"/>
                    </a:moveTo>
                    <a:cubicBezTo>
                      <a:pt x="7337" y="0"/>
                      <a:pt x="7301" y="55"/>
                      <a:pt x="7265" y="102"/>
                    </a:cubicBezTo>
                    <a:cubicBezTo>
                      <a:pt x="6232" y="1422"/>
                      <a:pt x="6054" y="1734"/>
                      <a:pt x="5598" y="1912"/>
                    </a:cubicBezTo>
                    <a:cubicBezTo>
                      <a:pt x="5263" y="2043"/>
                      <a:pt x="4936" y="2111"/>
                      <a:pt x="4617" y="2111"/>
                    </a:cubicBezTo>
                    <a:cubicBezTo>
                      <a:pt x="4123" y="2111"/>
                      <a:pt x="3650" y="1947"/>
                      <a:pt x="3203" y="1595"/>
                    </a:cubicBezTo>
                    <a:cubicBezTo>
                      <a:pt x="3050" y="1475"/>
                      <a:pt x="2959" y="1319"/>
                      <a:pt x="2938" y="1129"/>
                    </a:cubicBezTo>
                    <a:cubicBezTo>
                      <a:pt x="2972" y="988"/>
                      <a:pt x="3005" y="855"/>
                      <a:pt x="3037" y="719"/>
                    </a:cubicBezTo>
                    <a:lnTo>
                      <a:pt x="3037" y="719"/>
                    </a:lnTo>
                    <a:cubicBezTo>
                      <a:pt x="2766" y="789"/>
                      <a:pt x="2677" y="1010"/>
                      <a:pt x="2637" y="1267"/>
                    </a:cubicBezTo>
                    <a:cubicBezTo>
                      <a:pt x="2456" y="1218"/>
                      <a:pt x="2298" y="1182"/>
                      <a:pt x="2144" y="1131"/>
                    </a:cubicBezTo>
                    <a:cubicBezTo>
                      <a:pt x="2040" y="1096"/>
                      <a:pt x="1940" y="1080"/>
                      <a:pt x="1843" y="1080"/>
                    </a:cubicBezTo>
                    <a:cubicBezTo>
                      <a:pt x="1593" y="1080"/>
                      <a:pt x="1369" y="1189"/>
                      <a:pt x="1171" y="1369"/>
                    </a:cubicBezTo>
                    <a:cubicBezTo>
                      <a:pt x="769" y="1730"/>
                      <a:pt x="428" y="2146"/>
                      <a:pt x="166" y="2622"/>
                    </a:cubicBezTo>
                    <a:cubicBezTo>
                      <a:pt x="34" y="2863"/>
                      <a:pt x="29" y="2902"/>
                      <a:pt x="0" y="3306"/>
                    </a:cubicBezTo>
                    <a:cubicBezTo>
                      <a:pt x="439" y="2658"/>
                      <a:pt x="795" y="2008"/>
                      <a:pt x="1511" y="1484"/>
                    </a:cubicBezTo>
                    <a:cubicBezTo>
                      <a:pt x="1661" y="1455"/>
                      <a:pt x="1808" y="1439"/>
                      <a:pt x="1950" y="1439"/>
                    </a:cubicBezTo>
                    <a:cubicBezTo>
                      <a:pt x="2321" y="1439"/>
                      <a:pt x="2656" y="1552"/>
                      <a:pt x="2937" y="1870"/>
                    </a:cubicBezTo>
                    <a:cubicBezTo>
                      <a:pt x="3250" y="2028"/>
                      <a:pt x="3551" y="2209"/>
                      <a:pt x="3876" y="2339"/>
                    </a:cubicBezTo>
                    <a:cubicBezTo>
                      <a:pt x="4140" y="2444"/>
                      <a:pt x="4425" y="2492"/>
                      <a:pt x="4706" y="2492"/>
                    </a:cubicBezTo>
                    <a:cubicBezTo>
                      <a:pt x="5391" y="2492"/>
                      <a:pt x="6058" y="2207"/>
                      <a:pt x="6372" y="1770"/>
                    </a:cubicBezTo>
                    <a:cubicBezTo>
                      <a:pt x="7467" y="241"/>
                      <a:pt x="7468" y="170"/>
                      <a:pt x="7483" y="15"/>
                    </a:cubicBezTo>
                    <a:cubicBezTo>
                      <a:pt x="7455" y="5"/>
                      <a:pt x="7431" y="0"/>
                      <a:pt x="74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43"/>
              <p:cNvSpPr/>
              <p:nvPr/>
            </p:nvSpPr>
            <p:spPr>
              <a:xfrm>
                <a:off x="2091854" y="586860"/>
                <a:ext cx="729549" cy="498936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6637" extrusionOk="0">
                    <a:moveTo>
                      <a:pt x="9124" y="1"/>
                    </a:moveTo>
                    <a:cubicBezTo>
                      <a:pt x="8358" y="1"/>
                      <a:pt x="7094" y="328"/>
                      <a:pt x="6086" y="895"/>
                    </a:cubicBezTo>
                    <a:cubicBezTo>
                      <a:pt x="3813" y="2173"/>
                      <a:pt x="2585" y="3802"/>
                      <a:pt x="811" y="5996"/>
                    </a:cubicBezTo>
                    <a:cubicBezTo>
                      <a:pt x="616" y="6237"/>
                      <a:pt x="388" y="6384"/>
                      <a:pt x="75" y="6398"/>
                    </a:cubicBezTo>
                    <a:cubicBezTo>
                      <a:pt x="54" y="6399"/>
                      <a:pt x="35" y="6445"/>
                      <a:pt x="0" y="6491"/>
                    </a:cubicBezTo>
                    <a:cubicBezTo>
                      <a:pt x="119" y="6548"/>
                      <a:pt x="227" y="6599"/>
                      <a:pt x="305" y="6637"/>
                    </a:cubicBezTo>
                    <a:cubicBezTo>
                      <a:pt x="671" y="6575"/>
                      <a:pt x="905" y="6370"/>
                      <a:pt x="1106" y="6127"/>
                    </a:cubicBezTo>
                    <a:cubicBezTo>
                      <a:pt x="2722" y="4189"/>
                      <a:pt x="3690" y="2694"/>
                      <a:pt x="5675" y="1438"/>
                    </a:cubicBezTo>
                    <a:cubicBezTo>
                      <a:pt x="7410" y="343"/>
                      <a:pt x="8171" y="377"/>
                      <a:pt x="9704" y="119"/>
                    </a:cubicBezTo>
                    <a:cubicBezTo>
                      <a:pt x="9589" y="39"/>
                      <a:pt x="9385" y="1"/>
                      <a:pt x="9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11358;p43"/>
              <p:cNvSpPr/>
              <p:nvPr/>
            </p:nvSpPr>
            <p:spPr>
              <a:xfrm>
                <a:off x="3246748" y="2336983"/>
                <a:ext cx="552142" cy="201168"/>
              </a:xfrm>
              <a:custGeom>
                <a:avLst/>
                <a:gdLst/>
                <a:ahLst/>
                <a:cxnLst/>
                <a:rect l="l" t="t" r="r" b="b"/>
                <a:pathLst>
                  <a:path w="7345" h="2676" extrusionOk="0">
                    <a:moveTo>
                      <a:pt x="7114" y="0"/>
                    </a:moveTo>
                    <a:cubicBezTo>
                      <a:pt x="7094" y="167"/>
                      <a:pt x="7107" y="342"/>
                      <a:pt x="7047" y="488"/>
                    </a:cubicBezTo>
                    <a:cubicBezTo>
                      <a:pt x="6313" y="2351"/>
                      <a:pt x="4922" y="2195"/>
                      <a:pt x="3670" y="2367"/>
                    </a:cubicBezTo>
                    <a:cubicBezTo>
                      <a:pt x="3652" y="2369"/>
                      <a:pt x="3628" y="2370"/>
                      <a:pt x="3599" y="2370"/>
                    </a:cubicBezTo>
                    <a:cubicBezTo>
                      <a:pt x="3346" y="2370"/>
                      <a:pt x="2697" y="2291"/>
                      <a:pt x="2497" y="2266"/>
                    </a:cubicBezTo>
                    <a:cubicBezTo>
                      <a:pt x="701" y="2046"/>
                      <a:pt x="393" y="905"/>
                      <a:pt x="164" y="400"/>
                    </a:cubicBezTo>
                    <a:cubicBezTo>
                      <a:pt x="96" y="458"/>
                      <a:pt x="23" y="491"/>
                      <a:pt x="17" y="530"/>
                    </a:cubicBezTo>
                    <a:cubicBezTo>
                      <a:pt x="4" y="629"/>
                      <a:pt x="0" y="741"/>
                      <a:pt x="34" y="832"/>
                    </a:cubicBezTo>
                    <a:cubicBezTo>
                      <a:pt x="532" y="2198"/>
                      <a:pt x="1614" y="2676"/>
                      <a:pt x="3511" y="2676"/>
                    </a:cubicBezTo>
                    <a:cubicBezTo>
                      <a:pt x="3794" y="2676"/>
                      <a:pt x="4095" y="2665"/>
                      <a:pt x="4415" y="2645"/>
                    </a:cubicBezTo>
                    <a:cubicBezTo>
                      <a:pt x="5039" y="2606"/>
                      <a:pt x="5643" y="2459"/>
                      <a:pt x="6183" y="2125"/>
                    </a:cubicBezTo>
                    <a:cubicBezTo>
                      <a:pt x="6804" y="1738"/>
                      <a:pt x="7253" y="937"/>
                      <a:pt x="7345" y="316"/>
                    </a:cubicBezTo>
                    <a:cubicBezTo>
                      <a:pt x="7270" y="115"/>
                      <a:pt x="7269" y="116"/>
                      <a:pt x="71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11359;p43"/>
              <p:cNvSpPr/>
              <p:nvPr/>
            </p:nvSpPr>
            <p:spPr>
              <a:xfrm>
                <a:off x="3236675" y="2455758"/>
                <a:ext cx="589202" cy="221541"/>
              </a:xfrm>
              <a:custGeom>
                <a:avLst/>
                <a:gdLst/>
                <a:ahLst/>
                <a:cxnLst/>
                <a:rect l="l" t="t" r="r" b="b"/>
                <a:pathLst>
                  <a:path w="7838" h="2947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3" y="78"/>
                      <a:pt x="0" y="163"/>
                      <a:pt x="29" y="231"/>
                    </a:cubicBezTo>
                    <a:cubicBezTo>
                      <a:pt x="465" y="1322"/>
                      <a:pt x="1199" y="2227"/>
                      <a:pt x="2324" y="2593"/>
                    </a:cubicBezTo>
                    <a:cubicBezTo>
                      <a:pt x="3098" y="2845"/>
                      <a:pt x="3824" y="2947"/>
                      <a:pt x="4469" y="2947"/>
                    </a:cubicBezTo>
                    <a:cubicBezTo>
                      <a:pt x="5803" y="2947"/>
                      <a:pt x="6791" y="2511"/>
                      <a:pt x="7146" y="2066"/>
                    </a:cubicBezTo>
                    <a:cubicBezTo>
                      <a:pt x="7499" y="1624"/>
                      <a:pt x="7775" y="1144"/>
                      <a:pt x="7835" y="568"/>
                    </a:cubicBezTo>
                    <a:cubicBezTo>
                      <a:pt x="7838" y="546"/>
                      <a:pt x="7793" y="518"/>
                      <a:pt x="7770" y="491"/>
                    </a:cubicBezTo>
                    <a:cubicBezTo>
                      <a:pt x="7654" y="535"/>
                      <a:pt x="7634" y="635"/>
                      <a:pt x="7601" y="734"/>
                    </a:cubicBezTo>
                    <a:cubicBezTo>
                      <a:pt x="7217" y="1959"/>
                      <a:pt x="6212" y="2536"/>
                      <a:pt x="5279" y="2562"/>
                    </a:cubicBezTo>
                    <a:cubicBezTo>
                      <a:pt x="5196" y="2564"/>
                      <a:pt x="5112" y="2565"/>
                      <a:pt x="5029" y="2565"/>
                    </a:cubicBezTo>
                    <a:cubicBezTo>
                      <a:pt x="4823" y="2565"/>
                      <a:pt x="4616" y="2560"/>
                      <a:pt x="4410" y="2560"/>
                    </a:cubicBezTo>
                    <a:cubicBezTo>
                      <a:pt x="4287" y="2560"/>
                      <a:pt x="4163" y="2562"/>
                      <a:pt x="4039" y="2567"/>
                    </a:cubicBezTo>
                    <a:cubicBezTo>
                      <a:pt x="4000" y="2569"/>
                      <a:pt x="3959" y="2570"/>
                      <a:pt x="3919" y="2570"/>
                    </a:cubicBezTo>
                    <a:cubicBezTo>
                      <a:pt x="3161" y="2570"/>
                      <a:pt x="2201" y="2277"/>
                      <a:pt x="1634" y="1882"/>
                    </a:cubicBezTo>
                    <a:cubicBezTo>
                      <a:pt x="724" y="1249"/>
                      <a:pt x="542" y="38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11360;p43"/>
              <p:cNvSpPr/>
              <p:nvPr/>
            </p:nvSpPr>
            <p:spPr>
              <a:xfrm>
                <a:off x="1749964" y="1856472"/>
                <a:ext cx="408412" cy="716718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9534" extrusionOk="0">
                    <a:moveTo>
                      <a:pt x="36" y="1"/>
                    </a:moveTo>
                    <a:cubicBezTo>
                      <a:pt x="27" y="87"/>
                      <a:pt x="0" y="152"/>
                      <a:pt x="18" y="202"/>
                    </a:cubicBezTo>
                    <a:cubicBezTo>
                      <a:pt x="891" y="2687"/>
                      <a:pt x="1926" y="3446"/>
                      <a:pt x="3015" y="5769"/>
                    </a:cubicBezTo>
                    <a:cubicBezTo>
                      <a:pt x="3978" y="7826"/>
                      <a:pt x="4234" y="8507"/>
                      <a:pt x="5213" y="9487"/>
                    </a:cubicBezTo>
                    <a:cubicBezTo>
                      <a:pt x="5243" y="9516"/>
                      <a:pt x="5279" y="9534"/>
                      <a:pt x="5316" y="9534"/>
                    </a:cubicBezTo>
                    <a:cubicBezTo>
                      <a:pt x="5355" y="9534"/>
                      <a:pt x="5396" y="9515"/>
                      <a:pt x="5433" y="9469"/>
                    </a:cubicBezTo>
                    <a:cubicBezTo>
                      <a:pt x="4767" y="8522"/>
                      <a:pt x="4129" y="7553"/>
                      <a:pt x="3664" y="6486"/>
                    </a:cubicBezTo>
                    <a:cubicBezTo>
                      <a:pt x="2317" y="3402"/>
                      <a:pt x="1028" y="2352"/>
                      <a:pt x="190" y="115"/>
                    </a:cubicBezTo>
                    <a:cubicBezTo>
                      <a:pt x="175" y="72"/>
                      <a:pt x="104" y="49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11361;p43"/>
              <p:cNvSpPr/>
              <p:nvPr/>
            </p:nvSpPr>
            <p:spPr>
              <a:xfrm>
                <a:off x="3387398" y="848089"/>
                <a:ext cx="553495" cy="324681"/>
              </a:xfrm>
              <a:custGeom>
                <a:avLst/>
                <a:gdLst/>
                <a:ahLst/>
                <a:cxnLst/>
                <a:rect l="l" t="t" r="r" b="b"/>
                <a:pathLst>
                  <a:path w="7363" h="4319" extrusionOk="0">
                    <a:moveTo>
                      <a:pt x="3781" y="1"/>
                    </a:moveTo>
                    <a:cubicBezTo>
                      <a:pt x="2659" y="1"/>
                      <a:pt x="1573" y="452"/>
                      <a:pt x="1009" y="1494"/>
                    </a:cubicBezTo>
                    <a:cubicBezTo>
                      <a:pt x="96" y="3180"/>
                      <a:pt x="81" y="3608"/>
                      <a:pt x="3" y="4205"/>
                    </a:cubicBezTo>
                    <a:cubicBezTo>
                      <a:pt x="0" y="4240"/>
                      <a:pt x="31" y="4280"/>
                      <a:pt x="45" y="4318"/>
                    </a:cubicBezTo>
                    <a:cubicBezTo>
                      <a:pt x="74" y="4298"/>
                      <a:pt x="115" y="4285"/>
                      <a:pt x="131" y="4257"/>
                    </a:cubicBezTo>
                    <a:cubicBezTo>
                      <a:pt x="355" y="3841"/>
                      <a:pt x="200" y="3334"/>
                      <a:pt x="1269" y="1655"/>
                    </a:cubicBezTo>
                    <a:cubicBezTo>
                      <a:pt x="1869" y="713"/>
                      <a:pt x="2812" y="315"/>
                      <a:pt x="3783" y="315"/>
                    </a:cubicBezTo>
                    <a:cubicBezTo>
                      <a:pt x="5145" y="315"/>
                      <a:pt x="6562" y="1099"/>
                      <a:pt x="7164" y="2263"/>
                    </a:cubicBezTo>
                    <a:lnTo>
                      <a:pt x="7362" y="2263"/>
                    </a:lnTo>
                    <a:cubicBezTo>
                      <a:pt x="7274" y="2048"/>
                      <a:pt x="7221" y="1892"/>
                      <a:pt x="7145" y="1749"/>
                    </a:cubicBezTo>
                    <a:cubicBezTo>
                      <a:pt x="6556" y="666"/>
                      <a:pt x="5143" y="1"/>
                      <a:pt x="37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11362;p43"/>
              <p:cNvSpPr/>
              <p:nvPr/>
            </p:nvSpPr>
            <p:spPr>
              <a:xfrm>
                <a:off x="5084369" y="964684"/>
                <a:ext cx="694970" cy="375649"/>
              </a:xfrm>
              <a:custGeom>
                <a:avLst/>
                <a:gdLst/>
                <a:ahLst/>
                <a:cxnLst/>
                <a:rect l="l" t="t" r="r" b="b"/>
                <a:pathLst>
                  <a:path w="9245" h="4997" extrusionOk="0">
                    <a:moveTo>
                      <a:pt x="2275" y="1"/>
                    </a:moveTo>
                    <a:cubicBezTo>
                      <a:pt x="1298" y="1"/>
                      <a:pt x="528" y="121"/>
                      <a:pt x="147" y="141"/>
                    </a:cubicBezTo>
                    <a:cubicBezTo>
                      <a:pt x="128" y="142"/>
                      <a:pt x="109" y="156"/>
                      <a:pt x="78" y="171"/>
                    </a:cubicBezTo>
                    <a:cubicBezTo>
                      <a:pt x="58" y="211"/>
                      <a:pt x="34" y="262"/>
                      <a:pt x="0" y="334"/>
                    </a:cubicBezTo>
                    <a:cubicBezTo>
                      <a:pt x="165" y="376"/>
                      <a:pt x="296" y="392"/>
                      <a:pt x="423" y="392"/>
                    </a:cubicBezTo>
                    <a:cubicBezTo>
                      <a:pt x="793" y="392"/>
                      <a:pt x="1138" y="261"/>
                      <a:pt x="2214" y="261"/>
                    </a:cubicBezTo>
                    <a:cubicBezTo>
                      <a:pt x="2437" y="261"/>
                      <a:pt x="2692" y="266"/>
                      <a:pt x="2984" y="280"/>
                    </a:cubicBezTo>
                    <a:cubicBezTo>
                      <a:pt x="4992" y="375"/>
                      <a:pt x="6763" y="1207"/>
                      <a:pt x="7933" y="2301"/>
                    </a:cubicBezTo>
                    <a:cubicBezTo>
                      <a:pt x="8716" y="3033"/>
                      <a:pt x="8803" y="3757"/>
                      <a:pt x="9123" y="4996"/>
                    </a:cubicBezTo>
                    <a:cubicBezTo>
                      <a:pt x="9244" y="4472"/>
                      <a:pt x="9173" y="4074"/>
                      <a:pt x="9051" y="3674"/>
                    </a:cubicBezTo>
                    <a:cubicBezTo>
                      <a:pt x="8912" y="3217"/>
                      <a:pt x="8755" y="2768"/>
                      <a:pt x="8430" y="2402"/>
                    </a:cubicBezTo>
                    <a:cubicBezTo>
                      <a:pt x="8374" y="2340"/>
                      <a:pt x="7798" y="1790"/>
                      <a:pt x="7505" y="1578"/>
                    </a:cubicBezTo>
                    <a:cubicBezTo>
                      <a:pt x="5702" y="274"/>
                      <a:pt x="3752" y="1"/>
                      <a:pt x="2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11363;p43"/>
              <p:cNvSpPr/>
              <p:nvPr/>
            </p:nvSpPr>
            <p:spPr>
              <a:xfrm>
                <a:off x="4497713" y="2318641"/>
                <a:ext cx="357671" cy="298219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3967" extrusionOk="0">
                    <a:moveTo>
                      <a:pt x="2235" y="1"/>
                    </a:moveTo>
                    <a:cubicBezTo>
                      <a:pt x="1846" y="1"/>
                      <a:pt x="1438" y="138"/>
                      <a:pt x="1167" y="436"/>
                    </a:cubicBezTo>
                    <a:cubicBezTo>
                      <a:pt x="868" y="764"/>
                      <a:pt x="637" y="1123"/>
                      <a:pt x="474" y="1530"/>
                    </a:cubicBezTo>
                    <a:cubicBezTo>
                      <a:pt x="371" y="1786"/>
                      <a:pt x="361" y="2045"/>
                      <a:pt x="452" y="2431"/>
                    </a:cubicBezTo>
                    <a:cubicBezTo>
                      <a:pt x="608" y="1891"/>
                      <a:pt x="672" y="1388"/>
                      <a:pt x="1267" y="752"/>
                    </a:cubicBezTo>
                    <a:cubicBezTo>
                      <a:pt x="1549" y="448"/>
                      <a:pt x="1893" y="298"/>
                      <a:pt x="2244" y="298"/>
                    </a:cubicBezTo>
                    <a:cubicBezTo>
                      <a:pt x="2589" y="298"/>
                      <a:pt x="2941" y="444"/>
                      <a:pt x="3247" y="735"/>
                    </a:cubicBezTo>
                    <a:cubicBezTo>
                      <a:pt x="3257" y="743"/>
                      <a:pt x="3246" y="772"/>
                      <a:pt x="3245" y="793"/>
                    </a:cubicBezTo>
                    <a:cubicBezTo>
                      <a:pt x="3235" y="809"/>
                      <a:pt x="3228" y="832"/>
                      <a:pt x="3213" y="838"/>
                    </a:cubicBezTo>
                    <a:cubicBezTo>
                      <a:pt x="3177" y="856"/>
                      <a:pt x="3138" y="872"/>
                      <a:pt x="3098" y="879"/>
                    </a:cubicBezTo>
                    <a:cubicBezTo>
                      <a:pt x="1402" y="1198"/>
                      <a:pt x="898" y="2388"/>
                      <a:pt x="13" y="3867"/>
                    </a:cubicBezTo>
                    <a:cubicBezTo>
                      <a:pt x="1" y="3888"/>
                      <a:pt x="24" y="3933"/>
                      <a:pt x="31" y="3967"/>
                    </a:cubicBezTo>
                    <a:cubicBezTo>
                      <a:pt x="224" y="3943"/>
                      <a:pt x="215" y="3778"/>
                      <a:pt x="1008" y="2712"/>
                    </a:cubicBezTo>
                    <a:cubicBezTo>
                      <a:pt x="2174" y="1146"/>
                      <a:pt x="2928" y="1197"/>
                      <a:pt x="3911" y="1087"/>
                    </a:cubicBezTo>
                    <a:cubicBezTo>
                      <a:pt x="4447" y="1316"/>
                      <a:pt x="4566" y="1376"/>
                      <a:pt x="4629" y="1376"/>
                    </a:cubicBezTo>
                    <a:cubicBezTo>
                      <a:pt x="4666" y="1376"/>
                      <a:pt x="4684" y="1355"/>
                      <a:pt x="4757" y="1335"/>
                    </a:cubicBezTo>
                    <a:cubicBezTo>
                      <a:pt x="4492" y="915"/>
                      <a:pt x="4042" y="906"/>
                      <a:pt x="3811" y="815"/>
                    </a:cubicBezTo>
                    <a:cubicBezTo>
                      <a:pt x="3442" y="541"/>
                      <a:pt x="3207" y="335"/>
                      <a:pt x="2942" y="178"/>
                    </a:cubicBezTo>
                    <a:cubicBezTo>
                      <a:pt x="2746" y="62"/>
                      <a:pt x="2495" y="1"/>
                      <a:pt x="22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11364;p43"/>
              <p:cNvSpPr/>
              <p:nvPr/>
            </p:nvSpPr>
            <p:spPr>
              <a:xfrm>
                <a:off x="4644753" y="1628995"/>
                <a:ext cx="512225" cy="307992"/>
              </a:xfrm>
              <a:custGeom>
                <a:avLst/>
                <a:gdLst/>
                <a:ahLst/>
                <a:cxnLst/>
                <a:rect l="l" t="t" r="r" b="b"/>
                <a:pathLst>
                  <a:path w="6814" h="4097" extrusionOk="0">
                    <a:moveTo>
                      <a:pt x="6119" y="1"/>
                    </a:moveTo>
                    <a:cubicBezTo>
                      <a:pt x="5823" y="1"/>
                      <a:pt x="5517" y="127"/>
                      <a:pt x="5332" y="369"/>
                    </a:cubicBezTo>
                    <a:cubicBezTo>
                      <a:pt x="4909" y="927"/>
                      <a:pt x="4884" y="1102"/>
                      <a:pt x="4646" y="1661"/>
                    </a:cubicBezTo>
                    <a:cubicBezTo>
                      <a:pt x="4641" y="1661"/>
                      <a:pt x="4637" y="1661"/>
                      <a:pt x="4633" y="1661"/>
                    </a:cubicBezTo>
                    <a:cubicBezTo>
                      <a:pt x="4535" y="1661"/>
                      <a:pt x="4491" y="1539"/>
                      <a:pt x="4401" y="1539"/>
                    </a:cubicBezTo>
                    <a:cubicBezTo>
                      <a:pt x="4379" y="1539"/>
                      <a:pt x="4354" y="1547"/>
                      <a:pt x="4325" y="1565"/>
                    </a:cubicBezTo>
                    <a:cubicBezTo>
                      <a:pt x="4350" y="1684"/>
                      <a:pt x="4376" y="1802"/>
                      <a:pt x="4405" y="1939"/>
                    </a:cubicBezTo>
                    <a:cubicBezTo>
                      <a:pt x="4005" y="2918"/>
                      <a:pt x="3334" y="3561"/>
                      <a:pt x="2242" y="3762"/>
                    </a:cubicBezTo>
                    <a:cubicBezTo>
                      <a:pt x="2125" y="3784"/>
                      <a:pt x="2011" y="3793"/>
                      <a:pt x="1899" y="3793"/>
                    </a:cubicBezTo>
                    <a:cubicBezTo>
                      <a:pt x="1618" y="3793"/>
                      <a:pt x="1352" y="3737"/>
                      <a:pt x="1080" y="3686"/>
                    </a:cubicBezTo>
                    <a:cubicBezTo>
                      <a:pt x="682" y="3610"/>
                      <a:pt x="435" y="3422"/>
                      <a:pt x="93" y="3037"/>
                    </a:cubicBezTo>
                    <a:lnTo>
                      <a:pt x="93" y="3037"/>
                    </a:lnTo>
                    <a:cubicBezTo>
                      <a:pt x="1" y="3273"/>
                      <a:pt x="85" y="3448"/>
                      <a:pt x="269" y="3580"/>
                    </a:cubicBezTo>
                    <a:cubicBezTo>
                      <a:pt x="737" y="3918"/>
                      <a:pt x="1277" y="4086"/>
                      <a:pt x="1838" y="4096"/>
                    </a:cubicBezTo>
                    <a:cubicBezTo>
                      <a:pt x="1862" y="4096"/>
                      <a:pt x="1886" y="4097"/>
                      <a:pt x="1909" y="4097"/>
                    </a:cubicBezTo>
                    <a:cubicBezTo>
                      <a:pt x="3870" y="4097"/>
                      <a:pt x="4291" y="2639"/>
                      <a:pt x="4563" y="2492"/>
                    </a:cubicBezTo>
                    <a:cubicBezTo>
                      <a:pt x="4641" y="2525"/>
                      <a:pt x="4698" y="2549"/>
                      <a:pt x="4754" y="2574"/>
                    </a:cubicBezTo>
                    <a:cubicBezTo>
                      <a:pt x="4772" y="2535"/>
                      <a:pt x="4806" y="2498"/>
                      <a:pt x="4804" y="2463"/>
                    </a:cubicBezTo>
                    <a:cubicBezTo>
                      <a:pt x="4764" y="1870"/>
                      <a:pt x="5038" y="1385"/>
                      <a:pt x="5322" y="897"/>
                    </a:cubicBezTo>
                    <a:cubicBezTo>
                      <a:pt x="5520" y="553"/>
                      <a:pt x="5788" y="321"/>
                      <a:pt x="6255" y="292"/>
                    </a:cubicBezTo>
                    <a:cubicBezTo>
                      <a:pt x="6609" y="524"/>
                      <a:pt x="6665" y="569"/>
                      <a:pt x="6710" y="569"/>
                    </a:cubicBezTo>
                    <a:cubicBezTo>
                      <a:pt x="6732" y="569"/>
                      <a:pt x="6752" y="558"/>
                      <a:pt x="6802" y="553"/>
                    </a:cubicBezTo>
                    <a:cubicBezTo>
                      <a:pt x="6806" y="474"/>
                      <a:pt x="6811" y="397"/>
                      <a:pt x="6813" y="343"/>
                    </a:cubicBezTo>
                    <a:cubicBezTo>
                      <a:pt x="6665" y="112"/>
                      <a:pt x="6397" y="1"/>
                      <a:pt x="6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11365;p43"/>
              <p:cNvSpPr/>
              <p:nvPr/>
            </p:nvSpPr>
            <p:spPr>
              <a:xfrm>
                <a:off x="5032198" y="1612307"/>
                <a:ext cx="541392" cy="312728"/>
              </a:xfrm>
              <a:custGeom>
                <a:avLst/>
                <a:gdLst/>
                <a:ahLst/>
                <a:cxnLst/>
                <a:rect l="l" t="t" r="r" b="b"/>
                <a:pathLst>
                  <a:path w="7202" h="4160" extrusionOk="0">
                    <a:moveTo>
                      <a:pt x="7179" y="1"/>
                    </a:moveTo>
                    <a:lnTo>
                      <a:pt x="7179" y="1"/>
                    </a:lnTo>
                    <a:cubicBezTo>
                      <a:pt x="6363" y="503"/>
                      <a:pt x="5809" y="1398"/>
                      <a:pt x="5113" y="1919"/>
                    </a:cubicBezTo>
                    <a:cubicBezTo>
                      <a:pt x="4641" y="2273"/>
                      <a:pt x="4089" y="2452"/>
                      <a:pt x="3547" y="2452"/>
                    </a:cubicBezTo>
                    <a:cubicBezTo>
                      <a:pt x="2953" y="2452"/>
                      <a:pt x="2372" y="2237"/>
                      <a:pt x="1920" y="1803"/>
                    </a:cubicBezTo>
                    <a:cubicBezTo>
                      <a:pt x="1878" y="1761"/>
                      <a:pt x="1818" y="1738"/>
                      <a:pt x="1754" y="1701"/>
                    </a:cubicBezTo>
                    <a:cubicBezTo>
                      <a:pt x="1714" y="1747"/>
                      <a:pt x="1680" y="1788"/>
                      <a:pt x="1647" y="1828"/>
                    </a:cubicBezTo>
                    <a:cubicBezTo>
                      <a:pt x="1393" y="1839"/>
                      <a:pt x="1143" y="1884"/>
                      <a:pt x="972" y="2086"/>
                    </a:cubicBezTo>
                    <a:cubicBezTo>
                      <a:pt x="228" y="2968"/>
                      <a:pt x="0" y="4160"/>
                      <a:pt x="275" y="4160"/>
                    </a:cubicBezTo>
                    <a:cubicBezTo>
                      <a:pt x="299" y="4160"/>
                      <a:pt x="326" y="4151"/>
                      <a:pt x="356" y="4133"/>
                    </a:cubicBezTo>
                    <a:cubicBezTo>
                      <a:pt x="470" y="3386"/>
                      <a:pt x="791" y="2736"/>
                      <a:pt x="1362" y="2184"/>
                    </a:cubicBezTo>
                    <a:cubicBezTo>
                      <a:pt x="1552" y="2237"/>
                      <a:pt x="1724" y="2283"/>
                      <a:pt x="1890" y="2328"/>
                    </a:cubicBezTo>
                    <a:cubicBezTo>
                      <a:pt x="1952" y="2306"/>
                      <a:pt x="2010" y="2287"/>
                      <a:pt x="2040" y="2277"/>
                    </a:cubicBezTo>
                    <a:cubicBezTo>
                      <a:pt x="2265" y="2390"/>
                      <a:pt x="2458" y="2522"/>
                      <a:pt x="2672" y="2587"/>
                    </a:cubicBezTo>
                    <a:cubicBezTo>
                      <a:pt x="3058" y="2703"/>
                      <a:pt x="3401" y="2757"/>
                      <a:pt x="3711" y="2757"/>
                    </a:cubicBezTo>
                    <a:cubicBezTo>
                      <a:pt x="5153" y="2757"/>
                      <a:pt x="5909" y="1600"/>
                      <a:pt x="7175" y="174"/>
                    </a:cubicBezTo>
                    <a:cubicBezTo>
                      <a:pt x="7201" y="146"/>
                      <a:pt x="7179" y="75"/>
                      <a:pt x="7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11366;p43"/>
              <p:cNvSpPr/>
              <p:nvPr/>
            </p:nvSpPr>
            <p:spPr>
              <a:xfrm>
                <a:off x="3681778" y="1805429"/>
                <a:ext cx="354213" cy="342046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4550" extrusionOk="0">
                    <a:moveTo>
                      <a:pt x="2357" y="1"/>
                    </a:moveTo>
                    <a:cubicBezTo>
                      <a:pt x="1449" y="1"/>
                      <a:pt x="532" y="526"/>
                      <a:pt x="194" y="1756"/>
                    </a:cubicBezTo>
                    <a:cubicBezTo>
                      <a:pt x="0" y="2465"/>
                      <a:pt x="7" y="3190"/>
                      <a:pt x="53" y="3914"/>
                    </a:cubicBezTo>
                    <a:cubicBezTo>
                      <a:pt x="71" y="4212"/>
                      <a:pt x="96" y="4244"/>
                      <a:pt x="372" y="4549"/>
                    </a:cubicBezTo>
                    <a:cubicBezTo>
                      <a:pt x="336" y="4330"/>
                      <a:pt x="300" y="4110"/>
                      <a:pt x="268" y="3890"/>
                    </a:cubicBezTo>
                    <a:cubicBezTo>
                      <a:pt x="255" y="3789"/>
                      <a:pt x="235" y="3685"/>
                      <a:pt x="242" y="3585"/>
                    </a:cubicBezTo>
                    <a:cubicBezTo>
                      <a:pt x="311" y="2648"/>
                      <a:pt x="395" y="1675"/>
                      <a:pt x="914" y="1048"/>
                    </a:cubicBezTo>
                    <a:cubicBezTo>
                      <a:pt x="1145" y="769"/>
                      <a:pt x="1412" y="521"/>
                      <a:pt x="1755" y="436"/>
                    </a:cubicBezTo>
                    <a:cubicBezTo>
                      <a:pt x="1973" y="383"/>
                      <a:pt x="2181" y="358"/>
                      <a:pt x="2379" y="358"/>
                    </a:cubicBezTo>
                    <a:cubicBezTo>
                      <a:pt x="3562" y="358"/>
                      <a:pt x="4354" y="1251"/>
                      <a:pt x="4401" y="2284"/>
                    </a:cubicBezTo>
                    <a:cubicBezTo>
                      <a:pt x="4404" y="2414"/>
                      <a:pt x="4331" y="2569"/>
                      <a:pt x="4492" y="2679"/>
                    </a:cubicBezTo>
                    <a:cubicBezTo>
                      <a:pt x="4712" y="2459"/>
                      <a:pt x="4708" y="2184"/>
                      <a:pt x="4646" y="1927"/>
                    </a:cubicBezTo>
                    <a:cubicBezTo>
                      <a:pt x="4579" y="1648"/>
                      <a:pt x="4480" y="1369"/>
                      <a:pt x="4344" y="1118"/>
                    </a:cubicBezTo>
                    <a:cubicBezTo>
                      <a:pt x="3963" y="415"/>
                      <a:pt x="3163" y="1"/>
                      <a:pt x="2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11367;p43"/>
              <p:cNvSpPr/>
              <p:nvPr/>
            </p:nvSpPr>
            <p:spPr>
              <a:xfrm>
                <a:off x="3022354" y="1020763"/>
                <a:ext cx="360227" cy="241462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3212" extrusionOk="0">
                    <a:moveTo>
                      <a:pt x="76" y="1"/>
                    </a:moveTo>
                    <a:cubicBezTo>
                      <a:pt x="48" y="48"/>
                      <a:pt x="30" y="79"/>
                      <a:pt x="0" y="129"/>
                    </a:cubicBezTo>
                    <a:cubicBezTo>
                      <a:pt x="42" y="188"/>
                      <a:pt x="84" y="261"/>
                      <a:pt x="140" y="317"/>
                    </a:cubicBezTo>
                    <a:cubicBezTo>
                      <a:pt x="523" y="699"/>
                      <a:pt x="1207" y="978"/>
                      <a:pt x="1726" y="1138"/>
                    </a:cubicBezTo>
                    <a:cubicBezTo>
                      <a:pt x="2032" y="1233"/>
                      <a:pt x="2333" y="1279"/>
                      <a:pt x="2628" y="1279"/>
                    </a:cubicBezTo>
                    <a:cubicBezTo>
                      <a:pt x="3141" y="1279"/>
                      <a:pt x="3638" y="1138"/>
                      <a:pt x="4120" y="864"/>
                    </a:cubicBezTo>
                    <a:cubicBezTo>
                      <a:pt x="4223" y="806"/>
                      <a:pt x="4319" y="734"/>
                      <a:pt x="4441" y="654"/>
                    </a:cubicBezTo>
                    <a:cubicBezTo>
                      <a:pt x="4485" y="767"/>
                      <a:pt x="4520" y="861"/>
                      <a:pt x="4547" y="930"/>
                    </a:cubicBezTo>
                    <a:cubicBezTo>
                      <a:pt x="4432" y="1598"/>
                      <a:pt x="3931" y="2681"/>
                      <a:pt x="3267" y="2822"/>
                    </a:cubicBezTo>
                    <a:cubicBezTo>
                      <a:pt x="3083" y="2861"/>
                      <a:pt x="2909" y="2879"/>
                      <a:pt x="2745" y="2879"/>
                    </a:cubicBezTo>
                    <a:cubicBezTo>
                      <a:pt x="1983" y="2879"/>
                      <a:pt x="1444" y="2494"/>
                      <a:pt x="1221" y="2036"/>
                    </a:cubicBezTo>
                    <a:cubicBezTo>
                      <a:pt x="1193" y="1979"/>
                      <a:pt x="1158" y="1926"/>
                      <a:pt x="1084" y="1926"/>
                    </a:cubicBezTo>
                    <a:cubicBezTo>
                      <a:pt x="1064" y="1926"/>
                      <a:pt x="1042" y="1930"/>
                      <a:pt x="1017" y="1938"/>
                    </a:cubicBezTo>
                    <a:cubicBezTo>
                      <a:pt x="941" y="2208"/>
                      <a:pt x="1179" y="2382"/>
                      <a:pt x="1247" y="2607"/>
                    </a:cubicBezTo>
                    <a:cubicBezTo>
                      <a:pt x="1395" y="2710"/>
                      <a:pt x="1541" y="2821"/>
                      <a:pt x="1699" y="2911"/>
                    </a:cubicBezTo>
                    <a:cubicBezTo>
                      <a:pt x="2042" y="3109"/>
                      <a:pt x="2414" y="3211"/>
                      <a:pt x="2773" y="3211"/>
                    </a:cubicBezTo>
                    <a:cubicBezTo>
                      <a:pt x="3328" y="3211"/>
                      <a:pt x="3848" y="2965"/>
                      <a:pt x="4171" y="2440"/>
                    </a:cubicBezTo>
                    <a:cubicBezTo>
                      <a:pt x="4378" y="2103"/>
                      <a:pt x="4547" y="1753"/>
                      <a:pt x="4669" y="1374"/>
                    </a:cubicBezTo>
                    <a:cubicBezTo>
                      <a:pt x="4792" y="993"/>
                      <a:pt x="4713" y="688"/>
                      <a:pt x="4443" y="405"/>
                    </a:cubicBezTo>
                    <a:cubicBezTo>
                      <a:pt x="4021" y="635"/>
                      <a:pt x="3459" y="998"/>
                      <a:pt x="2648" y="998"/>
                    </a:cubicBezTo>
                    <a:cubicBezTo>
                      <a:pt x="2385" y="998"/>
                      <a:pt x="2095" y="959"/>
                      <a:pt x="1776" y="866"/>
                    </a:cubicBezTo>
                    <a:cubicBezTo>
                      <a:pt x="1154" y="683"/>
                      <a:pt x="570" y="433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11368;p43"/>
              <p:cNvSpPr/>
              <p:nvPr/>
            </p:nvSpPr>
            <p:spPr>
              <a:xfrm>
                <a:off x="3533987" y="580244"/>
                <a:ext cx="774051" cy="263263"/>
              </a:xfrm>
              <a:custGeom>
                <a:avLst/>
                <a:gdLst/>
                <a:ahLst/>
                <a:cxnLst/>
                <a:rect l="l" t="t" r="r" b="b"/>
                <a:pathLst>
                  <a:path w="10297" h="3502" extrusionOk="0">
                    <a:moveTo>
                      <a:pt x="2033" y="0"/>
                    </a:moveTo>
                    <a:cubicBezTo>
                      <a:pt x="1593" y="0"/>
                      <a:pt x="1159" y="119"/>
                      <a:pt x="722" y="172"/>
                    </a:cubicBezTo>
                    <a:cubicBezTo>
                      <a:pt x="559" y="191"/>
                      <a:pt x="396" y="234"/>
                      <a:pt x="239" y="282"/>
                    </a:cubicBezTo>
                    <a:cubicBezTo>
                      <a:pt x="169" y="305"/>
                      <a:pt x="110" y="369"/>
                      <a:pt x="1" y="446"/>
                    </a:cubicBezTo>
                    <a:cubicBezTo>
                      <a:pt x="104" y="495"/>
                      <a:pt x="197" y="514"/>
                      <a:pt x="300" y="514"/>
                    </a:cubicBezTo>
                    <a:cubicBezTo>
                      <a:pt x="581" y="514"/>
                      <a:pt x="932" y="369"/>
                      <a:pt x="1736" y="287"/>
                    </a:cubicBezTo>
                    <a:cubicBezTo>
                      <a:pt x="1880" y="272"/>
                      <a:pt x="2024" y="265"/>
                      <a:pt x="2170" y="265"/>
                    </a:cubicBezTo>
                    <a:cubicBezTo>
                      <a:pt x="3741" y="265"/>
                      <a:pt x="5421" y="1083"/>
                      <a:pt x="6665" y="1890"/>
                    </a:cubicBezTo>
                    <a:cubicBezTo>
                      <a:pt x="7064" y="2150"/>
                      <a:pt x="7485" y="2377"/>
                      <a:pt x="7879" y="2642"/>
                    </a:cubicBezTo>
                    <a:cubicBezTo>
                      <a:pt x="8528" y="3076"/>
                      <a:pt x="9257" y="3299"/>
                      <a:pt x="10002" y="3482"/>
                    </a:cubicBezTo>
                    <a:cubicBezTo>
                      <a:pt x="10043" y="3492"/>
                      <a:pt x="10086" y="3501"/>
                      <a:pt x="10129" y="3501"/>
                    </a:cubicBezTo>
                    <a:cubicBezTo>
                      <a:pt x="10186" y="3501"/>
                      <a:pt x="10244" y="3484"/>
                      <a:pt x="10296" y="3426"/>
                    </a:cubicBezTo>
                    <a:cubicBezTo>
                      <a:pt x="10088" y="3235"/>
                      <a:pt x="9815" y="3193"/>
                      <a:pt x="9563" y="3119"/>
                    </a:cubicBezTo>
                    <a:cubicBezTo>
                      <a:pt x="7223" y="2417"/>
                      <a:pt x="5888" y="394"/>
                      <a:pt x="2260" y="12"/>
                    </a:cubicBezTo>
                    <a:cubicBezTo>
                      <a:pt x="2184" y="4"/>
                      <a:pt x="2108" y="0"/>
                      <a:pt x="20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11369;p43"/>
              <p:cNvSpPr/>
              <p:nvPr/>
            </p:nvSpPr>
            <p:spPr>
              <a:xfrm>
                <a:off x="2587099" y="960925"/>
                <a:ext cx="482232" cy="305962"/>
              </a:xfrm>
              <a:custGeom>
                <a:avLst/>
                <a:gdLst/>
                <a:ahLst/>
                <a:cxnLst/>
                <a:rect l="l" t="t" r="r" b="b"/>
                <a:pathLst>
                  <a:path w="6415" h="4070" extrusionOk="0">
                    <a:moveTo>
                      <a:pt x="2578" y="1"/>
                    </a:moveTo>
                    <a:cubicBezTo>
                      <a:pt x="2542" y="1"/>
                      <a:pt x="2507" y="1"/>
                      <a:pt x="2470" y="2"/>
                    </a:cubicBezTo>
                    <a:cubicBezTo>
                      <a:pt x="2076" y="13"/>
                      <a:pt x="1750" y="154"/>
                      <a:pt x="1467" y="422"/>
                    </a:cubicBezTo>
                    <a:cubicBezTo>
                      <a:pt x="716" y="1133"/>
                      <a:pt x="23" y="2733"/>
                      <a:pt x="0" y="4069"/>
                    </a:cubicBezTo>
                    <a:cubicBezTo>
                      <a:pt x="128" y="4058"/>
                      <a:pt x="162" y="3955"/>
                      <a:pt x="169" y="3865"/>
                    </a:cubicBezTo>
                    <a:cubicBezTo>
                      <a:pt x="245" y="2831"/>
                      <a:pt x="1206" y="376"/>
                      <a:pt x="2332" y="287"/>
                    </a:cubicBezTo>
                    <a:cubicBezTo>
                      <a:pt x="2439" y="279"/>
                      <a:pt x="2546" y="274"/>
                      <a:pt x="2651" y="274"/>
                    </a:cubicBezTo>
                    <a:cubicBezTo>
                      <a:pt x="3297" y="274"/>
                      <a:pt x="3896" y="442"/>
                      <a:pt x="4429" y="863"/>
                    </a:cubicBezTo>
                    <a:cubicBezTo>
                      <a:pt x="5594" y="1783"/>
                      <a:pt x="5996" y="2642"/>
                      <a:pt x="6309" y="3131"/>
                    </a:cubicBezTo>
                    <a:lnTo>
                      <a:pt x="6415" y="3093"/>
                    </a:lnTo>
                    <a:cubicBezTo>
                      <a:pt x="6403" y="3017"/>
                      <a:pt x="6406" y="2934"/>
                      <a:pt x="6376" y="2867"/>
                    </a:cubicBezTo>
                    <a:cubicBezTo>
                      <a:pt x="5948" y="1866"/>
                      <a:pt x="5210" y="1121"/>
                      <a:pt x="4365" y="473"/>
                    </a:cubicBezTo>
                    <a:cubicBezTo>
                      <a:pt x="4058" y="238"/>
                      <a:pt x="3380" y="1"/>
                      <a:pt x="2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11370;p43"/>
              <p:cNvSpPr/>
              <p:nvPr/>
            </p:nvSpPr>
            <p:spPr>
              <a:xfrm>
                <a:off x="2872458" y="738936"/>
                <a:ext cx="694669" cy="87203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160" extrusionOk="0">
                    <a:moveTo>
                      <a:pt x="7995" y="1"/>
                    </a:moveTo>
                    <a:cubicBezTo>
                      <a:pt x="7152" y="1"/>
                      <a:pt x="6386" y="350"/>
                      <a:pt x="4463" y="596"/>
                    </a:cubicBezTo>
                    <a:cubicBezTo>
                      <a:pt x="3972" y="658"/>
                      <a:pt x="3485" y="758"/>
                      <a:pt x="2988" y="758"/>
                    </a:cubicBezTo>
                    <a:cubicBezTo>
                      <a:pt x="2967" y="758"/>
                      <a:pt x="2946" y="758"/>
                      <a:pt x="2925" y="758"/>
                    </a:cubicBezTo>
                    <a:cubicBezTo>
                      <a:pt x="2921" y="757"/>
                      <a:pt x="2916" y="757"/>
                      <a:pt x="2912" y="757"/>
                    </a:cubicBezTo>
                    <a:cubicBezTo>
                      <a:pt x="2774" y="757"/>
                      <a:pt x="2634" y="791"/>
                      <a:pt x="2497" y="808"/>
                    </a:cubicBezTo>
                    <a:cubicBezTo>
                      <a:pt x="2058" y="864"/>
                      <a:pt x="1617" y="884"/>
                      <a:pt x="1180" y="884"/>
                    </a:cubicBezTo>
                    <a:cubicBezTo>
                      <a:pt x="902" y="884"/>
                      <a:pt x="625" y="876"/>
                      <a:pt x="350" y="863"/>
                    </a:cubicBezTo>
                    <a:cubicBezTo>
                      <a:pt x="306" y="778"/>
                      <a:pt x="383" y="675"/>
                      <a:pt x="263" y="649"/>
                    </a:cubicBezTo>
                    <a:lnTo>
                      <a:pt x="263" y="649"/>
                    </a:lnTo>
                    <a:cubicBezTo>
                      <a:pt x="1" y="740"/>
                      <a:pt x="56" y="1145"/>
                      <a:pt x="543" y="1154"/>
                    </a:cubicBezTo>
                    <a:cubicBezTo>
                      <a:pt x="767" y="1158"/>
                      <a:pt x="944" y="1160"/>
                      <a:pt x="1094" y="1160"/>
                    </a:cubicBezTo>
                    <a:cubicBezTo>
                      <a:pt x="1743" y="1160"/>
                      <a:pt x="1884" y="1123"/>
                      <a:pt x="3076" y="1022"/>
                    </a:cubicBezTo>
                    <a:cubicBezTo>
                      <a:pt x="3383" y="998"/>
                      <a:pt x="3691" y="1003"/>
                      <a:pt x="3997" y="925"/>
                    </a:cubicBezTo>
                    <a:cubicBezTo>
                      <a:pt x="4316" y="845"/>
                      <a:pt x="4647" y="807"/>
                      <a:pt x="4975" y="783"/>
                    </a:cubicBezTo>
                    <a:cubicBezTo>
                      <a:pt x="6251" y="686"/>
                      <a:pt x="6939" y="277"/>
                      <a:pt x="8339" y="277"/>
                    </a:cubicBezTo>
                    <a:cubicBezTo>
                      <a:pt x="8606" y="277"/>
                      <a:pt x="8898" y="291"/>
                      <a:pt x="9225" y="326"/>
                    </a:cubicBezTo>
                    <a:cubicBezTo>
                      <a:pt x="9055" y="103"/>
                      <a:pt x="9240" y="187"/>
                      <a:pt x="8608" y="62"/>
                    </a:cubicBezTo>
                    <a:cubicBezTo>
                      <a:pt x="8390" y="19"/>
                      <a:pt x="8190" y="1"/>
                      <a:pt x="79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11371;p43"/>
              <p:cNvSpPr/>
              <p:nvPr/>
            </p:nvSpPr>
            <p:spPr>
              <a:xfrm>
                <a:off x="3227804" y="2045534"/>
                <a:ext cx="450058" cy="201243"/>
              </a:xfrm>
              <a:custGeom>
                <a:avLst/>
                <a:gdLst/>
                <a:ahLst/>
                <a:cxnLst/>
                <a:rect l="l" t="t" r="r" b="b"/>
                <a:pathLst>
                  <a:path w="5987" h="2677" extrusionOk="0">
                    <a:moveTo>
                      <a:pt x="5928" y="1"/>
                    </a:moveTo>
                    <a:cubicBezTo>
                      <a:pt x="5808" y="23"/>
                      <a:pt x="5769" y="116"/>
                      <a:pt x="5741" y="215"/>
                    </a:cubicBezTo>
                    <a:cubicBezTo>
                      <a:pt x="5602" y="702"/>
                      <a:pt x="5318" y="1109"/>
                      <a:pt x="5031" y="1513"/>
                    </a:cubicBezTo>
                    <a:cubicBezTo>
                      <a:pt x="4518" y="2235"/>
                      <a:pt x="3434" y="2347"/>
                      <a:pt x="2543" y="2375"/>
                    </a:cubicBezTo>
                    <a:cubicBezTo>
                      <a:pt x="2523" y="2376"/>
                      <a:pt x="2503" y="2376"/>
                      <a:pt x="2482" y="2376"/>
                    </a:cubicBezTo>
                    <a:cubicBezTo>
                      <a:pt x="2217" y="2376"/>
                      <a:pt x="1943" y="2329"/>
                      <a:pt x="1686" y="2261"/>
                    </a:cubicBezTo>
                    <a:cubicBezTo>
                      <a:pt x="975" y="2072"/>
                      <a:pt x="371" y="1745"/>
                      <a:pt x="225" y="926"/>
                    </a:cubicBezTo>
                    <a:cubicBezTo>
                      <a:pt x="213" y="855"/>
                      <a:pt x="143" y="794"/>
                      <a:pt x="98" y="729"/>
                    </a:cubicBezTo>
                    <a:cubicBezTo>
                      <a:pt x="59" y="757"/>
                      <a:pt x="39" y="765"/>
                      <a:pt x="34" y="777"/>
                    </a:cubicBezTo>
                    <a:cubicBezTo>
                      <a:pt x="19" y="816"/>
                      <a:pt x="0" y="855"/>
                      <a:pt x="1" y="894"/>
                    </a:cubicBezTo>
                    <a:cubicBezTo>
                      <a:pt x="33" y="2172"/>
                      <a:pt x="1268" y="2676"/>
                      <a:pt x="2617" y="2676"/>
                    </a:cubicBezTo>
                    <a:cubicBezTo>
                      <a:pt x="3193" y="2676"/>
                      <a:pt x="3790" y="2584"/>
                      <a:pt x="4323" y="2421"/>
                    </a:cubicBezTo>
                    <a:cubicBezTo>
                      <a:pt x="5164" y="2166"/>
                      <a:pt x="5836" y="990"/>
                      <a:pt x="5981" y="106"/>
                    </a:cubicBezTo>
                    <a:cubicBezTo>
                      <a:pt x="5986" y="75"/>
                      <a:pt x="5947" y="36"/>
                      <a:pt x="59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11372;p43"/>
              <p:cNvSpPr/>
              <p:nvPr/>
            </p:nvSpPr>
            <p:spPr>
              <a:xfrm>
                <a:off x="4073132" y="1514957"/>
                <a:ext cx="504032" cy="192824"/>
              </a:xfrm>
              <a:custGeom>
                <a:avLst/>
                <a:gdLst/>
                <a:ahLst/>
                <a:cxnLst/>
                <a:rect l="l" t="t" r="r" b="b"/>
                <a:pathLst>
                  <a:path w="6705" h="2565" extrusionOk="0">
                    <a:moveTo>
                      <a:pt x="4902" y="1"/>
                    </a:moveTo>
                    <a:cubicBezTo>
                      <a:pt x="4333" y="1"/>
                      <a:pt x="3785" y="302"/>
                      <a:pt x="3514" y="896"/>
                    </a:cubicBezTo>
                    <a:cubicBezTo>
                      <a:pt x="3447" y="1043"/>
                      <a:pt x="3414" y="1208"/>
                      <a:pt x="3368" y="1362"/>
                    </a:cubicBezTo>
                    <a:cubicBezTo>
                      <a:pt x="3222" y="1488"/>
                      <a:pt x="2884" y="1948"/>
                      <a:pt x="1653" y="2290"/>
                    </a:cubicBezTo>
                    <a:cubicBezTo>
                      <a:pt x="1529" y="2324"/>
                      <a:pt x="1439" y="2343"/>
                      <a:pt x="1345" y="2343"/>
                    </a:cubicBezTo>
                    <a:cubicBezTo>
                      <a:pt x="1113" y="2343"/>
                      <a:pt x="854" y="2229"/>
                      <a:pt x="0" y="1944"/>
                    </a:cubicBezTo>
                    <a:lnTo>
                      <a:pt x="0" y="1944"/>
                    </a:lnTo>
                    <a:cubicBezTo>
                      <a:pt x="20" y="2022"/>
                      <a:pt x="17" y="2074"/>
                      <a:pt x="41" y="2090"/>
                    </a:cubicBezTo>
                    <a:cubicBezTo>
                      <a:pt x="443" y="2347"/>
                      <a:pt x="865" y="2564"/>
                      <a:pt x="1363" y="2564"/>
                    </a:cubicBezTo>
                    <a:cubicBezTo>
                      <a:pt x="1586" y="2564"/>
                      <a:pt x="1824" y="2521"/>
                      <a:pt x="2082" y="2418"/>
                    </a:cubicBezTo>
                    <a:cubicBezTo>
                      <a:pt x="2545" y="2233"/>
                      <a:pt x="2989" y="2022"/>
                      <a:pt x="3365" y="1690"/>
                    </a:cubicBezTo>
                    <a:cubicBezTo>
                      <a:pt x="3417" y="1738"/>
                      <a:pt x="3461" y="1779"/>
                      <a:pt x="3539" y="1850"/>
                    </a:cubicBezTo>
                    <a:cubicBezTo>
                      <a:pt x="3608" y="1375"/>
                      <a:pt x="3620" y="794"/>
                      <a:pt x="4425" y="402"/>
                    </a:cubicBezTo>
                    <a:cubicBezTo>
                      <a:pt x="4573" y="330"/>
                      <a:pt x="4718" y="294"/>
                      <a:pt x="4864" y="294"/>
                    </a:cubicBezTo>
                    <a:cubicBezTo>
                      <a:pt x="4993" y="294"/>
                      <a:pt x="5124" y="322"/>
                      <a:pt x="5260" y="378"/>
                    </a:cubicBezTo>
                    <a:cubicBezTo>
                      <a:pt x="5902" y="647"/>
                      <a:pt x="6307" y="1094"/>
                      <a:pt x="6406" y="1796"/>
                    </a:cubicBezTo>
                    <a:cubicBezTo>
                      <a:pt x="6416" y="1867"/>
                      <a:pt x="6402" y="1963"/>
                      <a:pt x="6523" y="1969"/>
                    </a:cubicBezTo>
                    <a:cubicBezTo>
                      <a:pt x="6690" y="1864"/>
                      <a:pt x="6704" y="1700"/>
                      <a:pt x="6664" y="1535"/>
                    </a:cubicBezTo>
                    <a:cubicBezTo>
                      <a:pt x="6413" y="506"/>
                      <a:pt x="5640" y="1"/>
                      <a:pt x="49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11373;p43"/>
              <p:cNvSpPr/>
              <p:nvPr/>
            </p:nvSpPr>
            <p:spPr>
              <a:xfrm>
                <a:off x="2709256" y="2716085"/>
                <a:ext cx="765857" cy="138923"/>
              </a:xfrm>
              <a:custGeom>
                <a:avLst/>
                <a:gdLst/>
                <a:ahLst/>
                <a:cxnLst/>
                <a:rect l="l" t="t" r="r" b="b"/>
                <a:pathLst>
                  <a:path w="10188" h="184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3" y="443"/>
                      <a:pt x="13" y="45"/>
                      <a:pt x="1494" y="772"/>
                    </a:cubicBezTo>
                    <a:cubicBezTo>
                      <a:pt x="3615" y="1811"/>
                      <a:pt x="5298" y="1713"/>
                      <a:pt x="6177" y="1787"/>
                    </a:cubicBezTo>
                    <a:cubicBezTo>
                      <a:pt x="6662" y="1827"/>
                      <a:pt x="6863" y="1848"/>
                      <a:pt x="7042" y="1848"/>
                    </a:cubicBezTo>
                    <a:cubicBezTo>
                      <a:pt x="7255" y="1848"/>
                      <a:pt x="7437" y="1818"/>
                      <a:pt x="8029" y="1755"/>
                    </a:cubicBezTo>
                    <a:cubicBezTo>
                      <a:pt x="10047" y="1541"/>
                      <a:pt x="10121" y="1702"/>
                      <a:pt x="10187" y="1478"/>
                    </a:cubicBezTo>
                    <a:cubicBezTo>
                      <a:pt x="10089" y="1455"/>
                      <a:pt x="9948" y="1445"/>
                      <a:pt x="9771" y="1445"/>
                    </a:cubicBezTo>
                    <a:cubicBezTo>
                      <a:pt x="9107" y="1445"/>
                      <a:pt x="7938" y="1574"/>
                      <a:pt x="6599" y="1574"/>
                    </a:cubicBezTo>
                    <a:cubicBezTo>
                      <a:pt x="5119" y="1574"/>
                      <a:pt x="3432" y="1417"/>
                      <a:pt x="1987" y="757"/>
                    </a:cubicBezTo>
                    <a:cubicBezTo>
                      <a:pt x="1423" y="498"/>
                      <a:pt x="846" y="272"/>
                      <a:pt x="273" y="35"/>
                    </a:cubicBezTo>
                    <a:cubicBezTo>
                      <a:pt x="223" y="14"/>
                      <a:pt x="164" y="2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11374;p43"/>
              <p:cNvSpPr/>
              <p:nvPr/>
            </p:nvSpPr>
            <p:spPr>
              <a:xfrm>
                <a:off x="5145260" y="1881805"/>
                <a:ext cx="344591" cy="387302"/>
              </a:xfrm>
              <a:custGeom>
                <a:avLst/>
                <a:gdLst/>
                <a:ahLst/>
                <a:cxnLst/>
                <a:rect l="l" t="t" r="r" b="b"/>
                <a:pathLst>
                  <a:path w="4584" h="5152" extrusionOk="0">
                    <a:moveTo>
                      <a:pt x="4489" y="1"/>
                    </a:moveTo>
                    <a:cubicBezTo>
                      <a:pt x="4414" y="1"/>
                      <a:pt x="4354" y="60"/>
                      <a:pt x="4296" y="95"/>
                    </a:cubicBezTo>
                    <a:cubicBezTo>
                      <a:pt x="3834" y="377"/>
                      <a:pt x="3426" y="723"/>
                      <a:pt x="3060" y="1122"/>
                    </a:cubicBezTo>
                    <a:cubicBezTo>
                      <a:pt x="192" y="4247"/>
                      <a:pt x="65" y="4170"/>
                      <a:pt x="1" y="5121"/>
                    </a:cubicBezTo>
                    <a:cubicBezTo>
                      <a:pt x="36" y="5131"/>
                      <a:pt x="73" y="5140"/>
                      <a:pt x="108" y="5152"/>
                    </a:cubicBezTo>
                    <a:cubicBezTo>
                      <a:pt x="144" y="5083"/>
                      <a:pt x="189" y="5015"/>
                      <a:pt x="216" y="4941"/>
                    </a:cubicBezTo>
                    <a:cubicBezTo>
                      <a:pt x="386" y="4486"/>
                      <a:pt x="671" y="4111"/>
                      <a:pt x="1014" y="3771"/>
                    </a:cubicBezTo>
                    <a:cubicBezTo>
                      <a:pt x="2764" y="2035"/>
                      <a:pt x="3099" y="1476"/>
                      <a:pt x="4566" y="129"/>
                    </a:cubicBezTo>
                    <a:cubicBezTo>
                      <a:pt x="4584" y="112"/>
                      <a:pt x="4573" y="62"/>
                      <a:pt x="4576" y="28"/>
                    </a:cubicBezTo>
                    <a:cubicBezTo>
                      <a:pt x="4545" y="8"/>
                      <a:pt x="4516" y="1"/>
                      <a:pt x="44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11375;p43"/>
              <p:cNvSpPr/>
              <p:nvPr/>
            </p:nvSpPr>
            <p:spPr>
              <a:xfrm>
                <a:off x="4443814" y="1058350"/>
                <a:ext cx="646032" cy="165159"/>
              </a:xfrm>
              <a:custGeom>
                <a:avLst/>
                <a:gdLst/>
                <a:ahLst/>
                <a:cxnLst/>
                <a:rect l="l" t="t" r="r" b="b"/>
                <a:pathLst>
                  <a:path w="8594" h="2197" extrusionOk="0">
                    <a:moveTo>
                      <a:pt x="114" y="1"/>
                    </a:moveTo>
                    <a:cubicBezTo>
                      <a:pt x="1" y="87"/>
                      <a:pt x="18" y="168"/>
                      <a:pt x="81" y="226"/>
                    </a:cubicBezTo>
                    <a:cubicBezTo>
                      <a:pt x="334" y="462"/>
                      <a:pt x="660" y="552"/>
                      <a:pt x="982" y="608"/>
                    </a:cubicBezTo>
                    <a:cubicBezTo>
                      <a:pt x="5118" y="1324"/>
                      <a:pt x="4441" y="630"/>
                      <a:pt x="7196" y="2017"/>
                    </a:cubicBezTo>
                    <a:cubicBezTo>
                      <a:pt x="7240" y="2056"/>
                      <a:pt x="7283" y="2097"/>
                      <a:pt x="7327" y="2136"/>
                    </a:cubicBezTo>
                    <a:lnTo>
                      <a:pt x="7441" y="2196"/>
                    </a:lnTo>
                    <a:cubicBezTo>
                      <a:pt x="7422" y="2158"/>
                      <a:pt x="7401" y="2118"/>
                      <a:pt x="7382" y="2080"/>
                    </a:cubicBezTo>
                    <a:cubicBezTo>
                      <a:pt x="7342" y="2036"/>
                      <a:pt x="7302" y="1994"/>
                      <a:pt x="7260" y="1950"/>
                    </a:cubicBezTo>
                    <a:cubicBezTo>
                      <a:pt x="7333" y="1668"/>
                      <a:pt x="7484" y="1923"/>
                      <a:pt x="8391" y="1244"/>
                    </a:cubicBezTo>
                    <a:cubicBezTo>
                      <a:pt x="8482" y="1176"/>
                      <a:pt x="8594" y="1094"/>
                      <a:pt x="8536" y="919"/>
                    </a:cubicBezTo>
                    <a:lnTo>
                      <a:pt x="8536" y="919"/>
                    </a:lnTo>
                    <a:cubicBezTo>
                      <a:pt x="8046" y="1252"/>
                      <a:pt x="7578" y="1628"/>
                      <a:pt x="6930" y="1629"/>
                    </a:cubicBezTo>
                    <a:cubicBezTo>
                      <a:pt x="4637" y="511"/>
                      <a:pt x="5119" y="1050"/>
                      <a:pt x="1669" y="487"/>
                    </a:cubicBezTo>
                    <a:cubicBezTo>
                      <a:pt x="1121" y="399"/>
                      <a:pt x="563" y="355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11376;p43"/>
              <p:cNvSpPr/>
              <p:nvPr/>
            </p:nvSpPr>
            <p:spPr>
              <a:xfrm>
                <a:off x="3190142" y="1807684"/>
                <a:ext cx="349176" cy="138322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840" extrusionOk="0">
                    <a:moveTo>
                      <a:pt x="4541" y="0"/>
                    </a:moveTo>
                    <a:cubicBezTo>
                      <a:pt x="4452" y="481"/>
                      <a:pt x="4091" y="706"/>
                      <a:pt x="3802" y="989"/>
                    </a:cubicBezTo>
                    <a:cubicBezTo>
                      <a:pt x="3450" y="1333"/>
                      <a:pt x="2940" y="1483"/>
                      <a:pt x="2414" y="1483"/>
                    </a:cubicBezTo>
                    <a:cubicBezTo>
                      <a:pt x="1455" y="1483"/>
                      <a:pt x="443" y="985"/>
                      <a:pt x="237" y="253"/>
                    </a:cubicBezTo>
                    <a:cubicBezTo>
                      <a:pt x="224" y="204"/>
                      <a:pt x="163" y="171"/>
                      <a:pt x="131" y="137"/>
                    </a:cubicBezTo>
                    <a:cubicBezTo>
                      <a:pt x="11" y="176"/>
                      <a:pt x="1" y="260"/>
                      <a:pt x="16" y="340"/>
                    </a:cubicBezTo>
                    <a:cubicBezTo>
                      <a:pt x="182" y="1259"/>
                      <a:pt x="1347" y="1839"/>
                      <a:pt x="2414" y="1839"/>
                    </a:cubicBezTo>
                    <a:cubicBezTo>
                      <a:pt x="2873" y="1839"/>
                      <a:pt x="3314" y="1732"/>
                      <a:pt x="3650" y="1498"/>
                    </a:cubicBezTo>
                    <a:cubicBezTo>
                      <a:pt x="4041" y="1224"/>
                      <a:pt x="4410" y="922"/>
                      <a:pt x="4627" y="456"/>
                    </a:cubicBezTo>
                    <a:cubicBezTo>
                      <a:pt x="4627" y="66"/>
                      <a:pt x="4645" y="197"/>
                      <a:pt x="45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11377;p43"/>
              <p:cNvSpPr/>
              <p:nvPr/>
            </p:nvSpPr>
            <p:spPr>
              <a:xfrm>
                <a:off x="3823480" y="2186786"/>
                <a:ext cx="253181" cy="244619"/>
              </a:xfrm>
              <a:custGeom>
                <a:avLst/>
                <a:gdLst/>
                <a:ahLst/>
                <a:cxnLst/>
                <a:rect l="l" t="t" r="r" b="b"/>
                <a:pathLst>
                  <a:path w="3368" h="3254" extrusionOk="0">
                    <a:moveTo>
                      <a:pt x="1222" y="1"/>
                    </a:moveTo>
                    <a:cubicBezTo>
                      <a:pt x="1018" y="1"/>
                      <a:pt x="814" y="54"/>
                      <a:pt x="625" y="175"/>
                    </a:cubicBezTo>
                    <a:cubicBezTo>
                      <a:pt x="39" y="551"/>
                      <a:pt x="0" y="1842"/>
                      <a:pt x="50" y="2558"/>
                    </a:cubicBezTo>
                    <a:cubicBezTo>
                      <a:pt x="66" y="2774"/>
                      <a:pt x="106" y="3004"/>
                      <a:pt x="277" y="3173"/>
                    </a:cubicBezTo>
                    <a:cubicBezTo>
                      <a:pt x="293" y="3204"/>
                      <a:pt x="304" y="3254"/>
                      <a:pt x="332" y="3254"/>
                    </a:cubicBezTo>
                    <a:cubicBezTo>
                      <a:pt x="345" y="3254"/>
                      <a:pt x="362" y="3243"/>
                      <a:pt x="386" y="3213"/>
                    </a:cubicBezTo>
                    <a:cubicBezTo>
                      <a:pt x="388" y="3211"/>
                      <a:pt x="336" y="3166"/>
                      <a:pt x="310" y="3140"/>
                    </a:cubicBezTo>
                    <a:cubicBezTo>
                      <a:pt x="301" y="2131"/>
                      <a:pt x="136" y="695"/>
                      <a:pt x="1029" y="338"/>
                    </a:cubicBezTo>
                    <a:cubicBezTo>
                      <a:pt x="1102" y="338"/>
                      <a:pt x="1187" y="328"/>
                      <a:pt x="1274" y="328"/>
                    </a:cubicBezTo>
                    <a:cubicBezTo>
                      <a:pt x="1328" y="328"/>
                      <a:pt x="1382" y="332"/>
                      <a:pt x="1434" y="345"/>
                    </a:cubicBezTo>
                    <a:cubicBezTo>
                      <a:pt x="1851" y="449"/>
                      <a:pt x="2367" y="801"/>
                      <a:pt x="2619" y="1001"/>
                    </a:cubicBezTo>
                    <a:cubicBezTo>
                      <a:pt x="2951" y="1263"/>
                      <a:pt x="3028" y="1614"/>
                      <a:pt x="3218" y="2100"/>
                    </a:cubicBezTo>
                    <a:cubicBezTo>
                      <a:pt x="3339" y="2023"/>
                      <a:pt x="3344" y="1896"/>
                      <a:pt x="3368" y="1754"/>
                    </a:cubicBezTo>
                    <a:cubicBezTo>
                      <a:pt x="3334" y="1634"/>
                      <a:pt x="3316" y="1483"/>
                      <a:pt x="3249" y="1359"/>
                    </a:cubicBezTo>
                    <a:cubicBezTo>
                      <a:pt x="2889" y="680"/>
                      <a:pt x="2299" y="271"/>
                      <a:pt x="1584" y="56"/>
                    </a:cubicBezTo>
                    <a:cubicBezTo>
                      <a:pt x="1465" y="20"/>
                      <a:pt x="1344" y="1"/>
                      <a:pt x="1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11378;p43"/>
              <p:cNvSpPr/>
              <p:nvPr/>
            </p:nvSpPr>
            <p:spPr>
              <a:xfrm>
                <a:off x="2900347" y="2307590"/>
                <a:ext cx="304900" cy="294310"/>
              </a:xfrm>
              <a:custGeom>
                <a:avLst/>
                <a:gdLst/>
                <a:ahLst/>
                <a:cxnLst/>
                <a:rect l="l" t="t" r="r" b="b"/>
                <a:pathLst>
                  <a:path w="4056" h="3915" extrusionOk="0">
                    <a:moveTo>
                      <a:pt x="1708" y="1"/>
                    </a:moveTo>
                    <a:cubicBezTo>
                      <a:pt x="1249" y="1"/>
                      <a:pt x="872" y="177"/>
                      <a:pt x="681" y="465"/>
                    </a:cubicBezTo>
                    <a:cubicBezTo>
                      <a:pt x="130" y="1291"/>
                      <a:pt x="223" y="2733"/>
                      <a:pt x="12" y="3705"/>
                    </a:cubicBezTo>
                    <a:cubicBezTo>
                      <a:pt x="0" y="3753"/>
                      <a:pt x="39" y="3814"/>
                      <a:pt x="67" y="3914"/>
                    </a:cubicBezTo>
                    <a:cubicBezTo>
                      <a:pt x="135" y="3817"/>
                      <a:pt x="206" y="3758"/>
                      <a:pt x="220" y="3685"/>
                    </a:cubicBezTo>
                    <a:cubicBezTo>
                      <a:pt x="633" y="1593"/>
                      <a:pt x="501" y="746"/>
                      <a:pt x="1238" y="335"/>
                    </a:cubicBezTo>
                    <a:cubicBezTo>
                      <a:pt x="1396" y="298"/>
                      <a:pt x="1550" y="281"/>
                      <a:pt x="1701" y="281"/>
                    </a:cubicBezTo>
                    <a:cubicBezTo>
                      <a:pt x="2690" y="281"/>
                      <a:pt x="3489" y="1021"/>
                      <a:pt x="3807" y="1552"/>
                    </a:cubicBezTo>
                    <a:cubicBezTo>
                      <a:pt x="3844" y="1614"/>
                      <a:pt x="3884" y="1673"/>
                      <a:pt x="3938" y="1758"/>
                    </a:cubicBezTo>
                    <a:cubicBezTo>
                      <a:pt x="4055" y="1544"/>
                      <a:pt x="3991" y="1397"/>
                      <a:pt x="3885" y="1261"/>
                    </a:cubicBezTo>
                    <a:cubicBezTo>
                      <a:pt x="3188" y="359"/>
                      <a:pt x="2364" y="1"/>
                      <a:pt x="17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11379;p43"/>
              <p:cNvSpPr/>
              <p:nvPr/>
            </p:nvSpPr>
            <p:spPr>
              <a:xfrm>
                <a:off x="4071930" y="2055983"/>
                <a:ext cx="365714" cy="180495"/>
              </a:xfrm>
              <a:custGeom>
                <a:avLst/>
                <a:gdLst/>
                <a:ahLst/>
                <a:cxnLst/>
                <a:rect l="l" t="t" r="r" b="b"/>
                <a:pathLst>
                  <a:path w="4865" h="2401" extrusionOk="0">
                    <a:moveTo>
                      <a:pt x="4809" y="0"/>
                    </a:moveTo>
                    <a:lnTo>
                      <a:pt x="4809" y="0"/>
                    </a:lnTo>
                    <a:cubicBezTo>
                      <a:pt x="4654" y="269"/>
                      <a:pt x="4587" y="450"/>
                      <a:pt x="4464" y="580"/>
                    </a:cubicBezTo>
                    <a:cubicBezTo>
                      <a:pt x="4138" y="923"/>
                      <a:pt x="3809" y="1268"/>
                      <a:pt x="3439" y="1566"/>
                    </a:cubicBezTo>
                    <a:cubicBezTo>
                      <a:pt x="3014" y="1908"/>
                      <a:pt x="2528" y="2061"/>
                      <a:pt x="2056" y="2061"/>
                    </a:cubicBezTo>
                    <a:cubicBezTo>
                      <a:pt x="1620" y="2061"/>
                      <a:pt x="1196" y="1930"/>
                      <a:pt x="841" y="1695"/>
                    </a:cubicBezTo>
                    <a:cubicBezTo>
                      <a:pt x="451" y="1437"/>
                      <a:pt x="563" y="1531"/>
                      <a:pt x="40" y="930"/>
                    </a:cubicBezTo>
                    <a:lnTo>
                      <a:pt x="40" y="930"/>
                    </a:lnTo>
                    <a:cubicBezTo>
                      <a:pt x="1" y="1181"/>
                      <a:pt x="5" y="1229"/>
                      <a:pt x="96" y="1341"/>
                    </a:cubicBezTo>
                    <a:cubicBezTo>
                      <a:pt x="596" y="1958"/>
                      <a:pt x="1410" y="2401"/>
                      <a:pt x="2155" y="2401"/>
                    </a:cubicBezTo>
                    <a:cubicBezTo>
                      <a:pt x="2308" y="2401"/>
                      <a:pt x="2459" y="2382"/>
                      <a:pt x="2603" y="2342"/>
                    </a:cubicBezTo>
                    <a:cubicBezTo>
                      <a:pt x="3606" y="2063"/>
                      <a:pt x="4233" y="1340"/>
                      <a:pt x="4775" y="517"/>
                    </a:cubicBezTo>
                    <a:cubicBezTo>
                      <a:pt x="4864" y="382"/>
                      <a:pt x="4826" y="234"/>
                      <a:pt x="48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11380;p43"/>
              <p:cNvSpPr/>
              <p:nvPr/>
            </p:nvSpPr>
            <p:spPr>
              <a:xfrm>
                <a:off x="2118315" y="1962392"/>
                <a:ext cx="246265" cy="244770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3256" extrusionOk="0">
                    <a:moveTo>
                      <a:pt x="1420" y="1"/>
                    </a:moveTo>
                    <a:cubicBezTo>
                      <a:pt x="960" y="1"/>
                      <a:pt x="534" y="235"/>
                      <a:pt x="297" y="780"/>
                    </a:cubicBezTo>
                    <a:cubicBezTo>
                      <a:pt x="49" y="1351"/>
                      <a:pt x="1" y="1942"/>
                      <a:pt x="98" y="2539"/>
                    </a:cubicBezTo>
                    <a:cubicBezTo>
                      <a:pt x="134" y="2767"/>
                      <a:pt x="173" y="3039"/>
                      <a:pt x="426" y="3177"/>
                    </a:cubicBezTo>
                    <a:cubicBezTo>
                      <a:pt x="452" y="3204"/>
                      <a:pt x="497" y="3256"/>
                      <a:pt x="504" y="3256"/>
                    </a:cubicBezTo>
                    <a:cubicBezTo>
                      <a:pt x="504" y="3256"/>
                      <a:pt x="505" y="3256"/>
                      <a:pt x="505" y="3256"/>
                    </a:cubicBezTo>
                    <a:cubicBezTo>
                      <a:pt x="589" y="3194"/>
                      <a:pt x="528" y="3161"/>
                      <a:pt x="474" y="3130"/>
                    </a:cubicBezTo>
                    <a:cubicBezTo>
                      <a:pt x="470" y="3088"/>
                      <a:pt x="475" y="3043"/>
                      <a:pt x="459" y="3007"/>
                    </a:cubicBezTo>
                    <a:cubicBezTo>
                      <a:pt x="54" y="2092"/>
                      <a:pt x="416" y="296"/>
                      <a:pt x="1450" y="296"/>
                    </a:cubicBezTo>
                    <a:cubicBezTo>
                      <a:pt x="1612" y="296"/>
                      <a:pt x="1791" y="340"/>
                      <a:pt x="1985" y="439"/>
                    </a:cubicBezTo>
                    <a:cubicBezTo>
                      <a:pt x="2467" y="681"/>
                      <a:pt x="2807" y="1056"/>
                      <a:pt x="3006" y="1549"/>
                    </a:cubicBezTo>
                    <a:cubicBezTo>
                      <a:pt x="3000" y="1653"/>
                      <a:pt x="2993" y="1749"/>
                      <a:pt x="2985" y="1853"/>
                    </a:cubicBezTo>
                    <a:cubicBezTo>
                      <a:pt x="3192" y="1817"/>
                      <a:pt x="3250" y="1693"/>
                      <a:pt x="3276" y="1518"/>
                    </a:cubicBezTo>
                    <a:cubicBezTo>
                      <a:pt x="3001" y="613"/>
                      <a:pt x="2165" y="1"/>
                      <a:pt x="14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11381;p43"/>
              <p:cNvSpPr/>
              <p:nvPr/>
            </p:nvSpPr>
            <p:spPr>
              <a:xfrm>
                <a:off x="4112523" y="2261584"/>
                <a:ext cx="350379" cy="217782"/>
              </a:xfrm>
              <a:custGeom>
                <a:avLst/>
                <a:gdLst/>
                <a:ahLst/>
                <a:cxnLst/>
                <a:rect l="l" t="t" r="r" b="b"/>
                <a:pathLst>
                  <a:path w="4661" h="2897" extrusionOk="0">
                    <a:moveTo>
                      <a:pt x="4482" y="0"/>
                    </a:moveTo>
                    <a:lnTo>
                      <a:pt x="4482" y="0"/>
                    </a:lnTo>
                    <a:cubicBezTo>
                      <a:pt x="4510" y="310"/>
                      <a:pt x="4469" y="539"/>
                      <a:pt x="4357" y="752"/>
                    </a:cubicBezTo>
                    <a:cubicBezTo>
                      <a:pt x="3654" y="2089"/>
                      <a:pt x="2670" y="2572"/>
                      <a:pt x="1826" y="2572"/>
                    </a:cubicBezTo>
                    <a:cubicBezTo>
                      <a:pt x="1088" y="2572"/>
                      <a:pt x="457" y="2203"/>
                      <a:pt x="215" y="1714"/>
                    </a:cubicBezTo>
                    <a:cubicBezTo>
                      <a:pt x="194" y="1674"/>
                      <a:pt x="147" y="1647"/>
                      <a:pt x="104" y="1606"/>
                    </a:cubicBezTo>
                    <a:lnTo>
                      <a:pt x="104" y="1606"/>
                    </a:lnTo>
                    <a:cubicBezTo>
                      <a:pt x="0" y="1835"/>
                      <a:pt x="97" y="1995"/>
                      <a:pt x="220" y="2138"/>
                    </a:cubicBezTo>
                    <a:cubicBezTo>
                      <a:pt x="642" y="2634"/>
                      <a:pt x="1246" y="2897"/>
                      <a:pt x="1882" y="2897"/>
                    </a:cubicBezTo>
                    <a:cubicBezTo>
                      <a:pt x="2922" y="2897"/>
                      <a:pt x="4049" y="2196"/>
                      <a:pt x="4606" y="669"/>
                    </a:cubicBezTo>
                    <a:cubicBezTo>
                      <a:pt x="4660" y="522"/>
                      <a:pt x="4647" y="346"/>
                      <a:pt x="4646" y="184"/>
                    </a:cubicBezTo>
                    <a:cubicBezTo>
                      <a:pt x="4646" y="144"/>
                      <a:pt x="4576" y="102"/>
                      <a:pt x="44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11382;p43"/>
              <p:cNvSpPr/>
              <p:nvPr/>
            </p:nvSpPr>
            <p:spPr>
              <a:xfrm>
                <a:off x="2941843" y="836888"/>
                <a:ext cx="501927" cy="129151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1718" extrusionOk="0">
                    <a:moveTo>
                      <a:pt x="6514" y="0"/>
                    </a:moveTo>
                    <a:cubicBezTo>
                      <a:pt x="6357" y="0"/>
                      <a:pt x="6270" y="79"/>
                      <a:pt x="6173" y="123"/>
                    </a:cubicBezTo>
                    <a:cubicBezTo>
                      <a:pt x="4831" y="737"/>
                      <a:pt x="4548" y="944"/>
                      <a:pt x="3319" y="1324"/>
                    </a:cubicBezTo>
                    <a:cubicBezTo>
                      <a:pt x="3030" y="1413"/>
                      <a:pt x="2722" y="1454"/>
                      <a:pt x="2410" y="1454"/>
                    </a:cubicBezTo>
                    <a:cubicBezTo>
                      <a:pt x="1595" y="1454"/>
                      <a:pt x="759" y="1174"/>
                      <a:pt x="202" y="738"/>
                    </a:cubicBezTo>
                    <a:cubicBezTo>
                      <a:pt x="171" y="713"/>
                      <a:pt x="139" y="700"/>
                      <a:pt x="109" y="700"/>
                    </a:cubicBezTo>
                    <a:cubicBezTo>
                      <a:pt x="69" y="700"/>
                      <a:pt x="32" y="723"/>
                      <a:pt x="1" y="773"/>
                    </a:cubicBezTo>
                    <a:cubicBezTo>
                      <a:pt x="73" y="957"/>
                      <a:pt x="217" y="1081"/>
                      <a:pt x="379" y="1171"/>
                    </a:cubicBezTo>
                    <a:cubicBezTo>
                      <a:pt x="1001" y="1514"/>
                      <a:pt x="1654" y="1717"/>
                      <a:pt x="2336" y="1717"/>
                    </a:cubicBezTo>
                    <a:cubicBezTo>
                      <a:pt x="2576" y="1717"/>
                      <a:pt x="2821" y="1692"/>
                      <a:pt x="3068" y="1639"/>
                    </a:cubicBezTo>
                    <a:cubicBezTo>
                      <a:pt x="4176" y="1398"/>
                      <a:pt x="5525" y="835"/>
                      <a:pt x="6677" y="25"/>
                    </a:cubicBezTo>
                    <a:cubicBezTo>
                      <a:pt x="6615" y="7"/>
                      <a:pt x="6561" y="0"/>
                      <a:pt x="65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11383;p43"/>
              <p:cNvSpPr/>
              <p:nvPr/>
            </p:nvSpPr>
            <p:spPr>
              <a:xfrm>
                <a:off x="3219009" y="1929616"/>
                <a:ext cx="343162" cy="158619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2110" extrusionOk="0">
                    <a:moveTo>
                      <a:pt x="4279" y="0"/>
                    </a:moveTo>
                    <a:cubicBezTo>
                      <a:pt x="4266" y="0"/>
                      <a:pt x="4260" y="17"/>
                      <a:pt x="4264" y="50"/>
                    </a:cubicBezTo>
                    <a:cubicBezTo>
                      <a:pt x="4266" y="74"/>
                      <a:pt x="4313" y="96"/>
                      <a:pt x="4340" y="118"/>
                    </a:cubicBezTo>
                    <a:cubicBezTo>
                      <a:pt x="4256" y="586"/>
                      <a:pt x="3986" y="952"/>
                      <a:pt x="3676" y="1287"/>
                    </a:cubicBezTo>
                    <a:cubicBezTo>
                      <a:pt x="3445" y="1538"/>
                      <a:pt x="3139" y="1679"/>
                      <a:pt x="2800" y="1708"/>
                    </a:cubicBezTo>
                    <a:cubicBezTo>
                      <a:pt x="2541" y="1731"/>
                      <a:pt x="2293" y="1748"/>
                      <a:pt x="2055" y="1748"/>
                    </a:cubicBezTo>
                    <a:cubicBezTo>
                      <a:pt x="1362" y="1748"/>
                      <a:pt x="763" y="1605"/>
                      <a:pt x="264" y="1058"/>
                    </a:cubicBezTo>
                    <a:cubicBezTo>
                      <a:pt x="216" y="1007"/>
                      <a:pt x="173" y="923"/>
                      <a:pt x="92" y="923"/>
                    </a:cubicBezTo>
                    <a:cubicBezTo>
                      <a:pt x="72" y="923"/>
                      <a:pt x="50" y="928"/>
                      <a:pt x="25" y="940"/>
                    </a:cubicBezTo>
                    <a:cubicBezTo>
                      <a:pt x="21" y="986"/>
                      <a:pt x="1" y="1033"/>
                      <a:pt x="16" y="1062"/>
                    </a:cubicBezTo>
                    <a:cubicBezTo>
                      <a:pt x="428" y="1851"/>
                      <a:pt x="1297" y="2110"/>
                      <a:pt x="2185" y="2110"/>
                    </a:cubicBezTo>
                    <a:cubicBezTo>
                      <a:pt x="2310" y="2110"/>
                      <a:pt x="2435" y="2104"/>
                      <a:pt x="2559" y="2095"/>
                    </a:cubicBezTo>
                    <a:cubicBezTo>
                      <a:pt x="3713" y="2005"/>
                      <a:pt x="4565" y="931"/>
                      <a:pt x="4451" y="169"/>
                    </a:cubicBezTo>
                    <a:cubicBezTo>
                      <a:pt x="4447" y="140"/>
                      <a:pt x="4395" y="118"/>
                      <a:pt x="4365" y="92"/>
                    </a:cubicBezTo>
                    <a:cubicBezTo>
                      <a:pt x="4327" y="31"/>
                      <a:pt x="4296" y="0"/>
                      <a:pt x="42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11384;p43"/>
              <p:cNvSpPr/>
              <p:nvPr/>
            </p:nvSpPr>
            <p:spPr>
              <a:xfrm>
                <a:off x="4958829" y="1646962"/>
                <a:ext cx="1128" cy="1128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7" y="1"/>
                    </a:moveTo>
                    <a:cubicBezTo>
                      <a:pt x="4" y="2"/>
                      <a:pt x="3" y="3"/>
                      <a:pt x="0" y="4"/>
                    </a:cubicBezTo>
                    <a:cubicBezTo>
                      <a:pt x="1" y="7"/>
                      <a:pt x="1" y="12"/>
                      <a:pt x="1" y="14"/>
                    </a:cubicBezTo>
                    <a:lnTo>
                      <a:pt x="15" y="14"/>
                    </a:lnTo>
                    <a:cubicBezTo>
                      <a:pt x="13" y="10"/>
                      <a:pt x="9" y="4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11385;p43"/>
              <p:cNvSpPr/>
              <p:nvPr/>
            </p:nvSpPr>
            <p:spPr>
              <a:xfrm>
                <a:off x="4640694" y="1648090"/>
                <a:ext cx="320385" cy="168918"/>
              </a:xfrm>
              <a:custGeom>
                <a:avLst/>
                <a:gdLst/>
                <a:ahLst/>
                <a:cxnLst/>
                <a:rect l="l" t="t" r="r" b="b"/>
                <a:pathLst>
                  <a:path w="4262" h="2247" extrusionOk="0">
                    <a:moveTo>
                      <a:pt x="4067" y="0"/>
                    </a:moveTo>
                    <a:cubicBezTo>
                      <a:pt x="3822" y="645"/>
                      <a:pt x="3419" y="1153"/>
                      <a:pt x="2877" y="1558"/>
                    </a:cubicBezTo>
                    <a:cubicBezTo>
                      <a:pt x="2491" y="1845"/>
                      <a:pt x="2029" y="1951"/>
                      <a:pt x="1715" y="1951"/>
                    </a:cubicBezTo>
                    <a:cubicBezTo>
                      <a:pt x="1621" y="1951"/>
                      <a:pt x="1540" y="1941"/>
                      <a:pt x="1478" y="1924"/>
                    </a:cubicBezTo>
                    <a:cubicBezTo>
                      <a:pt x="1018" y="1794"/>
                      <a:pt x="578" y="1610"/>
                      <a:pt x="289" y="1187"/>
                    </a:cubicBezTo>
                    <a:cubicBezTo>
                      <a:pt x="266" y="1047"/>
                      <a:pt x="243" y="911"/>
                      <a:pt x="206" y="697"/>
                    </a:cubicBezTo>
                    <a:cubicBezTo>
                      <a:pt x="108" y="856"/>
                      <a:pt x="47" y="953"/>
                      <a:pt x="1" y="1029"/>
                    </a:cubicBezTo>
                    <a:cubicBezTo>
                      <a:pt x="107" y="1647"/>
                      <a:pt x="907" y="2247"/>
                      <a:pt x="1815" y="2247"/>
                    </a:cubicBezTo>
                    <a:cubicBezTo>
                      <a:pt x="2309" y="2247"/>
                      <a:pt x="2836" y="2069"/>
                      <a:pt x="3299" y="1619"/>
                    </a:cubicBezTo>
                    <a:cubicBezTo>
                      <a:pt x="3660" y="1269"/>
                      <a:pt x="4262" y="506"/>
                      <a:pt x="42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11386;p43"/>
              <p:cNvSpPr/>
              <p:nvPr/>
            </p:nvSpPr>
            <p:spPr>
              <a:xfrm>
                <a:off x="3847386" y="2376074"/>
                <a:ext cx="255812" cy="22357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974" extrusionOk="0">
                    <a:moveTo>
                      <a:pt x="1901" y="0"/>
                    </a:moveTo>
                    <a:cubicBezTo>
                      <a:pt x="1571" y="0"/>
                      <a:pt x="1248" y="119"/>
                      <a:pt x="995" y="384"/>
                    </a:cubicBezTo>
                    <a:cubicBezTo>
                      <a:pt x="392" y="1016"/>
                      <a:pt x="75" y="1984"/>
                      <a:pt x="2" y="2870"/>
                    </a:cubicBezTo>
                    <a:cubicBezTo>
                      <a:pt x="0" y="2903"/>
                      <a:pt x="40" y="2940"/>
                      <a:pt x="60" y="2974"/>
                    </a:cubicBezTo>
                    <a:cubicBezTo>
                      <a:pt x="156" y="2965"/>
                      <a:pt x="206" y="2904"/>
                      <a:pt x="215" y="2814"/>
                    </a:cubicBezTo>
                    <a:cubicBezTo>
                      <a:pt x="282" y="2134"/>
                      <a:pt x="617" y="1561"/>
                      <a:pt x="932" y="977"/>
                    </a:cubicBezTo>
                    <a:cubicBezTo>
                      <a:pt x="1248" y="394"/>
                      <a:pt x="1696" y="394"/>
                      <a:pt x="2034" y="323"/>
                    </a:cubicBezTo>
                    <a:cubicBezTo>
                      <a:pt x="2697" y="530"/>
                      <a:pt x="2759" y="575"/>
                      <a:pt x="3286" y="1250"/>
                    </a:cubicBezTo>
                    <a:cubicBezTo>
                      <a:pt x="3402" y="1064"/>
                      <a:pt x="3353" y="926"/>
                      <a:pt x="3275" y="801"/>
                    </a:cubicBezTo>
                    <a:cubicBezTo>
                      <a:pt x="2972" y="304"/>
                      <a:pt x="2427" y="0"/>
                      <a:pt x="19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11387;p43"/>
              <p:cNvSpPr/>
              <p:nvPr/>
            </p:nvSpPr>
            <p:spPr>
              <a:xfrm>
                <a:off x="4085611" y="2183929"/>
                <a:ext cx="361429" cy="165460"/>
              </a:xfrm>
              <a:custGeom>
                <a:avLst/>
                <a:gdLst/>
                <a:ahLst/>
                <a:cxnLst/>
                <a:rect l="l" t="t" r="r" b="b"/>
                <a:pathLst>
                  <a:path w="4808" h="2201" extrusionOk="0">
                    <a:moveTo>
                      <a:pt x="4688" y="0"/>
                    </a:moveTo>
                    <a:cubicBezTo>
                      <a:pt x="4466" y="400"/>
                      <a:pt x="4126" y="701"/>
                      <a:pt x="3792" y="1006"/>
                    </a:cubicBezTo>
                    <a:cubicBezTo>
                      <a:pt x="3263" y="1490"/>
                      <a:pt x="2674" y="1854"/>
                      <a:pt x="1937" y="1909"/>
                    </a:cubicBezTo>
                    <a:cubicBezTo>
                      <a:pt x="1257" y="1802"/>
                      <a:pt x="579" y="1694"/>
                      <a:pt x="118" y="1103"/>
                    </a:cubicBezTo>
                    <a:lnTo>
                      <a:pt x="118" y="1103"/>
                    </a:lnTo>
                    <a:cubicBezTo>
                      <a:pt x="0" y="1216"/>
                      <a:pt x="51" y="1304"/>
                      <a:pt x="123" y="1384"/>
                    </a:cubicBezTo>
                    <a:cubicBezTo>
                      <a:pt x="602" y="1920"/>
                      <a:pt x="1270" y="2201"/>
                      <a:pt x="1945" y="2201"/>
                    </a:cubicBezTo>
                    <a:cubicBezTo>
                      <a:pt x="2406" y="2201"/>
                      <a:pt x="2870" y="2070"/>
                      <a:pt x="3278" y="1800"/>
                    </a:cubicBezTo>
                    <a:cubicBezTo>
                      <a:pt x="3747" y="1490"/>
                      <a:pt x="4151" y="1102"/>
                      <a:pt x="4509" y="673"/>
                    </a:cubicBezTo>
                    <a:cubicBezTo>
                      <a:pt x="4626" y="534"/>
                      <a:pt x="4700" y="357"/>
                      <a:pt x="4777" y="191"/>
                    </a:cubicBezTo>
                    <a:cubicBezTo>
                      <a:pt x="4806" y="127"/>
                      <a:pt x="4808" y="34"/>
                      <a:pt x="46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11388;p43"/>
              <p:cNvSpPr/>
              <p:nvPr/>
            </p:nvSpPr>
            <p:spPr>
              <a:xfrm>
                <a:off x="4660615" y="1923677"/>
                <a:ext cx="301517" cy="170347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2266" extrusionOk="0">
                    <a:moveTo>
                      <a:pt x="3760" y="0"/>
                    </a:moveTo>
                    <a:cubicBezTo>
                      <a:pt x="3744" y="50"/>
                      <a:pt x="3717" y="87"/>
                      <a:pt x="3721" y="124"/>
                    </a:cubicBezTo>
                    <a:cubicBezTo>
                      <a:pt x="3766" y="664"/>
                      <a:pt x="3513" y="1081"/>
                      <a:pt x="3164" y="1453"/>
                    </a:cubicBezTo>
                    <a:cubicBezTo>
                      <a:pt x="2853" y="1785"/>
                      <a:pt x="2424" y="1929"/>
                      <a:pt x="1970" y="1929"/>
                    </a:cubicBezTo>
                    <a:cubicBezTo>
                      <a:pt x="1390" y="1929"/>
                      <a:pt x="769" y="1695"/>
                      <a:pt x="296" y="1320"/>
                    </a:cubicBezTo>
                    <a:cubicBezTo>
                      <a:pt x="220" y="1054"/>
                      <a:pt x="256" y="1155"/>
                      <a:pt x="149" y="947"/>
                    </a:cubicBezTo>
                    <a:cubicBezTo>
                      <a:pt x="81" y="1038"/>
                      <a:pt x="34" y="1099"/>
                      <a:pt x="1" y="1145"/>
                    </a:cubicBezTo>
                    <a:cubicBezTo>
                      <a:pt x="121" y="1873"/>
                      <a:pt x="1338" y="2199"/>
                      <a:pt x="2085" y="2265"/>
                    </a:cubicBezTo>
                    <a:cubicBezTo>
                      <a:pt x="2553" y="2158"/>
                      <a:pt x="3518" y="2146"/>
                      <a:pt x="3952" y="577"/>
                    </a:cubicBezTo>
                    <a:cubicBezTo>
                      <a:pt x="4010" y="363"/>
                      <a:pt x="3991" y="141"/>
                      <a:pt x="37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11389;p43"/>
              <p:cNvSpPr/>
              <p:nvPr/>
            </p:nvSpPr>
            <p:spPr>
              <a:xfrm>
                <a:off x="2423596" y="2263238"/>
                <a:ext cx="372254" cy="148471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1975" extrusionOk="0">
                    <a:moveTo>
                      <a:pt x="23" y="1"/>
                    </a:moveTo>
                    <a:cubicBezTo>
                      <a:pt x="23" y="142"/>
                      <a:pt x="0" y="228"/>
                      <a:pt x="28" y="295"/>
                    </a:cubicBezTo>
                    <a:cubicBezTo>
                      <a:pt x="267" y="869"/>
                      <a:pt x="1874" y="1975"/>
                      <a:pt x="2846" y="1975"/>
                    </a:cubicBezTo>
                    <a:cubicBezTo>
                      <a:pt x="2878" y="1975"/>
                      <a:pt x="2910" y="1973"/>
                      <a:pt x="2940" y="1971"/>
                    </a:cubicBezTo>
                    <a:cubicBezTo>
                      <a:pt x="3473" y="1928"/>
                      <a:pt x="4012" y="1864"/>
                      <a:pt x="4512" y="1649"/>
                    </a:cubicBezTo>
                    <a:cubicBezTo>
                      <a:pt x="4659" y="1585"/>
                      <a:pt x="4788" y="1477"/>
                      <a:pt x="4917" y="1376"/>
                    </a:cubicBezTo>
                    <a:cubicBezTo>
                      <a:pt x="4947" y="1351"/>
                      <a:pt x="4938" y="1276"/>
                      <a:pt x="4952" y="1190"/>
                    </a:cubicBezTo>
                    <a:lnTo>
                      <a:pt x="4952" y="1190"/>
                    </a:lnTo>
                    <a:cubicBezTo>
                      <a:pt x="4453" y="1443"/>
                      <a:pt x="3725" y="1629"/>
                      <a:pt x="3036" y="1629"/>
                    </a:cubicBezTo>
                    <a:cubicBezTo>
                      <a:pt x="2661" y="1629"/>
                      <a:pt x="2297" y="1574"/>
                      <a:pt x="1989" y="1443"/>
                    </a:cubicBezTo>
                    <a:cubicBezTo>
                      <a:pt x="786" y="931"/>
                      <a:pt x="431" y="392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11390;p43"/>
              <p:cNvSpPr/>
              <p:nvPr/>
            </p:nvSpPr>
            <p:spPr>
              <a:xfrm>
                <a:off x="4298052" y="1326947"/>
                <a:ext cx="257165" cy="167866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2233" extrusionOk="0">
                    <a:moveTo>
                      <a:pt x="1454" y="1"/>
                    </a:moveTo>
                    <a:cubicBezTo>
                      <a:pt x="1190" y="1"/>
                      <a:pt x="952" y="89"/>
                      <a:pt x="781" y="282"/>
                    </a:cubicBezTo>
                    <a:cubicBezTo>
                      <a:pt x="290" y="837"/>
                      <a:pt x="14" y="1478"/>
                      <a:pt x="0" y="2233"/>
                    </a:cubicBezTo>
                    <a:cubicBezTo>
                      <a:pt x="164" y="2199"/>
                      <a:pt x="182" y="2074"/>
                      <a:pt x="204" y="1959"/>
                    </a:cubicBezTo>
                    <a:cubicBezTo>
                      <a:pt x="308" y="1440"/>
                      <a:pt x="570" y="998"/>
                      <a:pt x="887" y="587"/>
                    </a:cubicBezTo>
                    <a:cubicBezTo>
                      <a:pt x="1039" y="392"/>
                      <a:pt x="1223" y="299"/>
                      <a:pt x="1439" y="299"/>
                    </a:cubicBezTo>
                    <a:cubicBezTo>
                      <a:pt x="1526" y="299"/>
                      <a:pt x="1617" y="313"/>
                      <a:pt x="1714" y="343"/>
                    </a:cubicBezTo>
                    <a:cubicBezTo>
                      <a:pt x="2684" y="636"/>
                      <a:pt x="2853" y="1252"/>
                      <a:pt x="3285" y="2130"/>
                    </a:cubicBezTo>
                    <a:cubicBezTo>
                      <a:pt x="3327" y="2103"/>
                      <a:pt x="3377" y="2074"/>
                      <a:pt x="3421" y="2047"/>
                    </a:cubicBezTo>
                    <a:cubicBezTo>
                      <a:pt x="3330" y="842"/>
                      <a:pt x="2269" y="1"/>
                      <a:pt x="1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11391;p43"/>
              <p:cNvSpPr/>
              <p:nvPr/>
            </p:nvSpPr>
            <p:spPr>
              <a:xfrm>
                <a:off x="3192923" y="1667334"/>
                <a:ext cx="306478" cy="129752"/>
              </a:xfrm>
              <a:custGeom>
                <a:avLst/>
                <a:gdLst/>
                <a:ahLst/>
                <a:cxnLst/>
                <a:rect l="l" t="t" r="r" b="b"/>
                <a:pathLst>
                  <a:path w="4077" h="1726" extrusionOk="0">
                    <a:moveTo>
                      <a:pt x="138" y="0"/>
                    </a:moveTo>
                    <a:cubicBezTo>
                      <a:pt x="1" y="354"/>
                      <a:pt x="65" y="635"/>
                      <a:pt x="296" y="883"/>
                    </a:cubicBezTo>
                    <a:cubicBezTo>
                      <a:pt x="785" y="1404"/>
                      <a:pt x="1404" y="1685"/>
                      <a:pt x="2100" y="1722"/>
                    </a:cubicBezTo>
                    <a:cubicBezTo>
                      <a:pt x="2138" y="1724"/>
                      <a:pt x="2176" y="1725"/>
                      <a:pt x="2213" y="1725"/>
                    </a:cubicBezTo>
                    <a:cubicBezTo>
                      <a:pt x="2938" y="1725"/>
                      <a:pt x="3497" y="1334"/>
                      <a:pt x="3945" y="770"/>
                    </a:cubicBezTo>
                    <a:cubicBezTo>
                      <a:pt x="4007" y="692"/>
                      <a:pt x="4037" y="586"/>
                      <a:pt x="4063" y="488"/>
                    </a:cubicBezTo>
                    <a:cubicBezTo>
                      <a:pt x="4077" y="436"/>
                      <a:pt x="4050" y="373"/>
                      <a:pt x="4037" y="282"/>
                    </a:cubicBezTo>
                    <a:cubicBezTo>
                      <a:pt x="3981" y="347"/>
                      <a:pt x="3941" y="386"/>
                      <a:pt x="3913" y="431"/>
                    </a:cubicBezTo>
                    <a:cubicBezTo>
                      <a:pt x="3580" y="1005"/>
                      <a:pt x="2848" y="1383"/>
                      <a:pt x="2153" y="1383"/>
                    </a:cubicBezTo>
                    <a:cubicBezTo>
                      <a:pt x="1962" y="1383"/>
                      <a:pt x="1774" y="1355"/>
                      <a:pt x="1598" y="1294"/>
                    </a:cubicBezTo>
                    <a:cubicBezTo>
                      <a:pt x="848" y="1037"/>
                      <a:pt x="348" y="747"/>
                      <a:pt x="244" y="167"/>
                    </a:cubicBezTo>
                    <a:cubicBezTo>
                      <a:pt x="235" y="118"/>
                      <a:pt x="188" y="75"/>
                      <a:pt x="1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11392;p43"/>
              <p:cNvSpPr/>
              <p:nvPr/>
            </p:nvSpPr>
            <p:spPr>
              <a:xfrm>
                <a:off x="2013147" y="1515332"/>
                <a:ext cx="326399" cy="138472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1842" extrusionOk="0">
                    <a:moveTo>
                      <a:pt x="2020" y="1"/>
                    </a:moveTo>
                    <a:cubicBezTo>
                      <a:pt x="1543" y="1"/>
                      <a:pt x="1093" y="150"/>
                      <a:pt x="669" y="408"/>
                    </a:cubicBezTo>
                    <a:cubicBezTo>
                      <a:pt x="287" y="642"/>
                      <a:pt x="38" y="981"/>
                      <a:pt x="0" y="1456"/>
                    </a:cubicBezTo>
                    <a:cubicBezTo>
                      <a:pt x="155" y="1454"/>
                      <a:pt x="189" y="1347"/>
                      <a:pt x="220" y="1263"/>
                    </a:cubicBezTo>
                    <a:cubicBezTo>
                      <a:pt x="424" y="750"/>
                      <a:pt x="1127" y="288"/>
                      <a:pt x="1998" y="288"/>
                    </a:cubicBezTo>
                    <a:cubicBezTo>
                      <a:pt x="2449" y="288"/>
                      <a:pt x="2945" y="411"/>
                      <a:pt x="3440" y="716"/>
                    </a:cubicBezTo>
                    <a:cubicBezTo>
                      <a:pt x="3808" y="943"/>
                      <a:pt x="3988" y="1440"/>
                      <a:pt x="4189" y="1842"/>
                    </a:cubicBezTo>
                    <a:cubicBezTo>
                      <a:pt x="4225" y="1817"/>
                      <a:pt x="4304" y="1793"/>
                      <a:pt x="4311" y="1757"/>
                    </a:cubicBezTo>
                    <a:cubicBezTo>
                      <a:pt x="4330" y="1658"/>
                      <a:pt x="4341" y="1547"/>
                      <a:pt x="4313" y="1453"/>
                    </a:cubicBezTo>
                    <a:cubicBezTo>
                      <a:pt x="3973" y="293"/>
                      <a:pt x="2871" y="137"/>
                      <a:pt x="2572" y="67"/>
                    </a:cubicBezTo>
                    <a:cubicBezTo>
                      <a:pt x="2384" y="22"/>
                      <a:pt x="2200" y="1"/>
                      <a:pt x="20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11393;p43"/>
              <p:cNvSpPr/>
              <p:nvPr/>
            </p:nvSpPr>
            <p:spPr>
              <a:xfrm>
                <a:off x="5163903" y="1477971"/>
                <a:ext cx="313620" cy="219210"/>
              </a:xfrm>
              <a:custGeom>
                <a:avLst/>
                <a:gdLst/>
                <a:ahLst/>
                <a:cxnLst/>
                <a:rect l="l" t="t" r="r" b="b"/>
                <a:pathLst>
                  <a:path w="4172" h="2916" extrusionOk="0">
                    <a:moveTo>
                      <a:pt x="4037" y="0"/>
                    </a:moveTo>
                    <a:cubicBezTo>
                      <a:pt x="3485" y="1005"/>
                      <a:pt x="3557" y="2470"/>
                      <a:pt x="1583" y="2621"/>
                    </a:cubicBezTo>
                    <a:cubicBezTo>
                      <a:pt x="1519" y="2625"/>
                      <a:pt x="1457" y="2628"/>
                      <a:pt x="1394" y="2628"/>
                    </a:cubicBezTo>
                    <a:cubicBezTo>
                      <a:pt x="914" y="2628"/>
                      <a:pt x="467" y="2482"/>
                      <a:pt x="54" y="2147"/>
                    </a:cubicBezTo>
                    <a:cubicBezTo>
                      <a:pt x="31" y="2258"/>
                      <a:pt x="16" y="2331"/>
                      <a:pt x="1" y="2408"/>
                    </a:cubicBezTo>
                    <a:cubicBezTo>
                      <a:pt x="455" y="2746"/>
                      <a:pt x="1015" y="2916"/>
                      <a:pt x="1566" y="2916"/>
                    </a:cubicBezTo>
                    <a:cubicBezTo>
                      <a:pt x="2410" y="2916"/>
                      <a:pt x="3231" y="2515"/>
                      <a:pt x="3606" y="1708"/>
                    </a:cubicBezTo>
                    <a:cubicBezTo>
                      <a:pt x="3788" y="1313"/>
                      <a:pt x="3966" y="917"/>
                      <a:pt x="4036" y="483"/>
                    </a:cubicBezTo>
                    <a:cubicBezTo>
                      <a:pt x="4059" y="346"/>
                      <a:pt x="4171" y="220"/>
                      <a:pt x="40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4" name="Google Shape;11394;p43"/>
              <p:cNvSpPr/>
              <p:nvPr/>
            </p:nvSpPr>
            <p:spPr>
              <a:xfrm>
                <a:off x="2202285" y="1015050"/>
                <a:ext cx="375787" cy="258301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436" extrusionOk="0">
                    <a:moveTo>
                      <a:pt x="4982" y="1"/>
                    </a:moveTo>
                    <a:cubicBezTo>
                      <a:pt x="4735" y="1"/>
                      <a:pt x="4529" y="121"/>
                      <a:pt x="4333" y="249"/>
                    </a:cubicBezTo>
                    <a:cubicBezTo>
                      <a:pt x="1972" y="1795"/>
                      <a:pt x="1691" y="2629"/>
                      <a:pt x="118" y="3279"/>
                    </a:cubicBezTo>
                    <a:cubicBezTo>
                      <a:pt x="75" y="3297"/>
                      <a:pt x="47" y="3349"/>
                      <a:pt x="1" y="3399"/>
                    </a:cubicBezTo>
                    <a:cubicBezTo>
                      <a:pt x="89" y="3413"/>
                      <a:pt x="170" y="3435"/>
                      <a:pt x="271" y="3435"/>
                    </a:cubicBezTo>
                    <a:cubicBezTo>
                      <a:pt x="508" y="3435"/>
                      <a:pt x="852" y="3312"/>
                      <a:pt x="1648" y="2674"/>
                    </a:cubicBezTo>
                    <a:cubicBezTo>
                      <a:pt x="2026" y="2372"/>
                      <a:pt x="3555" y="988"/>
                      <a:pt x="4999" y="1"/>
                    </a:cubicBezTo>
                    <a:cubicBezTo>
                      <a:pt x="4993" y="1"/>
                      <a:pt x="4987" y="1"/>
                      <a:pt x="49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5" name="Google Shape;11395;p43"/>
              <p:cNvSpPr/>
              <p:nvPr/>
            </p:nvSpPr>
            <p:spPr>
              <a:xfrm>
                <a:off x="4743306" y="2189642"/>
                <a:ext cx="1428" cy="1278"/>
              </a:xfrm>
              <a:custGeom>
                <a:avLst/>
                <a:gdLst/>
                <a:ahLst/>
                <a:cxnLst/>
                <a:rect l="l" t="t" r="r" b="b"/>
                <a:pathLst>
                  <a:path w="19" h="17" extrusionOk="0">
                    <a:moveTo>
                      <a:pt x="5" y="1"/>
                    </a:moveTo>
                    <a:cubicBezTo>
                      <a:pt x="3" y="6"/>
                      <a:pt x="2" y="12"/>
                      <a:pt x="0" y="16"/>
                    </a:cubicBezTo>
                    <a:cubicBezTo>
                      <a:pt x="6" y="14"/>
                      <a:pt x="12" y="13"/>
                      <a:pt x="18" y="12"/>
                    </a:cubicBezTo>
                    <a:lnTo>
                      <a:pt x="8" y="2"/>
                    </a:lnTo>
                    <a:cubicBezTo>
                      <a:pt x="7" y="2"/>
                      <a:pt x="6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6" name="Google Shape;11396;p43"/>
              <p:cNvSpPr/>
              <p:nvPr/>
            </p:nvSpPr>
            <p:spPr>
              <a:xfrm>
                <a:off x="4707298" y="2013059"/>
                <a:ext cx="312718" cy="197560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2628" extrusionOk="0">
                    <a:moveTo>
                      <a:pt x="4043" y="0"/>
                    </a:moveTo>
                    <a:lnTo>
                      <a:pt x="4043" y="0"/>
                    </a:lnTo>
                    <a:cubicBezTo>
                      <a:pt x="4004" y="104"/>
                      <a:pt x="3965" y="159"/>
                      <a:pt x="3970" y="210"/>
                    </a:cubicBezTo>
                    <a:cubicBezTo>
                      <a:pt x="3991" y="452"/>
                      <a:pt x="3894" y="658"/>
                      <a:pt x="3770" y="850"/>
                    </a:cubicBezTo>
                    <a:cubicBezTo>
                      <a:pt x="3424" y="1389"/>
                      <a:pt x="2880" y="2355"/>
                      <a:pt x="1673" y="2355"/>
                    </a:cubicBezTo>
                    <a:cubicBezTo>
                      <a:pt x="1552" y="2355"/>
                      <a:pt x="1423" y="2345"/>
                      <a:pt x="1287" y="2324"/>
                    </a:cubicBezTo>
                    <a:cubicBezTo>
                      <a:pt x="815" y="2251"/>
                      <a:pt x="358" y="2093"/>
                      <a:pt x="132" y="1596"/>
                    </a:cubicBezTo>
                    <a:cubicBezTo>
                      <a:pt x="124" y="1578"/>
                      <a:pt x="68" y="1579"/>
                      <a:pt x="2" y="1565"/>
                    </a:cubicBezTo>
                    <a:lnTo>
                      <a:pt x="2" y="1565"/>
                    </a:lnTo>
                    <a:cubicBezTo>
                      <a:pt x="7" y="1653"/>
                      <a:pt x="1" y="1736"/>
                      <a:pt x="19" y="1809"/>
                    </a:cubicBezTo>
                    <a:cubicBezTo>
                      <a:pt x="85" y="2063"/>
                      <a:pt x="314" y="2182"/>
                      <a:pt x="485" y="2351"/>
                    </a:cubicBezTo>
                    <a:cubicBezTo>
                      <a:pt x="699" y="2422"/>
                      <a:pt x="909" y="2510"/>
                      <a:pt x="1127" y="2558"/>
                    </a:cubicBezTo>
                    <a:cubicBezTo>
                      <a:pt x="1337" y="2605"/>
                      <a:pt x="1536" y="2627"/>
                      <a:pt x="1726" y="2627"/>
                    </a:cubicBezTo>
                    <a:cubicBezTo>
                      <a:pt x="2773" y="2627"/>
                      <a:pt x="3529" y="1946"/>
                      <a:pt x="4025" y="887"/>
                    </a:cubicBezTo>
                    <a:cubicBezTo>
                      <a:pt x="4154" y="611"/>
                      <a:pt x="4160" y="337"/>
                      <a:pt x="4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7" name="Google Shape;11397;p43"/>
              <p:cNvSpPr/>
              <p:nvPr/>
            </p:nvSpPr>
            <p:spPr>
              <a:xfrm>
                <a:off x="2904557" y="2486805"/>
                <a:ext cx="303998" cy="208160"/>
              </a:xfrm>
              <a:custGeom>
                <a:avLst/>
                <a:gdLst/>
                <a:ahLst/>
                <a:cxnLst/>
                <a:rect l="l" t="t" r="r" b="b"/>
                <a:pathLst>
                  <a:path w="4044" h="2769" extrusionOk="0">
                    <a:moveTo>
                      <a:pt x="2121" y="1"/>
                    </a:moveTo>
                    <a:cubicBezTo>
                      <a:pt x="1021" y="1"/>
                      <a:pt x="462" y="914"/>
                      <a:pt x="99" y="2118"/>
                    </a:cubicBezTo>
                    <a:cubicBezTo>
                      <a:pt x="40" y="2314"/>
                      <a:pt x="1" y="2521"/>
                      <a:pt x="126" y="2769"/>
                    </a:cubicBezTo>
                    <a:cubicBezTo>
                      <a:pt x="276" y="2366"/>
                      <a:pt x="588" y="1621"/>
                      <a:pt x="724" y="1316"/>
                    </a:cubicBezTo>
                    <a:cubicBezTo>
                      <a:pt x="926" y="866"/>
                      <a:pt x="1231" y="511"/>
                      <a:pt x="1691" y="315"/>
                    </a:cubicBezTo>
                    <a:cubicBezTo>
                      <a:pt x="1849" y="289"/>
                      <a:pt x="2001" y="276"/>
                      <a:pt x="2149" y="276"/>
                    </a:cubicBezTo>
                    <a:cubicBezTo>
                      <a:pt x="2866" y="276"/>
                      <a:pt x="3472" y="579"/>
                      <a:pt x="3969" y="1154"/>
                    </a:cubicBezTo>
                    <a:cubicBezTo>
                      <a:pt x="4043" y="1084"/>
                      <a:pt x="4028" y="1135"/>
                      <a:pt x="4040" y="980"/>
                    </a:cubicBezTo>
                    <a:cubicBezTo>
                      <a:pt x="3693" y="436"/>
                      <a:pt x="3178" y="163"/>
                      <a:pt x="2560" y="45"/>
                    </a:cubicBezTo>
                    <a:cubicBezTo>
                      <a:pt x="2405" y="15"/>
                      <a:pt x="2259" y="1"/>
                      <a:pt x="21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8" name="Google Shape;11398;p43"/>
              <p:cNvSpPr/>
              <p:nvPr/>
            </p:nvSpPr>
            <p:spPr>
              <a:xfrm>
                <a:off x="4404874" y="1679738"/>
                <a:ext cx="195073" cy="198161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636" extrusionOk="0">
                    <a:moveTo>
                      <a:pt x="1248" y="0"/>
                    </a:moveTo>
                    <a:cubicBezTo>
                      <a:pt x="1102" y="0"/>
                      <a:pt x="951" y="41"/>
                      <a:pt x="797" y="132"/>
                    </a:cubicBezTo>
                    <a:cubicBezTo>
                      <a:pt x="408" y="560"/>
                      <a:pt x="227" y="1077"/>
                      <a:pt x="91" y="1629"/>
                    </a:cubicBezTo>
                    <a:cubicBezTo>
                      <a:pt x="0" y="1997"/>
                      <a:pt x="46" y="2310"/>
                      <a:pt x="257" y="2636"/>
                    </a:cubicBezTo>
                    <a:cubicBezTo>
                      <a:pt x="192" y="1759"/>
                      <a:pt x="414" y="991"/>
                      <a:pt x="1057" y="315"/>
                    </a:cubicBezTo>
                    <a:cubicBezTo>
                      <a:pt x="1220" y="338"/>
                      <a:pt x="1348" y="333"/>
                      <a:pt x="1459" y="374"/>
                    </a:cubicBezTo>
                    <a:cubicBezTo>
                      <a:pt x="1794" y="502"/>
                      <a:pt x="2082" y="919"/>
                      <a:pt x="2214" y="1242"/>
                    </a:cubicBezTo>
                    <a:cubicBezTo>
                      <a:pt x="2260" y="1356"/>
                      <a:pt x="2245" y="1501"/>
                      <a:pt x="2311" y="1597"/>
                    </a:cubicBezTo>
                    <a:cubicBezTo>
                      <a:pt x="2383" y="1702"/>
                      <a:pt x="2215" y="1856"/>
                      <a:pt x="2395" y="1918"/>
                    </a:cubicBezTo>
                    <a:cubicBezTo>
                      <a:pt x="2498" y="1901"/>
                      <a:pt x="2526" y="1820"/>
                      <a:pt x="2533" y="1737"/>
                    </a:cubicBezTo>
                    <a:cubicBezTo>
                      <a:pt x="2595" y="1103"/>
                      <a:pt x="2330" y="603"/>
                      <a:pt x="1843" y="226"/>
                    </a:cubicBezTo>
                    <a:cubicBezTo>
                      <a:pt x="1658" y="84"/>
                      <a:pt x="1458" y="0"/>
                      <a:pt x="1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9" name="Google Shape;11399;p43"/>
              <p:cNvSpPr/>
              <p:nvPr/>
            </p:nvSpPr>
            <p:spPr>
              <a:xfrm>
                <a:off x="3758079" y="2647827"/>
                <a:ext cx="425476" cy="111109"/>
              </a:xfrm>
              <a:custGeom>
                <a:avLst/>
                <a:gdLst/>
                <a:ahLst/>
                <a:cxnLst/>
                <a:rect l="l" t="t" r="r" b="b"/>
                <a:pathLst>
                  <a:path w="5660" h="1478" extrusionOk="0">
                    <a:moveTo>
                      <a:pt x="4858" y="1"/>
                    </a:moveTo>
                    <a:cubicBezTo>
                      <a:pt x="3940" y="1"/>
                      <a:pt x="2442" y="744"/>
                      <a:pt x="164" y="1288"/>
                    </a:cubicBezTo>
                    <a:cubicBezTo>
                      <a:pt x="132" y="1295"/>
                      <a:pt x="111" y="1344"/>
                      <a:pt x="0" y="1477"/>
                    </a:cubicBezTo>
                    <a:cubicBezTo>
                      <a:pt x="476" y="1393"/>
                      <a:pt x="842" y="1356"/>
                      <a:pt x="1194" y="1259"/>
                    </a:cubicBezTo>
                    <a:cubicBezTo>
                      <a:pt x="2575" y="876"/>
                      <a:pt x="4336" y="320"/>
                      <a:pt x="4336" y="320"/>
                    </a:cubicBezTo>
                    <a:cubicBezTo>
                      <a:pt x="4532" y="288"/>
                      <a:pt x="4728" y="253"/>
                      <a:pt x="4923" y="253"/>
                    </a:cubicBezTo>
                    <a:cubicBezTo>
                      <a:pt x="5133" y="253"/>
                      <a:pt x="5340" y="294"/>
                      <a:pt x="5539" y="424"/>
                    </a:cubicBezTo>
                    <a:cubicBezTo>
                      <a:pt x="5541" y="425"/>
                      <a:pt x="5543" y="425"/>
                      <a:pt x="5545" y="425"/>
                    </a:cubicBezTo>
                    <a:cubicBezTo>
                      <a:pt x="5563" y="425"/>
                      <a:pt x="5605" y="395"/>
                      <a:pt x="5660" y="369"/>
                    </a:cubicBezTo>
                    <a:cubicBezTo>
                      <a:pt x="5468" y="107"/>
                      <a:pt x="5204" y="1"/>
                      <a:pt x="48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0" name="Google Shape;11400;p43"/>
              <p:cNvSpPr/>
              <p:nvPr/>
            </p:nvSpPr>
            <p:spPr>
              <a:xfrm>
                <a:off x="4237312" y="1151867"/>
                <a:ext cx="282423" cy="174180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317" extrusionOk="0">
                    <a:moveTo>
                      <a:pt x="1625" y="1"/>
                    </a:moveTo>
                    <a:cubicBezTo>
                      <a:pt x="1544" y="20"/>
                      <a:pt x="1464" y="46"/>
                      <a:pt x="1384" y="57"/>
                    </a:cubicBezTo>
                    <a:cubicBezTo>
                      <a:pt x="551" y="178"/>
                      <a:pt x="128" y="1130"/>
                      <a:pt x="53" y="1916"/>
                    </a:cubicBezTo>
                    <a:lnTo>
                      <a:pt x="186" y="2317"/>
                    </a:lnTo>
                    <a:cubicBezTo>
                      <a:pt x="412" y="1842"/>
                      <a:pt x="0" y="1868"/>
                      <a:pt x="789" y="712"/>
                    </a:cubicBezTo>
                    <a:cubicBezTo>
                      <a:pt x="968" y="448"/>
                      <a:pt x="1329" y="332"/>
                      <a:pt x="1638" y="291"/>
                    </a:cubicBezTo>
                    <a:cubicBezTo>
                      <a:pt x="2569" y="403"/>
                      <a:pt x="3148" y="1019"/>
                      <a:pt x="3696" y="1695"/>
                    </a:cubicBezTo>
                    <a:cubicBezTo>
                      <a:pt x="3756" y="1458"/>
                      <a:pt x="3756" y="1457"/>
                      <a:pt x="3717" y="1395"/>
                    </a:cubicBezTo>
                    <a:cubicBezTo>
                      <a:pt x="3244" y="634"/>
                      <a:pt x="2580" y="154"/>
                      <a:pt x="16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1" name="Google Shape;11401;p43"/>
              <p:cNvSpPr/>
              <p:nvPr/>
            </p:nvSpPr>
            <p:spPr>
              <a:xfrm>
                <a:off x="2423897" y="2201069"/>
                <a:ext cx="333089" cy="100810"/>
              </a:xfrm>
              <a:custGeom>
                <a:avLst/>
                <a:gdLst/>
                <a:ahLst/>
                <a:cxnLst/>
                <a:rect l="l" t="t" r="r" b="b"/>
                <a:pathLst>
                  <a:path w="4431" h="1341" extrusionOk="0">
                    <a:moveTo>
                      <a:pt x="136" y="1"/>
                    </a:moveTo>
                    <a:cubicBezTo>
                      <a:pt x="1" y="88"/>
                      <a:pt x="40" y="52"/>
                      <a:pt x="11" y="146"/>
                    </a:cubicBezTo>
                    <a:cubicBezTo>
                      <a:pt x="77" y="383"/>
                      <a:pt x="241" y="567"/>
                      <a:pt x="456" y="696"/>
                    </a:cubicBezTo>
                    <a:cubicBezTo>
                      <a:pt x="1261" y="1184"/>
                      <a:pt x="1831" y="1341"/>
                      <a:pt x="2360" y="1341"/>
                    </a:cubicBezTo>
                    <a:cubicBezTo>
                      <a:pt x="2819" y="1341"/>
                      <a:pt x="3248" y="1223"/>
                      <a:pt x="3774" y="1101"/>
                    </a:cubicBezTo>
                    <a:cubicBezTo>
                      <a:pt x="4389" y="959"/>
                      <a:pt x="4407" y="700"/>
                      <a:pt x="4431" y="638"/>
                    </a:cubicBezTo>
                    <a:cubicBezTo>
                      <a:pt x="4387" y="638"/>
                      <a:pt x="4353" y="632"/>
                      <a:pt x="4326" y="632"/>
                    </a:cubicBezTo>
                    <a:cubicBezTo>
                      <a:pt x="4312" y="632"/>
                      <a:pt x="4299" y="634"/>
                      <a:pt x="4288" y="639"/>
                    </a:cubicBezTo>
                    <a:cubicBezTo>
                      <a:pt x="3706" y="893"/>
                      <a:pt x="3101" y="993"/>
                      <a:pt x="2481" y="993"/>
                    </a:cubicBezTo>
                    <a:cubicBezTo>
                      <a:pt x="2356" y="993"/>
                      <a:pt x="2230" y="989"/>
                      <a:pt x="2104" y="981"/>
                    </a:cubicBezTo>
                    <a:cubicBezTo>
                      <a:pt x="1263" y="929"/>
                      <a:pt x="664" y="622"/>
                      <a:pt x="1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11402;p43"/>
              <p:cNvSpPr/>
              <p:nvPr/>
            </p:nvSpPr>
            <p:spPr>
              <a:xfrm>
                <a:off x="2867196" y="2666095"/>
                <a:ext cx="463063" cy="85399"/>
              </a:xfrm>
              <a:custGeom>
                <a:avLst/>
                <a:gdLst/>
                <a:ahLst/>
                <a:cxnLst/>
                <a:rect l="l" t="t" r="r" b="b"/>
                <a:pathLst>
                  <a:path w="6160" h="1136" extrusionOk="0">
                    <a:moveTo>
                      <a:pt x="3694" y="1"/>
                    </a:moveTo>
                    <a:cubicBezTo>
                      <a:pt x="3011" y="1"/>
                      <a:pt x="2329" y="87"/>
                      <a:pt x="1807" y="192"/>
                    </a:cubicBezTo>
                    <a:cubicBezTo>
                      <a:pt x="1153" y="324"/>
                      <a:pt x="567" y="624"/>
                      <a:pt x="21" y="1006"/>
                    </a:cubicBezTo>
                    <a:cubicBezTo>
                      <a:pt x="3" y="1018"/>
                      <a:pt x="10" y="1068"/>
                      <a:pt x="1" y="1135"/>
                    </a:cubicBezTo>
                    <a:cubicBezTo>
                      <a:pt x="516" y="1037"/>
                      <a:pt x="1171" y="331"/>
                      <a:pt x="2938" y="269"/>
                    </a:cubicBezTo>
                    <a:cubicBezTo>
                      <a:pt x="3274" y="257"/>
                      <a:pt x="3583" y="245"/>
                      <a:pt x="3872" y="245"/>
                    </a:cubicBezTo>
                    <a:cubicBezTo>
                      <a:pt x="4741" y="245"/>
                      <a:pt x="5428" y="351"/>
                      <a:pt x="6135" y="876"/>
                    </a:cubicBezTo>
                    <a:cubicBezTo>
                      <a:pt x="6140" y="774"/>
                      <a:pt x="6159" y="718"/>
                      <a:pt x="6140" y="701"/>
                    </a:cubicBezTo>
                    <a:cubicBezTo>
                      <a:pt x="5617" y="171"/>
                      <a:pt x="4654" y="1"/>
                      <a:pt x="36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11403;p43"/>
              <p:cNvSpPr/>
              <p:nvPr/>
            </p:nvSpPr>
            <p:spPr>
              <a:xfrm>
                <a:off x="2400142" y="2107177"/>
                <a:ext cx="339479" cy="10321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1373" extrusionOk="0">
                    <a:moveTo>
                      <a:pt x="132" y="0"/>
                    </a:moveTo>
                    <a:lnTo>
                      <a:pt x="132" y="0"/>
                    </a:lnTo>
                    <a:cubicBezTo>
                      <a:pt x="0" y="162"/>
                      <a:pt x="88" y="290"/>
                      <a:pt x="177" y="400"/>
                    </a:cubicBezTo>
                    <a:cubicBezTo>
                      <a:pt x="719" y="1070"/>
                      <a:pt x="1467" y="1372"/>
                      <a:pt x="2291" y="1372"/>
                    </a:cubicBezTo>
                    <a:cubicBezTo>
                      <a:pt x="2848" y="1372"/>
                      <a:pt x="3440" y="1235"/>
                      <a:pt x="4028" y="979"/>
                    </a:cubicBezTo>
                    <a:cubicBezTo>
                      <a:pt x="4217" y="896"/>
                      <a:pt x="4389" y="777"/>
                      <a:pt x="4492" y="587"/>
                    </a:cubicBezTo>
                    <a:cubicBezTo>
                      <a:pt x="4516" y="544"/>
                      <a:pt x="4501" y="479"/>
                      <a:pt x="4504" y="401"/>
                    </a:cubicBezTo>
                    <a:lnTo>
                      <a:pt x="4504" y="401"/>
                    </a:lnTo>
                    <a:cubicBezTo>
                      <a:pt x="4327" y="517"/>
                      <a:pt x="4185" y="631"/>
                      <a:pt x="4023" y="708"/>
                    </a:cubicBezTo>
                    <a:cubicBezTo>
                      <a:pt x="3447" y="978"/>
                      <a:pt x="2887" y="1091"/>
                      <a:pt x="2380" y="1091"/>
                    </a:cubicBezTo>
                    <a:cubicBezTo>
                      <a:pt x="1372" y="1091"/>
                      <a:pt x="575" y="641"/>
                      <a:pt x="276" y="76"/>
                    </a:cubicBezTo>
                    <a:cubicBezTo>
                      <a:pt x="255" y="36"/>
                      <a:pt x="180" y="24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4" name="Google Shape;11404;p43"/>
              <p:cNvSpPr/>
              <p:nvPr/>
            </p:nvSpPr>
            <p:spPr>
              <a:xfrm>
                <a:off x="4136804" y="2440347"/>
                <a:ext cx="317754" cy="12772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1699" extrusionOk="0">
                    <a:moveTo>
                      <a:pt x="4175" y="0"/>
                    </a:moveTo>
                    <a:cubicBezTo>
                      <a:pt x="3587" y="822"/>
                      <a:pt x="2911" y="1391"/>
                      <a:pt x="1914" y="1391"/>
                    </a:cubicBezTo>
                    <a:cubicBezTo>
                      <a:pt x="1826" y="1391"/>
                      <a:pt x="1736" y="1386"/>
                      <a:pt x="1643" y="1377"/>
                    </a:cubicBezTo>
                    <a:cubicBezTo>
                      <a:pt x="693" y="1286"/>
                      <a:pt x="435" y="1011"/>
                      <a:pt x="50" y="791"/>
                    </a:cubicBezTo>
                    <a:cubicBezTo>
                      <a:pt x="30" y="862"/>
                      <a:pt x="1" y="905"/>
                      <a:pt x="12" y="933"/>
                    </a:cubicBezTo>
                    <a:cubicBezTo>
                      <a:pt x="181" y="1358"/>
                      <a:pt x="1195" y="1698"/>
                      <a:pt x="2017" y="1698"/>
                    </a:cubicBezTo>
                    <a:cubicBezTo>
                      <a:pt x="2269" y="1698"/>
                      <a:pt x="2504" y="1666"/>
                      <a:pt x="2690" y="1595"/>
                    </a:cubicBezTo>
                    <a:cubicBezTo>
                      <a:pt x="3159" y="1415"/>
                      <a:pt x="3578" y="1145"/>
                      <a:pt x="3915" y="770"/>
                    </a:cubicBezTo>
                    <a:cubicBezTo>
                      <a:pt x="4035" y="635"/>
                      <a:pt x="4120" y="463"/>
                      <a:pt x="4200" y="299"/>
                    </a:cubicBezTo>
                    <a:cubicBezTo>
                      <a:pt x="4227" y="243"/>
                      <a:pt x="4190" y="155"/>
                      <a:pt x="41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5" name="Google Shape;11405;p43"/>
              <p:cNvSpPr/>
              <p:nvPr/>
            </p:nvSpPr>
            <p:spPr>
              <a:xfrm>
                <a:off x="4064863" y="1947883"/>
                <a:ext cx="308282" cy="131406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1748" extrusionOk="0">
                    <a:moveTo>
                      <a:pt x="3984" y="0"/>
                    </a:moveTo>
                    <a:cubicBezTo>
                      <a:pt x="3870" y="314"/>
                      <a:pt x="3702" y="568"/>
                      <a:pt x="3450" y="745"/>
                    </a:cubicBezTo>
                    <a:cubicBezTo>
                      <a:pt x="2658" y="1303"/>
                      <a:pt x="2291" y="1485"/>
                      <a:pt x="1786" y="1485"/>
                    </a:cubicBezTo>
                    <a:cubicBezTo>
                      <a:pt x="1687" y="1485"/>
                      <a:pt x="1582" y="1478"/>
                      <a:pt x="1468" y="1465"/>
                    </a:cubicBezTo>
                    <a:cubicBezTo>
                      <a:pt x="800" y="1392"/>
                      <a:pt x="382" y="1104"/>
                      <a:pt x="122" y="536"/>
                    </a:cubicBezTo>
                    <a:cubicBezTo>
                      <a:pt x="0" y="686"/>
                      <a:pt x="43" y="840"/>
                      <a:pt x="89" y="993"/>
                    </a:cubicBezTo>
                    <a:cubicBezTo>
                      <a:pt x="583" y="1490"/>
                      <a:pt x="1174" y="1747"/>
                      <a:pt x="1779" y="1747"/>
                    </a:cubicBezTo>
                    <a:cubicBezTo>
                      <a:pt x="2161" y="1747"/>
                      <a:pt x="2548" y="1645"/>
                      <a:pt x="2919" y="1435"/>
                    </a:cubicBezTo>
                    <a:cubicBezTo>
                      <a:pt x="3205" y="1273"/>
                      <a:pt x="3469" y="1064"/>
                      <a:pt x="3717" y="849"/>
                    </a:cubicBezTo>
                    <a:cubicBezTo>
                      <a:pt x="3852" y="731"/>
                      <a:pt x="3945" y="558"/>
                      <a:pt x="4038" y="398"/>
                    </a:cubicBezTo>
                    <a:cubicBezTo>
                      <a:pt x="4100" y="289"/>
                      <a:pt x="4101" y="159"/>
                      <a:pt x="39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11406;p43"/>
              <p:cNvSpPr/>
              <p:nvPr/>
            </p:nvSpPr>
            <p:spPr>
              <a:xfrm>
                <a:off x="5146538" y="1317324"/>
                <a:ext cx="320385" cy="248829"/>
              </a:xfrm>
              <a:custGeom>
                <a:avLst/>
                <a:gdLst/>
                <a:ahLst/>
                <a:cxnLst/>
                <a:rect l="l" t="t" r="r" b="b"/>
                <a:pathLst>
                  <a:path w="4262" h="3310" extrusionOk="0">
                    <a:moveTo>
                      <a:pt x="3913" y="1"/>
                    </a:moveTo>
                    <a:lnTo>
                      <a:pt x="3913" y="1"/>
                    </a:lnTo>
                    <a:cubicBezTo>
                      <a:pt x="3947" y="550"/>
                      <a:pt x="3946" y="665"/>
                      <a:pt x="3801" y="963"/>
                    </a:cubicBezTo>
                    <a:cubicBezTo>
                      <a:pt x="3341" y="1915"/>
                      <a:pt x="2661" y="2634"/>
                      <a:pt x="1623" y="2960"/>
                    </a:cubicBezTo>
                    <a:cubicBezTo>
                      <a:pt x="1332" y="3051"/>
                      <a:pt x="1040" y="3122"/>
                      <a:pt x="743" y="3122"/>
                    </a:cubicBezTo>
                    <a:cubicBezTo>
                      <a:pt x="572" y="3122"/>
                      <a:pt x="398" y="3098"/>
                      <a:pt x="223" y="3040"/>
                    </a:cubicBezTo>
                    <a:cubicBezTo>
                      <a:pt x="214" y="3037"/>
                      <a:pt x="205" y="3036"/>
                      <a:pt x="195" y="3036"/>
                    </a:cubicBezTo>
                    <a:cubicBezTo>
                      <a:pt x="149" y="3036"/>
                      <a:pt x="89" y="3062"/>
                      <a:pt x="1" y="3078"/>
                    </a:cubicBezTo>
                    <a:cubicBezTo>
                      <a:pt x="95" y="3153"/>
                      <a:pt x="149" y="3228"/>
                      <a:pt x="217" y="3243"/>
                    </a:cubicBezTo>
                    <a:cubicBezTo>
                      <a:pt x="438" y="3287"/>
                      <a:pt x="657" y="3309"/>
                      <a:pt x="872" y="3309"/>
                    </a:cubicBezTo>
                    <a:cubicBezTo>
                      <a:pt x="2253" y="3309"/>
                      <a:pt x="3464" y="2418"/>
                      <a:pt x="4034" y="968"/>
                    </a:cubicBezTo>
                    <a:cubicBezTo>
                      <a:pt x="4261" y="386"/>
                      <a:pt x="4039" y="218"/>
                      <a:pt x="39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11407;p43"/>
              <p:cNvSpPr/>
              <p:nvPr/>
            </p:nvSpPr>
            <p:spPr>
              <a:xfrm>
                <a:off x="3183076" y="1526533"/>
                <a:ext cx="264307" cy="132684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1765" extrusionOk="0">
                    <a:moveTo>
                      <a:pt x="147" y="0"/>
                    </a:moveTo>
                    <a:cubicBezTo>
                      <a:pt x="0" y="455"/>
                      <a:pt x="94" y="782"/>
                      <a:pt x="357" y="1093"/>
                    </a:cubicBezTo>
                    <a:cubicBezTo>
                      <a:pt x="766" y="1580"/>
                      <a:pt x="1274" y="1764"/>
                      <a:pt x="1771" y="1764"/>
                    </a:cubicBezTo>
                    <a:cubicBezTo>
                      <a:pt x="2312" y="1764"/>
                      <a:pt x="2840" y="1546"/>
                      <a:pt x="3211" y="1262"/>
                    </a:cubicBezTo>
                    <a:cubicBezTo>
                      <a:pt x="3392" y="1124"/>
                      <a:pt x="3516" y="924"/>
                      <a:pt x="3425" y="647"/>
                    </a:cubicBezTo>
                    <a:lnTo>
                      <a:pt x="3425" y="647"/>
                    </a:lnTo>
                    <a:cubicBezTo>
                      <a:pt x="3283" y="809"/>
                      <a:pt x="3176" y="985"/>
                      <a:pt x="3022" y="1096"/>
                    </a:cubicBezTo>
                    <a:cubicBezTo>
                      <a:pt x="2761" y="1283"/>
                      <a:pt x="2223" y="1448"/>
                      <a:pt x="1856" y="1452"/>
                    </a:cubicBezTo>
                    <a:cubicBezTo>
                      <a:pt x="1852" y="1452"/>
                      <a:pt x="1848" y="1452"/>
                      <a:pt x="1844" y="1452"/>
                    </a:cubicBezTo>
                    <a:cubicBezTo>
                      <a:pt x="1477" y="1452"/>
                      <a:pt x="1006" y="1255"/>
                      <a:pt x="769" y="1065"/>
                    </a:cubicBezTo>
                    <a:cubicBezTo>
                      <a:pt x="307" y="699"/>
                      <a:pt x="248" y="288"/>
                      <a:pt x="1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8" name="Google Shape;11408;p43"/>
              <p:cNvSpPr/>
              <p:nvPr/>
            </p:nvSpPr>
            <p:spPr>
              <a:xfrm>
                <a:off x="4947478" y="1450984"/>
                <a:ext cx="161696" cy="196132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2609" extrusionOk="0">
                    <a:moveTo>
                      <a:pt x="1349" y="1"/>
                    </a:moveTo>
                    <a:cubicBezTo>
                      <a:pt x="950" y="1"/>
                      <a:pt x="716" y="403"/>
                      <a:pt x="655" y="485"/>
                    </a:cubicBezTo>
                    <a:cubicBezTo>
                      <a:pt x="312" y="944"/>
                      <a:pt x="154" y="1477"/>
                      <a:pt x="42" y="2030"/>
                    </a:cubicBezTo>
                    <a:cubicBezTo>
                      <a:pt x="0" y="2238"/>
                      <a:pt x="48" y="2431"/>
                      <a:pt x="159" y="2609"/>
                    </a:cubicBezTo>
                    <a:cubicBezTo>
                      <a:pt x="266" y="2552"/>
                      <a:pt x="267" y="2452"/>
                      <a:pt x="265" y="2350"/>
                    </a:cubicBezTo>
                    <a:cubicBezTo>
                      <a:pt x="250" y="1831"/>
                      <a:pt x="453" y="1378"/>
                      <a:pt x="707" y="947"/>
                    </a:cubicBezTo>
                    <a:cubicBezTo>
                      <a:pt x="842" y="717"/>
                      <a:pt x="997" y="490"/>
                      <a:pt x="1269" y="362"/>
                    </a:cubicBezTo>
                    <a:cubicBezTo>
                      <a:pt x="1658" y="390"/>
                      <a:pt x="1527" y="322"/>
                      <a:pt x="2020" y="853"/>
                    </a:cubicBezTo>
                    <a:cubicBezTo>
                      <a:pt x="2137" y="691"/>
                      <a:pt x="2150" y="651"/>
                      <a:pt x="2131" y="592"/>
                    </a:cubicBezTo>
                    <a:cubicBezTo>
                      <a:pt x="2025" y="264"/>
                      <a:pt x="1789" y="70"/>
                      <a:pt x="1462" y="11"/>
                    </a:cubicBezTo>
                    <a:cubicBezTo>
                      <a:pt x="1423" y="4"/>
                      <a:pt x="1386" y="1"/>
                      <a:pt x="13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9" name="Google Shape;11409;p43"/>
              <p:cNvSpPr/>
              <p:nvPr/>
            </p:nvSpPr>
            <p:spPr>
              <a:xfrm>
                <a:off x="4459675" y="1874589"/>
                <a:ext cx="170341" cy="16553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2202" extrusionOk="0">
                    <a:moveTo>
                      <a:pt x="885" y="1"/>
                    </a:moveTo>
                    <a:cubicBezTo>
                      <a:pt x="794" y="41"/>
                      <a:pt x="685" y="92"/>
                      <a:pt x="614" y="124"/>
                    </a:cubicBezTo>
                    <a:cubicBezTo>
                      <a:pt x="236" y="565"/>
                      <a:pt x="1" y="1513"/>
                      <a:pt x="291" y="2096"/>
                    </a:cubicBezTo>
                    <a:cubicBezTo>
                      <a:pt x="314" y="2141"/>
                      <a:pt x="376" y="2166"/>
                      <a:pt x="420" y="2202"/>
                    </a:cubicBezTo>
                    <a:cubicBezTo>
                      <a:pt x="423" y="1471"/>
                      <a:pt x="359" y="945"/>
                      <a:pt x="788" y="400"/>
                    </a:cubicBezTo>
                    <a:cubicBezTo>
                      <a:pt x="871" y="364"/>
                      <a:pt x="946" y="349"/>
                      <a:pt x="1016" y="349"/>
                    </a:cubicBezTo>
                    <a:cubicBezTo>
                      <a:pt x="1156" y="349"/>
                      <a:pt x="1277" y="409"/>
                      <a:pt x="1397" y="490"/>
                    </a:cubicBezTo>
                    <a:cubicBezTo>
                      <a:pt x="1733" y="715"/>
                      <a:pt x="1764" y="757"/>
                      <a:pt x="2011" y="1454"/>
                    </a:cubicBezTo>
                    <a:cubicBezTo>
                      <a:pt x="2061" y="1416"/>
                      <a:pt x="2134" y="1390"/>
                      <a:pt x="2145" y="1347"/>
                    </a:cubicBezTo>
                    <a:cubicBezTo>
                      <a:pt x="2266" y="863"/>
                      <a:pt x="1823" y="96"/>
                      <a:pt x="8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0" name="Google Shape;11410;p43"/>
              <p:cNvSpPr/>
              <p:nvPr/>
            </p:nvSpPr>
            <p:spPr>
              <a:xfrm>
                <a:off x="3138122" y="1368894"/>
                <a:ext cx="309034" cy="158319"/>
              </a:xfrm>
              <a:custGeom>
                <a:avLst/>
                <a:gdLst/>
                <a:ahLst/>
                <a:cxnLst/>
                <a:rect l="l" t="t" r="r" b="b"/>
                <a:pathLst>
                  <a:path w="4111" h="2106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" y="259"/>
                      <a:pt x="66" y="468"/>
                      <a:pt x="179" y="659"/>
                    </a:cubicBezTo>
                    <a:cubicBezTo>
                      <a:pt x="826" y="1761"/>
                      <a:pt x="1713" y="2105"/>
                      <a:pt x="2463" y="2105"/>
                    </a:cubicBezTo>
                    <a:cubicBezTo>
                      <a:pt x="3392" y="2105"/>
                      <a:pt x="4111" y="1576"/>
                      <a:pt x="3898" y="1311"/>
                    </a:cubicBezTo>
                    <a:lnTo>
                      <a:pt x="3898" y="1311"/>
                    </a:lnTo>
                    <a:cubicBezTo>
                      <a:pt x="3739" y="1437"/>
                      <a:pt x="3599" y="1616"/>
                      <a:pt x="3419" y="1678"/>
                    </a:cubicBezTo>
                    <a:cubicBezTo>
                      <a:pt x="3108" y="1785"/>
                      <a:pt x="2809" y="1835"/>
                      <a:pt x="2525" y="1835"/>
                    </a:cubicBezTo>
                    <a:cubicBezTo>
                      <a:pt x="1372" y="1835"/>
                      <a:pt x="483" y="1018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1" name="Google Shape;11411;p43"/>
              <p:cNvSpPr/>
              <p:nvPr/>
            </p:nvSpPr>
            <p:spPr>
              <a:xfrm>
                <a:off x="4072531" y="1809488"/>
                <a:ext cx="263404" cy="138021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1836" extrusionOk="0">
                    <a:moveTo>
                      <a:pt x="3494" y="0"/>
                    </a:moveTo>
                    <a:lnTo>
                      <a:pt x="3494" y="0"/>
                    </a:lnTo>
                    <a:cubicBezTo>
                      <a:pt x="3148" y="423"/>
                      <a:pt x="2800" y="940"/>
                      <a:pt x="2189" y="1289"/>
                    </a:cubicBezTo>
                    <a:cubicBezTo>
                      <a:pt x="1893" y="1459"/>
                      <a:pt x="1597" y="1548"/>
                      <a:pt x="1307" y="1548"/>
                    </a:cubicBezTo>
                    <a:cubicBezTo>
                      <a:pt x="959" y="1548"/>
                      <a:pt x="618" y="1420"/>
                      <a:pt x="294" y="1148"/>
                    </a:cubicBezTo>
                    <a:cubicBezTo>
                      <a:pt x="223" y="1090"/>
                      <a:pt x="198" y="971"/>
                      <a:pt x="83" y="971"/>
                    </a:cubicBezTo>
                    <a:cubicBezTo>
                      <a:pt x="77" y="971"/>
                      <a:pt x="71" y="971"/>
                      <a:pt x="65" y="972"/>
                    </a:cubicBezTo>
                    <a:lnTo>
                      <a:pt x="1" y="1068"/>
                    </a:lnTo>
                    <a:cubicBezTo>
                      <a:pt x="101" y="1349"/>
                      <a:pt x="632" y="1836"/>
                      <a:pt x="1358" y="1836"/>
                    </a:cubicBezTo>
                    <a:cubicBezTo>
                      <a:pt x="1914" y="1836"/>
                      <a:pt x="2584" y="1551"/>
                      <a:pt x="3263" y="671"/>
                    </a:cubicBezTo>
                    <a:cubicBezTo>
                      <a:pt x="3384" y="515"/>
                      <a:pt x="3503" y="344"/>
                      <a:pt x="34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2" name="Google Shape;11412;p43"/>
              <p:cNvSpPr/>
              <p:nvPr/>
            </p:nvSpPr>
            <p:spPr>
              <a:xfrm>
                <a:off x="2393752" y="1969157"/>
                <a:ext cx="289790" cy="117799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1567" extrusionOk="0">
                    <a:moveTo>
                      <a:pt x="3450" y="0"/>
                    </a:moveTo>
                    <a:lnTo>
                      <a:pt x="3450" y="0"/>
                    </a:lnTo>
                    <a:cubicBezTo>
                      <a:pt x="3060" y="843"/>
                      <a:pt x="2193" y="1271"/>
                      <a:pt x="1386" y="1271"/>
                    </a:cubicBezTo>
                    <a:cubicBezTo>
                      <a:pt x="841" y="1271"/>
                      <a:pt x="323" y="1075"/>
                      <a:pt x="1" y="680"/>
                    </a:cubicBezTo>
                    <a:lnTo>
                      <a:pt x="1" y="680"/>
                    </a:lnTo>
                    <a:cubicBezTo>
                      <a:pt x="25" y="772"/>
                      <a:pt x="22" y="893"/>
                      <a:pt x="81" y="951"/>
                    </a:cubicBezTo>
                    <a:cubicBezTo>
                      <a:pt x="528" y="1397"/>
                      <a:pt x="1027" y="1566"/>
                      <a:pt x="1504" y="1566"/>
                    </a:cubicBezTo>
                    <a:cubicBezTo>
                      <a:pt x="2757" y="1566"/>
                      <a:pt x="3855" y="399"/>
                      <a:pt x="34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3" name="Google Shape;11413;p43"/>
              <p:cNvSpPr/>
              <p:nvPr/>
            </p:nvSpPr>
            <p:spPr>
              <a:xfrm>
                <a:off x="4187171" y="1047225"/>
                <a:ext cx="239049" cy="163581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2176" extrusionOk="0">
                    <a:moveTo>
                      <a:pt x="1841" y="1"/>
                    </a:moveTo>
                    <a:cubicBezTo>
                      <a:pt x="1771" y="1"/>
                      <a:pt x="1701" y="3"/>
                      <a:pt x="1630" y="8"/>
                    </a:cubicBezTo>
                    <a:cubicBezTo>
                      <a:pt x="1240" y="34"/>
                      <a:pt x="914" y="194"/>
                      <a:pt x="682" y="513"/>
                    </a:cubicBezTo>
                    <a:cubicBezTo>
                      <a:pt x="311" y="1020"/>
                      <a:pt x="0" y="1514"/>
                      <a:pt x="44" y="2015"/>
                    </a:cubicBezTo>
                    <a:cubicBezTo>
                      <a:pt x="50" y="2075"/>
                      <a:pt x="24" y="2175"/>
                      <a:pt x="148" y="2175"/>
                    </a:cubicBezTo>
                    <a:cubicBezTo>
                      <a:pt x="273" y="1617"/>
                      <a:pt x="534" y="1135"/>
                      <a:pt x="896" y="701"/>
                    </a:cubicBezTo>
                    <a:cubicBezTo>
                      <a:pt x="1154" y="391"/>
                      <a:pt x="1455" y="281"/>
                      <a:pt x="1784" y="281"/>
                    </a:cubicBezTo>
                    <a:cubicBezTo>
                      <a:pt x="2190" y="281"/>
                      <a:pt x="2639" y="449"/>
                      <a:pt x="3105" y="620"/>
                    </a:cubicBezTo>
                    <a:cubicBezTo>
                      <a:pt x="3130" y="594"/>
                      <a:pt x="3155" y="569"/>
                      <a:pt x="3179" y="543"/>
                    </a:cubicBezTo>
                    <a:cubicBezTo>
                      <a:pt x="3130" y="485"/>
                      <a:pt x="3093" y="415"/>
                      <a:pt x="3033" y="370"/>
                    </a:cubicBezTo>
                    <a:cubicBezTo>
                      <a:pt x="2675" y="97"/>
                      <a:pt x="2269" y="1"/>
                      <a:pt x="1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4" name="Google Shape;11414;p43"/>
              <p:cNvSpPr/>
              <p:nvPr/>
            </p:nvSpPr>
            <p:spPr>
              <a:xfrm>
                <a:off x="2185972" y="2123715"/>
                <a:ext cx="169364" cy="165460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2201" extrusionOk="0">
                    <a:moveTo>
                      <a:pt x="1107" y="1"/>
                    </a:moveTo>
                    <a:cubicBezTo>
                      <a:pt x="676" y="1"/>
                      <a:pt x="228" y="355"/>
                      <a:pt x="60" y="1322"/>
                    </a:cubicBezTo>
                    <a:cubicBezTo>
                      <a:pt x="0" y="1658"/>
                      <a:pt x="102" y="1966"/>
                      <a:pt x="361" y="2201"/>
                    </a:cubicBezTo>
                    <a:cubicBezTo>
                      <a:pt x="297" y="1814"/>
                      <a:pt x="231" y="1457"/>
                      <a:pt x="391" y="1097"/>
                    </a:cubicBezTo>
                    <a:cubicBezTo>
                      <a:pt x="541" y="756"/>
                      <a:pt x="667" y="401"/>
                      <a:pt x="1064" y="291"/>
                    </a:cubicBezTo>
                    <a:cubicBezTo>
                      <a:pt x="1600" y="473"/>
                      <a:pt x="1648" y="522"/>
                      <a:pt x="1801" y="964"/>
                    </a:cubicBezTo>
                    <a:cubicBezTo>
                      <a:pt x="1845" y="1092"/>
                      <a:pt x="1824" y="1260"/>
                      <a:pt x="2010" y="1331"/>
                    </a:cubicBezTo>
                    <a:cubicBezTo>
                      <a:pt x="2252" y="665"/>
                      <a:pt x="1696" y="1"/>
                      <a:pt x="1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5" name="Google Shape;11415;p43"/>
              <p:cNvSpPr/>
              <p:nvPr/>
            </p:nvSpPr>
            <p:spPr>
              <a:xfrm>
                <a:off x="4511996" y="2031552"/>
                <a:ext cx="141550" cy="190042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2528" extrusionOk="0">
                    <a:moveTo>
                      <a:pt x="1169" y="1"/>
                    </a:moveTo>
                    <a:cubicBezTo>
                      <a:pt x="716" y="1"/>
                      <a:pt x="555" y="123"/>
                      <a:pt x="381" y="554"/>
                    </a:cubicBezTo>
                    <a:cubicBezTo>
                      <a:pt x="147" y="1133"/>
                      <a:pt x="1" y="1731"/>
                      <a:pt x="83" y="2363"/>
                    </a:cubicBezTo>
                    <a:cubicBezTo>
                      <a:pt x="92" y="2425"/>
                      <a:pt x="71" y="2522"/>
                      <a:pt x="186" y="2527"/>
                    </a:cubicBezTo>
                    <a:cubicBezTo>
                      <a:pt x="203" y="2487"/>
                      <a:pt x="229" y="2450"/>
                      <a:pt x="229" y="2414"/>
                    </a:cubicBezTo>
                    <a:cubicBezTo>
                      <a:pt x="226" y="1801"/>
                      <a:pt x="443" y="1244"/>
                      <a:pt x="682" y="695"/>
                    </a:cubicBezTo>
                    <a:cubicBezTo>
                      <a:pt x="764" y="502"/>
                      <a:pt x="882" y="334"/>
                      <a:pt x="1105" y="285"/>
                    </a:cubicBezTo>
                    <a:cubicBezTo>
                      <a:pt x="1403" y="339"/>
                      <a:pt x="1594" y="499"/>
                      <a:pt x="1653" y="799"/>
                    </a:cubicBezTo>
                    <a:cubicBezTo>
                      <a:pt x="1629" y="889"/>
                      <a:pt x="1539" y="984"/>
                      <a:pt x="1673" y="1061"/>
                    </a:cubicBezTo>
                    <a:cubicBezTo>
                      <a:pt x="1848" y="972"/>
                      <a:pt x="1883" y="818"/>
                      <a:pt x="1867" y="643"/>
                    </a:cubicBezTo>
                    <a:cubicBezTo>
                      <a:pt x="1839" y="313"/>
                      <a:pt x="1609" y="144"/>
                      <a:pt x="1357" y="7"/>
                    </a:cubicBezTo>
                    <a:cubicBezTo>
                      <a:pt x="1289" y="3"/>
                      <a:pt x="1227" y="1"/>
                      <a:pt x="1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6" name="Google Shape;11416;p43"/>
              <p:cNvSpPr/>
              <p:nvPr/>
            </p:nvSpPr>
            <p:spPr>
              <a:xfrm>
                <a:off x="5137667" y="1908266"/>
                <a:ext cx="206875" cy="241537"/>
              </a:xfrm>
              <a:custGeom>
                <a:avLst/>
                <a:gdLst/>
                <a:ahLst/>
                <a:cxnLst/>
                <a:rect l="l" t="t" r="r" b="b"/>
                <a:pathLst>
                  <a:path w="2752" h="3213" extrusionOk="0">
                    <a:moveTo>
                      <a:pt x="2275" y="1"/>
                    </a:moveTo>
                    <a:cubicBezTo>
                      <a:pt x="2089" y="1"/>
                      <a:pt x="1912" y="66"/>
                      <a:pt x="1755" y="191"/>
                    </a:cubicBezTo>
                    <a:cubicBezTo>
                      <a:pt x="1133" y="685"/>
                      <a:pt x="334" y="2195"/>
                      <a:pt x="28" y="2963"/>
                    </a:cubicBezTo>
                    <a:cubicBezTo>
                      <a:pt x="1" y="3033"/>
                      <a:pt x="8" y="3115"/>
                      <a:pt x="0" y="3192"/>
                    </a:cubicBezTo>
                    <a:cubicBezTo>
                      <a:pt x="23" y="3198"/>
                      <a:pt x="44" y="3205"/>
                      <a:pt x="67" y="3213"/>
                    </a:cubicBezTo>
                    <a:cubicBezTo>
                      <a:pt x="425" y="2559"/>
                      <a:pt x="689" y="1956"/>
                      <a:pt x="1588" y="770"/>
                    </a:cubicBezTo>
                    <a:cubicBezTo>
                      <a:pt x="1869" y="399"/>
                      <a:pt x="2054" y="284"/>
                      <a:pt x="2408" y="284"/>
                    </a:cubicBezTo>
                    <a:cubicBezTo>
                      <a:pt x="2491" y="284"/>
                      <a:pt x="2583" y="290"/>
                      <a:pt x="2687" y="301"/>
                    </a:cubicBezTo>
                    <a:cubicBezTo>
                      <a:pt x="2751" y="134"/>
                      <a:pt x="2627" y="69"/>
                      <a:pt x="2516" y="36"/>
                    </a:cubicBezTo>
                    <a:cubicBezTo>
                      <a:pt x="2434" y="12"/>
                      <a:pt x="2354" y="1"/>
                      <a:pt x="2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7" name="Google Shape;11417;p43"/>
              <p:cNvSpPr/>
              <p:nvPr/>
            </p:nvSpPr>
            <p:spPr>
              <a:xfrm>
                <a:off x="2372102" y="1857073"/>
                <a:ext cx="276560" cy="101035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1344" extrusionOk="0">
                    <a:moveTo>
                      <a:pt x="3574" y="0"/>
                    </a:moveTo>
                    <a:cubicBezTo>
                      <a:pt x="3309" y="410"/>
                      <a:pt x="2903" y="646"/>
                      <a:pt x="2482" y="869"/>
                    </a:cubicBezTo>
                    <a:cubicBezTo>
                      <a:pt x="2209" y="1013"/>
                      <a:pt x="1920" y="1076"/>
                      <a:pt x="1637" y="1076"/>
                    </a:cubicBezTo>
                    <a:cubicBezTo>
                      <a:pt x="1008" y="1076"/>
                      <a:pt x="411" y="766"/>
                      <a:pt x="107" y="355"/>
                    </a:cubicBezTo>
                    <a:lnTo>
                      <a:pt x="107" y="355"/>
                    </a:lnTo>
                    <a:cubicBezTo>
                      <a:pt x="0" y="494"/>
                      <a:pt x="45" y="606"/>
                      <a:pt x="132" y="703"/>
                    </a:cubicBezTo>
                    <a:cubicBezTo>
                      <a:pt x="533" y="1148"/>
                      <a:pt x="1075" y="1343"/>
                      <a:pt x="1620" y="1343"/>
                    </a:cubicBezTo>
                    <a:cubicBezTo>
                      <a:pt x="2430" y="1343"/>
                      <a:pt x="3247" y="911"/>
                      <a:pt x="3615" y="221"/>
                    </a:cubicBezTo>
                    <a:cubicBezTo>
                      <a:pt x="3654" y="149"/>
                      <a:pt x="3678" y="74"/>
                      <a:pt x="35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8" name="Google Shape;11418;p43"/>
              <p:cNvSpPr/>
              <p:nvPr/>
            </p:nvSpPr>
            <p:spPr>
              <a:xfrm>
                <a:off x="2365562" y="1632303"/>
                <a:ext cx="221609" cy="99005"/>
              </a:xfrm>
              <a:custGeom>
                <a:avLst/>
                <a:gdLst/>
                <a:ahLst/>
                <a:cxnLst/>
                <a:rect l="l" t="t" r="r" b="b"/>
                <a:pathLst>
                  <a:path w="2948" h="1317" extrusionOk="0">
                    <a:moveTo>
                      <a:pt x="2822" y="1"/>
                    </a:moveTo>
                    <a:cubicBezTo>
                      <a:pt x="2645" y="346"/>
                      <a:pt x="2649" y="353"/>
                      <a:pt x="2401" y="509"/>
                    </a:cubicBezTo>
                    <a:cubicBezTo>
                      <a:pt x="1888" y="834"/>
                      <a:pt x="1523" y="969"/>
                      <a:pt x="1214" y="969"/>
                    </a:cubicBezTo>
                    <a:cubicBezTo>
                      <a:pt x="824" y="969"/>
                      <a:pt x="524" y="752"/>
                      <a:pt x="132" y="427"/>
                    </a:cubicBezTo>
                    <a:cubicBezTo>
                      <a:pt x="78" y="475"/>
                      <a:pt x="51" y="502"/>
                      <a:pt x="0" y="548"/>
                    </a:cubicBezTo>
                    <a:cubicBezTo>
                      <a:pt x="397" y="1071"/>
                      <a:pt x="769" y="1316"/>
                      <a:pt x="1203" y="1316"/>
                    </a:cubicBezTo>
                    <a:cubicBezTo>
                      <a:pt x="1451" y="1316"/>
                      <a:pt x="1718" y="1237"/>
                      <a:pt x="2021" y="1084"/>
                    </a:cubicBezTo>
                    <a:cubicBezTo>
                      <a:pt x="2083" y="1053"/>
                      <a:pt x="2433" y="915"/>
                      <a:pt x="2833" y="440"/>
                    </a:cubicBezTo>
                    <a:cubicBezTo>
                      <a:pt x="2940" y="314"/>
                      <a:pt x="2947" y="148"/>
                      <a:pt x="28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9" name="Google Shape;11419;p43"/>
              <p:cNvSpPr/>
              <p:nvPr/>
            </p:nvSpPr>
            <p:spPr>
              <a:xfrm>
                <a:off x="5155408" y="1232904"/>
                <a:ext cx="232358" cy="218083"/>
              </a:xfrm>
              <a:custGeom>
                <a:avLst/>
                <a:gdLst/>
                <a:ahLst/>
                <a:cxnLst/>
                <a:rect l="l" t="t" r="r" b="b"/>
                <a:pathLst>
                  <a:path w="3091" h="2901" extrusionOk="0">
                    <a:moveTo>
                      <a:pt x="2565" y="0"/>
                    </a:moveTo>
                    <a:cubicBezTo>
                      <a:pt x="2556" y="0"/>
                      <a:pt x="2547" y="1"/>
                      <a:pt x="2538" y="3"/>
                    </a:cubicBezTo>
                    <a:cubicBezTo>
                      <a:pt x="2631" y="496"/>
                      <a:pt x="2618" y="607"/>
                      <a:pt x="2402" y="1053"/>
                    </a:cubicBezTo>
                    <a:cubicBezTo>
                      <a:pt x="2045" y="1795"/>
                      <a:pt x="1225" y="2639"/>
                      <a:pt x="452" y="2639"/>
                    </a:cubicBezTo>
                    <a:cubicBezTo>
                      <a:pt x="379" y="2639"/>
                      <a:pt x="306" y="2632"/>
                      <a:pt x="234" y="2616"/>
                    </a:cubicBezTo>
                    <a:cubicBezTo>
                      <a:pt x="196" y="2608"/>
                      <a:pt x="157" y="2589"/>
                      <a:pt x="116" y="2589"/>
                    </a:cubicBezTo>
                    <a:cubicBezTo>
                      <a:pt x="79" y="2589"/>
                      <a:pt x="40" y="2606"/>
                      <a:pt x="1" y="2665"/>
                    </a:cubicBezTo>
                    <a:cubicBezTo>
                      <a:pt x="132" y="2841"/>
                      <a:pt x="360" y="2811"/>
                      <a:pt x="542" y="2901"/>
                    </a:cubicBezTo>
                    <a:cubicBezTo>
                      <a:pt x="2698" y="2426"/>
                      <a:pt x="3091" y="0"/>
                      <a:pt x="25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0" name="Google Shape;11420;p43"/>
              <p:cNvSpPr/>
              <p:nvPr/>
            </p:nvSpPr>
            <p:spPr>
              <a:xfrm>
                <a:off x="4598221" y="1368894"/>
                <a:ext cx="263480" cy="122084"/>
              </a:xfrm>
              <a:custGeom>
                <a:avLst/>
                <a:gdLst/>
                <a:ahLst/>
                <a:cxnLst/>
                <a:rect l="l" t="t" r="r" b="b"/>
                <a:pathLst>
                  <a:path w="3505" h="1624" extrusionOk="0">
                    <a:moveTo>
                      <a:pt x="3377" y="0"/>
                    </a:moveTo>
                    <a:lnTo>
                      <a:pt x="3377" y="0"/>
                    </a:lnTo>
                    <a:cubicBezTo>
                      <a:pt x="3169" y="675"/>
                      <a:pt x="2696" y="1026"/>
                      <a:pt x="2123" y="1244"/>
                    </a:cubicBezTo>
                    <a:cubicBezTo>
                      <a:pt x="1901" y="1329"/>
                      <a:pt x="1688" y="1362"/>
                      <a:pt x="1487" y="1362"/>
                    </a:cubicBezTo>
                    <a:cubicBezTo>
                      <a:pt x="893" y="1362"/>
                      <a:pt x="411" y="1071"/>
                      <a:pt x="161" y="975"/>
                    </a:cubicBezTo>
                    <a:cubicBezTo>
                      <a:pt x="155" y="972"/>
                      <a:pt x="149" y="971"/>
                      <a:pt x="142" y="971"/>
                    </a:cubicBezTo>
                    <a:cubicBezTo>
                      <a:pt x="105" y="971"/>
                      <a:pt x="53" y="1005"/>
                      <a:pt x="0" y="1021"/>
                    </a:cubicBezTo>
                    <a:cubicBezTo>
                      <a:pt x="484" y="1445"/>
                      <a:pt x="1038" y="1623"/>
                      <a:pt x="1542" y="1623"/>
                    </a:cubicBezTo>
                    <a:cubicBezTo>
                      <a:pt x="1990" y="1623"/>
                      <a:pt x="2399" y="1483"/>
                      <a:pt x="2687" y="1249"/>
                    </a:cubicBezTo>
                    <a:cubicBezTo>
                      <a:pt x="2910" y="1066"/>
                      <a:pt x="3113" y="856"/>
                      <a:pt x="3306" y="643"/>
                    </a:cubicBezTo>
                    <a:cubicBezTo>
                      <a:pt x="3453" y="483"/>
                      <a:pt x="3505" y="286"/>
                      <a:pt x="33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1" name="Google Shape;11421;p43"/>
              <p:cNvSpPr/>
              <p:nvPr/>
            </p:nvSpPr>
            <p:spPr>
              <a:xfrm>
                <a:off x="5085948" y="1128488"/>
                <a:ext cx="183496" cy="200792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2671" extrusionOk="0">
                    <a:moveTo>
                      <a:pt x="2082" y="1"/>
                    </a:moveTo>
                    <a:cubicBezTo>
                      <a:pt x="2078" y="1"/>
                      <a:pt x="2075" y="1"/>
                      <a:pt x="2071" y="1"/>
                    </a:cubicBezTo>
                    <a:cubicBezTo>
                      <a:pt x="2052" y="160"/>
                      <a:pt x="2224" y="238"/>
                      <a:pt x="2232" y="341"/>
                    </a:cubicBezTo>
                    <a:cubicBezTo>
                      <a:pt x="2163" y="748"/>
                      <a:pt x="1976" y="1073"/>
                      <a:pt x="1749" y="1367"/>
                    </a:cubicBezTo>
                    <a:cubicBezTo>
                      <a:pt x="1314" y="1931"/>
                      <a:pt x="819" y="2420"/>
                      <a:pt x="39" y="2452"/>
                    </a:cubicBezTo>
                    <a:cubicBezTo>
                      <a:pt x="26" y="2452"/>
                      <a:pt x="14" y="2477"/>
                      <a:pt x="1" y="2493"/>
                    </a:cubicBezTo>
                    <a:cubicBezTo>
                      <a:pt x="46" y="2622"/>
                      <a:pt x="146" y="2670"/>
                      <a:pt x="253" y="2670"/>
                    </a:cubicBezTo>
                    <a:cubicBezTo>
                      <a:pt x="286" y="2670"/>
                      <a:pt x="319" y="2666"/>
                      <a:pt x="351" y="2658"/>
                    </a:cubicBezTo>
                    <a:cubicBezTo>
                      <a:pt x="1366" y="2414"/>
                      <a:pt x="2042" y="1642"/>
                      <a:pt x="2376" y="677"/>
                    </a:cubicBezTo>
                    <a:cubicBezTo>
                      <a:pt x="2433" y="515"/>
                      <a:pt x="2441" y="356"/>
                      <a:pt x="2380" y="196"/>
                    </a:cubicBezTo>
                    <a:cubicBezTo>
                      <a:pt x="2307" y="101"/>
                      <a:pt x="2242" y="1"/>
                      <a:pt x="20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2" name="Google Shape;11422;p43"/>
              <p:cNvSpPr/>
              <p:nvPr/>
            </p:nvSpPr>
            <p:spPr>
              <a:xfrm>
                <a:off x="5111507" y="1841287"/>
                <a:ext cx="143955" cy="23627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3143" extrusionOk="0">
                    <a:moveTo>
                      <a:pt x="1513" y="1"/>
                    </a:moveTo>
                    <a:cubicBezTo>
                      <a:pt x="1227" y="1"/>
                      <a:pt x="1005" y="163"/>
                      <a:pt x="834" y="404"/>
                    </a:cubicBezTo>
                    <a:cubicBezTo>
                      <a:pt x="1" y="1582"/>
                      <a:pt x="0" y="2851"/>
                      <a:pt x="118" y="3082"/>
                    </a:cubicBezTo>
                    <a:cubicBezTo>
                      <a:pt x="134" y="3112"/>
                      <a:pt x="180" y="3125"/>
                      <a:pt x="213" y="3143"/>
                    </a:cubicBezTo>
                    <a:cubicBezTo>
                      <a:pt x="221" y="3103"/>
                      <a:pt x="236" y="3065"/>
                      <a:pt x="236" y="3025"/>
                    </a:cubicBezTo>
                    <a:cubicBezTo>
                      <a:pt x="221" y="2185"/>
                      <a:pt x="751" y="523"/>
                      <a:pt x="1510" y="253"/>
                    </a:cubicBezTo>
                    <a:cubicBezTo>
                      <a:pt x="1547" y="242"/>
                      <a:pt x="1581" y="239"/>
                      <a:pt x="1612" y="239"/>
                    </a:cubicBezTo>
                    <a:cubicBezTo>
                      <a:pt x="1680" y="239"/>
                      <a:pt x="1734" y="256"/>
                      <a:pt x="1783" y="256"/>
                    </a:cubicBezTo>
                    <a:cubicBezTo>
                      <a:pt x="1831" y="256"/>
                      <a:pt x="1872" y="240"/>
                      <a:pt x="1915" y="174"/>
                    </a:cubicBezTo>
                    <a:cubicBezTo>
                      <a:pt x="1838" y="121"/>
                      <a:pt x="1768" y="36"/>
                      <a:pt x="1684" y="19"/>
                    </a:cubicBezTo>
                    <a:cubicBezTo>
                      <a:pt x="1625" y="7"/>
                      <a:pt x="1568" y="1"/>
                      <a:pt x="15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3" name="Google Shape;11423;p43"/>
              <p:cNvSpPr/>
              <p:nvPr/>
            </p:nvSpPr>
            <p:spPr>
              <a:xfrm>
                <a:off x="3115269" y="1216441"/>
                <a:ext cx="827" cy="902"/>
              </a:xfrm>
              <a:custGeom>
                <a:avLst/>
                <a:gdLst/>
                <a:ahLst/>
                <a:cxnLst/>
                <a:rect l="l" t="t" r="r" b="b"/>
                <a:pathLst>
                  <a:path w="11" h="12" extrusionOk="0">
                    <a:moveTo>
                      <a:pt x="0" y="1"/>
                    </a:moveTo>
                    <a:cubicBezTo>
                      <a:pt x="0" y="4"/>
                      <a:pt x="3" y="9"/>
                      <a:pt x="3" y="12"/>
                    </a:cubicBezTo>
                    <a:cubicBezTo>
                      <a:pt x="5" y="11"/>
                      <a:pt x="8" y="10"/>
                      <a:pt x="11" y="10"/>
                    </a:cubicBezTo>
                    <a:lnTo>
                      <a:pt x="11" y="9"/>
                    </a:lnTo>
                    <a:cubicBezTo>
                      <a:pt x="8" y="5"/>
                      <a:pt x="4" y="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11424;p43"/>
              <p:cNvSpPr/>
              <p:nvPr/>
            </p:nvSpPr>
            <p:spPr>
              <a:xfrm>
                <a:off x="3101738" y="1217193"/>
                <a:ext cx="232133" cy="152680"/>
              </a:xfrm>
              <a:custGeom>
                <a:avLst/>
                <a:gdLst/>
                <a:ahLst/>
                <a:cxnLst/>
                <a:rect l="l" t="t" r="r" b="b"/>
                <a:pathLst>
                  <a:path w="3088" h="2031" extrusionOk="0">
                    <a:moveTo>
                      <a:pt x="183" y="1"/>
                    </a:moveTo>
                    <a:cubicBezTo>
                      <a:pt x="0" y="73"/>
                      <a:pt x="19" y="225"/>
                      <a:pt x="73" y="356"/>
                    </a:cubicBezTo>
                    <a:cubicBezTo>
                      <a:pt x="598" y="1595"/>
                      <a:pt x="1477" y="2030"/>
                      <a:pt x="2152" y="2030"/>
                    </a:cubicBezTo>
                    <a:cubicBezTo>
                      <a:pt x="2584" y="2030"/>
                      <a:pt x="2932" y="1851"/>
                      <a:pt x="3048" y="1591"/>
                    </a:cubicBezTo>
                    <a:cubicBezTo>
                      <a:pt x="3088" y="1502"/>
                      <a:pt x="3088" y="1394"/>
                      <a:pt x="2964" y="1296"/>
                    </a:cubicBezTo>
                    <a:cubicBezTo>
                      <a:pt x="2868" y="1826"/>
                      <a:pt x="2414" y="1692"/>
                      <a:pt x="2140" y="1788"/>
                    </a:cubicBezTo>
                    <a:cubicBezTo>
                      <a:pt x="1627" y="1753"/>
                      <a:pt x="1240" y="1558"/>
                      <a:pt x="929" y="1245"/>
                    </a:cubicBezTo>
                    <a:cubicBezTo>
                      <a:pt x="581" y="896"/>
                      <a:pt x="299" y="493"/>
                      <a:pt x="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11425;p43"/>
              <p:cNvSpPr/>
              <p:nvPr/>
            </p:nvSpPr>
            <p:spPr>
              <a:xfrm>
                <a:off x="2368343" y="1759046"/>
                <a:ext cx="223713" cy="65853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876" extrusionOk="0">
                    <a:moveTo>
                      <a:pt x="2894" y="1"/>
                    </a:moveTo>
                    <a:cubicBezTo>
                      <a:pt x="2406" y="327"/>
                      <a:pt x="1864" y="496"/>
                      <a:pt x="1282" y="597"/>
                    </a:cubicBezTo>
                    <a:cubicBezTo>
                      <a:pt x="430" y="406"/>
                      <a:pt x="499" y="394"/>
                      <a:pt x="3" y="22"/>
                    </a:cubicBezTo>
                    <a:lnTo>
                      <a:pt x="3" y="22"/>
                    </a:lnTo>
                    <a:cubicBezTo>
                      <a:pt x="16" y="143"/>
                      <a:pt x="0" y="217"/>
                      <a:pt x="30" y="252"/>
                    </a:cubicBezTo>
                    <a:cubicBezTo>
                      <a:pt x="399" y="708"/>
                      <a:pt x="870" y="876"/>
                      <a:pt x="1331" y="876"/>
                    </a:cubicBezTo>
                    <a:cubicBezTo>
                      <a:pt x="1903" y="876"/>
                      <a:pt x="2462" y="618"/>
                      <a:pt x="2802" y="327"/>
                    </a:cubicBezTo>
                    <a:cubicBezTo>
                      <a:pt x="2874" y="268"/>
                      <a:pt x="2919" y="174"/>
                      <a:pt x="2976" y="96"/>
                    </a:cubicBezTo>
                    <a:cubicBezTo>
                      <a:pt x="2948" y="64"/>
                      <a:pt x="2921" y="32"/>
                      <a:pt x="28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11426;p43"/>
              <p:cNvSpPr/>
              <p:nvPr/>
            </p:nvSpPr>
            <p:spPr>
              <a:xfrm>
                <a:off x="4576571" y="1276129"/>
                <a:ext cx="268817" cy="98404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1309" extrusionOk="0">
                    <a:moveTo>
                      <a:pt x="3575" y="0"/>
                    </a:moveTo>
                    <a:cubicBezTo>
                      <a:pt x="3047" y="551"/>
                      <a:pt x="2486" y="800"/>
                      <a:pt x="1894" y="991"/>
                    </a:cubicBezTo>
                    <a:cubicBezTo>
                      <a:pt x="1745" y="1039"/>
                      <a:pt x="1590" y="1059"/>
                      <a:pt x="1436" y="1059"/>
                    </a:cubicBezTo>
                    <a:cubicBezTo>
                      <a:pt x="934" y="1059"/>
                      <a:pt x="440" y="840"/>
                      <a:pt x="206" y="629"/>
                    </a:cubicBezTo>
                    <a:cubicBezTo>
                      <a:pt x="189" y="614"/>
                      <a:pt x="161" y="612"/>
                      <a:pt x="124" y="612"/>
                    </a:cubicBezTo>
                    <a:cubicBezTo>
                      <a:pt x="108" y="612"/>
                      <a:pt x="90" y="612"/>
                      <a:pt x="70" y="612"/>
                    </a:cubicBezTo>
                    <a:cubicBezTo>
                      <a:pt x="49" y="612"/>
                      <a:pt x="26" y="612"/>
                      <a:pt x="1" y="610"/>
                    </a:cubicBezTo>
                    <a:lnTo>
                      <a:pt x="1" y="610"/>
                    </a:lnTo>
                    <a:cubicBezTo>
                      <a:pt x="231" y="917"/>
                      <a:pt x="228" y="992"/>
                      <a:pt x="879" y="1209"/>
                    </a:cubicBezTo>
                    <a:cubicBezTo>
                      <a:pt x="1069" y="1273"/>
                      <a:pt x="1258" y="1308"/>
                      <a:pt x="1451" y="1308"/>
                    </a:cubicBezTo>
                    <a:cubicBezTo>
                      <a:pt x="1601" y="1308"/>
                      <a:pt x="1753" y="1287"/>
                      <a:pt x="1910" y="1240"/>
                    </a:cubicBezTo>
                    <a:cubicBezTo>
                      <a:pt x="2412" y="1088"/>
                      <a:pt x="2865" y="852"/>
                      <a:pt x="3282" y="544"/>
                    </a:cubicBezTo>
                    <a:cubicBezTo>
                      <a:pt x="3414" y="445"/>
                      <a:pt x="3514" y="319"/>
                      <a:pt x="35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11427;p43"/>
              <p:cNvSpPr/>
              <p:nvPr/>
            </p:nvSpPr>
            <p:spPr>
              <a:xfrm>
                <a:off x="2356090" y="1519768"/>
                <a:ext cx="193118" cy="99381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1322" extrusionOk="0">
                    <a:moveTo>
                      <a:pt x="2462" y="0"/>
                    </a:moveTo>
                    <a:lnTo>
                      <a:pt x="2462" y="0"/>
                    </a:lnTo>
                    <a:cubicBezTo>
                      <a:pt x="2157" y="559"/>
                      <a:pt x="1624" y="956"/>
                      <a:pt x="1019" y="956"/>
                    </a:cubicBezTo>
                    <a:cubicBezTo>
                      <a:pt x="719" y="956"/>
                      <a:pt x="402" y="858"/>
                      <a:pt x="86" y="633"/>
                    </a:cubicBezTo>
                    <a:cubicBezTo>
                      <a:pt x="61" y="686"/>
                      <a:pt x="36" y="737"/>
                      <a:pt x="0" y="816"/>
                    </a:cubicBezTo>
                    <a:cubicBezTo>
                      <a:pt x="295" y="1208"/>
                      <a:pt x="699" y="1236"/>
                      <a:pt x="1066" y="1322"/>
                    </a:cubicBezTo>
                    <a:cubicBezTo>
                      <a:pt x="1354" y="1246"/>
                      <a:pt x="1923" y="1188"/>
                      <a:pt x="2461" y="451"/>
                    </a:cubicBezTo>
                    <a:cubicBezTo>
                      <a:pt x="2557" y="319"/>
                      <a:pt x="2568" y="168"/>
                      <a:pt x="24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11428;p43"/>
              <p:cNvSpPr/>
              <p:nvPr/>
            </p:nvSpPr>
            <p:spPr>
              <a:xfrm>
                <a:off x="4541239" y="1188100"/>
                <a:ext cx="310462" cy="50217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668" extrusionOk="0">
                    <a:moveTo>
                      <a:pt x="3981" y="1"/>
                    </a:moveTo>
                    <a:cubicBezTo>
                      <a:pt x="3913" y="1"/>
                      <a:pt x="3845" y="25"/>
                      <a:pt x="3777" y="44"/>
                    </a:cubicBezTo>
                    <a:cubicBezTo>
                      <a:pt x="3156" y="223"/>
                      <a:pt x="2433" y="482"/>
                      <a:pt x="1628" y="482"/>
                    </a:cubicBezTo>
                    <a:cubicBezTo>
                      <a:pt x="1236" y="482"/>
                      <a:pt x="824" y="421"/>
                      <a:pt x="395" y="258"/>
                    </a:cubicBezTo>
                    <a:cubicBezTo>
                      <a:pt x="286" y="218"/>
                      <a:pt x="171" y="192"/>
                      <a:pt x="1" y="141"/>
                    </a:cubicBezTo>
                    <a:lnTo>
                      <a:pt x="1" y="141"/>
                    </a:lnTo>
                    <a:cubicBezTo>
                      <a:pt x="57" y="245"/>
                      <a:pt x="71" y="311"/>
                      <a:pt x="109" y="333"/>
                    </a:cubicBezTo>
                    <a:cubicBezTo>
                      <a:pt x="439" y="513"/>
                      <a:pt x="788" y="637"/>
                      <a:pt x="1166" y="652"/>
                    </a:cubicBezTo>
                    <a:cubicBezTo>
                      <a:pt x="1289" y="656"/>
                      <a:pt x="1468" y="668"/>
                      <a:pt x="1694" y="668"/>
                    </a:cubicBezTo>
                    <a:cubicBezTo>
                      <a:pt x="2265" y="668"/>
                      <a:pt x="3130" y="589"/>
                      <a:pt x="4104" y="99"/>
                    </a:cubicBezTo>
                    <a:cubicBezTo>
                      <a:pt x="4116" y="91"/>
                      <a:pt x="4121" y="68"/>
                      <a:pt x="4130" y="51"/>
                    </a:cubicBezTo>
                    <a:cubicBezTo>
                      <a:pt x="4081" y="14"/>
                      <a:pt x="4031" y="1"/>
                      <a:pt x="39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11429;p43"/>
              <p:cNvSpPr/>
              <p:nvPr/>
            </p:nvSpPr>
            <p:spPr>
              <a:xfrm>
                <a:off x="2247990" y="1181560"/>
                <a:ext cx="250475" cy="130729"/>
              </a:xfrm>
              <a:custGeom>
                <a:avLst/>
                <a:gdLst/>
                <a:ahLst/>
                <a:cxnLst/>
                <a:rect l="l" t="t" r="r" b="b"/>
                <a:pathLst>
                  <a:path w="3332" h="1739" extrusionOk="0">
                    <a:moveTo>
                      <a:pt x="3331" y="0"/>
                    </a:moveTo>
                    <a:lnTo>
                      <a:pt x="3331" y="0"/>
                    </a:lnTo>
                    <a:cubicBezTo>
                      <a:pt x="2319" y="816"/>
                      <a:pt x="1598" y="1560"/>
                      <a:pt x="172" y="1560"/>
                    </a:cubicBezTo>
                    <a:cubicBezTo>
                      <a:pt x="120" y="1560"/>
                      <a:pt x="68" y="1559"/>
                      <a:pt x="15" y="1557"/>
                    </a:cubicBezTo>
                    <a:cubicBezTo>
                      <a:pt x="9" y="1597"/>
                      <a:pt x="4" y="1634"/>
                      <a:pt x="0" y="1672"/>
                    </a:cubicBezTo>
                    <a:cubicBezTo>
                      <a:pt x="192" y="1717"/>
                      <a:pt x="382" y="1739"/>
                      <a:pt x="568" y="1739"/>
                    </a:cubicBezTo>
                    <a:cubicBezTo>
                      <a:pt x="1614" y="1739"/>
                      <a:pt x="2556" y="1065"/>
                      <a:pt x="3272" y="231"/>
                    </a:cubicBezTo>
                    <a:cubicBezTo>
                      <a:pt x="3304" y="193"/>
                      <a:pt x="3302" y="123"/>
                      <a:pt x="33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11430;p43"/>
              <p:cNvSpPr/>
              <p:nvPr/>
            </p:nvSpPr>
            <p:spPr>
              <a:xfrm>
                <a:off x="2266859" y="2284888"/>
                <a:ext cx="104415" cy="126971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689" extrusionOk="0">
                    <a:moveTo>
                      <a:pt x="798" y="0"/>
                    </a:moveTo>
                    <a:cubicBezTo>
                      <a:pt x="645" y="63"/>
                      <a:pt x="483" y="113"/>
                      <a:pt x="397" y="271"/>
                    </a:cubicBezTo>
                    <a:cubicBezTo>
                      <a:pt x="180" y="672"/>
                      <a:pt x="0" y="1084"/>
                      <a:pt x="122" y="1559"/>
                    </a:cubicBezTo>
                    <a:cubicBezTo>
                      <a:pt x="181" y="1596"/>
                      <a:pt x="229" y="1629"/>
                      <a:pt x="319" y="1688"/>
                    </a:cubicBezTo>
                    <a:cubicBezTo>
                      <a:pt x="280" y="1186"/>
                      <a:pt x="446" y="776"/>
                      <a:pt x="727" y="380"/>
                    </a:cubicBezTo>
                    <a:lnTo>
                      <a:pt x="1014" y="380"/>
                    </a:lnTo>
                    <a:cubicBezTo>
                      <a:pt x="1069" y="500"/>
                      <a:pt x="1115" y="604"/>
                      <a:pt x="1165" y="713"/>
                    </a:cubicBezTo>
                    <a:cubicBezTo>
                      <a:pt x="1352" y="565"/>
                      <a:pt x="1389" y="449"/>
                      <a:pt x="1307" y="308"/>
                    </a:cubicBezTo>
                    <a:cubicBezTo>
                      <a:pt x="1193" y="114"/>
                      <a:pt x="1012" y="32"/>
                      <a:pt x="7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11431;p43"/>
              <p:cNvSpPr/>
              <p:nvPr/>
            </p:nvSpPr>
            <p:spPr>
              <a:xfrm>
                <a:off x="3934587" y="879662"/>
                <a:ext cx="225442" cy="68334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909" extrusionOk="0">
                    <a:moveTo>
                      <a:pt x="107" y="1"/>
                    </a:moveTo>
                    <a:cubicBezTo>
                      <a:pt x="52" y="1"/>
                      <a:pt x="18" y="28"/>
                      <a:pt x="1" y="95"/>
                    </a:cubicBezTo>
                    <a:cubicBezTo>
                      <a:pt x="97" y="303"/>
                      <a:pt x="301" y="372"/>
                      <a:pt x="487" y="455"/>
                    </a:cubicBezTo>
                    <a:cubicBezTo>
                      <a:pt x="960" y="667"/>
                      <a:pt x="1445" y="851"/>
                      <a:pt x="1969" y="885"/>
                    </a:cubicBezTo>
                    <a:cubicBezTo>
                      <a:pt x="2104" y="894"/>
                      <a:pt x="2240" y="909"/>
                      <a:pt x="2386" y="909"/>
                    </a:cubicBezTo>
                    <a:cubicBezTo>
                      <a:pt x="2569" y="909"/>
                      <a:pt x="2768" y="885"/>
                      <a:pt x="2999" y="795"/>
                    </a:cubicBezTo>
                    <a:cubicBezTo>
                      <a:pt x="2450" y="695"/>
                      <a:pt x="2044" y="631"/>
                      <a:pt x="1643" y="548"/>
                    </a:cubicBezTo>
                    <a:cubicBezTo>
                      <a:pt x="768" y="366"/>
                      <a:pt x="305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11432;p43"/>
              <p:cNvSpPr/>
              <p:nvPr/>
            </p:nvSpPr>
            <p:spPr>
              <a:xfrm>
                <a:off x="2350527" y="1409337"/>
                <a:ext cx="201613" cy="82317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1095" extrusionOk="0">
                    <a:moveTo>
                      <a:pt x="2439" y="1"/>
                    </a:moveTo>
                    <a:lnTo>
                      <a:pt x="2439" y="1"/>
                    </a:lnTo>
                    <a:cubicBezTo>
                      <a:pt x="2272" y="145"/>
                      <a:pt x="2116" y="306"/>
                      <a:pt x="1935" y="427"/>
                    </a:cubicBezTo>
                    <a:cubicBezTo>
                      <a:pt x="1517" y="708"/>
                      <a:pt x="1178" y="797"/>
                      <a:pt x="896" y="797"/>
                    </a:cubicBezTo>
                    <a:cubicBezTo>
                      <a:pt x="536" y="797"/>
                      <a:pt x="269" y="652"/>
                      <a:pt x="48" y="578"/>
                    </a:cubicBezTo>
                    <a:cubicBezTo>
                      <a:pt x="30" y="649"/>
                      <a:pt x="1" y="699"/>
                      <a:pt x="14" y="719"/>
                    </a:cubicBezTo>
                    <a:cubicBezTo>
                      <a:pt x="62" y="782"/>
                      <a:pt x="115" y="849"/>
                      <a:pt x="182" y="892"/>
                    </a:cubicBezTo>
                    <a:cubicBezTo>
                      <a:pt x="419" y="1036"/>
                      <a:pt x="669" y="1094"/>
                      <a:pt x="914" y="1094"/>
                    </a:cubicBezTo>
                    <a:cubicBezTo>
                      <a:pt x="1834" y="1094"/>
                      <a:pt x="2682" y="264"/>
                      <a:pt x="24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11433;p43"/>
              <p:cNvSpPr/>
              <p:nvPr/>
            </p:nvSpPr>
            <p:spPr>
              <a:xfrm>
                <a:off x="4070576" y="1752732"/>
                <a:ext cx="216497" cy="81039"/>
              </a:xfrm>
              <a:custGeom>
                <a:avLst/>
                <a:gdLst/>
                <a:ahLst/>
                <a:cxnLst/>
                <a:rect l="l" t="t" r="r" b="b"/>
                <a:pathLst>
                  <a:path w="2880" h="1078" extrusionOk="0">
                    <a:moveTo>
                      <a:pt x="2776" y="0"/>
                    </a:moveTo>
                    <a:cubicBezTo>
                      <a:pt x="2489" y="375"/>
                      <a:pt x="2076" y="567"/>
                      <a:pt x="1653" y="743"/>
                    </a:cubicBezTo>
                    <a:cubicBezTo>
                      <a:pt x="1475" y="816"/>
                      <a:pt x="1315" y="847"/>
                      <a:pt x="1167" y="847"/>
                    </a:cubicBezTo>
                    <a:cubicBezTo>
                      <a:pt x="736" y="847"/>
                      <a:pt x="408" y="587"/>
                      <a:pt x="32" y="362"/>
                    </a:cubicBezTo>
                    <a:cubicBezTo>
                      <a:pt x="29" y="420"/>
                      <a:pt x="1" y="493"/>
                      <a:pt x="24" y="526"/>
                    </a:cubicBezTo>
                    <a:cubicBezTo>
                      <a:pt x="318" y="918"/>
                      <a:pt x="715" y="1077"/>
                      <a:pt x="1127" y="1077"/>
                    </a:cubicBezTo>
                    <a:cubicBezTo>
                      <a:pt x="1763" y="1077"/>
                      <a:pt x="2433" y="699"/>
                      <a:pt x="2813" y="209"/>
                    </a:cubicBezTo>
                    <a:cubicBezTo>
                      <a:pt x="2864" y="143"/>
                      <a:pt x="2880" y="65"/>
                      <a:pt x="27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11434;p43"/>
              <p:cNvSpPr/>
              <p:nvPr/>
            </p:nvSpPr>
            <p:spPr>
              <a:xfrm>
                <a:off x="2333387" y="1297328"/>
                <a:ext cx="185000" cy="9990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329" extrusionOk="0">
                    <a:moveTo>
                      <a:pt x="2292" y="1"/>
                    </a:moveTo>
                    <a:cubicBezTo>
                      <a:pt x="2031" y="342"/>
                      <a:pt x="2065" y="400"/>
                      <a:pt x="1512" y="739"/>
                    </a:cubicBezTo>
                    <a:cubicBezTo>
                      <a:pt x="923" y="1102"/>
                      <a:pt x="905" y="951"/>
                      <a:pt x="524" y="1047"/>
                    </a:cubicBezTo>
                    <a:cubicBezTo>
                      <a:pt x="508" y="1051"/>
                      <a:pt x="492" y="1053"/>
                      <a:pt x="476" y="1053"/>
                    </a:cubicBezTo>
                    <a:cubicBezTo>
                      <a:pt x="350" y="1053"/>
                      <a:pt x="243" y="934"/>
                      <a:pt x="120" y="934"/>
                    </a:cubicBezTo>
                    <a:cubicBezTo>
                      <a:pt x="82" y="934"/>
                      <a:pt x="42" y="945"/>
                      <a:pt x="0" y="975"/>
                    </a:cubicBezTo>
                    <a:cubicBezTo>
                      <a:pt x="144" y="1192"/>
                      <a:pt x="192" y="1248"/>
                      <a:pt x="287" y="1272"/>
                    </a:cubicBezTo>
                    <a:cubicBezTo>
                      <a:pt x="430" y="1307"/>
                      <a:pt x="571" y="1329"/>
                      <a:pt x="712" y="1329"/>
                    </a:cubicBezTo>
                    <a:cubicBezTo>
                      <a:pt x="877" y="1329"/>
                      <a:pt x="1039" y="1299"/>
                      <a:pt x="1198" y="1222"/>
                    </a:cubicBezTo>
                    <a:cubicBezTo>
                      <a:pt x="1651" y="1004"/>
                      <a:pt x="2460" y="439"/>
                      <a:pt x="2394" y="66"/>
                    </a:cubicBezTo>
                    <a:cubicBezTo>
                      <a:pt x="2359" y="44"/>
                      <a:pt x="2326" y="22"/>
                      <a:pt x="22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11435;p43"/>
              <p:cNvSpPr/>
              <p:nvPr/>
            </p:nvSpPr>
            <p:spPr>
              <a:xfrm>
                <a:off x="4078770" y="1509920"/>
                <a:ext cx="198906" cy="67206"/>
              </a:xfrm>
              <a:custGeom>
                <a:avLst/>
                <a:gdLst/>
                <a:ahLst/>
                <a:cxnLst/>
                <a:rect l="l" t="t" r="r" b="b"/>
                <a:pathLst>
                  <a:path w="2646" h="894" extrusionOk="0">
                    <a:moveTo>
                      <a:pt x="2442" y="0"/>
                    </a:moveTo>
                    <a:lnTo>
                      <a:pt x="2442" y="0"/>
                    </a:lnTo>
                    <a:cubicBezTo>
                      <a:pt x="1876" y="443"/>
                      <a:pt x="1769" y="494"/>
                      <a:pt x="1081" y="643"/>
                    </a:cubicBezTo>
                    <a:cubicBezTo>
                      <a:pt x="710" y="589"/>
                      <a:pt x="342" y="532"/>
                      <a:pt x="61" y="191"/>
                    </a:cubicBezTo>
                    <a:cubicBezTo>
                      <a:pt x="39" y="297"/>
                      <a:pt x="1" y="364"/>
                      <a:pt x="21" y="404"/>
                    </a:cubicBezTo>
                    <a:cubicBezTo>
                      <a:pt x="129" y="619"/>
                      <a:pt x="320" y="745"/>
                      <a:pt x="541" y="817"/>
                    </a:cubicBezTo>
                    <a:cubicBezTo>
                      <a:pt x="703" y="871"/>
                      <a:pt x="866" y="894"/>
                      <a:pt x="1026" y="894"/>
                    </a:cubicBezTo>
                    <a:cubicBezTo>
                      <a:pt x="1895" y="894"/>
                      <a:pt x="2646" y="208"/>
                      <a:pt x="2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11436;p43"/>
              <p:cNvSpPr/>
              <p:nvPr/>
            </p:nvSpPr>
            <p:spPr>
              <a:xfrm>
                <a:off x="5015585" y="1124729"/>
                <a:ext cx="146511" cy="120506"/>
              </a:xfrm>
              <a:custGeom>
                <a:avLst/>
                <a:gdLst/>
                <a:ahLst/>
                <a:cxnLst/>
                <a:rect l="l" t="t" r="r" b="b"/>
                <a:pathLst>
                  <a:path w="1949" h="1603" extrusionOk="0">
                    <a:moveTo>
                      <a:pt x="1898" y="0"/>
                    </a:moveTo>
                    <a:cubicBezTo>
                      <a:pt x="1846" y="15"/>
                      <a:pt x="1776" y="13"/>
                      <a:pt x="1745" y="46"/>
                    </a:cubicBezTo>
                    <a:cubicBezTo>
                      <a:pt x="1229" y="594"/>
                      <a:pt x="945" y="1168"/>
                      <a:pt x="137" y="1455"/>
                    </a:cubicBezTo>
                    <a:cubicBezTo>
                      <a:pt x="97" y="1469"/>
                      <a:pt x="70" y="1518"/>
                      <a:pt x="0" y="1590"/>
                    </a:cubicBezTo>
                    <a:cubicBezTo>
                      <a:pt x="56" y="1599"/>
                      <a:pt x="110" y="1603"/>
                      <a:pt x="163" y="1603"/>
                    </a:cubicBezTo>
                    <a:cubicBezTo>
                      <a:pt x="893" y="1603"/>
                      <a:pt x="1362" y="833"/>
                      <a:pt x="1949" y="87"/>
                    </a:cubicBezTo>
                    <a:cubicBezTo>
                      <a:pt x="1932" y="58"/>
                      <a:pt x="1916" y="30"/>
                      <a:pt x="18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11437;p43"/>
              <p:cNvSpPr/>
              <p:nvPr/>
            </p:nvSpPr>
            <p:spPr>
              <a:xfrm>
                <a:off x="2287531" y="2422832"/>
                <a:ext cx="141625" cy="52547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699" extrusionOk="0">
                    <a:moveTo>
                      <a:pt x="966" y="1"/>
                    </a:moveTo>
                    <a:cubicBezTo>
                      <a:pt x="671" y="1"/>
                      <a:pt x="361" y="63"/>
                      <a:pt x="0" y="228"/>
                    </a:cubicBezTo>
                    <a:cubicBezTo>
                      <a:pt x="165" y="267"/>
                      <a:pt x="317" y="277"/>
                      <a:pt x="461" y="277"/>
                    </a:cubicBezTo>
                    <a:cubicBezTo>
                      <a:pt x="601" y="277"/>
                      <a:pt x="734" y="268"/>
                      <a:pt x="865" y="268"/>
                    </a:cubicBezTo>
                    <a:cubicBezTo>
                      <a:pt x="996" y="268"/>
                      <a:pt x="1124" y="277"/>
                      <a:pt x="1255" y="313"/>
                    </a:cubicBezTo>
                    <a:cubicBezTo>
                      <a:pt x="1326" y="363"/>
                      <a:pt x="1425" y="438"/>
                      <a:pt x="1532" y="499"/>
                    </a:cubicBezTo>
                    <a:cubicBezTo>
                      <a:pt x="1638" y="559"/>
                      <a:pt x="1705" y="699"/>
                      <a:pt x="1851" y="699"/>
                    </a:cubicBezTo>
                    <a:cubicBezTo>
                      <a:pt x="1861" y="699"/>
                      <a:pt x="1872" y="698"/>
                      <a:pt x="1883" y="696"/>
                    </a:cubicBezTo>
                    <a:cubicBezTo>
                      <a:pt x="1791" y="357"/>
                      <a:pt x="1791" y="357"/>
                      <a:pt x="1302" y="26"/>
                    </a:cubicBezTo>
                    <a:cubicBezTo>
                      <a:pt x="1191" y="10"/>
                      <a:pt x="1080" y="1"/>
                      <a:pt x="9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11438;p43"/>
              <p:cNvSpPr/>
              <p:nvPr/>
            </p:nvSpPr>
            <p:spPr>
              <a:xfrm>
                <a:off x="4060052" y="1331908"/>
                <a:ext cx="129447" cy="54276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722" extrusionOk="0">
                    <a:moveTo>
                      <a:pt x="1670" y="1"/>
                    </a:moveTo>
                    <a:cubicBezTo>
                      <a:pt x="1505" y="104"/>
                      <a:pt x="1349" y="226"/>
                      <a:pt x="1174" y="306"/>
                    </a:cubicBezTo>
                    <a:cubicBezTo>
                      <a:pt x="842" y="456"/>
                      <a:pt x="552" y="471"/>
                      <a:pt x="280" y="471"/>
                    </a:cubicBezTo>
                    <a:cubicBezTo>
                      <a:pt x="217" y="471"/>
                      <a:pt x="155" y="470"/>
                      <a:pt x="94" y="470"/>
                    </a:cubicBezTo>
                    <a:cubicBezTo>
                      <a:pt x="63" y="470"/>
                      <a:pt x="32" y="470"/>
                      <a:pt x="1" y="471"/>
                    </a:cubicBezTo>
                    <a:cubicBezTo>
                      <a:pt x="74" y="555"/>
                      <a:pt x="103" y="617"/>
                      <a:pt x="150" y="639"/>
                    </a:cubicBezTo>
                    <a:cubicBezTo>
                      <a:pt x="275" y="696"/>
                      <a:pt x="400" y="722"/>
                      <a:pt x="526" y="722"/>
                    </a:cubicBezTo>
                    <a:cubicBezTo>
                      <a:pt x="659" y="722"/>
                      <a:pt x="791" y="693"/>
                      <a:pt x="924" y="643"/>
                    </a:cubicBezTo>
                    <a:cubicBezTo>
                      <a:pt x="1228" y="527"/>
                      <a:pt x="1558" y="454"/>
                      <a:pt x="1710" y="117"/>
                    </a:cubicBezTo>
                    <a:cubicBezTo>
                      <a:pt x="1722" y="93"/>
                      <a:pt x="1688" y="48"/>
                      <a:pt x="16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11439;p43"/>
              <p:cNvSpPr/>
              <p:nvPr/>
            </p:nvSpPr>
            <p:spPr>
              <a:xfrm>
                <a:off x="4080875" y="1430160"/>
                <a:ext cx="130048" cy="39091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520" extrusionOk="0">
                    <a:moveTo>
                      <a:pt x="98" y="1"/>
                    </a:moveTo>
                    <a:cubicBezTo>
                      <a:pt x="56" y="73"/>
                      <a:pt x="29" y="118"/>
                      <a:pt x="0" y="169"/>
                    </a:cubicBezTo>
                    <a:cubicBezTo>
                      <a:pt x="206" y="388"/>
                      <a:pt x="447" y="520"/>
                      <a:pt x="721" y="520"/>
                    </a:cubicBezTo>
                    <a:cubicBezTo>
                      <a:pt x="738" y="520"/>
                      <a:pt x="754" y="519"/>
                      <a:pt x="771" y="518"/>
                    </a:cubicBezTo>
                    <a:cubicBezTo>
                      <a:pt x="1075" y="499"/>
                      <a:pt x="1380" y="425"/>
                      <a:pt x="1635" y="239"/>
                    </a:cubicBezTo>
                    <a:cubicBezTo>
                      <a:pt x="1689" y="199"/>
                      <a:pt x="1698" y="101"/>
                      <a:pt x="1730" y="30"/>
                    </a:cubicBezTo>
                    <a:lnTo>
                      <a:pt x="1723" y="23"/>
                    </a:lnTo>
                    <a:cubicBezTo>
                      <a:pt x="1297" y="165"/>
                      <a:pt x="1049" y="267"/>
                      <a:pt x="810" y="267"/>
                    </a:cubicBezTo>
                    <a:cubicBezTo>
                      <a:pt x="603" y="267"/>
                      <a:pt x="402" y="191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11440;p43"/>
              <p:cNvSpPr/>
              <p:nvPr/>
            </p:nvSpPr>
            <p:spPr>
              <a:xfrm>
                <a:off x="3997057" y="1023169"/>
                <a:ext cx="125989" cy="36986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492" extrusionOk="0">
                    <a:moveTo>
                      <a:pt x="41" y="0"/>
                    </a:moveTo>
                    <a:cubicBezTo>
                      <a:pt x="28" y="0"/>
                      <a:pt x="14" y="0"/>
                      <a:pt x="0" y="1"/>
                    </a:cubicBezTo>
                    <a:cubicBezTo>
                      <a:pt x="60" y="236"/>
                      <a:pt x="60" y="239"/>
                      <a:pt x="119" y="267"/>
                    </a:cubicBezTo>
                    <a:cubicBezTo>
                      <a:pt x="442" y="417"/>
                      <a:pt x="776" y="491"/>
                      <a:pt x="1119" y="491"/>
                    </a:cubicBezTo>
                    <a:cubicBezTo>
                      <a:pt x="1241" y="491"/>
                      <a:pt x="1364" y="482"/>
                      <a:pt x="1488" y="463"/>
                    </a:cubicBezTo>
                    <a:cubicBezTo>
                      <a:pt x="1532" y="456"/>
                      <a:pt x="1565" y="383"/>
                      <a:pt x="1602" y="340"/>
                    </a:cubicBezTo>
                    <a:cubicBezTo>
                      <a:pt x="1675" y="311"/>
                      <a:pt x="1656" y="327"/>
                      <a:pt x="1662" y="271"/>
                    </a:cubicBezTo>
                    <a:lnTo>
                      <a:pt x="1662" y="271"/>
                    </a:lnTo>
                    <a:cubicBezTo>
                      <a:pt x="1638" y="290"/>
                      <a:pt x="1613" y="309"/>
                      <a:pt x="1589" y="328"/>
                    </a:cubicBezTo>
                    <a:cubicBezTo>
                      <a:pt x="1330" y="285"/>
                      <a:pt x="1071" y="236"/>
                      <a:pt x="811" y="197"/>
                    </a:cubicBezTo>
                    <a:cubicBezTo>
                      <a:pt x="552" y="160"/>
                      <a:pt x="317" y="0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11441;p43"/>
              <p:cNvSpPr/>
              <p:nvPr/>
            </p:nvSpPr>
            <p:spPr>
              <a:xfrm>
                <a:off x="4044717" y="1247789"/>
                <a:ext cx="84795" cy="23981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319" extrusionOk="0">
                    <a:moveTo>
                      <a:pt x="1128" y="1"/>
                    </a:moveTo>
                    <a:lnTo>
                      <a:pt x="1128" y="1"/>
                    </a:lnTo>
                    <a:cubicBezTo>
                      <a:pt x="415" y="143"/>
                      <a:pt x="723" y="112"/>
                      <a:pt x="1" y="128"/>
                    </a:cubicBezTo>
                    <a:cubicBezTo>
                      <a:pt x="58" y="215"/>
                      <a:pt x="91" y="263"/>
                      <a:pt x="119" y="305"/>
                    </a:cubicBezTo>
                    <a:cubicBezTo>
                      <a:pt x="243" y="313"/>
                      <a:pt x="343" y="319"/>
                      <a:pt x="429" y="319"/>
                    </a:cubicBezTo>
                    <a:cubicBezTo>
                      <a:pt x="732" y="319"/>
                      <a:pt x="848" y="250"/>
                      <a:pt x="11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11442;p43"/>
              <p:cNvSpPr/>
              <p:nvPr/>
            </p:nvSpPr>
            <p:spPr>
              <a:xfrm>
                <a:off x="3536993" y="637226"/>
                <a:ext cx="22251" cy="6841"/>
              </a:xfrm>
              <a:custGeom>
                <a:avLst/>
                <a:gdLst/>
                <a:ahLst/>
                <a:cxnLst/>
                <a:rect l="l" t="t" r="r" b="b"/>
                <a:pathLst>
                  <a:path w="296" h="91" extrusionOk="0">
                    <a:moveTo>
                      <a:pt x="295" y="1"/>
                    </a:moveTo>
                    <a:cubicBezTo>
                      <a:pt x="197" y="9"/>
                      <a:pt x="123" y="14"/>
                      <a:pt x="0" y="25"/>
                    </a:cubicBezTo>
                    <a:cubicBezTo>
                      <a:pt x="93" y="68"/>
                      <a:pt x="141" y="90"/>
                      <a:pt x="178" y="90"/>
                    </a:cubicBezTo>
                    <a:cubicBezTo>
                      <a:pt x="218" y="90"/>
                      <a:pt x="243" y="62"/>
                      <a:pt x="2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11443;p43"/>
              <p:cNvSpPr/>
              <p:nvPr/>
            </p:nvSpPr>
            <p:spPr>
              <a:xfrm>
                <a:off x="2029084" y="1409939"/>
                <a:ext cx="327451" cy="138172"/>
              </a:xfrm>
              <a:custGeom>
                <a:avLst/>
                <a:gdLst/>
                <a:ahLst/>
                <a:cxnLst/>
                <a:rect l="l" t="t" r="r" b="b"/>
                <a:pathLst>
                  <a:path w="4356" h="1838" extrusionOk="0">
                    <a:moveTo>
                      <a:pt x="1667" y="1"/>
                    </a:moveTo>
                    <a:cubicBezTo>
                      <a:pt x="1443" y="1"/>
                      <a:pt x="1217" y="17"/>
                      <a:pt x="994" y="29"/>
                    </a:cubicBezTo>
                    <a:cubicBezTo>
                      <a:pt x="701" y="45"/>
                      <a:pt x="428" y="139"/>
                      <a:pt x="236" y="384"/>
                    </a:cubicBezTo>
                    <a:cubicBezTo>
                      <a:pt x="107" y="434"/>
                      <a:pt x="0" y="501"/>
                      <a:pt x="23" y="661"/>
                    </a:cubicBezTo>
                    <a:cubicBezTo>
                      <a:pt x="151" y="642"/>
                      <a:pt x="231" y="556"/>
                      <a:pt x="298" y="451"/>
                    </a:cubicBezTo>
                    <a:cubicBezTo>
                      <a:pt x="551" y="369"/>
                      <a:pt x="800" y="238"/>
                      <a:pt x="1061" y="214"/>
                    </a:cubicBezTo>
                    <a:cubicBezTo>
                      <a:pt x="1224" y="198"/>
                      <a:pt x="1378" y="191"/>
                      <a:pt x="1525" y="191"/>
                    </a:cubicBezTo>
                    <a:cubicBezTo>
                      <a:pt x="3351" y="191"/>
                      <a:pt x="3922" y="1324"/>
                      <a:pt x="4338" y="1837"/>
                    </a:cubicBezTo>
                    <a:cubicBezTo>
                      <a:pt x="4338" y="1701"/>
                      <a:pt x="4356" y="1636"/>
                      <a:pt x="4334" y="1590"/>
                    </a:cubicBezTo>
                    <a:cubicBezTo>
                      <a:pt x="3898" y="635"/>
                      <a:pt x="3104" y="173"/>
                      <a:pt x="2109" y="29"/>
                    </a:cubicBezTo>
                    <a:cubicBezTo>
                      <a:pt x="1963" y="8"/>
                      <a:pt x="1815" y="1"/>
                      <a:pt x="16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43"/>
              <p:cNvSpPr/>
              <p:nvPr/>
            </p:nvSpPr>
            <p:spPr>
              <a:xfrm>
                <a:off x="3611491" y="1936983"/>
                <a:ext cx="601" cy="1052"/>
              </a:xfrm>
              <a:custGeom>
                <a:avLst/>
                <a:gdLst/>
                <a:ahLst/>
                <a:cxnLst/>
                <a:rect l="l" t="t" r="r" b="b"/>
                <a:pathLst>
                  <a:path w="8" h="14" extrusionOk="0">
                    <a:moveTo>
                      <a:pt x="1" y="0"/>
                    </a:moveTo>
                    <a:lnTo>
                      <a:pt x="1" y="8"/>
                    </a:lnTo>
                    <a:cubicBezTo>
                      <a:pt x="3" y="10"/>
                      <a:pt x="7" y="11"/>
                      <a:pt x="8" y="14"/>
                    </a:cubicBezTo>
                    <a:cubicBezTo>
                      <a:pt x="7" y="10"/>
                      <a:pt x="7" y="6"/>
                      <a:pt x="4" y="3"/>
                    </a:cubicBezTo>
                    <a:cubicBezTo>
                      <a:pt x="3" y="2"/>
                      <a:pt x="2" y="2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43"/>
              <p:cNvSpPr/>
              <p:nvPr/>
            </p:nvSpPr>
            <p:spPr>
              <a:xfrm>
                <a:off x="3612017" y="1937960"/>
                <a:ext cx="5863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78" h="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8" y="27"/>
                      <a:pt x="5" y="68"/>
                      <a:pt x="29" y="68"/>
                    </a:cubicBezTo>
                    <a:cubicBezTo>
                      <a:pt x="39" y="68"/>
                      <a:pt x="54" y="61"/>
                      <a:pt x="77" y="40"/>
                    </a:cubicBezTo>
                    <a:cubicBezTo>
                      <a:pt x="51" y="27"/>
                      <a:pt x="27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43"/>
              <p:cNvSpPr/>
              <p:nvPr/>
            </p:nvSpPr>
            <p:spPr>
              <a:xfrm>
                <a:off x="4491098" y="2040046"/>
                <a:ext cx="451" cy="677"/>
              </a:xfrm>
              <a:custGeom>
                <a:avLst/>
                <a:gdLst/>
                <a:ahLst/>
                <a:cxnLst/>
                <a:rect l="l" t="t" r="r" b="b"/>
                <a:pathLst>
                  <a:path w="6" h="9" extrusionOk="0">
                    <a:moveTo>
                      <a:pt x="1" y="1"/>
                    </a:moveTo>
                    <a:lnTo>
                      <a:pt x="1" y="4"/>
                    </a:lnTo>
                    <a:cubicBezTo>
                      <a:pt x="3" y="7"/>
                      <a:pt x="4" y="8"/>
                      <a:pt x="5" y="8"/>
                    </a:cubicBezTo>
                    <a:cubicBezTo>
                      <a:pt x="5" y="6"/>
                      <a:pt x="4" y="4"/>
                      <a:pt x="4" y="2"/>
                    </a:cubicBezTo>
                    <a:cubicBezTo>
                      <a:pt x="3" y="2"/>
                      <a:pt x="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43"/>
              <p:cNvSpPr/>
              <p:nvPr/>
            </p:nvSpPr>
            <p:spPr>
              <a:xfrm>
                <a:off x="4491474" y="2040648"/>
                <a:ext cx="4510" cy="5413"/>
              </a:xfrm>
              <a:custGeom>
                <a:avLst/>
                <a:gdLst/>
                <a:ahLst/>
                <a:cxnLst/>
                <a:rect l="l" t="t" r="r" b="b"/>
                <a:pathLst>
                  <a:path w="60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" y="71"/>
                      <a:pt x="11" y="51"/>
                      <a:pt x="60" y="58"/>
                    </a:cubicBezTo>
                    <a:cubicBezTo>
                      <a:pt x="40" y="39"/>
                      <a:pt x="20" y="21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43"/>
              <p:cNvSpPr/>
              <p:nvPr/>
            </p:nvSpPr>
            <p:spPr>
              <a:xfrm>
                <a:off x="5127293" y="2077483"/>
                <a:ext cx="677" cy="752"/>
              </a:xfrm>
              <a:custGeom>
                <a:avLst/>
                <a:gdLst/>
                <a:ahLst/>
                <a:cxnLst/>
                <a:rect l="l" t="t" r="r" b="b"/>
                <a:pathLst>
                  <a:path w="9" h="10" extrusionOk="0">
                    <a:moveTo>
                      <a:pt x="3" y="1"/>
                    </a:moveTo>
                    <a:cubicBezTo>
                      <a:pt x="3" y="2"/>
                      <a:pt x="1" y="4"/>
                      <a:pt x="1" y="6"/>
                    </a:cubicBezTo>
                    <a:cubicBezTo>
                      <a:pt x="4" y="6"/>
                      <a:pt x="8" y="7"/>
                      <a:pt x="9" y="10"/>
                    </a:cubicBezTo>
                    <a:cubicBezTo>
                      <a:pt x="8" y="6"/>
                      <a:pt x="8" y="5"/>
                      <a:pt x="5" y="2"/>
                    </a:cubicBezTo>
                    <a:cubicBezTo>
                      <a:pt x="4" y="2"/>
                      <a:pt x="4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43"/>
              <p:cNvSpPr/>
              <p:nvPr/>
            </p:nvSpPr>
            <p:spPr>
              <a:xfrm>
                <a:off x="5127894" y="2078159"/>
                <a:ext cx="5713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76" h="69" extrusionOk="0">
                    <a:moveTo>
                      <a:pt x="1" y="1"/>
                    </a:moveTo>
                    <a:cubicBezTo>
                      <a:pt x="9" y="26"/>
                      <a:pt x="6" y="69"/>
                      <a:pt x="29" y="69"/>
                    </a:cubicBezTo>
                    <a:cubicBezTo>
                      <a:pt x="38" y="69"/>
                      <a:pt x="53" y="61"/>
                      <a:pt x="75" y="40"/>
                    </a:cubicBezTo>
                    <a:cubicBezTo>
                      <a:pt x="50" y="27"/>
                      <a:pt x="24" y="1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11450;p43"/>
              <p:cNvSpPr/>
              <p:nvPr/>
            </p:nvSpPr>
            <p:spPr>
              <a:xfrm>
                <a:off x="2027430" y="1459779"/>
                <a:ext cx="3458" cy="2932"/>
              </a:xfrm>
              <a:custGeom>
                <a:avLst/>
                <a:gdLst/>
                <a:ahLst/>
                <a:cxnLst/>
                <a:rect l="l" t="t" r="r" b="b"/>
                <a:pathLst>
                  <a:path w="46" h="39" extrusionOk="0">
                    <a:moveTo>
                      <a:pt x="45" y="0"/>
                    </a:moveTo>
                    <a:cubicBezTo>
                      <a:pt x="41" y="0"/>
                      <a:pt x="39" y="1"/>
                      <a:pt x="36" y="1"/>
                    </a:cubicBezTo>
                    <a:cubicBezTo>
                      <a:pt x="12" y="28"/>
                      <a:pt x="0" y="39"/>
                      <a:pt x="2" y="39"/>
                    </a:cubicBezTo>
                    <a:cubicBezTo>
                      <a:pt x="4" y="39"/>
                      <a:pt x="18" y="29"/>
                      <a:pt x="46" y="11"/>
                    </a:cubicBezTo>
                    <a:cubicBezTo>
                      <a:pt x="45" y="7"/>
                      <a:pt x="45" y="2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11451;p43"/>
              <p:cNvSpPr/>
              <p:nvPr/>
            </p:nvSpPr>
            <p:spPr>
              <a:xfrm>
                <a:off x="4210399" y="1427304"/>
                <a:ext cx="6089" cy="5187"/>
              </a:xfrm>
              <a:custGeom>
                <a:avLst/>
                <a:gdLst/>
                <a:ahLst/>
                <a:cxnLst/>
                <a:rect l="l" t="t" r="r" b="b"/>
                <a:pathLst>
                  <a:path w="81" h="69" extrusionOk="0">
                    <a:moveTo>
                      <a:pt x="65" y="1"/>
                    </a:moveTo>
                    <a:lnTo>
                      <a:pt x="65" y="1"/>
                    </a:lnTo>
                    <a:cubicBezTo>
                      <a:pt x="43" y="21"/>
                      <a:pt x="20" y="41"/>
                      <a:pt x="0" y="61"/>
                    </a:cubicBezTo>
                    <a:lnTo>
                      <a:pt x="7" y="68"/>
                    </a:lnTo>
                    <a:cubicBezTo>
                      <a:pt x="80" y="39"/>
                      <a:pt x="60" y="52"/>
                      <a:pt x="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43"/>
              <p:cNvSpPr/>
              <p:nvPr/>
            </p:nvSpPr>
            <p:spPr>
              <a:xfrm>
                <a:off x="3798899" y="2527850"/>
                <a:ext cx="356618" cy="183277"/>
              </a:xfrm>
              <a:custGeom>
                <a:avLst/>
                <a:gdLst/>
                <a:ahLst/>
                <a:cxnLst/>
                <a:rect l="l" t="t" r="r" b="b"/>
                <a:pathLst>
                  <a:path w="4744" h="2438" extrusionOk="0">
                    <a:moveTo>
                      <a:pt x="3364" y="0"/>
                    </a:moveTo>
                    <a:cubicBezTo>
                      <a:pt x="2198" y="164"/>
                      <a:pt x="895" y="1368"/>
                      <a:pt x="217" y="2197"/>
                    </a:cubicBezTo>
                    <a:cubicBezTo>
                      <a:pt x="183" y="2245"/>
                      <a:pt x="147" y="2294"/>
                      <a:pt x="113" y="2342"/>
                    </a:cubicBezTo>
                    <a:cubicBezTo>
                      <a:pt x="73" y="2363"/>
                      <a:pt x="1" y="2371"/>
                      <a:pt x="74" y="2438"/>
                    </a:cubicBezTo>
                    <a:cubicBezTo>
                      <a:pt x="94" y="2412"/>
                      <a:pt x="113" y="2388"/>
                      <a:pt x="135" y="2363"/>
                    </a:cubicBezTo>
                    <a:lnTo>
                      <a:pt x="282" y="2262"/>
                    </a:lnTo>
                    <a:cubicBezTo>
                      <a:pt x="1495" y="1333"/>
                      <a:pt x="2460" y="342"/>
                      <a:pt x="3443" y="342"/>
                    </a:cubicBezTo>
                    <a:cubicBezTo>
                      <a:pt x="3734" y="342"/>
                      <a:pt x="4026" y="429"/>
                      <a:pt x="4327" y="630"/>
                    </a:cubicBezTo>
                    <a:cubicBezTo>
                      <a:pt x="4433" y="701"/>
                      <a:pt x="4522" y="817"/>
                      <a:pt x="4664" y="817"/>
                    </a:cubicBezTo>
                    <a:cubicBezTo>
                      <a:pt x="4669" y="817"/>
                      <a:pt x="4674" y="817"/>
                      <a:pt x="4680" y="816"/>
                    </a:cubicBezTo>
                    <a:cubicBezTo>
                      <a:pt x="4744" y="671"/>
                      <a:pt x="4653" y="599"/>
                      <a:pt x="4584" y="535"/>
                    </a:cubicBezTo>
                    <a:cubicBezTo>
                      <a:pt x="4240" y="209"/>
                      <a:pt x="3812" y="71"/>
                      <a:pt x="33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53" name="Google Shape;11453;p43"/>
            <p:cNvSpPr/>
            <p:nvPr/>
          </p:nvSpPr>
          <p:spPr>
            <a:xfrm>
              <a:off x="1865582" y="666093"/>
              <a:ext cx="3784710" cy="2239238"/>
            </a:xfrm>
            <a:custGeom>
              <a:avLst/>
              <a:gdLst/>
              <a:ahLst/>
              <a:cxnLst/>
              <a:rect l="l" t="t" r="r" b="b"/>
              <a:pathLst>
                <a:path w="50347" h="29787" extrusionOk="0">
                  <a:moveTo>
                    <a:pt x="23136" y="0"/>
                  </a:moveTo>
                  <a:cubicBezTo>
                    <a:pt x="23107" y="0"/>
                    <a:pt x="23078" y="1"/>
                    <a:pt x="23050" y="2"/>
                  </a:cubicBezTo>
                  <a:cubicBezTo>
                    <a:pt x="21728" y="64"/>
                    <a:pt x="20762" y="889"/>
                    <a:pt x="20121" y="2031"/>
                  </a:cubicBezTo>
                  <a:cubicBezTo>
                    <a:pt x="17590" y="6543"/>
                    <a:pt x="21097" y="13578"/>
                    <a:pt x="23981" y="20565"/>
                  </a:cubicBezTo>
                  <a:cubicBezTo>
                    <a:pt x="24512" y="21856"/>
                    <a:pt x="25496" y="24601"/>
                    <a:pt x="25440" y="25932"/>
                  </a:cubicBezTo>
                  <a:cubicBezTo>
                    <a:pt x="25380" y="27400"/>
                    <a:pt x="24375" y="28306"/>
                    <a:pt x="23109" y="28306"/>
                  </a:cubicBezTo>
                  <a:cubicBezTo>
                    <a:pt x="22943" y="28306"/>
                    <a:pt x="22773" y="28291"/>
                    <a:pt x="22599" y="28259"/>
                  </a:cubicBezTo>
                  <a:cubicBezTo>
                    <a:pt x="21622" y="28079"/>
                    <a:pt x="20090" y="26913"/>
                    <a:pt x="19239" y="25059"/>
                  </a:cubicBezTo>
                  <a:cubicBezTo>
                    <a:pt x="18199" y="22789"/>
                    <a:pt x="18224" y="20471"/>
                    <a:pt x="18160" y="17242"/>
                  </a:cubicBezTo>
                  <a:cubicBezTo>
                    <a:pt x="18151" y="16808"/>
                    <a:pt x="18206" y="16373"/>
                    <a:pt x="18208" y="15939"/>
                  </a:cubicBezTo>
                  <a:cubicBezTo>
                    <a:pt x="18210" y="15608"/>
                    <a:pt x="18167" y="15278"/>
                    <a:pt x="18159" y="14948"/>
                  </a:cubicBezTo>
                  <a:cubicBezTo>
                    <a:pt x="18132" y="13948"/>
                    <a:pt x="18167" y="12147"/>
                    <a:pt x="17693" y="9883"/>
                  </a:cubicBezTo>
                  <a:cubicBezTo>
                    <a:pt x="17276" y="7890"/>
                    <a:pt x="16390" y="5023"/>
                    <a:pt x="15315" y="3312"/>
                  </a:cubicBezTo>
                  <a:cubicBezTo>
                    <a:pt x="14421" y="1890"/>
                    <a:pt x="13280" y="1105"/>
                    <a:pt x="12152" y="1105"/>
                  </a:cubicBezTo>
                  <a:cubicBezTo>
                    <a:pt x="11125" y="1105"/>
                    <a:pt x="10109" y="1754"/>
                    <a:pt x="9298" y="3162"/>
                  </a:cubicBezTo>
                  <a:cubicBezTo>
                    <a:pt x="8161" y="5139"/>
                    <a:pt x="7838" y="7645"/>
                    <a:pt x="8068" y="9777"/>
                  </a:cubicBezTo>
                  <a:cubicBezTo>
                    <a:pt x="8469" y="13486"/>
                    <a:pt x="12500" y="21148"/>
                    <a:pt x="12677" y="24884"/>
                  </a:cubicBezTo>
                  <a:cubicBezTo>
                    <a:pt x="12816" y="25341"/>
                    <a:pt x="12672" y="25791"/>
                    <a:pt x="12604" y="26236"/>
                  </a:cubicBezTo>
                  <a:cubicBezTo>
                    <a:pt x="12566" y="26476"/>
                    <a:pt x="12454" y="26714"/>
                    <a:pt x="12177" y="26822"/>
                  </a:cubicBezTo>
                  <a:cubicBezTo>
                    <a:pt x="12150" y="26824"/>
                    <a:pt x="12124" y="26825"/>
                    <a:pt x="12097" y="26825"/>
                  </a:cubicBezTo>
                  <a:cubicBezTo>
                    <a:pt x="11240" y="26825"/>
                    <a:pt x="10113" y="25919"/>
                    <a:pt x="9546" y="25244"/>
                  </a:cubicBezTo>
                  <a:cubicBezTo>
                    <a:pt x="6879" y="22070"/>
                    <a:pt x="7607" y="14579"/>
                    <a:pt x="7321" y="11726"/>
                  </a:cubicBezTo>
                  <a:cubicBezTo>
                    <a:pt x="7064" y="9166"/>
                    <a:pt x="5884" y="7924"/>
                    <a:pt x="4443" y="7924"/>
                  </a:cubicBezTo>
                  <a:cubicBezTo>
                    <a:pt x="3924" y="7924"/>
                    <a:pt x="3372" y="8085"/>
                    <a:pt x="2816" y="8404"/>
                  </a:cubicBezTo>
                  <a:cubicBezTo>
                    <a:pt x="0" y="10021"/>
                    <a:pt x="142" y="15501"/>
                    <a:pt x="2172" y="18678"/>
                  </a:cubicBezTo>
                  <a:cubicBezTo>
                    <a:pt x="2554" y="19275"/>
                    <a:pt x="3941" y="21230"/>
                    <a:pt x="4425" y="21801"/>
                  </a:cubicBezTo>
                  <a:cubicBezTo>
                    <a:pt x="5313" y="22849"/>
                    <a:pt x="5252" y="23865"/>
                    <a:pt x="5305" y="24009"/>
                  </a:cubicBezTo>
                  <a:cubicBezTo>
                    <a:pt x="5336" y="24095"/>
                    <a:pt x="5415" y="24161"/>
                    <a:pt x="5476" y="24240"/>
                  </a:cubicBezTo>
                  <a:cubicBezTo>
                    <a:pt x="5850" y="23875"/>
                    <a:pt x="5938" y="23737"/>
                    <a:pt x="5935" y="23371"/>
                  </a:cubicBezTo>
                  <a:cubicBezTo>
                    <a:pt x="5915" y="20714"/>
                    <a:pt x="2390" y="18281"/>
                    <a:pt x="2161" y="14115"/>
                  </a:cubicBezTo>
                  <a:cubicBezTo>
                    <a:pt x="2011" y="13385"/>
                    <a:pt x="2176" y="12675"/>
                    <a:pt x="2289" y="11961"/>
                  </a:cubicBezTo>
                  <a:cubicBezTo>
                    <a:pt x="2529" y="10447"/>
                    <a:pt x="3717" y="9289"/>
                    <a:pt x="4716" y="9289"/>
                  </a:cubicBezTo>
                  <a:cubicBezTo>
                    <a:pt x="5608" y="9289"/>
                    <a:pt x="6348" y="10213"/>
                    <a:pt x="6125" y="12633"/>
                  </a:cubicBezTo>
                  <a:cubicBezTo>
                    <a:pt x="5781" y="16362"/>
                    <a:pt x="5719" y="22275"/>
                    <a:pt x="7693" y="25456"/>
                  </a:cubicBezTo>
                  <a:cubicBezTo>
                    <a:pt x="8675" y="27040"/>
                    <a:pt x="10544" y="28377"/>
                    <a:pt x="12060" y="28377"/>
                  </a:cubicBezTo>
                  <a:cubicBezTo>
                    <a:pt x="13082" y="28377"/>
                    <a:pt x="13943" y="27769"/>
                    <a:pt x="14264" y="26219"/>
                  </a:cubicBezTo>
                  <a:cubicBezTo>
                    <a:pt x="15013" y="22599"/>
                    <a:pt x="11325" y="15898"/>
                    <a:pt x="10004" y="11367"/>
                  </a:cubicBezTo>
                  <a:cubicBezTo>
                    <a:pt x="9473" y="9545"/>
                    <a:pt x="9347" y="7934"/>
                    <a:pt x="9803" y="5972"/>
                  </a:cubicBezTo>
                  <a:cubicBezTo>
                    <a:pt x="10261" y="4003"/>
                    <a:pt x="10920" y="3175"/>
                    <a:pt x="11508" y="2656"/>
                  </a:cubicBezTo>
                  <a:cubicBezTo>
                    <a:pt x="11742" y="2451"/>
                    <a:pt x="11981" y="2361"/>
                    <a:pt x="12226" y="2361"/>
                  </a:cubicBezTo>
                  <a:cubicBezTo>
                    <a:pt x="12475" y="2361"/>
                    <a:pt x="12731" y="2454"/>
                    <a:pt x="12996" y="2617"/>
                  </a:cubicBezTo>
                  <a:cubicBezTo>
                    <a:pt x="14110" y="3301"/>
                    <a:pt x="14792" y="4739"/>
                    <a:pt x="15242" y="5963"/>
                  </a:cubicBezTo>
                  <a:cubicBezTo>
                    <a:pt x="17620" y="12431"/>
                    <a:pt x="16360" y="16272"/>
                    <a:pt x="16839" y="21565"/>
                  </a:cubicBezTo>
                  <a:cubicBezTo>
                    <a:pt x="17080" y="24229"/>
                    <a:pt x="17857" y="26618"/>
                    <a:pt x="19884" y="28432"/>
                  </a:cubicBezTo>
                  <a:cubicBezTo>
                    <a:pt x="20492" y="28979"/>
                    <a:pt x="21155" y="29437"/>
                    <a:pt x="21955" y="29646"/>
                  </a:cubicBezTo>
                  <a:cubicBezTo>
                    <a:pt x="22317" y="29741"/>
                    <a:pt x="22680" y="29786"/>
                    <a:pt x="23035" y="29786"/>
                  </a:cubicBezTo>
                  <a:cubicBezTo>
                    <a:pt x="24990" y="29786"/>
                    <a:pt x="26710" y="28407"/>
                    <a:pt x="26861" y="26281"/>
                  </a:cubicBezTo>
                  <a:cubicBezTo>
                    <a:pt x="27139" y="22386"/>
                    <a:pt x="22680" y="15908"/>
                    <a:pt x="21294" y="8916"/>
                  </a:cubicBezTo>
                  <a:cubicBezTo>
                    <a:pt x="20881" y="6828"/>
                    <a:pt x="20602" y="3382"/>
                    <a:pt x="22171" y="1960"/>
                  </a:cubicBezTo>
                  <a:cubicBezTo>
                    <a:pt x="22534" y="1631"/>
                    <a:pt x="22867" y="1490"/>
                    <a:pt x="23222" y="1490"/>
                  </a:cubicBezTo>
                  <a:cubicBezTo>
                    <a:pt x="23531" y="1490"/>
                    <a:pt x="23856" y="1597"/>
                    <a:pt x="24229" y="1780"/>
                  </a:cubicBezTo>
                  <a:cubicBezTo>
                    <a:pt x="31158" y="5164"/>
                    <a:pt x="26956" y="15931"/>
                    <a:pt x="29081" y="23695"/>
                  </a:cubicBezTo>
                  <a:cubicBezTo>
                    <a:pt x="29855" y="26520"/>
                    <a:pt x="31379" y="27713"/>
                    <a:pt x="32762" y="27713"/>
                  </a:cubicBezTo>
                  <a:cubicBezTo>
                    <a:pt x="33573" y="27713"/>
                    <a:pt x="34335" y="27302"/>
                    <a:pt x="34869" y="26569"/>
                  </a:cubicBezTo>
                  <a:cubicBezTo>
                    <a:pt x="36163" y="24793"/>
                    <a:pt x="35827" y="22586"/>
                    <a:pt x="35821" y="22369"/>
                  </a:cubicBezTo>
                  <a:cubicBezTo>
                    <a:pt x="35685" y="17663"/>
                    <a:pt x="31537" y="8502"/>
                    <a:pt x="31015" y="5511"/>
                  </a:cubicBezTo>
                  <a:cubicBezTo>
                    <a:pt x="30955" y="5163"/>
                    <a:pt x="30997" y="4857"/>
                    <a:pt x="31147" y="4570"/>
                  </a:cubicBezTo>
                  <a:cubicBezTo>
                    <a:pt x="31277" y="4463"/>
                    <a:pt x="31176" y="4509"/>
                    <a:pt x="31497" y="4388"/>
                  </a:cubicBezTo>
                  <a:cubicBezTo>
                    <a:pt x="31838" y="4476"/>
                    <a:pt x="32027" y="4464"/>
                    <a:pt x="32516" y="4812"/>
                  </a:cubicBezTo>
                  <a:cubicBezTo>
                    <a:pt x="34736" y="6386"/>
                    <a:pt x="35460" y="8287"/>
                    <a:pt x="35649" y="10796"/>
                  </a:cubicBezTo>
                  <a:cubicBezTo>
                    <a:pt x="35836" y="13286"/>
                    <a:pt x="35570" y="19597"/>
                    <a:pt x="38049" y="22667"/>
                  </a:cubicBezTo>
                  <a:cubicBezTo>
                    <a:pt x="38962" y="23799"/>
                    <a:pt x="40037" y="24226"/>
                    <a:pt x="40780" y="24226"/>
                  </a:cubicBezTo>
                  <a:cubicBezTo>
                    <a:pt x="40910" y="24226"/>
                    <a:pt x="41030" y="24213"/>
                    <a:pt x="41137" y="24188"/>
                  </a:cubicBezTo>
                  <a:cubicBezTo>
                    <a:pt x="42395" y="23898"/>
                    <a:pt x="43234" y="23146"/>
                    <a:pt x="43644" y="21929"/>
                  </a:cubicBezTo>
                  <a:cubicBezTo>
                    <a:pt x="44285" y="20024"/>
                    <a:pt x="43104" y="17277"/>
                    <a:pt x="42084" y="14187"/>
                  </a:cubicBezTo>
                  <a:cubicBezTo>
                    <a:pt x="41131" y="11299"/>
                    <a:pt x="40749" y="9873"/>
                    <a:pt x="40926" y="8197"/>
                  </a:cubicBezTo>
                  <a:cubicBezTo>
                    <a:pt x="40934" y="8124"/>
                    <a:pt x="40991" y="8056"/>
                    <a:pt x="41037" y="7955"/>
                  </a:cubicBezTo>
                  <a:cubicBezTo>
                    <a:pt x="42120" y="8379"/>
                    <a:pt x="42789" y="9722"/>
                    <a:pt x="42893" y="10866"/>
                  </a:cubicBezTo>
                  <a:cubicBezTo>
                    <a:pt x="42953" y="11525"/>
                    <a:pt x="43049" y="12181"/>
                    <a:pt x="43115" y="12840"/>
                  </a:cubicBezTo>
                  <a:cubicBezTo>
                    <a:pt x="43207" y="13783"/>
                    <a:pt x="43513" y="14656"/>
                    <a:pt x="43975" y="15478"/>
                  </a:cubicBezTo>
                  <a:cubicBezTo>
                    <a:pt x="44528" y="16461"/>
                    <a:pt x="45390" y="17224"/>
                    <a:pt x="46506" y="17224"/>
                  </a:cubicBezTo>
                  <a:cubicBezTo>
                    <a:pt x="46570" y="17224"/>
                    <a:pt x="46635" y="17221"/>
                    <a:pt x="46701" y="17216"/>
                  </a:cubicBezTo>
                  <a:cubicBezTo>
                    <a:pt x="48657" y="17063"/>
                    <a:pt x="49826" y="15663"/>
                    <a:pt x="50211" y="13812"/>
                  </a:cubicBezTo>
                  <a:cubicBezTo>
                    <a:pt x="50282" y="13469"/>
                    <a:pt x="50346" y="13111"/>
                    <a:pt x="50324" y="12765"/>
                  </a:cubicBezTo>
                  <a:cubicBezTo>
                    <a:pt x="50245" y="11568"/>
                    <a:pt x="49867" y="10458"/>
                    <a:pt x="49269" y="9418"/>
                  </a:cubicBezTo>
                  <a:cubicBezTo>
                    <a:pt x="47146" y="5732"/>
                    <a:pt x="44679" y="5647"/>
                    <a:pt x="44013" y="5423"/>
                  </a:cubicBezTo>
                  <a:cubicBezTo>
                    <a:pt x="43885" y="5380"/>
                    <a:pt x="43762" y="5359"/>
                    <a:pt x="43640" y="5359"/>
                  </a:cubicBezTo>
                  <a:cubicBezTo>
                    <a:pt x="43439" y="5359"/>
                    <a:pt x="43243" y="5417"/>
                    <a:pt x="43043" y="5532"/>
                  </a:cubicBezTo>
                  <a:cubicBezTo>
                    <a:pt x="42891" y="5804"/>
                    <a:pt x="42931" y="5716"/>
                    <a:pt x="42915" y="5854"/>
                  </a:cubicBezTo>
                  <a:cubicBezTo>
                    <a:pt x="42969" y="6026"/>
                    <a:pt x="43087" y="6137"/>
                    <a:pt x="43251" y="6195"/>
                  </a:cubicBezTo>
                  <a:cubicBezTo>
                    <a:pt x="43524" y="6293"/>
                    <a:pt x="44929" y="6642"/>
                    <a:pt x="45882" y="7423"/>
                  </a:cubicBezTo>
                  <a:cubicBezTo>
                    <a:pt x="47975" y="9141"/>
                    <a:pt x="49900" y="12200"/>
                    <a:pt x="48509" y="14658"/>
                  </a:cubicBezTo>
                  <a:cubicBezTo>
                    <a:pt x="48114" y="15358"/>
                    <a:pt x="47360" y="15911"/>
                    <a:pt x="46664" y="15911"/>
                  </a:cubicBezTo>
                  <a:cubicBezTo>
                    <a:pt x="46353" y="15911"/>
                    <a:pt x="46054" y="15801"/>
                    <a:pt x="45804" y="15546"/>
                  </a:cubicBezTo>
                  <a:cubicBezTo>
                    <a:pt x="44245" y="13963"/>
                    <a:pt x="44637" y="11940"/>
                    <a:pt x="44119" y="10007"/>
                  </a:cubicBezTo>
                  <a:cubicBezTo>
                    <a:pt x="43599" y="8069"/>
                    <a:pt x="42026" y="6560"/>
                    <a:pt x="40840" y="6560"/>
                  </a:cubicBezTo>
                  <a:cubicBezTo>
                    <a:pt x="39624" y="6560"/>
                    <a:pt x="38815" y="8147"/>
                    <a:pt x="39968" y="12489"/>
                  </a:cubicBezTo>
                  <a:cubicBezTo>
                    <a:pt x="41303" y="17508"/>
                    <a:pt x="43652" y="21339"/>
                    <a:pt x="41255" y="22633"/>
                  </a:cubicBezTo>
                  <a:cubicBezTo>
                    <a:pt x="41097" y="22719"/>
                    <a:pt x="40931" y="22761"/>
                    <a:pt x="40760" y="22761"/>
                  </a:cubicBezTo>
                  <a:cubicBezTo>
                    <a:pt x="39540" y="22761"/>
                    <a:pt x="38097" y="20615"/>
                    <a:pt x="37644" y="16880"/>
                  </a:cubicBezTo>
                  <a:cubicBezTo>
                    <a:pt x="37583" y="16385"/>
                    <a:pt x="37572" y="15886"/>
                    <a:pt x="37503" y="15396"/>
                  </a:cubicBezTo>
                  <a:cubicBezTo>
                    <a:pt x="37368" y="14430"/>
                    <a:pt x="37388" y="13454"/>
                    <a:pt x="37324" y="12483"/>
                  </a:cubicBezTo>
                  <a:cubicBezTo>
                    <a:pt x="37206" y="10746"/>
                    <a:pt x="37133" y="8820"/>
                    <a:pt x="36309" y="7218"/>
                  </a:cubicBezTo>
                  <a:cubicBezTo>
                    <a:pt x="35477" y="5596"/>
                    <a:pt x="33650" y="3479"/>
                    <a:pt x="31855" y="3128"/>
                  </a:cubicBezTo>
                  <a:cubicBezTo>
                    <a:pt x="31707" y="3100"/>
                    <a:pt x="31564" y="3086"/>
                    <a:pt x="31426" y="3086"/>
                  </a:cubicBezTo>
                  <a:cubicBezTo>
                    <a:pt x="30100" y="3086"/>
                    <a:pt x="29250" y="4363"/>
                    <a:pt x="29469" y="5786"/>
                  </a:cubicBezTo>
                  <a:cubicBezTo>
                    <a:pt x="29699" y="7270"/>
                    <a:pt x="29937" y="7951"/>
                    <a:pt x="31266" y="11456"/>
                  </a:cubicBezTo>
                  <a:cubicBezTo>
                    <a:pt x="32653" y="15111"/>
                    <a:pt x="33920" y="18612"/>
                    <a:pt x="34345" y="22487"/>
                  </a:cubicBezTo>
                  <a:cubicBezTo>
                    <a:pt x="34495" y="23856"/>
                    <a:pt x="34147" y="26094"/>
                    <a:pt x="32748" y="26337"/>
                  </a:cubicBezTo>
                  <a:cubicBezTo>
                    <a:pt x="29252" y="25864"/>
                    <a:pt x="30223" y="16178"/>
                    <a:pt x="29983" y="12848"/>
                  </a:cubicBezTo>
                  <a:cubicBezTo>
                    <a:pt x="29914" y="11918"/>
                    <a:pt x="29970" y="10983"/>
                    <a:pt x="29848" y="10054"/>
                  </a:cubicBezTo>
                  <a:cubicBezTo>
                    <a:pt x="29773" y="9480"/>
                    <a:pt x="29773" y="8894"/>
                    <a:pt x="29676" y="8325"/>
                  </a:cubicBezTo>
                  <a:cubicBezTo>
                    <a:pt x="29217" y="5646"/>
                    <a:pt x="28392" y="3240"/>
                    <a:pt x="26271" y="1472"/>
                  </a:cubicBezTo>
                  <a:cubicBezTo>
                    <a:pt x="25497" y="826"/>
                    <a:pt x="24162" y="0"/>
                    <a:pt x="23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4" name="Google Shape;11454;p43"/>
          <p:cNvSpPr/>
          <p:nvPr/>
        </p:nvSpPr>
        <p:spPr>
          <a:xfrm>
            <a:off x="5473297" y="3506248"/>
            <a:ext cx="1709556" cy="1814347"/>
          </a:xfrm>
          <a:custGeom>
            <a:avLst/>
            <a:gdLst/>
            <a:ahLst/>
            <a:cxnLst/>
            <a:rect l="l" t="t" r="r" b="b"/>
            <a:pathLst>
              <a:path w="25531" h="27097" extrusionOk="0">
                <a:moveTo>
                  <a:pt x="22266" y="1"/>
                </a:moveTo>
                <a:cubicBezTo>
                  <a:pt x="22234" y="1"/>
                  <a:pt x="22202" y="23"/>
                  <a:pt x="22179" y="67"/>
                </a:cubicBezTo>
                <a:cubicBezTo>
                  <a:pt x="22136" y="149"/>
                  <a:pt x="22098" y="240"/>
                  <a:pt x="22081" y="332"/>
                </a:cubicBezTo>
                <a:cubicBezTo>
                  <a:pt x="22009" y="704"/>
                  <a:pt x="21965" y="1079"/>
                  <a:pt x="21979" y="1461"/>
                </a:cubicBezTo>
                <a:cubicBezTo>
                  <a:pt x="22048" y="3517"/>
                  <a:pt x="22062" y="3242"/>
                  <a:pt x="21992" y="10032"/>
                </a:cubicBezTo>
                <a:cubicBezTo>
                  <a:pt x="21988" y="10343"/>
                  <a:pt x="21953" y="11249"/>
                  <a:pt x="21921" y="11540"/>
                </a:cubicBezTo>
                <a:cubicBezTo>
                  <a:pt x="21907" y="11540"/>
                  <a:pt x="21895" y="11539"/>
                  <a:pt x="21881" y="11539"/>
                </a:cubicBezTo>
                <a:cubicBezTo>
                  <a:pt x="21869" y="11448"/>
                  <a:pt x="21847" y="11355"/>
                  <a:pt x="21844" y="11264"/>
                </a:cubicBezTo>
                <a:cubicBezTo>
                  <a:pt x="21818" y="10505"/>
                  <a:pt x="21790" y="9748"/>
                  <a:pt x="21773" y="8989"/>
                </a:cubicBezTo>
                <a:cubicBezTo>
                  <a:pt x="21752" y="8102"/>
                  <a:pt x="21822" y="7817"/>
                  <a:pt x="21698" y="7171"/>
                </a:cubicBezTo>
                <a:cubicBezTo>
                  <a:pt x="21670" y="7024"/>
                  <a:pt x="21541" y="6788"/>
                  <a:pt x="21394" y="6788"/>
                </a:cubicBezTo>
                <a:cubicBezTo>
                  <a:pt x="21344" y="6788"/>
                  <a:pt x="21292" y="6815"/>
                  <a:pt x="21241" y="6881"/>
                </a:cubicBezTo>
                <a:cubicBezTo>
                  <a:pt x="21169" y="6977"/>
                  <a:pt x="21107" y="7091"/>
                  <a:pt x="21083" y="7207"/>
                </a:cubicBezTo>
                <a:cubicBezTo>
                  <a:pt x="21039" y="7419"/>
                  <a:pt x="21003" y="7637"/>
                  <a:pt x="21009" y="7852"/>
                </a:cubicBezTo>
                <a:cubicBezTo>
                  <a:pt x="21025" y="8535"/>
                  <a:pt x="21094" y="10475"/>
                  <a:pt x="21173" y="11179"/>
                </a:cubicBezTo>
                <a:cubicBezTo>
                  <a:pt x="21284" y="12153"/>
                  <a:pt x="21742" y="12323"/>
                  <a:pt x="21800" y="12431"/>
                </a:cubicBezTo>
                <a:cubicBezTo>
                  <a:pt x="21651" y="13263"/>
                  <a:pt x="21222" y="13874"/>
                  <a:pt x="20412" y="14188"/>
                </a:cubicBezTo>
                <a:cubicBezTo>
                  <a:pt x="20408" y="14175"/>
                  <a:pt x="20402" y="14162"/>
                  <a:pt x="20403" y="14153"/>
                </a:cubicBezTo>
                <a:cubicBezTo>
                  <a:pt x="20504" y="13511"/>
                  <a:pt x="20594" y="13117"/>
                  <a:pt x="20630" y="11487"/>
                </a:cubicBezTo>
                <a:cubicBezTo>
                  <a:pt x="20707" y="7999"/>
                  <a:pt x="20625" y="6724"/>
                  <a:pt x="20625" y="6199"/>
                </a:cubicBezTo>
                <a:cubicBezTo>
                  <a:pt x="20667" y="6186"/>
                  <a:pt x="20693" y="6178"/>
                  <a:pt x="20719" y="6171"/>
                </a:cubicBezTo>
                <a:cubicBezTo>
                  <a:pt x="21286" y="6026"/>
                  <a:pt x="21538" y="5454"/>
                  <a:pt x="21571" y="5043"/>
                </a:cubicBezTo>
                <a:cubicBezTo>
                  <a:pt x="21623" y="4399"/>
                  <a:pt x="21678" y="3878"/>
                  <a:pt x="21625" y="1482"/>
                </a:cubicBezTo>
                <a:cubicBezTo>
                  <a:pt x="21620" y="1226"/>
                  <a:pt x="21575" y="971"/>
                  <a:pt x="21527" y="720"/>
                </a:cubicBezTo>
                <a:cubicBezTo>
                  <a:pt x="21507" y="615"/>
                  <a:pt x="21448" y="509"/>
                  <a:pt x="21379" y="426"/>
                </a:cubicBezTo>
                <a:cubicBezTo>
                  <a:pt x="21321" y="358"/>
                  <a:pt x="21251" y="319"/>
                  <a:pt x="21181" y="319"/>
                </a:cubicBezTo>
                <a:cubicBezTo>
                  <a:pt x="21056" y="319"/>
                  <a:pt x="20934" y="447"/>
                  <a:pt x="20896" y="761"/>
                </a:cubicBezTo>
                <a:cubicBezTo>
                  <a:pt x="20758" y="1912"/>
                  <a:pt x="21095" y="3652"/>
                  <a:pt x="20799" y="5186"/>
                </a:cubicBezTo>
                <a:cubicBezTo>
                  <a:pt x="20779" y="5292"/>
                  <a:pt x="20725" y="5390"/>
                  <a:pt x="20605" y="5470"/>
                </a:cubicBezTo>
                <a:cubicBezTo>
                  <a:pt x="20598" y="5393"/>
                  <a:pt x="20593" y="5340"/>
                  <a:pt x="20590" y="5287"/>
                </a:cubicBezTo>
                <a:cubicBezTo>
                  <a:pt x="20454" y="2735"/>
                  <a:pt x="20503" y="2642"/>
                  <a:pt x="20194" y="1656"/>
                </a:cubicBezTo>
                <a:cubicBezTo>
                  <a:pt x="20164" y="1562"/>
                  <a:pt x="20111" y="1470"/>
                  <a:pt x="20046" y="1398"/>
                </a:cubicBezTo>
                <a:cubicBezTo>
                  <a:pt x="20006" y="1353"/>
                  <a:pt x="19959" y="1332"/>
                  <a:pt x="19914" y="1332"/>
                </a:cubicBezTo>
                <a:cubicBezTo>
                  <a:pt x="19848" y="1332"/>
                  <a:pt x="19788" y="1378"/>
                  <a:pt x="19758" y="1462"/>
                </a:cubicBezTo>
                <a:cubicBezTo>
                  <a:pt x="19729" y="1545"/>
                  <a:pt x="19713" y="1637"/>
                  <a:pt x="19712" y="1725"/>
                </a:cubicBezTo>
                <a:cubicBezTo>
                  <a:pt x="19707" y="2177"/>
                  <a:pt x="19686" y="2630"/>
                  <a:pt x="19715" y="3081"/>
                </a:cubicBezTo>
                <a:cubicBezTo>
                  <a:pt x="19960" y="7006"/>
                  <a:pt x="19897" y="8696"/>
                  <a:pt x="19833" y="12133"/>
                </a:cubicBezTo>
                <a:cubicBezTo>
                  <a:pt x="19794" y="14198"/>
                  <a:pt x="19091" y="16494"/>
                  <a:pt x="18537" y="17423"/>
                </a:cubicBezTo>
                <a:cubicBezTo>
                  <a:pt x="18372" y="17699"/>
                  <a:pt x="18169" y="17940"/>
                  <a:pt x="17930" y="18153"/>
                </a:cubicBezTo>
                <a:cubicBezTo>
                  <a:pt x="17632" y="18417"/>
                  <a:pt x="17261" y="18519"/>
                  <a:pt x="16889" y="18619"/>
                </a:cubicBezTo>
                <a:cubicBezTo>
                  <a:pt x="16927" y="18569"/>
                  <a:pt x="16975" y="18534"/>
                  <a:pt x="17022" y="18498"/>
                </a:cubicBezTo>
                <a:cubicBezTo>
                  <a:pt x="17535" y="18106"/>
                  <a:pt x="17963" y="17643"/>
                  <a:pt x="18253" y="17061"/>
                </a:cubicBezTo>
                <a:cubicBezTo>
                  <a:pt x="18436" y="16691"/>
                  <a:pt x="18588" y="16307"/>
                  <a:pt x="18696" y="15908"/>
                </a:cubicBezTo>
                <a:cubicBezTo>
                  <a:pt x="19176" y="14135"/>
                  <a:pt x="19271" y="11215"/>
                  <a:pt x="19231" y="9402"/>
                </a:cubicBezTo>
                <a:cubicBezTo>
                  <a:pt x="19082" y="2935"/>
                  <a:pt x="19036" y="3043"/>
                  <a:pt x="18960" y="1807"/>
                </a:cubicBezTo>
                <a:cubicBezTo>
                  <a:pt x="18937" y="1467"/>
                  <a:pt x="18790" y="758"/>
                  <a:pt x="18462" y="758"/>
                </a:cubicBezTo>
                <a:cubicBezTo>
                  <a:pt x="18451" y="758"/>
                  <a:pt x="18440" y="759"/>
                  <a:pt x="18428" y="761"/>
                </a:cubicBezTo>
                <a:cubicBezTo>
                  <a:pt x="18221" y="791"/>
                  <a:pt x="18182" y="1055"/>
                  <a:pt x="18182" y="1082"/>
                </a:cubicBezTo>
                <a:cubicBezTo>
                  <a:pt x="18178" y="1287"/>
                  <a:pt x="18166" y="1493"/>
                  <a:pt x="18173" y="1700"/>
                </a:cubicBezTo>
                <a:cubicBezTo>
                  <a:pt x="18178" y="1877"/>
                  <a:pt x="18210" y="2055"/>
                  <a:pt x="18218" y="2232"/>
                </a:cubicBezTo>
                <a:cubicBezTo>
                  <a:pt x="18463" y="7984"/>
                  <a:pt x="18606" y="11722"/>
                  <a:pt x="18219" y="14315"/>
                </a:cubicBezTo>
                <a:cubicBezTo>
                  <a:pt x="17493" y="13205"/>
                  <a:pt x="17685" y="11618"/>
                  <a:pt x="17673" y="1526"/>
                </a:cubicBezTo>
                <a:cubicBezTo>
                  <a:pt x="17673" y="1388"/>
                  <a:pt x="17645" y="1249"/>
                  <a:pt x="17616" y="1114"/>
                </a:cubicBezTo>
                <a:cubicBezTo>
                  <a:pt x="17576" y="931"/>
                  <a:pt x="17419" y="745"/>
                  <a:pt x="17268" y="745"/>
                </a:cubicBezTo>
                <a:cubicBezTo>
                  <a:pt x="17214" y="745"/>
                  <a:pt x="17160" y="770"/>
                  <a:pt x="17113" y="828"/>
                </a:cubicBezTo>
                <a:cubicBezTo>
                  <a:pt x="16820" y="1190"/>
                  <a:pt x="16922" y="1374"/>
                  <a:pt x="16915" y="3991"/>
                </a:cubicBezTo>
                <a:cubicBezTo>
                  <a:pt x="16898" y="10608"/>
                  <a:pt x="16847" y="11024"/>
                  <a:pt x="16985" y="12342"/>
                </a:cubicBezTo>
                <a:cubicBezTo>
                  <a:pt x="17137" y="13808"/>
                  <a:pt x="17567" y="14464"/>
                  <a:pt x="17995" y="15201"/>
                </a:cubicBezTo>
                <a:cubicBezTo>
                  <a:pt x="18033" y="15267"/>
                  <a:pt x="18043" y="15331"/>
                  <a:pt x="18026" y="15408"/>
                </a:cubicBezTo>
                <a:cubicBezTo>
                  <a:pt x="17907" y="15927"/>
                  <a:pt x="17722" y="16423"/>
                  <a:pt x="17464" y="16889"/>
                </a:cubicBezTo>
                <a:cubicBezTo>
                  <a:pt x="17440" y="16936"/>
                  <a:pt x="17406" y="16977"/>
                  <a:pt x="17366" y="17035"/>
                </a:cubicBezTo>
                <a:cubicBezTo>
                  <a:pt x="17297" y="16870"/>
                  <a:pt x="17244" y="16722"/>
                  <a:pt x="17175" y="16584"/>
                </a:cubicBezTo>
                <a:cubicBezTo>
                  <a:pt x="16958" y="16153"/>
                  <a:pt x="16858" y="15691"/>
                  <a:pt x="16816" y="15217"/>
                </a:cubicBezTo>
                <a:cubicBezTo>
                  <a:pt x="16761" y="14593"/>
                  <a:pt x="16841" y="14422"/>
                  <a:pt x="16677" y="13502"/>
                </a:cubicBezTo>
                <a:cubicBezTo>
                  <a:pt x="16654" y="13369"/>
                  <a:pt x="16585" y="13251"/>
                  <a:pt x="16473" y="13166"/>
                </a:cubicBezTo>
                <a:cubicBezTo>
                  <a:pt x="16428" y="13132"/>
                  <a:pt x="16388" y="13114"/>
                  <a:pt x="16352" y="13114"/>
                </a:cubicBezTo>
                <a:cubicBezTo>
                  <a:pt x="16303" y="13114"/>
                  <a:pt x="16262" y="13146"/>
                  <a:pt x="16225" y="13213"/>
                </a:cubicBezTo>
                <a:cubicBezTo>
                  <a:pt x="16181" y="13294"/>
                  <a:pt x="16135" y="13384"/>
                  <a:pt x="16119" y="13474"/>
                </a:cubicBezTo>
                <a:cubicBezTo>
                  <a:pt x="16081" y="13704"/>
                  <a:pt x="16045" y="13937"/>
                  <a:pt x="16034" y="14169"/>
                </a:cubicBezTo>
                <a:cubicBezTo>
                  <a:pt x="16023" y="14396"/>
                  <a:pt x="16042" y="14627"/>
                  <a:pt x="16057" y="14855"/>
                </a:cubicBezTo>
                <a:cubicBezTo>
                  <a:pt x="16111" y="15575"/>
                  <a:pt x="16282" y="16262"/>
                  <a:pt x="16601" y="16913"/>
                </a:cubicBezTo>
                <a:cubicBezTo>
                  <a:pt x="16688" y="17093"/>
                  <a:pt x="16743" y="17288"/>
                  <a:pt x="16824" y="17472"/>
                </a:cubicBezTo>
                <a:cubicBezTo>
                  <a:pt x="16874" y="17585"/>
                  <a:pt x="16844" y="17660"/>
                  <a:pt x="16749" y="17727"/>
                </a:cubicBezTo>
                <a:cubicBezTo>
                  <a:pt x="14973" y="18970"/>
                  <a:pt x="14716" y="19127"/>
                  <a:pt x="14093" y="20642"/>
                </a:cubicBezTo>
                <a:cubicBezTo>
                  <a:pt x="13833" y="20410"/>
                  <a:pt x="13587" y="20194"/>
                  <a:pt x="13346" y="19971"/>
                </a:cubicBezTo>
                <a:cubicBezTo>
                  <a:pt x="13208" y="19842"/>
                  <a:pt x="13120" y="19679"/>
                  <a:pt x="13076" y="19497"/>
                </a:cubicBezTo>
                <a:cubicBezTo>
                  <a:pt x="13034" y="19318"/>
                  <a:pt x="13012" y="19135"/>
                  <a:pt x="12972" y="18956"/>
                </a:cubicBezTo>
                <a:cubicBezTo>
                  <a:pt x="12949" y="18843"/>
                  <a:pt x="12922" y="18727"/>
                  <a:pt x="12876" y="18621"/>
                </a:cubicBezTo>
                <a:cubicBezTo>
                  <a:pt x="12838" y="18527"/>
                  <a:pt x="12756" y="18470"/>
                  <a:pt x="12650" y="18470"/>
                </a:cubicBezTo>
                <a:cubicBezTo>
                  <a:pt x="12646" y="18470"/>
                  <a:pt x="12641" y="18470"/>
                  <a:pt x="12636" y="18470"/>
                </a:cubicBezTo>
                <a:cubicBezTo>
                  <a:pt x="12522" y="18475"/>
                  <a:pt x="12451" y="18545"/>
                  <a:pt x="12409" y="18642"/>
                </a:cubicBezTo>
                <a:cubicBezTo>
                  <a:pt x="12384" y="18696"/>
                  <a:pt x="12368" y="18759"/>
                  <a:pt x="12363" y="18819"/>
                </a:cubicBezTo>
                <a:cubicBezTo>
                  <a:pt x="12312" y="19391"/>
                  <a:pt x="12493" y="19889"/>
                  <a:pt x="12870" y="20309"/>
                </a:cubicBezTo>
                <a:cubicBezTo>
                  <a:pt x="13049" y="20507"/>
                  <a:pt x="13270" y="20665"/>
                  <a:pt x="13470" y="20843"/>
                </a:cubicBezTo>
                <a:cubicBezTo>
                  <a:pt x="13591" y="20952"/>
                  <a:pt x="13706" y="21064"/>
                  <a:pt x="13823" y="21176"/>
                </a:cubicBezTo>
                <a:cubicBezTo>
                  <a:pt x="13895" y="21243"/>
                  <a:pt x="13906" y="21319"/>
                  <a:pt x="13885" y="21417"/>
                </a:cubicBezTo>
                <a:cubicBezTo>
                  <a:pt x="13783" y="21921"/>
                  <a:pt x="13695" y="22427"/>
                  <a:pt x="13694" y="22943"/>
                </a:cubicBezTo>
                <a:cubicBezTo>
                  <a:pt x="13693" y="23278"/>
                  <a:pt x="13694" y="23612"/>
                  <a:pt x="13694" y="23947"/>
                </a:cubicBezTo>
                <a:cubicBezTo>
                  <a:pt x="13694" y="23988"/>
                  <a:pt x="13687" y="24027"/>
                  <a:pt x="13677" y="24105"/>
                </a:cubicBezTo>
                <a:cubicBezTo>
                  <a:pt x="13637" y="24038"/>
                  <a:pt x="13619" y="24005"/>
                  <a:pt x="13597" y="23973"/>
                </a:cubicBezTo>
                <a:cubicBezTo>
                  <a:pt x="13444" y="23746"/>
                  <a:pt x="13305" y="23510"/>
                  <a:pt x="13134" y="23299"/>
                </a:cubicBezTo>
                <a:cubicBezTo>
                  <a:pt x="12647" y="22696"/>
                  <a:pt x="12065" y="22209"/>
                  <a:pt x="11356" y="21880"/>
                </a:cubicBezTo>
                <a:cubicBezTo>
                  <a:pt x="10903" y="21670"/>
                  <a:pt x="10499" y="21379"/>
                  <a:pt x="10107" y="21073"/>
                </a:cubicBezTo>
                <a:cubicBezTo>
                  <a:pt x="9908" y="20916"/>
                  <a:pt x="9749" y="20725"/>
                  <a:pt x="9622" y="20503"/>
                </a:cubicBezTo>
                <a:cubicBezTo>
                  <a:pt x="9573" y="20417"/>
                  <a:pt x="9548" y="20334"/>
                  <a:pt x="9575" y="20233"/>
                </a:cubicBezTo>
                <a:cubicBezTo>
                  <a:pt x="9621" y="20066"/>
                  <a:pt x="9652" y="19896"/>
                  <a:pt x="9700" y="19730"/>
                </a:cubicBezTo>
                <a:cubicBezTo>
                  <a:pt x="9841" y="19226"/>
                  <a:pt x="10152" y="18885"/>
                  <a:pt x="10662" y="18727"/>
                </a:cubicBezTo>
                <a:cubicBezTo>
                  <a:pt x="11024" y="18616"/>
                  <a:pt x="11382" y="18489"/>
                  <a:pt x="11741" y="18366"/>
                </a:cubicBezTo>
                <a:cubicBezTo>
                  <a:pt x="12183" y="18215"/>
                  <a:pt x="12629" y="18066"/>
                  <a:pt x="13067" y="17901"/>
                </a:cubicBezTo>
                <a:cubicBezTo>
                  <a:pt x="14161" y="17492"/>
                  <a:pt x="14815" y="16461"/>
                  <a:pt x="15129" y="15339"/>
                </a:cubicBezTo>
                <a:cubicBezTo>
                  <a:pt x="15330" y="14623"/>
                  <a:pt x="15501" y="13898"/>
                  <a:pt x="15574" y="13159"/>
                </a:cubicBezTo>
                <a:cubicBezTo>
                  <a:pt x="15816" y="10669"/>
                  <a:pt x="16018" y="7793"/>
                  <a:pt x="15894" y="2810"/>
                </a:cubicBezTo>
                <a:cubicBezTo>
                  <a:pt x="15877" y="2110"/>
                  <a:pt x="15805" y="1960"/>
                  <a:pt x="15710" y="1714"/>
                </a:cubicBezTo>
                <a:cubicBezTo>
                  <a:pt x="15687" y="1656"/>
                  <a:pt x="15635" y="1601"/>
                  <a:pt x="15585" y="1561"/>
                </a:cubicBezTo>
                <a:cubicBezTo>
                  <a:pt x="15544" y="1527"/>
                  <a:pt x="15506" y="1511"/>
                  <a:pt x="15472" y="1511"/>
                </a:cubicBezTo>
                <a:cubicBezTo>
                  <a:pt x="15422" y="1511"/>
                  <a:pt x="15380" y="1546"/>
                  <a:pt x="15342" y="1613"/>
                </a:cubicBezTo>
                <a:cubicBezTo>
                  <a:pt x="15194" y="1874"/>
                  <a:pt x="15197" y="2081"/>
                  <a:pt x="15204" y="3014"/>
                </a:cubicBezTo>
                <a:cubicBezTo>
                  <a:pt x="15283" y="13848"/>
                  <a:pt x="14721" y="16541"/>
                  <a:pt x="12520" y="17323"/>
                </a:cubicBezTo>
                <a:cubicBezTo>
                  <a:pt x="12370" y="17376"/>
                  <a:pt x="11273" y="17744"/>
                  <a:pt x="10255" y="18140"/>
                </a:cubicBezTo>
                <a:cubicBezTo>
                  <a:pt x="9766" y="18330"/>
                  <a:pt x="9463" y="18704"/>
                  <a:pt x="9277" y="19182"/>
                </a:cubicBezTo>
                <a:cubicBezTo>
                  <a:pt x="9250" y="19249"/>
                  <a:pt x="9227" y="19316"/>
                  <a:pt x="9201" y="19384"/>
                </a:cubicBezTo>
                <a:cubicBezTo>
                  <a:pt x="8973" y="18728"/>
                  <a:pt x="8929" y="18050"/>
                  <a:pt x="8888" y="17377"/>
                </a:cubicBezTo>
                <a:cubicBezTo>
                  <a:pt x="8919" y="17356"/>
                  <a:pt x="8932" y="17344"/>
                  <a:pt x="8947" y="17339"/>
                </a:cubicBezTo>
                <a:cubicBezTo>
                  <a:pt x="9634" y="17100"/>
                  <a:pt x="10290" y="16788"/>
                  <a:pt x="10933" y="16453"/>
                </a:cubicBezTo>
                <a:cubicBezTo>
                  <a:pt x="11392" y="16214"/>
                  <a:pt x="11845" y="15959"/>
                  <a:pt x="12286" y="15688"/>
                </a:cubicBezTo>
                <a:cubicBezTo>
                  <a:pt x="12752" y="15403"/>
                  <a:pt x="13051" y="14974"/>
                  <a:pt x="13206" y="14453"/>
                </a:cubicBezTo>
                <a:cubicBezTo>
                  <a:pt x="13422" y="13734"/>
                  <a:pt x="13482" y="12719"/>
                  <a:pt x="13498" y="11967"/>
                </a:cubicBezTo>
                <a:cubicBezTo>
                  <a:pt x="13501" y="11903"/>
                  <a:pt x="13511" y="11828"/>
                  <a:pt x="13545" y="11778"/>
                </a:cubicBezTo>
                <a:cubicBezTo>
                  <a:pt x="13626" y="11658"/>
                  <a:pt x="13716" y="11544"/>
                  <a:pt x="13815" y="11438"/>
                </a:cubicBezTo>
                <a:cubicBezTo>
                  <a:pt x="14192" y="11031"/>
                  <a:pt x="14575" y="10829"/>
                  <a:pt x="14676" y="10129"/>
                </a:cubicBezTo>
                <a:cubicBezTo>
                  <a:pt x="14785" y="9366"/>
                  <a:pt x="14750" y="9043"/>
                  <a:pt x="14613" y="5229"/>
                </a:cubicBezTo>
                <a:cubicBezTo>
                  <a:pt x="14602" y="4934"/>
                  <a:pt x="14582" y="4638"/>
                  <a:pt x="14578" y="4343"/>
                </a:cubicBezTo>
                <a:cubicBezTo>
                  <a:pt x="14574" y="3997"/>
                  <a:pt x="14601" y="3650"/>
                  <a:pt x="14585" y="3306"/>
                </a:cubicBezTo>
                <a:cubicBezTo>
                  <a:pt x="14546" y="2498"/>
                  <a:pt x="14492" y="1690"/>
                  <a:pt x="14436" y="883"/>
                </a:cubicBezTo>
                <a:cubicBezTo>
                  <a:pt x="14428" y="770"/>
                  <a:pt x="14383" y="653"/>
                  <a:pt x="14327" y="556"/>
                </a:cubicBezTo>
                <a:cubicBezTo>
                  <a:pt x="14274" y="462"/>
                  <a:pt x="14175" y="415"/>
                  <a:pt x="14074" y="415"/>
                </a:cubicBezTo>
                <a:cubicBezTo>
                  <a:pt x="13949" y="415"/>
                  <a:pt x="13820" y="488"/>
                  <a:pt x="13773" y="639"/>
                </a:cubicBezTo>
                <a:cubicBezTo>
                  <a:pt x="13716" y="819"/>
                  <a:pt x="13748" y="914"/>
                  <a:pt x="13778" y="1420"/>
                </a:cubicBezTo>
                <a:cubicBezTo>
                  <a:pt x="13835" y="2397"/>
                  <a:pt x="13795" y="2558"/>
                  <a:pt x="13814" y="3577"/>
                </a:cubicBezTo>
                <a:cubicBezTo>
                  <a:pt x="13932" y="9925"/>
                  <a:pt x="14193" y="10135"/>
                  <a:pt x="13501" y="10631"/>
                </a:cubicBezTo>
                <a:cubicBezTo>
                  <a:pt x="13300" y="7812"/>
                  <a:pt x="13301" y="8763"/>
                  <a:pt x="13198" y="7207"/>
                </a:cubicBezTo>
                <a:cubicBezTo>
                  <a:pt x="13174" y="6845"/>
                  <a:pt x="13064" y="6706"/>
                  <a:pt x="12972" y="6706"/>
                </a:cubicBezTo>
                <a:cubicBezTo>
                  <a:pt x="12923" y="6706"/>
                  <a:pt x="12879" y="6745"/>
                  <a:pt x="12855" y="6809"/>
                </a:cubicBezTo>
                <a:cubicBezTo>
                  <a:pt x="12772" y="7039"/>
                  <a:pt x="12727" y="8190"/>
                  <a:pt x="12783" y="9144"/>
                </a:cubicBezTo>
                <a:cubicBezTo>
                  <a:pt x="12807" y="9584"/>
                  <a:pt x="12853" y="10024"/>
                  <a:pt x="12864" y="10464"/>
                </a:cubicBezTo>
                <a:cubicBezTo>
                  <a:pt x="12890" y="11525"/>
                  <a:pt x="12834" y="13258"/>
                  <a:pt x="12465" y="14258"/>
                </a:cubicBezTo>
                <a:cubicBezTo>
                  <a:pt x="12336" y="14611"/>
                  <a:pt x="12124" y="14898"/>
                  <a:pt x="11795" y="15087"/>
                </a:cubicBezTo>
                <a:cubicBezTo>
                  <a:pt x="11423" y="15303"/>
                  <a:pt x="11050" y="15515"/>
                  <a:pt x="10673" y="15720"/>
                </a:cubicBezTo>
                <a:cubicBezTo>
                  <a:pt x="10532" y="15796"/>
                  <a:pt x="9074" y="16583"/>
                  <a:pt x="8876" y="16666"/>
                </a:cubicBezTo>
                <a:lnTo>
                  <a:pt x="8876" y="16234"/>
                </a:lnTo>
                <a:cubicBezTo>
                  <a:pt x="8898" y="16221"/>
                  <a:pt x="8916" y="16206"/>
                  <a:pt x="8936" y="16200"/>
                </a:cubicBezTo>
                <a:cubicBezTo>
                  <a:pt x="9641" y="15980"/>
                  <a:pt x="10261" y="15589"/>
                  <a:pt x="10896" y="15227"/>
                </a:cubicBezTo>
                <a:cubicBezTo>
                  <a:pt x="12227" y="14469"/>
                  <a:pt x="12425" y="13213"/>
                  <a:pt x="12496" y="11605"/>
                </a:cubicBezTo>
                <a:cubicBezTo>
                  <a:pt x="12565" y="10040"/>
                  <a:pt x="12470" y="7915"/>
                  <a:pt x="12374" y="6348"/>
                </a:cubicBezTo>
                <a:cubicBezTo>
                  <a:pt x="12556" y="6282"/>
                  <a:pt x="12802" y="6229"/>
                  <a:pt x="12980" y="5953"/>
                </a:cubicBezTo>
                <a:cubicBezTo>
                  <a:pt x="13237" y="5554"/>
                  <a:pt x="13486" y="5005"/>
                  <a:pt x="13327" y="2173"/>
                </a:cubicBezTo>
                <a:cubicBezTo>
                  <a:pt x="13305" y="1750"/>
                  <a:pt x="13245" y="797"/>
                  <a:pt x="13065" y="410"/>
                </a:cubicBezTo>
                <a:cubicBezTo>
                  <a:pt x="13000" y="271"/>
                  <a:pt x="12881" y="173"/>
                  <a:pt x="12780" y="173"/>
                </a:cubicBezTo>
                <a:cubicBezTo>
                  <a:pt x="12717" y="173"/>
                  <a:pt x="12660" y="212"/>
                  <a:pt x="12630" y="306"/>
                </a:cubicBezTo>
                <a:cubicBezTo>
                  <a:pt x="12582" y="451"/>
                  <a:pt x="12546" y="609"/>
                  <a:pt x="12539" y="761"/>
                </a:cubicBezTo>
                <a:cubicBezTo>
                  <a:pt x="12475" y="2276"/>
                  <a:pt x="12811" y="2951"/>
                  <a:pt x="12662" y="5056"/>
                </a:cubicBezTo>
                <a:cubicBezTo>
                  <a:pt x="12642" y="5326"/>
                  <a:pt x="12546" y="5650"/>
                  <a:pt x="12329" y="5776"/>
                </a:cubicBezTo>
                <a:cubicBezTo>
                  <a:pt x="12273" y="5310"/>
                  <a:pt x="12109" y="3270"/>
                  <a:pt x="12079" y="1972"/>
                </a:cubicBezTo>
                <a:cubicBezTo>
                  <a:pt x="12074" y="1768"/>
                  <a:pt x="12039" y="1561"/>
                  <a:pt x="11998" y="1359"/>
                </a:cubicBezTo>
                <a:cubicBezTo>
                  <a:pt x="11981" y="1270"/>
                  <a:pt x="11935" y="1179"/>
                  <a:pt x="11877" y="1106"/>
                </a:cubicBezTo>
                <a:cubicBezTo>
                  <a:pt x="11822" y="1038"/>
                  <a:pt x="11751" y="1004"/>
                  <a:pt x="11680" y="1004"/>
                </a:cubicBezTo>
                <a:cubicBezTo>
                  <a:pt x="11606" y="1004"/>
                  <a:pt x="11532" y="1041"/>
                  <a:pt x="11477" y="1116"/>
                </a:cubicBezTo>
                <a:cubicBezTo>
                  <a:pt x="11423" y="1190"/>
                  <a:pt x="11380" y="1282"/>
                  <a:pt x="11365" y="1372"/>
                </a:cubicBezTo>
                <a:cubicBezTo>
                  <a:pt x="11334" y="1566"/>
                  <a:pt x="11303" y="1762"/>
                  <a:pt x="11312" y="1955"/>
                </a:cubicBezTo>
                <a:cubicBezTo>
                  <a:pt x="11346" y="2790"/>
                  <a:pt x="11385" y="3628"/>
                  <a:pt x="11440" y="4463"/>
                </a:cubicBezTo>
                <a:cubicBezTo>
                  <a:pt x="11487" y="5161"/>
                  <a:pt x="11996" y="10562"/>
                  <a:pt x="11592" y="12899"/>
                </a:cubicBezTo>
                <a:cubicBezTo>
                  <a:pt x="11468" y="13611"/>
                  <a:pt x="11164" y="14199"/>
                  <a:pt x="10506" y="14559"/>
                </a:cubicBezTo>
                <a:cubicBezTo>
                  <a:pt x="9888" y="14895"/>
                  <a:pt x="9629" y="15126"/>
                  <a:pt x="8886" y="15436"/>
                </a:cubicBezTo>
                <a:cubicBezTo>
                  <a:pt x="8860" y="15308"/>
                  <a:pt x="8874" y="15671"/>
                  <a:pt x="8888" y="12982"/>
                </a:cubicBezTo>
                <a:cubicBezTo>
                  <a:pt x="8888" y="12907"/>
                  <a:pt x="8919" y="12873"/>
                  <a:pt x="8985" y="12851"/>
                </a:cubicBezTo>
                <a:cubicBezTo>
                  <a:pt x="9333" y="12732"/>
                  <a:pt x="9638" y="12537"/>
                  <a:pt x="9946" y="12346"/>
                </a:cubicBezTo>
                <a:cubicBezTo>
                  <a:pt x="10297" y="12128"/>
                  <a:pt x="10541" y="11818"/>
                  <a:pt x="10652" y="11422"/>
                </a:cubicBezTo>
                <a:cubicBezTo>
                  <a:pt x="10729" y="11150"/>
                  <a:pt x="10785" y="10869"/>
                  <a:pt x="10819" y="10588"/>
                </a:cubicBezTo>
                <a:cubicBezTo>
                  <a:pt x="10944" y="9573"/>
                  <a:pt x="10968" y="8590"/>
                  <a:pt x="10920" y="3527"/>
                </a:cubicBezTo>
                <a:cubicBezTo>
                  <a:pt x="10917" y="3221"/>
                  <a:pt x="10885" y="2916"/>
                  <a:pt x="10848" y="2611"/>
                </a:cubicBezTo>
                <a:cubicBezTo>
                  <a:pt x="10834" y="2507"/>
                  <a:pt x="10782" y="2397"/>
                  <a:pt x="10721" y="2308"/>
                </a:cubicBezTo>
                <a:cubicBezTo>
                  <a:pt x="10675" y="2241"/>
                  <a:pt x="10616" y="2207"/>
                  <a:pt x="10557" y="2207"/>
                </a:cubicBezTo>
                <a:cubicBezTo>
                  <a:pt x="10498" y="2207"/>
                  <a:pt x="10438" y="2240"/>
                  <a:pt x="10388" y="2307"/>
                </a:cubicBezTo>
                <a:cubicBezTo>
                  <a:pt x="10094" y="2696"/>
                  <a:pt x="10153" y="3488"/>
                  <a:pt x="10164" y="7456"/>
                </a:cubicBezTo>
                <a:cubicBezTo>
                  <a:pt x="10170" y="9126"/>
                  <a:pt x="10149" y="10068"/>
                  <a:pt x="9946" y="11092"/>
                </a:cubicBezTo>
                <a:cubicBezTo>
                  <a:pt x="9889" y="11373"/>
                  <a:pt x="9727" y="11588"/>
                  <a:pt x="9474" y="11732"/>
                </a:cubicBezTo>
                <a:cubicBezTo>
                  <a:pt x="8860" y="12081"/>
                  <a:pt x="9037" y="11992"/>
                  <a:pt x="8888" y="12041"/>
                </a:cubicBezTo>
                <a:cubicBezTo>
                  <a:pt x="8863" y="11860"/>
                  <a:pt x="8836" y="10386"/>
                  <a:pt x="8773" y="8967"/>
                </a:cubicBezTo>
                <a:cubicBezTo>
                  <a:pt x="8762" y="8735"/>
                  <a:pt x="8810" y="8568"/>
                  <a:pt x="9030" y="8469"/>
                </a:cubicBezTo>
                <a:cubicBezTo>
                  <a:pt x="9060" y="8456"/>
                  <a:pt x="9084" y="8429"/>
                  <a:pt x="9111" y="8409"/>
                </a:cubicBezTo>
                <a:cubicBezTo>
                  <a:pt x="10027" y="7712"/>
                  <a:pt x="9876" y="6858"/>
                  <a:pt x="9772" y="3160"/>
                </a:cubicBezTo>
                <a:cubicBezTo>
                  <a:pt x="9738" y="1920"/>
                  <a:pt x="9732" y="1584"/>
                  <a:pt x="9458" y="1343"/>
                </a:cubicBezTo>
                <a:cubicBezTo>
                  <a:pt x="9404" y="1295"/>
                  <a:pt x="9347" y="1274"/>
                  <a:pt x="9291" y="1274"/>
                </a:cubicBezTo>
                <a:cubicBezTo>
                  <a:pt x="9147" y="1274"/>
                  <a:pt x="9015" y="1413"/>
                  <a:pt x="8983" y="1601"/>
                </a:cubicBezTo>
                <a:cubicBezTo>
                  <a:pt x="8927" y="1923"/>
                  <a:pt x="8957" y="1611"/>
                  <a:pt x="9037" y="4777"/>
                </a:cubicBezTo>
                <a:cubicBezTo>
                  <a:pt x="9084" y="6612"/>
                  <a:pt x="9102" y="6390"/>
                  <a:pt x="8983" y="7298"/>
                </a:cubicBezTo>
                <a:cubicBezTo>
                  <a:pt x="8966" y="7430"/>
                  <a:pt x="8903" y="7551"/>
                  <a:pt x="8766" y="7658"/>
                </a:cubicBezTo>
                <a:cubicBezTo>
                  <a:pt x="8739" y="6693"/>
                  <a:pt x="8712" y="2999"/>
                  <a:pt x="8676" y="2853"/>
                </a:cubicBezTo>
                <a:cubicBezTo>
                  <a:pt x="8648" y="2736"/>
                  <a:pt x="8616" y="2611"/>
                  <a:pt x="8549" y="2513"/>
                </a:cubicBezTo>
                <a:cubicBezTo>
                  <a:pt x="8480" y="2409"/>
                  <a:pt x="8386" y="2358"/>
                  <a:pt x="8293" y="2358"/>
                </a:cubicBezTo>
                <a:cubicBezTo>
                  <a:pt x="8190" y="2358"/>
                  <a:pt x="8089" y="2420"/>
                  <a:pt x="8022" y="2539"/>
                </a:cubicBezTo>
                <a:cubicBezTo>
                  <a:pt x="7878" y="2799"/>
                  <a:pt x="7926" y="2847"/>
                  <a:pt x="7983" y="6405"/>
                </a:cubicBezTo>
                <a:cubicBezTo>
                  <a:pt x="8103" y="14084"/>
                  <a:pt x="8145" y="11674"/>
                  <a:pt x="8102" y="14941"/>
                </a:cubicBezTo>
                <a:cubicBezTo>
                  <a:pt x="8087" y="16042"/>
                  <a:pt x="8071" y="17141"/>
                  <a:pt x="8177" y="18237"/>
                </a:cubicBezTo>
                <a:cubicBezTo>
                  <a:pt x="8181" y="18271"/>
                  <a:pt x="8172" y="18307"/>
                  <a:pt x="8169" y="18362"/>
                </a:cubicBezTo>
                <a:cubicBezTo>
                  <a:pt x="7325" y="17939"/>
                  <a:pt x="7403" y="18146"/>
                  <a:pt x="7479" y="14908"/>
                </a:cubicBezTo>
                <a:cubicBezTo>
                  <a:pt x="7504" y="13820"/>
                  <a:pt x="7495" y="12732"/>
                  <a:pt x="7412" y="11645"/>
                </a:cubicBezTo>
                <a:cubicBezTo>
                  <a:pt x="7065" y="7108"/>
                  <a:pt x="7092" y="3952"/>
                  <a:pt x="6877" y="3486"/>
                </a:cubicBezTo>
                <a:cubicBezTo>
                  <a:pt x="6815" y="3351"/>
                  <a:pt x="6697" y="3282"/>
                  <a:pt x="6578" y="3282"/>
                </a:cubicBezTo>
                <a:cubicBezTo>
                  <a:pt x="6474" y="3282"/>
                  <a:pt x="6368" y="3335"/>
                  <a:pt x="6296" y="3443"/>
                </a:cubicBezTo>
                <a:cubicBezTo>
                  <a:pt x="6246" y="3519"/>
                  <a:pt x="6219" y="3615"/>
                  <a:pt x="6202" y="3706"/>
                </a:cubicBezTo>
                <a:cubicBezTo>
                  <a:pt x="6186" y="3793"/>
                  <a:pt x="6192" y="3884"/>
                  <a:pt x="6198" y="3974"/>
                </a:cubicBezTo>
                <a:cubicBezTo>
                  <a:pt x="6337" y="6174"/>
                  <a:pt x="6415" y="7830"/>
                  <a:pt x="6415" y="8024"/>
                </a:cubicBezTo>
                <a:cubicBezTo>
                  <a:pt x="6133" y="7968"/>
                  <a:pt x="5990" y="7786"/>
                  <a:pt x="5832" y="6506"/>
                </a:cubicBezTo>
                <a:cubicBezTo>
                  <a:pt x="5546" y="4203"/>
                  <a:pt x="5761" y="4023"/>
                  <a:pt x="5509" y="3078"/>
                </a:cubicBezTo>
                <a:cubicBezTo>
                  <a:pt x="5450" y="2859"/>
                  <a:pt x="5299" y="2712"/>
                  <a:pt x="5158" y="2712"/>
                </a:cubicBezTo>
                <a:cubicBezTo>
                  <a:pt x="5014" y="2712"/>
                  <a:pt x="4881" y="2869"/>
                  <a:pt x="4874" y="3262"/>
                </a:cubicBezTo>
                <a:cubicBezTo>
                  <a:pt x="4852" y="4524"/>
                  <a:pt x="4954" y="6795"/>
                  <a:pt x="5456" y="7918"/>
                </a:cubicBezTo>
                <a:cubicBezTo>
                  <a:pt x="5617" y="8276"/>
                  <a:pt x="5892" y="8505"/>
                  <a:pt x="6294" y="8557"/>
                </a:cubicBezTo>
                <a:cubicBezTo>
                  <a:pt x="6342" y="8563"/>
                  <a:pt x="6389" y="8581"/>
                  <a:pt x="6437" y="8594"/>
                </a:cubicBezTo>
                <a:cubicBezTo>
                  <a:pt x="6482" y="9321"/>
                  <a:pt x="6527" y="10036"/>
                  <a:pt x="6571" y="10752"/>
                </a:cubicBezTo>
                <a:cubicBezTo>
                  <a:pt x="6563" y="10753"/>
                  <a:pt x="6556" y="10753"/>
                  <a:pt x="6548" y="10753"/>
                </a:cubicBezTo>
                <a:cubicBezTo>
                  <a:pt x="6208" y="10753"/>
                  <a:pt x="5993" y="10610"/>
                  <a:pt x="5899" y="10291"/>
                </a:cubicBezTo>
                <a:cubicBezTo>
                  <a:pt x="5888" y="10253"/>
                  <a:pt x="5869" y="10217"/>
                  <a:pt x="5862" y="10179"/>
                </a:cubicBezTo>
                <a:cubicBezTo>
                  <a:pt x="5795" y="9886"/>
                  <a:pt x="5729" y="9593"/>
                  <a:pt x="5665" y="9299"/>
                </a:cubicBezTo>
                <a:cubicBezTo>
                  <a:pt x="5625" y="9113"/>
                  <a:pt x="5602" y="8924"/>
                  <a:pt x="5550" y="8742"/>
                </a:cubicBezTo>
                <a:cubicBezTo>
                  <a:pt x="5522" y="8638"/>
                  <a:pt x="5460" y="8536"/>
                  <a:pt x="5390" y="8454"/>
                </a:cubicBezTo>
                <a:cubicBezTo>
                  <a:pt x="5348" y="8407"/>
                  <a:pt x="5302" y="8384"/>
                  <a:pt x="5258" y="8384"/>
                </a:cubicBezTo>
                <a:cubicBezTo>
                  <a:pt x="5194" y="8384"/>
                  <a:pt x="5135" y="8433"/>
                  <a:pt x="5110" y="8523"/>
                </a:cubicBezTo>
                <a:cubicBezTo>
                  <a:pt x="5081" y="8624"/>
                  <a:pt x="5062" y="8731"/>
                  <a:pt x="5064" y="8837"/>
                </a:cubicBezTo>
                <a:cubicBezTo>
                  <a:pt x="5068" y="9120"/>
                  <a:pt x="5072" y="9404"/>
                  <a:pt x="5098" y="9688"/>
                </a:cubicBezTo>
                <a:cubicBezTo>
                  <a:pt x="5247" y="11280"/>
                  <a:pt x="6091" y="11267"/>
                  <a:pt x="6614" y="11374"/>
                </a:cubicBezTo>
                <a:cubicBezTo>
                  <a:pt x="6656" y="11980"/>
                  <a:pt x="6705" y="12571"/>
                  <a:pt x="6709" y="13197"/>
                </a:cubicBezTo>
                <a:cubicBezTo>
                  <a:pt x="5399" y="12722"/>
                  <a:pt x="5007" y="13189"/>
                  <a:pt x="4677" y="10051"/>
                </a:cubicBezTo>
                <a:cubicBezTo>
                  <a:pt x="4589" y="9219"/>
                  <a:pt x="4493" y="8387"/>
                  <a:pt x="4421" y="7553"/>
                </a:cubicBezTo>
                <a:cubicBezTo>
                  <a:pt x="4115" y="4084"/>
                  <a:pt x="3959" y="4092"/>
                  <a:pt x="3906" y="2930"/>
                </a:cubicBezTo>
                <a:cubicBezTo>
                  <a:pt x="3900" y="2810"/>
                  <a:pt x="3875" y="2687"/>
                  <a:pt x="3843" y="2568"/>
                </a:cubicBezTo>
                <a:cubicBezTo>
                  <a:pt x="3792" y="2382"/>
                  <a:pt x="3670" y="2283"/>
                  <a:pt x="3543" y="2283"/>
                </a:cubicBezTo>
                <a:cubicBezTo>
                  <a:pt x="3427" y="2283"/>
                  <a:pt x="3307" y="2366"/>
                  <a:pt x="3236" y="2539"/>
                </a:cubicBezTo>
                <a:cubicBezTo>
                  <a:pt x="3099" y="2874"/>
                  <a:pt x="3157" y="3421"/>
                  <a:pt x="3205" y="3781"/>
                </a:cubicBezTo>
                <a:cubicBezTo>
                  <a:pt x="3465" y="5757"/>
                  <a:pt x="3332" y="4199"/>
                  <a:pt x="3753" y="8771"/>
                </a:cubicBezTo>
                <a:cubicBezTo>
                  <a:pt x="3843" y="9732"/>
                  <a:pt x="4088" y="11728"/>
                  <a:pt x="4523" y="12595"/>
                </a:cubicBezTo>
                <a:cubicBezTo>
                  <a:pt x="4752" y="13049"/>
                  <a:pt x="5113" y="13331"/>
                  <a:pt x="5618" y="13410"/>
                </a:cubicBezTo>
                <a:cubicBezTo>
                  <a:pt x="5859" y="13448"/>
                  <a:pt x="5971" y="13457"/>
                  <a:pt x="6718" y="13546"/>
                </a:cubicBezTo>
                <a:cubicBezTo>
                  <a:pt x="6725" y="14579"/>
                  <a:pt x="6683" y="15595"/>
                  <a:pt x="6656" y="16624"/>
                </a:cubicBezTo>
                <a:cubicBezTo>
                  <a:pt x="6511" y="16542"/>
                  <a:pt x="5889" y="16217"/>
                  <a:pt x="5044" y="15661"/>
                </a:cubicBezTo>
                <a:cubicBezTo>
                  <a:pt x="4759" y="15475"/>
                  <a:pt x="4575" y="15213"/>
                  <a:pt x="4459" y="14889"/>
                </a:cubicBezTo>
                <a:cubicBezTo>
                  <a:pt x="4119" y="13934"/>
                  <a:pt x="3884" y="12954"/>
                  <a:pt x="3755" y="11950"/>
                </a:cubicBezTo>
                <a:cubicBezTo>
                  <a:pt x="3710" y="11599"/>
                  <a:pt x="3622" y="10876"/>
                  <a:pt x="3370" y="10604"/>
                </a:cubicBezTo>
                <a:cubicBezTo>
                  <a:pt x="3332" y="10563"/>
                  <a:pt x="3287" y="10541"/>
                  <a:pt x="3240" y="10541"/>
                </a:cubicBezTo>
                <a:cubicBezTo>
                  <a:pt x="3141" y="10541"/>
                  <a:pt x="3037" y="10645"/>
                  <a:pt x="2994" y="10903"/>
                </a:cubicBezTo>
                <a:cubicBezTo>
                  <a:pt x="2882" y="11588"/>
                  <a:pt x="2982" y="11980"/>
                  <a:pt x="3117" y="12923"/>
                </a:cubicBezTo>
                <a:cubicBezTo>
                  <a:pt x="2998" y="12899"/>
                  <a:pt x="2928" y="12826"/>
                  <a:pt x="2864" y="12751"/>
                </a:cubicBezTo>
                <a:cubicBezTo>
                  <a:pt x="2743" y="12614"/>
                  <a:pt x="2663" y="12453"/>
                  <a:pt x="2619" y="12279"/>
                </a:cubicBezTo>
                <a:cubicBezTo>
                  <a:pt x="2573" y="12102"/>
                  <a:pt x="2527" y="11921"/>
                  <a:pt x="2516" y="11739"/>
                </a:cubicBezTo>
                <a:cubicBezTo>
                  <a:pt x="2444" y="10431"/>
                  <a:pt x="2434" y="9145"/>
                  <a:pt x="2428" y="8928"/>
                </a:cubicBezTo>
                <a:cubicBezTo>
                  <a:pt x="2325" y="5555"/>
                  <a:pt x="2325" y="5335"/>
                  <a:pt x="2142" y="5026"/>
                </a:cubicBezTo>
                <a:cubicBezTo>
                  <a:pt x="2085" y="4932"/>
                  <a:pt x="2011" y="4882"/>
                  <a:pt x="1935" y="4882"/>
                </a:cubicBezTo>
                <a:cubicBezTo>
                  <a:pt x="1796" y="4882"/>
                  <a:pt x="1653" y="5049"/>
                  <a:pt x="1610" y="5416"/>
                </a:cubicBezTo>
                <a:cubicBezTo>
                  <a:pt x="1474" y="6565"/>
                  <a:pt x="1726" y="8673"/>
                  <a:pt x="1707" y="10586"/>
                </a:cubicBezTo>
                <a:cubicBezTo>
                  <a:pt x="1705" y="10924"/>
                  <a:pt x="1726" y="11266"/>
                  <a:pt x="1748" y="11604"/>
                </a:cubicBezTo>
                <a:cubicBezTo>
                  <a:pt x="1771" y="11934"/>
                  <a:pt x="1834" y="12258"/>
                  <a:pt x="1981" y="12559"/>
                </a:cubicBezTo>
                <a:cubicBezTo>
                  <a:pt x="2456" y="13534"/>
                  <a:pt x="3109" y="13496"/>
                  <a:pt x="3264" y="13559"/>
                </a:cubicBezTo>
                <a:cubicBezTo>
                  <a:pt x="3280" y="13616"/>
                  <a:pt x="3301" y="13677"/>
                  <a:pt x="3319" y="13741"/>
                </a:cubicBezTo>
                <a:cubicBezTo>
                  <a:pt x="3743" y="15235"/>
                  <a:pt x="3961" y="15691"/>
                  <a:pt x="4534" y="16075"/>
                </a:cubicBezTo>
                <a:cubicBezTo>
                  <a:pt x="4963" y="16362"/>
                  <a:pt x="5416" y="16598"/>
                  <a:pt x="5894" y="16792"/>
                </a:cubicBezTo>
                <a:cubicBezTo>
                  <a:pt x="6105" y="16881"/>
                  <a:pt x="6305" y="16991"/>
                  <a:pt x="6513" y="17085"/>
                </a:cubicBezTo>
                <a:cubicBezTo>
                  <a:pt x="6742" y="17189"/>
                  <a:pt x="6613" y="17321"/>
                  <a:pt x="6744" y="17944"/>
                </a:cubicBezTo>
                <a:cubicBezTo>
                  <a:pt x="6859" y="18497"/>
                  <a:pt x="7177" y="18722"/>
                  <a:pt x="7697" y="18985"/>
                </a:cubicBezTo>
                <a:cubicBezTo>
                  <a:pt x="8138" y="19206"/>
                  <a:pt x="8300" y="19128"/>
                  <a:pt x="8365" y="19358"/>
                </a:cubicBezTo>
                <a:cubicBezTo>
                  <a:pt x="8438" y="19619"/>
                  <a:pt x="8527" y="19879"/>
                  <a:pt x="8610" y="20139"/>
                </a:cubicBezTo>
                <a:cubicBezTo>
                  <a:pt x="8622" y="20177"/>
                  <a:pt x="8631" y="20219"/>
                  <a:pt x="8647" y="20276"/>
                </a:cubicBezTo>
                <a:cubicBezTo>
                  <a:pt x="8409" y="20210"/>
                  <a:pt x="7606" y="19886"/>
                  <a:pt x="6576" y="19743"/>
                </a:cubicBezTo>
                <a:cubicBezTo>
                  <a:pt x="6361" y="19714"/>
                  <a:pt x="6149" y="19663"/>
                  <a:pt x="5938" y="19608"/>
                </a:cubicBezTo>
                <a:cubicBezTo>
                  <a:pt x="5660" y="19533"/>
                  <a:pt x="5449" y="19363"/>
                  <a:pt x="5327" y="19099"/>
                </a:cubicBezTo>
                <a:cubicBezTo>
                  <a:pt x="5220" y="18868"/>
                  <a:pt x="5110" y="18634"/>
                  <a:pt x="5028" y="18391"/>
                </a:cubicBezTo>
                <a:cubicBezTo>
                  <a:pt x="4815" y="17763"/>
                  <a:pt x="4810" y="17525"/>
                  <a:pt x="4543" y="16934"/>
                </a:cubicBezTo>
                <a:cubicBezTo>
                  <a:pt x="4484" y="16804"/>
                  <a:pt x="4371" y="16722"/>
                  <a:pt x="4260" y="16722"/>
                </a:cubicBezTo>
                <a:cubicBezTo>
                  <a:pt x="4186" y="16722"/>
                  <a:pt x="4112" y="16759"/>
                  <a:pt x="4057" y="16844"/>
                </a:cubicBezTo>
                <a:cubicBezTo>
                  <a:pt x="4026" y="16890"/>
                  <a:pt x="4001" y="16944"/>
                  <a:pt x="3993" y="16997"/>
                </a:cubicBezTo>
                <a:cubicBezTo>
                  <a:pt x="3955" y="17225"/>
                  <a:pt x="3937" y="17451"/>
                  <a:pt x="4007" y="17678"/>
                </a:cubicBezTo>
                <a:cubicBezTo>
                  <a:pt x="4241" y="18437"/>
                  <a:pt x="4196" y="18297"/>
                  <a:pt x="4222" y="18437"/>
                </a:cubicBezTo>
                <a:cubicBezTo>
                  <a:pt x="3630" y="18228"/>
                  <a:pt x="3226" y="17865"/>
                  <a:pt x="3048" y="17270"/>
                </a:cubicBezTo>
                <a:cubicBezTo>
                  <a:pt x="2779" y="16366"/>
                  <a:pt x="2833" y="15602"/>
                  <a:pt x="2782" y="14714"/>
                </a:cubicBezTo>
                <a:cubicBezTo>
                  <a:pt x="2773" y="14559"/>
                  <a:pt x="2758" y="14399"/>
                  <a:pt x="2711" y="14253"/>
                </a:cubicBezTo>
                <a:cubicBezTo>
                  <a:pt x="2657" y="14092"/>
                  <a:pt x="2584" y="13927"/>
                  <a:pt x="2480" y="13796"/>
                </a:cubicBezTo>
                <a:cubicBezTo>
                  <a:pt x="2418" y="13718"/>
                  <a:pt x="2345" y="13684"/>
                  <a:pt x="2275" y="13684"/>
                </a:cubicBezTo>
                <a:cubicBezTo>
                  <a:pt x="2137" y="13684"/>
                  <a:pt x="2010" y="13816"/>
                  <a:pt x="2005" y="13989"/>
                </a:cubicBezTo>
                <a:cubicBezTo>
                  <a:pt x="1999" y="14156"/>
                  <a:pt x="1989" y="14323"/>
                  <a:pt x="1994" y="14489"/>
                </a:cubicBezTo>
                <a:cubicBezTo>
                  <a:pt x="2001" y="14718"/>
                  <a:pt x="2019" y="14947"/>
                  <a:pt x="2031" y="15175"/>
                </a:cubicBezTo>
                <a:cubicBezTo>
                  <a:pt x="2032" y="15208"/>
                  <a:pt x="2023" y="15244"/>
                  <a:pt x="2014" y="15293"/>
                </a:cubicBezTo>
                <a:cubicBezTo>
                  <a:pt x="1857" y="15198"/>
                  <a:pt x="1776" y="15065"/>
                  <a:pt x="1697" y="14931"/>
                </a:cubicBezTo>
                <a:cubicBezTo>
                  <a:pt x="1231" y="14123"/>
                  <a:pt x="1159" y="13001"/>
                  <a:pt x="1137" y="11598"/>
                </a:cubicBezTo>
                <a:cubicBezTo>
                  <a:pt x="1088" y="8496"/>
                  <a:pt x="1186" y="7935"/>
                  <a:pt x="773" y="4162"/>
                </a:cubicBezTo>
                <a:cubicBezTo>
                  <a:pt x="755" y="4005"/>
                  <a:pt x="706" y="3845"/>
                  <a:pt x="648" y="3696"/>
                </a:cubicBezTo>
                <a:cubicBezTo>
                  <a:pt x="596" y="3560"/>
                  <a:pt x="502" y="3439"/>
                  <a:pt x="346" y="3439"/>
                </a:cubicBezTo>
                <a:cubicBezTo>
                  <a:pt x="335" y="3439"/>
                  <a:pt x="324" y="3440"/>
                  <a:pt x="313" y="3441"/>
                </a:cubicBezTo>
                <a:cubicBezTo>
                  <a:pt x="139" y="3458"/>
                  <a:pt x="58" y="3602"/>
                  <a:pt x="36" y="3756"/>
                </a:cubicBezTo>
                <a:cubicBezTo>
                  <a:pt x="10" y="3926"/>
                  <a:pt x="1" y="4101"/>
                  <a:pt x="15" y="4271"/>
                </a:cubicBezTo>
                <a:cubicBezTo>
                  <a:pt x="69" y="4894"/>
                  <a:pt x="344" y="7240"/>
                  <a:pt x="346" y="9331"/>
                </a:cubicBezTo>
                <a:cubicBezTo>
                  <a:pt x="349" y="12385"/>
                  <a:pt x="397" y="12972"/>
                  <a:pt x="506" y="13744"/>
                </a:cubicBezTo>
                <a:cubicBezTo>
                  <a:pt x="591" y="14347"/>
                  <a:pt x="800" y="14899"/>
                  <a:pt x="1170" y="15386"/>
                </a:cubicBezTo>
                <a:cubicBezTo>
                  <a:pt x="1367" y="15642"/>
                  <a:pt x="1599" y="15831"/>
                  <a:pt x="1939" y="15831"/>
                </a:cubicBezTo>
                <a:cubicBezTo>
                  <a:pt x="1982" y="15831"/>
                  <a:pt x="2027" y="15828"/>
                  <a:pt x="2074" y="15822"/>
                </a:cubicBezTo>
                <a:cubicBezTo>
                  <a:pt x="2090" y="15945"/>
                  <a:pt x="2102" y="16048"/>
                  <a:pt x="2123" y="16155"/>
                </a:cubicBezTo>
                <a:cubicBezTo>
                  <a:pt x="2175" y="16596"/>
                  <a:pt x="2252" y="17030"/>
                  <a:pt x="2386" y="17450"/>
                </a:cubicBezTo>
                <a:cubicBezTo>
                  <a:pt x="2621" y="18191"/>
                  <a:pt x="3095" y="18712"/>
                  <a:pt x="3840" y="18978"/>
                </a:cubicBezTo>
                <a:cubicBezTo>
                  <a:pt x="4045" y="19051"/>
                  <a:pt x="4235" y="19159"/>
                  <a:pt x="4432" y="19252"/>
                </a:cubicBezTo>
                <a:cubicBezTo>
                  <a:pt x="4556" y="19311"/>
                  <a:pt x="4647" y="19401"/>
                  <a:pt x="4715" y="19525"/>
                </a:cubicBezTo>
                <a:cubicBezTo>
                  <a:pt x="4916" y="19889"/>
                  <a:pt x="5221" y="20130"/>
                  <a:pt x="5614" y="20257"/>
                </a:cubicBezTo>
                <a:cubicBezTo>
                  <a:pt x="5768" y="20306"/>
                  <a:pt x="5926" y="20349"/>
                  <a:pt x="6085" y="20374"/>
                </a:cubicBezTo>
                <a:cubicBezTo>
                  <a:pt x="6377" y="20421"/>
                  <a:pt x="6673" y="20442"/>
                  <a:pt x="6964" y="20491"/>
                </a:cubicBezTo>
                <a:cubicBezTo>
                  <a:pt x="7637" y="20604"/>
                  <a:pt x="8296" y="20773"/>
                  <a:pt x="8943" y="20985"/>
                </a:cubicBezTo>
                <a:cubicBezTo>
                  <a:pt x="9017" y="21009"/>
                  <a:pt x="9064" y="21056"/>
                  <a:pt x="9107" y="21118"/>
                </a:cubicBezTo>
                <a:cubicBezTo>
                  <a:pt x="9254" y="21336"/>
                  <a:pt x="9437" y="21523"/>
                  <a:pt x="9647" y="21686"/>
                </a:cubicBezTo>
                <a:cubicBezTo>
                  <a:pt x="10082" y="22026"/>
                  <a:pt x="10534" y="22345"/>
                  <a:pt x="11037" y="22579"/>
                </a:cubicBezTo>
                <a:cubicBezTo>
                  <a:pt x="11680" y="22878"/>
                  <a:pt x="12190" y="23336"/>
                  <a:pt x="12626" y="23885"/>
                </a:cubicBezTo>
                <a:cubicBezTo>
                  <a:pt x="12853" y="24172"/>
                  <a:pt x="13023" y="24491"/>
                  <a:pt x="13142" y="24836"/>
                </a:cubicBezTo>
                <a:cubicBezTo>
                  <a:pt x="13291" y="25267"/>
                  <a:pt x="13374" y="25710"/>
                  <a:pt x="13378" y="26165"/>
                </a:cubicBezTo>
                <a:cubicBezTo>
                  <a:pt x="13379" y="26361"/>
                  <a:pt x="13400" y="26555"/>
                  <a:pt x="13472" y="26739"/>
                </a:cubicBezTo>
                <a:cubicBezTo>
                  <a:pt x="13524" y="26869"/>
                  <a:pt x="13602" y="26972"/>
                  <a:pt x="13762" y="26972"/>
                </a:cubicBezTo>
                <a:cubicBezTo>
                  <a:pt x="13763" y="26972"/>
                  <a:pt x="13763" y="26972"/>
                  <a:pt x="13764" y="26972"/>
                </a:cubicBezTo>
                <a:cubicBezTo>
                  <a:pt x="13798" y="26972"/>
                  <a:pt x="13842" y="26989"/>
                  <a:pt x="13864" y="27015"/>
                </a:cubicBezTo>
                <a:cubicBezTo>
                  <a:pt x="13915" y="27071"/>
                  <a:pt x="13974" y="27096"/>
                  <a:pt x="14032" y="27096"/>
                </a:cubicBezTo>
                <a:cubicBezTo>
                  <a:pt x="14127" y="27096"/>
                  <a:pt x="14218" y="27030"/>
                  <a:pt x="14264" y="26917"/>
                </a:cubicBezTo>
                <a:cubicBezTo>
                  <a:pt x="14304" y="26821"/>
                  <a:pt x="14331" y="26715"/>
                  <a:pt x="14343" y="26611"/>
                </a:cubicBezTo>
                <a:cubicBezTo>
                  <a:pt x="14372" y="26345"/>
                  <a:pt x="14400" y="26078"/>
                  <a:pt x="14407" y="25811"/>
                </a:cubicBezTo>
                <a:cubicBezTo>
                  <a:pt x="14429" y="25125"/>
                  <a:pt x="14439" y="24437"/>
                  <a:pt x="14454" y="23752"/>
                </a:cubicBezTo>
                <a:cubicBezTo>
                  <a:pt x="14468" y="23138"/>
                  <a:pt x="14469" y="22526"/>
                  <a:pt x="14576" y="21917"/>
                </a:cubicBezTo>
                <a:cubicBezTo>
                  <a:pt x="14687" y="21291"/>
                  <a:pt x="14873" y="20694"/>
                  <a:pt x="15173" y="20132"/>
                </a:cubicBezTo>
                <a:cubicBezTo>
                  <a:pt x="15292" y="19911"/>
                  <a:pt x="15460" y="19783"/>
                  <a:pt x="15703" y="19747"/>
                </a:cubicBezTo>
                <a:cubicBezTo>
                  <a:pt x="16309" y="19657"/>
                  <a:pt x="16882" y="19450"/>
                  <a:pt x="17462" y="19267"/>
                </a:cubicBezTo>
                <a:cubicBezTo>
                  <a:pt x="17985" y="19100"/>
                  <a:pt x="18436" y="18819"/>
                  <a:pt x="18782" y="18392"/>
                </a:cubicBezTo>
                <a:cubicBezTo>
                  <a:pt x="18958" y="18178"/>
                  <a:pt x="19106" y="17938"/>
                  <a:pt x="19264" y="17710"/>
                </a:cubicBezTo>
                <a:cubicBezTo>
                  <a:pt x="19298" y="17660"/>
                  <a:pt x="19325" y="17605"/>
                  <a:pt x="19355" y="17551"/>
                </a:cubicBezTo>
                <a:cubicBezTo>
                  <a:pt x="19393" y="17556"/>
                  <a:pt x="19422" y="17556"/>
                  <a:pt x="19447" y="17563"/>
                </a:cubicBezTo>
                <a:cubicBezTo>
                  <a:pt x="19610" y="17610"/>
                  <a:pt x="19778" y="17631"/>
                  <a:pt x="19946" y="17631"/>
                </a:cubicBezTo>
                <a:cubicBezTo>
                  <a:pt x="20029" y="17631"/>
                  <a:pt x="20112" y="17626"/>
                  <a:pt x="20194" y="17616"/>
                </a:cubicBezTo>
                <a:cubicBezTo>
                  <a:pt x="20900" y="17535"/>
                  <a:pt x="21598" y="17418"/>
                  <a:pt x="22274" y="17194"/>
                </a:cubicBezTo>
                <a:cubicBezTo>
                  <a:pt x="23362" y="16834"/>
                  <a:pt x="24114" y="16128"/>
                  <a:pt x="24484" y="15034"/>
                </a:cubicBezTo>
                <a:cubicBezTo>
                  <a:pt x="24563" y="14803"/>
                  <a:pt x="24640" y="14568"/>
                  <a:pt x="24690" y="14329"/>
                </a:cubicBezTo>
                <a:cubicBezTo>
                  <a:pt x="25235" y="11680"/>
                  <a:pt x="25424" y="10002"/>
                  <a:pt x="25482" y="7925"/>
                </a:cubicBezTo>
                <a:cubicBezTo>
                  <a:pt x="25530" y="6214"/>
                  <a:pt x="25520" y="4500"/>
                  <a:pt x="25517" y="2786"/>
                </a:cubicBezTo>
                <a:cubicBezTo>
                  <a:pt x="25517" y="2352"/>
                  <a:pt x="25461" y="1919"/>
                  <a:pt x="25416" y="1486"/>
                </a:cubicBezTo>
                <a:cubicBezTo>
                  <a:pt x="25404" y="1349"/>
                  <a:pt x="25357" y="1215"/>
                  <a:pt x="25312" y="1083"/>
                </a:cubicBezTo>
                <a:cubicBezTo>
                  <a:pt x="25273" y="967"/>
                  <a:pt x="25166" y="844"/>
                  <a:pt x="25077" y="844"/>
                </a:cubicBezTo>
                <a:cubicBezTo>
                  <a:pt x="25035" y="844"/>
                  <a:pt x="24997" y="872"/>
                  <a:pt x="24972" y="940"/>
                </a:cubicBezTo>
                <a:cubicBezTo>
                  <a:pt x="24920" y="1080"/>
                  <a:pt x="24871" y="1229"/>
                  <a:pt x="24863" y="1375"/>
                </a:cubicBezTo>
                <a:cubicBezTo>
                  <a:pt x="24781" y="2887"/>
                  <a:pt x="24855" y="3847"/>
                  <a:pt x="24847" y="6061"/>
                </a:cubicBezTo>
                <a:cubicBezTo>
                  <a:pt x="24835" y="9580"/>
                  <a:pt x="24623" y="11488"/>
                  <a:pt x="24219" y="13689"/>
                </a:cubicBezTo>
                <a:cubicBezTo>
                  <a:pt x="24123" y="14215"/>
                  <a:pt x="23931" y="14800"/>
                  <a:pt x="23640" y="15312"/>
                </a:cubicBezTo>
                <a:cubicBezTo>
                  <a:pt x="23476" y="15228"/>
                  <a:pt x="23393" y="15108"/>
                  <a:pt x="23381" y="14947"/>
                </a:cubicBezTo>
                <a:cubicBezTo>
                  <a:pt x="23327" y="14241"/>
                  <a:pt x="23329" y="14633"/>
                  <a:pt x="23438" y="12993"/>
                </a:cubicBezTo>
                <a:cubicBezTo>
                  <a:pt x="23501" y="12055"/>
                  <a:pt x="23519" y="11972"/>
                  <a:pt x="23409" y="11822"/>
                </a:cubicBezTo>
                <a:cubicBezTo>
                  <a:pt x="23361" y="11756"/>
                  <a:pt x="23310" y="11730"/>
                  <a:pt x="23261" y="11730"/>
                </a:cubicBezTo>
                <a:cubicBezTo>
                  <a:pt x="23130" y="11730"/>
                  <a:pt x="23013" y="11916"/>
                  <a:pt x="22985" y="11998"/>
                </a:cubicBezTo>
                <a:cubicBezTo>
                  <a:pt x="22867" y="12351"/>
                  <a:pt x="22844" y="12322"/>
                  <a:pt x="22698" y="14316"/>
                </a:cubicBezTo>
                <a:cubicBezTo>
                  <a:pt x="22679" y="14585"/>
                  <a:pt x="22702" y="14853"/>
                  <a:pt x="22784" y="15111"/>
                </a:cubicBezTo>
                <a:cubicBezTo>
                  <a:pt x="22869" y="15379"/>
                  <a:pt x="23021" y="15591"/>
                  <a:pt x="23303" y="15682"/>
                </a:cubicBezTo>
                <a:cubicBezTo>
                  <a:pt x="23315" y="15687"/>
                  <a:pt x="23324" y="15701"/>
                  <a:pt x="23338" y="15714"/>
                </a:cubicBezTo>
                <a:cubicBezTo>
                  <a:pt x="23113" y="16012"/>
                  <a:pt x="22556" y="16408"/>
                  <a:pt x="21614" y="16612"/>
                </a:cubicBezTo>
                <a:cubicBezTo>
                  <a:pt x="21171" y="16707"/>
                  <a:pt x="20204" y="16891"/>
                  <a:pt x="19635" y="16979"/>
                </a:cubicBezTo>
                <a:cubicBezTo>
                  <a:pt x="19638" y="16941"/>
                  <a:pt x="19637" y="16919"/>
                  <a:pt x="19644" y="16900"/>
                </a:cubicBezTo>
                <a:cubicBezTo>
                  <a:pt x="19869" y="16304"/>
                  <a:pt x="20060" y="15698"/>
                  <a:pt x="20204" y="15078"/>
                </a:cubicBezTo>
                <a:cubicBezTo>
                  <a:pt x="20222" y="14999"/>
                  <a:pt x="20269" y="14973"/>
                  <a:pt x="20338" y="14952"/>
                </a:cubicBezTo>
                <a:cubicBezTo>
                  <a:pt x="20513" y="14898"/>
                  <a:pt x="20690" y="14842"/>
                  <a:pt x="20860" y="14773"/>
                </a:cubicBezTo>
                <a:cubicBezTo>
                  <a:pt x="21833" y="14375"/>
                  <a:pt x="22240" y="13660"/>
                  <a:pt x="22477" y="12702"/>
                </a:cubicBezTo>
                <a:cubicBezTo>
                  <a:pt x="22629" y="12091"/>
                  <a:pt x="22641" y="11466"/>
                  <a:pt x="22682" y="10898"/>
                </a:cubicBezTo>
                <a:cubicBezTo>
                  <a:pt x="22952" y="10843"/>
                  <a:pt x="23348" y="10808"/>
                  <a:pt x="23549" y="10291"/>
                </a:cubicBezTo>
                <a:cubicBezTo>
                  <a:pt x="23655" y="10016"/>
                  <a:pt x="23702" y="9865"/>
                  <a:pt x="23800" y="8627"/>
                </a:cubicBezTo>
                <a:cubicBezTo>
                  <a:pt x="23914" y="7201"/>
                  <a:pt x="24022" y="6044"/>
                  <a:pt x="23874" y="2137"/>
                </a:cubicBezTo>
                <a:cubicBezTo>
                  <a:pt x="23862" y="1824"/>
                  <a:pt x="23825" y="1514"/>
                  <a:pt x="23782" y="1204"/>
                </a:cubicBezTo>
                <a:cubicBezTo>
                  <a:pt x="23763" y="1068"/>
                  <a:pt x="23713" y="933"/>
                  <a:pt x="23652" y="811"/>
                </a:cubicBezTo>
                <a:cubicBezTo>
                  <a:pt x="23615" y="737"/>
                  <a:pt x="23573" y="700"/>
                  <a:pt x="23530" y="700"/>
                </a:cubicBezTo>
                <a:cubicBezTo>
                  <a:pt x="23489" y="700"/>
                  <a:pt x="23448" y="735"/>
                  <a:pt x="23412" y="807"/>
                </a:cubicBezTo>
                <a:cubicBezTo>
                  <a:pt x="23124" y="1402"/>
                  <a:pt x="23204" y="2113"/>
                  <a:pt x="23143" y="8494"/>
                </a:cubicBezTo>
                <a:cubicBezTo>
                  <a:pt x="23140" y="8834"/>
                  <a:pt x="23107" y="9175"/>
                  <a:pt x="23069" y="9513"/>
                </a:cubicBezTo>
                <a:cubicBezTo>
                  <a:pt x="23048" y="9694"/>
                  <a:pt x="22992" y="9871"/>
                  <a:pt x="22939" y="10046"/>
                </a:cubicBezTo>
                <a:cubicBezTo>
                  <a:pt x="22906" y="10156"/>
                  <a:pt x="22828" y="10231"/>
                  <a:pt x="22698" y="10253"/>
                </a:cubicBezTo>
                <a:cubicBezTo>
                  <a:pt x="22684" y="9975"/>
                  <a:pt x="22704" y="8620"/>
                  <a:pt x="22713" y="5467"/>
                </a:cubicBezTo>
                <a:cubicBezTo>
                  <a:pt x="22715" y="4346"/>
                  <a:pt x="22734" y="3222"/>
                  <a:pt x="22642" y="2104"/>
                </a:cubicBezTo>
                <a:cubicBezTo>
                  <a:pt x="22593" y="1499"/>
                  <a:pt x="22618" y="648"/>
                  <a:pt x="22346" y="63"/>
                </a:cubicBezTo>
                <a:cubicBezTo>
                  <a:pt x="22326" y="21"/>
                  <a:pt x="22296" y="1"/>
                  <a:pt x="22266" y="1"/>
                </a:cubicBezTo>
                <a:close/>
              </a:path>
            </a:pathLst>
          </a:custGeom>
          <a:solidFill>
            <a:srgbClr val="024C7F">
              <a:alpha val="160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5" name="Google Shape;11455;p43"/>
          <p:cNvSpPr/>
          <p:nvPr/>
        </p:nvSpPr>
        <p:spPr>
          <a:xfrm>
            <a:off x="2290054" y="3469888"/>
            <a:ext cx="1709566" cy="1981333"/>
          </a:xfrm>
          <a:custGeom>
            <a:avLst/>
            <a:gdLst/>
            <a:ahLst/>
            <a:cxnLst/>
            <a:rect l="l" t="t" r="r" b="b"/>
            <a:pathLst>
              <a:path w="21506" h="24924" extrusionOk="0">
                <a:moveTo>
                  <a:pt x="11343" y="4107"/>
                </a:moveTo>
                <a:lnTo>
                  <a:pt x="11343" y="4107"/>
                </a:lnTo>
                <a:cubicBezTo>
                  <a:pt x="11337" y="4183"/>
                  <a:pt x="11329" y="4261"/>
                  <a:pt x="11322" y="4339"/>
                </a:cubicBezTo>
                <a:cubicBezTo>
                  <a:pt x="11294" y="4639"/>
                  <a:pt x="11305" y="4888"/>
                  <a:pt x="11018" y="4971"/>
                </a:cubicBezTo>
                <a:cubicBezTo>
                  <a:pt x="11015" y="4972"/>
                  <a:pt x="11012" y="4972"/>
                  <a:pt x="11009" y="4972"/>
                </a:cubicBezTo>
                <a:cubicBezTo>
                  <a:pt x="11006" y="4972"/>
                  <a:pt x="11004" y="4972"/>
                  <a:pt x="11001" y="4972"/>
                </a:cubicBezTo>
                <a:cubicBezTo>
                  <a:pt x="11008" y="4719"/>
                  <a:pt x="11008" y="4467"/>
                  <a:pt x="10998" y="4215"/>
                </a:cubicBezTo>
                <a:cubicBezTo>
                  <a:pt x="11117" y="4182"/>
                  <a:pt x="11232" y="4147"/>
                  <a:pt x="11343" y="4107"/>
                </a:cubicBezTo>
                <a:close/>
                <a:moveTo>
                  <a:pt x="7657" y="4229"/>
                </a:moveTo>
                <a:cubicBezTo>
                  <a:pt x="7869" y="4286"/>
                  <a:pt x="8090" y="4330"/>
                  <a:pt x="8321" y="4363"/>
                </a:cubicBezTo>
                <a:cubicBezTo>
                  <a:pt x="8316" y="4709"/>
                  <a:pt x="8313" y="5056"/>
                  <a:pt x="8311" y="5402"/>
                </a:cubicBezTo>
                <a:cubicBezTo>
                  <a:pt x="8263" y="5396"/>
                  <a:pt x="8212" y="5393"/>
                  <a:pt x="8156" y="5393"/>
                </a:cubicBezTo>
                <a:cubicBezTo>
                  <a:pt x="8146" y="5393"/>
                  <a:pt x="8135" y="5393"/>
                  <a:pt x="8124" y="5393"/>
                </a:cubicBezTo>
                <a:cubicBezTo>
                  <a:pt x="8012" y="5394"/>
                  <a:pt x="7901" y="5398"/>
                  <a:pt x="7790" y="5407"/>
                </a:cubicBezTo>
                <a:cubicBezTo>
                  <a:pt x="7705" y="5414"/>
                  <a:pt x="7650" y="5429"/>
                  <a:pt x="7612" y="5429"/>
                </a:cubicBezTo>
                <a:cubicBezTo>
                  <a:pt x="7559" y="5429"/>
                  <a:pt x="7540" y="5401"/>
                  <a:pt x="7520" y="5288"/>
                </a:cubicBezTo>
                <a:cubicBezTo>
                  <a:pt x="7483" y="5075"/>
                  <a:pt x="7625" y="4645"/>
                  <a:pt x="7642" y="4414"/>
                </a:cubicBezTo>
                <a:cubicBezTo>
                  <a:pt x="7647" y="4353"/>
                  <a:pt x="7653" y="4291"/>
                  <a:pt x="7657" y="4229"/>
                </a:cubicBezTo>
                <a:close/>
                <a:moveTo>
                  <a:pt x="10407" y="4345"/>
                </a:moveTo>
                <a:cubicBezTo>
                  <a:pt x="10413" y="4842"/>
                  <a:pt x="10431" y="5339"/>
                  <a:pt x="10370" y="5835"/>
                </a:cubicBezTo>
                <a:cubicBezTo>
                  <a:pt x="10349" y="6006"/>
                  <a:pt x="10293" y="6148"/>
                  <a:pt x="10210" y="6265"/>
                </a:cubicBezTo>
                <a:cubicBezTo>
                  <a:pt x="10118" y="6260"/>
                  <a:pt x="10027" y="6255"/>
                  <a:pt x="9932" y="6255"/>
                </a:cubicBezTo>
                <a:cubicBezTo>
                  <a:pt x="9927" y="6255"/>
                  <a:pt x="9921" y="6255"/>
                  <a:pt x="9915" y="6255"/>
                </a:cubicBezTo>
                <a:cubicBezTo>
                  <a:pt x="9618" y="6255"/>
                  <a:pt x="9333" y="6281"/>
                  <a:pt x="9061" y="6329"/>
                </a:cubicBezTo>
                <a:cubicBezTo>
                  <a:pt x="9068" y="5695"/>
                  <a:pt x="9078" y="5063"/>
                  <a:pt x="9084" y="4430"/>
                </a:cubicBezTo>
                <a:cubicBezTo>
                  <a:pt x="9145" y="4431"/>
                  <a:pt x="9203" y="4432"/>
                  <a:pt x="9263" y="4433"/>
                </a:cubicBezTo>
                <a:cubicBezTo>
                  <a:pt x="9281" y="4433"/>
                  <a:pt x="9299" y="4434"/>
                  <a:pt x="9317" y="4434"/>
                </a:cubicBezTo>
                <a:cubicBezTo>
                  <a:pt x="9695" y="4434"/>
                  <a:pt x="10061" y="4402"/>
                  <a:pt x="10407" y="4345"/>
                </a:cubicBezTo>
                <a:close/>
                <a:moveTo>
                  <a:pt x="1722" y="7525"/>
                </a:moveTo>
                <a:lnTo>
                  <a:pt x="1762" y="7537"/>
                </a:lnTo>
                <a:cubicBezTo>
                  <a:pt x="1769" y="7544"/>
                  <a:pt x="1778" y="7549"/>
                  <a:pt x="1787" y="7549"/>
                </a:cubicBezTo>
                <a:cubicBezTo>
                  <a:pt x="1789" y="7549"/>
                  <a:pt x="1792" y="7548"/>
                  <a:pt x="1795" y="7547"/>
                </a:cubicBezTo>
                <a:cubicBezTo>
                  <a:pt x="1945" y="7590"/>
                  <a:pt x="2102" y="7625"/>
                  <a:pt x="2266" y="7648"/>
                </a:cubicBezTo>
                <a:cubicBezTo>
                  <a:pt x="2242" y="8895"/>
                  <a:pt x="2406" y="10215"/>
                  <a:pt x="2753" y="11415"/>
                </a:cubicBezTo>
                <a:cubicBezTo>
                  <a:pt x="1825" y="10093"/>
                  <a:pt x="1609" y="8933"/>
                  <a:pt x="1722" y="7525"/>
                </a:cubicBezTo>
                <a:close/>
                <a:moveTo>
                  <a:pt x="9401" y="12518"/>
                </a:moveTo>
                <a:lnTo>
                  <a:pt x="9401" y="12518"/>
                </a:lnTo>
                <a:cubicBezTo>
                  <a:pt x="9397" y="12728"/>
                  <a:pt x="9392" y="12937"/>
                  <a:pt x="9387" y="13147"/>
                </a:cubicBezTo>
                <a:cubicBezTo>
                  <a:pt x="9298" y="12943"/>
                  <a:pt x="9148" y="12757"/>
                  <a:pt x="8946" y="12596"/>
                </a:cubicBezTo>
                <a:lnTo>
                  <a:pt x="8946" y="12596"/>
                </a:lnTo>
                <a:cubicBezTo>
                  <a:pt x="8986" y="12607"/>
                  <a:pt x="9028" y="12612"/>
                  <a:pt x="9072" y="12612"/>
                </a:cubicBezTo>
                <a:cubicBezTo>
                  <a:pt x="9172" y="12612"/>
                  <a:pt x="9282" y="12583"/>
                  <a:pt x="9401" y="12518"/>
                </a:cubicBezTo>
                <a:close/>
                <a:moveTo>
                  <a:pt x="4095" y="7445"/>
                </a:moveTo>
                <a:cubicBezTo>
                  <a:pt x="4096" y="7463"/>
                  <a:pt x="4097" y="7482"/>
                  <a:pt x="4097" y="7501"/>
                </a:cubicBezTo>
                <a:cubicBezTo>
                  <a:pt x="4165" y="9254"/>
                  <a:pt x="4044" y="11029"/>
                  <a:pt x="4132" y="12781"/>
                </a:cubicBezTo>
                <a:cubicBezTo>
                  <a:pt x="4113" y="12941"/>
                  <a:pt x="4100" y="13101"/>
                  <a:pt x="4092" y="13261"/>
                </a:cubicBezTo>
                <a:cubicBezTo>
                  <a:pt x="4053" y="13186"/>
                  <a:pt x="4010" y="13115"/>
                  <a:pt x="3967" y="13043"/>
                </a:cubicBezTo>
                <a:cubicBezTo>
                  <a:pt x="3426" y="11934"/>
                  <a:pt x="3064" y="10715"/>
                  <a:pt x="3031" y="9439"/>
                </a:cubicBezTo>
                <a:cubicBezTo>
                  <a:pt x="3017" y="8844"/>
                  <a:pt x="3058" y="8258"/>
                  <a:pt x="3097" y="7673"/>
                </a:cubicBezTo>
                <a:cubicBezTo>
                  <a:pt x="3462" y="7644"/>
                  <a:pt x="3800" y="7564"/>
                  <a:pt x="4095" y="7445"/>
                </a:cubicBezTo>
                <a:close/>
                <a:moveTo>
                  <a:pt x="5222" y="14546"/>
                </a:moveTo>
                <a:cubicBezTo>
                  <a:pt x="5238" y="14558"/>
                  <a:pt x="5253" y="14569"/>
                  <a:pt x="5270" y="14580"/>
                </a:cubicBezTo>
                <a:cubicBezTo>
                  <a:pt x="5270" y="14582"/>
                  <a:pt x="5270" y="14584"/>
                  <a:pt x="5272" y="14586"/>
                </a:cubicBezTo>
                <a:cubicBezTo>
                  <a:pt x="5275" y="14596"/>
                  <a:pt x="5282" y="14600"/>
                  <a:pt x="5291" y="14600"/>
                </a:cubicBezTo>
                <a:cubicBezTo>
                  <a:pt x="5293" y="14600"/>
                  <a:pt x="5296" y="14600"/>
                  <a:pt x="5298" y="14599"/>
                </a:cubicBezTo>
                <a:cubicBezTo>
                  <a:pt x="5445" y="14697"/>
                  <a:pt x="5612" y="14784"/>
                  <a:pt x="5796" y="14854"/>
                </a:cubicBezTo>
                <a:cubicBezTo>
                  <a:pt x="5778" y="15045"/>
                  <a:pt x="5761" y="15233"/>
                  <a:pt x="5745" y="15422"/>
                </a:cubicBezTo>
                <a:cubicBezTo>
                  <a:pt x="5652" y="15179"/>
                  <a:pt x="5495" y="14962"/>
                  <a:pt x="5308" y="14769"/>
                </a:cubicBezTo>
                <a:cubicBezTo>
                  <a:pt x="5277" y="14696"/>
                  <a:pt x="5249" y="14622"/>
                  <a:pt x="5222" y="14546"/>
                </a:cubicBezTo>
                <a:close/>
                <a:moveTo>
                  <a:pt x="9394" y="13950"/>
                </a:moveTo>
                <a:lnTo>
                  <a:pt x="9394" y="13950"/>
                </a:lnTo>
                <a:cubicBezTo>
                  <a:pt x="9398" y="14185"/>
                  <a:pt x="9394" y="14418"/>
                  <a:pt x="9355" y="14627"/>
                </a:cubicBezTo>
                <a:cubicBezTo>
                  <a:pt x="9203" y="15452"/>
                  <a:pt x="8847" y="15685"/>
                  <a:pt x="8248" y="15762"/>
                </a:cubicBezTo>
                <a:cubicBezTo>
                  <a:pt x="8241" y="15475"/>
                  <a:pt x="8222" y="15190"/>
                  <a:pt x="8193" y="14910"/>
                </a:cubicBezTo>
                <a:cubicBezTo>
                  <a:pt x="8780" y="14712"/>
                  <a:pt x="9220" y="14365"/>
                  <a:pt x="9394" y="13950"/>
                </a:cubicBezTo>
                <a:close/>
                <a:moveTo>
                  <a:pt x="12262" y="9546"/>
                </a:moveTo>
                <a:cubicBezTo>
                  <a:pt x="12270" y="9779"/>
                  <a:pt x="12294" y="10009"/>
                  <a:pt x="12367" y="10221"/>
                </a:cubicBezTo>
                <a:cubicBezTo>
                  <a:pt x="12556" y="10774"/>
                  <a:pt x="12894" y="10967"/>
                  <a:pt x="13281" y="10967"/>
                </a:cubicBezTo>
                <a:cubicBezTo>
                  <a:pt x="13516" y="10967"/>
                  <a:pt x="13769" y="10895"/>
                  <a:pt x="14017" y="10790"/>
                </a:cubicBezTo>
                <a:lnTo>
                  <a:pt x="14017" y="10790"/>
                </a:lnTo>
                <a:cubicBezTo>
                  <a:pt x="13974" y="11677"/>
                  <a:pt x="13934" y="12560"/>
                  <a:pt x="13730" y="13421"/>
                </a:cubicBezTo>
                <a:cubicBezTo>
                  <a:pt x="13549" y="14186"/>
                  <a:pt x="13238" y="14878"/>
                  <a:pt x="12746" y="15399"/>
                </a:cubicBezTo>
                <a:cubicBezTo>
                  <a:pt x="12718" y="15153"/>
                  <a:pt x="12706" y="14891"/>
                  <a:pt x="12773" y="14667"/>
                </a:cubicBezTo>
                <a:cubicBezTo>
                  <a:pt x="12802" y="14574"/>
                  <a:pt x="12770" y="14444"/>
                  <a:pt x="12687" y="14396"/>
                </a:cubicBezTo>
                <a:cubicBezTo>
                  <a:pt x="12656" y="14377"/>
                  <a:pt x="12620" y="14349"/>
                  <a:pt x="12583" y="14349"/>
                </a:cubicBezTo>
                <a:cubicBezTo>
                  <a:pt x="12574" y="14349"/>
                  <a:pt x="12566" y="14350"/>
                  <a:pt x="12557" y="14354"/>
                </a:cubicBezTo>
                <a:lnTo>
                  <a:pt x="12525" y="14365"/>
                </a:lnTo>
                <a:cubicBezTo>
                  <a:pt x="12412" y="14407"/>
                  <a:pt x="12343" y="14514"/>
                  <a:pt x="12364" y="14649"/>
                </a:cubicBezTo>
                <a:cubicBezTo>
                  <a:pt x="12416" y="14973"/>
                  <a:pt x="12367" y="15333"/>
                  <a:pt x="12383" y="15661"/>
                </a:cubicBezTo>
                <a:cubicBezTo>
                  <a:pt x="12384" y="15683"/>
                  <a:pt x="12384" y="15705"/>
                  <a:pt x="12385" y="15727"/>
                </a:cubicBezTo>
                <a:cubicBezTo>
                  <a:pt x="12271" y="15813"/>
                  <a:pt x="12151" y="15893"/>
                  <a:pt x="12023" y="15964"/>
                </a:cubicBezTo>
                <a:cubicBezTo>
                  <a:pt x="11843" y="16061"/>
                  <a:pt x="11655" y="16136"/>
                  <a:pt x="11462" y="16200"/>
                </a:cubicBezTo>
                <a:cubicBezTo>
                  <a:pt x="11602" y="15287"/>
                  <a:pt x="11590" y="14328"/>
                  <a:pt x="11630" y="13410"/>
                </a:cubicBezTo>
                <a:cubicBezTo>
                  <a:pt x="11640" y="13212"/>
                  <a:pt x="11502" y="13111"/>
                  <a:pt x="11364" y="13111"/>
                </a:cubicBezTo>
                <a:cubicBezTo>
                  <a:pt x="11235" y="13111"/>
                  <a:pt x="11105" y="13201"/>
                  <a:pt x="11097" y="13386"/>
                </a:cubicBezTo>
                <a:cubicBezTo>
                  <a:pt x="11054" y="14349"/>
                  <a:pt x="10947" y="15351"/>
                  <a:pt x="11024" y="16313"/>
                </a:cubicBezTo>
                <a:cubicBezTo>
                  <a:pt x="10714" y="16381"/>
                  <a:pt x="10402" y="16475"/>
                  <a:pt x="10104" y="16636"/>
                </a:cubicBezTo>
                <a:cubicBezTo>
                  <a:pt x="10089" y="16644"/>
                  <a:pt x="10077" y="16655"/>
                  <a:pt x="10064" y="16663"/>
                </a:cubicBezTo>
                <a:cubicBezTo>
                  <a:pt x="9951" y="16715"/>
                  <a:pt x="9841" y="16772"/>
                  <a:pt x="9735" y="16842"/>
                </a:cubicBezTo>
                <a:cubicBezTo>
                  <a:pt x="9188" y="17198"/>
                  <a:pt x="8572" y="17926"/>
                  <a:pt x="8175" y="18739"/>
                </a:cubicBezTo>
                <a:cubicBezTo>
                  <a:pt x="8206" y="17928"/>
                  <a:pt x="8257" y="17091"/>
                  <a:pt x="8257" y="16260"/>
                </a:cubicBezTo>
                <a:cubicBezTo>
                  <a:pt x="8432" y="16348"/>
                  <a:pt x="8616" y="16391"/>
                  <a:pt x="8795" y="16391"/>
                </a:cubicBezTo>
                <a:cubicBezTo>
                  <a:pt x="9275" y="16391"/>
                  <a:pt x="9727" y="16080"/>
                  <a:pt x="9924" y="15476"/>
                </a:cubicBezTo>
                <a:cubicBezTo>
                  <a:pt x="10142" y="14813"/>
                  <a:pt x="10093" y="13995"/>
                  <a:pt x="10130" y="13302"/>
                </a:cubicBezTo>
                <a:cubicBezTo>
                  <a:pt x="10178" y="12429"/>
                  <a:pt x="10269" y="11549"/>
                  <a:pt x="10198" y="10677"/>
                </a:cubicBezTo>
                <a:cubicBezTo>
                  <a:pt x="10183" y="10488"/>
                  <a:pt x="10022" y="10389"/>
                  <a:pt x="9862" y="10389"/>
                </a:cubicBezTo>
                <a:cubicBezTo>
                  <a:pt x="9714" y="10389"/>
                  <a:pt x="9567" y="10474"/>
                  <a:pt x="9538" y="10649"/>
                </a:cubicBezTo>
                <a:cubicBezTo>
                  <a:pt x="9460" y="11107"/>
                  <a:pt x="9432" y="11571"/>
                  <a:pt x="9414" y="12038"/>
                </a:cubicBezTo>
                <a:cubicBezTo>
                  <a:pt x="9194" y="11862"/>
                  <a:pt x="9093" y="11058"/>
                  <a:pt x="9050" y="10129"/>
                </a:cubicBezTo>
                <a:lnTo>
                  <a:pt x="9050" y="10129"/>
                </a:lnTo>
                <a:cubicBezTo>
                  <a:pt x="9140" y="10146"/>
                  <a:pt x="9232" y="10161"/>
                  <a:pt x="9326" y="10172"/>
                </a:cubicBezTo>
                <a:cubicBezTo>
                  <a:pt x="9333" y="10186"/>
                  <a:pt x="9342" y="10199"/>
                  <a:pt x="9354" y="10208"/>
                </a:cubicBezTo>
                <a:cubicBezTo>
                  <a:pt x="9361" y="10214"/>
                  <a:pt x="9371" y="10218"/>
                  <a:pt x="9380" y="10218"/>
                </a:cubicBezTo>
                <a:cubicBezTo>
                  <a:pt x="9390" y="10218"/>
                  <a:pt x="9400" y="10213"/>
                  <a:pt x="9405" y="10202"/>
                </a:cubicBezTo>
                <a:cubicBezTo>
                  <a:pt x="9407" y="10194"/>
                  <a:pt x="9408" y="10187"/>
                  <a:pt x="9410" y="10181"/>
                </a:cubicBezTo>
                <a:cubicBezTo>
                  <a:pt x="9573" y="10198"/>
                  <a:pt x="9740" y="10210"/>
                  <a:pt x="9910" y="10211"/>
                </a:cubicBezTo>
                <a:cubicBezTo>
                  <a:pt x="9920" y="10211"/>
                  <a:pt x="9929" y="10211"/>
                  <a:pt x="9939" y="10211"/>
                </a:cubicBezTo>
                <a:cubicBezTo>
                  <a:pt x="10864" y="10211"/>
                  <a:pt x="11694" y="9954"/>
                  <a:pt x="12262" y="9546"/>
                </a:cubicBezTo>
                <a:close/>
                <a:moveTo>
                  <a:pt x="6333" y="15014"/>
                </a:moveTo>
                <a:cubicBezTo>
                  <a:pt x="6412" y="15030"/>
                  <a:pt x="6494" y="15043"/>
                  <a:pt x="6578" y="15053"/>
                </a:cubicBezTo>
                <a:cubicBezTo>
                  <a:pt x="6583" y="15067"/>
                  <a:pt x="6591" y="15079"/>
                  <a:pt x="6602" y="15088"/>
                </a:cubicBezTo>
                <a:cubicBezTo>
                  <a:pt x="6606" y="15093"/>
                  <a:pt x="6614" y="15095"/>
                  <a:pt x="6621" y="15095"/>
                </a:cubicBezTo>
                <a:cubicBezTo>
                  <a:pt x="6629" y="15095"/>
                  <a:pt x="6637" y="15092"/>
                  <a:pt x="6642" y="15083"/>
                </a:cubicBezTo>
                <a:cubicBezTo>
                  <a:pt x="6645" y="15075"/>
                  <a:pt x="6647" y="15067"/>
                  <a:pt x="6648" y="15060"/>
                </a:cubicBezTo>
                <a:cubicBezTo>
                  <a:pt x="6777" y="15075"/>
                  <a:pt x="6910" y="15084"/>
                  <a:pt x="7046" y="15085"/>
                </a:cubicBezTo>
                <a:cubicBezTo>
                  <a:pt x="7054" y="15085"/>
                  <a:pt x="7061" y="15085"/>
                  <a:pt x="7069" y="15085"/>
                </a:cubicBezTo>
                <a:cubicBezTo>
                  <a:pt x="7197" y="15085"/>
                  <a:pt x="7324" y="15077"/>
                  <a:pt x="7447" y="15066"/>
                </a:cubicBezTo>
                <a:lnTo>
                  <a:pt x="7447" y="15066"/>
                </a:lnTo>
                <a:cubicBezTo>
                  <a:pt x="7330" y="16425"/>
                  <a:pt x="7441" y="17844"/>
                  <a:pt x="7413" y="19187"/>
                </a:cubicBezTo>
                <a:cubicBezTo>
                  <a:pt x="7410" y="19299"/>
                  <a:pt x="7404" y="19411"/>
                  <a:pt x="7401" y="19523"/>
                </a:cubicBezTo>
                <a:cubicBezTo>
                  <a:pt x="7213" y="18751"/>
                  <a:pt x="6970" y="17963"/>
                  <a:pt x="6654" y="17246"/>
                </a:cubicBezTo>
                <a:cubicBezTo>
                  <a:pt x="6525" y="16953"/>
                  <a:pt x="6372" y="16678"/>
                  <a:pt x="6213" y="16408"/>
                </a:cubicBezTo>
                <a:cubicBezTo>
                  <a:pt x="6260" y="15944"/>
                  <a:pt x="6296" y="15479"/>
                  <a:pt x="6333" y="15014"/>
                </a:cubicBezTo>
                <a:close/>
                <a:moveTo>
                  <a:pt x="3615" y="1"/>
                </a:moveTo>
                <a:cubicBezTo>
                  <a:pt x="3506" y="1"/>
                  <a:pt x="3400" y="82"/>
                  <a:pt x="3385" y="243"/>
                </a:cubicBezTo>
                <a:cubicBezTo>
                  <a:pt x="3279" y="1480"/>
                  <a:pt x="3542" y="2647"/>
                  <a:pt x="3832" y="3815"/>
                </a:cubicBezTo>
                <a:cubicBezTo>
                  <a:pt x="3863" y="4143"/>
                  <a:pt x="3893" y="4471"/>
                  <a:pt x="3921" y="4799"/>
                </a:cubicBezTo>
                <a:cubicBezTo>
                  <a:pt x="3586" y="4685"/>
                  <a:pt x="3205" y="4619"/>
                  <a:pt x="2800" y="4617"/>
                </a:cubicBezTo>
                <a:cubicBezTo>
                  <a:pt x="2791" y="4617"/>
                  <a:pt x="2783" y="4617"/>
                  <a:pt x="2775" y="4617"/>
                </a:cubicBezTo>
                <a:cubicBezTo>
                  <a:pt x="1448" y="4617"/>
                  <a:pt x="371" y="5297"/>
                  <a:pt x="366" y="6140"/>
                </a:cubicBezTo>
                <a:cubicBezTo>
                  <a:pt x="364" y="6493"/>
                  <a:pt x="551" y="6815"/>
                  <a:pt x="863" y="7077"/>
                </a:cubicBezTo>
                <a:cubicBezTo>
                  <a:pt x="316" y="9460"/>
                  <a:pt x="2097" y="11560"/>
                  <a:pt x="3532" y="13331"/>
                </a:cubicBezTo>
                <a:cubicBezTo>
                  <a:pt x="3627" y="13502"/>
                  <a:pt x="3728" y="13667"/>
                  <a:pt x="3832" y="13824"/>
                </a:cubicBezTo>
                <a:cubicBezTo>
                  <a:pt x="2816" y="13443"/>
                  <a:pt x="1562" y="13396"/>
                  <a:pt x="929" y="12399"/>
                </a:cubicBezTo>
                <a:cubicBezTo>
                  <a:pt x="852" y="12278"/>
                  <a:pt x="747" y="12228"/>
                  <a:pt x="638" y="12228"/>
                </a:cubicBezTo>
                <a:cubicBezTo>
                  <a:pt x="333" y="12228"/>
                  <a:pt x="0" y="12620"/>
                  <a:pt x="199" y="12971"/>
                </a:cubicBezTo>
                <a:cubicBezTo>
                  <a:pt x="1121" y="14601"/>
                  <a:pt x="3240" y="14265"/>
                  <a:pt x="4575" y="15228"/>
                </a:cubicBezTo>
                <a:cubicBezTo>
                  <a:pt x="4893" y="15830"/>
                  <a:pt x="5309" y="16394"/>
                  <a:pt x="5661" y="16977"/>
                </a:cubicBezTo>
                <a:cubicBezTo>
                  <a:pt x="5676" y="17029"/>
                  <a:pt x="5701" y="17068"/>
                  <a:pt x="5734" y="17098"/>
                </a:cubicBezTo>
                <a:cubicBezTo>
                  <a:pt x="5836" y="17273"/>
                  <a:pt x="5932" y="17450"/>
                  <a:pt x="6016" y="17629"/>
                </a:cubicBezTo>
                <a:cubicBezTo>
                  <a:pt x="6233" y="18094"/>
                  <a:pt x="6404" y="18560"/>
                  <a:pt x="6542" y="19027"/>
                </a:cubicBezTo>
                <a:cubicBezTo>
                  <a:pt x="6478" y="19025"/>
                  <a:pt x="6415" y="19024"/>
                  <a:pt x="6352" y="19023"/>
                </a:cubicBezTo>
                <a:cubicBezTo>
                  <a:pt x="6031" y="18730"/>
                  <a:pt x="5696" y="18465"/>
                  <a:pt x="5464" y="18014"/>
                </a:cubicBezTo>
                <a:cubicBezTo>
                  <a:pt x="5096" y="17298"/>
                  <a:pt x="5021" y="16516"/>
                  <a:pt x="4544" y="15867"/>
                </a:cubicBezTo>
                <a:cubicBezTo>
                  <a:pt x="4515" y="15827"/>
                  <a:pt x="4473" y="15810"/>
                  <a:pt x="4429" y="15810"/>
                </a:cubicBezTo>
                <a:cubicBezTo>
                  <a:pt x="4344" y="15810"/>
                  <a:pt x="4254" y="15878"/>
                  <a:pt x="4257" y="15984"/>
                </a:cubicBezTo>
                <a:cubicBezTo>
                  <a:pt x="4293" y="16954"/>
                  <a:pt x="4660" y="18134"/>
                  <a:pt x="5270" y="18871"/>
                </a:cubicBezTo>
                <a:cubicBezTo>
                  <a:pt x="4702" y="18655"/>
                  <a:pt x="4041" y="18313"/>
                  <a:pt x="3687" y="17760"/>
                </a:cubicBezTo>
                <a:cubicBezTo>
                  <a:pt x="3645" y="17694"/>
                  <a:pt x="3584" y="17666"/>
                  <a:pt x="3520" y="17666"/>
                </a:cubicBezTo>
                <a:cubicBezTo>
                  <a:pt x="3363" y="17666"/>
                  <a:pt x="3192" y="17833"/>
                  <a:pt x="3247" y="18018"/>
                </a:cubicBezTo>
                <a:cubicBezTo>
                  <a:pt x="3515" y="18917"/>
                  <a:pt x="4178" y="19493"/>
                  <a:pt x="4953" y="19833"/>
                </a:cubicBezTo>
                <a:cubicBezTo>
                  <a:pt x="5272" y="19975"/>
                  <a:pt x="5767" y="20133"/>
                  <a:pt x="6224" y="20133"/>
                </a:cubicBezTo>
                <a:cubicBezTo>
                  <a:pt x="6331" y="20133"/>
                  <a:pt x="6436" y="20124"/>
                  <a:pt x="6536" y="20104"/>
                </a:cubicBezTo>
                <a:cubicBezTo>
                  <a:pt x="6697" y="20351"/>
                  <a:pt x="6830" y="20657"/>
                  <a:pt x="6939" y="20989"/>
                </a:cubicBezTo>
                <a:cubicBezTo>
                  <a:pt x="6981" y="21342"/>
                  <a:pt x="7009" y="21698"/>
                  <a:pt x="7027" y="22059"/>
                </a:cubicBezTo>
                <a:cubicBezTo>
                  <a:pt x="6992" y="22029"/>
                  <a:pt x="6955" y="22001"/>
                  <a:pt x="6919" y="21979"/>
                </a:cubicBezTo>
                <a:cubicBezTo>
                  <a:pt x="6673" y="21818"/>
                  <a:pt x="6461" y="21787"/>
                  <a:pt x="6286" y="21602"/>
                </a:cubicBezTo>
                <a:cubicBezTo>
                  <a:pt x="6414" y="21473"/>
                  <a:pt x="6492" y="21319"/>
                  <a:pt x="6493" y="21152"/>
                </a:cubicBezTo>
                <a:cubicBezTo>
                  <a:pt x="6493" y="21122"/>
                  <a:pt x="6490" y="21092"/>
                  <a:pt x="6487" y="21061"/>
                </a:cubicBezTo>
                <a:lnTo>
                  <a:pt x="6487" y="21061"/>
                </a:lnTo>
                <a:cubicBezTo>
                  <a:pt x="6493" y="21075"/>
                  <a:pt x="6503" y="21087"/>
                  <a:pt x="6508" y="21101"/>
                </a:cubicBezTo>
                <a:cubicBezTo>
                  <a:pt x="6536" y="21160"/>
                  <a:pt x="6542" y="21219"/>
                  <a:pt x="6547" y="21283"/>
                </a:cubicBezTo>
                <a:cubicBezTo>
                  <a:pt x="6547" y="21288"/>
                  <a:pt x="6551" y="21291"/>
                  <a:pt x="6554" y="21291"/>
                </a:cubicBezTo>
                <a:cubicBezTo>
                  <a:pt x="6558" y="21291"/>
                  <a:pt x="6561" y="21289"/>
                  <a:pt x="6562" y="21285"/>
                </a:cubicBezTo>
                <a:cubicBezTo>
                  <a:pt x="6580" y="21221"/>
                  <a:pt x="6569" y="21144"/>
                  <a:pt x="6547" y="21083"/>
                </a:cubicBezTo>
                <a:cubicBezTo>
                  <a:pt x="6529" y="21028"/>
                  <a:pt x="6493" y="20980"/>
                  <a:pt x="6451" y="20941"/>
                </a:cubicBezTo>
                <a:cubicBezTo>
                  <a:pt x="6352" y="20689"/>
                  <a:pt x="6080" y="20481"/>
                  <a:pt x="5719" y="20370"/>
                </a:cubicBezTo>
                <a:cubicBezTo>
                  <a:pt x="5728" y="20364"/>
                  <a:pt x="5735" y="20359"/>
                  <a:pt x="5743" y="20352"/>
                </a:cubicBezTo>
                <a:cubicBezTo>
                  <a:pt x="5746" y="20348"/>
                  <a:pt x="5744" y="20338"/>
                  <a:pt x="5738" y="20338"/>
                </a:cubicBezTo>
                <a:cubicBezTo>
                  <a:pt x="5738" y="20338"/>
                  <a:pt x="5738" y="20338"/>
                  <a:pt x="5737" y="20338"/>
                </a:cubicBezTo>
                <a:cubicBezTo>
                  <a:pt x="5718" y="20341"/>
                  <a:pt x="5701" y="20349"/>
                  <a:pt x="5686" y="20360"/>
                </a:cubicBezTo>
                <a:cubicBezTo>
                  <a:pt x="5520" y="20314"/>
                  <a:pt x="5339" y="20285"/>
                  <a:pt x="5145" y="20284"/>
                </a:cubicBezTo>
                <a:cubicBezTo>
                  <a:pt x="5141" y="20284"/>
                  <a:pt x="5137" y="20284"/>
                  <a:pt x="5133" y="20284"/>
                </a:cubicBezTo>
                <a:cubicBezTo>
                  <a:pt x="4392" y="20284"/>
                  <a:pt x="3789" y="20663"/>
                  <a:pt x="3787" y="21135"/>
                </a:cubicBezTo>
                <a:cubicBezTo>
                  <a:pt x="3784" y="21609"/>
                  <a:pt x="4388" y="21997"/>
                  <a:pt x="5134" y="22001"/>
                </a:cubicBezTo>
                <a:cubicBezTo>
                  <a:pt x="5139" y="22001"/>
                  <a:pt x="5144" y="22001"/>
                  <a:pt x="5149" y="22001"/>
                </a:cubicBezTo>
                <a:cubicBezTo>
                  <a:pt x="5297" y="22001"/>
                  <a:pt x="5440" y="21985"/>
                  <a:pt x="5572" y="21958"/>
                </a:cubicBezTo>
                <a:cubicBezTo>
                  <a:pt x="5665" y="22137"/>
                  <a:pt x="5775" y="22292"/>
                  <a:pt x="5907" y="22396"/>
                </a:cubicBezTo>
                <a:cubicBezTo>
                  <a:pt x="6159" y="22595"/>
                  <a:pt x="6481" y="22619"/>
                  <a:pt x="6749" y="22783"/>
                </a:cubicBezTo>
                <a:cubicBezTo>
                  <a:pt x="6877" y="22860"/>
                  <a:pt x="6966" y="22977"/>
                  <a:pt x="7056" y="23091"/>
                </a:cubicBezTo>
                <a:cubicBezTo>
                  <a:pt x="7058" y="23504"/>
                  <a:pt x="7051" y="23924"/>
                  <a:pt x="7041" y="24351"/>
                </a:cubicBezTo>
                <a:cubicBezTo>
                  <a:pt x="7037" y="24476"/>
                  <a:pt x="7105" y="24568"/>
                  <a:pt x="7192" y="24614"/>
                </a:cubicBezTo>
                <a:cubicBezTo>
                  <a:pt x="7215" y="24685"/>
                  <a:pt x="7260" y="24744"/>
                  <a:pt x="7340" y="24770"/>
                </a:cubicBezTo>
                <a:cubicBezTo>
                  <a:pt x="7565" y="24840"/>
                  <a:pt x="7869" y="24924"/>
                  <a:pt x="8155" y="24924"/>
                </a:cubicBezTo>
                <a:cubicBezTo>
                  <a:pt x="8298" y="24924"/>
                  <a:pt x="8437" y="24903"/>
                  <a:pt x="8560" y="24849"/>
                </a:cubicBezTo>
                <a:cubicBezTo>
                  <a:pt x="8561" y="24849"/>
                  <a:pt x="8563" y="24849"/>
                  <a:pt x="8565" y="24849"/>
                </a:cubicBezTo>
                <a:cubicBezTo>
                  <a:pt x="8666" y="24849"/>
                  <a:pt x="8766" y="24780"/>
                  <a:pt x="8812" y="24646"/>
                </a:cubicBezTo>
                <a:cubicBezTo>
                  <a:pt x="8829" y="24623"/>
                  <a:pt x="8850" y="24607"/>
                  <a:pt x="8866" y="24580"/>
                </a:cubicBezTo>
                <a:cubicBezTo>
                  <a:pt x="8913" y="24504"/>
                  <a:pt x="8909" y="24394"/>
                  <a:pt x="8864" y="24319"/>
                </a:cubicBezTo>
                <a:cubicBezTo>
                  <a:pt x="8891" y="24084"/>
                  <a:pt x="8909" y="23847"/>
                  <a:pt x="8923" y="23613"/>
                </a:cubicBezTo>
                <a:cubicBezTo>
                  <a:pt x="8927" y="23567"/>
                  <a:pt x="8925" y="23522"/>
                  <a:pt x="8927" y="23479"/>
                </a:cubicBezTo>
                <a:cubicBezTo>
                  <a:pt x="8967" y="23164"/>
                  <a:pt x="8946" y="22839"/>
                  <a:pt x="8965" y="22520"/>
                </a:cubicBezTo>
                <a:cubicBezTo>
                  <a:pt x="8985" y="22181"/>
                  <a:pt x="9034" y="21851"/>
                  <a:pt x="9102" y="21524"/>
                </a:cubicBezTo>
                <a:cubicBezTo>
                  <a:pt x="9131" y="21406"/>
                  <a:pt x="9162" y="21288"/>
                  <a:pt x="9198" y="21171"/>
                </a:cubicBezTo>
                <a:cubicBezTo>
                  <a:pt x="9205" y="21144"/>
                  <a:pt x="9205" y="21119"/>
                  <a:pt x="9200" y="21095"/>
                </a:cubicBezTo>
                <a:lnTo>
                  <a:pt x="9204" y="21079"/>
                </a:lnTo>
                <a:cubicBezTo>
                  <a:pt x="9219" y="21022"/>
                  <a:pt x="9216" y="20971"/>
                  <a:pt x="9205" y="20925"/>
                </a:cubicBezTo>
                <a:cubicBezTo>
                  <a:pt x="9217" y="20899"/>
                  <a:pt x="9231" y="20875"/>
                  <a:pt x="9242" y="20851"/>
                </a:cubicBezTo>
                <a:cubicBezTo>
                  <a:pt x="9811" y="20278"/>
                  <a:pt x="10565" y="19936"/>
                  <a:pt x="11340" y="19920"/>
                </a:cubicBezTo>
                <a:cubicBezTo>
                  <a:pt x="11367" y="19920"/>
                  <a:pt x="11394" y="19920"/>
                  <a:pt x="11421" y="19920"/>
                </a:cubicBezTo>
                <a:cubicBezTo>
                  <a:pt x="12202" y="19920"/>
                  <a:pt x="12893" y="20154"/>
                  <a:pt x="13611" y="20154"/>
                </a:cubicBezTo>
                <a:cubicBezTo>
                  <a:pt x="13957" y="20154"/>
                  <a:pt x="14309" y="20100"/>
                  <a:pt x="14681" y="19939"/>
                </a:cubicBezTo>
                <a:cubicBezTo>
                  <a:pt x="14990" y="19805"/>
                  <a:pt x="14850" y="19268"/>
                  <a:pt x="14547" y="19261"/>
                </a:cubicBezTo>
                <a:cubicBezTo>
                  <a:pt x="13594" y="19237"/>
                  <a:pt x="12650" y="18985"/>
                  <a:pt x="11713" y="18934"/>
                </a:cubicBezTo>
                <a:cubicBezTo>
                  <a:pt x="12101" y="18816"/>
                  <a:pt x="12501" y="18727"/>
                  <a:pt x="12895" y="18647"/>
                </a:cubicBezTo>
                <a:cubicBezTo>
                  <a:pt x="13486" y="18529"/>
                  <a:pt x="14457" y="18340"/>
                  <a:pt x="15048" y="17863"/>
                </a:cubicBezTo>
                <a:cubicBezTo>
                  <a:pt x="15216" y="17911"/>
                  <a:pt x="15399" y="17939"/>
                  <a:pt x="15595" y="17940"/>
                </a:cubicBezTo>
                <a:cubicBezTo>
                  <a:pt x="15599" y="17940"/>
                  <a:pt x="15603" y="17940"/>
                  <a:pt x="15607" y="17940"/>
                </a:cubicBezTo>
                <a:cubicBezTo>
                  <a:pt x="16349" y="17940"/>
                  <a:pt x="16950" y="17561"/>
                  <a:pt x="16954" y="17089"/>
                </a:cubicBezTo>
                <a:cubicBezTo>
                  <a:pt x="16956" y="16615"/>
                  <a:pt x="16353" y="16227"/>
                  <a:pt x="15605" y="16223"/>
                </a:cubicBezTo>
                <a:cubicBezTo>
                  <a:pt x="15601" y="16223"/>
                  <a:pt x="15597" y="16223"/>
                  <a:pt x="15593" y="16223"/>
                </a:cubicBezTo>
                <a:cubicBezTo>
                  <a:pt x="14852" y="16223"/>
                  <a:pt x="14250" y="16602"/>
                  <a:pt x="14248" y="17073"/>
                </a:cubicBezTo>
                <a:cubicBezTo>
                  <a:pt x="14246" y="17243"/>
                  <a:pt x="14324" y="17402"/>
                  <a:pt x="14457" y="17535"/>
                </a:cubicBezTo>
                <a:cubicBezTo>
                  <a:pt x="14249" y="17769"/>
                  <a:pt x="14029" y="17962"/>
                  <a:pt x="13797" y="18057"/>
                </a:cubicBezTo>
                <a:cubicBezTo>
                  <a:pt x="13310" y="18253"/>
                  <a:pt x="12687" y="18220"/>
                  <a:pt x="12178" y="18338"/>
                </a:cubicBezTo>
                <a:cubicBezTo>
                  <a:pt x="11962" y="18390"/>
                  <a:pt x="11736" y="18446"/>
                  <a:pt x="11510" y="18512"/>
                </a:cubicBezTo>
                <a:cubicBezTo>
                  <a:pt x="11515" y="18441"/>
                  <a:pt x="11521" y="18371"/>
                  <a:pt x="11524" y="18301"/>
                </a:cubicBezTo>
                <a:cubicBezTo>
                  <a:pt x="11538" y="18053"/>
                  <a:pt x="11327" y="17872"/>
                  <a:pt x="11128" y="17872"/>
                </a:cubicBezTo>
                <a:cubicBezTo>
                  <a:pt x="11017" y="17872"/>
                  <a:pt x="10909" y="17929"/>
                  <a:pt x="10846" y="18063"/>
                </a:cubicBezTo>
                <a:cubicBezTo>
                  <a:pt x="10726" y="18316"/>
                  <a:pt x="10626" y="18572"/>
                  <a:pt x="10549" y="18842"/>
                </a:cubicBezTo>
                <a:cubicBezTo>
                  <a:pt x="10229" y="18975"/>
                  <a:pt x="9921" y="19132"/>
                  <a:pt x="9644" y="19317"/>
                </a:cubicBezTo>
                <a:cubicBezTo>
                  <a:pt x="9636" y="19322"/>
                  <a:pt x="9629" y="19328"/>
                  <a:pt x="9623" y="19333"/>
                </a:cubicBezTo>
                <a:cubicBezTo>
                  <a:pt x="9424" y="19429"/>
                  <a:pt x="9224" y="19545"/>
                  <a:pt x="9035" y="19678"/>
                </a:cubicBezTo>
                <a:cubicBezTo>
                  <a:pt x="9059" y="19497"/>
                  <a:pt x="9087" y="19322"/>
                  <a:pt x="9121" y="19153"/>
                </a:cubicBezTo>
                <a:cubicBezTo>
                  <a:pt x="9577" y="18324"/>
                  <a:pt x="10296" y="17757"/>
                  <a:pt x="11283" y="17386"/>
                </a:cubicBezTo>
                <a:cubicBezTo>
                  <a:pt x="11838" y="17178"/>
                  <a:pt x="12356" y="17002"/>
                  <a:pt x="12828" y="16717"/>
                </a:cubicBezTo>
                <a:cubicBezTo>
                  <a:pt x="13048" y="16643"/>
                  <a:pt x="13265" y="16542"/>
                  <a:pt x="13480" y="16391"/>
                </a:cubicBezTo>
                <a:cubicBezTo>
                  <a:pt x="14112" y="15945"/>
                  <a:pt x="14391" y="15243"/>
                  <a:pt x="14516" y="14463"/>
                </a:cubicBezTo>
                <a:cubicBezTo>
                  <a:pt x="14727" y="14350"/>
                  <a:pt x="14972" y="14322"/>
                  <a:pt x="15223" y="14322"/>
                </a:cubicBezTo>
                <a:cubicBezTo>
                  <a:pt x="15474" y="14322"/>
                  <a:pt x="15731" y="14350"/>
                  <a:pt x="15969" y="14350"/>
                </a:cubicBezTo>
                <a:cubicBezTo>
                  <a:pt x="16044" y="14350"/>
                  <a:pt x="16117" y="14347"/>
                  <a:pt x="16187" y="14340"/>
                </a:cubicBezTo>
                <a:cubicBezTo>
                  <a:pt x="16415" y="14477"/>
                  <a:pt x="16683" y="14535"/>
                  <a:pt x="16964" y="14535"/>
                </a:cubicBezTo>
                <a:cubicBezTo>
                  <a:pt x="17591" y="14535"/>
                  <a:pt x="18281" y="14250"/>
                  <a:pt x="18731" y="13931"/>
                </a:cubicBezTo>
                <a:cubicBezTo>
                  <a:pt x="18953" y="13772"/>
                  <a:pt x="19157" y="13586"/>
                  <a:pt x="19337" y="13379"/>
                </a:cubicBezTo>
                <a:cubicBezTo>
                  <a:pt x="19350" y="13379"/>
                  <a:pt x="19364" y="13380"/>
                  <a:pt x="19377" y="13380"/>
                </a:cubicBezTo>
                <a:cubicBezTo>
                  <a:pt x="19478" y="13380"/>
                  <a:pt x="19575" y="13375"/>
                  <a:pt x="19672" y="13367"/>
                </a:cubicBezTo>
                <a:cubicBezTo>
                  <a:pt x="19675" y="13382"/>
                  <a:pt x="19687" y="13388"/>
                  <a:pt x="19699" y="13388"/>
                </a:cubicBezTo>
                <a:cubicBezTo>
                  <a:pt x="19713" y="13388"/>
                  <a:pt x="19728" y="13379"/>
                  <a:pt x="19732" y="13362"/>
                </a:cubicBezTo>
                <a:cubicBezTo>
                  <a:pt x="20651" y="13266"/>
                  <a:pt x="21365" y="12783"/>
                  <a:pt x="21442" y="12184"/>
                </a:cubicBezTo>
                <a:cubicBezTo>
                  <a:pt x="21442" y="12186"/>
                  <a:pt x="21443" y="12187"/>
                  <a:pt x="21443" y="12188"/>
                </a:cubicBezTo>
                <a:cubicBezTo>
                  <a:pt x="21456" y="12240"/>
                  <a:pt x="21456" y="12290"/>
                  <a:pt x="21459" y="12342"/>
                </a:cubicBezTo>
                <a:cubicBezTo>
                  <a:pt x="21460" y="12349"/>
                  <a:pt x="21467" y="12353"/>
                  <a:pt x="21472" y="12353"/>
                </a:cubicBezTo>
                <a:cubicBezTo>
                  <a:pt x="21477" y="12353"/>
                  <a:pt x="21481" y="12351"/>
                  <a:pt x="21483" y="12345"/>
                </a:cubicBezTo>
                <a:cubicBezTo>
                  <a:pt x="21506" y="12240"/>
                  <a:pt x="21491" y="12110"/>
                  <a:pt x="21457" y="12013"/>
                </a:cubicBezTo>
                <a:cubicBezTo>
                  <a:pt x="21452" y="11999"/>
                  <a:pt x="21445" y="11984"/>
                  <a:pt x="21438" y="11969"/>
                </a:cubicBezTo>
                <a:cubicBezTo>
                  <a:pt x="21377" y="11474"/>
                  <a:pt x="20883" y="11054"/>
                  <a:pt x="20193" y="10863"/>
                </a:cubicBezTo>
                <a:cubicBezTo>
                  <a:pt x="20208" y="10852"/>
                  <a:pt x="20221" y="10840"/>
                  <a:pt x="20234" y="10826"/>
                </a:cubicBezTo>
                <a:cubicBezTo>
                  <a:pt x="20243" y="10817"/>
                  <a:pt x="20236" y="10806"/>
                  <a:pt x="20225" y="10806"/>
                </a:cubicBezTo>
                <a:cubicBezTo>
                  <a:pt x="20225" y="10806"/>
                  <a:pt x="20224" y="10806"/>
                  <a:pt x="20223" y="10806"/>
                </a:cubicBezTo>
                <a:cubicBezTo>
                  <a:pt x="20189" y="10811"/>
                  <a:pt x="20161" y="10829"/>
                  <a:pt x="20136" y="10851"/>
                </a:cubicBezTo>
                <a:cubicBezTo>
                  <a:pt x="19904" y="10792"/>
                  <a:pt x="19652" y="10757"/>
                  <a:pt x="19388" y="10756"/>
                </a:cubicBezTo>
                <a:cubicBezTo>
                  <a:pt x="19382" y="10756"/>
                  <a:pt x="19376" y="10756"/>
                  <a:pt x="19370" y="10756"/>
                </a:cubicBezTo>
                <a:cubicBezTo>
                  <a:pt x="18236" y="10756"/>
                  <a:pt x="17318" y="11334"/>
                  <a:pt x="17315" y="12054"/>
                </a:cubicBezTo>
                <a:cubicBezTo>
                  <a:pt x="17312" y="12436"/>
                  <a:pt x="17570" y="12780"/>
                  <a:pt x="17977" y="13022"/>
                </a:cubicBezTo>
                <a:cubicBezTo>
                  <a:pt x="17985" y="13158"/>
                  <a:pt x="17991" y="13292"/>
                  <a:pt x="17999" y="13425"/>
                </a:cubicBezTo>
                <a:cubicBezTo>
                  <a:pt x="17749" y="13544"/>
                  <a:pt x="17485" y="13620"/>
                  <a:pt x="17212" y="13650"/>
                </a:cubicBezTo>
                <a:cubicBezTo>
                  <a:pt x="17153" y="13657"/>
                  <a:pt x="17094" y="13659"/>
                  <a:pt x="17036" y="13659"/>
                </a:cubicBezTo>
                <a:cubicBezTo>
                  <a:pt x="17004" y="13659"/>
                  <a:pt x="16972" y="13658"/>
                  <a:pt x="16940" y="13657"/>
                </a:cubicBezTo>
                <a:cubicBezTo>
                  <a:pt x="16950" y="13616"/>
                  <a:pt x="16962" y="13579"/>
                  <a:pt x="16971" y="13532"/>
                </a:cubicBezTo>
                <a:cubicBezTo>
                  <a:pt x="17103" y="12704"/>
                  <a:pt x="17065" y="11779"/>
                  <a:pt x="17108" y="10941"/>
                </a:cubicBezTo>
                <a:cubicBezTo>
                  <a:pt x="17117" y="10720"/>
                  <a:pt x="17134" y="10498"/>
                  <a:pt x="17147" y="10278"/>
                </a:cubicBezTo>
                <a:cubicBezTo>
                  <a:pt x="17208" y="10298"/>
                  <a:pt x="17269" y="10311"/>
                  <a:pt x="17330" y="10311"/>
                </a:cubicBezTo>
                <a:cubicBezTo>
                  <a:pt x="17414" y="10311"/>
                  <a:pt x="17497" y="10286"/>
                  <a:pt x="17572" y="10223"/>
                </a:cubicBezTo>
                <a:cubicBezTo>
                  <a:pt x="17746" y="10078"/>
                  <a:pt x="17728" y="9846"/>
                  <a:pt x="17729" y="9630"/>
                </a:cubicBezTo>
                <a:cubicBezTo>
                  <a:pt x="17731" y="9312"/>
                  <a:pt x="17800" y="8972"/>
                  <a:pt x="17760" y="8660"/>
                </a:cubicBezTo>
                <a:cubicBezTo>
                  <a:pt x="17756" y="8626"/>
                  <a:pt x="17735" y="8611"/>
                  <a:pt x="17712" y="8611"/>
                </a:cubicBezTo>
                <a:cubicBezTo>
                  <a:pt x="17686" y="8611"/>
                  <a:pt x="17658" y="8628"/>
                  <a:pt x="17647" y="8655"/>
                </a:cubicBezTo>
                <a:cubicBezTo>
                  <a:pt x="17552" y="8875"/>
                  <a:pt x="17539" y="9135"/>
                  <a:pt x="17476" y="9369"/>
                </a:cubicBezTo>
                <a:cubicBezTo>
                  <a:pt x="17435" y="9519"/>
                  <a:pt x="17428" y="9763"/>
                  <a:pt x="17278" y="9763"/>
                </a:cubicBezTo>
                <a:cubicBezTo>
                  <a:pt x="17272" y="9763"/>
                  <a:pt x="17266" y="9763"/>
                  <a:pt x="17260" y="9762"/>
                </a:cubicBezTo>
                <a:cubicBezTo>
                  <a:pt x="17229" y="9758"/>
                  <a:pt x="17200" y="9750"/>
                  <a:pt x="17170" y="9741"/>
                </a:cubicBezTo>
                <a:cubicBezTo>
                  <a:pt x="17183" y="9269"/>
                  <a:pt x="17163" y="8800"/>
                  <a:pt x="17047" y="8338"/>
                </a:cubicBezTo>
                <a:cubicBezTo>
                  <a:pt x="17025" y="8246"/>
                  <a:pt x="16955" y="8199"/>
                  <a:pt x="16885" y="8199"/>
                </a:cubicBezTo>
                <a:cubicBezTo>
                  <a:pt x="16820" y="8199"/>
                  <a:pt x="16754" y="8240"/>
                  <a:pt x="16724" y="8323"/>
                </a:cubicBezTo>
                <a:cubicBezTo>
                  <a:pt x="16462" y="9086"/>
                  <a:pt x="16476" y="9875"/>
                  <a:pt x="16445" y="10681"/>
                </a:cubicBezTo>
                <a:cubicBezTo>
                  <a:pt x="16416" y="11447"/>
                  <a:pt x="16593" y="12767"/>
                  <a:pt x="16104" y="13324"/>
                </a:cubicBezTo>
                <a:cubicBezTo>
                  <a:pt x="16033" y="13403"/>
                  <a:pt x="15964" y="13456"/>
                  <a:pt x="15895" y="13498"/>
                </a:cubicBezTo>
                <a:cubicBezTo>
                  <a:pt x="15898" y="13436"/>
                  <a:pt x="15899" y="13374"/>
                  <a:pt x="15903" y="13312"/>
                </a:cubicBezTo>
                <a:cubicBezTo>
                  <a:pt x="15936" y="12809"/>
                  <a:pt x="15951" y="12307"/>
                  <a:pt x="15968" y="11804"/>
                </a:cubicBezTo>
                <a:cubicBezTo>
                  <a:pt x="15975" y="11603"/>
                  <a:pt x="15836" y="11499"/>
                  <a:pt x="15697" y="11499"/>
                </a:cubicBezTo>
                <a:cubicBezTo>
                  <a:pt x="15565" y="11499"/>
                  <a:pt x="15434" y="11591"/>
                  <a:pt x="15424" y="11781"/>
                </a:cubicBezTo>
                <a:cubicBezTo>
                  <a:pt x="15397" y="12283"/>
                  <a:pt x="15366" y="12783"/>
                  <a:pt x="15356" y="13287"/>
                </a:cubicBezTo>
                <a:cubicBezTo>
                  <a:pt x="15352" y="13395"/>
                  <a:pt x="15345" y="13503"/>
                  <a:pt x="15342" y="13606"/>
                </a:cubicBezTo>
                <a:cubicBezTo>
                  <a:pt x="15303" y="13605"/>
                  <a:pt x="15265" y="13605"/>
                  <a:pt x="15225" y="13605"/>
                </a:cubicBezTo>
                <a:cubicBezTo>
                  <a:pt x="15065" y="13605"/>
                  <a:pt x="14896" y="13619"/>
                  <a:pt x="14709" y="13711"/>
                </a:cubicBezTo>
                <a:cubicBezTo>
                  <a:pt x="15069" y="12011"/>
                  <a:pt x="14850" y="10094"/>
                  <a:pt x="14851" y="8435"/>
                </a:cubicBezTo>
                <a:cubicBezTo>
                  <a:pt x="14851" y="8230"/>
                  <a:pt x="14684" y="8098"/>
                  <a:pt x="14529" y="8098"/>
                </a:cubicBezTo>
                <a:cubicBezTo>
                  <a:pt x="14418" y="8098"/>
                  <a:pt x="14313" y="8166"/>
                  <a:pt x="14278" y="8322"/>
                </a:cubicBezTo>
                <a:cubicBezTo>
                  <a:pt x="14267" y="8368"/>
                  <a:pt x="14262" y="8414"/>
                  <a:pt x="14252" y="8460"/>
                </a:cubicBezTo>
                <a:cubicBezTo>
                  <a:pt x="14191" y="8491"/>
                  <a:pt x="14143" y="8551"/>
                  <a:pt x="14135" y="8636"/>
                </a:cubicBezTo>
                <a:cubicBezTo>
                  <a:pt x="14113" y="8909"/>
                  <a:pt x="14103" y="9192"/>
                  <a:pt x="14102" y="9480"/>
                </a:cubicBezTo>
                <a:cubicBezTo>
                  <a:pt x="14080" y="9703"/>
                  <a:pt x="14063" y="9928"/>
                  <a:pt x="14049" y="10152"/>
                </a:cubicBezTo>
                <a:cubicBezTo>
                  <a:pt x="13857" y="10242"/>
                  <a:pt x="13647" y="10313"/>
                  <a:pt x="13458" y="10313"/>
                </a:cubicBezTo>
                <a:cubicBezTo>
                  <a:pt x="13200" y="10313"/>
                  <a:pt x="12984" y="10179"/>
                  <a:pt x="12916" y="9775"/>
                </a:cubicBezTo>
                <a:cubicBezTo>
                  <a:pt x="12889" y="9622"/>
                  <a:pt x="12891" y="9456"/>
                  <a:pt x="12902" y="9289"/>
                </a:cubicBezTo>
                <a:cubicBezTo>
                  <a:pt x="12915" y="9279"/>
                  <a:pt x="12926" y="9273"/>
                  <a:pt x="12937" y="9261"/>
                </a:cubicBezTo>
                <a:cubicBezTo>
                  <a:pt x="13523" y="8640"/>
                  <a:pt x="13733" y="7896"/>
                  <a:pt x="14502" y="7426"/>
                </a:cubicBezTo>
                <a:cubicBezTo>
                  <a:pt x="14776" y="7260"/>
                  <a:pt x="15063" y="7132"/>
                  <a:pt x="15355" y="7012"/>
                </a:cubicBezTo>
                <a:cubicBezTo>
                  <a:pt x="15823" y="7194"/>
                  <a:pt x="16371" y="7303"/>
                  <a:pt x="16960" y="7307"/>
                </a:cubicBezTo>
                <a:cubicBezTo>
                  <a:pt x="16970" y="7307"/>
                  <a:pt x="16981" y="7307"/>
                  <a:pt x="16991" y="7307"/>
                </a:cubicBezTo>
                <a:cubicBezTo>
                  <a:pt x="18700" y="7307"/>
                  <a:pt x="20086" y="6433"/>
                  <a:pt x="20092" y="5346"/>
                </a:cubicBezTo>
                <a:cubicBezTo>
                  <a:pt x="20097" y="4507"/>
                  <a:pt x="19278" y="3786"/>
                  <a:pt x="18116" y="3491"/>
                </a:cubicBezTo>
                <a:cubicBezTo>
                  <a:pt x="18127" y="3481"/>
                  <a:pt x="18140" y="3473"/>
                  <a:pt x="18151" y="3462"/>
                </a:cubicBezTo>
                <a:cubicBezTo>
                  <a:pt x="18163" y="3449"/>
                  <a:pt x="18152" y="3432"/>
                  <a:pt x="18136" y="3432"/>
                </a:cubicBezTo>
                <a:cubicBezTo>
                  <a:pt x="18135" y="3432"/>
                  <a:pt x="18134" y="3432"/>
                  <a:pt x="18133" y="3432"/>
                </a:cubicBezTo>
                <a:cubicBezTo>
                  <a:pt x="18098" y="3437"/>
                  <a:pt x="18066" y="3453"/>
                  <a:pt x="18035" y="3472"/>
                </a:cubicBezTo>
                <a:cubicBezTo>
                  <a:pt x="17706" y="3395"/>
                  <a:pt x="17353" y="3350"/>
                  <a:pt x="16983" y="3348"/>
                </a:cubicBezTo>
                <a:cubicBezTo>
                  <a:pt x="16973" y="3348"/>
                  <a:pt x="16963" y="3348"/>
                  <a:pt x="16952" y="3348"/>
                </a:cubicBezTo>
                <a:cubicBezTo>
                  <a:pt x="15243" y="3348"/>
                  <a:pt x="13858" y="4223"/>
                  <a:pt x="13851" y="5309"/>
                </a:cubicBezTo>
                <a:cubicBezTo>
                  <a:pt x="13848" y="5694"/>
                  <a:pt x="14021" y="6051"/>
                  <a:pt x="14318" y="6357"/>
                </a:cubicBezTo>
                <a:cubicBezTo>
                  <a:pt x="14275" y="6381"/>
                  <a:pt x="14233" y="6402"/>
                  <a:pt x="14191" y="6427"/>
                </a:cubicBezTo>
                <a:cubicBezTo>
                  <a:pt x="13816" y="6653"/>
                  <a:pt x="13369" y="6991"/>
                  <a:pt x="13016" y="7403"/>
                </a:cubicBezTo>
                <a:cubicBezTo>
                  <a:pt x="13029" y="7074"/>
                  <a:pt x="13043" y="6748"/>
                  <a:pt x="13056" y="6419"/>
                </a:cubicBezTo>
                <a:cubicBezTo>
                  <a:pt x="13066" y="6160"/>
                  <a:pt x="12886" y="6026"/>
                  <a:pt x="12706" y="6026"/>
                </a:cubicBezTo>
                <a:cubicBezTo>
                  <a:pt x="12536" y="6026"/>
                  <a:pt x="12367" y="6145"/>
                  <a:pt x="12356" y="6389"/>
                </a:cubicBezTo>
                <a:cubicBezTo>
                  <a:pt x="12347" y="6589"/>
                  <a:pt x="12338" y="6788"/>
                  <a:pt x="12330" y="6989"/>
                </a:cubicBezTo>
                <a:cubicBezTo>
                  <a:pt x="11997" y="6732"/>
                  <a:pt x="11564" y="6530"/>
                  <a:pt x="11068" y="6403"/>
                </a:cubicBezTo>
                <a:cubicBezTo>
                  <a:pt x="11081" y="6394"/>
                  <a:pt x="11092" y="6385"/>
                  <a:pt x="11103" y="6375"/>
                </a:cubicBezTo>
                <a:cubicBezTo>
                  <a:pt x="11115" y="6361"/>
                  <a:pt x="11104" y="6343"/>
                  <a:pt x="11089" y="6343"/>
                </a:cubicBezTo>
                <a:cubicBezTo>
                  <a:pt x="11088" y="6343"/>
                  <a:pt x="11087" y="6344"/>
                  <a:pt x="11086" y="6344"/>
                </a:cubicBezTo>
                <a:cubicBezTo>
                  <a:pt x="11049" y="6349"/>
                  <a:pt x="11016" y="6364"/>
                  <a:pt x="10985" y="6383"/>
                </a:cubicBezTo>
                <a:cubicBezTo>
                  <a:pt x="10946" y="6375"/>
                  <a:pt x="10908" y="6365"/>
                  <a:pt x="10870" y="6357"/>
                </a:cubicBezTo>
                <a:cubicBezTo>
                  <a:pt x="10929" y="6162"/>
                  <a:pt x="10953" y="5955"/>
                  <a:pt x="10966" y="5745"/>
                </a:cubicBezTo>
                <a:cubicBezTo>
                  <a:pt x="11099" y="5768"/>
                  <a:pt x="11229" y="5778"/>
                  <a:pt x="11358" y="5778"/>
                </a:cubicBezTo>
                <a:cubicBezTo>
                  <a:pt x="12170" y="5778"/>
                  <a:pt x="12903" y="5352"/>
                  <a:pt x="13510" y="4706"/>
                </a:cubicBezTo>
                <a:cubicBezTo>
                  <a:pt x="14063" y="4115"/>
                  <a:pt x="14835" y="2988"/>
                  <a:pt x="14532" y="2104"/>
                </a:cubicBezTo>
                <a:cubicBezTo>
                  <a:pt x="14491" y="1986"/>
                  <a:pt x="14370" y="1922"/>
                  <a:pt x="14253" y="1922"/>
                </a:cubicBezTo>
                <a:cubicBezTo>
                  <a:pt x="14175" y="1922"/>
                  <a:pt x="14098" y="1951"/>
                  <a:pt x="14048" y="2013"/>
                </a:cubicBezTo>
                <a:cubicBezTo>
                  <a:pt x="13831" y="2278"/>
                  <a:pt x="13795" y="2547"/>
                  <a:pt x="13679" y="2875"/>
                </a:cubicBezTo>
                <a:cubicBezTo>
                  <a:pt x="13521" y="3315"/>
                  <a:pt x="13275" y="3717"/>
                  <a:pt x="12973" y="4050"/>
                </a:cubicBezTo>
                <a:cubicBezTo>
                  <a:pt x="12604" y="4457"/>
                  <a:pt x="12138" y="4757"/>
                  <a:pt x="11649" y="4982"/>
                </a:cubicBezTo>
                <a:cubicBezTo>
                  <a:pt x="11758" y="4681"/>
                  <a:pt x="11831" y="4280"/>
                  <a:pt x="11881" y="3885"/>
                </a:cubicBezTo>
                <a:cubicBezTo>
                  <a:pt x="12510" y="3570"/>
                  <a:pt x="12953" y="3143"/>
                  <a:pt x="13118" y="2656"/>
                </a:cubicBezTo>
                <a:cubicBezTo>
                  <a:pt x="13123" y="2654"/>
                  <a:pt x="13127" y="2650"/>
                  <a:pt x="13128" y="2644"/>
                </a:cubicBezTo>
                <a:cubicBezTo>
                  <a:pt x="13133" y="2630"/>
                  <a:pt x="13133" y="2616"/>
                  <a:pt x="13135" y="2602"/>
                </a:cubicBezTo>
                <a:cubicBezTo>
                  <a:pt x="13170" y="2485"/>
                  <a:pt x="13188" y="2367"/>
                  <a:pt x="13188" y="2244"/>
                </a:cubicBezTo>
                <a:cubicBezTo>
                  <a:pt x="13193" y="1310"/>
                  <a:pt x="12178" y="504"/>
                  <a:pt x="10737" y="169"/>
                </a:cubicBezTo>
                <a:cubicBezTo>
                  <a:pt x="10749" y="158"/>
                  <a:pt x="10764" y="151"/>
                  <a:pt x="10776" y="139"/>
                </a:cubicBezTo>
                <a:cubicBezTo>
                  <a:pt x="10788" y="127"/>
                  <a:pt x="10781" y="103"/>
                  <a:pt x="10765" y="103"/>
                </a:cubicBezTo>
                <a:cubicBezTo>
                  <a:pt x="10764" y="103"/>
                  <a:pt x="10763" y="103"/>
                  <a:pt x="10762" y="103"/>
                </a:cubicBezTo>
                <a:cubicBezTo>
                  <a:pt x="10716" y="107"/>
                  <a:pt x="10675" y="124"/>
                  <a:pt x="10636" y="146"/>
                </a:cubicBezTo>
                <a:cubicBezTo>
                  <a:pt x="10216" y="55"/>
                  <a:pt x="9762" y="4"/>
                  <a:pt x="9287" y="2"/>
                </a:cubicBezTo>
                <a:cubicBezTo>
                  <a:pt x="9272" y="2"/>
                  <a:pt x="9257" y="2"/>
                  <a:pt x="9242" y="2"/>
                </a:cubicBezTo>
                <a:cubicBezTo>
                  <a:pt x="7101" y="2"/>
                  <a:pt x="5367" y="980"/>
                  <a:pt x="5361" y="2198"/>
                </a:cubicBezTo>
                <a:cubicBezTo>
                  <a:pt x="5357" y="2970"/>
                  <a:pt x="6050" y="3655"/>
                  <a:pt x="7105" y="4058"/>
                </a:cubicBezTo>
                <a:cubicBezTo>
                  <a:pt x="7101" y="4291"/>
                  <a:pt x="7101" y="4523"/>
                  <a:pt x="7112" y="4749"/>
                </a:cubicBezTo>
                <a:cubicBezTo>
                  <a:pt x="7124" y="5038"/>
                  <a:pt x="7116" y="5462"/>
                  <a:pt x="7232" y="5738"/>
                </a:cubicBezTo>
                <a:cubicBezTo>
                  <a:pt x="7334" y="5978"/>
                  <a:pt x="7579" y="6066"/>
                  <a:pt x="7850" y="6066"/>
                </a:cubicBezTo>
                <a:cubicBezTo>
                  <a:pt x="8000" y="6066"/>
                  <a:pt x="8159" y="6039"/>
                  <a:pt x="8306" y="5995"/>
                </a:cubicBezTo>
                <a:lnTo>
                  <a:pt x="8306" y="5995"/>
                </a:lnTo>
                <a:lnTo>
                  <a:pt x="8302" y="6542"/>
                </a:lnTo>
                <a:cubicBezTo>
                  <a:pt x="8091" y="6622"/>
                  <a:pt x="7894" y="6716"/>
                  <a:pt x="7722" y="6824"/>
                </a:cubicBezTo>
                <a:cubicBezTo>
                  <a:pt x="7716" y="6824"/>
                  <a:pt x="7710" y="6824"/>
                  <a:pt x="7704" y="6824"/>
                </a:cubicBezTo>
                <a:cubicBezTo>
                  <a:pt x="7585" y="6824"/>
                  <a:pt x="7475" y="6892"/>
                  <a:pt x="7395" y="6998"/>
                </a:cubicBezTo>
                <a:cubicBezTo>
                  <a:pt x="7389" y="6997"/>
                  <a:pt x="7383" y="6995"/>
                  <a:pt x="7378" y="6992"/>
                </a:cubicBezTo>
                <a:cubicBezTo>
                  <a:pt x="7374" y="6991"/>
                  <a:pt x="7370" y="6990"/>
                  <a:pt x="7367" y="6990"/>
                </a:cubicBezTo>
                <a:cubicBezTo>
                  <a:pt x="7341" y="6990"/>
                  <a:pt x="7331" y="7032"/>
                  <a:pt x="7354" y="7048"/>
                </a:cubicBezTo>
                <a:lnTo>
                  <a:pt x="7357" y="7052"/>
                </a:lnTo>
                <a:cubicBezTo>
                  <a:pt x="7340" y="7082"/>
                  <a:pt x="7325" y="7111"/>
                  <a:pt x="7312" y="7145"/>
                </a:cubicBezTo>
                <a:cubicBezTo>
                  <a:pt x="6991" y="7454"/>
                  <a:pt x="6804" y="7822"/>
                  <a:pt x="6801" y="8219"/>
                </a:cubicBezTo>
                <a:cubicBezTo>
                  <a:pt x="6798" y="8736"/>
                  <a:pt x="7111" y="9208"/>
                  <a:pt x="7621" y="9564"/>
                </a:cubicBezTo>
                <a:cubicBezTo>
                  <a:pt x="7622" y="9567"/>
                  <a:pt x="7621" y="9572"/>
                  <a:pt x="7622" y="9576"/>
                </a:cubicBezTo>
                <a:cubicBezTo>
                  <a:pt x="7626" y="9590"/>
                  <a:pt x="7638" y="9598"/>
                  <a:pt x="7650" y="9598"/>
                </a:cubicBezTo>
                <a:cubicBezTo>
                  <a:pt x="7655" y="9598"/>
                  <a:pt x="7660" y="9596"/>
                  <a:pt x="7665" y="9594"/>
                </a:cubicBezTo>
                <a:cubicBezTo>
                  <a:pt x="7826" y="9702"/>
                  <a:pt x="8005" y="9799"/>
                  <a:pt x="8201" y="9881"/>
                </a:cubicBezTo>
                <a:cubicBezTo>
                  <a:pt x="8197" y="10381"/>
                  <a:pt x="8213" y="10877"/>
                  <a:pt x="8266" y="11357"/>
                </a:cubicBezTo>
                <a:cubicBezTo>
                  <a:pt x="8313" y="11772"/>
                  <a:pt x="8443" y="12167"/>
                  <a:pt x="8648" y="12401"/>
                </a:cubicBezTo>
                <a:cubicBezTo>
                  <a:pt x="8429" y="12278"/>
                  <a:pt x="8175" y="12182"/>
                  <a:pt x="7898" y="12116"/>
                </a:cubicBezTo>
                <a:cubicBezTo>
                  <a:pt x="7915" y="12101"/>
                  <a:pt x="7934" y="12086"/>
                  <a:pt x="7950" y="12070"/>
                </a:cubicBezTo>
                <a:cubicBezTo>
                  <a:pt x="7960" y="12060"/>
                  <a:pt x="7951" y="12046"/>
                  <a:pt x="7938" y="12046"/>
                </a:cubicBezTo>
                <a:cubicBezTo>
                  <a:pt x="7938" y="12046"/>
                  <a:pt x="7937" y="12047"/>
                  <a:pt x="7936" y="12047"/>
                </a:cubicBezTo>
                <a:cubicBezTo>
                  <a:pt x="7896" y="12052"/>
                  <a:pt x="7860" y="12073"/>
                  <a:pt x="7830" y="12100"/>
                </a:cubicBezTo>
                <a:cubicBezTo>
                  <a:pt x="7589" y="12048"/>
                  <a:pt x="7333" y="12017"/>
                  <a:pt x="7064" y="12016"/>
                </a:cubicBezTo>
                <a:cubicBezTo>
                  <a:pt x="7011" y="12016"/>
                  <a:pt x="6959" y="12018"/>
                  <a:pt x="6908" y="12020"/>
                </a:cubicBezTo>
                <a:lnTo>
                  <a:pt x="6908" y="12015"/>
                </a:lnTo>
                <a:cubicBezTo>
                  <a:pt x="6906" y="12006"/>
                  <a:pt x="6900" y="12001"/>
                  <a:pt x="6893" y="12001"/>
                </a:cubicBezTo>
                <a:cubicBezTo>
                  <a:pt x="6887" y="12001"/>
                  <a:pt x="6881" y="12006"/>
                  <a:pt x="6879" y="12015"/>
                </a:cubicBezTo>
                <a:lnTo>
                  <a:pt x="6879" y="12020"/>
                </a:lnTo>
                <a:cubicBezTo>
                  <a:pt x="6580" y="12033"/>
                  <a:pt x="6296" y="12080"/>
                  <a:pt x="6037" y="12155"/>
                </a:cubicBezTo>
                <a:cubicBezTo>
                  <a:pt x="6033" y="12151"/>
                  <a:pt x="6028" y="12149"/>
                  <a:pt x="6022" y="12149"/>
                </a:cubicBezTo>
                <a:cubicBezTo>
                  <a:pt x="6013" y="12149"/>
                  <a:pt x="6003" y="12155"/>
                  <a:pt x="6000" y="12166"/>
                </a:cubicBezTo>
                <a:cubicBezTo>
                  <a:pt x="5674" y="12266"/>
                  <a:pt x="5390" y="12408"/>
                  <a:pt x="5165" y="12585"/>
                </a:cubicBezTo>
                <a:cubicBezTo>
                  <a:pt x="5155" y="12579"/>
                  <a:pt x="5143" y="12574"/>
                  <a:pt x="5132" y="12570"/>
                </a:cubicBezTo>
                <a:cubicBezTo>
                  <a:pt x="5116" y="12564"/>
                  <a:pt x="5101" y="12563"/>
                  <a:pt x="5087" y="12558"/>
                </a:cubicBezTo>
                <a:cubicBezTo>
                  <a:pt x="5083" y="12557"/>
                  <a:pt x="5081" y="12556"/>
                  <a:pt x="5078" y="12556"/>
                </a:cubicBezTo>
                <a:cubicBezTo>
                  <a:pt x="5057" y="12556"/>
                  <a:pt x="5050" y="12588"/>
                  <a:pt x="5068" y="12602"/>
                </a:cubicBezTo>
                <a:cubicBezTo>
                  <a:pt x="5083" y="12611"/>
                  <a:pt x="5091" y="12624"/>
                  <a:pt x="5106" y="12635"/>
                </a:cubicBezTo>
                <a:cubicBezTo>
                  <a:pt x="5106" y="12635"/>
                  <a:pt x="5107" y="12635"/>
                  <a:pt x="5107" y="12637"/>
                </a:cubicBezTo>
                <a:cubicBezTo>
                  <a:pt x="5063" y="12674"/>
                  <a:pt x="5023" y="12712"/>
                  <a:pt x="4984" y="12752"/>
                </a:cubicBezTo>
                <a:cubicBezTo>
                  <a:pt x="5000" y="12006"/>
                  <a:pt x="5102" y="11247"/>
                  <a:pt x="5128" y="10494"/>
                </a:cubicBezTo>
                <a:cubicBezTo>
                  <a:pt x="5427" y="10557"/>
                  <a:pt x="5727" y="10625"/>
                  <a:pt x="6021" y="10708"/>
                </a:cubicBezTo>
                <a:cubicBezTo>
                  <a:pt x="6059" y="10719"/>
                  <a:pt x="6095" y="10724"/>
                  <a:pt x="6130" y="10724"/>
                </a:cubicBezTo>
                <a:cubicBezTo>
                  <a:pt x="6325" y="10724"/>
                  <a:pt x="6469" y="10566"/>
                  <a:pt x="6501" y="10336"/>
                </a:cubicBezTo>
                <a:cubicBezTo>
                  <a:pt x="6559" y="9911"/>
                  <a:pt x="6606" y="9486"/>
                  <a:pt x="6675" y="9061"/>
                </a:cubicBezTo>
                <a:cubicBezTo>
                  <a:pt x="6731" y="8713"/>
                  <a:pt x="6694" y="8196"/>
                  <a:pt x="6274" y="8178"/>
                </a:cubicBezTo>
                <a:cubicBezTo>
                  <a:pt x="6266" y="8177"/>
                  <a:pt x="6259" y="8177"/>
                  <a:pt x="6251" y="8177"/>
                </a:cubicBezTo>
                <a:cubicBezTo>
                  <a:pt x="5878" y="8177"/>
                  <a:pt x="5775" y="8617"/>
                  <a:pt x="5772" y="8952"/>
                </a:cubicBezTo>
                <a:cubicBezTo>
                  <a:pt x="5770" y="9297"/>
                  <a:pt x="5770" y="9643"/>
                  <a:pt x="5770" y="9991"/>
                </a:cubicBezTo>
                <a:cubicBezTo>
                  <a:pt x="5558" y="10039"/>
                  <a:pt x="5345" y="10084"/>
                  <a:pt x="5132" y="10126"/>
                </a:cubicBezTo>
                <a:cubicBezTo>
                  <a:pt x="5132" y="10103"/>
                  <a:pt x="5133" y="10081"/>
                  <a:pt x="5133" y="10057"/>
                </a:cubicBezTo>
                <a:cubicBezTo>
                  <a:pt x="5129" y="9806"/>
                  <a:pt x="5115" y="9558"/>
                  <a:pt x="5094" y="9315"/>
                </a:cubicBezTo>
                <a:cubicBezTo>
                  <a:pt x="5096" y="9120"/>
                  <a:pt x="5097" y="8924"/>
                  <a:pt x="5096" y="8726"/>
                </a:cubicBezTo>
                <a:cubicBezTo>
                  <a:pt x="5230" y="7876"/>
                  <a:pt x="5256" y="7000"/>
                  <a:pt x="5335" y="6143"/>
                </a:cubicBezTo>
                <a:cubicBezTo>
                  <a:pt x="5424" y="5206"/>
                  <a:pt x="5499" y="4256"/>
                  <a:pt x="5297" y="3337"/>
                </a:cubicBezTo>
                <a:cubicBezTo>
                  <a:pt x="5278" y="3253"/>
                  <a:pt x="5208" y="3206"/>
                  <a:pt x="5139" y="3206"/>
                </a:cubicBezTo>
                <a:cubicBezTo>
                  <a:pt x="5078" y="3206"/>
                  <a:pt x="5017" y="3244"/>
                  <a:pt x="4995" y="3324"/>
                </a:cubicBezTo>
                <a:cubicBezTo>
                  <a:pt x="4857" y="3853"/>
                  <a:pt x="4812" y="4396"/>
                  <a:pt x="4808" y="4942"/>
                </a:cubicBezTo>
                <a:cubicBezTo>
                  <a:pt x="4640" y="3725"/>
                  <a:pt x="4411" y="2544"/>
                  <a:pt x="4137" y="1453"/>
                </a:cubicBezTo>
                <a:cubicBezTo>
                  <a:pt x="4058" y="1028"/>
                  <a:pt x="3968" y="606"/>
                  <a:pt x="3849" y="194"/>
                </a:cubicBezTo>
                <a:cubicBezTo>
                  <a:pt x="3811" y="65"/>
                  <a:pt x="3712" y="1"/>
                  <a:pt x="3615" y="1"/>
                </a:cubicBezTo>
                <a:close/>
              </a:path>
            </a:pathLst>
          </a:custGeom>
          <a:solidFill>
            <a:srgbClr val="024C7F">
              <a:alpha val="160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56" name="Google Shape;11456;p43"/>
          <p:cNvGrpSpPr/>
          <p:nvPr/>
        </p:nvGrpSpPr>
        <p:grpSpPr>
          <a:xfrm>
            <a:off x="3644938" y="3077051"/>
            <a:ext cx="2108195" cy="1804466"/>
            <a:chOff x="-340924" y="3442126"/>
            <a:chExt cx="2108195" cy="1804466"/>
          </a:xfrm>
        </p:grpSpPr>
        <p:sp>
          <p:nvSpPr>
            <p:cNvPr id="11457" name="Google Shape;11457;p43"/>
            <p:cNvSpPr/>
            <p:nvPr/>
          </p:nvSpPr>
          <p:spPr>
            <a:xfrm>
              <a:off x="-340924" y="3442126"/>
              <a:ext cx="2108195" cy="1795714"/>
            </a:xfrm>
            <a:custGeom>
              <a:avLst/>
              <a:gdLst/>
              <a:ahLst/>
              <a:cxnLst/>
              <a:rect l="l" t="t" r="r" b="b"/>
              <a:pathLst>
                <a:path w="120245" h="102422" extrusionOk="0">
                  <a:moveTo>
                    <a:pt x="57923" y="62732"/>
                  </a:moveTo>
                  <a:cubicBezTo>
                    <a:pt x="58615" y="64027"/>
                    <a:pt x="59280" y="65603"/>
                    <a:pt x="59887" y="68672"/>
                  </a:cubicBezTo>
                  <a:cubicBezTo>
                    <a:pt x="60019" y="69345"/>
                    <a:pt x="59964" y="69308"/>
                    <a:pt x="56933" y="73588"/>
                  </a:cubicBezTo>
                  <a:cubicBezTo>
                    <a:pt x="56850" y="73704"/>
                    <a:pt x="56725" y="73790"/>
                    <a:pt x="56619" y="73891"/>
                  </a:cubicBezTo>
                  <a:cubicBezTo>
                    <a:pt x="56560" y="73871"/>
                    <a:pt x="56504" y="73851"/>
                    <a:pt x="56446" y="73831"/>
                  </a:cubicBezTo>
                  <a:cubicBezTo>
                    <a:pt x="56654" y="71220"/>
                    <a:pt x="56147" y="68579"/>
                    <a:pt x="56826" y="65990"/>
                  </a:cubicBezTo>
                  <a:cubicBezTo>
                    <a:pt x="57112" y="64904"/>
                    <a:pt x="57426" y="63828"/>
                    <a:pt x="57728" y="62746"/>
                  </a:cubicBezTo>
                  <a:cubicBezTo>
                    <a:pt x="57793" y="62741"/>
                    <a:pt x="57858" y="62735"/>
                    <a:pt x="57923" y="62732"/>
                  </a:cubicBezTo>
                  <a:close/>
                  <a:moveTo>
                    <a:pt x="73696" y="70488"/>
                  </a:moveTo>
                  <a:cubicBezTo>
                    <a:pt x="74202" y="71867"/>
                    <a:pt x="73518" y="77102"/>
                    <a:pt x="72638" y="79103"/>
                  </a:cubicBezTo>
                  <a:cubicBezTo>
                    <a:pt x="71367" y="81992"/>
                    <a:pt x="68217" y="86113"/>
                    <a:pt x="66745" y="86730"/>
                  </a:cubicBezTo>
                  <a:cubicBezTo>
                    <a:pt x="66857" y="86450"/>
                    <a:pt x="66929" y="86228"/>
                    <a:pt x="67031" y="86020"/>
                  </a:cubicBezTo>
                  <a:cubicBezTo>
                    <a:pt x="69736" y="80510"/>
                    <a:pt x="69010" y="76263"/>
                    <a:pt x="73470" y="70856"/>
                  </a:cubicBezTo>
                  <a:cubicBezTo>
                    <a:pt x="73547" y="70763"/>
                    <a:pt x="73599" y="70646"/>
                    <a:pt x="73696" y="70488"/>
                  </a:cubicBezTo>
                  <a:close/>
                  <a:moveTo>
                    <a:pt x="72599" y="46056"/>
                  </a:moveTo>
                  <a:cubicBezTo>
                    <a:pt x="72678" y="46074"/>
                    <a:pt x="72757" y="46092"/>
                    <a:pt x="72838" y="46112"/>
                  </a:cubicBezTo>
                  <a:cubicBezTo>
                    <a:pt x="72857" y="47049"/>
                    <a:pt x="72963" y="47995"/>
                    <a:pt x="72881" y="48921"/>
                  </a:cubicBezTo>
                  <a:cubicBezTo>
                    <a:pt x="72577" y="52313"/>
                    <a:pt x="72065" y="54851"/>
                    <a:pt x="71783" y="60612"/>
                  </a:cubicBezTo>
                  <a:cubicBezTo>
                    <a:pt x="71601" y="64284"/>
                    <a:pt x="73358" y="64645"/>
                    <a:pt x="72326" y="65778"/>
                  </a:cubicBezTo>
                  <a:cubicBezTo>
                    <a:pt x="71636" y="66535"/>
                    <a:pt x="71238" y="67457"/>
                    <a:pt x="70887" y="68417"/>
                  </a:cubicBezTo>
                  <a:cubicBezTo>
                    <a:pt x="69992" y="70861"/>
                    <a:pt x="69044" y="73290"/>
                    <a:pt x="68596" y="75862"/>
                  </a:cubicBezTo>
                  <a:cubicBezTo>
                    <a:pt x="68003" y="79248"/>
                    <a:pt x="66817" y="81812"/>
                    <a:pt x="65188" y="84304"/>
                  </a:cubicBezTo>
                  <a:cubicBezTo>
                    <a:pt x="64445" y="85442"/>
                    <a:pt x="63327" y="86125"/>
                    <a:pt x="61998" y="86819"/>
                  </a:cubicBezTo>
                  <a:cubicBezTo>
                    <a:pt x="62848" y="84089"/>
                    <a:pt x="64500" y="79646"/>
                    <a:pt x="64548" y="73809"/>
                  </a:cubicBezTo>
                  <a:cubicBezTo>
                    <a:pt x="64595" y="68256"/>
                    <a:pt x="62987" y="67467"/>
                    <a:pt x="63683" y="65597"/>
                  </a:cubicBezTo>
                  <a:cubicBezTo>
                    <a:pt x="63834" y="65192"/>
                    <a:pt x="64911" y="62489"/>
                    <a:pt x="65953" y="58526"/>
                  </a:cubicBezTo>
                  <a:cubicBezTo>
                    <a:pt x="66824" y="55216"/>
                    <a:pt x="67733" y="54558"/>
                    <a:pt x="68395" y="53012"/>
                  </a:cubicBezTo>
                  <a:cubicBezTo>
                    <a:pt x="69584" y="50244"/>
                    <a:pt x="71812" y="46948"/>
                    <a:pt x="72599" y="46056"/>
                  </a:cubicBezTo>
                  <a:close/>
                  <a:moveTo>
                    <a:pt x="60031" y="75739"/>
                  </a:moveTo>
                  <a:cubicBezTo>
                    <a:pt x="60251" y="76246"/>
                    <a:pt x="60128" y="76657"/>
                    <a:pt x="60081" y="77041"/>
                  </a:cubicBezTo>
                  <a:cubicBezTo>
                    <a:pt x="59422" y="82319"/>
                    <a:pt x="57778" y="85731"/>
                    <a:pt x="56379" y="89177"/>
                  </a:cubicBezTo>
                  <a:cubicBezTo>
                    <a:pt x="56298" y="89165"/>
                    <a:pt x="56219" y="89152"/>
                    <a:pt x="56140" y="89140"/>
                  </a:cubicBezTo>
                  <a:cubicBezTo>
                    <a:pt x="56072" y="87079"/>
                    <a:pt x="55723" y="85029"/>
                    <a:pt x="55982" y="82957"/>
                  </a:cubicBezTo>
                  <a:cubicBezTo>
                    <a:pt x="56066" y="82301"/>
                    <a:pt x="55998" y="82521"/>
                    <a:pt x="60031" y="75739"/>
                  </a:cubicBezTo>
                  <a:close/>
                  <a:moveTo>
                    <a:pt x="60923" y="0"/>
                  </a:moveTo>
                  <a:cubicBezTo>
                    <a:pt x="60822" y="384"/>
                    <a:pt x="60700" y="694"/>
                    <a:pt x="60663" y="1013"/>
                  </a:cubicBezTo>
                  <a:cubicBezTo>
                    <a:pt x="60197" y="5004"/>
                    <a:pt x="60370" y="6391"/>
                    <a:pt x="59095" y="8464"/>
                  </a:cubicBezTo>
                  <a:cubicBezTo>
                    <a:pt x="57036" y="11812"/>
                    <a:pt x="55872" y="14480"/>
                    <a:pt x="56374" y="18385"/>
                  </a:cubicBezTo>
                  <a:cubicBezTo>
                    <a:pt x="57059" y="23704"/>
                    <a:pt x="57267" y="24387"/>
                    <a:pt x="56653" y="25814"/>
                  </a:cubicBezTo>
                  <a:cubicBezTo>
                    <a:pt x="56302" y="26630"/>
                    <a:pt x="55808" y="29410"/>
                    <a:pt x="55229" y="31300"/>
                  </a:cubicBezTo>
                  <a:cubicBezTo>
                    <a:pt x="54705" y="33014"/>
                    <a:pt x="53415" y="34373"/>
                    <a:pt x="53825" y="37555"/>
                  </a:cubicBezTo>
                  <a:cubicBezTo>
                    <a:pt x="54565" y="43324"/>
                    <a:pt x="57171" y="44476"/>
                    <a:pt x="57011" y="49620"/>
                  </a:cubicBezTo>
                  <a:cubicBezTo>
                    <a:pt x="56986" y="50469"/>
                    <a:pt x="56832" y="51290"/>
                    <a:pt x="56465" y="52094"/>
                  </a:cubicBezTo>
                  <a:cubicBezTo>
                    <a:pt x="56272" y="51838"/>
                    <a:pt x="56128" y="51578"/>
                    <a:pt x="56053" y="51301"/>
                  </a:cubicBezTo>
                  <a:cubicBezTo>
                    <a:pt x="55565" y="49469"/>
                    <a:pt x="54967" y="47656"/>
                    <a:pt x="54642" y="45796"/>
                  </a:cubicBezTo>
                  <a:cubicBezTo>
                    <a:pt x="53980" y="41991"/>
                    <a:pt x="53181" y="38228"/>
                    <a:pt x="51961" y="34556"/>
                  </a:cubicBezTo>
                  <a:cubicBezTo>
                    <a:pt x="51405" y="32879"/>
                    <a:pt x="50625" y="31350"/>
                    <a:pt x="49610" y="29911"/>
                  </a:cubicBezTo>
                  <a:cubicBezTo>
                    <a:pt x="48305" y="28062"/>
                    <a:pt x="47064" y="26168"/>
                    <a:pt x="45782" y="24300"/>
                  </a:cubicBezTo>
                  <a:cubicBezTo>
                    <a:pt x="45022" y="23195"/>
                    <a:pt x="44584" y="21972"/>
                    <a:pt x="44312" y="20667"/>
                  </a:cubicBezTo>
                  <a:cubicBezTo>
                    <a:pt x="43573" y="17131"/>
                    <a:pt x="42840" y="11944"/>
                    <a:pt x="36248" y="8769"/>
                  </a:cubicBezTo>
                  <a:cubicBezTo>
                    <a:pt x="35741" y="8525"/>
                    <a:pt x="35215" y="8396"/>
                    <a:pt x="34659" y="8396"/>
                  </a:cubicBezTo>
                  <a:cubicBezTo>
                    <a:pt x="34478" y="8396"/>
                    <a:pt x="34294" y="8410"/>
                    <a:pt x="34106" y="8438"/>
                  </a:cubicBezTo>
                  <a:cubicBezTo>
                    <a:pt x="34033" y="8449"/>
                    <a:pt x="33959" y="8454"/>
                    <a:pt x="33885" y="8454"/>
                  </a:cubicBezTo>
                  <a:cubicBezTo>
                    <a:pt x="33066" y="8454"/>
                    <a:pt x="32151" y="7844"/>
                    <a:pt x="31605" y="7558"/>
                  </a:cubicBezTo>
                  <a:lnTo>
                    <a:pt x="31605" y="7558"/>
                  </a:lnTo>
                  <a:cubicBezTo>
                    <a:pt x="31683" y="8030"/>
                    <a:pt x="31677" y="8372"/>
                    <a:pt x="31801" y="8658"/>
                  </a:cubicBezTo>
                  <a:cubicBezTo>
                    <a:pt x="32064" y="9272"/>
                    <a:pt x="32462" y="9834"/>
                    <a:pt x="32682" y="10459"/>
                  </a:cubicBezTo>
                  <a:cubicBezTo>
                    <a:pt x="33065" y="11546"/>
                    <a:pt x="33850" y="12202"/>
                    <a:pt x="34785" y="12785"/>
                  </a:cubicBezTo>
                  <a:cubicBezTo>
                    <a:pt x="36317" y="13739"/>
                    <a:pt x="37814" y="14748"/>
                    <a:pt x="39321" y="15743"/>
                  </a:cubicBezTo>
                  <a:cubicBezTo>
                    <a:pt x="41153" y="16950"/>
                    <a:pt x="41219" y="18290"/>
                    <a:pt x="41561" y="20439"/>
                  </a:cubicBezTo>
                  <a:cubicBezTo>
                    <a:pt x="42192" y="24393"/>
                    <a:pt x="43570" y="26272"/>
                    <a:pt x="45669" y="29557"/>
                  </a:cubicBezTo>
                  <a:cubicBezTo>
                    <a:pt x="46940" y="31548"/>
                    <a:pt x="46871" y="32775"/>
                    <a:pt x="47731" y="35320"/>
                  </a:cubicBezTo>
                  <a:cubicBezTo>
                    <a:pt x="48763" y="38370"/>
                    <a:pt x="49629" y="41461"/>
                    <a:pt x="50115" y="44649"/>
                  </a:cubicBezTo>
                  <a:cubicBezTo>
                    <a:pt x="50842" y="49402"/>
                    <a:pt x="52046" y="53999"/>
                    <a:pt x="54587" y="58154"/>
                  </a:cubicBezTo>
                  <a:cubicBezTo>
                    <a:pt x="54873" y="58623"/>
                    <a:pt x="54424" y="59486"/>
                    <a:pt x="54126" y="60301"/>
                  </a:cubicBezTo>
                  <a:cubicBezTo>
                    <a:pt x="52171" y="65636"/>
                    <a:pt x="52300" y="67398"/>
                    <a:pt x="52152" y="69775"/>
                  </a:cubicBezTo>
                  <a:cubicBezTo>
                    <a:pt x="51985" y="69598"/>
                    <a:pt x="51895" y="69531"/>
                    <a:pt x="51841" y="69440"/>
                  </a:cubicBezTo>
                  <a:cubicBezTo>
                    <a:pt x="51071" y="68154"/>
                    <a:pt x="50258" y="66890"/>
                    <a:pt x="49551" y="65568"/>
                  </a:cubicBezTo>
                  <a:cubicBezTo>
                    <a:pt x="43960" y="55140"/>
                    <a:pt x="48324" y="53881"/>
                    <a:pt x="44250" y="42147"/>
                  </a:cubicBezTo>
                  <a:cubicBezTo>
                    <a:pt x="42841" y="38094"/>
                    <a:pt x="40593" y="37695"/>
                    <a:pt x="39413" y="35345"/>
                  </a:cubicBezTo>
                  <a:cubicBezTo>
                    <a:pt x="36346" y="29245"/>
                    <a:pt x="39598" y="27558"/>
                    <a:pt x="33028" y="19812"/>
                  </a:cubicBezTo>
                  <a:cubicBezTo>
                    <a:pt x="28876" y="14916"/>
                    <a:pt x="24772" y="15042"/>
                    <a:pt x="23400" y="14383"/>
                  </a:cubicBezTo>
                  <a:cubicBezTo>
                    <a:pt x="21967" y="13695"/>
                    <a:pt x="20495" y="13080"/>
                    <a:pt x="19226" y="12089"/>
                  </a:cubicBezTo>
                  <a:cubicBezTo>
                    <a:pt x="19148" y="12029"/>
                    <a:pt x="19024" y="12026"/>
                    <a:pt x="18793" y="11958"/>
                  </a:cubicBezTo>
                  <a:lnTo>
                    <a:pt x="18793" y="11958"/>
                  </a:lnTo>
                  <a:cubicBezTo>
                    <a:pt x="18903" y="12268"/>
                    <a:pt x="18954" y="12465"/>
                    <a:pt x="19040" y="12646"/>
                  </a:cubicBezTo>
                  <a:cubicBezTo>
                    <a:pt x="19963" y="14601"/>
                    <a:pt x="21822" y="15661"/>
                    <a:pt x="23218" y="16821"/>
                  </a:cubicBezTo>
                  <a:cubicBezTo>
                    <a:pt x="24676" y="18032"/>
                    <a:pt x="26112" y="19271"/>
                    <a:pt x="27573" y="20480"/>
                  </a:cubicBezTo>
                  <a:cubicBezTo>
                    <a:pt x="30221" y="22671"/>
                    <a:pt x="32236" y="25282"/>
                    <a:pt x="33360" y="28584"/>
                  </a:cubicBezTo>
                  <a:cubicBezTo>
                    <a:pt x="34573" y="32146"/>
                    <a:pt x="36226" y="35479"/>
                    <a:pt x="39077" y="38078"/>
                  </a:cubicBezTo>
                  <a:cubicBezTo>
                    <a:pt x="39743" y="38685"/>
                    <a:pt x="40167" y="39694"/>
                    <a:pt x="41001" y="41596"/>
                  </a:cubicBezTo>
                  <a:cubicBezTo>
                    <a:pt x="42311" y="44588"/>
                    <a:pt x="41720" y="45681"/>
                    <a:pt x="41773" y="46970"/>
                  </a:cubicBezTo>
                  <a:cubicBezTo>
                    <a:pt x="42055" y="53888"/>
                    <a:pt x="42097" y="56759"/>
                    <a:pt x="42615" y="59227"/>
                  </a:cubicBezTo>
                  <a:cubicBezTo>
                    <a:pt x="43684" y="64317"/>
                    <a:pt x="45914" y="67884"/>
                    <a:pt x="48733" y="72596"/>
                  </a:cubicBezTo>
                  <a:cubicBezTo>
                    <a:pt x="52842" y="79466"/>
                    <a:pt x="53581" y="79170"/>
                    <a:pt x="51970" y="80731"/>
                  </a:cubicBezTo>
                  <a:cubicBezTo>
                    <a:pt x="49869" y="78275"/>
                    <a:pt x="50248" y="77610"/>
                    <a:pt x="41573" y="70702"/>
                  </a:cubicBezTo>
                  <a:cubicBezTo>
                    <a:pt x="39249" y="68851"/>
                    <a:pt x="37768" y="66338"/>
                    <a:pt x="36193" y="63897"/>
                  </a:cubicBezTo>
                  <a:cubicBezTo>
                    <a:pt x="36111" y="63771"/>
                    <a:pt x="36061" y="63622"/>
                    <a:pt x="36000" y="63482"/>
                  </a:cubicBezTo>
                  <a:cubicBezTo>
                    <a:pt x="34954" y="61066"/>
                    <a:pt x="33589" y="58252"/>
                    <a:pt x="33674" y="55632"/>
                  </a:cubicBezTo>
                  <a:cubicBezTo>
                    <a:pt x="33746" y="53346"/>
                    <a:pt x="32505" y="52120"/>
                    <a:pt x="29883" y="49151"/>
                  </a:cubicBezTo>
                  <a:cubicBezTo>
                    <a:pt x="28831" y="47960"/>
                    <a:pt x="27745" y="46798"/>
                    <a:pt x="26679" y="45620"/>
                  </a:cubicBezTo>
                  <a:cubicBezTo>
                    <a:pt x="26372" y="45279"/>
                    <a:pt x="26119" y="44878"/>
                    <a:pt x="25775" y="44583"/>
                  </a:cubicBezTo>
                  <a:cubicBezTo>
                    <a:pt x="21886" y="41258"/>
                    <a:pt x="23189" y="37917"/>
                    <a:pt x="18667" y="32301"/>
                  </a:cubicBezTo>
                  <a:cubicBezTo>
                    <a:pt x="18101" y="31598"/>
                    <a:pt x="17331" y="31057"/>
                    <a:pt x="16638" y="30460"/>
                  </a:cubicBezTo>
                  <a:cubicBezTo>
                    <a:pt x="16503" y="30343"/>
                    <a:pt x="16301" y="30304"/>
                    <a:pt x="16129" y="30229"/>
                  </a:cubicBezTo>
                  <a:lnTo>
                    <a:pt x="16129" y="30229"/>
                  </a:lnTo>
                  <a:cubicBezTo>
                    <a:pt x="16719" y="31328"/>
                    <a:pt x="17365" y="32330"/>
                    <a:pt x="18083" y="33278"/>
                  </a:cubicBezTo>
                  <a:cubicBezTo>
                    <a:pt x="19489" y="35137"/>
                    <a:pt x="20062" y="37237"/>
                    <a:pt x="20119" y="39538"/>
                  </a:cubicBezTo>
                  <a:cubicBezTo>
                    <a:pt x="20168" y="41544"/>
                    <a:pt x="21118" y="43524"/>
                    <a:pt x="21523" y="44729"/>
                  </a:cubicBezTo>
                  <a:cubicBezTo>
                    <a:pt x="22778" y="48455"/>
                    <a:pt x="25446" y="50620"/>
                    <a:pt x="26693" y="51982"/>
                  </a:cubicBezTo>
                  <a:cubicBezTo>
                    <a:pt x="29439" y="54977"/>
                    <a:pt x="29918" y="55838"/>
                    <a:pt x="30770" y="56433"/>
                  </a:cubicBezTo>
                  <a:cubicBezTo>
                    <a:pt x="31863" y="57195"/>
                    <a:pt x="32436" y="58197"/>
                    <a:pt x="32609" y="59467"/>
                  </a:cubicBezTo>
                  <a:cubicBezTo>
                    <a:pt x="32893" y="61558"/>
                    <a:pt x="33234" y="63645"/>
                    <a:pt x="33394" y="65746"/>
                  </a:cubicBezTo>
                  <a:cubicBezTo>
                    <a:pt x="33504" y="67185"/>
                    <a:pt x="33976" y="68427"/>
                    <a:pt x="34796" y="69562"/>
                  </a:cubicBezTo>
                  <a:cubicBezTo>
                    <a:pt x="38770" y="75078"/>
                    <a:pt x="43019" y="76333"/>
                    <a:pt x="47202" y="81563"/>
                  </a:cubicBezTo>
                  <a:cubicBezTo>
                    <a:pt x="46550" y="81470"/>
                    <a:pt x="45751" y="80663"/>
                    <a:pt x="44301" y="79850"/>
                  </a:cubicBezTo>
                  <a:cubicBezTo>
                    <a:pt x="36952" y="75731"/>
                    <a:pt x="34073" y="74784"/>
                    <a:pt x="32253" y="70957"/>
                  </a:cubicBezTo>
                  <a:cubicBezTo>
                    <a:pt x="31716" y="69825"/>
                    <a:pt x="30015" y="67243"/>
                    <a:pt x="29418" y="63734"/>
                  </a:cubicBezTo>
                  <a:cubicBezTo>
                    <a:pt x="29276" y="62903"/>
                    <a:pt x="28984" y="62055"/>
                    <a:pt x="28567" y="61327"/>
                  </a:cubicBezTo>
                  <a:cubicBezTo>
                    <a:pt x="27126" y="58811"/>
                    <a:pt x="25357" y="56544"/>
                    <a:pt x="22995" y="54814"/>
                  </a:cubicBezTo>
                  <a:cubicBezTo>
                    <a:pt x="21020" y="53369"/>
                    <a:pt x="19071" y="51865"/>
                    <a:pt x="16979" y="50608"/>
                  </a:cubicBezTo>
                  <a:cubicBezTo>
                    <a:pt x="12332" y="47819"/>
                    <a:pt x="11368" y="43487"/>
                    <a:pt x="8375" y="38641"/>
                  </a:cubicBezTo>
                  <a:cubicBezTo>
                    <a:pt x="6938" y="36316"/>
                    <a:pt x="4685" y="34505"/>
                    <a:pt x="3061" y="33838"/>
                  </a:cubicBezTo>
                  <a:cubicBezTo>
                    <a:pt x="3013" y="33881"/>
                    <a:pt x="2964" y="33925"/>
                    <a:pt x="2917" y="33968"/>
                  </a:cubicBezTo>
                  <a:cubicBezTo>
                    <a:pt x="3184" y="34467"/>
                    <a:pt x="3404" y="34999"/>
                    <a:pt x="3726" y="35458"/>
                  </a:cubicBezTo>
                  <a:cubicBezTo>
                    <a:pt x="4655" y="36784"/>
                    <a:pt x="5503" y="38175"/>
                    <a:pt x="6772" y="39233"/>
                  </a:cubicBezTo>
                  <a:cubicBezTo>
                    <a:pt x="7334" y="39699"/>
                    <a:pt x="9044" y="42173"/>
                    <a:pt x="9058" y="46039"/>
                  </a:cubicBezTo>
                  <a:cubicBezTo>
                    <a:pt x="9076" y="50416"/>
                    <a:pt x="11648" y="51976"/>
                    <a:pt x="14760" y="54185"/>
                  </a:cubicBezTo>
                  <a:cubicBezTo>
                    <a:pt x="19964" y="57878"/>
                    <a:pt x="21857" y="58617"/>
                    <a:pt x="24675" y="63019"/>
                  </a:cubicBezTo>
                  <a:cubicBezTo>
                    <a:pt x="26338" y="65617"/>
                    <a:pt x="27136" y="65424"/>
                    <a:pt x="28980" y="69046"/>
                  </a:cubicBezTo>
                  <a:cubicBezTo>
                    <a:pt x="30234" y="71507"/>
                    <a:pt x="31803" y="73782"/>
                    <a:pt x="33445" y="75988"/>
                  </a:cubicBezTo>
                  <a:cubicBezTo>
                    <a:pt x="35457" y="78693"/>
                    <a:pt x="38028" y="80817"/>
                    <a:pt x="40876" y="82614"/>
                  </a:cubicBezTo>
                  <a:cubicBezTo>
                    <a:pt x="43393" y="84202"/>
                    <a:pt x="45823" y="85872"/>
                    <a:pt x="47687" y="88279"/>
                  </a:cubicBezTo>
                  <a:cubicBezTo>
                    <a:pt x="48415" y="89220"/>
                    <a:pt x="48772" y="90069"/>
                    <a:pt x="48290" y="91295"/>
                  </a:cubicBezTo>
                  <a:cubicBezTo>
                    <a:pt x="47809" y="91075"/>
                    <a:pt x="47383" y="90834"/>
                    <a:pt x="46922" y="90682"/>
                  </a:cubicBezTo>
                  <a:cubicBezTo>
                    <a:pt x="44622" y="89883"/>
                    <a:pt x="42520" y="88728"/>
                    <a:pt x="40499" y="87370"/>
                  </a:cubicBezTo>
                  <a:cubicBezTo>
                    <a:pt x="38957" y="86333"/>
                    <a:pt x="37741" y="85046"/>
                    <a:pt x="36824" y="83465"/>
                  </a:cubicBezTo>
                  <a:cubicBezTo>
                    <a:pt x="33111" y="77070"/>
                    <a:pt x="34615" y="77229"/>
                    <a:pt x="27829" y="74423"/>
                  </a:cubicBezTo>
                  <a:cubicBezTo>
                    <a:pt x="20834" y="71531"/>
                    <a:pt x="19684" y="68328"/>
                    <a:pt x="18075" y="66779"/>
                  </a:cubicBezTo>
                  <a:cubicBezTo>
                    <a:pt x="14900" y="63722"/>
                    <a:pt x="14289" y="63170"/>
                    <a:pt x="12535" y="62309"/>
                  </a:cubicBezTo>
                  <a:cubicBezTo>
                    <a:pt x="10838" y="61475"/>
                    <a:pt x="9132" y="60641"/>
                    <a:pt x="7886" y="59113"/>
                  </a:cubicBezTo>
                  <a:cubicBezTo>
                    <a:pt x="6732" y="57700"/>
                    <a:pt x="5724" y="56254"/>
                    <a:pt x="5419" y="54387"/>
                  </a:cubicBezTo>
                  <a:cubicBezTo>
                    <a:pt x="5082" y="52325"/>
                    <a:pt x="4556" y="49960"/>
                    <a:pt x="1113" y="47553"/>
                  </a:cubicBezTo>
                  <a:cubicBezTo>
                    <a:pt x="785" y="47323"/>
                    <a:pt x="374" y="47215"/>
                    <a:pt x="0" y="47049"/>
                  </a:cubicBezTo>
                  <a:lnTo>
                    <a:pt x="0" y="47049"/>
                  </a:lnTo>
                  <a:cubicBezTo>
                    <a:pt x="135" y="48080"/>
                    <a:pt x="1005" y="48381"/>
                    <a:pt x="1688" y="50778"/>
                  </a:cubicBezTo>
                  <a:cubicBezTo>
                    <a:pt x="2285" y="52873"/>
                    <a:pt x="3680" y="55794"/>
                    <a:pt x="3876" y="56890"/>
                  </a:cubicBezTo>
                  <a:cubicBezTo>
                    <a:pt x="4924" y="62786"/>
                    <a:pt x="9605" y="63638"/>
                    <a:pt x="10907" y="64852"/>
                  </a:cubicBezTo>
                  <a:cubicBezTo>
                    <a:pt x="12472" y="66308"/>
                    <a:pt x="14190" y="67629"/>
                    <a:pt x="15140" y="69632"/>
                  </a:cubicBezTo>
                  <a:cubicBezTo>
                    <a:pt x="15270" y="69905"/>
                    <a:pt x="15476" y="70142"/>
                    <a:pt x="15654" y="70392"/>
                  </a:cubicBezTo>
                  <a:cubicBezTo>
                    <a:pt x="20586" y="77342"/>
                    <a:pt x="26571" y="77852"/>
                    <a:pt x="31411" y="80850"/>
                  </a:cubicBezTo>
                  <a:cubicBezTo>
                    <a:pt x="31735" y="81052"/>
                    <a:pt x="36084" y="82154"/>
                    <a:pt x="38687" y="87355"/>
                  </a:cubicBezTo>
                  <a:cubicBezTo>
                    <a:pt x="39489" y="88960"/>
                    <a:pt x="40702" y="90062"/>
                    <a:pt x="42184" y="91007"/>
                  </a:cubicBezTo>
                  <a:cubicBezTo>
                    <a:pt x="43960" y="92139"/>
                    <a:pt x="45642" y="93420"/>
                    <a:pt x="47369" y="94634"/>
                  </a:cubicBezTo>
                  <a:cubicBezTo>
                    <a:pt x="49119" y="95865"/>
                    <a:pt x="47795" y="97110"/>
                    <a:pt x="49109" y="99577"/>
                  </a:cubicBezTo>
                  <a:cubicBezTo>
                    <a:pt x="50059" y="101354"/>
                    <a:pt x="50631" y="100266"/>
                    <a:pt x="51478" y="101526"/>
                  </a:cubicBezTo>
                  <a:cubicBezTo>
                    <a:pt x="51864" y="102100"/>
                    <a:pt x="52467" y="102421"/>
                    <a:pt x="53084" y="102421"/>
                  </a:cubicBezTo>
                  <a:cubicBezTo>
                    <a:pt x="53360" y="102421"/>
                    <a:pt x="53639" y="102357"/>
                    <a:pt x="53902" y="102223"/>
                  </a:cubicBezTo>
                  <a:cubicBezTo>
                    <a:pt x="54320" y="102009"/>
                    <a:pt x="54602" y="101526"/>
                    <a:pt x="55021" y="101315"/>
                  </a:cubicBezTo>
                  <a:cubicBezTo>
                    <a:pt x="55468" y="101090"/>
                    <a:pt x="56032" y="101104"/>
                    <a:pt x="56491" y="100895"/>
                  </a:cubicBezTo>
                  <a:cubicBezTo>
                    <a:pt x="56835" y="100739"/>
                    <a:pt x="57083" y="100377"/>
                    <a:pt x="57395" y="100135"/>
                  </a:cubicBezTo>
                  <a:cubicBezTo>
                    <a:pt x="64259" y="94829"/>
                    <a:pt x="63978" y="94931"/>
                    <a:pt x="64726" y="94908"/>
                  </a:cubicBezTo>
                  <a:cubicBezTo>
                    <a:pt x="65172" y="94893"/>
                    <a:pt x="65655" y="94798"/>
                    <a:pt x="66048" y="94593"/>
                  </a:cubicBezTo>
                  <a:cubicBezTo>
                    <a:pt x="67704" y="93735"/>
                    <a:pt x="69345" y="92846"/>
                    <a:pt x="70963" y="91918"/>
                  </a:cubicBezTo>
                  <a:cubicBezTo>
                    <a:pt x="71458" y="91635"/>
                    <a:pt x="71924" y="91245"/>
                    <a:pt x="72303" y="90815"/>
                  </a:cubicBezTo>
                  <a:cubicBezTo>
                    <a:pt x="74740" y="88040"/>
                    <a:pt x="76863" y="85054"/>
                    <a:pt x="78286" y="81622"/>
                  </a:cubicBezTo>
                  <a:cubicBezTo>
                    <a:pt x="79499" y="78702"/>
                    <a:pt x="81071" y="75972"/>
                    <a:pt x="82604" y="73219"/>
                  </a:cubicBezTo>
                  <a:cubicBezTo>
                    <a:pt x="83674" y="71300"/>
                    <a:pt x="86458" y="70896"/>
                    <a:pt x="89575" y="69698"/>
                  </a:cubicBezTo>
                  <a:cubicBezTo>
                    <a:pt x="94929" y="67640"/>
                    <a:pt x="94396" y="67807"/>
                    <a:pt x="98275" y="65074"/>
                  </a:cubicBezTo>
                  <a:cubicBezTo>
                    <a:pt x="102181" y="62323"/>
                    <a:pt x="101205" y="59695"/>
                    <a:pt x="103979" y="58431"/>
                  </a:cubicBezTo>
                  <a:cubicBezTo>
                    <a:pt x="105396" y="57784"/>
                    <a:pt x="106843" y="57205"/>
                    <a:pt x="108414" y="57002"/>
                  </a:cubicBezTo>
                  <a:cubicBezTo>
                    <a:pt x="111010" y="56668"/>
                    <a:pt x="113324" y="55729"/>
                    <a:pt x="115114" y="53750"/>
                  </a:cubicBezTo>
                  <a:cubicBezTo>
                    <a:pt x="115084" y="53745"/>
                    <a:pt x="115034" y="53725"/>
                    <a:pt x="114996" y="53725"/>
                  </a:cubicBezTo>
                  <a:cubicBezTo>
                    <a:pt x="114982" y="53725"/>
                    <a:pt x="114970" y="53728"/>
                    <a:pt x="114961" y="53734"/>
                  </a:cubicBezTo>
                  <a:cubicBezTo>
                    <a:pt x="113310" y="54866"/>
                    <a:pt x="111866" y="54175"/>
                    <a:pt x="109291" y="54973"/>
                  </a:cubicBezTo>
                  <a:cubicBezTo>
                    <a:pt x="108332" y="55271"/>
                    <a:pt x="107418" y="55714"/>
                    <a:pt x="106473" y="56063"/>
                  </a:cubicBezTo>
                  <a:cubicBezTo>
                    <a:pt x="104960" y="56626"/>
                    <a:pt x="103644" y="57504"/>
                    <a:pt x="102400" y="58511"/>
                  </a:cubicBezTo>
                  <a:cubicBezTo>
                    <a:pt x="101405" y="59316"/>
                    <a:pt x="96536" y="62097"/>
                    <a:pt x="95656" y="62590"/>
                  </a:cubicBezTo>
                  <a:cubicBezTo>
                    <a:pt x="93462" y="63818"/>
                    <a:pt x="90423" y="64860"/>
                    <a:pt x="90012" y="65007"/>
                  </a:cubicBezTo>
                  <a:cubicBezTo>
                    <a:pt x="84984" y="66818"/>
                    <a:pt x="83930" y="71288"/>
                    <a:pt x="82081" y="73067"/>
                  </a:cubicBezTo>
                  <a:cubicBezTo>
                    <a:pt x="80898" y="74206"/>
                    <a:pt x="79951" y="75516"/>
                    <a:pt x="79299" y="77022"/>
                  </a:cubicBezTo>
                  <a:cubicBezTo>
                    <a:pt x="77717" y="80682"/>
                    <a:pt x="75203" y="83595"/>
                    <a:pt x="72126" y="86066"/>
                  </a:cubicBezTo>
                  <a:cubicBezTo>
                    <a:pt x="71978" y="86184"/>
                    <a:pt x="71803" y="86269"/>
                    <a:pt x="71559" y="86420"/>
                  </a:cubicBezTo>
                  <a:cubicBezTo>
                    <a:pt x="73371" y="82796"/>
                    <a:pt x="72505" y="85532"/>
                    <a:pt x="75402" y="75844"/>
                  </a:cubicBezTo>
                  <a:cubicBezTo>
                    <a:pt x="75612" y="75144"/>
                    <a:pt x="76061" y="72356"/>
                    <a:pt x="75802" y="68901"/>
                  </a:cubicBezTo>
                  <a:cubicBezTo>
                    <a:pt x="75765" y="68387"/>
                    <a:pt x="75908" y="68010"/>
                    <a:pt x="76296" y="67695"/>
                  </a:cubicBezTo>
                  <a:cubicBezTo>
                    <a:pt x="82357" y="62771"/>
                    <a:pt x="81536" y="62926"/>
                    <a:pt x="85016" y="58464"/>
                  </a:cubicBezTo>
                  <a:cubicBezTo>
                    <a:pt x="86325" y="56788"/>
                    <a:pt x="88417" y="55060"/>
                    <a:pt x="90546" y="54823"/>
                  </a:cubicBezTo>
                  <a:cubicBezTo>
                    <a:pt x="95820" y="54238"/>
                    <a:pt x="95828" y="46761"/>
                    <a:pt x="103556" y="44005"/>
                  </a:cubicBezTo>
                  <a:cubicBezTo>
                    <a:pt x="107656" y="42544"/>
                    <a:pt x="111661" y="40883"/>
                    <a:pt x="115470" y="38767"/>
                  </a:cubicBezTo>
                  <a:cubicBezTo>
                    <a:pt x="117134" y="37844"/>
                    <a:pt x="118522" y="36624"/>
                    <a:pt x="119608" y="35069"/>
                  </a:cubicBezTo>
                  <a:cubicBezTo>
                    <a:pt x="119860" y="34708"/>
                    <a:pt x="120035" y="34296"/>
                    <a:pt x="120245" y="33907"/>
                  </a:cubicBezTo>
                  <a:cubicBezTo>
                    <a:pt x="120180" y="33858"/>
                    <a:pt x="120116" y="33807"/>
                    <a:pt x="120053" y="33758"/>
                  </a:cubicBezTo>
                  <a:cubicBezTo>
                    <a:pt x="119585" y="34174"/>
                    <a:pt x="119091" y="34562"/>
                    <a:pt x="118655" y="35008"/>
                  </a:cubicBezTo>
                  <a:cubicBezTo>
                    <a:pt x="117871" y="35809"/>
                    <a:pt x="116935" y="36381"/>
                    <a:pt x="115933" y="36849"/>
                  </a:cubicBezTo>
                  <a:cubicBezTo>
                    <a:pt x="112609" y="38401"/>
                    <a:pt x="110276" y="39521"/>
                    <a:pt x="107100" y="39765"/>
                  </a:cubicBezTo>
                  <a:cubicBezTo>
                    <a:pt x="101722" y="40180"/>
                    <a:pt x="97082" y="42169"/>
                    <a:pt x="93773" y="46525"/>
                  </a:cubicBezTo>
                  <a:cubicBezTo>
                    <a:pt x="92852" y="47739"/>
                    <a:pt x="91691" y="49157"/>
                    <a:pt x="90946" y="50023"/>
                  </a:cubicBezTo>
                  <a:cubicBezTo>
                    <a:pt x="90060" y="51052"/>
                    <a:pt x="89768" y="50085"/>
                    <a:pt x="87047" y="51440"/>
                  </a:cubicBezTo>
                  <a:cubicBezTo>
                    <a:pt x="82621" y="53645"/>
                    <a:pt x="81135" y="56784"/>
                    <a:pt x="79542" y="58689"/>
                  </a:cubicBezTo>
                  <a:cubicBezTo>
                    <a:pt x="78622" y="59791"/>
                    <a:pt x="77627" y="60831"/>
                    <a:pt x="76652" y="61886"/>
                  </a:cubicBezTo>
                  <a:cubicBezTo>
                    <a:pt x="76528" y="62018"/>
                    <a:pt x="76334" y="62082"/>
                    <a:pt x="76036" y="62258"/>
                  </a:cubicBezTo>
                  <a:cubicBezTo>
                    <a:pt x="76036" y="61221"/>
                    <a:pt x="75965" y="60331"/>
                    <a:pt x="76049" y="59455"/>
                  </a:cubicBezTo>
                  <a:cubicBezTo>
                    <a:pt x="76796" y="51559"/>
                    <a:pt x="78061" y="47095"/>
                    <a:pt x="76156" y="42380"/>
                  </a:cubicBezTo>
                  <a:cubicBezTo>
                    <a:pt x="75985" y="41957"/>
                    <a:pt x="76167" y="41699"/>
                    <a:pt x="76478" y="41438"/>
                  </a:cubicBezTo>
                  <a:cubicBezTo>
                    <a:pt x="78735" y="39542"/>
                    <a:pt x="80980" y="39274"/>
                    <a:pt x="84087" y="37653"/>
                  </a:cubicBezTo>
                  <a:cubicBezTo>
                    <a:pt x="90138" y="34496"/>
                    <a:pt x="91309" y="33390"/>
                    <a:pt x="92890" y="33192"/>
                  </a:cubicBezTo>
                  <a:cubicBezTo>
                    <a:pt x="94469" y="32995"/>
                    <a:pt x="96057" y="32808"/>
                    <a:pt x="97644" y="32778"/>
                  </a:cubicBezTo>
                  <a:cubicBezTo>
                    <a:pt x="99343" y="32747"/>
                    <a:pt x="100719" y="32077"/>
                    <a:pt x="101960" y="31013"/>
                  </a:cubicBezTo>
                  <a:cubicBezTo>
                    <a:pt x="102355" y="30675"/>
                    <a:pt x="102681" y="30275"/>
                    <a:pt x="102506" y="29579"/>
                  </a:cubicBezTo>
                  <a:cubicBezTo>
                    <a:pt x="102191" y="29579"/>
                    <a:pt x="101882" y="29555"/>
                    <a:pt x="101580" y="29555"/>
                  </a:cubicBezTo>
                  <a:cubicBezTo>
                    <a:pt x="101401" y="29555"/>
                    <a:pt x="101224" y="29563"/>
                    <a:pt x="101050" y="29591"/>
                  </a:cubicBezTo>
                  <a:cubicBezTo>
                    <a:pt x="99574" y="29829"/>
                    <a:pt x="98110" y="30296"/>
                    <a:pt x="96631" y="30346"/>
                  </a:cubicBezTo>
                  <a:cubicBezTo>
                    <a:pt x="94494" y="30419"/>
                    <a:pt x="92445" y="30824"/>
                    <a:pt x="90411" y="31398"/>
                  </a:cubicBezTo>
                  <a:cubicBezTo>
                    <a:pt x="87914" y="32102"/>
                    <a:pt x="87012" y="32869"/>
                    <a:pt x="85162" y="33562"/>
                  </a:cubicBezTo>
                  <a:cubicBezTo>
                    <a:pt x="83877" y="34041"/>
                    <a:pt x="82567" y="34528"/>
                    <a:pt x="81225" y="34766"/>
                  </a:cubicBezTo>
                  <a:cubicBezTo>
                    <a:pt x="77853" y="35367"/>
                    <a:pt x="76024" y="36649"/>
                    <a:pt x="74631" y="37381"/>
                  </a:cubicBezTo>
                  <a:cubicBezTo>
                    <a:pt x="74568" y="36346"/>
                    <a:pt x="74601" y="36142"/>
                    <a:pt x="74071" y="30613"/>
                  </a:cubicBezTo>
                  <a:cubicBezTo>
                    <a:pt x="74004" y="29915"/>
                    <a:pt x="73876" y="29219"/>
                    <a:pt x="73829" y="28519"/>
                  </a:cubicBezTo>
                  <a:cubicBezTo>
                    <a:pt x="73763" y="27472"/>
                    <a:pt x="73552" y="26467"/>
                    <a:pt x="73203" y="25475"/>
                  </a:cubicBezTo>
                  <a:cubicBezTo>
                    <a:pt x="72499" y="23475"/>
                    <a:pt x="73218" y="23106"/>
                    <a:pt x="72053" y="20804"/>
                  </a:cubicBezTo>
                  <a:cubicBezTo>
                    <a:pt x="71405" y="19524"/>
                    <a:pt x="70854" y="18194"/>
                    <a:pt x="70237" y="16895"/>
                  </a:cubicBezTo>
                  <a:cubicBezTo>
                    <a:pt x="67404" y="10934"/>
                    <a:pt x="66957" y="11969"/>
                    <a:pt x="66179" y="863"/>
                  </a:cubicBezTo>
                  <a:cubicBezTo>
                    <a:pt x="66060" y="1413"/>
                    <a:pt x="66144" y="1960"/>
                    <a:pt x="66100" y="2496"/>
                  </a:cubicBezTo>
                  <a:cubicBezTo>
                    <a:pt x="65566" y="8992"/>
                    <a:pt x="65362" y="8687"/>
                    <a:pt x="65492" y="12641"/>
                  </a:cubicBezTo>
                  <a:cubicBezTo>
                    <a:pt x="65529" y="13777"/>
                    <a:pt x="65712" y="16918"/>
                    <a:pt x="66147" y="17989"/>
                  </a:cubicBezTo>
                  <a:cubicBezTo>
                    <a:pt x="66824" y="19658"/>
                    <a:pt x="67602" y="21287"/>
                    <a:pt x="68361" y="22924"/>
                  </a:cubicBezTo>
                  <a:cubicBezTo>
                    <a:pt x="68727" y="23710"/>
                    <a:pt x="69287" y="24351"/>
                    <a:pt x="69922" y="24944"/>
                  </a:cubicBezTo>
                  <a:cubicBezTo>
                    <a:pt x="70266" y="25266"/>
                    <a:pt x="70561" y="25693"/>
                    <a:pt x="70744" y="26127"/>
                  </a:cubicBezTo>
                  <a:cubicBezTo>
                    <a:pt x="71158" y="27115"/>
                    <a:pt x="71541" y="28119"/>
                    <a:pt x="71833" y="29148"/>
                  </a:cubicBezTo>
                  <a:cubicBezTo>
                    <a:pt x="72201" y="30441"/>
                    <a:pt x="71837" y="32282"/>
                    <a:pt x="71762" y="32962"/>
                  </a:cubicBezTo>
                  <a:cubicBezTo>
                    <a:pt x="71125" y="38734"/>
                    <a:pt x="72787" y="38994"/>
                    <a:pt x="71635" y="40310"/>
                  </a:cubicBezTo>
                  <a:cubicBezTo>
                    <a:pt x="69570" y="42665"/>
                    <a:pt x="67830" y="45258"/>
                    <a:pt x="66216" y="47936"/>
                  </a:cubicBezTo>
                  <a:cubicBezTo>
                    <a:pt x="64928" y="50077"/>
                    <a:pt x="63854" y="52305"/>
                    <a:pt x="63921" y="54901"/>
                  </a:cubicBezTo>
                  <a:cubicBezTo>
                    <a:pt x="63923" y="55035"/>
                    <a:pt x="62469" y="62746"/>
                    <a:pt x="62452" y="62839"/>
                  </a:cubicBezTo>
                  <a:cubicBezTo>
                    <a:pt x="62431" y="62949"/>
                    <a:pt x="62350" y="63047"/>
                    <a:pt x="62265" y="63215"/>
                  </a:cubicBezTo>
                  <a:cubicBezTo>
                    <a:pt x="61697" y="62274"/>
                    <a:pt x="60948" y="60630"/>
                    <a:pt x="59887" y="58701"/>
                  </a:cubicBezTo>
                  <a:cubicBezTo>
                    <a:pt x="59609" y="58198"/>
                    <a:pt x="59586" y="57761"/>
                    <a:pt x="59753" y="57225"/>
                  </a:cubicBezTo>
                  <a:cubicBezTo>
                    <a:pt x="60333" y="55371"/>
                    <a:pt x="60680" y="53483"/>
                    <a:pt x="60363" y="51527"/>
                  </a:cubicBezTo>
                  <a:cubicBezTo>
                    <a:pt x="60221" y="50657"/>
                    <a:pt x="60589" y="47776"/>
                    <a:pt x="58835" y="44321"/>
                  </a:cubicBezTo>
                  <a:cubicBezTo>
                    <a:pt x="58488" y="43640"/>
                    <a:pt x="58195" y="42931"/>
                    <a:pt x="57834" y="42255"/>
                  </a:cubicBezTo>
                  <a:cubicBezTo>
                    <a:pt x="56947" y="40598"/>
                    <a:pt x="56745" y="38824"/>
                    <a:pt x="56956" y="36999"/>
                  </a:cubicBezTo>
                  <a:cubicBezTo>
                    <a:pt x="57332" y="33734"/>
                    <a:pt x="61520" y="31086"/>
                    <a:pt x="59578" y="25603"/>
                  </a:cubicBezTo>
                  <a:cubicBezTo>
                    <a:pt x="58026" y="21220"/>
                    <a:pt x="58544" y="19636"/>
                    <a:pt x="58453" y="14642"/>
                  </a:cubicBezTo>
                  <a:cubicBezTo>
                    <a:pt x="58391" y="11171"/>
                    <a:pt x="60197" y="10109"/>
                    <a:pt x="60776" y="7689"/>
                  </a:cubicBezTo>
                  <a:cubicBezTo>
                    <a:pt x="61282" y="5575"/>
                    <a:pt x="61544" y="3414"/>
                    <a:pt x="61401" y="1226"/>
                  </a:cubicBezTo>
                  <a:cubicBezTo>
                    <a:pt x="61372" y="809"/>
                    <a:pt x="61350" y="377"/>
                    <a:pt x="609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58" name="Google Shape;11458;p43"/>
            <p:cNvGrpSpPr/>
            <p:nvPr/>
          </p:nvGrpSpPr>
          <p:grpSpPr>
            <a:xfrm>
              <a:off x="-335226" y="3453488"/>
              <a:ext cx="2096468" cy="1793105"/>
              <a:chOff x="1131253" y="318089"/>
              <a:chExt cx="5436898" cy="4650168"/>
            </a:xfrm>
          </p:grpSpPr>
          <p:sp>
            <p:nvSpPr>
              <p:cNvPr id="11459" name="Google Shape;11459;p43"/>
              <p:cNvSpPr/>
              <p:nvPr/>
            </p:nvSpPr>
            <p:spPr>
              <a:xfrm>
                <a:off x="1131253" y="548346"/>
                <a:ext cx="3411159" cy="4419911"/>
              </a:xfrm>
              <a:custGeom>
                <a:avLst/>
                <a:gdLst/>
                <a:ahLst/>
                <a:cxnLst/>
                <a:rect l="l" t="t" r="r" b="b"/>
                <a:pathLst>
                  <a:path w="75020" h="97205" extrusionOk="0">
                    <a:moveTo>
                      <a:pt x="49227" y="81446"/>
                    </a:moveTo>
                    <a:cubicBezTo>
                      <a:pt x="49337" y="81482"/>
                      <a:pt x="49355" y="81569"/>
                      <a:pt x="49295" y="81760"/>
                    </a:cubicBezTo>
                    <a:cubicBezTo>
                      <a:pt x="49263" y="81611"/>
                      <a:pt x="49245" y="81524"/>
                      <a:pt x="49227" y="81446"/>
                    </a:cubicBezTo>
                    <a:close/>
                    <a:moveTo>
                      <a:pt x="61148" y="83824"/>
                    </a:moveTo>
                    <a:cubicBezTo>
                      <a:pt x="61131" y="83905"/>
                      <a:pt x="61112" y="83987"/>
                      <a:pt x="61081" y="84124"/>
                    </a:cubicBezTo>
                    <a:cubicBezTo>
                      <a:pt x="60997" y="83937"/>
                      <a:pt x="61029" y="83859"/>
                      <a:pt x="61148" y="83824"/>
                    </a:cubicBezTo>
                    <a:close/>
                    <a:moveTo>
                      <a:pt x="52243" y="90533"/>
                    </a:moveTo>
                    <a:lnTo>
                      <a:pt x="52243" y="90533"/>
                    </a:lnTo>
                    <a:cubicBezTo>
                      <a:pt x="52294" y="90754"/>
                      <a:pt x="52296" y="90662"/>
                      <a:pt x="52230" y="90874"/>
                    </a:cubicBezTo>
                    <a:cubicBezTo>
                      <a:pt x="52175" y="90653"/>
                      <a:pt x="52173" y="90740"/>
                      <a:pt x="52243" y="90533"/>
                    </a:cubicBezTo>
                    <a:close/>
                    <a:moveTo>
                      <a:pt x="51800" y="93935"/>
                    </a:moveTo>
                    <a:lnTo>
                      <a:pt x="51800" y="93935"/>
                    </a:lnTo>
                    <a:cubicBezTo>
                      <a:pt x="51914" y="93985"/>
                      <a:pt x="51895" y="94074"/>
                      <a:pt x="51840" y="94171"/>
                    </a:cubicBezTo>
                    <a:cubicBezTo>
                      <a:pt x="51827" y="94092"/>
                      <a:pt x="51813" y="94014"/>
                      <a:pt x="51800" y="93935"/>
                    </a:cubicBezTo>
                    <a:close/>
                    <a:moveTo>
                      <a:pt x="53789" y="94311"/>
                    </a:moveTo>
                    <a:lnTo>
                      <a:pt x="53789" y="94311"/>
                    </a:lnTo>
                    <a:cubicBezTo>
                      <a:pt x="53773" y="94385"/>
                      <a:pt x="53757" y="94461"/>
                      <a:pt x="53738" y="94546"/>
                    </a:cubicBezTo>
                    <a:cubicBezTo>
                      <a:pt x="53644" y="94426"/>
                      <a:pt x="53708" y="94365"/>
                      <a:pt x="53789" y="94311"/>
                    </a:cubicBezTo>
                    <a:close/>
                    <a:moveTo>
                      <a:pt x="53134" y="96003"/>
                    </a:moveTo>
                    <a:lnTo>
                      <a:pt x="53134" y="96003"/>
                    </a:lnTo>
                    <a:cubicBezTo>
                      <a:pt x="53225" y="96166"/>
                      <a:pt x="53184" y="96243"/>
                      <a:pt x="53088" y="96295"/>
                    </a:cubicBezTo>
                    <a:cubicBezTo>
                      <a:pt x="53101" y="96212"/>
                      <a:pt x="53114" y="96125"/>
                      <a:pt x="53134" y="96003"/>
                    </a:cubicBezTo>
                    <a:close/>
                    <a:moveTo>
                      <a:pt x="53054" y="96362"/>
                    </a:moveTo>
                    <a:cubicBezTo>
                      <a:pt x="53023" y="96587"/>
                      <a:pt x="53095" y="96837"/>
                      <a:pt x="52903" y="97022"/>
                    </a:cubicBezTo>
                    <a:cubicBezTo>
                      <a:pt x="52951" y="96396"/>
                      <a:pt x="52926" y="96530"/>
                      <a:pt x="53054" y="96362"/>
                    </a:cubicBezTo>
                    <a:close/>
                    <a:moveTo>
                      <a:pt x="66127" y="1"/>
                    </a:moveTo>
                    <a:cubicBezTo>
                      <a:pt x="66062" y="426"/>
                      <a:pt x="65969" y="841"/>
                      <a:pt x="65939" y="1259"/>
                    </a:cubicBezTo>
                    <a:cubicBezTo>
                      <a:pt x="65841" y="2609"/>
                      <a:pt x="66086" y="3944"/>
                      <a:pt x="66131" y="5287"/>
                    </a:cubicBezTo>
                    <a:cubicBezTo>
                      <a:pt x="66131" y="5290"/>
                      <a:pt x="66538" y="7646"/>
                      <a:pt x="66654" y="8262"/>
                    </a:cubicBezTo>
                    <a:cubicBezTo>
                      <a:pt x="67035" y="10291"/>
                      <a:pt x="67244" y="11455"/>
                      <a:pt x="70310" y="17408"/>
                    </a:cubicBezTo>
                    <a:cubicBezTo>
                      <a:pt x="71122" y="18985"/>
                      <a:pt x="72069" y="21906"/>
                      <a:pt x="72145" y="22765"/>
                    </a:cubicBezTo>
                    <a:cubicBezTo>
                      <a:pt x="72618" y="28057"/>
                      <a:pt x="72085" y="27541"/>
                      <a:pt x="72672" y="30344"/>
                    </a:cubicBezTo>
                    <a:cubicBezTo>
                      <a:pt x="73309" y="33390"/>
                      <a:pt x="74160" y="35254"/>
                      <a:pt x="74214" y="37769"/>
                    </a:cubicBezTo>
                    <a:cubicBezTo>
                      <a:pt x="74231" y="38526"/>
                      <a:pt x="74446" y="38573"/>
                      <a:pt x="74330" y="41156"/>
                    </a:cubicBezTo>
                    <a:cubicBezTo>
                      <a:pt x="74278" y="42331"/>
                      <a:pt x="74083" y="44487"/>
                      <a:pt x="73796" y="48928"/>
                    </a:cubicBezTo>
                    <a:cubicBezTo>
                      <a:pt x="73790" y="49021"/>
                      <a:pt x="73651" y="50032"/>
                      <a:pt x="73640" y="50569"/>
                    </a:cubicBezTo>
                    <a:cubicBezTo>
                      <a:pt x="73541" y="55652"/>
                      <a:pt x="73575" y="56505"/>
                      <a:pt x="73874" y="58630"/>
                    </a:cubicBezTo>
                    <a:cubicBezTo>
                      <a:pt x="74050" y="59877"/>
                      <a:pt x="74017" y="61130"/>
                      <a:pt x="74138" y="62376"/>
                    </a:cubicBezTo>
                    <a:cubicBezTo>
                      <a:pt x="74243" y="63469"/>
                      <a:pt x="74177" y="64579"/>
                      <a:pt x="74204" y="65679"/>
                    </a:cubicBezTo>
                    <a:cubicBezTo>
                      <a:pt x="74288" y="69396"/>
                      <a:pt x="73562" y="72569"/>
                      <a:pt x="73055" y="73896"/>
                    </a:cubicBezTo>
                    <a:cubicBezTo>
                      <a:pt x="71714" y="77419"/>
                      <a:pt x="70178" y="79070"/>
                      <a:pt x="69035" y="80641"/>
                    </a:cubicBezTo>
                    <a:cubicBezTo>
                      <a:pt x="67744" y="82418"/>
                      <a:pt x="66605" y="83326"/>
                      <a:pt x="65159" y="84928"/>
                    </a:cubicBezTo>
                    <a:cubicBezTo>
                      <a:pt x="62952" y="87372"/>
                      <a:pt x="59637" y="89593"/>
                      <a:pt x="58576" y="90327"/>
                    </a:cubicBezTo>
                    <a:cubicBezTo>
                      <a:pt x="57323" y="91196"/>
                      <a:pt x="55937" y="92386"/>
                      <a:pt x="55842" y="92466"/>
                    </a:cubicBezTo>
                    <a:cubicBezTo>
                      <a:pt x="56441" y="90605"/>
                      <a:pt x="61742" y="85598"/>
                      <a:pt x="63493" y="83862"/>
                    </a:cubicBezTo>
                    <a:cubicBezTo>
                      <a:pt x="63493" y="83862"/>
                      <a:pt x="63893" y="83519"/>
                      <a:pt x="66544" y="81080"/>
                    </a:cubicBezTo>
                    <a:cubicBezTo>
                      <a:pt x="66930" y="80724"/>
                      <a:pt x="67250" y="80315"/>
                      <a:pt x="67458" y="79831"/>
                    </a:cubicBezTo>
                    <a:cubicBezTo>
                      <a:pt x="67485" y="79772"/>
                      <a:pt x="67454" y="79687"/>
                      <a:pt x="67446" y="79544"/>
                    </a:cubicBezTo>
                    <a:cubicBezTo>
                      <a:pt x="67225" y="79662"/>
                      <a:pt x="67111" y="79801"/>
                      <a:pt x="66993" y="79937"/>
                    </a:cubicBezTo>
                    <a:cubicBezTo>
                      <a:pt x="66138" y="80926"/>
                      <a:pt x="64845" y="81833"/>
                      <a:pt x="62565" y="84193"/>
                    </a:cubicBezTo>
                    <a:cubicBezTo>
                      <a:pt x="61736" y="85051"/>
                      <a:pt x="60863" y="85867"/>
                      <a:pt x="60002" y="86695"/>
                    </a:cubicBezTo>
                    <a:cubicBezTo>
                      <a:pt x="59955" y="86741"/>
                      <a:pt x="59909" y="86848"/>
                      <a:pt x="59825" y="86848"/>
                    </a:cubicBezTo>
                    <a:cubicBezTo>
                      <a:pt x="59796" y="86848"/>
                      <a:pt x="59763" y="86836"/>
                      <a:pt x="59725" y="86804"/>
                    </a:cubicBezTo>
                    <a:cubicBezTo>
                      <a:pt x="60081" y="85893"/>
                      <a:pt x="60086" y="85897"/>
                      <a:pt x="60629" y="85357"/>
                    </a:cubicBezTo>
                    <a:cubicBezTo>
                      <a:pt x="61638" y="84353"/>
                      <a:pt x="62594" y="83006"/>
                      <a:pt x="64148" y="81487"/>
                    </a:cubicBezTo>
                    <a:cubicBezTo>
                      <a:pt x="66628" y="79063"/>
                      <a:pt x="67410" y="76485"/>
                      <a:pt x="67693" y="75773"/>
                    </a:cubicBezTo>
                    <a:cubicBezTo>
                      <a:pt x="69720" y="70638"/>
                      <a:pt x="69107" y="69553"/>
                      <a:pt x="71322" y="64838"/>
                    </a:cubicBezTo>
                    <a:cubicBezTo>
                      <a:pt x="71423" y="64622"/>
                      <a:pt x="71773" y="64014"/>
                      <a:pt x="71928" y="63813"/>
                    </a:cubicBezTo>
                    <a:cubicBezTo>
                      <a:pt x="72044" y="63663"/>
                      <a:pt x="72119" y="63463"/>
                      <a:pt x="72346" y="63354"/>
                    </a:cubicBezTo>
                    <a:cubicBezTo>
                      <a:pt x="72810" y="67552"/>
                      <a:pt x="72635" y="67468"/>
                      <a:pt x="73062" y="67792"/>
                    </a:cubicBezTo>
                    <a:cubicBezTo>
                      <a:pt x="73257" y="67245"/>
                      <a:pt x="73343" y="67696"/>
                      <a:pt x="73230" y="64889"/>
                    </a:cubicBezTo>
                    <a:cubicBezTo>
                      <a:pt x="73215" y="64462"/>
                      <a:pt x="73133" y="64039"/>
                      <a:pt x="73110" y="63614"/>
                    </a:cubicBezTo>
                    <a:cubicBezTo>
                      <a:pt x="73048" y="62363"/>
                      <a:pt x="72937" y="61116"/>
                      <a:pt x="72757" y="59875"/>
                    </a:cubicBezTo>
                    <a:cubicBezTo>
                      <a:pt x="72661" y="59208"/>
                      <a:pt x="72331" y="58672"/>
                      <a:pt x="71900" y="58187"/>
                    </a:cubicBezTo>
                    <a:cubicBezTo>
                      <a:pt x="71803" y="58078"/>
                      <a:pt x="71654" y="58003"/>
                      <a:pt x="71515" y="57949"/>
                    </a:cubicBezTo>
                    <a:cubicBezTo>
                      <a:pt x="71506" y="57945"/>
                      <a:pt x="71496" y="57944"/>
                      <a:pt x="71485" y="57944"/>
                    </a:cubicBezTo>
                    <a:cubicBezTo>
                      <a:pt x="71425" y="57944"/>
                      <a:pt x="71342" y="57995"/>
                      <a:pt x="71255" y="58022"/>
                    </a:cubicBezTo>
                    <a:cubicBezTo>
                      <a:pt x="71387" y="58765"/>
                      <a:pt x="72103" y="59108"/>
                      <a:pt x="72170" y="60302"/>
                    </a:cubicBezTo>
                    <a:cubicBezTo>
                      <a:pt x="72220" y="61196"/>
                      <a:pt x="72309" y="60857"/>
                      <a:pt x="72309" y="62402"/>
                    </a:cubicBezTo>
                    <a:cubicBezTo>
                      <a:pt x="71678" y="63158"/>
                      <a:pt x="71122" y="63957"/>
                      <a:pt x="70725" y="64863"/>
                    </a:cubicBezTo>
                    <a:cubicBezTo>
                      <a:pt x="68545" y="69835"/>
                      <a:pt x="69462" y="69667"/>
                      <a:pt x="67047" y="75881"/>
                    </a:cubicBezTo>
                    <a:cubicBezTo>
                      <a:pt x="65980" y="78627"/>
                      <a:pt x="64349" y="80575"/>
                      <a:pt x="62250" y="82748"/>
                    </a:cubicBezTo>
                    <a:cubicBezTo>
                      <a:pt x="61899" y="83112"/>
                      <a:pt x="61630" y="83565"/>
                      <a:pt x="61162" y="83809"/>
                    </a:cubicBezTo>
                    <a:cubicBezTo>
                      <a:pt x="61225" y="83403"/>
                      <a:pt x="61082" y="83615"/>
                      <a:pt x="61915" y="81580"/>
                    </a:cubicBezTo>
                    <a:cubicBezTo>
                      <a:pt x="62821" y="79362"/>
                      <a:pt x="62959" y="79362"/>
                      <a:pt x="62707" y="79108"/>
                    </a:cubicBezTo>
                    <a:lnTo>
                      <a:pt x="62707" y="79108"/>
                    </a:lnTo>
                    <a:cubicBezTo>
                      <a:pt x="62387" y="79401"/>
                      <a:pt x="62162" y="79760"/>
                      <a:pt x="61982" y="80145"/>
                    </a:cubicBezTo>
                    <a:cubicBezTo>
                      <a:pt x="61564" y="81040"/>
                      <a:pt x="59702" y="85142"/>
                      <a:pt x="59701" y="85146"/>
                    </a:cubicBezTo>
                    <a:cubicBezTo>
                      <a:pt x="57558" y="89364"/>
                      <a:pt x="57251" y="89755"/>
                      <a:pt x="56288" y="90706"/>
                    </a:cubicBezTo>
                    <a:cubicBezTo>
                      <a:pt x="56280" y="90649"/>
                      <a:pt x="56251" y="90582"/>
                      <a:pt x="56271" y="90539"/>
                    </a:cubicBezTo>
                    <a:cubicBezTo>
                      <a:pt x="58355" y="85948"/>
                      <a:pt x="58312" y="86691"/>
                      <a:pt x="60392" y="80553"/>
                    </a:cubicBezTo>
                    <a:cubicBezTo>
                      <a:pt x="61355" y="77715"/>
                      <a:pt x="61805" y="76912"/>
                      <a:pt x="62083" y="75524"/>
                    </a:cubicBezTo>
                    <a:cubicBezTo>
                      <a:pt x="62409" y="73884"/>
                      <a:pt x="62743" y="68612"/>
                      <a:pt x="62119" y="65021"/>
                    </a:cubicBezTo>
                    <a:cubicBezTo>
                      <a:pt x="61486" y="61369"/>
                      <a:pt x="61110" y="60571"/>
                      <a:pt x="59206" y="56186"/>
                    </a:cubicBezTo>
                    <a:cubicBezTo>
                      <a:pt x="58498" y="54554"/>
                      <a:pt x="59259" y="56152"/>
                      <a:pt x="55560" y="49093"/>
                    </a:cubicBezTo>
                    <a:cubicBezTo>
                      <a:pt x="52981" y="44176"/>
                      <a:pt x="51616" y="36758"/>
                      <a:pt x="49973" y="29228"/>
                    </a:cubicBezTo>
                    <a:cubicBezTo>
                      <a:pt x="49343" y="26344"/>
                      <a:pt x="47941" y="24436"/>
                      <a:pt x="46879" y="22519"/>
                    </a:cubicBezTo>
                    <a:cubicBezTo>
                      <a:pt x="45778" y="20531"/>
                      <a:pt x="45376" y="19866"/>
                      <a:pt x="43473" y="15315"/>
                    </a:cubicBezTo>
                    <a:cubicBezTo>
                      <a:pt x="43049" y="14302"/>
                      <a:pt x="42670" y="13273"/>
                      <a:pt x="42401" y="12201"/>
                    </a:cubicBezTo>
                    <a:cubicBezTo>
                      <a:pt x="42068" y="10874"/>
                      <a:pt x="41458" y="9676"/>
                      <a:pt x="40420" y="8751"/>
                    </a:cubicBezTo>
                    <a:cubicBezTo>
                      <a:pt x="36664" y="5400"/>
                      <a:pt x="34241" y="4908"/>
                      <a:pt x="31971" y="2302"/>
                    </a:cubicBezTo>
                    <a:cubicBezTo>
                      <a:pt x="31695" y="2348"/>
                      <a:pt x="31600" y="2443"/>
                      <a:pt x="31608" y="2684"/>
                    </a:cubicBezTo>
                    <a:cubicBezTo>
                      <a:pt x="33113" y="4900"/>
                      <a:pt x="36040" y="5815"/>
                      <a:pt x="39655" y="8747"/>
                    </a:cubicBezTo>
                    <a:cubicBezTo>
                      <a:pt x="43029" y="11482"/>
                      <a:pt x="40423" y="12805"/>
                      <a:pt x="47614" y="24984"/>
                    </a:cubicBezTo>
                    <a:cubicBezTo>
                      <a:pt x="49233" y="27726"/>
                      <a:pt x="49182" y="29093"/>
                      <a:pt x="51045" y="37463"/>
                    </a:cubicBezTo>
                    <a:cubicBezTo>
                      <a:pt x="53628" y="49068"/>
                      <a:pt x="55246" y="48718"/>
                      <a:pt x="60075" y="59494"/>
                    </a:cubicBezTo>
                    <a:cubicBezTo>
                      <a:pt x="60932" y="61404"/>
                      <a:pt x="61660" y="63350"/>
                      <a:pt x="61844" y="66650"/>
                    </a:cubicBezTo>
                    <a:cubicBezTo>
                      <a:pt x="62009" y="69608"/>
                      <a:pt x="62160" y="74344"/>
                      <a:pt x="61052" y="77095"/>
                    </a:cubicBezTo>
                    <a:cubicBezTo>
                      <a:pt x="57702" y="85413"/>
                      <a:pt x="59665" y="82284"/>
                      <a:pt x="54872" y="92169"/>
                    </a:cubicBezTo>
                    <a:cubicBezTo>
                      <a:pt x="54536" y="92864"/>
                      <a:pt x="54173" y="93545"/>
                      <a:pt x="53821" y="94233"/>
                    </a:cubicBezTo>
                    <a:cubicBezTo>
                      <a:pt x="53830" y="94070"/>
                      <a:pt x="53827" y="93906"/>
                      <a:pt x="53866" y="93751"/>
                    </a:cubicBezTo>
                    <a:cubicBezTo>
                      <a:pt x="54222" y="92330"/>
                      <a:pt x="54562" y="90904"/>
                      <a:pt x="54959" y="89495"/>
                    </a:cubicBezTo>
                    <a:cubicBezTo>
                      <a:pt x="55240" y="88494"/>
                      <a:pt x="55491" y="87486"/>
                      <a:pt x="55650" y="86461"/>
                    </a:cubicBezTo>
                    <a:cubicBezTo>
                      <a:pt x="55923" y="84715"/>
                      <a:pt x="56332" y="82990"/>
                      <a:pt x="56520" y="81230"/>
                    </a:cubicBezTo>
                    <a:cubicBezTo>
                      <a:pt x="56576" y="80694"/>
                      <a:pt x="56743" y="80139"/>
                      <a:pt x="56442" y="79612"/>
                    </a:cubicBezTo>
                    <a:cubicBezTo>
                      <a:pt x="56457" y="79037"/>
                      <a:pt x="56376" y="78466"/>
                      <a:pt x="56478" y="77879"/>
                    </a:cubicBezTo>
                    <a:cubicBezTo>
                      <a:pt x="56615" y="77103"/>
                      <a:pt x="56718" y="76298"/>
                      <a:pt x="56664" y="75516"/>
                    </a:cubicBezTo>
                    <a:cubicBezTo>
                      <a:pt x="56584" y="74352"/>
                      <a:pt x="56640" y="73194"/>
                      <a:pt x="56574" y="72099"/>
                    </a:cubicBezTo>
                    <a:cubicBezTo>
                      <a:pt x="56951" y="71127"/>
                      <a:pt x="57354" y="70417"/>
                      <a:pt x="59433" y="67537"/>
                    </a:cubicBezTo>
                    <a:lnTo>
                      <a:pt x="59433" y="67537"/>
                    </a:lnTo>
                    <a:cubicBezTo>
                      <a:pt x="59644" y="68029"/>
                      <a:pt x="59367" y="68207"/>
                      <a:pt x="59357" y="72603"/>
                    </a:cubicBezTo>
                    <a:cubicBezTo>
                      <a:pt x="59357" y="72659"/>
                      <a:pt x="59458" y="72716"/>
                      <a:pt x="59643" y="72908"/>
                    </a:cubicBezTo>
                    <a:cubicBezTo>
                      <a:pt x="59670" y="72223"/>
                      <a:pt x="60416" y="69771"/>
                      <a:pt x="60191" y="65973"/>
                    </a:cubicBezTo>
                    <a:cubicBezTo>
                      <a:pt x="60057" y="63718"/>
                      <a:pt x="59862" y="63289"/>
                      <a:pt x="59438" y="62228"/>
                    </a:cubicBezTo>
                    <a:cubicBezTo>
                      <a:pt x="59382" y="62092"/>
                      <a:pt x="59274" y="61976"/>
                      <a:pt x="59069" y="61976"/>
                    </a:cubicBezTo>
                    <a:cubicBezTo>
                      <a:pt x="59066" y="61976"/>
                      <a:pt x="59063" y="61976"/>
                      <a:pt x="59060" y="61976"/>
                    </a:cubicBezTo>
                    <a:cubicBezTo>
                      <a:pt x="58967" y="62105"/>
                      <a:pt x="58854" y="62047"/>
                      <a:pt x="59018" y="62698"/>
                    </a:cubicBezTo>
                    <a:cubicBezTo>
                      <a:pt x="59320" y="63884"/>
                      <a:pt x="59541" y="65079"/>
                      <a:pt x="59475" y="66310"/>
                    </a:cubicBezTo>
                    <a:cubicBezTo>
                      <a:pt x="58527" y="67718"/>
                      <a:pt x="57591" y="69109"/>
                      <a:pt x="56630" y="70538"/>
                    </a:cubicBezTo>
                    <a:cubicBezTo>
                      <a:pt x="56630" y="68000"/>
                      <a:pt x="57138" y="66816"/>
                      <a:pt x="56883" y="65652"/>
                    </a:cubicBezTo>
                    <a:lnTo>
                      <a:pt x="56883" y="65652"/>
                    </a:lnTo>
                    <a:cubicBezTo>
                      <a:pt x="56764" y="65712"/>
                      <a:pt x="56646" y="65731"/>
                      <a:pt x="56627" y="65786"/>
                    </a:cubicBezTo>
                    <a:cubicBezTo>
                      <a:pt x="56526" y="66072"/>
                      <a:pt x="56423" y="66363"/>
                      <a:pt x="56366" y="66659"/>
                    </a:cubicBezTo>
                    <a:cubicBezTo>
                      <a:pt x="55917" y="69048"/>
                      <a:pt x="56002" y="70012"/>
                      <a:pt x="55983" y="72314"/>
                    </a:cubicBezTo>
                    <a:cubicBezTo>
                      <a:pt x="55387" y="70572"/>
                      <a:pt x="54960" y="68787"/>
                      <a:pt x="54217" y="67146"/>
                    </a:cubicBezTo>
                    <a:cubicBezTo>
                      <a:pt x="54217" y="63527"/>
                      <a:pt x="54219" y="65058"/>
                      <a:pt x="54539" y="62087"/>
                    </a:cubicBezTo>
                    <a:cubicBezTo>
                      <a:pt x="54771" y="59934"/>
                      <a:pt x="54946" y="59351"/>
                      <a:pt x="55923" y="55936"/>
                    </a:cubicBezTo>
                    <a:cubicBezTo>
                      <a:pt x="55941" y="55872"/>
                      <a:pt x="56037" y="55832"/>
                      <a:pt x="56135" y="55748"/>
                    </a:cubicBezTo>
                    <a:cubicBezTo>
                      <a:pt x="58887" y="61350"/>
                      <a:pt x="58521" y="60701"/>
                      <a:pt x="58764" y="60784"/>
                    </a:cubicBezTo>
                    <a:cubicBezTo>
                      <a:pt x="58830" y="59946"/>
                      <a:pt x="58595" y="59161"/>
                      <a:pt x="58243" y="58397"/>
                    </a:cubicBezTo>
                    <a:cubicBezTo>
                      <a:pt x="56787" y="55246"/>
                      <a:pt x="55769" y="53386"/>
                      <a:pt x="53400" y="50767"/>
                    </a:cubicBezTo>
                    <a:cubicBezTo>
                      <a:pt x="53286" y="50642"/>
                      <a:pt x="53124" y="50564"/>
                      <a:pt x="52917" y="50417"/>
                    </a:cubicBezTo>
                    <a:lnTo>
                      <a:pt x="52917" y="50417"/>
                    </a:lnTo>
                    <a:cubicBezTo>
                      <a:pt x="52853" y="50884"/>
                      <a:pt x="52572" y="50766"/>
                      <a:pt x="54285" y="52963"/>
                    </a:cubicBezTo>
                    <a:cubicBezTo>
                      <a:pt x="54773" y="53590"/>
                      <a:pt x="55242" y="54227"/>
                      <a:pt x="55622" y="54947"/>
                    </a:cubicBezTo>
                    <a:cubicBezTo>
                      <a:pt x="54657" y="58148"/>
                      <a:pt x="53690" y="60631"/>
                      <a:pt x="53615" y="65151"/>
                    </a:cubicBezTo>
                    <a:cubicBezTo>
                      <a:pt x="53613" y="65343"/>
                      <a:pt x="53669" y="65556"/>
                      <a:pt x="53493" y="65789"/>
                    </a:cubicBezTo>
                    <a:cubicBezTo>
                      <a:pt x="53419" y="65689"/>
                      <a:pt x="53363" y="65619"/>
                      <a:pt x="53314" y="65544"/>
                    </a:cubicBezTo>
                    <a:cubicBezTo>
                      <a:pt x="50487" y="61079"/>
                      <a:pt x="50637" y="59852"/>
                      <a:pt x="50220" y="59852"/>
                    </a:cubicBezTo>
                    <a:cubicBezTo>
                      <a:pt x="50193" y="59852"/>
                      <a:pt x="50163" y="59857"/>
                      <a:pt x="50129" y="59867"/>
                    </a:cubicBezTo>
                    <a:cubicBezTo>
                      <a:pt x="50016" y="60245"/>
                      <a:pt x="50070" y="60632"/>
                      <a:pt x="50225" y="61002"/>
                    </a:cubicBezTo>
                    <a:cubicBezTo>
                      <a:pt x="51935" y="65073"/>
                      <a:pt x="53784" y="66878"/>
                      <a:pt x="54750" y="70395"/>
                    </a:cubicBezTo>
                    <a:cubicBezTo>
                      <a:pt x="55244" y="72199"/>
                      <a:pt x="55667" y="74003"/>
                      <a:pt x="55645" y="75891"/>
                    </a:cubicBezTo>
                    <a:cubicBezTo>
                      <a:pt x="55638" y="76622"/>
                      <a:pt x="55766" y="77353"/>
                      <a:pt x="55784" y="78086"/>
                    </a:cubicBezTo>
                    <a:cubicBezTo>
                      <a:pt x="55793" y="78418"/>
                      <a:pt x="55873" y="82235"/>
                      <a:pt x="55763" y="82766"/>
                    </a:cubicBezTo>
                    <a:cubicBezTo>
                      <a:pt x="54490" y="88886"/>
                      <a:pt x="54643" y="87902"/>
                      <a:pt x="53681" y="91054"/>
                    </a:cubicBezTo>
                    <a:cubicBezTo>
                      <a:pt x="53484" y="90517"/>
                      <a:pt x="54173" y="87026"/>
                      <a:pt x="54185" y="84488"/>
                    </a:cubicBezTo>
                    <a:cubicBezTo>
                      <a:pt x="54196" y="82322"/>
                      <a:pt x="54247" y="78693"/>
                      <a:pt x="53776" y="75147"/>
                    </a:cubicBezTo>
                    <a:cubicBezTo>
                      <a:pt x="53144" y="70385"/>
                      <a:pt x="52839" y="69297"/>
                      <a:pt x="50466" y="65881"/>
                    </a:cubicBezTo>
                    <a:cubicBezTo>
                      <a:pt x="49678" y="64748"/>
                      <a:pt x="49130" y="63481"/>
                      <a:pt x="48409" y="62312"/>
                    </a:cubicBezTo>
                    <a:cubicBezTo>
                      <a:pt x="48361" y="62234"/>
                      <a:pt x="48341" y="62143"/>
                      <a:pt x="48302" y="62059"/>
                    </a:cubicBezTo>
                    <a:cubicBezTo>
                      <a:pt x="47382" y="60117"/>
                      <a:pt x="47262" y="59946"/>
                      <a:pt x="46865" y="59089"/>
                    </a:cubicBezTo>
                    <a:cubicBezTo>
                      <a:pt x="43154" y="51070"/>
                      <a:pt x="44475" y="47703"/>
                      <a:pt x="43903" y="41829"/>
                    </a:cubicBezTo>
                    <a:cubicBezTo>
                      <a:pt x="43749" y="40254"/>
                      <a:pt x="43748" y="38709"/>
                      <a:pt x="42925" y="37107"/>
                    </a:cubicBezTo>
                    <a:cubicBezTo>
                      <a:pt x="40740" y="32849"/>
                      <a:pt x="38935" y="31407"/>
                      <a:pt x="37798" y="28540"/>
                    </a:cubicBezTo>
                    <a:cubicBezTo>
                      <a:pt x="37752" y="28424"/>
                      <a:pt x="35909" y="25146"/>
                      <a:pt x="34713" y="21889"/>
                    </a:cubicBezTo>
                    <a:cubicBezTo>
                      <a:pt x="34175" y="20426"/>
                      <a:pt x="33517" y="19008"/>
                      <a:pt x="32753" y="17647"/>
                    </a:cubicBezTo>
                    <a:cubicBezTo>
                      <a:pt x="31485" y="15387"/>
                      <a:pt x="29907" y="14246"/>
                      <a:pt x="25176" y="11803"/>
                    </a:cubicBezTo>
                    <a:cubicBezTo>
                      <a:pt x="22537" y="10440"/>
                      <a:pt x="21761" y="9489"/>
                      <a:pt x="19015" y="6793"/>
                    </a:cubicBezTo>
                    <a:cubicBezTo>
                      <a:pt x="18841" y="6624"/>
                      <a:pt x="18710" y="6407"/>
                      <a:pt x="18428" y="6352"/>
                    </a:cubicBezTo>
                    <a:cubicBezTo>
                      <a:pt x="18388" y="6419"/>
                      <a:pt x="18343" y="6490"/>
                      <a:pt x="18306" y="6554"/>
                    </a:cubicBezTo>
                    <a:cubicBezTo>
                      <a:pt x="18832" y="7526"/>
                      <a:pt x="18789" y="7448"/>
                      <a:pt x="21262" y="9671"/>
                    </a:cubicBezTo>
                    <a:cubicBezTo>
                      <a:pt x="25743" y="13701"/>
                      <a:pt x="30292" y="13827"/>
                      <a:pt x="32449" y="18397"/>
                    </a:cubicBezTo>
                    <a:cubicBezTo>
                      <a:pt x="34681" y="23122"/>
                      <a:pt x="34214" y="22824"/>
                      <a:pt x="35255" y="24872"/>
                    </a:cubicBezTo>
                    <a:cubicBezTo>
                      <a:pt x="35806" y="25957"/>
                      <a:pt x="38138" y="30447"/>
                      <a:pt x="38317" y="30726"/>
                    </a:cubicBezTo>
                    <a:cubicBezTo>
                      <a:pt x="41033" y="34968"/>
                      <a:pt x="41610" y="35691"/>
                      <a:pt x="42496" y="37830"/>
                    </a:cubicBezTo>
                    <a:cubicBezTo>
                      <a:pt x="43104" y="39298"/>
                      <a:pt x="43107" y="40999"/>
                      <a:pt x="43197" y="41874"/>
                    </a:cubicBezTo>
                    <a:cubicBezTo>
                      <a:pt x="43844" y="48088"/>
                      <a:pt x="43020" y="48448"/>
                      <a:pt x="43896" y="52542"/>
                    </a:cubicBezTo>
                    <a:cubicBezTo>
                      <a:pt x="44566" y="55676"/>
                      <a:pt x="44750" y="55516"/>
                      <a:pt x="47700" y="62047"/>
                    </a:cubicBezTo>
                    <a:cubicBezTo>
                      <a:pt x="48105" y="62944"/>
                      <a:pt x="49575" y="65486"/>
                      <a:pt x="49693" y="65658"/>
                    </a:cubicBezTo>
                    <a:cubicBezTo>
                      <a:pt x="51017" y="67612"/>
                      <a:pt x="52134" y="69019"/>
                      <a:pt x="52609" y="71418"/>
                    </a:cubicBezTo>
                    <a:cubicBezTo>
                      <a:pt x="52947" y="73125"/>
                      <a:pt x="53204" y="75984"/>
                      <a:pt x="53298" y="76591"/>
                    </a:cubicBezTo>
                    <a:cubicBezTo>
                      <a:pt x="53625" y="78699"/>
                      <a:pt x="53667" y="81848"/>
                      <a:pt x="53561" y="83883"/>
                    </a:cubicBezTo>
                    <a:cubicBezTo>
                      <a:pt x="53482" y="83395"/>
                      <a:pt x="53477" y="82905"/>
                      <a:pt x="53418" y="82421"/>
                    </a:cubicBezTo>
                    <a:cubicBezTo>
                      <a:pt x="53339" y="81786"/>
                      <a:pt x="53189" y="81160"/>
                      <a:pt x="53117" y="80523"/>
                    </a:cubicBezTo>
                    <a:cubicBezTo>
                      <a:pt x="52877" y="78393"/>
                      <a:pt x="52332" y="76326"/>
                      <a:pt x="51787" y="74261"/>
                    </a:cubicBezTo>
                    <a:cubicBezTo>
                      <a:pt x="51553" y="73375"/>
                      <a:pt x="51107" y="72570"/>
                      <a:pt x="50533" y="71903"/>
                    </a:cubicBezTo>
                    <a:cubicBezTo>
                      <a:pt x="50482" y="71891"/>
                      <a:pt x="50437" y="71886"/>
                      <a:pt x="50398" y="71886"/>
                    </a:cubicBezTo>
                    <a:cubicBezTo>
                      <a:pt x="50246" y="71886"/>
                      <a:pt x="50185" y="71973"/>
                      <a:pt x="50176" y="72141"/>
                    </a:cubicBezTo>
                    <a:cubicBezTo>
                      <a:pt x="51203" y="73796"/>
                      <a:pt x="51376" y="74015"/>
                      <a:pt x="52321" y="78498"/>
                    </a:cubicBezTo>
                    <a:cubicBezTo>
                      <a:pt x="53239" y="82847"/>
                      <a:pt x="52870" y="89200"/>
                      <a:pt x="52802" y="89628"/>
                    </a:cubicBezTo>
                    <a:cubicBezTo>
                      <a:pt x="52719" y="89191"/>
                      <a:pt x="52643" y="88833"/>
                      <a:pt x="52587" y="88474"/>
                    </a:cubicBezTo>
                    <a:cubicBezTo>
                      <a:pt x="52482" y="87799"/>
                      <a:pt x="52351" y="86650"/>
                      <a:pt x="52037" y="84857"/>
                    </a:cubicBezTo>
                    <a:lnTo>
                      <a:pt x="51020" y="79090"/>
                    </a:lnTo>
                    <a:cubicBezTo>
                      <a:pt x="49993" y="74992"/>
                      <a:pt x="48122" y="73199"/>
                      <a:pt x="46205" y="70997"/>
                    </a:cubicBezTo>
                    <a:cubicBezTo>
                      <a:pt x="45439" y="70115"/>
                      <a:pt x="45204" y="69740"/>
                      <a:pt x="42002" y="66638"/>
                    </a:cubicBezTo>
                    <a:cubicBezTo>
                      <a:pt x="40147" y="64842"/>
                      <a:pt x="38542" y="63868"/>
                      <a:pt x="36179" y="60924"/>
                    </a:cubicBezTo>
                    <a:cubicBezTo>
                      <a:pt x="35267" y="59786"/>
                      <a:pt x="34446" y="58517"/>
                      <a:pt x="33789" y="55435"/>
                    </a:cubicBezTo>
                    <a:cubicBezTo>
                      <a:pt x="33193" y="52631"/>
                      <a:pt x="32640" y="49826"/>
                      <a:pt x="31042" y="47531"/>
                    </a:cubicBezTo>
                    <a:cubicBezTo>
                      <a:pt x="30568" y="46851"/>
                      <a:pt x="29118" y="44951"/>
                      <a:pt x="28060" y="43814"/>
                    </a:cubicBezTo>
                    <a:cubicBezTo>
                      <a:pt x="25734" y="41315"/>
                      <a:pt x="24549" y="40290"/>
                      <a:pt x="23601" y="38595"/>
                    </a:cubicBezTo>
                    <a:cubicBezTo>
                      <a:pt x="22251" y="36185"/>
                      <a:pt x="21858" y="35566"/>
                      <a:pt x="21331" y="33801"/>
                    </a:cubicBezTo>
                    <a:cubicBezTo>
                      <a:pt x="21191" y="33332"/>
                      <a:pt x="21054" y="32864"/>
                      <a:pt x="20921" y="32394"/>
                    </a:cubicBezTo>
                    <a:cubicBezTo>
                      <a:pt x="20074" y="29397"/>
                      <a:pt x="18168" y="26512"/>
                      <a:pt x="16804" y="25227"/>
                    </a:cubicBezTo>
                    <a:cubicBezTo>
                      <a:pt x="16697" y="25126"/>
                      <a:pt x="16555" y="25056"/>
                      <a:pt x="16420" y="24986"/>
                    </a:cubicBezTo>
                    <a:cubicBezTo>
                      <a:pt x="16370" y="24960"/>
                      <a:pt x="16318" y="24945"/>
                      <a:pt x="16267" y="24945"/>
                    </a:cubicBezTo>
                    <a:cubicBezTo>
                      <a:pt x="16201" y="24945"/>
                      <a:pt x="16137" y="24969"/>
                      <a:pt x="16083" y="25025"/>
                    </a:cubicBezTo>
                    <a:cubicBezTo>
                      <a:pt x="16047" y="25061"/>
                      <a:pt x="16043" y="25127"/>
                      <a:pt x="15985" y="25282"/>
                    </a:cubicBezTo>
                    <a:cubicBezTo>
                      <a:pt x="16050" y="25323"/>
                      <a:pt x="16166" y="25375"/>
                      <a:pt x="16258" y="25456"/>
                    </a:cubicBezTo>
                    <a:cubicBezTo>
                      <a:pt x="18212" y="27141"/>
                      <a:pt x="19545" y="29220"/>
                      <a:pt x="20220" y="31716"/>
                    </a:cubicBezTo>
                    <a:cubicBezTo>
                      <a:pt x="20911" y="34275"/>
                      <a:pt x="21202" y="35684"/>
                      <a:pt x="22505" y="37875"/>
                    </a:cubicBezTo>
                    <a:cubicBezTo>
                      <a:pt x="26168" y="44042"/>
                      <a:pt x="31060" y="45693"/>
                      <a:pt x="32838" y="53431"/>
                    </a:cubicBezTo>
                    <a:cubicBezTo>
                      <a:pt x="33540" y="56491"/>
                      <a:pt x="33794" y="58753"/>
                      <a:pt x="35541" y="61047"/>
                    </a:cubicBezTo>
                    <a:cubicBezTo>
                      <a:pt x="38262" y="64618"/>
                      <a:pt x="38080" y="63620"/>
                      <a:pt x="43888" y="69280"/>
                    </a:cubicBezTo>
                    <a:cubicBezTo>
                      <a:pt x="44545" y="69920"/>
                      <a:pt x="45142" y="70621"/>
                      <a:pt x="45796" y="71264"/>
                    </a:cubicBezTo>
                    <a:cubicBezTo>
                      <a:pt x="46779" y="72235"/>
                      <a:pt x="47679" y="73280"/>
                      <a:pt x="48436" y="74428"/>
                    </a:cubicBezTo>
                    <a:cubicBezTo>
                      <a:pt x="50664" y="77803"/>
                      <a:pt x="50860" y="80731"/>
                      <a:pt x="51814" y="86402"/>
                    </a:cubicBezTo>
                    <a:cubicBezTo>
                      <a:pt x="52001" y="87517"/>
                      <a:pt x="52142" y="88637"/>
                      <a:pt x="52180" y="89769"/>
                    </a:cubicBezTo>
                    <a:cubicBezTo>
                      <a:pt x="52184" y="89893"/>
                      <a:pt x="52140" y="90016"/>
                      <a:pt x="52099" y="90245"/>
                    </a:cubicBezTo>
                    <a:cubicBezTo>
                      <a:pt x="51022" y="84972"/>
                      <a:pt x="50886" y="83627"/>
                      <a:pt x="48824" y="78715"/>
                    </a:cubicBezTo>
                    <a:cubicBezTo>
                      <a:pt x="48340" y="77563"/>
                      <a:pt x="47793" y="76439"/>
                      <a:pt x="46901" y="75514"/>
                    </a:cubicBezTo>
                    <a:cubicBezTo>
                      <a:pt x="46276" y="74867"/>
                      <a:pt x="45633" y="74272"/>
                      <a:pt x="44768" y="73977"/>
                    </a:cubicBezTo>
                    <a:cubicBezTo>
                      <a:pt x="44621" y="73928"/>
                      <a:pt x="44500" y="73782"/>
                      <a:pt x="44323" y="73782"/>
                    </a:cubicBezTo>
                    <a:cubicBezTo>
                      <a:pt x="44272" y="73782"/>
                      <a:pt x="44217" y="73794"/>
                      <a:pt x="44155" y="73824"/>
                    </a:cubicBezTo>
                    <a:cubicBezTo>
                      <a:pt x="44326" y="74170"/>
                      <a:pt x="44636" y="74348"/>
                      <a:pt x="44944" y="74528"/>
                    </a:cubicBezTo>
                    <a:cubicBezTo>
                      <a:pt x="45669" y="74950"/>
                      <a:pt x="46256" y="75524"/>
                      <a:pt x="46757" y="76192"/>
                    </a:cubicBezTo>
                    <a:cubicBezTo>
                      <a:pt x="46884" y="76363"/>
                      <a:pt x="46983" y="76572"/>
                      <a:pt x="47144" y="76699"/>
                    </a:cubicBezTo>
                    <a:cubicBezTo>
                      <a:pt x="47426" y="76922"/>
                      <a:pt x="47551" y="77227"/>
                      <a:pt x="47692" y="77532"/>
                    </a:cubicBezTo>
                    <a:cubicBezTo>
                      <a:pt x="48165" y="78566"/>
                      <a:pt x="48778" y="80056"/>
                      <a:pt x="49081" y="80825"/>
                    </a:cubicBezTo>
                    <a:cubicBezTo>
                      <a:pt x="49148" y="80994"/>
                      <a:pt x="49164" y="81185"/>
                      <a:pt x="49194" y="81369"/>
                    </a:cubicBezTo>
                    <a:cubicBezTo>
                      <a:pt x="48284" y="79847"/>
                      <a:pt x="48199" y="79668"/>
                      <a:pt x="47931" y="79336"/>
                    </a:cubicBezTo>
                    <a:cubicBezTo>
                      <a:pt x="45409" y="76211"/>
                      <a:pt x="44066" y="75504"/>
                      <a:pt x="42699" y="74509"/>
                    </a:cubicBezTo>
                    <a:cubicBezTo>
                      <a:pt x="42533" y="74390"/>
                      <a:pt x="39420" y="73044"/>
                      <a:pt x="38323" y="72635"/>
                    </a:cubicBezTo>
                    <a:cubicBezTo>
                      <a:pt x="36053" y="71794"/>
                      <a:pt x="33692" y="69261"/>
                      <a:pt x="32286" y="67293"/>
                    </a:cubicBezTo>
                    <a:cubicBezTo>
                      <a:pt x="31009" y="65505"/>
                      <a:pt x="30678" y="64623"/>
                      <a:pt x="29546" y="62221"/>
                    </a:cubicBezTo>
                    <a:cubicBezTo>
                      <a:pt x="27075" y="56978"/>
                      <a:pt x="27175" y="57089"/>
                      <a:pt x="26711" y="56264"/>
                    </a:cubicBezTo>
                    <a:cubicBezTo>
                      <a:pt x="25010" y="53237"/>
                      <a:pt x="23746" y="52614"/>
                      <a:pt x="22022" y="51196"/>
                    </a:cubicBezTo>
                    <a:cubicBezTo>
                      <a:pt x="18080" y="47956"/>
                      <a:pt x="17165" y="47867"/>
                      <a:pt x="13244" y="44564"/>
                    </a:cubicBezTo>
                    <a:cubicBezTo>
                      <a:pt x="9538" y="41439"/>
                      <a:pt x="12093" y="38776"/>
                      <a:pt x="7360" y="32880"/>
                    </a:cubicBezTo>
                    <a:cubicBezTo>
                      <a:pt x="6671" y="32022"/>
                      <a:pt x="5975" y="31168"/>
                      <a:pt x="5159" y="30420"/>
                    </a:cubicBezTo>
                    <a:cubicBezTo>
                      <a:pt x="5070" y="30339"/>
                      <a:pt x="4998" y="30237"/>
                      <a:pt x="4922" y="30140"/>
                    </a:cubicBezTo>
                    <a:cubicBezTo>
                      <a:pt x="4467" y="29555"/>
                      <a:pt x="3865" y="29126"/>
                      <a:pt x="3301" y="28659"/>
                    </a:cubicBezTo>
                    <a:cubicBezTo>
                      <a:pt x="3235" y="28605"/>
                      <a:pt x="3134" y="28593"/>
                      <a:pt x="3035" y="28555"/>
                    </a:cubicBezTo>
                    <a:cubicBezTo>
                      <a:pt x="2993" y="28638"/>
                      <a:pt x="2956" y="28713"/>
                      <a:pt x="2904" y="28816"/>
                    </a:cubicBezTo>
                    <a:cubicBezTo>
                      <a:pt x="3171" y="29079"/>
                      <a:pt x="3432" y="29335"/>
                      <a:pt x="3690" y="29595"/>
                    </a:cubicBezTo>
                    <a:cubicBezTo>
                      <a:pt x="4723" y="30627"/>
                      <a:pt x="7318" y="32832"/>
                      <a:pt x="9143" y="36673"/>
                    </a:cubicBezTo>
                    <a:cubicBezTo>
                      <a:pt x="10081" y="38651"/>
                      <a:pt x="9838" y="39003"/>
                      <a:pt x="10665" y="41653"/>
                    </a:cubicBezTo>
                    <a:cubicBezTo>
                      <a:pt x="11338" y="43808"/>
                      <a:pt x="12437" y="44929"/>
                      <a:pt x="16455" y="47808"/>
                    </a:cubicBezTo>
                    <a:cubicBezTo>
                      <a:pt x="22608" y="52216"/>
                      <a:pt x="20382" y="50742"/>
                      <a:pt x="23071" y="52743"/>
                    </a:cubicBezTo>
                    <a:cubicBezTo>
                      <a:pt x="24680" y="53940"/>
                      <a:pt x="26124" y="56139"/>
                      <a:pt x="26974" y="58099"/>
                    </a:cubicBezTo>
                    <a:cubicBezTo>
                      <a:pt x="27959" y="60375"/>
                      <a:pt x="28414" y="60979"/>
                      <a:pt x="30172" y="64799"/>
                    </a:cubicBezTo>
                    <a:cubicBezTo>
                      <a:pt x="31544" y="67776"/>
                      <a:pt x="34902" y="71937"/>
                      <a:pt x="37971" y="73164"/>
                    </a:cubicBezTo>
                    <a:cubicBezTo>
                      <a:pt x="39304" y="73696"/>
                      <a:pt x="40611" y="74289"/>
                      <a:pt x="41940" y="74831"/>
                    </a:cubicBezTo>
                    <a:cubicBezTo>
                      <a:pt x="42875" y="75212"/>
                      <a:pt x="44362" y="76362"/>
                      <a:pt x="44962" y="76880"/>
                    </a:cubicBezTo>
                    <a:cubicBezTo>
                      <a:pt x="46447" y="78162"/>
                      <a:pt x="47027" y="78987"/>
                      <a:pt x="47845" y="79950"/>
                    </a:cubicBezTo>
                    <a:cubicBezTo>
                      <a:pt x="48030" y="80170"/>
                      <a:pt x="49028" y="81696"/>
                      <a:pt x="49683" y="83927"/>
                    </a:cubicBezTo>
                    <a:cubicBezTo>
                      <a:pt x="50814" y="87791"/>
                      <a:pt x="51364" y="89884"/>
                      <a:pt x="51781" y="93911"/>
                    </a:cubicBezTo>
                    <a:cubicBezTo>
                      <a:pt x="51641" y="93835"/>
                      <a:pt x="51765" y="94087"/>
                      <a:pt x="50499" y="91234"/>
                    </a:cubicBezTo>
                    <a:cubicBezTo>
                      <a:pt x="48270" y="86211"/>
                      <a:pt x="44303" y="85843"/>
                      <a:pt x="41413" y="83340"/>
                    </a:cubicBezTo>
                    <a:cubicBezTo>
                      <a:pt x="41320" y="83261"/>
                      <a:pt x="40117" y="82635"/>
                      <a:pt x="39256" y="81658"/>
                    </a:cubicBezTo>
                    <a:cubicBezTo>
                      <a:pt x="37541" y="79716"/>
                      <a:pt x="37401" y="79549"/>
                      <a:pt x="37119" y="79028"/>
                    </a:cubicBezTo>
                    <a:cubicBezTo>
                      <a:pt x="35977" y="76925"/>
                      <a:pt x="34665" y="75751"/>
                      <a:pt x="32728" y="73767"/>
                    </a:cubicBezTo>
                    <a:cubicBezTo>
                      <a:pt x="31425" y="72433"/>
                      <a:pt x="30900" y="71670"/>
                      <a:pt x="29185" y="71110"/>
                    </a:cubicBezTo>
                    <a:cubicBezTo>
                      <a:pt x="25260" y="69830"/>
                      <a:pt x="23681" y="69166"/>
                      <a:pt x="22356" y="68082"/>
                    </a:cubicBezTo>
                    <a:cubicBezTo>
                      <a:pt x="19581" y="65810"/>
                      <a:pt x="17676" y="64624"/>
                      <a:pt x="16144" y="62418"/>
                    </a:cubicBezTo>
                    <a:cubicBezTo>
                      <a:pt x="14571" y="60153"/>
                      <a:pt x="12100" y="58278"/>
                      <a:pt x="11580" y="57939"/>
                    </a:cubicBezTo>
                    <a:cubicBezTo>
                      <a:pt x="9312" y="56466"/>
                      <a:pt x="7225" y="55289"/>
                      <a:pt x="6186" y="53739"/>
                    </a:cubicBezTo>
                    <a:cubicBezTo>
                      <a:pt x="5021" y="51996"/>
                      <a:pt x="4886" y="51780"/>
                      <a:pt x="4599" y="50766"/>
                    </a:cubicBezTo>
                    <a:cubicBezTo>
                      <a:pt x="3969" y="48545"/>
                      <a:pt x="3363" y="44804"/>
                      <a:pt x="585" y="41857"/>
                    </a:cubicBezTo>
                    <a:cubicBezTo>
                      <a:pt x="468" y="41732"/>
                      <a:pt x="291" y="41661"/>
                      <a:pt x="155" y="41576"/>
                    </a:cubicBezTo>
                    <a:cubicBezTo>
                      <a:pt x="24" y="41682"/>
                      <a:pt x="60" y="41607"/>
                      <a:pt x="1" y="41829"/>
                    </a:cubicBezTo>
                    <a:cubicBezTo>
                      <a:pt x="33" y="41879"/>
                      <a:pt x="60" y="41938"/>
                      <a:pt x="102" y="41981"/>
                    </a:cubicBezTo>
                    <a:cubicBezTo>
                      <a:pt x="2450" y="44308"/>
                      <a:pt x="3172" y="47060"/>
                      <a:pt x="3812" y="49229"/>
                    </a:cubicBezTo>
                    <a:cubicBezTo>
                      <a:pt x="4295" y="50873"/>
                      <a:pt x="4363" y="52903"/>
                      <a:pt x="6883" y="55337"/>
                    </a:cubicBezTo>
                    <a:cubicBezTo>
                      <a:pt x="6976" y="55427"/>
                      <a:pt x="9961" y="57598"/>
                      <a:pt x="11345" y="58397"/>
                    </a:cubicBezTo>
                    <a:cubicBezTo>
                      <a:pt x="11961" y="58753"/>
                      <a:pt x="14346" y="60621"/>
                      <a:pt x="16008" y="63027"/>
                    </a:cubicBezTo>
                    <a:cubicBezTo>
                      <a:pt x="16840" y="64231"/>
                      <a:pt x="18200" y="65526"/>
                      <a:pt x="19158" y="66208"/>
                    </a:cubicBezTo>
                    <a:cubicBezTo>
                      <a:pt x="19158" y="66208"/>
                      <a:pt x="20428" y="67272"/>
                      <a:pt x="22924" y="69131"/>
                    </a:cubicBezTo>
                    <a:cubicBezTo>
                      <a:pt x="23442" y="69517"/>
                      <a:pt x="24014" y="69812"/>
                      <a:pt x="24621" y="70032"/>
                    </a:cubicBezTo>
                    <a:cubicBezTo>
                      <a:pt x="29428" y="71793"/>
                      <a:pt x="29984" y="71582"/>
                      <a:pt x="31440" y="72999"/>
                    </a:cubicBezTo>
                    <a:cubicBezTo>
                      <a:pt x="37484" y="78885"/>
                      <a:pt x="35985" y="78685"/>
                      <a:pt x="38376" y="81492"/>
                    </a:cubicBezTo>
                    <a:cubicBezTo>
                      <a:pt x="38911" y="82119"/>
                      <a:pt x="39474" y="82716"/>
                      <a:pt x="40194" y="83155"/>
                    </a:cubicBezTo>
                    <a:cubicBezTo>
                      <a:pt x="40819" y="83536"/>
                      <a:pt x="41396" y="83994"/>
                      <a:pt x="41997" y="84416"/>
                    </a:cubicBezTo>
                    <a:cubicBezTo>
                      <a:pt x="44025" y="85841"/>
                      <a:pt x="44787" y="85875"/>
                      <a:pt x="47316" y="87827"/>
                    </a:cubicBezTo>
                    <a:cubicBezTo>
                      <a:pt x="48508" y="88748"/>
                      <a:pt x="49400" y="89887"/>
                      <a:pt x="50046" y="91227"/>
                    </a:cubicBezTo>
                    <a:cubicBezTo>
                      <a:pt x="50409" y="91981"/>
                      <a:pt x="51938" y="95539"/>
                      <a:pt x="52273" y="96961"/>
                    </a:cubicBezTo>
                    <a:cubicBezTo>
                      <a:pt x="52489" y="96997"/>
                      <a:pt x="52690" y="97030"/>
                      <a:pt x="52889" y="97063"/>
                    </a:cubicBezTo>
                    <a:cubicBezTo>
                      <a:pt x="52924" y="97167"/>
                      <a:pt x="52995" y="97205"/>
                      <a:pt x="53099" y="97205"/>
                    </a:cubicBezTo>
                    <a:cubicBezTo>
                      <a:pt x="53127" y="97205"/>
                      <a:pt x="53157" y="97202"/>
                      <a:pt x="53190" y="97197"/>
                    </a:cubicBezTo>
                    <a:cubicBezTo>
                      <a:pt x="53519" y="96886"/>
                      <a:pt x="53674" y="96450"/>
                      <a:pt x="53858" y="96034"/>
                    </a:cubicBezTo>
                    <a:cubicBezTo>
                      <a:pt x="54398" y="94818"/>
                      <a:pt x="54533" y="94097"/>
                      <a:pt x="55468" y="93306"/>
                    </a:cubicBezTo>
                    <a:cubicBezTo>
                      <a:pt x="59358" y="90013"/>
                      <a:pt x="58546" y="91070"/>
                      <a:pt x="63383" y="87356"/>
                    </a:cubicBezTo>
                    <a:cubicBezTo>
                      <a:pt x="65093" y="86034"/>
                      <a:pt x="68719" y="82007"/>
                      <a:pt x="70115" y="80105"/>
                    </a:cubicBezTo>
                    <a:cubicBezTo>
                      <a:pt x="71745" y="77887"/>
                      <a:pt x="73277" y="75327"/>
                      <a:pt x="74002" y="72670"/>
                    </a:cubicBezTo>
                    <a:cubicBezTo>
                      <a:pt x="74210" y="71908"/>
                      <a:pt x="74737" y="69538"/>
                      <a:pt x="74752" y="68719"/>
                    </a:cubicBezTo>
                    <a:cubicBezTo>
                      <a:pt x="74897" y="59122"/>
                      <a:pt x="74575" y="59153"/>
                      <a:pt x="74319" y="55986"/>
                    </a:cubicBezTo>
                    <a:cubicBezTo>
                      <a:pt x="74011" y="52198"/>
                      <a:pt x="74450" y="49317"/>
                      <a:pt x="74574" y="47293"/>
                    </a:cubicBezTo>
                    <a:cubicBezTo>
                      <a:pt x="75020" y="40004"/>
                      <a:pt x="75011" y="38812"/>
                      <a:pt x="74772" y="37316"/>
                    </a:cubicBezTo>
                    <a:cubicBezTo>
                      <a:pt x="74454" y="35338"/>
                      <a:pt x="74914" y="36899"/>
                      <a:pt x="73419" y="31157"/>
                    </a:cubicBezTo>
                    <a:cubicBezTo>
                      <a:pt x="72537" y="27769"/>
                      <a:pt x="73218" y="26139"/>
                      <a:pt x="72786" y="23047"/>
                    </a:cubicBezTo>
                    <a:cubicBezTo>
                      <a:pt x="72353" y="19964"/>
                      <a:pt x="70742" y="16582"/>
                      <a:pt x="69193" y="13689"/>
                    </a:cubicBezTo>
                    <a:cubicBezTo>
                      <a:pt x="67376" y="10295"/>
                      <a:pt x="67284" y="7984"/>
                      <a:pt x="66993" y="6836"/>
                    </a:cubicBezTo>
                    <a:cubicBezTo>
                      <a:pt x="66582" y="5210"/>
                      <a:pt x="66280" y="1390"/>
                      <a:pt x="66300" y="287"/>
                    </a:cubicBezTo>
                    <a:cubicBezTo>
                      <a:pt x="66301" y="190"/>
                      <a:pt x="66337" y="55"/>
                      <a:pt x="661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11460;p43"/>
              <p:cNvSpPr/>
              <p:nvPr/>
            </p:nvSpPr>
            <p:spPr>
              <a:xfrm>
                <a:off x="3637984" y="318089"/>
                <a:ext cx="295419" cy="2729291"/>
              </a:xfrm>
              <a:custGeom>
                <a:avLst/>
                <a:gdLst/>
                <a:ahLst/>
                <a:cxnLst/>
                <a:rect l="l" t="t" r="r" b="b"/>
                <a:pathLst>
                  <a:path w="6497" h="60024" extrusionOk="0">
                    <a:moveTo>
                      <a:pt x="5317" y="0"/>
                    </a:moveTo>
                    <a:cubicBezTo>
                      <a:pt x="5261" y="43"/>
                      <a:pt x="5140" y="92"/>
                      <a:pt x="5138" y="145"/>
                    </a:cubicBezTo>
                    <a:cubicBezTo>
                      <a:pt x="5096" y="1609"/>
                      <a:pt x="5680" y="3474"/>
                      <a:pt x="4819" y="5939"/>
                    </a:cubicBezTo>
                    <a:cubicBezTo>
                      <a:pt x="2597" y="12287"/>
                      <a:pt x="2348" y="10738"/>
                      <a:pt x="1882" y="15978"/>
                    </a:cubicBezTo>
                    <a:cubicBezTo>
                      <a:pt x="1641" y="18673"/>
                      <a:pt x="1832" y="19136"/>
                      <a:pt x="2139" y="21821"/>
                    </a:cubicBezTo>
                    <a:cubicBezTo>
                      <a:pt x="2266" y="22929"/>
                      <a:pt x="2629" y="25329"/>
                      <a:pt x="2460" y="27206"/>
                    </a:cubicBezTo>
                    <a:cubicBezTo>
                      <a:pt x="2138" y="30772"/>
                      <a:pt x="41" y="32478"/>
                      <a:pt x="168" y="36850"/>
                    </a:cubicBezTo>
                    <a:cubicBezTo>
                      <a:pt x="184" y="37408"/>
                      <a:pt x="420" y="39034"/>
                      <a:pt x="480" y="40315"/>
                    </a:cubicBezTo>
                    <a:cubicBezTo>
                      <a:pt x="664" y="44260"/>
                      <a:pt x="1846" y="44810"/>
                      <a:pt x="1939" y="47742"/>
                    </a:cubicBezTo>
                    <a:cubicBezTo>
                      <a:pt x="1987" y="49208"/>
                      <a:pt x="1965" y="50679"/>
                      <a:pt x="1965" y="52147"/>
                    </a:cubicBezTo>
                    <a:cubicBezTo>
                      <a:pt x="1967" y="52232"/>
                      <a:pt x="2026" y="52382"/>
                      <a:pt x="1816" y="52417"/>
                    </a:cubicBezTo>
                    <a:cubicBezTo>
                      <a:pt x="1551" y="51951"/>
                      <a:pt x="793" y="50233"/>
                      <a:pt x="562" y="49292"/>
                    </a:cubicBezTo>
                    <a:cubicBezTo>
                      <a:pt x="529" y="49158"/>
                      <a:pt x="460" y="49041"/>
                      <a:pt x="304" y="49041"/>
                    </a:cubicBezTo>
                    <a:cubicBezTo>
                      <a:pt x="284" y="49041"/>
                      <a:pt x="262" y="49043"/>
                      <a:pt x="239" y="49047"/>
                    </a:cubicBezTo>
                    <a:cubicBezTo>
                      <a:pt x="53" y="49230"/>
                      <a:pt x="1" y="49461"/>
                      <a:pt x="45" y="49711"/>
                    </a:cubicBezTo>
                    <a:cubicBezTo>
                      <a:pt x="277" y="51017"/>
                      <a:pt x="1353" y="53292"/>
                      <a:pt x="1939" y="54461"/>
                    </a:cubicBezTo>
                    <a:cubicBezTo>
                      <a:pt x="2049" y="54679"/>
                      <a:pt x="5307" y="59552"/>
                      <a:pt x="5637" y="59925"/>
                    </a:cubicBezTo>
                    <a:cubicBezTo>
                      <a:pt x="5681" y="59974"/>
                      <a:pt x="5736" y="60023"/>
                      <a:pt x="5801" y="60023"/>
                    </a:cubicBezTo>
                    <a:cubicBezTo>
                      <a:pt x="5850" y="60023"/>
                      <a:pt x="5906" y="59994"/>
                      <a:pt x="5966" y="59915"/>
                    </a:cubicBezTo>
                    <a:cubicBezTo>
                      <a:pt x="5570" y="58962"/>
                      <a:pt x="6079" y="59690"/>
                      <a:pt x="2386" y="53712"/>
                    </a:cubicBezTo>
                    <a:cubicBezTo>
                      <a:pt x="2403" y="53485"/>
                      <a:pt x="2392" y="53300"/>
                      <a:pt x="2434" y="53124"/>
                    </a:cubicBezTo>
                    <a:cubicBezTo>
                      <a:pt x="2890" y="51186"/>
                      <a:pt x="2612" y="50132"/>
                      <a:pt x="2577" y="48570"/>
                    </a:cubicBezTo>
                    <a:cubicBezTo>
                      <a:pt x="2490" y="44691"/>
                      <a:pt x="1335" y="44538"/>
                      <a:pt x="1081" y="40779"/>
                    </a:cubicBezTo>
                    <a:cubicBezTo>
                      <a:pt x="646" y="34291"/>
                      <a:pt x="324" y="35871"/>
                      <a:pt x="2305" y="30610"/>
                    </a:cubicBezTo>
                    <a:cubicBezTo>
                      <a:pt x="2996" y="28774"/>
                      <a:pt x="3411" y="27233"/>
                      <a:pt x="2867" y="22750"/>
                    </a:cubicBezTo>
                    <a:cubicBezTo>
                      <a:pt x="2591" y="20464"/>
                      <a:pt x="2503" y="20584"/>
                      <a:pt x="2525" y="17271"/>
                    </a:cubicBezTo>
                    <a:cubicBezTo>
                      <a:pt x="2534" y="16010"/>
                      <a:pt x="2648" y="13656"/>
                      <a:pt x="3077" y="12466"/>
                    </a:cubicBezTo>
                    <a:cubicBezTo>
                      <a:pt x="5015" y="7095"/>
                      <a:pt x="6496" y="5418"/>
                      <a:pt x="5537" y="594"/>
                    </a:cubicBezTo>
                    <a:cubicBezTo>
                      <a:pt x="5498" y="394"/>
                      <a:pt x="5566" y="155"/>
                      <a:pt x="53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11461;p43"/>
              <p:cNvSpPr/>
              <p:nvPr/>
            </p:nvSpPr>
            <p:spPr>
              <a:xfrm>
                <a:off x="4565652" y="1834903"/>
                <a:ext cx="2002499" cy="1718948"/>
              </a:xfrm>
              <a:custGeom>
                <a:avLst/>
                <a:gdLst/>
                <a:ahLst/>
                <a:cxnLst/>
                <a:rect l="l" t="t" r="r" b="b"/>
                <a:pathLst>
                  <a:path w="44040" h="37804" extrusionOk="0">
                    <a:moveTo>
                      <a:pt x="44040" y="0"/>
                    </a:moveTo>
                    <a:cubicBezTo>
                      <a:pt x="43805" y="142"/>
                      <a:pt x="43691" y="192"/>
                      <a:pt x="43599" y="268"/>
                    </a:cubicBezTo>
                    <a:cubicBezTo>
                      <a:pt x="40402" y="2905"/>
                      <a:pt x="39914" y="3476"/>
                      <a:pt x="38057" y="4299"/>
                    </a:cubicBezTo>
                    <a:cubicBezTo>
                      <a:pt x="34939" y="5681"/>
                      <a:pt x="34302" y="6014"/>
                      <a:pt x="28385" y="7340"/>
                    </a:cubicBezTo>
                    <a:cubicBezTo>
                      <a:pt x="24045" y="8313"/>
                      <a:pt x="19851" y="12194"/>
                      <a:pt x="17037" y="15656"/>
                    </a:cubicBezTo>
                    <a:cubicBezTo>
                      <a:pt x="16205" y="16677"/>
                      <a:pt x="15241" y="17467"/>
                      <a:pt x="14005" y="17949"/>
                    </a:cubicBezTo>
                    <a:cubicBezTo>
                      <a:pt x="11850" y="18785"/>
                      <a:pt x="9224" y="20589"/>
                      <a:pt x="7578" y="21979"/>
                    </a:cubicBezTo>
                    <a:cubicBezTo>
                      <a:pt x="6079" y="23248"/>
                      <a:pt x="5097" y="23975"/>
                      <a:pt x="2873" y="27440"/>
                    </a:cubicBezTo>
                    <a:cubicBezTo>
                      <a:pt x="2373" y="28216"/>
                      <a:pt x="1622" y="29165"/>
                      <a:pt x="858" y="29768"/>
                    </a:cubicBezTo>
                    <a:cubicBezTo>
                      <a:pt x="788" y="27257"/>
                      <a:pt x="836" y="27650"/>
                      <a:pt x="1425" y="25719"/>
                    </a:cubicBezTo>
                    <a:cubicBezTo>
                      <a:pt x="1350" y="25671"/>
                      <a:pt x="1282" y="25628"/>
                      <a:pt x="1182" y="25564"/>
                    </a:cubicBezTo>
                    <a:cubicBezTo>
                      <a:pt x="1060" y="25720"/>
                      <a:pt x="931" y="25849"/>
                      <a:pt x="842" y="26002"/>
                    </a:cubicBezTo>
                    <a:cubicBezTo>
                      <a:pt x="0" y="27489"/>
                      <a:pt x="120" y="28561"/>
                      <a:pt x="119" y="32028"/>
                    </a:cubicBezTo>
                    <a:cubicBezTo>
                      <a:pt x="119" y="34081"/>
                      <a:pt x="81" y="34881"/>
                      <a:pt x="343" y="36327"/>
                    </a:cubicBezTo>
                    <a:cubicBezTo>
                      <a:pt x="394" y="36608"/>
                      <a:pt x="443" y="36942"/>
                      <a:pt x="832" y="37095"/>
                    </a:cubicBezTo>
                    <a:cubicBezTo>
                      <a:pt x="1124" y="34711"/>
                      <a:pt x="895" y="37803"/>
                      <a:pt x="895" y="30629"/>
                    </a:cubicBezTo>
                    <a:cubicBezTo>
                      <a:pt x="1826" y="29652"/>
                      <a:pt x="2383" y="29213"/>
                      <a:pt x="3322" y="27719"/>
                    </a:cubicBezTo>
                    <a:cubicBezTo>
                      <a:pt x="4271" y="26212"/>
                      <a:pt x="5553" y="24343"/>
                      <a:pt x="6823" y="23259"/>
                    </a:cubicBezTo>
                    <a:cubicBezTo>
                      <a:pt x="13796" y="17309"/>
                      <a:pt x="15063" y="19325"/>
                      <a:pt x="17278" y="16324"/>
                    </a:cubicBezTo>
                    <a:cubicBezTo>
                      <a:pt x="17748" y="15685"/>
                      <a:pt x="18291" y="15099"/>
                      <a:pt x="18809" y="14495"/>
                    </a:cubicBezTo>
                    <a:cubicBezTo>
                      <a:pt x="20492" y="12528"/>
                      <a:pt x="22434" y="10857"/>
                      <a:pt x="24603" y="9450"/>
                    </a:cubicBezTo>
                    <a:cubicBezTo>
                      <a:pt x="26726" y="8074"/>
                      <a:pt x="28143" y="7735"/>
                      <a:pt x="29774" y="7458"/>
                    </a:cubicBezTo>
                    <a:cubicBezTo>
                      <a:pt x="31287" y="7202"/>
                      <a:pt x="32741" y="6751"/>
                      <a:pt x="34200" y="6309"/>
                    </a:cubicBezTo>
                    <a:cubicBezTo>
                      <a:pt x="35667" y="5863"/>
                      <a:pt x="37049" y="5203"/>
                      <a:pt x="38429" y="4553"/>
                    </a:cubicBezTo>
                    <a:cubicBezTo>
                      <a:pt x="40230" y="3703"/>
                      <a:pt x="42979" y="1386"/>
                      <a:pt x="43981" y="382"/>
                    </a:cubicBezTo>
                    <a:cubicBezTo>
                      <a:pt x="44028" y="335"/>
                      <a:pt x="44008" y="224"/>
                      <a:pt x="440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11462;p43"/>
              <p:cNvSpPr/>
              <p:nvPr/>
            </p:nvSpPr>
            <p:spPr>
              <a:xfrm>
                <a:off x="3915939" y="2005686"/>
                <a:ext cx="523678" cy="1393656"/>
              </a:xfrm>
              <a:custGeom>
                <a:avLst/>
                <a:gdLst/>
                <a:ahLst/>
                <a:cxnLst/>
                <a:rect l="l" t="t" r="r" b="b"/>
                <a:pathLst>
                  <a:path w="11517" h="30650" extrusionOk="0">
                    <a:moveTo>
                      <a:pt x="9775" y="1"/>
                    </a:moveTo>
                    <a:cubicBezTo>
                      <a:pt x="9768" y="1"/>
                      <a:pt x="9761" y="1"/>
                      <a:pt x="9753" y="2"/>
                    </a:cubicBezTo>
                    <a:cubicBezTo>
                      <a:pt x="9717" y="58"/>
                      <a:pt x="9627" y="129"/>
                      <a:pt x="9628" y="197"/>
                    </a:cubicBezTo>
                    <a:cubicBezTo>
                      <a:pt x="9652" y="1210"/>
                      <a:pt x="9960" y="1603"/>
                      <a:pt x="10093" y="2518"/>
                    </a:cubicBezTo>
                    <a:cubicBezTo>
                      <a:pt x="10186" y="3146"/>
                      <a:pt x="10467" y="3754"/>
                      <a:pt x="10357" y="4409"/>
                    </a:cubicBezTo>
                    <a:cubicBezTo>
                      <a:pt x="9966" y="5148"/>
                      <a:pt x="9473" y="5812"/>
                      <a:pt x="8948" y="6447"/>
                    </a:cubicBezTo>
                    <a:cubicBezTo>
                      <a:pt x="6540" y="9364"/>
                      <a:pt x="5348" y="12541"/>
                      <a:pt x="4210" y="15102"/>
                    </a:cubicBezTo>
                    <a:cubicBezTo>
                      <a:pt x="2817" y="18235"/>
                      <a:pt x="2891" y="19634"/>
                      <a:pt x="2044" y="22843"/>
                    </a:cubicBezTo>
                    <a:cubicBezTo>
                      <a:pt x="1841" y="23609"/>
                      <a:pt x="1601" y="24366"/>
                      <a:pt x="1370" y="25126"/>
                    </a:cubicBezTo>
                    <a:cubicBezTo>
                      <a:pt x="1342" y="25215"/>
                      <a:pt x="1407" y="25379"/>
                      <a:pt x="1172" y="25381"/>
                    </a:cubicBezTo>
                    <a:cubicBezTo>
                      <a:pt x="316" y="23410"/>
                      <a:pt x="415" y="23732"/>
                      <a:pt x="132" y="23510"/>
                    </a:cubicBezTo>
                    <a:lnTo>
                      <a:pt x="132" y="23510"/>
                    </a:lnTo>
                    <a:cubicBezTo>
                      <a:pt x="1" y="23846"/>
                      <a:pt x="72" y="24103"/>
                      <a:pt x="154" y="24368"/>
                    </a:cubicBezTo>
                    <a:cubicBezTo>
                      <a:pt x="793" y="26414"/>
                      <a:pt x="1710" y="28353"/>
                      <a:pt x="2382" y="30384"/>
                    </a:cubicBezTo>
                    <a:cubicBezTo>
                      <a:pt x="2412" y="30473"/>
                      <a:pt x="2516" y="30536"/>
                      <a:pt x="2622" y="30649"/>
                    </a:cubicBezTo>
                    <a:cubicBezTo>
                      <a:pt x="2686" y="29700"/>
                      <a:pt x="2534" y="29129"/>
                      <a:pt x="1448" y="26170"/>
                    </a:cubicBezTo>
                    <a:cubicBezTo>
                      <a:pt x="1793" y="25865"/>
                      <a:pt x="1930" y="25437"/>
                      <a:pt x="2037" y="24984"/>
                    </a:cubicBezTo>
                    <a:cubicBezTo>
                      <a:pt x="2169" y="24422"/>
                      <a:pt x="2337" y="23864"/>
                      <a:pt x="2516" y="23314"/>
                    </a:cubicBezTo>
                    <a:cubicBezTo>
                      <a:pt x="3204" y="21192"/>
                      <a:pt x="3322" y="18980"/>
                      <a:pt x="4046" y="17097"/>
                    </a:cubicBezTo>
                    <a:cubicBezTo>
                      <a:pt x="6863" y="9767"/>
                      <a:pt x="8878" y="7479"/>
                      <a:pt x="10383" y="5478"/>
                    </a:cubicBezTo>
                    <a:cubicBezTo>
                      <a:pt x="10412" y="5438"/>
                      <a:pt x="10473" y="5422"/>
                      <a:pt x="10572" y="5366"/>
                    </a:cubicBezTo>
                    <a:cubicBezTo>
                      <a:pt x="10620" y="5966"/>
                      <a:pt x="10693" y="6539"/>
                      <a:pt x="10705" y="7113"/>
                    </a:cubicBezTo>
                    <a:cubicBezTo>
                      <a:pt x="10783" y="11121"/>
                      <a:pt x="10598" y="11085"/>
                      <a:pt x="10865" y="11258"/>
                    </a:cubicBezTo>
                    <a:cubicBezTo>
                      <a:pt x="11126" y="11200"/>
                      <a:pt x="11225" y="11006"/>
                      <a:pt x="11294" y="10804"/>
                    </a:cubicBezTo>
                    <a:cubicBezTo>
                      <a:pt x="11433" y="10398"/>
                      <a:pt x="11517" y="9981"/>
                      <a:pt x="11510" y="9544"/>
                    </a:cubicBezTo>
                    <a:cubicBezTo>
                      <a:pt x="11493" y="8687"/>
                      <a:pt x="11508" y="7829"/>
                      <a:pt x="11471" y="6974"/>
                    </a:cubicBezTo>
                    <a:cubicBezTo>
                      <a:pt x="11432" y="6089"/>
                      <a:pt x="11353" y="5207"/>
                      <a:pt x="11162" y="4339"/>
                    </a:cubicBezTo>
                    <a:cubicBezTo>
                      <a:pt x="10932" y="3301"/>
                      <a:pt x="10395" y="1"/>
                      <a:pt x="97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11463;p43"/>
              <p:cNvSpPr/>
              <p:nvPr/>
            </p:nvSpPr>
            <p:spPr>
              <a:xfrm>
                <a:off x="3890430" y="3791315"/>
                <a:ext cx="897669" cy="968147"/>
              </a:xfrm>
              <a:custGeom>
                <a:avLst/>
                <a:gdLst/>
                <a:ahLst/>
                <a:cxnLst/>
                <a:rect l="l" t="t" r="r" b="b"/>
                <a:pathLst>
                  <a:path w="19742" h="21292" extrusionOk="0">
                    <a:moveTo>
                      <a:pt x="19742" y="0"/>
                    </a:moveTo>
                    <a:lnTo>
                      <a:pt x="19742" y="0"/>
                    </a:lnTo>
                    <a:cubicBezTo>
                      <a:pt x="18909" y="694"/>
                      <a:pt x="18430" y="1892"/>
                      <a:pt x="17719" y="2663"/>
                    </a:cubicBezTo>
                    <a:cubicBezTo>
                      <a:pt x="16432" y="4058"/>
                      <a:pt x="14961" y="7894"/>
                      <a:pt x="12546" y="10420"/>
                    </a:cubicBezTo>
                    <a:cubicBezTo>
                      <a:pt x="11232" y="11795"/>
                      <a:pt x="9793" y="13023"/>
                      <a:pt x="8215" y="14090"/>
                    </a:cubicBezTo>
                    <a:cubicBezTo>
                      <a:pt x="8209" y="14094"/>
                      <a:pt x="8202" y="14095"/>
                      <a:pt x="8193" y="14095"/>
                    </a:cubicBezTo>
                    <a:cubicBezTo>
                      <a:pt x="8158" y="14095"/>
                      <a:pt x="8103" y="14068"/>
                      <a:pt x="8059" y="14059"/>
                    </a:cubicBezTo>
                    <a:cubicBezTo>
                      <a:pt x="8000" y="13884"/>
                      <a:pt x="8137" y="13782"/>
                      <a:pt x="8214" y="13666"/>
                    </a:cubicBezTo>
                    <a:cubicBezTo>
                      <a:pt x="13581" y="5609"/>
                      <a:pt x="13403" y="6461"/>
                      <a:pt x="13403" y="5883"/>
                    </a:cubicBezTo>
                    <a:cubicBezTo>
                      <a:pt x="13379" y="5880"/>
                      <a:pt x="13357" y="5879"/>
                      <a:pt x="13336" y="5879"/>
                    </a:cubicBezTo>
                    <a:cubicBezTo>
                      <a:pt x="13158" y="5879"/>
                      <a:pt x="13066" y="5985"/>
                      <a:pt x="12976" y="6085"/>
                    </a:cubicBezTo>
                    <a:cubicBezTo>
                      <a:pt x="9528" y="10006"/>
                      <a:pt x="7192" y="15580"/>
                      <a:pt x="1278" y="20107"/>
                    </a:cubicBezTo>
                    <a:cubicBezTo>
                      <a:pt x="1061" y="20274"/>
                      <a:pt x="852" y="20458"/>
                      <a:pt x="656" y="20649"/>
                    </a:cubicBezTo>
                    <a:cubicBezTo>
                      <a:pt x="449" y="20851"/>
                      <a:pt x="148" y="20953"/>
                      <a:pt x="1" y="21211"/>
                    </a:cubicBezTo>
                    <a:cubicBezTo>
                      <a:pt x="62" y="21271"/>
                      <a:pt x="116" y="21292"/>
                      <a:pt x="165" y="21292"/>
                    </a:cubicBezTo>
                    <a:cubicBezTo>
                      <a:pt x="237" y="21292"/>
                      <a:pt x="299" y="21247"/>
                      <a:pt x="360" y="21214"/>
                    </a:cubicBezTo>
                    <a:cubicBezTo>
                      <a:pt x="1287" y="20733"/>
                      <a:pt x="2162" y="20160"/>
                      <a:pt x="2939" y="19474"/>
                    </a:cubicBezTo>
                    <a:cubicBezTo>
                      <a:pt x="4237" y="18327"/>
                      <a:pt x="5648" y="16898"/>
                      <a:pt x="7143" y="15090"/>
                    </a:cubicBezTo>
                    <a:cubicBezTo>
                      <a:pt x="8894" y="14821"/>
                      <a:pt x="11670" y="12131"/>
                      <a:pt x="12891" y="10854"/>
                    </a:cubicBezTo>
                    <a:cubicBezTo>
                      <a:pt x="14779" y="8879"/>
                      <a:pt x="16212" y="5919"/>
                      <a:pt x="17332" y="3926"/>
                    </a:cubicBezTo>
                    <a:cubicBezTo>
                      <a:pt x="17818" y="3060"/>
                      <a:pt x="17836" y="3166"/>
                      <a:pt x="19699" y="334"/>
                    </a:cubicBezTo>
                    <a:cubicBezTo>
                      <a:pt x="19738" y="274"/>
                      <a:pt x="19720" y="175"/>
                      <a:pt x="197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43"/>
              <p:cNvSpPr/>
              <p:nvPr/>
            </p:nvSpPr>
            <p:spPr>
              <a:xfrm>
                <a:off x="4846517" y="2758432"/>
                <a:ext cx="1445946" cy="839058"/>
              </a:xfrm>
              <a:custGeom>
                <a:avLst/>
                <a:gdLst/>
                <a:ahLst/>
                <a:cxnLst/>
                <a:rect l="l" t="t" r="r" b="b"/>
                <a:pathLst>
                  <a:path w="31800" h="18453" extrusionOk="0">
                    <a:moveTo>
                      <a:pt x="31671" y="0"/>
                    </a:moveTo>
                    <a:cubicBezTo>
                      <a:pt x="30204" y="129"/>
                      <a:pt x="29035" y="739"/>
                      <a:pt x="27141" y="1147"/>
                    </a:cubicBezTo>
                    <a:cubicBezTo>
                      <a:pt x="24239" y="1774"/>
                      <a:pt x="20273" y="3422"/>
                      <a:pt x="18298" y="5515"/>
                    </a:cubicBezTo>
                    <a:cubicBezTo>
                      <a:pt x="17418" y="6449"/>
                      <a:pt x="15735" y="8866"/>
                      <a:pt x="13209" y="10358"/>
                    </a:cubicBezTo>
                    <a:cubicBezTo>
                      <a:pt x="12869" y="10559"/>
                      <a:pt x="12525" y="10782"/>
                      <a:pt x="12154" y="10901"/>
                    </a:cubicBezTo>
                    <a:cubicBezTo>
                      <a:pt x="10208" y="11526"/>
                      <a:pt x="8340" y="12370"/>
                      <a:pt x="6333" y="12817"/>
                    </a:cubicBezTo>
                    <a:cubicBezTo>
                      <a:pt x="4286" y="13271"/>
                      <a:pt x="2687" y="14464"/>
                      <a:pt x="1361" y="16060"/>
                    </a:cubicBezTo>
                    <a:cubicBezTo>
                      <a:pt x="770" y="16772"/>
                      <a:pt x="367" y="17589"/>
                      <a:pt x="0" y="18452"/>
                    </a:cubicBezTo>
                    <a:cubicBezTo>
                      <a:pt x="353" y="18255"/>
                      <a:pt x="521" y="17895"/>
                      <a:pt x="739" y="17578"/>
                    </a:cubicBezTo>
                    <a:cubicBezTo>
                      <a:pt x="998" y="17200"/>
                      <a:pt x="1210" y="16784"/>
                      <a:pt x="1504" y="16439"/>
                    </a:cubicBezTo>
                    <a:cubicBezTo>
                      <a:pt x="2932" y="14767"/>
                      <a:pt x="4649" y="13562"/>
                      <a:pt x="6864" y="13159"/>
                    </a:cubicBezTo>
                    <a:cubicBezTo>
                      <a:pt x="8777" y="12812"/>
                      <a:pt x="9094" y="12514"/>
                      <a:pt x="11676" y="11702"/>
                    </a:cubicBezTo>
                    <a:cubicBezTo>
                      <a:pt x="16551" y="10167"/>
                      <a:pt x="17612" y="6291"/>
                      <a:pt x="20304" y="4561"/>
                    </a:cubicBezTo>
                    <a:cubicBezTo>
                      <a:pt x="21852" y="3566"/>
                      <a:pt x="23503" y="2467"/>
                      <a:pt x="28061" y="1440"/>
                    </a:cubicBezTo>
                    <a:cubicBezTo>
                      <a:pt x="29276" y="1166"/>
                      <a:pt x="30450" y="708"/>
                      <a:pt x="31641" y="325"/>
                    </a:cubicBezTo>
                    <a:cubicBezTo>
                      <a:pt x="31695" y="307"/>
                      <a:pt x="31737" y="254"/>
                      <a:pt x="31800" y="203"/>
                    </a:cubicBezTo>
                    <a:cubicBezTo>
                      <a:pt x="31757" y="135"/>
                      <a:pt x="31713" y="66"/>
                      <a:pt x="316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43"/>
              <p:cNvSpPr/>
              <p:nvPr/>
            </p:nvSpPr>
            <p:spPr>
              <a:xfrm>
                <a:off x="4496629" y="1638339"/>
                <a:ext cx="1269932" cy="670182"/>
              </a:xfrm>
              <a:custGeom>
                <a:avLst/>
                <a:gdLst/>
                <a:ahLst/>
                <a:cxnLst/>
                <a:rect l="l" t="t" r="r" b="b"/>
                <a:pathLst>
                  <a:path w="27929" h="14739" extrusionOk="0">
                    <a:moveTo>
                      <a:pt x="27743" y="1"/>
                    </a:moveTo>
                    <a:cubicBezTo>
                      <a:pt x="26770" y="798"/>
                      <a:pt x="24477" y="1915"/>
                      <a:pt x="22817" y="1969"/>
                    </a:cubicBezTo>
                    <a:cubicBezTo>
                      <a:pt x="22603" y="1977"/>
                      <a:pt x="22386" y="1981"/>
                      <a:pt x="22179" y="2025"/>
                    </a:cubicBezTo>
                    <a:cubicBezTo>
                      <a:pt x="19708" y="2540"/>
                      <a:pt x="18740" y="2204"/>
                      <a:pt x="17185" y="2589"/>
                    </a:cubicBezTo>
                    <a:cubicBezTo>
                      <a:pt x="13231" y="3572"/>
                      <a:pt x="12176" y="4571"/>
                      <a:pt x="11332" y="4914"/>
                    </a:cubicBezTo>
                    <a:cubicBezTo>
                      <a:pt x="5379" y="7335"/>
                      <a:pt x="3624" y="7737"/>
                      <a:pt x="1426" y="9396"/>
                    </a:cubicBezTo>
                    <a:cubicBezTo>
                      <a:pt x="1339" y="9462"/>
                      <a:pt x="1215" y="9478"/>
                      <a:pt x="1074" y="9531"/>
                    </a:cubicBezTo>
                    <a:cubicBezTo>
                      <a:pt x="864" y="9048"/>
                      <a:pt x="964" y="8588"/>
                      <a:pt x="935" y="8142"/>
                    </a:cubicBezTo>
                    <a:cubicBezTo>
                      <a:pt x="905" y="7648"/>
                      <a:pt x="1038" y="7172"/>
                      <a:pt x="1090" y="6689"/>
                    </a:cubicBezTo>
                    <a:cubicBezTo>
                      <a:pt x="1138" y="6249"/>
                      <a:pt x="1400" y="5827"/>
                      <a:pt x="1282" y="5361"/>
                    </a:cubicBezTo>
                    <a:lnTo>
                      <a:pt x="1282" y="5361"/>
                    </a:lnTo>
                    <a:cubicBezTo>
                      <a:pt x="1053" y="5367"/>
                      <a:pt x="994" y="5521"/>
                      <a:pt x="949" y="5652"/>
                    </a:cubicBezTo>
                    <a:cubicBezTo>
                      <a:pt x="334" y="7471"/>
                      <a:pt x="0" y="9011"/>
                      <a:pt x="788" y="10920"/>
                    </a:cubicBezTo>
                    <a:cubicBezTo>
                      <a:pt x="1250" y="12049"/>
                      <a:pt x="1828" y="13131"/>
                      <a:pt x="2365" y="14227"/>
                    </a:cubicBezTo>
                    <a:cubicBezTo>
                      <a:pt x="2444" y="14388"/>
                      <a:pt x="2570" y="14529"/>
                      <a:pt x="2693" y="14663"/>
                    </a:cubicBezTo>
                    <a:cubicBezTo>
                      <a:pt x="2718" y="14693"/>
                      <a:pt x="2758" y="14739"/>
                      <a:pt x="2806" y="14739"/>
                    </a:cubicBezTo>
                    <a:cubicBezTo>
                      <a:pt x="2842" y="14739"/>
                      <a:pt x="2883" y="14714"/>
                      <a:pt x="2925" y="14638"/>
                    </a:cubicBezTo>
                    <a:cubicBezTo>
                      <a:pt x="2630" y="13840"/>
                      <a:pt x="2391" y="12998"/>
                      <a:pt x="1965" y="12214"/>
                    </a:cubicBezTo>
                    <a:cubicBezTo>
                      <a:pt x="1629" y="11601"/>
                      <a:pt x="1330" y="10961"/>
                      <a:pt x="1167" y="10165"/>
                    </a:cubicBezTo>
                    <a:cubicBezTo>
                      <a:pt x="3273" y="8742"/>
                      <a:pt x="3225" y="8579"/>
                      <a:pt x="8402" y="6625"/>
                    </a:cubicBezTo>
                    <a:cubicBezTo>
                      <a:pt x="13296" y="4778"/>
                      <a:pt x="12683" y="4324"/>
                      <a:pt x="16674" y="3153"/>
                    </a:cubicBezTo>
                    <a:cubicBezTo>
                      <a:pt x="17879" y="2800"/>
                      <a:pt x="18524" y="2747"/>
                      <a:pt x="19071" y="2747"/>
                    </a:cubicBezTo>
                    <a:cubicBezTo>
                      <a:pt x="19305" y="2747"/>
                      <a:pt x="19521" y="2757"/>
                      <a:pt x="19755" y="2757"/>
                    </a:cubicBezTo>
                    <a:cubicBezTo>
                      <a:pt x="20017" y="2757"/>
                      <a:pt x="20302" y="2745"/>
                      <a:pt x="20661" y="2693"/>
                    </a:cubicBezTo>
                    <a:cubicBezTo>
                      <a:pt x="21627" y="2556"/>
                      <a:pt x="22589" y="2374"/>
                      <a:pt x="23567" y="2344"/>
                    </a:cubicBezTo>
                    <a:cubicBezTo>
                      <a:pt x="23717" y="2341"/>
                      <a:pt x="23868" y="2297"/>
                      <a:pt x="24015" y="2261"/>
                    </a:cubicBezTo>
                    <a:cubicBezTo>
                      <a:pt x="25097" y="2004"/>
                      <a:pt x="26080" y="1510"/>
                      <a:pt x="27039" y="973"/>
                    </a:cubicBezTo>
                    <a:cubicBezTo>
                      <a:pt x="27325" y="812"/>
                      <a:pt x="27558" y="554"/>
                      <a:pt x="27804" y="327"/>
                    </a:cubicBezTo>
                    <a:cubicBezTo>
                      <a:pt x="27893" y="244"/>
                      <a:pt x="27929" y="122"/>
                      <a:pt x="277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66" name="Google Shape;11466;p43"/>
          <p:cNvGrpSpPr/>
          <p:nvPr/>
        </p:nvGrpSpPr>
        <p:grpSpPr>
          <a:xfrm>
            <a:off x="3490773" y="4358026"/>
            <a:ext cx="2416528" cy="1339163"/>
            <a:chOff x="2753958" y="689524"/>
            <a:chExt cx="3161753" cy="1752143"/>
          </a:xfrm>
        </p:grpSpPr>
        <p:sp>
          <p:nvSpPr>
            <p:cNvPr id="11467" name="Google Shape;11467;p43"/>
            <p:cNvSpPr/>
            <p:nvPr/>
          </p:nvSpPr>
          <p:spPr>
            <a:xfrm>
              <a:off x="5186729" y="2008202"/>
              <a:ext cx="28676" cy="73925"/>
            </a:xfrm>
            <a:custGeom>
              <a:avLst/>
              <a:gdLst/>
              <a:ahLst/>
              <a:cxnLst/>
              <a:rect l="l" t="t" r="r" b="b"/>
              <a:pathLst>
                <a:path w="924" h="2382" extrusionOk="0">
                  <a:moveTo>
                    <a:pt x="624" y="0"/>
                  </a:moveTo>
                  <a:cubicBezTo>
                    <a:pt x="326" y="20"/>
                    <a:pt x="285" y="270"/>
                    <a:pt x="218" y="477"/>
                  </a:cubicBezTo>
                  <a:cubicBezTo>
                    <a:pt x="0" y="1136"/>
                    <a:pt x="242" y="1732"/>
                    <a:pt x="425" y="2304"/>
                  </a:cubicBezTo>
                  <a:cubicBezTo>
                    <a:pt x="567" y="2343"/>
                    <a:pt x="636" y="2363"/>
                    <a:pt x="704" y="2382"/>
                  </a:cubicBezTo>
                  <a:cubicBezTo>
                    <a:pt x="923" y="968"/>
                    <a:pt x="906" y="487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43"/>
            <p:cNvSpPr/>
            <p:nvPr/>
          </p:nvSpPr>
          <p:spPr>
            <a:xfrm>
              <a:off x="5302304" y="1930087"/>
              <a:ext cx="51239" cy="56453"/>
            </a:xfrm>
            <a:custGeom>
              <a:avLst/>
              <a:gdLst/>
              <a:ahLst/>
              <a:cxnLst/>
              <a:rect l="l" t="t" r="r" b="b"/>
              <a:pathLst>
                <a:path w="1651" h="1819" extrusionOk="0">
                  <a:moveTo>
                    <a:pt x="184" y="1"/>
                  </a:moveTo>
                  <a:cubicBezTo>
                    <a:pt x="134" y="85"/>
                    <a:pt x="79" y="176"/>
                    <a:pt x="1" y="306"/>
                  </a:cubicBezTo>
                  <a:cubicBezTo>
                    <a:pt x="550" y="795"/>
                    <a:pt x="997" y="1381"/>
                    <a:pt x="1620" y="1777"/>
                  </a:cubicBezTo>
                  <a:lnTo>
                    <a:pt x="1620" y="1777"/>
                  </a:lnTo>
                  <a:cubicBezTo>
                    <a:pt x="1531" y="691"/>
                    <a:pt x="1090" y="140"/>
                    <a:pt x="184" y="1"/>
                  </a:cubicBezTo>
                  <a:close/>
                  <a:moveTo>
                    <a:pt x="1620" y="1777"/>
                  </a:moveTo>
                  <a:cubicBezTo>
                    <a:pt x="1621" y="1791"/>
                    <a:pt x="1622" y="1805"/>
                    <a:pt x="1623" y="1819"/>
                  </a:cubicBezTo>
                  <a:lnTo>
                    <a:pt x="1650" y="1796"/>
                  </a:lnTo>
                  <a:cubicBezTo>
                    <a:pt x="1640" y="1790"/>
                    <a:pt x="1630" y="1783"/>
                    <a:pt x="1620" y="1777"/>
                  </a:cubicBezTo>
                  <a:close/>
                </a:path>
              </a:pathLst>
            </a:custGeom>
            <a:solidFill>
              <a:srgbClr val="F9C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43"/>
            <p:cNvSpPr/>
            <p:nvPr/>
          </p:nvSpPr>
          <p:spPr>
            <a:xfrm>
              <a:off x="5273627" y="1964132"/>
              <a:ext cx="40066" cy="62815"/>
            </a:xfrm>
            <a:custGeom>
              <a:avLst/>
              <a:gdLst/>
              <a:ahLst/>
              <a:cxnLst/>
              <a:rect l="l" t="t" r="r" b="b"/>
              <a:pathLst>
                <a:path w="1291" h="2024" extrusionOk="0">
                  <a:moveTo>
                    <a:pt x="192" y="0"/>
                  </a:moveTo>
                  <a:cubicBezTo>
                    <a:pt x="112" y="155"/>
                    <a:pt x="63" y="251"/>
                    <a:pt x="1" y="371"/>
                  </a:cubicBezTo>
                  <a:cubicBezTo>
                    <a:pt x="177" y="654"/>
                    <a:pt x="336" y="950"/>
                    <a:pt x="534" y="1218"/>
                  </a:cubicBezTo>
                  <a:cubicBezTo>
                    <a:pt x="724" y="1479"/>
                    <a:pt x="722" y="1879"/>
                    <a:pt x="1121" y="2023"/>
                  </a:cubicBezTo>
                  <a:cubicBezTo>
                    <a:pt x="1291" y="1648"/>
                    <a:pt x="1212" y="1300"/>
                    <a:pt x="1063" y="952"/>
                  </a:cubicBezTo>
                  <a:cubicBezTo>
                    <a:pt x="901" y="572"/>
                    <a:pt x="722" y="206"/>
                    <a:pt x="192" y="0"/>
                  </a:cubicBezTo>
                  <a:close/>
                </a:path>
              </a:pathLst>
            </a:custGeom>
            <a:solidFill>
              <a:srgbClr val="F9C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43"/>
            <p:cNvSpPr/>
            <p:nvPr/>
          </p:nvSpPr>
          <p:spPr>
            <a:xfrm>
              <a:off x="2753958" y="711590"/>
              <a:ext cx="3161753" cy="1730077"/>
            </a:xfrm>
            <a:custGeom>
              <a:avLst/>
              <a:gdLst/>
              <a:ahLst/>
              <a:cxnLst/>
              <a:rect l="l" t="t" r="r" b="b"/>
              <a:pathLst>
                <a:path w="101877" h="55746" extrusionOk="0">
                  <a:moveTo>
                    <a:pt x="51004" y="1"/>
                  </a:moveTo>
                  <a:cubicBezTo>
                    <a:pt x="46784" y="1"/>
                    <a:pt x="42816" y="1682"/>
                    <a:pt x="41327" y="7352"/>
                  </a:cubicBezTo>
                  <a:cubicBezTo>
                    <a:pt x="40398" y="10889"/>
                    <a:pt x="40189" y="11065"/>
                    <a:pt x="37653" y="11553"/>
                  </a:cubicBezTo>
                  <a:cubicBezTo>
                    <a:pt x="36990" y="11680"/>
                    <a:pt x="36346" y="11735"/>
                    <a:pt x="35712" y="11735"/>
                  </a:cubicBezTo>
                  <a:cubicBezTo>
                    <a:pt x="31968" y="11735"/>
                    <a:pt x="28592" y="9825"/>
                    <a:pt x="23928" y="9672"/>
                  </a:cubicBezTo>
                  <a:cubicBezTo>
                    <a:pt x="23795" y="9670"/>
                    <a:pt x="23664" y="9669"/>
                    <a:pt x="23535" y="9669"/>
                  </a:cubicBezTo>
                  <a:cubicBezTo>
                    <a:pt x="20930" y="9669"/>
                    <a:pt x="19016" y="10153"/>
                    <a:pt x="17082" y="11437"/>
                  </a:cubicBezTo>
                  <a:cubicBezTo>
                    <a:pt x="14884" y="12900"/>
                    <a:pt x="12565" y="14090"/>
                    <a:pt x="10181" y="15210"/>
                  </a:cubicBezTo>
                  <a:cubicBezTo>
                    <a:pt x="5438" y="17438"/>
                    <a:pt x="2413" y="21219"/>
                    <a:pt x="799" y="26166"/>
                  </a:cubicBezTo>
                  <a:cubicBezTo>
                    <a:pt x="0" y="28614"/>
                    <a:pt x="122" y="31044"/>
                    <a:pt x="950" y="33459"/>
                  </a:cubicBezTo>
                  <a:cubicBezTo>
                    <a:pt x="1936" y="36333"/>
                    <a:pt x="4051" y="37017"/>
                    <a:pt x="7269" y="37868"/>
                  </a:cubicBezTo>
                  <a:cubicBezTo>
                    <a:pt x="8221" y="38120"/>
                    <a:pt x="9184" y="38210"/>
                    <a:pt x="10150" y="38210"/>
                  </a:cubicBezTo>
                  <a:cubicBezTo>
                    <a:pt x="11121" y="38210"/>
                    <a:pt x="12096" y="38119"/>
                    <a:pt x="13064" y="38010"/>
                  </a:cubicBezTo>
                  <a:cubicBezTo>
                    <a:pt x="13254" y="37989"/>
                    <a:pt x="13433" y="37978"/>
                    <a:pt x="13601" y="37978"/>
                  </a:cubicBezTo>
                  <a:cubicBezTo>
                    <a:pt x="15760" y="37978"/>
                    <a:pt x="16299" y="39677"/>
                    <a:pt x="17893" y="41855"/>
                  </a:cubicBezTo>
                  <a:cubicBezTo>
                    <a:pt x="20243" y="45065"/>
                    <a:pt x="23698" y="46823"/>
                    <a:pt x="27440" y="46823"/>
                  </a:cubicBezTo>
                  <a:cubicBezTo>
                    <a:pt x="28483" y="46823"/>
                    <a:pt x="29547" y="46687"/>
                    <a:pt x="30616" y="46408"/>
                  </a:cubicBezTo>
                  <a:cubicBezTo>
                    <a:pt x="33355" y="45691"/>
                    <a:pt x="34591" y="45048"/>
                    <a:pt x="35441" y="45048"/>
                  </a:cubicBezTo>
                  <a:cubicBezTo>
                    <a:pt x="36480" y="45048"/>
                    <a:pt x="36944" y="46009"/>
                    <a:pt x="38874" y="48971"/>
                  </a:cubicBezTo>
                  <a:cubicBezTo>
                    <a:pt x="41407" y="52858"/>
                    <a:pt x="45053" y="55746"/>
                    <a:pt x="49406" y="55746"/>
                  </a:cubicBezTo>
                  <a:cubicBezTo>
                    <a:pt x="50096" y="55746"/>
                    <a:pt x="50803" y="55673"/>
                    <a:pt x="51526" y="55521"/>
                  </a:cubicBezTo>
                  <a:cubicBezTo>
                    <a:pt x="53089" y="55192"/>
                    <a:pt x="54693" y="54917"/>
                    <a:pt x="59665" y="52038"/>
                  </a:cubicBezTo>
                  <a:cubicBezTo>
                    <a:pt x="64094" y="49473"/>
                    <a:pt x="65873" y="49986"/>
                    <a:pt x="73648" y="49664"/>
                  </a:cubicBezTo>
                  <a:cubicBezTo>
                    <a:pt x="78155" y="49478"/>
                    <a:pt x="81629" y="47467"/>
                    <a:pt x="84144" y="43732"/>
                  </a:cubicBezTo>
                  <a:cubicBezTo>
                    <a:pt x="85596" y="41575"/>
                    <a:pt x="87675" y="39198"/>
                    <a:pt x="88272" y="38272"/>
                  </a:cubicBezTo>
                  <a:cubicBezTo>
                    <a:pt x="88717" y="37585"/>
                    <a:pt x="89153" y="37405"/>
                    <a:pt x="89770" y="37405"/>
                  </a:cubicBezTo>
                  <a:cubicBezTo>
                    <a:pt x="90444" y="37405"/>
                    <a:pt x="91337" y="37620"/>
                    <a:pt x="92696" y="37620"/>
                  </a:cubicBezTo>
                  <a:cubicBezTo>
                    <a:pt x="92808" y="37620"/>
                    <a:pt x="92923" y="37619"/>
                    <a:pt x="93041" y="37615"/>
                  </a:cubicBezTo>
                  <a:cubicBezTo>
                    <a:pt x="99038" y="37455"/>
                    <a:pt x="101876" y="31555"/>
                    <a:pt x="100465" y="26303"/>
                  </a:cubicBezTo>
                  <a:cubicBezTo>
                    <a:pt x="98698" y="19722"/>
                    <a:pt x="93021" y="18547"/>
                    <a:pt x="88946" y="17742"/>
                  </a:cubicBezTo>
                  <a:cubicBezTo>
                    <a:pt x="87230" y="17404"/>
                    <a:pt x="85739" y="16832"/>
                    <a:pt x="84739" y="15300"/>
                  </a:cubicBezTo>
                  <a:cubicBezTo>
                    <a:pt x="84366" y="14728"/>
                    <a:pt x="83887" y="14226"/>
                    <a:pt x="83477" y="13677"/>
                  </a:cubicBezTo>
                  <a:cubicBezTo>
                    <a:pt x="81475" y="10995"/>
                    <a:pt x="78778" y="9534"/>
                    <a:pt x="75458" y="9529"/>
                  </a:cubicBezTo>
                  <a:cubicBezTo>
                    <a:pt x="69896" y="9520"/>
                    <a:pt x="67596" y="6624"/>
                    <a:pt x="65670" y="5483"/>
                  </a:cubicBezTo>
                  <a:cubicBezTo>
                    <a:pt x="61373" y="2939"/>
                    <a:pt x="57614" y="299"/>
                    <a:pt x="51811" y="20"/>
                  </a:cubicBezTo>
                  <a:cubicBezTo>
                    <a:pt x="51541" y="7"/>
                    <a:pt x="51272" y="1"/>
                    <a:pt x="510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71" name="Google Shape;11471;p43"/>
            <p:cNvGrpSpPr/>
            <p:nvPr/>
          </p:nvGrpSpPr>
          <p:grpSpPr>
            <a:xfrm>
              <a:off x="2774037" y="689524"/>
              <a:ext cx="3103748" cy="1743298"/>
              <a:chOff x="3543050" y="3737650"/>
              <a:chExt cx="2500200" cy="1404300"/>
            </a:xfrm>
          </p:grpSpPr>
          <p:sp>
            <p:nvSpPr>
              <p:cNvPr id="11472" name="Google Shape;11472;p43"/>
              <p:cNvSpPr/>
              <p:nvPr/>
            </p:nvSpPr>
            <p:spPr>
              <a:xfrm>
                <a:off x="3603025" y="3737650"/>
                <a:ext cx="2440225" cy="1404300"/>
              </a:xfrm>
              <a:custGeom>
                <a:avLst/>
                <a:gdLst/>
                <a:ahLst/>
                <a:cxnLst/>
                <a:rect l="l" t="t" r="r" b="b"/>
                <a:pathLst>
                  <a:path w="97609" h="56172" extrusionOk="0">
                    <a:moveTo>
                      <a:pt x="46879" y="1068"/>
                    </a:moveTo>
                    <a:lnTo>
                      <a:pt x="46879" y="1068"/>
                    </a:lnTo>
                    <a:cubicBezTo>
                      <a:pt x="46878" y="1068"/>
                      <a:pt x="46877" y="1068"/>
                      <a:pt x="46876" y="1068"/>
                    </a:cubicBezTo>
                    <a:lnTo>
                      <a:pt x="46876" y="1068"/>
                    </a:lnTo>
                    <a:cubicBezTo>
                      <a:pt x="46869" y="1076"/>
                      <a:pt x="46861" y="1082"/>
                      <a:pt x="46854" y="1089"/>
                    </a:cubicBezTo>
                    <a:lnTo>
                      <a:pt x="46879" y="1068"/>
                    </a:lnTo>
                    <a:close/>
                    <a:moveTo>
                      <a:pt x="59638" y="5471"/>
                    </a:moveTo>
                    <a:cubicBezTo>
                      <a:pt x="59639" y="5471"/>
                      <a:pt x="59641" y="5471"/>
                      <a:pt x="59642" y="5471"/>
                    </a:cubicBezTo>
                    <a:cubicBezTo>
                      <a:pt x="60522" y="5571"/>
                      <a:pt x="61275" y="5997"/>
                      <a:pt x="62030" y="6429"/>
                    </a:cubicBezTo>
                    <a:cubicBezTo>
                      <a:pt x="61978" y="6516"/>
                      <a:pt x="61919" y="6543"/>
                      <a:pt x="61860" y="6543"/>
                    </a:cubicBezTo>
                    <a:cubicBezTo>
                      <a:pt x="61792" y="6543"/>
                      <a:pt x="61722" y="6508"/>
                      <a:pt x="61660" y="6485"/>
                    </a:cubicBezTo>
                    <a:cubicBezTo>
                      <a:pt x="60497" y="6073"/>
                      <a:pt x="61310" y="6195"/>
                      <a:pt x="59639" y="5978"/>
                    </a:cubicBezTo>
                    <a:cubicBezTo>
                      <a:pt x="59564" y="5810"/>
                      <a:pt x="59520" y="5712"/>
                      <a:pt x="59477" y="5620"/>
                    </a:cubicBezTo>
                    <a:cubicBezTo>
                      <a:pt x="59540" y="5561"/>
                      <a:pt x="59595" y="5471"/>
                      <a:pt x="59638" y="5471"/>
                    </a:cubicBezTo>
                    <a:close/>
                    <a:moveTo>
                      <a:pt x="62645" y="6862"/>
                    </a:moveTo>
                    <a:cubicBezTo>
                      <a:pt x="62673" y="6872"/>
                      <a:pt x="62702" y="6883"/>
                      <a:pt x="62730" y="6892"/>
                    </a:cubicBezTo>
                    <a:cubicBezTo>
                      <a:pt x="62691" y="6911"/>
                      <a:pt x="62653" y="6934"/>
                      <a:pt x="62613" y="6943"/>
                    </a:cubicBezTo>
                    <a:cubicBezTo>
                      <a:pt x="62612" y="6943"/>
                      <a:pt x="62612" y="6943"/>
                      <a:pt x="62611" y="6943"/>
                    </a:cubicBezTo>
                    <a:cubicBezTo>
                      <a:pt x="62599" y="6943"/>
                      <a:pt x="62579" y="6911"/>
                      <a:pt x="62565" y="6894"/>
                    </a:cubicBezTo>
                    <a:cubicBezTo>
                      <a:pt x="62591" y="6883"/>
                      <a:pt x="62618" y="6873"/>
                      <a:pt x="62645" y="6862"/>
                    </a:cubicBezTo>
                    <a:close/>
                    <a:moveTo>
                      <a:pt x="65636" y="9147"/>
                    </a:moveTo>
                    <a:cubicBezTo>
                      <a:pt x="65644" y="9147"/>
                      <a:pt x="65653" y="9148"/>
                      <a:pt x="65661" y="9151"/>
                    </a:cubicBezTo>
                    <a:cubicBezTo>
                      <a:pt x="65728" y="9171"/>
                      <a:pt x="65785" y="9232"/>
                      <a:pt x="65841" y="9280"/>
                    </a:cubicBezTo>
                    <a:cubicBezTo>
                      <a:pt x="66535" y="9897"/>
                      <a:pt x="67098" y="10681"/>
                      <a:pt x="68281" y="10945"/>
                    </a:cubicBezTo>
                    <a:cubicBezTo>
                      <a:pt x="67702" y="11229"/>
                      <a:pt x="67345" y="11404"/>
                      <a:pt x="66990" y="11579"/>
                    </a:cubicBezTo>
                    <a:lnTo>
                      <a:pt x="66990" y="11579"/>
                    </a:lnTo>
                    <a:cubicBezTo>
                      <a:pt x="66818" y="11014"/>
                      <a:pt x="67189" y="11578"/>
                      <a:pt x="65451" y="9194"/>
                    </a:cubicBezTo>
                    <a:cubicBezTo>
                      <a:pt x="65525" y="9178"/>
                      <a:pt x="65586" y="9147"/>
                      <a:pt x="65636" y="9147"/>
                    </a:cubicBezTo>
                    <a:close/>
                    <a:moveTo>
                      <a:pt x="21934" y="12046"/>
                    </a:moveTo>
                    <a:cubicBezTo>
                      <a:pt x="21940" y="12053"/>
                      <a:pt x="21947" y="12060"/>
                      <a:pt x="21953" y="12067"/>
                    </a:cubicBezTo>
                    <a:lnTo>
                      <a:pt x="21953" y="12067"/>
                    </a:lnTo>
                    <a:cubicBezTo>
                      <a:pt x="21955" y="12067"/>
                      <a:pt x="21957" y="12067"/>
                      <a:pt x="21959" y="12067"/>
                    </a:cubicBezTo>
                    <a:lnTo>
                      <a:pt x="21934" y="12046"/>
                    </a:lnTo>
                    <a:close/>
                    <a:moveTo>
                      <a:pt x="59985" y="6399"/>
                    </a:moveTo>
                    <a:lnTo>
                      <a:pt x="59985" y="6399"/>
                    </a:lnTo>
                    <a:cubicBezTo>
                      <a:pt x="61453" y="6714"/>
                      <a:pt x="62749" y="7386"/>
                      <a:pt x="63869" y="8379"/>
                    </a:cubicBezTo>
                    <a:cubicBezTo>
                      <a:pt x="66445" y="10667"/>
                      <a:pt x="66123" y="11387"/>
                      <a:pt x="66960" y="11602"/>
                    </a:cubicBezTo>
                    <a:lnTo>
                      <a:pt x="66960" y="11602"/>
                    </a:lnTo>
                    <a:cubicBezTo>
                      <a:pt x="66381" y="12262"/>
                      <a:pt x="66571" y="12071"/>
                      <a:pt x="66236" y="12242"/>
                    </a:cubicBezTo>
                    <a:cubicBezTo>
                      <a:pt x="65047" y="10152"/>
                      <a:pt x="63648" y="7838"/>
                      <a:pt x="59988" y="7359"/>
                    </a:cubicBezTo>
                    <a:cubicBezTo>
                      <a:pt x="59931" y="7038"/>
                      <a:pt x="59587" y="6754"/>
                      <a:pt x="59985" y="6399"/>
                    </a:cubicBezTo>
                    <a:close/>
                    <a:moveTo>
                      <a:pt x="35436" y="12495"/>
                    </a:moveTo>
                    <a:cubicBezTo>
                      <a:pt x="35432" y="12503"/>
                      <a:pt x="35428" y="12511"/>
                      <a:pt x="35424" y="12519"/>
                    </a:cubicBezTo>
                    <a:lnTo>
                      <a:pt x="35452" y="12496"/>
                    </a:lnTo>
                    <a:cubicBezTo>
                      <a:pt x="35447" y="12496"/>
                      <a:pt x="35441" y="12495"/>
                      <a:pt x="35436" y="12495"/>
                    </a:cubicBezTo>
                    <a:close/>
                    <a:moveTo>
                      <a:pt x="60020" y="7929"/>
                    </a:moveTo>
                    <a:cubicBezTo>
                      <a:pt x="61581" y="7929"/>
                      <a:pt x="64167" y="9260"/>
                      <a:pt x="65478" y="11686"/>
                    </a:cubicBezTo>
                    <a:cubicBezTo>
                      <a:pt x="65662" y="12030"/>
                      <a:pt x="65943" y="12390"/>
                      <a:pt x="65749" y="13020"/>
                    </a:cubicBezTo>
                    <a:cubicBezTo>
                      <a:pt x="64634" y="10740"/>
                      <a:pt x="62476" y="8810"/>
                      <a:pt x="59976" y="8810"/>
                    </a:cubicBezTo>
                    <a:cubicBezTo>
                      <a:pt x="59839" y="8810"/>
                      <a:pt x="59702" y="8815"/>
                      <a:pt x="59564" y="8827"/>
                    </a:cubicBezTo>
                    <a:cubicBezTo>
                      <a:pt x="59512" y="8423"/>
                      <a:pt x="59663" y="8180"/>
                      <a:pt x="59875" y="7933"/>
                    </a:cubicBezTo>
                    <a:cubicBezTo>
                      <a:pt x="59922" y="7931"/>
                      <a:pt x="59971" y="7929"/>
                      <a:pt x="60020" y="7929"/>
                    </a:cubicBezTo>
                    <a:close/>
                    <a:moveTo>
                      <a:pt x="38272" y="12152"/>
                    </a:moveTo>
                    <a:cubicBezTo>
                      <a:pt x="38097" y="12552"/>
                      <a:pt x="37995" y="12785"/>
                      <a:pt x="37881" y="13046"/>
                    </a:cubicBezTo>
                    <a:cubicBezTo>
                      <a:pt x="37667" y="12399"/>
                      <a:pt x="37683" y="12345"/>
                      <a:pt x="38272" y="12152"/>
                    </a:cubicBezTo>
                    <a:close/>
                    <a:moveTo>
                      <a:pt x="18618" y="9984"/>
                    </a:moveTo>
                    <a:cubicBezTo>
                      <a:pt x="18658" y="10176"/>
                      <a:pt x="18717" y="10344"/>
                      <a:pt x="18728" y="10516"/>
                    </a:cubicBezTo>
                    <a:cubicBezTo>
                      <a:pt x="18762" y="11040"/>
                      <a:pt x="18618" y="11584"/>
                      <a:pt x="18993" y="12123"/>
                    </a:cubicBezTo>
                    <a:cubicBezTo>
                      <a:pt x="18029" y="12327"/>
                      <a:pt x="17270" y="12804"/>
                      <a:pt x="16463" y="13184"/>
                    </a:cubicBezTo>
                    <a:lnTo>
                      <a:pt x="16463" y="13184"/>
                    </a:lnTo>
                    <a:cubicBezTo>
                      <a:pt x="16271" y="12607"/>
                      <a:pt x="16561" y="13051"/>
                      <a:pt x="15401" y="11466"/>
                    </a:cubicBezTo>
                    <a:cubicBezTo>
                      <a:pt x="15706" y="11100"/>
                      <a:pt x="16159" y="11004"/>
                      <a:pt x="16596" y="10732"/>
                    </a:cubicBezTo>
                    <a:cubicBezTo>
                      <a:pt x="16653" y="11351"/>
                      <a:pt x="16621" y="11904"/>
                      <a:pt x="16955" y="12355"/>
                    </a:cubicBezTo>
                    <a:cubicBezTo>
                      <a:pt x="17002" y="12419"/>
                      <a:pt x="17070" y="12500"/>
                      <a:pt x="17164" y="12500"/>
                    </a:cubicBezTo>
                    <a:cubicBezTo>
                      <a:pt x="17220" y="12500"/>
                      <a:pt x="17286" y="12470"/>
                      <a:pt x="17361" y="12389"/>
                    </a:cubicBezTo>
                    <a:cubicBezTo>
                      <a:pt x="17339" y="11797"/>
                      <a:pt x="16837" y="11249"/>
                      <a:pt x="16995" y="10630"/>
                    </a:cubicBezTo>
                    <a:cubicBezTo>
                      <a:pt x="17246" y="10350"/>
                      <a:pt x="17537" y="10274"/>
                      <a:pt x="17838" y="10218"/>
                    </a:cubicBezTo>
                    <a:lnTo>
                      <a:pt x="17838" y="10218"/>
                    </a:lnTo>
                    <a:cubicBezTo>
                      <a:pt x="17833" y="10224"/>
                      <a:pt x="17828" y="10230"/>
                      <a:pt x="17822" y="10237"/>
                    </a:cubicBezTo>
                    <a:lnTo>
                      <a:pt x="17839" y="10218"/>
                    </a:lnTo>
                    <a:lnTo>
                      <a:pt x="17839" y="10218"/>
                    </a:lnTo>
                    <a:cubicBezTo>
                      <a:pt x="17839" y="10218"/>
                      <a:pt x="17839" y="10218"/>
                      <a:pt x="17838" y="10218"/>
                    </a:cubicBezTo>
                    <a:lnTo>
                      <a:pt x="17838" y="10218"/>
                    </a:lnTo>
                    <a:cubicBezTo>
                      <a:pt x="18031" y="9998"/>
                      <a:pt x="18303" y="10036"/>
                      <a:pt x="18618" y="9984"/>
                    </a:cubicBezTo>
                    <a:close/>
                    <a:moveTo>
                      <a:pt x="30958" y="12796"/>
                    </a:moveTo>
                    <a:cubicBezTo>
                      <a:pt x="30969" y="12832"/>
                      <a:pt x="30980" y="12866"/>
                      <a:pt x="30991" y="12901"/>
                    </a:cubicBezTo>
                    <a:cubicBezTo>
                      <a:pt x="29201" y="13764"/>
                      <a:pt x="29699" y="13546"/>
                      <a:pt x="29179" y="13660"/>
                    </a:cubicBezTo>
                    <a:cubicBezTo>
                      <a:pt x="29013" y="13216"/>
                      <a:pt x="29043" y="13362"/>
                      <a:pt x="29117" y="13120"/>
                    </a:cubicBezTo>
                    <a:cubicBezTo>
                      <a:pt x="29352" y="12987"/>
                      <a:pt x="28947" y="13059"/>
                      <a:pt x="30958" y="12796"/>
                    </a:cubicBezTo>
                    <a:close/>
                    <a:moveTo>
                      <a:pt x="40222" y="13667"/>
                    </a:moveTo>
                    <a:cubicBezTo>
                      <a:pt x="40199" y="13767"/>
                      <a:pt x="40173" y="13872"/>
                      <a:pt x="40123" y="14051"/>
                    </a:cubicBezTo>
                    <a:cubicBezTo>
                      <a:pt x="40014" y="13800"/>
                      <a:pt x="40074" y="13708"/>
                      <a:pt x="40222" y="13667"/>
                    </a:cubicBezTo>
                    <a:close/>
                    <a:moveTo>
                      <a:pt x="71620" y="11343"/>
                    </a:moveTo>
                    <a:cubicBezTo>
                      <a:pt x="71628" y="11343"/>
                      <a:pt x="71637" y="11343"/>
                      <a:pt x="71646" y="11344"/>
                    </a:cubicBezTo>
                    <a:cubicBezTo>
                      <a:pt x="72436" y="11395"/>
                      <a:pt x="73247" y="11329"/>
                      <a:pt x="73954" y="11664"/>
                    </a:cubicBezTo>
                    <a:cubicBezTo>
                      <a:pt x="73638" y="12463"/>
                      <a:pt x="73333" y="13234"/>
                      <a:pt x="72998" y="14080"/>
                    </a:cubicBezTo>
                    <a:cubicBezTo>
                      <a:pt x="72972" y="14102"/>
                      <a:pt x="72957" y="14116"/>
                      <a:pt x="72918" y="14116"/>
                    </a:cubicBezTo>
                    <a:cubicBezTo>
                      <a:pt x="72816" y="14116"/>
                      <a:pt x="72548" y="14021"/>
                      <a:pt x="71487" y="13722"/>
                    </a:cubicBezTo>
                    <a:cubicBezTo>
                      <a:pt x="71357" y="12947"/>
                      <a:pt x="71238" y="12238"/>
                      <a:pt x="71111" y="11471"/>
                    </a:cubicBezTo>
                    <a:cubicBezTo>
                      <a:pt x="71295" y="11426"/>
                      <a:pt x="71461" y="11343"/>
                      <a:pt x="71620" y="11343"/>
                    </a:cubicBezTo>
                    <a:close/>
                    <a:moveTo>
                      <a:pt x="55688" y="12993"/>
                    </a:moveTo>
                    <a:cubicBezTo>
                      <a:pt x="55729" y="12993"/>
                      <a:pt x="55775" y="12998"/>
                      <a:pt x="55826" y="13008"/>
                    </a:cubicBezTo>
                    <a:cubicBezTo>
                      <a:pt x="56038" y="13258"/>
                      <a:pt x="56143" y="13600"/>
                      <a:pt x="56209" y="13968"/>
                    </a:cubicBezTo>
                    <a:cubicBezTo>
                      <a:pt x="56097" y="14032"/>
                      <a:pt x="56001" y="14085"/>
                      <a:pt x="55796" y="14199"/>
                    </a:cubicBezTo>
                    <a:cubicBezTo>
                      <a:pt x="55596" y="13835"/>
                      <a:pt x="55441" y="13553"/>
                      <a:pt x="55309" y="13312"/>
                    </a:cubicBezTo>
                    <a:cubicBezTo>
                      <a:pt x="55392" y="13099"/>
                      <a:pt x="55495" y="12993"/>
                      <a:pt x="55688" y="12993"/>
                    </a:cubicBezTo>
                    <a:close/>
                    <a:moveTo>
                      <a:pt x="22629" y="9302"/>
                    </a:moveTo>
                    <a:cubicBezTo>
                      <a:pt x="24761" y="9302"/>
                      <a:pt x="26464" y="9693"/>
                      <a:pt x="27786" y="11875"/>
                    </a:cubicBezTo>
                    <a:cubicBezTo>
                      <a:pt x="27823" y="11933"/>
                      <a:pt x="27811" y="12019"/>
                      <a:pt x="27826" y="12122"/>
                    </a:cubicBezTo>
                    <a:cubicBezTo>
                      <a:pt x="26742" y="12695"/>
                      <a:pt x="25470" y="12929"/>
                      <a:pt x="24487" y="13827"/>
                    </a:cubicBezTo>
                    <a:cubicBezTo>
                      <a:pt x="24476" y="13973"/>
                      <a:pt x="24464" y="14137"/>
                      <a:pt x="24452" y="14302"/>
                    </a:cubicBezTo>
                    <a:lnTo>
                      <a:pt x="24452" y="14302"/>
                    </a:lnTo>
                    <a:cubicBezTo>
                      <a:pt x="24020" y="13750"/>
                      <a:pt x="23587" y="13194"/>
                      <a:pt x="23112" y="12585"/>
                    </a:cubicBezTo>
                    <a:cubicBezTo>
                      <a:pt x="23518" y="12007"/>
                      <a:pt x="23940" y="11408"/>
                      <a:pt x="24385" y="10773"/>
                    </a:cubicBezTo>
                    <a:lnTo>
                      <a:pt x="24385" y="10773"/>
                    </a:lnTo>
                    <a:cubicBezTo>
                      <a:pt x="23568" y="11013"/>
                      <a:pt x="23555" y="11137"/>
                      <a:pt x="22715" y="12378"/>
                    </a:cubicBezTo>
                    <a:cubicBezTo>
                      <a:pt x="22455" y="12317"/>
                      <a:pt x="22162" y="12296"/>
                      <a:pt x="21953" y="12067"/>
                    </a:cubicBezTo>
                    <a:lnTo>
                      <a:pt x="21953" y="12067"/>
                    </a:lnTo>
                    <a:cubicBezTo>
                      <a:pt x="21697" y="12052"/>
                      <a:pt x="21442" y="12039"/>
                      <a:pt x="21157" y="12022"/>
                    </a:cubicBezTo>
                    <a:cubicBezTo>
                      <a:pt x="21249" y="11440"/>
                      <a:pt x="21332" y="10929"/>
                      <a:pt x="21416" y="10399"/>
                    </a:cubicBezTo>
                    <a:cubicBezTo>
                      <a:pt x="21361" y="10367"/>
                      <a:pt x="21313" y="10353"/>
                      <a:pt x="21272" y="10353"/>
                    </a:cubicBezTo>
                    <a:cubicBezTo>
                      <a:pt x="21137" y="10353"/>
                      <a:pt x="21066" y="10497"/>
                      <a:pt x="20990" y="10596"/>
                    </a:cubicBezTo>
                    <a:cubicBezTo>
                      <a:pt x="20697" y="10981"/>
                      <a:pt x="20776" y="11464"/>
                      <a:pt x="20679" y="11955"/>
                    </a:cubicBezTo>
                    <a:cubicBezTo>
                      <a:pt x="20478" y="12035"/>
                      <a:pt x="20275" y="12050"/>
                      <a:pt x="20069" y="12050"/>
                    </a:cubicBezTo>
                    <a:cubicBezTo>
                      <a:pt x="19945" y="12050"/>
                      <a:pt x="19821" y="12045"/>
                      <a:pt x="19695" y="12045"/>
                    </a:cubicBezTo>
                    <a:cubicBezTo>
                      <a:pt x="19574" y="12045"/>
                      <a:pt x="19451" y="12050"/>
                      <a:pt x="19327" y="12069"/>
                    </a:cubicBezTo>
                    <a:cubicBezTo>
                      <a:pt x="19235" y="11300"/>
                      <a:pt x="19151" y="10601"/>
                      <a:pt x="19061" y="9848"/>
                    </a:cubicBezTo>
                    <a:cubicBezTo>
                      <a:pt x="19669" y="9536"/>
                      <a:pt x="20371" y="9379"/>
                      <a:pt x="21090" y="9347"/>
                    </a:cubicBezTo>
                    <a:cubicBezTo>
                      <a:pt x="21626" y="9322"/>
                      <a:pt x="22139" y="9302"/>
                      <a:pt x="22629" y="9302"/>
                    </a:cubicBezTo>
                    <a:close/>
                    <a:moveTo>
                      <a:pt x="54633" y="13660"/>
                    </a:moveTo>
                    <a:cubicBezTo>
                      <a:pt x="54994" y="13773"/>
                      <a:pt x="55066" y="14143"/>
                      <a:pt x="55328" y="14490"/>
                    </a:cubicBezTo>
                    <a:cubicBezTo>
                      <a:pt x="55103" y="14680"/>
                      <a:pt x="54936" y="14823"/>
                      <a:pt x="54744" y="14987"/>
                    </a:cubicBezTo>
                    <a:cubicBezTo>
                      <a:pt x="54474" y="14677"/>
                      <a:pt x="54228" y="14396"/>
                      <a:pt x="53987" y="14120"/>
                    </a:cubicBezTo>
                    <a:cubicBezTo>
                      <a:pt x="54290" y="13792"/>
                      <a:pt x="54290" y="13792"/>
                      <a:pt x="54633" y="13660"/>
                    </a:cubicBezTo>
                    <a:close/>
                    <a:moveTo>
                      <a:pt x="30488" y="13891"/>
                    </a:moveTo>
                    <a:lnTo>
                      <a:pt x="30488" y="13891"/>
                    </a:lnTo>
                    <a:cubicBezTo>
                      <a:pt x="29924" y="14337"/>
                      <a:pt x="29553" y="14631"/>
                      <a:pt x="29102" y="14991"/>
                    </a:cubicBezTo>
                    <a:cubicBezTo>
                      <a:pt x="29114" y="14715"/>
                      <a:pt x="29121" y="14537"/>
                      <a:pt x="29131" y="14329"/>
                    </a:cubicBezTo>
                    <a:cubicBezTo>
                      <a:pt x="29498" y="14154"/>
                      <a:pt x="29814" y="13900"/>
                      <a:pt x="30488" y="13891"/>
                    </a:cubicBezTo>
                    <a:close/>
                    <a:moveTo>
                      <a:pt x="47020" y="957"/>
                    </a:moveTo>
                    <a:cubicBezTo>
                      <a:pt x="47021" y="957"/>
                      <a:pt x="47022" y="957"/>
                      <a:pt x="47023" y="957"/>
                    </a:cubicBezTo>
                    <a:cubicBezTo>
                      <a:pt x="48539" y="1037"/>
                      <a:pt x="50042" y="1204"/>
                      <a:pt x="51579" y="1622"/>
                    </a:cubicBezTo>
                    <a:cubicBezTo>
                      <a:pt x="51337" y="1871"/>
                      <a:pt x="50539" y="2480"/>
                      <a:pt x="51139" y="2883"/>
                    </a:cubicBezTo>
                    <a:cubicBezTo>
                      <a:pt x="51156" y="2883"/>
                      <a:pt x="51172" y="2884"/>
                      <a:pt x="51187" y="2884"/>
                    </a:cubicBezTo>
                    <a:cubicBezTo>
                      <a:pt x="51456" y="2884"/>
                      <a:pt x="51471" y="2750"/>
                      <a:pt x="52462" y="1791"/>
                    </a:cubicBezTo>
                    <a:cubicBezTo>
                      <a:pt x="52697" y="1818"/>
                      <a:pt x="52948" y="1846"/>
                      <a:pt x="53206" y="1874"/>
                    </a:cubicBezTo>
                    <a:cubicBezTo>
                      <a:pt x="53179" y="1995"/>
                      <a:pt x="53187" y="2089"/>
                      <a:pt x="53145" y="2125"/>
                    </a:cubicBezTo>
                    <a:cubicBezTo>
                      <a:pt x="52806" y="2418"/>
                      <a:pt x="52348" y="2578"/>
                      <a:pt x="52128" y="3044"/>
                    </a:cubicBezTo>
                    <a:cubicBezTo>
                      <a:pt x="52172" y="3128"/>
                      <a:pt x="52220" y="3222"/>
                      <a:pt x="52297" y="3371"/>
                    </a:cubicBezTo>
                    <a:cubicBezTo>
                      <a:pt x="52879" y="2978"/>
                      <a:pt x="53438" y="2599"/>
                      <a:pt x="54013" y="2210"/>
                    </a:cubicBezTo>
                    <a:cubicBezTo>
                      <a:pt x="54764" y="2362"/>
                      <a:pt x="55504" y="2485"/>
                      <a:pt x="56011" y="3133"/>
                    </a:cubicBezTo>
                    <a:lnTo>
                      <a:pt x="56011" y="3133"/>
                    </a:lnTo>
                    <a:cubicBezTo>
                      <a:pt x="56010" y="3132"/>
                      <a:pt x="56010" y="3132"/>
                      <a:pt x="56009" y="3132"/>
                    </a:cubicBezTo>
                    <a:lnTo>
                      <a:pt x="56009" y="3132"/>
                    </a:lnTo>
                    <a:lnTo>
                      <a:pt x="56019" y="3143"/>
                    </a:lnTo>
                    <a:cubicBezTo>
                      <a:pt x="56016" y="3139"/>
                      <a:pt x="56014" y="3136"/>
                      <a:pt x="56011" y="3133"/>
                    </a:cubicBezTo>
                    <a:lnTo>
                      <a:pt x="56011" y="3133"/>
                    </a:lnTo>
                    <a:cubicBezTo>
                      <a:pt x="56606" y="3380"/>
                      <a:pt x="56192" y="3047"/>
                      <a:pt x="57529" y="4255"/>
                    </a:cubicBezTo>
                    <a:cubicBezTo>
                      <a:pt x="57442" y="4377"/>
                      <a:pt x="57364" y="4414"/>
                      <a:pt x="57292" y="4414"/>
                    </a:cubicBezTo>
                    <a:cubicBezTo>
                      <a:pt x="57191" y="4414"/>
                      <a:pt x="57102" y="4342"/>
                      <a:pt x="57016" y="4332"/>
                    </a:cubicBezTo>
                    <a:cubicBezTo>
                      <a:pt x="56733" y="4296"/>
                      <a:pt x="56459" y="4270"/>
                      <a:pt x="56196" y="4270"/>
                    </a:cubicBezTo>
                    <a:cubicBezTo>
                      <a:pt x="55589" y="4270"/>
                      <a:pt x="55043" y="4409"/>
                      <a:pt x="54583" y="4884"/>
                    </a:cubicBezTo>
                    <a:cubicBezTo>
                      <a:pt x="54492" y="4979"/>
                      <a:pt x="54474" y="5142"/>
                      <a:pt x="54414" y="5295"/>
                    </a:cubicBezTo>
                    <a:cubicBezTo>
                      <a:pt x="54545" y="5346"/>
                      <a:pt x="54659" y="5429"/>
                      <a:pt x="54732" y="5429"/>
                    </a:cubicBezTo>
                    <a:cubicBezTo>
                      <a:pt x="54743" y="5429"/>
                      <a:pt x="54753" y="5428"/>
                      <a:pt x="54761" y="5424"/>
                    </a:cubicBezTo>
                    <a:cubicBezTo>
                      <a:pt x="55557" y="5065"/>
                      <a:pt x="56389" y="4956"/>
                      <a:pt x="57266" y="4956"/>
                    </a:cubicBezTo>
                    <a:cubicBezTo>
                      <a:pt x="57486" y="4956"/>
                      <a:pt x="57708" y="4963"/>
                      <a:pt x="57934" y="4974"/>
                    </a:cubicBezTo>
                    <a:cubicBezTo>
                      <a:pt x="58325" y="5320"/>
                      <a:pt x="58664" y="5757"/>
                      <a:pt x="58763" y="6348"/>
                    </a:cubicBezTo>
                    <a:lnTo>
                      <a:pt x="58739" y="6323"/>
                    </a:lnTo>
                    <a:lnTo>
                      <a:pt x="58739" y="6323"/>
                    </a:lnTo>
                    <a:cubicBezTo>
                      <a:pt x="59571" y="7484"/>
                      <a:pt x="58587" y="9263"/>
                      <a:pt x="57531" y="10147"/>
                    </a:cubicBezTo>
                    <a:cubicBezTo>
                      <a:pt x="56398" y="8901"/>
                      <a:pt x="56215" y="8615"/>
                      <a:pt x="55833" y="8615"/>
                    </a:cubicBezTo>
                    <a:cubicBezTo>
                      <a:pt x="55703" y="8615"/>
                      <a:pt x="55551" y="8648"/>
                      <a:pt x="55330" y="8687"/>
                    </a:cubicBezTo>
                    <a:lnTo>
                      <a:pt x="55330" y="9105"/>
                    </a:lnTo>
                    <a:cubicBezTo>
                      <a:pt x="55925" y="9503"/>
                      <a:pt x="56522" y="9901"/>
                      <a:pt x="57136" y="10312"/>
                    </a:cubicBezTo>
                    <a:cubicBezTo>
                      <a:pt x="57051" y="10751"/>
                      <a:pt x="56731" y="10870"/>
                      <a:pt x="56430" y="11011"/>
                    </a:cubicBezTo>
                    <a:cubicBezTo>
                      <a:pt x="56375" y="10969"/>
                      <a:pt x="56300" y="10940"/>
                      <a:pt x="56271" y="10886"/>
                    </a:cubicBezTo>
                    <a:cubicBezTo>
                      <a:pt x="56044" y="10450"/>
                      <a:pt x="55857" y="9982"/>
                      <a:pt x="55275" y="9764"/>
                    </a:cubicBezTo>
                    <a:cubicBezTo>
                      <a:pt x="55164" y="9866"/>
                      <a:pt x="55037" y="9982"/>
                      <a:pt x="54936" y="10075"/>
                    </a:cubicBezTo>
                    <a:cubicBezTo>
                      <a:pt x="55060" y="10715"/>
                      <a:pt x="55762" y="10812"/>
                      <a:pt x="55948" y="11399"/>
                    </a:cubicBezTo>
                    <a:cubicBezTo>
                      <a:pt x="55711" y="11661"/>
                      <a:pt x="55421" y="11871"/>
                      <a:pt x="55095" y="12029"/>
                    </a:cubicBezTo>
                    <a:cubicBezTo>
                      <a:pt x="54802" y="11723"/>
                      <a:pt x="54847" y="11236"/>
                      <a:pt x="54324" y="11099"/>
                    </a:cubicBezTo>
                    <a:cubicBezTo>
                      <a:pt x="54255" y="11131"/>
                      <a:pt x="54126" y="11185"/>
                      <a:pt x="53933" y="11268"/>
                    </a:cubicBezTo>
                    <a:cubicBezTo>
                      <a:pt x="54160" y="11661"/>
                      <a:pt x="54362" y="12015"/>
                      <a:pt x="54571" y="12376"/>
                    </a:cubicBezTo>
                    <a:cubicBezTo>
                      <a:pt x="54313" y="12676"/>
                      <a:pt x="54519" y="12540"/>
                      <a:pt x="53855" y="12919"/>
                    </a:cubicBezTo>
                    <a:cubicBezTo>
                      <a:pt x="53664" y="12616"/>
                      <a:pt x="53784" y="12167"/>
                      <a:pt x="53327" y="12067"/>
                    </a:cubicBezTo>
                    <a:cubicBezTo>
                      <a:pt x="52848" y="12129"/>
                      <a:pt x="53056" y="12585"/>
                      <a:pt x="53249" y="13381"/>
                    </a:cubicBezTo>
                    <a:cubicBezTo>
                      <a:pt x="52998" y="13550"/>
                      <a:pt x="52757" y="13712"/>
                      <a:pt x="52442" y="13922"/>
                    </a:cubicBezTo>
                    <a:cubicBezTo>
                      <a:pt x="52384" y="13502"/>
                      <a:pt x="52339" y="13174"/>
                      <a:pt x="52299" y="12898"/>
                    </a:cubicBezTo>
                    <a:cubicBezTo>
                      <a:pt x="52196" y="12781"/>
                      <a:pt x="52101" y="12723"/>
                      <a:pt x="52005" y="12723"/>
                    </a:cubicBezTo>
                    <a:cubicBezTo>
                      <a:pt x="51923" y="12723"/>
                      <a:pt x="51840" y="12765"/>
                      <a:pt x="51750" y="12848"/>
                    </a:cubicBezTo>
                    <a:cubicBezTo>
                      <a:pt x="51519" y="13256"/>
                      <a:pt x="51743" y="13718"/>
                      <a:pt x="51682" y="14165"/>
                    </a:cubicBezTo>
                    <a:cubicBezTo>
                      <a:pt x="51548" y="14402"/>
                      <a:pt x="51371" y="14551"/>
                      <a:pt x="51122" y="14551"/>
                    </a:cubicBezTo>
                    <a:cubicBezTo>
                      <a:pt x="51066" y="14551"/>
                      <a:pt x="51005" y="14543"/>
                      <a:pt x="50941" y="14527"/>
                    </a:cubicBezTo>
                    <a:cubicBezTo>
                      <a:pt x="50905" y="14458"/>
                      <a:pt x="50841" y="14390"/>
                      <a:pt x="50846" y="14329"/>
                    </a:cubicBezTo>
                    <a:cubicBezTo>
                      <a:pt x="50881" y="13967"/>
                      <a:pt x="51114" y="13515"/>
                      <a:pt x="50680" y="13298"/>
                    </a:cubicBezTo>
                    <a:cubicBezTo>
                      <a:pt x="50663" y="13296"/>
                      <a:pt x="50647" y="13295"/>
                      <a:pt x="50632" y="13295"/>
                    </a:cubicBezTo>
                    <a:cubicBezTo>
                      <a:pt x="50227" y="13295"/>
                      <a:pt x="50288" y="13823"/>
                      <a:pt x="50242" y="14722"/>
                    </a:cubicBezTo>
                    <a:cubicBezTo>
                      <a:pt x="50085" y="14860"/>
                      <a:pt x="49937" y="14960"/>
                      <a:pt x="49761" y="14960"/>
                    </a:cubicBezTo>
                    <a:cubicBezTo>
                      <a:pt x="49664" y="14960"/>
                      <a:pt x="49558" y="14929"/>
                      <a:pt x="49438" y="14858"/>
                    </a:cubicBezTo>
                    <a:cubicBezTo>
                      <a:pt x="49594" y="13678"/>
                      <a:pt x="49741" y="13291"/>
                      <a:pt x="49305" y="13104"/>
                    </a:cubicBezTo>
                    <a:cubicBezTo>
                      <a:pt x="48752" y="13406"/>
                      <a:pt x="48695" y="13613"/>
                      <a:pt x="48820" y="14880"/>
                    </a:cubicBezTo>
                    <a:cubicBezTo>
                      <a:pt x="48590" y="14990"/>
                      <a:pt x="48491" y="15037"/>
                      <a:pt x="48349" y="15037"/>
                    </a:cubicBezTo>
                    <a:cubicBezTo>
                      <a:pt x="48243" y="15037"/>
                      <a:pt x="48112" y="15011"/>
                      <a:pt x="47885" y="14965"/>
                    </a:cubicBezTo>
                    <a:cubicBezTo>
                      <a:pt x="47865" y="14898"/>
                      <a:pt x="47808" y="14819"/>
                      <a:pt x="47827" y="14767"/>
                    </a:cubicBezTo>
                    <a:cubicBezTo>
                      <a:pt x="48373" y="13295"/>
                      <a:pt x="48273" y="13911"/>
                      <a:pt x="48178" y="13129"/>
                    </a:cubicBezTo>
                    <a:lnTo>
                      <a:pt x="48178" y="13129"/>
                    </a:lnTo>
                    <a:cubicBezTo>
                      <a:pt x="47262" y="13499"/>
                      <a:pt x="47516" y="14391"/>
                      <a:pt x="47155" y="15030"/>
                    </a:cubicBezTo>
                    <a:cubicBezTo>
                      <a:pt x="46887" y="14987"/>
                      <a:pt x="46604" y="14942"/>
                      <a:pt x="46350" y="14901"/>
                    </a:cubicBezTo>
                    <a:cubicBezTo>
                      <a:pt x="46234" y="14547"/>
                      <a:pt x="46138" y="14927"/>
                      <a:pt x="46845" y="13265"/>
                    </a:cubicBezTo>
                    <a:cubicBezTo>
                      <a:pt x="46891" y="13154"/>
                      <a:pt x="46887" y="13152"/>
                      <a:pt x="46745" y="12749"/>
                    </a:cubicBezTo>
                    <a:cubicBezTo>
                      <a:pt x="46707" y="12740"/>
                      <a:pt x="46671" y="12735"/>
                      <a:pt x="46636" y="12735"/>
                    </a:cubicBezTo>
                    <a:cubicBezTo>
                      <a:pt x="46086" y="12735"/>
                      <a:pt x="45923" y="13855"/>
                      <a:pt x="45851" y="14459"/>
                    </a:cubicBezTo>
                    <a:cubicBezTo>
                      <a:pt x="45776" y="14487"/>
                      <a:pt x="45709" y="14499"/>
                      <a:pt x="45648" y="14499"/>
                    </a:cubicBezTo>
                    <a:cubicBezTo>
                      <a:pt x="45422" y="14499"/>
                      <a:pt x="45273" y="14334"/>
                      <a:pt x="45092" y="14172"/>
                    </a:cubicBezTo>
                    <a:cubicBezTo>
                      <a:pt x="45213" y="13551"/>
                      <a:pt x="45611" y="13027"/>
                      <a:pt x="45854" y="12411"/>
                    </a:cubicBezTo>
                    <a:cubicBezTo>
                      <a:pt x="45814" y="12334"/>
                      <a:pt x="45763" y="12239"/>
                      <a:pt x="45716" y="12154"/>
                    </a:cubicBezTo>
                    <a:cubicBezTo>
                      <a:pt x="45625" y="12163"/>
                      <a:pt x="45541" y="12146"/>
                      <a:pt x="45489" y="12180"/>
                    </a:cubicBezTo>
                    <a:cubicBezTo>
                      <a:pt x="44836" y="12592"/>
                      <a:pt x="44879" y="13619"/>
                      <a:pt x="44447" y="13809"/>
                    </a:cubicBezTo>
                    <a:cubicBezTo>
                      <a:pt x="44301" y="13684"/>
                      <a:pt x="44138" y="13543"/>
                      <a:pt x="43944" y="13374"/>
                    </a:cubicBezTo>
                    <a:cubicBezTo>
                      <a:pt x="44247" y="12896"/>
                      <a:pt x="44526" y="12457"/>
                      <a:pt x="44783" y="12051"/>
                    </a:cubicBezTo>
                    <a:cubicBezTo>
                      <a:pt x="44704" y="11869"/>
                      <a:pt x="44593" y="11793"/>
                      <a:pt x="44469" y="11793"/>
                    </a:cubicBezTo>
                    <a:cubicBezTo>
                      <a:pt x="44303" y="11793"/>
                      <a:pt x="44114" y="11931"/>
                      <a:pt x="43955" y="12141"/>
                    </a:cubicBezTo>
                    <a:cubicBezTo>
                      <a:pt x="43776" y="12379"/>
                      <a:pt x="43617" y="12634"/>
                      <a:pt x="43419" y="12929"/>
                    </a:cubicBezTo>
                    <a:cubicBezTo>
                      <a:pt x="43263" y="12819"/>
                      <a:pt x="43152" y="12739"/>
                      <a:pt x="42987" y="12620"/>
                    </a:cubicBezTo>
                    <a:cubicBezTo>
                      <a:pt x="43382" y="12215"/>
                      <a:pt x="43744" y="11843"/>
                      <a:pt x="44095" y="11482"/>
                    </a:cubicBezTo>
                    <a:cubicBezTo>
                      <a:pt x="43951" y="11188"/>
                      <a:pt x="44040" y="11274"/>
                      <a:pt x="43777" y="11144"/>
                    </a:cubicBezTo>
                    <a:cubicBezTo>
                      <a:pt x="43775" y="11144"/>
                      <a:pt x="43773" y="11144"/>
                      <a:pt x="43771" y="11144"/>
                    </a:cubicBezTo>
                    <a:cubicBezTo>
                      <a:pt x="43113" y="11144"/>
                      <a:pt x="42888" y="11795"/>
                      <a:pt x="42397" y="12095"/>
                    </a:cubicBezTo>
                    <a:cubicBezTo>
                      <a:pt x="42227" y="11987"/>
                      <a:pt x="42070" y="11887"/>
                      <a:pt x="41927" y="11794"/>
                    </a:cubicBezTo>
                    <a:cubicBezTo>
                      <a:pt x="42000" y="11408"/>
                      <a:pt x="41759" y="11781"/>
                      <a:pt x="42892" y="10886"/>
                    </a:cubicBezTo>
                    <a:cubicBezTo>
                      <a:pt x="43031" y="10777"/>
                      <a:pt x="43138" y="10625"/>
                      <a:pt x="43234" y="10519"/>
                    </a:cubicBezTo>
                    <a:cubicBezTo>
                      <a:pt x="43183" y="10266"/>
                      <a:pt x="43050" y="10183"/>
                      <a:pt x="42901" y="10183"/>
                    </a:cubicBezTo>
                    <a:cubicBezTo>
                      <a:pt x="42865" y="10183"/>
                      <a:pt x="42828" y="10188"/>
                      <a:pt x="42791" y="10196"/>
                    </a:cubicBezTo>
                    <a:cubicBezTo>
                      <a:pt x="42197" y="10333"/>
                      <a:pt x="42052" y="10549"/>
                      <a:pt x="41216" y="11270"/>
                    </a:cubicBezTo>
                    <a:cubicBezTo>
                      <a:pt x="40660" y="10987"/>
                      <a:pt x="40836" y="11101"/>
                      <a:pt x="40571" y="10808"/>
                    </a:cubicBezTo>
                    <a:cubicBezTo>
                      <a:pt x="41138" y="10286"/>
                      <a:pt x="41917" y="10080"/>
                      <a:pt x="42406" y="9562"/>
                    </a:cubicBezTo>
                    <a:cubicBezTo>
                      <a:pt x="42395" y="9235"/>
                      <a:pt x="42238" y="9152"/>
                      <a:pt x="42013" y="9103"/>
                    </a:cubicBezTo>
                    <a:cubicBezTo>
                      <a:pt x="41135" y="9200"/>
                      <a:pt x="40664" y="10012"/>
                      <a:pt x="39875" y="10419"/>
                    </a:cubicBezTo>
                    <a:cubicBezTo>
                      <a:pt x="39670" y="10332"/>
                      <a:pt x="39436" y="10230"/>
                      <a:pt x="39142" y="10102"/>
                    </a:cubicBezTo>
                    <a:cubicBezTo>
                      <a:pt x="39968" y="9365"/>
                      <a:pt x="40994" y="9009"/>
                      <a:pt x="41828" y="8328"/>
                    </a:cubicBezTo>
                    <a:cubicBezTo>
                      <a:pt x="41722" y="8251"/>
                      <a:pt x="41618" y="8189"/>
                      <a:pt x="41461" y="8189"/>
                    </a:cubicBezTo>
                    <a:cubicBezTo>
                      <a:pt x="41133" y="8189"/>
                      <a:pt x="40571" y="8462"/>
                      <a:pt x="39270" y="9444"/>
                    </a:cubicBezTo>
                    <a:cubicBezTo>
                      <a:pt x="39146" y="9537"/>
                      <a:pt x="39041" y="9681"/>
                      <a:pt x="38870" y="9681"/>
                    </a:cubicBezTo>
                    <a:cubicBezTo>
                      <a:pt x="38845" y="9681"/>
                      <a:pt x="38819" y="9678"/>
                      <a:pt x="38791" y="9671"/>
                    </a:cubicBezTo>
                    <a:cubicBezTo>
                      <a:pt x="38618" y="9446"/>
                      <a:pt x="38796" y="9235"/>
                      <a:pt x="38821" y="9021"/>
                    </a:cubicBezTo>
                    <a:cubicBezTo>
                      <a:pt x="38847" y="8796"/>
                      <a:pt x="38885" y="8571"/>
                      <a:pt x="38917" y="8356"/>
                    </a:cubicBezTo>
                    <a:cubicBezTo>
                      <a:pt x="39707" y="7593"/>
                      <a:pt x="40676" y="7097"/>
                      <a:pt x="41762" y="6429"/>
                    </a:cubicBezTo>
                    <a:cubicBezTo>
                      <a:pt x="41571" y="6381"/>
                      <a:pt x="41398" y="6359"/>
                      <a:pt x="41240" y="6359"/>
                    </a:cubicBezTo>
                    <a:cubicBezTo>
                      <a:pt x="40407" y="6359"/>
                      <a:pt x="39988" y="6954"/>
                      <a:pt x="39455" y="7317"/>
                    </a:cubicBezTo>
                    <a:cubicBezTo>
                      <a:pt x="39278" y="7144"/>
                      <a:pt x="39452" y="6991"/>
                      <a:pt x="39520" y="6844"/>
                    </a:cubicBezTo>
                    <a:cubicBezTo>
                      <a:pt x="39787" y="6260"/>
                      <a:pt x="40041" y="5667"/>
                      <a:pt x="40478" y="5182"/>
                    </a:cubicBezTo>
                    <a:lnTo>
                      <a:pt x="40478" y="5182"/>
                    </a:lnTo>
                    <a:lnTo>
                      <a:pt x="40456" y="5204"/>
                    </a:lnTo>
                    <a:cubicBezTo>
                      <a:pt x="40592" y="4940"/>
                      <a:pt x="40711" y="4667"/>
                      <a:pt x="40867" y="4415"/>
                    </a:cubicBezTo>
                    <a:cubicBezTo>
                      <a:pt x="41022" y="4159"/>
                      <a:pt x="41240" y="3940"/>
                      <a:pt x="41385" y="3679"/>
                    </a:cubicBezTo>
                    <a:cubicBezTo>
                      <a:pt x="42096" y="2401"/>
                      <a:pt x="43332" y="1857"/>
                      <a:pt x="44600" y="1353"/>
                    </a:cubicBezTo>
                    <a:cubicBezTo>
                      <a:pt x="44735" y="1300"/>
                      <a:pt x="44896" y="1314"/>
                      <a:pt x="45045" y="1297"/>
                    </a:cubicBezTo>
                    <a:lnTo>
                      <a:pt x="45045" y="1297"/>
                    </a:lnTo>
                    <a:lnTo>
                      <a:pt x="45021" y="1323"/>
                    </a:lnTo>
                    <a:cubicBezTo>
                      <a:pt x="45475" y="1082"/>
                      <a:pt x="44964" y="1134"/>
                      <a:pt x="46876" y="1068"/>
                    </a:cubicBezTo>
                    <a:lnTo>
                      <a:pt x="46876" y="1068"/>
                    </a:lnTo>
                    <a:cubicBezTo>
                      <a:pt x="46925" y="1022"/>
                      <a:pt x="46975" y="957"/>
                      <a:pt x="47020" y="957"/>
                    </a:cubicBezTo>
                    <a:close/>
                    <a:moveTo>
                      <a:pt x="60102" y="9501"/>
                    </a:moveTo>
                    <a:cubicBezTo>
                      <a:pt x="61077" y="9501"/>
                      <a:pt x="61975" y="9808"/>
                      <a:pt x="62810" y="10434"/>
                    </a:cubicBezTo>
                    <a:cubicBezTo>
                      <a:pt x="63959" y="11296"/>
                      <a:pt x="64911" y="12297"/>
                      <a:pt x="65293" y="13773"/>
                    </a:cubicBezTo>
                    <a:cubicBezTo>
                      <a:pt x="65164" y="14135"/>
                      <a:pt x="65024" y="14523"/>
                      <a:pt x="64838" y="15038"/>
                    </a:cubicBezTo>
                    <a:cubicBezTo>
                      <a:pt x="64685" y="14666"/>
                      <a:pt x="64579" y="14430"/>
                      <a:pt x="64489" y="14189"/>
                    </a:cubicBezTo>
                    <a:cubicBezTo>
                      <a:pt x="63989" y="12847"/>
                      <a:pt x="62780" y="10999"/>
                      <a:pt x="61507" y="10432"/>
                    </a:cubicBezTo>
                    <a:cubicBezTo>
                      <a:pt x="60872" y="10148"/>
                      <a:pt x="60394" y="10052"/>
                      <a:pt x="59995" y="10052"/>
                    </a:cubicBezTo>
                    <a:cubicBezTo>
                      <a:pt x="59472" y="10052"/>
                      <a:pt x="59086" y="10217"/>
                      <a:pt x="58660" y="10343"/>
                    </a:cubicBezTo>
                    <a:cubicBezTo>
                      <a:pt x="58618" y="10300"/>
                      <a:pt x="58576" y="10259"/>
                      <a:pt x="58534" y="10219"/>
                    </a:cubicBezTo>
                    <a:cubicBezTo>
                      <a:pt x="58698" y="10017"/>
                      <a:pt x="58863" y="9815"/>
                      <a:pt x="59024" y="9618"/>
                    </a:cubicBezTo>
                    <a:cubicBezTo>
                      <a:pt x="59394" y="9540"/>
                      <a:pt x="59753" y="9501"/>
                      <a:pt x="60102" y="9501"/>
                    </a:cubicBezTo>
                    <a:close/>
                    <a:moveTo>
                      <a:pt x="60385" y="10915"/>
                    </a:moveTo>
                    <a:cubicBezTo>
                      <a:pt x="60638" y="10915"/>
                      <a:pt x="60865" y="11053"/>
                      <a:pt x="61092" y="11165"/>
                    </a:cubicBezTo>
                    <a:cubicBezTo>
                      <a:pt x="61159" y="11525"/>
                      <a:pt x="60848" y="11589"/>
                      <a:pt x="60528" y="12390"/>
                    </a:cubicBezTo>
                    <a:cubicBezTo>
                      <a:pt x="60172" y="13285"/>
                      <a:pt x="60325" y="13239"/>
                      <a:pt x="60444" y="13605"/>
                    </a:cubicBezTo>
                    <a:cubicBezTo>
                      <a:pt x="61260" y="13081"/>
                      <a:pt x="61239" y="12197"/>
                      <a:pt x="61624" y="11464"/>
                    </a:cubicBezTo>
                    <a:cubicBezTo>
                      <a:pt x="61873" y="11683"/>
                      <a:pt x="62118" y="11897"/>
                      <a:pt x="62409" y="12148"/>
                    </a:cubicBezTo>
                    <a:cubicBezTo>
                      <a:pt x="61889" y="12736"/>
                      <a:pt x="61290" y="13222"/>
                      <a:pt x="61025" y="14092"/>
                    </a:cubicBezTo>
                    <a:cubicBezTo>
                      <a:pt x="61106" y="14169"/>
                      <a:pt x="61208" y="14267"/>
                      <a:pt x="61321" y="14374"/>
                    </a:cubicBezTo>
                    <a:cubicBezTo>
                      <a:pt x="62019" y="13884"/>
                      <a:pt x="62089" y="13043"/>
                      <a:pt x="62678" y="12618"/>
                    </a:cubicBezTo>
                    <a:cubicBezTo>
                      <a:pt x="62933" y="12660"/>
                      <a:pt x="62934" y="12757"/>
                      <a:pt x="63484" y="13591"/>
                    </a:cubicBezTo>
                    <a:cubicBezTo>
                      <a:pt x="62138" y="14370"/>
                      <a:pt x="62659" y="13957"/>
                      <a:pt x="61525" y="15121"/>
                    </a:cubicBezTo>
                    <a:cubicBezTo>
                      <a:pt x="60571" y="14127"/>
                      <a:pt x="59446" y="13608"/>
                      <a:pt x="58152" y="13608"/>
                    </a:cubicBezTo>
                    <a:cubicBezTo>
                      <a:pt x="57740" y="13608"/>
                      <a:pt x="57310" y="13660"/>
                      <a:pt x="56863" y="13768"/>
                    </a:cubicBezTo>
                    <a:cubicBezTo>
                      <a:pt x="56683" y="13363"/>
                      <a:pt x="56505" y="12964"/>
                      <a:pt x="56339" y="12592"/>
                    </a:cubicBezTo>
                    <a:cubicBezTo>
                      <a:pt x="56486" y="12291"/>
                      <a:pt x="56691" y="12148"/>
                      <a:pt x="56988" y="12128"/>
                    </a:cubicBezTo>
                    <a:cubicBezTo>
                      <a:pt x="57315" y="12413"/>
                      <a:pt x="57011" y="13074"/>
                      <a:pt x="57612" y="13205"/>
                    </a:cubicBezTo>
                    <a:cubicBezTo>
                      <a:pt x="57996" y="13078"/>
                      <a:pt x="57832" y="12709"/>
                      <a:pt x="57630" y="11808"/>
                    </a:cubicBezTo>
                    <a:cubicBezTo>
                      <a:pt x="57749" y="11690"/>
                      <a:pt x="57857" y="11627"/>
                      <a:pt x="57978" y="11627"/>
                    </a:cubicBezTo>
                    <a:cubicBezTo>
                      <a:pt x="58053" y="11627"/>
                      <a:pt x="58133" y="11651"/>
                      <a:pt x="58224" y="11701"/>
                    </a:cubicBezTo>
                    <a:cubicBezTo>
                      <a:pt x="58272" y="12162"/>
                      <a:pt x="58318" y="12638"/>
                      <a:pt x="58362" y="13074"/>
                    </a:cubicBezTo>
                    <a:cubicBezTo>
                      <a:pt x="58451" y="13127"/>
                      <a:pt x="58524" y="13151"/>
                      <a:pt x="58587" y="13151"/>
                    </a:cubicBezTo>
                    <a:cubicBezTo>
                      <a:pt x="58725" y="13151"/>
                      <a:pt x="58812" y="13035"/>
                      <a:pt x="58908" y="12843"/>
                    </a:cubicBezTo>
                    <a:cubicBezTo>
                      <a:pt x="58836" y="12412"/>
                      <a:pt x="58752" y="11898"/>
                      <a:pt x="58658" y="11331"/>
                    </a:cubicBezTo>
                    <a:cubicBezTo>
                      <a:pt x="58920" y="11209"/>
                      <a:pt x="59182" y="11085"/>
                      <a:pt x="59444" y="10963"/>
                    </a:cubicBezTo>
                    <a:lnTo>
                      <a:pt x="59444" y="10963"/>
                    </a:lnTo>
                    <a:cubicBezTo>
                      <a:pt x="59609" y="11247"/>
                      <a:pt x="59641" y="10833"/>
                      <a:pt x="59248" y="12964"/>
                    </a:cubicBezTo>
                    <a:cubicBezTo>
                      <a:pt x="59325" y="13047"/>
                      <a:pt x="59423" y="13151"/>
                      <a:pt x="59484" y="13215"/>
                    </a:cubicBezTo>
                    <a:cubicBezTo>
                      <a:pt x="59686" y="13132"/>
                      <a:pt x="59773" y="13122"/>
                      <a:pt x="59817" y="13072"/>
                    </a:cubicBezTo>
                    <a:cubicBezTo>
                      <a:pt x="60227" y="12610"/>
                      <a:pt x="60114" y="11991"/>
                      <a:pt x="60060" y="10995"/>
                    </a:cubicBezTo>
                    <a:cubicBezTo>
                      <a:pt x="60174" y="10938"/>
                      <a:pt x="60282" y="10915"/>
                      <a:pt x="60385" y="10915"/>
                    </a:cubicBezTo>
                    <a:close/>
                    <a:moveTo>
                      <a:pt x="14998" y="11652"/>
                    </a:moveTo>
                    <a:cubicBezTo>
                      <a:pt x="15816" y="12853"/>
                      <a:pt x="15972" y="13217"/>
                      <a:pt x="16382" y="13217"/>
                    </a:cubicBezTo>
                    <a:cubicBezTo>
                      <a:pt x="16394" y="13217"/>
                      <a:pt x="16405" y="13217"/>
                      <a:pt x="16417" y="13216"/>
                    </a:cubicBezTo>
                    <a:lnTo>
                      <a:pt x="16417" y="13216"/>
                    </a:lnTo>
                    <a:cubicBezTo>
                      <a:pt x="15772" y="13779"/>
                      <a:pt x="15139" y="14353"/>
                      <a:pt x="14662" y="15077"/>
                    </a:cubicBezTo>
                    <a:cubicBezTo>
                      <a:pt x="14610" y="15156"/>
                      <a:pt x="14494" y="15192"/>
                      <a:pt x="14404" y="15245"/>
                    </a:cubicBezTo>
                    <a:lnTo>
                      <a:pt x="14404" y="15245"/>
                    </a:lnTo>
                    <a:cubicBezTo>
                      <a:pt x="14378" y="15142"/>
                      <a:pt x="14352" y="15039"/>
                      <a:pt x="14329" y="14946"/>
                    </a:cubicBezTo>
                    <a:cubicBezTo>
                      <a:pt x="13767" y="14444"/>
                      <a:pt x="13022" y="14678"/>
                      <a:pt x="12312" y="14453"/>
                    </a:cubicBezTo>
                    <a:cubicBezTo>
                      <a:pt x="12521" y="14162"/>
                      <a:pt x="12691" y="13926"/>
                      <a:pt x="12880" y="13668"/>
                    </a:cubicBezTo>
                    <a:cubicBezTo>
                      <a:pt x="14185" y="14092"/>
                      <a:pt x="13703" y="13920"/>
                      <a:pt x="14708" y="14344"/>
                    </a:cubicBezTo>
                    <a:cubicBezTo>
                      <a:pt x="14770" y="14271"/>
                      <a:pt x="14815" y="14218"/>
                      <a:pt x="14877" y="14145"/>
                    </a:cubicBezTo>
                    <a:cubicBezTo>
                      <a:pt x="14771" y="13702"/>
                      <a:pt x="14497" y="13715"/>
                      <a:pt x="13107" y="13314"/>
                    </a:cubicBezTo>
                    <a:cubicBezTo>
                      <a:pt x="13355" y="12957"/>
                      <a:pt x="13529" y="12576"/>
                      <a:pt x="13947" y="12309"/>
                    </a:cubicBezTo>
                    <a:cubicBezTo>
                      <a:pt x="14835" y="13095"/>
                      <a:pt x="14511" y="12801"/>
                      <a:pt x="15168" y="13432"/>
                    </a:cubicBezTo>
                    <a:cubicBezTo>
                      <a:pt x="15395" y="13407"/>
                      <a:pt x="15495" y="13305"/>
                      <a:pt x="15395" y="13134"/>
                    </a:cubicBezTo>
                    <a:cubicBezTo>
                      <a:pt x="15282" y="12943"/>
                      <a:pt x="15141" y="12760"/>
                      <a:pt x="14984" y="12603"/>
                    </a:cubicBezTo>
                    <a:cubicBezTo>
                      <a:pt x="14803" y="12424"/>
                      <a:pt x="14589" y="12277"/>
                      <a:pt x="14412" y="12133"/>
                    </a:cubicBezTo>
                    <a:cubicBezTo>
                      <a:pt x="14495" y="11801"/>
                      <a:pt x="14745" y="11776"/>
                      <a:pt x="14998" y="11652"/>
                    </a:cubicBezTo>
                    <a:close/>
                    <a:moveTo>
                      <a:pt x="37091" y="12139"/>
                    </a:moveTo>
                    <a:cubicBezTo>
                      <a:pt x="37151" y="12139"/>
                      <a:pt x="37212" y="12164"/>
                      <a:pt x="37392" y="12191"/>
                    </a:cubicBezTo>
                    <a:cubicBezTo>
                      <a:pt x="37257" y="12837"/>
                      <a:pt x="37127" y="13454"/>
                      <a:pt x="37001" y="14063"/>
                    </a:cubicBezTo>
                    <a:cubicBezTo>
                      <a:pt x="37176" y="14266"/>
                      <a:pt x="37317" y="14429"/>
                      <a:pt x="37455" y="14591"/>
                    </a:cubicBezTo>
                    <a:cubicBezTo>
                      <a:pt x="37402" y="14656"/>
                      <a:pt x="37367" y="14739"/>
                      <a:pt x="37315" y="14751"/>
                    </a:cubicBezTo>
                    <a:cubicBezTo>
                      <a:pt x="37201" y="14779"/>
                      <a:pt x="37085" y="14787"/>
                      <a:pt x="36968" y="14787"/>
                    </a:cubicBezTo>
                    <a:cubicBezTo>
                      <a:pt x="36828" y="14787"/>
                      <a:pt x="36686" y="14776"/>
                      <a:pt x="36545" y="14776"/>
                    </a:cubicBezTo>
                    <a:cubicBezTo>
                      <a:pt x="36352" y="14776"/>
                      <a:pt x="36161" y="14796"/>
                      <a:pt x="35973" y="14892"/>
                    </a:cubicBezTo>
                    <a:cubicBezTo>
                      <a:pt x="35611" y="15078"/>
                      <a:pt x="35218" y="15207"/>
                      <a:pt x="34789" y="15381"/>
                    </a:cubicBezTo>
                    <a:cubicBezTo>
                      <a:pt x="34466" y="14580"/>
                      <a:pt x="34157" y="13820"/>
                      <a:pt x="34058" y="12945"/>
                    </a:cubicBezTo>
                    <a:cubicBezTo>
                      <a:pt x="34489" y="12747"/>
                      <a:pt x="34868" y="12491"/>
                      <a:pt x="35338" y="12491"/>
                    </a:cubicBezTo>
                    <a:cubicBezTo>
                      <a:pt x="35370" y="12491"/>
                      <a:pt x="35403" y="12493"/>
                      <a:pt x="35436" y="12495"/>
                    </a:cubicBezTo>
                    <a:lnTo>
                      <a:pt x="35436" y="12495"/>
                    </a:lnTo>
                    <a:cubicBezTo>
                      <a:pt x="35525" y="12338"/>
                      <a:pt x="35651" y="12320"/>
                      <a:pt x="35786" y="12320"/>
                    </a:cubicBezTo>
                    <a:cubicBezTo>
                      <a:pt x="35826" y="12320"/>
                      <a:pt x="35867" y="12321"/>
                      <a:pt x="35908" y="12321"/>
                    </a:cubicBezTo>
                    <a:cubicBezTo>
                      <a:pt x="35942" y="12321"/>
                      <a:pt x="35976" y="12320"/>
                      <a:pt x="36010" y="12316"/>
                    </a:cubicBezTo>
                    <a:lnTo>
                      <a:pt x="36010" y="12316"/>
                    </a:lnTo>
                    <a:cubicBezTo>
                      <a:pt x="36197" y="12683"/>
                      <a:pt x="36084" y="13027"/>
                      <a:pt x="36002" y="13336"/>
                    </a:cubicBezTo>
                    <a:cubicBezTo>
                      <a:pt x="35895" y="13742"/>
                      <a:pt x="36049" y="14081"/>
                      <a:pt x="36157" y="14435"/>
                    </a:cubicBezTo>
                    <a:cubicBezTo>
                      <a:pt x="36179" y="14503"/>
                      <a:pt x="36334" y="14534"/>
                      <a:pt x="36473" y="14603"/>
                    </a:cubicBezTo>
                    <a:cubicBezTo>
                      <a:pt x="36725" y="13836"/>
                      <a:pt x="36390" y="13060"/>
                      <a:pt x="36661" y="12291"/>
                    </a:cubicBezTo>
                    <a:cubicBezTo>
                      <a:pt x="36946" y="12176"/>
                      <a:pt x="37018" y="12139"/>
                      <a:pt x="37091" y="12139"/>
                    </a:cubicBezTo>
                    <a:close/>
                    <a:moveTo>
                      <a:pt x="53162" y="14418"/>
                    </a:moveTo>
                    <a:cubicBezTo>
                      <a:pt x="53646" y="14678"/>
                      <a:pt x="53880" y="15142"/>
                      <a:pt x="54137" y="15574"/>
                    </a:cubicBezTo>
                    <a:cubicBezTo>
                      <a:pt x="54058" y="15673"/>
                      <a:pt x="54012" y="15729"/>
                      <a:pt x="53944" y="15813"/>
                    </a:cubicBezTo>
                    <a:cubicBezTo>
                      <a:pt x="52797" y="15236"/>
                      <a:pt x="53249" y="15424"/>
                      <a:pt x="52226" y="15134"/>
                    </a:cubicBezTo>
                    <a:cubicBezTo>
                      <a:pt x="52424" y="14732"/>
                      <a:pt x="52813" y="14635"/>
                      <a:pt x="53162" y="14418"/>
                    </a:cubicBezTo>
                    <a:close/>
                    <a:moveTo>
                      <a:pt x="70110" y="11357"/>
                    </a:moveTo>
                    <a:cubicBezTo>
                      <a:pt x="70230" y="11357"/>
                      <a:pt x="70351" y="11370"/>
                      <a:pt x="70472" y="11380"/>
                    </a:cubicBezTo>
                    <a:cubicBezTo>
                      <a:pt x="70655" y="11590"/>
                      <a:pt x="70583" y="11161"/>
                      <a:pt x="70806" y="13576"/>
                    </a:cubicBezTo>
                    <a:cubicBezTo>
                      <a:pt x="70709" y="13771"/>
                      <a:pt x="70517" y="13798"/>
                      <a:pt x="70331" y="13825"/>
                    </a:cubicBezTo>
                    <a:cubicBezTo>
                      <a:pt x="69634" y="13925"/>
                      <a:pt x="69024" y="14204"/>
                      <a:pt x="68553" y="14653"/>
                    </a:cubicBezTo>
                    <a:cubicBezTo>
                      <a:pt x="67899" y="14467"/>
                      <a:pt x="67293" y="14294"/>
                      <a:pt x="66484" y="14063"/>
                    </a:cubicBezTo>
                    <a:lnTo>
                      <a:pt x="66484" y="14063"/>
                    </a:lnTo>
                    <a:cubicBezTo>
                      <a:pt x="66657" y="14659"/>
                      <a:pt x="67024" y="14535"/>
                      <a:pt x="67267" y="14633"/>
                    </a:cubicBezTo>
                    <a:cubicBezTo>
                      <a:pt x="67537" y="14742"/>
                      <a:pt x="67809" y="14846"/>
                      <a:pt x="68147" y="14979"/>
                    </a:cubicBezTo>
                    <a:cubicBezTo>
                      <a:pt x="67925" y="15311"/>
                      <a:pt x="67740" y="15587"/>
                      <a:pt x="67560" y="15858"/>
                    </a:cubicBezTo>
                    <a:cubicBezTo>
                      <a:pt x="66930" y="15928"/>
                      <a:pt x="66334" y="15994"/>
                      <a:pt x="65680" y="16068"/>
                    </a:cubicBezTo>
                    <a:cubicBezTo>
                      <a:pt x="65296" y="15163"/>
                      <a:pt x="66158" y="13641"/>
                      <a:pt x="67342" y="12756"/>
                    </a:cubicBezTo>
                    <a:cubicBezTo>
                      <a:pt x="67961" y="12973"/>
                      <a:pt x="68219" y="13610"/>
                      <a:pt x="68776" y="13908"/>
                    </a:cubicBezTo>
                    <a:cubicBezTo>
                      <a:pt x="68861" y="13867"/>
                      <a:pt x="68957" y="13820"/>
                      <a:pt x="69060" y="13771"/>
                    </a:cubicBezTo>
                    <a:cubicBezTo>
                      <a:pt x="69007" y="13041"/>
                      <a:pt x="68288" y="12868"/>
                      <a:pt x="67943" y="12399"/>
                    </a:cubicBezTo>
                    <a:cubicBezTo>
                      <a:pt x="68476" y="11905"/>
                      <a:pt x="68476" y="11905"/>
                      <a:pt x="69178" y="11688"/>
                    </a:cubicBezTo>
                    <a:cubicBezTo>
                      <a:pt x="69395" y="12348"/>
                      <a:pt x="69306" y="13144"/>
                      <a:pt x="69997" y="13589"/>
                    </a:cubicBezTo>
                    <a:cubicBezTo>
                      <a:pt x="70287" y="13506"/>
                      <a:pt x="70200" y="13546"/>
                      <a:pt x="70299" y="13432"/>
                    </a:cubicBezTo>
                    <a:cubicBezTo>
                      <a:pt x="70299" y="13371"/>
                      <a:pt x="70330" y="13280"/>
                      <a:pt x="70296" y="13233"/>
                    </a:cubicBezTo>
                    <a:cubicBezTo>
                      <a:pt x="69939" y="12732"/>
                      <a:pt x="69729" y="12167"/>
                      <a:pt x="69522" y="11537"/>
                    </a:cubicBezTo>
                    <a:cubicBezTo>
                      <a:pt x="69706" y="11393"/>
                      <a:pt x="69905" y="11357"/>
                      <a:pt x="70110" y="11357"/>
                    </a:cubicBezTo>
                    <a:close/>
                    <a:moveTo>
                      <a:pt x="11108" y="14906"/>
                    </a:moveTo>
                    <a:cubicBezTo>
                      <a:pt x="11165" y="15275"/>
                      <a:pt x="10964" y="15504"/>
                      <a:pt x="10834" y="15752"/>
                    </a:cubicBezTo>
                    <a:cubicBezTo>
                      <a:pt x="10434" y="15959"/>
                      <a:pt x="10038" y="16163"/>
                      <a:pt x="9590" y="16394"/>
                    </a:cubicBezTo>
                    <a:cubicBezTo>
                      <a:pt x="9389" y="16278"/>
                      <a:pt x="9168" y="16153"/>
                      <a:pt x="8919" y="16012"/>
                    </a:cubicBezTo>
                    <a:cubicBezTo>
                      <a:pt x="8970" y="15899"/>
                      <a:pt x="8986" y="15760"/>
                      <a:pt x="9056" y="15723"/>
                    </a:cubicBezTo>
                    <a:cubicBezTo>
                      <a:pt x="9703" y="15376"/>
                      <a:pt x="10370" y="15083"/>
                      <a:pt x="11108" y="14906"/>
                    </a:cubicBezTo>
                    <a:close/>
                    <a:moveTo>
                      <a:pt x="44972" y="16042"/>
                    </a:moveTo>
                    <a:cubicBezTo>
                      <a:pt x="44992" y="16259"/>
                      <a:pt x="45007" y="16432"/>
                      <a:pt x="45022" y="16600"/>
                    </a:cubicBezTo>
                    <a:lnTo>
                      <a:pt x="45022" y="16600"/>
                    </a:lnTo>
                    <a:cubicBezTo>
                      <a:pt x="44853" y="16462"/>
                      <a:pt x="44801" y="16296"/>
                      <a:pt x="44972" y="16042"/>
                    </a:cubicBezTo>
                    <a:close/>
                    <a:moveTo>
                      <a:pt x="63610" y="14066"/>
                    </a:moveTo>
                    <a:cubicBezTo>
                      <a:pt x="64276" y="14847"/>
                      <a:pt x="64158" y="15811"/>
                      <a:pt x="64506" y="16701"/>
                    </a:cubicBezTo>
                    <a:cubicBezTo>
                      <a:pt x="63863" y="16880"/>
                      <a:pt x="63300" y="17037"/>
                      <a:pt x="62696" y="17206"/>
                    </a:cubicBezTo>
                    <a:cubicBezTo>
                      <a:pt x="62607" y="17019"/>
                      <a:pt x="62527" y="16852"/>
                      <a:pt x="62432" y="16652"/>
                    </a:cubicBezTo>
                    <a:cubicBezTo>
                      <a:pt x="63424" y="15993"/>
                      <a:pt x="63024" y="16314"/>
                      <a:pt x="63976" y="15448"/>
                    </a:cubicBezTo>
                    <a:cubicBezTo>
                      <a:pt x="63923" y="15252"/>
                      <a:pt x="63818" y="15216"/>
                      <a:pt x="63713" y="15216"/>
                    </a:cubicBezTo>
                    <a:cubicBezTo>
                      <a:pt x="63676" y="15216"/>
                      <a:pt x="63639" y="15220"/>
                      <a:pt x="63604" y="15223"/>
                    </a:cubicBezTo>
                    <a:cubicBezTo>
                      <a:pt x="63024" y="15285"/>
                      <a:pt x="62582" y="15591"/>
                      <a:pt x="62228" y="16106"/>
                    </a:cubicBezTo>
                    <a:cubicBezTo>
                      <a:pt x="62117" y="15935"/>
                      <a:pt x="62037" y="15814"/>
                      <a:pt x="61931" y="15657"/>
                    </a:cubicBezTo>
                    <a:cubicBezTo>
                      <a:pt x="62481" y="15115"/>
                      <a:pt x="62934" y="14511"/>
                      <a:pt x="63610" y="14066"/>
                    </a:cubicBezTo>
                    <a:close/>
                    <a:moveTo>
                      <a:pt x="10530" y="16414"/>
                    </a:moveTo>
                    <a:cubicBezTo>
                      <a:pt x="10851" y="16695"/>
                      <a:pt x="10645" y="16966"/>
                      <a:pt x="10643" y="17224"/>
                    </a:cubicBezTo>
                    <a:cubicBezTo>
                      <a:pt x="10632" y="17224"/>
                      <a:pt x="10622" y="17224"/>
                      <a:pt x="10612" y="17224"/>
                    </a:cubicBezTo>
                    <a:cubicBezTo>
                      <a:pt x="10262" y="17224"/>
                      <a:pt x="10190" y="16978"/>
                      <a:pt x="10049" y="16738"/>
                    </a:cubicBezTo>
                    <a:cubicBezTo>
                      <a:pt x="10229" y="16616"/>
                      <a:pt x="10375" y="16518"/>
                      <a:pt x="10530" y="16414"/>
                    </a:cubicBezTo>
                    <a:close/>
                    <a:moveTo>
                      <a:pt x="51776" y="15602"/>
                    </a:moveTo>
                    <a:cubicBezTo>
                      <a:pt x="52375" y="15814"/>
                      <a:pt x="52965" y="16013"/>
                      <a:pt x="53585" y="16439"/>
                    </a:cubicBezTo>
                    <a:cubicBezTo>
                      <a:pt x="53382" y="16834"/>
                      <a:pt x="53232" y="17127"/>
                      <a:pt x="53048" y="17486"/>
                    </a:cubicBezTo>
                    <a:cubicBezTo>
                      <a:pt x="52554" y="16958"/>
                      <a:pt x="51910" y="16940"/>
                      <a:pt x="51324" y="16782"/>
                    </a:cubicBezTo>
                    <a:cubicBezTo>
                      <a:pt x="51400" y="16355"/>
                      <a:pt x="51484" y="15959"/>
                      <a:pt x="51776" y="15602"/>
                    </a:cubicBezTo>
                    <a:close/>
                    <a:moveTo>
                      <a:pt x="67251" y="16388"/>
                    </a:moveTo>
                    <a:lnTo>
                      <a:pt x="67251" y="16388"/>
                    </a:lnTo>
                    <a:cubicBezTo>
                      <a:pt x="67208" y="16925"/>
                      <a:pt x="67181" y="17256"/>
                      <a:pt x="67153" y="17616"/>
                    </a:cubicBezTo>
                    <a:cubicBezTo>
                      <a:pt x="66596" y="17724"/>
                      <a:pt x="66061" y="17827"/>
                      <a:pt x="65519" y="17933"/>
                    </a:cubicBezTo>
                    <a:cubicBezTo>
                      <a:pt x="65304" y="17576"/>
                      <a:pt x="65467" y="17212"/>
                      <a:pt x="65473" y="16876"/>
                    </a:cubicBezTo>
                    <a:cubicBezTo>
                      <a:pt x="65946" y="16247"/>
                      <a:pt x="66564" y="16507"/>
                      <a:pt x="67251" y="16388"/>
                    </a:cubicBezTo>
                    <a:close/>
                    <a:moveTo>
                      <a:pt x="64366" y="17411"/>
                    </a:moveTo>
                    <a:cubicBezTo>
                      <a:pt x="64473" y="17659"/>
                      <a:pt x="64458" y="17460"/>
                      <a:pt x="64458" y="18117"/>
                    </a:cubicBezTo>
                    <a:cubicBezTo>
                      <a:pt x="63980" y="18311"/>
                      <a:pt x="63463" y="18277"/>
                      <a:pt x="62888" y="18559"/>
                    </a:cubicBezTo>
                    <a:cubicBezTo>
                      <a:pt x="63030" y="18008"/>
                      <a:pt x="63400" y="18051"/>
                      <a:pt x="63611" y="17892"/>
                    </a:cubicBezTo>
                    <a:cubicBezTo>
                      <a:pt x="63850" y="17714"/>
                      <a:pt x="64112" y="17570"/>
                      <a:pt x="64366" y="17411"/>
                    </a:cubicBezTo>
                    <a:close/>
                    <a:moveTo>
                      <a:pt x="51382" y="17549"/>
                    </a:moveTo>
                    <a:cubicBezTo>
                      <a:pt x="51641" y="17549"/>
                      <a:pt x="52048" y="17680"/>
                      <a:pt x="52911" y="17912"/>
                    </a:cubicBezTo>
                    <a:cubicBezTo>
                      <a:pt x="52785" y="18328"/>
                      <a:pt x="52654" y="18755"/>
                      <a:pt x="52503" y="19247"/>
                    </a:cubicBezTo>
                    <a:cubicBezTo>
                      <a:pt x="52318" y="19132"/>
                      <a:pt x="52154" y="19028"/>
                      <a:pt x="51956" y="18904"/>
                    </a:cubicBezTo>
                    <a:cubicBezTo>
                      <a:pt x="51589" y="18874"/>
                      <a:pt x="51187" y="18840"/>
                      <a:pt x="50803" y="18807"/>
                    </a:cubicBezTo>
                    <a:cubicBezTo>
                      <a:pt x="50730" y="18350"/>
                      <a:pt x="50871" y="18005"/>
                      <a:pt x="51046" y="17666"/>
                    </a:cubicBezTo>
                    <a:cubicBezTo>
                      <a:pt x="51147" y="17586"/>
                      <a:pt x="51244" y="17549"/>
                      <a:pt x="51382" y="17549"/>
                    </a:cubicBezTo>
                    <a:close/>
                    <a:moveTo>
                      <a:pt x="81787" y="17569"/>
                    </a:moveTo>
                    <a:cubicBezTo>
                      <a:pt x="82388" y="17881"/>
                      <a:pt x="83492" y="18739"/>
                      <a:pt x="85520" y="19173"/>
                    </a:cubicBezTo>
                    <a:cubicBezTo>
                      <a:pt x="85900" y="19255"/>
                      <a:pt x="86332" y="19257"/>
                      <a:pt x="86622" y="19593"/>
                    </a:cubicBezTo>
                    <a:lnTo>
                      <a:pt x="86622" y="19593"/>
                    </a:lnTo>
                    <a:cubicBezTo>
                      <a:pt x="86390" y="19608"/>
                      <a:pt x="86158" y="19617"/>
                      <a:pt x="85929" y="19617"/>
                    </a:cubicBezTo>
                    <a:cubicBezTo>
                      <a:pt x="85072" y="19617"/>
                      <a:pt x="84233" y="19494"/>
                      <a:pt x="83416" y="19151"/>
                    </a:cubicBezTo>
                    <a:cubicBezTo>
                      <a:pt x="82772" y="18879"/>
                      <a:pt x="82210" y="18514"/>
                      <a:pt x="81773" y="17971"/>
                    </a:cubicBezTo>
                    <a:cubicBezTo>
                      <a:pt x="81715" y="17898"/>
                      <a:pt x="81719" y="17769"/>
                      <a:pt x="81708" y="17664"/>
                    </a:cubicBezTo>
                    <a:cubicBezTo>
                      <a:pt x="81704" y="17640"/>
                      <a:pt x="81753" y="17608"/>
                      <a:pt x="81787" y="17569"/>
                    </a:cubicBezTo>
                    <a:close/>
                    <a:moveTo>
                      <a:pt x="45051" y="16665"/>
                    </a:moveTo>
                    <a:lnTo>
                      <a:pt x="45051" y="16665"/>
                    </a:lnTo>
                    <a:cubicBezTo>
                      <a:pt x="45101" y="16706"/>
                      <a:pt x="45165" y="16743"/>
                      <a:pt x="45174" y="16791"/>
                    </a:cubicBezTo>
                    <a:cubicBezTo>
                      <a:pt x="45292" y="17419"/>
                      <a:pt x="45267" y="18617"/>
                      <a:pt x="45090" y="19665"/>
                    </a:cubicBezTo>
                    <a:cubicBezTo>
                      <a:pt x="45090" y="17558"/>
                      <a:pt x="45104" y="18347"/>
                      <a:pt x="45051" y="16665"/>
                    </a:cubicBezTo>
                    <a:close/>
                    <a:moveTo>
                      <a:pt x="64348" y="18765"/>
                    </a:moveTo>
                    <a:cubicBezTo>
                      <a:pt x="64518" y="19107"/>
                      <a:pt x="64443" y="19422"/>
                      <a:pt x="64319" y="19755"/>
                    </a:cubicBezTo>
                    <a:cubicBezTo>
                      <a:pt x="63850" y="19674"/>
                      <a:pt x="63389" y="19594"/>
                      <a:pt x="62924" y="19511"/>
                    </a:cubicBezTo>
                    <a:cubicBezTo>
                      <a:pt x="63000" y="19222"/>
                      <a:pt x="62714" y="19377"/>
                      <a:pt x="64348" y="18765"/>
                    </a:cubicBezTo>
                    <a:close/>
                    <a:moveTo>
                      <a:pt x="86670" y="19613"/>
                    </a:moveTo>
                    <a:cubicBezTo>
                      <a:pt x="86846" y="19627"/>
                      <a:pt x="87024" y="19642"/>
                      <a:pt x="87252" y="19661"/>
                    </a:cubicBezTo>
                    <a:cubicBezTo>
                      <a:pt x="87134" y="19736"/>
                      <a:pt x="87032" y="19774"/>
                      <a:pt x="86943" y="19774"/>
                    </a:cubicBezTo>
                    <a:cubicBezTo>
                      <a:pt x="86836" y="19774"/>
                      <a:pt x="86748" y="19720"/>
                      <a:pt x="86670" y="19613"/>
                    </a:cubicBezTo>
                    <a:close/>
                    <a:moveTo>
                      <a:pt x="81675" y="18814"/>
                    </a:moveTo>
                    <a:lnTo>
                      <a:pt x="81675" y="18814"/>
                    </a:lnTo>
                    <a:cubicBezTo>
                      <a:pt x="82373" y="19163"/>
                      <a:pt x="82997" y="19476"/>
                      <a:pt x="83619" y="19788"/>
                    </a:cubicBezTo>
                    <a:cubicBezTo>
                      <a:pt x="83607" y="19926"/>
                      <a:pt x="83764" y="19827"/>
                      <a:pt x="82791" y="20275"/>
                    </a:cubicBezTo>
                    <a:cubicBezTo>
                      <a:pt x="82173" y="20003"/>
                      <a:pt x="81822" y="19554"/>
                      <a:pt x="81675" y="18814"/>
                    </a:cubicBezTo>
                    <a:close/>
                    <a:moveTo>
                      <a:pt x="51538" y="19627"/>
                    </a:moveTo>
                    <a:cubicBezTo>
                      <a:pt x="51674" y="19627"/>
                      <a:pt x="51804" y="19638"/>
                      <a:pt x="52209" y="19653"/>
                    </a:cubicBezTo>
                    <a:cubicBezTo>
                      <a:pt x="52393" y="19963"/>
                      <a:pt x="52335" y="20200"/>
                      <a:pt x="52184" y="20425"/>
                    </a:cubicBezTo>
                    <a:cubicBezTo>
                      <a:pt x="51602" y="20491"/>
                      <a:pt x="51022" y="20557"/>
                      <a:pt x="50294" y="20638"/>
                    </a:cubicBezTo>
                    <a:cubicBezTo>
                      <a:pt x="50391" y="20281"/>
                      <a:pt x="50468" y="20003"/>
                      <a:pt x="50556" y="19685"/>
                    </a:cubicBezTo>
                    <a:cubicBezTo>
                      <a:pt x="51208" y="19643"/>
                      <a:pt x="51377" y="19627"/>
                      <a:pt x="51538" y="19627"/>
                    </a:cubicBezTo>
                    <a:close/>
                    <a:moveTo>
                      <a:pt x="44662" y="20601"/>
                    </a:moveTo>
                    <a:lnTo>
                      <a:pt x="44662" y="20601"/>
                    </a:lnTo>
                    <a:cubicBezTo>
                      <a:pt x="44769" y="20789"/>
                      <a:pt x="44703" y="20876"/>
                      <a:pt x="44602" y="20946"/>
                    </a:cubicBezTo>
                    <a:lnTo>
                      <a:pt x="44602" y="20946"/>
                    </a:lnTo>
                    <a:cubicBezTo>
                      <a:pt x="44620" y="20846"/>
                      <a:pt x="44637" y="20741"/>
                      <a:pt x="44662" y="20601"/>
                    </a:cubicBezTo>
                    <a:close/>
                    <a:moveTo>
                      <a:pt x="81660" y="20199"/>
                    </a:moveTo>
                    <a:cubicBezTo>
                      <a:pt x="81938" y="20199"/>
                      <a:pt x="82059" y="20400"/>
                      <a:pt x="82198" y="20628"/>
                    </a:cubicBezTo>
                    <a:cubicBezTo>
                      <a:pt x="81932" y="20806"/>
                      <a:pt x="81664" y="20983"/>
                      <a:pt x="81381" y="21172"/>
                    </a:cubicBezTo>
                    <a:cubicBezTo>
                      <a:pt x="81315" y="20882"/>
                      <a:pt x="81267" y="21134"/>
                      <a:pt x="81539" y="20210"/>
                    </a:cubicBezTo>
                    <a:cubicBezTo>
                      <a:pt x="81582" y="20203"/>
                      <a:pt x="81622" y="20199"/>
                      <a:pt x="81660" y="20199"/>
                    </a:cubicBezTo>
                    <a:close/>
                    <a:moveTo>
                      <a:pt x="63202" y="20118"/>
                    </a:moveTo>
                    <a:cubicBezTo>
                      <a:pt x="63536" y="20118"/>
                      <a:pt x="63864" y="20267"/>
                      <a:pt x="64259" y="20408"/>
                    </a:cubicBezTo>
                    <a:cubicBezTo>
                      <a:pt x="64214" y="20780"/>
                      <a:pt x="64180" y="21068"/>
                      <a:pt x="64137" y="21423"/>
                    </a:cubicBezTo>
                    <a:cubicBezTo>
                      <a:pt x="63172" y="20926"/>
                      <a:pt x="63532" y="21068"/>
                      <a:pt x="62760" y="20907"/>
                    </a:cubicBezTo>
                    <a:cubicBezTo>
                      <a:pt x="62613" y="20620"/>
                      <a:pt x="62684" y="20390"/>
                      <a:pt x="62879" y="20168"/>
                    </a:cubicBezTo>
                    <a:cubicBezTo>
                      <a:pt x="62989" y="20133"/>
                      <a:pt x="63096" y="20118"/>
                      <a:pt x="63202" y="20118"/>
                    </a:cubicBezTo>
                    <a:close/>
                    <a:moveTo>
                      <a:pt x="7612" y="16424"/>
                    </a:moveTo>
                    <a:cubicBezTo>
                      <a:pt x="8000" y="16424"/>
                      <a:pt x="8346" y="16542"/>
                      <a:pt x="8661" y="16843"/>
                    </a:cubicBezTo>
                    <a:lnTo>
                      <a:pt x="8661" y="16843"/>
                    </a:lnTo>
                    <a:cubicBezTo>
                      <a:pt x="8346" y="16860"/>
                      <a:pt x="8121" y="17035"/>
                      <a:pt x="7944" y="17280"/>
                    </a:cubicBezTo>
                    <a:cubicBezTo>
                      <a:pt x="6239" y="19630"/>
                      <a:pt x="6548" y="20304"/>
                      <a:pt x="6711" y="21836"/>
                    </a:cubicBezTo>
                    <a:cubicBezTo>
                      <a:pt x="6622" y="21806"/>
                      <a:pt x="6486" y="21799"/>
                      <a:pt x="6465" y="21747"/>
                    </a:cubicBezTo>
                    <a:cubicBezTo>
                      <a:pt x="5823" y="20104"/>
                      <a:pt x="6527" y="17821"/>
                      <a:pt x="6834" y="16546"/>
                    </a:cubicBezTo>
                    <a:cubicBezTo>
                      <a:pt x="7111" y="16470"/>
                      <a:pt x="7369" y="16424"/>
                      <a:pt x="7612" y="16424"/>
                    </a:cubicBezTo>
                    <a:close/>
                    <a:moveTo>
                      <a:pt x="46692" y="16004"/>
                    </a:moveTo>
                    <a:cubicBezTo>
                      <a:pt x="46780" y="16004"/>
                      <a:pt x="46883" y="16038"/>
                      <a:pt x="47005" y="16097"/>
                    </a:cubicBezTo>
                    <a:cubicBezTo>
                      <a:pt x="47719" y="17431"/>
                      <a:pt x="46774" y="20136"/>
                      <a:pt x="46270" y="21985"/>
                    </a:cubicBezTo>
                    <a:cubicBezTo>
                      <a:pt x="46030" y="22023"/>
                      <a:pt x="45857" y="22050"/>
                      <a:pt x="45585" y="22091"/>
                    </a:cubicBezTo>
                    <a:cubicBezTo>
                      <a:pt x="46588" y="19647"/>
                      <a:pt x="46468" y="20113"/>
                      <a:pt x="46468" y="16130"/>
                    </a:cubicBezTo>
                    <a:cubicBezTo>
                      <a:pt x="46526" y="16042"/>
                      <a:pt x="46600" y="16004"/>
                      <a:pt x="46692" y="16004"/>
                    </a:cubicBezTo>
                    <a:close/>
                    <a:moveTo>
                      <a:pt x="50711" y="15589"/>
                    </a:moveTo>
                    <a:cubicBezTo>
                      <a:pt x="50487" y="16205"/>
                      <a:pt x="50277" y="16726"/>
                      <a:pt x="50109" y="17258"/>
                    </a:cubicBezTo>
                    <a:cubicBezTo>
                      <a:pt x="49685" y="18603"/>
                      <a:pt x="49536" y="19453"/>
                      <a:pt x="49381" y="20588"/>
                    </a:cubicBezTo>
                    <a:cubicBezTo>
                      <a:pt x="49305" y="21145"/>
                      <a:pt x="49442" y="21720"/>
                      <a:pt x="49286" y="22323"/>
                    </a:cubicBezTo>
                    <a:cubicBezTo>
                      <a:pt x="49111" y="22255"/>
                      <a:pt x="48978" y="22202"/>
                      <a:pt x="48800" y="22131"/>
                    </a:cubicBezTo>
                    <a:cubicBezTo>
                      <a:pt x="49239" y="17485"/>
                      <a:pt x="49245" y="18806"/>
                      <a:pt x="50049" y="16397"/>
                    </a:cubicBezTo>
                    <a:cubicBezTo>
                      <a:pt x="50087" y="16282"/>
                      <a:pt x="50036" y="16136"/>
                      <a:pt x="50014" y="15837"/>
                    </a:cubicBezTo>
                    <a:cubicBezTo>
                      <a:pt x="49313" y="16825"/>
                      <a:pt x="49042" y="17813"/>
                      <a:pt x="48706" y="18773"/>
                    </a:cubicBezTo>
                    <a:cubicBezTo>
                      <a:pt x="48367" y="19755"/>
                      <a:pt x="48437" y="20792"/>
                      <a:pt x="48375" y="21754"/>
                    </a:cubicBezTo>
                    <a:cubicBezTo>
                      <a:pt x="48271" y="21851"/>
                      <a:pt x="48181" y="21897"/>
                      <a:pt x="48094" y="21897"/>
                    </a:cubicBezTo>
                    <a:cubicBezTo>
                      <a:pt x="47993" y="21897"/>
                      <a:pt x="47897" y="21836"/>
                      <a:pt x="47787" y="21722"/>
                    </a:cubicBezTo>
                    <a:cubicBezTo>
                      <a:pt x="48193" y="18735"/>
                      <a:pt x="48832" y="18363"/>
                      <a:pt x="48667" y="16323"/>
                    </a:cubicBezTo>
                    <a:cubicBezTo>
                      <a:pt x="48656" y="16323"/>
                      <a:pt x="48645" y="16322"/>
                      <a:pt x="48634" y="16322"/>
                    </a:cubicBezTo>
                    <a:cubicBezTo>
                      <a:pt x="48414" y="16322"/>
                      <a:pt x="48439" y="16489"/>
                      <a:pt x="48424" y="16594"/>
                    </a:cubicBezTo>
                    <a:cubicBezTo>
                      <a:pt x="48184" y="18362"/>
                      <a:pt x="47613" y="20052"/>
                      <a:pt x="47288" y="21743"/>
                    </a:cubicBezTo>
                    <a:cubicBezTo>
                      <a:pt x="47172" y="21836"/>
                      <a:pt x="47071" y="21882"/>
                      <a:pt x="46974" y="21882"/>
                    </a:cubicBezTo>
                    <a:cubicBezTo>
                      <a:pt x="46885" y="21882"/>
                      <a:pt x="46799" y="21843"/>
                      <a:pt x="46707" y="21763"/>
                    </a:cubicBezTo>
                    <a:cubicBezTo>
                      <a:pt x="47333" y="20014"/>
                      <a:pt x="47821" y="18230"/>
                      <a:pt x="47546" y="16312"/>
                    </a:cubicBezTo>
                    <a:cubicBezTo>
                      <a:pt x="48052" y="16013"/>
                      <a:pt x="48048" y="16143"/>
                      <a:pt x="50711" y="15589"/>
                    </a:cubicBezTo>
                    <a:close/>
                    <a:moveTo>
                      <a:pt x="45546" y="15739"/>
                    </a:moveTo>
                    <a:cubicBezTo>
                      <a:pt x="45634" y="15739"/>
                      <a:pt x="45716" y="15827"/>
                      <a:pt x="45819" y="15878"/>
                    </a:cubicBezTo>
                    <a:cubicBezTo>
                      <a:pt x="46565" y="18053"/>
                      <a:pt x="45868" y="20095"/>
                      <a:pt x="45163" y="22171"/>
                    </a:cubicBezTo>
                    <a:cubicBezTo>
                      <a:pt x="44902" y="22234"/>
                      <a:pt x="44647" y="22289"/>
                      <a:pt x="44395" y="22359"/>
                    </a:cubicBezTo>
                    <a:cubicBezTo>
                      <a:pt x="44215" y="22410"/>
                      <a:pt x="44052" y="22539"/>
                      <a:pt x="43861" y="22539"/>
                    </a:cubicBezTo>
                    <a:cubicBezTo>
                      <a:pt x="43833" y="22539"/>
                      <a:pt x="43805" y="22536"/>
                      <a:pt x="43776" y="22530"/>
                    </a:cubicBezTo>
                    <a:cubicBezTo>
                      <a:pt x="43714" y="22237"/>
                      <a:pt x="43554" y="22550"/>
                      <a:pt x="44554" y="21049"/>
                    </a:cubicBezTo>
                    <a:lnTo>
                      <a:pt x="44554" y="21049"/>
                    </a:lnTo>
                    <a:cubicBezTo>
                      <a:pt x="44493" y="21379"/>
                      <a:pt x="44431" y="21713"/>
                      <a:pt x="44361" y="22094"/>
                    </a:cubicBezTo>
                    <a:cubicBezTo>
                      <a:pt x="44958" y="21698"/>
                      <a:pt x="45286" y="21162"/>
                      <a:pt x="45482" y="20179"/>
                    </a:cubicBezTo>
                    <a:cubicBezTo>
                      <a:pt x="45955" y="17803"/>
                      <a:pt x="45737" y="17557"/>
                      <a:pt x="45397" y="15833"/>
                    </a:cubicBezTo>
                    <a:cubicBezTo>
                      <a:pt x="45451" y="15764"/>
                      <a:pt x="45499" y="15739"/>
                      <a:pt x="45546" y="15739"/>
                    </a:cubicBezTo>
                    <a:close/>
                    <a:moveTo>
                      <a:pt x="8685" y="16863"/>
                    </a:moveTo>
                    <a:lnTo>
                      <a:pt x="8685" y="16863"/>
                    </a:lnTo>
                    <a:cubicBezTo>
                      <a:pt x="9275" y="16919"/>
                      <a:pt x="9593" y="17375"/>
                      <a:pt x="9959" y="17743"/>
                    </a:cubicBezTo>
                    <a:cubicBezTo>
                      <a:pt x="10286" y="18072"/>
                      <a:pt x="10494" y="18476"/>
                      <a:pt x="10556" y="18982"/>
                    </a:cubicBezTo>
                    <a:cubicBezTo>
                      <a:pt x="9902" y="19506"/>
                      <a:pt x="9286" y="20062"/>
                      <a:pt x="8784" y="20735"/>
                    </a:cubicBezTo>
                    <a:cubicBezTo>
                      <a:pt x="8135" y="21607"/>
                      <a:pt x="8485" y="21929"/>
                      <a:pt x="8578" y="22113"/>
                    </a:cubicBezTo>
                    <a:cubicBezTo>
                      <a:pt x="9048" y="21687"/>
                      <a:pt x="9127" y="21078"/>
                      <a:pt x="9499" y="20655"/>
                    </a:cubicBezTo>
                    <a:cubicBezTo>
                      <a:pt x="9846" y="20260"/>
                      <a:pt x="10121" y="19798"/>
                      <a:pt x="10612" y="19475"/>
                    </a:cubicBezTo>
                    <a:cubicBezTo>
                      <a:pt x="10734" y="20020"/>
                      <a:pt x="10846" y="20521"/>
                      <a:pt x="10967" y="21076"/>
                    </a:cubicBezTo>
                    <a:cubicBezTo>
                      <a:pt x="10317" y="21737"/>
                      <a:pt x="9414" y="22102"/>
                      <a:pt x="8797" y="22777"/>
                    </a:cubicBezTo>
                    <a:cubicBezTo>
                      <a:pt x="8244" y="22486"/>
                      <a:pt x="7742" y="22223"/>
                      <a:pt x="7181" y="21929"/>
                    </a:cubicBezTo>
                    <a:cubicBezTo>
                      <a:pt x="6731" y="19524"/>
                      <a:pt x="7761" y="18269"/>
                      <a:pt x="8685" y="16863"/>
                    </a:cubicBezTo>
                    <a:close/>
                    <a:moveTo>
                      <a:pt x="39284" y="12114"/>
                    </a:moveTo>
                    <a:cubicBezTo>
                      <a:pt x="39641" y="12114"/>
                      <a:pt x="39975" y="12254"/>
                      <a:pt x="40310" y="12343"/>
                    </a:cubicBezTo>
                    <a:cubicBezTo>
                      <a:pt x="39073" y="14551"/>
                      <a:pt x="38929" y="14621"/>
                      <a:pt x="39239" y="14923"/>
                    </a:cubicBezTo>
                    <a:cubicBezTo>
                      <a:pt x="39279" y="14940"/>
                      <a:pt x="39313" y="14948"/>
                      <a:pt x="39344" y="14948"/>
                    </a:cubicBezTo>
                    <a:cubicBezTo>
                      <a:pt x="39499" y="14948"/>
                      <a:pt x="39552" y="14752"/>
                      <a:pt x="39668" y="14703"/>
                    </a:cubicBezTo>
                    <a:cubicBezTo>
                      <a:pt x="39770" y="14804"/>
                      <a:pt x="39867" y="14901"/>
                      <a:pt x="40002" y="15036"/>
                    </a:cubicBezTo>
                    <a:cubicBezTo>
                      <a:pt x="40536" y="14417"/>
                      <a:pt x="40907" y="13757"/>
                      <a:pt x="41326" y="13148"/>
                    </a:cubicBezTo>
                    <a:cubicBezTo>
                      <a:pt x="41269" y="13062"/>
                      <a:pt x="41219" y="13019"/>
                      <a:pt x="41152" y="13019"/>
                    </a:cubicBezTo>
                    <a:cubicBezTo>
                      <a:pt x="41005" y="13019"/>
                      <a:pt x="40780" y="13226"/>
                      <a:pt x="40235" y="13639"/>
                    </a:cubicBezTo>
                    <a:lnTo>
                      <a:pt x="40235" y="13639"/>
                    </a:lnTo>
                    <a:cubicBezTo>
                      <a:pt x="40239" y="13196"/>
                      <a:pt x="40533" y="12904"/>
                      <a:pt x="40761" y="12522"/>
                    </a:cubicBezTo>
                    <a:cubicBezTo>
                      <a:pt x="41438" y="12740"/>
                      <a:pt x="41922" y="13099"/>
                      <a:pt x="42303" y="13681"/>
                    </a:cubicBezTo>
                    <a:cubicBezTo>
                      <a:pt x="41950" y="13931"/>
                      <a:pt x="41628" y="14126"/>
                      <a:pt x="41343" y="14366"/>
                    </a:cubicBezTo>
                    <a:cubicBezTo>
                      <a:pt x="40483" y="15088"/>
                      <a:pt x="40163" y="15477"/>
                      <a:pt x="40579" y="15928"/>
                    </a:cubicBezTo>
                    <a:cubicBezTo>
                      <a:pt x="41038" y="15797"/>
                      <a:pt x="41155" y="15287"/>
                      <a:pt x="41499" y="15022"/>
                    </a:cubicBezTo>
                    <a:cubicBezTo>
                      <a:pt x="41854" y="14750"/>
                      <a:pt x="42104" y="14351"/>
                      <a:pt x="42536" y="14079"/>
                    </a:cubicBezTo>
                    <a:cubicBezTo>
                      <a:pt x="42985" y="14477"/>
                      <a:pt x="43262" y="14940"/>
                      <a:pt x="43464" y="15528"/>
                    </a:cubicBezTo>
                    <a:cubicBezTo>
                      <a:pt x="43172" y="15649"/>
                      <a:pt x="42141" y="16057"/>
                      <a:pt x="41304" y="16576"/>
                    </a:cubicBezTo>
                    <a:cubicBezTo>
                      <a:pt x="41103" y="16701"/>
                      <a:pt x="41020" y="16931"/>
                      <a:pt x="41262" y="17208"/>
                    </a:cubicBezTo>
                    <a:cubicBezTo>
                      <a:pt x="41995" y="16790"/>
                      <a:pt x="42738" y="16365"/>
                      <a:pt x="43534" y="15910"/>
                    </a:cubicBezTo>
                    <a:cubicBezTo>
                      <a:pt x="43662" y="16102"/>
                      <a:pt x="43799" y="16238"/>
                      <a:pt x="43851" y="16400"/>
                    </a:cubicBezTo>
                    <a:cubicBezTo>
                      <a:pt x="44440" y="18214"/>
                      <a:pt x="44168" y="19910"/>
                      <a:pt x="43098" y="21550"/>
                    </a:cubicBezTo>
                    <a:cubicBezTo>
                      <a:pt x="42925" y="21399"/>
                      <a:pt x="42778" y="21248"/>
                      <a:pt x="42609" y="21126"/>
                    </a:cubicBezTo>
                    <a:cubicBezTo>
                      <a:pt x="42241" y="20857"/>
                      <a:pt x="41778" y="20712"/>
                      <a:pt x="41405" y="20712"/>
                    </a:cubicBezTo>
                    <a:cubicBezTo>
                      <a:pt x="41008" y="20712"/>
                      <a:pt x="40713" y="20876"/>
                      <a:pt x="40740" y="21231"/>
                    </a:cubicBezTo>
                    <a:cubicBezTo>
                      <a:pt x="40809" y="21316"/>
                      <a:pt x="40880" y="21341"/>
                      <a:pt x="40954" y="21341"/>
                    </a:cubicBezTo>
                    <a:cubicBezTo>
                      <a:pt x="41056" y="21341"/>
                      <a:pt x="41161" y="21292"/>
                      <a:pt x="41264" y="21285"/>
                    </a:cubicBezTo>
                    <a:cubicBezTo>
                      <a:pt x="41353" y="21279"/>
                      <a:pt x="41457" y="21270"/>
                      <a:pt x="41572" y="21270"/>
                    </a:cubicBezTo>
                    <a:cubicBezTo>
                      <a:pt x="41799" y="21270"/>
                      <a:pt x="42071" y="21307"/>
                      <a:pt x="42362" y="21482"/>
                    </a:cubicBezTo>
                    <a:cubicBezTo>
                      <a:pt x="42515" y="21574"/>
                      <a:pt x="42632" y="21724"/>
                      <a:pt x="42782" y="21861"/>
                    </a:cubicBezTo>
                    <a:cubicBezTo>
                      <a:pt x="42677" y="22289"/>
                      <a:pt x="42423" y="22542"/>
                      <a:pt x="42080" y="22788"/>
                    </a:cubicBezTo>
                    <a:cubicBezTo>
                      <a:pt x="41706" y="22258"/>
                      <a:pt x="41305" y="21796"/>
                      <a:pt x="40696" y="21796"/>
                    </a:cubicBezTo>
                    <a:cubicBezTo>
                      <a:pt x="40557" y="21796"/>
                      <a:pt x="40408" y="21820"/>
                      <a:pt x="40246" y="21872"/>
                    </a:cubicBezTo>
                    <a:lnTo>
                      <a:pt x="40246" y="21872"/>
                    </a:lnTo>
                    <a:cubicBezTo>
                      <a:pt x="40305" y="21104"/>
                      <a:pt x="40825" y="20493"/>
                      <a:pt x="40889" y="19766"/>
                    </a:cubicBezTo>
                    <a:cubicBezTo>
                      <a:pt x="41382" y="19708"/>
                      <a:pt x="41852" y="19669"/>
                      <a:pt x="42313" y="19669"/>
                    </a:cubicBezTo>
                    <a:cubicBezTo>
                      <a:pt x="42754" y="19669"/>
                      <a:pt x="43187" y="19705"/>
                      <a:pt x="43622" y="19793"/>
                    </a:cubicBezTo>
                    <a:cubicBezTo>
                      <a:pt x="43179" y="19272"/>
                      <a:pt x="42670" y="19129"/>
                      <a:pt x="42125" y="19129"/>
                    </a:cubicBezTo>
                    <a:cubicBezTo>
                      <a:pt x="41756" y="19129"/>
                      <a:pt x="41370" y="19195"/>
                      <a:pt x="40977" y="19252"/>
                    </a:cubicBezTo>
                    <a:cubicBezTo>
                      <a:pt x="40977" y="18946"/>
                      <a:pt x="40968" y="18644"/>
                      <a:pt x="40979" y="18344"/>
                    </a:cubicBezTo>
                    <a:cubicBezTo>
                      <a:pt x="41028" y="17048"/>
                      <a:pt x="40232" y="15526"/>
                      <a:pt x="38517" y="15030"/>
                    </a:cubicBezTo>
                    <a:cubicBezTo>
                      <a:pt x="38342" y="14979"/>
                      <a:pt x="38165" y="14930"/>
                      <a:pt x="37951" y="14870"/>
                    </a:cubicBezTo>
                    <a:cubicBezTo>
                      <a:pt x="38342" y="13153"/>
                      <a:pt x="38123" y="13860"/>
                      <a:pt x="38756" y="12229"/>
                    </a:cubicBezTo>
                    <a:cubicBezTo>
                      <a:pt x="38939" y="12146"/>
                      <a:pt x="39114" y="12114"/>
                      <a:pt x="39284" y="12114"/>
                    </a:cubicBezTo>
                    <a:close/>
                    <a:moveTo>
                      <a:pt x="12731" y="15021"/>
                    </a:moveTo>
                    <a:cubicBezTo>
                      <a:pt x="13229" y="15021"/>
                      <a:pt x="13776" y="15142"/>
                      <a:pt x="14389" y="15260"/>
                    </a:cubicBezTo>
                    <a:lnTo>
                      <a:pt x="14389" y="15260"/>
                    </a:lnTo>
                    <a:cubicBezTo>
                      <a:pt x="14307" y="15502"/>
                      <a:pt x="14231" y="15745"/>
                      <a:pt x="14138" y="15983"/>
                    </a:cubicBezTo>
                    <a:cubicBezTo>
                      <a:pt x="14002" y="16332"/>
                      <a:pt x="13822" y="16667"/>
                      <a:pt x="13715" y="17025"/>
                    </a:cubicBezTo>
                    <a:cubicBezTo>
                      <a:pt x="13270" y="18512"/>
                      <a:pt x="13445" y="19923"/>
                      <a:pt x="14268" y="21248"/>
                    </a:cubicBezTo>
                    <a:cubicBezTo>
                      <a:pt x="14339" y="21363"/>
                      <a:pt x="14350" y="21515"/>
                      <a:pt x="14385" y="21652"/>
                    </a:cubicBezTo>
                    <a:lnTo>
                      <a:pt x="14385" y="21652"/>
                    </a:lnTo>
                    <a:cubicBezTo>
                      <a:pt x="14372" y="21652"/>
                      <a:pt x="14359" y="21652"/>
                      <a:pt x="14346" y="21652"/>
                    </a:cubicBezTo>
                    <a:cubicBezTo>
                      <a:pt x="13868" y="21652"/>
                      <a:pt x="13858" y="21789"/>
                      <a:pt x="13043" y="22803"/>
                    </a:cubicBezTo>
                    <a:cubicBezTo>
                      <a:pt x="12945" y="22698"/>
                      <a:pt x="12855" y="22598"/>
                      <a:pt x="12779" y="22516"/>
                    </a:cubicBezTo>
                    <a:cubicBezTo>
                      <a:pt x="12883" y="21899"/>
                      <a:pt x="13475" y="21674"/>
                      <a:pt x="13687" y="21185"/>
                    </a:cubicBezTo>
                    <a:cubicBezTo>
                      <a:pt x="13652" y="21031"/>
                      <a:pt x="13590" y="20966"/>
                      <a:pt x="13505" y="20966"/>
                    </a:cubicBezTo>
                    <a:cubicBezTo>
                      <a:pt x="13283" y="20966"/>
                      <a:pt x="12902" y="21402"/>
                      <a:pt x="12426" y="21861"/>
                    </a:cubicBezTo>
                    <a:cubicBezTo>
                      <a:pt x="12376" y="21631"/>
                      <a:pt x="12344" y="21485"/>
                      <a:pt x="12322" y="21380"/>
                    </a:cubicBezTo>
                    <a:cubicBezTo>
                      <a:pt x="12464" y="20846"/>
                      <a:pt x="13007" y="20741"/>
                      <a:pt x="13270" y="20328"/>
                    </a:cubicBezTo>
                    <a:cubicBezTo>
                      <a:pt x="13232" y="20250"/>
                      <a:pt x="13190" y="20158"/>
                      <a:pt x="13148" y="20068"/>
                    </a:cubicBezTo>
                    <a:cubicBezTo>
                      <a:pt x="12620" y="20132"/>
                      <a:pt x="12455" y="20670"/>
                      <a:pt x="11993" y="20870"/>
                    </a:cubicBezTo>
                    <a:cubicBezTo>
                      <a:pt x="11899" y="20676"/>
                      <a:pt x="11805" y="20479"/>
                      <a:pt x="11703" y="20271"/>
                    </a:cubicBezTo>
                    <a:cubicBezTo>
                      <a:pt x="11982" y="19712"/>
                      <a:pt x="12650" y="19641"/>
                      <a:pt x="12995" y="19214"/>
                    </a:cubicBezTo>
                    <a:cubicBezTo>
                      <a:pt x="12945" y="19121"/>
                      <a:pt x="12913" y="19058"/>
                      <a:pt x="12852" y="18938"/>
                    </a:cubicBezTo>
                    <a:cubicBezTo>
                      <a:pt x="12106" y="19248"/>
                      <a:pt x="12410" y="19084"/>
                      <a:pt x="11702" y="19546"/>
                    </a:cubicBezTo>
                    <a:cubicBezTo>
                      <a:pt x="11366" y="19358"/>
                      <a:pt x="11435" y="19088"/>
                      <a:pt x="11458" y="18814"/>
                    </a:cubicBezTo>
                    <a:cubicBezTo>
                      <a:pt x="11674" y="18481"/>
                      <a:pt x="12072" y="18416"/>
                      <a:pt x="12393" y="18226"/>
                    </a:cubicBezTo>
                    <a:cubicBezTo>
                      <a:pt x="12662" y="18064"/>
                      <a:pt x="13072" y="18075"/>
                      <a:pt x="13165" y="17652"/>
                    </a:cubicBezTo>
                    <a:cubicBezTo>
                      <a:pt x="13040" y="17640"/>
                      <a:pt x="12940" y="17631"/>
                      <a:pt x="12849" y="17631"/>
                    </a:cubicBezTo>
                    <a:cubicBezTo>
                      <a:pt x="12507" y="17631"/>
                      <a:pt x="12278" y="17756"/>
                      <a:pt x="11258" y="18323"/>
                    </a:cubicBezTo>
                    <a:lnTo>
                      <a:pt x="11258" y="17544"/>
                    </a:lnTo>
                    <a:cubicBezTo>
                      <a:pt x="11936" y="17098"/>
                      <a:pt x="12716" y="17031"/>
                      <a:pt x="13450" y="16734"/>
                    </a:cubicBezTo>
                    <a:cubicBezTo>
                      <a:pt x="13389" y="16619"/>
                      <a:pt x="13354" y="16469"/>
                      <a:pt x="13293" y="16457"/>
                    </a:cubicBezTo>
                    <a:cubicBezTo>
                      <a:pt x="13192" y="16438"/>
                      <a:pt x="13084" y="16425"/>
                      <a:pt x="12978" y="16425"/>
                    </a:cubicBezTo>
                    <a:cubicBezTo>
                      <a:pt x="12896" y="16425"/>
                      <a:pt x="12816" y="16433"/>
                      <a:pt x="12740" y="16453"/>
                    </a:cubicBezTo>
                    <a:cubicBezTo>
                      <a:pt x="12342" y="16560"/>
                      <a:pt x="11956" y="16710"/>
                      <a:pt x="11505" y="16862"/>
                    </a:cubicBezTo>
                    <a:cubicBezTo>
                      <a:pt x="11477" y="16673"/>
                      <a:pt x="11458" y="16536"/>
                      <a:pt x="11441" y="16424"/>
                    </a:cubicBezTo>
                    <a:cubicBezTo>
                      <a:pt x="12093" y="15779"/>
                      <a:pt x="12988" y="16134"/>
                      <a:pt x="13755" y="15794"/>
                    </a:cubicBezTo>
                    <a:cubicBezTo>
                      <a:pt x="13600" y="15632"/>
                      <a:pt x="13629" y="15516"/>
                      <a:pt x="13286" y="15516"/>
                    </a:cubicBezTo>
                    <a:cubicBezTo>
                      <a:pt x="13049" y="15516"/>
                      <a:pt x="12632" y="15572"/>
                      <a:pt x="11851" y="15707"/>
                    </a:cubicBezTo>
                    <a:cubicBezTo>
                      <a:pt x="11659" y="15431"/>
                      <a:pt x="11894" y="15329"/>
                      <a:pt x="11967" y="15146"/>
                    </a:cubicBezTo>
                    <a:cubicBezTo>
                      <a:pt x="12209" y="15056"/>
                      <a:pt x="12463" y="15021"/>
                      <a:pt x="12731" y="15021"/>
                    </a:cubicBezTo>
                    <a:close/>
                    <a:moveTo>
                      <a:pt x="27936" y="12517"/>
                    </a:moveTo>
                    <a:cubicBezTo>
                      <a:pt x="28316" y="12774"/>
                      <a:pt x="28353" y="13099"/>
                      <a:pt x="28300" y="13491"/>
                    </a:cubicBezTo>
                    <a:cubicBezTo>
                      <a:pt x="27285" y="13905"/>
                      <a:pt x="26062" y="13837"/>
                      <a:pt x="25198" y="14639"/>
                    </a:cubicBezTo>
                    <a:cubicBezTo>
                      <a:pt x="25261" y="14974"/>
                      <a:pt x="25217" y="14872"/>
                      <a:pt x="25370" y="14996"/>
                    </a:cubicBezTo>
                    <a:cubicBezTo>
                      <a:pt x="26310" y="14568"/>
                      <a:pt x="27286" y="14162"/>
                      <a:pt x="28344" y="13849"/>
                    </a:cubicBezTo>
                    <a:cubicBezTo>
                      <a:pt x="28591" y="14181"/>
                      <a:pt x="28545" y="14492"/>
                      <a:pt x="28419" y="14807"/>
                    </a:cubicBezTo>
                    <a:cubicBezTo>
                      <a:pt x="28348" y="14853"/>
                      <a:pt x="28289" y="14918"/>
                      <a:pt x="28221" y="14929"/>
                    </a:cubicBezTo>
                    <a:cubicBezTo>
                      <a:pt x="26106" y="15272"/>
                      <a:pt x="26161" y="15177"/>
                      <a:pt x="25579" y="15512"/>
                    </a:cubicBezTo>
                    <a:cubicBezTo>
                      <a:pt x="25503" y="15556"/>
                      <a:pt x="25481" y="15691"/>
                      <a:pt x="25406" y="15838"/>
                    </a:cubicBezTo>
                    <a:cubicBezTo>
                      <a:pt x="25516" y="15870"/>
                      <a:pt x="25620" y="15883"/>
                      <a:pt x="25720" y="15883"/>
                    </a:cubicBezTo>
                    <a:cubicBezTo>
                      <a:pt x="26131" y="15883"/>
                      <a:pt x="26478" y="15659"/>
                      <a:pt x="26847" y="15584"/>
                    </a:cubicBezTo>
                    <a:cubicBezTo>
                      <a:pt x="27290" y="15495"/>
                      <a:pt x="27730" y="15396"/>
                      <a:pt x="28139" y="15307"/>
                    </a:cubicBezTo>
                    <a:lnTo>
                      <a:pt x="28139" y="15307"/>
                    </a:lnTo>
                    <a:cubicBezTo>
                      <a:pt x="28569" y="15584"/>
                      <a:pt x="28225" y="15939"/>
                      <a:pt x="27817" y="16599"/>
                    </a:cubicBezTo>
                    <a:cubicBezTo>
                      <a:pt x="26944" y="16641"/>
                      <a:pt x="26112" y="16697"/>
                      <a:pt x="25334" y="17020"/>
                    </a:cubicBezTo>
                    <a:cubicBezTo>
                      <a:pt x="25282" y="17041"/>
                      <a:pt x="25262" y="17144"/>
                      <a:pt x="25195" y="17273"/>
                    </a:cubicBezTo>
                    <a:cubicBezTo>
                      <a:pt x="25359" y="17292"/>
                      <a:pt x="25508" y="17333"/>
                      <a:pt x="25649" y="17333"/>
                    </a:cubicBezTo>
                    <a:cubicBezTo>
                      <a:pt x="25679" y="17333"/>
                      <a:pt x="25709" y="17331"/>
                      <a:pt x="25739" y="17326"/>
                    </a:cubicBezTo>
                    <a:cubicBezTo>
                      <a:pt x="26076" y="17280"/>
                      <a:pt x="26405" y="17169"/>
                      <a:pt x="26742" y="17126"/>
                    </a:cubicBezTo>
                    <a:cubicBezTo>
                      <a:pt x="26789" y="17119"/>
                      <a:pt x="26836" y="17117"/>
                      <a:pt x="26884" y="17117"/>
                    </a:cubicBezTo>
                    <a:cubicBezTo>
                      <a:pt x="27052" y="17117"/>
                      <a:pt x="27235" y="17148"/>
                      <a:pt x="27460" y="17162"/>
                    </a:cubicBezTo>
                    <a:cubicBezTo>
                      <a:pt x="27291" y="17507"/>
                      <a:pt x="27160" y="17774"/>
                      <a:pt x="27046" y="18005"/>
                    </a:cubicBezTo>
                    <a:cubicBezTo>
                      <a:pt x="26938" y="18041"/>
                      <a:pt x="26864" y="18090"/>
                      <a:pt x="26810" y="18090"/>
                    </a:cubicBezTo>
                    <a:cubicBezTo>
                      <a:pt x="26802" y="18090"/>
                      <a:pt x="26795" y="18089"/>
                      <a:pt x="26788" y="18087"/>
                    </a:cubicBezTo>
                    <a:cubicBezTo>
                      <a:pt x="26557" y="18019"/>
                      <a:pt x="26323" y="17987"/>
                      <a:pt x="26090" y="17987"/>
                    </a:cubicBezTo>
                    <a:cubicBezTo>
                      <a:pt x="25908" y="17987"/>
                      <a:pt x="25727" y="18006"/>
                      <a:pt x="25547" y="18044"/>
                    </a:cubicBezTo>
                    <a:cubicBezTo>
                      <a:pt x="25391" y="18076"/>
                      <a:pt x="25262" y="18237"/>
                      <a:pt x="25146" y="18321"/>
                    </a:cubicBezTo>
                    <a:cubicBezTo>
                      <a:pt x="25194" y="18568"/>
                      <a:pt x="25314" y="18638"/>
                      <a:pt x="25475" y="18638"/>
                    </a:cubicBezTo>
                    <a:cubicBezTo>
                      <a:pt x="25688" y="18638"/>
                      <a:pt x="25974" y="18515"/>
                      <a:pt x="26265" y="18515"/>
                    </a:cubicBezTo>
                    <a:cubicBezTo>
                      <a:pt x="26379" y="18515"/>
                      <a:pt x="26494" y="18534"/>
                      <a:pt x="26605" y="18586"/>
                    </a:cubicBezTo>
                    <a:cubicBezTo>
                      <a:pt x="26752" y="18803"/>
                      <a:pt x="26617" y="18920"/>
                      <a:pt x="26411" y="19044"/>
                    </a:cubicBezTo>
                    <a:cubicBezTo>
                      <a:pt x="26379" y="19047"/>
                      <a:pt x="26347" y="19048"/>
                      <a:pt x="26315" y="19048"/>
                    </a:cubicBezTo>
                    <a:cubicBezTo>
                      <a:pt x="25984" y="19048"/>
                      <a:pt x="25639" y="18904"/>
                      <a:pt x="25291" y="18904"/>
                    </a:cubicBezTo>
                    <a:cubicBezTo>
                      <a:pt x="25123" y="18904"/>
                      <a:pt x="24954" y="18938"/>
                      <a:pt x="24787" y="19038"/>
                    </a:cubicBezTo>
                    <a:cubicBezTo>
                      <a:pt x="24736" y="19070"/>
                      <a:pt x="24724" y="19165"/>
                      <a:pt x="24685" y="19248"/>
                    </a:cubicBezTo>
                    <a:cubicBezTo>
                      <a:pt x="24876" y="19511"/>
                      <a:pt x="25131" y="19545"/>
                      <a:pt x="25394" y="19545"/>
                    </a:cubicBezTo>
                    <a:cubicBezTo>
                      <a:pt x="25488" y="19545"/>
                      <a:pt x="25583" y="19541"/>
                      <a:pt x="25677" y="19541"/>
                    </a:cubicBezTo>
                    <a:cubicBezTo>
                      <a:pt x="25842" y="19541"/>
                      <a:pt x="26003" y="19555"/>
                      <a:pt x="26147" y="19631"/>
                    </a:cubicBezTo>
                    <a:cubicBezTo>
                      <a:pt x="26211" y="20067"/>
                      <a:pt x="26211" y="20067"/>
                      <a:pt x="26012" y="20440"/>
                    </a:cubicBezTo>
                    <a:cubicBezTo>
                      <a:pt x="25933" y="20449"/>
                      <a:pt x="25908" y="20467"/>
                      <a:pt x="25868" y="20467"/>
                    </a:cubicBezTo>
                    <a:cubicBezTo>
                      <a:pt x="25777" y="20467"/>
                      <a:pt x="25603" y="20370"/>
                      <a:pt x="24495" y="19833"/>
                    </a:cubicBezTo>
                    <a:cubicBezTo>
                      <a:pt x="24400" y="19913"/>
                      <a:pt x="24347" y="19960"/>
                      <a:pt x="24293" y="20005"/>
                    </a:cubicBezTo>
                    <a:cubicBezTo>
                      <a:pt x="24392" y="20259"/>
                      <a:pt x="24043" y="20028"/>
                      <a:pt x="26014" y="21110"/>
                    </a:cubicBezTo>
                    <a:cubicBezTo>
                      <a:pt x="25927" y="21354"/>
                      <a:pt x="25845" y="21589"/>
                      <a:pt x="25761" y="21827"/>
                    </a:cubicBezTo>
                    <a:cubicBezTo>
                      <a:pt x="25051" y="21544"/>
                      <a:pt x="24609" y="20899"/>
                      <a:pt x="23929" y="20718"/>
                    </a:cubicBezTo>
                    <a:cubicBezTo>
                      <a:pt x="23715" y="20895"/>
                      <a:pt x="23772" y="21059"/>
                      <a:pt x="23886" y="21145"/>
                    </a:cubicBezTo>
                    <a:cubicBezTo>
                      <a:pt x="24788" y="21840"/>
                      <a:pt x="25440" y="22150"/>
                      <a:pt x="25609" y="22243"/>
                    </a:cubicBezTo>
                    <a:cubicBezTo>
                      <a:pt x="25609" y="22672"/>
                      <a:pt x="25459" y="22996"/>
                      <a:pt x="25145" y="23245"/>
                    </a:cubicBezTo>
                    <a:lnTo>
                      <a:pt x="25145" y="23245"/>
                    </a:lnTo>
                    <a:cubicBezTo>
                      <a:pt x="24791" y="22759"/>
                      <a:pt x="25280" y="23285"/>
                      <a:pt x="23084" y="21009"/>
                    </a:cubicBezTo>
                    <a:cubicBezTo>
                      <a:pt x="24005" y="19636"/>
                      <a:pt x="24569" y="18969"/>
                      <a:pt x="24873" y="16996"/>
                    </a:cubicBezTo>
                    <a:cubicBezTo>
                      <a:pt x="25011" y="16109"/>
                      <a:pt x="24618" y="14900"/>
                      <a:pt x="24476" y="14339"/>
                    </a:cubicBezTo>
                    <a:lnTo>
                      <a:pt x="24476" y="14339"/>
                    </a:lnTo>
                    <a:cubicBezTo>
                      <a:pt x="25579" y="13615"/>
                      <a:pt x="26764" y="13051"/>
                      <a:pt x="27936" y="12517"/>
                    </a:cubicBezTo>
                    <a:close/>
                    <a:moveTo>
                      <a:pt x="62500" y="21316"/>
                    </a:moveTo>
                    <a:cubicBezTo>
                      <a:pt x="63023" y="21405"/>
                      <a:pt x="63498" y="21542"/>
                      <a:pt x="63887" y="21882"/>
                    </a:cubicBezTo>
                    <a:cubicBezTo>
                      <a:pt x="63981" y="22485"/>
                      <a:pt x="63981" y="22485"/>
                      <a:pt x="63670" y="23245"/>
                    </a:cubicBezTo>
                    <a:cubicBezTo>
                      <a:pt x="62758" y="22604"/>
                      <a:pt x="63155" y="22829"/>
                      <a:pt x="62194" y="22412"/>
                    </a:cubicBezTo>
                    <a:cubicBezTo>
                      <a:pt x="62290" y="22070"/>
                      <a:pt x="62387" y="21720"/>
                      <a:pt x="62500" y="21316"/>
                    </a:cubicBezTo>
                    <a:close/>
                    <a:moveTo>
                      <a:pt x="52130" y="20761"/>
                    </a:moveTo>
                    <a:lnTo>
                      <a:pt x="52130" y="20761"/>
                    </a:lnTo>
                    <a:cubicBezTo>
                      <a:pt x="52111" y="21517"/>
                      <a:pt x="52177" y="22148"/>
                      <a:pt x="52119" y="22781"/>
                    </a:cubicBezTo>
                    <a:lnTo>
                      <a:pt x="52119" y="22781"/>
                    </a:lnTo>
                    <a:cubicBezTo>
                      <a:pt x="52041" y="22761"/>
                      <a:pt x="51966" y="22752"/>
                      <a:pt x="51894" y="22752"/>
                    </a:cubicBezTo>
                    <a:cubicBezTo>
                      <a:pt x="51471" y="22752"/>
                      <a:pt x="51158" y="23069"/>
                      <a:pt x="50830" y="23258"/>
                    </a:cubicBezTo>
                    <a:cubicBezTo>
                      <a:pt x="50481" y="23134"/>
                      <a:pt x="50434" y="22887"/>
                      <a:pt x="50426" y="22560"/>
                    </a:cubicBezTo>
                    <a:cubicBezTo>
                      <a:pt x="50817" y="22222"/>
                      <a:pt x="51483" y="22463"/>
                      <a:pt x="51837" y="21980"/>
                    </a:cubicBezTo>
                    <a:cubicBezTo>
                      <a:pt x="51945" y="21695"/>
                      <a:pt x="51753" y="21579"/>
                      <a:pt x="51473" y="21445"/>
                    </a:cubicBezTo>
                    <a:cubicBezTo>
                      <a:pt x="50665" y="21657"/>
                      <a:pt x="50958" y="21570"/>
                      <a:pt x="50338" y="21806"/>
                    </a:cubicBezTo>
                    <a:lnTo>
                      <a:pt x="50338" y="21352"/>
                    </a:lnTo>
                    <a:cubicBezTo>
                      <a:pt x="50849" y="20845"/>
                      <a:pt x="51511" y="21094"/>
                      <a:pt x="52130" y="20761"/>
                    </a:cubicBezTo>
                    <a:close/>
                    <a:moveTo>
                      <a:pt x="88563" y="20834"/>
                    </a:moveTo>
                    <a:cubicBezTo>
                      <a:pt x="88859" y="20921"/>
                      <a:pt x="89110" y="20994"/>
                      <a:pt x="89355" y="21068"/>
                    </a:cubicBezTo>
                    <a:cubicBezTo>
                      <a:pt x="89172" y="21811"/>
                      <a:pt x="88687" y="22508"/>
                      <a:pt x="89388" y="23292"/>
                    </a:cubicBezTo>
                    <a:cubicBezTo>
                      <a:pt x="89915" y="22623"/>
                      <a:pt x="89429" y="21836"/>
                      <a:pt x="89866" y="21285"/>
                    </a:cubicBezTo>
                    <a:cubicBezTo>
                      <a:pt x="89897" y="21283"/>
                      <a:pt x="89927" y="21282"/>
                      <a:pt x="89956" y="21282"/>
                    </a:cubicBezTo>
                    <a:cubicBezTo>
                      <a:pt x="90278" y="21282"/>
                      <a:pt x="90501" y="21421"/>
                      <a:pt x="90730" y="21651"/>
                    </a:cubicBezTo>
                    <a:cubicBezTo>
                      <a:pt x="90350" y="22164"/>
                      <a:pt x="90036" y="22715"/>
                      <a:pt x="90011" y="23345"/>
                    </a:cubicBezTo>
                    <a:cubicBezTo>
                      <a:pt x="89881" y="23421"/>
                      <a:pt x="89779" y="23454"/>
                      <a:pt x="89559" y="23454"/>
                    </a:cubicBezTo>
                    <a:cubicBezTo>
                      <a:pt x="89327" y="23454"/>
                      <a:pt x="88962" y="23417"/>
                      <a:pt x="88293" y="23354"/>
                    </a:cubicBezTo>
                    <a:cubicBezTo>
                      <a:pt x="88219" y="22465"/>
                      <a:pt x="88405" y="21665"/>
                      <a:pt x="88563" y="20834"/>
                    </a:cubicBezTo>
                    <a:close/>
                    <a:moveTo>
                      <a:pt x="11309" y="21663"/>
                    </a:moveTo>
                    <a:cubicBezTo>
                      <a:pt x="11472" y="21900"/>
                      <a:pt x="11639" y="22147"/>
                      <a:pt x="11818" y="22406"/>
                    </a:cubicBezTo>
                    <a:cubicBezTo>
                      <a:pt x="11565" y="22736"/>
                      <a:pt x="12086" y="22448"/>
                      <a:pt x="9440" y="23698"/>
                    </a:cubicBezTo>
                    <a:cubicBezTo>
                      <a:pt x="9348" y="23578"/>
                      <a:pt x="9240" y="23439"/>
                      <a:pt x="9137" y="23308"/>
                    </a:cubicBezTo>
                    <a:cubicBezTo>
                      <a:pt x="9743" y="22512"/>
                      <a:pt x="10340" y="22062"/>
                      <a:pt x="11309" y="21663"/>
                    </a:cubicBezTo>
                    <a:close/>
                    <a:moveTo>
                      <a:pt x="22754" y="21237"/>
                    </a:moveTo>
                    <a:cubicBezTo>
                      <a:pt x="23393" y="22054"/>
                      <a:pt x="24077" y="23026"/>
                      <a:pt x="25129" y="23266"/>
                    </a:cubicBezTo>
                    <a:lnTo>
                      <a:pt x="25129" y="23266"/>
                    </a:lnTo>
                    <a:cubicBezTo>
                      <a:pt x="24757" y="23850"/>
                      <a:pt x="24941" y="23631"/>
                      <a:pt x="24408" y="24092"/>
                    </a:cubicBezTo>
                    <a:cubicBezTo>
                      <a:pt x="23788" y="23747"/>
                      <a:pt x="23566" y="23331"/>
                      <a:pt x="22394" y="21676"/>
                    </a:cubicBezTo>
                    <a:cubicBezTo>
                      <a:pt x="22495" y="21556"/>
                      <a:pt x="22608" y="21416"/>
                      <a:pt x="22754" y="21237"/>
                    </a:cubicBezTo>
                    <a:close/>
                    <a:moveTo>
                      <a:pt x="14398" y="21674"/>
                    </a:moveTo>
                    <a:lnTo>
                      <a:pt x="14398" y="21674"/>
                    </a:lnTo>
                    <a:cubicBezTo>
                      <a:pt x="14900" y="21879"/>
                      <a:pt x="15138" y="22409"/>
                      <a:pt x="15654" y="22634"/>
                    </a:cubicBezTo>
                    <a:cubicBezTo>
                      <a:pt x="14928" y="23674"/>
                      <a:pt x="15186" y="23209"/>
                      <a:pt x="14679" y="24361"/>
                    </a:cubicBezTo>
                    <a:cubicBezTo>
                      <a:pt x="14624" y="24377"/>
                      <a:pt x="14576" y="24385"/>
                      <a:pt x="14532" y="24385"/>
                    </a:cubicBezTo>
                    <a:cubicBezTo>
                      <a:pt x="14362" y="24385"/>
                      <a:pt x="14272" y="24266"/>
                      <a:pt x="14185" y="24109"/>
                    </a:cubicBezTo>
                    <a:cubicBezTo>
                      <a:pt x="14154" y="23546"/>
                      <a:pt x="14730" y="23248"/>
                      <a:pt x="14859" y="22751"/>
                    </a:cubicBezTo>
                    <a:cubicBezTo>
                      <a:pt x="14802" y="22681"/>
                      <a:pt x="14757" y="22625"/>
                      <a:pt x="14705" y="22560"/>
                    </a:cubicBezTo>
                    <a:cubicBezTo>
                      <a:pt x="14053" y="22612"/>
                      <a:pt x="14020" y="23299"/>
                      <a:pt x="13640" y="23626"/>
                    </a:cubicBezTo>
                    <a:cubicBezTo>
                      <a:pt x="13404" y="23504"/>
                      <a:pt x="13492" y="23594"/>
                      <a:pt x="13308" y="23292"/>
                    </a:cubicBezTo>
                    <a:cubicBezTo>
                      <a:pt x="13429" y="22895"/>
                      <a:pt x="13589" y="22831"/>
                      <a:pt x="14398" y="21674"/>
                    </a:cubicBezTo>
                    <a:close/>
                    <a:moveTo>
                      <a:pt x="52137" y="22836"/>
                    </a:moveTo>
                    <a:lnTo>
                      <a:pt x="52137" y="22836"/>
                    </a:lnTo>
                    <a:cubicBezTo>
                      <a:pt x="52416" y="23234"/>
                      <a:pt x="52485" y="23701"/>
                      <a:pt x="52571" y="24164"/>
                    </a:cubicBezTo>
                    <a:lnTo>
                      <a:pt x="52571" y="24164"/>
                    </a:lnTo>
                    <a:cubicBezTo>
                      <a:pt x="51875" y="24257"/>
                      <a:pt x="52140" y="24176"/>
                      <a:pt x="51550" y="24519"/>
                    </a:cubicBezTo>
                    <a:cubicBezTo>
                      <a:pt x="51456" y="24370"/>
                      <a:pt x="51377" y="24243"/>
                      <a:pt x="51286" y="24097"/>
                    </a:cubicBezTo>
                    <a:cubicBezTo>
                      <a:pt x="51399" y="23686"/>
                      <a:pt x="51861" y="23634"/>
                      <a:pt x="52137" y="23246"/>
                    </a:cubicBezTo>
                    <a:lnTo>
                      <a:pt x="52137" y="22836"/>
                    </a:lnTo>
                    <a:close/>
                    <a:moveTo>
                      <a:pt x="91400" y="21890"/>
                    </a:moveTo>
                    <a:cubicBezTo>
                      <a:pt x="91420" y="21890"/>
                      <a:pt x="91436" y="21893"/>
                      <a:pt x="91450" y="21902"/>
                    </a:cubicBezTo>
                    <a:cubicBezTo>
                      <a:pt x="92469" y="22519"/>
                      <a:pt x="93269" y="22942"/>
                      <a:pt x="93958" y="23844"/>
                    </a:cubicBezTo>
                    <a:cubicBezTo>
                      <a:pt x="93438" y="24159"/>
                      <a:pt x="92956" y="24448"/>
                      <a:pt x="92448" y="24756"/>
                    </a:cubicBezTo>
                    <a:cubicBezTo>
                      <a:pt x="92283" y="24608"/>
                      <a:pt x="92116" y="24457"/>
                      <a:pt x="91919" y="24279"/>
                    </a:cubicBezTo>
                    <a:cubicBezTo>
                      <a:pt x="92066" y="23837"/>
                      <a:pt x="92205" y="23414"/>
                      <a:pt x="92344" y="22997"/>
                    </a:cubicBezTo>
                    <a:cubicBezTo>
                      <a:pt x="92292" y="22921"/>
                      <a:pt x="92241" y="22885"/>
                      <a:pt x="92183" y="22885"/>
                    </a:cubicBezTo>
                    <a:cubicBezTo>
                      <a:pt x="91994" y="22885"/>
                      <a:pt x="91742" y="23271"/>
                      <a:pt x="91236" y="23906"/>
                    </a:cubicBezTo>
                    <a:cubicBezTo>
                      <a:pt x="91048" y="23821"/>
                      <a:pt x="90847" y="23731"/>
                      <a:pt x="90661" y="23646"/>
                    </a:cubicBezTo>
                    <a:cubicBezTo>
                      <a:pt x="90749" y="22997"/>
                      <a:pt x="90905" y="22428"/>
                      <a:pt x="91179" y="21921"/>
                    </a:cubicBezTo>
                    <a:cubicBezTo>
                      <a:pt x="91274" y="21913"/>
                      <a:pt x="91347" y="21890"/>
                      <a:pt x="91400" y="21890"/>
                    </a:cubicBezTo>
                    <a:close/>
                    <a:moveTo>
                      <a:pt x="13860" y="24932"/>
                    </a:moveTo>
                    <a:lnTo>
                      <a:pt x="13860" y="24932"/>
                    </a:lnTo>
                    <a:cubicBezTo>
                      <a:pt x="13891" y="25092"/>
                      <a:pt x="13909" y="25197"/>
                      <a:pt x="13928" y="25297"/>
                    </a:cubicBezTo>
                    <a:lnTo>
                      <a:pt x="13928" y="25297"/>
                    </a:lnTo>
                    <a:cubicBezTo>
                      <a:pt x="13799" y="25243"/>
                      <a:pt x="13760" y="25146"/>
                      <a:pt x="13860" y="24932"/>
                    </a:cubicBezTo>
                    <a:close/>
                    <a:moveTo>
                      <a:pt x="21801" y="22097"/>
                    </a:moveTo>
                    <a:cubicBezTo>
                      <a:pt x="22082" y="22129"/>
                      <a:pt x="22118" y="22335"/>
                      <a:pt x="22208" y="22495"/>
                    </a:cubicBezTo>
                    <a:cubicBezTo>
                      <a:pt x="22630" y="23234"/>
                      <a:pt x="23185" y="23848"/>
                      <a:pt x="23914" y="24308"/>
                    </a:cubicBezTo>
                    <a:cubicBezTo>
                      <a:pt x="23741" y="24726"/>
                      <a:pt x="23295" y="24687"/>
                      <a:pt x="22971" y="24933"/>
                    </a:cubicBezTo>
                    <a:cubicBezTo>
                      <a:pt x="22174" y="24432"/>
                      <a:pt x="21960" y="23669"/>
                      <a:pt x="21602" y="23063"/>
                    </a:cubicBezTo>
                    <a:cubicBezTo>
                      <a:pt x="21559" y="23054"/>
                      <a:pt x="21520" y="23050"/>
                      <a:pt x="21486" y="23050"/>
                    </a:cubicBezTo>
                    <a:cubicBezTo>
                      <a:pt x="21328" y="23050"/>
                      <a:pt x="21254" y="23140"/>
                      <a:pt x="21227" y="23271"/>
                    </a:cubicBezTo>
                    <a:cubicBezTo>
                      <a:pt x="21090" y="23963"/>
                      <a:pt x="21417" y="24201"/>
                      <a:pt x="22150" y="25086"/>
                    </a:cubicBezTo>
                    <a:cubicBezTo>
                      <a:pt x="22061" y="25233"/>
                      <a:pt x="21965" y="25285"/>
                      <a:pt x="21857" y="25285"/>
                    </a:cubicBezTo>
                    <a:cubicBezTo>
                      <a:pt x="21780" y="25285"/>
                      <a:pt x="21696" y="25259"/>
                      <a:pt x="21604" y="25221"/>
                    </a:cubicBezTo>
                    <a:cubicBezTo>
                      <a:pt x="20628" y="23563"/>
                      <a:pt x="20796" y="23799"/>
                      <a:pt x="20635" y="23760"/>
                    </a:cubicBezTo>
                    <a:lnTo>
                      <a:pt x="20635" y="23760"/>
                    </a:lnTo>
                    <a:cubicBezTo>
                      <a:pt x="20574" y="23833"/>
                      <a:pt x="20507" y="23914"/>
                      <a:pt x="20409" y="24036"/>
                    </a:cubicBezTo>
                    <a:cubicBezTo>
                      <a:pt x="20601" y="24477"/>
                      <a:pt x="20796" y="24921"/>
                      <a:pt x="21000" y="25388"/>
                    </a:cubicBezTo>
                    <a:cubicBezTo>
                      <a:pt x="20879" y="25430"/>
                      <a:pt x="20780" y="25466"/>
                      <a:pt x="20689" y="25496"/>
                    </a:cubicBezTo>
                    <a:cubicBezTo>
                      <a:pt x="20149" y="25212"/>
                      <a:pt x="20107" y="24612"/>
                      <a:pt x="19810" y="24169"/>
                    </a:cubicBezTo>
                    <a:cubicBezTo>
                      <a:pt x="19686" y="24221"/>
                      <a:pt x="19590" y="24260"/>
                      <a:pt x="19436" y="24324"/>
                    </a:cubicBezTo>
                    <a:cubicBezTo>
                      <a:pt x="19576" y="24684"/>
                      <a:pt x="19709" y="25028"/>
                      <a:pt x="19842" y="25372"/>
                    </a:cubicBezTo>
                    <a:cubicBezTo>
                      <a:pt x="19789" y="25409"/>
                      <a:pt x="19729" y="25446"/>
                      <a:pt x="19636" y="25508"/>
                    </a:cubicBezTo>
                    <a:cubicBezTo>
                      <a:pt x="19008" y="25073"/>
                      <a:pt x="19436" y="24301"/>
                      <a:pt x="19123" y="23687"/>
                    </a:cubicBezTo>
                    <a:lnTo>
                      <a:pt x="19123" y="23687"/>
                    </a:lnTo>
                    <a:cubicBezTo>
                      <a:pt x="18731" y="24277"/>
                      <a:pt x="19025" y="24853"/>
                      <a:pt x="18921" y="25386"/>
                    </a:cubicBezTo>
                    <a:cubicBezTo>
                      <a:pt x="18810" y="25485"/>
                      <a:pt x="18696" y="25532"/>
                      <a:pt x="18574" y="25532"/>
                    </a:cubicBezTo>
                    <a:cubicBezTo>
                      <a:pt x="18443" y="25532"/>
                      <a:pt x="18303" y="25478"/>
                      <a:pt x="18146" y="25372"/>
                    </a:cubicBezTo>
                    <a:cubicBezTo>
                      <a:pt x="18247" y="24888"/>
                      <a:pt x="18354" y="24380"/>
                      <a:pt x="18464" y="23862"/>
                    </a:cubicBezTo>
                    <a:cubicBezTo>
                      <a:pt x="18398" y="23782"/>
                      <a:pt x="18334" y="23747"/>
                      <a:pt x="18275" y="23747"/>
                    </a:cubicBezTo>
                    <a:cubicBezTo>
                      <a:pt x="18056" y="23747"/>
                      <a:pt x="17887" y="24213"/>
                      <a:pt x="17816" y="24576"/>
                    </a:cubicBezTo>
                    <a:cubicBezTo>
                      <a:pt x="17765" y="24832"/>
                      <a:pt x="17765" y="25099"/>
                      <a:pt x="17745" y="25327"/>
                    </a:cubicBezTo>
                    <a:cubicBezTo>
                      <a:pt x="17653" y="25433"/>
                      <a:pt x="17564" y="25480"/>
                      <a:pt x="17471" y="25480"/>
                    </a:cubicBezTo>
                    <a:cubicBezTo>
                      <a:pt x="17380" y="25480"/>
                      <a:pt x="17284" y="25435"/>
                      <a:pt x="17174" y="25356"/>
                    </a:cubicBezTo>
                    <a:cubicBezTo>
                      <a:pt x="17013" y="24755"/>
                      <a:pt x="17509" y="24251"/>
                      <a:pt x="17548" y="23663"/>
                    </a:cubicBezTo>
                    <a:cubicBezTo>
                      <a:pt x="17491" y="23620"/>
                      <a:pt x="17434" y="23577"/>
                      <a:pt x="17342" y="23507"/>
                    </a:cubicBezTo>
                    <a:cubicBezTo>
                      <a:pt x="16641" y="23876"/>
                      <a:pt x="16784" y="24674"/>
                      <a:pt x="16508" y="25292"/>
                    </a:cubicBezTo>
                    <a:cubicBezTo>
                      <a:pt x="16343" y="25263"/>
                      <a:pt x="16205" y="25236"/>
                      <a:pt x="16072" y="25212"/>
                    </a:cubicBezTo>
                    <a:cubicBezTo>
                      <a:pt x="15914" y="24544"/>
                      <a:pt x="16498" y="24148"/>
                      <a:pt x="16557" y="23602"/>
                    </a:cubicBezTo>
                    <a:cubicBezTo>
                      <a:pt x="16488" y="23511"/>
                      <a:pt x="16417" y="23472"/>
                      <a:pt x="16346" y="23472"/>
                    </a:cubicBezTo>
                    <a:cubicBezTo>
                      <a:pt x="15960" y="23472"/>
                      <a:pt x="15572" y="24638"/>
                      <a:pt x="15434" y="24980"/>
                    </a:cubicBezTo>
                    <a:cubicBezTo>
                      <a:pt x="15328" y="24905"/>
                      <a:pt x="15239" y="24843"/>
                      <a:pt x="15114" y="24755"/>
                    </a:cubicBezTo>
                    <a:cubicBezTo>
                      <a:pt x="15282" y="24074"/>
                      <a:pt x="15643" y="23510"/>
                      <a:pt x="16117" y="22924"/>
                    </a:cubicBezTo>
                    <a:cubicBezTo>
                      <a:pt x="17022" y="23120"/>
                      <a:pt x="17645" y="23231"/>
                      <a:pt x="18209" y="23231"/>
                    </a:cubicBezTo>
                    <a:cubicBezTo>
                      <a:pt x="19192" y="23231"/>
                      <a:pt x="19998" y="22896"/>
                      <a:pt x="21801" y="22097"/>
                    </a:cubicBezTo>
                    <a:close/>
                    <a:moveTo>
                      <a:pt x="12826" y="25389"/>
                    </a:moveTo>
                    <a:cubicBezTo>
                      <a:pt x="13020" y="25389"/>
                      <a:pt x="13133" y="25472"/>
                      <a:pt x="13151" y="25709"/>
                    </a:cubicBezTo>
                    <a:lnTo>
                      <a:pt x="11811" y="25709"/>
                    </a:lnTo>
                    <a:cubicBezTo>
                      <a:pt x="11807" y="25679"/>
                      <a:pt x="11801" y="25647"/>
                      <a:pt x="11797" y="25617"/>
                    </a:cubicBezTo>
                    <a:cubicBezTo>
                      <a:pt x="12241" y="25508"/>
                      <a:pt x="12592" y="25389"/>
                      <a:pt x="12826" y="25389"/>
                    </a:cubicBezTo>
                    <a:close/>
                    <a:moveTo>
                      <a:pt x="25366" y="24418"/>
                    </a:moveTo>
                    <a:lnTo>
                      <a:pt x="25366" y="24418"/>
                    </a:lnTo>
                    <a:cubicBezTo>
                      <a:pt x="25248" y="25231"/>
                      <a:pt x="24685" y="25591"/>
                      <a:pt x="24074" y="25968"/>
                    </a:cubicBezTo>
                    <a:cubicBezTo>
                      <a:pt x="23916" y="25882"/>
                      <a:pt x="23761" y="25797"/>
                      <a:pt x="23573" y="25694"/>
                    </a:cubicBezTo>
                    <a:cubicBezTo>
                      <a:pt x="24911" y="24880"/>
                      <a:pt x="24434" y="25209"/>
                      <a:pt x="25366" y="24418"/>
                    </a:cubicBezTo>
                    <a:close/>
                    <a:moveTo>
                      <a:pt x="94295" y="24381"/>
                    </a:moveTo>
                    <a:cubicBezTo>
                      <a:pt x="94830" y="24541"/>
                      <a:pt x="94930" y="24992"/>
                      <a:pt x="95130" y="25431"/>
                    </a:cubicBezTo>
                    <a:cubicBezTo>
                      <a:pt x="94549" y="25613"/>
                      <a:pt x="94013" y="25780"/>
                      <a:pt x="93411" y="25968"/>
                    </a:cubicBezTo>
                    <a:cubicBezTo>
                      <a:pt x="93293" y="25820"/>
                      <a:pt x="93161" y="25659"/>
                      <a:pt x="93007" y="25468"/>
                    </a:cubicBezTo>
                    <a:cubicBezTo>
                      <a:pt x="93361" y="24971"/>
                      <a:pt x="93777" y="24622"/>
                      <a:pt x="94295" y="24381"/>
                    </a:cubicBezTo>
                    <a:close/>
                    <a:moveTo>
                      <a:pt x="15355" y="25850"/>
                    </a:moveTo>
                    <a:cubicBezTo>
                      <a:pt x="15441" y="25850"/>
                      <a:pt x="15490" y="25904"/>
                      <a:pt x="15528" y="25981"/>
                    </a:cubicBezTo>
                    <a:lnTo>
                      <a:pt x="15528" y="25981"/>
                    </a:lnTo>
                    <a:cubicBezTo>
                      <a:pt x="15424" y="25962"/>
                      <a:pt x="15316" y="25943"/>
                      <a:pt x="15157" y="25913"/>
                    </a:cubicBezTo>
                    <a:cubicBezTo>
                      <a:pt x="15240" y="25869"/>
                      <a:pt x="15304" y="25850"/>
                      <a:pt x="15355" y="25850"/>
                    </a:cubicBezTo>
                    <a:close/>
                    <a:moveTo>
                      <a:pt x="40229" y="21900"/>
                    </a:moveTo>
                    <a:cubicBezTo>
                      <a:pt x="40545" y="22464"/>
                      <a:pt x="41497" y="22259"/>
                      <a:pt x="41770" y="23196"/>
                    </a:cubicBezTo>
                    <a:cubicBezTo>
                      <a:pt x="41494" y="23488"/>
                      <a:pt x="41189" y="23812"/>
                      <a:pt x="40876" y="24143"/>
                    </a:cubicBezTo>
                    <a:cubicBezTo>
                      <a:pt x="40495" y="23714"/>
                      <a:pt x="40474" y="23093"/>
                      <a:pt x="39922" y="22874"/>
                    </a:cubicBezTo>
                    <a:lnTo>
                      <a:pt x="39922" y="22874"/>
                    </a:lnTo>
                    <a:cubicBezTo>
                      <a:pt x="39489" y="23034"/>
                      <a:pt x="39828" y="23386"/>
                      <a:pt x="40469" y="24358"/>
                    </a:cubicBezTo>
                    <a:cubicBezTo>
                      <a:pt x="40220" y="24803"/>
                      <a:pt x="40321" y="24674"/>
                      <a:pt x="40062" y="24811"/>
                    </a:cubicBezTo>
                    <a:cubicBezTo>
                      <a:pt x="39788" y="24518"/>
                      <a:pt x="39510" y="24217"/>
                      <a:pt x="39222" y="23908"/>
                    </a:cubicBezTo>
                    <a:cubicBezTo>
                      <a:pt x="39101" y="23968"/>
                      <a:pt x="39009" y="24015"/>
                      <a:pt x="38875" y="24082"/>
                    </a:cubicBezTo>
                    <a:cubicBezTo>
                      <a:pt x="39145" y="24480"/>
                      <a:pt x="39397" y="24853"/>
                      <a:pt x="39674" y="25264"/>
                    </a:cubicBezTo>
                    <a:cubicBezTo>
                      <a:pt x="39217" y="25844"/>
                      <a:pt x="39403" y="25637"/>
                      <a:pt x="38941" y="26024"/>
                    </a:cubicBezTo>
                    <a:cubicBezTo>
                      <a:pt x="38114" y="24694"/>
                      <a:pt x="38092" y="24542"/>
                      <a:pt x="37731" y="24404"/>
                    </a:cubicBezTo>
                    <a:lnTo>
                      <a:pt x="37731" y="24404"/>
                    </a:lnTo>
                    <a:cubicBezTo>
                      <a:pt x="37814" y="24289"/>
                      <a:pt x="37874" y="24141"/>
                      <a:pt x="37984" y="24062"/>
                    </a:cubicBezTo>
                    <a:cubicBezTo>
                      <a:pt x="38787" y="23479"/>
                      <a:pt x="39509" y="22820"/>
                      <a:pt x="40051" y="21980"/>
                    </a:cubicBezTo>
                    <a:cubicBezTo>
                      <a:pt x="40081" y="21934"/>
                      <a:pt x="40165" y="21923"/>
                      <a:pt x="40229" y="21900"/>
                    </a:cubicBezTo>
                    <a:close/>
                    <a:moveTo>
                      <a:pt x="48105" y="22853"/>
                    </a:moveTo>
                    <a:cubicBezTo>
                      <a:pt x="48358" y="22853"/>
                      <a:pt x="48519" y="22919"/>
                      <a:pt x="49056" y="23151"/>
                    </a:cubicBezTo>
                    <a:cubicBezTo>
                      <a:pt x="48719" y="23806"/>
                      <a:pt x="48179" y="24386"/>
                      <a:pt x="48211" y="25185"/>
                    </a:cubicBezTo>
                    <a:cubicBezTo>
                      <a:pt x="48215" y="25278"/>
                      <a:pt x="48296" y="25367"/>
                      <a:pt x="48374" y="25520"/>
                    </a:cubicBezTo>
                    <a:cubicBezTo>
                      <a:pt x="48980" y="24942"/>
                      <a:pt x="48790" y="24024"/>
                      <a:pt x="49376" y="23510"/>
                    </a:cubicBezTo>
                    <a:cubicBezTo>
                      <a:pt x="49910" y="23696"/>
                      <a:pt x="49919" y="23703"/>
                      <a:pt x="50278" y="24618"/>
                    </a:cubicBezTo>
                    <a:lnTo>
                      <a:pt x="50278" y="24618"/>
                    </a:lnTo>
                    <a:cubicBezTo>
                      <a:pt x="49456" y="24666"/>
                      <a:pt x="49089" y="25588"/>
                      <a:pt x="48792" y="26109"/>
                    </a:cubicBezTo>
                    <a:cubicBezTo>
                      <a:pt x="48220" y="25829"/>
                      <a:pt x="47643" y="25547"/>
                      <a:pt x="47008" y="25237"/>
                    </a:cubicBezTo>
                    <a:cubicBezTo>
                      <a:pt x="47124" y="24439"/>
                      <a:pt x="47164" y="23585"/>
                      <a:pt x="47698" y="22881"/>
                    </a:cubicBezTo>
                    <a:cubicBezTo>
                      <a:pt x="47874" y="22865"/>
                      <a:pt x="47998" y="22853"/>
                      <a:pt x="48105" y="22853"/>
                    </a:cubicBezTo>
                    <a:close/>
                    <a:moveTo>
                      <a:pt x="15586" y="26011"/>
                    </a:moveTo>
                    <a:lnTo>
                      <a:pt x="15586" y="26011"/>
                    </a:lnTo>
                    <a:cubicBezTo>
                      <a:pt x="15749" y="26018"/>
                      <a:pt x="15918" y="26025"/>
                      <a:pt x="16156" y="26035"/>
                    </a:cubicBezTo>
                    <a:cubicBezTo>
                      <a:pt x="15989" y="26129"/>
                      <a:pt x="15902" y="26179"/>
                      <a:pt x="15830" y="26179"/>
                    </a:cubicBezTo>
                    <a:cubicBezTo>
                      <a:pt x="15755" y="26179"/>
                      <a:pt x="15697" y="26125"/>
                      <a:pt x="15586" y="26011"/>
                    </a:cubicBezTo>
                    <a:close/>
                    <a:moveTo>
                      <a:pt x="74394" y="11697"/>
                    </a:moveTo>
                    <a:cubicBezTo>
                      <a:pt x="75847" y="12243"/>
                      <a:pt x="75401" y="12055"/>
                      <a:pt x="76013" y="12456"/>
                    </a:cubicBezTo>
                    <a:cubicBezTo>
                      <a:pt x="76035" y="12783"/>
                      <a:pt x="75781" y="12864"/>
                      <a:pt x="75645" y="13026"/>
                    </a:cubicBezTo>
                    <a:cubicBezTo>
                      <a:pt x="75500" y="13201"/>
                      <a:pt x="75325" y="13353"/>
                      <a:pt x="75175" y="13523"/>
                    </a:cubicBezTo>
                    <a:cubicBezTo>
                      <a:pt x="74754" y="14000"/>
                      <a:pt x="74794" y="14038"/>
                      <a:pt x="74542" y="14621"/>
                    </a:cubicBezTo>
                    <a:cubicBezTo>
                      <a:pt x="74704" y="14720"/>
                      <a:pt x="74820" y="14789"/>
                      <a:pt x="74935" y="14858"/>
                    </a:cubicBezTo>
                    <a:cubicBezTo>
                      <a:pt x="75651" y="14257"/>
                      <a:pt x="75819" y="13309"/>
                      <a:pt x="76514" y="12724"/>
                    </a:cubicBezTo>
                    <a:cubicBezTo>
                      <a:pt x="76965" y="12965"/>
                      <a:pt x="77371" y="13224"/>
                      <a:pt x="77799" y="13595"/>
                    </a:cubicBezTo>
                    <a:cubicBezTo>
                      <a:pt x="76995" y="14261"/>
                      <a:pt x="76044" y="14689"/>
                      <a:pt x="75694" y="15763"/>
                    </a:cubicBezTo>
                    <a:cubicBezTo>
                      <a:pt x="75790" y="15885"/>
                      <a:pt x="75898" y="16024"/>
                      <a:pt x="76045" y="16211"/>
                    </a:cubicBezTo>
                    <a:cubicBezTo>
                      <a:pt x="76849" y="15549"/>
                      <a:pt x="77354" y="14684"/>
                      <a:pt x="78114" y="13971"/>
                    </a:cubicBezTo>
                    <a:cubicBezTo>
                      <a:pt x="78252" y="14071"/>
                      <a:pt x="78410" y="14161"/>
                      <a:pt x="78536" y="14284"/>
                    </a:cubicBezTo>
                    <a:cubicBezTo>
                      <a:pt x="80156" y="15865"/>
                      <a:pt x="81155" y="17465"/>
                      <a:pt x="80585" y="19741"/>
                    </a:cubicBezTo>
                    <a:cubicBezTo>
                      <a:pt x="80579" y="19765"/>
                      <a:pt x="80528" y="19778"/>
                      <a:pt x="80494" y="19799"/>
                    </a:cubicBezTo>
                    <a:cubicBezTo>
                      <a:pt x="80493" y="19799"/>
                      <a:pt x="80492" y="19799"/>
                      <a:pt x="80491" y="19799"/>
                    </a:cubicBezTo>
                    <a:cubicBezTo>
                      <a:pt x="80230" y="19799"/>
                      <a:pt x="80134" y="19561"/>
                      <a:pt x="79968" y="19424"/>
                    </a:cubicBezTo>
                    <a:cubicBezTo>
                      <a:pt x="79247" y="18823"/>
                      <a:pt x="78555" y="18591"/>
                      <a:pt x="78031" y="18591"/>
                    </a:cubicBezTo>
                    <a:cubicBezTo>
                      <a:pt x="77452" y="18591"/>
                      <a:pt x="77080" y="18875"/>
                      <a:pt x="77104" y="19260"/>
                    </a:cubicBezTo>
                    <a:cubicBezTo>
                      <a:pt x="77187" y="19307"/>
                      <a:pt x="77277" y="19390"/>
                      <a:pt x="77376" y="19403"/>
                    </a:cubicBezTo>
                    <a:cubicBezTo>
                      <a:pt x="77411" y="19408"/>
                      <a:pt x="77446" y="19409"/>
                      <a:pt x="77483" y="19409"/>
                    </a:cubicBezTo>
                    <a:cubicBezTo>
                      <a:pt x="77696" y="19409"/>
                      <a:pt x="77949" y="19346"/>
                      <a:pt x="78264" y="19346"/>
                    </a:cubicBezTo>
                    <a:cubicBezTo>
                      <a:pt x="78634" y="19346"/>
                      <a:pt x="79091" y="19434"/>
                      <a:pt x="79667" y="19815"/>
                    </a:cubicBezTo>
                    <a:cubicBezTo>
                      <a:pt x="79917" y="19980"/>
                      <a:pt x="80163" y="20155"/>
                      <a:pt x="80461" y="20359"/>
                    </a:cubicBezTo>
                    <a:cubicBezTo>
                      <a:pt x="80203" y="21195"/>
                      <a:pt x="80340" y="20828"/>
                      <a:pt x="79942" y="21711"/>
                    </a:cubicBezTo>
                    <a:cubicBezTo>
                      <a:pt x="79505" y="20936"/>
                      <a:pt x="78912" y="20500"/>
                      <a:pt x="78147" y="20324"/>
                    </a:cubicBezTo>
                    <a:cubicBezTo>
                      <a:pt x="78054" y="20303"/>
                      <a:pt x="77963" y="20290"/>
                      <a:pt x="77875" y="20290"/>
                    </a:cubicBezTo>
                    <a:cubicBezTo>
                      <a:pt x="77629" y="20290"/>
                      <a:pt x="77415" y="20389"/>
                      <a:pt x="77280" y="20665"/>
                    </a:cubicBezTo>
                    <a:cubicBezTo>
                      <a:pt x="77301" y="20845"/>
                      <a:pt x="77399" y="20954"/>
                      <a:pt x="77567" y="20964"/>
                    </a:cubicBezTo>
                    <a:cubicBezTo>
                      <a:pt x="78469" y="21015"/>
                      <a:pt x="79407" y="21325"/>
                      <a:pt x="79562" y="22206"/>
                    </a:cubicBezTo>
                    <a:cubicBezTo>
                      <a:pt x="79348" y="22537"/>
                      <a:pt x="79024" y="22778"/>
                      <a:pt x="78643" y="23043"/>
                    </a:cubicBezTo>
                    <a:cubicBezTo>
                      <a:pt x="78184" y="22623"/>
                      <a:pt x="77751" y="22180"/>
                      <a:pt x="77037" y="22146"/>
                    </a:cubicBezTo>
                    <a:cubicBezTo>
                      <a:pt x="76969" y="22223"/>
                      <a:pt x="76875" y="22328"/>
                      <a:pt x="76776" y="22440"/>
                    </a:cubicBezTo>
                    <a:cubicBezTo>
                      <a:pt x="77085" y="23021"/>
                      <a:pt x="77880" y="22841"/>
                      <a:pt x="78182" y="23471"/>
                    </a:cubicBezTo>
                    <a:cubicBezTo>
                      <a:pt x="77993" y="23743"/>
                      <a:pt x="77781" y="24045"/>
                      <a:pt x="77582" y="24327"/>
                    </a:cubicBezTo>
                    <a:cubicBezTo>
                      <a:pt x="77250" y="24315"/>
                      <a:pt x="77244" y="24007"/>
                      <a:pt x="77063" y="23891"/>
                    </a:cubicBezTo>
                    <a:cubicBezTo>
                      <a:pt x="76875" y="23771"/>
                      <a:pt x="76681" y="23662"/>
                      <a:pt x="76469" y="23536"/>
                    </a:cubicBezTo>
                    <a:cubicBezTo>
                      <a:pt x="76336" y="23652"/>
                      <a:pt x="76227" y="23746"/>
                      <a:pt x="76133" y="23827"/>
                    </a:cubicBezTo>
                    <a:cubicBezTo>
                      <a:pt x="76207" y="24143"/>
                      <a:pt x="75988" y="23874"/>
                      <a:pt x="77066" y="24987"/>
                    </a:cubicBezTo>
                    <a:cubicBezTo>
                      <a:pt x="76773" y="25557"/>
                      <a:pt x="76248" y="25665"/>
                      <a:pt x="75810" y="25907"/>
                    </a:cubicBezTo>
                    <a:cubicBezTo>
                      <a:pt x="75533" y="25476"/>
                      <a:pt x="75572" y="24935"/>
                      <a:pt x="75075" y="24716"/>
                    </a:cubicBezTo>
                    <a:cubicBezTo>
                      <a:pt x="75045" y="24710"/>
                      <a:pt x="75017" y="24707"/>
                      <a:pt x="74990" y="24707"/>
                    </a:cubicBezTo>
                    <a:cubicBezTo>
                      <a:pt x="74820" y="24707"/>
                      <a:pt x="74703" y="24821"/>
                      <a:pt x="74592" y="25050"/>
                    </a:cubicBezTo>
                    <a:cubicBezTo>
                      <a:pt x="74717" y="25330"/>
                      <a:pt x="74865" y="25659"/>
                      <a:pt x="74998" y="25955"/>
                    </a:cubicBezTo>
                    <a:cubicBezTo>
                      <a:pt x="74889" y="26137"/>
                      <a:pt x="75086" y="26068"/>
                      <a:pt x="74027" y="26265"/>
                    </a:cubicBezTo>
                    <a:cubicBezTo>
                      <a:pt x="73954" y="26116"/>
                      <a:pt x="73877" y="26024"/>
                      <a:pt x="73864" y="25921"/>
                    </a:cubicBezTo>
                    <a:cubicBezTo>
                      <a:pt x="73815" y="25585"/>
                      <a:pt x="73842" y="25220"/>
                      <a:pt x="73438" y="25068"/>
                    </a:cubicBezTo>
                    <a:cubicBezTo>
                      <a:pt x="73053" y="25083"/>
                      <a:pt x="73133" y="25423"/>
                      <a:pt x="73133" y="26229"/>
                    </a:cubicBezTo>
                    <a:cubicBezTo>
                      <a:pt x="72937" y="26373"/>
                      <a:pt x="72750" y="26434"/>
                      <a:pt x="72560" y="26434"/>
                    </a:cubicBezTo>
                    <a:cubicBezTo>
                      <a:pt x="72416" y="26434"/>
                      <a:pt x="72270" y="26399"/>
                      <a:pt x="72118" y="26341"/>
                    </a:cubicBezTo>
                    <a:cubicBezTo>
                      <a:pt x="72187" y="25887"/>
                      <a:pt x="72254" y="25449"/>
                      <a:pt x="72331" y="24949"/>
                    </a:cubicBezTo>
                    <a:cubicBezTo>
                      <a:pt x="73352" y="24857"/>
                      <a:pt x="74807" y="25077"/>
                      <a:pt x="76145" y="22976"/>
                    </a:cubicBezTo>
                    <a:cubicBezTo>
                      <a:pt x="77224" y="21278"/>
                      <a:pt x="77071" y="18718"/>
                      <a:pt x="76097" y="16975"/>
                    </a:cubicBezTo>
                    <a:cubicBezTo>
                      <a:pt x="75497" y="15895"/>
                      <a:pt x="74619" y="15154"/>
                      <a:pt x="73609" y="14463"/>
                    </a:cubicBezTo>
                    <a:cubicBezTo>
                      <a:pt x="73921" y="13555"/>
                      <a:pt x="73953" y="12597"/>
                      <a:pt x="74394" y="11697"/>
                    </a:cubicBezTo>
                    <a:close/>
                    <a:moveTo>
                      <a:pt x="66753" y="18241"/>
                    </a:moveTo>
                    <a:cubicBezTo>
                      <a:pt x="66860" y="18241"/>
                      <a:pt x="66970" y="18247"/>
                      <a:pt x="67082" y="18257"/>
                    </a:cubicBezTo>
                    <a:cubicBezTo>
                      <a:pt x="67124" y="18434"/>
                      <a:pt x="67166" y="18611"/>
                      <a:pt x="67205" y="18790"/>
                    </a:cubicBezTo>
                    <a:cubicBezTo>
                      <a:pt x="67557" y="20459"/>
                      <a:pt x="68254" y="21961"/>
                      <a:pt x="69389" y="23244"/>
                    </a:cubicBezTo>
                    <a:cubicBezTo>
                      <a:pt x="69966" y="23897"/>
                      <a:pt x="70592" y="24300"/>
                      <a:pt x="71679" y="24771"/>
                    </a:cubicBezTo>
                    <a:cubicBezTo>
                      <a:pt x="71407" y="25873"/>
                      <a:pt x="71494" y="25436"/>
                      <a:pt x="71372" y="26425"/>
                    </a:cubicBezTo>
                    <a:cubicBezTo>
                      <a:pt x="71201" y="26432"/>
                      <a:pt x="71020" y="26441"/>
                      <a:pt x="70855" y="26448"/>
                    </a:cubicBezTo>
                    <a:cubicBezTo>
                      <a:pt x="70816" y="26345"/>
                      <a:pt x="70766" y="26277"/>
                      <a:pt x="70777" y="26223"/>
                    </a:cubicBezTo>
                    <a:cubicBezTo>
                      <a:pt x="70862" y="25823"/>
                      <a:pt x="71125" y="25468"/>
                      <a:pt x="71124" y="25029"/>
                    </a:cubicBezTo>
                    <a:cubicBezTo>
                      <a:pt x="70986" y="24976"/>
                      <a:pt x="70890" y="24939"/>
                      <a:pt x="70795" y="24903"/>
                    </a:cubicBezTo>
                    <a:cubicBezTo>
                      <a:pt x="70245" y="25269"/>
                      <a:pt x="70400" y="25971"/>
                      <a:pt x="70022" y="26398"/>
                    </a:cubicBezTo>
                    <a:cubicBezTo>
                      <a:pt x="69961" y="26405"/>
                      <a:pt x="69901" y="26410"/>
                      <a:pt x="69842" y="26410"/>
                    </a:cubicBezTo>
                    <a:cubicBezTo>
                      <a:pt x="69636" y="26410"/>
                      <a:pt x="69448" y="26350"/>
                      <a:pt x="69308" y="26108"/>
                    </a:cubicBezTo>
                    <a:cubicBezTo>
                      <a:pt x="69434" y="25531"/>
                      <a:pt x="70016" y="25145"/>
                      <a:pt x="70077" y="24495"/>
                    </a:cubicBezTo>
                    <a:cubicBezTo>
                      <a:pt x="69984" y="24459"/>
                      <a:pt x="69886" y="24419"/>
                      <a:pt x="69779" y="24376"/>
                    </a:cubicBezTo>
                    <a:cubicBezTo>
                      <a:pt x="69144" y="24725"/>
                      <a:pt x="69088" y="25460"/>
                      <a:pt x="68643" y="25991"/>
                    </a:cubicBezTo>
                    <a:cubicBezTo>
                      <a:pt x="68423" y="25891"/>
                      <a:pt x="68192" y="25787"/>
                      <a:pt x="67902" y="25654"/>
                    </a:cubicBezTo>
                    <a:cubicBezTo>
                      <a:pt x="67988" y="25490"/>
                      <a:pt x="68029" y="25345"/>
                      <a:pt x="68119" y="25247"/>
                    </a:cubicBezTo>
                    <a:cubicBezTo>
                      <a:pt x="69459" y="23767"/>
                      <a:pt x="69075" y="24371"/>
                      <a:pt x="69291" y="23702"/>
                    </a:cubicBezTo>
                    <a:cubicBezTo>
                      <a:pt x="69153" y="23544"/>
                      <a:pt x="69013" y="23477"/>
                      <a:pt x="68880" y="23477"/>
                    </a:cubicBezTo>
                    <a:cubicBezTo>
                      <a:pt x="68790" y="23477"/>
                      <a:pt x="68704" y="23508"/>
                      <a:pt x="68625" y="23563"/>
                    </a:cubicBezTo>
                    <a:cubicBezTo>
                      <a:pt x="67971" y="24015"/>
                      <a:pt x="67689" y="24554"/>
                      <a:pt x="67326" y="25078"/>
                    </a:cubicBezTo>
                    <a:cubicBezTo>
                      <a:pt x="67028" y="24966"/>
                      <a:pt x="67150" y="25077"/>
                      <a:pt x="66844" y="24703"/>
                    </a:cubicBezTo>
                    <a:cubicBezTo>
                      <a:pt x="67152" y="24013"/>
                      <a:pt x="67803" y="23639"/>
                      <a:pt x="68290" y="23150"/>
                    </a:cubicBezTo>
                    <a:cubicBezTo>
                      <a:pt x="68270" y="23044"/>
                      <a:pt x="68280" y="22960"/>
                      <a:pt x="68241" y="22910"/>
                    </a:cubicBezTo>
                    <a:cubicBezTo>
                      <a:pt x="68187" y="22840"/>
                      <a:pt x="68120" y="22809"/>
                      <a:pt x="68044" y="22809"/>
                    </a:cubicBezTo>
                    <a:cubicBezTo>
                      <a:pt x="67667" y="22809"/>
                      <a:pt x="67052" y="23563"/>
                      <a:pt x="66504" y="24171"/>
                    </a:cubicBezTo>
                    <a:cubicBezTo>
                      <a:pt x="66110" y="23727"/>
                      <a:pt x="65908" y="23262"/>
                      <a:pt x="65818" y="22716"/>
                    </a:cubicBezTo>
                    <a:cubicBezTo>
                      <a:pt x="66107" y="22135"/>
                      <a:pt x="66775" y="22000"/>
                      <a:pt x="67242" y="21534"/>
                    </a:cubicBezTo>
                    <a:cubicBezTo>
                      <a:pt x="67174" y="21422"/>
                      <a:pt x="67110" y="21314"/>
                      <a:pt x="67059" y="21230"/>
                    </a:cubicBezTo>
                    <a:cubicBezTo>
                      <a:pt x="66438" y="21304"/>
                      <a:pt x="66126" y="21787"/>
                      <a:pt x="65662" y="22081"/>
                    </a:cubicBezTo>
                    <a:cubicBezTo>
                      <a:pt x="65340" y="21624"/>
                      <a:pt x="65422" y="21169"/>
                      <a:pt x="65430" y="20721"/>
                    </a:cubicBezTo>
                    <a:cubicBezTo>
                      <a:pt x="65988" y="20040"/>
                      <a:pt x="67495" y="20051"/>
                      <a:pt x="66800" y="19385"/>
                    </a:cubicBezTo>
                    <a:lnTo>
                      <a:pt x="66800" y="19385"/>
                    </a:lnTo>
                    <a:cubicBezTo>
                      <a:pt x="66370" y="19597"/>
                      <a:pt x="65965" y="19798"/>
                      <a:pt x="65518" y="20013"/>
                    </a:cubicBezTo>
                    <a:cubicBezTo>
                      <a:pt x="65288" y="19570"/>
                      <a:pt x="65499" y="19119"/>
                      <a:pt x="65403" y="18677"/>
                    </a:cubicBezTo>
                    <a:cubicBezTo>
                      <a:pt x="65820" y="18360"/>
                      <a:pt x="66259" y="18241"/>
                      <a:pt x="66753" y="18241"/>
                    </a:cubicBezTo>
                    <a:close/>
                    <a:moveTo>
                      <a:pt x="25248" y="25742"/>
                    </a:moveTo>
                    <a:cubicBezTo>
                      <a:pt x="25510" y="26008"/>
                      <a:pt x="25596" y="26190"/>
                      <a:pt x="25395" y="26457"/>
                    </a:cubicBezTo>
                    <a:cubicBezTo>
                      <a:pt x="25197" y="26350"/>
                      <a:pt x="24991" y="26238"/>
                      <a:pt x="24709" y="26086"/>
                    </a:cubicBezTo>
                    <a:cubicBezTo>
                      <a:pt x="24933" y="25942"/>
                      <a:pt x="25080" y="25849"/>
                      <a:pt x="25248" y="25742"/>
                    </a:cubicBezTo>
                    <a:close/>
                    <a:moveTo>
                      <a:pt x="13952" y="25346"/>
                    </a:moveTo>
                    <a:cubicBezTo>
                      <a:pt x="14382" y="25738"/>
                      <a:pt x="14814" y="26132"/>
                      <a:pt x="15244" y="26526"/>
                    </a:cubicBezTo>
                    <a:cubicBezTo>
                      <a:pt x="15193" y="26609"/>
                      <a:pt x="15142" y="26638"/>
                      <a:pt x="15092" y="26638"/>
                    </a:cubicBezTo>
                    <a:cubicBezTo>
                      <a:pt x="15025" y="26638"/>
                      <a:pt x="14959" y="26586"/>
                      <a:pt x="14897" y="26544"/>
                    </a:cubicBezTo>
                    <a:cubicBezTo>
                      <a:pt x="14216" y="26086"/>
                      <a:pt x="13871" y="25910"/>
                      <a:pt x="13952" y="25346"/>
                    </a:cubicBezTo>
                    <a:close/>
                    <a:moveTo>
                      <a:pt x="77870" y="25716"/>
                    </a:moveTo>
                    <a:cubicBezTo>
                      <a:pt x="78401" y="26064"/>
                      <a:pt x="78852" y="26378"/>
                      <a:pt x="79442" y="26885"/>
                    </a:cubicBezTo>
                    <a:lnTo>
                      <a:pt x="77723" y="26885"/>
                    </a:lnTo>
                    <a:cubicBezTo>
                      <a:pt x="77470" y="26710"/>
                      <a:pt x="77604" y="26483"/>
                      <a:pt x="77870" y="25716"/>
                    </a:cubicBezTo>
                    <a:close/>
                    <a:moveTo>
                      <a:pt x="50305" y="24646"/>
                    </a:moveTo>
                    <a:cubicBezTo>
                      <a:pt x="50758" y="24878"/>
                      <a:pt x="50992" y="25283"/>
                      <a:pt x="51208" y="25783"/>
                    </a:cubicBezTo>
                    <a:cubicBezTo>
                      <a:pt x="50231" y="26424"/>
                      <a:pt x="50615" y="26117"/>
                      <a:pt x="49777" y="26931"/>
                    </a:cubicBezTo>
                    <a:cubicBezTo>
                      <a:pt x="49628" y="26791"/>
                      <a:pt x="49499" y="26670"/>
                      <a:pt x="49377" y="26557"/>
                    </a:cubicBezTo>
                    <a:cubicBezTo>
                      <a:pt x="49625" y="25862"/>
                      <a:pt x="50176" y="25356"/>
                      <a:pt x="50305" y="24646"/>
                    </a:cubicBezTo>
                    <a:close/>
                    <a:moveTo>
                      <a:pt x="86147" y="20505"/>
                    </a:moveTo>
                    <a:cubicBezTo>
                      <a:pt x="86284" y="20505"/>
                      <a:pt x="86420" y="20564"/>
                      <a:pt x="86570" y="20661"/>
                    </a:cubicBezTo>
                    <a:cubicBezTo>
                      <a:pt x="86664" y="21295"/>
                      <a:pt x="86488" y="21986"/>
                      <a:pt x="86668" y="22617"/>
                    </a:cubicBezTo>
                    <a:cubicBezTo>
                      <a:pt x="86732" y="22655"/>
                      <a:pt x="86749" y="22683"/>
                      <a:pt x="86778" y="22683"/>
                    </a:cubicBezTo>
                    <a:cubicBezTo>
                      <a:pt x="86817" y="22683"/>
                      <a:pt x="86876" y="22633"/>
                      <a:pt x="87094" y="22491"/>
                    </a:cubicBezTo>
                    <a:cubicBezTo>
                      <a:pt x="86916" y="21374"/>
                      <a:pt x="86944" y="21842"/>
                      <a:pt x="86980" y="20737"/>
                    </a:cubicBezTo>
                    <a:cubicBezTo>
                      <a:pt x="87101" y="20675"/>
                      <a:pt x="87210" y="20652"/>
                      <a:pt x="87312" y="20652"/>
                    </a:cubicBezTo>
                    <a:cubicBezTo>
                      <a:pt x="87524" y="20652"/>
                      <a:pt x="87703" y="20752"/>
                      <a:pt x="87888" y="20811"/>
                    </a:cubicBezTo>
                    <a:cubicBezTo>
                      <a:pt x="87911" y="20884"/>
                      <a:pt x="87960" y="20958"/>
                      <a:pt x="87946" y="21016"/>
                    </a:cubicBezTo>
                    <a:cubicBezTo>
                      <a:pt x="87673" y="22088"/>
                      <a:pt x="87667" y="22338"/>
                      <a:pt x="87902" y="23337"/>
                    </a:cubicBezTo>
                    <a:cubicBezTo>
                      <a:pt x="86092" y="23989"/>
                      <a:pt x="85864" y="24131"/>
                      <a:pt x="85089" y="24154"/>
                    </a:cubicBezTo>
                    <a:cubicBezTo>
                      <a:pt x="82705" y="24226"/>
                      <a:pt x="81775" y="25703"/>
                      <a:pt x="80624" y="27022"/>
                    </a:cubicBezTo>
                    <a:cubicBezTo>
                      <a:pt x="80552" y="26880"/>
                      <a:pt x="80502" y="26717"/>
                      <a:pt x="80401" y="26600"/>
                    </a:cubicBezTo>
                    <a:cubicBezTo>
                      <a:pt x="80213" y="26381"/>
                      <a:pt x="79784" y="26024"/>
                      <a:pt x="79425" y="25831"/>
                    </a:cubicBezTo>
                    <a:cubicBezTo>
                      <a:pt x="79109" y="25660"/>
                      <a:pt x="78430" y="25388"/>
                      <a:pt x="78232" y="25307"/>
                    </a:cubicBezTo>
                    <a:cubicBezTo>
                      <a:pt x="78481" y="24938"/>
                      <a:pt x="78698" y="24655"/>
                      <a:pt x="79059" y="24430"/>
                    </a:cubicBezTo>
                    <a:cubicBezTo>
                      <a:pt x="80475" y="25585"/>
                      <a:pt x="80613" y="25736"/>
                      <a:pt x="80960" y="25801"/>
                    </a:cubicBezTo>
                    <a:cubicBezTo>
                      <a:pt x="81246" y="25693"/>
                      <a:pt x="81213" y="25513"/>
                      <a:pt x="81133" y="25281"/>
                    </a:cubicBezTo>
                    <a:cubicBezTo>
                      <a:pt x="80678" y="24753"/>
                      <a:pt x="79957" y="24536"/>
                      <a:pt x="79335" y="24068"/>
                    </a:cubicBezTo>
                    <a:cubicBezTo>
                      <a:pt x="79615" y="23764"/>
                      <a:pt x="79866" y="23494"/>
                      <a:pt x="80077" y="23265"/>
                    </a:cubicBezTo>
                    <a:cubicBezTo>
                      <a:pt x="80110" y="23261"/>
                      <a:pt x="80141" y="23259"/>
                      <a:pt x="80170" y="23259"/>
                    </a:cubicBezTo>
                    <a:cubicBezTo>
                      <a:pt x="80672" y="23259"/>
                      <a:pt x="80717" y="23821"/>
                      <a:pt x="81700" y="25061"/>
                    </a:cubicBezTo>
                    <a:cubicBezTo>
                      <a:pt x="81994" y="25027"/>
                      <a:pt x="82064" y="24868"/>
                      <a:pt x="82079" y="24661"/>
                    </a:cubicBezTo>
                    <a:cubicBezTo>
                      <a:pt x="82125" y="23960"/>
                      <a:pt x="81505" y="23546"/>
                      <a:pt x="80624" y="22730"/>
                    </a:cubicBezTo>
                    <a:cubicBezTo>
                      <a:pt x="80941" y="22373"/>
                      <a:pt x="80941" y="22373"/>
                      <a:pt x="81805" y="22017"/>
                    </a:cubicBezTo>
                    <a:cubicBezTo>
                      <a:pt x="82357" y="22603"/>
                      <a:pt x="82388" y="23476"/>
                      <a:pt x="82829" y="24084"/>
                    </a:cubicBezTo>
                    <a:cubicBezTo>
                      <a:pt x="82881" y="24097"/>
                      <a:pt x="82925" y="24103"/>
                      <a:pt x="82964" y="24103"/>
                    </a:cubicBezTo>
                    <a:cubicBezTo>
                      <a:pt x="83168" y="24103"/>
                      <a:pt x="83215" y="23944"/>
                      <a:pt x="83236" y="23787"/>
                    </a:cubicBezTo>
                    <a:cubicBezTo>
                      <a:pt x="83309" y="23234"/>
                      <a:pt x="83099" y="22992"/>
                      <a:pt x="82385" y="21709"/>
                    </a:cubicBezTo>
                    <a:cubicBezTo>
                      <a:pt x="82585" y="21428"/>
                      <a:pt x="82830" y="21225"/>
                      <a:pt x="83259" y="21218"/>
                    </a:cubicBezTo>
                    <a:cubicBezTo>
                      <a:pt x="83613" y="21974"/>
                      <a:pt x="83717" y="22857"/>
                      <a:pt x="84213" y="23522"/>
                    </a:cubicBezTo>
                    <a:cubicBezTo>
                      <a:pt x="84570" y="23414"/>
                      <a:pt x="84627" y="23222"/>
                      <a:pt x="84557" y="23039"/>
                    </a:cubicBezTo>
                    <a:cubicBezTo>
                      <a:pt x="84368" y="22544"/>
                      <a:pt x="84152" y="22058"/>
                      <a:pt x="83929" y="21578"/>
                    </a:cubicBezTo>
                    <a:cubicBezTo>
                      <a:pt x="83837" y="21375"/>
                      <a:pt x="83675" y="21202"/>
                      <a:pt x="83681" y="20970"/>
                    </a:cubicBezTo>
                    <a:cubicBezTo>
                      <a:pt x="84243" y="20665"/>
                      <a:pt x="84387" y="20587"/>
                      <a:pt x="84750" y="20587"/>
                    </a:cubicBezTo>
                    <a:cubicBezTo>
                      <a:pt x="84875" y="20587"/>
                      <a:pt x="85026" y="20597"/>
                      <a:pt x="85229" y="20609"/>
                    </a:cubicBezTo>
                    <a:cubicBezTo>
                      <a:pt x="85329" y="21524"/>
                      <a:pt x="85275" y="22488"/>
                      <a:pt x="85715" y="23350"/>
                    </a:cubicBezTo>
                    <a:cubicBezTo>
                      <a:pt x="85737" y="23393"/>
                      <a:pt x="85840" y="23393"/>
                      <a:pt x="85934" y="23420"/>
                    </a:cubicBezTo>
                    <a:cubicBezTo>
                      <a:pt x="86221" y="22473"/>
                      <a:pt x="85775" y="21561"/>
                      <a:pt x="85753" y="20673"/>
                    </a:cubicBezTo>
                    <a:cubicBezTo>
                      <a:pt x="85893" y="20555"/>
                      <a:pt x="86020" y="20505"/>
                      <a:pt x="86147" y="20505"/>
                    </a:cubicBezTo>
                    <a:close/>
                    <a:moveTo>
                      <a:pt x="76709" y="26464"/>
                    </a:moveTo>
                    <a:cubicBezTo>
                      <a:pt x="76840" y="26915"/>
                      <a:pt x="76838" y="27314"/>
                      <a:pt x="76776" y="27756"/>
                    </a:cubicBezTo>
                    <a:cubicBezTo>
                      <a:pt x="76334" y="27514"/>
                      <a:pt x="75942" y="27297"/>
                      <a:pt x="75408" y="27004"/>
                    </a:cubicBezTo>
                    <a:cubicBezTo>
                      <a:pt x="75914" y="26795"/>
                      <a:pt x="76292" y="26637"/>
                      <a:pt x="76709" y="26464"/>
                    </a:cubicBezTo>
                    <a:close/>
                    <a:moveTo>
                      <a:pt x="14017" y="26496"/>
                    </a:moveTo>
                    <a:cubicBezTo>
                      <a:pt x="14337" y="26728"/>
                      <a:pt x="14568" y="26895"/>
                      <a:pt x="14892" y="27130"/>
                    </a:cubicBezTo>
                    <a:cubicBezTo>
                      <a:pt x="14650" y="27456"/>
                      <a:pt x="14472" y="27696"/>
                      <a:pt x="14225" y="28030"/>
                    </a:cubicBezTo>
                    <a:cubicBezTo>
                      <a:pt x="14153" y="27487"/>
                      <a:pt x="14093" y="27055"/>
                      <a:pt x="14017" y="26496"/>
                    </a:cubicBezTo>
                    <a:close/>
                    <a:moveTo>
                      <a:pt x="62011" y="22905"/>
                    </a:moveTo>
                    <a:cubicBezTo>
                      <a:pt x="62524" y="23141"/>
                      <a:pt x="63096" y="23298"/>
                      <a:pt x="63487" y="23734"/>
                    </a:cubicBezTo>
                    <a:cubicBezTo>
                      <a:pt x="63662" y="24212"/>
                      <a:pt x="63434" y="24594"/>
                      <a:pt x="63293" y="24974"/>
                    </a:cubicBezTo>
                    <a:cubicBezTo>
                      <a:pt x="63030" y="25680"/>
                      <a:pt x="62760" y="26392"/>
                      <a:pt x="62176" y="26916"/>
                    </a:cubicBezTo>
                    <a:cubicBezTo>
                      <a:pt x="61472" y="27925"/>
                      <a:pt x="61057" y="28274"/>
                      <a:pt x="60082" y="28680"/>
                    </a:cubicBezTo>
                    <a:cubicBezTo>
                      <a:pt x="59819" y="28486"/>
                      <a:pt x="59964" y="28200"/>
                      <a:pt x="59940" y="27960"/>
                    </a:cubicBezTo>
                    <a:cubicBezTo>
                      <a:pt x="59881" y="27428"/>
                      <a:pt x="59768" y="26928"/>
                      <a:pt x="59355" y="26464"/>
                    </a:cubicBezTo>
                    <a:cubicBezTo>
                      <a:pt x="59189" y="26460"/>
                      <a:pt x="58993" y="26455"/>
                      <a:pt x="58796" y="26451"/>
                    </a:cubicBezTo>
                    <a:lnTo>
                      <a:pt x="58796" y="26451"/>
                    </a:lnTo>
                    <a:cubicBezTo>
                      <a:pt x="59148" y="26179"/>
                      <a:pt x="59438" y="25807"/>
                      <a:pt x="59929" y="25764"/>
                    </a:cubicBezTo>
                    <a:lnTo>
                      <a:pt x="60094" y="25627"/>
                    </a:lnTo>
                    <a:cubicBezTo>
                      <a:pt x="60225" y="25270"/>
                      <a:pt x="60471" y="25021"/>
                      <a:pt x="60824" y="24876"/>
                    </a:cubicBezTo>
                    <a:cubicBezTo>
                      <a:pt x="60967" y="24613"/>
                      <a:pt x="61113" y="24352"/>
                      <a:pt x="61290" y="24030"/>
                    </a:cubicBezTo>
                    <a:cubicBezTo>
                      <a:pt x="62330" y="24673"/>
                      <a:pt x="62222" y="24639"/>
                      <a:pt x="62704" y="25258"/>
                    </a:cubicBezTo>
                    <a:cubicBezTo>
                      <a:pt x="62939" y="25188"/>
                      <a:pt x="62918" y="25022"/>
                      <a:pt x="62875" y="24895"/>
                    </a:cubicBezTo>
                    <a:cubicBezTo>
                      <a:pt x="62636" y="24198"/>
                      <a:pt x="62448" y="24002"/>
                      <a:pt x="61632" y="23541"/>
                    </a:cubicBezTo>
                    <a:cubicBezTo>
                      <a:pt x="61887" y="22985"/>
                      <a:pt x="61788" y="23169"/>
                      <a:pt x="62011" y="22905"/>
                    </a:cubicBezTo>
                    <a:close/>
                    <a:moveTo>
                      <a:pt x="52595" y="24212"/>
                    </a:moveTo>
                    <a:lnTo>
                      <a:pt x="52595" y="24212"/>
                    </a:lnTo>
                    <a:cubicBezTo>
                      <a:pt x="52813" y="24497"/>
                      <a:pt x="53020" y="24791"/>
                      <a:pt x="53254" y="25061"/>
                    </a:cubicBezTo>
                    <a:cubicBezTo>
                      <a:pt x="54427" y="26422"/>
                      <a:pt x="55612" y="26758"/>
                      <a:pt x="56661" y="26758"/>
                    </a:cubicBezTo>
                    <a:cubicBezTo>
                      <a:pt x="57451" y="26758"/>
                      <a:pt x="58165" y="26567"/>
                      <a:pt x="58738" y="26479"/>
                    </a:cubicBezTo>
                    <a:lnTo>
                      <a:pt x="58738" y="26479"/>
                    </a:lnTo>
                    <a:cubicBezTo>
                      <a:pt x="58707" y="26743"/>
                      <a:pt x="58772" y="26976"/>
                      <a:pt x="58943" y="27192"/>
                    </a:cubicBezTo>
                    <a:cubicBezTo>
                      <a:pt x="59303" y="27643"/>
                      <a:pt x="59475" y="28182"/>
                      <a:pt x="59669" y="28698"/>
                    </a:cubicBezTo>
                    <a:cubicBezTo>
                      <a:pt x="59299" y="28929"/>
                      <a:pt x="59249" y="28965"/>
                      <a:pt x="58883" y="28965"/>
                    </a:cubicBezTo>
                    <a:cubicBezTo>
                      <a:pt x="58823" y="28965"/>
                      <a:pt x="58755" y="28964"/>
                      <a:pt x="58675" y="28963"/>
                    </a:cubicBezTo>
                    <a:cubicBezTo>
                      <a:pt x="58638" y="28872"/>
                      <a:pt x="58562" y="28771"/>
                      <a:pt x="58561" y="28670"/>
                    </a:cubicBezTo>
                    <a:cubicBezTo>
                      <a:pt x="58557" y="28172"/>
                      <a:pt x="58528" y="27680"/>
                      <a:pt x="58227" y="27258"/>
                    </a:cubicBezTo>
                    <a:cubicBezTo>
                      <a:pt x="58102" y="27084"/>
                      <a:pt x="57951" y="26945"/>
                      <a:pt x="57744" y="26945"/>
                    </a:cubicBezTo>
                    <a:cubicBezTo>
                      <a:pt x="57683" y="26945"/>
                      <a:pt x="57618" y="26957"/>
                      <a:pt x="57546" y="26984"/>
                    </a:cubicBezTo>
                    <a:cubicBezTo>
                      <a:pt x="56865" y="27576"/>
                      <a:pt x="57892" y="28256"/>
                      <a:pt x="57998" y="29053"/>
                    </a:cubicBezTo>
                    <a:cubicBezTo>
                      <a:pt x="57883" y="29110"/>
                      <a:pt x="57774" y="29132"/>
                      <a:pt x="57667" y="29132"/>
                    </a:cubicBezTo>
                    <a:cubicBezTo>
                      <a:pt x="57374" y="29132"/>
                      <a:pt x="57101" y="28970"/>
                      <a:pt x="56807" y="28937"/>
                    </a:cubicBezTo>
                    <a:cubicBezTo>
                      <a:pt x="56568" y="28433"/>
                      <a:pt x="56905" y="27728"/>
                      <a:pt x="56246" y="27429"/>
                    </a:cubicBezTo>
                    <a:cubicBezTo>
                      <a:pt x="55902" y="27472"/>
                      <a:pt x="55971" y="27783"/>
                      <a:pt x="55971" y="28686"/>
                    </a:cubicBezTo>
                    <a:cubicBezTo>
                      <a:pt x="55736" y="28577"/>
                      <a:pt x="55570" y="28501"/>
                      <a:pt x="55471" y="28455"/>
                    </a:cubicBezTo>
                    <a:cubicBezTo>
                      <a:pt x="55202" y="27940"/>
                      <a:pt x="55792" y="27647"/>
                      <a:pt x="55389" y="27172"/>
                    </a:cubicBezTo>
                    <a:lnTo>
                      <a:pt x="55389" y="27172"/>
                    </a:lnTo>
                    <a:cubicBezTo>
                      <a:pt x="55058" y="27287"/>
                      <a:pt x="55206" y="27039"/>
                      <a:pt x="54791" y="28053"/>
                    </a:cubicBezTo>
                    <a:cubicBezTo>
                      <a:pt x="54573" y="27872"/>
                      <a:pt x="54406" y="27732"/>
                      <a:pt x="54198" y="27558"/>
                    </a:cubicBezTo>
                    <a:cubicBezTo>
                      <a:pt x="54289" y="27242"/>
                      <a:pt x="54378" y="26933"/>
                      <a:pt x="54463" y="26644"/>
                    </a:cubicBezTo>
                    <a:cubicBezTo>
                      <a:pt x="54349" y="26540"/>
                      <a:pt x="54256" y="26501"/>
                      <a:pt x="54174" y="26501"/>
                    </a:cubicBezTo>
                    <a:cubicBezTo>
                      <a:pt x="53930" y="26501"/>
                      <a:pt x="53783" y="26843"/>
                      <a:pt x="53479" y="26843"/>
                    </a:cubicBezTo>
                    <a:cubicBezTo>
                      <a:pt x="53475" y="26843"/>
                      <a:pt x="53471" y="26843"/>
                      <a:pt x="53468" y="26843"/>
                    </a:cubicBezTo>
                    <a:cubicBezTo>
                      <a:pt x="53405" y="26759"/>
                      <a:pt x="53288" y="26611"/>
                      <a:pt x="53162" y="26445"/>
                    </a:cubicBezTo>
                    <a:cubicBezTo>
                      <a:pt x="53074" y="26158"/>
                      <a:pt x="53534" y="25835"/>
                      <a:pt x="53091" y="25505"/>
                    </a:cubicBezTo>
                    <a:lnTo>
                      <a:pt x="53091" y="25505"/>
                    </a:lnTo>
                    <a:cubicBezTo>
                      <a:pt x="52915" y="25549"/>
                      <a:pt x="52701" y="25602"/>
                      <a:pt x="52447" y="25665"/>
                    </a:cubicBezTo>
                    <a:cubicBezTo>
                      <a:pt x="52344" y="25546"/>
                      <a:pt x="52224" y="25409"/>
                      <a:pt x="52070" y="25232"/>
                    </a:cubicBezTo>
                    <a:cubicBezTo>
                      <a:pt x="52252" y="25005"/>
                      <a:pt x="52412" y="24808"/>
                      <a:pt x="52595" y="24578"/>
                    </a:cubicBezTo>
                    <a:lnTo>
                      <a:pt x="52595" y="24212"/>
                    </a:lnTo>
                    <a:close/>
                    <a:moveTo>
                      <a:pt x="68254" y="27146"/>
                    </a:moveTo>
                    <a:cubicBezTo>
                      <a:pt x="69807" y="27460"/>
                      <a:pt x="69171" y="27373"/>
                      <a:pt x="70635" y="27435"/>
                    </a:cubicBezTo>
                    <a:cubicBezTo>
                      <a:pt x="69963" y="28094"/>
                      <a:pt x="69353" y="28690"/>
                      <a:pt x="68744" y="29287"/>
                    </a:cubicBezTo>
                    <a:cubicBezTo>
                      <a:pt x="68205" y="28076"/>
                      <a:pt x="68174" y="27946"/>
                      <a:pt x="68254" y="27146"/>
                    </a:cubicBezTo>
                    <a:close/>
                    <a:moveTo>
                      <a:pt x="51443" y="26232"/>
                    </a:moveTo>
                    <a:cubicBezTo>
                      <a:pt x="51837" y="26448"/>
                      <a:pt x="51837" y="26448"/>
                      <a:pt x="52059" y="26865"/>
                    </a:cubicBezTo>
                    <a:cubicBezTo>
                      <a:pt x="51787" y="27260"/>
                      <a:pt x="51163" y="27338"/>
                      <a:pt x="51072" y="27978"/>
                    </a:cubicBezTo>
                    <a:cubicBezTo>
                      <a:pt x="51119" y="28046"/>
                      <a:pt x="51201" y="28158"/>
                      <a:pt x="51290" y="28282"/>
                    </a:cubicBezTo>
                    <a:cubicBezTo>
                      <a:pt x="51834" y="28136"/>
                      <a:pt x="52065" y="27615"/>
                      <a:pt x="52521" y="27431"/>
                    </a:cubicBezTo>
                    <a:cubicBezTo>
                      <a:pt x="52909" y="27692"/>
                      <a:pt x="52909" y="27692"/>
                      <a:pt x="53186" y="28137"/>
                    </a:cubicBezTo>
                    <a:cubicBezTo>
                      <a:pt x="53141" y="28190"/>
                      <a:pt x="53106" y="28268"/>
                      <a:pt x="53046" y="28296"/>
                    </a:cubicBezTo>
                    <a:cubicBezTo>
                      <a:pt x="52120" y="28742"/>
                      <a:pt x="51647" y="28788"/>
                      <a:pt x="51657" y="29397"/>
                    </a:cubicBezTo>
                    <a:lnTo>
                      <a:pt x="51657" y="29397"/>
                    </a:lnTo>
                    <a:cubicBezTo>
                      <a:pt x="51266" y="28956"/>
                      <a:pt x="51602" y="29424"/>
                      <a:pt x="50328" y="27574"/>
                    </a:cubicBezTo>
                    <a:cubicBezTo>
                      <a:pt x="50373" y="27269"/>
                      <a:pt x="50677" y="27121"/>
                      <a:pt x="50848" y="26886"/>
                    </a:cubicBezTo>
                    <a:cubicBezTo>
                      <a:pt x="51022" y="26645"/>
                      <a:pt x="51248" y="26442"/>
                      <a:pt x="51443" y="26232"/>
                    </a:cubicBezTo>
                    <a:close/>
                    <a:moveTo>
                      <a:pt x="10566" y="28545"/>
                    </a:moveTo>
                    <a:lnTo>
                      <a:pt x="10566" y="28545"/>
                    </a:lnTo>
                    <a:cubicBezTo>
                      <a:pt x="11501" y="28714"/>
                      <a:pt x="12435" y="28882"/>
                      <a:pt x="13405" y="29063"/>
                    </a:cubicBezTo>
                    <a:cubicBezTo>
                      <a:pt x="13341" y="29246"/>
                      <a:pt x="13293" y="29383"/>
                      <a:pt x="13247" y="29516"/>
                    </a:cubicBezTo>
                    <a:cubicBezTo>
                      <a:pt x="12077" y="29302"/>
                      <a:pt x="11443" y="29071"/>
                      <a:pt x="10566" y="28545"/>
                    </a:cubicBezTo>
                    <a:close/>
                    <a:moveTo>
                      <a:pt x="24017" y="29871"/>
                    </a:moveTo>
                    <a:lnTo>
                      <a:pt x="24017" y="29871"/>
                    </a:lnTo>
                    <a:cubicBezTo>
                      <a:pt x="24011" y="29873"/>
                      <a:pt x="24004" y="29875"/>
                      <a:pt x="23998" y="29877"/>
                    </a:cubicBezTo>
                    <a:lnTo>
                      <a:pt x="23998" y="29877"/>
                    </a:lnTo>
                    <a:cubicBezTo>
                      <a:pt x="23996" y="29884"/>
                      <a:pt x="23994" y="29892"/>
                      <a:pt x="23992" y="29899"/>
                    </a:cubicBezTo>
                    <a:lnTo>
                      <a:pt x="24017" y="29871"/>
                    </a:lnTo>
                    <a:close/>
                    <a:moveTo>
                      <a:pt x="33509" y="13280"/>
                    </a:moveTo>
                    <a:cubicBezTo>
                      <a:pt x="33756" y="14075"/>
                      <a:pt x="33752" y="14908"/>
                      <a:pt x="34325" y="15560"/>
                    </a:cubicBezTo>
                    <a:cubicBezTo>
                      <a:pt x="32232" y="17212"/>
                      <a:pt x="31105" y="17815"/>
                      <a:pt x="30511" y="20108"/>
                    </a:cubicBezTo>
                    <a:cubicBezTo>
                      <a:pt x="29919" y="22391"/>
                      <a:pt x="31426" y="24966"/>
                      <a:pt x="33853" y="25121"/>
                    </a:cubicBezTo>
                    <a:cubicBezTo>
                      <a:pt x="34070" y="25135"/>
                      <a:pt x="34273" y="25141"/>
                      <a:pt x="34463" y="25141"/>
                    </a:cubicBezTo>
                    <a:cubicBezTo>
                      <a:pt x="36119" y="25141"/>
                      <a:pt x="36828" y="24660"/>
                      <a:pt x="37706" y="24415"/>
                    </a:cubicBezTo>
                    <a:lnTo>
                      <a:pt x="37706" y="24415"/>
                    </a:lnTo>
                    <a:cubicBezTo>
                      <a:pt x="37637" y="25102"/>
                      <a:pt x="37990" y="25477"/>
                      <a:pt x="38650" y="26442"/>
                    </a:cubicBezTo>
                    <a:cubicBezTo>
                      <a:pt x="38445" y="26659"/>
                      <a:pt x="38250" y="26865"/>
                      <a:pt x="38032" y="27094"/>
                    </a:cubicBezTo>
                    <a:cubicBezTo>
                      <a:pt x="37550" y="26569"/>
                      <a:pt x="37649" y="25817"/>
                      <a:pt x="37167" y="25326"/>
                    </a:cubicBezTo>
                    <a:lnTo>
                      <a:pt x="37167" y="25326"/>
                    </a:lnTo>
                    <a:cubicBezTo>
                      <a:pt x="36894" y="25966"/>
                      <a:pt x="36943" y="26155"/>
                      <a:pt x="37692" y="27421"/>
                    </a:cubicBezTo>
                    <a:cubicBezTo>
                      <a:pt x="37534" y="27559"/>
                      <a:pt x="37371" y="27702"/>
                      <a:pt x="37205" y="27846"/>
                    </a:cubicBezTo>
                    <a:cubicBezTo>
                      <a:pt x="36742" y="27585"/>
                      <a:pt x="36761" y="27116"/>
                      <a:pt x="36638" y="26742"/>
                    </a:cubicBezTo>
                    <a:cubicBezTo>
                      <a:pt x="36526" y="26401"/>
                      <a:pt x="36545" y="26017"/>
                      <a:pt x="36501" y="25615"/>
                    </a:cubicBezTo>
                    <a:lnTo>
                      <a:pt x="36501" y="25615"/>
                    </a:lnTo>
                    <a:cubicBezTo>
                      <a:pt x="35860" y="26138"/>
                      <a:pt x="35878" y="26559"/>
                      <a:pt x="36557" y="28216"/>
                    </a:cubicBezTo>
                    <a:cubicBezTo>
                      <a:pt x="36494" y="28470"/>
                      <a:pt x="36271" y="28547"/>
                      <a:pt x="36064" y="28650"/>
                    </a:cubicBezTo>
                    <a:cubicBezTo>
                      <a:pt x="36013" y="28612"/>
                      <a:pt x="35926" y="28586"/>
                      <a:pt x="35912" y="28537"/>
                    </a:cubicBezTo>
                    <a:cubicBezTo>
                      <a:pt x="35611" y="27523"/>
                      <a:pt x="35607" y="26471"/>
                      <a:pt x="35525" y="25386"/>
                    </a:cubicBezTo>
                    <a:cubicBezTo>
                      <a:pt x="35420" y="25427"/>
                      <a:pt x="35295" y="25437"/>
                      <a:pt x="35244" y="25502"/>
                    </a:cubicBezTo>
                    <a:cubicBezTo>
                      <a:pt x="35030" y="25780"/>
                      <a:pt x="34948" y="26099"/>
                      <a:pt x="34950" y="26458"/>
                    </a:cubicBezTo>
                    <a:cubicBezTo>
                      <a:pt x="34951" y="27146"/>
                      <a:pt x="35238" y="28091"/>
                      <a:pt x="35478" y="28913"/>
                    </a:cubicBezTo>
                    <a:cubicBezTo>
                      <a:pt x="35232" y="29249"/>
                      <a:pt x="34896" y="29389"/>
                      <a:pt x="34511" y="29443"/>
                    </a:cubicBezTo>
                    <a:lnTo>
                      <a:pt x="34530" y="29422"/>
                    </a:lnTo>
                    <a:lnTo>
                      <a:pt x="34530" y="29422"/>
                    </a:lnTo>
                    <a:cubicBezTo>
                      <a:pt x="33914" y="29733"/>
                      <a:pt x="33714" y="29834"/>
                      <a:pt x="33412" y="29834"/>
                    </a:cubicBezTo>
                    <a:cubicBezTo>
                      <a:pt x="33267" y="29834"/>
                      <a:pt x="33099" y="29810"/>
                      <a:pt x="32849" y="29775"/>
                    </a:cubicBezTo>
                    <a:cubicBezTo>
                      <a:pt x="32832" y="29744"/>
                      <a:pt x="32796" y="29711"/>
                      <a:pt x="32799" y="29682"/>
                    </a:cubicBezTo>
                    <a:cubicBezTo>
                      <a:pt x="33001" y="26817"/>
                      <a:pt x="32891" y="27736"/>
                      <a:pt x="33477" y="25876"/>
                    </a:cubicBezTo>
                    <a:cubicBezTo>
                      <a:pt x="33426" y="25788"/>
                      <a:pt x="33356" y="25748"/>
                      <a:pt x="33281" y="25748"/>
                    </a:cubicBezTo>
                    <a:cubicBezTo>
                      <a:pt x="33205" y="25748"/>
                      <a:pt x="33123" y="25790"/>
                      <a:pt x="33051" y="25868"/>
                    </a:cubicBezTo>
                    <a:cubicBezTo>
                      <a:pt x="31948" y="27069"/>
                      <a:pt x="32270" y="28701"/>
                      <a:pt x="32326" y="29834"/>
                    </a:cubicBezTo>
                    <a:cubicBezTo>
                      <a:pt x="32266" y="29919"/>
                      <a:pt x="32185" y="29944"/>
                      <a:pt x="32095" y="29944"/>
                    </a:cubicBezTo>
                    <a:cubicBezTo>
                      <a:pt x="31972" y="29944"/>
                      <a:pt x="31830" y="29898"/>
                      <a:pt x="31700" y="29896"/>
                    </a:cubicBezTo>
                    <a:cubicBezTo>
                      <a:pt x="31465" y="29527"/>
                      <a:pt x="31588" y="29186"/>
                      <a:pt x="31654" y="28864"/>
                    </a:cubicBezTo>
                    <a:cubicBezTo>
                      <a:pt x="31860" y="27863"/>
                      <a:pt x="31990" y="26845"/>
                      <a:pt x="32399" y="25894"/>
                    </a:cubicBezTo>
                    <a:cubicBezTo>
                      <a:pt x="32432" y="25821"/>
                      <a:pt x="32347" y="25698"/>
                      <a:pt x="32320" y="25608"/>
                    </a:cubicBezTo>
                    <a:cubicBezTo>
                      <a:pt x="32305" y="25607"/>
                      <a:pt x="32291" y="25606"/>
                      <a:pt x="32277" y="25606"/>
                    </a:cubicBezTo>
                    <a:cubicBezTo>
                      <a:pt x="31448" y="25606"/>
                      <a:pt x="31293" y="27817"/>
                      <a:pt x="31053" y="29731"/>
                    </a:cubicBezTo>
                    <a:cubicBezTo>
                      <a:pt x="30931" y="29755"/>
                      <a:pt x="30807" y="29767"/>
                      <a:pt x="30680" y="29767"/>
                    </a:cubicBezTo>
                    <a:cubicBezTo>
                      <a:pt x="29982" y="29767"/>
                      <a:pt x="29234" y="29407"/>
                      <a:pt x="28573" y="28750"/>
                    </a:cubicBezTo>
                    <a:lnTo>
                      <a:pt x="28573" y="28750"/>
                    </a:lnTo>
                    <a:cubicBezTo>
                      <a:pt x="28578" y="28755"/>
                      <a:pt x="28584" y="28759"/>
                      <a:pt x="28590" y="28763"/>
                    </a:cubicBezTo>
                    <a:lnTo>
                      <a:pt x="28564" y="28742"/>
                    </a:lnTo>
                    <a:lnTo>
                      <a:pt x="28564" y="28742"/>
                    </a:lnTo>
                    <a:cubicBezTo>
                      <a:pt x="28567" y="28745"/>
                      <a:pt x="28570" y="28748"/>
                      <a:pt x="28573" y="28750"/>
                    </a:cubicBezTo>
                    <a:lnTo>
                      <a:pt x="28573" y="28750"/>
                    </a:lnTo>
                    <a:cubicBezTo>
                      <a:pt x="27176" y="27708"/>
                      <a:pt x="26573" y="26294"/>
                      <a:pt x="26577" y="24533"/>
                    </a:cubicBezTo>
                    <a:lnTo>
                      <a:pt x="26577" y="24533"/>
                    </a:lnTo>
                    <a:cubicBezTo>
                      <a:pt x="26687" y="24615"/>
                      <a:pt x="26744" y="24659"/>
                      <a:pt x="26859" y="24744"/>
                    </a:cubicBezTo>
                    <a:cubicBezTo>
                      <a:pt x="26905" y="24701"/>
                      <a:pt x="27763" y="23465"/>
                      <a:pt x="28519" y="22796"/>
                    </a:cubicBezTo>
                    <a:cubicBezTo>
                      <a:pt x="29369" y="22045"/>
                      <a:pt x="29734" y="21995"/>
                      <a:pt x="29853" y="21552"/>
                    </a:cubicBezTo>
                    <a:cubicBezTo>
                      <a:pt x="29745" y="21520"/>
                      <a:pt x="29647" y="21459"/>
                      <a:pt x="29566" y="21459"/>
                    </a:cubicBezTo>
                    <a:cubicBezTo>
                      <a:pt x="29556" y="21459"/>
                      <a:pt x="29545" y="21460"/>
                      <a:pt x="29535" y="21462"/>
                    </a:cubicBezTo>
                    <a:cubicBezTo>
                      <a:pt x="29121" y="21566"/>
                      <a:pt x="28771" y="21791"/>
                      <a:pt x="28466" y="22090"/>
                    </a:cubicBezTo>
                    <a:cubicBezTo>
                      <a:pt x="27868" y="22674"/>
                      <a:pt x="27265" y="23254"/>
                      <a:pt x="26901" y="24009"/>
                    </a:cubicBezTo>
                    <a:cubicBezTo>
                      <a:pt x="26698" y="23992"/>
                      <a:pt x="26729" y="24126"/>
                      <a:pt x="26794" y="22640"/>
                    </a:cubicBezTo>
                    <a:cubicBezTo>
                      <a:pt x="27682" y="21774"/>
                      <a:pt x="27798" y="21900"/>
                      <a:pt x="29000" y="21228"/>
                    </a:cubicBezTo>
                    <a:cubicBezTo>
                      <a:pt x="29352" y="21028"/>
                      <a:pt x="29825" y="21061"/>
                      <a:pt x="30130" y="20650"/>
                    </a:cubicBezTo>
                    <a:cubicBezTo>
                      <a:pt x="30021" y="20577"/>
                      <a:pt x="29948" y="20493"/>
                      <a:pt x="29862" y="20479"/>
                    </a:cubicBezTo>
                    <a:cubicBezTo>
                      <a:pt x="29765" y="20463"/>
                      <a:pt x="29672" y="20454"/>
                      <a:pt x="29580" y="20454"/>
                    </a:cubicBezTo>
                    <a:cubicBezTo>
                      <a:pt x="28878" y="20454"/>
                      <a:pt x="28295" y="20941"/>
                      <a:pt x="27009" y="21783"/>
                    </a:cubicBezTo>
                    <a:cubicBezTo>
                      <a:pt x="26950" y="21132"/>
                      <a:pt x="27135" y="20577"/>
                      <a:pt x="27437" y="20051"/>
                    </a:cubicBezTo>
                    <a:lnTo>
                      <a:pt x="27437" y="20051"/>
                    </a:lnTo>
                    <a:lnTo>
                      <a:pt x="27422" y="20073"/>
                    </a:lnTo>
                    <a:cubicBezTo>
                      <a:pt x="27670" y="19315"/>
                      <a:pt x="27952" y="18574"/>
                      <a:pt x="28350" y="17920"/>
                    </a:cubicBezTo>
                    <a:cubicBezTo>
                      <a:pt x="28488" y="17858"/>
                      <a:pt x="28599" y="17825"/>
                      <a:pt x="28736" y="17825"/>
                    </a:cubicBezTo>
                    <a:cubicBezTo>
                      <a:pt x="29059" y="17825"/>
                      <a:pt x="29527" y="18003"/>
                      <a:pt x="30827" y="18394"/>
                    </a:cubicBezTo>
                    <a:cubicBezTo>
                      <a:pt x="30925" y="18256"/>
                      <a:pt x="31003" y="18148"/>
                      <a:pt x="31096" y="18019"/>
                    </a:cubicBezTo>
                    <a:cubicBezTo>
                      <a:pt x="30461" y="17332"/>
                      <a:pt x="29573" y="17512"/>
                      <a:pt x="28855" y="17216"/>
                    </a:cubicBezTo>
                    <a:cubicBezTo>
                      <a:pt x="28907" y="16835"/>
                      <a:pt x="29128" y="16598"/>
                      <a:pt x="29486" y="16390"/>
                    </a:cubicBezTo>
                    <a:cubicBezTo>
                      <a:pt x="30106" y="16700"/>
                      <a:pt x="30748" y="17021"/>
                      <a:pt x="31386" y="17340"/>
                    </a:cubicBezTo>
                    <a:cubicBezTo>
                      <a:pt x="31511" y="17276"/>
                      <a:pt x="31609" y="17227"/>
                      <a:pt x="31727" y="17166"/>
                    </a:cubicBezTo>
                    <a:cubicBezTo>
                      <a:pt x="31695" y="17052"/>
                      <a:pt x="31696" y="16914"/>
                      <a:pt x="31628" y="16851"/>
                    </a:cubicBezTo>
                    <a:cubicBezTo>
                      <a:pt x="30945" y="16205"/>
                      <a:pt x="30147" y="16118"/>
                      <a:pt x="29730" y="16039"/>
                    </a:cubicBezTo>
                    <a:cubicBezTo>
                      <a:pt x="29935" y="15595"/>
                      <a:pt x="30260" y="15353"/>
                      <a:pt x="30651" y="15118"/>
                    </a:cubicBezTo>
                    <a:cubicBezTo>
                      <a:pt x="31424" y="15281"/>
                      <a:pt x="31824" y="16046"/>
                      <a:pt x="32567" y="16367"/>
                    </a:cubicBezTo>
                    <a:cubicBezTo>
                      <a:pt x="32659" y="16294"/>
                      <a:pt x="32766" y="16208"/>
                      <a:pt x="32885" y="16114"/>
                    </a:cubicBezTo>
                    <a:cubicBezTo>
                      <a:pt x="32527" y="15369"/>
                      <a:pt x="31842" y="15089"/>
                      <a:pt x="31183" y="14688"/>
                    </a:cubicBezTo>
                    <a:cubicBezTo>
                      <a:pt x="31421" y="14370"/>
                      <a:pt x="31755" y="14243"/>
                      <a:pt x="32152" y="14101"/>
                    </a:cubicBezTo>
                    <a:cubicBezTo>
                      <a:pt x="32634" y="15042"/>
                      <a:pt x="32704" y="15433"/>
                      <a:pt x="33258" y="15612"/>
                    </a:cubicBezTo>
                    <a:cubicBezTo>
                      <a:pt x="33547" y="15218"/>
                      <a:pt x="33178" y="14968"/>
                      <a:pt x="33080" y="14678"/>
                    </a:cubicBezTo>
                    <a:cubicBezTo>
                      <a:pt x="32982" y="14394"/>
                      <a:pt x="32827" y="14130"/>
                      <a:pt x="32711" y="13887"/>
                    </a:cubicBezTo>
                    <a:cubicBezTo>
                      <a:pt x="32874" y="13480"/>
                      <a:pt x="33199" y="13405"/>
                      <a:pt x="33509" y="13280"/>
                    </a:cubicBezTo>
                    <a:close/>
                    <a:moveTo>
                      <a:pt x="73885" y="27378"/>
                    </a:moveTo>
                    <a:cubicBezTo>
                      <a:pt x="74390" y="27540"/>
                      <a:pt x="74737" y="27651"/>
                      <a:pt x="75089" y="27764"/>
                    </a:cubicBezTo>
                    <a:cubicBezTo>
                      <a:pt x="75435" y="28657"/>
                      <a:pt x="74961" y="29403"/>
                      <a:pt x="74862" y="30216"/>
                    </a:cubicBezTo>
                    <a:cubicBezTo>
                      <a:pt x="74682" y="30204"/>
                      <a:pt x="74579" y="30196"/>
                      <a:pt x="74416" y="30184"/>
                    </a:cubicBezTo>
                    <a:cubicBezTo>
                      <a:pt x="74575" y="29230"/>
                      <a:pt x="74376" y="28348"/>
                      <a:pt x="73885" y="27378"/>
                    </a:cubicBezTo>
                    <a:close/>
                    <a:moveTo>
                      <a:pt x="73091" y="27436"/>
                    </a:moveTo>
                    <a:cubicBezTo>
                      <a:pt x="73213" y="27436"/>
                      <a:pt x="73339" y="27466"/>
                      <a:pt x="73471" y="27551"/>
                    </a:cubicBezTo>
                    <a:cubicBezTo>
                      <a:pt x="73900" y="28364"/>
                      <a:pt x="73784" y="29269"/>
                      <a:pt x="73846" y="30184"/>
                    </a:cubicBezTo>
                    <a:cubicBezTo>
                      <a:pt x="73460" y="30294"/>
                      <a:pt x="73142" y="30382"/>
                      <a:pt x="72783" y="30482"/>
                    </a:cubicBezTo>
                    <a:cubicBezTo>
                      <a:pt x="72265" y="29614"/>
                      <a:pt x="71417" y="29249"/>
                      <a:pt x="70500" y="29079"/>
                    </a:cubicBezTo>
                    <a:cubicBezTo>
                      <a:pt x="70400" y="28857"/>
                      <a:pt x="70517" y="28751"/>
                      <a:pt x="70624" y="28650"/>
                    </a:cubicBezTo>
                    <a:cubicBezTo>
                      <a:pt x="71155" y="28149"/>
                      <a:pt x="71755" y="27772"/>
                      <a:pt x="72466" y="27586"/>
                    </a:cubicBezTo>
                    <a:cubicBezTo>
                      <a:pt x="72672" y="27532"/>
                      <a:pt x="72875" y="27436"/>
                      <a:pt x="73091" y="27436"/>
                    </a:cubicBezTo>
                    <a:close/>
                    <a:moveTo>
                      <a:pt x="75815" y="28189"/>
                    </a:moveTo>
                    <a:cubicBezTo>
                      <a:pt x="75879" y="28189"/>
                      <a:pt x="76010" y="28299"/>
                      <a:pt x="76637" y="28735"/>
                    </a:cubicBezTo>
                    <a:cubicBezTo>
                      <a:pt x="76454" y="29491"/>
                      <a:pt x="76223" y="30086"/>
                      <a:pt x="75616" y="30508"/>
                    </a:cubicBezTo>
                    <a:cubicBezTo>
                      <a:pt x="75852" y="28950"/>
                      <a:pt x="75786" y="29015"/>
                      <a:pt x="75716" y="28245"/>
                    </a:cubicBezTo>
                    <a:cubicBezTo>
                      <a:pt x="75768" y="28217"/>
                      <a:pt x="75783" y="28189"/>
                      <a:pt x="75815" y="28189"/>
                    </a:cubicBezTo>
                    <a:close/>
                    <a:moveTo>
                      <a:pt x="66335" y="25837"/>
                    </a:moveTo>
                    <a:cubicBezTo>
                      <a:pt x="66810" y="26186"/>
                      <a:pt x="67204" y="26475"/>
                      <a:pt x="67648" y="26801"/>
                    </a:cubicBezTo>
                    <a:cubicBezTo>
                      <a:pt x="67818" y="28327"/>
                      <a:pt x="67419" y="27309"/>
                      <a:pt x="68523" y="29923"/>
                    </a:cubicBezTo>
                    <a:cubicBezTo>
                      <a:pt x="68442" y="30094"/>
                      <a:pt x="68350" y="30284"/>
                      <a:pt x="68236" y="30521"/>
                    </a:cubicBezTo>
                    <a:cubicBezTo>
                      <a:pt x="67101" y="29135"/>
                      <a:pt x="66603" y="27580"/>
                      <a:pt x="66335" y="25837"/>
                    </a:cubicBezTo>
                    <a:close/>
                    <a:moveTo>
                      <a:pt x="97080" y="30272"/>
                    </a:moveTo>
                    <a:lnTo>
                      <a:pt x="97080" y="31122"/>
                    </a:lnTo>
                    <a:lnTo>
                      <a:pt x="97018" y="31122"/>
                    </a:lnTo>
                    <a:lnTo>
                      <a:pt x="97018" y="30272"/>
                    </a:lnTo>
                    <a:close/>
                    <a:moveTo>
                      <a:pt x="69971" y="29477"/>
                    </a:moveTo>
                    <a:cubicBezTo>
                      <a:pt x="70640" y="29916"/>
                      <a:pt x="71442" y="30183"/>
                      <a:pt x="71999" y="30914"/>
                    </a:cubicBezTo>
                    <a:cubicBezTo>
                      <a:pt x="71854" y="31043"/>
                      <a:pt x="71726" y="31158"/>
                      <a:pt x="71609" y="31265"/>
                    </a:cubicBezTo>
                    <a:cubicBezTo>
                      <a:pt x="70674" y="30626"/>
                      <a:pt x="70664" y="30623"/>
                      <a:pt x="69400" y="30485"/>
                    </a:cubicBezTo>
                    <a:cubicBezTo>
                      <a:pt x="69471" y="29905"/>
                      <a:pt x="69471" y="29905"/>
                      <a:pt x="69971" y="29477"/>
                    </a:cubicBezTo>
                    <a:close/>
                    <a:moveTo>
                      <a:pt x="27735" y="30441"/>
                    </a:moveTo>
                    <a:cubicBezTo>
                      <a:pt x="28021" y="30532"/>
                      <a:pt x="28090" y="30763"/>
                      <a:pt x="28110" y="31022"/>
                    </a:cubicBezTo>
                    <a:lnTo>
                      <a:pt x="28110" y="31022"/>
                    </a:lnTo>
                    <a:cubicBezTo>
                      <a:pt x="27705" y="31165"/>
                      <a:pt x="27299" y="31309"/>
                      <a:pt x="26887" y="31456"/>
                    </a:cubicBezTo>
                    <a:cubicBezTo>
                      <a:pt x="26995" y="31038"/>
                      <a:pt x="26995" y="31038"/>
                      <a:pt x="27735" y="30441"/>
                    </a:cubicBezTo>
                    <a:close/>
                    <a:moveTo>
                      <a:pt x="76975" y="29229"/>
                    </a:moveTo>
                    <a:cubicBezTo>
                      <a:pt x="77579" y="29663"/>
                      <a:pt x="77842" y="30239"/>
                      <a:pt x="78083" y="30876"/>
                    </a:cubicBezTo>
                    <a:cubicBezTo>
                      <a:pt x="77779" y="31113"/>
                      <a:pt x="77465" y="31359"/>
                      <a:pt x="77125" y="31623"/>
                    </a:cubicBezTo>
                    <a:cubicBezTo>
                      <a:pt x="76933" y="31422"/>
                      <a:pt x="76754" y="31232"/>
                      <a:pt x="76558" y="31028"/>
                    </a:cubicBezTo>
                    <a:cubicBezTo>
                      <a:pt x="76648" y="30368"/>
                      <a:pt x="76523" y="30870"/>
                      <a:pt x="76975" y="29229"/>
                    </a:cubicBezTo>
                    <a:close/>
                    <a:moveTo>
                      <a:pt x="80349" y="27448"/>
                    </a:moveTo>
                    <a:cubicBezTo>
                      <a:pt x="80374" y="27567"/>
                      <a:pt x="80419" y="27647"/>
                      <a:pt x="80396" y="27700"/>
                    </a:cubicBezTo>
                    <a:cubicBezTo>
                      <a:pt x="80086" y="28451"/>
                      <a:pt x="79977" y="29227"/>
                      <a:pt x="80002" y="30038"/>
                    </a:cubicBezTo>
                    <a:cubicBezTo>
                      <a:pt x="80022" y="30661"/>
                      <a:pt x="80287" y="31210"/>
                      <a:pt x="80479" y="31841"/>
                    </a:cubicBezTo>
                    <a:cubicBezTo>
                      <a:pt x="80315" y="31975"/>
                      <a:pt x="80231" y="32047"/>
                      <a:pt x="80091" y="32162"/>
                    </a:cubicBezTo>
                    <a:cubicBezTo>
                      <a:pt x="79921" y="31851"/>
                      <a:pt x="79760" y="31559"/>
                      <a:pt x="79619" y="31303"/>
                    </a:cubicBezTo>
                    <a:cubicBezTo>
                      <a:pt x="79692" y="31074"/>
                      <a:pt x="79747" y="30899"/>
                      <a:pt x="79816" y="30684"/>
                    </a:cubicBezTo>
                    <a:cubicBezTo>
                      <a:pt x="79608" y="30588"/>
                      <a:pt x="79410" y="30498"/>
                      <a:pt x="79167" y="30385"/>
                    </a:cubicBezTo>
                    <a:cubicBezTo>
                      <a:pt x="79134" y="30201"/>
                      <a:pt x="79098" y="29989"/>
                      <a:pt x="79058" y="29751"/>
                    </a:cubicBezTo>
                    <a:cubicBezTo>
                      <a:pt x="78895" y="29686"/>
                      <a:pt x="78723" y="29618"/>
                      <a:pt x="78553" y="29550"/>
                    </a:cubicBezTo>
                    <a:cubicBezTo>
                      <a:pt x="77906" y="28673"/>
                      <a:pt x="77765" y="28272"/>
                      <a:pt x="77846" y="27461"/>
                    </a:cubicBezTo>
                    <a:lnTo>
                      <a:pt x="77846" y="27461"/>
                    </a:lnTo>
                    <a:cubicBezTo>
                      <a:pt x="78227" y="27462"/>
                      <a:pt x="78557" y="27643"/>
                      <a:pt x="78902" y="27772"/>
                    </a:cubicBezTo>
                    <a:cubicBezTo>
                      <a:pt x="79159" y="27866"/>
                      <a:pt x="79380" y="28089"/>
                      <a:pt x="79669" y="28089"/>
                    </a:cubicBezTo>
                    <a:cubicBezTo>
                      <a:pt x="79729" y="28089"/>
                      <a:pt x="79791" y="28080"/>
                      <a:pt x="79858" y="28058"/>
                    </a:cubicBezTo>
                    <a:cubicBezTo>
                      <a:pt x="80163" y="28002"/>
                      <a:pt x="79942" y="27461"/>
                      <a:pt x="80349" y="27448"/>
                    </a:cubicBezTo>
                    <a:close/>
                    <a:moveTo>
                      <a:pt x="62715" y="27917"/>
                    </a:moveTo>
                    <a:cubicBezTo>
                      <a:pt x="63434" y="30543"/>
                      <a:pt x="63080" y="29441"/>
                      <a:pt x="64028" y="32018"/>
                    </a:cubicBezTo>
                    <a:cubicBezTo>
                      <a:pt x="63690" y="32139"/>
                      <a:pt x="63372" y="32191"/>
                      <a:pt x="63056" y="32191"/>
                    </a:cubicBezTo>
                    <a:cubicBezTo>
                      <a:pt x="62922" y="32191"/>
                      <a:pt x="62789" y="32182"/>
                      <a:pt x="62654" y="32164"/>
                    </a:cubicBezTo>
                    <a:lnTo>
                      <a:pt x="62654" y="32164"/>
                    </a:lnTo>
                    <a:cubicBezTo>
                      <a:pt x="62384" y="30738"/>
                      <a:pt x="61729" y="28227"/>
                      <a:pt x="62715" y="27917"/>
                    </a:cubicBezTo>
                    <a:close/>
                    <a:moveTo>
                      <a:pt x="96769" y="31635"/>
                    </a:moveTo>
                    <a:lnTo>
                      <a:pt x="96769" y="31635"/>
                    </a:lnTo>
                    <a:cubicBezTo>
                      <a:pt x="96912" y="31904"/>
                      <a:pt x="96985" y="32168"/>
                      <a:pt x="96724" y="32380"/>
                    </a:cubicBezTo>
                    <a:lnTo>
                      <a:pt x="96724" y="32380"/>
                    </a:lnTo>
                    <a:cubicBezTo>
                      <a:pt x="96740" y="32132"/>
                      <a:pt x="96754" y="31884"/>
                      <a:pt x="96769" y="31635"/>
                    </a:cubicBezTo>
                    <a:close/>
                    <a:moveTo>
                      <a:pt x="69508" y="31039"/>
                    </a:moveTo>
                    <a:cubicBezTo>
                      <a:pt x="69580" y="31039"/>
                      <a:pt x="69653" y="31056"/>
                      <a:pt x="69725" y="31084"/>
                    </a:cubicBezTo>
                    <a:cubicBezTo>
                      <a:pt x="70209" y="31274"/>
                      <a:pt x="70702" y="31459"/>
                      <a:pt x="71121" y="31864"/>
                    </a:cubicBezTo>
                    <a:cubicBezTo>
                      <a:pt x="71006" y="32095"/>
                      <a:pt x="70894" y="32320"/>
                      <a:pt x="70784" y="32542"/>
                    </a:cubicBezTo>
                    <a:cubicBezTo>
                      <a:pt x="70112" y="32279"/>
                      <a:pt x="69919" y="32204"/>
                      <a:pt x="69604" y="32204"/>
                    </a:cubicBezTo>
                    <a:cubicBezTo>
                      <a:pt x="69477" y="32204"/>
                      <a:pt x="69331" y="32216"/>
                      <a:pt x="69125" y="32233"/>
                    </a:cubicBezTo>
                    <a:cubicBezTo>
                      <a:pt x="69056" y="31871"/>
                      <a:pt x="69052" y="32132"/>
                      <a:pt x="69104" y="31287"/>
                    </a:cubicBezTo>
                    <a:cubicBezTo>
                      <a:pt x="69220" y="31107"/>
                      <a:pt x="69363" y="31039"/>
                      <a:pt x="69508" y="31039"/>
                    </a:cubicBezTo>
                    <a:close/>
                    <a:moveTo>
                      <a:pt x="61569" y="28838"/>
                    </a:moveTo>
                    <a:cubicBezTo>
                      <a:pt x="61641" y="28932"/>
                      <a:pt x="61704" y="28979"/>
                      <a:pt x="61716" y="29035"/>
                    </a:cubicBezTo>
                    <a:cubicBezTo>
                      <a:pt x="62223" y="31696"/>
                      <a:pt x="62177" y="32086"/>
                      <a:pt x="62623" y="32182"/>
                    </a:cubicBezTo>
                    <a:lnTo>
                      <a:pt x="62623" y="32182"/>
                    </a:lnTo>
                    <a:cubicBezTo>
                      <a:pt x="62359" y="32519"/>
                      <a:pt x="61929" y="32322"/>
                      <a:pt x="61627" y="32566"/>
                    </a:cubicBezTo>
                    <a:cubicBezTo>
                      <a:pt x="61161" y="31485"/>
                      <a:pt x="61377" y="30390"/>
                      <a:pt x="61095" y="29344"/>
                    </a:cubicBezTo>
                    <a:cubicBezTo>
                      <a:pt x="61260" y="29167"/>
                      <a:pt x="61410" y="29007"/>
                      <a:pt x="61569" y="28838"/>
                    </a:cubicBezTo>
                    <a:close/>
                    <a:moveTo>
                      <a:pt x="60649" y="29409"/>
                    </a:moveTo>
                    <a:cubicBezTo>
                      <a:pt x="60816" y="30555"/>
                      <a:pt x="60963" y="31562"/>
                      <a:pt x="61118" y="32616"/>
                    </a:cubicBezTo>
                    <a:cubicBezTo>
                      <a:pt x="61035" y="32766"/>
                      <a:pt x="60904" y="32836"/>
                      <a:pt x="60726" y="32836"/>
                    </a:cubicBezTo>
                    <a:cubicBezTo>
                      <a:pt x="60635" y="32836"/>
                      <a:pt x="60533" y="32817"/>
                      <a:pt x="60418" y="32782"/>
                    </a:cubicBezTo>
                    <a:cubicBezTo>
                      <a:pt x="59946" y="31857"/>
                      <a:pt x="60314" y="30778"/>
                      <a:pt x="59987" y="29754"/>
                    </a:cubicBezTo>
                    <a:cubicBezTo>
                      <a:pt x="60173" y="29657"/>
                      <a:pt x="60364" y="29558"/>
                      <a:pt x="60649" y="29409"/>
                    </a:cubicBezTo>
                    <a:close/>
                    <a:moveTo>
                      <a:pt x="64599" y="22710"/>
                    </a:moveTo>
                    <a:cubicBezTo>
                      <a:pt x="65035" y="23652"/>
                      <a:pt x="65368" y="24367"/>
                      <a:pt x="65752" y="25194"/>
                    </a:cubicBezTo>
                    <a:cubicBezTo>
                      <a:pt x="65837" y="27348"/>
                      <a:pt x="66560" y="29385"/>
                      <a:pt x="68105" y="31107"/>
                    </a:cubicBezTo>
                    <a:cubicBezTo>
                      <a:pt x="67887" y="32612"/>
                      <a:pt x="67941" y="32046"/>
                      <a:pt x="67941" y="33277"/>
                    </a:cubicBezTo>
                    <a:cubicBezTo>
                      <a:pt x="67763" y="33184"/>
                      <a:pt x="67632" y="33117"/>
                      <a:pt x="67501" y="33047"/>
                    </a:cubicBezTo>
                    <a:cubicBezTo>
                      <a:pt x="67166" y="32487"/>
                      <a:pt x="66836" y="31936"/>
                      <a:pt x="66512" y="31379"/>
                    </a:cubicBezTo>
                    <a:cubicBezTo>
                      <a:pt x="64526" y="27969"/>
                      <a:pt x="64668" y="24915"/>
                      <a:pt x="64659" y="24779"/>
                    </a:cubicBezTo>
                    <a:cubicBezTo>
                      <a:pt x="64604" y="24746"/>
                      <a:pt x="64558" y="24733"/>
                      <a:pt x="64520" y="24733"/>
                    </a:cubicBezTo>
                    <a:cubicBezTo>
                      <a:pt x="64403" y="24733"/>
                      <a:pt x="64354" y="24856"/>
                      <a:pt x="64338" y="24941"/>
                    </a:cubicBezTo>
                    <a:cubicBezTo>
                      <a:pt x="64285" y="25236"/>
                      <a:pt x="64230" y="25545"/>
                      <a:pt x="64258" y="25840"/>
                    </a:cubicBezTo>
                    <a:cubicBezTo>
                      <a:pt x="64633" y="29754"/>
                      <a:pt x="65833" y="31298"/>
                      <a:pt x="66665" y="32492"/>
                    </a:cubicBezTo>
                    <a:cubicBezTo>
                      <a:pt x="66572" y="32514"/>
                      <a:pt x="66558" y="32539"/>
                      <a:pt x="66498" y="32539"/>
                    </a:cubicBezTo>
                    <a:cubicBezTo>
                      <a:pt x="66380" y="32539"/>
                      <a:pt x="66084" y="32443"/>
                      <a:pt x="64669" y="32040"/>
                    </a:cubicBezTo>
                    <a:cubicBezTo>
                      <a:pt x="63912" y="31362"/>
                      <a:pt x="63474" y="29080"/>
                      <a:pt x="63188" y="27704"/>
                    </a:cubicBezTo>
                    <a:cubicBezTo>
                      <a:pt x="62969" y="26638"/>
                      <a:pt x="63941" y="26237"/>
                      <a:pt x="64599" y="22710"/>
                    </a:cubicBezTo>
                    <a:close/>
                    <a:moveTo>
                      <a:pt x="59301" y="29743"/>
                    </a:moveTo>
                    <a:cubicBezTo>
                      <a:pt x="59755" y="30178"/>
                      <a:pt x="59613" y="30779"/>
                      <a:pt x="59716" y="31303"/>
                    </a:cubicBezTo>
                    <a:cubicBezTo>
                      <a:pt x="59827" y="31852"/>
                      <a:pt x="59914" y="32407"/>
                      <a:pt x="60021" y="33017"/>
                    </a:cubicBezTo>
                    <a:cubicBezTo>
                      <a:pt x="59836" y="33091"/>
                      <a:pt x="59604" y="33182"/>
                      <a:pt x="59331" y="33289"/>
                    </a:cubicBezTo>
                    <a:cubicBezTo>
                      <a:pt x="59191" y="32122"/>
                      <a:pt x="59058" y="31018"/>
                      <a:pt x="58926" y="29914"/>
                    </a:cubicBezTo>
                    <a:cubicBezTo>
                      <a:pt x="59046" y="29860"/>
                      <a:pt x="59147" y="29813"/>
                      <a:pt x="59301" y="29743"/>
                    </a:cubicBezTo>
                    <a:close/>
                    <a:moveTo>
                      <a:pt x="58295" y="29877"/>
                    </a:moveTo>
                    <a:cubicBezTo>
                      <a:pt x="58695" y="31066"/>
                      <a:pt x="58768" y="32151"/>
                      <a:pt x="59004" y="33259"/>
                    </a:cubicBezTo>
                    <a:cubicBezTo>
                      <a:pt x="58818" y="33357"/>
                      <a:pt x="58663" y="33439"/>
                      <a:pt x="58525" y="33512"/>
                    </a:cubicBezTo>
                    <a:cubicBezTo>
                      <a:pt x="58262" y="33271"/>
                      <a:pt x="58413" y="33836"/>
                      <a:pt x="57554" y="29993"/>
                    </a:cubicBezTo>
                    <a:cubicBezTo>
                      <a:pt x="57616" y="29912"/>
                      <a:pt x="57690" y="29891"/>
                      <a:pt x="57775" y="29891"/>
                    </a:cubicBezTo>
                    <a:cubicBezTo>
                      <a:pt x="57865" y="29891"/>
                      <a:pt x="57968" y="29915"/>
                      <a:pt x="58079" y="29915"/>
                    </a:cubicBezTo>
                    <a:cubicBezTo>
                      <a:pt x="58148" y="29915"/>
                      <a:pt x="58220" y="29906"/>
                      <a:pt x="58295" y="29877"/>
                    </a:cubicBezTo>
                    <a:close/>
                    <a:moveTo>
                      <a:pt x="78216" y="31342"/>
                    </a:moveTo>
                    <a:cubicBezTo>
                      <a:pt x="78877" y="32007"/>
                      <a:pt x="79334" y="32810"/>
                      <a:pt x="79539" y="33665"/>
                    </a:cubicBezTo>
                    <a:cubicBezTo>
                      <a:pt x="79308" y="33766"/>
                      <a:pt x="79070" y="33868"/>
                      <a:pt x="78824" y="33974"/>
                    </a:cubicBezTo>
                    <a:cubicBezTo>
                      <a:pt x="78727" y="33902"/>
                      <a:pt x="78642" y="33839"/>
                      <a:pt x="78557" y="33776"/>
                    </a:cubicBezTo>
                    <a:cubicBezTo>
                      <a:pt x="78508" y="33360"/>
                      <a:pt x="79076" y="33325"/>
                      <a:pt x="79025" y="32897"/>
                    </a:cubicBezTo>
                    <a:lnTo>
                      <a:pt x="78141" y="32897"/>
                    </a:lnTo>
                    <a:cubicBezTo>
                      <a:pt x="77987" y="32673"/>
                      <a:pt x="77843" y="32465"/>
                      <a:pt x="77684" y="32234"/>
                    </a:cubicBezTo>
                    <a:cubicBezTo>
                      <a:pt x="77871" y="31920"/>
                      <a:pt x="78040" y="31636"/>
                      <a:pt x="78216" y="31342"/>
                    </a:cubicBezTo>
                    <a:close/>
                    <a:moveTo>
                      <a:pt x="38248" y="28369"/>
                    </a:moveTo>
                    <a:cubicBezTo>
                      <a:pt x="38541" y="28545"/>
                      <a:pt x="38348" y="28778"/>
                      <a:pt x="38360" y="29039"/>
                    </a:cubicBezTo>
                    <a:cubicBezTo>
                      <a:pt x="38008" y="29339"/>
                      <a:pt x="37144" y="30189"/>
                      <a:pt x="35910" y="30792"/>
                    </a:cubicBezTo>
                    <a:cubicBezTo>
                      <a:pt x="35318" y="31080"/>
                      <a:pt x="33743" y="31559"/>
                      <a:pt x="33090" y="31648"/>
                    </a:cubicBezTo>
                    <a:cubicBezTo>
                      <a:pt x="32705" y="31700"/>
                      <a:pt x="32347" y="31720"/>
                      <a:pt x="32018" y="31720"/>
                    </a:cubicBezTo>
                    <a:cubicBezTo>
                      <a:pt x="31134" y="31720"/>
                      <a:pt x="30460" y="31576"/>
                      <a:pt x="30057" y="31522"/>
                    </a:cubicBezTo>
                    <a:lnTo>
                      <a:pt x="30057" y="31522"/>
                    </a:lnTo>
                    <a:cubicBezTo>
                      <a:pt x="30023" y="31821"/>
                      <a:pt x="30219" y="31878"/>
                      <a:pt x="30383" y="31929"/>
                    </a:cubicBezTo>
                    <a:cubicBezTo>
                      <a:pt x="30897" y="32090"/>
                      <a:pt x="31469" y="32164"/>
                      <a:pt x="32067" y="32164"/>
                    </a:cubicBezTo>
                    <a:cubicBezTo>
                      <a:pt x="34195" y="32164"/>
                      <a:pt x="36652" y="31225"/>
                      <a:pt x="38005" y="29927"/>
                    </a:cubicBezTo>
                    <a:cubicBezTo>
                      <a:pt x="38081" y="29854"/>
                      <a:pt x="38198" y="29823"/>
                      <a:pt x="38332" y="29753"/>
                    </a:cubicBezTo>
                    <a:lnTo>
                      <a:pt x="38332" y="29753"/>
                    </a:lnTo>
                    <a:cubicBezTo>
                      <a:pt x="38387" y="30719"/>
                      <a:pt x="38314" y="31674"/>
                      <a:pt x="38846" y="32554"/>
                    </a:cubicBezTo>
                    <a:cubicBezTo>
                      <a:pt x="37950" y="32709"/>
                      <a:pt x="37151" y="32601"/>
                      <a:pt x="36368" y="32791"/>
                    </a:cubicBezTo>
                    <a:cubicBezTo>
                      <a:pt x="35561" y="32987"/>
                      <a:pt x="34934" y="33463"/>
                      <a:pt x="34240" y="33935"/>
                    </a:cubicBezTo>
                    <a:cubicBezTo>
                      <a:pt x="34027" y="33831"/>
                      <a:pt x="33868" y="33794"/>
                      <a:pt x="33706" y="33794"/>
                    </a:cubicBezTo>
                    <a:cubicBezTo>
                      <a:pt x="33314" y="33794"/>
                      <a:pt x="32905" y="34009"/>
                      <a:pt x="31668" y="34009"/>
                    </a:cubicBezTo>
                    <a:cubicBezTo>
                      <a:pt x="31348" y="34009"/>
                      <a:pt x="30971" y="33995"/>
                      <a:pt x="30525" y="33958"/>
                    </a:cubicBezTo>
                    <a:cubicBezTo>
                      <a:pt x="30441" y="33881"/>
                      <a:pt x="30403" y="33862"/>
                      <a:pt x="30389" y="33830"/>
                    </a:cubicBezTo>
                    <a:cubicBezTo>
                      <a:pt x="28899" y="30379"/>
                      <a:pt x="29064" y="30848"/>
                      <a:pt x="29170" y="30657"/>
                    </a:cubicBezTo>
                    <a:lnTo>
                      <a:pt x="29170" y="30657"/>
                    </a:lnTo>
                    <a:cubicBezTo>
                      <a:pt x="30140" y="31005"/>
                      <a:pt x="31156" y="31081"/>
                      <a:pt x="32187" y="31081"/>
                    </a:cubicBezTo>
                    <a:cubicBezTo>
                      <a:pt x="32326" y="31081"/>
                      <a:pt x="32466" y="31079"/>
                      <a:pt x="32606" y="31077"/>
                    </a:cubicBezTo>
                    <a:cubicBezTo>
                      <a:pt x="34916" y="31034"/>
                      <a:pt x="37086" y="29242"/>
                      <a:pt x="38248" y="28369"/>
                    </a:cubicBezTo>
                    <a:close/>
                    <a:moveTo>
                      <a:pt x="69152" y="32647"/>
                    </a:moveTo>
                    <a:lnTo>
                      <a:pt x="69152" y="32647"/>
                    </a:lnTo>
                    <a:cubicBezTo>
                      <a:pt x="69722" y="32757"/>
                      <a:pt x="70155" y="33034"/>
                      <a:pt x="70580" y="33345"/>
                    </a:cubicBezTo>
                    <a:lnTo>
                      <a:pt x="70580" y="33952"/>
                    </a:lnTo>
                    <a:cubicBezTo>
                      <a:pt x="70356" y="33993"/>
                      <a:pt x="70144" y="34012"/>
                      <a:pt x="69925" y="34012"/>
                    </a:cubicBezTo>
                    <a:cubicBezTo>
                      <a:pt x="69752" y="34012"/>
                      <a:pt x="69576" y="34000"/>
                      <a:pt x="69386" y="33976"/>
                    </a:cubicBezTo>
                    <a:cubicBezTo>
                      <a:pt x="69323" y="33546"/>
                      <a:pt x="69006" y="33175"/>
                      <a:pt x="69152" y="32647"/>
                    </a:cubicBezTo>
                    <a:close/>
                    <a:moveTo>
                      <a:pt x="80973" y="32658"/>
                    </a:moveTo>
                    <a:cubicBezTo>
                      <a:pt x="81302" y="32775"/>
                      <a:pt x="81505" y="33096"/>
                      <a:pt x="81798" y="33381"/>
                    </a:cubicBezTo>
                    <a:cubicBezTo>
                      <a:pt x="81517" y="33725"/>
                      <a:pt x="81281" y="34010"/>
                      <a:pt x="81041" y="34303"/>
                    </a:cubicBezTo>
                    <a:cubicBezTo>
                      <a:pt x="80763" y="33969"/>
                      <a:pt x="80618" y="33557"/>
                      <a:pt x="80480" y="33225"/>
                    </a:cubicBezTo>
                    <a:cubicBezTo>
                      <a:pt x="80526" y="32883"/>
                      <a:pt x="80694" y="32754"/>
                      <a:pt x="80973" y="32658"/>
                    </a:cubicBezTo>
                    <a:close/>
                    <a:moveTo>
                      <a:pt x="55158" y="29486"/>
                    </a:moveTo>
                    <a:lnTo>
                      <a:pt x="55158" y="29486"/>
                    </a:lnTo>
                    <a:cubicBezTo>
                      <a:pt x="55749" y="29929"/>
                      <a:pt x="56116" y="30424"/>
                      <a:pt x="56279" y="31068"/>
                    </a:cubicBezTo>
                    <a:cubicBezTo>
                      <a:pt x="56808" y="33143"/>
                      <a:pt x="56810" y="33208"/>
                      <a:pt x="57052" y="33446"/>
                    </a:cubicBezTo>
                    <a:cubicBezTo>
                      <a:pt x="57345" y="32814"/>
                      <a:pt x="56984" y="32250"/>
                      <a:pt x="56908" y="31680"/>
                    </a:cubicBezTo>
                    <a:cubicBezTo>
                      <a:pt x="56829" y="31097"/>
                      <a:pt x="56577" y="30538"/>
                      <a:pt x="56384" y="29917"/>
                    </a:cubicBezTo>
                    <a:lnTo>
                      <a:pt x="56384" y="29917"/>
                    </a:lnTo>
                    <a:cubicBezTo>
                      <a:pt x="56504" y="29939"/>
                      <a:pt x="56640" y="29922"/>
                      <a:pt x="56684" y="29978"/>
                    </a:cubicBezTo>
                    <a:cubicBezTo>
                      <a:pt x="56869" y="30216"/>
                      <a:pt x="57054" y="30459"/>
                      <a:pt x="57182" y="30728"/>
                    </a:cubicBezTo>
                    <a:cubicBezTo>
                      <a:pt x="57448" y="31283"/>
                      <a:pt x="57751" y="32820"/>
                      <a:pt x="57788" y="33642"/>
                    </a:cubicBezTo>
                    <a:cubicBezTo>
                      <a:pt x="57109" y="33913"/>
                      <a:pt x="56415" y="34191"/>
                      <a:pt x="55670" y="34489"/>
                    </a:cubicBezTo>
                    <a:cubicBezTo>
                      <a:pt x="55506" y="33846"/>
                      <a:pt x="55889" y="33316"/>
                      <a:pt x="55790" y="32752"/>
                    </a:cubicBezTo>
                    <a:cubicBezTo>
                      <a:pt x="55530" y="31266"/>
                      <a:pt x="55925" y="32495"/>
                      <a:pt x="55158" y="29486"/>
                    </a:cubicBezTo>
                    <a:close/>
                    <a:moveTo>
                      <a:pt x="46950" y="22785"/>
                    </a:moveTo>
                    <a:cubicBezTo>
                      <a:pt x="47152" y="23140"/>
                      <a:pt x="46874" y="23328"/>
                      <a:pt x="46809" y="23563"/>
                    </a:cubicBezTo>
                    <a:cubicBezTo>
                      <a:pt x="46728" y="23855"/>
                      <a:pt x="46571" y="24127"/>
                      <a:pt x="46510" y="24421"/>
                    </a:cubicBezTo>
                    <a:cubicBezTo>
                      <a:pt x="46459" y="24669"/>
                      <a:pt x="46500" y="24934"/>
                      <a:pt x="46500" y="25252"/>
                    </a:cubicBezTo>
                    <a:cubicBezTo>
                      <a:pt x="46334" y="25252"/>
                      <a:pt x="46165" y="25247"/>
                      <a:pt x="45996" y="25247"/>
                    </a:cubicBezTo>
                    <a:cubicBezTo>
                      <a:pt x="45902" y="25247"/>
                      <a:pt x="45809" y="25249"/>
                      <a:pt x="45716" y="25253"/>
                    </a:cubicBezTo>
                    <a:cubicBezTo>
                      <a:pt x="43293" y="25371"/>
                      <a:pt x="41601" y="27543"/>
                      <a:pt x="42105" y="29918"/>
                    </a:cubicBezTo>
                    <a:cubicBezTo>
                      <a:pt x="42783" y="33112"/>
                      <a:pt x="43330" y="33706"/>
                      <a:pt x="44517" y="34999"/>
                    </a:cubicBezTo>
                    <a:cubicBezTo>
                      <a:pt x="43917" y="34946"/>
                      <a:pt x="43546" y="34768"/>
                      <a:pt x="42143" y="33858"/>
                    </a:cubicBezTo>
                    <a:cubicBezTo>
                      <a:pt x="42221" y="33691"/>
                      <a:pt x="42298" y="33523"/>
                      <a:pt x="42344" y="33421"/>
                    </a:cubicBezTo>
                    <a:cubicBezTo>
                      <a:pt x="42285" y="33209"/>
                      <a:pt x="42205" y="33126"/>
                      <a:pt x="42090" y="33126"/>
                    </a:cubicBezTo>
                    <a:cubicBezTo>
                      <a:pt x="41914" y="33126"/>
                      <a:pt x="41654" y="33321"/>
                      <a:pt x="41253" y="33553"/>
                    </a:cubicBezTo>
                    <a:cubicBezTo>
                      <a:pt x="41076" y="33450"/>
                      <a:pt x="40892" y="33344"/>
                      <a:pt x="40612" y="33181"/>
                    </a:cubicBezTo>
                    <a:cubicBezTo>
                      <a:pt x="41060" y="32932"/>
                      <a:pt x="41415" y="32735"/>
                      <a:pt x="41749" y="32546"/>
                    </a:cubicBezTo>
                    <a:cubicBezTo>
                      <a:pt x="41913" y="32282"/>
                      <a:pt x="41876" y="32095"/>
                      <a:pt x="41574" y="31959"/>
                    </a:cubicBezTo>
                    <a:cubicBezTo>
                      <a:pt x="41540" y="31955"/>
                      <a:pt x="41507" y="31953"/>
                      <a:pt x="41474" y="31953"/>
                    </a:cubicBezTo>
                    <a:cubicBezTo>
                      <a:pt x="41002" y="31953"/>
                      <a:pt x="40696" y="32355"/>
                      <a:pt x="40302" y="32595"/>
                    </a:cubicBezTo>
                    <a:cubicBezTo>
                      <a:pt x="39984" y="32484"/>
                      <a:pt x="39853" y="32246"/>
                      <a:pt x="39826" y="31913"/>
                    </a:cubicBezTo>
                    <a:cubicBezTo>
                      <a:pt x="40429" y="31510"/>
                      <a:pt x="41276" y="31693"/>
                      <a:pt x="41777" y="31074"/>
                    </a:cubicBezTo>
                    <a:cubicBezTo>
                      <a:pt x="41757" y="30702"/>
                      <a:pt x="41548" y="30527"/>
                      <a:pt x="41232" y="30527"/>
                    </a:cubicBezTo>
                    <a:cubicBezTo>
                      <a:pt x="41216" y="30527"/>
                      <a:pt x="41200" y="30527"/>
                      <a:pt x="41184" y="30528"/>
                    </a:cubicBezTo>
                    <a:cubicBezTo>
                      <a:pt x="40491" y="30565"/>
                      <a:pt x="40012" y="30935"/>
                      <a:pt x="39645" y="31147"/>
                    </a:cubicBezTo>
                    <a:cubicBezTo>
                      <a:pt x="39347" y="30545"/>
                      <a:pt x="39355" y="30544"/>
                      <a:pt x="39501" y="29953"/>
                    </a:cubicBezTo>
                    <a:cubicBezTo>
                      <a:pt x="39524" y="29952"/>
                      <a:pt x="39547" y="29951"/>
                      <a:pt x="39571" y="29951"/>
                    </a:cubicBezTo>
                    <a:cubicBezTo>
                      <a:pt x="39876" y="29951"/>
                      <a:pt x="40212" y="30065"/>
                      <a:pt x="40526" y="30065"/>
                    </a:cubicBezTo>
                    <a:cubicBezTo>
                      <a:pt x="40823" y="30065"/>
                      <a:pt x="41100" y="29963"/>
                      <a:pt x="41313" y="29569"/>
                    </a:cubicBezTo>
                    <a:cubicBezTo>
                      <a:pt x="41106" y="29232"/>
                      <a:pt x="40826" y="29178"/>
                      <a:pt x="40536" y="29178"/>
                    </a:cubicBezTo>
                    <a:cubicBezTo>
                      <a:pt x="40398" y="29178"/>
                      <a:pt x="40257" y="29190"/>
                      <a:pt x="40121" y="29190"/>
                    </a:cubicBezTo>
                    <a:cubicBezTo>
                      <a:pt x="39951" y="29190"/>
                      <a:pt x="39787" y="29171"/>
                      <a:pt x="39642" y="29086"/>
                    </a:cubicBezTo>
                    <a:cubicBezTo>
                      <a:pt x="39539" y="28601"/>
                      <a:pt x="39530" y="28600"/>
                      <a:pt x="39696" y="28103"/>
                    </a:cubicBezTo>
                    <a:cubicBezTo>
                      <a:pt x="40485" y="28423"/>
                      <a:pt x="40682" y="28522"/>
                      <a:pt x="40811" y="28522"/>
                    </a:cubicBezTo>
                    <a:cubicBezTo>
                      <a:pt x="40906" y="28522"/>
                      <a:pt x="40965" y="28469"/>
                      <a:pt x="41194" y="28410"/>
                    </a:cubicBezTo>
                    <a:cubicBezTo>
                      <a:pt x="40881" y="27816"/>
                      <a:pt x="40246" y="27825"/>
                      <a:pt x="39828" y="27418"/>
                    </a:cubicBezTo>
                    <a:cubicBezTo>
                      <a:pt x="39910" y="27209"/>
                      <a:pt x="40000" y="26976"/>
                      <a:pt x="40115" y="26679"/>
                    </a:cubicBezTo>
                    <a:cubicBezTo>
                      <a:pt x="40577" y="26954"/>
                      <a:pt x="40784" y="27489"/>
                      <a:pt x="41367" y="27553"/>
                    </a:cubicBezTo>
                    <a:cubicBezTo>
                      <a:pt x="41410" y="27524"/>
                      <a:pt x="41494" y="27464"/>
                      <a:pt x="41570" y="27411"/>
                    </a:cubicBezTo>
                    <a:cubicBezTo>
                      <a:pt x="41518" y="27114"/>
                      <a:pt x="41760" y="27410"/>
                      <a:pt x="40463" y="26069"/>
                    </a:cubicBezTo>
                    <a:cubicBezTo>
                      <a:pt x="40656" y="25935"/>
                      <a:pt x="40802" y="25835"/>
                      <a:pt x="40993" y="25704"/>
                    </a:cubicBezTo>
                    <a:cubicBezTo>
                      <a:pt x="41288" y="26043"/>
                      <a:pt x="41555" y="26351"/>
                      <a:pt x="41855" y="26695"/>
                    </a:cubicBezTo>
                    <a:cubicBezTo>
                      <a:pt x="41983" y="26655"/>
                      <a:pt x="42113" y="26612"/>
                      <a:pt x="42259" y="26565"/>
                    </a:cubicBezTo>
                    <a:cubicBezTo>
                      <a:pt x="42231" y="26032"/>
                      <a:pt x="41711" y="25793"/>
                      <a:pt x="41640" y="25250"/>
                    </a:cubicBezTo>
                    <a:cubicBezTo>
                      <a:pt x="41777" y="25102"/>
                      <a:pt x="41950" y="24915"/>
                      <a:pt x="42141" y="24708"/>
                    </a:cubicBezTo>
                    <a:cubicBezTo>
                      <a:pt x="42415" y="25136"/>
                      <a:pt x="42229" y="25767"/>
                      <a:pt x="42852" y="25952"/>
                    </a:cubicBezTo>
                    <a:cubicBezTo>
                      <a:pt x="43305" y="25367"/>
                      <a:pt x="42595" y="24863"/>
                      <a:pt x="42848" y="24148"/>
                    </a:cubicBezTo>
                    <a:cubicBezTo>
                      <a:pt x="42922" y="23974"/>
                      <a:pt x="43215" y="23838"/>
                      <a:pt x="43600" y="23715"/>
                    </a:cubicBezTo>
                    <a:cubicBezTo>
                      <a:pt x="43690" y="24596"/>
                      <a:pt x="43651" y="25265"/>
                      <a:pt x="44101" y="25265"/>
                    </a:cubicBezTo>
                    <a:cubicBezTo>
                      <a:pt x="44140" y="25265"/>
                      <a:pt x="44182" y="25260"/>
                      <a:pt x="44228" y="25250"/>
                    </a:cubicBezTo>
                    <a:cubicBezTo>
                      <a:pt x="44627" y="24666"/>
                      <a:pt x="44060" y="24082"/>
                      <a:pt x="44203" y="23491"/>
                    </a:cubicBezTo>
                    <a:cubicBezTo>
                      <a:pt x="44583" y="23181"/>
                      <a:pt x="44579" y="23173"/>
                      <a:pt x="45068" y="23084"/>
                    </a:cubicBezTo>
                    <a:cubicBezTo>
                      <a:pt x="45106" y="23145"/>
                      <a:pt x="45180" y="23208"/>
                      <a:pt x="45175" y="23263"/>
                    </a:cubicBezTo>
                    <a:cubicBezTo>
                      <a:pt x="45020" y="24790"/>
                      <a:pt x="44976" y="24223"/>
                      <a:pt x="45161" y="24767"/>
                    </a:cubicBezTo>
                    <a:cubicBezTo>
                      <a:pt x="45228" y="24787"/>
                      <a:pt x="45286" y="24797"/>
                      <a:pt x="45337" y="24797"/>
                    </a:cubicBezTo>
                    <a:cubicBezTo>
                      <a:pt x="45730" y="24797"/>
                      <a:pt x="45693" y="24217"/>
                      <a:pt x="45834" y="23000"/>
                    </a:cubicBezTo>
                    <a:cubicBezTo>
                      <a:pt x="46123" y="22798"/>
                      <a:pt x="46401" y="22793"/>
                      <a:pt x="46664" y="22793"/>
                    </a:cubicBezTo>
                    <a:cubicBezTo>
                      <a:pt x="46679" y="22793"/>
                      <a:pt x="46694" y="22793"/>
                      <a:pt x="46708" y="22793"/>
                    </a:cubicBezTo>
                    <a:cubicBezTo>
                      <a:pt x="46790" y="22793"/>
                      <a:pt x="46871" y="22792"/>
                      <a:pt x="46950" y="22785"/>
                    </a:cubicBezTo>
                    <a:close/>
                    <a:moveTo>
                      <a:pt x="82502" y="33856"/>
                    </a:moveTo>
                    <a:cubicBezTo>
                      <a:pt x="82744" y="33856"/>
                      <a:pt x="82899" y="33978"/>
                      <a:pt x="82975" y="34224"/>
                    </a:cubicBezTo>
                    <a:lnTo>
                      <a:pt x="82975" y="34224"/>
                    </a:lnTo>
                    <a:cubicBezTo>
                      <a:pt x="82358" y="34269"/>
                      <a:pt x="82291" y="34763"/>
                      <a:pt x="82047" y="35456"/>
                    </a:cubicBezTo>
                    <a:cubicBezTo>
                      <a:pt x="81780" y="35444"/>
                      <a:pt x="81702" y="35284"/>
                      <a:pt x="81619" y="35032"/>
                    </a:cubicBezTo>
                    <a:cubicBezTo>
                      <a:pt x="81858" y="34671"/>
                      <a:pt x="82123" y="34269"/>
                      <a:pt x="82389" y="33864"/>
                    </a:cubicBezTo>
                    <a:cubicBezTo>
                      <a:pt x="82429" y="33858"/>
                      <a:pt x="82466" y="33856"/>
                      <a:pt x="82502" y="33856"/>
                    </a:cubicBezTo>
                    <a:close/>
                    <a:moveTo>
                      <a:pt x="70512" y="34752"/>
                    </a:moveTo>
                    <a:cubicBezTo>
                      <a:pt x="70748" y="34985"/>
                      <a:pt x="70801" y="35270"/>
                      <a:pt x="70795" y="35597"/>
                    </a:cubicBezTo>
                    <a:cubicBezTo>
                      <a:pt x="70662" y="35729"/>
                      <a:pt x="70512" y="35769"/>
                      <a:pt x="70339" y="35769"/>
                    </a:cubicBezTo>
                    <a:cubicBezTo>
                      <a:pt x="70201" y="35769"/>
                      <a:pt x="70047" y="35744"/>
                      <a:pt x="69876" y="35720"/>
                    </a:cubicBezTo>
                    <a:cubicBezTo>
                      <a:pt x="69777" y="35377"/>
                      <a:pt x="69694" y="35091"/>
                      <a:pt x="69595" y="34752"/>
                    </a:cubicBezTo>
                    <a:close/>
                    <a:moveTo>
                      <a:pt x="38945" y="33790"/>
                    </a:moveTo>
                    <a:cubicBezTo>
                      <a:pt x="39050" y="33790"/>
                      <a:pt x="39155" y="33847"/>
                      <a:pt x="39278" y="33935"/>
                    </a:cubicBezTo>
                    <a:cubicBezTo>
                      <a:pt x="39574" y="35873"/>
                      <a:pt x="39546" y="35478"/>
                      <a:pt x="39431" y="35771"/>
                    </a:cubicBezTo>
                    <a:cubicBezTo>
                      <a:pt x="39119" y="35141"/>
                      <a:pt x="38811" y="34553"/>
                      <a:pt x="38678" y="33919"/>
                    </a:cubicBezTo>
                    <a:cubicBezTo>
                      <a:pt x="38774" y="33828"/>
                      <a:pt x="38859" y="33790"/>
                      <a:pt x="38945" y="33790"/>
                    </a:cubicBezTo>
                    <a:close/>
                    <a:moveTo>
                      <a:pt x="36460" y="33599"/>
                    </a:moveTo>
                    <a:cubicBezTo>
                      <a:pt x="36584" y="33599"/>
                      <a:pt x="36712" y="33648"/>
                      <a:pt x="36856" y="33689"/>
                    </a:cubicBezTo>
                    <a:cubicBezTo>
                      <a:pt x="37012" y="34369"/>
                      <a:pt x="37228" y="35063"/>
                      <a:pt x="37253" y="35798"/>
                    </a:cubicBezTo>
                    <a:lnTo>
                      <a:pt x="37253" y="35798"/>
                    </a:lnTo>
                    <a:cubicBezTo>
                      <a:pt x="36889" y="35541"/>
                      <a:pt x="37134" y="35996"/>
                      <a:pt x="36127" y="33760"/>
                    </a:cubicBezTo>
                    <a:cubicBezTo>
                      <a:pt x="36241" y="33639"/>
                      <a:pt x="36349" y="33599"/>
                      <a:pt x="36460" y="33599"/>
                    </a:cubicBezTo>
                    <a:close/>
                    <a:moveTo>
                      <a:pt x="37282" y="35893"/>
                    </a:moveTo>
                    <a:cubicBezTo>
                      <a:pt x="37339" y="36016"/>
                      <a:pt x="37399" y="36139"/>
                      <a:pt x="37457" y="36263"/>
                    </a:cubicBezTo>
                    <a:lnTo>
                      <a:pt x="37457" y="36263"/>
                    </a:lnTo>
                    <a:cubicBezTo>
                      <a:pt x="37307" y="36184"/>
                      <a:pt x="37288" y="36041"/>
                      <a:pt x="37282" y="35893"/>
                    </a:cubicBezTo>
                    <a:close/>
                    <a:moveTo>
                      <a:pt x="95412" y="26048"/>
                    </a:moveTo>
                    <a:cubicBezTo>
                      <a:pt x="95648" y="26389"/>
                      <a:pt x="95844" y="26746"/>
                      <a:pt x="95760" y="27215"/>
                    </a:cubicBezTo>
                    <a:cubicBezTo>
                      <a:pt x="95559" y="27300"/>
                      <a:pt x="95344" y="27313"/>
                      <a:pt x="95127" y="27313"/>
                    </a:cubicBezTo>
                    <a:cubicBezTo>
                      <a:pt x="95031" y="27313"/>
                      <a:pt x="94935" y="27310"/>
                      <a:pt x="94841" y="27310"/>
                    </a:cubicBezTo>
                    <a:cubicBezTo>
                      <a:pt x="94553" y="27310"/>
                      <a:pt x="94272" y="27333"/>
                      <a:pt x="94030" y="27519"/>
                    </a:cubicBezTo>
                    <a:cubicBezTo>
                      <a:pt x="93902" y="27744"/>
                      <a:pt x="93936" y="27902"/>
                      <a:pt x="94144" y="28021"/>
                    </a:cubicBezTo>
                    <a:cubicBezTo>
                      <a:pt x="94698" y="27953"/>
                      <a:pt x="95258" y="27884"/>
                      <a:pt x="95814" y="27816"/>
                    </a:cubicBezTo>
                    <a:cubicBezTo>
                      <a:pt x="96323" y="28358"/>
                      <a:pt x="96225" y="28953"/>
                      <a:pt x="96190" y="29596"/>
                    </a:cubicBezTo>
                    <a:cubicBezTo>
                      <a:pt x="95602" y="29524"/>
                      <a:pt x="95097" y="29194"/>
                      <a:pt x="94536" y="29194"/>
                    </a:cubicBezTo>
                    <a:cubicBezTo>
                      <a:pt x="94406" y="29194"/>
                      <a:pt x="94274" y="29211"/>
                      <a:pt x="94137" y="29254"/>
                    </a:cubicBezTo>
                    <a:cubicBezTo>
                      <a:pt x="94089" y="29322"/>
                      <a:pt x="94031" y="29412"/>
                      <a:pt x="93973" y="29499"/>
                    </a:cubicBezTo>
                    <a:cubicBezTo>
                      <a:pt x="94244" y="29793"/>
                      <a:pt x="93804" y="29550"/>
                      <a:pt x="95362" y="29923"/>
                    </a:cubicBezTo>
                    <a:cubicBezTo>
                      <a:pt x="95576" y="29974"/>
                      <a:pt x="95778" y="30072"/>
                      <a:pt x="95960" y="30142"/>
                    </a:cubicBezTo>
                    <a:cubicBezTo>
                      <a:pt x="96063" y="31068"/>
                      <a:pt x="96063" y="31068"/>
                      <a:pt x="95687" y="31682"/>
                    </a:cubicBezTo>
                    <a:cubicBezTo>
                      <a:pt x="94773" y="31027"/>
                      <a:pt x="94550" y="30815"/>
                      <a:pt x="94357" y="30815"/>
                    </a:cubicBezTo>
                    <a:cubicBezTo>
                      <a:pt x="94251" y="30815"/>
                      <a:pt x="94154" y="30879"/>
                      <a:pt x="93956" y="30968"/>
                    </a:cubicBezTo>
                    <a:cubicBezTo>
                      <a:pt x="93997" y="31067"/>
                      <a:pt x="94012" y="31203"/>
                      <a:pt x="94086" y="31257"/>
                    </a:cubicBezTo>
                    <a:cubicBezTo>
                      <a:pt x="94779" y="31754"/>
                      <a:pt x="94302" y="31240"/>
                      <a:pt x="95567" y="32368"/>
                    </a:cubicBezTo>
                    <a:cubicBezTo>
                      <a:pt x="94832" y="33540"/>
                      <a:pt x="95056" y="33225"/>
                      <a:pt x="94725" y="33492"/>
                    </a:cubicBezTo>
                    <a:cubicBezTo>
                      <a:pt x="94310" y="32934"/>
                      <a:pt x="93962" y="32340"/>
                      <a:pt x="93447" y="31894"/>
                    </a:cubicBezTo>
                    <a:cubicBezTo>
                      <a:pt x="93297" y="31969"/>
                      <a:pt x="93199" y="32018"/>
                      <a:pt x="93058" y="32088"/>
                    </a:cubicBezTo>
                    <a:cubicBezTo>
                      <a:pt x="93354" y="32780"/>
                      <a:pt x="94070" y="33131"/>
                      <a:pt x="94390" y="33851"/>
                    </a:cubicBezTo>
                    <a:cubicBezTo>
                      <a:pt x="94199" y="34284"/>
                      <a:pt x="93819" y="34565"/>
                      <a:pt x="93405" y="34826"/>
                    </a:cubicBezTo>
                    <a:cubicBezTo>
                      <a:pt x="92917" y="34213"/>
                      <a:pt x="92635" y="33473"/>
                      <a:pt x="91960" y="33078"/>
                    </a:cubicBezTo>
                    <a:cubicBezTo>
                      <a:pt x="91672" y="33225"/>
                      <a:pt x="91753" y="33156"/>
                      <a:pt x="91688" y="33339"/>
                    </a:cubicBezTo>
                    <a:cubicBezTo>
                      <a:pt x="92108" y="33874"/>
                      <a:pt x="92548" y="34435"/>
                      <a:pt x="93009" y="35023"/>
                    </a:cubicBezTo>
                    <a:cubicBezTo>
                      <a:pt x="92533" y="35382"/>
                      <a:pt x="92778" y="35253"/>
                      <a:pt x="92094" y="35549"/>
                    </a:cubicBezTo>
                    <a:cubicBezTo>
                      <a:pt x="91325" y="33913"/>
                      <a:pt x="91545" y="34334"/>
                      <a:pt x="91243" y="33986"/>
                    </a:cubicBezTo>
                    <a:cubicBezTo>
                      <a:pt x="91118" y="34015"/>
                      <a:pt x="90983" y="34047"/>
                      <a:pt x="90862" y="34076"/>
                    </a:cubicBezTo>
                    <a:cubicBezTo>
                      <a:pt x="90856" y="34200"/>
                      <a:pt x="90826" y="34283"/>
                      <a:pt x="90853" y="34342"/>
                    </a:cubicBezTo>
                    <a:cubicBezTo>
                      <a:pt x="91050" y="34784"/>
                      <a:pt x="91443" y="35139"/>
                      <a:pt x="91455" y="35715"/>
                    </a:cubicBezTo>
                    <a:cubicBezTo>
                      <a:pt x="91265" y="35805"/>
                      <a:pt x="91070" y="35898"/>
                      <a:pt x="90828" y="36013"/>
                    </a:cubicBezTo>
                    <a:cubicBezTo>
                      <a:pt x="90465" y="35473"/>
                      <a:pt x="90550" y="34796"/>
                      <a:pt x="90181" y="34334"/>
                    </a:cubicBezTo>
                    <a:cubicBezTo>
                      <a:pt x="90156" y="34330"/>
                      <a:pt x="90133" y="34329"/>
                      <a:pt x="90111" y="34329"/>
                    </a:cubicBezTo>
                    <a:cubicBezTo>
                      <a:pt x="89574" y="34329"/>
                      <a:pt x="90040" y="35325"/>
                      <a:pt x="90284" y="35953"/>
                    </a:cubicBezTo>
                    <a:cubicBezTo>
                      <a:pt x="89947" y="36161"/>
                      <a:pt x="89865" y="36212"/>
                      <a:pt x="89623" y="36212"/>
                    </a:cubicBezTo>
                    <a:cubicBezTo>
                      <a:pt x="89545" y="36212"/>
                      <a:pt x="89451" y="36207"/>
                      <a:pt x="89327" y="36200"/>
                    </a:cubicBezTo>
                    <a:cubicBezTo>
                      <a:pt x="89033" y="35825"/>
                      <a:pt x="89432" y="35287"/>
                      <a:pt x="89024" y="34917"/>
                    </a:cubicBezTo>
                    <a:cubicBezTo>
                      <a:pt x="88930" y="34979"/>
                      <a:pt x="88840" y="35038"/>
                      <a:pt x="88703" y="35128"/>
                    </a:cubicBezTo>
                    <a:lnTo>
                      <a:pt x="88703" y="36402"/>
                    </a:lnTo>
                    <a:cubicBezTo>
                      <a:pt x="88516" y="36415"/>
                      <a:pt x="88381" y="36425"/>
                      <a:pt x="88223" y="36437"/>
                    </a:cubicBezTo>
                    <a:cubicBezTo>
                      <a:pt x="87958" y="35780"/>
                      <a:pt x="88126" y="35136"/>
                      <a:pt x="88064" y="34481"/>
                    </a:cubicBezTo>
                    <a:cubicBezTo>
                      <a:pt x="90719" y="33374"/>
                      <a:pt x="92932" y="32086"/>
                      <a:pt x="93577" y="28638"/>
                    </a:cubicBezTo>
                    <a:cubicBezTo>
                      <a:pt x="93692" y="28024"/>
                      <a:pt x="93669" y="27443"/>
                      <a:pt x="93549" y="26874"/>
                    </a:cubicBezTo>
                    <a:cubicBezTo>
                      <a:pt x="94159" y="26334"/>
                      <a:pt x="94391" y="26232"/>
                      <a:pt x="95412" y="26048"/>
                    </a:cubicBezTo>
                    <a:close/>
                    <a:moveTo>
                      <a:pt x="83012" y="34248"/>
                    </a:moveTo>
                    <a:lnTo>
                      <a:pt x="83012" y="34248"/>
                    </a:lnTo>
                    <a:cubicBezTo>
                      <a:pt x="83189" y="34264"/>
                      <a:pt x="83382" y="34248"/>
                      <a:pt x="83535" y="34319"/>
                    </a:cubicBezTo>
                    <a:cubicBezTo>
                      <a:pt x="84364" y="34685"/>
                      <a:pt x="85159" y="34748"/>
                      <a:pt x="86001" y="34748"/>
                    </a:cubicBezTo>
                    <a:cubicBezTo>
                      <a:pt x="86446" y="34748"/>
                      <a:pt x="86904" y="34730"/>
                      <a:pt x="87387" y="34730"/>
                    </a:cubicBezTo>
                    <a:cubicBezTo>
                      <a:pt x="87625" y="35240"/>
                      <a:pt x="87419" y="35819"/>
                      <a:pt x="87592" y="36281"/>
                    </a:cubicBezTo>
                    <a:cubicBezTo>
                      <a:pt x="87476" y="36450"/>
                      <a:pt x="87371" y="36530"/>
                      <a:pt x="87258" y="36530"/>
                    </a:cubicBezTo>
                    <a:cubicBezTo>
                      <a:pt x="87196" y="36530"/>
                      <a:pt x="87131" y="36505"/>
                      <a:pt x="87061" y="36457"/>
                    </a:cubicBezTo>
                    <a:cubicBezTo>
                      <a:pt x="86910" y="35991"/>
                      <a:pt x="87382" y="35412"/>
                      <a:pt x="86797" y="34984"/>
                    </a:cubicBezTo>
                    <a:cubicBezTo>
                      <a:pt x="86104" y="35299"/>
                      <a:pt x="86441" y="35970"/>
                      <a:pt x="86266" y="36473"/>
                    </a:cubicBezTo>
                    <a:cubicBezTo>
                      <a:pt x="86060" y="36532"/>
                      <a:pt x="86056" y="36557"/>
                      <a:pt x="85935" y="36557"/>
                    </a:cubicBezTo>
                    <a:cubicBezTo>
                      <a:pt x="85847" y="36557"/>
                      <a:pt x="85698" y="36544"/>
                      <a:pt x="85367" y="36522"/>
                    </a:cubicBezTo>
                    <a:cubicBezTo>
                      <a:pt x="85309" y="36061"/>
                      <a:pt x="85325" y="36191"/>
                      <a:pt x="85269" y="35755"/>
                    </a:cubicBezTo>
                    <a:cubicBezTo>
                      <a:pt x="85178" y="35621"/>
                      <a:pt x="85078" y="35570"/>
                      <a:pt x="84969" y="35570"/>
                    </a:cubicBezTo>
                    <a:cubicBezTo>
                      <a:pt x="84901" y="35570"/>
                      <a:pt x="84830" y="35590"/>
                      <a:pt x="84756" y="35622"/>
                    </a:cubicBezTo>
                    <a:cubicBezTo>
                      <a:pt x="84437" y="35811"/>
                      <a:pt x="84499" y="36307"/>
                      <a:pt x="84115" y="36504"/>
                    </a:cubicBezTo>
                    <a:cubicBezTo>
                      <a:pt x="83933" y="35941"/>
                      <a:pt x="84693" y="35507"/>
                      <a:pt x="84192" y="34992"/>
                    </a:cubicBezTo>
                    <a:cubicBezTo>
                      <a:pt x="84087" y="34935"/>
                      <a:pt x="83994" y="34910"/>
                      <a:pt x="83910" y="34910"/>
                    </a:cubicBezTo>
                    <a:cubicBezTo>
                      <a:pt x="83507" y="34910"/>
                      <a:pt x="83318" y="35500"/>
                      <a:pt x="83038" y="36051"/>
                    </a:cubicBezTo>
                    <a:cubicBezTo>
                      <a:pt x="82918" y="36027"/>
                      <a:pt x="82811" y="36008"/>
                      <a:pt x="82643" y="35976"/>
                    </a:cubicBezTo>
                    <a:cubicBezTo>
                      <a:pt x="82709" y="35503"/>
                      <a:pt x="83067" y="35174"/>
                      <a:pt x="83182" y="34684"/>
                    </a:cubicBezTo>
                    <a:cubicBezTo>
                      <a:pt x="83137" y="34572"/>
                      <a:pt x="83074" y="34411"/>
                      <a:pt x="83012" y="34248"/>
                    </a:cubicBezTo>
                    <a:close/>
                    <a:moveTo>
                      <a:pt x="96703" y="32419"/>
                    </a:moveTo>
                    <a:cubicBezTo>
                      <a:pt x="96758" y="33200"/>
                      <a:pt x="95516" y="35243"/>
                      <a:pt x="92773" y="36511"/>
                    </a:cubicBezTo>
                    <a:cubicBezTo>
                      <a:pt x="91594" y="37056"/>
                      <a:pt x="89940" y="37371"/>
                      <a:pt x="88992" y="37371"/>
                    </a:cubicBezTo>
                    <a:cubicBezTo>
                      <a:pt x="88849" y="37371"/>
                      <a:pt x="88722" y="37364"/>
                      <a:pt x="88615" y="37349"/>
                    </a:cubicBezTo>
                    <a:cubicBezTo>
                      <a:pt x="92070" y="36533"/>
                      <a:pt x="94609" y="35915"/>
                      <a:pt x="96392" y="32835"/>
                    </a:cubicBezTo>
                    <a:cubicBezTo>
                      <a:pt x="96477" y="32688"/>
                      <a:pt x="96483" y="32465"/>
                      <a:pt x="96703" y="32419"/>
                    </a:cubicBezTo>
                    <a:close/>
                    <a:moveTo>
                      <a:pt x="70835" y="36354"/>
                    </a:moveTo>
                    <a:cubicBezTo>
                      <a:pt x="71073" y="36550"/>
                      <a:pt x="70970" y="36262"/>
                      <a:pt x="71272" y="37526"/>
                    </a:cubicBezTo>
                    <a:cubicBezTo>
                      <a:pt x="70998" y="37469"/>
                      <a:pt x="70788" y="37424"/>
                      <a:pt x="70547" y="37372"/>
                    </a:cubicBezTo>
                    <a:cubicBezTo>
                      <a:pt x="70449" y="37135"/>
                      <a:pt x="70349" y="36893"/>
                      <a:pt x="70217" y="36573"/>
                    </a:cubicBezTo>
                    <a:cubicBezTo>
                      <a:pt x="70505" y="36471"/>
                      <a:pt x="70680" y="36411"/>
                      <a:pt x="70835" y="36354"/>
                    </a:cubicBezTo>
                    <a:close/>
                    <a:moveTo>
                      <a:pt x="81702" y="36466"/>
                    </a:moveTo>
                    <a:lnTo>
                      <a:pt x="81702" y="36466"/>
                    </a:lnTo>
                    <a:cubicBezTo>
                      <a:pt x="82211" y="36724"/>
                      <a:pt x="82541" y="36892"/>
                      <a:pt x="82880" y="37062"/>
                    </a:cubicBezTo>
                    <a:cubicBezTo>
                      <a:pt x="82645" y="37357"/>
                      <a:pt x="82427" y="37600"/>
                      <a:pt x="82180" y="37802"/>
                    </a:cubicBezTo>
                    <a:cubicBezTo>
                      <a:pt x="81933" y="37563"/>
                      <a:pt x="82046" y="37886"/>
                      <a:pt x="81702" y="36466"/>
                    </a:cubicBezTo>
                    <a:close/>
                    <a:moveTo>
                      <a:pt x="43353" y="35704"/>
                    </a:moveTo>
                    <a:cubicBezTo>
                      <a:pt x="43646" y="35839"/>
                      <a:pt x="43941" y="35977"/>
                      <a:pt x="44295" y="36140"/>
                    </a:cubicBezTo>
                    <a:cubicBezTo>
                      <a:pt x="43926" y="36693"/>
                      <a:pt x="43549" y="37202"/>
                      <a:pt x="43641" y="37864"/>
                    </a:cubicBezTo>
                    <a:lnTo>
                      <a:pt x="43641" y="37864"/>
                    </a:lnTo>
                    <a:cubicBezTo>
                      <a:pt x="43314" y="37694"/>
                      <a:pt x="42927" y="37605"/>
                      <a:pt x="42772" y="37210"/>
                    </a:cubicBezTo>
                    <a:lnTo>
                      <a:pt x="42772" y="37210"/>
                    </a:lnTo>
                    <a:cubicBezTo>
                      <a:pt x="42870" y="37199"/>
                      <a:pt x="42969" y="37186"/>
                      <a:pt x="43071" y="37174"/>
                    </a:cubicBezTo>
                    <a:cubicBezTo>
                      <a:pt x="43373" y="36731"/>
                      <a:pt x="43105" y="36197"/>
                      <a:pt x="43353" y="35704"/>
                    </a:cubicBezTo>
                    <a:close/>
                    <a:moveTo>
                      <a:pt x="44763" y="36506"/>
                    </a:moveTo>
                    <a:cubicBezTo>
                      <a:pt x="44979" y="36679"/>
                      <a:pt x="45209" y="36864"/>
                      <a:pt x="45415" y="37027"/>
                    </a:cubicBezTo>
                    <a:cubicBezTo>
                      <a:pt x="45068" y="37536"/>
                      <a:pt x="44750" y="38003"/>
                      <a:pt x="44423" y="38483"/>
                    </a:cubicBezTo>
                    <a:cubicBezTo>
                      <a:pt x="44128" y="38385"/>
                      <a:pt x="43881" y="38179"/>
                      <a:pt x="43686" y="37904"/>
                    </a:cubicBezTo>
                    <a:lnTo>
                      <a:pt x="44148" y="37904"/>
                    </a:lnTo>
                    <a:cubicBezTo>
                      <a:pt x="44566" y="37495"/>
                      <a:pt x="44195" y="36841"/>
                      <a:pt x="44763" y="36506"/>
                    </a:cubicBezTo>
                    <a:close/>
                    <a:moveTo>
                      <a:pt x="53562" y="28758"/>
                    </a:moveTo>
                    <a:cubicBezTo>
                      <a:pt x="53918" y="28999"/>
                      <a:pt x="54151" y="29272"/>
                      <a:pt x="54165" y="29704"/>
                    </a:cubicBezTo>
                    <a:cubicBezTo>
                      <a:pt x="52712" y="30228"/>
                      <a:pt x="53035" y="30082"/>
                      <a:pt x="52804" y="30330"/>
                    </a:cubicBezTo>
                    <a:cubicBezTo>
                      <a:pt x="52815" y="30436"/>
                      <a:pt x="52830" y="30573"/>
                      <a:pt x="52851" y="30786"/>
                    </a:cubicBezTo>
                    <a:cubicBezTo>
                      <a:pt x="53417" y="30650"/>
                      <a:pt x="53920" y="30528"/>
                      <a:pt x="54485" y="30392"/>
                    </a:cubicBezTo>
                    <a:cubicBezTo>
                      <a:pt x="54686" y="30779"/>
                      <a:pt x="54899" y="31151"/>
                      <a:pt x="54815" y="31608"/>
                    </a:cubicBezTo>
                    <a:cubicBezTo>
                      <a:pt x="54692" y="31654"/>
                      <a:pt x="54576" y="31671"/>
                      <a:pt x="54465" y="31671"/>
                    </a:cubicBezTo>
                    <a:cubicBezTo>
                      <a:pt x="54174" y="31671"/>
                      <a:pt x="53918" y="31552"/>
                      <a:pt x="53652" y="31519"/>
                    </a:cubicBezTo>
                    <a:cubicBezTo>
                      <a:pt x="53605" y="31513"/>
                      <a:pt x="53558" y="31510"/>
                      <a:pt x="53511" y="31510"/>
                    </a:cubicBezTo>
                    <a:cubicBezTo>
                      <a:pt x="53108" y="31510"/>
                      <a:pt x="52749" y="31727"/>
                      <a:pt x="52914" y="32105"/>
                    </a:cubicBezTo>
                    <a:cubicBezTo>
                      <a:pt x="53156" y="32236"/>
                      <a:pt x="53433" y="32239"/>
                      <a:pt x="53718" y="32239"/>
                    </a:cubicBezTo>
                    <a:cubicBezTo>
                      <a:pt x="53733" y="32239"/>
                      <a:pt x="53747" y="32239"/>
                      <a:pt x="53761" y="32239"/>
                    </a:cubicBezTo>
                    <a:cubicBezTo>
                      <a:pt x="54143" y="32239"/>
                      <a:pt x="54535" y="32244"/>
                      <a:pt x="54871" y="32552"/>
                    </a:cubicBezTo>
                    <a:cubicBezTo>
                      <a:pt x="54930" y="33084"/>
                      <a:pt x="54927" y="32866"/>
                      <a:pt x="54854" y="33403"/>
                    </a:cubicBezTo>
                    <a:cubicBezTo>
                      <a:pt x="54788" y="33403"/>
                      <a:pt x="54733" y="33412"/>
                      <a:pt x="54689" y="33412"/>
                    </a:cubicBezTo>
                    <a:cubicBezTo>
                      <a:pt x="54663" y="33412"/>
                      <a:pt x="54641" y="33409"/>
                      <a:pt x="54623" y="33400"/>
                    </a:cubicBezTo>
                    <a:cubicBezTo>
                      <a:pt x="54235" y="33194"/>
                      <a:pt x="53840" y="33022"/>
                      <a:pt x="53401" y="33022"/>
                    </a:cubicBezTo>
                    <a:cubicBezTo>
                      <a:pt x="53338" y="33022"/>
                      <a:pt x="53274" y="33026"/>
                      <a:pt x="53208" y="33033"/>
                    </a:cubicBezTo>
                    <a:cubicBezTo>
                      <a:pt x="53012" y="33056"/>
                      <a:pt x="52841" y="33126"/>
                      <a:pt x="52831" y="33394"/>
                    </a:cubicBezTo>
                    <a:cubicBezTo>
                      <a:pt x="53337" y="33854"/>
                      <a:pt x="54187" y="33558"/>
                      <a:pt x="54637" y="34164"/>
                    </a:cubicBezTo>
                    <a:cubicBezTo>
                      <a:pt x="54684" y="34613"/>
                      <a:pt x="54508" y="34974"/>
                      <a:pt x="54211" y="35342"/>
                    </a:cubicBezTo>
                    <a:cubicBezTo>
                      <a:pt x="53533" y="34725"/>
                      <a:pt x="53319" y="34485"/>
                      <a:pt x="53083" y="34485"/>
                    </a:cubicBezTo>
                    <a:cubicBezTo>
                      <a:pt x="52963" y="34485"/>
                      <a:pt x="52839" y="34546"/>
                      <a:pt x="52645" y="34652"/>
                    </a:cubicBezTo>
                    <a:cubicBezTo>
                      <a:pt x="52660" y="35002"/>
                      <a:pt x="52964" y="35130"/>
                      <a:pt x="53181" y="35327"/>
                    </a:cubicBezTo>
                    <a:cubicBezTo>
                      <a:pt x="53376" y="35501"/>
                      <a:pt x="53565" y="35682"/>
                      <a:pt x="53766" y="35870"/>
                    </a:cubicBezTo>
                    <a:cubicBezTo>
                      <a:pt x="53612" y="36397"/>
                      <a:pt x="53242" y="36735"/>
                      <a:pt x="52998" y="37125"/>
                    </a:cubicBezTo>
                    <a:cubicBezTo>
                      <a:pt x="52567" y="37108"/>
                      <a:pt x="52488" y="36263"/>
                      <a:pt x="51908" y="35870"/>
                    </a:cubicBezTo>
                    <a:lnTo>
                      <a:pt x="51908" y="35870"/>
                    </a:lnTo>
                    <a:cubicBezTo>
                      <a:pt x="50880" y="36042"/>
                      <a:pt x="51665" y="36807"/>
                      <a:pt x="52351" y="37672"/>
                    </a:cubicBezTo>
                    <a:cubicBezTo>
                      <a:pt x="52162" y="38077"/>
                      <a:pt x="51818" y="38138"/>
                      <a:pt x="51564" y="38291"/>
                    </a:cubicBezTo>
                    <a:cubicBezTo>
                      <a:pt x="51082" y="37987"/>
                      <a:pt x="51399" y="37343"/>
                      <a:pt x="50783" y="37181"/>
                    </a:cubicBezTo>
                    <a:cubicBezTo>
                      <a:pt x="50335" y="37263"/>
                      <a:pt x="50572" y="37726"/>
                      <a:pt x="50774" y="38371"/>
                    </a:cubicBezTo>
                    <a:cubicBezTo>
                      <a:pt x="50672" y="38446"/>
                      <a:pt x="50590" y="38506"/>
                      <a:pt x="50505" y="38568"/>
                    </a:cubicBezTo>
                    <a:cubicBezTo>
                      <a:pt x="50150" y="38342"/>
                      <a:pt x="50404" y="37760"/>
                      <a:pt x="49871" y="37665"/>
                    </a:cubicBezTo>
                    <a:cubicBezTo>
                      <a:pt x="49815" y="37701"/>
                      <a:pt x="49726" y="37763"/>
                      <a:pt x="49668" y="37804"/>
                    </a:cubicBezTo>
                    <a:cubicBezTo>
                      <a:pt x="49527" y="38067"/>
                      <a:pt x="49850" y="38326"/>
                      <a:pt x="49632" y="38561"/>
                    </a:cubicBezTo>
                    <a:cubicBezTo>
                      <a:pt x="49156" y="38422"/>
                      <a:pt x="49589" y="37869"/>
                      <a:pt x="49172" y="37717"/>
                    </a:cubicBezTo>
                    <a:cubicBezTo>
                      <a:pt x="49147" y="37713"/>
                      <a:pt x="49125" y="37712"/>
                      <a:pt x="49103" y="37712"/>
                    </a:cubicBezTo>
                    <a:cubicBezTo>
                      <a:pt x="48773" y="37712"/>
                      <a:pt x="48759" y="38104"/>
                      <a:pt x="48535" y="38284"/>
                    </a:cubicBezTo>
                    <a:cubicBezTo>
                      <a:pt x="48169" y="38190"/>
                      <a:pt x="48651" y="38580"/>
                      <a:pt x="46281" y="36459"/>
                    </a:cubicBezTo>
                    <a:cubicBezTo>
                      <a:pt x="46328" y="36380"/>
                      <a:pt x="46375" y="36354"/>
                      <a:pt x="46423" y="36354"/>
                    </a:cubicBezTo>
                    <a:cubicBezTo>
                      <a:pt x="46495" y="36354"/>
                      <a:pt x="46568" y="36412"/>
                      <a:pt x="46639" y="36435"/>
                    </a:cubicBezTo>
                    <a:cubicBezTo>
                      <a:pt x="47036" y="36562"/>
                      <a:pt x="47426" y="36718"/>
                      <a:pt x="47831" y="36808"/>
                    </a:cubicBezTo>
                    <a:cubicBezTo>
                      <a:pt x="48101" y="36868"/>
                      <a:pt x="48367" y="36897"/>
                      <a:pt x="48625" y="36897"/>
                    </a:cubicBezTo>
                    <a:cubicBezTo>
                      <a:pt x="51210" y="36897"/>
                      <a:pt x="53106" y="34025"/>
                      <a:pt x="51976" y="30510"/>
                    </a:cubicBezTo>
                    <a:cubicBezTo>
                      <a:pt x="51863" y="30157"/>
                      <a:pt x="51779" y="29794"/>
                      <a:pt x="51683" y="29435"/>
                    </a:cubicBezTo>
                    <a:lnTo>
                      <a:pt x="51683" y="29435"/>
                    </a:lnTo>
                    <a:cubicBezTo>
                      <a:pt x="52516" y="29244"/>
                      <a:pt x="52033" y="29437"/>
                      <a:pt x="53562" y="28758"/>
                    </a:cubicBezTo>
                    <a:close/>
                    <a:moveTo>
                      <a:pt x="51793" y="39138"/>
                    </a:moveTo>
                    <a:lnTo>
                      <a:pt x="51793" y="39138"/>
                    </a:lnTo>
                    <a:cubicBezTo>
                      <a:pt x="51811" y="39166"/>
                      <a:pt x="51829" y="39196"/>
                      <a:pt x="51848" y="39225"/>
                    </a:cubicBezTo>
                    <a:cubicBezTo>
                      <a:pt x="51833" y="39256"/>
                      <a:pt x="51817" y="39290"/>
                      <a:pt x="51801" y="39323"/>
                    </a:cubicBezTo>
                    <a:cubicBezTo>
                      <a:pt x="51686" y="39160"/>
                      <a:pt x="51710" y="39199"/>
                      <a:pt x="51793" y="39138"/>
                    </a:cubicBezTo>
                    <a:close/>
                    <a:moveTo>
                      <a:pt x="51366" y="39299"/>
                    </a:moveTo>
                    <a:lnTo>
                      <a:pt x="51366" y="39299"/>
                    </a:lnTo>
                    <a:cubicBezTo>
                      <a:pt x="51026" y="39684"/>
                      <a:pt x="51026" y="39684"/>
                      <a:pt x="49574" y="39861"/>
                    </a:cubicBezTo>
                    <a:cubicBezTo>
                      <a:pt x="49525" y="39780"/>
                      <a:pt x="49472" y="39693"/>
                      <a:pt x="49397" y="39572"/>
                    </a:cubicBezTo>
                    <a:cubicBezTo>
                      <a:pt x="50057" y="39480"/>
                      <a:pt x="50677" y="39395"/>
                      <a:pt x="51366" y="39299"/>
                    </a:cubicBezTo>
                    <a:close/>
                    <a:moveTo>
                      <a:pt x="83732" y="37255"/>
                    </a:moveTo>
                    <a:cubicBezTo>
                      <a:pt x="83847" y="37255"/>
                      <a:pt x="83848" y="37274"/>
                      <a:pt x="84085" y="37389"/>
                    </a:cubicBezTo>
                    <a:cubicBezTo>
                      <a:pt x="84117" y="37571"/>
                      <a:pt x="84352" y="37203"/>
                      <a:pt x="82328" y="39903"/>
                    </a:cubicBezTo>
                    <a:lnTo>
                      <a:pt x="82328" y="38426"/>
                    </a:lnTo>
                    <a:cubicBezTo>
                      <a:pt x="82681" y="38059"/>
                      <a:pt x="83067" y="37657"/>
                      <a:pt x="83453" y="37259"/>
                    </a:cubicBezTo>
                    <a:cubicBezTo>
                      <a:pt x="83597" y="37259"/>
                      <a:pt x="83678" y="37255"/>
                      <a:pt x="83732" y="37255"/>
                    </a:cubicBezTo>
                    <a:close/>
                    <a:moveTo>
                      <a:pt x="46015" y="37473"/>
                    </a:moveTo>
                    <a:cubicBezTo>
                      <a:pt x="46307" y="37735"/>
                      <a:pt x="46553" y="37957"/>
                      <a:pt x="46846" y="38218"/>
                    </a:cubicBezTo>
                    <a:cubicBezTo>
                      <a:pt x="46114" y="38959"/>
                      <a:pt x="45627" y="39266"/>
                      <a:pt x="45704" y="40136"/>
                    </a:cubicBezTo>
                    <a:lnTo>
                      <a:pt x="45704" y="40136"/>
                    </a:lnTo>
                    <a:cubicBezTo>
                      <a:pt x="45563" y="39938"/>
                      <a:pt x="45387" y="39728"/>
                      <a:pt x="44927" y="39151"/>
                    </a:cubicBezTo>
                    <a:cubicBezTo>
                      <a:pt x="45303" y="38572"/>
                      <a:pt x="45646" y="38045"/>
                      <a:pt x="46015" y="37473"/>
                    </a:cubicBezTo>
                    <a:close/>
                    <a:moveTo>
                      <a:pt x="37938" y="33563"/>
                    </a:moveTo>
                    <a:cubicBezTo>
                      <a:pt x="38058" y="33563"/>
                      <a:pt x="38172" y="33606"/>
                      <a:pt x="38287" y="33682"/>
                    </a:cubicBezTo>
                    <a:cubicBezTo>
                      <a:pt x="38392" y="35364"/>
                      <a:pt x="38462" y="35649"/>
                      <a:pt x="39134" y="36290"/>
                    </a:cubicBezTo>
                    <a:cubicBezTo>
                      <a:pt x="39225" y="36268"/>
                      <a:pt x="39342" y="36262"/>
                      <a:pt x="39431" y="36208"/>
                    </a:cubicBezTo>
                    <a:cubicBezTo>
                      <a:pt x="39509" y="36161"/>
                      <a:pt x="39579" y="36136"/>
                      <a:pt x="39651" y="36136"/>
                    </a:cubicBezTo>
                    <a:cubicBezTo>
                      <a:pt x="39712" y="36136"/>
                      <a:pt x="39773" y="36153"/>
                      <a:pt x="39842" y="36190"/>
                    </a:cubicBezTo>
                    <a:cubicBezTo>
                      <a:pt x="39872" y="36206"/>
                      <a:pt x="39907" y="36211"/>
                      <a:pt x="39947" y="36211"/>
                    </a:cubicBezTo>
                    <a:cubicBezTo>
                      <a:pt x="40014" y="36211"/>
                      <a:pt x="40096" y="36197"/>
                      <a:pt x="40189" y="36197"/>
                    </a:cubicBezTo>
                    <a:cubicBezTo>
                      <a:pt x="40346" y="35469"/>
                      <a:pt x="39893" y="34866"/>
                      <a:pt x="39856" y="34199"/>
                    </a:cubicBezTo>
                    <a:cubicBezTo>
                      <a:pt x="39910" y="34147"/>
                      <a:pt x="39960" y="34128"/>
                      <a:pt x="40007" y="34128"/>
                    </a:cubicBezTo>
                    <a:cubicBezTo>
                      <a:pt x="40128" y="34128"/>
                      <a:pt x="40232" y="34256"/>
                      <a:pt x="40367" y="34285"/>
                    </a:cubicBezTo>
                    <a:cubicBezTo>
                      <a:pt x="40610" y="34897"/>
                      <a:pt x="40255" y="35663"/>
                      <a:pt x="40801" y="36211"/>
                    </a:cubicBezTo>
                    <a:cubicBezTo>
                      <a:pt x="40846" y="36256"/>
                      <a:pt x="40938" y="36252"/>
                      <a:pt x="41040" y="36279"/>
                    </a:cubicBezTo>
                    <a:cubicBezTo>
                      <a:pt x="41431" y="35827"/>
                      <a:pt x="40988" y="35260"/>
                      <a:pt x="41187" y="34809"/>
                    </a:cubicBezTo>
                    <a:cubicBezTo>
                      <a:pt x="41263" y="34755"/>
                      <a:pt x="41329" y="34733"/>
                      <a:pt x="41390" y="34733"/>
                    </a:cubicBezTo>
                    <a:cubicBezTo>
                      <a:pt x="41517" y="34733"/>
                      <a:pt x="41623" y="34827"/>
                      <a:pt x="41750" y="34921"/>
                    </a:cubicBezTo>
                    <a:cubicBezTo>
                      <a:pt x="41708" y="35423"/>
                      <a:pt x="41331" y="35963"/>
                      <a:pt x="41773" y="36545"/>
                    </a:cubicBezTo>
                    <a:cubicBezTo>
                      <a:pt x="41922" y="36505"/>
                      <a:pt x="42085" y="36461"/>
                      <a:pt x="42276" y="36410"/>
                    </a:cubicBezTo>
                    <a:cubicBezTo>
                      <a:pt x="42199" y="35952"/>
                      <a:pt x="42131" y="35552"/>
                      <a:pt x="42070" y="35190"/>
                    </a:cubicBezTo>
                    <a:cubicBezTo>
                      <a:pt x="42134" y="35120"/>
                      <a:pt x="42168" y="35066"/>
                      <a:pt x="42182" y="35066"/>
                    </a:cubicBezTo>
                    <a:cubicBezTo>
                      <a:pt x="42183" y="35066"/>
                      <a:pt x="42183" y="35066"/>
                      <a:pt x="42184" y="35066"/>
                    </a:cubicBezTo>
                    <a:cubicBezTo>
                      <a:pt x="42714" y="35253"/>
                      <a:pt x="42635" y="35259"/>
                      <a:pt x="42859" y="35458"/>
                    </a:cubicBezTo>
                    <a:cubicBezTo>
                      <a:pt x="42567" y="36588"/>
                      <a:pt x="42472" y="36628"/>
                      <a:pt x="42730" y="37194"/>
                    </a:cubicBezTo>
                    <a:lnTo>
                      <a:pt x="42730" y="37194"/>
                    </a:lnTo>
                    <a:cubicBezTo>
                      <a:pt x="42677" y="37205"/>
                      <a:pt x="42626" y="37209"/>
                      <a:pt x="42575" y="37209"/>
                    </a:cubicBezTo>
                    <a:cubicBezTo>
                      <a:pt x="42255" y="37209"/>
                      <a:pt x="41975" y="37025"/>
                      <a:pt x="41677" y="36937"/>
                    </a:cubicBezTo>
                    <a:cubicBezTo>
                      <a:pt x="41209" y="36797"/>
                      <a:pt x="40754" y="36726"/>
                      <a:pt x="40313" y="36726"/>
                    </a:cubicBezTo>
                    <a:cubicBezTo>
                      <a:pt x="39395" y="36726"/>
                      <a:pt x="38535" y="37032"/>
                      <a:pt x="37730" y="37655"/>
                    </a:cubicBezTo>
                    <a:cubicBezTo>
                      <a:pt x="37178" y="38083"/>
                      <a:pt x="36851" y="38672"/>
                      <a:pt x="36529" y="39275"/>
                    </a:cubicBezTo>
                    <a:cubicBezTo>
                      <a:pt x="36375" y="39561"/>
                      <a:pt x="36422" y="39935"/>
                      <a:pt x="36132" y="40151"/>
                    </a:cubicBezTo>
                    <a:lnTo>
                      <a:pt x="36132" y="40151"/>
                    </a:lnTo>
                    <a:cubicBezTo>
                      <a:pt x="36139" y="39638"/>
                      <a:pt x="35930" y="39653"/>
                      <a:pt x="32806" y="38101"/>
                    </a:cubicBezTo>
                    <a:cubicBezTo>
                      <a:pt x="32931" y="36985"/>
                      <a:pt x="32931" y="36985"/>
                      <a:pt x="33387" y="36280"/>
                    </a:cubicBezTo>
                    <a:lnTo>
                      <a:pt x="33387" y="36280"/>
                    </a:lnTo>
                    <a:lnTo>
                      <a:pt x="33368" y="36301"/>
                    </a:lnTo>
                    <a:cubicBezTo>
                      <a:pt x="33414" y="35744"/>
                      <a:pt x="33815" y="35457"/>
                      <a:pt x="34258" y="35103"/>
                    </a:cubicBezTo>
                    <a:cubicBezTo>
                      <a:pt x="35218" y="36595"/>
                      <a:pt x="35438" y="37470"/>
                      <a:pt x="36236" y="37703"/>
                    </a:cubicBezTo>
                    <a:cubicBezTo>
                      <a:pt x="36317" y="37659"/>
                      <a:pt x="36412" y="37610"/>
                      <a:pt x="36525" y="37551"/>
                    </a:cubicBezTo>
                    <a:cubicBezTo>
                      <a:pt x="36091" y="36506"/>
                      <a:pt x="35147" y="35810"/>
                      <a:pt x="34728" y="34796"/>
                    </a:cubicBezTo>
                    <a:cubicBezTo>
                      <a:pt x="35062" y="34311"/>
                      <a:pt x="35062" y="34311"/>
                      <a:pt x="35571" y="34069"/>
                    </a:cubicBezTo>
                    <a:cubicBezTo>
                      <a:pt x="36013" y="35440"/>
                      <a:pt x="36170" y="36071"/>
                      <a:pt x="36574" y="36724"/>
                    </a:cubicBezTo>
                    <a:cubicBezTo>
                      <a:pt x="36701" y="36929"/>
                      <a:pt x="37004" y="37257"/>
                      <a:pt x="37302" y="37257"/>
                    </a:cubicBezTo>
                    <a:cubicBezTo>
                      <a:pt x="37432" y="37257"/>
                      <a:pt x="37561" y="37195"/>
                      <a:pt x="37674" y="37033"/>
                    </a:cubicBezTo>
                    <a:cubicBezTo>
                      <a:pt x="37624" y="36811"/>
                      <a:pt x="37569" y="36571"/>
                      <a:pt x="37515" y="36331"/>
                    </a:cubicBezTo>
                    <a:lnTo>
                      <a:pt x="37515" y="36331"/>
                    </a:lnTo>
                    <a:cubicBezTo>
                      <a:pt x="37716" y="36466"/>
                      <a:pt x="37915" y="36598"/>
                      <a:pt x="38086" y="36714"/>
                    </a:cubicBezTo>
                    <a:cubicBezTo>
                      <a:pt x="38374" y="36625"/>
                      <a:pt x="38440" y="36441"/>
                      <a:pt x="38391" y="36251"/>
                    </a:cubicBezTo>
                    <a:cubicBezTo>
                      <a:pt x="38262" y="35750"/>
                      <a:pt x="37648" y="34372"/>
                      <a:pt x="37494" y="33740"/>
                    </a:cubicBezTo>
                    <a:cubicBezTo>
                      <a:pt x="37656" y="33618"/>
                      <a:pt x="37801" y="33563"/>
                      <a:pt x="37938" y="33563"/>
                    </a:cubicBezTo>
                    <a:close/>
                    <a:moveTo>
                      <a:pt x="50814" y="40178"/>
                    </a:moveTo>
                    <a:lnTo>
                      <a:pt x="50814" y="40178"/>
                    </a:lnTo>
                    <a:cubicBezTo>
                      <a:pt x="50590" y="40317"/>
                      <a:pt x="50425" y="40381"/>
                      <a:pt x="50262" y="40381"/>
                    </a:cubicBezTo>
                    <a:cubicBezTo>
                      <a:pt x="50139" y="40381"/>
                      <a:pt x="50018" y="40345"/>
                      <a:pt x="49873" y="40278"/>
                    </a:cubicBezTo>
                    <a:cubicBezTo>
                      <a:pt x="50192" y="40244"/>
                      <a:pt x="50402" y="40223"/>
                      <a:pt x="50814" y="40178"/>
                    </a:cubicBezTo>
                    <a:close/>
                    <a:moveTo>
                      <a:pt x="47285" y="38786"/>
                    </a:moveTo>
                    <a:cubicBezTo>
                      <a:pt x="47715" y="38918"/>
                      <a:pt x="47892" y="39272"/>
                      <a:pt x="48190" y="39532"/>
                    </a:cubicBezTo>
                    <a:cubicBezTo>
                      <a:pt x="47982" y="39811"/>
                      <a:pt x="47674" y="39850"/>
                      <a:pt x="47435" y="39999"/>
                    </a:cubicBezTo>
                    <a:cubicBezTo>
                      <a:pt x="46794" y="40401"/>
                      <a:pt x="46337" y="40661"/>
                      <a:pt x="46388" y="41261"/>
                    </a:cubicBezTo>
                    <a:lnTo>
                      <a:pt x="46388" y="41261"/>
                    </a:lnTo>
                    <a:cubicBezTo>
                      <a:pt x="46004" y="40618"/>
                      <a:pt x="45879" y="40392"/>
                      <a:pt x="45738" y="40185"/>
                    </a:cubicBezTo>
                    <a:lnTo>
                      <a:pt x="45738" y="40185"/>
                    </a:lnTo>
                    <a:cubicBezTo>
                      <a:pt x="45879" y="40172"/>
                      <a:pt x="46019" y="40160"/>
                      <a:pt x="46166" y="40146"/>
                    </a:cubicBezTo>
                    <a:cubicBezTo>
                      <a:pt x="46677" y="39812"/>
                      <a:pt x="46774" y="39114"/>
                      <a:pt x="47285" y="38786"/>
                    </a:cubicBezTo>
                    <a:close/>
                    <a:moveTo>
                      <a:pt x="71328" y="37986"/>
                    </a:moveTo>
                    <a:lnTo>
                      <a:pt x="71328" y="37986"/>
                    </a:lnTo>
                    <a:cubicBezTo>
                      <a:pt x="71582" y="38125"/>
                      <a:pt x="71321" y="37694"/>
                      <a:pt x="72689" y="40394"/>
                    </a:cubicBezTo>
                    <a:lnTo>
                      <a:pt x="72689" y="40394"/>
                    </a:lnTo>
                    <a:cubicBezTo>
                      <a:pt x="72065" y="40473"/>
                      <a:pt x="71841" y="40777"/>
                      <a:pt x="71311" y="41276"/>
                    </a:cubicBezTo>
                    <a:cubicBezTo>
                      <a:pt x="71095" y="40968"/>
                      <a:pt x="71155" y="40670"/>
                      <a:pt x="71156" y="40326"/>
                    </a:cubicBezTo>
                    <a:cubicBezTo>
                      <a:pt x="71407" y="40158"/>
                      <a:pt x="71683" y="39974"/>
                      <a:pt x="71987" y="39769"/>
                    </a:cubicBezTo>
                    <a:cubicBezTo>
                      <a:pt x="71782" y="39429"/>
                      <a:pt x="72053" y="39501"/>
                      <a:pt x="70993" y="39433"/>
                    </a:cubicBezTo>
                    <a:cubicBezTo>
                      <a:pt x="70945" y="39051"/>
                      <a:pt x="70898" y="38684"/>
                      <a:pt x="70847" y="38290"/>
                    </a:cubicBezTo>
                    <a:cubicBezTo>
                      <a:pt x="71027" y="38177"/>
                      <a:pt x="71183" y="38077"/>
                      <a:pt x="71328" y="37986"/>
                    </a:cubicBezTo>
                    <a:close/>
                    <a:moveTo>
                      <a:pt x="33682" y="34230"/>
                    </a:moveTo>
                    <a:lnTo>
                      <a:pt x="33682" y="34230"/>
                    </a:lnTo>
                    <a:cubicBezTo>
                      <a:pt x="33663" y="34493"/>
                      <a:pt x="33601" y="34487"/>
                      <a:pt x="32942" y="35218"/>
                    </a:cubicBezTo>
                    <a:cubicBezTo>
                      <a:pt x="32630" y="35198"/>
                      <a:pt x="32352" y="35161"/>
                      <a:pt x="32095" y="35161"/>
                    </a:cubicBezTo>
                    <a:cubicBezTo>
                      <a:pt x="31746" y="35161"/>
                      <a:pt x="31434" y="35229"/>
                      <a:pt x="31122" y="35503"/>
                    </a:cubicBezTo>
                    <a:cubicBezTo>
                      <a:pt x="31289" y="35614"/>
                      <a:pt x="31461" y="35642"/>
                      <a:pt x="31633" y="35642"/>
                    </a:cubicBezTo>
                    <a:cubicBezTo>
                      <a:pt x="31815" y="35642"/>
                      <a:pt x="31997" y="35611"/>
                      <a:pt x="32175" y="35611"/>
                    </a:cubicBezTo>
                    <a:cubicBezTo>
                      <a:pt x="32320" y="35611"/>
                      <a:pt x="32462" y="35631"/>
                      <a:pt x="32598" y="35706"/>
                    </a:cubicBezTo>
                    <a:cubicBezTo>
                      <a:pt x="31859" y="37966"/>
                      <a:pt x="31211" y="39358"/>
                      <a:pt x="31730" y="41474"/>
                    </a:cubicBezTo>
                    <a:cubicBezTo>
                      <a:pt x="31423" y="41583"/>
                      <a:pt x="31149" y="41681"/>
                      <a:pt x="30884" y="41775"/>
                    </a:cubicBezTo>
                    <a:cubicBezTo>
                      <a:pt x="30822" y="41677"/>
                      <a:pt x="30748" y="41614"/>
                      <a:pt x="30756" y="41564"/>
                    </a:cubicBezTo>
                    <a:cubicBezTo>
                      <a:pt x="31262" y="38348"/>
                      <a:pt x="31070" y="38285"/>
                      <a:pt x="30573" y="34522"/>
                    </a:cubicBezTo>
                    <a:cubicBezTo>
                      <a:pt x="30656" y="34508"/>
                      <a:pt x="30779" y="34464"/>
                      <a:pt x="30902" y="34464"/>
                    </a:cubicBezTo>
                    <a:cubicBezTo>
                      <a:pt x="30915" y="34464"/>
                      <a:pt x="30929" y="34464"/>
                      <a:pt x="30942" y="34466"/>
                    </a:cubicBezTo>
                    <a:cubicBezTo>
                      <a:pt x="31261" y="34491"/>
                      <a:pt x="31580" y="34510"/>
                      <a:pt x="31900" y="34510"/>
                    </a:cubicBezTo>
                    <a:cubicBezTo>
                      <a:pt x="32489" y="34510"/>
                      <a:pt x="33080" y="34445"/>
                      <a:pt x="33682" y="34230"/>
                    </a:cubicBezTo>
                    <a:close/>
                    <a:moveTo>
                      <a:pt x="85575" y="37486"/>
                    </a:moveTo>
                    <a:cubicBezTo>
                      <a:pt x="85566" y="37562"/>
                      <a:pt x="85582" y="37643"/>
                      <a:pt x="85550" y="37672"/>
                    </a:cubicBezTo>
                    <a:cubicBezTo>
                      <a:pt x="84277" y="38782"/>
                      <a:pt x="83324" y="40160"/>
                      <a:pt x="82320" y="41493"/>
                    </a:cubicBezTo>
                    <a:cubicBezTo>
                      <a:pt x="81993" y="41929"/>
                      <a:pt x="82039" y="41850"/>
                      <a:pt x="81926" y="41890"/>
                    </a:cubicBezTo>
                    <a:cubicBezTo>
                      <a:pt x="82019" y="40917"/>
                      <a:pt x="82664" y="40246"/>
                      <a:pt x="83162" y="39507"/>
                    </a:cubicBezTo>
                    <a:cubicBezTo>
                      <a:pt x="83673" y="38752"/>
                      <a:pt x="84244" y="38039"/>
                      <a:pt x="85092" y="37486"/>
                    </a:cubicBezTo>
                    <a:close/>
                    <a:moveTo>
                      <a:pt x="51286" y="40693"/>
                    </a:moveTo>
                    <a:cubicBezTo>
                      <a:pt x="51260" y="41621"/>
                      <a:pt x="51181" y="41978"/>
                      <a:pt x="50874" y="42583"/>
                    </a:cubicBezTo>
                    <a:cubicBezTo>
                      <a:pt x="50650" y="42047"/>
                      <a:pt x="50425" y="41507"/>
                      <a:pt x="50188" y="40935"/>
                    </a:cubicBezTo>
                    <a:cubicBezTo>
                      <a:pt x="50575" y="40851"/>
                      <a:pt x="50926" y="40774"/>
                      <a:pt x="51286" y="40693"/>
                    </a:cubicBezTo>
                    <a:close/>
                    <a:moveTo>
                      <a:pt x="16449" y="43141"/>
                    </a:moveTo>
                    <a:lnTo>
                      <a:pt x="16449" y="43141"/>
                    </a:lnTo>
                    <a:cubicBezTo>
                      <a:pt x="16452" y="43145"/>
                      <a:pt x="16456" y="43150"/>
                      <a:pt x="16459" y="43154"/>
                    </a:cubicBezTo>
                    <a:lnTo>
                      <a:pt x="16459" y="43154"/>
                    </a:lnTo>
                    <a:cubicBezTo>
                      <a:pt x="16463" y="43156"/>
                      <a:pt x="16467" y="43158"/>
                      <a:pt x="16471" y="43160"/>
                    </a:cubicBezTo>
                    <a:lnTo>
                      <a:pt x="16449" y="43141"/>
                    </a:lnTo>
                    <a:close/>
                    <a:moveTo>
                      <a:pt x="31577" y="42040"/>
                    </a:moveTo>
                    <a:cubicBezTo>
                      <a:pt x="31875" y="42249"/>
                      <a:pt x="31875" y="42249"/>
                      <a:pt x="31927" y="42562"/>
                    </a:cubicBezTo>
                    <a:cubicBezTo>
                      <a:pt x="31387" y="42793"/>
                      <a:pt x="30846" y="43023"/>
                      <a:pt x="30277" y="43267"/>
                    </a:cubicBezTo>
                    <a:cubicBezTo>
                      <a:pt x="30247" y="42921"/>
                      <a:pt x="30434" y="42682"/>
                      <a:pt x="30580" y="42366"/>
                    </a:cubicBezTo>
                    <a:cubicBezTo>
                      <a:pt x="30895" y="42264"/>
                      <a:pt x="31248" y="42149"/>
                      <a:pt x="31577" y="42040"/>
                    </a:cubicBezTo>
                    <a:close/>
                    <a:moveTo>
                      <a:pt x="32037" y="42979"/>
                    </a:moveTo>
                    <a:cubicBezTo>
                      <a:pt x="32125" y="43240"/>
                      <a:pt x="32192" y="43435"/>
                      <a:pt x="32265" y="43651"/>
                    </a:cubicBezTo>
                    <a:cubicBezTo>
                      <a:pt x="31367" y="44021"/>
                      <a:pt x="30516" y="44370"/>
                      <a:pt x="29396" y="44829"/>
                    </a:cubicBezTo>
                    <a:cubicBezTo>
                      <a:pt x="29657" y="44417"/>
                      <a:pt x="29735" y="44177"/>
                      <a:pt x="29898" y="44059"/>
                    </a:cubicBezTo>
                    <a:cubicBezTo>
                      <a:pt x="30533" y="43598"/>
                      <a:pt x="31240" y="43279"/>
                      <a:pt x="32037" y="42979"/>
                    </a:cubicBezTo>
                    <a:close/>
                    <a:moveTo>
                      <a:pt x="71149" y="44088"/>
                    </a:moveTo>
                    <a:cubicBezTo>
                      <a:pt x="71315" y="44088"/>
                      <a:pt x="71457" y="44307"/>
                      <a:pt x="71888" y="44811"/>
                    </a:cubicBezTo>
                    <a:cubicBezTo>
                      <a:pt x="71853" y="45073"/>
                      <a:pt x="71676" y="45135"/>
                      <a:pt x="71492" y="45136"/>
                    </a:cubicBezTo>
                    <a:cubicBezTo>
                      <a:pt x="71353" y="45138"/>
                      <a:pt x="71209" y="45183"/>
                      <a:pt x="71064" y="45183"/>
                    </a:cubicBezTo>
                    <a:cubicBezTo>
                      <a:pt x="70948" y="45183"/>
                      <a:pt x="70831" y="45154"/>
                      <a:pt x="70716" y="45051"/>
                    </a:cubicBezTo>
                    <a:cubicBezTo>
                      <a:pt x="70806" y="44749"/>
                      <a:pt x="70900" y="44434"/>
                      <a:pt x="70987" y="44145"/>
                    </a:cubicBezTo>
                    <a:cubicBezTo>
                      <a:pt x="71048" y="44108"/>
                      <a:pt x="71100" y="44088"/>
                      <a:pt x="71149" y="44088"/>
                    </a:cubicBezTo>
                    <a:close/>
                    <a:moveTo>
                      <a:pt x="79646" y="34313"/>
                    </a:moveTo>
                    <a:cubicBezTo>
                      <a:pt x="80237" y="34570"/>
                      <a:pt x="80464" y="35084"/>
                      <a:pt x="80718" y="35620"/>
                    </a:cubicBezTo>
                    <a:cubicBezTo>
                      <a:pt x="80653" y="35638"/>
                      <a:pt x="80589" y="35646"/>
                      <a:pt x="80526" y="35646"/>
                    </a:cubicBezTo>
                    <a:cubicBezTo>
                      <a:pt x="80295" y="35646"/>
                      <a:pt x="80067" y="35548"/>
                      <a:pt x="79847" y="35548"/>
                    </a:cubicBezTo>
                    <a:cubicBezTo>
                      <a:pt x="79694" y="35548"/>
                      <a:pt x="79545" y="35595"/>
                      <a:pt x="79401" y="35755"/>
                    </a:cubicBezTo>
                    <a:cubicBezTo>
                      <a:pt x="79745" y="36296"/>
                      <a:pt x="80530" y="35923"/>
                      <a:pt x="80866" y="36455"/>
                    </a:cubicBezTo>
                    <a:cubicBezTo>
                      <a:pt x="80988" y="36628"/>
                      <a:pt x="81157" y="36798"/>
                      <a:pt x="81049" y="37074"/>
                    </a:cubicBezTo>
                    <a:cubicBezTo>
                      <a:pt x="80743" y="36967"/>
                      <a:pt x="80436" y="36860"/>
                      <a:pt x="80085" y="36737"/>
                    </a:cubicBezTo>
                    <a:cubicBezTo>
                      <a:pt x="79920" y="36860"/>
                      <a:pt x="79751" y="36988"/>
                      <a:pt x="79458" y="37205"/>
                    </a:cubicBezTo>
                    <a:cubicBezTo>
                      <a:pt x="79629" y="37300"/>
                      <a:pt x="79722" y="37393"/>
                      <a:pt x="79821" y="37400"/>
                    </a:cubicBezTo>
                    <a:cubicBezTo>
                      <a:pt x="80366" y="37436"/>
                      <a:pt x="80856" y="37602"/>
                      <a:pt x="81314" y="38003"/>
                    </a:cubicBezTo>
                    <a:cubicBezTo>
                      <a:pt x="81470" y="39138"/>
                      <a:pt x="81413" y="38714"/>
                      <a:pt x="81545" y="39712"/>
                    </a:cubicBezTo>
                    <a:cubicBezTo>
                      <a:pt x="81366" y="39627"/>
                      <a:pt x="81246" y="39610"/>
                      <a:pt x="81207" y="39543"/>
                    </a:cubicBezTo>
                    <a:cubicBezTo>
                      <a:pt x="80922" y="39077"/>
                      <a:pt x="80437" y="38561"/>
                      <a:pt x="80010" y="38561"/>
                    </a:cubicBezTo>
                    <a:cubicBezTo>
                      <a:pt x="79864" y="38561"/>
                      <a:pt x="79723" y="38623"/>
                      <a:pt x="79601" y="38768"/>
                    </a:cubicBezTo>
                    <a:cubicBezTo>
                      <a:pt x="79702" y="39117"/>
                      <a:pt x="79309" y="38777"/>
                      <a:pt x="81358" y="40309"/>
                    </a:cubicBezTo>
                    <a:cubicBezTo>
                      <a:pt x="81306" y="40884"/>
                      <a:pt x="81133" y="41394"/>
                      <a:pt x="80692" y="41792"/>
                    </a:cubicBezTo>
                    <a:lnTo>
                      <a:pt x="80723" y="41766"/>
                    </a:lnTo>
                    <a:lnTo>
                      <a:pt x="80723" y="41766"/>
                    </a:lnTo>
                    <a:cubicBezTo>
                      <a:pt x="80699" y="41875"/>
                      <a:pt x="80706" y="42008"/>
                      <a:pt x="80645" y="42090"/>
                    </a:cubicBezTo>
                    <a:cubicBezTo>
                      <a:pt x="79382" y="43803"/>
                      <a:pt x="78766" y="44799"/>
                      <a:pt x="76531" y="45198"/>
                    </a:cubicBezTo>
                    <a:cubicBezTo>
                      <a:pt x="76075" y="45280"/>
                      <a:pt x="75708" y="45370"/>
                      <a:pt x="75357" y="45370"/>
                    </a:cubicBezTo>
                    <a:cubicBezTo>
                      <a:pt x="75042" y="45370"/>
                      <a:pt x="74740" y="45297"/>
                      <a:pt x="74401" y="45079"/>
                    </a:cubicBezTo>
                    <a:cubicBezTo>
                      <a:pt x="74890" y="42460"/>
                      <a:pt x="75329" y="42247"/>
                      <a:pt x="74790" y="42000"/>
                    </a:cubicBezTo>
                    <a:lnTo>
                      <a:pt x="74790" y="42000"/>
                    </a:lnTo>
                    <a:cubicBezTo>
                      <a:pt x="73735" y="42112"/>
                      <a:pt x="73645" y="44590"/>
                      <a:pt x="73621" y="44896"/>
                    </a:cubicBezTo>
                    <a:cubicBezTo>
                      <a:pt x="73013" y="44606"/>
                      <a:pt x="72663" y="44174"/>
                      <a:pt x="72332" y="43746"/>
                    </a:cubicBezTo>
                    <a:cubicBezTo>
                      <a:pt x="72329" y="43307"/>
                      <a:pt x="72609" y="43029"/>
                      <a:pt x="72774" y="42697"/>
                    </a:cubicBezTo>
                    <a:cubicBezTo>
                      <a:pt x="72926" y="42387"/>
                      <a:pt x="73308" y="42141"/>
                      <a:pt x="73123" y="41659"/>
                    </a:cubicBezTo>
                    <a:lnTo>
                      <a:pt x="73123" y="41659"/>
                    </a:lnTo>
                    <a:cubicBezTo>
                      <a:pt x="72391" y="41846"/>
                      <a:pt x="72299" y="42523"/>
                      <a:pt x="71967" y="43001"/>
                    </a:cubicBezTo>
                    <a:cubicBezTo>
                      <a:pt x="71770" y="42983"/>
                      <a:pt x="71748" y="42895"/>
                      <a:pt x="71421" y="42121"/>
                    </a:cubicBezTo>
                    <a:cubicBezTo>
                      <a:pt x="71732" y="41591"/>
                      <a:pt x="72210" y="41279"/>
                      <a:pt x="72718" y="40910"/>
                    </a:cubicBezTo>
                    <a:lnTo>
                      <a:pt x="72718" y="40428"/>
                    </a:lnTo>
                    <a:lnTo>
                      <a:pt x="72718" y="40428"/>
                    </a:lnTo>
                    <a:cubicBezTo>
                      <a:pt x="73493" y="41016"/>
                      <a:pt x="74326" y="41896"/>
                      <a:pt x="75677" y="41896"/>
                    </a:cubicBezTo>
                    <a:cubicBezTo>
                      <a:pt x="75888" y="41896"/>
                      <a:pt x="76111" y="41875"/>
                      <a:pt x="76348" y="41828"/>
                    </a:cubicBezTo>
                    <a:cubicBezTo>
                      <a:pt x="76388" y="41820"/>
                      <a:pt x="76428" y="41817"/>
                      <a:pt x="76471" y="41817"/>
                    </a:cubicBezTo>
                    <a:cubicBezTo>
                      <a:pt x="76544" y="41817"/>
                      <a:pt x="76625" y="41824"/>
                      <a:pt x="76718" y="41824"/>
                    </a:cubicBezTo>
                    <a:cubicBezTo>
                      <a:pt x="77013" y="42641"/>
                      <a:pt x="77371" y="43422"/>
                      <a:pt x="77799" y="44234"/>
                    </a:cubicBezTo>
                    <a:cubicBezTo>
                      <a:pt x="78182" y="43347"/>
                      <a:pt x="78046" y="42619"/>
                      <a:pt x="77337" y="41633"/>
                    </a:cubicBezTo>
                    <a:cubicBezTo>
                      <a:pt x="78163" y="40816"/>
                      <a:pt x="79117" y="40223"/>
                      <a:pt x="79338" y="37880"/>
                    </a:cubicBezTo>
                    <a:cubicBezTo>
                      <a:pt x="79450" y="36708"/>
                      <a:pt x="79150" y="35605"/>
                      <a:pt x="78981" y="34765"/>
                    </a:cubicBezTo>
                    <a:cubicBezTo>
                      <a:pt x="79067" y="34606"/>
                      <a:pt x="78913" y="34711"/>
                      <a:pt x="79646" y="34313"/>
                    </a:cubicBezTo>
                    <a:close/>
                    <a:moveTo>
                      <a:pt x="71844" y="45451"/>
                    </a:moveTo>
                    <a:cubicBezTo>
                      <a:pt x="72060" y="45451"/>
                      <a:pt x="72299" y="45479"/>
                      <a:pt x="72630" y="45526"/>
                    </a:cubicBezTo>
                    <a:cubicBezTo>
                      <a:pt x="72373" y="45831"/>
                      <a:pt x="72895" y="45667"/>
                      <a:pt x="70181" y="46281"/>
                    </a:cubicBezTo>
                    <a:cubicBezTo>
                      <a:pt x="70280" y="46055"/>
                      <a:pt x="70336" y="45926"/>
                      <a:pt x="70381" y="45823"/>
                    </a:cubicBezTo>
                    <a:cubicBezTo>
                      <a:pt x="71103" y="45554"/>
                      <a:pt x="71431" y="45451"/>
                      <a:pt x="71844" y="45451"/>
                    </a:cubicBezTo>
                    <a:close/>
                    <a:moveTo>
                      <a:pt x="32557" y="38450"/>
                    </a:moveTo>
                    <a:cubicBezTo>
                      <a:pt x="32978" y="38605"/>
                      <a:pt x="33098" y="39019"/>
                      <a:pt x="33395" y="39243"/>
                    </a:cubicBezTo>
                    <a:cubicBezTo>
                      <a:pt x="34522" y="40087"/>
                      <a:pt x="33858" y="39754"/>
                      <a:pt x="35323" y="40371"/>
                    </a:cubicBezTo>
                    <a:cubicBezTo>
                      <a:pt x="35610" y="40305"/>
                      <a:pt x="35861" y="40249"/>
                      <a:pt x="36110" y="40191"/>
                    </a:cubicBezTo>
                    <a:lnTo>
                      <a:pt x="36110" y="40191"/>
                    </a:lnTo>
                    <a:cubicBezTo>
                      <a:pt x="36154" y="40930"/>
                      <a:pt x="35847" y="42194"/>
                      <a:pt x="36802" y="44637"/>
                    </a:cubicBezTo>
                    <a:cubicBezTo>
                      <a:pt x="36884" y="44848"/>
                      <a:pt x="36949" y="45063"/>
                      <a:pt x="37029" y="45293"/>
                    </a:cubicBezTo>
                    <a:cubicBezTo>
                      <a:pt x="36312" y="45524"/>
                      <a:pt x="35762" y="45964"/>
                      <a:pt x="35227" y="46517"/>
                    </a:cubicBezTo>
                    <a:cubicBezTo>
                      <a:pt x="34968" y="46117"/>
                      <a:pt x="34744" y="45773"/>
                      <a:pt x="34523" y="45432"/>
                    </a:cubicBezTo>
                    <a:cubicBezTo>
                      <a:pt x="34913" y="44872"/>
                      <a:pt x="35790" y="45114"/>
                      <a:pt x="36058" y="44555"/>
                    </a:cubicBezTo>
                    <a:cubicBezTo>
                      <a:pt x="36041" y="44260"/>
                      <a:pt x="35838" y="44173"/>
                      <a:pt x="35584" y="44102"/>
                    </a:cubicBezTo>
                    <a:cubicBezTo>
                      <a:pt x="35057" y="44136"/>
                      <a:pt x="34627" y="44483"/>
                      <a:pt x="34141" y="44682"/>
                    </a:cubicBezTo>
                    <a:cubicBezTo>
                      <a:pt x="33622" y="44253"/>
                      <a:pt x="33623" y="44253"/>
                      <a:pt x="33410" y="43576"/>
                    </a:cubicBezTo>
                    <a:cubicBezTo>
                      <a:pt x="33647" y="43436"/>
                      <a:pt x="33915" y="43410"/>
                      <a:pt x="34188" y="43410"/>
                    </a:cubicBezTo>
                    <a:cubicBezTo>
                      <a:pt x="34346" y="43410"/>
                      <a:pt x="34505" y="43419"/>
                      <a:pt x="34662" y="43419"/>
                    </a:cubicBezTo>
                    <a:cubicBezTo>
                      <a:pt x="35006" y="43419"/>
                      <a:pt x="35335" y="43378"/>
                      <a:pt x="35602" y="43116"/>
                    </a:cubicBezTo>
                    <a:cubicBezTo>
                      <a:pt x="35633" y="42716"/>
                      <a:pt x="35430" y="42587"/>
                      <a:pt x="35090" y="42587"/>
                    </a:cubicBezTo>
                    <a:cubicBezTo>
                      <a:pt x="34749" y="42587"/>
                      <a:pt x="34270" y="42717"/>
                      <a:pt x="33750" y="42834"/>
                    </a:cubicBezTo>
                    <a:cubicBezTo>
                      <a:pt x="33571" y="42876"/>
                      <a:pt x="33403" y="42964"/>
                      <a:pt x="33234" y="43030"/>
                    </a:cubicBezTo>
                    <a:cubicBezTo>
                      <a:pt x="32776" y="42348"/>
                      <a:pt x="32700" y="42050"/>
                      <a:pt x="32805" y="41347"/>
                    </a:cubicBezTo>
                    <a:lnTo>
                      <a:pt x="32805" y="41347"/>
                    </a:lnTo>
                    <a:cubicBezTo>
                      <a:pt x="33564" y="41560"/>
                      <a:pt x="34274" y="42079"/>
                      <a:pt x="35065" y="42079"/>
                    </a:cubicBezTo>
                    <a:cubicBezTo>
                      <a:pt x="35298" y="42079"/>
                      <a:pt x="35537" y="42035"/>
                      <a:pt x="35786" y="41925"/>
                    </a:cubicBezTo>
                    <a:cubicBezTo>
                      <a:pt x="35995" y="41349"/>
                      <a:pt x="35312" y="41418"/>
                      <a:pt x="34258" y="41064"/>
                    </a:cubicBezTo>
                    <a:cubicBezTo>
                      <a:pt x="33690" y="40873"/>
                      <a:pt x="33054" y="40896"/>
                      <a:pt x="32491" y="40520"/>
                    </a:cubicBezTo>
                    <a:cubicBezTo>
                      <a:pt x="32434" y="39836"/>
                      <a:pt x="32454" y="39164"/>
                      <a:pt x="32557" y="38450"/>
                    </a:cubicBezTo>
                    <a:close/>
                    <a:moveTo>
                      <a:pt x="17950" y="26468"/>
                    </a:moveTo>
                    <a:cubicBezTo>
                      <a:pt x="18004" y="26468"/>
                      <a:pt x="18058" y="26469"/>
                      <a:pt x="18113" y="26471"/>
                    </a:cubicBezTo>
                    <a:cubicBezTo>
                      <a:pt x="18395" y="26484"/>
                      <a:pt x="18630" y="26487"/>
                      <a:pt x="18839" y="26487"/>
                    </a:cubicBezTo>
                    <a:cubicBezTo>
                      <a:pt x="19143" y="26487"/>
                      <a:pt x="19391" y="26480"/>
                      <a:pt x="19646" y="26480"/>
                    </a:cubicBezTo>
                    <a:cubicBezTo>
                      <a:pt x="19958" y="26480"/>
                      <a:pt x="20281" y="26491"/>
                      <a:pt x="20730" y="26543"/>
                    </a:cubicBezTo>
                    <a:cubicBezTo>
                      <a:pt x="20511" y="27438"/>
                      <a:pt x="20305" y="28280"/>
                      <a:pt x="20117" y="29052"/>
                    </a:cubicBezTo>
                    <a:cubicBezTo>
                      <a:pt x="20173" y="29387"/>
                      <a:pt x="20200" y="29649"/>
                      <a:pt x="20538" y="29783"/>
                    </a:cubicBezTo>
                    <a:cubicBezTo>
                      <a:pt x="20827" y="28751"/>
                      <a:pt x="20895" y="27685"/>
                      <a:pt x="21159" y="26648"/>
                    </a:cubicBezTo>
                    <a:cubicBezTo>
                      <a:pt x="21384" y="26534"/>
                      <a:pt x="21420" y="26498"/>
                      <a:pt x="21494" y="26498"/>
                    </a:cubicBezTo>
                    <a:cubicBezTo>
                      <a:pt x="21547" y="26498"/>
                      <a:pt x="21618" y="26516"/>
                      <a:pt x="21790" y="26538"/>
                    </a:cubicBezTo>
                    <a:cubicBezTo>
                      <a:pt x="21194" y="28437"/>
                      <a:pt x="21186" y="28491"/>
                      <a:pt x="21288" y="29556"/>
                    </a:cubicBezTo>
                    <a:cubicBezTo>
                      <a:pt x="21370" y="29578"/>
                      <a:pt x="21463" y="29604"/>
                      <a:pt x="21610" y="29646"/>
                    </a:cubicBezTo>
                    <a:cubicBezTo>
                      <a:pt x="21840" y="28593"/>
                      <a:pt x="21869" y="27522"/>
                      <a:pt x="22296" y="26520"/>
                    </a:cubicBezTo>
                    <a:cubicBezTo>
                      <a:pt x="22776" y="26615"/>
                      <a:pt x="23217" y="26702"/>
                      <a:pt x="23632" y="26785"/>
                    </a:cubicBezTo>
                    <a:cubicBezTo>
                      <a:pt x="23734" y="27046"/>
                      <a:pt x="23573" y="27185"/>
                      <a:pt x="23482" y="27339"/>
                    </a:cubicBezTo>
                    <a:cubicBezTo>
                      <a:pt x="23113" y="27963"/>
                      <a:pt x="22798" y="28612"/>
                      <a:pt x="22618" y="29319"/>
                    </a:cubicBezTo>
                    <a:cubicBezTo>
                      <a:pt x="22564" y="29531"/>
                      <a:pt x="22538" y="29773"/>
                      <a:pt x="22826" y="29875"/>
                    </a:cubicBezTo>
                    <a:cubicBezTo>
                      <a:pt x="22865" y="29868"/>
                      <a:pt x="22922" y="29875"/>
                      <a:pt x="22934" y="29854"/>
                    </a:cubicBezTo>
                    <a:cubicBezTo>
                      <a:pt x="23487" y="28988"/>
                      <a:pt x="23663" y="27950"/>
                      <a:pt x="24163" y="27085"/>
                    </a:cubicBezTo>
                    <a:cubicBezTo>
                      <a:pt x="24246" y="27053"/>
                      <a:pt x="24319" y="27039"/>
                      <a:pt x="24385" y="27039"/>
                    </a:cubicBezTo>
                    <a:cubicBezTo>
                      <a:pt x="24595" y="27039"/>
                      <a:pt x="24730" y="27185"/>
                      <a:pt x="24858" y="27349"/>
                    </a:cubicBezTo>
                    <a:cubicBezTo>
                      <a:pt x="24771" y="27747"/>
                      <a:pt x="25071" y="27085"/>
                      <a:pt x="23479" y="29552"/>
                    </a:cubicBezTo>
                    <a:cubicBezTo>
                      <a:pt x="23288" y="29851"/>
                      <a:pt x="23310" y="29863"/>
                      <a:pt x="23381" y="30399"/>
                    </a:cubicBezTo>
                    <a:cubicBezTo>
                      <a:pt x="23409" y="30403"/>
                      <a:pt x="23434" y="30406"/>
                      <a:pt x="23458" y="30406"/>
                    </a:cubicBezTo>
                    <a:cubicBezTo>
                      <a:pt x="23785" y="30406"/>
                      <a:pt x="23746" y="29967"/>
                      <a:pt x="23998" y="29877"/>
                    </a:cubicBezTo>
                    <a:lnTo>
                      <a:pt x="23998" y="29877"/>
                    </a:lnTo>
                    <a:cubicBezTo>
                      <a:pt x="24239" y="29018"/>
                      <a:pt x="24832" y="28375"/>
                      <a:pt x="25305" y="27664"/>
                    </a:cubicBezTo>
                    <a:cubicBezTo>
                      <a:pt x="26074" y="27991"/>
                      <a:pt x="26116" y="28026"/>
                      <a:pt x="26707" y="28851"/>
                    </a:cubicBezTo>
                    <a:cubicBezTo>
                      <a:pt x="26010" y="29415"/>
                      <a:pt x="25366" y="29792"/>
                      <a:pt x="24589" y="30853"/>
                    </a:cubicBezTo>
                    <a:cubicBezTo>
                      <a:pt x="24456" y="31034"/>
                      <a:pt x="24360" y="31269"/>
                      <a:pt x="24726" y="31440"/>
                    </a:cubicBezTo>
                    <a:cubicBezTo>
                      <a:pt x="25181" y="31185"/>
                      <a:pt x="25377" y="30651"/>
                      <a:pt x="25763" y="30299"/>
                    </a:cubicBezTo>
                    <a:cubicBezTo>
                      <a:pt x="26152" y="29944"/>
                      <a:pt x="26501" y="29542"/>
                      <a:pt x="26910" y="29180"/>
                    </a:cubicBezTo>
                    <a:cubicBezTo>
                      <a:pt x="27296" y="29356"/>
                      <a:pt x="27437" y="29649"/>
                      <a:pt x="27536" y="29991"/>
                    </a:cubicBezTo>
                    <a:cubicBezTo>
                      <a:pt x="26704" y="30705"/>
                      <a:pt x="25644" y="31231"/>
                      <a:pt x="25358" y="32370"/>
                    </a:cubicBezTo>
                    <a:cubicBezTo>
                      <a:pt x="25473" y="32495"/>
                      <a:pt x="25561" y="32531"/>
                      <a:pt x="25637" y="32531"/>
                    </a:cubicBezTo>
                    <a:cubicBezTo>
                      <a:pt x="25724" y="32531"/>
                      <a:pt x="25795" y="32484"/>
                      <a:pt x="25868" y="32470"/>
                    </a:cubicBezTo>
                    <a:cubicBezTo>
                      <a:pt x="25890" y="32466"/>
                      <a:pt x="25912" y="32464"/>
                      <a:pt x="25935" y="32464"/>
                    </a:cubicBezTo>
                    <a:cubicBezTo>
                      <a:pt x="26022" y="32464"/>
                      <a:pt x="26124" y="32490"/>
                      <a:pt x="26274" y="32505"/>
                    </a:cubicBezTo>
                    <a:cubicBezTo>
                      <a:pt x="28246" y="31171"/>
                      <a:pt x="27784" y="31524"/>
                      <a:pt x="28114" y="31045"/>
                    </a:cubicBezTo>
                    <a:lnTo>
                      <a:pt x="28114" y="31045"/>
                    </a:lnTo>
                    <a:cubicBezTo>
                      <a:pt x="28661" y="31815"/>
                      <a:pt x="28450" y="31429"/>
                      <a:pt x="28949" y="32508"/>
                    </a:cubicBezTo>
                    <a:cubicBezTo>
                      <a:pt x="27937" y="32816"/>
                      <a:pt x="26940" y="33010"/>
                      <a:pt x="26398" y="33754"/>
                    </a:cubicBezTo>
                    <a:cubicBezTo>
                      <a:pt x="26316" y="33867"/>
                      <a:pt x="26205" y="34008"/>
                      <a:pt x="26411" y="34199"/>
                    </a:cubicBezTo>
                    <a:cubicBezTo>
                      <a:pt x="27013" y="33830"/>
                      <a:pt x="28153" y="33032"/>
                      <a:pt x="29097" y="32897"/>
                    </a:cubicBezTo>
                    <a:cubicBezTo>
                      <a:pt x="29417" y="33259"/>
                      <a:pt x="29532" y="33674"/>
                      <a:pt x="29567" y="34137"/>
                    </a:cubicBezTo>
                    <a:cubicBezTo>
                      <a:pt x="29340" y="34104"/>
                      <a:pt x="29119" y="34086"/>
                      <a:pt x="28905" y="34086"/>
                    </a:cubicBezTo>
                    <a:cubicBezTo>
                      <a:pt x="28091" y="34086"/>
                      <a:pt x="27373" y="34343"/>
                      <a:pt x="26769" y="35011"/>
                    </a:cubicBezTo>
                    <a:cubicBezTo>
                      <a:pt x="26846" y="35142"/>
                      <a:pt x="26896" y="35230"/>
                      <a:pt x="26963" y="35342"/>
                    </a:cubicBezTo>
                    <a:cubicBezTo>
                      <a:pt x="27745" y="34938"/>
                      <a:pt x="28488" y="34467"/>
                      <a:pt x="29383" y="34467"/>
                    </a:cubicBezTo>
                    <a:cubicBezTo>
                      <a:pt x="29428" y="34467"/>
                      <a:pt x="29473" y="34468"/>
                      <a:pt x="29519" y="34470"/>
                    </a:cubicBezTo>
                    <a:cubicBezTo>
                      <a:pt x="29897" y="35001"/>
                      <a:pt x="29897" y="35001"/>
                      <a:pt x="29987" y="36061"/>
                    </a:cubicBezTo>
                    <a:cubicBezTo>
                      <a:pt x="29477" y="35723"/>
                      <a:pt x="28945" y="35574"/>
                      <a:pt x="28399" y="35574"/>
                    </a:cubicBezTo>
                    <a:cubicBezTo>
                      <a:pt x="28126" y="35574"/>
                      <a:pt x="27850" y="35611"/>
                      <a:pt x="27570" y="35680"/>
                    </a:cubicBezTo>
                    <a:cubicBezTo>
                      <a:pt x="27323" y="35742"/>
                      <a:pt x="27044" y="35839"/>
                      <a:pt x="27019" y="36177"/>
                    </a:cubicBezTo>
                    <a:cubicBezTo>
                      <a:pt x="27077" y="36225"/>
                      <a:pt x="27128" y="36301"/>
                      <a:pt x="27193" y="36313"/>
                    </a:cubicBezTo>
                    <a:cubicBezTo>
                      <a:pt x="27222" y="36318"/>
                      <a:pt x="27252" y="36320"/>
                      <a:pt x="27283" y="36320"/>
                    </a:cubicBezTo>
                    <a:cubicBezTo>
                      <a:pt x="27591" y="36320"/>
                      <a:pt x="28003" y="36090"/>
                      <a:pt x="28666" y="36090"/>
                    </a:cubicBezTo>
                    <a:cubicBezTo>
                      <a:pt x="29055" y="36090"/>
                      <a:pt x="29531" y="36169"/>
                      <a:pt x="30124" y="36421"/>
                    </a:cubicBezTo>
                    <a:cubicBezTo>
                      <a:pt x="30181" y="36905"/>
                      <a:pt x="30244" y="37423"/>
                      <a:pt x="30320" y="38039"/>
                    </a:cubicBezTo>
                    <a:cubicBezTo>
                      <a:pt x="29310" y="37355"/>
                      <a:pt x="28300" y="36875"/>
                      <a:pt x="27116" y="36757"/>
                    </a:cubicBezTo>
                    <a:cubicBezTo>
                      <a:pt x="27019" y="36848"/>
                      <a:pt x="26913" y="36945"/>
                      <a:pt x="26800" y="37051"/>
                    </a:cubicBezTo>
                    <a:cubicBezTo>
                      <a:pt x="27088" y="37335"/>
                      <a:pt x="27416" y="37393"/>
                      <a:pt x="27757" y="37436"/>
                    </a:cubicBezTo>
                    <a:cubicBezTo>
                      <a:pt x="28485" y="37530"/>
                      <a:pt x="29146" y="37824"/>
                      <a:pt x="29775" y="38182"/>
                    </a:cubicBezTo>
                    <a:cubicBezTo>
                      <a:pt x="29968" y="38291"/>
                      <a:pt x="30126" y="38464"/>
                      <a:pt x="30312" y="38617"/>
                    </a:cubicBezTo>
                    <a:cubicBezTo>
                      <a:pt x="30338" y="39191"/>
                      <a:pt x="30391" y="38903"/>
                      <a:pt x="30132" y="39688"/>
                    </a:cubicBezTo>
                    <a:cubicBezTo>
                      <a:pt x="29516" y="39018"/>
                      <a:pt x="28856" y="38595"/>
                      <a:pt x="28061" y="38420"/>
                    </a:cubicBezTo>
                    <a:cubicBezTo>
                      <a:pt x="27933" y="38391"/>
                      <a:pt x="27798" y="38379"/>
                      <a:pt x="27664" y="38379"/>
                    </a:cubicBezTo>
                    <a:cubicBezTo>
                      <a:pt x="27572" y="38379"/>
                      <a:pt x="27480" y="38385"/>
                      <a:pt x="27391" y="38394"/>
                    </a:cubicBezTo>
                    <a:cubicBezTo>
                      <a:pt x="27317" y="38403"/>
                      <a:pt x="27255" y="38550"/>
                      <a:pt x="27170" y="38653"/>
                    </a:cubicBezTo>
                    <a:cubicBezTo>
                      <a:pt x="27632" y="39090"/>
                      <a:pt x="28263" y="38985"/>
                      <a:pt x="28766" y="39237"/>
                    </a:cubicBezTo>
                    <a:cubicBezTo>
                      <a:pt x="29283" y="39495"/>
                      <a:pt x="29759" y="39780"/>
                      <a:pt x="30119" y="40203"/>
                    </a:cubicBezTo>
                    <a:cubicBezTo>
                      <a:pt x="30159" y="40580"/>
                      <a:pt x="30205" y="40918"/>
                      <a:pt x="29893" y="41221"/>
                    </a:cubicBezTo>
                    <a:cubicBezTo>
                      <a:pt x="29396" y="40889"/>
                      <a:pt x="28787" y="40431"/>
                      <a:pt x="27866" y="40005"/>
                    </a:cubicBezTo>
                    <a:cubicBezTo>
                      <a:pt x="27353" y="39768"/>
                      <a:pt x="27101" y="39705"/>
                      <a:pt x="26940" y="39705"/>
                    </a:cubicBezTo>
                    <a:cubicBezTo>
                      <a:pt x="26798" y="39705"/>
                      <a:pt x="26726" y="39754"/>
                      <a:pt x="26608" y="39777"/>
                    </a:cubicBezTo>
                    <a:cubicBezTo>
                      <a:pt x="26647" y="40160"/>
                      <a:pt x="26929" y="40239"/>
                      <a:pt x="27160" y="40351"/>
                    </a:cubicBezTo>
                    <a:cubicBezTo>
                      <a:pt x="30018" y="41754"/>
                      <a:pt x="29091" y="41205"/>
                      <a:pt x="29827" y="41792"/>
                    </a:cubicBezTo>
                    <a:cubicBezTo>
                      <a:pt x="29728" y="42285"/>
                      <a:pt x="29612" y="42716"/>
                      <a:pt x="29275" y="43129"/>
                    </a:cubicBezTo>
                    <a:cubicBezTo>
                      <a:pt x="28877" y="42935"/>
                      <a:pt x="28529" y="42651"/>
                      <a:pt x="28176" y="42375"/>
                    </a:cubicBezTo>
                    <a:cubicBezTo>
                      <a:pt x="27003" y="41452"/>
                      <a:pt x="27215" y="41600"/>
                      <a:pt x="26281" y="40646"/>
                    </a:cubicBezTo>
                    <a:cubicBezTo>
                      <a:pt x="26041" y="40712"/>
                      <a:pt x="26010" y="40856"/>
                      <a:pt x="26044" y="41007"/>
                    </a:cubicBezTo>
                    <a:cubicBezTo>
                      <a:pt x="26163" y="41535"/>
                      <a:pt x="26368" y="41935"/>
                      <a:pt x="29025" y="43561"/>
                    </a:cubicBezTo>
                    <a:cubicBezTo>
                      <a:pt x="28963" y="44079"/>
                      <a:pt x="28609" y="44363"/>
                      <a:pt x="28278" y="44714"/>
                    </a:cubicBezTo>
                    <a:cubicBezTo>
                      <a:pt x="26913" y="43842"/>
                      <a:pt x="26075" y="42510"/>
                      <a:pt x="25002" y="41352"/>
                    </a:cubicBezTo>
                    <a:cubicBezTo>
                      <a:pt x="24924" y="41465"/>
                      <a:pt x="24801" y="41566"/>
                      <a:pt x="24818" y="41636"/>
                    </a:cubicBezTo>
                    <a:cubicBezTo>
                      <a:pt x="25156" y="43041"/>
                      <a:pt x="27238" y="44538"/>
                      <a:pt x="27874" y="45028"/>
                    </a:cubicBezTo>
                    <a:cubicBezTo>
                      <a:pt x="27793" y="45408"/>
                      <a:pt x="27567" y="45578"/>
                      <a:pt x="27196" y="45699"/>
                    </a:cubicBezTo>
                    <a:cubicBezTo>
                      <a:pt x="27082" y="45620"/>
                      <a:pt x="26900" y="45542"/>
                      <a:pt x="26788" y="45407"/>
                    </a:cubicBezTo>
                    <a:cubicBezTo>
                      <a:pt x="24989" y="43204"/>
                      <a:pt x="25145" y="43114"/>
                      <a:pt x="24801" y="42947"/>
                    </a:cubicBezTo>
                    <a:lnTo>
                      <a:pt x="24801" y="42947"/>
                    </a:lnTo>
                    <a:cubicBezTo>
                      <a:pt x="24124" y="43475"/>
                      <a:pt x="26176" y="45442"/>
                      <a:pt x="26771" y="46045"/>
                    </a:cubicBezTo>
                    <a:cubicBezTo>
                      <a:pt x="26383" y="46353"/>
                      <a:pt x="26034" y="46562"/>
                      <a:pt x="25596" y="46584"/>
                    </a:cubicBezTo>
                    <a:lnTo>
                      <a:pt x="25612" y="46568"/>
                    </a:lnTo>
                    <a:lnTo>
                      <a:pt x="25612" y="46568"/>
                    </a:lnTo>
                    <a:cubicBezTo>
                      <a:pt x="25520" y="46630"/>
                      <a:pt x="25432" y="46733"/>
                      <a:pt x="25334" y="46744"/>
                    </a:cubicBezTo>
                    <a:cubicBezTo>
                      <a:pt x="24875" y="46798"/>
                      <a:pt x="24417" y="46836"/>
                      <a:pt x="23960" y="46836"/>
                    </a:cubicBezTo>
                    <a:cubicBezTo>
                      <a:pt x="23243" y="46836"/>
                      <a:pt x="22528" y="46744"/>
                      <a:pt x="21814" y="46480"/>
                    </a:cubicBezTo>
                    <a:cubicBezTo>
                      <a:pt x="21610" y="45188"/>
                      <a:pt x="21406" y="43893"/>
                      <a:pt x="21201" y="42597"/>
                    </a:cubicBezTo>
                    <a:cubicBezTo>
                      <a:pt x="21183" y="42595"/>
                      <a:pt x="21166" y="42593"/>
                      <a:pt x="21149" y="42593"/>
                    </a:cubicBezTo>
                    <a:cubicBezTo>
                      <a:pt x="20601" y="42593"/>
                      <a:pt x="20703" y="44013"/>
                      <a:pt x="20879" y="44608"/>
                    </a:cubicBezTo>
                    <a:cubicBezTo>
                      <a:pt x="21037" y="45148"/>
                      <a:pt x="21238" y="45676"/>
                      <a:pt x="21434" y="46252"/>
                    </a:cubicBezTo>
                    <a:cubicBezTo>
                      <a:pt x="21370" y="46272"/>
                      <a:pt x="21310" y="46280"/>
                      <a:pt x="21252" y="46280"/>
                    </a:cubicBezTo>
                    <a:cubicBezTo>
                      <a:pt x="20963" y="46280"/>
                      <a:pt x="20731" y="46070"/>
                      <a:pt x="20427" y="46000"/>
                    </a:cubicBezTo>
                    <a:cubicBezTo>
                      <a:pt x="20352" y="45818"/>
                      <a:pt x="20208" y="45616"/>
                      <a:pt x="20190" y="45405"/>
                    </a:cubicBezTo>
                    <a:cubicBezTo>
                      <a:pt x="20111" y="44458"/>
                      <a:pt x="20009" y="43506"/>
                      <a:pt x="20291" y="42570"/>
                    </a:cubicBezTo>
                    <a:cubicBezTo>
                      <a:pt x="20348" y="42386"/>
                      <a:pt x="20371" y="42201"/>
                      <a:pt x="20174" y="42065"/>
                    </a:cubicBezTo>
                    <a:cubicBezTo>
                      <a:pt x="19903" y="42065"/>
                      <a:pt x="19776" y="42258"/>
                      <a:pt x="19690" y="42471"/>
                    </a:cubicBezTo>
                    <a:cubicBezTo>
                      <a:pt x="19412" y="43160"/>
                      <a:pt x="19357" y="43872"/>
                      <a:pt x="19492" y="44601"/>
                    </a:cubicBezTo>
                    <a:cubicBezTo>
                      <a:pt x="19546" y="44891"/>
                      <a:pt x="19594" y="45183"/>
                      <a:pt x="19651" y="45515"/>
                    </a:cubicBezTo>
                    <a:cubicBezTo>
                      <a:pt x="19304" y="45488"/>
                      <a:pt x="19092" y="45365"/>
                      <a:pt x="18891" y="45134"/>
                    </a:cubicBezTo>
                    <a:cubicBezTo>
                      <a:pt x="19012" y="43791"/>
                      <a:pt x="18997" y="43733"/>
                      <a:pt x="19454" y="42207"/>
                    </a:cubicBezTo>
                    <a:cubicBezTo>
                      <a:pt x="19385" y="42067"/>
                      <a:pt x="19302" y="42007"/>
                      <a:pt x="19215" y="42007"/>
                    </a:cubicBezTo>
                    <a:cubicBezTo>
                      <a:pt x="18911" y="42007"/>
                      <a:pt x="18549" y="42720"/>
                      <a:pt x="18507" y="43262"/>
                    </a:cubicBezTo>
                    <a:cubicBezTo>
                      <a:pt x="18440" y="44155"/>
                      <a:pt x="18521" y="43963"/>
                      <a:pt x="18372" y="44715"/>
                    </a:cubicBezTo>
                    <a:cubicBezTo>
                      <a:pt x="17530" y="44345"/>
                      <a:pt x="17109" y="43999"/>
                      <a:pt x="16459" y="43154"/>
                    </a:cubicBezTo>
                    <a:lnTo>
                      <a:pt x="16459" y="43154"/>
                    </a:lnTo>
                    <a:cubicBezTo>
                      <a:pt x="16040" y="42962"/>
                      <a:pt x="15745" y="42644"/>
                      <a:pt x="15544" y="42233"/>
                    </a:cubicBezTo>
                    <a:lnTo>
                      <a:pt x="15544" y="42233"/>
                    </a:lnTo>
                    <a:lnTo>
                      <a:pt x="15546" y="42235"/>
                    </a:lnTo>
                    <a:cubicBezTo>
                      <a:pt x="15374" y="42100"/>
                      <a:pt x="15202" y="41965"/>
                      <a:pt x="15007" y="41810"/>
                    </a:cubicBezTo>
                    <a:cubicBezTo>
                      <a:pt x="15371" y="40720"/>
                      <a:pt x="16055" y="39870"/>
                      <a:pt x="16816" y="38936"/>
                    </a:cubicBezTo>
                    <a:lnTo>
                      <a:pt x="16816" y="38936"/>
                    </a:lnTo>
                    <a:cubicBezTo>
                      <a:pt x="16197" y="39032"/>
                      <a:pt x="16106" y="39045"/>
                      <a:pt x="15985" y="39220"/>
                    </a:cubicBezTo>
                    <a:cubicBezTo>
                      <a:pt x="14910" y="40775"/>
                      <a:pt x="14995" y="40816"/>
                      <a:pt x="14676" y="41532"/>
                    </a:cubicBezTo>
                    <a:cubicBezTo>
                      <a:pt x="13673" y="40834"/>
                      <a:pt x="12929" y="40029"/>
                      <a:pt x="12827" y="38728"/>
                    </a:cubicBezTo>
                    <a:cubicBezTo>
                      <a:pt x="13564" y="37729"/>
                      <a:pt x="14603" y="37053"/>
                      <a:pt x="15701" y="36532"/>
                    </a:cubicBezTo>
                    <a:cubicBezTo>
                      <a:pt x="15696" y="36296"/>
                      <a:pt x="15587" y="36241"/>
                      <a:pt x="15486" y="36241"/>
                    </a:cubicBezTo>
                    <a:cubicBezTo>
                      <a:pt x="15450" y="36241"/>
                      <a:pt x="15415" y="36248"/>
                      <a:pt x="15386" y="36256"/>
                    </a:cubicBezTo>
                    <a:cubicBezTo>
                      <a:pt x="15063" y="36353"/>
                      <a:pt x="14724" y="36450"/>
                      <a:pt x="14443" y="36628"/>
                    </a:cubicBezTo>
                    <a:cubicBezTo>
                      <a:pt x="13844" y="37006"/>
                      <a:pt x="13253" y="37403"/>
                      <a:pt x="12912" y="38056"/>
                    </a:cubicBezTo>
                    <a:cubicBezTo>
                      <a:pt x="12554" y="37807"/>
                      <a:pt x="12608" y="37539"/>
                      <a:pt x="12655" y="37199"/>
                    </a:cubicBezTo>
                    <a:cubicBezTo>
                      <a:pt x="13406" y="36292"/>
                      <a:pt x="14653" y="36133"/>
                      <a:pt x="15642" y="35567"/>
                    </a:cubicBezTo>
                    <a:cubicBezTo>
                      <a:pt x="15600" y="35371"/>
                      <a:pt x="15488" y="35322"/>
                      <a:pt x="15382" y="35322"/>
                    </a:cubicBezTo>
                    <a:cubicBezTo>
                      <a:pt x="15350" y="35322"/>
                      <a:pt x="15318" y="35327"/>
                      <a:pt x="15289" y="35333"/>
                    </a:cubicBezTo>
                    <a:cubicBezTo>
                      <a:pt x="14295" y="35544"/>
                      <a:pt x="14430" y="35541"/>
                      <a:pt x="12713" y="36482"/>
                    </a:cubicBezTo>
                    <a:cubicBezTo>
                      <a:pt x="12648" y="36032"/>
                      <a:pt x="12648" y="36032"/>
                      <a:pt x="12776" y="35569"/>
                    </a:cubicBezTo>
                    <a:cubicBezTo>
                      <a:pt x="13676" y="35054"/>
                      <a:pt x="14726" y="34881"/>
                      <a:pt x="15786" y="34573"/>
                    </a:cubicBezTo>
                    <a:cubicBezTo>
                      <a:pt x="15668" y="34428"/>
                      <a:pt x="15605" y="34281"/>
                      <a:pt x="15536" y="34279"/>
                    </a:cubicBezTo>
                    <a:cubicBezTo>
                      <a:pt x="15386" y="34273"/>
                      <a:pt x="15265" y="34269"/>
                      <a:pt x="15159" y="34269"/>
                    </a:cubicBezTo>
                    <a:cubicBezTo>
                      <a:pt x="14626" y="34269"/>
                      <a:pt x="14487" y="34368"/>
                      <a:pt x="13028" y="34874"/>
                    </a:cubicBezTo>
                    <a:cubicBezTo>
                      <a:pt x="12764" y="34662"/>
                      <a:pt x="13055" y="34462"/>
                      <a:pt x="13039" y="34256"/>
                    </a:cubicBezTo>
                    <a:cubicBezTo>
                      <a:pt x="13024" y="34072"/>
                      <a:pt x="13087" y="33884"/>
                      <a:pt x="13108" y="33754"/>
                    </a:cubicBezTo>
                    <a:cubicBezTo>
                      <a:pt x="13485" y="33300"/>
                      <a:pt x="13772" y="33375"/>
                      <a:pt x="15639" y="33309"/>
                    </a:cubicBezTo>
                    <a:cubicBezTo>
                      <a:pt x="15752" y="33052"/>
                      <a:pt x="15574" y="32985"/>
                      <a:pt x="15454" y="32969"/>
                    </a:cubicBezTo>
                    <a:cubicBezTo>
                      <a:pt x="15207" y="32937"/>
                      <a:pt x="15001" y="32923"/>
                      <a:pt x="14815" y="32923"/>
                    </a:cubicBezTo>
                    <a:cubicBezTo>
                      <a:pt x="14355" y="32923"/>
                      <a:pt x="14018" y="33006"/>
                      <a:pt x="13485" y="33085"/>
                    </a:cubicBezTo>
                    <a:cubicBezTo>
                      <a:pt x="13181" y="32861"/>
                      <a:pt x="13284" y="32637"/>
                      <a:pt x="13383" y="32438"/>
                    </a:cubicBezTo>
                    <a:cubicBezTo>
                      <a:pt x="13565" y="32070"/>
                      <a:pt x="13902" y="31897"/>
                      <a:pt x="14375" y="31794"/>
                    </a:cubicBezTo>
                    <a:cubicBezTo>
                      <a:pt x="14764" y="31879"/>
                      <a:pt x="15203" y="31972"/>
                      <a:pt x="15703" y="31972"/>
                    </a:cubicBezTo>
                    <a:cubicBezTo>
                      <a:pt x="15855" y="31972"/>
                      <a:pt x="16012" y="31963"/>
                      <a:pt x="16175" y="31944"/>
                    </a:cubicBezTo>
                    <a:cubicBezTo>
                      <a:pt x="16072" y="31816"/>
                      <a:pt x="16033" y="31726"/>
                      <a:pt x="15965" y="31692"/>
                    </a:cubicBezTo>
                    <a:cubicBezTo>
                      <a:pt x="15446" y="31431"/>
                      <a:pt x="15137" y="31482"/>
                      <a:pt x="14084" y="31470"/>
                    </a:cubicBezTo>
                    <a:cubicBezTo>
                      <a:pt x="14017" y="30965"/>
                      <a:pt x="14017" y="30965"/>
                      <a:pt x="14256" y="30501"/>
                    </a:cubicBezTo>
                    <a:cubicBezTo>
                      <a:pt x="14341" y="30494"/>
                      <a:pt x="14361" y="30482"/>
                      <a:pt x="14399" y="30482"/>
                    </a:cubicBezTo>
                    <a:cubicBezTo>
                      <a:pt x="14499" y="30482"/>
                      <a:pt x="14727" y="30564"/>
                      <a:pt x="16560" y="31030"/>
                    </a:cubicBezTo>
                    <a:cubicBezTo>
                      <a:pt x="16632" y="31048"/>
                      <a:pt x="16705" y="31066"/>
                      <a:pt x="16779" y="31066"/>
                    </a:cubicBezTo>
                    <a:cubicBezTo>
                      <a:pt x="16890" y="31066"/>
                      <a:pt x="17001" y="31025"/>
                      <a:pt x="17109" y="30885"/>
                    </a:cubicBezTo>
                    <a:cubicBezTo>
                      <a:pt x="16416" y="30026"/>
                      <a:pt x="15282" y="30357"/>
                      <a:pt x="14421" y="29930"/>
                    </a:cubicBezTo>
                    <a:cubicBezTo>
                      <a:pt x="14382" y="29384"/>
                      <a:pt x="14761" y="29023"/>
                      <a:pt x="14928" y="28572"/>
                    </a:cubicBezTo>
                    <a:cubicBezTo>
                      <a:pt x="15032" y="28572"/>
                      <a:pt x="15122" y="28556"/>
                      <a:pt x="15195" y="28556"/>
                    </a:cubicBezTo>
                    <a:cubicBezTo>
                      <a:pt x="15237" y="28556"/>
                      <a:pt x="15273" y="28561"/>
                      <a:pt x="15304" y="28577"/>
                    </a:cubicBezTo>
                    <a:cubicBezTo>
                      <a:pt x="16111" y="29016"/>
                      <a:pt x="16837" y="29569"/>
                      <a:pt x="17507" y="30193"/>
                    </a:cubicBezTo>
                    <a:cubicBezTo>
                      <a:pt x="17662" y="30340"/>
                      <a:pt x="17757" y="30554"/>
                      <a:pt x="17893" y="30758"/>
                    </a:cubicBezTo>
                    <a:cubicBezTo>
                      <a:pt x="17304" y="31547"/>
                      <a:pt x="15626" y="32708"/>
                      <a:pt x="16281" y="35982"/>
                    </a:cubicBezTo>
                    <a:cubicBezTo>
                      <a:pt x="16671" y="37940"/>
                      <a:pt x="17598" y="40104"/>
                      <a:pt x="19305" y="41321"/>
                    </a:cubicBezTo>
                    <a:cubicBezTo>
                      <a:pt x="19969" y="41794"/>
                      <a:pt x="20864" y="42066"/>
                      <a:pt x="21791" y="42066"/>
                    </a:cubicBezTo>
                    <a:cubicBezTo>
                      <a:pt x="23581" y="42066"/>
                      <a:pt x="25487" y="41048"/>
                      <a:pt x="26051" y="38494"/>
                    </a:cubicBezTo>
                    <a:cubicBezTo>
                      <a:pt x="26722" y="35457"/>
                      <a:pt x="25133" y="32290"/>
                      <a:pt x="23166" y="30905"/>
                    </a:cubicBezTo>
                    <a:cubicBezTo>
                      <a:pt x="22277" y="30279"/>
                      <a:pt x="21455" y="30042"/>
                      <a:pt x="20636" y="30042"/>
                    </a:cubicBezTo>
                    <a:cubicBezTo>
                      <a:pt x="19901" y="30042"/>
                      <a:pt x="19168" y="30233"/>
                      <a:pt x="18393" y="30504"/>
                    </a:cubicBezTo>
                    <a:cubicBezTo>
                      <a:pt x="17450" y="29320"/>
                      <a:pt x="17728" y="29393"/>
                      <a:pt x="15352" y="28003"/>
                    </a:cubicBezTo>
                    <a:cubicBezTo>
                      <a:pt x="15986" y="27002"/>
                      <a:pt x="16814" y="26468"/>
                      <a:pt x="17950" y="26468"/>
                    </a:cubicBezTo>
                    <a:close/>
                    <a:moveTo>
                      <a:pt x="73282" y="46111"/>
                    </a:moveTo>
                    <a:cubicBezTo>
                      <a:pt x="73479" y="46111"/>
                      <a:pt x="73674" y="46124"/>
                      <a:pt x="73865" y="46152"/>
                    </a:cubicBezTo>
                    <a:cubicBezTo>
                      <a:pt x="72839" y="46856"/>
                      <a:pt x="70477" y="47577"/>
                      <a:pt x="69139" y="47598"/>
                    </a:cubicBezTo>
                    <a:cubicBezTo>
                      <a:pt x="69391" y="47186"/>
                      <a:pt x="69728" y="46936"/>
                      <a:pt x="70191" y="46782"/>
                    </a:cubicBezTo>
                    <a:cubicBezTo>
                      <a:pt x="71153" y="46461"/>
                      <a:pt x="72248" y="46111"/>
                      <a:pt x="73282" y="46111"/>
                    </a:cubicBezTo>
                    <a:close/>
                    <a:moveTo>
                      <a:pt x="37397" y="45950"/>
                    </a:moveTo>
                    <a:cubicBezTo>
                      <a:pt x="37512" y="46128"/>
                      <a:pt x="37628" y="46303"/>
                      <a:pt x="37771" y="46519"/>
                    </a:cubicBezTo>
                    <a:cubicBezTo>
                      <a:pt x="36616" y="47447"/>
                      <a:pt x="37043" y="47069"/>
                      <a:pt x="36180" y="47955"/>
                    </a:cubicBezTo>
                    <a:cubicBezTo>
                      <a:pt x="35857" y="47711"/>
                      <a:pt x="35695" y="47438"/>
                      <a:pt x="35658" y="47064"/>
                    </a:cubicBezTo>
                    <a:cubicBezTo>
                      <a:pt x="36113" y="46539"/>
                      <a:pt x="36778" y="46335"/>
                      <a:pt x="37397" y="45950"/>
                    </a:cubicBezTo>
                    <a:close/>
                    <a:moveTo>
                      <a:pt x="59250" y="34178"/>
                    </a:moveTo>
                    <a:cubicBezTo>
                      <a:pt x="59587" y="34791"/>
                      <a:pt x="59368" y="34241"/>
                      <a:pt x="60050" y="36111"/>
                    </a:cubicBezTo>
                    <a:cubicBezTo>
                      <a:pt x="59789" y="36348"/>
                      <a:pt x="59417" y="36238"/>
                      <a:pt x="59118" y="36364"/>
                    </a:cubicBezTo>
                    <a:cubicBezTo>
                      <a:pt x="58082" y="36805"/>
                      <a:pt x="58685" y="36439"/>
                      <a:pt x="57149" y="37283"/>
                    </a:cubicBezTo>
                    <a:cubicBezTo>
                      <a:pt x="54972" y="39656"/>
                      <a:pt x="53948" y="42416"/>
                      <a:pt x="55667" y="45109"/>
                    </a:cubicBezTo>
                    <a:cubicBezTo>
                      <a:pt x="55485" y="45210"/>
                      <a:pt x="55296" y="45310"/>
                      <a:pt x="55110" y="45417"/>
                    </a:cubicBezTo>
                    <a:cubicBezTo>
                      <a:pt x="53982" y="46063"/>
                      <a:pt x="53949" y="47252"/>
                      <a:pt x="53357" y="48162"/>
                    </a:cubicBezTo>
                    <a:cubicBezTo>
                      <a:pt x="53001" y="47843"/>
                      <a:pt x="52740" y="47533"/>
                      <a:pt x="52582" y="47096"/>
                    </a:cubicBezTo>
                    <a:cubicBezTo>
                      <a:pt x="53064" y="46280"/>
                      <a:pt x="53810" y="45661"/>
                      <a:pt x="54409" y="44770"/>
                    </a:cubicBezTo>
                    <a:cubicBezTo>
                      <a:pt x="54298" y="44669"/>
                      <a:pt x="54195" y="44572"/>
                      <a:pt x="54140" y="44522"/>
                    </a:cubicBezTo>
                    <a:cubicBezTo>
                      <a:pt x="53486" y="44624"/>
                      <a:pt x="53255" y="45003"/>
                      <a:pt x="52375" y="46063"/>
                    </a:cubicBezTo>
                    <a:cubicBezTo>
                      <a:pt x="52131" y="45717"/>
                      <a:pt x="52121" y="45717"/>
                      <a:pt x="52137" y="45023"/>
                    </a:cubicBezTo>
                    <a:cubicBezTo>
                      <a:pt x="52635" y="44337"/>
                      <a:pt x="53521" y="44177"/>
                      <a:pt x="54155" y="43715"/>
                    </a:cubicBezTo>
                    <a:cubicBezTo>
                      <a:pt x="54161" y="43473"/>
                      <a:pt x="54062" y="43381"/>
                      <a:pt x="53893" y="43352"/>
                    </a:cubicBezTo>
                    <a:cubicBezTo>
                      <a:pt x="53846" y="43345"/>
                      <a:pt x="53801" y="43341"/>
                      <a:pt x="53756" y="43341"/>
                    </a:cubicBezTo>
                    <a:cubicBezTo>
                      <a:pt x="53324" y="43341"/>
                      <a:pt x="52924" y="43689"/>
                      <a:pt x="52064" y="44298"/>
                    </a:cubicBezTo>
                    <a:cubicBezTo>
                      <a:pt x="51874" y="43876"/>
                      <a:pt x="51931" y="43526"/>
                      <a:pt x="52036" y="43187"/>
                    </a:cubicBezTo>
                    <a:cubicBezTo>
                      <a:pt x="52633" y="42411"/>
                      <a:pt x="53682" y="42425"/>
                      <a:pt x="54337" y="41846"/>
                    </a:cubicBezTo>
                    <a:cubicBezTo>
                      <a:pt x="54310" y="41635"/>
                      <a:pt x="54186" y="41552"/>
                      <a:pt x="54005" y="41552"/>
                    </a:cubicBezTo>
                    <a:cubicBezTo>
                      <a:pt x="53565" y="41552"/>
                      <a:pt x="52786" y="42035"/>
                      <a:pt x="52210" y="42340"/>
                    </a:cubicBezTo>
                    <a:cubicBezTo>
                      <a:pt x="52076" y="41948"/>
                      <a:pt x="52204" y="41606"/>
                      <a:pt x="52385" y="41262"/>
                    </a:cubicBezTo>
                    <a:cubicBezTo>
                      <a:pt x="53011" y="40740"/>
                      <a:pt x="53897" y="40892"/>
                      <a:pt x="54562" y="40507"/>
                    </a:cubicBezTo>
                    <a:cubicBezTo>
                      <a:pt x="54559" y="40189"/>
                      <a:pt x="54409" y="40081"/>
                      <a:pt x="54139" y="40081"/>
                    </a:cubicBezTo>
                    <a:cubicBezTo>
                      <a:pt x="53824" y="40081"/>
                      <a:pt x="53348" y="40227"/>
                      <a:pt x="52753" y="40358"/>
                    </a:cubicBezTo>
                    <a:cubicBezTo>
                      <a:pt x="52531" y="40214"/>
                      <a:pt x="52675" y="40021"/>
                      <a:pt x="52966" y="39382"/>
                    </a:cubicBezTo>
                    <a:cubicBezTo>
                      <a:pt x="53240" y="39282"/>
                      <a:pt x="53516" y="39258"/>
                      <a:pt x="53791" y="39258"/>
                    </a:cubicBezTo>
                    <a:cubicBezTo>
                      <a:pt x="54039" y="39258"/>
                      <a:pt x="54285" y="39278"/>
                      <a:pt x="54527" y="39278"/>
                    </a:cubicBezTo>
                    <a:cubicBezTo>
                      <a:pt x="54769" y="39278"/>
                      <a:pt x="55006" y="39258"/>
                      <a:pt x="55236" y="39181"/>
                    </a:cubicBezTo>
                    <a:cubicBezTo>
                      <a:pt x="55311" y="38737"/>
                      <a:pt x="55022" y="38593"/>
                      <a:pt x="54408" y="38593"/>
                    </a:cubicBezTo>
                    <a:cubicBezTo>
                      <a:pt x="54115" y="38593"/>
                      <a:pt x="53748" y="38625"/>
                      <a:pt x="53311" y="38675"/>
                    </a:cubicBezTo>
                    <a:cubicBezTo>
                      <a:pt x="53379" y="38272"/>
                      <a:pt x="53541" y="37993"/>
                      <a:pt x="53863" y="37744"/>
                    </a:cubicBezTo>
                    <a:cubicBezTo>
                      <a:pt x="54482" y="37746"/>
                      <a:pt x="55027" y="38196"/>
                      <a:pt x="55733" y="38217"/>
                    </a:cubicBezTo>
                    <a:cubicBezTo>
                      <a:pt x="55751" y="38087"/>
                      <a:pt x="55771" y="37953"/>
                      <a:pt x="55782" y="37872"/>
                    </a:cubicBezTo>
                    <a:cubicBezTo>
                      <a:pt x="55381" y="37344"/>
                      <a:pt x="54758" y="37480"/>
                      <a:pt x="54347" y="37256"/>
                    </a:cubicBezTo>
                    <a:cubicBezTo>
                      <a:pt x="54220" y="37016"/>
                      <a:pt x="54300" y="36994"/>
                      <a:pt x="55005" y="36133"/>
                    </a:cubicBezTo>
                    <a:cubicBezTo>
                      <a:pt x="55912" y="36204"/>
                      <a:pt x="56279" y="37204"/>
                      <a:pt x="57286" y="37204"/>
                    </a:cubicBezTo>
                    <a:cubicBezTo>
                      <a:pt x="57288" y="37204"/>
                      <a:pt x="57290" y="37204"/>
                      <a:pt x="57292" y="37204"/>
                    </a:cubicBezTo>
                    <a:cubicBezTo>
                      <a:pt x="57150" y="37017"/>
                      <a:pt x="57150" y="36830"/>
                      <a:pt x="57149" y="36683"/>
                    </a:cubicBezTo>
                    <a:cubicBezTo>
                      <a:pt x="56825" y="36066"/>
                      <a:pt x="56268" y="35866"/>
                      <a:pt x="55681" y="35712"/>
                    </a:cubicBezTo>
                    <a:cubicBezTo>
                      <a:pt x="55848" y="35449"/>
                      <a:pt x="55550" y="35630"/>
                      <a:pt x="56915" y="34951"/>
                    </a:cubicBezTo>
                    <a:cubicBezTo>
                      <a:pt x="57698" y="35125"/>
                      <a:pt x="57912" y="35881"/>
                      <a:pt x="58404" y="36329"/>
                    </a:cubicBezTo>
                    <a:cubicBezTo>
                      <a:pt x="58539" y="36245"/>
                      <a:pt x="58629" y="36190"/>
                      <a:pt x="58735" y="36123"/>
                    </a:cubicBezTo>
                    <a:cubicBezTo>
                      <a:pt x="58730" y="35422"/>
                      <a:pt x="58100" y="35168"/>
                      <a:pt x="57683" y="34680"/>
                    </a:cubicBezTo>
                    <a:cubicBezTo>
                      <a:pt x="58469" y="34381"/>
                      <a:pt x="58046" y="34510"/>
                      <a:pt x="59250" y="34178"/>
                    </a:cubicBezTo>
                    <a:close/>
                    <a:moveTo>
                      <a:pt x="75276" y="46330"/>
                    </a:moveTo>
                    <a:cubicBezTo>
                      <a:pt x="75456" y="46330"/>
                      <a:pt x="75650" y="46359"/>
                      <a:pt x="75866" y="46428"/>
                    </a:cubicBezTo>
                    <a:cubicBezTo>
                      <a:pt x="73301" y="48364"/>
                      <a:pt x="70406" y="48834"/>
                      <a:pt x="67396" y="49155"/>
                    </a:cubicBezTo>
                    <a:cubicBezTo>
                      <a:pt x="67422" y="48776"/>
                      <a:pt x="67693" y="48758"/>
                      <a:pt x="67822" y="48614"/>
                    </a:cubicBezTo>
                    <a:cubicBezTo>
                      <a:pt x="67947" y="48474"/>
                      <a:pt x="68112" y="48371"/>
                      <a:pt x="68281" y="48235"/>
                    </a:cubicBezTo>
                    <a:cubicBezTo>
                      <a:pt x="71339" y="47667"/>
                      <a:pt x="72478" y="47566"/>
                      <a:pt x="74180" y="46669"/>
                    </a:cubicBezTo>
                    <a:cubicBezTo>
                      <a:pt x="74513" y="46492"/>
                      <a:pt x="74852" y="46330"/>
                      <a:pt x="75276" y="46330"/>
                    </a:cubicBezTo>
                    <a:close/>
                    <a:moveTo>
                      <a:pt x="78582" y="45684"/>
                    </a:moveTo>
                    <a:cubicBezTo>
                      <a:pt x="76071" y="48489"/>
                      <a:pt x="72824" y="49795"/>
                      <a:pt x="69296" y="49795"/>
                    </a:cubicBezTo>
                    <a:cubicBezTo>
                      <a:pt x="68399" y="49795"/>
                      <a:pt x="67484" y="49710"/>
                      <a:pt x="66558" y="49545"/>
                    </a:cubicBezTo>
                    <a:lnTo>
                      <a:pt x="66558" y="49545"/>
                    </a:lnTo>
                    <a:cubicBezTo>
                      <a:pt x="66633" y="49483"/>
                      <a:pt x="66722" y="49380"/>
                      <a:pt x="66776" y="49380"/>
                    </a:cubicBezTo>
                    <a:cubicBezTo>
                      <a:pt x="66779" y="49380"/>
                      <a:pt x="66783" y="49380"/>
                      <a:pt x="66787" y="49381"/>
                    </a:cubicBezTo>
                    <a:cubicBezTo>
                      <a:pt x="67089" y="49483"/>
                      <a:pt x="67391" y="49520"/>
                      <a:pt x="67691" y="49520"/>
                    </a:cubicBezTo>
                    <a:cubicBezTo>
                      <a:pt x="68293" y="49520"/>
                      <a:pt x="68891" y="49372"/>
                      <a:pt x="69480" y="49301"/>
                    </a:cubicBezTo>
                    <a:cubicBezTo>
                      <a:pt x="73199" y="48855"/>
                      <a:pt x="75493" y="47501"/>
                      <a:pt x="76673" y="46216"/>
                    </a:cubicBezTo>
                    <a:cubicBezTo>
                      <a:pt x="77282" y="46034"/>
                      <a:pt x="77881" y="45829"/>
                      <a:pt x="78582" y="45684"/>
                    </a:cubicBezTo>
                    <a:close/>
                    <a:moveTo>
                      <a:pt x="55941" y="45538"/>
                    </a:moveTo>
                    <a:cubicBezTo>
                      <a:pt x="56447" y="45879"/>
                      <a:pt x="56950" y="46215"/>
                      <a:pt x="57491" y="46580"/>
                    </a:cubicBezTo>
                    <a:cubicBezTo>
                      <a:pt x="57126" y="47085"/>
                      <a:pt x="56713" y="47581"/>
                      <a:pt x="56674" y="48234"/>
                    </a:cubicBezTo>
                    <a:cubicBezTo>
                      <a:pt x="56634" y="48865"/>
                      <a:pt x="56289" y="49472"/>
                      <a:pt x="56660" y="50207"/>
                    </a:cubicBezTo>
                    <a:cubicBezTo>
                      <a:pt x="56099" y="50108"/>
                      <a:pt x="55750" y="49919"/>
                      <a:pt x="55418" y="49686"/>
                    </a:cubicBezTo>
                    <a:cubicBezTo>
                      <a:pt x="55518" y="48669"/>
                      <a:pt x="56082" y="47843"/>
                      <a:pt x="56415" y="46970"/>
                    </a:cubicBezTo>
                    <a:cubicBezTo>
                      <a:pt x="56305" y="46848"/>
                      <a:pt x="56206" y="46798"/>
                      <a:pt x="56111" y="46798"/>
                    </a:cubicBezTo>
                    <a:cubicBezTo>
                      <a:pt x="56029" y="46798"/>
                      <a:pt x="55951" y="46835"/>
                      <a:pt x="55874" y="46895"/>
                    </a:cubicBezTo>
                    <a:cubicBezTo>
                      <a:pt x="55364" y="47291"/>
                      <a:pt x="55309" y="47897"/>
                      <a:pt x="54951" y="49432"/>
                    </a:cubicBezTo>
                    <a:cubicBezTo>
                      <a:pt x="54560" y="49314"/>
                      <a:pt x="54223" y="49094"/>
                      <a:pt x="53957" y="48714"/>
                    </a:cubicBezTo>
                    <a:cubicBezTo>
                      <a:pt x="54502" y="47582"/>
                      <a:pt x="55086" y="46484"/>
                      <a:pt x="55941" y="45538"/>
                    </a:cubicBezTo>
                    <a:close/>
                    <a:moveTo>
                      <a:pt x="65105" y="33130"/>
                    </a:moveTo>
                    <a:cubicBezTo>
                      <a:pt x="65359" y="33156"/>
                      <a:pt x="65645" y="33184"/>
                      <a:pt x="65919" y="33212"/>
                    </a:cubicBezTo>
                    <a:cubicBezTo>
                      <a:pt x="65962" y="33708"/>
                      <a:pt x="66077" y="33114"/>
                      <a:pt x="65217" y="34652"/>
                    </a:cubicBezTo>
                    <a:cubicBezTo>
                      <a:pt x="65108" y="34849"/>
                      <a:pt x="65057" y="35084"/>
                      <a:pt x="65279" y="35331"/>
                    </a:cubicBezTo>
                    <a:cubicBezTo>
                      <a:pt x="65898" y="34901"/>
                      <a:pt x="65846" y="34019"/>
                      <a:pt x="66471" y="33558"/>
                    </a:cubicBezTo>
                    <a:cubicBezTo>
                      <a:pt x="66484" y="33558"/>
                      <a:pt x="66496" y="33558"/>
                      <a:pt x="66508" y="33558"/>
                    </a:cubicBezTo>
                    <a:cubicBezTo>
                      <a:pt x="66865" y="33558"/>
                      <a:pt x="67143" y="33774"/>
                      <a:pt x="67444" y="34005"/>
                    </a:cubicBezTo>
                    <a:cubicBezTo>
                      <a:pt x="67211" y="34653"/>
                      <a:pt x="66586" y="35044"/>
                      <a:pt x="66540" y="35725"/>
                    </a:cubicBezTo>
                    <a:cubicBezTo>
                      <a:pt x="66535" y="35789"/>
                      <a:pt x="66604" y="35855"/>
                      <a:pt x="66644" y="35926"/>
                    </a:cubicBezTo>
                    <a:cubicBezTo>
                      <a:pt x="67076" y="35909"/>
                      <a:pt x="67147" y="35531"/>
                      <a:pt x="67317" y="35252"/>
                    </a:cubicBezTo>
                    <a:cubicBezTo>
                      <a:pt x="67475" y="34994"/>
                      <a:pt x="67640" y="34739"/>
                      <a:pt x="67827" y="34442"/>
                    </a:cubicBezTo>
                    <a:cubicBezTo>
                      <a:pt x="68282" y="34600"/>
                      <a:pt x="68471" y="34937"/>
                      <a:pt x="68620" y="35368"/>
                    </a:cubicBezTo>
                    <a:cubicBezTo>
                      <a:pt x="67570" y="36470"/>
                      <a:pt x="67254" y="36647"/>
                      <a:pt x="67667" y="36962"/>
                    </a:cubicBezTo>
                    <a:cubicBezTo>
                      <a:pt x="68170" y="36892"/>
                      <a:pt x="68321" y="36279"/>
                      <a:pt x="68779" y="36111"/>
                    </a:cubicBezTo>
                    <a:cubicBezTo>
                      <a:pt x="69012" y="36444"/>
                      <a:pt x="69018" y="36443"/>
                      <a:pt x="69040" y="36858"/>
                    </a:cubicBezTo>
                    <a:cubicBezTo>
                      <a:pt x="68754" y="37107"/>
                      <a:pt x="68443" y="37378"/>
                      <a:pt x="68169" y="37616"/>
                    </a:cubicBezTo>
                    <a:cubicBezTo>
                      <a:pt x="68089" y="37879"/>
                      <a:pt x="68119" y="38042"/>
                      <a:pt x="68447" y="38128"/>
                    </a:cubicBezTo>
                    <a:cubicBezTo>
                      <a:pt x="68676" y="38004"/>
                      <a:pt x="68965" y="37850"/>
                      <a:pt x="69239" y="37703"/>
                    </a:cubicBezTo>
                    <a:cubicBezTo>
                      <a:pt x="69516" y="37858"/>
                      <a:pt x="69470" y="38089"/>
                      <a:pt x="69443" y="38376"/>
                    </a:cubicBezTo>
                    <a:cubicBezTo>
                      <a:pt x="69177" y="38493"/>
                      <a:pt x="68883" y="38624"/>
                      <a:pt x="68541" y="38775"/>
                    </a:cubicBezTo>
                    <a:cubicBezTo>
                      <a:pt x="68592" y="38953"/>
                      <a:pt x="68630" y="39084"/>
                      <a:pt x="68681" y="39258"/>
                    </a:cubicBezTo>
                    <a:cubicBezTo>
                      <a:pt x="69012" y="39194"/>
                      <a:pt x="69300" y="39141"/>
                      <a:pt x="69640" y="39076"/>
                    </a:cubicBezTo>
                    <a:cubicBezTo>
                      <a:pt x="69709" y="39338"/>
                      <a:pt x="69773" y="39583"/>
                      <a:pt x="69838" y="39833"/>
                    </a:cubicBezTo>
                    <a:cubicBezTo>
                      <a:pt x="69427" y="40076"/>
                      <a:pt x="68868" y="39891"/>
                      <a:pt x="68574" y="40426"/>
                    </a:cubicBezTo>
                    <a:cubicBezTo>
                      <a:pt x="68627" y="40518"/>
                      <a:pt x="68697" y="40640"/>
                      <a:pt x="68785" y="40793"/>
                    </a:cubicBezTo>
                    <a:cubicBezTo>
                      <a:pt x="69137" y="40754"/>
                      <a:pt x="69466" y="40715"/>
                      <a:pt x="69815" y="40676"/>
                    </a:cubicBezTo>
                    <a:cubicBezTo>
                      <a:pt x="70101" y="41030"/>
                      <a:pt x="70188" y="41422"/>
                      <a:pt x="70162" y="41842"/>
                    </a:cubicBezTo>
                    <a:cubicBezTo>
                      <a:pt x="70054" y="41959"/>
                      <a:pt x="69937" y="41989"/>
                      <a:pt x="69816" y="41989"/>
                    </a:cubicBezTo>
                    <a:cubicBezTo>
                      <a:pt x="69686" y="41989"/>
                      <a:pt x="69551" y="41954"/>
                      <a:pt x="69422" y="41954"/>
                    </a:cubicBezTo>
                    <a:cubicBezTo>
                      <a:pt x="69416" y="41954"/>
                      <a:pt x="69410" y="41954"/>
                      <a:pt x="69404" y="41954"/>
                    </a:cubicBezTo>
                    <a:cubicBezTo>
                      <a:pt x="69392" y="41954"/>
                      <a:pt x="69380" y="41954"/>
                      <a:pt x="69368" y="41954"/>
                    </a:cubicBezTo>
                    <a:cubicBezTo>
                      <a:pt x="69225" y="41954"/>
                      <a:pt x="69077" y="41930"/>
                      <a:pt x="68931" y="41930"/>
                    </a:cubicBezTo>
                    <a:cubicBezTo>
                      <a:pt x="68756" y="41930"/>
                      <a:pt x="68585" y="41965"/>
                      <a:pt x="68427" y="42121"/>
                    </a:cubicBezTo>
                    <a:cubicBezTo>
                      <a:pt x="68488" y="42217"/>
                      <a:pt x="68546" y="42308"/>
                      <a:pt x="68616" y="42417"/>
                    </a:cubicBezTo>
                    <a:cubicBezTo>
                      <a:pt x="69177" y="42461"/>
                      <a:pt x="69739" y="42505"/>
                      <a:pt x="70282" y="42547"/>
                    </a:cubicBezTo>
                    <a:cubicBezTo>
                      <a:pt x="70396" y="43266"/>
                      <a:pt x="70396" y="43266"/>
                      <a:pt x="70111" y="44168"/>
                    </a:cubicBezTo>
                    <a:cubicBezTo>
                      <a:pt x="69630" y="43770"/>
                      <a:pt x="69203" y="43318"/>
                      <a:pt x="68810" y="43318"/>
                    </a:cubicBezTo>
                    <a:cubicBezTo>
                      <a:pt x="68685" y="43318"/>
                      <a:pt x="68564" y="43363"/>
                      <a:pt x="68445" y="43470"/>
                    </a:cubicBezTo>
                    <a:cubicBezTo>
                      <a:pt x="68365" y="43777"/>
                      <a:pt x="68502" y="43777"/>
                      <a:pt x="69949" y="44553"/>
                    </a:cubicBezTo>
                    <a:cubicBezTo>
                      <a:pt x="69908" y="45075"/>
                      <a:pt x="69595" y="45414"/>
                      <a:pt x="69424" y="45769"/>
                    </a:cubicBezTo>
                    <a:cubicBezTo>
                      <a:pt x="69384" y="45780"/>
                      <a:pt x="69349" y="45785"/>
                      <a:pt x="69317" y="45785"/>
                    </a:cubicBezTo>
                    <a:cubicBezTo>
                      <a:pt x="68960" y="45785"/>
                      <a:pt x="69040" y="45094"/>
                      <a:pt x="67950" y="44589"/>
                    </a:cubicBezTo>
                    <a:cubicBezTo>
                      <a:pt x="67852" y="44543"/>
                      <a:pt x="67749" y="44509"/>
                      <a:pt x="67649" y="44509"/>
                    </a:cubicBezTo>
                    <a:cubicBezTo>
                      <a:pt x="67503" y="44509"/>
                      <a:pt x="67365" y="44582"/>
                      <a:pt x="67266" y="44801"/>
                    </a:cubicBezTo>
                    <a:cubicBezTo>
                      <a:pt x="67734" y="45358"/>
                      <a:pt x="68640" y="45486"/>
                      <a:pt x="68856" y="46308"/>
                    </a:cubicBezTo>
                    <a:cubicBezTo>
                      <a:pt x="68644" y="46686"/>
                      <a:pt x="68962" y="46380"/>
                      <a:pt x="67703" y="47471"/>
                    </a:cubicBezTo>
                    <a:cubicBezTo>
                      <a:pt x="67375" y="47432"/>
                      <a:pt x="67314" y="47248"/>
                      <a:pt x="67279" y="47062"/>
                    </a:cubicBezTo>
                    <a:cubicBezTo>
                      <a:pt x="67167" y="46458"/>
                      <a:pt x="66660" y="45538"/>
                      <a:pt x="66068" y="45538"/>
                    </a:cubicBezTo>
                    <a:cubicBezTo>
                      <a:pt x="66032" y="45538"/>
                      <a:pt x="65995" y="45542"/>
                      <a:pt x="65958" y="45549"/>
                    </a:cubicBezTo>
                    <a:cubicBezTo>
                      <a:pt x="65910" y="45631"/>
                      <a:pt x="65855" y="45723"/>
                      <a:pt x="65781" y="45849"/>
                    </a:cubicBezTo>
                    <a:cubicBezTo>
                      <a:pt x="66197" y="46507"/>
                      <a:pt x="66891" y="47007"/>
                      <a:pt x="67023" y="47883"/>
                    </a:cubicBezTo>
                    <a:cubicBezTo>
                      <a:pt x="66595" y="48349"/>
                      <a:pt x="66055" y="48572"/>
                      <a:pt x="65517" y="48783"/>
                    </a:cubicBezTo>
                    <a:cubicBezTo>
                      <a:pt x="65110" y="47981"/>
                      <a:pt x="65156" y="47025"/>
                      <a:pt x="64443" y="46437"/>
                    </a:cubicBezTo>
                    <a:cubicBezTo>
                      <a:pt x="64163" y="46562"/>
                      <a:pt x="64153" y="46770"/>
                      <a:pt x="64213" y="46936"/>
                    </a:cubicBezTo>
                    <a:cubicBezTo>
                      <a:pt x="64630" y="48094"/>
                      <a:pt x="64993" y="48535"/>
                      <a:pt x="65215" y="48882"/>
                    </a:cubicBezTo>
                    <a:cubicBezTo>
                      <a:pt x="64840" y="49127"/>
                      <a:pt x="64488" y="49205"/>
                      <a:pt x="64105" y="49279"/>
                    </a:cubicBezTo>
                    <a:cubicBezTo>
                      <a:pt x="63718" y="48893"/>
                      <a:pt x="63492" y="47577"/>
                      <a:pt x="63311" y="47025"/>
                    </a:cubicBezTo>
                    <a:cubicBezTo>
                      <a:pt x="63267" y="46895"/>
                      <a:pt x="63141" y="46793"/>
                      <a:pt x="63048" y="46673"/>
                    </a:cubicBezTo>
                    <a:cubicBezTo>
                      <a:pt x="62907" y="46738"/>
                      <a:pt x="62809" y="46783"/>
                      <a:pt x="62686" y="46839"/>
                    </a:cubicBezTo>
                    <a:cubicBezTo>
                      <a:pt x="62442" y="47804"/>
                      <a:pt x="63011" y="48499"/>
                      <a:pt x="63508" y="49277"/>
                    </a:cubicBezTo>
                    <a:cubicBezTo>
                      <a:pt x="63383" y="49347"/>
                      <a:pt x="63267" y="49457"/>
                      <a:pt x="63137" y="49482"/>
                    </a:cubicBezTo>
                    <a:cubicBezTo>
                      <a:pt x="59403" y="50194"/>
                      <a:pt x="58277" y="50421"/>
                      <a:pt x="57733" y="50421"/>
                    </a:cubicBezTo>
                    <a:cubicBezTo>
                      <a:pt x="57512" y="50421"/>
                      <a:pt x="57387" y="50383"/>
                      <a:pt x="57223" y="50326"/>
                    </a:cubicBezTo>
                    <a:cubicBezTo>
                      <a:pt x="57126" y="49324"/>
                      <a:pt x="57126" y="49324"/>
                      <a:pt x="57923" y="46733"/>
                    </a:cubicBezTo>
                    <a:cubicBezTo>
                      <a:pt x="58241" y="46769"/>
                      <a:pt x="58570" y="46811"/>
                      <a:pt x="58898" y="46838"/>
                    </a:cubicBezTo>
                    <a:cubicBezTo>
                      <a:pt x="59110" y="46855"/>
                      <a:pt x="59322" y="46864"/>
                      <a:pt x="59535" y="46864"/>
                    </a:cubicBezTo>
                    <a:cubicBezTo>
                      <a:pt x="61704" y="46864"/>
                      <a:pt x="63924" y="46000"/>
                      <a:pt x="65577" y="44915"/>
                    </a:cubicBezTo>
                    <a:cubicBezTo>
                      <a:pt x="69803" y="42142"/>
                      <a:pt x="68935" y="35522"/>
                      <a:pt x="63742" y="35522"/>
                    </a:cubicBezTo>
                    <a:cubicBezTo>
                      <a:pt x="63019" y="35522"/>
                      <a:pt x="62211" y="35651"/>
                      <a:pt x="61322" y="35936"/>
                    </a:cubicBezTo>
                    <a:cubicBezTo>
                      <a:pt x="61080" y="36014"/>
                      <a:pt x="60815" y="36022"/>
                      <a:pt x="60572" y="36061"/>
                    </a:cubicBezTo>
                    <a:cubicBezTo>
                      <a:pt x="60328" y="35402"/>
                      <a:pt x="60106" y="34803"/>
                      <a:pt x="59870" y="34146"/>
                    </a:cubicBezTo>
                    <a:cubicBezTo>
                      <a:pt x="60381" y="33774"/>
                      <a:pt x="59967" y="33922"/>
                      <a:pt x="61345" y="33536"/>
                    </a:cubicBezTo>
                    <a:lnTo>
                      <a:pt x="61345" y="33536"/>
                    </a:lnTo>
                    <a:cubicBezTo>
                      <a:pt x="61200" y="34872"/>
                      <a:pt x="61171" y="35492"/>
                      <a:pt x="61651" y="35492"/>
                    </a:cubicBezTo>
                    <a:cubicBezTo>
                      <a:pt x="61667" y="35492"/>
                      <a:pt x="61684" y="35491"/>
                      <a:pt x="61702" y="35490"/>
                    </a:cubicBezTo>
                    <a:cubicBezTo>
                      <a:pt x="61941" y="34843"/>
                      <a:pt x="61666" y="34153"/>
                      <a:pt x="61775" y="33446"/>
                    </a:cubicBezTo>
                    <a:cubicBezTo>
                      <a:pt x="61848" y="33427"/>
                      <a:pt x="61918" y="33420"/>
                      <a:pt x="61986" y="33420"/>
                    </a:cubicBezTo>
                    <a:cubicBezTo>
                      <a:pt x="62233" y="33420"/>
                      <a:pt x="62457" y="33519"/>
                      <a:pt x="62702" y="33558"/>
                    </a:cubicBezTo>
                    <a:cubicBezTo>
                      <a:pt x="62725" y="33653"/>
                      <a:pt x="62795" y="33768"/>
                      <a:pt x="62771" y="33858"/>
                    </a:cubicBezTo>
                    <a:cubicBezTo>
                      <a:pt x="62637" y="34352"/>
                      <a:pt x="62553" y="34827"/>
                      <a:pt x="62989" y="35252"/>
                    </a:cubicBezTo>
                    <a:cubicBezTo>
                      <a:pt x="63086" y="35208"/>
                      <a:pt x="63183" y="35163"/>
                      <a:pt x="63327" y="35098"/>
                    </a:cubicBezTo>
                    <a:lnTo>
                      <a:pt x="63327" y="33517"/>
                    </a:lnTo>
                    <a:cubicBezTo>
                      <a:pt x="63642" y="33265"/>
                      <a:pt x="63959" y="33131"/>
                      <a:pt x="64330" y="33131"/>
                    </a:cubicBezTo>
                    <a:cubicBezTo>
                      <a:pt x="64433" y="33131"/>
                      <a:pt x="64539" y="33141"/>
                      <a:pt x="64651" y="33162"/>
                    </a:cubicBezTo>
                    <a:cubicBezTo>
                      <a:pt x="64507" y="33819"/>
                      <a:pt x="63907" y="34269"/>
                      <a:pt x="63999" y="34955"/>
                    </a:cubicBezTo>
                    <a:cubicBezTo>
                      <a:pt x="64004" y="35005"/>
                      <a:pt x="64090" y="35045"/>
                      <a:pt x="64190" y="35136"/>
                    </a:cubicBezTo>
                    <a:cubicBezTo>
                      <a:pt x="64604" y="34531"/>
                      <a:pt x="64698" y="33795"/>
                      <a:pt x="65105" y="33130"/>
                    </a:cubicBezTo>
                    <a:close/>
                    <a:moveTo>
                      <a:pt x="37985" y="47015"/>
                    </a:moveTo>
                    <a:cubicBezTo>
                      <a:pt x="38317" y="47299"/>
                      <a:pt x="38614" y="47527"/>
                      <a:pt x="38639" y="47948"/>
                    </a:cubicBezTo>
                    <a:cubicBezTo>
                      <a:pt x="38963" y="48074"/>
                      <a:pt x="39188" y="48298"/>
                      <a:pt x="39304" y="48625"/>
                    </a:cubicBezTo>
                    <a:lnTo>
                      <a:pt x="39304" y="48625"/>
                    </a:lnTo>
                    <a:cubicBezTo>
                      <a:pt x="39300" y="48625"/>
                      <a:pt x="39295" y="48625"/>
                      <a:pt x="39290" y="48625"/>
                    </a:cubicBezTo>
                    <a:cubicBezTo>
                      <a:pt x="38595" y="48625"/>
                      <a:pt x="38435" y="49215"/>
                      <a:pt x="37832" y="50440"/>
                    </a:cubicBezTo>
                    <a:cubicBezTo>
                      <a:pt x="37677" y="50242"/>
                      <a:pt x="37566" y="50099"/>
                      <a:pt x="37452" y="49954"/>
                    </a:cubicBezTo>
                    <a:cubicBezTo>
                      <a:pt x="37640" y="48997"/>
                      <a:pt x="38614" y="48682"/>
                      <a:pt x="38635" y="47953"/>
                    </a:cubicBezTo>
                    <a:cubicBezTo>
                      <a:pt x="38577" y="47945"/>
                      <a:pt x="38521" y="47941"/>
                      <a:pt x="38468" y="47941"/>
                    </a:cubicBezTo>
                    <a:cubicBezTo>
                      <a:pt x="37609" y="47941"/>
                      <a:pt x="37515" y="48954"/>
                      <a:pt x="36929" y="49269"/>
                    </a:cubicBezTo>
                    <a:cubicBezTo>
                      <a:pt x="36760" y="49010"/>
                      <a:pt x="36599" y="48766"/>
                      <a:pt x="36429" y="48506"/>
                    </a:cubicBezTo>
                    <a:cubicBezTo>
                      <a:pt x="36891" y="47924"/>
                      <a:pt x="37432" y="47471"/>
                      <a:pt x="37985" y="47015"/>
                    </a:cubicBezTo>
                    <a:close/>
                    <a:moveTo>
                      <a:pt x="39337" y="48661"/>
                    </a:moveTo>
                    <a:cubicBezTo>
                      <a:pt x="39843" y="48908"/>
                      <a:pt x="40268" y="49262"/>
                      <a:pt x="40648" y="49616"/>
                    </a:cubicBezTo>
                    <a:cubicBezTo>
                      <a:pt x="40101" y="51510"/>
                      <a:pt x="40248" y="50753"/>
                      <a:pt x="40151" y="52474"/>
                    </a:cubicBezTo>
                    <a:cubicBezTo>
                      <a:pt x="39875" y="52276"/>
                      <a:pt x="39662" y="52124"/>
                      <a:pt x="39425" y="51955"/>
                    </a:cubicBezTo>
                    <a:cubicBezTo>
                      <a:pt x="39539" y="51150"/>
                      <a:pt x="40006" y="50467"/>
                      <a:pt x="40131" y="49691"/>
                    </a:cubicBezTo>
                    <a:cubicBezTo>
                      <a:pt x="40029" y="49577"/>
                      <a:pt x="39934" y="49527"/>
                      <a:pt x="39845" y="49527"/>
                    </a:cubicBezTo>
                    <a:cubicBezTo>
                      <a:pt x="39389" y="49527"/>
                      <a:pt x="39092" y="50818"/>
                      <a:pt x="38946" y="51305"/>
                    </a:cubicBezTo>
                    <a:cubicBezTo>
                      <a:pt x="38896" y="51317"/>
                      <a:pt x="38851" y="51323"/>
                      <a:pt x="38810" y="51323"/>
                    </a:cubicBezTo>
                    <a:cubicBezTo>
                      <a:pt x="38564" y="51323"/>
                      <a:pt x="38475" y="51113"/>
                      <a:pt x="38394" y="50834"/>
                    </a:cubicBezTo>
                    <a:cubicBezTo>
                      <a:pt x="38872" y="49364"/>
                      <a:pt x="39413" y="49538"/>
                      <a:pt x="39337" y="48661"/>
                    </a:cubicBezTo>
                    <a:close/>
                    <a:moveTo>
                      <a:pt x="41262" y="49883"/>
                    </a:moveTo>
                    <a:cubicBezTo>
                      <a:pt x="41460" y="49982"/>
                      <a:pt x="41626" y="50063"/>
                      <a:pt x="41811" y="50156"/>
                    </a:cubicBezTo>
                    <a:cubicBezTo>
                      <a:pt x="41370" y="51116"/>
                      <a:pt x="41624" y="52103"/>
                      <a:pt x="41567" y="53126"/>
                    </a:cubicBezTo>
                    <a:cubicBezTo>
                      <a:pt x="41072" y="53021"/>
                      <a:pt x="40695" y="52852"/>
                      <a:pt x="40545" y="52317"/>
                    </a:cubicBezTo>
                    <a:cubicBezTo>
                      <a:pt x="40789" y="51539"/>
                      <a:pt x="40730" y="50635"/>
                      <a:pt x="41262" y="49883"/>
                    </a:cubicBezTo>
                    <a:close/>
                    <a:moveTo>
                      <a:pt x="48607" y="39968"/>
                    </a:moveTo>
                    <a:cubicBezTo>
                      <a:pt x="48833" y="40330"/>
                      <a:pt x="49029" y="40646"/>
                      <a:pt x="49260" y="41017"/>
                    </a:cubicBezTo>
                    <a:cubicBezTo>
                      <a:pt x="49081" y="41121"/>
                      <a:pt x="48968" y="41230"/>
                      <a:pt x="48838" y="41255"/>
                    </a:cubicBezTo>
                    <a:cubicBezTo>
                      <a:pt x="48306" y="41361"/>
                      <a:pt x="47822" y="41557"/>
                      <a:pt x="47416" y="41882"/>
                    </a:cubicBezTo>
                    <a:cubicBezTo>
                      <a:pt x="47297" y="42303"/>
                      <a:pt x="47297" y="42303"/>
                      <a:pt x="47452" y="42620"/>
                    </a:cubicBezTo>
                    <a:cubicBezTo>
                      <a:pt x="47520" y="42620"/>
                      <a:pt x="47547" y="42633"/>
                      <a:pt x="47581" y="42633"/>
                    </a:cubicBezTo>
                    <a:cubicBezTo>
                      <a:pt x="47688" y="42633"/>
                      <a:pt x="47857" y="42501"/>
                      <a:pt x="49523" y="41407"/>
                    </a:cubicBezTo>
                    <a:cubicBezTo>
                      <a:pt x="50263" y="43092"/>
                      <a:pt x="50719" y="44786"/>
                      <a:pt x="50218" y="46673"/>
                    </a:cubicBezTo>
                    <a:cubicBezTo>
                      <a:pt x="49800" y="46389"/>
                      <a:pt x="49503" y="46100"/>
                      <a:pt x="48748" y="45925"/>
                    </a:cubicBezTo>
                    <a:cubicBezTo>
                      <a:pt x="48656" y="45904"/>
                      <a:pt x="48554" y="45891"/>
                      <a:pt x="48454" y="45891"/>
                    </a:cubicBezTo>
                    <a:cubicBezTo>
                      <a:pt x="48112" y="45891"/>
                      <a:pt x="47782" y="46033"/>
                      <a:pt x="47852" y="46439"/>
                    </a:cubicBezTo>
                    <a:cubicBezTo>
                      <a:pt x="48550" y="46823"/>
                      <a:pt x="49458" y="46642"/>
                      <a:pt x="50038" y="47262"/>
                    </a:cubicBezTo>
                    <a:cubicBezTo>
                      <a:pt x="50137" y="47776"/>
                      <a:pt x="49946" y="48184"/>
                      <a:pt x="49716" y="48578"/>
                    </a:cubicBezTo>
                    <a:cubicBezTo>
                      <a:pt x="49682" y="48588"/>
                      <a:pt x="49651" y="48592"/>
                      <a:pt x="49623" y="48592"/>
                    </a:cubicBezTo>
                    <a:cubicBezTo>
                      <a:pt x="49447" y="48592"/>
                      <a:pt x="49376" y="48422"/>
                      <a:pt x="49261" y="48320"/>
                    </a:cubicBezTo>
                    <a:cubicBezTo>
                      <a:pt x="48722" y="47841"/>
                      <a:pt x="48356" y="47431"/>
                      <a:pt x="47861" y="47431"/>
                    </a:cubicBezTo>
                    <a:cubicBezTo>
                      <a:pt x="47712" y="47431"/>
                      <a:pt x="47552" y="47468"/>
                      <a:pt x="47371" y="47552"/>
                    </a:cubicBezTo>
                    <a:cubicBezTo>
                      <a:pt x="47354" y="47693"/>
                      <a:pt x="47336" y="47831"/>
                      <a:pt x="47316" y="47992"/>
                    </a:cubicBezTo>
                    <a:cubicBezTo>
                      <a:pt x="48058" y="48398"/>
                      <a:pt x="48928" y="48569"/>
                      <a:pt x="49402" y="49365"/>
                    </a:cubicBezTo>
                    <a:cubicBezTo>
                      <a:pt x="49232" y="49864"/>
                      <a:pt x="49368" y="49590"/>
                      <a:pt x="48937" y="50379"/>
                    </a:cubicBezTo>
                    <a:cubicBezTo>
                      <a:pt x="48920" y="50381"/>
                      <a:pt x="48903" y="50382"/>
                      <a:pt x="48888" y="50382"/>
                    </a:cubicBezTo>
                    <a:cubicBezTo>
                      <a:pt x="48643" y="50382"/>
                      <a:pt x="48628" y="50161"/>
                      <a:pt x="48522" y="50046"/>
                    </a:cubicBezTo>
                    <a:cubicBezTo>
                      <a:pt x="47935" y="49415"/>
                      <a:pt x="47500" y="48783"/>
                      <a:pt x="47076" y="48783"/>
                    </a:cubicBezTo>
                    <a:cubicBezTo>
                      <a:pt x="46949" y="48783"/>
                      <a:pt x="46824" y="48839"/>
                      <a:pt x="46695" y="48969"/>
                    </a:cubicBezTo>
                    <a:cubicBezTo>
                      <a:pt x="46601" y="49494"/>
                      <a:pt x="47146" y="49235"/>
                      <a:pt x="48611" y="50981"/>
                    </a:cubicBezTo>
                    <a:cubicBezTo>
                      <a:pt x="48155" y="51752"/>
                      <a:pt x="47691" y="52439"/>
                      <a:pt x="46858" y="52764"/>
                    </a:cubicBezTo>
                    <a:lnTo>
                      <a:pt x="46882" y="52742"/>
                    </a:lnTo>
                    <a:lnTo>
                      <a:pt x="46882" y="52742"/>
                    </a:lnTo>
                    <a:cubicBezTo>
                      <a:pt x="45996" y="53483"/>
                      <a:pt x="45045" y="53787"/>
                      <a:pt x="44049" y="53787"/>
                    </a:cubicBezTo>
                    <a:cubicBezTo>
                      <a:pt x="43454" y="53787"/>
                      <a:pt x="42844" y="53679"/>
                      <a:pt x="42221" y="53489"/>
                    </a:cubicBezTo>
                    <a:cubicBezTo>
                      <a:pt x="41942" y="52868"/>
                      <a:pt x="41840" y="52297"/>
                      <a:pt x="41991" y="51671"/>
                    </a:cubicBezTo>
                    <a:cubicBezTo>
                      <a:pt x="42087" y="51269"/>
                      <a:pt x="42091" y="50845"/>
                      <a:pt x="42135" y="50446"/>
                    </a:cubicBezTo>
                    <a:cubicBezTo>
                      <a:pt x="42224" y="50314"/>
                      <a:pt x="42327" y="50277"/>
                      <a:pt x="42521" y="50277"/>
                    </a:cubicBezTo>
                    <a:cubicBezTo>
                      <a:pt x="42616" y="50277"/>
                      <a:pt x="42733" y="50286"/>
                      <a:pt x="42881" y="50296"/>
                    </a:cubicBezTo>
                    <a:cubicBezTo>
                      <a:pt x="42991" y="50304"/>
                      <a:pt x="43098" y="50308"/>
                      <a:pt x="43204" y="50308"/>
                    </a:cubicBezTo>
                    <a:cubicBezTo>
                      <a:pt x="44846" y="50308"/>
                      <a:pt x="45944" y="49402"/>
                      <a:pt x="46734" y="47986"/>
                    </a:cubicBezTo>
                    <a:cubicBezTo>
                      <a:pt x="48215" y="45329"/>
                      <a:pt x="46846" y="42509"/>
                      <a:pt x="46426" y="41333"/>
                    </a:cubicBezTo>
                    <a:lnTo>
                      <a:pt x="46426" y="41333"/>
                    </a:lnTo>
                    <a:cubicBezTo>
                      <a:pt x="46436" y="41333"/>
                      <a:pt x="46444" y="41333"/>
                      <a:pt x="46453" y="41333"/>
                    </a:cubicBezTo>
                    <a:cubicBezTo>
                      <a:pt x="47270" y="41333"/>
                      <a:pt x="47045" y="41035"/>
                      <a:pt x="48607" y="39968"/>
                    </a:cubicBezTo>
                    <a:close/>
                    <a:moveTo>
                      <a:pt x="47155" y="1"/>
                    </a:moveTo>
                    <a:cubicBezTo>
                      <a:pt x="46445" y="1"/>
                      <a:pt x="45887" y="68"/>
                      <a:pt x="45282" y="152"/>
                    </a:cubicBezTo>
                    <a:cubicBezTo>
                      <a:pt x="43778" y="362"/>
                      <a:pt x="42414" y="863"/>
                      <a:pt x="41367" y="2045"/>
                    </a:cubicBezTo>
                    <a:cubicBezTo>
                      <a:pt x="39617" y="4022"/>
                      <a:pt x="38417" y="6266"/>
                      <a:pt x="37870" y="8867"/>
                    </a:cubicBezTo>
                    <a:cubicBezTo>
                      <a:pt x="37712" y="9618"/>
                      <a:pt x="37671" y="10275"/>
                      <a:pt x="38315" y="10851"/>
                    </a:cubicBezTo>
                    <a:cubicBezTo>
                      <a:pt x="36752" y="11456"/>
                      <a:pt x="36091" y="10564"/>
                      <a:pt x="32698" y="12279"/>
                    </a:cubicBezTo>
                    <a:cubicBezTo>
                      <a:pt x="32693" y="12279"/>
                      <a:pt x="32688" y="12279"/>
                      <a:pt x="32683" y="12279"/>
                    </a:cubicBezTo>
                    <a:cubicBezTo>
                      <a:pt x="31605" y="12279"/>
                      <a:pt x="30544" y="12482"/>
                      <a:pt x="29471" y="12482"/>
                    </a:cubicBezTo>
                    <a:cubicBezTo>
                      <a:pt x="29255" y="12482"/>
                      <a:pt x="29038" y="12473"/>
                      <a:pt x="28821" y="12454"/>
                    </a:cubicBezTo>
                    <a:cubicBezTo>
                      <a:pt x="28667" y="12164"/>
                      <a:pt x="28535" y="11889"/>
                      <a:pt x="28380" y="11630"/>
                    </a:cubicBezTo>
                    <a:cubicBezTo>
                      <a:pt x="26602" y="8650"/>
                      <a:pt x="23965" y="8630"/>
                      <a:pt x="21847" y="8450"/>
                    </a:cubicBezTo>
                    <a:cubicBezTo>
                      <a:pt x="21841" y="8449"/>
                      <a:pt x="21833" y="8449"/>
                      <a:pt x="21823" y="8449"/>
                    </a:cubicBezTo>
                    <a:cubicBezTo>
                      <a:pt x="21424" y="8449"/>
                      <a:pt x="17492" y="8837"/>
                      <a:pt x="15447" y="10282"/>
                    </a:cubicBezTo>
                    <a:cubicBezTo>
                      <a:pt x="12934" y="12059"/>
                      <a:pt x="12176" y="13352"/>
                      <a:pt x="11465" y="14413"/>
                    </a:cubicBezTo>
                    <a:cubicBezTo>
                      <a:pt x="10351" y="14715"/>
                      <a:pt x="9314" y="15068"/>
                      <a:pt x="8431" y="15744"/>
                    </a:cubicBezTo>
                    <a:cubicBezTo>
                      <a:pt x="7994" y="15696"/>
                      <a:pt x="7562" y="15639"/>
                      <a:pt x="7139" y="15639"/>
                    </a:cubicBezTo>
                    <a:cubicBezTo>
                      <a:pt x="6797" y="15639"/>
                      <a:pt x="6461" y="15677"/>
                      <a:pt x="6133" y="15787"/>
                    </a:cubicBezTo>
                    <a:cubicBezTo>
                      <a:pt x="5426" y="16025"/>
                      <a:pt x="4674" y="16263"/>
                      <a:pt x="4323" y="17122"/>
                    </a:cubicBezTo>
                    <a:cubicBezTo>
                      <a:pt x="4453" y="17245"/>
                      <a:pt x="4577" y="17361"/>
                      <a:pt x="4683" y="17462"/>
                    </a:cubicBezTo>
                    <a:cubicBezTo>
                      <a:pt x="5230" y="17289"/>
                      <a:pt x="5596" y="16781"/>
                      <a:pt x="6150" y="16781"/>
                    </a:cubicBezTo>
                    <a:cubicBezTo>
                      <a:pt x="6207" y="16781"/>
                      <a:pt x="6266" y="16786"/>
                      <a:pt x="6328" y="16798"/>
                    </a:cubicBezTo>
                    <a:cubicBezTo>
                      <a:pt x="5755" y="19320"/>
                      <a:pt x="5449" y="19967"/>
                      <a:pt x="5902" y="21899"/>
                    </a:cubicBezTo>
                    <a:cubicBezTo>
                      <a:pt x="5420" y="22063"/>
                      <a:pt x="4991" y="22207"/>
                      <a:pt x="4563" y="22352"/>
                    </a:cubicBezTo>
                    <a:lnTo>
                      <a:pt x="4580" y="22337"/>
                    </a:lnTo>
                    <a:lnTo>
                      <a:pt x="4580" y="22337"/>
                    </a:lnTo>
                    <a:cubicBezTo>
                      <a:pt x="4335" y="22504"/>
                      <a:pt x="4091" y="22671"/>
                      <a:pt x="3834" y="22846"/>
                    </a:cubicBezTo>
                    <a:cubicBezTo>
                      <a:pt x="2909" y="22004"/>
                      <a:pt x="2728" y="20756"/>
                      <a:pt x="1901" y="19771"/>
                    </a:cubicBezTo>
                    <a:lnTo>
                      <a:pt x="1901" y="19771"/>
                    </a:lnTo>
                    <a:cubicBezTo>
                      <a:pt x="1816" y="20217"/>
                      <a:pt x="1997" y="20486"/>
                      <a:pt x="2065" y="20765"/>
                    </a:cubicBezTo>
                    <a:cubicBezTo>
                      <a:pt x="2136" y="21056"/>
                      <a:pt x="2266" y="21337"/>
                      <a:pt x="2394" y="21613"/>
                    </a:cubicBezTo>
                    <a:cubicBezTo>
                      <a:pt x="2825" y="22550"/>
                      <a:pt x="3105" y="22888"/>
                      <a:pt x="3354" y="23261"/>
                    </a:cubicBezTo>
                    <a:cubicBezTo>
                      <a:pt x="3211" y="23354"/>
                      <a:pt x="3121" y="23412"/>
                      <a:pt x="3019" y="23478"/>
                    </a:cubicBezTo>
                    <a:cubicBezTo>
                      <a:pt x="2198" y="22973"/>
                      <a:pt x="1830" y="22019"/>
                      <a:pt x="1036" y="21497"/>
                    </a:cubicBezTo>
                    <a:cubicBezTo>
                      <a:pt x="992" y="21566"/>
                      <a:pt x="947" y="21606"/>
                      <a:pt x="955" y="21626"/>
                    </a:cubicBezTo>
                    <a:cubicBezTo>
                      <a:pt x="1324" y="22565"/>
                      <a:pt x="2093" y="23212"/>
                      <a:pt x="2722" y="23942"/>
                    </a:cubicBezTo>
                    <a:cubicBezTo>
                      <a:pt x="2642" y="24043"/>
                      <a:pt x="2598" y="24097"/>
                      <a:pt x="2514" y="24201"/>
                    </a:cubicBezTo>
                    <a:cubicBezTo>
                      <a:pt x="762" y="22871"/>
                      <a:pt x="1137" y="22964"/>
                      <a:pt x="565" y="22491"/>
                    </a:cubicBezTo>
                    <a:cubicBezTo>
                      <a:pt x="436" y="22384"/>
                      <a:pt x="351" y="22181"/>
                      <a:pt x="143" y="22181"/>
                    </a:cubicBezTo>
                    <a:cubicBezTo>
                      <a:pt x="105" y="22181"/>
                      <a:pt x="62" y="22188"/>
                      <a:pt x="14" y="22204"/>
                    </a:cubicBezTo>
                    <a:cubicBezTo>
                      <a:pt x="0" y="22559"/>
                      <a:pt x="282" y="22724"/>
                      <a:pt x="461" y="22944"/>
                    </a:cubicBezTo>
                    <a:cubicBezTo>
                      <a:pt x="628" y="23150"/>
                      <a:pt x="812" y="23345"/>
                      <a:pt x="998" y="23536"/>
                    </a:cubicBezTo>
                    <a:cubicBezTo>
                      <a:pt x="1798" y="24358"/>
                      <a:pt x="1642" y="24171"/>
                      <a:pt x="2395" y="24553"/>
                    </a:cubicBezTo>
                    <a:cubicBezTo>
                      <a:pt x="2127" y="25105"/>
                      <a:pt x="1868" y="25615"/>
                      <a:pt x="1631" y="26133"/>
                    </a:cubicBezTo>
                    <a:cubicBezTo>
                      <a:pt x="835" y="27879"/>
                      <a:pt x="203" y="30483"/>
                      <a:pt x="1691" y="31675"/>
                    </a:cubicBezTo>
                    <a:cubicBezTo>
                      <a:pt x="2744" y="32518"/>
                      <a:pt x="4328" y="32808"/>
                      <a:pt x="4923" y="32808"/>
                    </a:cubicBezTo>
                    <a:cubicBezTo>
                      <a:pt x="4993" y="32808"/>
                      <a:pt x="5049" y="32804"/>
                      <a:pt x="5089" y="32797"/>
                    </a:cubicBezTo>
                    <a:cubicBezTo>
                      <a:pt x="6175" y="32589"/>
                      <a:pt x="7145" y="32111"/>
                      <a:pt x="7812" y="31248"/>
                    </a:cubicBezTo>
                    <a:cubicBezTo>
                      <a:pt x="9404" y="29186"/>
                      <a:pt x="10212" y="26875"/>
                      <a:pt x="9731" y="24229"/>
                    </a:cubicBezTo>
                    <a:cubicBezTo>
                      <a:pt x="10408" y="23728"/>
                      <a:pt x="11821" y="22967"/>
                      <a:pt x="12069" y="22967"/>
                    </a:cubicBezTo>
                    <a:cubicBezTo>
                      <a:pt x="12079" y="22967"/>
                      <a:pt x="12087" y="22969"/>
                      <a:pt x="12093" y="22971"/>
                    </a:cubicBezTo>
                    <a:cubicBezTo>
                      <a:pt x="12286" y="23123"/>
                      <a:pt x="12392" y="23303"/>
                      <a:pt x="12238" y="23603"/>
                    </a:cubicBezTo>
                    <a:cubicBezTo>
                      <a:pt x="11375" y="23763"/>
                      <a:pt x="9569" y="24127"/>
                      <a:pt x="10293" y="24626"/>
                    </a:cubicBezTo>
                    <a:cubicBezTo>
                      <a:pt x="11026" y="24507"/>
                      <a:pt x="11706" y="23981"/>
                      <a:pt x="12553" y="23981"/>
                    </a:cubicBezTo>
                    <a:cubicBezTo>
                      <a:pt x="12586" y="23981"/>
                      <a:pt x="12619" y="23981"/>
                      <a:pt x="12652" y="23983"/>
                    </a:cubicBezTo>
                    <a:cubicBezTo>
                      <a:pt x="13028" y="24944"/>
                      <a:pt x="12955" y="24684"/>
                      <a:pt x="12898" y="24970"/>
                    </a:cubicBezTo>
                    <a:cubicBezTo>
                      <a:pt x="12663" y="25027"/>
                      <a:pt x="12421" y="25036"/>
                      <a:pt x="12175" y="25036"/>
                    </a:cubicBezTo>
                    <a:cubicBezTo>
                      <a:pt x="12073" y="25036"/>
                      <a:pt x="11972" y="25034"/>
                      <a:pt x="11869" y="25034"/>
                    </a:cubicBezTo>
                    <a:cubicBezTo>
                      <a:pt x="11501" y="25034"/>
                      <a:pt x="11131" y="25053"/>
                      <a:pt x="10775" y="25223"/>
                    </a:cubicBezTo>
                    <a:cubicBezTo>
                      <a:pt x="10831" y="25487"/>
                      <a:pt x="10882" y="25725"/>
                      <a:pt x="10943" y="26011"/>
                    </a:cubicBezTo>
                    <a:cubicBezTo>
                      <a:pt x="12796" y="26124"/>
                      <a:pt x="13062" y="25912"/>
                      <a:pt x="13192" y="26395"/>
                    </a:cubicBezTo>
                    <a:cubicBezTo>
                      <a:pt x="13013" y="26426"/>
                      <a:pt x="12854" y="26439"/>
                      <a:pt x="12709" y="26439"/>
                    </a:cubicBezTo>
                    <a:cubicBezTo>
                      <a:pt x="12083" y="26439"/>
                      <a:pt x="11720" y="26199"/>
                      <a:pt x="11159" y="26199"/>
                    </a:cubicBezTo>
                    <a:cubicBezTo>
                      <a:pt x="11003" y="26199"/>
                      <a:pt x="10832" y="26218"/>
                      <a:pt x="10636" y="26265"/>
                    </a:cubicBezTo>
                    <a:cubicBezTo>
                      <a:pt x="10622" y="26618"/>
                      <a:pt x="10859" y="26655"/>
                      <a:pt x="11076" y="26684"/>
                    </a:cubicBezTo>
                    <a:cubicBezTo>
                      <a:pt x="13696" y="27035"/>
                      <a:pt x="13129" y="26835"/>
                      <a:pt x="13465" y="27245"/>
                    </a:cubicBezTo>
                    <a:cubicBezTo>
                      <a:pt x="13285" y="27292"/>
                      <a:pt x="13111" y="27311"/>
                      <a:pt x="12938" y="27311"/>
                    </a:cubicBezTo>
                    <a:cubicBezTo>
                      <a:pt x="12188" y="27311"/>
                      <a:pt x="11488" y="26952"/>
                      <a:pt x="10701" y="26952"/>
                    </a:cubicBezTo>
                    <a:cubicBezTo>
                      <a:pt x="10610" y="26952"/>
                      <a:pt x="10518" y="26956"/>
                      <a:pt x="10425" y="26967"/>
                    </a:cubicBezTo>
                    <a:cubicBezTo>
                      <a:pt x="10624" y="27147"/>
                      <a:pt x="10714" y="27283"/>
                      <a:pt x="10838" y="27332"/>
                    </a:cubicBezTo>
                    <a:cubicBezTo>
                      <a:pt x="12312" y="27909"/>
                      <a:pt x="12957" y="27394"/>
                      <a:pt x="13440" y="28038"/>
                    </a:cubicBezTo>
                    <a:cubicBezTo>
                      <a:pt x="13422" y="28165"/>
                      <a:pt x="13400" y="28308"/>
                      <a:pt x="13377" y="28470"/>
                    </a:cubicBezTo>
                    <a:cubicBezTo>
                      <a:pt x="13149" y="28470"/>
                      <a:pt x="12934" y="28483"/>
                      <a:pt x="12728" y="28483"/>
                    </a:cubicBezTo>
                    <a:cubicBezTo>
                      <a:pt x="12595" y="28483"/>
                      <a:pt x="12465" y="28478"/>
                      <a:pt x="12337" y="28460"/>
                    </a:cubicBezTo>
                    <a:cubicBezTo>
                      <a:pt x="11243" y="28310"/>
                      <a:pt x="10842" y="27960"/>
                      <a:pt x="10381" y="27960"/>
                    </a:cubicBezTo>
                    <a:cubicBezTo>
                      <a:pt x="10340" y="27960"/>
                      <a:pt x="10297" y="27963"/>
                      <a:pt x="10254" y="27969"/>
                    </a:cubicBezTo>
                    <a:cubicBezTo>
                      <a:pt x="10350" y="28192"/>
                      <a:pt x="10419" y="28355"/>
                      <a:pt x="10489" y="28515"/>
                    </a:cubicBezTo>
                    <a:lnTo>
                      <a:pt x="10489" y="28515"/>
                    </a:lnTo>
                    <a:cubicBezTo>
                      <a:pt x="10436" y="28514"/>
                      <a:pt x="10379" y="28505"/>
                      <a:pt x="10325" y="28505"/>
                    </a:cubicBezTo>
                    <a:cubicBezTo>
                      <a:pt x="10211" y="28505"/>
                      <a:pt x="10109" y="28543"/>
                      <a:pt x="10080" y="28769"/>
                    </a:cubicBezTo>
                    <a:cubicBezTo>
                      <a:pt x="10926" y="29578"/>
                      <a:pt x="12112" y="29649"/>
                      <a:pt x="13157" y="30059"/>
                    </a:cubicBezTo>
                    <a:cubicBezTo>
                      <a:pt x="13272" y="30432"/>
                      <a:pt x="13080" y="30712"/>
                      <a:pt x="12866" y="31026"/>
                    </a:cubicBezTo>
                    <a:cubicBezTo>
                      <a:pt x="12584" y="30926"/>
                      <a:pt x="12297" y="30837"/>
                      <a:pt x="12021" y="30723"/>
                    </a:cubicBezTo>
                    <a:cubicBezTo>
                      <a:pt x="10436" y="30065"/>
                      <a:pt x="10068" y="29517"/>
                      <a:pt x="9630" y="29517"/>
                    </a:cubicBezTo>
                    <a:cubicBezTo>
                      <a:pt x="9574" y="29517"/>
                      <a:pt x="9516" y="29526"/>
                      <a:pt x="9455" y="29545"/>
                    </a:cubicBezTo>
                    <a:cubicBezTo>
                      <a:pt x="9883" y="30601"/>
                      <a:pt x="11149" y="30701"/>
                      <a:pt x="12822" y="31575"/>
                    </a:cubicBezTo>
                    <a:cubicBezTo>
                      <a:pt x="12690" y="31858"/>
                      <a:pt x="12584" y="32088"/>
                      <a:pt x="12475" y="32324"/>
                    </a:cubicBezTo>
                    <a:cubicBezTo>
                      <a:pt x="10325" y="31398"/>
                      <a:pt x="9863" y="30627"/>
                      <a:pt x="9570" y="30627"/>
                    </a:cubicBezTo>
                    <a:cubicBezTo>
                      <a:pt x="9503" y="30627"/>
                      <a:pt x="9444" y="30668"/>
                      <a:pt x="9376" y="30758"/>
                    </a:cubicBezTo>
                    <a:cubicBezTo>
                      <a:pt x="9436" y="30864"/>
                      <a:pt x="9480" y="31016"/>
                      <a:pt x="9580" y="31111"/>
                    </a:cubicBezTo>
                    <a:cubicBezTo>
                      <a:pt x="10364" y="31856"/>
                      <a:pt x="11365" y="32250"/>
                      <a:pt x="12272" y="32714"/>
                    </a:cubicBezTo>
                    <a:cubicBezTo>
                      <a:pt x="12351" y="32961"/>
                      <a:pt x="12348" y="33136"/>
                      <a:pt x="12146" y="33252"/>
                    </a:cubicBezTo>
                    <a:cubicBezTo>
                      <a:pt x="11036" y="32877"/>
                      <a:pt x="10495" y="32554"/>
                      <a:pt x="8949" y="31347"/>
                    </a:cubicBezTo>
                    <a:cubicBezTo>
                      <a:pt x="8881" y="31427"/>
                      <a:pt x="8814" y="31509"/>
                      <a:pt x="8703" y="31640"/>
                    </a:cubicBezTo>
                    <a:cubicBezTo>
                      <a:pt x="8898" y="31878"/>
                      <a:pt x="9050" y="32154"/>
                      <a:pt x="9280" y="32330"/>
                    </a:cubicBezTo>
                    <a:cubicBezTo>
                      <a:pt x="9977" y="32866"/>
                      <a:pt x="10735" y="33303"/>
                      <a:pt x="11585" y="33560"/>
                    </a:cubicBezTo>
                    <a:cubicBezTo>
                      <a:pt x="11754" y="33610"/>
                      <a:pt x="11979" y="33560"/>
                      <a:pt x="12058" y="33868"/>
                    </a:cubicBezTo>
                    <a:cubicBezTo>
                      <a:pt x="11721" y="34622"/>
                      <a:pt x="11362" y="35410"/>
                      <a:pt x="10675" y="36059"/>
                    </a:cubicBezTo>
                    <a:cubicBezTo>
                      <a:pt x="9447" y="35135"/>
                      <a:pt x="8262" y="34205"/>
                      <a:pt x="7108" y="33029"/>
                    </a:cubicBezTo>
                    <a:cubicBezTo>
                      <a:pt x="7100" y="33297"/>
                      <a:pt x="7038" y="33474"/>
                      <a:pt x="7101" y="33569"/>
                    </a:cubicBezTo>
                    <a:cubicBezTo>
                      <a:pt x="7310" y="33881"/>
                      <a:pt x="7539" y="34191"/>
                      <a:pt x="7810" y="34452"/>
                    </a:cubicBezTo>
                    <a:cubicBezTo>
                      <a:pt x="8525" y="35141"/>
                      <a:pt x="9311" y="35740"/>
                      <a:pt x="10208" y="36183"/>
                    </a:cubicBezTo>
                    <a:cubicBezTo>
                      <a:pt x="10297" y="36227"/>
                      <a:pt x="10353" y="36335"/>
                      <a:pt x="10458" y="36449"/>
                    </a:cubicBezTo>
                    <a:cubicBezTo>
                      <a:pt x="10193" y="36681"/>
                      <a:pt x="9946" y="36899"/>
                      <a:pt x="9686" y="37126"/>
                    </a:cubicBezTo>
                    <a:cubicBezTo>
                      <a:pt x="9187" y="36680"/>
                      <a:pt x="8734" y="36275"/>
                      <a:pt x="8281" y="35869"/>
                    </a:cubicBezTo>
                    <a:cubicBezTo>
                      <a:pt x="7539" y="35201"/>
                      <a:pt x="6876" y="34477"/>
                      <a:pt x="6602" y="33477"/>
                    </a:cubicBezTo>
                    <a:cubicBezTo>
                      <a:pt x="6588" y="33422"/>
                      <a:pt x="6497" y="33389"/>
                      <a:pt x="6437" y="33344"/>
                    </a:cubicBezTo>
                    <a:cubicBezTo>
                      <a:pt x="6131" y="33422"/>
                      <a:pt x="6140" y="33676"/>
                      <a:pt x="6195" y="33885"/>
                    </a:cubicBezTo>
                    <a:cubicBezTo>
                      <a:pt x="6537" y="35182"/>
                      <a:pt x="6923" y="35385"/>
                      <a:pt x="9181" y="37421"/>
                    </a:cubicBezTo>
                    <a:cubicBezTo>
                      <a:pt x="8770" y="37814"/>
                      <a:pt x="8340" y="37992"/>
                      <a:pt x="7830" y="38086"/>
                    </a:cubicBezTo>
                    <a:cubicBezTo>
                      <a:pt x="6550" y="36786"/>
                      <a:pt x="5349" y="35478"/>
                      <a:pt x="4915" y="33601"/>
                    </a:cubicBezTo>
                    <a:cubicBezTo>
                      <a:pt x="4773" y="33694"/>
                      <a:pt x="4633" y="33734"/>
                      <a:pt x="4618" y="33804"/>
                    </a:cubicBezTo>
                    <a:cubicBezTo>
                      <a:pt x="4329" y="35154"/>
                      <a:pt x="5869" y="36892"/>
                      <a:pt x="6859" y="37855"/>
                    </a:cubicBezTo>
                    <a:cubicBezTo>
                      <a:pt x="6977" y="37969"/>
                      <a:pt x="7181" y="38044"/>
                      <a:pt x="7107" y="38335"/>
                    </a:cubicBezTo>
                    <a:cubicBezTo>
                      <a:pt x="7049" y="38331"/>
                      <a:pt x="6991" y="38329"/>
                      <a:pt x="6934" y="38329"/>
                    </a:cubicBezTo>
                    <a:cubicBezTo>
                      <a:pt x="6588" y="38329"/>
                      <a:pt x="6240" y="38399"/>
                      <a:pt x="5880" y="38399"/>
                    </a:cubicBezTo>
                    <a:cubicBezTo>
                      <a:pt x="5721" y="38399"/>
                      <a:pt x="5559" y="38385"/>
                      <a:pt x="5395" y="38346"/>
                    </a:cubicBezTo>
                    <a:cubicBezTo>
                      <a:pt x="5028" y="37858"/>
                      <a:pt x="4849" y="37272"/>
                      <a:pt x="4610" y="36717"/>
                    </a:cubicBezTo>
                    <a:cubicBezTo>
                      <a:pt x="4184" y="35727"/>
                      <a:pt x="4071" y="34675"/>
                      <a:pt x="4097" y="33557"/>
                    </a:cubicBezTo>
                    <a:lnTo>
                      <a:pt x="4097" y="33557"/>
                    </a:lnTo>
                    <a:cubicBezTo>
                      <a:pt x="3692" y="33898"/>
                      <a:pt x="3686" y="33898"/>
                      <a:pt x="3676" y="33998"/>
                    </a:cubicBezTo>
                    <a:cubicBezTo>
                      <a:pt x="3485" y="35976"/>
                      <a:pt x="3897" y="36531"/>
                      <a:pt x="4692" y="38291"/>
                    </a:cubicBezTo>
                    <a:cubicBezTo>
                      <a:pt x="4550" y="38334"/>
                      <a:pt x="4414" y="38351"/>
                      <a:pt x="4284" y="38351"/>
                    </a:cubicBezTo>
                    <a:cubicBezTo>
                      <a:pt x="4038" y="38351"/>
                      <a:pt x="3810" y="38288"/>
                      <a:pt x="3592" y="38205"/>
                    </a:cubicBezTo>
                    <a:cubicBezTo>
                      <a:pt x="2931" y="37079"/>
                      <a:pt x="2682" y="35487"/>
                      <a:pt x="2874" y="33691"/>
                    </a:cubicBezTo>
                    <a:cubicBezTo>
                      <a:pt x="2856" y="33688"/>
                      <a:pt x="2838" y="33687"/>
                      <a:pt x="2822" y="33687"/>
                    </a:cubicBezTo>
                    <a:cubicBezTo>
                      <a:pt x="2668" y="33687"/>
                      <a:pt x="2603" y="33819"/>
                      <a:pt x="2577" y="33934"/>
                    </a:cubicBezTo>
                    <a:cubicBezTo>
                      <a:pt x="2133" y="35915"/>
                      <a:pt x="2639" y="36816"/>
                      <a:pt x="2899" y="37602"/>
                    </a:cubicBezTo>
                    <a:cubicBezTo>
                      <a:pt x="2945" y="37740"/>
                      <a:pt x="2988" y="37890"/>
                      <a:pt x="2814" y="38005"/>
                    </a:cubicBezTo>
                    <a:cubicBezTo>
                      <a:pt x="2443" y="37846"/>
                      <a:pt x="2065" y="37683"/>
                      <a:pt x="1631" y="37497"/>
                    </a:cubicBezTo>
                    <a:cubicBezTo>
                      <a:pt x="1421" y="33844"/>
                      <a:pt x="1801" y="34263"/>
                      <a:pt x="2201" y="32870"/>
                    </a:cubicBezTo>
                    <a:lnTo>
                      <a:pt x="2201" y="32870"/>
                    </a:lnTo>
                    <a:cubicBezTo>
                      <a:pt x="2000" y="32956"/>
                      <a:pt x="1868" y="32968"/>
                      <a:pt x="1822" y="33039"/>
                    </a:cubicBezTo>
                    <a:cubicBezTo>
                      <a:pt x="1658" y="33292"/>
                      <a:pt x="1483" y="33551"/>
                      <a:pt x="1383" y="33832"/>
                    </a:cubicBezTo>
                    <a:cubicBezTo>
                      <a:pt x="899" y="35204"/>
                      <a:pt x="1038" y="36917"/>
                      <a:pt x="1410" y="37729"/>
                    </a:cubicBezTo>
                    <a:cubicBezTo>
                      <a:pt x="2228" y="38235"/>
                      <a:pt x="2768" y="38614"/>
                      <a:pt x="3869" y="38912"/>
                    </a:cubicBezTo>
                    <a:cubicBezTo>
                      <a:pt x="4313" y="39033"/>
                      <a:pt x="4846" y="39094"/>
                      <a:pt x="5420" y="39094"/>
                    </a:cubicBezTo>
                    <a:cubicBezTo>
                      <a:pt x="7012" y="39094"/>
                      <a:pt x="8910" y="38621"/>
                      <a:pt x="10036" y="37622"/>
                    </a:cubicBezTo>
                    <a:cubicBezTo>
                      <a:pt x="10627" y="37100"/>
                      <a:pt x="10244" y="37558"/>
                      <a:pt x="11362" y="36431"/>
                    </a:cubicBezTo>
                    <a:lnTo>
                      <a:pt x="11362" y="36431"/>
                    </a:lnTo>
                    <a:cubicBezTo>
                      <a:pt x="11559" y="36754"/>
                      <a:pt x="11461" y="37014"/>
                      <a:pt x="11260" y="37196"/>
                    </a:cubicBezTo>
                    <a:cubicBezTo>
                      <a:pt x="10112" y="38240"/>
                      <a:pt x="9780" y="38110"/>
                      <a:pt x="9739" y="38504"/>
                    </a:cubicBezTo>
                    <a:cubicBezTo>
                      <a:pt x="9793" y="38528"/>
                      <a:pt x="9844" y="38538"/>
                      <a:pt x="9893" y="38538"/>
                    </a:cubicBezTo>
                    <a:cubicBezTo>
                      <a:pt x="10069" y="38538"/>
                      <a:pt x="10215" y="38410"/>
                      <a:pt x="10368" y="38347"/>
                    </a:cubicBezTo>
                    <a:cubicBezTo>
                      <a:pt x="10576" y="38259"/>
                      <a:pt x="10760" y="38111"/>
                      <a:pt x="10966" y="38015"/>
                    </a:cubicBezTo>
                    <a:cubicBezTo>
                      <a:pt x="11116" y="37946"/>
                      <a:pt x="11212" y="37738"/>
                      <a:pt x="11396" y="37738"/>
                    </a:cubicBezTo>
                    <a:cubicBezTo>
                      <a:pt x="11441" y="37738"/>
                      <a:pt x="11491" y="37750"/>
                      <a:pt x="11548" y="37780"/>
                    </a:cubicBezTo>
                    <a:cubicBezTo>
                      <a:pt x="11517" y="38235"/>
                      <a:pt x="10892" y="38251"/>
                      <a:pt x="10850" y="38751"/>
                    </a:cubicBezTo>
                    <a:cubicBezTo>
                      <a:pt x="11113" y="38702"/>
                      <a:pt x="11350" y="38657"/>
                      <a:pt x="11600" y="38608"/>
                    </a:cubicBezTo>
                    <a:cubicBezTo>
                      <a:pt x="11682" y="38803"/>
                      <a:pt x="11773" y="38935"/>
                      <a:pt x="11794" y="39079"/>
                    </a:cubicBezTo>
                    <a:cubicBezTo>
                      <a:pt x="12090" y="41019"/>
                      <a:pt x="13406" y="41679"/>
                      <a:pt x="15709" y="43968"/>
                    </a:cubicBezTo>
                    <a:cubicBezTo>
                      <a:pt x="17893" y="46140"/>
                      <a:pt x="21098" y="47792"/>
                      <a:pt x="24313" y="47792"/>
                    </a:cubicBezTo>
                    <a:cubicBezTo>
                      <a:pt x="24330" y="47792"/>
                      <a:pt x="24348" y="47791"/>
                      <a:pt x="24365" y="47791"/>
                    </a:cubicBezTo>
                    <a:cubicBezTo>
                      <a:pt x="26745" y="47777"/>
                      <a:pt x="26941" y="46812"/>
                      <a:pt x="28754" y="46388"/>
                    </a:cubicBezTo>
                    <a:cubicBezTo>
                      <a:pt x="31018" y="45859"/>
                      <a:pt x="31808" y="45572"/>
                      <a:pt x="32374" y="45104"/>
                    </a:cubicBezTo>
                    <a:cubicBezTo>
                      <a:pt x="32266" y="44978"/>
                      <a:pt x="32154" y="44938"/>
                      <a:pt x="32043" y="44938"/>
                    </a:cubicBezTo>
                    <a:cubicBezTo>
                      <a:pt x="31932" y="44938"/>
                      <a:pt x="31823" y="44978"/>
                      <a:pt x="31719" y="45009"/>
                    </a:cubicBezTo>
                    <a:cubicBezTo>
                      <a:pt x="29301" y="45742"/>
                      <a:pt x="29185" y="45841"/>
                      <a:pt x="28946" y="45841"/>
                    </a:cubicBezTo>
                    <a:cubicBezTo>
                      <a:pt x="28857" y="45841"/>
                      <a:pt x="28752" y="45827"/>
                      <a:pt x="28509" y="45827"/>
                    </a:cubicBezTo>
                    <a:cubicBezTo>
                      <a:pt x="29904" y="45123"/>
                      <a:pt x="31118" y="44522"/>
                      <a:pt x="32472" y="44128"/>
                    </a:cubicBezTo>
                    <a:cubicBezTo>
                      <a:pt x="36276" y="50220"/>
                      <a:pt x="37374" y="52801"/>
                      <a:pt x="41495" y="54397"/>
                    </a:cubicBezTo>
                    <a:cubicBezTo>
                      <a:pt x="42295" y="54708"/>
                      <a:pt x="43094" y="54856"/>
                      <a:pt x="43866" y="54856"/>
                    </a:cubicBezTo>
                    <a:cubicBezTo>
                      <a:pt x="45752" y="54856"/>
                      <a:pt x="47476" y="53973"/>
                      <a:pt x="48656" y="52418"/>
                    </a:cubicBezTo>
                    <a:cubicBezTo>
                      <a:pt x="49908" y="50771"/>
                      <a:pt x="50768" y="48900"/>
                      <a:pt x="51027" y="46804"/>
                    </a:cubicBezTo>
                    <a:cubicBezTo>
                      <a:pt x="51044" y="46667"/>
                      <a:pt x="51016" y="46498"/>
                      <a:pt x="51265" y="46415"/>
                    </a:cubicBezTo>
                    <a:cubicBezTo>
                      <a:pt x="51463" y="46717"/>
                      <a:pt x="51545" y="47072"/>
                      <a:pt x="51618" y="47365"/>
                    </a:cubicBezTo>
                    <a:cubicBezTo>
                      <a:pt x="51453" y="48131"/>
                      <a:pt x="51270" y="49945"/>
                      <a:pt x="49485" y="52547"/>
                    </a:cubicBezTo>
                    <a:cubicBezTo>
                      <a:pt x="48164" y="54473"/>
                      <a:pt x="46778" y="54893"/>
                      <a:pt x="45984" y="55386"/>
                    </a:cubicBezTo>
                    <a:cubicBezTo>
                      <a:pt x="45897" y="55439"/>
                      <a:pt x="45843" y="55541"/>
                      <a:pt x="45704" y="55703"/>
                    </a:cubicBezTo>
                    <a:cubicBezTo>
                      <a:pt x="45749" y="55701"/>
                      <a:pt x="45791" y="55701"/>
                      <a:pt x="45830" y="55701"/>
                    </a:cubicBezTo>
                    <a:cubicBezTo>
                      <a:pt x="45891" y="55701"/>
                      <a:pt x="45946" y="55702"/>
                      <a:pt x="45996" y="55702"/>
                    </a:cubicBezTo>
                    <a:cubicBezTo>
                      <a:pt x="46081" y="55702"/>
                      <a:pt x="46152" y="55698"/>
                      <a:pt x="46216" y="55673"/>
                    </a:cubicBezTo>
                    <a:cubicBezTo>
                      <a:pt x="47742" y="55077"/>
                      <a:pt x="49046" y="54194"/>
                      <a:pt x="49924" y="52768"/>
                    </a:cubicBezTo>
                    <a:cubicBezTo>
                      <a:pt x="50674" y="51546"/>
                      <a:pt x="51649" y="50084"/>
                      <a:pt x="51934" y="48211"/>
                    </a:cubicBezTo>
                    <a:cubicBezTo>
                      <a:pt x="51941" y="48168"/>
                      <a:pt x="52015" y="48134"/>
                      <a:pt x="52095" y="48062"/>
                    </a:cubicBezTo>
                    <a:cubicBezTo>
                      <a:pt x="52264" y="48326"/>
                      <a:pt x="52422" y="48571"/>
                      <a:pt x="52602" y="48851"/>
                    </a:cubicBezTo>
                    <a:cubicBezTo>
                      <a:pt x="50679" y="53247"/>
                      <a:pt x="50984" y="53036"/>
                      <a:pt x="47607" y="56065"/>
                    </a:cubicBezTo>
                    <a:cubicBezTo>
                      <a:pt x="47666" y="56101"/>
                      <a:pt x="47735" y="56172"/>
                      <a:pt x="47777" y="56172"/>
                    </a:cubicBezTo>
                    <a:cubicBezTo>
                      <a:pt x="47781" y="56172"/>
                      <a:pt x="47785" y="56171"/>
                      <a:pt x="47788" y="56170"/>
                    </a:cubicBezTo>
                    <a:cubicBezTo>
                      <a:pt x="47999" y="56091"/>
                      <a:pt x="48215" y="56011"/>
                      <a:pt x="48402" y="55889"/>
                    </a:cubicBezTo>
                    <a:cubicBezTo>
                      <a:pt x="51123" y="54116"/>
                      <a:pt x="52251" y="51054"/>
                      <a:pt x="52824" y="49668"/>
                    </a:cubicBezTo>
                    <a:cubicBezTo>
                      <a:pt x="52882" y="49527"/>
                      <a:pt x="52915" y="49375"/>
                      <a:pt x="53108" y="49366"/>
                    </a:cubicBezTo>
                    <a:cubicBezTo>
                      <a:pt x="53424" y="49487"/>
                      <a:pt x="53622" y="49680"/>
                      <a:pt x="53365" y="50543"/>
                    </a:cubicBezTo>
                    <a:cubicBezTo>
                      <a:pt x="52843" y="52289"/>
                      <a:pt x="51659" y="53344"/>
                      <a:pt x="50173" y="55079"/>
                    </a:cubicBezTo>
                    <a:cubicBezTo>
                      <a:pt x="50123" y="55138"/>
                      <a:pt x="50155" y="55265"/>
                      <a:pt x="50146" y="55414"/>
                    </a:cubicBezTo>
                    <a:cubicBezTo>
                      <a:pt x="51243" y="54879"/>
                      <a:pt x="51840" y="53921"/>
                      <a:pt x="52561" y="53099"/>
                    </a:cubicBezTo>
                    <a:cubicBezTo>
                      <a:pt x="53290" y="52266"/>
                      <a:pt x="53681" y="51228"/>
                      <a:pt x="54104" y="50230"/>
                    </a:cubicBezTo>
                    <a:cubicBezTo>
                      <a:pt x="54577" y="50382"/>
                      <a:pt x="54577" y="50382"/>
                      <a:pt x="54886" y="50739"/>
                    </a:cubicBezTo>
                    <a:cubicBezTo>
                      <a:pt x="54675" y="51596"/>
                      <a:pt x="54149" y="52293"/>
                      <a:pt x="53605" y="52977"/>
                    </a:cubicBezTo>
                    <a:cubicBezTo>
                      <a:pt x="52518" y="54347"/>
                      <a:pt x="52759" y="53856"/>
                      <a:pt x="52683" y="54431"/>
                    </a:cubicBezTo>
                    <a:cubicBezTo>
                      <a:pt x="53001" y="54185"/>
                      <a:pt x="53224" y="54042"/>
                      <a:pt x="53410" y="53864"/>
                    </a:cubicBezTo>
                    <a:cubicBezTo>
                      <a:pt x="54295" y="53016"/>
                      <a:pt x="54966" y="52012"/>
                      <a:pt x="55514" y="50873"/>
                    </a:cubicBezTo>
                    <a:cubicBezTo>
                      <a:pt x="55749" y="50986"/>
                      <a:pt x="56009" y="50869"/>
                      <a:pt x="56178" y="51205"/>
                    </a:cubicBezTo>
                    <a:cubicBezTo>
                      <a:pt x="56031" y="51482"/>
                      <a:pt x="55803" y="51972"/>
                      <a:pt x="55453" y="52424"/>
                    </a:cubicBezTo>
                    <a:cubicBezTo>
                      <a:pt x="54799" y="53274"/>
                      <a:pt x="54814" y="52993"/>
                      <a:pt x="54597" y="53625"/>
                    </a:cubicBezTo>
                    <a:cubicBezTo>
                      <a:pt x="55527" y="53158"/>
                      <a:pt x="55951" y="52673"/>
                      <a:pt x="56695" y="51231"/>
                    </a:cubicBezTo>
                    <a:cubicBezTo>
                      <a:pt x="57495" y="51200"/>
                      <a:pt x="58301" y="51231"/>
                      <a:pt x="59088" y="51126"/>
                    </a:cubicBezTo>
                    <a:cubicBezTo>
                      <a:pt x="60205" y="50975"/>
                      <a:pt x="64789" y="50282"/>
                      <a:pt x="66204" y="49608"/>
                    </a:cubicBezTo>
                    <a:cubicBezTo>
                      <a:pt x="66300" y="49564"/>
                      <a:pt x="66421" y="49574"/>
                      <a:pt x="66531" y="49560"/>
                    </a:cubicBezTo>
                    <a:lnTo>
                      <a:pt x="66531" y="49560"/>
                    </a:lnTo>
                    <a:cubicBezTo>
                      <a:pt x="66621" y="49779"/>
                      <a:pt x="66789" y="49938"/>
                      <a:pt x="67014" y="49969"/>
                    </a:cubicBezTo>
                    <a:cubicBezTo>
                      <a:pt x="68376" y="50157"/>
                      <a:pt x="69126" y="50244"/>
                      <a:pt x="69746" y="50244"/>
                    </a:cubicBezTo>
                    <a:cubicBezTo>
                      <a:pt x="70458" y="50244"/>
                      <a:pt x="71000" y="50130"/>
                      <a:pt x="72100" y="49929"/>
                    </a:cubicBezTo>
                    <a:cubicBezTo>
                      <a:pt x="76630" y="49101"/>
                      <a:pt x="79353" y="45562"/>
                      <a:pt x="80294" y="44666"/>
                    </a:cubicBezTo>
                    <a:cubicBezTo>
                      <a:pt x="83040" y="42054"/>
                      <a:pt x="83794" y="40140"/>
                      <a:pt x="85739" y="38217"/>
                    </a:cubicBezTo>
                    <a:cubicBezTo>
                      <a:pt x="85924" y="38035"/>
                      <a:pt x="86051" y="37794"/>
                      <a:pt x="86212" y="37587"/>
                    </a:cubicBezTo>
                    <a:cubicBezTo>
                      <a:pt x="86255" y="37531"/>
                      <a:pt x="86331" y="37501"/>
                      <a:pt x="86380" y="37469"/>
                    </a:cubicBezTo>
                    <a:cubicBezTo>
                      <a:pt x="86432" y="37455"/>
                      <a:pt x="86481" y="37449"/>
                      <a:pt x="86527" y="37449"/>
                    </a:cubicBezTo>
                    <a:cubicBezTo>
                      <a:pt x="86847" y="37449"/>
                      <a:pt x="87030" y="37754"/>
                      <a:pt x="87337" y="37897"/>
                    </a:cubicBezTo>
                    <a:cubicBezTo>
                      <a:pt x="87471" y="37900"/>
                      <a:pt x="87603" y="37902"/>
                      <a:pt x="87733" y="37902"/>
                    </a:cubicBezTo>
                    <a:cubicBezTo>
                      <a:pt x="93665" y="37902"/>
                      <a:pt x="96820" y="34575"/>
                      <a:pt x="97221" y="32265"/>
                    </a:cubicBezTo>
                    <a:cubicBezTo>
                      <a:pt x="97363" y="31447"/>
                      <a:pt x="97497" y="30625"/>
                      <a:pt x="97609" y="29966"/>
                    </a:cubicBezTo>
                    <a:cubicBezTo>
                      <a:pt x="96924" y="26945"/>
                      <a:pt x="96803" y="25287"/>
                      <a:pt x="94875" y="23427"/>
                    </a:cubicBezTo>
                    <a:cubicBezTo>
                      <a:pt x="89270" y="18025"/>
                      <a:pt x="83370" y="19727"/>
                      <a:pt x="80947" y="15929"/>
                    </a:cubicBezTo>
                    <a:cubicBezTo>
                      <a:pt x="79340" y="13410"/>
                      <a:pt x="77295" y="11661"/>
                      <a:pt x="74335" y="10830"/>
                    </a:cubicBezTo>
                    <a:cubicBezTo>
                      <a:pt x="73403" y="10568"/>
                      <a:pt x="72146" y="10399"/>
                      <a:pt x="70971" y="10399"/>
                    </a:cubicBezTo>
                    <a:cubicBezTo>
                      <a:pt x="70178" y="10399"/>
                      <a:pt x="69423" y="10476"/>
                      <a:pt x="68830" y="10653"/>
                    </a:cubicBezTo>
                    <a:cubicBezTo>
                      <a:pt x="67877" y="10461"/>
                      <a:pt x="67143" y="9928"/>
                      <a:pt x="66482" y="9286"/>
                    </a:cubicBezTo>
                    <a:cubicBezTo>
                      <a:pt x="65605" y="8434"/>
                      <a:pt x="64640" y="7691"/>
                      <a:pt x="63650" y="6979"/>
                    </a:cubicBezTo>
                    <a:cubicBezTo>
                      <a:pt x="62251" y="5968"/>
                      <a:pt x="60763" y="5150"/>
                      <a:pt x="59068" y="4905"/>
                    </a:cubicBezTo>
                    <a:cubicBezTo>
                      <a:pt x="58657" y="4388"/>
                      <a:pt x="58292" y="3900"/>
                      <a:pt x="57898" y="3438"/>
                    </a:cubicBezTo>
                    <a:cubicBezTo>
                      <a:pt x="57247" y="2676"/>
                      <a:pt x="56483" y="2046"/>
                      <a:pt x="55549" y="1671"/>
                    </a:cubicBezTo>
                    <a:cubicBezTo>
                      <a:pt x="54492" y="1244"/>
                      <a:pt x="53410" y="878"/>
                      <a:pt x="52287" y="659"/>
                    </a:cubicBezTo>
                    <a:cubicBezTo>
                      <a:pt x="49716" y="160"/>
                      <a:pt x="48253" y="1"/>
                      <a:pt x="471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3" name="Google Shape;11473;p43"/>
              <p:cNvSpPr/>
              <p:nvPr/>
            </p:nvSpPr>
            <p:spPr>
              <a:xfrm>
                <a:off x="3569625" y="4343325"/>
                <a:ext cx="71175" cy="5090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2036" extrusionOk="0">
                    <a:moveTo>
                      <a:pt x="588" y="0"/>
                    </a:moveTo>
                    <a:cubicBezTo>
                      <a:pt x="519" y="0"/>
                      <a:pt x="467" y="32"/>
                      <a:pt x="340" y="49"/>
                    </a:cubicBezTo>
                    <a:cubicBezTo>
                      <a:pt x="812" y="641"/>
                      <a:pt x="1411" y="974"/>
                      <a:pt x="2101" y="1550"/>
                    </a:cubicBezTo>
                    <a:cubicBezTo>
                      <a:pt x="587" y="1087"/>
                      <a:pt x="200" y="952"/>
                      <a:pt x="84" y="952"/>
                    </a:cubicBezTo>
                    <a:cubicBezTo>
                      <a:pt x="23" y="952"/>
                      <a:pt x="36" y="989"/>
                      <a:pt x="1" y="1035"/>
                    </a:cubicBezTo>
                    <a:cubicBezTo>
                      <a:pt x="429" y="1629"/>
                      <a:pt x="1128" y="1743"/>
                      <a:pt x="1750" y="1977"/>
                    </a:cubicBezTo>
                    <a:cubicBezTo>
                      <a:pt x="1836" y="2010"/>
                      <a:pt x="1933" y="2036"/>
                      <a:pt x="2031" y="2036"/>
                    </a:cubicBezTo>
                    <a:cubicBezTo>
                      <a:pt x="2150" y="2036"/>
                      <a:pt x="2269" y="1997"/>
                      <a:pt x="2367" y="1884"/>
                    </a:cubicBezTo>
                    <a:lnTo>
                      <a:pt x="2367" y="1653"/>
                    </a:lnTo>
                    <a:cubicBezTo>
                      <a:pt x="2525" y="1582"/>
                      <a:pt x="2687" y="1508"/>
                      <a:pt x="2846" y="1436"/>
                    </a:cubicBezTo>
                    <a:cubicBezTo>
                      <a:pt x="2826" y="1367"/>
                      <a:pt x="2826" y="1312"/>
                      <a:pt x="2803" y="1297"/>
                    </a:cubicBezTo>
                    <a:cubicBezTo>
                      <a:pt x="1030" y="196"/>
                      <a:pt x="759" y="0"/>
                      <a:pt x="58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4" name="Google Shape;11474;p43"/>
              <p:cNvSpPr/>
              <p:nvPr/>
            </p:nvSpPr>
            <p:spPr>
              <a:xfrm>
                <a:off x="3803600" y="4546575"/>
                <a:ext cx="84400" cy="588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2355" extrusionOk="0">
                    <a:moveTo>
                      <a:pt x="106" y="0"/>
                    </a:moveTo>
                    <a:cubicBezTo>
                      <a:pt x="73" y="164"/>
                      <a:pt x="1" y="292"/>
                      <a:pt x="37" y="362"/>
                    </a:cubicBezTo>
                    <a:cubicBezTo>
                      <a:pt x="525" y="1285"/>
                      <a:pt x="2155" y="2322"/>
                      <a:pt x="3157" y="2354"/>
                    </a:cubicBezTo>
                    <a:cubicBezTo>
                      <a:pt x="3158" y="2354"/>
                      <a:pt x="3158" y="2354"/>
                      <a:pt x="3159" y="2354"/>
                    </a:cubicBezTo>
                    <a:cubicBezTo>
                      <a:pt x="3213" y="2354"/>
                      <a:pt x="3270" y="2280"/>
                      <a:pt x="3376" y="2204"/>
                    </a:cubicBezTo>
                    <a:cubicBezTo>
                      <a:pt x="2211" y="1516"/>
                      <a:pt x="2374" y="1625"/>
                      <a:pt x="1156" y="852"/>
                    </a:cubicBezTo>
                    <a:cubicBezTo>
                      <a:pt x="791" y="620"/>
                      <a:pt x="578" y="183"/>
                      <a:pt x="1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5" name="Google Shape;11475;p43"/>
              <p:cNvSpPr/>
              <p:nvPr/>
            </p:nvSpPr>
            <p:spPr>
              <a:xfrm>
                <a:off x="3677075" y="4208850"/>
                <a:ext cx="40950" cy="8760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504" extrusionOk="0">
                    <a:moveTo>
                      <a:pt x="76" y="0"/>
                    </a:moveTo>
                    <a:cubicBezTo>
                      <a:pt x="71" y="0"/>
                      <a:pt x="66" y="1"/>
                      <a:pt x="61" y="1"/>
                    </a:cubicBezTo>
                    <a:cubicBezTo>
                      <a:pt x="44" y="111"/>
                      <a:pt x="1" y="223"/>
                      <a:pt x="12" y="328"/>
                    </a:cubicBezTo>
                    <a:cubicBezTo>
                      <a:pt x="116" y="1356"/>
                      <a:pt x="466" y="2295"/>
                      <a:pt x="1069" y="3135"/>
                    </a:cubicBezTo>
                    <a:cubicBezTo>
                      <a:pt x="1198" y="3310"/>
                      <a:pt x="1360" y="3468"/>
                      <a:pt x="1602" y="3485"/>
                    </a:cubicBezTo>
                    <a:lnTo>
                      <a:pt x="1602" y="3485"/>
                    </a:lnTo>
                    <a:cubicBezTo>
                      <a:pt x="1637" y="3255"/>
                      <a:pt x="1554" y="3059"/>
                      <a:pt x="1441" y="2862"/>
                    </a:cubicBezTo>
                    <a:cubicBezTo>
                      <a:pt x="188" y="676"/>
                      <a:pt x="470" y="0"/>
                      <a:pt x="76" y="0"/>
                    </a:cubicBezTo>
                    <a:close/>
                    <a:moveTo>
                      <a:pt x="1602" y="3485"/>
                    </a:moveTo>
                    <a:cubicBezTo>
                      <a:pt x="1601" y="3491"/>
                      <a:pt x="1600" y="3497"/>
                      <a:pt x="1599" y="3503"/>
                    </a:cubicBezTo>
                    <a:lnTo>
                      <a:pt x="1618" y="3486"/>
                    </a:lnTo>
                    <a:cubicBezTo>
                      <a:pt x="1613" y="3486"/>
                      <a:pt x="1607" y="3486"/>
                      <a:pt x="1602" y="348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6" name="Google Shape;11476;p43"/>
              <p:cNvSpPr/>
              <p:nvPr/>
            </p:nvSpPr>
            <p:spPr>
              <a:xfrm>
                <a:off x="3579475" y="4535050"/>
                <a:ext cx="47100" cy="92850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714" extrusionOk="0">
                    <a:moveTo>
                      <a:pt x="1883" y="0"/>
                    </a:moveTo>
                    <a:lnTo>
                      <a:pt x="1883" y="0"/>
                    </a:lnTo>
                    <a:cubicBezTo>
                      <a:pt x="1010" y="469"/>
                      <a:pt x="694" y="1309"/>
                      <a:pt x="415" y="2167"/>
                    </a:cubicBezTo>
                    <a:cubicBezTo>
                      <a:pt x="260" y="2646"/>
                      <a:pt x="0" y="3109"/>
                      <a:pt x="111" y="3713"/>
                    </a:cubicBezTo>
                    <a:cubicBezTo>
                      <a:pt x="617" y="3380"/>
                      <a:pt x="526" y="2850"/>
                      <a:pt x="728" y="2460"/>
                    </a:cubicBezTo>
                    <a:cubicBezTo>
                      <a:pt x="937" y="2056"/>
                      <a:pt x="1071" y="1615"/>
                      <a:pt x="1263" y="1202"/>
                    </a:cubicBezTo>
                    <a:cubicBezTo>
                      <a:pt x="1454" y="794"/>
                      <a:pt x="1675" y="400"/>
                      <a:pt x="18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11477;p43"/>
              <p:cNvSpPr/>
              <p:nvPr/>
            </p:nvSpPr>
            <p:spPr>
              <a:xfrm>
                <a:off x="3602800" y="4552550"/>
                <a:ext cx="37900" cy="100775"/>
              </a:xfrm>
              <a:custGeom>
                <a:avLst/>
                <a:gdLst/>
                <a:ahLst/>
                <a:cxnLst/>
                <a:rect l="l" t="t" r="r" b="b"/>
                <a:pathLst>
                  <a:path w="1516" h="4031" extrusionOk="0">
                    <a:moveTo>
                      <a:pt x="1479" y="0"/>
                    </a:moveTo>
                    <a:cubicBezTo>
                      <a:pt x="1279" y="139"/>
                      <a:pt x="1137" y="195"/>
                      <a:pt x="1062" y="298"/>
                    </a:cubicBezTo>
                    <a:cubicBezTo>
                      <a:pt x="50" y="1670"/>
                      <a:pt x="0" y="3135"/>
                      <a:pt x="403" y="4031"/>
                    </a:cubicBezTo>
                    <a:cubicBezTo>
                      <a:pt x="433" y="3688"/>
                      <a:pt x="459" y="2874"/>
                      <a:pt x="712" y="2057"/>
                    </a:cubicBezTo>
                    <a:cubicBezTo>
                      <a:pt x="1169" y="594"/>
                      <a:pt x="1516" y="575"/>
                      <a:pt x="14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11478;p43"/>
              <p:cNvSpPr/>
              <p:nvPr/>
            </p:nvSpPr>
            <p:spPr>
              <a:xfrm>
                <a:off x="3714275" y="4193725"/>
                <a:ext cx="21000" cy="8807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3523" extrusionOk="0">
                    <a:moveTo>
                      <a:pt x="175" y="1"/>
                    </a:moveTo>
                    <a:lnTo>
                      <a:pt x="175" y="1"/>
                    </a:lnTo>
                    <a:cubicBezTo>
                      <a:pt x="0" y="1153"/>
                      <a:pt x="93" y="2154"/>
                      <a:pt x="387" y="3140"/>
                    </a:cubicBezTo>
                    <a:cubicBezTo>
                      <a:pt x="423" y="3259"/>
                      <a:pt x="571" y="3345"/>
                      <a:pt x="740" y="3522"/>
                    </a:cubicBezTo>
                    <a:cubicBezTo>
                      <a:pt x="780" y="3274"/>
                      <a:pt x="840" y="3129"/>
                      <a:pt x="824" y="2994"/>
                    </a:cubicBezTo>
                    <a:cubicBezTo>
                      <a:pt x="739" y="2359"/>
                      <a:pt x="677" y="1717"/>
                      <a:pt x="517" y="1099"/>
                    </a:cubicBezTo>
                    <a:cubicBezTo>
                      <a:pt x="434" y="778"/>
                      <a:pt x="494" y="394"/>
                      <a:pt x="1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11479;p43"/>
              <p:cNvSpPr/>
              <p:nvPr/>
            </p:nvSpPr>
            <p:spPr>
              <a:xfrm>
                <a:off x="3543350" y="4398100"/>
                <a:ext cx="804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715" extrusionOk="0">
                    <a:moveTo>
                      <a:pt x="1166" y="1"/>
                    </a:moveTo>
                    <a:cubicBezTo>
                      <a:pt x="797" y="1"/>
                      <a:pt x="414" y="39"/>
                      <a:pt x="0" y="103"/>
                    </a:cubicBezTo>
                    <a:cubicBezTo>
                      <a:pt x="1020" y="467"/>
                      <a:pt x="1864" y="585"/>
                      <a:pt x="2704" y="712"/>
                    </a:cubicBezTo>
                    <a:cubicBezTo>
                      <a:pt x="2710" y="714"/>
                      <a:pt x="2717" y="714"/>
                      <a:pt x="2724" y="714"/>
                    </a:cubicBezTo>
                    <a:cubicBezTo>
                      <a:pt x="2812" y="714"/>
                      <a:pt x="2925" y="627"/>
                      <a:pt x="3217" y="504"/>
                    </a:cubicBezTo>
                    <a:cubicBezTo>
                      <a:pt x="2505" y="138"/>
                      <a:pt x="1860" y="1"/>
                      <a:pt x="11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11480;p43"/>
              <p:cNvSpPr/>
              <p:nvPr/>
            </p:nvSpPr>
            <p:spPr>
              <a:xfrm>
                <a:off x="3563625" y="4524450"/>
                <a:ext cx="49900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2768" extrusionOk="0">
                    <a:moveTo>
                      <a:pt x="1703" y="0"/>
                    </a:moveTo>
                    <a:cubicBezTo>
                      <a:pt x="1569" y="0"/>
                      <a:pt x="1460" y="86"/>
                      <a:pt x="1368" y="191"/>
                    </a:cubicBezTo>
                    <a:cubicBezTo>
                      <a:pt x="767" y="873"/>
                      <a:pt x="320" y="1647"/>
                      <a:pt x="18" y="2504"/>
                    </a:cubicBezTo>
                    <a:cubicBezTo>
                      <a:pt x="1" y="2555"/>
                      <a:pt x="65" y="2634"/>
                      <a:pt x="118" y="2767"/>
                    </a:cubicBezTo>
                    <a:cubicBezTo>
                      <a:pt x="743" y="1853"/>
                      <a:pt x="1216" y="878"/>
                      <a:pt x="1995" y="127"/>
                    </a:cubicBezTo>
                    <a:cubicBezTo>
                      <a:pt x="1887" y="37"/>
                      <a:pt x="1790" y="0"/>
                      <a:pt x="17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1" name="Google Shape;11481;p43"/>
              <p:cNvSpPr/>
              <p:nvPr/>
            </p:nvSpPr>
            <p:spPr>
              <a:xfrm>
                <a:off x="3598125" y="4318650"/>
                <a:ext cx="50325" cy="4647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1859" extrusionOk="0">
                    <a:moveTo>
                      <a:pt x="51" y="0"/>
                    </a:moveTo>
                    <a:lnTo>
                      <a:pt x="51" y="0"/>
                    </a:lnTo>
                    <a:cubicBezTo>
                      <a:pt x="0" y="459"/>
                      <a:pt x="236" y="615"/>
                      <a:pt x="411" y="791"/>
                    </a:cubicBezTo>
                    <a:cubicBezTo>
                      <a:pt x="835" y="1216"/>
                      <a:pt x="1296" y="1594"/>
                      <a:pt x="1875" y="1859"/>
                    </a:cubicBezTo>
                    <a:cubicBezTo>
                      <a:pt x="1931" y="1721"/>
                      <a:pt x="1965" y="1629"/>
                      <a:pt x="2013" y="1509"/>
                    </a:cubicBezTo>
                    <a:cubicBezTo>
                      <a:pt x="1375" y="1019"/>
                      <a:pt x="753" y="540"/>
                      <a:pt x="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2" name="Google Shape;11482;p43"/>
              <p:cNvSpPr/>
              <p:nvPr/>
            </p:nvSpPr>
            <p:spPr>
              <a:xfrm>
                <a:off x="3543050" y="4478275"/>
                <a:ext cx="66200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1385" extrusionOk="0">
                    <a:moveTo>
                      <a:pt x="2125" y="0"/>
                    </a:moveTo>
                    <a:cubicBezTo>
                      <a:pt x="1753" y="0"/>
                      <a:pt x="1441" y="89"/>
                      <a:pt x="603" y="687"/>
                    </a:cubicBezTo>
                    <a:cubicBezTo>
                      <a:pt x="373" y="850"/>
                      <a:pt x="99" y="975"/>
                      <a:pt x="0" y="1384"/>
                    </a:cubicBezTo>
                    <a:cubicBezTo>
                      <a:pt x="411" y="1326"/>
                      <a:pt x="629" y="1035"/>
                      <a:pt x="920" y="912"/>
                    </a:cubicBezTo>
                    <a:cubicBezTo>
                      <a:pt x="1196" y="796"/>
                      <a:pt x="1459" y="653"/>
                      <a:pt x="1729" y="523"/>
                    </a:cubicBezTo>
                    <a:cubicBezTo>
                      <a:pt x="2004" y="390"/>
                      <a:pt x="2356" y="402"/>
                      <a:pt x="2647" y="16"/>
                    </a:cubicBezTo>
                    <a:cubicBezTo>
                      <a:pt x="2437" y="15"/>
                      <a:pt x="2276" y="0"/>
                      <a:pt x="21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11483;p43"/>
              <p:cNvSpPr/>
              <p:nvPr/>
            </p:nvSpPr>
            <p:spPr>
              <a:xfrm>
                <a:off x="3551900" y="4426450"/>
                <a:ext cx="65650" cy="13750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550" extrusionOk="0">
                    <a:moveTo>
                      <a:pt x="1475" y="0"/>
                    </a:moveTo>
                    <a:cubicBezTo>
                      <a:pt x="1283" y="0"/>
                      <a:pt x="1072" y="17"/>
                      <a:pt x="824" y="50"/>
                    </a:cubicBezTo>
                    <a:cubicBezTo>
                      <a:pt x="530" y="89"/>
                      <a:pt x="264" y="173"/>
                      <a:pt x="1" y="512"/>
                    </a:cubicBezTo>
                    <a:cubicBezTo>
                      <a:pt x="2626" y="469"/>
                      <a:pt x="2095" y="550"/>
                      <a:pt x="2405" y="386"/>
                    </a:cubicBezTo>
                    <a:cubicBezTo>
                      <a:pt x="2423" y="319"/>
                      <a:pt x="2442" y="249"/>
                      <a:pt x="2461" y="181"/>
                    </a:cubicBezTo>
                    <a:cubicBezTo>
                      <a:pt x="2114" y="57"/>
                      <a:pt x="1825" y="0"/>
                      <a:pt x="14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4" name="Google Shape;11484;p43"/>
              <p:cNvSpPr/>
              <p:nvPr/>
            </p:nvSpPr>
            <p:spPr>
              <a:xfrm>
                <a:off x="3552500" y="4450000"/>
                <a:ext cx="675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677" extrusionOk="0">
                    <a:moveTo>
                      <a:pt x="1580" y="0"/>
                    </a:moveTo>
                    <a:cubicBezTo>
                      <a:pt x="912" y="0"/>
                      <a:pt x="470" y="188"/>
                      <a:pt x="1" y="611"/>
                    </a:cubicBezTo>
                    <a:cubicBezTo>
                      <a:pt x="28" y="632"/>
                      <a:pt x="58" y="677"/>
                      <a:pt x="81" y="677"/>
                    </a:cubicBezTo>
                    <a:cubicBezTo>
                      <a:pt x="82" y="677"/>
                      <a:pt x="83" y="676"/>
                      <a:pt x="84" y="676"/>
                    </a:cubicBezTo>
                    <a:cubicBezTo>
                      <a:pt x="2702" y="276"/>
                      <a:pt x="2251" y="385"/>
                      <a:pt x="2473" y="82"/>
                    </a:cubicBezTo>
                    <a:cubicBezTo>
                      <a:pt x="2132" y="29"/>
                      <a:pt x="1839" y="0"/>
                      <a:pt x="15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5" name="Google Shape;11485;p43"/>
              <p:cNvSpPr/>
              <p:nvPr/>
            </p:nvSpPr>
            <p:spPr>
              <a:xfrm>
                <a:off x="3551800" y="4496025"/>
                <a:ext cx="577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2108" extrusionOk="0">
                    <a:moveTo>
                      <a:pt x="1894" y="0"/>
                    </a:moveTo>
                    <a:cubicBezTo>
                      <a:pt x="0" y="1982"/>
                      <a:pt x="472" y="1446"/>
                      <a:pt x="179" y="2033"/>
                    </a:cubicBezTo>
                    <a:lnTo>
                      <a:pt x="262" y="2108"/>
                    </a:lnTo>
                    <a:cubicBezTo>
                      <a:pt x="1017" y="1543"/>
                      <a:pt x="1621" y="829"/>
                      <a:pt x="2310" y="123"/>
                    </a:cubicBezTo>
                    <a:cubicBezTo>
                      <a:pt x="2156" y="78"/>
                      <a:pt x="2062" y="50"/>
                      <a:pt x="18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6" name="Google Shape;11486;p43"/>
              <p:cNvSpPr/>
              <p:nvPr/>
            </p:nvSpPr>
            <p:spPr>
              <a:xfrm>
                <a:off x="3550325" y="4546800"/>
                <a:ext cx="807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70" extrusionOk="0">
                    <a:moveTo>
                      <a:pt x="238" y="0"/>
                    </a:moveTo>
                    <a:cubicBezTo>
                      <a:pt x="85" y="97"/>
                      <a:pt x="1" y="200"/>
                      <a:pt x="198" y="370"/>
                    </a:cubicBezTo>
                    <a:cubicBezTo>
                      <a:pt x="245" y="258"/>
                      <a:pt x="284" y="167"/>
                      <a:pt x="322" y="77"/>
                    </a:cubicBezTo>
                    <a:lnTo>
                      <a:pt x="23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7" name="Google Shape;11487;p43"/>
              <p:cNvSpPr/>
              <p:nvPr/>
            </p:nvSpPr>
            <p:spPr>
              <a:xfrm>
                <a:off x="5100300" y="4378250"/>
                <a:ext cx="31600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2212" extrusionOk="0">
                    <a:moveTo>
                      <a:pt x="202" y="1"/>
                    </a:moveTo>
                    <a:cubicBezTo>
                      <a:pt x="147" y="46"/>
                      <a:pt x="91" y="91"/>
                      <a:pt x="37" y="137"/>
                    </a:cubicBezTo>
                    <a:cubicBezTo>
                      <a:pt x="33" y="212"/>
                      <a:pt x="0" y="302"/>
                      <a:pt x="29" y="358"/>
                    </a:cubicBezTo>
                    <a:cubicBezTo>
                      <a:pt x="1014" y="2212"/>
                      <a:pt x="905" y="1949"/>
                      <a:pt x="1054" y="2080"/>
                    </a:cubicBezTo>
                    <a:cubicBezTo>
                      <a:pt x="1097" y="2027"/>
                      <a:pt x="1165" y="1979"/>
                      <a:pt x="1173" y="1921"/>
                    </a:cubicBezTo>
                    <a:cubicBezTo>
                      <a:pt x="1263" y="1289"/>
                      <a:pt x="1068" y="727"/>
                      <a:pt x="681" y="241"/>
                    </a:cubicBezTo>
                    <a:cubicBezTo>
                      <a:pt x="579" y="114"/>
                      <a:pt x="364" y="79"/>
                      <a:pt x="2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8" name="Google Shape;11488;p43"/>
              <p:cNvSpPr/>
              <p:nvPr/>
            </p:nvSpPr>
            <p:spPr>
              <a:xfrm>
                <a:off x="4191550" y="4801225"/>
                <a:ext cx="51825" cy="101050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4042" extrusionOk="0">
                    <a:moveTo>
                      <a:pt x="396" y="23"/>
                    </a:moveTo>
                    <a:cubicBezTo>
                      <a:pt x="222" y="53"/>
                      <a:pt x="315" y="0"/>
                      <a:pt x="67" y="193"/>
                    </a:cubicBezTo>
                    <a:cubicBezTo>
                      <a:pt x="50" y="291"/>
                      <a:pt x="0" y="406"/>
                      <a:pt x="16" y="511"/>
                    </a:cubicBezTo>
                    <a:cubicBezTo>
                      <a:pt x="213" y="1856"/>
                      <a:pt x="840" y="2993"/>
                      <a:pt x="1757" y="3976"/>
                    </a:cubicBezTo>
                    <a:cubicBezTo>
                      <a:pt x="1811" y="4035"/>
                      <a:pt x="1949" y="4015"/>
                      <a:pt x="2055" y="4024"/>
                    </a:cubicBezTo>
                    <a:lnTo>
                      <a:pt x="2055" y="4024"/>
                    </a:lnTo>
                    <a:cubicBezTo>
                      <a:pt x="2036" y="3920"/>
                      <a:pt x="2039" y="3801"/>
                      <a:pt x="1988" y="3719"/>
                    </a:cubicBezTo>
                    <a:cubicBezTo>
                      <a:pt x="1254" y="2572"/>
                      <a:pt x="689" y="1354"/>
                      <a:pt x="396" y="23"/>
                    </a:cubicBezTo>
                    <a:close/>
                    <a:moveTo>
                      <a:pt x="2055" y="4024"/>
                    </a:moveTo>
                    <a:cubicBezTo>
                      <a:pt x="2056" y="4030"/>
                      <a:pt x="2057" y="4036"/>
                      <a:pt x="2058" y="4041"/>
                    </a:cubicBezTo>
                    <a:lnTo>
                      <a:pt x="2073" y="4026"/>
                    </a:lnTo>
                    <a:cubicBezTo>
                      <a:pt x="2067" y="4025"/>
                      <a:pt x="2061" y="4024"/>
                      <a:pt x="2055" y="402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9" name="Google Shape;11489;p43"/>
              <p:cNvSpPr/>
              <p:nvPr/>
            </p:nvSpPr>
            <p:spPr>
              <a:xfrm>
                <a:off x="4154425" y="4805900"/>
                <a:ext cx="36600" cy="88025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3521" extrusionOk="0">
                    <a:moveTo>
                      <a:pt x="499" y="0"/>
                    </a:moveTo>
                    <a:cubicBezTo>
                      <a:pt x="197" y="79"/>
                      <a:pt x="135" y="298"/>
                      <a:pt x="113" y="529"/>
                    </a:cubicBezTo>
                    <a:cubicBezTo>
                      <a:pt x="0" y="1699"/>
                      <a:pt x="490" y="2650"/>
                      <a:pt x="1226" y="3505"/>
                    </a:cubicBezTo>
                    <a:cubicBezTo>
                      <a:pt x="1236" y="3517"/>
                      <a:pt x="1255" y="3521"/>
                      <a:pt x="1281" y="3521"/>
                    </a:cubicBezTo>
                    <a:cubicBezTo>
                      <a:pt x="1326" y="3521"/>
                      <a:pt x="1391" y="3510"/>
                      <a:pt x="1464" y="3510"/>
                    </a:cubicBezTo>
                    <a:cubicBezTo>
                      <a:pt x="1430" y="3085"/>
                      <a:pt x="1154" y="2752"/>
                      <a:pt x="1052" y="2367"/>
                    </a:cubicBezTo>
                    <a:cubicBezTo>
                      <a:pt x="946" y="1967"/>
                      <a:pt x="855" y="1558"/>
                      <a:pt x="703" y="1175"/>
                    </a:cubicBezTo>
                    <a:cubicBezTo>
                      <a:pt x="552" y="795"/>
                      <a:pt x="770" y="351"/>
                      <a:pt x="4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0" name="Google Shape;11490;p43"/>
              <p:cNvSpPr/>
              <p:nvPr/>
            </p:nvSpPr>
            <p:spPr>
              <a:xfrm>
                <a:off x="4025875" y="4418925"/>
                <a:ext cx="46675" cy="72000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2880" extrusionOk="0">
                    <a:moveTo>
                      <a:pt x="175" y="1"/>
                    </a:moveTo>
                    <a:cubicBezTo>
                      <a:pt x="146" y="1"/>
                      <a:pt x="72" y="63"/>
                      <a:pt x="0" y="105"/>
                    </a:cubicBezTo>
                    <a:cubicBezTo>
                      <a:pt x="502" y="1017"/>
                      <a:pt x="1001" y="1928"/>
                      <a:pt x="1524" y="2879"/>
                    </a:cubicBezTo>
                    <a:cubicBezTo>
                      <a:pt x="1866" y="2740"/>
                      <a:pt x="1854" y="2532"/>
                      <a:pt x="1801" y="2363"/>
                    </a:cubicBezTo>
                    <a:cubicBezTo>
                      <a:pt x="1506" y="1412"/>
                      <a:pt x="1004" y="594"/>
                      <a:pt x="181" y="2"/>
                    </a:cubicBezTo>
                    <a:cubicBezTo>
                      <a:pt x="180" y="1"/>
                      <a:pt x="177" y="1"/>
                      <a:pt x="1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1" name="Google Shape;11491;p43"/>
              <p:cNvSpPr/>
              <p:nvPr/>
            </p:nvSpPr>
            <p:spPr>
              <a:xfrm>
                <a:off x="4201225" y="4445725"/>
                <a:ext cx="47850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2238" extrusionOk="0">
                    <a:moveTo>
                      <a:pt x="1792" y="2"/>
                    </a:moveTo>
                    <a:cubicBezTo>
                      <a:pt x="1705" y="18"/>
                      <a:pt x="1574" y="1"/>
                      <a:pt x="1519" y="57"/>
                    </a:cubicBezTo>
                    <a:cubicBezTo>
                      <a:pt x="340" y="1254"/>
                      <a:pt x="433" y="1473"/>
                      <a:pt x="88" y="1573"/>
                    </a:cubicBezTo>
                    <a:lnTo>
                      <a:pt x="88" y="1573"/>
                    </a:lnTo>
                    <a:cubicBezTo>
                      <a:pt x="88" y="1566"/>
                      <a:pt x="89" y="1559"/>
                      <a:pt x="89" y="1552"/>
                    </a:cubicBezTo>
                    <a:lnTo>
                      <a:pt x="89" y="1552"/>
                    </a:lnTo>
                    <a:lnTo>
                      <a:pt x="62" y="1580"/>
                    </a:lnTo>
                    <a:cubicBezTo>
                      <a:pt x="71" y="1577"/>
                      <a:pt x="80" y="1575"/>
                      <a:pt x="88" y="1573"/>
                    </a:cubicBezTo>
                    <a:lnTo>
                      <a:pt x="88" y="1573"/>
                    </a:lnTo>
                    <a:cubicBezTo>
                      <a:pt x="69" y="2000"/>
                      <a:pt x="0" y="2238"/>
                      <a:pt x="351" y="2238"/>
                    </a:cubicBezTo>
                    <a:cubicBezTo>
                      <a:pt x="379" y="2238"/>
                      <a:pt x="409" y="2236"/>
                      <a:pt x="443" y="2233"/>
                    </a:cubicBezTo>
                    <a:cubicBezTo>
                      <a:pt x="1913" y="84"/>
                      <a:pt x="1878" y="209"/>
                      <a:pt x="1792" y="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2" name="Google Shape;11492;p43"/>
              <p:cNvSpPr/>
              <p:nvPr/>
            </p:nvSpPr>
            <p:spPr>
              <a:xfrm>
                <a:off x="3939225" y="4668325"/>
                <a:ext cx="633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495" extrusionOk="0">
                    <a:moveTo>
                      <a:pt x="2317" y="1"/>
                    </a:moveTo>
                    <a:cubicBezTo>
                      <a:pt x="2283" y="1"/>
                      <a:pt x="2249" y="9"/>
                      <a:pt x="2215" y="23"/>
                    </a:cubicBezTo>
                    <a:cubicBezTo>
                      <a:pt x="1247" y="460"/>
                      <a:pt x="560" y="1201"/>
                      <a:pt x="40" y="2107"/>
                    </a:cubicBezTo>
                    <a:cubicBezTo>
                      <a:pt x="1" y="2178"/>
                      <a:pt x="74" y="2311"/>
                      <a:pt x="109" y="2495"/>
                    </a:cubicBezTo>
                    <a:cubicBezTo>
                      <a:pt x="804" y="1550"/>
                      <a:pt x="1644" y="860"/>
                      <a:pt x="2533" y="291"/>
                    </a:cubicBezTo>
                    <a:cubicBezTo>
                      <a:pt x="2516" y="80"/>
                      <a:pt x="2422" y="1"/>
                      <a:pt x="23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3" name="Google Shape;11493;p43"/>
              <p:cNvSpPr/>
              <p:nvPr/>
            </p:nvSpPr>
            <p:spPr>
              <a:xfrm>
                <a:off x="4084225" y="4405875"/>
                <a:ext cx="16525" cy="67050"/>
              </a:xfrm>
              <a:custGeom>
                <a:avLst/>
                <a:gdLst/>
                <a:ahLst/>
                <a:cxnLst/>
                <a:rect l="l" t="t" r="r" b="b"/>
                <a:pathLst>
                  <a:path w="661" h="2682" extrusionOk="0">
                    <a:moveTo>
                      <a:pt x="591" y="0"/>
                    </a:moveTo>
                    <a:cubicBezTo>
                      <a:pt x="4" y="633"/>
                      <a:pt x="191" y="1357"/>
                      <a:pt x="53" y="1993"/>
                    </a:cubicBezTo>
                    <a:cubicBezTo>
                      <a:pt x="1" y="2229"/>
                      <a:pt x="74" y="2513"/>
                      <a:pt x="321" y="2681"/>
                    </a:cubicBezTo>
                    <a:cubicBezTo>
                      <a:pt x="390" y="2663"/>
                      <a:pt x="456" y="2646"/>
                      <a:pt x="602" y="2609"/>
                    </a:cubicBezTo>
                    <a:cubicBezTo>
                      <a:pt x="660" y="557"/>
                      <a:pt x="659" y="1123"/>
                      <a:pt x="5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4" name="Google Shape;11494;p43"/>
              <p:cNvSpPr/>
              <p:nvPr/>
            </p:nvSpPr>
            <p:spPr>
              <a:xfrm>
                <a:off x="3957975" y="4691150"/>
                <a:ext cx="51225" cy="6082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433" extrusionOk="0">
                    <a:moveTo>
                      <a:pt x="1810" y="1"/>
                    </a:moveTo>
                    <a:cubicBezTo>
                      <a:pt x="1751" y="1"/>
                      <a:pt x="1693" y="24"/>
                      <a:pt x="1635" y="65"/>
                    </a:cubicBezTo>
                    <a:cubicBezTo>
                      <a:pt x="874" y="600"/>
                      <a:pt x="335" y="1308"/>
                      <a:pt x="18" y="2181"/>
                    </a:cubicBezTo>
                    <a:cubicBezTo>
                      <a:pt x="0" y="2231"/>
                      <a:pt x="68" y="2313"/>
                      <a:pt x="119" y="2432"/>
                    </a:cubicBezTo>
                    <a:cubicBezTo>
                      <a:pt x="432" y="2033"/>
                      <a:pt x="759" y="1673"/>
                      <a:pt x="1020" y="1268"/>
                    </a:cubicBezTo>
                    <a:cubicBezTo>
                      <a:pt x="1302" y="831"/>
                      <a:pt x="1893" y="670"/>
                      <a:pt x="2049" y="144"/>
                    </a:cubicBezTo>
                    <a:cubicBezTo>
                      <a:pt x="1968" y="43"/>
                      <a:pt x="1889" y="1"/>
                      <a:pt x="18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5" name="Google Shape;11495;p43"/>
              <p:cNvSpPr/>
              <p:nvPr/>
            </p:nvSpPr>
            <p:spPr>
              <a:xfrm>
                <a:off x="4014250" y="4748375"/>
                <a:ext cx="38150" cy="68300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732" extrusionOk="0">
                    <a:moveTo>
                      <a:pt x="1426" y="1"/>
                    </a:moveTo>
                    <a:cubicBezTo>
                      <a:pt x="1193" y="1"/>
                      <a:pt x="1040" y="164"/>
                      <a:pt x="933" y="329"/>
                    </a:cubicBezTo>
                    <a:cubicBezTo>
                      <a:pt x="459" y="1056"/>
                      <a:pt x="54" y="1814"/>
                      <a:pt x="23" y="2709"/>
                    </a:cubicBezTo>
                    <a:lnTo>
                      <a:pt x="23" y="2709"/>
                    </a:lnTo>
                    <a:cubicBezTo>
                      <a:pt x="454" y="2620"/>
                      <a:pt x="260" y="2021"/>
                      <a:pt x="1498" y="223"/>
                    </a:cubicBezTo>
                    <a:cubicBezTo>
                      <a:pt x="1525" y="185"/>
                      <a:pt x="1485" y="102"/>
                      <a:pt x="1469" y="2"/>
                    </a:cubicBezTo>
                    <a:cubicBezTo>
                      <a:pt x="1455" y="1"/>
                      <a:pt x="1440" y="1"/>
                      <a:pt x="1426" y="1"/>
                    </a:cubicBezTo>
                    <a:close/>
                    <a:moveTo>
                      <a:pt x="23" y="2709"/>
                    </a:moveTo>
                    <a:cubicBezTo>
                      <a:pt x="16" y="2710"/>
                      <a:pt x="8" y="2712"/>
                      <a:pt x="1" y="2713"/>
                    </a:cubicBezTo>
                    <a:lnTo>
                      <a:pt x="22" y="2732"/>
                    </a:lnTo>
                    <a:cubicBezTo>
                      <a:pt x="22" y="2724"/>
                      <a:pt x="23" y="2716"/>
                      <a:pt x="23" y="2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6" name="Google Shape;11496;p43"/>
              <p:cNvSpPr/>
              <p:nvPr/>
            </p:nvSpPr>
            <p:spPr>
              <a:xfrm>
                <a:off x="3990675" y="4731375"/>
                <a:ext cx="45550" cy="62150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2486" extrusionOk="0">
                    <a:moveTo>
                      <a:pt x="1600" y="1"/>
                    </a:moveTo>
                    <a:cubicBezTo>
                      <a:pt x="796" y="555"/>
                      <a:pt x="283" y="1319"/>
                      <a:pt x="20" y="2260"/>
                    </a:cubicBezTo>
                    <a:cubicBezTo>
                      <a:pt x="1" y="2326"/>
                      <a:pt x="30" y="2408"/>
                      <a:pt x="39" y="2481"/>
                    </a:cubicBezTo>
                    <a:lnTo>
                      <a:pt x="39" y="2481"/>
                    </a:lnTo>
                    <a:cubicBezTo>
                      <a:pt x="419" y="2165"/>
                      <a:pt x="591" y="1696"/>
                      <a:pt x="891" y="1321"/>
                    </a:cubicBezTo>
                    <a:cubicBezTo>
                      <a:pt x="1196" y="938"/>
                      <a:pt x="1512" y="565"/>
                      <a:pt x="1822" y="189"/>
                    </a:cubicBezTo>
                    <a:cubicBezTo>
                      <a:pt x="1740" y="120"/>
                      <a:pt x="1688" y="76"/>
                      <a:pt x="1600" y="1"/>
                    </a:cubicBezTo>
                    <a:close/>
                    <a:moveTo>
                      <a:pt x="39" y="2481"/>
                    </a:moveTo>
                    <a:lnTo>
                      <a:pt x="39" y="2481"/>
                    </a:lnTo>
                    <a:cubicBezTo>
                      <a:pt x="39" y="2481"/>
                      <a:pt x="38" y="2482"/>
                      <a:pt x="38" y="2482"/>
                    </a:cubicBezTo>
                    <a:lnTo>
                      <a:pt x="40" y="2486"/>
                    </a:lnTo>
                    <a:cubicBezTo>
                      <a:pt x="40" y="2484"/>
                      <a:pt x="40" y="2482"/>
                      <a:pt x="39" y="248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7" name="Google Shape;11497;p43"/>
              <p:cNvSpPr/>
              <p:nvPr/>
            </p:nvSpPr>
            <p:spPr>
              <a:xfrm>
                <a:off x="4035475" y="4771250"/>
                <a:ext cx="30775" cy="59500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2380" extrusionOk="0">
                    <a:moveTo>
                      <a:pt x="976" y="0"/>
                    </a:moveTo>
                    <a:cubicBezTo>
                      <a:pt x="847" y="0"/>
                      <a:pt x="762" y="95"/>
                      <a:pt x="698" y="186"/>
                    </a:cubicBezTo>
                    <a:cubicBezTo>
                      <a:pt x="300" y="742"/>
                      <a:pt x="70" y="1368"/>
                      <a:pt x="36" y="2056"/>
                    </a:cubicBezTo>
                    <a:cubicBezTo>
                      <a:pt x="31" y="2175"/>
                      <a:pt x="0" y="2347"/>
                      <a:pt x="203" y="2379"/>
                    </a:cubicBezTo>
                    <a:cubicBezTo>
                      <a:pt x="540" y="1633"/>
                      <a:pt x="875" y="891"/>
                      <a:pt x="1231" y="101"/>
                    </a:cubicBezTo>
                    <a:cubicBezTo>
                      <a:pt x="1130" y="28"/>
                      <a:pt x="1046" y="0"/>
                      <a:pt x="9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8" name="Google Shape;11498;p43"/>
              <p:cNvSpPr/>
              <p:nvPr/>
            </p:nvSpPr>
            <p:spPr>
              <a:xfrm>
                <a:off x="4644325" y="3763325"/>
                <a:ext cx="340175" cy="287375"/>
              </a:xfrm>
              <a:custGeom>
                <a:avLst/>
                <a:gdLst/>
                <a:ahLst/>
                <a:cxnLst/>
                <a:rect l="l" t="t" r="r" b="b"/>
                <a:pathLst>
                  <a:path w="13607" h="11495" extrusionOk="0">
                    <a:moveTo>
                      <a:pt x="5224" y="42"/>
                    </a:moveTo>
                    <a:lnTo>
                      <a:pt x="5202" y="63"/>
                    </a:lnTo>
                    <a:cubicBezTo>
                      <a:pt x="5208" y="68"/>
                      <a:pt x="5215" y="72"/>
                      <a:pt x="5221" y="77"/>
                    </a:cubicBezTo>
                    <a:lnTo>
                      <a:pt x="5221" y="77"/>
                    </a:lnTo>
                    <a:cubicBezTo>
                      <a:pt x="5222" y="65"/>
                      <a:pt x="5223" y="54"/>
                      <a:pt x="5224" y="42"/>
                    </a:cubicBezTo>
                    <a:close/>
                    <a:moveTo>
                      <a:pt x="5221" y="77"/>
                    </a:moveTo>
                    <a:cubicBezTo>
                      <a:pt x="5171" y="550"/>
                      <a:pt x="5122" y="1022"/>
                      <a:pt x="5074" y="1478"/>
                    </a:cubicBezTo>
                    <a:cubicBezTo>
                      <a:pt x="4344" y="1752"/>
                      <a:pt x="3655" y="1977"/>
                      <a:pt x="3117" y="2495"/>
                    </a:cubicBezTo>
                    <a:cubicBezTo>
                      <a:pt x="2788" y="2811"/>
                      <a:pt x="2447" y="3118"/>
                      <a:pt x="2121" y="3437"/>
                    </a:cubicBezTo>
                    <a:cubicBezTo>
                      <a:pt x="0" y="5521"/>
                      <a:pt x="1465" y="8426"/>
                      <a:pt x="3153" y="9645"/>
                    </a:cubicBezTo>
                    <a:cubicBezTo>
                      <a:pt x="4446" y="10579"/>
                      <a:pt x="6391" y="11494"/>
                      <a:pt x="8280" y="11494"/>
                    </a:cubicBezTo>
                    <a:cubicBezTo>
                      <a:pt x="8830" y="11494"/>
                      <a:pt x="9375" y="11417"/>
                      <a:pt x="9898" y="11239"/>
                    </a:cubicBezTo>
                    <a:cubicBezTo>
                      <a:pt x="12093" y="10495"/>
                      <a:pt x="13606" y="8376"/>
                      <a:pt x="12881" y="5721"/>
                    </a:cubicBezTo>
                    <a:cubicBezTo>
                      <a:pt x="12147" y="3033"/>
                      <a:pt x="9670" y="2180"/>
                      <a:pt x="8603" y="1745"/>
                    </a:cubicBezTo>
                    <a:cubicBezTo>
                      <a:pt x="8886" y="929"/>
                      <a:pt x="9022" y="731"/>
                      <a:pt x="8718" y="584"/>
                    </a:cubicBezTo>
                    <a:lnTo>
                      <a:pt x="8718" y="584"/>
                    </a:lnTo>
                    <a:cubicBezTo>
                      <a:pt x="8325" y="731"/>
                      <a:pt x="7955" y="906"/>
                      <a:pt x="7897" y="1412"/>
                    </a:cubicBezTo>
                    <a:cubicBezTo>
                      <a:pt x="7893" y="1454"/>
                      <a:pt x="7793" y="1486"/>
                      <a:pt x="7718" y="1537"/>
                    </a:cubicBezTo>
                    <a:cubicBezTo>
                      <a:pt x="7526" y="1467"/>
                      <a:pt x="7319" y="1390"/>
                      <a:pt x="7106" y="1314"/>
                    </a:cubicBezTo>
                    <a:cubicBezTo>
                      <a:pt x="7122" y="1103"/>
                      <a:pt x="7122" y="952"/>
                      <a:pt x="7145" y="804"/>
                    </a:cubicBezTo>
                    <a:cubicBezTo>
                      <a:pt x="7166" y="662"/>
                      <a:pt x="7279" y="522"/>
                      <a:pt x="7131" y="382"/>
                    </a:cubicBezTo>
                    <a:cubicBezTo>
                      <a:pt x="6656" y="528"/>
                      <a:pt x="6774" y="1114"/>
                      <a:pt x="6413" y="1355"/>
                    </a:cubicBezTo>
                    <a:cubicBezTo>
                      <a:pt x="6266" y="1373"/>
                      <a:pt x="6115" y="1408"/>
                      <a:pt x="5963" y="1408"/>
                    </a:cubicBezTo>
                    <a:cubicBezTo>
                      <a:pt x="5823" y="1408"/>
                      <a:pt x="5682" y="1378"/>
                      <a:pt x="5542" y="1280"/>
                    </a:cubicBezTo>
                    <a:cubicBezTo>
                      <a:pt x="5433" y="1"/>
                      <a:pt x="5500" y="283"/>
                      <a:pt x="5221" y="7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9" name="Google Shape;11499;p43"/>
              <p:cNvSpPr/>
              <p:nvPr/>
            </p:nvSpPr>
            <p:spPr>
              <a:xfrm>
                <a:off x="4985750" y="3884750"/>
                <a:ext cx="8645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892" extrusionOk="0">
                    <a:moveTo>
                      <a:pt x="979" y="0"/>
                    </a:moveTo>
                    <a:cubicBezTo>
                      <a:pt x="811" y="0"/>
                      <a:pt x="636" y="11"/>
                      <a:pt x="441" y="35"/>
                    </a:cubicBezTo>
                    <a:cubicBezTo>
                      <a:pt x="290" y="51"/>
                      <a:pt x="152" y="245"/>
                      <a:pt x="26" y="378"/>
                    </a:cubicBezTo>
                    <a:cubicBezTo>
                      <a:pt x="0" y="406"/>
                      <a:pt x="54" y="510"/>
                      <a:pt x="86" y="635"/>
                    </a:cubicBezTo>
                    <a:cubicBezTo>
                      <a:pt x="903" y="735"/>
                      <a:pt x="1727" y="891"/>
                      <a:pt x="2572" y="891"/>
                    </a:cubicBezTo>
                    <a:cubicBezTo>
                      <a:pt x="2856" y="891"/>
                      <a:pt x="3143" y="874"/>
                      <a:pt x="3434" y="830"/>
                    </a:cubicBezTo>
                    <a:lnTo>
                      <a:pt x="3434" y="460"/>
                    </a:lnTo>
                    <a:lnTo>
                      <a:pt x="3434" y="460"/>
                    </a:lnTo>
                    <a:cubicBezTo>
                      <a:pt x="3442" y="461"/>
                      <a:pt x="3449" y="463"/>
                      <a:pt x="3457" y="465"/>
                    </a:cubicBezTo>
                    <a:lnTo>
                      <a:pt x="3434" y="441"/>
                    </a:lnTo>
                    <a:lnTo>
                      <a:pt x="3434" y="460"/>
                    </a:lnTo>
                    <a:lnTo>
                      <a:pt x="3434" y="460"/>
                    </a:lnTo>
                    <a:cubicBezTo>
                      <a:pt x="2210" y="181"/>
                      <a:pt x="1657" y="0"/>
                      <a:pt x="9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0" name="Google Shape;11500;p43"/>
              <p:cNvSpPr/>
              <p:nvPr/>
            </p:nvSpPr>
            <p:spPr>
              <a:xfrm>
                <a:off x="4991975" y="3917750"/>
                <a:ext cx="702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1583" extrusionOk="0">
                    <a:moveTo>
                      <a:pt x="738" y="0"/>
                    </a:moveTo>
                    <a:cubicBezTo>
                      <a:pt x="482" y="0"/>
                      <a:pt x="269" y="116"/>
                      <a:pt x="0" y="361"/>
                    </a:cubicBezTo>
                    <a:cubicBezTo>
                      <a:pt x="147" y="475"/>
                      <a:pt x="268" y="630"/>
                      <a:pt x="423" y="682"/>
                    </a:cubicBezTo>
                    <a:cubicBezTo>
                      <a:pt x="815" y="814"/>
                      <a:pt x="1234" y="867"/>
                      <a:pt x="1616" y="1017"/>
                    </a:cubicBezTo>
                    <a:cubicBezTo>
                      <a:pt x="1983" y="1163"/>
                      <a:pt x="2319" y="1392"/>
                      <a:pt x="2664" y="1583"/>
                    </a:cubicBezTo>
                    <a:cubicBezTo>
                      <a:pt x="2811" y="1438"/>
                      <a:pt x="2754" y="1279"/>
                      <a:pt x="2687" y="1155"/>
                    </a:cubicBezTo>
                    <a:cubicBezTo>
                      <a:pt x="2417" y="664"/>
                      <a:pt x="1945" y="418"/>
                      <a:pt x="1458" y="202"/>
                    </a:cubicBezTo>
                    <a:cubicBezTo>
                      <a:pt x="1161" y="70"/>
                      <a:pt x="936" y="0"/>
                      <a:pt x="73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1" name="Google Shape;11501;p43"/>
              <p:cNvSpPr/>
              <p:nvPr/>
            </p:nvSpPr>
            <p:spPr>
              <a:xfrm>
                <a:off x="4934825" y="3814425"/>
                <a:ext cx="68625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745" h="1239" extrusionOk="0">
                    <a:moveTo>
                      <a:pt x="2109" y="0"/>
                    </a:moveTo>
                    <a:cubicBezTo>
                      <a:pt x="1309" y="0"/>
                      <a:pt x="473" y="296"/>
                      <a:pt x="102" y="668"/>
                    </a:cubicBezTo>
                    <a:cubicBezTo>
                      <a:pt x="16" y="755"/>
                      <a:pt x="15" y="935"/>
                      <a:pt x="4" y="1076"/>
                    </a:cubicBezTo>
                    <a:cubicBezTo>
                      <a:pt x="1" y="1114"/>
                      <a:pt x="107" y="1159"/>
                      <a:pt x="211" y="1238"/>
                    </a:cubicBezTo>
                    <a:cubicBezTo>
                      <a:pt x="954" y="771"/>
                      <a:pt x="1800" y="489"/>
                      <a:pt x="2664" y="251"/>
                    </a:cubicBezTo>
                    <a:cubicBezTo>
                      <a:pt x="2702" y="241"/>
                      <a:pt x="2712" y="136"/>
                      <a:pt x="2734" y="68"/>
                    </a:cubicBezTo>
                    <a:lnTo>
                      <a:pt x="2734" y="68"/>
                    </a:lnTo>
                    <a:cubicBezTo>
                      <a:pt x="2738" y="69"/>
                      <a:pt x="2741" y="70"/>
                      <a:pt x="2745" y="71"/>
                    </a:cubicBezTo>
                    <a:lnTo>
                      <a:pt x="2737" y="61"/>
                    </a:lnTo>
                    <a:cubicBezTo>
                      <a:pt x="2736" y="63"/>
                      <a:pt x="2735" y="66"/>
                      <a:pt x="2734" y="68"/>
                    </a:cubicBezTo>
                    <a:lnTo>
                      <a:pt x="2734" y="68"/>
                    </a:lnTo>
                    <a:cubicBezTo>
                      <a:pt x="2535" y="22"/>
                      <a:pt x="2323" y="0"/>
                      <a:pt x="21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2" name="Google Shape;11502;p43"/>
              <p:cNvSpPr/>
              <p:nvPr/>
            </p:nvSpPr>
            <p:spPr>
              <a:xfrm>
                <a:off x="4612425" y="3850500"/>
                <a:ext cx="52650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1118" extrusionOk="0">
                    <a:moveTo>
                      <a:pt x="1667" y="0"/>
                    </a:moveTo>
                    <a:cubicBezTo>
                      <a:pt x="1349" y="0"/>
                      <a:pt x="871" y="297"/>
                      <a:pt x="99" y="684"/>
                    </a:cubicBezTo>
                    <a:lnTo>
                      <a:pt x="99" y="684"/>
                    </a:lnTo>
                    <a:cubicBezTo>
                      <a:pt x="99" y="679"/>
                      <a:pt x="100" y="674"/>
                      <a:pt x="101" y="670"/>
                    </a:cubicBezTo>
                    <a:lnTo>
                      <a:pt x="101" y="670"/>
                    </a:lnTo>
                    <a:lnTo>
                      <a:pt x="81" y="692"/>
                    </a:lnTo>
                    <a:cubicBezTo>
                      <a:pt x="87" y="689"/>
                      <a:pt x="93" y="687"/>
                      <a:pt x="99" y="684"/>
                    </a:cubicBezTo>
                    <a:lnTo>
                      <a:pt x="99" y="684"/>
                    </a:lnTo>
                    <a:cubicBezTo>
                      <a:pt x="74" y="858"/>
                      <a:pt x="1" y="1044"/>
                      <a:pt x="185" y="1117"/>
                    </a:cubicBezTo>
                    <a:cubicBezTo>
                      <a:pt x="1928" y="580"/>
                      <a:pt x="2105" y="595"/>
                      <a:pt x="2052" y="273"/>
                    </a:cubicBezTo>
                    <a:cubicBezTo>
                      <a:pt x="1955" y="81"/>
                      <a:pt x="1832" y="0"/>
                      <a:pt x="166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3" name="Google Shape;11503;p43"/>
              <p:cNvSpPr/>
              <p:nvPr/>
            </p:nvSpPr>
            <p:spPr>
              <a:xfrm>
                <a:off x="4650500" y="3816250"/>
                <a:ext cx="40000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1600" h="914" extrusionOk="0">
                    <a:moveTo>
                      <a:pt x="265" y="0"/>
                    </a:moveTo>
                    <a:cubicBezTo>
                      <a:pt x="170" y="133"/>
                      <a:pt x="109" y="219"/>
                      <a:pt x="1" y="372"/>
                    </a:cubicBezTo>
                    <a:cubicBezTo>
                      <a:pt x="531" y="455"/>
                      <a:pt x="874" y="914"/>
                      <a:pt x="1554" y="914"/>
                    </a:cubicBezTo>
                    <a:cubicBezTo>
                      <a:pt x="1569" y="914"/>
                      <a:pt x="1584" y="913"/>
                      <a:pt x="1600" y="913"/>
                    </a:cubicBezTo>
                    <a:cubicBezTo>
                      <a:pt x="1379" y="70"/>
                      <a:pt x="784" y="112"/>
                      <a:pt x="26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4" name="Google Shape;11504;p43"/>
              <p:cNvSpPr/>
              <p:nvPr/>
            </p:nvSpPr>
            <p:spPr>
              <a:xfrm>
                <a:off x="4728575" y="3770125"/>
                <a:ext cx="2187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875" h="1269" extrusionOk="0">
                    <a:moveTo>
                      <a:pt x="25" y="0"/>
                    </a:moveTo>
                    <a:lnTo>
                      <a:pt x="1" y="24"/>
                    </a:lnTo>
                    <a:cubicBezTo>
                      <a:pt x="9" y="23"/>
                      <a:pt x="16" y="22"/>
                      <a:pt x="24" y="21"/>
                    </a:cubicBezTo>
                    <a:lnTo>
                      <a:pt x="24" y="21"/>
                    </a:lnTo>
                    <a:cubicBezTo>
                      <a:pt x="5" y="403"/>
                      <a:pt x="132" y="751"/>
                      <a:pt x="290" y="1088"/>
                    </a:cubicBezTo>
                    <a:cubicBezTo>
                      <a:pt x="337" y="1189"/>
                      <a:pt x="413" y="1268"/>
                      <a:pt x="540" y="1268"/>
                    </a:cubicBezTo>
                    <a:cubicBezTo>
                      <a:pt x="582" y="1268"/>
                      <a:pt x="631" y="1259"/>
                      <a:pt x="687" y="1239"/>
                    </a:cubicBezTo>
                    <a:cubicBezTo>
                      <a:pt x="874" y="708"/>
                      <a:pt x="609" y="18"/>
                      <a:pt x="84" y="18"/>
                    </a:cubicBezTo>
                    <a:cubicBezTo>
                      <a:pt x="65" y="18"/>
                      <a:pt x="45" y="19"/>
                      <a:pt x="24" y="21"/>
                    </a:cubicBezTo>
                    <a:lnTo>
                      <a:pt x="24" y="21"/>
                    </a:lnTo>
                    <a:cubicBezTo>
                      <a:pt x="25" y="14"/>
                      <a:pt x="25" y="7"/>
                      <a:pt x="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5" name="Google Shape;11505;p43"/>
              <p:cNvSpPr/>
              <p:nvPr/>
            </p:nvSpPr>
            <p:spPr>
              <a:xfrm>
                <a:off x="4697875" y="3787350"/>
                <a:ext cx="24775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1239" extrusionOk="0">
                    <a:moveTo>
                      <a:pt x="150" y="1"/>
                    </a:moveTo>
                    <a:lnTo>
                      <a:pt x="150" y="1"/>
                    </a:lnTo>
                    <a:cubicBezTo>
                      <a:pt x="0" y="553"/>
                      <a:pt x="324" y="861"/>
                      <a:pt x="631" y="1238"/>
                    </a:cubicBezTo>
                    <a:cubicBezTo>
                      <a:pt x="771" y="1143"/>
                      <a:pt x="876" y="1069"/>
                      <a:pt x="991" y="989"/>
                    </a:cubicBezTo>
                    <a:cubicBezTo>
                      <a:pt x="809" y="546"/>
                      <a:pt x="603" y="206"/>
                      <a:pt x="1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6" name="Google Shape;11506;p43"/>
              <p:cNvSpPr/>
              <p:nvPr/>
            </p:nvSpPr>
            <p:spPr>
              <a:xfrm>
                <a:off x="5057175" y="4920525"/>
                <a:ext cx="2535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2704" extrusionOk="0">
                    <a:moveTo>
                      <a:pt x="900" y="1"/>
                    </a:moveTo>
                    <a:cubicBezTo>
                      <a:pt x="523" y="97"/>
                      <a:pt x="498" y="109"/>
                      <a:pt x="435" y="223"/>
                    </a:cubicBezTo>
                    <a:cubicBezTo>
                      <a:pt x="1" y="999"/>
                      <a:pt x="56" y="1815"/>
                      <a:pt x="199" y="2703"/>
                    </a:cubicBezTo>
                    <a:cubicBezTo>
                      <a:pt x="345" y="2623"/>
                      <a:pt x="496" y="2589"/>
                      <a:pt x="511" y="2523"/>
                    </a:cubicBezTo>
                    <a:cubicBezTo>
                      <a:pt x="688" y="1750"/>
                      <a:pt x="849" y="971"/>
                      <a:pt x="1003" y="192"/>
                    </a:cubicBezTo>
                    <a:cubicBezTo>
                      <a:pt x="1014" y="137"/>
                      <a:pt x="936" y="65"/>
                      <a:pt x="9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7" name="Google Shape;11507;p43"/>
              <p:cNvSpPr/>
              <p:nvPr/>
            </p:nvSpPr>
            <p:spPr>
              <a:xfrm>
                <a:off x="5125050" y="4921950"/>
                <a:ext cx="26100" cy="5350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140" extrusionOk="0">
                    <a:moveTo>
                      <a:pt x="285" y="0"/>
                    </a:moveTo>
                    <a:cubicBezTo>
                      <a:pt x="202" y="97"/>
                      <a:pt x="121" y="148"/>
                      <a:pt x="111" y="210"/>
                    </a:cubicBezTo>
                    <a:cubicBezTo>
                      <a:pt x="1" y="913"/>
                      <a:pt x="167" y="1536"/>
                      <a:pt x="677" y="2048"/>
                    </a:cubicBezTo>
                    <a:cubicBezTo>
                      <a:pt x="734" y="2106"/>
                      <a:pt x="797" y="2139"/>
                      <a:pt x="861" y="2139"/>
                    </a:cubicBezTo>
                    <a:cubicBezTo>
                      <a:pt x="924" y="2139"/>
                      <a:pt x="988" y="2105"/>
                      <a:pt x="1043" y="2029"/>
                    </a:cubicBezTo>
                    <a:cubicBezTo>
                      <a:pt x="794" y="502"/>
                      <a:pt x="823" y="156"/>
                      <a:pt x="2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8" name="Google Shape;11508;p43"/>
              <p:cNvSpPr/>
              <p:nvPr/>
            </p:nvSpPr>
            <p:spPr>
              <a:xfrm>
                <a:off x="5088450" y="4919225"/>
                <a:ext cx="21275" cy="5982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2393" extrusionOk="0">
                    <a:moveTo>
                      <a:pt x="609" y="1"/>
                    </a:moveTo>
                    <a:cubicBezTo>
                      <a:pt x="500" y="49"/>
                      <a:pt x="356" y="66"/>
                      <a:pt x="321" y="137"/>
                    </a:cubicBezTo>
                    <a:cubicBezTo>
                      <a:pt x="1" y="788"/>
                      <a:pt x="18" y="1450"/>
                      <a:pt x="331" y="2174"/>
                    </a:cubicBezTo>
                    <a:cubicBezTo>
                      <a:pt x="474" y="2269"/>
                      <a:pt x="579" y="2393"/>
                      <a:pt x="714" y="2393"/>
                    </a:cubicBezTo>
                    <a:cubicBezTo>
                      <a:pt x="752" y="2393"/>
                      <a:pt x="793" y="2383"/>
                      <a:pt x="838" y="2360"/>
                    </a:cubicBezTo>
                    <a:cubicBezTo>
                      <a:pt x="795" y="1985"/>
                      <a:pt x="755" y="1619"/>
                      <a:pt x="714" y="1251"/>
                    </a:cubicBezTo>
                    <a:cubicBezTo>
                      <a:pt x="670" y="846"/>
                      <a:pt x="850" y="424"/>
                      <a:pt x="60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9" name="Google Shape;11509;p43"/>
              <p:cNvSpPr/>
              <p:nvPr/>
            </p:nvSpPr>
            <p:spPr>
              <a:xfrm>
                <a:off x="4315675" y="4336675"/>
                <a:ext cx="63900" cy="12005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4802" extrusionOk="0">
                    <a:moveTo>
                      <a:pt x="2298" y="1"/>
                    </a:moveTo>
                    <a:cubicBezTo>
                      <a:pt x="1174" y="749"/>
                      <a:pt x="593" y="2422"/>
                      <a:pt x="283" y="3247"/>
                    </a:cubicBezTo>
                    <a:cubicBezTo>
                      <a:pt x="100" y="3737"/>
                      <a:pt x="0" y="4236"/>
                      <a:pt x="80" y="4760"/>
                    </a:cubicBezTo>
                    <a:lnTo>
                      <a:pt x="80" y="4760"/>
                    </a:lnTo>
                    <a:cubicBezTo>
                      <a:pt x="171" y="4658"/>
                      <a:pt x="291" y="4567"/>
                      <a:pt x="332" y="4447"/>
                    </a:cubicBezTo>
                    <a:cubicBezTo>
                      <a:pt x="836" y="2971"/>
                      <a:pt x="1473" y="1567"/>
                      <a:pt x="2476" y="352"/>
                    </a:cubicBezTo>
                    <a:cubicBezTo>
                      <a:pt x="2520" y="299"/>
                      <a:pt x="2525" y="214"/>
                      <a:pt x="2555" y="118"/>
                    </a:cubicBezTo>
                    <a:cubicBezTo>
                      <a:pt x="2469" y="78"/>
                      <a:pt x="2378" y="37"/>
                      <a:pt x="2298" y="1"/>
                    </a:cubicBezTo>
                    <a:close/>
                    <a:moveTo>
                      <a:pt x="80" y="4760"/>
                    </a:moveTo>
                    <a:cubicBezTo>
                      <a:pt x="73" y="4767"/>
                      <a:pt x="67" y="4774"/>
                      <a:pt x="61" y="4781"/>
                    </a:cubicBezTo>
                    <a:lnTo>
                      <a:pt x="86" y="4801"/>
                    </a:lnTo>
                    <a:cubicBezTo>
                      <a:pt x="84" y="4787"/>
                      <a:pt x="82" y="4774"/>
                      <a:pt x="80" y="476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0" name="Google Shape;11510;p43"/>
              <p:cNvSpPr/>
              <p:nvPr/>
            </p:nvSpPr>
            <p:spPr>
              <a:xfrm>
                <a:off x="4279725" y="4296550"/>
                <a:ext cx="77975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3119" h="3837" extrusionOk="0">
                    <a:moveTo>
                      <a:pt x="2846" y="0"/>
                    </a:moveTo>
                    <a:cubicBezTo>
                      <a:pt x="2793" y="0"/>
                      <a:pt x="2740" y="15"/>
                      <a:pt x="2684" y="40"/>
                    </a:cubicBezTo>
                    <a:cubicBezTo>
                      <a:pt x="1768" y="456"/>
                      <a:pt x="672" y="1861"/>
                      <a:pt x="220" y="2790"/>
                    </a:cubicBezTo>
                    <a:cubicBezTo>
                      <a:pt x="75" y="3089"/>
                      <a:pt x="1" y="3403"/>
                      <a:pt x="287" y="3837"/>
                    </a:cubicBezTo>
                    <a:cubicBezTo>
                      <a:pt x="457" y="2940"/>
                      <a:pt x="1050" y="2430"/>
                      <a:pt x="1477" y="1815"/>
                    </a:cubicBezTo>
                    <a:cubicBezTo>
                      <a:pt x="1927" y="1168"/>
                      <a:pt x="2678" y="808"/>
                      <a:pt x="3119" y="165"/>
                    </a:cubicBezTo>
                    <a:cubicBezTo>
                      <a:pt x="3025" y="46"/>
                      <a:pt x="2937" y="0"/>
                      <a:pt x="28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1" name="Google Shape;11511;p43"/>
              <p:cNvSpPr/>
              <p:nvPr/>
            </p:nvSpPr>
            <p:spPr>
              <a:xfrm>
                <a:off x="4292800" y="4326175"/>
                <a:ext cx="69500" cy="99875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3995" extrusionOk="0">
                    <a:moveTo>
                      <a:pt x="2502" y="0"/>
                    </a:moveTo>
                    <a:cubicBezTo>
                      <a:pt x="2481" y="0"/>
                      <a:pt x="2465" y="3"/>
                      <a:pt x="2452" y="12"/>
                    </a:cubicBezTo>
                    <a:cubicBezTo>
                      <a:pt x="1142" y="883"/>
                      <a:pt x="487" y="2192"/>
                      <a:pt x="42" y="3637"/>
                    </a:cubicBezTo>
                    <a:cubicBezTo>
                      <a:pt x="4" y="3759"/>
                      <a:pt x="1" y="3931"/>
                      <a:pt x="228" y="3994"/>
                    </a:cubicBezTo>
                    <a:cubicBezTo>
                      <a:pt x="601" y="3295"/>
                      <a:pt x="993" y="2472"/>
                      <a:pt x="1764" y="1358"/>
                    </a:cubicBezTo>
                    <a:cubicBezTo>
                      <a:pt x="2064" y="924"/>
                      <a:pt x="2537" y="622"/>
                      <a:pt x="2779" y="31"/>
                    </a:cubicBezTo>
                    <a:cubicBezTo>
                      <a:pt x="2642" y="21"/>
                      <a:pt x="2557" y="0"/>
                      <a:pt x="25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2" name="Google Shape;11512;p43"/>
              <p:cNvSpPr/>
              <p:nvPr/>
            </p:nvSpPr>
            <p:spPr>
              <a:xfrm>
                <a:off x="4441000" y="4388975"/>
                <a:ext cx="30825" cy="8467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3387" extrusionOk="0">
                    <a:moveTo>
                      <a:pt x="1108" y="0"/>
                    </a:moveTo>
                    <a:cubicBezTo>
                      <a:pt x="246" y="158"/>
                      <a:pt x="0" y="1900"/>
                      <a:pt x="673" y="3314"/>
                    </a:cubicBezTo>
                    <a:cubicBezTo>
                      <a:pt x="789" y="3332"/>
                      <a:pt x="892" y="3348"/>
                      <a:pt x="994" y="3362"/>
                    </a:cubicBezTo>
                    <a:lnTo>
                      <a:pt x="994" y="3362"/>
                    </a:lnTo>
                    <a:cubicBezTo>
                      <a:pt x="992" y="1514"/>
                      <a:pt x="921" y="959"/>
                      <a:pt x="1215" y="237"/>
                    </a:cubicBezTo>
                    <a:cubicBezTo>
                      <a:pt x="1233" y="192"/>
                      <a:pt x="1161" y="111"/>
                      <a:pt x="1108" y="0"/>
                    </a:cubicBezTo>
                    <a:close/>
                    <a:moveTo>
                      <a:pt x="994" y="3362"/>
                    </a:moveTo>
                    <a:cubicBezTo>
                      <a:pt x="994" y="3370"/>
                      <a:pt x="994" y="3378"/>
                      <a:pt x="994" y="3387"/>
                    </a:cubicBezTo>
                    <a:lnTo>
                      <a:pt x="1015" y="3365"/>
                    </a:lnTo>
                    <a:cubicBezTo>
                      <a:pt x="1008" y="3364"/>
                      <a:pt x="1001" y="3363"/>
                      <a:pt x="994" y="336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3" name="Google Shape;11513;p43"/>
              <p:cNvSpPr/>
              <p:nvPr/>
            </p:nvSpPr>
            <p:spPr>
              <a:xfrm>
                <a:off x="4350675" y="4366400"/>
                <a:ext cx="427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4130" extrusionOk="0">
                    <a:moveTo>
                      <a:pt x="1480" y="197"/>
                    </a:moveTo>
                    <a:lnTo>
                      <a:pt x="1480" y="197"/>
                    </a:lnTo>
                    <a:cubicBezTo>
                      <a:pt x="1085" y="295"/>
                      <a:pt x="921" y="668"/>
                      <a:pt x="805" y="983"/>
                    </a:cubicBezTo>
                    <a:cubicBezTo>
                      <a:pt x="459" y="1928"/>
                      <a:pt x="0" y="2868"/>
                      <a:pt x="388" y="4130"/>
                    </a:cubicBezTo>
                    <a:cubicBezTo>
                      <a:pt x="548" y="3478"/>
                      <a:pt x="632" y="3006"/>
                      <a:pt x="781" y="2555"/>
                    </a:cubicBezTo>
                    <a:cubicBezTo>
                      <a:pt x="1633" y="0"/>
                      <a:pt x="1709" y="444"/>
                      <a:pt x="1480" y="19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4" name="Google Shape;11514;p43"/>
              <p:cNvSpPr/>
              <p:nvPr/>
            </p:nvSpPr>
            <p:spPr>
              <a:xfrm>
                <a:off x="4288600" y="4215500"/>
                <a:ext cx="68375" cy="2965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186" extrusionOk="0">
                    <a:moveTo>
                      <a:pt x="18" y="934"/>
                    </a:moveTo>
                    <a:lnTo>
                      <a:pt x="1" y="955"/>
                    </a:lnTo>
                    <a:cubicBezTo>
                      <a:pt x="8" y="950"/>
                      <a:pt x="15" y="944"/>
                      <a:pt x="22" y="939"/>
                    </a:cubicBezTo>
                    <a:lnTo>
                      <a:pt x="22" y="939"/>
                    </a:lnTo>
                    <a:cubicBezTo>
                      <a:pt x="20" y="937"/>
                      <a:pt x="19" y="935"/>
                      <a:pt x="18" y="934"/>
                    </a:cubicBezTo>
                    <a:close/>
                    <a:moveTo>
                      <a:pt x="2128" y="1"/>
                    </a:moveTo>
                    <a:cubicBezTo>
                      <a:pt x="1348" y="1"/>
                      <a:pt x="646" y="442"/>
                      <a:pt x="22" y="939"/>
                    </a:cubicBezTo>
                    <a:lnTo>
                      <a:pt x="22" y="939"/>
                    </a:lnTo>
                    <a:cubicBezTo>
                      <a:pt x="85" y="1012"/>
                      <a:pt x="150" y="1085"/>
                      <a:pt x="240" y="1185"/>
                    </a:cubicBezTo>
                    <a:cubicBezTo>
                      <a:pt x="990" y="643"/>
                      <a:pt x="1872" y="573"/>
                      <a:pt x="2688" y="399"/>
                    </a:cubicBezTo>
                    <a:cubicBezTo>
                      <a:pt x="2735" y="156"/>
                      <a:pt x="2634" y="58"/>
                      <a:pt x="2473" y="30"/>
                    </a:cubicBezTo>
                    <a:cubicBezTo>
                      <a:pt x="2356" y="10"/>
                      <a:pt x="2241" y="1"/>
                      <a:pt x="212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5" name="Google Shape;11515;p43"/>
              <p:cNvSpPr/>
              <p:nvPr/>
            </p:nvSpPr>
            <p:spPr>
              <a:xfrm>
                <a:off x="5526075" y="4146950"/>
                <a:ext cx="74950" cy="30100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04" extrusionOk="0">
                    <a:moveTo>
                      <a:pt x="1882" y="1"/>
                    </a:moveTo>
                    <a:cubicBezTo>
                      <a:pt x="1419" y="1"/>
                      <a:pt x="983" y="122"/>
                      <a:pt x="559" y="301"/>
                    </a:cubicBezTo>
                    <a:cubicBezTo>
                      <a:pt x="237" y="436"/>
                      <a:pt x="0" y="675"/>
                      <a:pt x="28" y="1070"/>
                    </a:cubicBezTo>
                    <a:cubicBezTo>
                      <a:pt x="130" y="1165"/>
                      <a:pt x="233" y="1203"/>
                      <a:pt x="343" y="1203"/>
                    </a:cubicBezTo>
                    <a:cubicBezTo>
                      <a:pt x="776" y="1203"/>
                      <a:pt x="1324" y="621"/>
                      <a:pt x="2332" y="621"/>
                    </a:cubicBezTo>
                    <a:cubicBezTo>
                      <a:pt x="2344" y="621"/>
                      <a:pt x="2355" y="621"/>
                      <a:pt x="2367" y="621"/>
                    </a:cubicBezTo>
                    <a:cubicBezTo>
                      <a:pt x="2511" y="710"/>
                      <a:pt x="2656" y="799"/>
                      <a:pt x="2824" y="900"/>
                    </a:cubicBezTo>
                    <a:cubicBezTo>
                      <a:pt x="2998" y="486"/>
                      <a:pt x="2809" y="278"/>
                      <a:pt x="2465" y="66"/>
                    </a:cubicBezTo>
                    <a:cubicBezTo>
                      <a:pt x="2265" y="21"/>
                      <a:pt x="2072" y="1"/>
                      <a:pt x="18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11516;p43"/>
              <p:cNvSpPr/>
              <p:nvPr/>
            </p:nvSpPr>
            <p:spPr>
              <a:xfrm>
                <a:off x="4793375" y="4849575"/>
                <a:ext cx="59275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1011" extrusionOk="0">
                    <a:moveTo>
                      <a:pt x="1250" y="0"/>
                    </a:moveTo>
                    <a:cubicBezTo>
                      <a:pt x="801" y="0"/>
                      <a:pt x="371" y="127"/>
                      <a:pt x="0" y="609"/>
                    </a:cubicBezTo>
                    <a:cubicBezTo>
                      <a:pt x="91" y="737"/>
                      <a:pt x="172" y="850"/>
                      <a:pt x="286" y="1011"/>
                    </a:cubicBezTo>
                    <a:cubicBezTo>
                      <a:pt x="974" y="671"/>
                      <a:pt x="1730" y="615"/>
                      <a:pt x="2370" y="131"/>
                    </a:cubicBezTo>
                    <a:cubicBezTo>
                      <a:pt x="2000" y="86"/>
                      <a:pt x="1619" y="0"/>
                      <a:pt x="1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7" name="Google Shape;11517;p43"/>
              <p:cNvSpPr/>
              <p:nvPr/>
            </p:nvSpPr>
            <p:spPr>
              <a:xfrm>
                <a:off x="4793425" y="4804900"/>
                <a:ext cx="527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1197" extrusionOk="0">
                    <a:moveTo>
                      <a:pt x="1713" y="1"/>
                    </a:moveTo>
                    <a:cubicBezTo>
                      <a:pt x="1229" y="1"/>
                      <a:pt x="768" y="181"/>
                      <a:pt x="324" y="422"/>
                    </a:cubicBezTo>
                    <a:cubicBezTo>
                      <a:pt x="201" y="488"/>
                      <a:pt x="117" y="637"/>
                      <a:pt x="36" y="760"/>
                    </a:cubicBezTo>
                    <a:cubicBezTo>
                      <a:pt x="1" y="813"/>
                      <a:pt x="18" y="902"/>
                      <a:pt x="8" y="994"/>
                    </a:cubicBezTo>
                    <a:cubicBezTo>
                      <a:pt x="88" y="1050"/>
                      <a:pt x="178" y="1112"/>
                      <a:pt x="299" y="1197"/>
                    </a:cubicBezTo>
                    <a:cubicBezTo>
                      <a:pt x="902" y="848"/>
                      <a:pt x="1652" y="762"/>
                      <a:pt x="2104" y="142"/>
                    </a:cubicBezTo>
                    <a:cubicBezTo>
                      <a:pt x="2109" y="133"/>
                      <a:pt x="2070" y="92"/>
                      <a:pt x="2021" y="26"/>
                    </a:cubicBezTo>
                    <a:cubicBezTo>
                      <a:pt x="1917" y="9"/>
                      <a:pt x="1815" y="1"/>
                      <a:pt x="17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8" name="Google Shape;11518;p43"/>
              <p:cNvSpPr/>
              <p:nvPr/>
            </p:nvSpPr>
            <p:spPr>
              <a:xfrm>
                <a:off x="4731025" y="4999350"/>
                <a:ext cx="44025" cy="57500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2300" extrusionOk="0">
                    <a:moveTo>
                      <a:pt x="167" y="1"/>
                    </a:moveTo>
                    <a:cubicBezTo>
                      <a:pt x="124" y="1"/>
                      <a:pt x="70" y="93"/>
                      <a:pt x="1" y="162"/>
                    </a:cubicBezTo>
                    <a:cubicBezTo>
                      <a:pt x="340" y="1052"/>
                      <a:pt x="850" y="1803"/>
                      <a:pt x="1725" y="2258"/>
                    </a:cubicBezTo>
                    <a:lnTo>
                      <a:pt x="1725" y="2258"/>
                    </a:lnTo>
                    <a:cubicBezTo>
                      <a:pt x="1511" y="1454"/>
                      <a:pt x="1011" y="800"/>
                      <a:pt x="572" y="119"/>
                    </a:cubicBezTo>
                    <a:cubicBezTo>
                      <a:pt x="515" y="29"/>
                      <a:pt x="311" y="18"/>
                      <a:pt x="171" y="1"/>
                    </a:cubicBezTo>
                    <a:cubicBezTo>
                      <a:pt x="170" y="1"/>
                      <a:pt x="168" y="1"/>
                      <a:pt x="167" y="1"/>
                    </a:cubicBezTo>
                    <a:close/>
                    <a:moveTo>
                      <a:pt x="1725" y="2258"/>
                    </a:moveTo>
                    <a:lnTo>
                      <a:pt x="1725" y="2258"/>
                    </a:lnTo>
                    <a:cubicBezTo>
                      <a:pt x="1729" y="2272"/>
                      <a:pt x="1733" y="2286"/>
                      <a:pt x="1736" y="2300"/>
                    </a:cubicBezTo>
                    <a:lnTo>
                      <a:pt x="1761" y="2276"/>
                    </a:lnTo>
                    <a:cubicBezTo>
                      <a:pt x="1749" y="2270"/>
                      <a:pt x="1737" y="2264"/>
                      <a:pt x="1725" y="22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11519;p43"/>
              <p:cNvSpPr/>
              <p:nvPr/>
            </p:nvSpPr>
            <p:spPr>
              <a:xfrm>
                <a:off x="4701325" y="5002300"/>
                <a:ext cx="335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340" extrusionOk="0">
                    <a:moveTo>
                      <a:pt x="310" y="0"/>
                    </a:moveTo>
                    <a:cubicBezTo>
                      <a:pt x="267" y="49"/>
                      <a:pt x="227" y="73"/>
                      <a:pt x="221" y="105"/>
                    </a:cubicBezTo>
                    <a:cubicBezTo>
                      <a:pt x="1" y="1009"/>
                      <a:pt x="358" y="1716"/>
                      <a:pt x="997" y="2316"/>
                    </a:cubicBezTo>
                    <a:cubicBezTo>
                      <a:pt x="1016" y="2334"/>
                      <a:pt x="1046" y="2340"/>
                      <a:pt x="1085" y="2340"/>
                    </a:cubicBezTo>
                    <a:cubicBezTo>
                      <a:pt x="1152" y="2340"/>
                      <a:pt x="1243" y="2323"/>
                      <a:pt x="1342" y="2323"/>
                    </a:cubicBezTo>
                    <a:cubicBezTo>
                      <a:pt x="1166" y="1894"/>
                      <a:pt x="1053" y="1496"/>
                      <a:pt x="846" y="1154"/>
                    </a:cubicBezTo>
                    <a:cubicBezTo>
                      <a:pt x="625" y="789"/>
                      <a:pt x="857" y="207"/>
                      <a:pt x="3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11520;p43"/>
              <p:cNvSpPr/>
              <p:nvPr/>
            </p:nvSpPr>
            <p:spPr>
              <a:xfrm>
                <a:off x="4671550" y="5006075"/>
                <a:ext cx="29150" cy="70450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818" extrusionOk="0">
                    <a:moveTo>
                      <a:pt x="307" y="1"/>
                    </a:moveTo>
                    <a:cubicBezTo>
                      <a:pt x="52" y="1"/>
                      <a:pt x="1" y="168"/>
                      <a:pt x="26" y="343"/>
                    </a:cubicBezTo>
                    <a:cubicBezTo>
                      <a:pt x="126" y="1048"/>
                      <a:pt x="314" y="1731"/>
                      <a:pt x="673" y="2352"/>
                    </a:cubicBezTo>
                    <a:cubicBezTo>
                      <a:pt x="742" y="2473"/>
                      <a:pt x="881" y="2553"/>
                      <a:pt x="1166" y="2817"/>
                    </a:cubicBezTo>
                    <a:cubicBezTo>
                      <a:pt x="601" y="914"/>
                      <a:pt x="810" y="1669"/>
                      <a:pt x="377" y="5"/>
                    </a:cubicBezTo>
                    <a:cubicBezTo>
                      <a:pt x="352" y="2"/>
                      <a:pt x="329" y="1"/>
                      <a:pt x="3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11521;p43"/>
              <p:cNvSpPr/>
              <p:nvPr/>
            </p:nvSpPr>
            <p:spPr>
              <a:xfrm>
                <a:off x="4757175" y="4986750"/>
                <a:ext cx="38900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541" extrusionOk="0">
                    <a:moveTo>
                      <a:pt x="305" y="0"/>
                    </a:moveTo>
                    <a:cubicBezTo>
                      <a:pt x="129" y="0"/>
                      <a:pt x="1" y="83"/>
                      <a:pt x="12" y="362"/>
                    </a:cubicBezTo>
                    <a:cubicBezTo>
                      <a:pt x="457" y="701"/>
                      <a:pt x="929" y="1062"/>
                      <a:pt x="1556" y="1541"/>
                    </a:cubicBezTo>
                    <a:cubicBezTo>
                      <a:pt x="1392" y="818"/>
                      <a:pt x="1380" y="780"/>
                      <a:pt x="1105" y="496"/>
                    </a:cubicBezTo>
                    <a:cubicBezTo>
                      <a:pt x="895" y="278"/>
                      <a:pt x="696" y="35"/>
                      <a:pt x="367" y="3"/>
                    </a:cubicBezTo>
                    <a:cubicBezTo>
                      <a:pt x="346" y="1"/>
                      <a:pt x="325" y="0"/>
                      <a:pt x="3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11522;p43"/>
              <p:cNvSpPr/>
              <p:nvPr/>
            </p:nvSpPr>
            <p:spPr>
              <a:xfrm>
                <a:off x="5486575" y="4799900"/>
                <a:ext cx="23100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924" h="2382" extrusionOk="0">
                    <a:moveTo>
                      <a:pt x="624" y="0"/>
                    </a:moveTo>
                    <a:cubicBezTo>
                      <a:pt x="326" y="20"/>
                      <a:pt x="285" y="270"/>
                      <a:pt x="218" y="477"/>
                    </a:cubicBezTo>
                    <a:cubicBezTo>
                      <a:pt x="0" y="1136"/>
                      <a:pt x="242" y="1732"/>
                      <a:pt x="425" y="2304"/>
                    </a:cubicBezTo>
                    <a:cubicBezTo>
                      <a:pt x="567" y="2343"/>
                      <a:pt x="636" y="2363"/>
                      <a:pt x="704" y="2382"/>
                    </a:cubicBezTo>
                    <a:cubicBezTo>
                      <a:pt x="923" y="968"/>
                      <a:pt x="906" y="487"/>
                      <a:pt x="6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3" name="Google Shape;11523;p43"/>
              <p:cNvSpPr/>
              <p:nvPr/>
            </p:nvSpPr>
            <p:spPr>
              <a:xfrm>
                <a:off x="5579675" y="4736975"/>
                <a:ext cx="4127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819" extrusionOk="0">
                    <a:moveTo>
                      <a:pt x="184" y="1"/>
                    </a:moveTo>
                    <a:cubicBezTo>
                      <a:pt x="134" y="85"/>
                      <a:pt x="79" y="176"/>
                      <a:pt x="1" y="306"/>
                    </a:cubicBezTo>
                    <a:cubicBezTo>
                      <a:pt x="550" y="795"/>
                      <a:pt x="997" y="1381"/>
                      <a:pt x="1620" y="1777"/>
                    </a:cubicBezTo>
                    <a:lnTo>
                      <a:pt x="1620" y="1777"/>
                    </a:lnTo>
                    <a:cubicBezTo>
                      <a:pt x="1531" y="691"/>
                      <a:pt x="1090" y="140"/>
                      <a:pt x="184" y="1"/>
                    </a:cubicBezTo>
                    <a:close/>
                    <a:moveTo>
                      <a:pt x="1620" y="1777"/>
                    </a:moveTo>
                    <a:cubicBezTo>
                      <a:pt x="1621" y="1791"/>
                      <a:pt x="1622" y="1805"/>
                      <a:pt x="1623" y="1819"/>
                    </a:cubicBezTo>
                    <a:lnTo>
                      <a:pt x="1650" y="1796"/>
                    </a:lnTo>
                    <a:cubicBezTo>
                      <a:pt x="1640" y="1790"/>
                      <a:pt x="1630" y="1783"/>
                      <a:pt x="1620" y="177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4" name="Google Shape;11524;p43"/>
              <p:cNvSpPr/>
              <p:nvPr/>
            </p:nvSpPr>
            <p:spPr>
              <a:xfrm>
                <a:off x="5556575" y="4764400"/>
                <a:ext cx="322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2024" extrusionOk="0">
                    <a:moveTo>
                      <a:pt x="192" y="0"/>
                    </a:moveTo>
                    <a:cubicBezTo>
                      <a:pt x="112" y="155"/>
                      <a:pt x="63" y="251"/>
                      <a:pt x="1" y="371"/>
                    </a:cubicBezTo>
                    <a:cubicBezTo>
                      <a:pt x="177" y="654"/>
                      <a:pt x="336" y="950"/>
                      <a:pt x="534" y="1218"/>
                    </a:cubicBezTo>
                    <a:cubicBezTo>
                      <a:pt x="724" y="1479"/>
                      <a:pt x="722" y="1879"/>
                      <a:pt x="1121" y="2023"/>
                    </a:cubicBezTo>
                    <a:cubicBezTo>
                      <a:pt x="1291" y="1648"/>
                      <a:pt x="1212" y="1300"/>
                      <a:pt x="1063" y="952"/>
                    </a:cubicBezTo>
                    <a:cubicBezTo>
                      <a:pt x="901" y="572"/>
                      <a:pt x="722" y="206"/>
                      <a:pt x="1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11525;p43"/>
              <p:cNvSpPr/>
              <p:nvPr/>
            </p:nvSpPr>
            <p:spPr>
              <a:xfrm>
                <a:off x="4632625" y="4181775"/>
                <a:ext cx="65675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2627" h="952" extrusionOk="0">
                    <a:moveTo>
                      <a:pt x="2117" y="1"/>
                    </a:moveTo>
                    <a:cubicBezTo>
                      <a:pt x="1267" y="1"/>
                      <a:pt x="616" y="252"/>
                      <a:pt x="0" y="787"/>
                    </a:cubicBezTo>
                    <a:cubicBezTo>
                      <a:pt x="154" y="865"/>
                      <a:pt x="247" y="951"/>
                      <a:pt x="330" y="951"/>
                    </a:cubicBezTo>
                    <a:cubicBezTo>
                      <a:pt x="333" y="951"/>
                      <a:pt x="336" y="951"/>
                      <a:pt x="340" y="951"/>
                    </a:cubicBezTo>
                    <a:cubicBezTo>
                      <a:pt x="812" y="914"/>
                      <a:pt x="1827" y="512"/>
                      <a:pt x="2626" y="28"/>
                    </a:cubicBezTo>
                    <a:cubicBezTo>
                      <a:pt x="2448" y="10"/>
                      <a:pt x="2279" y="1"/>
                      <a:pt x="21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11526;p43"/>
              <p:cNvSpPr/>
              <p:nvPr/>
            </p:nvSpPr>
            <p:spPr>
              <a:xfrm>
                <a:off x="4562550" y="4043375"/>
                <a:ext cx="30925" cy="58700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348" extrusionOk="0">
                    <a:moveTo>
                      <a:pt x="1034" y="154"/>
                    </a:moveTo>
                    <a:lnTo>
                      <a:pt x="1034" y="154"/>
                    </a:lnTo>
                    <a:cubicBezTo>
                      <a:pt x="480" y="466"/>
                      <a:pt x="308" y="1000"/>
                      <a:pt x="213" y="1567"/>
                    </a:cubicBezTo>
                    <a:cubicBezTo>
                      <a:pt x="172" y="1804"/>
                      <a:pt x="1" y="2083"/>
                      <a:pt x="431" y="2348"/>
                    </a:cubicBezTo>
                    <a:cubicBezTo>
                      <a:pt x="1237" y="0"/>
                      <a:pt x="1128" y="429"/>
                      <a:pt x="1034" y="15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11527;p43"/>
              <p:cNvSpPr/>
              <p:nvPr/>
            </p:nvSpPr>
            <p:spPr>
              <a:xfrm>
                <a:off x="4190300" y="4023450"/>
                <a:ext cx="68950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1640" extrusionOk="0">
                    <a:moveTo>
                      <a:pt x="2757" y="1"/>
                    </a:moveTo>
                    <a:lnTo>
                      <a:pt x="2757" y="1"/>
                    </a:lnTo>
                    <a:cubicBezTo>
                      <a:pt x="1292" y="78"/>
                      <a:pt x="1" y="1374"/>
                      <a:pt x="639" y="1639"/>
                    </a:cubicBezTo>
                    <a:cubicBezTo>
                      <a:pt x="1938" y="496"/>
                      <a:pt x="1373" y="936"/>
                      <a:pt x="27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43"/>
              <p:cNvSpPr/>
              <p:nvPr/>
            </p:nvSpPr>
            <p:spPr>
              <a:xfrm>
                <a:off x="4097375" y="3989575"/>
                <a:ext cx="160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641" h="1632" extrusionOk="0">
                    <a:moveTo>
                      <a:pt x="393" y="1"/>
                    </a:moveTo>
                    <a:cubicBezTo>
                      <a:pt x="292" y="149"/>
                      <a:pt x="169" y="255"/>
                      <a:pt x="138" y="384"/>
                    </a:cubicBezTo>
                    <a:cubicBezTo>
                      <a:pt x="40" y="781"/>
                      <a:pt x="0" y="1187"/>
                      <a:pt x="158" y="1632"/>
                    </a:cubicBezTo>
                    <a:cubicBezTo>
                      <a:pt x="293" y="1575"/>
                      <a:pt x="437" y="1562"/>
                      <a:pt x="462" y="1498"/>
                    </a:cubicBezTo>
                    <a:cubicBezTo>
                      <a:pt x="640" y="1072"/>
                      <a:pt x="614" y="626"/>
                      <a:pt x="3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11529;p43"/>
              <p:cNvSpPr/>
              <p:nvPr/>
            </p:nvSpPr>
            <p:spPr>
              <a:xfrm>
                <a:off x="4151000" y="4001100"/>
                <a:ext cx="18575" cy="382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31" extrusionOk="0">
                    <a:moveTo>
                      <a:pt x="610" y="1"/>
                    </a:moveTo>
                    <a:cubicBezTo>
                      <a:pt x="8" y="732"/>
                      <a:pt x="1" y="741"/>
                      <a:pt x="39" y="1501"/>
                    </a:cubicBezTo>
                    <a:lnTo>
                      <a:pt x="39" y="1501"/>
                    </a:lnTo>
                    <a:cubicBezTo>
                      <a:pt x="576" y="1278"/>
                      <a:pt x="524" y="711"/>
                      <a:pt x="715" y="288"/>
                    </a:cubicBezTo>
                    <a:cubicBezTo>
                      <a:pt x="742" y="224"/>
                      <a:pt x="653" y="110"/>
                      <a:pt x="610" y="1"/>
                    </a:cubicBezTo>
                    <a:close/>
                    <a:moveTo>
                      <a:pt x="39" y="1501"/>
                    </a:moveTo>
                    <a:cubicBezTo>
                      <a:pt x="31" y="1504"/>
                      <a:pt x="24" y="1507"/>
                      <a:pt x="17" y="1510"/>
                    </a:cubicBezTo>
                    <a:lnTo>
                      <a:pt x="40" y="1530"/>
                    </a:lnTo>
                    <a:cubicBezTo>
                      <a:pt x="40" y="1520"/>
                      <a:pt x="39" y="1511"/>
                      <a:pt x="39" y="150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11530;p43"/>
              <p:cNvSpPr/>
              <p:nvPr/>
            </p:nvSpPr>
            <p:spPr>
              <a:xfrm>
                <a:off x="4370850" y="4513125"/>
                <a:ext cx="184575" cy="53650"/>
              </a:xfrm>
              <a:custGeom>
                <a:avLst/>
                <a:gdLst/>
                <a:ahLst/>
                <a:cxnLst/>
                <a:rect l="l" t="t" r="r" b="b"/>
                <a:pathLst>
                  <a:path w="7383" h="2146" extrusionOk="0">
                    <a:moveTo>
                      <a:pt x="7125" y="0"/>
                    </a:moveTo>
                    <a:cubicBezTo>
                      <a:pt x="6967" y="0"/>
                      <a:pt x="6640" y="216"/>
                      <a:pt x="4696" y="1068"/>
                    </a:cubicBezTo>
                    <a:cubicBezTo>
                      <a:pt x="2798" y="1898"/>
                      <a:pt x="601" y="1692"/>
                      <a:pt x="0" y="1948"/>
                    </a:cubicBezTo>
                    <a:cubicBezTo>
                      <a:pt x="473" y="2084"/>
                      <a:pt x="1007" y="2146"/>
                      <a:pt x="1570" y="2146"/>
                    </a:cubicBezTo>
                    <a:cubicBezTo>
                      <a:pt x="3692" y="2146"/>
                      <a:pt x="6221" y="1261"/>
                      <a:pt x="7382" y="99"/>
                    </a:cubicBezTo>
                    <a:cubicBezTo>
                      <a:pt x="7236" y="47"/>
                      <a:pt x="7199" y="0"/>
                      <a:pt x="71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11531;p43"/>
              <p:cNvSpPr/>
              <p:nvPr/>
            </p:nvSpPr>
            <p:spPr>
              <a:xfrm>
                <a:off x="4437175" y="4644600"/>
                <a:ext cx="63925" cy="56100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244" extrusionOk="0">
                    <a:moveTo>
                      <a:pt x="20" y="1"/>
                    </a:moveTo>
                    <a:lnTo>
                      <a:pt x="1" y="22"/>
                    </a:lnTo>
                    <a:cubicBezTo>
                      <a:pt x="10" y="23"/>
                      <a:pt x="20" y="24"/>
                      <a:pt x="29" y="24"/>
                    </a:cubicBezTo>
                    <a:lnTo>
                      <a:pt x="29" y="24"/>
                    </a:lnTo>
                    <a:cubicBezTo>
                      <a:pt x="26" y="17"/>
                      <a:pt x="23" y="9"/>
                      <a:pt x="20" y="1"/>
                    </a:cubicBezTo>
                    <a:close/>
                    <a:moveTo>
                      <a:pt x="29" y="24"/>
                    </a:moveTo>
                    <a:cubicBezTo>
                      <a:pt x="315" y="747"/>
                      <a:pt x="926" y="1186"/>
                      <a:pt x="1481" y="1673"/>
                    </a:cubicBezTo>
                    <a:cubicBezTo>
                      <a:pt x="1757" y="1915"/>
                      <a:pt x="1997" y="2223"/>
                      <a:pt x="2431" y="2243"/>
                    </a:cubicBezTo>
                    <a:cubicBezTo>
                      <a:pt x="2476" y="2143"/>
                      <a:pt x="2521" y="2046"/>
                      <a:pt x="2557" y="1964"/>
                    </a:cubicBezTo>
                    <a:cubicBezTo>
                      <a:pt x="2513" y="1876"/>
                      <a:pt x="2497" y="1793"/>
                      <a:pt x="2446" y="1743"/>
                    </a:cubicBezTo>
                    <a:cubicBezTo>
                      <a:pt x="1796" y="1112"/>
                      <a:pt x="1096" y="544"/>
                      <a:pt x="330" y="62"/>
                    </a:cubicBezTo>
                    <a:cubicBezTo>
                      <a:pt x="278" y="28"/>
                      <a:pt x="207" y="25"/>
                      <a:pt x="135" y="25"/>
                    </a:cubicBezTo>
                    <a:cubicBezTo>
                      <a:pt x="119" y="25"/>
                      <a:pt x="103" y="26"/>
                      <a:pt x="87" y="26"/>
                    </a:cubicBezTo>
                    <a:cubicBezTo>
                      <a:pt x="68" y="26"/>
                      <a:pt x="48" y="25"/>
                      <a:pt x="29" y="2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2" name="Google Shape;11532;p43"/>
              <p:cNvSpPr/>
              <p:nvPr/>
            </p:nvSpPr>
            <p:spPr>
              <a:xfrm>
                <a:off x="3794600" y="4182125"/>
                <a:ext cx="47275" cy="96450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3858" extrusionOk="0">
                    <a:moveTo>
                      <a:pt x="1856" y="0"/>
                    </a:moveTo>
                    <a:lnTo>
                      <a:pt x="1856" y="0"/>
                    </a:lnTo>
                    <a:cubicBezTo>
                      <a:pt x="1154" y="492"/>
                      <a:pt x="744" y="1073"/>
                      <a:pt x="261" y="2153"/>
                    </a:cubicBezTo>
                    <a:cubicBezTo>
                      <a:pt x="18" y="2691"/>
                      <a:pt x="0" y="3228"/>
                      <a:pt x="113" y="3858"/>
                    </a:cubicBezTo>
                    <a:cubicBezTo>
                      <a:pt x="458" y="3759"/>
                      <a:pt x="514" y="3558"/>
                      <a:pt x="523" y="3384"/>
                    </a:cubicBezTo>
                    <a:cubicBezTo>
                      <a:pt x="577" y="2263"/>
                      <a:pt x="1363" y="1215"/>
                      <a:pt x="1851" y="311"/>
                    </a:cubicBezTo>
                    <a:cubicBezTo>
                      <a:pt x="1890" y="238"/>
                      <a:pt x="1856" y="127"/>
                      <a:pt x="18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3" name="Google Shape;11533;p43"/>
              <p:cNvSpPr/>
              <p:nvPr/>
            </p:nvSpPr>
            <p:spPr>
              <a:xfrm>
                <a:off x="4481625" y="4050050"/>
                <a:ext cx="15675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627" h="2214" extrusionOk="0">
                    <a:moveTo>
                      <a:pt x="305" y="0"/>
                    </a:moveTo>
                    <a:lnTo>
                      <a:pt x="280" y="23"/>
                    </a:lnTo>
                    <a:cubicBezTo>
                      <a:pt x="285" y="28"/>
                      <a:pt x="291" y="33"/>
                      <a:pt x="297" y="38"/>
                    </a:cubicBezTo>
                    <a:lnTo>
                      <a:pt x="297" y="38"/>
                    </a:lnTo>
                    <a:cubicBezTo>
                      <a:pt x="300" y="25"/>
                      <a:pt x="303" y="13"/>
                      <a:pt x="305" y="0"/>
                    </a:cubicBezTo>
                    <a:close/>
                    <a:moveTo>
                      <a:pt x="297" y="38"/>
                    </a:moveTo>
                    <a:lnTo>
                      <a:pt x="297" y="38"/>
                    </a:lnTo>
                    <a:cubicBezTo>
                      <a:pt x="243" y="280"/>
                      <a:pt x="173" y="520"/>
                      <a:pt x="148" y="766"/>
                    </a:cubicBezTo>
                    <a:cubicBezTo>
                      <a:pt x="57" y="1644"/>
                      <a:pt x="0" y="2213"/>
                      <a:pt x="427" y="2213"/>
                    </a:cubicBezTo>
                    <a:cubicBezTo>
                      <a:pt x="435" y="2213"/>
                      <a:pt x="443" y="2213"/>
                      <a:pt x="452" y="2212"/>
                    </a:cubicBezTo>
                    <a:cubicBezTo>
                      <a:pt x="592" y="1567"/>
                      <a:pt x="627" y="754"/>
                      <a:pt x="509" y="236"/>
                    </a:cubicBezTo>
                    <a:cubicBezTo>
                      <a:pt x="492" y="158"/>
                      <a:pt x="377" y="102"/>
                      <a:pt x="297" y="3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11534;p43"/>
              <p:cNvSpPr/>
              <p:nvPr/>
            </p:nvSpPr>
            <p:spPr>
              <a:xfrm>
                <a:off x="5400975" y="4438950"/>
                <a:ext cx="3895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1867" extrusionOk="0">
                    <a:moveTo>
                      <a:pt x="269" y="0"/>
                    </a:moveTo>
                    <a:cubicBezTo>
                      <a:pt x="193" y="0"/>
                      <a:pt x="97" y="38"/>
                      <a:pt x="1" y="52"/>
                    </a:cubicBezTo>
                    <a:cubicBezTo>
                      <a:pt x="756" y="1028"/>
                      <a:pt x="451" y="549"/>
                      <a:pt x="1193" y="1866"/>
                    </a:cubicBezTo>
                    <a:cubicBezTo>
                      <a:pt x="1558" y="1713"/>
                      <a:pt x="1556" y="1507"/>
                      <a:pt x="1496" y="1335"/>
                    </a:cubicBezTo>
                    <a:cubicBezTo>
                      <a:pt x="1292" y="738"/>
                      <a:pt x="909" y="282"/>
                      <a:pt x="333" y="13"/>
                    </a:cubicBezTo>
                    <a:cubicBezTo>
                      <a:pt x="314" y="4"/>
                      <a:pt x="293" y="0"/>
                      <a:pt x="26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11535;p43"/>
              <p:cNvSpPr/>
              <p:nvPr/>
            </p:nvSpPr>
            <p:spPr>
              <a:xfrm>
                <a:off x="4040975" y="3989725"/>
                <a:ext cx="16400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913" extrusionOk="0">
                    <a:moveTo>
                      <a:pt x="321" y="136"/>
                    </a:moveTo>
                    <a:lnTo>
                      <a:pt x="305" y="148"/>
                    </a:lnTo>
                    <a:cubicBezTo>
                      <a:pt x="309" y="151"/>
                      <a:pt x="312" y="153"/>
                      <a:pt x="316" y="156"/>
                    </a:cubicBezTo>
                    <a:lnTo>
                      <a:pt x="316" y="156"/>
                    </a:lnTo>
                    <a:cubicBezTo>
                      <a:pt x="318" y="149"/>
                      <a:pt x="319" y="142"/>
                      <a:pt x="321" y="136"/>
                    </a:cubicBezTo>
                    <a:close/>
                    <a:moveTo>
                      <a:pt x="316" y="156"/>
                    </a:moveTo>
                    <a:cubicBezTo>
                      <a:pt x="1" y="1289"/>
                      <a:pt x="41" y="1553"/>
                      <a:pt x="577" y="1913"/>
                    </a:cubicBezTo>
                    <a:cubicBezTo>
                      <a:pt x="604" y="1887"/>
                      <a:pt x="656" y="1859"/>
                      <a:pt x="654" y="1834"/>
                    </a:cubicBezTo>
                    <a:cubicBezTo>
                      <a:pt x="462" y="0"/>
                      <a:pt x="501" y="282"/>
                      <a:pt x="316" y="15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6" name="Google Shape;11536;p43"/>
              <p:cNvSpPr/>
              <p:nvPr/>
            </p:nvSpPr>
            <p:spPr>
              <a:xfrm>
                <a:off x="5117350" y="4355475"/>
                <a:ext cx="41800" cy="554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217" extrusionOk="0">
                    <a:moveTo>
                      <a:pt x="229" y="133"/>
                    </a:moveTo>
                    <a:cubicBezTo>
                      <a:pt x="266" y="405"/>
                      <a:pt x="1" y="0"/>
                      <a:pt x="1623" y="2217"/>
                    </a:cubicBezTo>
                    <a:cubicBezTo>
                      <a:pt x="1671" y="1392"/>
                      <a:pt x="1323" y="733"/>
                      <a:pt x="771" y="13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7" name="Google Shape;11537;p43"/>
              <p:cNvSpPr/>
              <p:nvPr/>
            </p:nvSpPr>
            <p:spPr>
              <a:xfrm>
                <a:off x="5401200" y="4028450"/>
                <a:ext cx="218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2042" extrusionOk="0">
                    <a:moveTo>
                      <a:pt x="677" y="0"/>
                    </a:moveTo>
                    <a:cubicBezTo>
                      <a:pt x="117" y="363"/>
                      <a:pt x="1" y="898"/>
                      <a:pt x="235" y="1980"/>
                    </a:cubicBezTo>
                    <a:cubicBezTo>
                      <a:pt x="350" y="1997"/>
                      <a:pt x="485" y="2017"/>
                      <a:pt x="653" y="2042"/>
                    </a:cubicBezTo>
                    <a:cubicBezTo>
                      <a:pt x="874" y="1339"/>
                      <a:pt x="812" y="685"/>
                      <a:pt x="6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ubik"/>
              <a:buNone/>
              <a:defRPr sz="35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2950"/>
            <a:ext cx="7717500" cy="3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7" r:id="rId4"/>
    <p:sldLayoutId id="2147483688" r:id="rId5"/>
    <p:sldLayoutId id="2147483689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48" name="Google Shape;11548;p47"/>
          <p:cNvGrpSpPr/>
          <p:nvPr/>
        </p:nvGrpSpPr>
        <p:grpSpPr>
          <a:xfrm>
            <a:off x="2245300" y="4414238"/>
            <a:ext cx="1099289" cy="1074205"/>
            <a:chOff x="3117725" y="2452025"/>
            <a:chExt cx="1280775" cy="1251550"/>
          </a:xfrm>
        </p:grpSpPr>
        <p:sp>
          <p:nvSpPr>
            <p:cNvPr id="11549" name="Google Shape;11549;p47"/>
            <p:cNvSpPr/>
            <p:nvPr/>
          </p:nvSpPr>
          <p:spPr>
            <a:xfrm>
              <a:off x="3117725" y="2452025"/>
              <a:ext cx="1280775" cy="1251550"/>
            </a:xfrm>
            <a:custGeom>
              <a:avLst/>
              <a:gdLst/>
              <a:ahLst/>
              <a:cxnLst/>
              <a:rect l="l" t="t" r="r" b="b"/>
              <a:pathLst>
                <a:path w="51231" h="50062" extrusionOk="0">
                  <a:moveTo>
                    <a:pt x="25013" y="0"/>
                  </a:moveTo>
                  <a:cubicBezTo>
                    <a:pt x="24888" y="0"/>
                    <a:pt x="24631" y="217"/>
                    <a:pt x="24564" y="377"/>
                  </a:cubicBezTo>
                  <a:cubicBezTo>
                    <a:pt x="24253" y="1140"/>
                    <a:pt x="24328" y="1210"/>
                    <a:pt x="23724" y="2804"/>
                  </a:cubicBezTo>
                  <a:cubicBezTo>
                    <a:pt x="23096" y="1907"/>
                    <a:pt x="23438" y="802"/>
                    <a:pt x="22596" y="165"/>
                  </a:cubicBezTo>
                  <a:cubicBezTo>
                    <a:pt x="22534" y="520"/>
                    <a:pt x="22484" y="802"/>
                    <a:pt x="22406" y="1249"/>
                  </a:cubicBezTo>
                  <a:cubicBezTo>
                    <a:pt x="22204" y="926"/>
                    <a:pt x="22125" y="749"/>
                    <a:pt x="22001" y="616"/>
                  </a:cubicBezTo>
                  <a:cubicBezTo>
                    <a:pt x="21801" y="400"/>
                    <a:pt x="21538" y="25"/>
                    <a:pt x="21362" y="25"/>
                  </a:cubicBezTo>
                  <a:cubicBezTo>
                    <a:pt x="21354" y="25"/>
                    <a:pt x="21347" y="26"/>
                    <a:pt x="21339" y="27"/>
                  </a:cubicBezTo>
                  <a:cubicBezTo>
                    <a:pt x="21077" y="80"/>
                    <a:pt x="20878" y="447"/>
                    <a:pt x="20623" y="709"/>
                  </a:cubicBezTo>
                  <a:cubicBezTo>
                    <a:pt x="20474" y="545"/>
                    <a:pt x="20324" y="464"/>
                    <a:pt x="20178" y="464"/>
                  </a:cubicBezTo>
                  <a:cubicBezTo>
                    <a:pt x="19966" y="464"/>
                    <a:pt x="19764" y="635"/>
                    <a:pt x="19594" y="973"/>
                  </a:cubicBezTo>
                  <a:cubicBezTo>
                    <a:pt x="19403" y="749"/>
                    <a:pt x="19277" y="561"/>
                    <a:pt x="19114" y="415"/>
                  </a:cubicBezTo>
                  <a:cubicBezTo>
                    <a:pt x="18928" y="250"/>
                    <a:pt x="18777" y="183"/>
                    <a:pt x="18656" y="183"/>
                  </a:cubicBezTo>
                  <a:cubicBezTo>
                    <a:pt x="18129" y="183"/>
                    <a:pt x="18139" y="1444"/>
                    <a:pt x="18128" y="1549"/>
                  </a:cubicBezTo>
                  <a:cubicBezTo>
                    <a:pt x="18106" y="1752"/>
                    <a:pt x="18078" y="1955"/>
                    <a:pt x="18034" y="2308"/>
                  </a:cubicBezTo>
                  <a:cubicBezTo>
                    <a:pt x="17654" y="1940"/>
                    <a:pt x="17388" y="1681"/>
                    <a:pt x="17067" y="1369"/>
                  </a:cubicBezTo>
                  <a:cubicBezTo>
                    <a:pt x="16935" y="1756"/>
                    <a:pt x="16845" y="2021"/>
                    <a:pt x="16738" y="2338"/>
                  </a:cubicBezTo>
                  <a:cubicBezTo>
                    <a:pt x="16342" y="2006"/>
                    <a:pt x="16154" y="1348"/>
                    <a:pt x="15641" y="1348"/>
                  </a:cubicBezTo>
                  <a:cubicBezTo>
                    <a:pt x="15516" y="1348"/>
                    <a:pt x="15373" y="1387"/>
                    <a:pt x="15203" y="1478"/>
                  </a:cubicBezTo>
                  <a:cubicBezTo>
                    <a:pt x="14830" y="1266"/>
                    <a:pt x="14659" y="733"/>
                    <a:pt x="14088" y="733"/>
                  </a:cubicBezTo>
                  <a:cubicBezTo>
                    <a:pt x="14013" y="733"/>
                    <a:pt x="13931" y="742"/>
                    <a:pt x="13841" y="762"/>
                  </a:cubicBezTo>
                  <a:cubicBezTo>
                    <a:pt x="14011" y="1553"/>
                    <a:pt x="14174" y="2314"/>
                    <a:pt x="14347" y="3110"/>
                  </a:cubicBezTo>
                  <a:cubicBezTo>
                    <a:pt x="14064" y="3241"/>
                    <a:pt x="13813" y="3358"/>
                    <a:pt x="13548" y="3480"/>
                  </a:cubicBezTo>
                  <a:cubicBezTo>
                    <a:pt x="12971" y="2988"/>
                    <a:pt x="12422" y="2518"/>
                    <a:pt x="11812" y="1996"/>
                  </a:cubicBezTo>
                  <a:cubicBezTo>
                    <a:pt x="11794" y="2264"/>
                    <a:pt x="11780" y="2464"/>
                    <a:pt x="11766" y="2672"/>
                  </a:cubicBezTo>
                  <a:cubicBezTo>
                    <a:pt x="11438" y="2586"/>
                    <a:pt x="11151" y="2510"/>
                    <a:pt x="10697" y="2392"/>
                  </a:cubicBezTo>
                  <a:lnTo>
                    <a:pt x="10697" y="2392"/>
                  </a:lnTo>
                  <a:cubicBezTo>
                    <a:pt x="10797" y="3519"/>
                    <a:pt x="10683" y="3045"/>
                    <a:pt x="11090" y="4135"/>
                  </a:cubicBezTo>
                  <a:cubicBezTo>
                    <a:pt x="10758" y="4081"/>
                    <a:pt x="10533" y="4043"/>
                    <a:pt x="10326" y="4009"/>
                  </a:cubicBezTo>
                  <a:lnTo>
                    <a:pt x="10326" y="4009"/>
                  </a:lnTo>
                  <a:cubicBezTo>
                    <a:pt x="10033" y="4685"/>
                    <a:pt x="11270" y="5233"/>
                    <a:pt x="10381" y="5896"/>
                  </a:cubicBezTo>
                  <a:cubicBezTo>
                    <a:pt x="9956" y="5667"/>
                    <a:pt x="9553" y="5448"/>
                    <a:pt x="9005" y="5153"/>
                  </a:cubicBezTo>
                  <a:lnTo>
                    <a:pt x="9005" y="5153"/>
                  </a:lnTo>
                  <a:cubicBezTo>
                    <a:pt x="9120" y="5513"/>
                    <a:pt x="9174" y="5683"/>
                    <a:pt x="9229" y="5853"/>
                  </a:cubicBezTo>
                  <a:cubicBezTo>
                    <a:pt x="9015" y="5924"/>
                    <a:pt x="8801" y="5997"/>
                    <a:pt x="8649" y="6047"/>
                  </a:cubicBezTo>
                  <a:cubicBezTo>
                    <a:pt x="8436" y="6743"/>
                    <a:pt x="9472" y="7374"/>
                    <a:pt x="8638" y="7982"/>
                  </a:cubicBezTo>
                  <a:cubicBezTo>
                    <a:pt x="8095" y="7854"/>
                    <a:pt x="7742" y="7366"/>
                    <a:pt x="7103" y="7366"/>
                  </a:cubicBezTo>
                  <a:cubicBezTo>
                    <a:pt x="7041" y="7366"/>
                    <a:pt x="6976" y="7371"/>
                    <a:pt x="6908" y="7381"/>
                  </a:cubicBezTo>
                  <a:cubicBezTo>
                    <a:pt x="7240" y="8057"/>
                    <a:pt x="7528" y="8645"/>
                    <a:pt x="7884" y="9370"/>
                  </a:cubicBezTo>
                  <a:cubicBezTo>
                    <a:pt x="6965" y="9125"/>
                    <a:pt x="6502" y="8331"/>
                    <a:pt x="5533" y="8331"/>
                  </a:cubicBezTo>
                  <a:cubicBezTo>
                    <a:pt x="5516" y="8331"/>
                    <a:pt x="5499" y="8331"/>
                    <a:pt x="5482" y="8332"/>
                  </a:cubicBezTo>
                  <a:cubicBezTo>
                    <a:pt x="6015" y="8919"/>
                    <a:pt x="5663" y="9372"/>
                    <a:pt x="5548" y="9859"/>
                  </a:cubicBezTo>
                  <a:lnTo>
                    <a:pt x="5548" y="9859"/>
                  </a:lnTo>
                  <a:cubicBezTo>
                    <a:pt x="5008" y="9694"/>
                    <a:pt x="4579" y="9302"/>
                    <a:pt x="3983" y="9302"/>
                  </a:cubicBezTo>
                  <a:cubicBezTo>
                    <a:pt x="3906" y="9302"/>
                    <a:pt x="3827" y="9308"/>
                    <a:pt x="3745" y="9322"/>
                  </a:cubicBezTo>
                  <a:cubicBezTo>
                    <a:pt x="3998" y="10450"/>
                    <a:pt x="5089" y="10880"/>
                    <a:pt x="5658" y="11798"/>
                  </a:cubicBezTo>
                  <a:cubicBezTo>
                    <a:pt x="5222" y="11780"/>
                    <a:pt x="4841" y="11583"/>
                    <a:pt x="4459" y="11583"/>
                  </a:cubicBezTo>
                  <a:cubicBezTo>
                    <a:pt x="4300" y="11583"/>
                    <a:pt x="4141" y="11617"/>
                    <a:pt x="3978" y="11711"/>
                  </a:cubicBezTo>
                  <a:cubicBezTo>
                    <a:pt x="4131" y="12624"/>
                    <a:pt x="5202" y="12782"/>
                    <a:pt x="5568" y="13769"/>
                  </a:cubicBezTo>
                  <a:cubicBezTo>
                    <a:pt x="4458" y="13412"/>
                    <a:pt x="3643" y="12803"/>
                    <a:pt x="2649" y="12570"/>
                  </a:cubicBezTo>
                  <a:lnTo>
                    <a:pt x="2649" y="12570"/>
                  </a:lnTo>
                  <a:cubicBezTo>
                    <a:pt x="2904" y="13205"/>
                    <a:pt x="3090" y="13317"/>
                    <a:pt x="4556" y="14618"/>
                  </a:cubicBezTo>
                  <a:cubicBezTo>
                    <a:pt x="4748" y="14787"/>
                    <a:pt x="5017" y="14961"/>
                    <a:pt x="4798" y="15233"/>
                  </a:cubicBezTo>
                  <a:cubicBezTo>
                    <a:pt x="4660" y="15405"/>
                    <a:pt x="4276" y="15433"/>
                    <a:pt x="3721" y="15433"/>
                  </a:cubicBezTo>
                  <a:cubicBezTo>
                    <a:pt x="3452" y="15433"/>
                    <a:pt x="3143" y="15427"/>
                    <a:pt x="2803" y="15427"/>
                  </a:cubicBezTo>
                  <a:cubicBezTo>
                    <a:pt x="3034" y="15770"/>
                    <a:pt x="3179" y="15988"/>
                    <a:pt x="3331" y="16213"/>
                  </a:cubicBezTo>
                  <a:cubicBezTo>
                    <a:pt x="3238" y="16235"/>
                    <a:pt x="3143" y="16243"/>
                    <a:pt x="3047" y="16243"/>
                  </a:cubicBezTo>
                  <a:cubicBezTo>
                    <a:pt x="2818" y="16243"/>
                    <a:pt x="2584" y="16198"/>
                    <a:pt x="2355" y="16198"/>
                  </a:cubicBezTo>
                  <a:cubicBezTo>
                    <a:pt x="2111" y="16198"/>
                    <a:pt x="1872" y="16248"/>
                    <a:pt x="1646" y="16456"/>
                  </a:cubicBezTo>
                  <a:cubicBezTo>
                    <a:pt x="2133" y="17286"/>
                    <a:pt x="3129" y="17409"/>
                    <a:pt x="3861" y="18111"/>
                  </a:cubicBezTo>
                  <a:cubicBezTo>
                    <a:pt x="2791" y="18058"/>
                    <a:pt x="1850" y="17592"/>
                    <a:pt x="857" y="17592"/>
                  </a:cubicBezTo>
                  <a:cubicBezTo>
                    <a:pt x="605" y="17592"/>
                    <a:pt x="349" y="17622"/>
                    <a:pt x="87" y="17696"/>
                  </a:cubicBezTo>
                  <a:cubicBezTo>
                    <a:pt x="447" y="18697"/>
                    <a:pt x="1513" y="18751"/>
                    <a:pt x="2083" y="19424"/>
                  </a:cubicBezTo>
                  <a:cubicBezTo>
                    <a:pt x="1461" y="19504"/>
                    <a:pt x="915" y="19576"/>
                    <a:pt x="205" y="19668"/>
                  </a:cubicBezTo>
                  <a:cubicBezTo>
                    <a:pt x="1062" y="20689"/>
                    <a:pt x="2255" y="20788"/>
                    <a:pt x="3122" y="21467"/>
                  </a:cubicBezTo>
                  <a:cubicBezTo>
                    <a:pt x="2918" y="21506"/>
                    <a:pt x="2714" y="21517"/>
                    <a:pt x="2507" y="21517"/>
                  </a:cubicBezTo>
                  <a:cubicBezTo>
                    <a:pt x="2209" y="21517"/>
                    <a:pt x="1906" y="21493"/>
                    <a:pt x="1595" y="21493"/>
                  </a:cubicBezTo>
                  <a:cubicBezTo>
                    <a:pt x="1211" y="21493"/>
                    <a:pt x="815" y="21530"/>
                    <a:pt x="401" y="21692"/>
                  </a:cubicBezTo>
                  <a:cubicBezTo>
                    <a:pt x="885" y="22036"/>
                    <a:pt x="702" y="22095"/>
                    <a:pt x="2643" y="22684"/>
                  </a:cubicBezTo>
                  <a:cubicBezTo>
                    <a:pt x="3004" y="22795"/>
                    <a:pt x="3223" y="22946"/>
                    <a:pt x="2993" y="23426"/>
                  </a:cubicBezTo>
                  <a:cubicBezTo>
                    <a:pt x="2016" y="23509"/>
                    <a:pt x="961" y="23388"/>
                    <a:pt x="0" y="23926"/>
                  </a:cubicBezTo>
                  <a:cubicBezTo>
                    <a:pt x="504" y="24289"/>
                    <a:pt x="813" y="24406"/>
                    <a:pt x="2800" y="24794"/>
                  </a:cubicBezTo>
                  <a:cubicBezTo>
                    <a:pt x="3078" y="24847"/>
                    <a:pt x="3301" y="24912"/>
                    <a:pt x="3256" y="25302"/>
                  </a:cubicBezTo>
                  <a:cubicBezTo>
                    <a:pt x="2598" y="25568"/>
                    <a:pt x="1759" y="25290"/>
                    <a:pt x="1074" y="25904"/>
                  </a:cubicBezTo>
                  <a:cubicBezTo>
                    <a:pt x="1857" y="26335"/>
                    <a:pt x="1461" y="26175"/>
                    <a:pt x="2532" y="26496"/>
                  </a:cubicBezTo>
                  <a:cubicBezTo>
                    <a:pt x="1839" y="26676"/>
                    <a:pt x="1347" y="26802"/>
                    <a:pt x="853" y="26929"/>
                  </a:cubicBezTo>
                  <a:cubicBezTo>
                    <a:pt x="854" y="26995"/>
                    <a:pt x="856" y="27062"/>
                    <a:pt x="858" y="27130"/>
                  </a:cubicBezTo>
                  <a:cubicBezTo>
                    <a:pt x="1298" y="27315"/>
                    <a:pt x="1739" y="27499"/>
                    <a:pt x="2243" y="27709"/>
                  </a:cubicBezTo>
                  <a:cubicBezTo>
                    <a:pt x="2001" y="27874"/>
                    <a:pt x="1832" y="27968"/>
                    <a:pt x="1690" y="28092"/>
                  </a:cubicBezTo>
                  <a:cubicBezTo>
                    <a:pt x="597" y="29051"/>
                    <a:pt x="2245" y="29361"/>
                    <a:pt x="2718" y="29511"/>
                  </a:cubicBezTo>
                  <a:cubicBezTo>
                    <a:pt x="2374" y="29857"/>
                    <a:pt x="2083" y="30149"/>
                    <a:pt x="1648" y="30586"/>
                  </a:cubicBezTo>
                  <a:cubicBezTo>
                    <a:pt x="2302" y="30740"/>
                    <a:pt x="2736" y="30843"/>
                    <a:pt x="3215" y="30958"/>
                  </a:cubicBezTo>
                  <a:cubicBezTo>
                    <a:pt x="2752" y="31393"/>
                    <a:pt x="1961" y="31353"/>
                    <a:pt x="1871" y="32239"/>
                  </a:cubicBezTo>
                  <a:cubicBezTo>
                    <a:pt x="2868" y="32349"/>
                    <a:pt x="3265" y="32379"/>
                    <a:pt x="3490" y="32379"/>
                  </a:cubicBezTo>
                  <a:cubicBezTo>
                    <a:pt x="3769" y="32379"/>
                    <a:pt x="3783" y="32332"/>
                    <a:pt x="4348" y="32332"/>
                  </a:cubicBezTo>
                  <a:cubicBezTo>
                    <a:pt x="4375" y="32332"/>
                    <a:pt x="4405" y="32333"/>
                    <a:pt x="4436" y="32333"/>
                  </a:cubicBezTo>
                  <a:cubicBezTo>
                    <a:pt x="4437" y="32333"/>
                    <a:pt x="4439" y="32333"/>
                    <a:pt x="4441" y="32333"/>
                  </a:cubicBezTo>
                  <a:cubicBezTo>
                    <a:pt x="4647" y="32333"/>
                    <a:pt x="4866" y="32264"/>
                    <a:pt x="5089" y="32264"/>
                  </a:cubicBezTo>
                  <a:cubicBezTo>
                    <a:pt x="5296" y="32264"/>
                    <a:pt x="5506" y="32323"/>
                    <a:pt x="5713" y="32553"/>
                  </a:cubicBezTo>
                  <a:cubicBezTo>
                    <a:pt x="3794" y="33389"/>
                    <a:pt x="3313" y="33479"/>
                    <a:pt x="3269" y="34252"/>
                  </a:cubicBezTo>
                  <a:cubicBezTo>
                    <a:pt x="3637" y="34252"/>
                    <a:pt x="3982" y="34257"/>
                    <a:pt x="4317" y="34257"/>
                  </a:cubicBezTo>
                  <a:cubicBezTo>
                    <a:pt x="4527" y="34257"/>
                    <a:pt x="4733" y="34255"/>
                    <a:pt x="4938" y="34249"/>
                  </a:cubicBezTo>
                  <a:cubicBezTo>
                    <a:pt x="5344" y="34236"/>
                    <a:pt x="5749" y="34166"/>
                    <a:pt x="6211" y="34166"/>
                  </a:cubicBezTo>
                  <a:cubicBezTo>
                    <a:pt x="6364" y="34166"/>
                    <a:pt x="6522" y="34174"/>
                    <a:pt x="6688" y="34193"/>
                  </a:cubicBezTo>
                  <a:cubicBezTo>
                    <a:pt x="5974" y="34829"/>
                    <a:pt x="5129" y="35043"/>
                    <a:pt x="4745" y="35916"/>
                  </a:cubicBezTo>
                  <a:cubicBezTo>
                    <a:pt x="5000" y="36021"/>
                    <a:pt x="5248" y="36060"/>
                    <a:pt x="5492" y="36060"/>
                  </a:cubicBezTo>
                  <a:cubicBezTo>
                    <a:pt x="6219" y="36060"/>
                    <a:pt x="6918" y="35716"/>
                    <a:pt x="7676" y="35716"/>
                  </a:cubicBezTo>
                  <a:cubicBezTo>
                    <a:pt x="7693" y="35716"/>
                    <a:pt x="7709" y="35717"/>
                    <a:pt x="7725" y="35717"/>
                  </a:cubicBezTo>
                  <a:cubicBezTo>
                    <a:pt x="7124" y="36432"/>
                    <a:pt x="6111" y="36668"/>
                    <a:pt x="5906" y="37686"/>
                  </a:cubicBezTo>
                  <a:cubicBezTo>
                    <a:pt x="6038" y="37723"/>
                    <a:pt x="6166" y="37738"/>
                    <a:pt x="6291" y="37738"/>
                  </a:cubicBezTo>
                  <a:cubicBezTo>
                    <a:pt x="6872" y="37738"/>
                    <a:pt x="7385" y="37402"/>
                    <a:pt x="7971" y="37360"/>
                  </a:cubicBezTo>
                  <a:lnTo>
                    <a:pt x="7971" y="37360"/>
                  </a:lnTo>
                  <a:cubicBezTo>
                    <a:pt x="7714" y="37753"/>
                    <a:pt x="7500" y="38077"/>
                    <a:pt x="7286" y="38402"/>
                  </a:cubicBezTo>
                  <a:cubicBezTo>
                    <a:pt x="7323" y="38458"/>
                    <a:pt x="7361" y="38511"/>
                    <a:pt x="7399" y="38566"/>
                  </a:cubicBezTo>
                  <a:cubicBezTo>
                    <a:pt x="8142" y="38353"/>
                    <a:pt x="8883" y="38140"/>
                    <a:pt x="9821" y="37873"/>
                  </a:cubicBezTo>
                  <a:lnTo>
                    <a:pt x="9821" y="37873"/>
                  </a:lnTo>
                  <a:cubicBezTo>
                    <a:pt x="9157" y="38962"/>
                    <a:pt x="8121" y="39676"/>
                    <a:pt x="8258" y="40978"/>
                  </a:cubicBezTo>
                  <a:cubicBezTo>
                    <a:pt x="8299" y="40981"/>
                    <a:pt x="8338" y="40982"/>
                    <a:pt x="8377" y="40982"/>
                  </a:cubicBezTo>
                  <a:cubicBezTo>
                    <a:pt x="9031" y="40982"/>
                    <a:pt x="9466" y="40646"/>
                    <a:pt x="9937" y="40401"/>
                  </a:cubicBezTo>
                  <a:cubicBezTo>
                    <a:pt x="10409" y="40157"/>
                    <a:pt x="10689" y="39573"/>
                    <a:pt x="11359" y="39547"/>
                  </a:cubicBezTo>
                  <a:lnTo>
                    <a:pt x="11359" y="39547"/>
                  </a:lnTo>
                  <a:cubicBezTo>
                    <a:pt x="11233" y="40287"/>
                    <a:pt x="10531" y="40882"/>
                    <a:pt x="11030" y="41620"/>
                  </a:cubicBezTo>
                  <a:cubicBezTo>
                    <a:pt x="11036" y="41620"/>
                    <a:pt x="11042" y="41620"/>
                    <a:pt x="11048" y="41620"/>
                  </a:cubicBezTo>
                  <a:cubicBezTo>
                    <a:pt x="11835" y="41620"/>
                    <a:pt x="12120" y="40718"/>
                    <a:pt x="12931" y="40690"/>
                  </a:cubicBezTo>
                  <a:lnTo>
                    <a:pt x="12931" y="40690"/>
                  </a:lnTo>
                  <a:cubicBezTo>
                    <a:pt x="12775" y="41704"/>
                    <a:pt x="11763" y="42411"/>
                    <a:pt x="12070" y="43558"/>
                  </a:cubicBezTo>
                  <a:cubicBezTo>
                    <a:pt x="13068" y="43087"/>
                    <a:pt x="13576" y="42193"/>
                    <a:pt x="14326" y="41534"/>
                  </a:cubicBezTo>
                  <a:cubicBezTo>
                    <a:pt x="14701" y="41694"/>
                    <a:pt x="15047" y="41844"/>
                    <a:pt x="15367" y="41981"/>
                  </a:cubicBezTo>
                  <a:cubicBezTo>
                    <a:pt x="15451" y="42317"/>
                    <a:pt x="15524" y="42607"/>
                    <a:pt x="15585" y="42847"/>
                  </a:cubicBezTo>
                  <a:cubicBezTo>
                    <a:pt x="15618" y="42854"/>
                    <a:pt x="15649" y="42857"/>
                    <a:pt x="15679" y="42857"/>
                  </a:cubicBezTo>
                  <a:cubicBezTo>
                    <a:pt x="16011" y="42857"/>
                    <a:pt x="16220" y="42468"/>
                    <a:pt x="16515" y="42468"/>
                  </a:cubicBezTo>
                  <a:cubicBezTo>
                    <a:pt x="16614" y="42468"/>
                    <a:pt x="16722" y="42512"/>
                    <a:pt x="16848" y="42628"/>
                  </a:cubicBezTo>
                  <a:cubicBezTo>
                    <a:pt x="16761" y="43549"/>
                    <a:pt x="16104" y="44451"/>
                    <a:pt x="16674" y="45568"/>
                  </a:cubicBezTo>
                  <a:cubicBezTo>
                    <a:pt x="17119" y="45221"/>
                    <a:pt x="17456" y="44960"/>
                    <a:pt x="17828" y="44669"/>
                  </a:cubicBezTo>
                  <a:cubicBezTo>
                    <a:pt x="17997" y="44785"/>
                    <a:pt x="18168" y="44905"/>
                    <a:pt x="18316" y="45006"/>
                  </a:cubicBezTo>
                  <a:cubicBezTo>
                    <a:pt x="18291" y="45632"/>
                    <a:pt x="17897" y="46190"/>
                    <a:pt x="18302" y="46929"/>
                  </a:cubicBezTo>
                  <a:cubicBezTo>
                    <a:pt x="19571" y="45626"/>
                    <a:pt x="19050" y="46252"/>
                    <a:pt x="20268" y="44600"/>
                  </a:cubicBezTo>
                  <a:cubicBezTo>
                    <a:pt x="20367" y="45014"/>
                    <a:pt x="20438" y="45306"/>
                    <a:pt x="20513" y="45621"/>
                  </a:cubicBezTo>
                  <a:cubicBezTo>
                    <a:pt x="20760" y="45589"/>
                    <a:pt x="20957" y="45564"/>
                    <a:pt x="21181" y="45535"/>
                  </a:cubicBezTo>
                  <a:lnTo>
                    <a:pt x="21181" y="45535"/>
                  </a:lnTo>
                  <a:cubicBezTo>
                    <a:pt x="21241" y="46167"/>
                    <a:pt x="21082" y="46799"/>
                    <a:pt x="21610" y="47396"/>
                  </a:cubicBezTo>
                  <a:cubicBezTo>
                    <a:pt x="22310" y="46477"/>
                    <a:pt x="22418" y="46310"/>
                    <a:pt x="22575" y="46287"/>
                  </a:cubicBezTo>
                  <a:cubicBezTo>
                    <a:pt x="23143" y="46206"/>
                    <a:pt x="23194" y="45778"/>
                    <a:pt x="23510" y="44674"/>
                  </a:cubicBezTo>
                  <a:cubicBezTo>
                    <a:pt x="24579" y="44848"/>
                    <a:pt x="23955" y="46218"/>
                    <a:pt x="24927" y="46456"/>
                  </a:cubicBezTo>
                  <a:cubicBezTo>
                    <a:pt x="25106" y="46021"/>
                    <a:pt x="25276" y="45610"/>
                    <a:pt x="25517" y="45027"/>
                  </a:cubicBezTo>
                  <a:cubicBezTo>
                    <a:pt x="26257" y="46034"/>
                    <a:pt x="25979" y="47377"/>
                    <a:pt x="27015" y="48071"/>
                  </a:cubicBezTo>
                  <a:cubicBezTo>
                    <a:pt x="27642" y="47323"/>
                    <a:pt x="27285" y="46476"/>
                    <a:pt x="27464" y="45718"/>
                  </a:cubicBezTo>
                  <a:cubicBezTo>
                    <a:pt x="27524" y="45712"/>
                    <a:pt x="27580" y="45710"/>
                    <a:pt x="27634" y="45710"/>
                  </a:cubicBezTo>
                  <a:cubicBezTo>
                    <a:pt x="28110" y="45710"/>
                    <a:pt x="28363" y="45942"/>
                    <a:pt x="28506" y="46454"/>
                  </a:cubicBezTo>
                  <a:cubicBezTo>
                    <a:pt x="28659" y="46997"/>
                    <a:pt x="28935" y="47513"/>
                    <a:pt x="29212" y="48010"/>
                  </a:cubicBezTo>
                  <a:cubicBezTo>
                    <a:pt x="29289" y="48150"/>
                    <a:pt x="29536" y="48292"/>
                    <a:pt x="29695" y="48292"/>
                  </a:cubicBezTo>
                  <a:cubicBezTo>
                    <a:pt x="29713" y="48292"/>
                    <a:pt x="29730" y="48290"/>
                    <a:pt x="29745" y="48287"/>
                  </a:cubicBezTo>
                  <a:cubicBezTo>
                    <a:pt x="29900" y="48248"/>
                    <a:pt x="30072" y="47991"/>
                    <a:pt x="30112" y="47802"/>
                  </a:cubicBezTo>
                  <a:cubicBezTo>
                    <a:pt x="30214" y="47329"/>
                    <a:pt x="30100" y="47277"/>
                    <a:pt x="30270" y="46214"/>
                  </a:cubicBezTo>
                  <a:cubicBezTo>
                    <a:pt x="30762" y="46403"/>
                    <a:pt x="30697" y="46826"/>
                    <a:pt x="30864" y="47104"/>
                  </a:cubicBezTo>
                  <a:cubicBezTo>
                    <a:pt x="31172" y="47618"/>
                    <a:pt x="31449" y="48157"/>
                    <a:pt x="31818" y="48622"/>
                  </a:cubicBezTo>
                  <a:cubicBezTo>
                    <a:pt x="32001" y="48853"/>
                    <a:pt x="32272" y="48966"/>
                    <a:pt x="32544" y="48966"/>
                  </a:cubicBezTo>
                  <a:cubicBezTo>
                    <a:pt x="33048" y="48966"/>
                    <a:pt x="33552" y="48577"/>
                    <a:pt x="33483" y="47837"/>
                  </a:cubicBezTo>
                  <a:cubicBezTo>
                    <a:pt x="33442" y="47403"/>
                    <a:pt x="33340" y="46975"/>
                    <a:pt x="33261" y="46527"/>
                  </a:cubicBezTo>
                  <a:cubicBezTo>
                    <a:pt x="33413" y="46467"/>
                    <a:pt x="33545" y="46438"/>
                    <a:pt x="33663" y="46438"/>
                  </a:cubicBezTo>
                  <a:cubicBezTo>
                    <a:pt x="33972" y="46438"/>
                    <a:pt x="34174" y="46638"/>
                    <a:pt x="34346" y="46984"/>
                  </a:cubicBezTo>
                  <a:cubicBezTo>
                    <a:pt x="34715" y="47724"/>
                    <a:pt x="35112" y="48453"/>
                    <a:pt x="35537" y="49163"/>
                  </a:cubicBezTo>
                  <a:cubicBezTo>
                    <a:pt x="35721" y="49470"/>
                    <a:pt x="35907" y="49842"/>
                    <a:pt x="36429" y="49853"/>
                  </a:cubicBezTo>
                  <a:cubicBezTo>
                    <a:pt x="36813" y="48685"/>
                    <a:pt x="36001" y="47730"/>
                    <a:pt x="35870" y="46682"/>
                  </a:cubicBezTo>
                  <a:cubicBezTo>
                    <a:pt x="36039" y="46643"/>
                    <a:pt x="36194" y="46623"/>
                    <a:pt x="36338" y="46623"/>
                  </a:cubicBezTo>
                  <a:cubicBezTo>
                    <a:pt x="36843" y="46623"/>
                    <a:pt x="37206" y="46866"/>
                    <a:pt x="37527" y="47357"/>
                  </a:cubicBezTo>
                  <a:cubicBezTo>
                    <a:pt x="37940" y="47989"/>
                    <a:pt x="38503" y="48527"/>
                    <a:pt x="39026" y="49081"/>
                  </a:cubicBezTo>
                  <a:cubicBezTo>
                    <a:pt x="39122" y="49184"/>
                    <a:pt x="39315" y="49274"/>
                    <a:pt x="39456" y="49274"/>
                  </a:cubicBezTo>
                  <a:cubicBezTo>
                    <a:pt x="39482" y="49274"/>
                    <a:pt x="39506" y="49271"/>
                    <a:pt x="39528" y="49265"/>
                  </a:cubicBezTo>
                  <a:cubicBezTo>
                    <a:pt x="39686" y="49215"/>
                    <a:pt x="39791" y="48992"/>
                    <a:pt x="39898" y="48868"/>
                  </a:cubicBezTo>
                  <a:cubicBezTo>
                    <a:pt x="40368" y="49239"/>
                    <a:pt x="40780" y="49650"/>
                    <a:pt x="41269" y="49926"/>
                  </a:cubicBezTo>
                  <a:cubicBezTo>
                    <a:pt x="41432" y="50018"/>
                    <a:pt x="41586" y="50061"/>
                    <a:pt x="41721" y="50061"/>
                  </a:cubicBezTo>
                  <a:cubicBezTo>
                    <a:pt x="42073" y="50061"/>
                    <a:pt x="42298" y="49770"/>
                    <a:pt x="42228" y="49293"/>
                  </a:cubicBezTo>
                  <a:cubicBezTo>
                    <a:pt x="42119" y="48552"/>
                    <a:pt x="41570" y="47384"/>
                    <a:pt x="41266" y="46730"/>
                  </a:cubicBezTo>
                  <a:lnTo>
                    <a:pt x="41266" y="46730"/>
                  </a:lnTo>
                  <a:cubicBezTo>
                    <a:pt x="41992" y="47065"/>
                    <a:pt x="42409" y="47724"/>
                    <a:pt x="43188" y="47924"/>
                  </a:cubicBezTo>
                  <a:cubicBezTo>
                    <a:pt x="43541" y="47215"/>
                    <a:pt x="42891" y="46757"/>
                    <a:pt x="42886" y="46131"/>
                  </a:cubicBezTo>
                  <a:cubicBezTo>
                    <a:pt x="43209" y="45990"/>
                    <a:pt x="43554" y="45841"/>
                    <a:pt x="43917" y="45684"/>
                  </a:cubicBezTo>
                  <a:cubicBezTo>
                    <a:pt x="44567" y="46036"/>
                    <a:pt x="44895" y="46727"/>
                    <a:pt x="45803" y="46797"/>
                  </a:cubicBezTo>
                  <a:cubicBezTo>
                    <a:pt x="45625" y="46101"/>
                    <a:pt x="45473" y="45499"/>
                    <a:pt x="45266" y="44687"/>
                  </a:cubicBezTo>
                  <a:lnTo>
                    <a:pt x="45266" y="44687"/>
                  </a:lnTo>
                  <a:cubicBezTo>
                    <a:pt x="45759" y="44962"/>
                    <a:pt x="46043" y="45160"/>
                    <a:pt x="46358" y="45284"/>
                  </a:cubicBezTo>
                  <a:cubicBezTo>
                    <a:pt x="46857" y="45482"/>
                    <a:pt x="47365" y="45705"/>
                    <a:pt x="47888" y="45778"/>
                  </a:cubicBezTo>
                  <a:cubicBezTo>
                    <a:pt x="47933" y="45784"/>
                    <a:pt x="47976" y="45787"/>
                    <a:pt x="48017" y="45787"/>
                  </a:cubicBezTo>
                  <a:cubicBezTo>
                    <a:pt x="48469" y="45787"/>
                    <a:pt x="48657" y="45425"/>
                    <a:pt x="48402" y="44995"/>
                  </a:cubicBezTo>
                  <a:cubicBezTo>
                    <a:pt x="48130" y="44537"/>
                    <a:pt x="47728" y="44160"/>
                    <a:pt x="47396" y="43737"/>
                  </a:cubicBezTo>
                  <a:cubicBezTo>
                    <a:pt x="47302" y="43615"/>
                    <a:pt x="47246" y="43463"/>
                    <a:pt x="47090" y="43176"/>
                  </a:cubicBezTo>
                  <a:lnTo>
                    <a:pt x="47090" y="43176"/>
                  </a:lnTo>
                  <a:cubicBezTo>
                    <a:pt x="47724" y="43371"/>
                    <a:pt x="48211" y="43759"/>
                    <a:pt x="48758" y="43759"/>
                  </a:cubicBezTo>
                  <a:cubicBezTo>
                    <a:pt x="48914" y="43759"/>
                    <a:pt x="49075" y="43727"/>
                    <a:pt x="49246" y="43650"/>
                  </a:cubicBezTo>
                  <a:cubicBezTo>
                    <a:pt x="49334" y="42824"/>
                    <a:pt x="48554" y="42482"/>
                    <a:pt x="48258" y="41878"/>
                  </a:cubicBezTo>
                  <a:cubicBezTo>
                    <a:pt x="48547" y="41230"/>
                    <a:pt x="48827" y="40599"/>
                    <a:pt x="49113" y="39957"/>
                  </a:cubicBezTo>
                  <a:cubicBezTo>
                    <a:pt x="49420" y="39996"/>
                    <a:pt x="49685" y="40065"/>
                    <a:pt x="49943" y="40065"/>
                  </a:cubicBezTo>
                  <a:cubicBezTo>
                    <a:pt x="49964" y="40065"/>
                    <a:pt x="49984" y="40064"/>
                    <a:pt x="50004" y="40063"/>
                  </a:cubicBezTo>
                  <a:cubicBezTo>
                    <a:pt x="50459" y="40043"/>
                    <a:pt x="50601" y="39706"/>
                    <a:pt x="50330" y="39340"/>
                  </a:cubicBezTo>
                  <a:cubicBezTo>
                    <a:pt x="50236" y="39214"/>
                    <a:pt x="50126" y="39077"/>
                    <a:pt x="49992" y="39005"/>
                  </a:cubicBezTo>
                  <a:cubicBezTo>
                    <a:pt x="49242" y="38604"/>
                    <a:pt x="49362" y="38012"/>
                    <a:pt x="49592" y="37382"/>
                  </a:cubicBezTo>
                  <a:lnTo>
                    <a:pt x="51210" y="37382"/>
                  </a:lnTo>
                  <a:cubicBezTo>
                    <a:pt x="51190" y="36630"/>
                    <a:pt x="50640" y="36359"/>
                    <a:pt x="50211" y="36018"/>
                  </a:cubicBezTo>
                  <a:cubicBezTo>
                    <a:pt x="49547" y="35490"/>
                    <a:pt x="49537" y="35502"/>
                    <a:pt x="49784" y="34604"/>
                  </a:cubicBezTo>
                  <a:cubicBezTo>
                    <a:pt x="49889" y="34562"/>
                    <a:pt x="50000" y="34550"/>
                    <a:pt x="50114" y="34550"/>
                  </a:cubicBezTo>
                  <a:cubicBezTo>
                    <a:pt x="50270" y="34550"/>
                    <a:pt x="50431" y="34572"/>
                    <a:pt x="50590" y="34572"/>
                  </a:cubicBezTo>
                  <a:cubicBezTo>
                    <a:pt x="50814" y="34572"/>
                    <a:pt x="51035" y="34528"/>
                    <a:pt x="51231" y="34316"/>
                  </a:cubicBezTo>
                  <a:cubicBezTo>
                    <a:pt x="50911" y="33664"/>
                    <a:pt x="50206" y="33558"/>
                    <a:pt x="49691" y="33134"/>
                  </a:cubicBezTo>
                  <a:cubicBezTo>
                    <a:pt x="49652" y="32510"/>
                    <a:pt x="49610" y="31857"/>
                    <a:pt x="49568" y="31192"/>
                  </a:cubicBezTo>
                  <a:cubicBezTo>
                    <a:pt x="49979" y="31139"/>
                    <a:pt x="50301" y="31135"/>
                    <a:pt x="50601" y="31049"/>
                  </a:cubicBezTo>
                  <a:cubicBezTo>
                    <a:pt x="51038" y="30924"/>
                    <a:pt x="51130" y="30566"/>
                    <a:pt x="50803" y="30257"/>
                  </a:cubicBezTo>
                  <a:cubicBezTo>
                    <a:pt x="50576" y="30042"/>
                    <a:pt x="50302" y="29840"/>
                    <a:pt x="50012" y="29736"/>
                  </a:cubicBezTo>
                  <a:cubicBezTo>
                    <a:pt x="49283" y="29477"/>
                    <a:pt x="48937" y="29009"/>
                    <a:pt x="49023" y="28209"/>
                  </a:cubicBezTo>
                  <a:cubicBezTo>
                    <a:pt x="49314" y="28129"/>
                    <a:pt x="49607" y="28048"/>
                    <a:pt x="50059" y="27924"/>
                  </a:cubicBezTo>
                  <a:cubicBezTo>
                    <a:pt x="49541" y="27252"/>
                    <a:pt x="49574" y="27106"/>
                    <a:pt x="48785" y="26779"/>
                  </a:cubicBezTo>
                  <a:cubicBezTo>
                    <a:pt x="48426" y="26631"/>
                    <a:pt x="48213" y="26405"/>
                    <a:pt x="48251" y="25977"/>
                  </a:cubicBezTo>
                  <a:cubicBezTo>
                    <a:pt x="48899" y="25889"/>
                    <a:pt x="49541" y="25802"/>
                    <a:pt x="50418" y="25684"/>
                  </a:cubicBezTo>
                  <a:cubicBezTo>
                    <a:pt x="50061" y="25366"/>
                    <a:pt x="49911" y="25168"/>
                    <a:pt x="49709" y="25066"/>
                  </a:cubicBezTo>
                  <a:cubicBezTo>
                    <a:pt x="49282" y="24853"/>
                    <a:pt x="48847" y="24602"/>
                    <a:pt x="48387" y="24524"/>
                  </a:cubicBezTo>
                  <a:cubicBezTo>
                    <a:pt x="47265" y="24335"/>
                    <a:pt x="46993" y="23507"/>
                    <a:pt x="46733" y="22662"/>
                  </a:cubicBezTo>
                  <a:cubicBezTo>
                    <a:pt x="47129" y="22405"/>
                    <a:pt x="47457" y="22188"/>
                    <a:pt x="47818" y="21950"/>
                  </a:cubicBezTo>
                  <a:cubicBezTo>
                    <a:pt x="47615" y="21718"/>
                    <a:pt x="47495" y="21580"/>
                    <a:pt x="47351" y="21415"/>
                  </a:cubicBezTo>
                  <a:cubicBezTo>
                    <a:pt x="48275" y="21055"/>
                    <a:pt x="48294" y="21060"/>
                    <a:pt x="48432" y="20977"/>
                  </a:cubicBezTo>
                  <a:cubicBezTo>
                    <a:pt x="48891" y="20705"/>
                    <a:pt x="48887" y="20367"/>
                    <a:pt x="48395" y="20153"/>
                  </a:cubicBezTo>
                  <a:cubicBezTo>
                    <a:pt x="48020" y="19990"/>
                    <a:pt x="47610" y="19895"/>
                    <a:pt x="47207" y="19808"/>
                  </a:cubicBezTo>
                  <a:cubicBezTo>
                    <a:pt x="46761" y="19711"/>
                    <a:pt x="46306" y="19657"/>
                    <a:pt x="45782" y="19574"/>
                  </a:cubicBezTo>
                  <a:cubicBezTo>
                    <a:pt x="46329" y="19008"/>
                    <a:pt x="47229" y="18952"/>
                    <a:pt x="47409" y="18057"/>
                  </a:cubicBezTo>
                  <a:cubicBezTo>
                    <a:pt x="47003" y="17857"/>
                    <a:pt x="46596" y="17794"/>
                    <a:pt x="46185" y="17794"/>
                  </a:cubicBezTo>
                  <a:cubicBezTo>
                    <a:pt x="45493" y="17794"/>
                    <a:pt x="44790" y="17972"/>
                    <a:pt x="44061" y="17972"/>
                  </a:cubicBezTo>
                  <a:cubicBezTo>
                    <a:pt x="44000" y="17972"/>
                    <a:pt x="43939" y="17971"/>
                    <a:pt x="43877" y="17968"/>
                  </a:cubicBezTo>
                  <a:cubicBezTo>
                    <a:pt x="44442" y="17251"/>
                    <a:pt x="45438" y="17092"/>
                    <a:pt x="45572" y="16112"/>
                  </a:cubicBezTo>
                  <a:cubicBezTo>
                    <a:pt x="45310" y="16029"/>
                    <a:pt x="45055" y="15997"/>
                    <a:pt x="44804" y="15997"/>
                  </a:cubicBezTo>
                  <a:cubicBezTo>
                    <a:pt x="44083" y="15997"/>
                    <a:pt x="43398" y="16264"/>
                    <a:pt x="42666" y="16364"/>
                  </a:cubicBezTo>
                  <a:cubicBezTo>
                    <a:pt x="42482" y="16147"/>
                    <a:pt x="42290" y="15917"/>
                    <a:pt x="42088" y="15678"/>
                  </a:cubicBezTo>
                  <a:cubicBezTo>
                    <a:pt x="42752" y="14935"/>
                    <a:pt x="43829" y="14614"/>
                    <a:pt x="44023" y="13359"/>
                  </a:cubicBezTo>
                  <a:lnTo>
                    <a:pt x="44023" y="13359"/>
                  </a:lnTo>
                  <a:cubicBezTo>
                    <a:pt x="43446" y="13401"/>
                    <a:pt x="42995" y="13432"/>
                    <a:pt x="42536" y="13466"/>
                  </a:cubicBezTo>
                  <a:cubicBezTo>
                    <a:pt x="42708" y="12683"/>
                    <a:pt x="42652" y="12391"/>
                    <a:pt x="42197" y="12391"/>
                  </a:cubicBezTo>
                  <a:cubicBezTo>
                    <a:pt x="41819" y="12391"/>
                    <a:pt x="41167" y="12591"/>
                    <a:pt x="40143" y="12877"/>
                  </a:cubicBezTo>
                  <a:cubicBezTo>
                    <a:pt x="40401" y="12282"/>
                    <a:pt x="41095" y="11998"/>
                    <a:pt x="40981" y="11159"/>
                  </a:cubicBezTo>
                  <a:lnTo>
                    <a:pt x="40981" y="11159"/>
                  </a:lnTo>
                  <a:cubicBezTo>
                    <a:pt x="39974" y="11306"/>
                    <a:pt x="40018" y="11148"/>
                    <a:pt x="38474" y="11924"/>
                  </a:cubicBezTo>
                  <a:cubicBezTo>
                    <a:pt x="38338" y="11992"/>
                    <a:pt x="38216" y="12031"/>
                    <a:pt x="38106" y="12031"/>
                  </a:cubicBezTo>
                  <a:cubicBezTo>
                    <a:pt x="37938" y="12031"/>
                    <a:pt x="37800" y="11939"/>
                    <a:pt x="37691" y="11716"/>
                  </a:cubicBezTo>
                  <a:cubicBezTo>
                    <a:pt x="38709" y="10406"/>
                    <a:pt x="38709" y="10406"/>
                    <a:pt x="38752" y="9758"/>
                  </a:cubicBezTo>
                  <a:cubicBezTo>
                    <a:pt x="38587" y="9699"/>
                    <a:pt x="38430" y="9673"/>
                    <a:pt x="38279" y="9673"/>
                  </a:cubicBezTo>
                  <a:cubicBezTo>
                    <a:pt x="37470" y="9673"/>
                    <a:pt x="36818" y="10395"/>
                    <a:pt x="35969" y="10468"/>
                  </a:cubicBezTo>
                  <a:cubicBezTo>
                    <a:pt x="36368" y="9798"/>
                    <a:pt x="36720" y="9206"/>
                    <a:pt x="37135" y="8506"/>
                  </a:cubicBezTo>
                  <a:cubicBezTo>
                    <a:pt x="36416" y="8412"/>
                    <a:pt x="36529" y="7913"/>
                    <a:pt x="36462" y="7346"/>
                  </a:cubicBezTo>
                  <a:lnTo>
                    <a:pt x="36462" y="7346"/>
                  </a:lnTo>
                  <a:cubicBezTo>
                    <a:pt x="35752" y="7745"/>
                    <a:pt x="35139" y="8089"/>
                    <a:pt x="34468" y="8468"/>
                  </a:cubicBezTo>
                  <a:cubicBezTo>
                    <a:pt x="34562" y="8039"/>
                    <a:pt x="34694" y="7672"/>
                    <a:pt x="34707" y="7302"/>
                  </a:cubicBezTo>
                  <a:cubicBezTo>
                    <a:pt x="34716" y="7050"/>
                    <a:pt x="34617" y="6727"/>
                    <a:pt x="34445" y="6562"/>
                  </a:cubicBezTo>
                  <a:cubicBezTo>
                    <a:pt x="34424" y="6542"/>
                    <a:pt x="34386" y="6533"/>
                    <a:pt x="34337" y="6533"/>
                  </a:cubicBezTo>
                  <a:cubicBezTo>
                    <a:pt x="34182" y="6533"/>
                    <a:pt x="33922" y="6627"/>
                    <a:pt x="33780" y="6725"/>
                  </a:cubicBezTo>
                  <a:cubicBezTo>
                    <a:pt x="33414" y="6981"/>
                    <a:pt x="33099" y="7306"/>
                    <a:pt x="32638" y="7712"/>
                  </a:cubicBezTo>
                  <a:cubicBezTo>
                    <a:pt x="33025" y="6205"/>
                    <a:pt x="33238" y="5692"/>
                    <a:pt x="32760" y="5510"/>
                  </a:cubicBezTo>
                  <a:cubicBezTo>
                    <a:pt x="32726" y="5497"/>
                    <a:pt x="32689" y="5491"/>
                    <a:pt x="32649" y="5491"/>
                  </a:cubicBezTo>
                  <a:cubicBezTo>
                    <a:pt x="32434" y="5491"/>
                    <a:pt x="32155" y="5662"/>
                    <a:pt x="31912" y="5727"/>
                  </a:cubicBezTo>
                  <a:cubicBezTo>
                    <a:pt x="31898" y="5731"/>
                    <a:pt x="31883" y="5732"/>
                    <a:pt x="31868" y="5732"/>
                  </a:cubicBezTo>
                  <a:cubicBezTo>
                    <a:pt x="31826" y="5732"/>
                    <a:pt x="31780" y="5722"/>
                    <a:pt x="31736" y="5718"/>
                  </a:cubicBezTo>
                  <a:cubicBezTo>
                    <a:pt x="31702" y="5262"/>
                    <a:pt x="31670" y="4806"/>
                    <a:pt x="31627" y="4212"/>
                  </a:cubicBezTo>
                  <a:cubicBezTo>
                    <a:pt x="30534" y="4622"/>
                    <a:pt x="30402" y="5688"/>
                    <a:pt x="29752" y="6309"/>
                  </a:cubicBezTo>
                  <a:cubicBezTo>
                    <a:pt x="29348" y="6115"/>
                    <a:pt x="29290" y="5820"/>
                    <a:pt x="29335" y="5436"/>
                  </a:cubicBezTo>
                  <a:cubicBezTo>
                    <a:pt x="29385" y="4995"/>
                    <a:pt x="29409" y="4545"/>
                    <a:pt x="29385" y="4104"/>
                  </a:cubicBezTo>
                  <a:cubicBezTo>
                    <a:pt x="29375" y="3923"/>
                    <a:pt x="29211" y="3751"/>
                    <a:pt x="29057" y="3467"/>
                  </a:cubicBezTo>
                  <a:cubicBezTo>
                    <a:pt x="28686" y="3820"/>
                    <a:pt x="28405" y="4089"/>
                    <a:pt x="28071" y="4408"/>
                  </a:cubicBezTo>
                  <a:cubicBezTo>
                    <a:pt x="28071" y="3827"/>
                    <a:pt x="28100" y="3324"/>
                    <a:pt x="28057" y="2827"/>
                  </a:cubicBezTo>
                  <a:cubicBezTo>
                    <a:pt x="28041" y="2640"/>
                    <a:pt x="27897" y="2357"/>
                    <a:pt x="27752" y="2315"/>
                  </a:cubicBezTo>
                  <a:cubicBezTo>
                    <a:pt x="27735" y="2310"/>
                    <a:pt x="27717" y="2308"/>
                    <a:pt x="27697" y="2308"/>
                  </a:cubicBezTo>
                  <a:cubicBezTo>
                    <a:pt x="27543" y="2308"/>
                    <a:pt x="27317" y="2441"/>
                    <a:pt x="27207" y="2569"/>
                  </a:cubicBezTo>
                  <a:cubicBezTo>
                    <a:pt x="26958" y="2859"/>
                    <a:pt x="26775" y="3204"/>
                    <a:pt x="26511" y="3610"/>
                  </a:cubicBezTo>
                  <a:cubicBezTo>
                    <a:pt x="26372" y="3103"/>
                    <a:pt x="26360" y="2506"/>
                    <a:pt x="26159" y="2433"/>
                  </a:cubicBezTo>
                  <a:cubicBezTo>
                    <a:pt x="25669" y="2259"/>
                    <a:pt x="25792" y="1930"/>
                    <a:pt x="25739" y="1620"/>
                  </a:cubicBezTo>
                  <a:cubicBezTo>
                    <a:pt x="25627" y="966"/>
                    <a:pt x="25618" y="194"/>
                    <a:pt x="25038" y="4"/>
                  </a:cubicBezTo>
                  <a:cubicBezTo>
                    <a:pt x="25030" y="1"/>
                    <a:pt x="25022" y="0"/>
                    <a:pt x="25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47"/>
            <p:cNvSpPr/>
            <p:nvPr/>
          </p:nvSpPr>
          <p:spPr>
            <a:xfrm>
              <a:off x="3157075" y="2479275"/>
              <a:ext cx="1203250" cy="1125375"/>
            </a:xfrm>
            <a:custGeom>
              <a:avLst/>
              <a:gdLst/>
              <a:ahLst/>
              <a:cxnLst/>
              <a:rect l="l" t="t" r="r" b="b"/>
              <a:pathLst>
                <a:path w="48130" h="45015" extrusionOk="0">
                  <a:moveTo>
                    <a:pt x="25590" y="14566"/>
                  </a:moveTo>
                  <a:lnTo>
                    <a:pt x="25590" y="14566"/>
                  </a:lnTo>
                  <a:cubicBezTo>
                    <a:pt x="25574" y="14647"/>
                    <a:pt x="25557" y="14731"/>
                    <a:pt x="25537" y="14834"/>
                  </a:cubicBezTo>
                  <a:cubicBezTo>
                    <a:pt x="25422" y="14692"/>
                    <a:pt x="25479" y="14620"/>
                    <a:pt x="25590" y="14566"/>
                  </a:cubicBezTo>
                  <a:close/>
                  <a:moveTo>
                    <a:pt x="26462" y="27583"/>
                  </a:moveTo>
                  <a:cubicBezTo>
                    <a:pt x="26507" y="27761"/>
                    <a:pt x="26529" y="27850"/>
                    <a:pt x="26548" y="27933"/>
                  </a:cubicBezTo>
                  <a:lnTo>
                    <a:pt x="26548" y="27933"/>
                  </a:lnTo>
                  <a:cubicBezTo>
                    <a:pt x="26428" y="27901"/>
                    <a:pt x="26397" y="27816"/>
                    <a:pt x="26462" y="27583"/>
                  </a:cubicBezTo>
                  <a:close/>
                  <a:moveTo>
                    <a:pt x="20900" y="0"/>
                  </a:moveTo>
                  <a:cubicBezTo>
                    <a:pt x="20590" y="1013"/>
                    <a:pt x="20758" y="1895"/>
                    <a:pt x="20867" y="3376"/>
                  </a:cubicBezTo>
                  <a:cubicBezTo>
                    <a:pt x="20983" y="4920"/>
                    <a:pt x="21581" y="7555"/>
                    <a:pt x="21936" y="14200"/>
                  </a:cubicBezTo>
                  <a:cubicBezTo>
                    <a:pt x="22078" y="16852"/>
                    <a:pt x="21980" y="15651"/>
                    <a:pt x="22269" y="21261"/>
                  </a:cubicBezTo>
                  <a:cubicBezTo>
                    <a:pt x="22270" y="21294"/>
                    <a:pt x="22186" y="21333"/>
                    <a:pt x="22105" y="21400"/>
                  </a:cubicBezTo>
                  <a:cubicBezTo>
                    <a:pt x="21789" y="20988"/>
                    <a:pt x="21901" y="20987"/>
                    <a:pt x="20910" y="18009"/>
                  </a:cubicBezTo>
                  <a:cubicBezTo>
                    <a:pt x="20279" y="16111"/>
                    <a:pt x="19197" y="12925"/>
                    <a:pt x="18493" y="11070"/>
                  </a:cubicBezTo>
                  <a:cubicBezTo>
                    <a:pt x="17616" y="8765"/>
                    <a:pt x="18257" y="10647"/>
                    <a:pt x="15951" y="4174"/>
                  </a:cubicBezTo>
                  <a:cubicBezTo>
                    <a:pt x="15748" y="3605"/>
                    <a:pt x="15571" y="3025"/>
                    <a:pt x="15340" y="2467"/>
                  </a:cubicBezTo>
                  <a:cubicBezTo>
                    <a:pt x="15113" y="1920"/>
                    <a:pt x="15019" y="1312"/>
                    <a:pt x="14668" y="810"/>
                  </a:cubicBezTo>
                  <a:cubicBezTo>
                    <a:pt x="14447" y="941"/>
                    <a:pt x="14494" y="1114"/>
                    <a:pt x="14517" y="1250"/>
                  </a:cubicBezTo>
                  <a:cubicBezTo>
                    <a:pt x="15027" y="4171"/>
                    <a:pt x="17824" y="11729"/>
                    <a:pt x="20272" y="18634"/>
                  </a:cubicBezTo>
                  <a:cubicBezTo>
                    <a:pt x="20315" y="18761"/>
                    <a:pt x="20458" y="18887"/>
                    <a:pt x="20301" y="19056"/>
                  </a:cubicBezTo>
                  <a:cubicBezTo>
                    <a:pt x="18538" y="16522"/>
                    <a:pt x="19969" y="18296"/>
                    <a:pt x="12207" y="8038"/>
                  </a:cubicBezTo>
                  <a:cubicBezTo>
                    <a:pt x="11438" y="7021"/>
                    <a:pt x="10621" y="6040"/>
                    <a:pt x="9686" y="5167"/>
                  </a:cubicBezTo>
                  <a:cubicBezTo>
                    <a:pt x="9630" y="5115"/>
                    <a:pt x="9575" y="5028"/>
                    <a:pt x="9481" y="5028"/>
                  </a:cubicBezTo>
                  <a:cubicBezTo>
                    <a:pt x="9444" y="5028"/>
                    <a:pt x="9402" y="5042"/>
                    <a:pt x="9350" y="5077"/>
                  </a:cubicBezTo>
                  <a:cubicBezTo>
                    <a:pt x="9367" y="5150"/>
                    <a:pt x="9365" y="5247"/>
                    <a:pt x="9407" y="5314"/>
                  </a:cubicBezTo>
                  <a:cubicBezTo>
                    <a:pt x="9431" y="5352"/>
                    <a:pt x="16368" y="14586"/>
                    <a:pt x="20624" y="21371"/>
                  </a:cubicBezTo>
                  <a:cubicBezTo>
                    <a:pt x="20661" y="21428"/>
                    <a:pt x="20659" y="21512"/>
                    <a:pt x="20692" y="21655"/>
                  </a:cubicBezTo>
                  <a:cubicBezTo>
                    <a:pt x="20385" y="21489"/>
                    <a:pt x="11082" y="14138"/>
                    <a:pt x="10769" y="13907"/>
                  </a:cubicBezTo>
                  <a:cubicBezTo>
                    <a:pt x="5022" y="9665"/>
                    <a:pt x="4739" y="9718"/>
                    <a:pt x="3648" y="9103"/>
                  </a:cubicBezTo>
                  <a:cubicBezTo>
                    <a:pt x="3586" y="9068"/>
                    <a:pt x="3519" y="9023"/>
                    <a:pt x="3443" y="9023"/>
                  </a:cubicBezTo>
                  <a:cubicBezTo>
                    <a:pt x="3391" y="9023"/>
                    <a:pt x="3336" y="9043"/>
                    <a:pt x="3276" y="9099"/>
                  </a:cubicBezTo>
                  <a:cubicBezTo>
                    <a:pt x="3293" y="9250"/>
                    <a:pt x="3406" y="9354"/>
                    <a:pt x="3523" y="9448"/>
                  </a:cubicBezTo>
                  <a:cubicBezTo>
                    <a:pt x="4068" y="9888"/>
                    <a:pt x="4604" y="10343"/>
                    <a:pt x="5167" y="10758"/>
                  </a:cubicBezTo>
                  <a:cubicBezTo>
                    <a:pt x="9790" y="14170"/>
                    <a:pt x="10269" y="14835"/>
                    <a:pt x="15237" y="18665"/>
                  </a:cubicBezTo>
                  <a:cubicBezTo>
                    <a:pt x="17766" y="20613"/>
                    <a:pt x="19042" y="21434"/>
                    <a:pt x="20044" y="22331"/>
                  </a:cubicBezTo>
                  <a:cubicBezTo>
                    <a:pt x="20042" y="22599"/>
                    <a:pt x="20037" y="22791"/>
                    <a:pt x="19779" y="22882"/>
                  </a:cubicBezTo>
                  <a:cubicBezTo>
                    <a:pt x="17520" y="22229"/>
                    <a:pt x="3114" y="17864"/>
                    <a:pt x="347" y="17864"/>
                  </a:cubicBezTo>
                  <a:cubicBezTo>
                    <a:pt x="195" y="17864"/>
                    <a:pt x="78" y="17877"/>
                    <a:pt x="0" y="17905"/>
                  </a:cubicBezTo>
                  <a:cubicBezTo>
                    <a:pt x="301" y="18532"/>
                    <a:pt x="1370" y="18465"/>
                    <a:pt x="17777" y="23288"/>
                  </a:cubicBezTo>
                  <a:cubicBezTo>
                    <a:pt x="18171" y="23404"/>
                    <a:pt x="18584" y="23474"/>
                    <a:pt x="19097" y="23733"/>
                  </a:cubicBezTo>
                  <a:cubicBezTo>
                    <a:pt x="17349" y="23839"/>
                    <a:pt x="16689" y="23706"/>
                    <a:pt x="15614" y="23874"/>
                  </a:cubicBezTo>
                  <a:cubicBezTo>
                    <a:pt x="15551" y="23884"/>
                    <a:pt x="15468" y="23888"/>
                    <a:pt x="15370" y="23888"/>
                  </a:cubicBezTo>
                  <a:cubicBezTo>
                    <a:pt x="14908" y="23888"/>
                    <a:pt x="14109" y="23798"/>
                    <a:pt x="13519" y="23781"/>
                  </a:cubicBezTo>
                  <a:cubicBezTo>
                    <a:pt x="12340" y="23748"/>
                    <a:pt x="11159" y="23751"/>
                    <a:pt x="9981" y="23692"/>
                  </a:cubicBezTo>
                  <a:cubicBezTo>
                    <a:pt x="9246" y="23655"/>
                    <a:pt x="8512" y="23581"/>
                    <a:pt x="7772" y="23581"/>
                  </a:cubicBezTo>
                  <a:cubicBezTo>
                    <a:pt x="7746" y="23581"/>
                    <a:pt x="7720" y="23581"/>
                    <a:pt x="7694" y="23581"/>
                  </a:cubicBezTo>
                  <a:cubicBezTo>
                    <a:pt x="3684" y="23612"/>
                    <a:pt x="3549" y="23502"/>
                    <a:pt x="666" y="24064"/>
                  </a:cubicBezTo>
                  <a:cubicBezTo>
                    <a:pt x="572" y="24082"/>
                    <a:pt x="407" y="24097"/>
                    <a:pt x="476" y="24322"/>
                  </a:cubicBezTo>
                  <a:cubicBezTo>
                    <a:pt x="2711" y="24460"/>
                    <a:pt x="2913" y="24476"/>
                    <a:pt x="3483" y="24476"/>
                  </a:cubicBezTo>
                  <a:cubicBezTo>
                    <a:pt x="3654" y="24476"/>
                    <a:pt x="3857" y="24474"/>
                    <a:pt x="4158" y="24474"/>
                  </a:cubicBezTo>
                  <a:cubicBezTo>
                    <a:pt x="4567" y="24474"/>
                    <a:pt x="5155" y="24477"/>
                    <a:pt x="6086" y="24489"/>
                  </a:cubicBezTo>
                  <a:cubicBezTo>
                    <a:pt x="8955" y="24527"/>
                    <a:pt x="10487" y="24712"/>
                    <a:pt x="18792" y="24712"/>
                  </a:cubicBezTo>
                  <a:cubicBezTo>
                    <a:pt x="17602" y="25343"/>
                    <a:pt x="18253" y="24983"/>
                    <a:pt x="16380" y="25819"/>
                  </a:cubicBezTo>
                  <a:cubicBezTo>
                    <a:pt x="13068" y="27300"/>
                    <a:pt x="14224" y="26728"/>
                    <a:pt x="7049" y="30646"/>
                  </a:cubicBezTo>
                  <a:cubicBezTo>
                    <a:pt x="6203" y="31106"/>
                    <a:pt x="6148" y="31092"/>
                    <a:pt x="4909" y="32067"/>
                  </a:cubicBezTo>
                  <a:cubicBezTo>
                    <a:pt x="4857" y="32107"/>
                    <a:pt x="4857" y="32216"/>
                    <a:pt x="4836" y="32284"/>
                  </a:cubicBezTo>
                  <a:cubicBezTo>
                    <a:pt x="4909" y="32331"/>
                    <a:pt x="4975" y="32348"/>
                    <a:pt x="5038" y="32348"/>
                  </a:cubicBezTo>
                  <a:cubicBezTo>
                    <a:pt x="5137" y="32348"/>
                    <a:pt x="5227" y="32306"/>
                    <a:pt x="5319" y="32278"/>
                  </a:cubicBezTo>
                  <a:cubicBezTo>
                    <a:pt x="6423" y="31948"/>
                    <a:pt x="7449" y="31431"/>
                    <a:pt x="8481" y="30939"/>
                  </a:cubicBezTo>
                  <a:cubicBezTo>
                    <a:pt x="9717" y="30349"/>
                    <a:pt x="10934" y="29718"/>
                    <a:pt x="12136" y="29063"/>
                  </a:cubicBezTo>
                  <a:cubicBezTo>
                    <a:pt x="14516" y="27765"/>
                    <a:pt x="17001" y="26689"/>
                    <a:pt x="19447" y="25534"/>
                  </a:cubicBezTo>
                  <a:cubicBezTo>
                    <a:pt x="19449" y="25533"/>
                    <a:pt x="19451" y="25533"/>
                    <a:pt x="19453" y="25533"/>
                  </a:cubicBezTo>
                  <a:cubicBezTo>
                    <a:pt x="19476" y="25533"/>
                    <a:pt x="19518" y="25576"/>
                    <a:pt x="19525" y="25581"/>
                  </a:cubicBezTo>
                  <a:cubicBezTo>
                    <a:pt x="17904" y="27068"/>
                    <a:pt x="9034" y="35048"/>
                    <a:pt x="8436" y="37424"/>
                  </a:cubicBezTo>
                  <a:cubicBezTo>
                    <a:pt x="8530" y="37490"/>
                    <a:pt x="8611" y="37517"/>
                    <a:pt x="8685" y="37517"/>
                  </a:cubicBezTo>
                  <a:cubicBezTo>
                    <a:pt x="8799" y="37517"/>
                    <a:pt x="8894" y="37453"/>
                    <a:pt x="8984" y="37375"/>
                  </a:cubicBezTo>
                  <a:cubicBezTo>
                    <a:pt x="9737" y="36735"/>
                    <a:pt x="10485" y="36090"/>
                    <a:pt x="11151" y="35356"/>
                  </a:cubicBezTo>
                  <a:cubicBezTo>
                    <a:pt x="12089" y="34324"/>
                    <a:pt x="18396" y="27938"/>
                    <a:pt x="19025" y="27624"/>
                  </a:cubicBezTo>
                  <a:lnTo>
                    <a:pt x="19025" y="27624"/>
                  </a:lnTo>
                  <a:cubicBezTo>
                    <a:pt x="19242" y="27926"/>
                    <a:pt x="19016" y="27695"/>
                    <a:pt x="14336" y="36341"/>
                  </a:cubicBezTo>
                  <a:cubicBezTo>
                    <a:pt x="13728" y="37462"/>
                    <a:pt x="13282" y="38658"/>
                    <a:pt x="12869" y="39864"/>
                  </a:cubicBezTo>
                  <a:cubicBezTo>
                    <a:pt x="12796" y="40072"/>
                    <a:pt x="12701" y="40282"/>
                    <a:pt x="12866" y="40541"/>
                  </a:cubicBezTo>
                  <a:cubicBezTo>
                    <a:pt x="12964" y="40471"/>
                    <a:pt x="13079" y="40422"/>
                    <a:pt x="13147" y="40334"/>
                  </a:cubicBezTo>
                  <a:cubicBezTo>
                    <a:pt x="13796" y="39499"/>
                    <a:pt x="13494" y="40077"/>
                    <a:pt x="16374" y="34924"/>
                  </a:cubicBezTo>
                  <a:cubicBezTo>
                    <a:pt x="20458" y="27624"/>
                    <a:pt x="20662" y="27315"/>
                    <a:pt x="21524" y="25525"/>
                  </a:cubicBezTo>
                  <a:cubicBezTo>
                    <a:pt x="21600" y="25618"/>
                    <a:pt x="21696" y="25681"/>
                    <a:pt x="21705" y="25756"/>
                  </a:cubicBezTo>
                  <a:cubicBezTo>
                    <a:pt x="21754" y="26165"/>
                    <a:pt x="21698" y="26077"/>
                    <a:pt x="20751" y="30511"/>
                  </a:cubicBezTo>
                  <a:cubicBezTo>
                    <a:pt x="18796" y="39665"/>
                    <a:pt x="18431" y="40710"/>
                    <a:pt x="18926" y="42411"/>
                  </a:cubicBezTo>
                  <a:cubicBezTo>
                    <a:pt x="18948" y="42489"/>
                    <a:pt x="19023" y="42553"/>
                    <a:pt x="19101" y="42663"/>
                  </a:cubicBezTo>
                  <a:cubicBezTo>
                    <a:pt x="19216" y="42565"/>
                    <a:pt x="19343" y="42506"/>
                    <a:pt x="19393" y="42407"/>
                  </a:cubicBezTo>
                  <a:cubicBezTo>
                    <a:pt x="19566" y="42069"/>
                    <a:pt x="19765" y="41731"/>
                    <a:pt x="19858" y="41368"/>
                  </a:cubicBezTo>
                  <a:cubicBezTo>
                    <a:pt x="20047" y="40632"/>
                    <a:pt x="20058" y="40508"/>
                    <a:pt x="21417" y="33221"/>
                  </a:cubicBezTo>
                  <a:cubicBezTo>
                    <a:pt x="22152" y="29280"/>
                    <a:pt x="22182" y="28791"/>
                    <a:pt x="22345" y="28791"/>
                  </a:cubicBezTo>
                  <a:cubicBezTo>
                    <a:pt x="22374" y="28791"/>
                    <a:pt x="22406" y="28806"/>
                    <a:pt x="22447" y="28820"/>
                  </a:cubicBezTo>
                  <a:cubicBezTo>
                    <a:pt x="23854" y="34702"/>
                    <a:pt x="24635" y="42706"/>
                    <a:pt x="26890" y="44671"/>
                  </a:cubicBezTo>
                  <a:cubicBezTo>
                    <a:pt x="26983" y="44536"/>
                    <a:pt x="27094" y="44446"/>
                    <a:pt x="27105" y="44344"/>
                  </a:cubicBezTo>
                  <a:cubicBezTo>
                    <a:pt x="27263" y="42984"/>
                    <a:pt x="26983" y="42941"/>
                    <a:pt x="26381" y="40043"/>
                  </a:cubicBezTo>
                  <a:cubicBezTo>
                    <a:pt x="24628" y="31594"/>
                    <a:pt x="24391" y="29343"/>
                    <a:pt x="23047" y="25654"/>
                  </a:cubicBezTo>
                  <a:cubicBezTo>
                    <a:pt x="22945" y="25374"/>
                    <a:pt x="22876" y="25102"/>
                    <a:pt x="23041" y="24831"/>
                  </a:cubicBezTo>
                  <a:cubicBezTo>
                    <a:pt x="23106" y="24726"/>
                    <a:pt x="23161" y="24593"/>
                    <a:pt x="23308" y="24593"/>
                  </a:cubicBezTo>
                  <a:cubicBezTo>
                    <a:pt x="23338" y="24593"/>
                    <a:pt x="23371" y="24599"/>
                    <a:pt x="23409" y="24611"/>
                  </a:cubicBezTo>
                  <a:cubicBezTo>
                    <a:pt x="24248" y="26563"/>
                    <a:pt x="25256" y="28445"/>
                    <a:pt x="26254" y="30329"/>
                  </a:cubicBezTo>
                  <a:cubicBezTo>
                    <a:pt x="29662" y="36750"/>
                    <a:pt x="30703" y="40190"/>
                    <a:pt x="33252" y="44012"/>
                  </a:cubicBezTo>
                  <a:cubicBezTo>
                    <a:pt x="33476" y="44349"/>
                    <a:pt x="33804" y="44624"/>
                    <a:pt x="34116" y="44891"/>
                  </a:cubicBezTo>
                  <a:cubicBezTo>
                    <a:pt x="34203" y="44966"/>
                    <a:pt x="34307" y="45014"/>
                    <a:pt x="34414" y="45014"/>
                  </a:cubicBezTo>
                  <a:cubicBezTo>
                    <a:pt x="34517" y="45014"/>
                    <a:pt x="34624" y="44970"/>
                    <a:pt x="34725" y="44862"/>
                  </a:cubicBezTo>
                  <a:cubicBezTo>
                    <a:pt x="34203" y="43169"/>
                    <a:pt x="26765" y="28842"/>
                    <a:pt x="26572" y="27967"/>
                  </a:cubicBezTo>
                  <a:lnTo>
                    <a:pt x="26572" y="27967"/>
                  </a:lnTo>
                  <a:cubicBezTo>
                    <a:pt x="26892" y="28230"/>
                    <a:pt x="26788" y="27985"/>
                    <a:pt x="28231" y="29994"/>
                  </a:cubicBezTo>
                  <a:cubicBezTo>
                    <a:pt x="32586" y="36057"/>
                    <a:pt x="35819" y="38969"/>
                    <a:pt x="37337" y="40801"/>
                  </a:cubicBezTo>
                  <a:cubicBezTo>
                    <a:pt x="38097" y="41719"/>
                    <a:pt x="39030" y="42441"/>
                    <a:pt x="39898" y="43234"/>
                  </a:cubicBezTo>
                  <a:cubicBezTo>
                    <a:pt x="40335" y="43633"/>
                    <a:pt x="40818" y="44015"/>
                    <a:pt x="41476" y="44126"/>
                  </a:cubicBezTo>
                  <a:cubicBezTo>
                    <a:pt x="41521" y="44078"/>
                    <a:pt x="41563" y="44033"/>
                    <a:pt x="41630" y="43965"/>
                  </a:cubicBezTo>
                  <a:cubicBezTo>
                    <a:pt x="41471" y="43567"/>
                    <a:pt x="41308" y="43195"/>
                    <a:pt x="41039" y="42877"/>
                  </a:cubicBezTo>
                  <a:cubicBezTo>
                    <a:pt x="38078" y="39368"/>
                    <a:pt x="37955" y="39195"/>
                    <a:pt x="37148" y="38285"/>
                  </a:cubicBezTo>
                  <a:cubicBezTo>
                    <a:pt x="32402" y="32923"/>
                    <a:pt x="34027" y="35211"/>
                    <a:pt x="27087" y="26399"/>
                  </a:cubicBezTo>
                  <a:cubicBezTo>
                    <a:pt x="27036" y="26335"/>
                    <a:pt x="27017" y="26246"/>
                    <a:pt x="26982" y="26166"/>
                  </a:cubicBezTo>
                  <a:cubicBezTo>
                    <a:pt x="27022" y="26145"/>
                    <a:pt x="27057" y="26137"/>
                    <a:pt x="27088" y="26137"/>
                  </a:cubicBezTo>
                  <a:cubicBezTo>
                    <a:pt x="27192" y="26137"/>
                    <a:pt x="27250" y="26232"/>
                    <a:pt x="27317" y="26279"/>
                  </a:cubicBezTo>
                  <a:cubicBezTo>
                    <a:pt x="32177" y="29692"/>
                    <a:pt x="30586" y="28640"/>
                    <a:pt x="34839" y="31852"/>
                  </a:cubicBezTo>
                  <a:cubicBezTo>
                    <a:pt x="36035" y="32757"/>
                    <a:pt x="44866" y="39400"/>
                    <a:pt x="47035" y="39400"/>
                  </a:cubicBezTo>
                  <a:cubicBezTo>
                    <a:pt x="47197" y="39400"/>
                    <a:pt x="47322" y="39363"/>
                    <a:pt x="47404" y="39283"/>
                  </a:cubicBezTo>
                  <a:cubicBezTo>
                    <a:pt x="47334" y="39165"/>
                    <a:pt x="47082" y="38463"/>
                    <a:pt x="45629" y="37508"/>
                  </a:cubicBezTo>
                  <a:cubicBezTo>
                    <a:pt x="34643" y="30282"/>
                    <a:pt x="38647" y="32763"/>
                    <a:pt x="30124" y="26678"/>
                  </a:cubicBezTo>
                  <a:cubicBezTo>
                    <a:pt x="29376" y="26142"/>
                    <a:pt x="28583" y="25670"/>
                    <a:pt x="27798" y="25163"/>
                  </a:cubicBezTo>
                  <a:cubicBezTo>
                    <a:pt x="27846" y="25132"/>
                    <a:pt x="27850" y="25101"/>
                    <a:pt x="27919" y="25101"/>
                  </a:cubicBezTo>
                  <a:cubicBezTo>
                    <a:pt x="28176" y="25101"/>
                    <a:pt x="29344" y="25537"/>
                    <a:pt x="37175" y="28065"/>
                  </a:cubicBezTo>
                  <a:cubicBezTo>
                    <a:pt x="43311" y="30045"/>
                    <a:pt x="44591" y="30465"/>
                    <a:pt x="46329" y="30714"/>
                  </a:cubicBezTo>
                  <a:cubicBezTo>
                    <a:pt x="46767" y="30777"/>
                    <a:pt x="47217" y="30782"/>
                    <a:pt x="47660" y="30791"/>
                  </a:cubicBezTo>
                  <a:cubicBezTo>
                    <a:pt x="47663" y="30791"/>
                    <a:pt x="47666" y="30791"/>
                    <a:pt x="47670" y="30791"/>
                  </a:cubicBezTo>
                  <a:cubicBezTo>
                    <a:pt x="47857" y="30791"/>
                    <a:pt x="48039" y="30728"/>
                    <a:pt x="48130" y="30478"/>
                  </a:cubicBezTo>
                  <a:cubicBezTo>
                    <a:pt x="47988" y="30376"/>
                    <a:pt x="47843" y="30252"/>
                    <a:pt x="47681" y="30161"/>
                  </a:cubicBezTo>
                  <a:cubicBezTo>
                    <a:pt x="47015" y="29782"/>
                    <a:pt x="46307" y="29495"/>
                    <a:pt x="45583" y="29249"/>
                  </a:cubicBezTo>
                  <a:cubicBezTo>
                    <a:pt x="35947" y="25990"/>
                    <a:pt x="40299" y="27253"/>
                    <a:pt x="26780" y="23043"/>
                  </a:cubicBezTo>
                  <a:cubicBezTo>
                    <a:pt x="39656" y="22278"/>
                    <a:pt x="45911" y="22925"/>
                    <a:pt x="46429" y="21700"/>
                  </a:cubicBezTo>
                  <a:cubicBezTo>
                    <a:pt x="46359" y="21631"/>
                    <a:pt x="46289" y="21512"/>
                    <a:pt x="46190" y="21475"/>
                  </a:cubicBezTo>
                  <a:cubicBezTo>
                    <a:pt x="45771" y="21320"/>
                    <a:pt x="45342" y="21219"/>
                    <a:pt x="44886" y="21219"/>
                  </a:cubicBezTo>
                  <a:cubicBezTo>
                    <a:pt x="43751" y="21218"/>
                    <a:pt x="42614" y="21195"/>
                    <a:pt x="41477" y="21195"/>
                  </a:cubicBezTo>
                  <a:cubicBezTo>
                    <a:pt x="41275" y="21195"/>
                    <a:pt x="41072" y="21196"/>
                    <a:pt x="40870" y="21197"/>
                  </a:cubicBezTo>
                  <a:cubicBezTo>
                    <a:pt x="38514" y="21219"/>
                    <a:pt x="36157" y="21196"/>
                    <a:pt x="33802" y="21372"/>
                  </a:cubicBezTo>
                  <a:cubicBezTo>
                    <a:pt x="32344" y="21480"/>
                    <a:pt x="30875" y="21468"/>
                    <a:pt x="29414" y="21590"/>
                  </a:cubicBezTo>
                  <a:cubicBezTo>
                    <a:pt x="28622" y="21654"/>
                    <a:pt x="27822" y="21596"/>
                    <a:pt x="27034" y="21756"/>
                  </a:cubicBezTo>
                  <a:cubicBezTo>
                    <a:pt x="26974" y="21768"/>
                    <a:pt x="26912" y="21772"/>
                    <a:pt x="26841" y="21772"/>
                  </a:cubicBezTo>
                  <a:cubicBezTo>
                    <a:pt x="26719" y="21772"/>
                    <a:pt x="26569" y="21761"/>
                    <a:pt x="26352" y="21761"/>
                  </a:cubicBezTo>
                  <a:cubicBezTo>
                    <a:pt x="36995" y="16789"/>
                    <a:pt x="40540" y="16302"/>
                    <a:pt x="40894" y="14825"/>
                  </a:cubicBezTo>
                  <a:cubicBezTo>
                    <a:pt x="40725" y="14774"/>
                    <a:pt x="40585" y="14708"/>
                    <a:pt x="40441" y="14696"/>
                  </a:cubicBezTo>
                  <a:cubicBezTo>
                    <a:pt x="40386" y="14692"/>
                    <a:pt x="40328" y="14690"/>
                    <a:pt x="40268" y="14690"/>
                  </a:cubicBezTo>
                  <a:cubicBezTo>
                    <a:pt x="38063" y="14690"/>
                    <a:pt x="32319" y="17494"/>
                    <a:pt x="24683" y="21113"/>
                  </a:cubicBezTo>
                  <a:cubicBezTo>
                    <a:pt x="24620" y="21143"/>
                    <a:pt x="24555" y="21193"/>
                    <a:pt x="24488" y="21193"/>
                  </a:cubicBezTo>
                  <a:cubicBezTo>
                    <a:pt x="24447" y="21193"/>
                    <a:pt x="24406" y="21174"/>
                    <a:pt x="24364" y="21123"/>
                  </a:cubicBezTo>
                  <a:cubicBezTo>
                    <a:pt x="29896" y="16313"/>
                    <a:pt x="30270" y="16019"/>
                    <a:pt x="33721" y="12251"/>
                  </a:cubicBezTo>
                  <a:cubicBezTo>
                    <a:pt x="35135" y="10707"/>
                    <a:pt x="35233" y="10437"/>
                    <a:pt x="35527" y="9920"/>
                  </a:cubicBezTo>
                  <a:cubicBezTo>
                    <a:pt x="35595" y="9802"/>
                    <a:pt x="35553" y="9678"/>
                    <a:pt x="35366" y="9594"/>
                  </a:cubicBezTo>
                  <a:cubicBezTo>
                    <a:pt x="33880" y="10288"/>
                    <a:pt x="33283" y="11872"/>
                    <a:pt x="24751" y="19255"/>
                  </a:cubicBezTo>
                  <a:cubicBezTo>
                    <a:pt x="24572" y="18825"/>
                    <a:pt x="26036" y="17099"/>
                    <a:pt x="30509" y="8390"/>
                  </a:cubicBezTo>
                  <a:cubicBezTo>
                    <a:pt x="30742" y="7933"/>
                    <a:pt x="30866" y="7438"/>
                    <a:pt x="30950" y="6935"/>
                  </a:cubicBezTo>
                  <a:cubicBezTo>
                    <a:pt x="30980" y="6746"/>
                    <a:pt x="30952" y="6545"/>
                    <a:pt x="30641" y="6523"/>
                  </a:cubicBezTo>
                  <a:cubicBezTo>
                    <a:pt x="30230" y="6802"/>
                    <a:pt x="29845" y="7274"/>
                    <a:pt x="29022" y="8703"/>
                  </a:cubicBezTo>
                  <a:cubicBezTo>
                    <a:pt x="25366" y="15035"/>
                    <a:pt x="25952" y="14140"/>
                    <a:pt x="25626" y="14498"/>
                  </a:cubicBezTo>
                  <a:lnTo>
                    <a:pt x="25626" y="14498"/>
                  </a:lnTo>
                  <a:cubicBezTo>
                    <a:pt x="25987" y="12723"/>
                    <a:pt x="29096" y="4070"/>
                    <a:pt x="28609" y="2204"/>
                  </a:cubicBezTo>
                  <a:lnTo>
                    <a:pt x="28609" y="2204"/>
                  </a:lnTo>
                  <a:cubicBezTo>
                    <a:pt x="28296" y="2213"/>
                    <a:pt x="28215" y="2452"/>
                    <a:pt x="28142" y="2648"/>
                  </a:cubicBezTo>
                  <a:cubicBezTo>
                    <a:pt x="26874" y="6011"/>
                    <a:pt x="27745" y="3562"/>
                    <a:pt x="23294" y="17928"/>
                  </a:cubicBezTo>
                  <a:cubicBezTo>
                    <a:pt x="23245" y="18080"/>
                    <a:pt x="23215" y="18235"/>
                    <a:pt x="23019" y="18261"/>
                  </a:cubicBezTo>
                  <a:cubicBezTo>
                    <a:pt x="22287" y="9709"/>
                    <a:pt x="22845" y="14408"/>
                    <a:pt x="22186" y="8275"/>
                  </a:cubicBezTo>
                  <a:cubicBezTo>
                    <a:pt x="22082" y="7297"/>
                    <a:pt x="21456" y="1234"/>
                    <a:pt x="20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1" name="Google Shape;11551;p47"/>
          <p:cNvGrpSpPr/>
          <p:nvPr/>
        </p:nvGrpSpPr>
        <p:grpSpPr>
          <a:xfrm>
            <a:off x="7601691" y="2061181"/>
            <a:ext cx="2023280" cy="3217682"/>
            <a:chOff x="931100" y="794275"/>
            <a:chExt cx="4730606" cy="7523222"/>
          </a:xfrm>
        </p:grpSpPr>
        <p:grpSp>
          <p:nvGrpSpPr>
            <p:cNvPr id="11552" name="Google Shape;11552;p47"/>
            <p:cNvGrpSpPr/>
            <p:nvPr/>
          </p:nvGrpSpPr>
          <p:grpSpPr>
            <a:xfrm>
              <a:off x="931100" y="794275"/>
              <a:ext cx="4730606" cy="6869008"/>
              <a:chOff x="1412100" y="107425"/>
              <a:chExt cx="3035748" cy="4408014"/>
            </a:xfrm>
          </p:grpSpPr>
          <p:sp>
            <p:nvSpPr>
              <p:cNvPr id="11553" name="Google Shape;11553;p47"/>
              <p:cNvSpPr/>
              <p:nvPr/>
            </p:nvSpPr>
            <p:spPr>
              <a:xfrm>
                <a:off x="2899225" y="107547"/>
                <a:ext cx="1548623" cy="4407892"/>
              </a:xfrm>
              <a:custGeom>
                <a:avLst/>
                <a:gdLst/>
                <a:ahLst/>
                <a:cxnLst/>
                <a:rect l="l" t="t" r="r" b="b"/>
                <a:pathLst>
                  <a:path w="38337" h="109113" extrusionOk="0">
                    <a:moveTo>
                      <a:pt x="12447" y="1"/>
                    </a:moveTo>
                    <a:cubicBezTo>
                      <a:pt x="11737" y="1"/>
                      <a:pt x="11118" y="524"/>
                      <a:pt x="11014" y="1246"/>
                    </a:cubicBezTo>
                    <a:cubicBezTo>
                      <a:pt x="10933" y="1815"/>
                      <a:pt x="9015" y="15278"/>
                      <a:pt x="9905" y="23904"/>
                    </a:cubicBezTo>
                    <a:cubicBezTo>
                      <a:pt x="10319" y="27907"/>
                      <a:pt x="10590" y="34920"/>
                      <a:pt x="10392" y="42369"/>
                    </a:cubicBezTo>
                    <a:cubicBezTo>
                      <a:pt x="3151" y="30446"/>
                      <a:pt x="3289" y="12680"/>
                      <a:pt x="3291" y="12491"/>
                    </a:cubicBezTo>
                    <a:cubicBezTo>
                      <a:pt x="3302" y="11688"/>
                      <a:pt x="2660" y="11030"/>
                      <a:pt x="1859" y="11020"/>
                    </a:cubicBezTo>
                    <a:lnTo>
                      <a:pt x="1839" y="11020"/>
                    </a:lnTo>
                    <a:cubicBezTo>
                      <a:pt x="1047" y="11020"/>
                      <a:pt x="398" y="11657"/>
                      <a:pt x="388" y="12452"/>
                    </a:cubicBezTo>
                    <a:cubicBezTo>
                      <a:pt x="376" y="13318"/>
                      <a:pt x="208" y="33816"/>
                      <a:pt x="9602" y="46392"/>
                    </a:cubicBezTo>
                    <a:cubicBezTo>
                      <a:pt x="9765" y="46610"/>
                      <a:pt x="9980" y="46762"/>
                      <a:pt x="10214" y="46859"/>
                    </a:cubicBezTo>
                    <a:cubicBezTo>
                      <a:pt x="9867" y="53360"/>
                      <a:pt x="9121" y="59805"/>
                      <a:pt x="7752" y="64534"/>
                    </a:cubicBezTo>
                    <a:cubicBezTo>
                      <a:pt x="7606" y="65043"/>
                      <a:pt x="7465" y="65538"/>
                      <a:pt x="7329" y="66027"/>
                    </a:cubicBezTo>
                    <a:cubicBezTo>
                      <a:pt x="4487" y="60452"/>
                      <a:pt x="5142" y="48976"/>
                      <a:pt x="5740" y="44429"/>
                    </a:cubicBezTo>
                    <a:cubicBezTo>
                      <a:pt x="5844" y="43633"/>
                      <a:pt x="5284" y="42904"/>
                      <a:pt x="4488" y="42800"/>
                    </a:cubicBezTo>
                    <a:cubicBezTo>
                      <a:pt x="4425" y="42792"/>
                      <a:pt x="4361" y="42787"/>
                      <a:pt x="4298" y="42787"/>
                    </a:cubicBezTo>
                    <a:cubicBezTo>
                      <a:pt x="3581" y="42787"/>
                      <a:pt x="2957" y="43320"/>
                      <a:pt x="2861" y="44051"/>
                    </a:cubicBezTo>
                    <a:cubicBezTo>
                      <a:pt x="2595" y="46068"/>
                      <a:pt x="525" y="63359"/>
                      <a:pt x="6352" y="69700"/>
                    </a:cubicBezTo>
                    <a:cubicBezTo>
                      <a:pt x="4493" y="77050"/>
                      <a:pt x="3966" y="81510"/>
                      <a:pt x="3861" y="82530"/>
                    </a:cubicBezTo>
                    <a:cubicBezTo>
                      <a:pt x="3079" y="84432"/>
                      <a:pt x="2504" y="86245"/>
                      <a:pt x="2210" y="87908"/>
                    </a:cubicBezTo>
                    <a:cubicBezTo>
                      <a:pt x="1" y="100384"/>
                      <a:pt x="409" y="107456"/>
                      <a:pt x="427" y="107752"/>
                    </a:cubicBezTo>
                    <a:cubicBezTo>
                      <a:pt x="475" y="108522"/>
                      <a:pt x="1115" y="109113"/>
                      <a:pt x="1875" y="109113"/>
                    </a:cubicBezTo>
                    <a:cubicBezTo>
                      <a:pt x="1905" y="109113"/>
                      <a:pt x="1936" y="109112"/>
                      <a:pt x="1967" y="109110"/>
                    </a:cubicBezTo>
                    <a:cubicBezTo>
                      <a:pt x="2766" y="109061"/>
                      <a:pt x="3375" y="108373"/>
                      <a:pt x="3326" y="107571"/>
                    </a:cubicBezTo>
                    <a:cubicBezTo>
                      <a:pt x="3322" y="107502"/>
                      <a:pt x="2929" y="100507"/>
                      <a:pt x="5070" y="88413"/>
                    </a:cubicBezTo>
                    <a:cubicBezTo>
                      <a:pt x="6351" y="81177"/>
                      <a:pt x="13908" y="69994"/>
                      <a:pt x="21251" y="60698"/>
                    </a:cubicBezTo>
                    <a:cubicBezTo>
                      <a:pt x="21334" y="60616"/>
                      <a:pt x="21408" y="60523"/>
                      <a:pt x="21470" y="60422"/>
                    </a:cubicBezTo>
                    <a:cubicBezTo>
                      <a:pt x="23352" y="58049"/>
                      <a:pt x="25215" y="55801"/>
                      <a:pt x="26952" y="53782"/>
                    </a:cubicBezTo>
                    <a:cubicBezTo>
                      <a:pt x="27022" y="53716"/>
                      <a:pt x="27086" y="53642"/>
                      <a:pt x="27142" y="53562"/>
                    </a:cubicBezTo>
                    <a:cubicBezTo>
                      <a:pt x="28249" y="52278"/>
                      <a:pt x="29305" y="51086"/>
                      <a:pt x="30273" y="50018"/>
                    </a:cubicBezTo>
                    <a:cubicBezTo>
                      <a:pt x="33940" y="45978"/>
                      <a:pt x="35622" y="40591"/>
                      <a:pt x="35275" y="34002"/>
                    </a:cubicBezTo>
                    <a:cubicBezTo>
                      <a:pt x="35086" y="30432"/>
                      <a:pt x="37805" y="26629"/>
                      <a:pt x="37863" y="26548"/>
                    </a:cubicBezTo>
                    <a:cubicBezTo>
                      <a:pt x="38336" y="25896"/>
                      <a:pt x="38195" y="24989"/>
                      <a:pt x="37547" y="24516"/>
                    </a:cubicBezTo>
                    <a:cubicBezTo>
                      <a:pt x="37289" y="24326"/>
                      <a:pt x="36989" y="24235"/>
                      <a:pt x="36691" y="24235"/>
                    </a:cubicBezTo>
                    <a:cubicBezTo>
                      <a:pt x="36244" y="24235"/>
                      <a:pt x="35804" y="24441"/>
                      <a:pt x="35519" y="24829"/>
                    </a:cubicBezTo>
                    <a:cubicBezTo>
                      <a:pt x="35381" y="25017"/>
                      <a:pt x="32130" y="29515"/>
                      <a:pt x="32375" y="34150"/>
                    </a:cubicBezTo>
                    <a:cubicBezTo>
                      <a:pt x="32677" y="39878"/>
                      <a:pt x="31353" y="44349"/>
                      <a:pt x="28340" y="47806"/>
                    </a:cubicBezTo>
                    <a:cubicBezTo>
                      <a:pt x="29153" y="38824"/>
                      <a:pt x="27574" y="25667"/>
                      <a:pt x="27554" y="25506"/>
                    </a:cubicBezTo>
                    <a:cubicBezTo>
                      <a:pt x="27180" y="22505"/>
                      <a:pt x="29342" y="18584"/>
                      <a:pt x="29364" y="18546"/>
                    </a:cubicBezTo>
                    <a:cubicBezTo>
                      <a:pt x="29754" y="17846"/>
                      <a:pt x="29505" y="16963"/>
                      <a:pt x="28806" y="16571"/>
                    </a:cubicBezTo>
                    <a:cubicBezTo>
                      <a:pt x="28581" y="16445"/>
                      <a:pt x="28338" y="16385"/>
                      <a:pt x="28097" y="16385"/>
                    </a:cubicBezTo>
                    <a:cubicBezTo>
                      <a:pt x="27589" y="16385"/>
                      <a:pt x="27095" y="16652"/>
                      <a:pt x="26830" y="17128"/>
                    </a:cubicBezTo>
                    <a:cubicBezTo>
                      <a:pt x="26721" y="17321"/>
                      <a:pt x="24178" y="21914"/>
                      <a:pt x="24673" y="25868"/>
                    </a:cubicBezTo>
                    <a:cubicBezTo>
                      <a:pt x="25289" y="30804"/>
                      <a:pt x="26588" y="46034"/>
                      <a:pt x="24669" y="51994"/>
                    </a:cubicBezTo>
                    <a:cubicBezTo>
                      <a:pt x="23793" y="53016"/>
                      <a:pt x="22801" y="54192"/>
                      <a:pt x="21727" y="55496"/>
                    </a:cubicBezTo>
                    <a:cubicBezTo>
                      <a:pt x="21773" y="53652"/>
                      <a:pt x="21866" y="51395"/>
                      <a:pt x="22052" y="49158"/>
                    </a:cubicBezTo>
                    <a:cubicBezTo>
                      <a:pt x="22261" y="46647"/>
                      <a:pt x="21629" y="42803"/>
                      <a:pt x="20834" y="38758"/>
                    </a:cubicBezTo>
                    <a:cubicBezTo>
                      <a:pt x="22810" y="36090"/>
                      <a:pt x="23865" y="29034"/>
                      <a:pt x="24251" y="25864"/>
                    </a:cubicBezTo>
                    <a:cubicBezTo>
                      <a:pt x="24347" y="25068"/>
                      <a:pt x="23782" y="24343"/>
                      <a:pt x="22984" y="24248"/>
                    </a:cubicBezTo>
                    <a:cubicBezTo>
                      <a:pt x="22925" y="24240"/>
                      <a:pt x="22866" y="24237"/>
                      <a:pt x="22807" y="24237"/>
                    </a:cubicBezTo>
                    <a:cubicBezTo>
                      <a:pt x="22084" y="24237"/>
                      <a:pt x="21457" y="24777"/>
                      <a:pt x="21366" y="25515"/>
                    </a:cubicBezTo>
                    <a:cubicBezTo>
                      <a:pt x="20998" y="28543"/>
                      <a:pt x="20415" y="31551"/>
                      <a:pt x="19819" y="33757"/>
                    </a:cubicBezTo>
                    <a:cubicBezTo>
                      <a:pt x="19165" y="30531"/>
                      <a:pt x="18607" y="27581"/>
                      <a:pt x="18530" y="25632"/>
                    </a:cubicBezTo>
                    <a:cubicBezTo>
                      <a:pt x="18320" y="20419"/>
                      <a:pt x="20638" y="12063"/>
                      <a:pt x="20662" y="11979"/>
                    </a:cubicBezTo>
                    <a:cubicBezTo>
                      <a:pt x="20879" y="11207"/>
                      <a:pt x="20427" y="10405"/>
                      <a:pt x="19654" y="10189"/>
                    </a:cubicBezTo>
                    <a:cubicBezTo>
                      <a:pt x="19523" y="10153"/>
                      <a:pt x="19390" y="10135"/>
                      <a:pt x="19260" y="10135"/>
                    </a:cubicBezTo>
                    <a:cubicBezTo>
                      <a:pt x="18624" y="10135"/>
                      <a:pt x="18043" y="10555"/>
                      <a:pt x="17865" y="11196"/>
                    </a:cubicBezTo>
                    <a:cubicBezTo>
                      <a:pt x="17764" y="11557"/>
                      <a:pt x="15400" y="20075"/>
                      <a:pt x="15627" y="25747"/>
                    </a:cubicBezTo>
                    <a:cubicBezTo>
                      <a:pt x="15728" y="28264"/>
                      <a:pt x="16497" y="32023"/>
                      <a:pt x="17312" y="36001"/>
                    </a:cubicBezTo>
                    <a:cubicBezTo>
                      <a:pt x="17486" y="36849"/>
                      <a:pt x="17663" y="37718"/>
                      <a:pt x="17836" y="38589"/>
                    </a:cubicBezTo>
                    <a:lnTo>
                      <a:pt x="17841" y="38609"/>
                    </a:lnTo>
                    <a:cubicBezTo>
                      <a:pt x="18638" y="42606"/>
                      <a:pt x="19345" y="46638"/>
                      <a:pt x="19157" y="48921"/>
                    </a:cubicBezTo>
                    <a:cubicBezTo>
                      <a:pt x="18790" y="53327"/>
                      <a:pt x="18772" y="57679"/>
                      <a:pt x="18777" y="59155"/>
                    </a:cubicBezTo>
                    <a:cubicBezTo>
                      <a:pt x="15295" y="63567"/>
                      <a:pt x="11455" y="68791"/>
                      <a:pt x="8323" y="73947"/>
                    </a:cubicBezTo>
                    <a:cubicBezTo>
                      <a:pt x="8867" y="71518"/>
                      <a:pt x="9588" y="68638"/>
                      <a:pt x="10541" y="65339"/>
                    </a:cubicBezTo>
                    <a:cubicBezTo>
                      <a:pt x="13913" y="53670"/>
                      <a:pt x="13666" y="32056"/>
                      <a:pt x="12794" y="23604"/>
                    </a:cubicBezTo>
                    <a:cubicBezTo>
                      <a:pt x="11940" y="15337"/>
                      <a:pt x="13869" y="1796"/>
                      <a:pt x="13889" y="1660"/>
                    </a:cubicBezTo>
                    <a:cubicBezTo>
                      <a:pt x="14003" y="867"/>
                      <a:pt x="13453" y="130"/>
                      <a:pt x="12658" y="16"/>
                    </a:cubicBezTo>
                    <a:cubicBezTo>
                      <a:pt x="12587" y="6"/>
                      <a:pt x="12517" y="1"/>
                      <a:pt x="124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11554;p47"/>
              <p:cNvSpPr/>
              <p:nvPr/>
            </p:nvSpPr>
            <p:spPr>
              <a:xfrm>
                <a:off x="2025467" y="107425"/>
                <a:ext cx="849588" cy="4407731"/>
              </a:xfrm>
              <a:custGeom>
                <a:avLst/>
                <a:gdLst/>
                <a:ahLst/>
                <a:cxnLst/>
                <a:rect l="l" t="t" r="r" b="b"/>
                <a:pathLst>
                  <a:path w="21032" h="109109" extrusionOk="0">
                    <a:moveTo>
                      <a:pt x="17792" y="1"/>
                    </a:moveTo>
                    <a:cubicBezTo>
                      <a:pt x="17012" y="1"/>
                      <a:pt x="16336" y="632"/>
                      <a:pt x="16325" y="1431"/>
                    </a:cubicBezTo>
                    <a:cubicBezTo>
                      <a:pt x="16320" y="1726"/>
                      <a:pt x="15865" y="31070"/>
                      <a:pt x="14146" y="40251"/>
                    </a:cubicBezTo>
                    <a:cubicBezTo>
                      <a:pt x="13202" y="45285"/>
                      <a:pt x="12391" y="51975"/>
                      <a:pt x="11962" y="58547"/>
                    </a:cubicBezTo>
                    <a:cubicBezTo>
                      <a:pt x="11445" y="55277"/>
                      <a:pt x="10958" y="51516"/>
                      <a:pt x="10541" y="48292"/>
                    </a:cubicBezTo>
                    <a:cubicBezTo>
                      <a:pt x="9938" y="43631"/>
                      <a:pt x="9351" y="39100"/>
                      <a:pt x="8688" y="35326"/>
                    </a:cubicBezTo>
                    <a:cubicBezTo>
                      <a:pt x="8788" y="35241"/>
                      <a:pt x="8878" y="35143"/>
                      <a:pt x="8954" y="35029"/>
                    </a:cubicBezTo>
                    <a:cubicBezTo>
                      <a:pt x="11756" y="30811"/>
                      <a:pt x="11650" y="12291"/>
                      <a:pt x="11629" y="10193"/>
                    </a:cubicBezTo>
                    <a:cubicBezTo>
                      <a:pt x="11621" y="9396"/>
                      <a:pt x="10973" y="8755"/>
                      <a:pt x="10177" y="8755"/>
                    </a:cubicBezTo>
                    <a:lnTo>
                      <a:pt x="10163" y="8755"/>
                    </a:lnTo>
                    <a:cubicBezTo>
                      <a:pt x="9359" y="8764"/>
                      <a:pt x="8716" y="9419"/>
                      <a:pt x="8724" y="10222"/>
                    </a:cubicBezTo>
                    <a:cubicBezTo>
                      <a:pt x="8783" y="16032"/>
                      <a:pt x="8486" y="25024"/>
                      <a:pt x="7563" y="30086"/>
                    </a:cubicBezTo>
                    <a:cubicBezTo>
                      <a:pt x="7155" y="28604"/>
                      <a:pt x="6713" y="27427"/>
                      <a:pt x="6219" y="26656"/>
                    </a:cubicBezTo>
                    <a:cubicBezTo>
                      <a:pt x="3029" y="21654"/>
                      <a:pt x="4217" y="12760"/>
                      <a:pt x="4230" y="12671"/>
                    </a:cubicBezTo>
                    <a:cubicBezTo>
                      <a:pt x="4340" y="11878"/>
                      <a:pt x="3786" y="11144"/>
                      <a:pt x="2993" y="11032"/>
                    </a:cubicBezTo>
                    <a:cubicBezTo>
                      <a:pt x="2927" y="11024"/>
                      <a:pt x="2862" y="11019"/>
                      <a:pt x="2797" y="11019"/>
                    </a:cubicBezTo>
                    <a:cubicBezTo>
                      <a:pt x="2082" y="11019"/>
                      <a:pt x="1457" y="11540"/>
                      <a:pt x="1354" y="12269"/>
                    </a:cubicBezTo>
                    <a:cubicBezTo>
                      <a:pt x="1297" y="12676"/>
                      <a:pt x="1" y="22308"/>
                      <a:pt x="3771" y="28218"/>
                    </a:cubicBezTo>
                    <a:cubicBezTo>
                      <a:pt x="5336" y="30664"/>
                      <a:pt x="6571" y="40227"/>
                      <a:pt x="7661" y="48663"/>
                    </a:cubicBezTo>
                    <a:cubicBezTo>
                      <a:pt x="8048" y="51658"/>
                      <a:pt x="8392" y="54252"/>
                      <a:pt x="8715" y="56490"/>
                    </a:cubicBezTo>
                    <a:cubicBezTo>
                      <a:pt x="8366" y="56028"/>
                      <a:pt x="8036" y="55569"/>
                      <a:pt x="7756" y="55140"/>
                    </a:cubicBezTo>
                    <a:cubicBezTo>
                      <a:pt x="6848" y="53746"/>
                      <a:pt x="6316" y="47905"/>
                      <a:pt x="6229" y="44204"/>
                    </a:cubicBezTo>
                    <a:cubicBezTo>
                      <a:pt x="6210" y="43414"/>
                      <a:pt x="5564" y="42786"/>
                      <a:pt x="4778" y="42786"/>
                    </a:cubicBezTo>
                    <a:lnTo>
                      <a:pt x="4743" y="42786"/>
                    </a:lnTo>
                    <a:cubicBezTo>
                      <a:pt x="3941" y="42805"/>
                      <a:pt x="3306" y="43471"/>
                      <a:pt x="3326" y="44272"/>
                    </a:cubicBezTo>
                    <a:cubicBezTo>
                      <a:pt x="3365" y="45899"/>
                      <a:pt x="3641" y="54141"/>
                      <a:pt x="5323" y="56724"/>
                    </a:cubicBezTo>
                    <a:cubicBezTo>
                      <a:pt x="6643" y="58750"/>
                      <a:pt x="8846" y="61247"/>
                      <a:pt x="9629" y="62115"/>
                    </a:cubicBezTo>
                    <a:cubicBezTo>
                      <a:pt x="10239" y="65305"/>
                      <a:pt x="10850" y="67221"/>
                      <a:pt x="11646" y="68229"/>
                    </a:cubicBezTo>
                    <a:cubicBezTo>
                      <a:pt x="11657" y="70553"/>
                      <a:pt x="11743" y="72728"/>
                      <a:pt x="11924" y="74645"/>
                    </a:cubicBezTo>
                    <a:cubicBezTo>
                      <a:pt x="12785" y="83786"/>
                      <a:pt x="11651" y="107349"/>
                      <a:pt x="11638" y="107586"/>
                    </a:cubicBezTo>
                    <a:cubicBezTo>
                      <a:pt x="11600" y="108387"/>
                      <a:pt x="12217" y="109068"/>
                      <a:pt x="13018" y="109107"/>
                    </a:cubicBezTo>
                    <a:cubicBezTo>
                      <a:pt x="13042" y="109108"/>
                      <a:pt x="13066" y="109108"/>
                      <a:pt x="13089" y="109108"/>
                    </a:cubicBezTo>
                    <a:cubicBezTo>
                      <a:pt x="13859" y="109108"/>
                      <a:pt x="14501" y="108504"/>
                      <a:pt x="14540" y="107728"/>
                    </a:cubicBezTo>
                    <a:cubicBezTo>
                      <a:pt x="14586" y="106787"/>
                      <a:pt x="15618" y="85368"/>
                      <a:pt x="14904" y="75447"/>
                    </a:cubicBezTo>
                    <a:cubicBezTo>
                      <a:pt x="16563" y="74257"/>
                      <a:pt x="18213" y="70510"/>
                      <a:pt x="19631" y="59437"/>
                    </a:cubicBezTo>
                    <a:cubicBezTo>
                      <a:pt x="20590" y="51941"/>
                      <a:pt x="20987" y="44387"/>
                      <a:pt x="20991" y="44312"/>
                    </a:cubicBezTo>
                    <a:cubicBezTo>
                      <a:pt x="21031" y="43512"/>
                      <a:pt x="20417" y="42828"/>
                      <a:pt x="19615" y="42787"/>
                    </a:cubicBezTo>
                    <a:cubicBezTo>
                      <a:pt x="19588" y="42785"/>
                      <a:pt x="19561" y="42785"/>
                      <a:pt x="19534" y="42785"/>
                    </a:cubicBezTo>
                    <a:cubicBezTo>
                      <a:pt x="18759" y="42785"/>
                      <a:pt x="18131" y="43388"/>
                      <a:pt x="18089" y="44163"/>
                    </a:cubicBezTo>
                    <a:cubicBezTo>
                      <a:pt x="17516" y="55299"/>
                      <a:pt x="16078" y="65610"/>
                      <a:pt x="14582" y="70374"/>
                    </a:cubicBezTo>
                    <a:cubicBezTo>
                      <a:pt x="14556" y="69466"/>
                      <a:pt x="14543" y="68528"/>
                      <a:pt x="14544" y="67562"/>
                    </a:cubicBezTo>
                    <a:lnTo>
                      <a:pt x="14544" y="67556"/>
                    </a:lnTo>
                    <a:cubicBezTo>
                      <a:pt x="14551" y="58832"/>
                      <a:pt x="15639" y="48059"/>
                      <a:pt x="17001" y="40786"/>
                    </a:cubicBezTo>
                    <a:cubicBezTo>
                      <a:pt x="18767" y="31363"/>
                      <a:pt x="19211" y="2691"/>
                      <a:pt x="19229" y="1476"/>
                    </a:cubicBezTo>
                    <a:cubicBezTo>
                      <a:pt x="19241" y="673"/>
                      <a:pt x="18601" y="14"/>
                      <a:pt x="17798" y="1"/>
                    </a:cubicBezTo>
                    <a:cubicBezTo>
                      <a:pt x="17796" y="1"/>
                      <a:pt x="17794" y="1"/>
                      <a:pt x="177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11555;p47"/>
              <p:cNvSpPr/>
              <p:nvPr/>
            </p:nvSpPr>
            <p:spPr>
              <a:xfrm>
                <a:off x="1412100" y="516917"/>
                <a:ext cx="1007047" cy="3948452"/>
              </a:xfrm>
              <a:custGeom>
                <a:avLst/>
                <a:gdLst/>
                <a:ahLst/>
                <a:cxnLst/>
                <a:rect l="l" t="t" r="r" b="b"/>
                <a:pathLst>
                  <a:path w="24930" h="97740" extrusionOk="0">
                    <a:moveTo>
                      <a:pt x="9377" y="0"/>
                    </a:moveTo>
                    <a:cubicBezTo>
                      <a:pt x="8650" y="0"/>
                      <a:pt x="8027" y="545"/>
                      <a:pt x="7939" y="1283"/>
                    </a:cubicBezTo>
                    <a:cubicBezTo>
                      <a:pt x="7864" y="1924"/>
                      <a:pt x="6892" y="10187"/>
                      <a:pt x="6181" y="19142"/>
                    </a:cubicBezTo>
                    <a:cubicBezTo>
                      <a:pt x="4984" y="15001"/>
                      <a:pt x="4244" y="10440"/>
                      <a:pt x="4224" y="9711"/>
                    </a:cubicBezTo>
                    <a:cubicBezTo>
                      <a:pt x="4220" y="8913"/>
                      <a:pt x="3573" y="8265"/>
                      <a:pt x="2771" y="8265"/>
                    </a:cubicBezTo>
                    <a:cubicBezTo>
                      <a:pt x="1969" y="8265"/>
                      <a:pt x="1319" y="8915"/>
                      <a:pt x="1319" y="9717"/>
                    </a:cubicBezTo>
                    <a:cubicBezTo>
                      <a:pt x="1319" y="10832"/>
                      <a:pt x="2946" y="20926"/>
                      <a:pt x="5614" y="25688"/>
                    </a:cubicBezTo>
                    <a:cubicBezTo>
                      <a:pt x="5643" y="25739"/>
                      <a:pt x="5683" y="25779"/>
                      <a:pt x="5717" y="25824"/>
                    </a:cubicBezTo>
                    <a:cubicBezTo>
                      <a:pt x="5451" y="30467"/>
                      <a:pt x="5334" y="34826"/>
                      <a:pt x="5530" y="37920"/>
                    </a:cubicBezTo>
                    <a:cubicBezTo>
                      <a:pt x="4977" y="37351"/>
                      <a:pt x="4456" y="36653"/>
                      <a:pt x="4113" y="35824"/>
                    </a:cubicBezTo>
                    <a:cubicBezTo>
                      <a:pt x="3121" y="33424"/>
                      <a:pt x="2901" y="25153"/>
                      <a:pt x="2901" y="22167"/>
                    </a:cubicBezTo>
                    <a:cubicBezTo>
                      <a:pt x="2901" y="21364"/>
                      <a:pt x="2251" y="20715"/>
                      <a:pt x="1449" y="20715"/>
                    </a:cubicBezTo>
                    <a:cubicBezTo>
                      <a:pt x="646" y="20715"/>
                      <a:pt x="1" y="21361"/>
                      <a:pt x="1" y="22164"/>
                    </a:cubicBezTo>
                    <a:cubicBezTo>
                      <a:pt x="1" y="23321"/>
                      <a:pt x="40" y="33566"/>
                      <a:pt x="1433" y="36931"/>
                    </a:cubicBezTo>
                    <a:cubicBezTo>
                      <a:pt x="2598" y="39747"/>
                      <a:pt x="5057" y="41414"/>
                      <a:pt x="6223" y="42077"/>
                    </a:cubicBezTo>
                    <a:cubicBezTo>
                      <a:pt x="7613" y="46771"/>
                      <a:pt x="11208" y="52690"/>
                      <a:pt x="14701" y="58442"/>
                    </a:cubicBezTo>
                    <a:cubicBezTo>
                      <a:pt x="17698" y="63374"/>
                      <a:pt x="20795" y="68473"/>
                      <a:pt x="21160" y="70960"/>
                    </a:cubicBezTo>
                    <a:cubicBezTo>
                      <a:pt x="22021" y="76829"/>
                      <a:pt x="21558" y="96059"/>
                      <a:pt x="21554" y="96252"/>
                    </a:cubicBezTo>
                    <a:cubicBezTo>
                      <a:pt x="21534" y="97052"/>
                      <a:pt x="22169" y="97719"/>
                      <a:pt x="22969" y="97739"/>
                    </a:cubicBezTo>
                    <a:lnTo>
                      <a:pt x="23005" y="97739"/>
                    </a:lnTo>
                    <a:cubicBezTo>
                      <a:pt x="23791" y="97739"/>
                      <a:pt x="24436" y="97111"/>
                      <a:pt x="24457" y="96322"/>
                    </a:cubicBezTo>
                    <a:cubicBezTo>
                      <a:pt x="24477" y="95521"/>
                      <a:pt x="24930" y="76649"/>
                      <a:pt x="24032" y="70538"/>
                    </a:cubicBezTo>
                    <a:cubicBezTo>
                      <a:pt x="23731" y="68471"/>
                      <a:pt x="22285" y="65579"/>
                      <a:pt x="20324" y="62185"/>
                    </a:cubicBezTo>
                    <a:cubicBezTo>
                      <a:pt x="20999" y="58700"/>
                      <a:pt x="19696" y="53855"/>
                      <a:pt x="18312" y="48729"/>
                    </a:cubicBezTo>
                    <a:cubicBezTo>
                      <a:pt x="16789" y="43085"/>
                      <a:pt x="15215" y="37248"/>
                      <a:pt x="16478" y="33788"/>
                    </a:cubicBezTo>
                    <a:cubicBezTo>
                      <a:pt x="19234" y="26252"/>
                      <a:pt x="16647" y="13757"/>
                      <a:pt x="16535" y="13229"/>
                    </a:cubicBezTo>
                    <a:cubicBezTo>
                      <a:pt x="16391" y="12545"/>
                      <a:pt x="15788" y="12077"/>
                      <a:pt x="15115" y="12077"/>
                    </a:cubicBezTo>
                    <a:cubicBezTo>
                      <a:pt x="15016" y="12077"/>
                      <a:pt x="14915" y="12087"/>
                      <a:pt x="14814" y="12109"/>
                    </a:cubicBezTo>
                    <a:cubicBezTo>
                      <a:pt x="14030" y="12274"/>
                      <a:pt x="13527" y="13044"/>
                      <a:pt x="13692" y="13830"/>
                    </a:cubicBezTo>
                    <a:cubicBezTo>
                      <a:pt x="13716" y="13938"/>
                      <a:pt x="15751" y="23785"/>
                      <a:pt x="14337" y="30669"/>
                    </a:cubicBezTo>
                    <a:cubicBezTo>
                      <a:pt x="13738" y="28609"/>
                      <a:pt x="13360" y="25095"/>
                      <a:pt x="13359" y="22085"/>
                    </a:cubicBezTo>
                    <a:cubicBezTo>
                      <a:pt x="13359" y="21284"/>
                      <a:pt x="12709" y="20634"/>
                      <a:pt x="11906" y="20634"/>
                    </a:cubicBezTo>
                    <a:cubicBezTo>
                      <a:pt x="11105" y="20634"/>
                      <a:pt x="10455" y="21284"/>
                      <a:pt x="10455" y="22086"/>
                    </a:cubicBezTo>
                    <a:cubicBezTo>
                      <a:pt x="10455" y="24483"/>
                      <a:pt x="10665" y="32318"/>
                      <a:pt x="13298" y="34550"/>
                    </a:cubicBezTo>
                    <a:cubicBezTo>
                      <a:pt x="12605" y="38728"/>
                      <a:pt x="14077" y="44185"/>
                      <a:pt x="15507" y="49488"/>
                    </a:cubicBezTo>
                    <a:cubicBezTo>
                      <a:pt x="16221" y="52135"/>
                      <a:pt x="16949" y="54831"/>
                      <a:pt x="17331" y="57181"/>
                    </a:cubicBezTo>
                    <a:cubicBezTo>
                      <a:pt x="17282" y="57100"/>
                      <a:pt x="17232" y="57020"/>
                      <a:pt x="17183" y="56937"/>
                    </a:cubicBezTo>
                    <a:cubicBezTo>
                      <a:pt x="13482" y="50845"/>
                      <a:pt x="9287" y="43941"/>
                      <a:pt x="8614" y="39573"/>
                    </a:cubicBezTo>
                    <a:cubicBezTo>
                      <a:pt x="7339" y="31272"/>
                      <a:pt x="10790" y="1919"/>
                      <a:pt x="10825" y="1625"/>
                    </a:cubicBezTo>
                    <a:cubicBezTo>
                      <a:pt x="10919" y="828"/>
                      <a:pt x="10351" y="105"/>
                      <a:pt x="9553" y="11"/>
                    </a:cubicBezTo>
                    <a:cubicBezTo>
                      <a:pt x="9494" y="4"/>
                      <a:pt x="9435" y="0"/>
                      <a:pt x="93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56" name="Google Shape;11556;p47"/>
            <p:cNvGrpSpPr/>
            <p:nvPr/>
          </p:nvGrpSpPr>
          <p:grpSpPr>
            <a:xfrm>
              <a:off x="1036172" y="794334"/>
              <a:ext cx="4625338" cy="6868468"/>
              <a:chOff x="1036172" y="794334"/>
              <a:chExt cx="4625338" cy="6868468"/>
            </a:xfrm>
          </p:grpSpPr>
          <p:sp>
            <p:nvSpPr>
              <p:cNvPr id="11557" name="Google Shape;11557;p47"/>
              <p:cNvSpPr/>
              <p:nvPr/>
            </p:nvSpPr>
            <p:spPr>
              <a:xfrm>
                <a:off x="4494233" y="2319983"/>
                <a:ext cx="259019" cy="1967817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31260" extrusionOk="0">
                    <a:moveTo>
                      <a:pt x="3027" y="1"/>
                    </a:moveTo>
                    <a:cubicBezTo>
                      <a:pt x="2841" y="1"/>
                      <a:pt x="2663" y="39"/>
                      <a:pt x="2497" y="102"/>
                    </a:cubicBezTo>
                    <a:cubicBezTo>
                      <a:pt x="3104" y="336"/>
                      <a:pt x="3498" y="954"/>
                      <a:pt x="3418" y="1628"/>
                    </a:cubicBezTo>
                    <a:cubicBezTo>
                      <a:pt x="3033" y="4797"/>
                      <a:pt x="1977" y="11854"/>
                      <a:pt x="1" y="14522"/>
                    </a:cubicBezTo>
                    <a:cubicBezTo>
                      <a:pt x="796" y="18567"/>
                      <a:pt x="1428" y="22412"/>
                      <a:pt x="1220" y="24922"/>
                    </a:cubicBezTo>
                    <a:cubicBezTo>
                      <a:pt x="1034" y="27158"/>
                      <a:pt x="941" y="29415"/>
                      <a:pt x="894" y="31259"/>
                    </a:cubicBezTo>
                    <a:cubicBezTo>
                      <a:pt x="1266" y="30807"/>
                      <a:pt x="1623" y="30379"/>
                      <a:pt x="1975" y="29959"/>
                    </a:cubicBezTo>
                    <a:cubicBezTo>
                      <a:pt x="2028" y="28401"/>
                      <a:pt x="2116" y="26656"/>
                      <a:pt x="2260" y="24921"/>
                    </a:cubicBezTo>
                    <a:cubicBezTo>
                      <a:pt x="2469" y="22410"/>
                      <a:pt x="1837" y="18565"/>
                      <a:pt x="1042" y="14520"/>
                    </a:cubicBezTo>
                    <a:cubicBezTo>
                      <a:pt x="2595" y="12423"/>
                      <a:pt x="3577" y="7620"/>
                      <a:pt x="4114" y="4119"/>
                    </a:cubicBezTo>
                    <a:cubicBezTo>
                      <a:pt x="4017" y="3137"/>
                      <a:pt x="3922" y="2291"/>
                      <a:pt x="3839" y="1632"/>
                    </a:cubicBezTo>
                    <a:cubicBezTo>
                      <a:pt x="3782" y="1168"/>
                      <a:pt x="3769" y="696"/>
                      <a:pt x="3784" y="224"/>
                    </a:cubicBezTo>
                    <a:cubicBezTo>
                      <a:pt x="3609" y="114"/>
                      <a:pt x="3410" y="37"/>
                      <a:pt x="3190" y="11"/>
                    </a:cubicBezTo>
                    <a:cubicBezTo>
                      <a:pt x="3135" y="4"/>
                      <a:pt x="3081" y="1"/>
                      <a:pt x="30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11558;p47"/>
              <p:cNvSpPr/>
              <p:nvPr/>
            </p:nvSpPr>
            <p:spPr>
              <a:xfrm>
                <a:off x="4893695" y="1825974"/>
                <a:ext cx="227672" cy="1977889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1420" extrusionOk="0">
                    <a:moveTo>
                      <a:pt x="1969" y="1"/>
                    </a:moveTo>
                    <a:cubicBezTo>
                      <a:pt x="1787" y="1"/>
                      <a:pt x="1607" y="35"/>
                      <a:pt x="1437" y="100"/>
                    </a:cubicBezTo>
                    <a:cubicBezTo>
                      <a:pt x="1503" y="126"/>
                      <a:pt x="1567" y="150"/>
                      <a:pt x="1627" y="184"/>
                    </a:cubicBezTo>
                    <a:cubicBezTo>
                      <a:pt x="2327" y="576"/>
                      <a:pt x="2576" y="1459"/>
                      <a:pt x="2185" y="2159"/>
                    </a:cubicBezTo>
                    <a:cubicBezTo>
                      <a:pt x="2163" y="2197"/>
                      <a:pt x="1" y="6120"/>
                      <a:pt x="376" y="9119"/>
                    </a:cubicBezTo>
                    <a:cubicBezTo>
                      <a:pt x="395" y="9280"/>
                      <a:pt x="1974" y="22437"/>
                      <a:pt x="1163" y="31419"/>
                    </a:cubicBezTo>
                    <a:cubicBezTo>
                      <a:pt x="1579" y="30941"/>
                      <a:pt x="1961" y="30440"/>
                      <a:pt x="2313" y="29921"/>
                    </a:cubicBezTo>
                    <a:cubicBezTo>
                      <a:pt x="2848" y="21046"/>
                      <a:pt x="1435" y="9271"/>
                      <a:pt x="1416" y="9118"/>
                    </a:cubicBezTo>
                    <a:cubicBezTo>
                      <a:pt x="1042" y="6117"/>
                      <a:pt x="3204" y="2196"/>
                      <a:pt x="3226" y="2157"/>
                    </a:cubicBezTo>
                    <a:cubicBezTo>
                      <a:pt x="3616" y="1458"/>
                      <a:pt x="3367" y="575"/>
                      <a:pt x="2668" y="182"/>
                    </a:cubicBezTo>
                    <a:cubicBezTo>
                      <a:pt x="2446" y="59"/>
                      <a:pt x="2206" y="1"/>
                      <a:pt x="19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11559;p47"/>
              <p:cNvSpPr/>
              <p:nvPr/>
            </p:nvSpPr>
            <p:spPr>
              <a:xfrm>
                <a:off x="3706828" y="794334"/>
                <a:ext cx="423053" cy="4654964"/>
              </a:xfrm>
              <a:custGeom>
                <a:avLst/>
                <a:gdLst/>
                <a:ahLst/>
                <a:cxnLst/>
                <a:rect l="l" t="t" r="r" b="b"/>
                <a:pathLst>
                  <a:path w="6721" h="73947" extrusionOk="0">
                    <a:moveTo>
                      <a:pt x="5182" y="1"/>
                    </a:moveTo>
                    <a:cubicBezTo>
                      <a:pt x="4997" y="1"/>
                      <a:pt x="4819" y="39"/>
                      <a:pt x="4652" y="102"/>
                    </a:cubicBezTo>
                    <a:cubicBezTo>
                      <a:pt x="5270" y="339"/>
                      <a:pt x="5663" y="976"/>
                      <a:pt x="5566" y="1660"/>
                    </a:cubicBezTo>
                    <a:cubicBezTo>
                      <a:pt x="5546" y="1795"/>
                      <a:pt x="3620" y="15337"/>
                      <a:pt x="4471" y="23604"/>
                    </a:cubicBezTo>
                    <a:cubicBezTo>
                      <a:pt x="5343" y="32055"/>
                      <a:pt x="5592" y="53670"/>
                      <a:pt x="2218" y="65339"/>
                    </a:cubicBezTo>
                    <a:cubicBezTo>
                      <a:pt x="1266" y="68636"/>
                      <a:pt x="546" y="71517"/>
                      <a:pt x="1" y="73946"/>
                    </a:cubicBezTo>
                    <a:cubicBezTo>
                      <a:pt x="533" y="73069"/>
                      <a:pt x="1091" y="72192"/>
                      <a:pt x="1660" y="71315"/>
                    </a:cubicBezTo>
                    <a:cubicBezTo>
                      <a:pt x="2103" y="69511"/>
                      <a:pt x="2630" y="67517"/>
                      <a:pt x="3259" y="65339"/>
                    </a:cubicBezTo>
                    <a:cubicBezTo>
                      <a:pt x="6633" y="53670"/>
                      <a:pt x="6384" y="32055"/>
                      <a:pt x="5512" y="23604"/>
                    </a:cubicBezTo>
                    <a:cubicBezTo>
                      <a:pt x="4658" y="15337"/>
                      <a:pt x="6587" y="1795"/>
                      <a:pt x="6607" y="1660"/>
                    </a:cubicBezTo>
                    <a:cubicBezTo>
                      <a:pt x="6721" y="865"/>
                      <a:pt x="6171" y="130"/>
                      <a:pt x="5376" y="15"/>
                    </a:cubicBezTo>
                    <a:cubicBezTo>
                      <a:pt x="5311" y="5"/>
                      <a:pt x="5246" y="1"/>
                      <a:pt x="51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11560;p47"/>
              <p:cNvSpPr/>
              <p:nvPr/>
            </p:nvSpPr>
            <p:spPr>
              <a:xfrm>
                <a:off x="4336172" y="1432303"/>
                <a:ext cx="226602" cy="148700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23622" extrusionOk="0">
                    <a:moveTo>
                      <a:pt x="1993" y="0"/>
                    </a:moveTo>
                    <a:cubicBezTo>
                      <a:pt x="1808" y="0"/>
                      <a:pt x="1627" y="37"/>
                      <a:pt x="1458" y="102"/>
                    </a:cubicBezTo>
                    <a:cubicBezTo>
                      <a:pt x="2151" y="367"/>
                      <a:pt x="2546" y="1115"/>
                      <a:pt x="2342" y="1844"/>
                    </a:cubicBezTo>
                    <a:cubicBezTo>
                      <a:pt x="2318" y="1928"/>
                      <a:pt x="0" y="10284"/>
                      <a:pt x="209" y="15496"/>
                    </a:cubicBezTo>
                    <a:cubicBezTo>
                      <a:pt x="288" y="17446"/>
                      <a:pt x="846" y="20396"/>
                      <a:pt x="1500" y="23621"/>
                    </a:cubicBezTo>
                    <a:cubicBezTo>
                      <a:pt x="1693" y="22904"/>
                      <a:pt x="1884" y="22096"/>
                      <a:pt x="2068" y="21236"/>
                    </a:cubicBezTo>
                    <a:cubicBezTo>
                      <a:pt x="1635" y="18966"/>
                      <a:pt x="1308" y="16951"/>
                      <a:pt x="1250" y="15496"/>
                    </a:cubicBezTo>
                    <a:cubicBezTo>
                      <a:pt x="1041" y="10284"/>
                      <a:pt x="3359" y="1928"/>
                      <a:pt x="3382" y="1844"/>
                    </a:cubicBezTo>
                    <a:cubicBezTo>
                      <a:pt x="3599" y="1072"/>
                      <a:pt x="3147" y="270"/>
                      <a:pt x="2376" y="53"/>
                    </a:cubicBezTo>
                    <a:cubicBezTo>
                      <a:pt x="2248" y="17"/>
                      <a:pt x="2119" y="0"/>
                      <a:pt x="19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1" name="Google Shape;11561;p47"/>
              <p:cNvSpPr/>
              <p:nvPr/>
            </p:nvSpPr>
            <p:spPr>
              <a:xfrm>
                <a:off x="3333237" y="2320109"/>
                <a:ext cx="2328273" cy="5342692"/>
              </a:xfrm>
              <a:custGeom>
                <a:avLst/>
                <a:gdLst/>
                <a:ahLst/>
                <a:cxnLst/>
                <a:rect l="l" t="t" r="r" b="b"/>
                <a:pathLst>
                  <a:path w="36989" h="84872" extrusionOk="0">
                    <a:moveTo>
                      <a:pt x="35350" y="1"/>
                    </a:moveTo>
                    <a:cubicBezTo>
                      <a:pt x="35168" y="1"/>
                      <a:pt x="34987" y="34"/>
                      <a:pt x="34817" y="100"/>
                    </a:cubicBezTo>
                    <a:cubicBezTo>
                      <a:pt x="34936" y="146"/>
                      <a:pt x="35051" y="201"/>
                      <a:pt x="35160" y="280"/>
                    </a:cubicBezTo>
                    <a:cubicBezTo>
                      <a:pt x="35806" y="753"/>
                      <a:pt x="35947" y="1662"/>
                      <a:pt x="35474" y="2308"/>
                    </a:cubicBezTo>
                    <a:cubicBezTo>
                      <a:pt x="35416" y="2390"/>
                      <a:pt x="32698" y="6192"/>
                      <a:pt x="32887" y="9763"/>
                    </a:cubicBezTo>
                    <a:cubicBezTo>
                      <a:pt x="33235" y="16350"/>
                      <a:pt x="31551" y="21739"/>
                      <a:pt x="27884" y="25778"/>
                    </a:cubicBezTo>
                    <a:cubicBezTo>
                      <a:pt x="26916" y="26845"/>
                      <a:pt x="25860" y="28039"/>
                      <a:pt x="24753" y="29322"/>
                    </a:cubicBezTo>
                    <a:cubicBezTo>
                      <a:pt x="24696" y="29402"/>
                      <a:pt x="24634" y="29476"/>
                      <a:pt x="24563" y="29543"/>
                    </a:cubicBezTo>
                    <a:cubicBezTo>
                      <a:pt x="22828" y="31561"/>
                      <a:pt x="20964" y="33808"/>
                      <a:pt x="19082" y="36183"/>
                    </a:cubicBezTo>
                    <a:cubicBezTo>
                      <a:pt x="19019" y="36284"/>
                      <a:pt x="18946" y="36376"/>
                      <a:pt x="18862" y="36459"/>
                    </a:cubicBezTo>
                    <a:cubicBezTo>
                      <a:pt x="11518" y="45753"/>
                      <a:pt x="3960" y="56937"/>
                      <a:pt x="2681" y="64173"/>
                    </a:cubicBezTo>
                    <a:cubicBezTo>
                      <a:pt x="540" y="76268"/>
                      <a:pt x="933" y="83262"/>
                      <a:pt x="938" y="83331"/>
                    </a:cubicBezTo>
                    <a:cubicBezTo>
                      <a:pt x="977" y="83982"/>
                      <a:pt x="580" y="84551"/>
                      <a:pt x="1" y="84772"/>
                    </a:cubicBezTo>
                    <a:cubicBezTo>
                      <a:pt x="164" y="84835"/>
                      <a:pt x="342" y="84871"/>
                      <a:pt x="527" y="84871"/>
                    </a:cubicBezTo>
                    <a:cubicBezTo>
                      <a:pt x="557" y="84871"/>
                      <a:pt x="588" y="84870"/>
                      <a:pt x="619" y="84868"/>
                    </a:cubicBezTo>
                    <a:cubicBezTo>
                      <a:pt x="1418" y="84819"/>
                      <a:pt x="2027" y="84132"/>
                      <a:pt x="1978" y="83330"/>
                    </a:cubicBezTo>
                    <a:cubicBezTo>
                      <a:pt x="1974" y="83261"/>
                      <a:pt x="1581" y="76266"/>
                      <a:pt x="3722" y="64172"/>
                    </a:cubicBezTo>
                    <a:cubicBezTo>
                      <a:pt x="5003" y="56936"/>
                      <a:pt x="12560" y="45752"/>
                      <a:pt x="19903" y="36457"/>
                    </a:cubicBezTo>
                    <a:cubicBezTo>
                      <a:pt x="19986" y="36375"/>
                      <a:pt x="20060" y="36283"/>
                      <a:pt x="20122" y="36181"/>
                    </a:cubicBezTo>
                    <a:cubicBezTo>
                      <a:pt x="22004" y="33808"/>
                      <a:pt x="23867" y="31560"/>
                      <a:pt x="25604" y="29541"/>
                    </a:cubicBezTo>
                    <a:cubicBezTo>
                      <a:pt x="25674" y="29475"/>
                      <a:pt x="25738" y="29401"/>
                      <a:pt x="25794" y="29321"/>
                    </a:cubicBezTo>
                    <a:cubicBezTo>
                      <a:pt x="26901" y="28037"/>
                      <a:pt x="27957" y="26845"/>
                      <a:pt x="28925" y="25776"/>
                    </a:cubicBezTo>
                    <a:cubicBezTo>
                      <a:pt x="32592" y="21736"/>
                      <a:pt x="34274" y="16349"/>
                      <a:pt x="33927" y="9761"/>
                    </a:cubicBezTo>
                    <a:cubicBezTo>
                      <a:pt x="33738" y="6191"/>
                      <a:pt x="36457" y="2388"/>
                      <a:pt x="36515" y="2307"/>
                    </a:cubicBezTo>
                    <a:cubicBezTo>
                      <a:pt x="36988" y="1659"/>
                      <a:pt x="36847" y="752"/>
                      <a:pt x="36199" y="279"/>
                    </a:cubicBezTo>
                    <a:cubicBezTo>
                      <a:pt x="35943" y="90"/>
                      <a:pt x="35645" y="1"/>
                      <a:pt x="353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2" name="Google Shape;11562;p47"/>
              <p:cNvSpPr/>
              <p:nvPr/>
            </p:nvSpPr>
            <p:spPr>
              <a:xfrm>
                <a:off x="3465300" y="3487463"/>
                <a:ext cx="205201" cy="1463021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3241" extrusionOk="0">
                    <a:moveTo>
                      <a:pt x="865" y="1"/>
                    </a:moveTo>
                    <a:cubicBezTo>
                      <a:pt x="680" y="1"/>
                      <a:pt x="502" y="38"/>
                      <a:pt x="335" y="103"/>
                    </a:cubicBezTo>
                    <a:cubicBezTo>
                      <a:pt x="946" y="340"/>
                      <a:pt x="1342" y="964"/>
                      <a:pt x="1253" y="1642"/>
                    </a:cubicBezTo>
                    <a:cubicBezTo>
                      <a:pt x="658" y="6190"/>
                      <a:pt x="1" y="17666"/>
                      <a:pt x="2842" y="23241"/>
                    </a:cubicBezTo>
                    <a:cubicBezTo>
                      <a:pt x="2976" y="22758"/>
                      <a:pt x="3115" y="22269"/>
                      <a:pt x="3259" y="21767"/>
                    </a:cubicBezTo>
                    <a:cubicBezTo>
                      <a:pt x="1151" y="15842"/>
                      <a:pt x="1746" y="5820"/>
                      <a:pt x="2294" y="1641"/>
                    </a:cubicBezTo>
                    <a:cubicBezTo>
                      <a:pt x="2398" y="846"/>
                      <a:pt x="1838" y="117"/>
                      <a:pt x="1042" y="13"/>
                    </a:cubicBezTo>
                    <a:cubicBezTo>
                      <a:pt x="983" y="5"/>
                      <a:pt x="923" y="1"/>
                      <a:pt x="8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3" name="Google Shape;11563;p47"/>
              <p:cNvSpPr/>
              <p:nvPr/>
            </p:nvSpPr>
            <p:spPr>
              <a:xfrm>
                <a:off x="3331159" y="1487822"/>
                <a:ext cx="508281" cy="1973608"/>
              </a:xfrm>
              <a:custGeom>
                <a:avLst/>
                <a:gdLst/>
                <a:ahLst/>
                <a:cxnLst/>
                <a:rect l="l" t="t" r="r" b="b"/>
                <a:pathLst>
                  <a:path w="8075" h="31352" extrusionOk="0">
                    <a:moveTo>
                      <a:pt x="525" y="0"/>
                    </a:moveTo>
                    <a:cubicBezTo>
                      <a:pt x="340" y="0"/>
                      <a:pt x="165" y="38"/>
                      <a:pt x="1" y="101"/>
                    </a:cubicBezTo>
                    <a:cubicBezTo>
                      <a:pt x="552" y="313"/>
                      <a:pt x="944" y="846"/>
                      <a:pt x="936" y="1472"/>
                    </a:cubicBezTo>
                    <a:cubicBezTo>
                      <a:pt x="933" y="1662"/>
                      <a:pt x="795" y="19428"/>
                      <a:pt x="8036" y="31351"/>
                    </a:cubicBezTo>
                    <a:cubicBezTo>
                      <a:pt x="8052" y="30752"/>
                      <a:pt x="8064" y="30156"/>
                      <a:pt x="8075" y="29563"/>
                    </a:cubicBezTo>
                    <a:cubicBezTo>
                      <a:pt x="1854" y="17733"/>
                      <a:pt x="1975" y="1653"/>
                      <a:pt x="1977" y="1472"/>
                    </a:cubicBezTo>
                    <a:cubicBezTo>
                      <a:pt x="1988" y="669"/>
                      <a:pt x="1346" y="11"/>
                      <a:pt x="5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4" name="Google Shape;11564;p47"/>
              <p:cNvSpPr/>
              <p:nvPr/>
            </p:nvSpPr>
            <p:spPr>
              <a:xfrm>
                <a:off x="2196790" y="3488408"/>
                <a:ext cx="176309" cy="827604"/>
              </a:xfrm>
              <a:custGeom>
                <a:avLst/>
                <a:gdLst/>
                <a:ahLst/>
                <a:cxnLst/>
                <a:rect l="l" t="t" r="r" b="b"/>
                <a:pathLst>
                  <a:path w="2801" h="13147" extrusionOk="0">
                    <a:moveTo>
                      <a:pt x="0" y="1"/>
                    </a:moveTo>
                    <a:cubicBezTo>
                      <a:pt x="187" y="239"/>
                      <a:pt x="308" y="533"/>
                      <a:pt x="314" y="861"/>
                    </a:cubicBezTo>
                    <a:cubicBezTo>
                      <a:pt x="402" y="4563"/>
                      <a:pt x="935" y="10404"/>
                      <a:pt x="1842" y="11797"/>
                    </a:cubicBezTo>
                    <a:cubicBezTo>
                      <a:pt x="2120" y="12226"/>
                      <a:pt x="2450" y="12685"/>
                      <a:pt x="2801" y="13147"/>
                    </a:cubicBezTo>
                    <a:cubicBezTo>
                      <a:pt x="2743" y="12753"/>
                      <a:pt x="2686" y="12344"/>
                      <a:pt x="2627" y="11928"/>
                    </a:cubicBezTo>
                    <a:cubicBezTo>
                      <a:pt x="1895" y="10160"/>
                      <a:pt x="1445" y="5470"/>
                      <a:pt x="1324" y="2074"/>
                    </a:cubicBezTo>
                    <a:cubicBezTo>
                      <a:pt x="1270" y="1651"/>
                      <a:pt x="1212" y="1229"/>
                      <a:pt x="1157" y="806"/>
                    </a:cubicBezTo>
                    <a:cubicBezTo>
                      <a:pt x="941" y="363"/>
                      <a:pt x="510" y="53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5" name="Google Shape;11565;p47"/>
              <p:cNvSpPr/>
              <p:nvPr/>
            </p:nvSpPr>
            <p:spPr>
              <a:xfrm>
                <a:off x="2739834" y="795152"/>
                <a:ext cx="358094" cy="4394854"/>
              </a:xfrm>
              <a:custGeom>
                <a:avLst/>
                <a:gdLst/>
                <a:ahLst/>
                <a:cxnLst/>
                <a:rect l="l" t="t" r="r" b="b"/>
                <a:pathLst>
                  <a:path w="5689" h="69815" extrusionOk="0">
                    <a:moveTo>
                      <a:pt x="4373" y="1"/>
                    </a:moveTo>
                    <a:lnTo>
                      <a:pt x="4373" y="1"/>
                    </a:lnTo>
                    <a:cubicBezTo>
                      <a:pt x="4571" y="254"/>
                      <a:pt x="4694" y="568"/>
                      <a:pt x="4688" y="916"/>
                    </a:cubicBezTo>
                    <a:cubicBezTo>
                      <a:pt x="4670" y="2132"/>
                      <a:pt x="4226" y="30805"/>
                      <a:pt x="2460" y="40227"/>
                    </a:cubicBezTo>
                    <a:cubicBezTo>
                      <a:pt x="1098" y="47500"/>
                      <a:pt x="12" y="58274"/>
                      <a:pt x="3" y="66996"/>
                    </a:cubicBezTo>
                    <a:lnTo>
                      <a:pt x="3" y="67003"/>
                    </a:lnTo>
                    <a:cubicBezTo>
                      <a:pt x="1" y="67969"/>
                      <a:pt x="15" y="68908"/>
                      <a:pt x="41" y="69815"/>
                    </a:cubicBezTo>
                    <a:cubicBezTo>
                      <a:pt x="368" y="68772"/>
                      <a:pt x="692" y="67449"/>
                      <a:pt x="1006" y="65923"/>
                    </a:cubicBezTo>
                    <a:cubicBezTo>
                      <a:pt x="1135" y="57517"/>
                      <a:pt x="2170" y="47602"/>
                      <a:pt x="3450" y="40771"/>
                    </a:cubicBezTo>
                    <a:cubicBezTo>
                      <a:pt x="5216" y="31348"/>
                      <a:pt x="5660" y="2676"/>
                      <a:pt x="5678" y="1460"/>
                    </a:cubicBezTo>
                    <a:cubicBezTo>
                      <a:pt x="5689" y="700"/>
                      <a:pt x="5114" y="75"/>
                      <a:pt x="43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6" name="Google Shape;11566;p47"/>
              <p:cNvSpPr/>
              <p:nvPr/>
            </p:nvSpPr>
            <p:spPr>
              <a:xfrm>
                <a:off x="2371468" y="1346254"/>
                <a:ext cx="255620" cy="3099217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49233" extrusionOk="0">
                    <a:moveTo>
                      <a:pt x="2628" y="1"/>
                    </a:moveTo>
                    <a:lnTo>
                      <a:pt x="2628" y="1"/>
                    </a:lnTo>
                    <a:cubicBezTo>
                      <a:pt x="2818" y="243"/>
                      <a:pt x="2939" y="546"/>
                      <a:pt x="2942" y="879"/>
                    </a:cubicBezTo>
                    <a:cubicBezTo>
                      <a:pt x="2963" y="2978"/>
                      <a:pt x="3070" y="21499"/>
                      <a:pt x="266" y="25715"/>
                    </a:cubicBezTo>
                    <a:cubicBezTo>
                      <a:pt x="190" y="25829"/>
                      <a:pt x="99" y="25926"/>
                      <a:pt x="0" y="26011"/>
                    </a:cubicBezTo>
                    <a:cubicBezTo>
                      <a:pt x="664" y="29785"/>
                      <a:pt x="1249" y="34318"/>
                      <a:pt x="1853" y="38978"/>
                    </a:cubicBezTo>
                    <a:cubicBezTo>
                      <a:pt x="2269" y="42202"/>
                      <a:pt x="2756" y="45962"/>
                      <a:pt x="3275" y="49233"/>
                    </a:cubicBezTo>
                    <a:cubicBezTo>
                      <a:pt x="3364" y="47873"/>
                      <a:pt x="3469" y="46508"/>
                      <a:pt x="3588" y="45154"/>
                    </a:cubicBezTo>
                    <a:cubicBezTo>
                      <a:pt x="3324" y="43228"/>
                      <a:pt x="3073" y="41294"/>
                      <a:pt x="2844" y="39523"/>
                    </a:cubicBezTo>
                    <a:cubicBezTo>
                      <a:pt x="2242" y="34862"/>
                      <a:pt x="1654" y="30331"/>
                      <a:pt x="992" y="26557"/>
                    </a:cubicBezTo>
                    <a:cubicBezTo>
                      <a:pt x="1091" y="26472"/>
                      <a:pt x="1181" y="26374"/>
                      <a:pt x="1258" y="26260"/>
                    </a:cubicBezTo>
                    <a:cubicBezTo>
                      <a:pt x="4060" y="22042"/>
                      <a:pt x="3954" y="3522"/>
                      <a:pt x="3933" y="1424"/>
                    </a:cubicBezTo>
                    <a:cubicBezTo>
                      <a:pt x="3925" y="677"/>
                      <a:pt x="3353" y="75"/>
                      <a:pt x="26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7" name="Google Shape;11567;p47"/>
              <p:cNvSpPr/>
              <p:nvPr/>
            </p:nvSpPr>
            <p:spPr>
              <a:xfrm>
                <a:off x="2015314" y="1488515"/>
                <a:ext cx="301821" cy="1165456"/>
              </a:xfrm>
              <a:custGeom>
                <a:avLst/>
                <a:gdLst/>
                <a:ahLst/>
                <a:cxnLst/>
                <a:rect l="l" t="t" r="r" b="b"/>
                <a:pathLst>
                  <a:path w="4795" h="18514" extrusionOk="0">
                    <a:moveTo>
                      <a:pt x="904" y="0"/>
                    </a:moveTo>
                    <a:lnTo>
                      <a:pt x="904" y="0"/>
                    </a:lnTo>
                    <a:cubicBezTo>
                      <a:pt x="1138" y="300"/>
                      <a:pt x="1257" y="690"/>
                      <a:pt x="1201" y="1096"/>
                    </a:cubicBezTo>
                    <a:cubicBezTo>
                      <a:pt x="1190" y="1186"/>
                      <a:pt x="0" y="10080"/>
                      <a:pt x="3191" y="15081"/>
                    </a:cubicBezTo>
                    <a:cubicBezTo>
                      <a:pt x="3684" y="15853"/>
                      <a:pt x="4126" y="17030"/>
                      <a:pt x="4534" y="18513"/>
                    </a:cubicBezTo>
                    <a:cubicBezTo>
                      <a:pt x="4627" y="18000"/>
                      <a:pt x="4713" y="17438"/>
                      <a:pt x="4795" y="16852"/>
                    </a:cubicBezTo>
                    <a:cubicBezTo>
                      <a:pt x="4598" y="16374"/>
                      <a:pt x="4394" y="15959"/>
                      <a:pt x="4181" y="15624"/>
                    </a:cubicBezTo>
                    <a:cubicBezTo>
                      <a:pt x="991" y="10624"/>
                      <a:pt x="2181" y="1729"/>
                      <a:pt x="2192" y="1641"/>
                    </a:cubicBezTo>
                    <a:cubicBezTo>
                      <a:pt x="2303" y="846"/>
                      <a:pt x="1749" y="113"/>
                      <a:pt x="956" y="1"/>
                    </a:cubicBezTo>
                    <a:cubicBezTo>
                      <a:pt x="949" y="0"/>
                      <a:pt x="943" y="0"/>
                      <a:pt x="936" y="0"/>
                    </a:cubicBezTo>
                    <a:cubicBezTo>
                      <a:pt x="929" y="0"/>
                      <a:pt x="922" y="0"/>
                      <a:pt x="915" y="0"/>
                    </a:cubicBezTo>
                    <a:cubicBezTo>
                      <a:pt x="911" y="0"/>
                      <a:pt x="908" y="0"/>
                      <a:pt x="9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8" name="Google Shape;11568;p47"/>
              <p:cNvSpPr/>
              <p:nvPr/>
            </p:nvSpPr>
            <p:spPr>
              <a:xfrm>
                <a:off x="2639119" y="3488219"/>
                <a:ext cx="571541" cy="4174466"/>
              </a:xfrm>
              <a:custGeom>
                <a:avLst/>
                <a:gdLst/>
                <a:ahLst/>
                <a:cxnLst/>
                <a:rect l="l" t="t" r="r" b="b"/>
                <a:pathLst>
                  <a:path w="9080" h="66314" extrusionOk="0">
                    <a:moveTo>
                      <a:pt x="7733" y="1"/>
                    </a:moveTo>
                    <a:lnTo>
                      <a:pt x="7733" y="1"/>
                    </a:lnTo>
                    <a:cubicBezTo>
                      <a:pt x="7945" y="269"/>
                      <a:pt x="8067" y="606"/>
                      <a:pt x="8048" y="972"/>
                    </a:cubicBezTo>
                    <a:cubicBezTo>
                      <a:pt x="8044" y="1048"/>
                      <a:pt x="7648" y="8602"/>
                      <a:pt x="6688" y="16099"/>
                    </a:cubicBezTo>
                    <a:cubicBezTo>
                      <a:pt x="5270" y="27172"/>
                      <a:pt x="3620" y="30916"/>
                      <a:pt x="1961" y="32108"/>
                    </a:cubicBezTo>
                    <a:cubicBezTo>
                      <a:pt x="2675" y="42030"/>
                      <a:pt x="1643" y="63448"/>
                      <a:pt x="1597" y="64389"/>
                    </a:cubicBezTo>
                    <a:cubicBezTo>
                      <a:pt x="1558" y="65165"/>
                      <a:pt x="917" y="65770"/>
                      <a:pt x="148" y="65770"/>
                    </a:cubicBezTo>
                    <a:cubicBezTo>
                      <a:pt x="123" y="65770"/>
                      <a:pt x="100" y="65770"/>
                      <a:pt x="75" y="65768"/>
                    </a:cubicBezTo>
                    <a:cubicBezTo>
                      <a:pt x="50" y="65767"/>
                      <a:pt x="26" y="65761"/>
                      <a:pt x="1" y="65757"/>
                    </a:cubicBezTo>
                    <a:lnTo>
                      <a:pt x="1" y="65757"/>
                    </a:lnTo>
                    <a:cubicBezTo>
                      <a:pt x="253" y="66075"/>
                      <a:pt x="630" y="66291"/>
                      <a:pt x="1065" y="66312"/>
                    </a:cubicBezTo>
                    <a:cubicBezTo>
                      <a:pt x="1090" y="66313"/>
                      <a:pt x="1113" y="66313"/>
                      <a:pt x="1137" y="66313"/>
                    </a:cubicBezTo>
                    <a:cubicBezTo>
                      <a:pt x="1907" y="66313"/>
                      <a:pt x="2548" y="65708"/>
                      <a:pt x="2587" y="64932"/>
                    </a:cubicBezTo>
                    <a:cubicBezTo>
                      <a:pt x="2633" y="63991"/>
                      <a:pt x="3664" y="42573"/>
                      <a:pt x="2951" y="32653"/>
                    </a:cubicBezTo>
                    <a:cubicBezTo>
                      <a:pt x="4610" y="31462"/>
                      <a:pt x="6261" y="27715"/>
                      <a:pt x="7678" y="16642"/>
                    </a:cubicBezTo>
                    <a:cubicBezTo>
                      <a:pt x="8638" y="9146"/>
                      <a:pt x="9033" y="1592"/>
                      <a:pt x="9038" y="1516"/>
                    </a:cubicBezTo>
                    <a:cubicBezTo>
                      <a:pt x="9079" y="738"/>
                      <a:pt x="8500" y="78"/>
                      <a:pt x="77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9" name="Google Shape;11569;p47"/>
              <p:cNvSpPr/>
              <p:nvPr/>
            </p:nvSpPr>
            <p:spPr>
              <a:xfrm>
                <a:off x="1694346" y="2732476"/>
                <a:ext cx="92403" cy="567242"/>
              </a:xfrm>
              <a:custGeom>
                <a:avLst/>
                <a:gdLst/>
                <a:ahLst/>
                <a:cxnLst/>
                <a:rect l="l" t="t" r="r" b="b"/>
                <a:pathLst>
                  <a:path w="1468" h="901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3" y="136"/>
                      <a:pt x="71" y="278"/>
                      <a:pt x="71" y="427"/>
                    </a:cubicBezTo>
                    <a:cubicBezTo>
                      <a:pt x="72" y="3436"/>
                      <a:pt x="450" y="6950"/>
                      <a:pt x="1049" y="9011"/>
                    </a:cubicBezTo>
                    <a:cubicBezTo>
                      <a:pt x="1259" y="7988"/>
                      <a:pt x="1391" y="6900"/>
                      <a:pt x="1467" y="5789"/>
                    </a:cubicBezTo>
                    <a:cubicBezTo>
                      <a:pt x="1316" y="4359"/>
                      <a:pt x="1233" y="2840"/>
                      <a:pt x="1233" y="1430"/>
                    </a:cubicBezTo>
                    <a:cubicBezTo>
                      <a:pt x="1233" y="703"/>
                      <a:pt x="698" y="107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0" name="Google Shape;11570;p47"/>
              <p:cNvSpPr/>
              <p:nvPr/>
            </p:nvSpPr>
            <p:spPr>
              <a:xfrm>
                <a:off x="1036172" y="2737449"/>
                <a:ext cx="170014" cy="1018531"/>
              </a:xfrm>
              <a:custGeom>
                <a:avLst/>
                <a:gdLst/>
                <a:ahLst/>
                <a:cxnLst/>
                <a:rect l="l" t="t" r="r" b="b"/>
                <a:pathLst>
                  <a:path w="2701" h="1618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4" y="136"/>
                      <a:pt x="71" y="277"/>
                      <a:pt x="71" y="427"/>
                    </a:cubicBezTo>
                    <a:cubicBezTo>
                      <a:pt x="71" y="3412"/>
                      <a:pt x="289" y="11683"/>
                      <a:pt x="1283" y="14084"/>
                    </a:cubicBezTo>
                    <a:cubicBezTo>
                      <a:pt x="1627" y="14913"/>
                      <a:pt x="2149" y="15610"/>
                      <a:pt x="2700" y="16179"/>
                    </a:cubicBezTo>
                    <a:cubicBezTo>
                      <a:pt x="2687" y="15979"/>
                      <a:pt x="2680" y="15761"/>
                      <a:pt x="2670" y="15553"/>
                    </a:cubicBezTo>
                    <a:cubicBezTo>
                      <a:pt x="2590" y="15402"/>
                      <a:pt x="2511" y="15249"/>
                      <a:pt x="2444" y="15087"/>
                    </a:cubicBezTo>
                    <a:cubicBezTo>
                      <a:pt x="1453" y="12687"/>
                      <a:pt x="1234" y="4415"/>
                      <a:pt x="1234" y="1431"/>
                    </a:cubicBezTo>
                    <a:cubicBezTo>
                      <a:pt x="1234" y="704"/>
                      <a:pt x="698" y="107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1" name="Google Shape;11571;p47"/>
              <p:cNvSpPr/>
              <p:nvPr/>
            </p:nvSpPr>
            <p:spPr>
              <a:xfrm>
                <a:off x="1319937" y="1433625"/>
                <a:ext cx="629135" cy="3534894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56154" extrusionOk="0">
                    <a:moveTo>
                      <a:pt x="3434" y="0"/>
                    </a:moveTo>
                    <a:cubicBezTo>
                      <a:pt x="3489" y="187"/>
                      <a:pt x="3511" y="389"/>
                      <a:pt x="3488" y="597"/>
                    </a:cubicBezTo>
                    <a:cubicBezTo>
                      <a:pt x="3453" y="892"/>
                      <a:pt x="1" y="30245"/>
                      <a:pt x="1278" y="38545"/>
                    </a:cubicBezTo>
                    <a:cubicBezTo>
                      <a:pt x="1951" y="42914"/>
                      <a:pt x="6145" y="49818"/>
                      <a:pt x="9846" y="55910"/>
                    </a:cubicBezTo>
                    <a:cubicBezTo>
                      <a:pt x="9896" y="55992"/>
                      <a:pt x="9943" y="56073"/>
                      <a:pt x="9995" y="56154"/>
                    </a:cubicBezTo>
                    <a:cubicBezTo>
                      <a:pt x="9924" y="55725"/>
                      <a:pt x="9832" y="55273"/>
                      <a:pt x="9741" y="54824"/>
                    </a:cubicBezTo>
                    <a:cubicBezTo>
                      <a:pt x="6405" y="49294"/>
                      <a:pt x="3037" y="43424"/>
                      <a:pt x="2441" y="39549"/>
                    </a:cubicBezTo>
                    <a:cubicBezTo>
                      <a:pt x="1165" y="31248"/>
                      <a:pt x="4616" y="1895"/>
                      <a:pt x="4651" y="1600"/>
                    </a:cubicBezTo>
                    <a:cubicBezTo>
                      <a:pt x="4744" y="823"/>
                      <a:pt x="4200" y="119"/>
                      <a:pt x="34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11572;p47"/>
              <p:cNvSpPr/>
              <p:nvPr/>
            </p:nvSpPr>
            <p:spPr>
              <a:xfrm>
                <a:off x="1815582" y="2193837"/>
                <a:ext cx="684842" cy="5391227"/>
              </a:xfrm>
              <a:custGeom>
                <a:avLst/>
                <a:gdLst/>
                <a:ahLst/>
                <a:cxnLst/>
                <a:rect l="l" t="t" r="r" b="b"/>
                <a:pathLst>
                  <a:path w="10880" h="85643" extrusionOk="0">
                    <a:moveTo>
                      <a:pt x="1281" y="1"/>
                    </a:moveTo>
                    <a:cubicBezTo>
                      <a:pt x="1293" y="43"/>
                      <a:pt x="1311" y="84"/>
                      <a:pt x="1322" y="128"/>
                    </a:cubicBezTo>
                    <a:cubicBezTo>
                      <a:pt x="1434" y="656"/>
                      <a:pt x="4019" y="13151"/>
                      <a:pt x="1265" y="20688"/>
                    </a:cubicBezTo>
                    <a:cubicBezTo>
                      <a:pt x="1" y="24149"/>
                      <a:pt x="1575" y="29983"/>
                      <a:pt x="3099" y="35629"/>
                    </a:cubicBezTo>
                    <a:cubicBezTo>
                      <a:pt x="4482" y="40755"/>
                      <a:pt x="5785" y="45599"/>
                      <a:pt x="5110" y="49085"/>
                    </a:cubicBezTo>
                    <a:cubicBezTo>
                      <a:pt x="7071" y="52478"/>
                      <a:pt x="8518" y="55370"/>
                      <a:pt x="8821" y="57437"/>
                    </a:cubicBezTo>
                    <a:cubicBezTo>
                      <a:pt x="9718" y="63551"/>
                      <a:pt x="9265" y="82422"/>
                      <a:pt x="9245" y="83221"/>
                    </a:cubicBezTo>
                    <a:cubicBezTo>
                      <a:pt x="9225" y="84011"/>
                      <a:pt x="8579" y="84638"/>
                      <a:pt x="7794" y="84638"/>
                    </a:cubicBezTo>
                    <a:lnTo>
                      <a:pt x="7757" y="84638"/>
                    </a:lnTo>
                    <a:cubicBezTo>
                      <a:pt x="7694" y="84637"/>
                      <a:pt x="7634" y="84625"/>
                      <a:pt x="7573" y="84614"/>
                    </a:cubicBezTo>
                    <a:lnTo>
                      <a:pt x="7573" y="84614"/>
                    </a:lnTo>
                    <a:cubicBezTo>
                      <a:pt x="7751" y="85196"/>
                      <a:pt x="8278" y="85626"/>
                      <a:pt x="8919" y="85642"/>
                    </a:cubicBezTo>
                    <a:lnTo>
                      <a:pt x="8956" y="85642"/>
                    </a:lnTo>
                    <a:cubicBezTo>
                      <a:pt x="9740" y="85642"/>
                      <a:pt x="10387" y="85015"/>
                      <a:pt x="10407" y="84225"/>
                    </a:cubicBezTo>
                    <a:cubicBezTo>
                      <a:pt x="10426" y="83425"/>
                      <a:pt x="10880" y="64554"/>
                      <a:pt x="9983" y="58441"/>
                    </a:cubicBezTo>
                    <a:cubicBezTo>
                      <a:pt x="9680" y="56374"/>
                      <a:pt x="8233" y="53482"/>
                      <a:pt x="6272" y="50088"/>
                    </a:cubicBezTo>
                    <a:cubicBezTo>
                      <a:pt x="6947" y="46603"/>
                      <a:pt x="5644" y="41758"/>
                      <a:pt x="4260" y="36632"/>
                    </a:cubicBezTo>
                    <a:cubicBezTo>
                      <a:pt x="2737" y="30988"/>
                      <a:pt x="1163" y="25151"/>
                      <a:pt x="2426" y="21691"/>
                    </a:cubicBezTo>
                    <a:cubicBezTo>
                      <a:pt x="5182" y="14155"/>
                      <a:pt x="2595" y="1660"/>
                      <a:pt x="2483" y="1132"/>
                    </a:cubicBezTo>
                    <a:cubicBezTo>
                      <a:pt x="2354" y="523"/>
                      <a:pt x="1861" y="90"/>
                      <a:pt x="1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11573;p47"/>
              <p:cNvSpPr/>
              <p:nvPr/>
            </p:nvSpPr>
            <p:spPr>
              <a:xfrm>
                <a:off x="1119577" y="1953883"/>
                <a:ext cx="141689" cy="62018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985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1" y="133"/>
                      <a:pt x="70" y="273"/>
                      <a:pt x="70" y="420"/>
                    </a:cubicBezTo>
                    <a:cubicBezTo>
                      <a:pt x="90" y="1150"/>
                      <a:pt x="830" y="5712"/>
                      <a:pt x="2027" y="9852"/>
                    </a:cubicBezTo>
                    <a:cubicBezTo>
                      <a:pt x="2099" y="8946"/>
                      <a:pt x="2174" y="8047"/>
                      <a:pt x="2250" y="7163"/>
                    </a:cubicBezTo>
                    <a:cubicBezTo>
                      <a:pt x="1617" y="4343"/>
                      <a:pt x="1246" y="1936"/>
                      <a:pt x="1233" y="1425"/>
                    </a:cubicBezTo>
                    <a:cubicBezTo>
                      <a:pt x="1230" y="701"/>
                      <a:pt x="696" y="107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74" name="Google Shape;11574;p47"/>
            <p:cNvGrpSpPr/>
            <p:nvPr/>
          </p:nvGrpSpPr>
          <p:grpSpPr>
            <a:xfrm>
              <a:off x="946220" y="938420"/>
              <a:ext cx="4617476" cy="6646503"/>
              <a:chOff x="946220" y="938420"/>
              <a:chExt cx="4617476" cy="6646503"/>
            </a:xfrm>
          </p:grpSpPr>
          <p:sp>
            <p:nvSpPr>
              <p:cNvPr id="11575" name="Google Shape;11575;p47"/>
              <p:cNvSpPr/>
              <p:nvPr/>
            </p:nvSpPr>
            <p:spPr>
              <a:xfrm>
                <a:off x="4499268" y="3080825"/>
                <a:ext cx="120099" cy="1221104"/>
              </a:xfrm>
              <a:custGeom>
                <a:avLst/>
                <a:gdLst/>
                <a:ahLst/>
                <a:cxnLst/>
                <a:rect l="l" t="t" r="r" b="b"/>
                <a:pathLst>
                  <a:path w="1908" h="19398" extrusionOk="0">
                    <a:moveTo>
                      <a:pt x="0" y="0"/>
                    </a:moveTo>
                    <a:cubicBezTo>
                      <a:pt x="18" y="2332"/>
                      <a:pt x="620" y="4864"/>
                      <a:pt x="947" y="7243"/>
                    </a:cubicBezTo>
                    <a:cubicBezTo>
                      <a:pt x="1218" y="11297"/>
                      <a:pt x="825" y="15329"/>
                      <a:pt x="744" y="19388"/>
                    </a:cubicBezTo>
                    <a:lnTo>
                      <a:pt x="801" y="19397"/>
                    </a:lnTo>
                    <a:cubicBezTo>
                      <a:pt x="1908" y="15418"/>
                      <a:pt x="1574" y="11275"/>
                      <a:pt x="1135" y="7227"/>
                    </a:cubicBezTo>
                    <a:cubicBezTo>
                      <a:pt x="1094" y="4853"/>
                      <a:pt x="823" y="223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76" name="Google Shape;11576;p47"/>
              <p:cNvGrpSpPr/>
              <p:nvPr/>
            </p:nvGrpSpPr>
            <p:grpSpPr>
              <a:xfrm>
                <a:off x="946220" y="938420"/>
                <a:ext cx="4617476" cy="6646503"/>
                <a:chOff x="946220" y="938420"/>
                <a:chExt cx="4617476" cy="6646503"/>
              </a:xfrm>
            </p:grpSpPr>
            <p:sp>
              <p:nvSpPr>
                <p:cNvPr id="11577" name="Google Shape;11577;p47"/>
                <p:cNvSpPr/>
                <p:nvPr/>
              </p:nvSpPr>
              <p:spPr>
                <a:xfrm>
                  <a:off x="2181746" y="3647979"/>
                  <a:ext cx="198717" cy="720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7" h="11452" extrusionOk="0">
                      <a:moveTo>
                        <a:pt x="508" y="0"/>
                      </a:moveTo>
                      <a:cubicBezTo>
                        <a:pt x="0" y="1343"/>
                        <a:pt x="330" y="3069"/>
                        <a:pt x="623" y="4495"/>
                      </a:cubicBezTo>
                      <a:cubicBezTo>
                        <a:pt x="834" y="5997"/>
                        <a:pt x="824" y="7533"/>
                        <a:pt x="1405" y="8968"/>
                      </a:cubicBezTo>
                      <a:cubicBezTo>
                        <a:pt x="1738" y="9762"/>
                        <a:pt x="2406" y="11122"/>
                        <a:pt x="3157" y="11452"/>
                      </a:cubicBezTo>
                      <a:cubicBezTo>
                        <a:pt x="2020" y="9256"/>
                        <a:pt x="1236" y="6903"/>
                        <a:pt x="810" y="4473"/>
                      </a:cubicBezTo>
                      <a:cubicBezTo>
                        <a:pt x="807" y="2969"/>
                        <a:pt x="811" y="1497"/>
                        <a:pt x="5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8" name="Google Shape;11578;p47"/>
                <p:cNvSpPr/>
                <p:nvPr/>
              </p:nvSpPr>
              <p:spPr>
                <a:xfrm>
                  <a:off x="2114266" y="3648042"/>
                  <a:ext cx="375593" cy="961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" h="15269" extrusionOk="0">
                      <a:moveTo>
                        <a:pt x="606" y="0"/>
                      </a:moveTo>
                      <a:lnTo>
                        <a:pt x="606" y="0"/>
                      </a:lnTo>
                      <a:cubicBezTo>
                        <a:pt x="0" y="1925"/>
                        <a:pt x="389" y="4298"/>
                        <a:pt x="889" y="6291"/>
                      </a:cubicBezTo>
                      <a:lnTo>
                        <a:pt x="1310" y="8363"/>
                      </a:lnTo>
                      <a:cubicBezTo>
                        <a:pt x="1879" y="11123"/>
                        <a:pt x="3411" y="13869"/>
                        <a:pt x="5934" y="15269"/>
                      </a:cubicBezTo>
                      <a:lnTo>
                        <a:pt x="5967" y="15222"/>
                      </a:lnTo>
                      <a:cubicBezTo>
                        <a:pt x="3326" y="12549"/>
                        <a:pt x="1310" y="8991"/>
                        <a:pt x="971" y="5215"/>
                      </a:cubicBezTo>
                      <a:cubicBezTo>
                        <a:pt x="952" y="4475"/>
                        <a:pt x="671" y="816"/>
                        <a:pt x="6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579" name="Google Shape;11579;p47"/>
                <p:cNvGrpSpPr/>
                <p:nvPr/>
              </p:nvGrpSpPr>
              <p:grpSpPr>
                <a:xfrm>
                  <a:off x="946220" y="938420"/>
                  <a:ext cx="4617476" cy="6646503"/>
                  <a:chOff x="946220" y="938420"/>
                  <a:chExt cx="4617476" cy="6646503"/>
                </a:xfrm>
              </p:grpSpPr>
              <p:sp>
                <p:nvSpPr>
                  <p:cNvPr id="11580" name="Google Shape;11580;p47"/>
                  <p:cNvSpPr/>
                  <p:nvPr/>
                </p:nvSpPr>
                <p:spPr>
                  <a:xfrm>
                    <a:off x="946220" y="2898278"/>
                    <a:ext cx="245926" cy="10274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7" h="16322" extrusionOk="0">
                        <a:moveTo>
                          <a:pt x="478" y="1"/>
                        </a:moveTo>
                        <a:cubicBezTo>
                          <a:pt x="0" y="1975"/>
                          <a:pt x="368" y="4306"/>
                          <a:pt x="701" y="6356"/>
                        </a:cubicBezTo>
                        <a:cubicBezTo>
                          <a:pt x="1093" y="9761"/>
                          <a:pt x="1025" y="13911"/>
                          <a:pt x="3867" y="16321"/>
                        </a:cubicBezTo>
                        <a:lnTo>
                          <a:pt x="3906" y="16280"/>
                        </a:lnTo>
                        <a:cubicBezTo>
                          <a:pt x="2253" y="13987"/>
                          <a:pt x="1909" y="11110"/>
                          <a:pt x="1212" y="8426"/>
                        </a:cubicBezTo>
                        <a:cubicBezTo>
                          <a:pt x="590" y="5654"/>
                          <a:pt x="1016" y="2804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1" name="Google Shape;11581;p47"/>
                  <p:cNvSpPr/>
                  <p:nvPr/>
                </p:nvSpPr>
                <p:spPr>
                  <a:xfrm>
                    <a:off x="1020813" y="2876121"/>
                    <a:ext cx="122869" cy="7710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2" h="12248" extrusionOk="0">
                        <a:moveTo>
                          <a:pt x="454" y="1"/>
                        </a:moveTo>
                        <a:lnTo>
                          <a:pt x="454" y="1"/>
                        </a:lnTo>
                        <a:cubicBezTo>
                          <a:pt x="0" y="1411"/>
                          <a:pt x="310" y="3162"/>
                          <a:pt x="536" y="4658"/>
                        </a:cubicBezTo>
                        <a:cubicBezTo>
                          <a:pt x="714" y="7103"/>
                          <a:pt x="358" y="10285"/>
                          <a:pt x="1951" y="12247"/>
                        </a:cubicBezTo>
                        <a:cubicBezTo>
                          <a:pt x="1447" y="9732"/>
                          <a:pt x="1044" y="7193"/>
                          <a:pt x="723" y="4645"/>
                        </a:cubicBezTo>
                        <a:cubicBezTo>
                          <a:pt x="787" y="3085"/>
                          <a:pt x="814" y="1546"/>
                          <a:pt x="4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2" name="Google Shape;11582;p47"/>
                  <p:cNvSpPr/>
                  <p:nvPr/>
                </p:nvSpPr>
                <p:spPr>
                  <a:xfrm>
                    <a:off x="1134495" y="2098158"/>
                    <a:ext cx="170455" cy="5775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8" h="9175" extrusionOk="0">
                        <a:moveTo>
                          <a:pt x="147" y="1"/>
                        </a:moveTo>
                        <a:cubicBezTo>
                          <a:pt x="147" y="1"/>
                          <a:pt x="92" y="11"/>
                          <a:pt x="90" y="14"/>
                        </a:cubicBezTo>
                        <a:cubicBezTo>
                          <a:pt x="1" y="1253"/>
                          <a:pt x="342" y="2399"/>
                          <a:pt x="776" y="3526"/>
                        </a:cubicBezTo>
                        <a:cubicBezTo>
                          <a:pt x="1061" y="4690"/>
                          <a:pt x="1076" y="5913"/>
                          <a:pt x="1476" y="7055"/>
                        </a:cubicBezTo>
                        <a:cubicBezTo>
                          <a:pt x="1748" y="7800"/>
                          <a:pt x="2044" y="8596"/>
                          <a:pt x="2663" y="9175"/>
                        </a:cubicBezTo>
                        <a:lnTo>
                          <a:pt x="2708" y="9137"/>
                        </a:lnTo>
                        <a:cubicBezTo>
                          <a:pt x="2181" y="7176"/>
                          <a:pt x="1550" y="5399"/>
                          <a:pt x="960" y="3482"/>
                        </a:cubicBezTo>
                        <a:cubicBezTo>
                          <a:pt x="854" y="2281"/>
                          <a:pt x="700" y="1109"/>
                          <a:pt x="1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3" name="Google Shape;11583;p47"/>
                  <p:cNvSpPr/>
                  <p:nvPr/>
                </p:nvSpPr>
                <p:spPr>
                  <a:xfrm>
                    <a:off x="1081305" y="2217002"/>
                    <a:ext cx="223644" cy="6802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3" h="10806" extrusionOk="0">
                        <a:moveTo>
                          <a:pt x="243" y="1"/>
                        </a:moveTo>
                        <a:lnTo>
                          <a:pt x="243" y="1"/>
                        </a:lnTo>
                        <a:cubicBezTo>
                          <a:pt x="1" y="1339"/>
                          <a:pt x="566" y="2891"/>
                          <a:pt x="1011" y="4202"/>
                        </a:cubicBezTo>
                        <a:cubicBezTo>
                          <a:pt x="1494" y="6246"/>
                          <a:pt x="1778" y="9510"/>
                          <a:pt x="3553" y="10806"/>
                        </a:cubicBezTo>
                        <a:cubicBezTo>
                          <a:pt x="2677" y="8622"/>
                          <a:pt x="1884" y="6408"/>
                          <a:pt x="1193" y="4158"/>
                        </a:cubicBezTo>
                        <a:cubicBezTo>
                          <a:pt x="1023" y="2736"/>
                          <a:pt x="824" y="1340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4" name="Google Shape;11584;p47"/>
                  <p:cNvSpPr/>
                  <p:nvPr/>
                </p:nvSpPr>
                <p:spPr>
                  <a:xfrm>
                    <a:off x="1278203" y="1563988"/>
                    <a:ext cx="197836" cy="2304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3" h="36608" extrusionOk="0">
                        <a:moveTo>
                          <a:pt x="3142" y="0"/>
                        </a:moveTo>
                        <a:lnTo>
                          <a:pt x="3142" y="0"/>
                        </a:lnTo>
                        <a:cubicBezTo>
                          <a:pt x="2204" y="4365"/>
                          <a:pt x="2030" y="9154"/>
                          <a:pt x="1763" y="13695"/>
                        </a:cubicBezTo>
                        <a:cubicBezTo>
                          <a:pt x="1163" y="21308"/>
                          <a:pt x="0" y="28973"/>
                          <a:pt x="953" y="36607"/>
                        </a:cubicBezTo>
                        <a:lnTo>
                          <a:pt x="1011" y="36602"/>
                        </a:lnTo>
                        <a:cubicBezTo>
                          <a:pt x="957" y="33544"/>
                          <a:pt x="1141" y="30499"/>
                          <a:pt x="1277" y="27448"/>
                        </a:cubicBezTo>
                        <a:cubicBezTo>
                          <a:pt x="1536" y="22875"/>
                          <a:pt x="1567" y="18277"/>
                          <a:pt x="1963" y="13711"/>
                        </a:cubicBezTo>
                        <a:cubicBezTo>
                          <a:pt x="2487" y="9151"/>
                          <a:pt x="3004" y="4596"/>
                          <a:pt x="314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5" name="Google Shape;11585;p47"/>
                  <p:cNvSpPr/>
                  <p:nvPr/>
                </p:nvSpPr>
                <p:spPr>
                  <a:xfrm>
                    <a:off x="1369036" y="1646323"/>
                    <a:ext cx="180149" cy="16159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2" h="25671" extrusionOk="0">
                        <a:moveTo>
                          <a:pt x="2861" y="0"/>
                        </a:moveTo>
                        <a:lnTo>
                          <a:pt x="2861" y="0"/>
                        </a:lnTo>
                        <a:cubicBezTo>
                          <a:pt x="1981" y="2983"/>
                          <a:pt x="1826" y="6413"/>
                          <a:pt x="1608" y="9591"/>
                        </a:cubicBezTo>
                        <a:cubicBezTo>
                          <a:pt x="1028" y="14887"/>
                          <a:pt x="0" y="20426"/>
                          <a:pt x="561" y="25670"/>
                        </a:cubicBezTo>
                        <a:cubicBezTo>
                          <a:pt x="1198" y="20326"/>
                          <a:pt x="1326" y="14964"/>
                          <a:pt x="1795" y="9609"/>
                        </a:cubicBezTo>
                        <a:cubicBezTo>
                          <a:pt x="2304" y="6422"/>
                          <a:pt x="2761" y="3236"/>
                          <a:pt x="28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6" name="Google Shape;11586;p47"/>
                  <p:cNvSpPr/>
                  <p:nvPr/>
                </p:nvSpPr>
                <p:spPr>
                  <a:xfrm>
                    <a:off x="1371617" y="3524036"/>
                    <a:ext cx="104111" cy="7630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4" h="12121" extrusionOk="0">
                        <a:moveTo>
                          <a:pt x="520" y="0"/>
                        </a:moveTo>
                        <a:cubicBezTo>
                          <a:pt x="1" y="1369"/>
                          <a:pt x="238" y="3115"/>
                          <a:pt x="409" y="4599"/>
                        </a:cubicBezTo>
                        <a:cubicBezTo>
                          <a:pt x="497" y="7068"/>
                          <a:pt x="72" y="10110"/>
                          <a:pt x="1654" y="12120"/>
                        </a:cubicBezTo>
                        <a:cubicBezTo>
                          <a:pt x="1183" y="9629"/>
                          <a:pt x="821" y="7121"/>
                          <a:pt x="597" y="4593"/>
                        </a:cubicBezTo>
                        <a:cubicBezTo>
                          <a:pt x="717" y="3057"/>
                          <a:pt x="806" y="1541"/>
                          <a:pt x="52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7" name="Google Shape;11587;p47"/>
                  <p:cNvSpPr/>
                  <p:nvPr/>
                </p:nvSpPr>
                <p:spPr>
                  <a:xfrm>
                    <a:off x="1548876" y="4286955"/>
                    <a:ext cx="438727" cy="8222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70" h="13062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300" y="1743"/>
                          <a:pt x="1429" y="3477"/>
                          <a:pt x="2356" y="5037"/>
                        </a:cubicBezTo>
                        <a:cubicBezTo>
                          <a:pt x="3721" y="7754"/>
                          <a:pt x="4796" y="10961"/>
                          <a:pt x="6970" y="13061"/>
                        </a:cubicBezTo>
                        <a:cubicBezTo>
                          <a:pt x="5733" y="10210"/>
                          <a:pt x="4013" y="7658"/>
                          <a:pt x="2524" y="4950"/>
                        </a:cubicBezTo>
                        <a:cubicBezTo>
                          <a:pt x="1834" y="3222"/>
                          <a:pt x="1098" y="1529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8" name="Google Shape;11588;p47"/>
                  <p:cNvSpPr/>
                  <p:nvPr/>
                </p:nvSpPr>
                <p:spPr>
                  <a:xfrm>
                    <a:off x="1512303" y="4416563"/>
                    <a:ext cx="517911" cy="8960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28" h="14234" extrusionOk="0">
                        <a:moveTo>
                          <a:pt x="0" y="1"/>
                        </a:moveTo>
                        <a:cubicBezTo>
                          <a:pt x="607" y="1867"/>
                          <a:pt x="1994" y="3642"/>
                          <a:pt x="3105" y="5325"/>
                        </a:cubicBezTo>
                        <a:cubicBezTo>
                          <a:pt x="4707" y="8357"/>
                          <a:pt x="6089" y="11513"/>
                          <a:pt x="8227" y="14233"/>
                        </a:cubicBezTo>
                        <a:cubicBezTo>
                          <a:pt x="7398" y="11734"/>
                          <a:pt x="5800" y="9268"/>
                          <a:pt x="4328" y="6995"/>
                        </a:cubicBezTo>
                        <a:cubicBezTo>
                          <a:pt x="2821" y="4692"/>
                          <a:pt x="1905" y="205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9" name="Google Shape;11589;p47"/>
                  <p:cNvSpPr/>
                  <p:nvPr/>
                </p:nvSpPr>
                <p:spPr>
                  <a:xfrm>
                    <a:off x="1812246" y="2367886"/>
                    <a:ext cx="145214" cy="2103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7" h="33408" extrusionOk="0">
                        <a:moveTo>
                          <a:pt x="902" y="0"/>
                        </a:moveTo>
                        <a:cubicBezTo>
                          <a:pt x="1027" y="4083"/>
                          <a:pt x="1628" y="8420"/>
                          <a:pt x="1415" y="12600"/>
                        </a:cubicBezTo>
                        <a:cubicBezTo>
                          <a:pt x="1285" y="15436"/>
                          <a:pt x="16" y="18084"/>
                          <a:pt x="89" y="20938"/>
                        </a:cubicBezTo>
                        <a:cubicBezTo>
                          <a:pt x="0" y="25181"/>
                          <a:pt x="872" y="29417"/>
                          <a:pt x="2250" y="33408"/>
                        </a:cubicBezTo>
                        <a:lnTo>
                          <a:pt x="2306" y="33390"/>
                        </a:lnTo>
                        <a:cubicBezTo>
                          <a:pt x="1254" y="27950"/>
                          <a:pt x="31" y="22321"/>
                          <a:pt x="987" y="16800"/>
                        </a:cubicBezTo>
                        <a:cubicBezTo>
                          <a:pt x="2111" y="11271"/>
                          <a:pt x="2181" y="5506"/>
                          <a:pt x="90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0" name="Google Shape;11590;p47"/>
                  <p:cNvSpPr/>
                  <p:nvPr/>
                </p:nvSpPr>
                <p:spPr>
                  <a:xfrm>
                    <a:off x="1681379" y="2920499"/>
                    <a:ext cx="86990" cy="5362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2" h="8518" extrusionOk="0">
                        <a:moveTo>
                          <a:pt x="344" y="1"/>
                        </a:moveTo>
                        <a:cubicBezTo>
                          <a:pt x="1" y="1079"/>
                          <a:pt x="126" y="2162"/>
                          <a:pt x="356" y="3231"/>
                        </a:cubicBezTo>
                        <a:cubicBezTo>
                          <a:pt x="437" y="4313"/>
                          <a:pt x="259" y="5410"/>
                          <a:pt x="502" y="6484"/>
                        </a:cubicBezTo>
                        <a:cubicBezTo>
                          <a:pt x="659" y="7194"/>
                          <a:pt x="889" y="7911"/>
                          <a:pt x="1328" y="8518"/>
                        </a:cubicBezTo>
                        <a:lnTo>
                          <a:pt x="1382" y="8497"/>
                        </a:lnTo>
                        <a:cubicBezTo>
                          <a:pt x="1262" y="6688"/>
                          <a:pt x="756" y="5004"/>
                          <a:pt x="544" y="3220"/>
                        </a:cubicBezTo>
                        <a:cubicBezTo>
                          <a:pt x="654" y="2138"/>
                          <a:pt x="717" y="1081"/>
                          <a:pt x="404" y="2"/>
                        </a:cubicBezTo>
                        <a:cubicBezTo>
                          <a:pt x="404" y="2"/>
                          <a:pt x="346" y="1"/>
                          <a:pt x="34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1" name="Google Shape;11591;p47"/>
                  <p:cNvSpPr/>
                  <p:nvPr/>
                </p:nvSpPr>
                <p:spPr>
                  <a:xfrm>
                    <a:off x="1912332" y="2367571"/>
                    <a:ext cx="126457" cy="10065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9" h="15990" extrusionOk="0">
                        <a:moveTo>
                          <a:pt x="1" y="1"/>
                        </a:moveTo>
                        <a:lnTo>
                          <a:pt x="1" y="1"/>
                        </a:lnTo>
                        <a:cubicBezTo>
                          <a:pt x="36" y="1924"/>
                          <a:pt x="675" y="4007"/>
                          <a:pt x="1015" y="5962"/>
                        </a:cubicBezTo>
                        <a:cubicBezTo>
                          <a:pt x="1321" y="9306"/>
                          <a:pt x="928" y="12633"/>
                          <a:pt x="663" y="15975"/>
                        </a:cubicBezTo>
                        <a:lnTo>
                          <a:pt x="719" y="15990"/>
                        </a:lnTo>
                        <a:cubicBezTo>
                          <a:pt x="2008" y="12780"/>
                          <a:pt x="1675" y="9279"/>
                          <a:pt x="1202" y="5941"/>
                        </a:cubicBezTo>
                        <a:cubicBezTo>
                          <a:pt x="1138" y="3910"/>
                          <a:pt x="860" y="187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2" name="Google Shape;11592;p47"/>
                  <p:cNvSpPr/>
                  <p:nvPr/>
                </p:nvSpPr>
                <p:spPr>
                  <a:xfrm>
                    <a:off x="1909562" y="3968254"/>
                    <a:ext cx="213384" cy="1097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90" h="17439" extrusionOk="0">
                        <a:moveTo>
                          <a:pt x="45" y="1"/>
                        </a:moveTo>
                        <a:cubicBezTo>
                          <a:pt x="0" y="2117"/>
                          <a:pt x="713" y="4425"/>
                          <a:pt x="1242" y="6535"/>
                        </a:cubicBezTo>
                        <a:cubicBezTo>
                          <a:pt x="1847" y="10179"/>
                          <a:pt x="2188" y="13847"/>
                          <a:pt x="3110" y="17439"/>
                        </a:cubicBezTo>
                        <a:cubicBezTo>
                          <a:pt x="3390" y="13842"/>
                          <a:pt x="2138" y="10074"/>
                          <a:pt x="1427" y="6499"/>
                        </a:cubicBezTo>
                        <a:cubicBezTo>
                          <a:pt x="1174" y="4291"/>
                          <a:pt x="821" y="2103"/>
                          <a:pt x="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3" name="Google Shape;11593;p47"/>
                  <p:cNvSpPr/>
                  <p:nvPr/>
                </p:nvSpPr>
                <p:spPr>
                  <a:xfrm>
                    <a:off x="2116029" y="5428249"/>
                    <a:ext cx="263865" cy="20580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2" h="32694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1217" y="2357"/>
                          <a:pt x="2626" y="4956"/>
                          <a:pt x="3006" y="7662"/>
                        </a:cubicBezTo>
                        <a:cubicBezTo>
                          <a:pt x="3365" y="10389"/>
                          <a:pt x="3468" y="13205"/>
                          <a:pt x="3423" y="15983"/>
                        </a:cubicBezTo>
                        <a:cubicBezTo>
                          <a:pt x="3348" y="21560"/>
                          <a:pt x="3423" y="27128"/>
                          <a:pt x="3860" y="32693"/>
                        </a:cubicBezTo>
                        <a:lnTo>
                          <a:pt x="3919" y="32692"/>
                        </a:lnTo>
                        <a:cubicBezTo>
                          <a:pt x="4191" y="27117"/>
                          <a:pt x="4079" y="21544"/>
                          <a:pt x="3741" y="15975"/>
                        </a:cubicBezTo>
                        <a:cubicBezTo>
                          <a:pt x="3512" y="13172"/>
                          <a:pt x="3621" y="10412"/>
                          <a:pt x="3483" y="7597"/>
                        </a:cubicBezTo>
                        <a:cubicBezTo>
                          <a:pt x="3112" y="4786"/>
                          <a:pt x="1762" y="2176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4" name="Google Shape;11594;p47"/>
                  <p:cNvSpPr/>
                  <p:nvPr/>
                </p:nvSpPr>
                <p:spPr>
                  <a:xfrm>
                    <a:off x="2152098" y="5356175"/>
                    <a:ext cx="287847" cy="18660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73" h="29643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1414" y="2703"/>
                          <a:pt x="3326" y="5488"/>
                          <a:pt x="3967" y="8586"/>
                        </a:cubicBezTo>
                        <a:cubicBezTo>
                          <a:pt x="4213" y="10465"/>
                          <a:pt x="4068" y="12414"/>
                          <a:pt x="4027" y="14314"/>
                        </a:cubicBezTo>
                        <a:cubicBezTo>
                          <a:pt x="3820" y="19431"/>
                          <a:pt x="3802" y="24531"/>
                          <a:pt x="4158" y="29643"/>
                        </a:cubicBezTo>
                        <a:lnTo>
                          <a:pt x="4217" y="29643"/>
                        </a:lnTo>
                        <a:cubicBezTo>
                          <a:pt x="4573" y="24536"/>
                          <a:pt x="4554" y="19415"/>
                          <a:pt x="4346" y="14305"/>
                        </a:cubicBezTo>
                        <a:cubicBezTo>
                          <a:pt x="4228" y="12377"/>
                          <a:pt x="4326" y="10473"/>
                          <a:pt x="4288" y="8541"/>
                        </a:cubicBezTo>
                        <a:cubicBezTo>
                          <a:pt x="3908" y="5309"/>
                          <a:pt x="2021" y="2457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5" name="Google Shape;11595;p47"/>
                  <p:cNvSpPr/>
                  <p:nvPr/>
                </p:nvSpPr>
                <p:spPr>
                  <a:xfrm>
                    <a:off x="2025133" y="1628006"/>
                    <a:ext cx="323789" cy="1448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44" h="23018" extrusionOk="0">
                        <a:moveTo>
                          <a:pt x="1151" y="1"/>
                        </a:moveTo>
                        <a:lnTo>
                          <a:pt x="1151" y="1"/>
                        </a:lnTo>
                        <a:cubicBezTo>
                          <a:pt x="0" y="3680"/>
                          <a:pt x="636" y="8038"/>
                          <a:pt x="2087" y="11650"/>
                        </a:cubicBezTo>
                        <a:cubicBezTo>
                          <a:pt x="3215" y="14881"/>
                          <a:pt x="4210" y="19655"/>
                          <a:pt x="5086" y="23017"/>
                        </a:cubicBezTo>
                        <a:lnTo>
                          <a:pt x="5144" y="23009"/>
                        </a:lnTo>
                        <a:cubicBezTo>
                          <a:pt x="4938" y="20051"/>
                          <a:pt x="4396" y="17114"/>
                          <a:pt x="3475" y="14292"/>
                        </a:cubicBezTo>
                        <a:cubicBezTo>
                          <a:pt x="2970" y="12380"/>
                          <a:pt x="1744" y="10727"/>
                          <a:pt x="1359" y="8786"/>
                        </a:cubicBezTo>
                        <a:cubicBezTo>
                          <a:pt x="911" y="5879"/>
                          <a:pt x="1092" y="2947"/>
                          <a:pt x="11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6" name="Google Shape;11596;p47"/>
                  <p:cNvSpPr/>
                  <p:nvPr/>
                </p:nvSpPr>
                <p:spPr>
                  <a:xfrm>
                    <a:off x="1986169" y="1627943"/>
                    <a:ext cx="143200" cy="8253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75" h="13111" extrusionOk="0">
                        <a:moveTo>
                          <a:pt x="608" y="1"/>
                        </a:moveTo>
                        <a:lnTo>
                          <a:pt x="608" y="1"/>
                        </a:lnTo>
                        <a:cubicBezTo>
                          <a:pt x="1" y="1480"/>
                          <a:pt x="210" y="3397"/>
                          <a:pt x="405" y="5016"/>
                        </a:cubicBezTo>
                        <a:cubicBezTo>
                          <a:pt x="492" y="7727"/>
                          <a:pt x="433" y="11005"/>
                          <a:pt x="2275" y="13111"/>
                        </a:cubicBezTo>
                        <a:cubicBezTo>
                          <a:pt x="1506" y="10445"/>
                          <a:pt x="822" y="7771"/>
                          <a:pt x="592" y="5007"/>
                        </a:cubicBezTo>
                        <a:cubicBezTo>
                          <a:pt x="692" y="3333"/>
                          <a:pt x="802" y="1688"/>
                          <a:pt x="60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7" name="Google Shape;11597;p47"/>
                  <p:cNvSpPr/>
                  <p:nvPr/>
                </p:nvSpPr>
                <p:spPr>
                  <a:xfrm>
                    <a:off x="2377322" y="1481842"/>
                    <a:ext cx="149243" cy="1325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1" h="21049" extrusionOk="0">
                        <a:moveTo>
                          <a:pt x="1800" y="1"/>
                        </a:moveTo>
                        <a:lnTo>
                          <a:pt x="1800" y="1"/>
                        </a:lnTo>
                        <a:cubicBezTo>
                          <a:pt x="1186" y="3382"/>
                          <a:pt x="1891" y="7101"/>
                          <a:pt x="1424" y="10581"/>
                        </a:cubicBezTo>
                        <a:cubicBezTo>
                          <a:pt x="1018" y="13644"/>
                          <a:pt x="703" y="18057"/>
                          <a:pt x="1" y="21028"/>
                        </a:cubicBezTo>
                        <a:lnTo>
                          <a:pt x="55" y="21048"/>
                        </a:lnTo>
                        <a:cubicBezTo>
                          <a:pt x="1516" y="17786"/>
                          <a:pt x="1707" y="14122"/>
                          <a:pt x="1741" y="10600"/>
                        </a:cubicBezTo>
                        <a:cubicBezTo>
                          <a:pt x="1719" y="7058"/>
                          <a:pt x="2371" y="3537"/>
                          <a:pt x="18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8" name="Google Shape;11598;p47"/>
                  <p:cNvSpPr/>
                  <p:nvPr/>
                </p:nvSpPr>
                <p:spPr>
                  <a:xfrm>
                    <a:off x="2450467" y="1463777"/>
                    <a:ext cx="153271" cy="13431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5" h="21336" extrusionOk="0">
                        <a:moveTo>
                          <a:pt x="1800" y="1"/>
                        </a:moveTo>
                        <a:cubicBezTo>
                          <a:pt x="1411" y="2550"/>
                          <a:pt x="1664" y="5409"/>
                          <a:pt x="1710" y="8057"/>
                        </a:cubicBezTo>
                        <a:cubicBezTo>
                          <a:pt x="1434" y="12506"/>
                          <a:pt x="958" y="16960"/>
                          <a:pt x="1" y="21314"/>
                        </a:cubicBezTo>
                        <a:lnTo>
                          <a:pt x="56" y="21335"/>
                        </a:lnTo>
                        <a:cubicBezTo>
                          <a:pt x="1599" y="18052"/>
                          <a:pt x="1832" y="14325"/>
                          <a:pt x="1854" y="10754"/>
                        </a:cubicBezTo>
                        <a:cubicBezTo>
                          <a:pt x="1825" y="7161"/>
                          <a:pt x="2434" y="3580"/>
                          <a:pt x="18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9" name="Google Shape;11599;p47"/>
                  <p:cNvSpPr/>
                  <p:nvPr/>
                </p:nvSpPr>
                <p:spPr>
                  <a:xfrm>
                    <a:off x="2380910" y="3076293"/>
                    <a:ext cx="368921" cy="22354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61" h="35511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179" y="5889"/>
                          <a:pt x="1816" y="11902"/>
                          <a:pt x="2408" y="17842"/>
                        </a:cubicBezTo>
                        <a:cubicBezTo>
                          <a:pt x="2749" y="20827"/>
                          <a:pt x="3052" y="23833"/>
                          <a:pt x="3702" y="26769"/>
                        </a:cubicBezTo>
                        <a:cubicBezTo>
                          <a:pt x="4292" y="29711"/>
                          <a:pt x="5387" y="32545"/>
                          <a:pt x="5788" y="35511"/>
                        </a:cubicBezTo>
                        <a:lnTo>
                          <a:pt x="5846" y="35511"/>
                        </a:lnTo>
                        <a:cubicBezTo>
                          <a:pt x="5860" y="32881"/>
                          <a:pt x="4789" y="29234"/>
                          <a:pt x="4308" y="26639"/>
                        </a:cubicBezTo>
                        <a:cubicBezTo>
                          <a:pt x="3658" y="23725"/>
                          <a:pt x="3292" y="20758"/>
                          <a:pt x="2724" y="17799"/>
                        </a:cubicBezTo>
                        <a:cubicBezTo>
                          <a:pt x="1646" y="11889"/>
                          <a:pt x="1367" y="5868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0" name="Google Shape;11600;p47"/>
                  <p:cNvSpPr/>
                  <p:nvPr/>
                </p:nvSpPr>
                <p:spPr>
                  <a:xfrm>
                    <a:off x="2309843" y="3187961"/>
                    <a:ext cx="185121" cy="110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1" h="17477" extrusionOk="0">
                        <a:moveTo>
                          <a:pt x="161" y="0"/>
                        </a:moveTo>
                        <a:lnTo>
                          <a:pt x="161" y="0"/>
                        </a:lnTo>
                        <a:cubicBezTo>
                          <a:pt x="0" y="2112"/>
                          <a:pt x="605" y="4444"/>
                          <a:pt x="1056" y="6571"/>
                        </a:cubicBezTo>
                        <a:cubicBezTo>
                          <a:pt x="1537" y="10229"/>
                          <a:pt x="1743" y="13917"/>
                          <a:pt x="2813" y="17476"/>
                        </a:cubicBezTo>
                        <a:cubicBezTo>
                          <a:pt x="2941" y="13897"/>
                          <a:pt x="1830" y="10134"/>
                          <a:pt x="1242" y="6541"/>
                        </a:cubicBezTo>
                        <a:cubicBezTo>
                          <a:pt x="1073" y="4331"/>
                          <a:pt x="820" y="2133"/>
                          <a:pt x="1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1" name="Google Shape;11601;p47"/>
                  <p:cNvSpPr/>
                  <p:nvPr/>
                </p:nvSpPr>
                <p:spPr>
                  <a:xfrm>
                    <a:off x="2661151" y="5220775"/>
                    <a:ext cx="78996" cy="22655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5" h="35990" extrusionOk="0">
                        <a:moveTo>
                          <a:pt x="1" y="1"/>
                        </a:moveTo>
                        <a:lnTo>
                          <a:pt x="1" y="1"/>
                        </a:lnTo>
                        <a:cubicBezTo>
                          <a:pt x="551" y="5847"/>
                          <a:pt x="909" y="12000"/>
                          <a:pt x="568" y="17968"/>
                        </a:cubicBezTo>
                        <a:cubicBezTo>
                          <a:pt x="256" y="23973"/>
                          <a:pt x="132" y="29977"/>
                          <a:pt x="382" y="35988"/>
                        </a:cubicBezTo>
                        <a:lnTo>
                          <a:pt x="441" y="35989"/>
                        </a:lnTo>
                        <a:cubicBezTo>
                          <a:pt x="1090" y="28493"/>
                          <a:pt x="842" y="20978"/>
                          <a:pt x="906" y="13469"/>
                        </a:cubicBezTo>
                        <a:cubicBezTo>
                          <a:pt x="1149" y="8977"/>
                          <a:pt x="1254" y="437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2" name="Google Shape;11602;p47"/>
                  <p:cNvSpPr/>
                  <p:nvPr/>
                </p:nvSpPr>
                <p:spPr>
                  <a:xfrm>
                    <a:off x="2736876" y="5558361"/>
                    <a:ext cx="74590" cy="15661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85" h="24879" extrusionOk="0">
                        <a:moveTo>
                          <a:pt x="880" y="0"/>
                        </a:moveTo>
                        <a:lnTo>
                          <a:pt x="880" y="0"/>
                        </a:lnTo>
                        <a:cubicBezTo>
                          <a:pt x="381" y="2957"/>
                          <a:pt x="585" y="6261"/>
                          <a:pt x="649" y="9334"/>
                        </a:cubicBezTo>
                        <a:cubicBezTo>
                          <a:pt x="457" y="14519"/>
                          <a:pt x="0" y="19681"/>
                          <a:pt x="133" y="24879"/>
                        </a:cubicBezTo>
                        <a:cubicBezTo>
                          <a:pt x="1182" y="19903"/>
                          <a:pt x="760" y="14478"/>
                          <a:pt x="837" y="9336"/>
                        </a:cubicBezTo>
                        <a:cubicBezTo>
                          <a:pt x="1061" y="6226"/>
                          <a:pt x="1184" y="3117"/>
                          <a:pt x="88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3" name="Google Shape;11603;p47"/>
                  <p:cNvSpPr/>
                  <p:nvPr/>
                </p:nvSpPr>
                <p:spPr>
                  <a:xfrm>
                    <a:off x="2653786" y="938420"/>
                    <a:ext cx="327188" cy="42865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98" h="68094" extrusionOk="0">
                        <a:moveTo>
                          <a:pt x="5104" y="1"/>
                        </a:moveTo>
                        <a:cubicBezTo>
                          <a:pt x="4017" y="11226"/>
                          <a:pt x="4215" y="22854"/>
                          <a:pt x="2949" y="34168"/>
                        </a:cubicBezTo>
                        <a:cubicBezTo>
                          <a:pt x="2646" y="37003"/>
                          <a:pt x="2303" y="39836"/>
                          <a:pt x="1875" y="42648"/>
                        </a:cubicBezTo>
                        <a:cubicBezTo>
                          <a:pt x="1484" y="45480"/>
                          <a:pt x="692" y="48247"/>
                          <a:pt x="483" y="51106"/>
                        </a:cubicBezTo>
                        <a:cubicBezTo>
                          <a:pt x="1" y="56819"/>
                          <a:pt x="659" y="62632"/>
                          <a:pt x="2370" y="68094"/>
                        </a:cubicBezTo>
                        <a:lnTo>
                          <a:pt x="2426" y="68075"/>
                        </a:lnTo>
                        <a:cubicBezTo>
                          <a:pt x="1072" y="62541"/>
                          <a:pt x="585" y="56803"/>
                          <a:pt x="1080" y="51161"/>
                        </a:cubicBezTo>
                        <a:cubicBezTo>
                          <a:pt x="1323" y="48319"/>
                          <a:pt x="2073" y="45554"/>
                          <a:pt x="2415" y="42726"/>
                        </a:cubicBezTo>
                        <a:cubicBezTo>
                          <a:pt x="2817" y="39891"/>
                          <a:pt x="3034" y="37041"/>
                          <a:pt x="3265" y="34196"/>
                        </a:cubicBezTo>
                        <a:cubicBezTo>
                          <a:pt x="4035" y="23134"/>
                          <a:pt x="5197" y="11060"/>
                          <a:pt x="510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4" name="Google Shape;11604;p47"/>
                  <p:cNvSpPr/>
                  <p:nvPr/>
                </p:nvSpPr>
                <p:spPr>
                  <a:xfrm>
                    <a:off x="2757397" y="938420"/>
                    <a:ext cx="292065" cy="36699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0" h="58300" extrusionOk="0">
                        <a:moveTo>
                          <a:pt x="4621" y="1"/>
                        </a:moveTo>
                        <a:cubicBezTo>
                          <a:pt x="3468" y="9554"/>
                          <a:pt x="3737" y="19521"/>
                          <a:pt x="2784" y="29192"/>
                        </a:cubicBezTo>
                        <a:cubicBezTo>
                          <a:pt x="1981" y="38288"/>
                          <a:pt x="221" y="47320"/>
                          <a:pt x="0" y="56469"/>
                        </a:cubicBezTo>
                        <a:cubicBezTo>
                          <a:pt x="1" y="57079"/>
                          <a:pt x="15" y="57697"/>
                          <a:pt x="152" y="58300"/>
                        </a:cubicBezTo>
                        <a:cubicBezTo>
                          <a:pt x="172" y="57093"/>
                          <a:pt x="171" y="55976"/>
                          <a:pt x="336" y="54656"/>
                        </a:cubicBezTo>
                        <a:cubicBezTo>
                          <a:pt x="1229" y="46359"/>
                          <a:pt x="2687" y="37542"/>
                          <a:pt x="3101" y="29215"/>
                        </a:cubicBezTo>
                        <a:cubicBezTo>
                          <a:pt x="3571" y="19471"/>
                          <a:pt x="4639" y="9768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5" name="Google Shape;11605;p47"/>
                  <p:cNvSpPr/>
                  <p:nvPr/>
                </p:nvSpPr>
                <p:spPr>
                  <a:xfrm>
                    <a:off x="2752361" y="3676745"/>
                    <a:ext cx="314725" cy="1665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0" h="26450" extrusionOk="0">
                        <a:moveTo>
                          <a:pt x="4839" y="1"/>
                        </a:moveTo>
                        <a:lnTo>
                          <a:pt x="4839" y="1"/>
                        </a:lnTo>
                        <a:cubicBezTo>
                          <a:pt x="4198" y="3214"/>
                          <a:pt x="4177" y="6795"/>
                          <a:pt x="3951" y="10144"/>
                        </a:cubicBezTo>
                        <a:cubicBezTo>
                          <a:pt x="3608" y="13511"/>
                          <a:pt x="2911" y="16854"/>
                          <a:pt x="2249" y="20160"/>
                        </a:cubicBezTo>
                        <a:cubicBezTo>
                          <a:pt x="1724" y="22288"/>
                          <a:pt x="1452" y="24682"/>
                          <a:pt x="1" y="26404"/>
                        </a:cubicBezTo>
                        <a:lnTo>
                          <a:pt x="36" y="26450"/>
                        </a:lnTo>
                        <a:cubicBezTo>
                          <a:pt x="1810" y="24935"/>
                          <a:pt x="2271" y="22440"/>
                          <a:pt x="2853" y="20293"/>
                        </a:cubicBezTo>
                        <a:cubicBezTo>
                          <a:pt x="3617" y="16958"/>
                          <a:pt x="3775" y="13552"/>
                          <a:pt x="4137" y="10165"/>
                        </a:cubicBezTo>
                        <a:cubicBezTo>
                          <a:pt x="4645" y="6911"/>
                          <a:pt x="5000" y="3283"/>
                          <a:pt x="483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6" name="Google Shape;11606;p47"/>
                  <p:cNvSpPr/>
                  <p:nvPr/>
                </p:nvSpPr>
                <p:spPr>
                  <a:xfrm>
                    <a:off x="2832807" y="4287899"/>
                    <a:ext cx="271167" cy="10709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8" h="17013" extrusionOk="0">
                        <a:moveTo>
                          <a:pt x="4148" y="0"/>
                        </a:moveTo>
                        <a:cubicBezTo>
                          <a:pt x="3271" y="2737"/>
                          <a:pt x="3669" y="5936"/>
                          <a:pt x="2892" y="8776"/>
                        </a:cubicBezTo>
                        <a:cubicBezTo>
                          <a:pt x="2526" y="10207"/>
                          <a:pt x="2185" y="11638"/>
                          <a:pt x="1767" y="13038"/>
                        </a:cubicBezTo>
                        <a:cubicBezTo>
                          <a:pt x="1344" y="14409"/>
                          <a:pt x="1012" y="15893"/>
                          <a:pt x="1" y="16964"/>
                        </a:cubicBezTo>
                        <a:lnTo>
                          <a:pt x="34" y="17012"/>
                        </a:lnTo>
                        <a:cubicBezTo>
                          <a:pt x="1336" y="16188"/>
                          <a:pt x="1880" y="14601"/>
                          <a:pt x="2360" y="13216"/>
                        </a:cubicBezTo>
                        <a:cubicBezTo>
                          <a:pt x="3041" y="11068"/>
                          <a:pt x="3158" y="8831"/>
                          <a:pt x="3493" y="6627"/>
                        </a:cubicBezTo>
                        <a:cubicBezTo>
                          <a:pt x="3981" y="4451"/>
                          <a:pt x="4307" y="2243"/>
                          <a:pt x="41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7" name="Google Shape;11607;p47"/>
                  <p:cNvSpPr/>
                  <p:nvPr/>
                </p:nvSpPr>
                <p:spPr>
                  <a:xfrm>
                    <a:off x="3065334" y="3647790"/>
                    <a:ext cx="81136" cy="5462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9" h="8677" extrusionOk="0">
                        <a:moveTo>
                          <a:pt x="977" y="0"/>
                        </a:moveTo>
                        <a:cubicBezTo>
                          <a:pt x="575" y="1064"/>
                          <a:pt x="598" y="2152"/>
                          <a:pt x="693" y="3249"/>
                        </a:cubicBezTo>
                        <a:cubicBezTo>
                          <a:pt x="491" y="5060"/>
                          <a:pt x="0" y="6843"/>
                          <a:pt x="396" y="8677"/>
                        </a:cubicBezTo>
                        <a:cubicBezTo>
                          <a:pt x="690" y="8382"/>
                          <a:pt x="803" y="7032"/>
                          <a:pt x="879" y="6529"/>
                        </a:cubicBezTo>
                        <a:cubicBezTo>
                          <a:pt x="1002" y="5448"/>
                          <a:pt x="798" y="4346"/>
                          <a:pt x="882" y="3263"/>
                        </a:cubicBezTo>
                        <a:cubicBezTo>
                          <a:pt x="1124" y="2186"/>
                          <a:pt x="1289" y="1116"/>
                          <a:pt x="1036" y="4"/>
                        </a:cubicBezTo>
                        <a:lnTo>
                          <a:pt x="97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8" name="Google Shape;11608;p47"/>
                  <p:cNvSpPr/>
                  <p:nvPr/>
                </p:nvSpPr>
                <p:spPr>
                  <a:xfrm>
                    <a:off x="3427594" y="3574897"/>
                    <a:ext cx="196200" cy="1454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7" h="23106" extrusionOk="0">
                        <a:moveTo>
                          <a:pt x="701" y="0"/>
                        </a:moveTo>
                        <a:lnTo>
                          <a:pt x="701" y="0"/>
                        </a:lnTo>
                        <a:cubicBezTo>
                          <a:pt x="1" y="2635"/>
                          <a:pt x="135" y="6012"/>
                          <a:pt x="291" y="8812"/>
                        </a:cubicBezTo>
                        <a:cubicBezTo>
                          <a:pt x="407" y="13620"/>
                          <a:pt x="44" y="19036"/>
                          <a:pt x="3068" y="23105"/>
                        </a:cubicBezTo>
                        <a:lnTo>
                          <a:pt x="3116" y="23071"/>
                        </a:lnTo>
                        <a:cubicBezTo>
                          <a:pt x="1354" y="19563"/>
                          <a:pt x="1155" y="15578"/>
                          <a:pt x="642" y="11739"/>
                        </a:cubicBezTo>
                        <a:cubicBezTo>
                          <a:pt x="226" y="7830"/>
                          <a:pt x="910" y="3929"/>
                          <a:pt x="7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9" name="Google Shape;11609;p47"/>
                  <p:cNvSpPr/>
                  <p:nvPr/>
                </p:nvSpPr>
                <p:spPr>
                  <a:xfrm>
                    <a:off x="3490415" y="3648105"/>
                    <a:ext cx="291435" cy="1463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30" h="23250" extrusionOk="0">
                        <a:moveTo>
                          <a:pt x="765" y="0"/>
                        </a:moveTo>
                        <a:lnTo>
                          <a:pt x="765" y="0"/>
                        </a:lnTo>
                        <a:cubicBezTo>
                          <a:pt x="0" y="2819"/>
                          <a:pt x="128" y="6096"/>
                          <a:pt x="337" y="9075"/>
                        </a:cubicBezTo>
                        <a:cubicBezTo>
                          <a:pt x="555" y="13885"/>
                          <a:pt x="397" y="20004"/>
                          <a:pt x="4593" y="23250"/>
                        </a:cubicBezTo>
                        <a:lnTo>
                          <a:pt x="4629" y="23204"/>
                        </a:lnTo>
                        <a:cubicBezTo>
                          <a:pt x="3187" y="21778"/>
                          <a:pt x="2476" y="19867"/>
                          <a:pt x="1939" y="17967"/>
                        </a:cubicBezTo>
                        <a:cubicBezTo>
                          <a:pt x="1163" y="15092"/>
                          <a:pt x="621" y="12067"/>
                          <a:pt x="525" y="9069"/>
                        </a:cubicBezTo>
                        <a:cubicBezTo>
                          <a:pt x="609" y="6042"/>
                          <a:pt x="794" y="3040"/>
                          <a:pt x="76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0" name="Google Shape;11610;p47"/>
                  <p:cNvSpPr/>
                  <p:nvPr/>
                </p:nvSpPr>
                <p:spPr>
                  <a:xfrm>
                    <a:off x="3306295" y="1646071"/>
                    <a:ext cx="616043" cy="20031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7" h="31821" extrusionOk="0">
                        <a:moveTo>
                          <a:pt x="693" y="1"/>
                        </a:moveTo>
                        <a:cubicBezTo>
                          <a:pt x="0" y="4769"/>
                          <a:pt x="1051" y="9893"/>
                          <a:pt x="2056" y="14646"/>
                        </a:cubicBezTo>
                        <a:cubicBezTo>
                          <a:pt x="3188" y="20863"/>
                          <a:pt x="5525" y="27031"/>
                          <a:pt x="9742" y="31820"/>
                        </a:cubicBezTo>
                        <a:lnTo>
                          <a:pt x="9787" y="31784"/>
                        </a:lnTo>
                        <a:cubicBezTo>
                          <a:pt x="6107" y="26240"/>
                          <a:pt x="3508" y="20058"/>
                          <a:pt x="2011" y="13579"/>
                        </a:cubicBezTo>
                        <a:cubicBezTo>
                          <a:pt x="1243" y="9091"/>
                          <a:pt x="969" y="4550"/>
                          <a:pt x="6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1" name="Google Shape;11611;p47"/>
                  <p:cNvSpPr/>
                  <p:nvPr/>
                </p:nvSpPr>
                <p:spPr>
                  <a:xfrm>
                    <a:off x="3406381" y="1870981"/>
                    <a:ext cx="375845" cy="14520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71" h="23066" extrusionOk="0">
                        <a:moveTo>
                          <a:pt x="265" y="0"/>
                        </a:moveTo>
                        <a:lnTo>
                          <a:pt x="265" y="0"/>
                        </a:lnTo>
                        <a:cubicBezTo>
                          <a:pt x="1" y="2872"/>
                          <a:pt x="668" y="6031"/>
                          <a:pt x="1290" y="8913"/>
                        </a:cubicBezTo>
                        <a:cubicBezTo>
                          <a:pt x="2126" y="13803"/>
                          <a:pt x="2900" y="18967"/>
                          <a:pt x="5922" y="23066"/>
                        </a:cubicBezTo>
                        <a:lnTo>
                          <a:pt x="5971" y="23035"/>
                        </a:lnTo>
                        <a:cubicBezTo>
                          <a:pt x="3895" y="18525"/>
                          <a:pt x="2481" y="13735"/>
                          <a:pt x="1476" y="8881"/>
                        </a:cubicBezTo>
                        <a:cubicBezTo>
                          <a:pt x="1135" y="5907"/>
                          <a:pt x="825" y="2950"/>
                          <a:pt x="26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2" name="Google Shape;11612;p47"/>
                  <p:cNvSpPr/>
                  <p:nvPr/>
                </p:nvSpPr>
                <p:spPr>
                  <a:xfrm>
                    <a:off x="3778965" y="938672"/>
                    <a:ext cx="306416" cy="4026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8" h="63961" extrusionOk="0">
                        <a:moveTo>
                          <a:pt x="3347" y="0"/>
                        </a:moveTo>
                        <a:cubicBezTo>
                          <a:pt x="2375" y="5126"/>
                          <a:pt x="1971" y="10690"/>
                          <a:pt x="1953" y="16010"/>
                        </a:cubicBezTo>
                        <a:cubicBezTo>
                          <a:pt x="2010" y="18707"/>
                          <a:pt x="2335" y="21359"/>
                          <a:pt x="2431" y="24037"/>
                        </a:cubicBezTo>
                        <a:cubicBezTo>
                          <a:pt x="2792" y="32049"/>
                          <a:pt x="2589" y="40096"/>
                          <a:pt x="2180" y="48097"/>
                        </a:cubicBezTo>
                        <a:cubicBezTo>
                          <a:pt x="1850" y="53424"/>
                          <a:pt x="1377" y="58763"/>
                          <a:pt x="1" y="63941"/>
                        </a:cubicBezTo>
                        <a:lnTo>
                          <a:pt x="56" y="63960"/>
                        </a:lnTo>
                        <a:cubicBezTo>
                          <a:pt x="4868" y="48461"/>
                          <a:pt x="2497" y="31944"/>
                          <a:pt x="2433" y="16008"/>
                        </a:cubicBezTo>
                        <a:cubicBezTo>
                          <a:pt x="2491" y="10673"/>
                          <a:pt x="2915" y="5336"/>
                          <a:pt x="33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3" name="Google Shape;11613;p47"/>
                  <p:cNvSpPr/>
                  <p:nvPr/>
                </p:nvSpPr>
                <p:spPr>
                  <a:xfrm>
                    <a:off x="3632172" y="994191"/>
                    <a:ext cx="443510" cy="4632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46" h="73586" extrusionOk="0">
                        <a:moveTo>
                          <a:pt x="6369" y="1"/>
                        </a:moveTo>
                        <a:lnTo>
                          <a:pt x="6369" y="1"/>
                        </a:lnTo>
                        <a:cubicBezTo>
                          <a:pt x="5433" y="5994"/>
                          <a:pt x="5341" y="12433"/>
                          <a:pt x="5461" y="18601"/>
                        </a:cubicBezTo>
                        <a:cubicBezTo>
                          <a:pt x="5614" y="24810"/>
                          <a:pt x="6736" y="30965"/>
                          <a:pt x="6583" y="37179"/>
                        </a:cubicBezTo>
                        <a:cubicBezTo>
                          <a:pt x="6324" y="49542"/>
                          <a:pt x="4335" y="61950"/>
                          <a:pt x="0" y="73563"/>
                        </a:cubicBezTo>
                        <a:lnTo>
                          <a:pt x="53" y="73585"/>
                        </a:lnTo>
                        <a:cubicBezTo>
                          <a:pt x="5078" y="62200"/>
                          <a:pt x="7046" y="49571"/>
                          <a:pt x="6901" y="37177"/>
                        </a:cubicBezTo>
                        <a:cubicBezTo>
                          <a:pt x="6880" y="34069"/>
                          <a:pt x="6580" y="30968"/>
                          <a:pt x="6327" y="27878"/>
                        </a:cubicBezTo>
                        <a:cubicBezTo>
                          <a:pt x="5653" y="18602"/>
                          <a:pt x="5850" y="9286"/>
                          <a:pt x="63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4" name="Google Shape;11614;p47"/>
                  <p:cNvSpPr/>
                  <p:nvPr/>
                </p:nvSpPr>
                <p:spPr>
                  <a:xfrm>
                    <a:off x="3331096" y="5274217"/>
                    <a:ext cx="329580" cy="23107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6" h="36707" extrusionOk="0">
                        <a:moveTo>
                          <a:pt x="5236" y="0"/>
                        </a:moveTo>
                        <a:lnTo>
                          <a:pt x="5236" y="0"/>
                        </a:lnTo>
                        <a:cubicBezTo>
                          <a:pt x="3955" y="4334"/>
                          <a:pt x="3514" y="9173"/>
                          <a:pt x="2977" y="13736"/>
                        </a:cubicBezTo>
                        <a:cubicBezTo>
                          <a:pt x="1951" y="18261"/>
                          <a:pt x="506" y="22728"/>
                          <a:pt x="240" y="27404"/>
                        </a:cubicBezTo>
                        <a:cubicBezTo>
                          <a:pt x="6" y="30503"/>
                          <a:pt x="1" y="33613"/>
                          <a:pt x="222" y="36706"/>
                        </a:cubicBezTo>
                        <a:lnTo>
                          <a:pt x="281" y="36704"/>
                        </a:lnTo>
                        <a:cubicBezTo>
                          <a:pt x="557" y="30525"/>
                          <a:pt x="912" y="24374"/>
                          <a:pt x="2167" y="18308"/>
                        </a:cubicBezTo>
                        <a:cubicBezTo>
                          <a:pt x="3551" y="12376"/>
                          <a:pt x="4549" y="6053"/>
                          <a:pt x="523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5" name="Google Shape;11615;p47"/>
                  <p:cNvSpPr/>
                  <p:nvPr/>
                </p:nvSpPr>
                <p:spPr>
                  <a:xfrm>
                    <a:off x="3620401" y="4608992"/>
                    <a:ext cx="841952" cy="12364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6" h="19641" extrusionOk="0">
                        <a:moveTo>
                          <a:pt x="13376" y="0"/>
                        </a:moveTo>
                        <a:cubicBezTo>
                          <a:pt x="11113" y="1779"/>
                          <a:pt x="9253" y="4403"/>
                          <a:pt x="7545" y="6801"/>
                        </a:cubicBezTo>
                        <a:cubicBezTo>
                          <a:pt x="4514" y="10713"/>
                          <a:pt x="1106" y="14666"/>
                          <a:pt x="1" y="19624"/>
                        </a:cubicBezTo>
                        <a:lnTo>
                          <a:pt x="56" y="19640"/>
                        </a:lnTo>
                        <a:cubicBezTo>
                          <a:pt x="1585" y="16030"/>
                          <a:pt x="3873" y="12653"/>
                          <a:pt x="5964" y="9346"/>
                        </a:cubicBezTo>
                        <a:cubicBezTo>
                          <a:pt x="8126" y="5989"/>
                          <a:pt x="11108" y="3293"/>
                          <a:pt x="1337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6" name="Google Shape;11616;p47"/>
                  <p:cNvSpPr/>
                  <p:nvPr/>
                </p:nvSpPr>
                <p:spPr>
                  <a:xfrm>
                    <a:off x="3599314" y="4823579"/>
                    <a:ext cx="761760" cy="11924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02" h="18943" extrusionOk="0">
                        <a:moveTo>
                          <a:pt x="12102" y="1"/>
                        </a:moveTo>
                        <a:cubicBezTo>
                          <a:pt x="10071" y="1798"/>
                          <a:pt x="8466" y="4377"/>
                          <a:pt x="6971" y="6715"/>
                        </a:cubicBezTo>
                        <a:cubicBezTo>
                          <a:pt x="4264" y="10533"/>
                          <a:pt x="1207" y="14305"/>
                          <a:pt x="0" y="18924"/>
                        </a:cubicBezTo>
                        <a:lnTo>
                          <a:pt x="54" y="18942"/>
                        </a:lnTo>
                        <a:cubicBezTo>
                          <a:pt x="2186" y="14775"/>
                          <a:pt x="4559" y="10737"/>
                          <a:pt x="7125" y="6822"/>
                        </a:cubicBezTo>
                        <a:cubicBezTo>
                          <a:pt x="8885" y="4619"/>
                          <a:pt x="10619" y="2415"/>
                          <a:pt x="121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7" name="Google Shape;11617;p47"/>
                  <p:cNvSpPr/>
                  <p:nvPr/>
                </p:nvSpPr>
                <p:spPr>
                  <a:xfrm>
                    <a:off x="4246599" y="1586461"/>
                    <a:ext cx="296471" cy="27840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10" h="44226" extrusionOk="0">
                        <a:moveTo>
                          <a:pt x="2744" y="1"/>
                        </a:moveTo>
                        <a:lnTo>
                          <a:pt x="2744" y="1"/>
                        </a:lnTo>
                        <a:cubicBezTo>
                          <a:pt x="994" y="5145"/>
                          <a:pt x="1" y="11073"/>
                          <a:pt x="709" y="16609"/>
                        </a:cubicBezTo>
                        <a:cubicBezTo>
                          <a:pt x="1734" y="22095"/>
                          <a:pt x="3446" y="27488"/>
                          <a:pt x="3702" y="33078"/>
                        </a:cubicBezTo>
                        <a:cubicBezTo>
                          <a:pt x="3940" y="36780"/>
                          <a:pt x="3794" y="40503"/>
                          <a:pt x="3378" y="44217"/>
                        </a:cubicBezTo>
                        <a:lnTo>
                          <a:pt x="3435" y="44225"/>
                        </a:lnTo>
                        <a:cubicBezTo>
                          <a:pt x="4598" y="38739"/>
                          <a:pt x="4710" y="32969"/>
                          <a:pt x="3583" y="27457"/>
                        </a:cubicBezTo>
                        <a:cubicBezTo>
                          <a:pt x="2935" y="23768"/>
                          <a:pt x="1437" y="20282"/>
                          <a:pt x="908" y="16582"/>
                        </a:cubicBezTo>
                        <a:cubicBezTo>
                          <a:pt x="473" y="11014"/>
                          <a:pt x="1765" y="5475"/>
                          <a:pt x="274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8" name="Google Shape;11618;p47"/>
                  <p:cNvSpPr/>
                  <p:nvPr/>
                </p:nvSpPr>
                <p:spPr>
                  <a:xfrm>
                    <a:off x="4315778" y="1586523"/>
                    <a:ext cx="183548" cy="12850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6" h="20414" extrusionOk="0">
                        <a:moveTo>
                          <a:pt x="2915" y="1"/>
                        </a:moveTo>
                        <a:lnTo>
                          <a:pt x="2915" y="1"/>
                        </a:lnTo>
                        <a:cubicBezTo>
                          <a:pt x="1681" y="2168"/>
                          <a:pt x="1279" y="5007"/>
                          <a:pt x="1046" y="7544"/>
                        </a:cubicBezTo>
                        <a:cubicBezTo>
                          <a:pt x="336" y="11784"/>
                          <a:pt x="0" y="16361"/>
                          <a:pt x="1700" y="20413"/>
                        </a:cubicBezTo>
                        <a:lnTo>
                          <a:pt x="1755" y="20396"/>
                        </a:lnTo>
                        <a:cubicBezTo>
                          <a:pt x="1069" y="16155"/>
                          <a:pt x="702" y="11844"/>
                          <a:pt x="1232" y="7570"/>
                        </a:cubicBezTo>
                        <a:cubicBezTo>
                          <a:pt x="1767" y="5036"/>
                          <a:pt x="2414" y="2553"/>
                          <a:pt x="291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9" name="Google Shape;11619;p47"/>
                  <p:cNvSpPr/>
                  <p:nvPr/>
                </p:nvSpPr>
                <p:spPr>
                  <a:xfrm>
                    <a:off x="4537918" y="2514238"/>
                    <a:ext cx="122806" cy="5668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1" h="9004" extrusionOk="0">
                        <a:moveTo>
                          <a:pt x="1725" y="0"/>
                        </a:moveTo>
                        <a:cubicBezTo>
                          <a:pt x="1725" y="0"/>
                          <a:pt x="1724" y="0"/>
                          <a:pt x="1724" y="0"/>
                        </a:cubicBezTo>
                        <a:cubicBezTo>
                          <a:pt x="1244" y="1089"/>
                          <a:pt x="1153" y="2220"/>
                          <a:pt x="1127" y="3377"/>
                        </a:cubicBezTo>
                        <a:cubicBezTo>
                          <a:pt x="723" y="5248"/>
                          <a:pt x="1" y="7043"/>
                          <a:pt x="128" y="9003"/>
                        </a:cubicBezTo>
                        <a:cubicBezTo>
                          <a:pt x="463" y="8738"/>
                          <a:pt x="767" y="7333"/>
                          <a:pt x="907" y="6825"/>
                        </a:cubicBezTo>
                        <a:cubicBezTo>
                          <a:pt x="1173" y="5707"/>
                          <a:pt x="1108" y="4534"/>
                          <a:pt x="1313" y="3409"/>
                        </a:cubicBezTo>
                        <a:cubicBezTo>
                          <a:pt x="1674" y="2306"/>
                          <a:pt x="1951" y="1193"/>
                          <a:pt x="1783" y="8"/>
                        </a:cubicBezTo>
                        <a:cubicBezTo>
                          <a:pt x="1783" y="8"/>
                          <a:pt x="1732" y="0"/>
                          <a:pt x="172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0" name="Google Shape;11620;p47"/>
                  <p:cNvSpPr/>
                  <p:nvPr/>
                </p:nvSpPr>
                <p:spPr>
                  <a:xfrm>
                    <a:off x="4549248" y="1951554"/>
                    <a:ext cx="403163" cy="26148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05" h="41539" extrusionOk="0">
                        <a:moveTo>
                          <a:pt x="6404" y="0"/>
                        </a:moveTo>
                        <a:lnTo>
                          <a:pt x="6404" y="0"/>
                        </a:lnTo>
                        <a:cubicBezTo>
                          <a:pt x="5107" y="2208"/>
                          <a:pt x="4262" y="5185"/>
                          <a:pt x="4467" y="7882"/>
                        </a:cubicBezTo>
                        <a:lnTo>
                          <a:pt x="4785" y="10564"/>
                        </a:lnTo>
                        <a:cubicBezTo>
                          <a:pt x="5711" y="17643"/>
                          <a:pt x="6004" y="25016"/>
                          <a:pt x="4946" y="32067"/>
                        </a:cubicBezTo>
                        <a:cubicBezTo>
                          <a:pt x="4619" y="33827"/>
                          <a:pt x="3600" y="35337"/>
                          <a:pt x="2770" y="36893"/>
                        </a:cubicBezTo>
                        <a:cubicBezTo>
                          <a:pt x="1948" y="38462"/>
                          <a:pt x="785" y="40055"/>
                          <a:pt x="1" y="41538"/>
                        </a:cubicBezTo>
                        <a:cubicBezTo>
                          <a:pt x="1864" y="39263"/>
                          <a:pt x="3468" y="36774"/>
                          <a:pt x="4873" y="34191"/>
                        </a:cubicBezTo>
                        <a:cubicBezTo>
                          <a:pt x="5925" y="31874"/>
                          <a:pt x="5947" y="29239"/>
                          <a:pt x="6045" y="26760"/>
                        </a:cubicBezTo>
                        <a:cubicBezTo>
                          <a:pt x="6140" y="23049"/>
                          <a:pt x="5442" y="14342"/>
                          <a:pt x="5264" y="10515"/>
                        </a:cubicBezTo>
                        <a:cubicBezTo>
                          <a:pt x="5141" y="8730"/>
                          <a:pt x="4714" y="6982"/>
                          <a:pt x="5029" y="5187"/>
                        </a:cubicBezTo>
                        <a:cubicBezTo>
                          <a:pt x="5272" y="3425"/>
                          <a:pt x="5780" y="1690"/>
                          <a:pt x="640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1" name="Google Shape;11621;p47"/>
                  <p:cNvSpPr/>
                  <p:nvPr/>
                </p:nvSpPr>
                <p:spPr>
                  <a:xfrm>
                    <a:off x="4867635" y="1976040"/>
                    <a:ext cx="191101" cy="2152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6" h="34195" extrusionOk="0">
                        <a:moveTo>
                          <a:pt x="2459" y="0"/>
                        </a:moveTo>
                        <a:lnTo>
                          <a:pt x="2459" y="0"/>
                        </a:lnTo>
                        <a:cubicBezTo>
                          <a:pt x="818" y="2232"/>
                          <a:pt x="280" y="5556"/>
                          <a:pt x="551" y="8390"/>
                        </a:cubicBezTo>
                        <a:cubicBezTo>
                          <a:pt x="700" y="9836"/>
                          <a:pt x="955" y="11260"/>
                          <a:pt x="1109" y="12698"/>
                        </a:cubicBezTo>
                        <a:cubicBezTo>
                          <a:pt x="1574" y="16994"/>
                          <a:pt x="1686" y="21347"/>
                          <a:pt x="1697" y="25654"/>
                        </a:cubicBezTo>
                        <a:cubicBezTo>
                          <a:pt x="1683" y="28523"/>
                          <a:pt x="1555" y="31410"/>
                          <a:pt x="700" y="34172"/>
                        </a:cubicBezTo>
                        <a:lnTo>
                          <a:pt x="753" y="34195"/>
                        </a:lnTo>
                        <a:cubicBezTo>
                          <a:pt x="3035" y="28799"/>
                          <a:pt x="2351" y="22666"/>
                          <a:pt x="1779" y="16989"/>
                        </a:cubicBezTo>
                        <a:cubicBezTo>
                          <a:pt x="1245" y="11344"/>
                          <a:pt x="0" y="5370"/>
                          <a:pt x="24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2" name="Google Shape;11622;p47"/>
                  <p:cNvSpPr/>
                  <p:nvPr/>
                </p:nvSpPr>
                <p:spPr>
                  <a:xfrm>
                    <a:off x="5019715" y="2419943"/>
                    <a:ext cx="462835" cy="14875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3" h="23631" extrusionOk="0">
                        <a:moveTo>
                          <a:pt x="7304" y="0"/>
                        </a:moveTo>
                        <a:lnTo>
                          <a:pt x="7304" y="0"/>
                        </a:lnTo>
                        <a:cubicBezTo>
                          <a:pt x="7304" y="0"/>
                          <a:pt x="7304" y="0"/>
                          <a:pt x="7305" y="0"/>
                        </a:cubicBezTo>
                        <a:cubicBezTo>
                          <a:pt x="5413" y="2610"/>
                          <a:pt x="4852" y="5913"/>
                          <a:pt x="4903" y="9065"/>
                        </a:cubicBezTo>
                        <a:cubicBezTo>
                          <a:pt x="4668" y="12176"/>
                          <a:pt x="3980" y="15292"/>
                          <a:pt x="3037" y="18244"/>
                        </a:cubicBezTo>
                        <a:cubicBezTo>
                          <a:pt x="2377" y="20207"/>
                          <a:pt x="1494" y="22103"/>
                          <a:pt x="1" y="23584"/>
                        </a:cubicBezTo>
                        <a:lnTo>
                          <a:pt x="36" y="23630"/>
                        </a:lnTo>
                        <a:cubicBezTo>
                          <a:pt x="5431" y="19511"/>
                          <a:pt x="4408" y="11910"/>
                          <a:pt x="5526" y="5975"/>
                        </a:cubicBezTo>
                        <a:cubicBezTo>
                          <a:pt x="5906" y="3939"/>
                          <a:pt x="6487" y="1942"/>
                          <a:pt x="7352" y="29"/>
                        </a:cubicBezTo>
                        <a:cubicBezTo>
                          <a:pt x="7352" y="29"/>
                          <a:pt x="7306" y="0"/>
                          <a:pt x="730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3" name="Google Shape;11623;p47"/>
                  <p:cNvSpPr/>
                  <p:nvPr/>
                </p:nvSpPr>
                <p:spPr>
                  <a:xfrm>
                    <a:off x="5339171" y="2479680"/>
                    <a:ext cx="224525" cy="1007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67" h="16011" extrusionOk="0">
                        <a:moveTo>
                          <a:pt x="3527" y="1"/>
                        </a:moveTo>
                        <a:cubicBezTo>
                          <a:pt x="2985" y="467"/>
                          <a:pt x="2621" y="1094"/>
                          <a:pt x="2322" y="1725"/>
                        </a:cubicBezTo>
                        <a:cubicBezTo>
                          <a:pt x="1695" y="2991"/>
                          <a:pt x="1530" y="4402"/>
                          <a:pt x="1395" y="5783"/>
                        </a:cubicBezTo>
                        <a:cubicBezTo>
                          <a:pt x="764" y="9163"/>
                          <a:pt x="604" y="12613"/>
                          <a:pt x="0" y="15980"/>
                        </a:cubicBezTo>
                        <a:lnTo>
                          <a:pt x="50" y="16011"/>
                        </a:lnTo>
                        <a:cubicBezTo>
                          <a:pt x="425" y="15400"/>
                          <a:pt x="593" y="14714"/>
                          <a:pt x="771" y="14043"/>
                        </a:cubicBezTo>
                        <a:cubicBezTo>
                          <a:pt x="1520" y="11349"/>
                          <a:pt x="1198" y="8540"/>
                          <a:pt x="1581" y="5811"/>
                        </a:cubicBezTo>
                        <a:cubicBezTo>
                          <a:pt x="2100" y="3844"/>
                          <a:pt x="2597" y="1838"/>
                          <a:pt x="3567" y="41"/>
                        </a:cubicBezTo>
                        <a:lnTo>
                          <a:pt x="352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4" name="Google Shape;11624;p47"/>
                  <p:cNvSpPr/>
                  <p:nvPr/>
                </p:nvSpPr>
                <p:spPr>
                  <a:xfrm>
                    <a:off x="4998187" y="3675801"/>
                    <a:ext cx="271041" cy="3346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6" h="5316" extrusionOk="0">
                        <a:moveTo>
                          <a:pt x="4256" y="0"/>
                        </a:moveTo>
                        <a:cubicBezTo>
                          <a:pt x="4256" y="0"/>
                          <a:pt x="4256" y="0"/>
                          <a:pt x="4256" y="1"/>
                        </a:cubicBezTo>
                        <a:cubicBezTo>
                          <a:pt x="3517" y="532"/>
                          <a:pt x="3112" y="1259"/>
                          <a:pt x="2733" y="2038"/>
                        </a:cubicBezTo>
                        <a:cubicBezTo>
                          <a:pt x="1804" y="3121"/>
                          <a:pt x="631" y="3936"/>
                          <a:pt x="0" y="5274"/>
                        </a:cubicBezTo>
                        <a:lnTo>
                          <a:pt x="41" y="5315"/>
                        </a:lnTo>
                        <a:cubicBezTo>
                          <a:pt x="574" y="5051"/>
                          <a:pt x="1025" y="4681"/>
                          <a:pt x="1424" y="4270"/>
                        </a:cubicBezTo>
                        <a:cubicBezTo>
                          <a:pt x="2035" y="3658"/>
                          <a:pt x="2358" y="2824"/>
                          <a:pt x="2884" y="2150"/>
                        </a:cubicBezTo>
                        <a:cubicBezTo>
                          <a:pt x="3534" y="1571"/>
                          <a:pt x="4109" y="930"/>
                          <a:pt x="4305" y="29"/>
                        </a:cubicBezTo>
                        <a:cubicBezTo>
                          <a:pt x="4305" y="29"/>
                          <a:pt x="4261" y="0"/>
                          <a:pt x="425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1625" name="Google Shape;11625;p47"/>
            <p:cNvGrpSpPr/>
            <p:nvPr/>
          </p:nvGrpSpPr>
          <p:grpSpPr>
            <a:xfrm>
              <a:off x="974421" y="829710"/>
              <a:ext cx="4631455" cy="4654501"/>
              <a:chOff x="974421" y="829710"/>
              <a:chExt cx="4631455" cy="4654501"/>
            </a:xfrm>
          </p:grpSpPr>
          <p:sp>
            <p:nvSpPr>
              <p:cNvPr id="11626" name="Google Shape;11626;p47"/>
              <p:cNvSpPr/>
              <p:nvPr/>
            </p:nvSpPr>
            <p:spPr>
              <a:xfrm>
                <a:off x="974421" y="2783967"/>
                <a:ext cx="73205" cy="4438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705" extrusionOk="0">
                    <a:moveTo>
                      <a:pt x="581" y="1"/>
                    </a:moveTo>
                    <a:cubicBezTo>
                      <a:pt x="261" y="1"/>
                      <a:pt x="1" y="158"/>
                      <a:pt x="1" y="353"/>
                    </a:cubicBezTo>
                    <a:cubicBezTo>
                      <a:pt x="1" y="546"/>
                      <a:pt x="261" y="705"/>
                      <a:pt x="581" y="705"/>
                    </a:cubicBezTo>
                    <a:cubicBezTo>
                      <a:pt x="902" y="705"/>
                      <a:pt x="1163" y="546"/>
                      <a:pt x="1163" y="353"/>
                    </a:cubicBezTo>
                    <a:cubicBezTo>
                      <a:pt x="1163" y="158"/>
                      <a:pt x="902" y="1"/>
                      <a:pt x="5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11627;p47"/>
              <p:cNvSpPr/>
              <p:nvPr/>
            </p:nvSpPr>
            <p:spPr>
              <a:xfrm>
                <a:off x="1266936" y="3924379"/>
                <a:ext cx="73205" cy="4438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705" extrusionOk="0">
                    <a:moveTo>
                      <a:pt x="582" y="0"/>
                    </a:moveTo>
                    <a:cubicBezTo>
                      <a:pt x="262" y="0"/>
                      <a:pt x="1" y="158"/>
                      <a:pt x="1" y="352"/>
                    </a:cubicBezTo>
                    <a:cubicBezTo>
                      <a:pt x="1" y="546"/>
                      <a:pt x="261" y="704"/>
                      <a:pt x="582" y="704"/>
                    </a:cubicBezTo>
                    <a:cubicBezTo>
                      <a:pt x="902" y="704"/>
                      <a:pt x="1163" y="546"/>
                      <a:pt x="1163" y="352"/>
                    </a:cubicBezTo>
                    <a:cubicBezTo>
                      <a:pt x="1163" y="158"/>
                      <a:pt x="902" y="0"/>
                      <a:pt x="5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11628;p47"/>
              <p:cNvSpPr/>
              <p:nvPr/>
            </p:nvSpPr>
            <p:spPr>
              <a:xfrm>
                <a:off x="1668349" y="2806124"/>
                <a:ext cx="73142" cy="4438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705" extrusionOk="0">
                    <a:moveTo>
                      <a:pt x="581" y="1"/>
                    </a:moveTo>
                    <a:cubicBezTo>
                      <a:pt x="261" y="1"/>
                      <a:pt x="1" y="158"/>
                      <a:pt x="1" y="353"/>
                    </a:cubicBezTo>
                    <a:cubicBezTo>
                      <a:pt x="1" y="547"/>
                      <a:pt x="261" y="705"/>
                      <a:pt x="581" y="705"/>
                    </a:cubicBezTo>
                    <a:cubicBezTo>
                      <a:pt x="902" y="705"/>
                      <a:pt x="1162" y="547"/>
                      <a:pt x="1162" y="353"/>
                    </a:cubicBezTo>
                    <a:cubicBezTo>
                      <a:pt x="1162" y="158"/>
                      <a:pt x="902" y="1"/>
                      <a:pt x="5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11629;p47"/>
              <p:cNvSpPr/>
              <p:nvPr/>
            </p:nvSpPr>
            <p:spPr>
              <a:xfrm>
                <a:off x="1474094" y="1463840"/>
                <a:ext cx="73205" cy="44443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706" extrusionOk="0">
                    <a:moveTo>
                      <a:pt x="582" y="1"/>
                    </a:moveTo>
                    <a:cubicBezTo>
                      <a:pt x="262" y="1"/>
                      <a:pt x="0" y="159"/>
                      <a:pt x="0" y="354"/>
                    </a:cubicBezTo>
                    <a:cubicBezTo>
                      <a:pt x="0" y="547"/>
                      <a:pt x="261" y="706"/>
                      <a:pt x="582" y="706"/>
                    </a:cubicBezTo>
                    <a:cubicBezTo>
                      <a:pt x="903" y="706"/>
                      <a:pt x="1162" y="547"/>
                      <a:pt x="1162" y="354"/>
                    </a:cubicBezTo>
                    <a:cubicBezTo>
                      <a:pt x="1162" y="159"/>
                      <a:pt x="902" y="1"/>
                      <a:pt x="5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11630;p47"/>
              <p:cNvSpPr/>
              <p:nvPr/>
            </p:nvSpPr>
            <p:spPr>
              <a:xfrm>
                <a:off x="2022615" y="1541642"/>
                <a:ext cx="73142" cy="4438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705" extrusionOk="0">
                    <a:moveTo>
                      <a:pt x="581" y="0"/>
                    </a:moveTo>
                    <a:cubicBezTo>
                      <a:pt x="261" y="0"/>
                      <a:pt x="1" y="159"/>
                      <a:pt x="1" y="352"/>
                    </a:cubicBezTo>
                    <a:cubicBezTo>
                      <a:pt x="1" y="547"/>
                      <a:pt x="261" y="704"/>
                      <a:pt x="581" y="704"/>
                    </a:cubicBezTo>
                    <a:cubicBezTo>
                      <a:pt x="901" y="704"/>
                      <a:pt x="1162" y="547"/>
                      <a:pt x="1162" y="352"/>
                    </a:cubicBezTo>
                    <a:cubicBezTo>
                      <a:pt x="1162" y="159"/>
                      <a:pt x="901" y="0"/>
                      <a:pt x="5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11631;p47"/>
              <p:cNvSpPr/>
              <p:nvPr/>
            </p:nvSpPr>
            <p:spPr>
              <a:xfrm>
                <a:off x="2379085" y="2876121"/>
                <a:ext cx="73205" cy="44443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706" extrusionOk="0">
                    <a:moveTo>
                      <a:pt x="581" y="1"/>
                    </a:moveTo>
                    <a:cubicBezTo>
                      <a:pt x="261" y="1"/>
                      <a:pt x="0" y="159"/>
                      <a:pt x="0" y="353"/>
                    </a:cubicBezTo>
                    <a:cubicBezTo>
                      <a:pt x="0" y="547"/>
                      <a:pt x="261" y="706"/>
                      <a:pt x="581" y="706"/>
                    </a:cubicBezTo>
                    <a:cubicBezTo>
                      <a:pt x="903" y="706"/>
                      <a:pt x="1162" y="548"/>
                      <a:pt x="1162" y="353"/>
                    </a:cubicBezTo>
                    <a:cubicBezTo>
                      <a:pt x="1162" y="159"/>
                      <a:pt x="902" y="1"/>
                      <a:pt x="5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11632;p47"/>
              <p:cNvSpPr/>
              <p:nvPr/>
            </p:nvSpPr>
            <p:spPr>
              <a:xfrm>
                <a:off x="2415594" y="4421662"/>
                <a:ext cx="73205" cy="4438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705" extrusionOk="0">
                    <a:moveTo>
                      <a:pt x="582" y="1"/>
                    </a:moveTo>
                    <a:cubicBezTo>
                      <a:pt x="261" y="1"/>
                      <a:pt x="1" y="159"/>
                      <a:pt x="1" y="353"/>
                    </a:cubicBezTo>
                    <a:cubicBezTo>
                      <a:pt x="1" y="547"/>
                      <a:pt x="261" y="704"/>
                      <a:pt x="582" y="704"/>
                    </a:cubicBezTo>
                    <a:cubicBezTo>
                      <a:pt x="902" y="704"/>
                      <a:pt x="1163" y="548"/>
                      <a:pt x="1163" y="353"/>
                    </a:cubicBezTo>
                    <a:cubicBezTo>
                      <a:pt x="1163" y="159"/>
                      <a:pt x="902" y="1"/>
                      <a:pt x="5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11633;p47"/>
              <p:cNvSpPr/>
              <p:nvPr/>
            </p:nvSpPr>
            <p:spPr>
              <a:xfrm>
                <a:off x="3092086" y="3530393"/>
                <a:ext cx="73142" cy="44443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706" extrusionOk="0">
                    <a:moveTo>
                      <a:pt x="581" y="0"/>
                    </a:moveTo>
                    <a:cubicBezTo>
                      <a:pt x="261" y="0"/>
                      <a:pt x="0" y="159"/>
                      <a:pt x="0" y="353"/>
                    </a:cubicBezTo>
                    <a:cubicBezTo>
                      <a:pt x="0" y="547"/>
                      <a:pt x="261" y="705"/>
                      <a:pt x="581" y="705"/>
                    </a:cubicBezTo>
                    <a:cubicBezTo>
                      <a:pt x="903" y="705"/>
                      <a:pt x="1161" y="548"/>
                      <a:pt x="1161" y="353"/>
                    </a:cubicBezTo>
                    <a:cubicBezTo>
                      <a:pt x="1161" y="159"/>
                      <a:pt x="901" y="0"/>
                      <a:pt x="5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11634;p47"/>
              <p:cNvSpPr/>
              <p:nvPr/>
            </p:nvSpPr>
            <p:spPr>
              <a:xfrm>
                <a:off x="2973305" y="833928"/>
                <a:ext cx="73142" cy="4438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705" extrusionOk="0">
                    <a:moveTo>
                      <a:pt x="581" y="0"/>
                    </a:moveTo>
                    <a:cubicBezTo>
                      <a:pt x="261" y="0"/>
                      <a:pt x="0" y="159"/>
                      <a:pt x="0" y="352"/>
                    </a:cubicBezTo>
                    <a:cubicBezTo>
                      <a:pt x="0" y="547"/>
                      <a:pt x="261" y="704"/>
                      <a:pt x="581" y="704"/>
                    </a:cubicBezTo>
                    <a:cubicBezTo>
                      <a:pt x="901" y="703"/>
                      <a:pt x="1161" y="547"/>
                      <a:pt x="1161" y="352"/>
                    </a:cubicBezTo>
                    <a:cubicBezTo>
                      <a:pt x="1161" y="159"/>
                      <a:pt x="901" y="0"/>
                      <a:pt x="5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11635;p47"/>
              <p:cNvSpPr/>
              <p:nvPr/>
            </p:nvSpPr>
            <p:spPr>
              <a:xfrm>
                <a:off x="2488739" y="1365705"/>
                <a:ext cx="73142" cy="44443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706" extrusionOk="0">
                    <a:moveTo>
                      <a:pt x="581" y="0"/>
                    </a:moveTo>
                    <a:cubicBezTo>
                      <a:pt x="261" y="0"/>
                      <a:pt x="1" y="159"/>
                      <a:pt x="1" y="352"/>
                    </a:cubicBezTo>
                    <a:cubicBezTo>
                      <a:pt x="1" y="547"/>
                      <a:pt x="261" y="705"/>
                      <a:pt x="581" y="705"/>
                    </a:cubicBezTo>
                    <a:cubicBezTo>
                      <a:pt x="901" y="705"/>
                      <a:pt x="1162" y="548"/>
                      <a:pt x="1162" y="352"/>
                    </a:cubicBezTo>
                    <a:cubicBezTo>
                      <a:pt x="1162" y="159"/>
                      <a:pt x="901" y="0"/>
                      <a:pt x="5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11636;p47"/>
              <p:cNvSpPr/>
              <p:nvPr/>
            </p:nvSpPr>
            <p:spPr>
              <a:xfrm>
                <a:off x="3348029" y="1519485"/>
                <a:ext cx="73142" cy="4438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705" extrusionOk="0">
                    <a:moveTo>
                      <a:pt x="581" y="0"/>
                    </a:moveTo>
                    <a:cubicBezTo>
                      <a:pt x="261" y="0"/>
                      <a:pt x="1" y="158"/>
                      <a:pt x="1" y="352"/>
                    </a:cubicBezTo>
                    <a:cubicBezTo>
                      <a:pt x="1" y="546"/>
                      <a:pt x="261" y="704"/>
                      <a:pt x="581" y="704"/>
                    </a:cubicBezTo>
                    <a:cubicBezTo>
                      <a:pt x="901" y="704"/>
                      <a:pt x="1162" y="546"/>
                      <a:pt x="1162" y="352"/>
                    </a:cubicBezTo>
                    <a:cubicBezTo>
                      <a:pt x="1162" y="158"/>
                      <a:pt x="901" y="0"/>
                      <a:pt x="5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11637;p47"/>
              <p:cNvSpPr/>
              <p:nvPr/>
            </p:nvSpPr>
            <p:spPr>
              <a:xfrm>
                <a:off x="3503445" y="3530393"/>
                <a:ext cx="73205" cy="44443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706" extrusionOk="0">
                    <a:moveTo>
                      <a:pt x="582" y="0"/>
                    </a:moveTo>
                    <a:cubicBezTo>
                      <a:pt x="261" y="0"/>
                      <a:pt x="1" y="159"/>
                      <a:pt x="1" y="353"/>
                    </a:cubicBezTo>
                    <a:cubicBezTo>
                      <a:pt x="1" y="547"/>
                      <a:pt x="261" y="705"/>
                      <a:pt x="582" y="705"/>
                    </a:cubicBezTo>
                    <a:cubicBezTo>
                      <a:pt x="902" y="705"/>
                      <a:pt x="1163" y="548"/>
                      <a:pt x="1163" y="353"/>
                    </a:cubicBezTo>
                    <a:cubicBezTo>
                      <a:pt x="1163" y="159"/>
                      <a:pt x="902" y="0"/>
                      <a:pt x="5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11638;p47"/>
              <p:cNvSpPr/>
              <p:nvPr/>
            </p:nvSpPr>
            <p:spPr>
              <a:xfrm>
                <a:off x="4424424" y="2964121"/>
                <a:ext cx="73142" cy="44443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706" extrusionOk="0">
                    <a:moveTo>
                      <a:pt x="581" y="1"/>
                    </a:moveTo>
                    <a:cubicBezTo>
                      <a:pt x="261" y="1"/>
                      <a:pt x="1" y="159"/>
                      <a:pt x="1" y="353"/>
                    </a:cubicBezTo>
                    <a:cubicBezTo>
                      <a:pt x="1" y="547"/>
                      <a:pt x="261" y="706"/>
                      <a:pt x="581" y="706"/>
                    </a:cubicBezTo>
                    <a:cubicBezTo>
                      <a:pt x="901" y="706"/>
                      <a:pt x="1162" y="547"/>
                      <a:pt x="1162" y="353"/>
                    </a:cubicBezTo>
                    <a:cubicBezTo>
                      <a:pt x="1162" y="159"/>
                      <a:pt x="901" y="1"/>
                      <a:pt x="5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11639;p47"/>
              <p:cNvSpPr/>
              <p:nvPr/>
            </p:nvSpPr>
            <p:spPr>
              <a:xfrm>
                <a:off x="5267663" y="3523973"/>
                <a:ext cx="73142" cy="44443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706" extrusionOk="0">
                    <a:moveTo>
                      <a:pt x="581" y="0"/>
                    </a:moveTo>
                    <a:cubicBezTo>
                      <a:pt x="261" y="0"/>
                      <a:pt x="1" y="159"/>
                      <a:pt x="1" y="352"/>
                    </a:cubicBezTo>
                    <a:cubicBezTo>
                      <a:pt x="1" y="547"/>
                      <a:pt x="261" y="705"/>
                      <a:pt x="581" y="705"/>
                    </a:cubicBezTo>
                    <a:cubicBezTo>
                      <a:pt x="901" y="705"/>
                      <a:pt x="1162" y="547"/>
                      <a:pt x="1162" y="352"/>
                    </a:cubicBezTo>
                    <a:cubicBezTo>
                      <a:pt x="1162" y="159"/>
                      <a:pt x="901" y="0"/>
                      <a:pt x="5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11640;p47"/>
              <p:cNvSpPr/>
              <p:nvPr/>
            </p:nvSpPr>
            <p:spPr>
              <a:xfrm>
                <a:off x="3622227" y="5065800"/>
                <a:ext cx="73205" cy="44380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705" extrusionOk="0">
                    <a:moveTo>
                      <a:pt x="582" y="1"/>
                    </a:moveTo>
                    <a:cubicBezTo>
                      <a:pt x="261" y="1"/>
                      <a:pt x="1" y="159"/>
                      <a:pt x="1" y="353"/>
                    </a:cubicBezTo>
                    <a:cubicBezTo>
                      <a:pt x="1" y="547"/>
                      <a:pt x="261" y="704"/>
                      <a:pt x="582" y="704"/>
                    </a:cubicBezTo>
                    <a:cubicBezTo>
                      <a:pt x="902" y="704"/>
                      <a:pt x="1163" y="547"/>
                      <a:pt x="1163" y="353"/>
                    </a:cubicBezTo>
                    <a:cubicBezTo>
                      <a:pt x="1163" y="159"/>
                      <a:pt x="902" y="1"/>
                      <a:pt x="5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11641;p47"/>
              <p:cNvSpPr/>
              <p:nvPr/>
            </p:nvSpPr>
            <p:spPr>
              <a:xfrm>
                <a:off x="3987886" y="829710"/>
                <a:ext cx="86927" cy="5281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839" extrusionOk="0">
                    <a:moveTo>
                      <a:pt x="691" y="0"/>
                    </a:moveTo>
                    <a:cubicBezTo>
                      <a:pt x="309" y="0"/>
                      <a:pt x="1" y="188"/>
                      <a:pt x="1" y="419"/>
                    </a:cubicBezTo>
                    <a:cubicBezTo>
                      <a:pt x="1" y="650"/>
                      <a:pt x="309" y="838"/>
                      <a:pt x="691" y="838"/>
                    </a:cubicBezTo>
                    <a:cubicBezTo>
                      <a:pt x="1071" y="838"/>
                      <a:pt x="1381" y="650"/>
                      <a:pt x="1381" y="419"/>
                    </a:cubicBezTo>
                    <a:cubicBezTo>
                      <a:pt x="1381" y="188"/>
                      <a:pt x="1071" y="0"/>
                      <a:pt x="6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11642;p47"/>
              <p:cNvSpPr/>
              <p:nvPr/>
            </p:nvSpPr>
            <p:spPr>
              <a:xfrm>
                <a:off x="4417563" y="1481842"/>
                <a:ext cx="86927" cy="52815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839" extrusionOk="0">
                    <a:moveTo>
                      <a:pt x="690" y="1"/>
                    </a:moveTo>
                    <a:cubicBezTo>
                      <a:pt x="309" y="1"/>
                      <a:pt x="0" y="188"/>
                      <a:pt x="0" y="420"/>
                    </a:cubicBezTo>
                    <a:cubicBezTo>
                      <a:pt x="0" y="652"/>
                      <a:pt x="309" y="839"/>
                      <a:pt x="690" y="839"/>
                    </a:cubicBezTo>
                    <a:cubicBezTo>
                      <a:pt x="1071" y="838"/>
                      <a:pt x="1380" y="652"/>
                      <a:pt x="1380" y="420"/>
                    </a:cubicBezTo>
                    <a:cubicBezTo>
                      <a:pt x="1380" y="188"/>
                      <a:pt x="1072" y="1"/>
                      <a:pt x="6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11643;p47"/>
              <p:cNvSpPr/>
              <p:nvPr/>
            </p:nvSpPr>
            <p:spPr>
              <a:xfrm>
                <a:off x="4648390" y="2368138"/>
                <a:ext cx="86864" cy="52752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838" extrusionOk="0">
                    <a:moveTo>
                      <a:pt x="690" y="0"/>
                    </a:moveTo>
                    <a:cubicBezTo>
                      <a:pt x="308" y="0"/>
                      <a:pt x="0" y="187"/>
                      <a:pt x="0" y="419"/>
                    </a:cubicBezTo>
                    <a:cubicBezTo>
                      <a:pt x="0" y="650"/>
                      <a:pt x="308" y="837"/>
                      <a:pt x="690" y="837"/>
                    </a:cubicBezTo>
                    <a:cubicBezTo>
                      <a:pt x="1070" y="837"/>
                      <a:pt x="1379" y="650"/>
                      <a:pt x="1379" y="419"/>
                    </a:cubicBezTo>
                    <a:cubicBezTo>
                      <a:pt x="1379" y="187"/>
                      <a:pt x="1071" y="0"/>
                      <a:pt x="6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11644;p47"/>
              <p:cNvSpPr/>
              <p:nvPr/>
            </p:nvSpPr>
            <p:spPr>
              <a:xfrm>
                <a:off x="1823766" y="2226570"/>
                <a:ext cx="86927" cy="52752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838" extrusionOk="0">
                    <a:moveTo>
                      <a:pt x="690" y="1"/>
                    </a:moveTo>
                    <a:cubicBezTo>
                      <a:pt x="310" y="1"/>
                      <a:pt x="0" y="188"/>
                      <a:pt x="0" y="420"/>
                    </a:cubicBezTo>
                    <a:cubicBezTo>
                      <a:pt x="0" y="650"/>
                      <a:pt x="310" y="837"/>
                      <a:pt x="690" y="837"/>
                    </a:cubicBezTo>
                    <a:cubicBezTo>
                      <a:pt x="1072" y="837"/>
                      <a:pt x="1380" y="649"/>
                      <a:pt x="1380" y="420"/>
                    </a:cubicBezTo>
                    <a:cubicBezTo>
                      <a:pt x="1380" y="188"/>
                      <a:pt x="1072" y="1"/>
                      <a:pt x="6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11645;p47"/>
              <p:cNvSpPr/>
              <p:nvPr/>
            </p:nvSpPr>
            <p:spPr>
              <a:xfrm>
                <a:off x="2747010" y="5431459"/>
                <a:ext cx="86864" cy="52752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838" extrusionOk="0">
                    <a:moveTo>
                      <a:pt x="690" y="1"/>
                    </a:moveTo>
                    <a:cubicBezTo>
                      <a:pt x="309" y="1"/>
                      <a:pt x="1" y="188"/>
                      <a:pt x="1" y="419"/>
                    </a:cubicBezTo>
                    <a:cubicBezTo>
                      <a:pt x="1" y="650"/>
                      <a:pt x="308" y="837"/>
                      <a:pt x="690" y="837"/>
                    </a:cubicBezTo>
                    <a:cubicBezTo>
                      <a:pt x="1071" y="837"/>
                      <a:pt x="1380" y="650"/>
                      <a:pt x="1380" y="419"/>
                    </a:cubicBezTo>
                    <a:cubicBezTo>
                      <a:pt x="1380" y="188"/>
                      <a:pt x="1071" y="1"/>
                      <a:pt x="6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11646;p47"/>
              <p:cNvSpPr/>
              <p:nvPr/>
            </p:nvSpPr>
            <p:spPr>
              <a:xfrm>
                <a:off x="2063720" y="5221216"/>
                <a:ext cx="86864" cy="52815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839" extrusionOk="0">
                    <a:moveTo>
                      <a:pt x="690" y="0"/>
                    </a:moveTo>
                    <a:cubicBezTo>
                      <a:pt x="309" y="0"/>
                      <a:pt x="1" y="188"/>
                      <a:pt x="1" y="419"/>
                    </a:cubicBezTo>
                    <a:cubicBezTo>
                      <a:pt x="1" y="651"/>
                      <a:pt x="308" y="838"/>
                      <a:pt x="690" y="838"/>
                    </a:cubicBezTo>
                    <a:cubicBezTo>
                      <a:pt x="1071" y="838"/>
                      <a:pt x="1380" y="651"/>
                      <a:pt x="1380" y="419"/>
                    </a:cubicBezTo>
                    <a:cubicBezTo>
                      <a:pt x="1380" y="188"/>
                      <a:pt x="1071" y="0"/>
                      <a:pt x="6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11647;p47"/>
              <p:cNvSpPr/>
              <p:nvPr/>
            </p:nvSpPr>
            <p:spPr>
              <a:xfrm>
                <a:off x="5519011" y="2368138"/>
                <a:ext cx="86864" cy="52752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838" extrusionOk="0">
                    <a:moveTo>
                      <a:pt x="691" y="0"/>
                    </a:moveTo>
                    <a:cubicBezTo>
                      <a:pt x="309" y="0"/>
                      <a:pt x="1" y="187"/>
                      <a:pt x="1" y="419"/>
                    </a:cubicBezTo>
                    <a:cubicBezTo>
                      <a:pt x="1" y="650"/>
                      <a:pt x="309" y="837"/>
                      <a:pt x="691" y="837"/>
                    </a:cubicBezTo>
                    <a:cubicBezTo>
                      <a:pt x="1070" y="837"/>
                      <a:pt x="1380" y="650"/>
                      <a:pt x="1380" y="419"/>
                    </a:cubicBezTo>
                    <a:cubicBezTo>
                      <a:pt x="1380" y="187"/>
                      <a:pt x="1071" y="0"/>
                      <a:pt x="6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11648;p47"/>
              <p:cNvSpPr/>
              <p:nvPr/>
            </p:nvSpPr>
            <p:spPr>
              <a:xfrm>
                <a:off x="4977351" y="1871044"/>
                <a:ext cx="86864" cy="52752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838" extrusionOk="0">
                    <a:moveTo>
                      <a:pt x="691" y="0"/>
                    </a:moveTo>
                    <a:cubicBezTo>
                      <a:pt x="309" y="0"/>
                      <a:pt x="1" y="188"/>
                      <a:pt x="1" y="419"/>
                    </a:cubicBezTo>
                    <a:cubicBezTo>
                      <a:pt x="1" y="650"/>
                      <a:pt x="309" y="838"/>
                      <a:pt x="691" y="838"/>
                    </a:cubicBezTo>
                    <a:cubicBezTo>
                      <a:pt x="1071" y="838"/>
                      <a:pt x="1380" y="650"/>
                      <a:pt x="1380" y="419"/>
                    </a:cubicBezTo>
                    <a:cubicBezTo>
                      <a:pt x="1380" y="188"/>
                      <a:pt x="1071" y="0"/>
                      <a:pt x="6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11649;p47"/>
              <p:cNvSpPr/>
              <p:nvPr/>
            </p:nvSpPr>
            <p:spPr>
              <a:xfrm>
                <a:off x="2150524" y="3530393"/>
                <a:ext cx="73205" cy="44443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706" extrusionOk="0">
                    <a:moveTo>
                      <a:pt x="581" y="0"/>
                    </a:moveTo>
                    <a:cubicBezTo>
                      <a:pt x="261" y="0"/>
                      <a:pt x="1" y="159"/>
                      <a:pt x="1" y="352"/>
                    </a:cubicBezTo>
                    <a:cubicBezTo>
                      <a:pt x="1" y="547"/>
                      <a:pt x="261" y="705"/>
                      <a:pt x="581" y="705"/>
                    </a:cubicBezTo>
                    <a:cubicBezTo>
                      <a:pt x="902" y="705"/>
                      <a:pt x="1163" y="547"/>
                      <a:pt x="1163" y="352"/>
                    </a:cubicBezTo>
                    <a:cubicBezTo>
                      <a:pt x="1163" y="159"/>
                      <a:pt x="902" y="0"/>
                      <a:pt x="5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11650;p47"/>
              <p:cNvSpPr/>
              <p:nvPr/>
            </p:nvSpPr>
            <p:spPr>
              <a:xfrm>
                <a:off x="1075577" y="2006758"/>
                <a:ext cx="66470" cy="40351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641" extrusionOk="0">
                    <a:moveTo>
                      <a:pt x="529" y="0"/>
                    </a:moveTo>
                    <a:cubicBezTo>
                      <a:pt x="237" y="0"/>
                      <a:pt x="0" y="144"/>
                      <a:pt x="0" y="320"/>
                    </a:cubicBezTo>
                    <a:cubicBezTo>
                      <a:pt x="0" y="497"/>
                      <a:pt x="237" y="640"/>
                      <a:pt x="529" y="640"/>
                    </a:cubicBezTo>
                    <a:cubicBezTo>
                      <a:pt x="820" y="640"/>
                      <a:pt x="1056" y="497"/>
                      <a:pt x="1056" y="320"/>
                    </a:cubicBezTo>
                    <a:cubicBezTo>
                      <a:pt x="1056" y="144"/>
                      <a:pt x="820" y="0"/>
                      <a:pt x="5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51" name="Google Shape;11651;p47"/>
            <p:cNvSpPr/>
            <p:nvPr/>
          </p:nvSpPr>
          <p:spPr>
            <a:xfrm>
              <a:off x="4460997" y="4417444"/>
              <a:ext cx="86864" cy="52815"/>
            </a:xfrm>
            <a:custGeom>
              <a:avLst/>
              <a:gdLst/>
              <a:ahLst/>
              <a:cxnLst/>
              <a:rect l="l" t="t" r="r" b="b"/>
              <a:pathLst>
                <a:path w="1380" h="839" extrusionOk="0">
                  <a:moveTo>
                    <a:pt x="690" y="1"/>
                  </a:moveTo>
                  <a:cubicBezTo>
                    <a:pt x="309" y="1"/>
                    <a:pt x="0" y="189"/>
                    <a:pt x="0" y="420"/>
                  </a:cubicBezTo>
                  <a:cubicBezTo>
                    <a:pt x="0" y="650"/>
                    <a:pt x="309" y="838"/>
                    <a:pt x="690" y="838"/>
                  </a:cubicBezTo>
                  <a:cubicBezTo>
                    <a:pt x="1071" y="838"/>
                    <a:pt x="1379" y="650"/>
                    <a:pt x="1379" y="420"/>
                  </a:cubicBezTo>
                  <a:cubicBezTo>
                    <a:pt x="1379" y="189"/>
                    <a:pt x="1071" y="1"/>
                    <a:pt x="6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52" name="Google Shape;11652;p47"/>
            <p:cNvGrpSpPr/>
            <p:nvPr/>
          </p:nvGrpSpPr>
          <p:grpSpPr>
            <a:xfrm>
              <a:off x="965356" y="818946"/>
              <a:ext cx="4651408" cy="4676156"/>
              <a:chOff x="965356" y="818946"/>
              <a:chExt cx="4651408" cy="4676156"/>
            </a:xfrm>
          </p:grpSpPr>
          <p:sp>
            <p:nvSpPr>
              <p:cNvPr id="11653" name="Google Shape;11653;p47"/>
              <p:cNvSpPr/>
              <p:nvPr/>
            </p:nvSpPr>
            <p:spPr>
              <a:xfrm>
                <a:off x="3338839" y="1510294"/>
                <a:ext cx="91522" cy="62635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995" extrusionOk="0">
                    <a:moveTo>
                      <a:pt x="727" y="292"/>
                    </a:moveTo>
                    <a:cubicBezTo>
                      <a:pt x="993" y="292"/>
                      <a:pt x="1163" y="414"/>
                      <a:pt x="1163" y="498"/>
                    </a:cubicBezTo>
                    <a:cubicBezTo>
                      <a:pt x="1163" y="582"/>
                      <a:pt x="993" y="705"/>
                      <a:pt x="727" y="705"/>
                    </a:cubicBezTo>
                    <a:cubicBezTo>
                      <a:pt x="462" y="705"/>
                      <a:pt x="291" y="582"/>
                      <a:pt x="291" y="498"/>
                    </a:cubicBezTo>
                    <a:cubicBezTo>
                      <a:pt x="291" y="414"/>
                      <a:pt x="462" y="292"/>
                      <a:pt x="727" y="292"/>
                    </a:cubicBezTo>
                    <a:close/>
                    <a:moveTo>
                      <a:pt x="727" y="1"/>
                    </a:moveTo>
                    <a:cubicBezTo>
                      <a:pt x="319" y="1"/>
                      <a:pt x="0" y="219"/>
                      <a:pt x="0" y="498"/>
                    </a:cubicBezTo>
                    <a:cubicBezTo>
                      <a:pt x="0" y="777"/>
                      <a:pt x="319" y="995"/>
                      <a:pt x="727" y="995"/>
                    </a:cubicBezTo>
                    <a:cubicBezTo>
                      <a:pt x="1135" y="995"/>
                      <a:pt x="1454" y="777"/>
                      <a:pt x="1454" y="498"/>
                    </a:cubicBezTo>
                    <a:cubicBezTo>
                      <a:pt x="1454" y="219"/>
                      <a:pt x="1135" y="1"/>
                      <a:pt x="72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11654;p47"/>
              <p:cNvSpPr/>
              <p:nvPr/>
            </p:nvSpPr>
            <p:spPr>
              <a:xfrm>
                <a:off x="3977059" y="818946"/>
                <a:ext cx="108580" cy="7434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181" extrusionOk="0">
                    <a:moveTo>
                      <a:pt x="863" y="345"/>
                    </a:moveTo>
                    <a:cubicBezTo>
                      <a:pt x="1177" y="345"/>
                      <a:pt x="1379" y="489"/>
                      <a:pt x="1379" y="590"/>
                    </a:cubicBezTo>
                    <a:cubicBezTo>
                      <a:pt x="1379" y="691"/>
                      <a:pt x="1177" y="836"/>
                      <a:pt x="863" y="836"/>
                    </a:cubicBezTo>
                    <a:cubicBezTo>
                      <a:pt x="548" y="836"/>
                      <a:pt x="346" y="690"/>
                      <a:pt x="346" y="590"/>
                    </a:cubicBezTo>
                    <a:cubicBezTo>
                      <a:pt x="346" y="489"/>
                      <a:pt x="548" y="345"/>
                      <a:pt x="863" y="345"/>
                    </a:cubicBezTo>
                    <a:close/>
                    <a:moveTo>
                      <a:pt x="863" y="0"/>
                    </a:moveTo>
                    <a:cubicBezTo>
                      <a:pt x="379" y="0"/>
                      <a:pt x="1" y="260"/>
                      <a:pt x="1" y="590"/>
                    </a:cubicBezTo>
                    <a:cubicBezTo>
                      <a:pt x="1" y="921"/>
                      <a:pt x="379" y="1180"/>
                      <a:pt x="863" y="1180"/>
                    </a:cubicBezTo>
                    <a:cubicBezTo>
                      <a:pt x="1347" y="1180"/>
                      <a:pt x="1725" y="921"/>
                      <a:pt x="1725" y="590"/>
                    </a:cubicBezTo>
                    <a:cubicBezTo>
                      <a:pt x="1725" y="258"/>
                      <a:pt x="1347" y="0"/>
                      <a:pt x="8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655" name="Google Shape;11655;p47"/>
              <p:cNvGrpSpPr/>
              <p:nvPr/>
            </p:nvGrpSpPr>
            <p:grpSpPr>
              <a:xfrm>
                <a:off x="4406736" y="1471078"/>
                <a:ext cx="1210028" cy="3010009"/>
                <a:chOff x="4406736" y="1471078"/>
                <a:chExt cx="1210028" cy="3010009"/>
              </a:xfrm>
            </p:grpSpPr>
            <p:sp>
              <p:nvSpPr>
                <p:cNvPr id="11656" name="Google Shape;11656;p47"/>
                <p:cNvSpPr/>
                <p:nvPr/>
              </p:nvSpPr>
              <p:spPr>
                <a:xfrm>
                  <a:off x="4415297" y="2955057"/>
                  <a:ext cx="91396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995" extrusionOk="0">
                      <a:moveTo>
                        <a:pt x="726" y="292"/>
                      </a:moveTo>
                      <a:cubicBezTo>
                        <a:pt x="992" y="292"/>
                        <a:pt x="1162" y="414"/>
                        <a:pt x="1162" y="497"/>
                      </a:cubicBezTo>
                      <a:cubicBezTo>
                        <a:pt x="1162" y="582"/>
                        <a:pt x="992" y="704"/>
                        <a:pt x="726" y="704"/>
                      </a:cubicBezTo>
                      <a:cubicBezTo>
                        <a:pt x="460" y="704"/>
                        <a:pt x="290" y="582"/>
                        <a:pt x="290" y="497"/>
                      </a:cubicBezTo>
                      <a:cubicBezTo>
                        <a:pt x="290" y="414"/>
                        <a:pt x="460" y="292"/>
                        <a:pt x="726" y="292"/>
                      </a:cubicBezTo>
                      <a:close/>
                      <a:moveTo>
                        <a:pt x="726" y="0"/>
                      </a:moveTo>
                      <a:cubicBezTo>
                        <a:pt x="319" y="0"/>
                        <a:pt x="0" y="218"/>
                        <a:pt x="0" y="497"/>
                      </a:cubicBezTo>
                      <a:cubicBezTo>
                        <a:pt x="0" y="776"/>
                        <a:pt x="319" y="994"/>
                        <a:pt x="726" y="994"/>
                      </a:cubicBezTo>
                      <a:cubicBezTo>
                        <a:pt x="1132" y="994"/>
                        <a:pt x="1451" y="776"/>
                        <a:pt x="1451" y="497"/>
                      </a:cubicBezTo>
                      <a:cubicBezTo>
                        <a:pt x="1451" y="218"/>
                        <a:pt x="1132" y="0"/>
                        <a:pt x="72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7" name="Google Shape;11657;p47"/>
                <p:cNvSpPr/>
                <p:nvPr/>
              </p:nvSpPr>
              <p:spPr>
                <a:xfrm>
                  <a:off x="5258473" y="3514845"/>
                  <a:ext cx="91459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3" h="995" extrusionOk="0">
                      <a:moveTo>
                        <a:pt x="727" y="292"/>
                      </a:moveTo>
                      <a:cubicBezTo>
                        <a:pt x="993" y="292"/>
                        <a:pt x="1163" y="414"/>
                        <a:pt x="1163" y="497"/>
                      </a:cubicBezTo>
                      <a:cubicBezTo>
                        <a:pt x="1163" y="582"/>
                        <a:pt x="993" y="705"/>
                        <a:pt x="727" y="705"/>
                      </a:cubicBezTo>
                      <a:cubicBezTo>
                        <a:pt x="461" y="705"/>
                        <a:pt x="291" y="582"/>
                        <a:pt x="291" y="497"/>
                      </a:cubicBezTo>
                      <a:cubicBezTo>
                        <a:pt x="291" y="413"/>
                        <a:pt x="461" y="292"/>
                        <a:pt x="727" y="292"/>
                      </a:cubicBezTo>
                      <a:close/>
                      <a:moveTo>
                        <a:pt x="727" y="1"/>
                      </a:moveTo>
                      <a:cubicBezTo>
                        <a:pt x="320" y="1"/>
                        <a:pt x="1" y="219"/>
                        <a:pt x="1" y="497"/>
                      </a:cubicBezTo>
                      <a:cubicBezTo>
                        <a:pt x="1" y="777"/>
                        <a:pt x="320" y="995"/>
                        <a:pt x="727" y="995"/>
                      </a:cubicBezTo>
                      <a:cubicBezTo>
                        <a:pt x="1133" y="995"/>
                        <a:pt x="1452" y="777"/>
                        <a:pt x="1452" y="497"/>
                      </a:cubicBezTo>
                      <a:cubicBezTo>
                        <a:pt x="1452" y="219"/>
                        <a:pt x="1133" y="1"/>
                        <a:pt x="72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8" name="Google Shape;11658;p47"/>
                <p:cNvSpPr/>
                <p:nvPr/>
              </p:nvSpPr>
              <p:spPr>
                <a:xfrm>
                  <a:off x="4406736" y="1471078"/>
                  <a:ext cx="108580" cy="7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" h="1181" extrusionOk="0">
                      <a:moveTo>
                        <a:pt x="862" y="345"/>
                      </a:moveTo>
                      <a:cubicBezTo>
                        <a:pt x="1178" y="345"/>
                        <a:pt x="1379" y="491"/>
                        <a:pt x="1379" y="591"/>
                      </a:cubicBezTo>
                      <a:cubicBezTo>
                        <a:pt x="1379" y="692"/>
                        <a:pt x="1177" y="836"/>
                        <a:pt x="862" y="836"/>
                      </a:cubicBezTo>
                      <a:cubicBezTo>
                        <a:pt x="548" y="836"/>
                        <a:pt x="346" y="691"/>
                        <a:pt x="346" y="591"/>
                      </a:cubicBezTo>
                      <a:cubicBezTo>
                        <a:pt x="346" y="490"/>
                        <a:pt x="548" y="345"/>
                        <a:pt x="862" y="345"/>
                      </a:cubicBezTo>
                      <a:close/>
                      <a:moveTo>
                        <a:pt x="862" y="1"/>
                      </a:moveTo>
                      <a:cubicBezTo>
                        <a:pt x="379" y="1"/>
                        <a:pt x="0" y="260"/>
                        <a:pt x="0" y="591"/>
                      </a:cubicBezTo>
                      <a:cubicBezTo>
                        <a:pt x="0" y="921"/>
                        <a:pt x="379" y="1181"/>
                        <a:pt x="862" y="1181"/>
                      </a:cubicBezTo>
                      <a:cubicBezTo>
                        <a:pt x="1346" y="1181"/>
                        <a:pt x="1724" y="921"/>
                        <a:pt x="1724" y="591"/>
                      </a:cubicBezTo>
                      <a:cubicBezTo>
                        <a:pt x="1724" y="260"/>
                        <a:pt x="1346" y="1"/>
                        <a:pt x="86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9" name="Google Shape;11659;p47"/>
                <p:cNvSpPr/>
                <p:nvPr/>
              </p:nvSpPr>
              <p:spPr>
                <a:xfrm>
                  <a:off x="4637374" y="2357437"/>
                  <a:ext cx="108706" cy="7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181" extrusionOk="0">
                      <a:moveTo>
                        <a:pt x="863" y="343"/>
                      </a:moveTo>
                      <a:cubicBezTo>
                        <a:pt x="1180" y="343"/>
                        <a:pt x="1382" y="489"/>
                        <a:pt x="1381" y="589"/>
                      </a:cubicBezTo>
                      <a:cubicBezTo>
                        <a:pt x="1381" y="690"/>
                        <a:pt x="1179" y="835"/>
                        <a:pt x="863" y="835"/>
                      </a:cubicBezTo>
                      <a:cubicBezTo>
                        <a:pt x="548" y="835"/>
                        <a:pt x="346" y="688"/>
                        <a:pt x="346" y="589"/>
                      </a:cubicBezTo>
                      <a:cubicBezTo>
                        <a:pt x="346" y="488"/>
                        <a:pt x="548" y="343"/>
                        <a:pt x="863" y="343"/>
                      </a:cubicBezTo>
                      <a:close/>
                      <a:moveTo>
                        <a:pt x="863" y="0"/>
                      </a:moveTo>
                      <a:cubicBezTo>
                        <a:pt x="379" y="0"/>
                        <a:pt x="1" y="259"/>
                        <a:pt x="1" y="590"/>
                      </a:cubicBezTo>
                      <a:cubicBezTo>
                        <a:pt x="1" y="921"/>
                        <a:pt x="379" y="1180"/>
                        <a:pt x="863" y="1180"/>
                      </a:cubicBezTo>
                      <a:cubicBezTo>
                        <a:pt x="1347" y="1180"/>
                        <a:pt x="1726" y="921"/>
                        <a:pt x="1726" y="590"/>
                      </a:cubicBezTo>
                      <a:cubicBezTo>
                        <a:pt x="1726" y="259"/>
                        <a:pt x="1347" y="0"/>
                        <a:pt x="86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0" name="Google Shape;11660;p47"/>
                <p:cNvSpPr/>
                <p:nvPr/>
              </p:nvSpPr>
              <p:spPr>
                <a:xfrm>
                  <a:off x="4450044" y="4406743"/>
                  <a:ext cx="108706" cy="7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181" extrusionOk="0">
                      <a:moveTo>
                        <a:pt x="864" y="344"/>
                      </a:moveTo>
                      <a:cubicBezTo>
                        <a:pt x="1180" y="344"/>
                        <a:pt x="1381" y="490"/>
                        <a:pt x="1381" y="590"/>
                      </a:cubicBezTo>
                      <a:cubicBezTo>
                        <a:pt x="1381" y="691"/>
                        <a:pt x="1179" y="835"/>
                        <a:pt x="864" y="835"/>
                      </a:cubicBezTo>
                      <a:cubicBezTo>
                        <a:pt x="549" y="835"/>
                        <a:pt x="347" y="689"/>
                        <a:pt x="347" y="590"/>
                      </a:cubicBezTo>
                      <a:cubicBezTo>
                        <a:pt x="347" y="489"/>
                        <a:pt x="549" y="344"/>
                        <a:pt x="864" y="344"/>
                      </a:cubicBezTo>
                      <a:close/>
                      <a:moveTo>
                        <a:pt x="864" y="1"/>
                      </a:moveTo>
                      <a:cubicBezTo>
                        <a:pt x="381" y="1"/>
                        <a:pt x="1" y="260"/>
                        <a:pt x="1" y="591"/>
                      </a:cubicBezTo>
                      <a:cubicBezTo>
                        <a:pt x="1" y="922"/>
                        <a:pt x="381" y="1181"/>
                        <a:pt x="864" y="1181"/>
                      </a:cubicBezTo>
                      <a:cubicBezTo>
                        <a:pt x="1348" y="1181"/>
                        <a:pt x="1726" y="922"/>
                        <a:pt x="1726" y="591"/>
                      </a:cubicBezTo>
                      <a:cubicBezTo>
                        <a:pt x="1726" y="260"/>
                        <a:pt x="1348" y="1"/>
                        <a:pt x="86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1" name="Google Shape;11661;p47"/>
                <p:cNvSpPr/>
                <p:nvPr/>
              </p:nvSpPr>
              <p:spPr>
                <a:xfrm>
                  <a:off x="5508058" y="2357437"/>
                  <a:ext cx="108706" cy="7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181" extrusionOk="0">
                      <a:moveTo>
                        <a:pt x="863" y="343"/>
                      </a:moveTo>
                      <a:cubicBezTo>
                        <a:pt x="1180" y="343"/>
                        <a:pt x="1382" y="489"/>
                        <a:pt x="1380" y="589"/>
                      </a:cubicBezTo>
                      <a:cubicBezTo>
                        <a:pt x="1380" y="690"/>
                        <a:pt x="1178" y="835"/>
                        <a:pt x="863" y="835"/>
                      </a:cubicBezTo>
                      <a:cubicBezTo>
                        <a:pt x="548" y="835"/>
                        <a:pt x="346" y="688"/>
                        <a:pt x="346" y="589"/>
                      </a:cubicBezTo>
                      <a:cubicBezTo>
                        <a:pt x="346" y="488"/>
                        <a:pt x="548" y="343"/>
                        <a:pt x="863" y="343"/>
                      </a:cubicBezTo>
                      <a:close/>
                      <a:moveTo>
                        <a:pt x="863" y="0"/>
                      </a:moveTo>
                      <a:cubicBezTo>
                        <a:pt x="379" y="0"/>
                        <a:pt x="1" y="259"/>
                        <a:pt x="1" y="590"/>
                      </a:cubicBezTo>
                      <a:cubicBezTo>
                        <a:pt x="1" y="921"/>
                        <a:pt x="379" y="1180"/>
                        <a:pt x="863" y="1180"/>
                      </a:cubicBezTo>
                      <a:cubicBezTo>
                        <a:pt x="1346" y="1180"/>
                        <a:pt x="1726" y="921"/>
                        <a:pt x="1726" y="590"/>
                      </a:cubicBezTo>
                      <a:cubicBezTo>
                        <a:pt x="1726" y="259"/>
                        <a:pt x="1346" y="0"/>
                        <a:pt x="86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2" name="Google Shape;11662;p47"/>
                <p:cNvSpPr/>
                <p:nvPr/>
              </p:nvSpPr>
              <p:spPr>
                <a:xfrm>
                  <a:off x="4966525" y="1860280"/>
                  <a:ext cx="108580" cy="7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" h="1181" extrusionOk="0">
                      <a:moveTo>
                        <a:pt x="863" y="344"/>
                      </a:moveTo>
                      <a:cubicBezTo>
                        <a:pt x="1178" y="344"/>
                        <a:pt x="1380" y="490"/>
                        <a:pt x="1379" y="590"/>
                      </a:cubicBezTo>
                      <a:cubicBezTo>
                        <a:pt x="1379" y="691"/>
                        <a:pt x="1177" y="836"/>
                        <a:pt x="863" y="836"/>
                      </a:cubicBezTo>
                      <a:cubicBezTo>
                        <a:pt x="548" y="836"/>
                        <a:pt x="346" y="690"/>
                        <a:pt x="346" y="590"/>
                      </a:cubicBezTo>
                      <a:cubicBezTo>
                        <a:pt x="346" y="489"/>
                        <a:pt x="548" y="344"/>
                        <a:pt x="863" y="344"/>
                      </a:cubicBezTo>
                      <a:close/>
                      <a:moveTo>
                        <a:pt x="863" y="0"/>
                      </a:moveTo>
                      <a:cubicBezTo>
                        <a:pt x="379" y="0"/>
                        <a:pt x="0" y="259"/>
                        <a:pt x="0" y="590"/>
                      </a:cubicBezTo>
                      <a:cubicBezTo>
                        <a:pt x="0" y="921"/>
                        <a:pt x="379" y="1180"/>
                        <a:pt x="863" y="1180"/>
                      </a:cubicBezTo>
                      <a:cubicBezTo>
                        <a:pt x="1346" y="1180"/>
                        <a:pt x="1725" y="921"/>
                        <a:pt x="1725" y="590"/>
                      </a:cubicBezTo>
                      <a:cubicBezTo>
                        <a:pt x="1725" y="259"/>
                        <a:pt x="1346" y="0"/>
                        <a:pt x="86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63" name="Google Shape;11663;p47"/>
              <p:cNvGrpSpPr/>
              <p:nvPr/>
            </p:nvGrpSpPr>
            <p:grpSpPr>
              <a:xfrm>
                <a:off x="1257808" y="2867120"/>
                <a:ext cx="2446750" cy="2627983"/>
                <a:chOff x="1257808" y="2867120"/>
                <a:chExt cx="2446750" cy="2627983"/>
              </a:xfrm>
            </p:grpSpPr>
            <p:sp>
              <p:nvSpPr>
                <p:cNvPr id="11664" name="Google Shape;11664;p47"/>
                <p:cNvSpPr/>
                <p:nvPr/>
              </p:nvSpPr>
              <p:spPr>
                <a:xfrm>
                  <a:off x="1257808" y="3915189"/>
                  <a:ext cx="91459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3" h="995" extrusionOk="0">
                      <a:moveTo>
                        <a:pt x="726" y="291"/>
                      </a:moveTo>
                      <a:cubicBezTo>
                        <a:pt x="993" y="291"/>
                        <a:pt x="1162" y="414"/>
                        <a:pt x="1162" y="498"/>
                      </a:cubicBezTo>
                      <a:cubicBezTo>
                        <a:pt x="1162" y="582"/>
                        <a:pt x="992" y="704"/>
                        <a:pt x="726" y="704"/>
                      </a:cubicBezTo>
                      <a:cubicBezTo>
                        <a:pt x="460" y="704"/>
                        <a:pt x="290" y="582"/>
                        <a:pt x="290" y="498"/>
                      </a:cubicBezTo>
                      <a:cubicBezTo>
                        <a:pt x="290" y="413"/>
                        <a:pt x="460" y="291"/>
                        <a:pt x="726" y="291"/>
                      </a:cubicBezTo>
                      <a:close/>
                      <a:moveTo>
                        <a:pt x="726" y="1"/>
                      </a:moveTo>
                      <a:cubicBezTo>
                        <a:pt x="319" y="1"/>
                        <a:pt x="0" y="219"/>
                        <a:pt x="0" y="498"/>
                      </a:cubicBezTo>
                      <a:cubicBezTo>
                        <a:pt x="0" y="777"/>
                        <a:pt x="319" y="995"/>
                        <a:pt x="726" y="995"/>
                      </a:cubicBezTo>
                      <a:cubicBezTo>
                        <a:pt x="1133" y="995"/>
                        <a:pt x="1452" y="777"/>
                        <a:pt x="1451" y="498"/>
                      </a:cubicBezTo>
                      <a:cubicBezTo>
                        <a:pt x="1451" y="219"/>
                        <a:pt x="1132" y="1"/>
                        <a:pt x="72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5" name="Google Shape;11665;p47"/>
                <p:cNvSpPr/>
                <p:nvPr/>
              </p:nvSpPr>
              <p:spPr>
                <a:xfrm>
                  <a:off x="2369957" y="2867120"/>
                  <a:ext cx="91396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995" extrusionOk="0">
                      <a:moveTo>
                        <a:pt x="726" y="291"/>
                      </a:moveTo>
                      <a:cubicBezTo>
                        <a:pt x="992" y="291"/>
                        <a:pt x="1162" y="413"/>
                        <a:pt x="1162" y="496"/>
                      </a:cubicBezTo>
                      <a:cubicBezTo>
                        <a:pt x="1162" y="581"/>
                        <a:pt x="992" y="703"/>
                        <a:pt x="726" y="703"/>
                      </a:cubicBezTo>
                      <a:cubicBezTo>
                        <a:pt x="460" y="703"/>
                        <a:pt x="290" y="581"/>
                        <a:pt x="290" y="496"/>
                      </a:cubicBezTo>
                      <a:cubicBezTo>
                        <a:pt x="290" y="413"/>
                        <a:pt x="460" y="291"/>
                        <a:pt x="726" y="291"/>
                      </a:cubicBezTo>
                      <a:close/>
                      <a:moveTo>
                        <a:pt x="726" y="0"/>
                      </a:moveTo>
                      <a:cubicBezTo>
                        <a:pt x="320" y="0"/>
                        <a:pt x="1" y="218"/>
                        <a:pt x="1" y="498"/>
                      </a:cubicBezTo>
                      <a:cubicBezTo>
                        <a:pt x="1" y="776"/>
                        <a:pt x="320" y="994"/>
                        <a:pt x="726" y="994"/>
                      </a:cubicBezTo>
                      <a:cubicBezTo>
                        <a:pt x="1133" y="994"/>
                        <a:pt x="1452" y="775"/>
                        <a:pt x="1452" y="498"/>
                      </a:cubicBezTo>
                      <a:cubicBezTo>
                        <a:pt x="1452" y="218"/>
                        <a:pt x="1133" y="0"/>
                        <a:pt x="72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6" name="Google Shape;11666;p47"/>
                <p:cNvSpPr/>
                <p:nvPr/>
              </p:nvSpPr>
              <p:spPr>
                <a:xfrm>
                  <a:off x="2406530" y="4412660"/>
                  <a:ext cx="91396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995" extrusionOk="0">
                      <a:moveTo>
                        <a:pt x="726" y="289"/>
                      </a:moveTo>
                      <a:cubicBezTo>
                        <a:pt x="992" y="289"/>
                        <a:pt x="1161" y="412"/>
                        <a:pt x="1162" y="496"/>
                      </a:cubicBezTo>
                      <a:cubicBezTo>
                        <a:pt x="1162" y="581"/>
                        <a:pt x="992" y="703"/>
                        <a:pt x="726" y="703"/>
                      </a:cubicBezTo>
                      <a:cubicBezTo>
                        <a:pt x="461" y="703"/>
                        <a:pt x="291" y="581"/>
                        <a:pt x="291" y="496"/>
                      </a:cubicBezTo>
                      <a:cubicBezTo>
                        <a:pt x="291" y="412"/>
                        <a:pt x="461" y="289"/>
                        <a:pt x="726" y="289"/>
                      </a:cubicBezTo>
                      <a:close/>
                      <a:moveTo>
                        <a:pt x="726" y="0"/>
                      </a:moveTo>
                      <a:cubicBezTo>
                        <a:pt x="319" y="0"/>
                        <a:pt x="0" y="218"/>
                        <a:pt x="0" y="497"/>
                      </a:cubicBezTo>
                      <a:cubicBezTo>
                        <a:pt x="0" y="776"/>
                        <a:pt x="319" y="994"/>
                        <a:pt x="726" y="994"/>
                      </a:cubicBezTo>
                      <a:cubicBezTo>
                        <a:pt x="1133" y="994"/>
                        <a:pt x="1451" y="775"/>
                        <a:pt x="1451" y="497"/>
                      </a:cubicBezTo>
                      <a:cubicBezTo>
                        <a:pt x="1451" y="218"/>
                        <a:pt x="1133" y="0"/>
                        <a:pt x="72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7" name="Google Shape;11667;p47"/>
                <p:cNvSpPr/>
                <p:nvPr/>
              </p:nvSpPr>
              <p:spPr>
                <a:xfrm>
                  <a:off x="3082959" y="3521329"/>
                  <a:ext cx="91396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995" extrusionOk="0">
                      <a:moveTo>
                        <a:pt x="726" y="291"/>
                      </a:moveTo>
                      <a:cubicBezTo>
                        <a:pt x="992" y="291"/>
                        <a:pt x="1162" y="413"/>
                        <a:pt x="1162" y="497"/>
                      </a:cubicBezTo>
                      <a:cubicBezTo>
                        <a:pt x="1162" y="580"/>
                        <a:pt x="992" y="703"/>
                        <a:pt x="726" y="703"/>
                      </a:cubicBezTo>
                      <a:cubicBezTo>
                        <a:pt x="460" y="703"/>
                        <a:pt x="290" y="580"/>
                        <a:pt x="290" y="497"/>
                      </a:cubicBezTo>
                      <a:cubicBezTo>
                        <a:pt x="290" y="413"/>
                        <a:pt x="460" y="291"/>
                        <a:pt x="726" y="291"/>
                      </a:cubicBezTo>
                      <a:close/>
                      <a:moveTo>
                        <a:pt x="726" y="1"/>
                      </a:moveTo>
                      <a:cubicBezTo>
                        <a:pt x="320" y="1"/>
                        <a:pt x="1" y="219"/>
                        <a:pt x="1" y="498"/>
                      </a:cubicBezTo>
                      <a:cubicBezTo>
                        <a:pt x="1" y="777"/>
                        <a:pt x="320" y="995"/>
                        <a:pt x="726" y="995"/>
                      </a:cubicBezTo>
                      <a:cubicBezTo>
                        <a:pt x="1133" y="995"/>
                        <a:pt x="1452" y="777"/>
                        <a:pt x="1452" y="498"/>
                      </a:cubicBezTo>
                      <a:cubicBezTo>
                        <a:pt x="1452" y="219"/>
                        <a:pt x="1133" y="1"/>
                        <a:pt x="72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8" name="Google Shape;11668;p47"/>
                <p:cNvSpPr/>
                <p:nvPr/>
              </p:nvSpPr>
              <p:spPr>
                <a:xfrm>
                  <a:off x="3494255" y="3521329"/>
                  <a:ext cx="91459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3" h="995" extrusionOk="0">
                      <a:moveTo>
                        <a:pt x="726" y="291"/>
                      </a:moveTo>
                      <a:cubicBezTo>
                        <a:pt x="994" y="291"/>
                        <a:pt x="1162" y="413"/>
                        <a:pt x="1162" y="497"/>
                      </a:cubicBezTo>
                      <a:cubicBezTo>
                        <a:pt x="1162" y="580"/>
                        <a:pt x="992" y="703"/>
                        <a:pt x="726" y="703"/>
                      </a:cubicBezTo>
                      <a:cubicBezTo>
                        <a:pt x="460" y="703"/>
                        <a:pt x="290" y="580"/>
                        <a:pt x="290" y="497"/>
                      </a:cubicBezTo>
                      <a:cubicBezTo>
                        <a:pt x="290" y="413"/>
                        <a:pt x="460" y="291"/>
                        <a:pt x="726" y="291"/>
                      </a:cubicBezTo>
                      <a:close/>
                      <a:moveTo>
                        <a:pt x="726" y="1"/>
                      </a:moveTo>
                      <a:cubicBezTo>
                        <a:pt x="320" y="1"/>
                        <a:pt x="1" y="219"/>
                        <a:pt x="1" y="498"/>
                      </a:cubicBezTo>
                      <a:cubicBezTo>
                        <a:pt x="1" y="777"/>
                        <a:pt x="320" y="995"/>
                        <a:pt x="726" y="995"/>
                      </a:cubicBezTo>
                      <a:cubicBezTo>
                        <a:pt x="1134" y="995"/>
                        <a:pt x="1452" y="777"/>
                        <a:pt x="1452" y="498"/>
                      </a:cubicBezTo>
                      <a:cubicBezTo>
                        <a:pt x="1452" y="219"/>
                        <a:pt x="1133" y="1"/>
                        <a:pt x="72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9" name="Google Shape;11669;p47"/>
                <p:cNvSpPr/>
                <p:nvPr/>
              </p:nvSpPr>
              <p:spPr>
                <a:xfrm>
                  <a:off x="3613162" y="5056735"/>
                  <a:ext cx="91396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995" extrusionOk="0">
                      <a:moveTo>
                        <a:pt x="726" y="289"/>
                      </a:moveTo>
                      <a:cubicBezTo>
                        <a:pt x="992" y="289"/>
                        <a:pt x="1162" y="411"/>
                        <a:pt x="1162" y="497"/>
                      </a:cubicBezTo>
                      <a:cubicBezTo>
                        <a:pt x="1162" y="580"/>
                        <a:pt x="992" y="703"/>
                        <a:pt x="726" y="703"/>
                      </a:cubicBezTo>
                      <a:cubicBezTo>
                        <a:pt x="460" y="703"/>
                        <a:pt x="290" y="580"/>
                        <a:pt x="290" y="497"/>
                      </a:cubicBezTo>
                      <a:cubicBezTo>
                        <a:pt x="290" y="411"/>
                        <a:pt x="460" y="289"/>
                        <a:pt x="726" y="289"/>
                      </a:cubicBezTo>
                      <a:close/>
                      <a:moveTo>
                        <a:pt x="726" y="0"/>
                      </a:moveTo>
                      <a:cubicBezTo>
                        <a:pt x="319" y="0"/>
                        <a:pt x="0" y="218"/>
                        <a:pt x="0" y="497"/>
                      </a:cubicBezTo>
                      <a:cubicBezTo>
                        <a:pt x="0" y="776"/>
                        <a:pt x="319" y="994"/>
                        <a:pt x="726" y="994"/>
                      </a:cubicBezTo>
                      <a:cubicBezTo>
                        <a:pt x="1132" y="994"/>
                        <a:pt x="1451" y="776"/>
                        <a:pt x="1451" y="497"/>
                      </a:cubicBezTo>
                      <a:cubicBezTo>
                        <a:pt x="1451" y="218"/>
                        <a:pt x="1132" y="0"/>
                        <a:pt x="72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0" name="Google Shape;11670;p47"/>
                <p:cNvSpPr/>
                <p:nvPr/>
              </p:nvSpPr>
              <p:spPr>
                <a:xfrm>
                  <a:off x="2736121" y="5420758"/>
                  <a:ext cx="108643" cy="7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6" h="1181" extrusionOk="0">
                      <a:moveTo>
                        <a:pt x="863" y="343"/>
                      </a:moveTo>
                      <a:cubicBezTo>
                        <a:pt x="1179" y="343"/>
                        <a:pt x="1381" y="490"/>
                        <a:pt x="1380" y="589"/>
                      </a:cubicBezTo>
                      <a:cubicBezTo>
                        <a:pt x="1380" y="690"/>
                        <a:pt x="1178" y="835"/>
                        <a:pt x="863" y="835"/>
                      </a:cubicBezTo>
                      <a:cubicBezTo>
                        <a:pt x="548" y="835"/>
                        <a:pt x="346" y="688"/>
                        <a:pt x="346" y="589"/>
                      </a:cubicBezTo>
                      <a:cubicBezTo>
                        <a:pt x="346" y="488"/>
                        <a:pt x="548" y="343"/>
                        <a:pt x="863" y="343"/>
                      </a:cubicBezTo>
                      <a:close/>
                      <a:moveTo>
                        <a:pt x="863" y="1"/>
                      </a:moveTo>
                      <a:cubicBezTo>
                        <a:pt x="379" y="1"/>
                        <a:pt x="0" y="259"/>
                        <a:pt x="0" y="591"/>
                      </a:cubicBezTo>
                      <a:cubicBezTo>
                        <a:pt x="0" y="921"/>
                        <a:pt x="379" y="1181"/>
                        <a:pt x="863" y="1181"/>
                      </a:cubicBezTo>
                      <a:cubicBezTo>
                        <a:pt x="1346" y="1181"/>
                        <a:pt x="1726" y="921"/>
                        <a:pt x="1726" y="591"/>
                      </a:cubicBezTo>
                      <a:cubicBezTo>
                        <a:pt x="1726" y="259"/>
                        <a:pt x="1346" y="1"/>
                        <a:pt x="86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1" name="Google Shape;11671;p47"/>
                <p:cNvSpPr/>
                <p:nvPr/>
              </p:nvSpPr>
              <p:spPr>
                <a:xfrm>
                  <a:off x="2052830" y="5210452"/>
                  <a:ext cx="108643" cy="7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6" h="1181" extrusionOk="0">
                      <a:moveTo>
                        <a:pt x="863" y="345"/>
                      </a:moveTo>
                      <a:cubicBezTo>
                        <a:pt x="1180" y="345"/>
                        <a:pt x="1382" y="490"/>
                        <a:pt x="1380" y="590"/>
                      </a:cubicBezTo>
                      <a:cubicBezTo>
                        <a:pt x="1380" y="691"/>
                        <a:pt x="1178" y="836"/>
                        <a:pt x="863" y="836"/>
                      </a:cubicBezTo>
                      <a:cubicBezTo>
                        <a:pt x="548" y="836"/>
                        <a:pt x="346" y="690"/>
                        <a:pt x="346" y="590"/>
                      </a:cubicBezTo>
                      <a:cubicBezTo>
                        <a:pt x="346" y="489"/>
                        <a:pt x="548" y="345"/>
                        <a:pt x="863" y="345"/>
                      </a:cubicBezTo>
                      <a:close/>
                      <a:moveTo>
                        <a:pt x="863" y="0"/>
                      </a:moveTo>
                      <a:cubicBezTo>
                        <a:pt x="379" y="0"/>
                        <a:pt x="0" y="260"/>
                        <a:pt x="0" y="590"/>
                      </a:cubicBezTo>
                      <a:cubicBezTo>
                        <a:pt x="0" y="921"/>
                        <a:pt x="379" y="1180"/>
                        <a:pt x="863" y="1180"/>
                      </a:cubicBezTo>
                      <a:cubicBezTo>
                        <a:pt x="1346" y="1180"/>
                        <a:pt x="1726" y="921"/>
                        <a:pt x="1726" y="590"/>
                      </a:cubicBezTo>
                      <a:cubicBezTo>
                        <a:pt x="1726" y="260"/>
                        <a:pt x="1346" y="0"/>
                        <a:pt x="86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2" name="Google Shape;11672;p47"/>
                <p:cNvSpPr/>
                <p:nvPr/>
              </p:nvSpPr>
              <p:spPr>
                <a:xfrm>
                  <a:off x="2141459" y="3521329"/>
                  <a:ext cx="91396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995" extrusionOk="0">
                      <a:moveTo>
                        <a:pt x="725" y="291"/>
                      </a:moveTo>
                      <a:cubicBezTo>
                        <a:pt x="993" y="291"/>
                        <a:pt x="1161" y="413"/>
                        <a:pt x="1161" y="497"/>
                      </a:cubicBezTo>
                      <a:cubicBezTo>
                        <a:pt x="1161" y="580"/>
                        <a:pt x="991" y="703"/>
                        <a:pt x="725" y="703"/>
                      </a:cubicBezTo>
                      <a:cubicBezTo>
                        <a:pt x="459" y="703"/>
                        <a:pt x="289" y="580"/>
                        <a:pt x="289" y="497"/>
                      </a:cubicBezTo>
                      <a:cubicBezTo>
                        <a:pt x="289" y="413"/>
                        <a:pt x="459" y="291"/>
                        <a:pt x="725" y="291"/>
                      </a:cubicBezTo>
                      <a:close/>
                      <a:moveTo>
                        <a:pt x="725" y="1"/>
                      </a:moveTo>
                      <a:cubicBezTo>
                        <a:pt x="319" y="1"/>
                        <a:pt x="0" y="219"/>
                        <a:pt x="0" y="498"/>
                      </a:cubicBezTo>
                      <a:cubicBezTo>
                        <a:pt x="0" y="777"/>
                        <a:pt x="319" y="995"/>
                        <a:pt x="725" y="995"/>
                      </a:cubicBezTo>
                      <a:cubicBezTo>
                        <a:pt x="1133" y="995"/>
                        <a:pt x="1451" y="777"/>
                        <a:pt x="1451" y="498"/>
                      </a:cubicBezTo>
                      <a:cubicBezTo>
                        <a:pt x="1451" y="219"/>
                        <a:pt x="1132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73" name="Google Shape;11673;p47"/>
              <p:cNvGrpSpPr/>
              <p:nvPr/>
            </p:nvGrpSpPr>
            <p:grpSpPr>
              <a:xfrm>
                <a:off x="965356" y="824800"/>
                <a:ext cx="2090218" cy="2034894"/>
                <a:chOff x="965356" y="824800"/>
                <a:chExt cx="2090218" cy="2034894"/>
              </a:xfrm>
            </p:grpSpPr>
            <p:sp>
              <p:nvSpPr>
                <p:cNvPr id="11674" name="Google Shape;11674;p47"/>
                <p:cNvSpPr/>
                <p:nvPr/>
              </p:nvSpPr>
              <p:spPr>
                <a:xfrm>
                  <a:off x="965356" y="2774839"/>
                  <a:ext cx="91396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995" extrusionOk="0">
                      <a:moveTo>
                        <a:pt x="726" y="290"/>
                      </a:moveTo>
                      <a:cubicBezTo>
                        <a:pt x="992" y="290"/>
                        <a:pt x="1162" y="413"/>
                        <a:pt x="1162" y="498"/>
                      </a:cubicBezTo>
                      <a:cubicBezTo>
                        <a:pt x="1162" y="582"/>
                        <a:pt x="992" y="704"/>
                        <a:pt x="726" y="704"/>
                      </a:cubicBezTo>
                      <a:cubicBezTo>
                        <a:pt x="460" y="704"/>
                        <a:pt x="290" y="582"/>
                        <a:pt x="290" y="498"/>
                      </a:cubicBezTo>
                      <a:cubicBezTo>
                        <a:pt x="290" y="413"/>
                        <a:pt x="460" y="290"/>
                        <a:pt x="726" y="290"/>
                      </a:cubicBezTo>
                      <a:close/>
                      <a:moveTo>
                        <a:pt x="726" y="0"/>
                      </a:moveTo>
                      <a:cubicBezTo>
                        <a:pt x="319" y="0"/>
                        <a:pt x="0" y="218"/>
                        <a:pt x="0" y="498"/>
                      </a:cubicBezTo>
                      <a:cubicBezTo>
                        <a:pt x="0" y="776"/>
                        <a:pt x="319" y="994"/>
                        <a:pt x="726" y="994"/>
                      </a:cubicBezTo>
                      <a:cubicBezTo>
                        <a:pt x="1132" y="994"/>
                        <a:pt x="1451" y="776"/>
                        <a:pt x="1451" y="498"/>
                      </a:cubicBezTo>
                      <a:cubicBezTo>
                        <a:pt x="1451" y="218"/>
                        <a:pt x="1132" y="0"/>
                        <a:pt x="72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5" name="Google Shape;11675;p47"/>
                <p:cNvSpPr/>
                <p:nvPr/>
              </p:nvSpPr>
              <p:spPr>
                <a:xfrm>
                  <a:off x="1659285" y="2797060"/>
                  <a:ext cx="91459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3" h="995" extrusionOk="0">
                      <a:moveTo>
                        <a:pt x="727" y="289"/>
                      </a:moveTo>
                      <a:cubicBezTo>
                        <a:pt x="993" y="289"/>
                        <a:pt x="1163" y="412"/>
                        <a:pt x="1163" y="496"/>
                      </a:cubicBezTo>
                      <a:cubicBezTo>
                        <a:pt x="1163" y="580"/>
                        <a:pt x="993" y="702"/>
                        <a:pt x="727" y="702"/>
                      </a:cubicBezTo>
                      <a:cubicBezTo>
                        <a:pt x="461" y="702"/>
                        <a:pt x="291" y="580"/>
                        <a:pt x="291" y="496"/>
                      </a:cubicBezTo>
                      <a:cubicBezTo>
                        <a:pt x="291" y="412"/>
                        <a:pt x="461" y="289"/>
                        <a:pt x="727" y="289"/>
                      </a:cubicBezTo>
                      <a:close/>
                      <a:moveTo>
                        <a:pt x="727" y="0"/>
                      </a:moveTo>
                      <a:cubicBezTo>
                        <a:pt x="319" y="0"/>
                        <a:pt x="0" y="218"/>
                        <a:pt x="0" y="497"/>
                      </a:cubicBezTo>
                      <a:cubicBezTo>
                        <a:pt x="0" y="776"/>
                        <a:pt x="319" y="994"/>
                        <a:pt x="727" y="994"/>
                      </a:cubicBezTo>
                      <a:cubicBezTo>
                        <a:pt x="1133" y="994"/>
                        <a:pt x="1452" y="776"/>
                        <a:pt x="1452" y="497"/>
                      </a:cubicBezTo>
                      <a:cubicBezTo>
                        <a:pt x="1452" y="218"/>
                        <a:pt x="1133" y="0"/>
                        <a:pt x="72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6" name="Google Shape;11676;p47"/>
                <p:cNvSpPr/>
                <p:nvPr/>
              </p:nvSpPr>
              <p:spPr>
                <a:xfrm>
                  <a:off x="1464967" y="1454775"/>
                  <a:ext cx="91522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" h="995" extrusionOk="0">
                      <a:moveTo>
                        <a:pt x="728" y="291"/>
                      </a:moveTo>
                      <a:cubicBezTo>
                        <a:pt x="994" y="291"/>
                        <a:pt x="1163" y="414"/>
                        <a:pt x="1164" y="497"/>
                      </a:cubicBezTo>
                      <a:cubicBezTo>
                        <a:pt x="1164" y="581"/>
                        <a:pt x="994" y="703"/>
                        <a:pt x="728" y="703"/>
                      </a:cubicBezTo>
                      <a:cubicBezTo>
                        <a:pt x="462" y="703"/>
                        <a:pt x="292" y="582"/>
                        <a:pt x="292" y="497"/>
                      </a:cubicBezTo>
                      <a:cubicBezTo>
                        <a:pt x="292" y="413"/>
                        <a:pt x="462" y="291"/>
                        <a:pt x="728" y="291"/>
                      </a:cubicBezTo>
                      <a:close/>
                      <a:moveTo>
                        <a:pt x="728" y="0"/>
                      </a:moveTo>
                      <a:cubicBezTo>
                        <a:pt x="320" y="0"/>
                        <a:pt x="1" y="218"/>
                        <a:pt x="1" y="498"/>
                      </a:cubicBezTo>
                      <a:cubicBezTo>
                        <a:pt x="1" y="776"/>
                        <a:pt x="320" y="994"/>
                        <a:pt x="728" y="994"/>
                      </a:cubicBezTo>
                      <a:cubicBezTo>
                        <a:pt x="1135" y="994"/>
                        <a:pt x="1454" y="776"/>
                        <a:pt x="1454" y="498"/>
                      </a:cubicBezTo>
                      <a:cubicBezTo>
                        <a:pt x="1454" y="218"/>
                        <a:pt x="1135" y="0"/>
                        <a:pt x="72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7" name="Google Shape;11677;p47"/>
                <p:cNvSpPr/>
                <p:nvPr/>
              </p:nvSpPr>
              <p:spPr>
                <a:xfrm>
                  <a:off x="2013551" y="1532452"/>
                  <a:ext cx="91333" cy="62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" h="996" extrusionOk="0">
                      <a:moveTo>
                        <a:pt x="725" y="291"/>
                      </a:moveTo>
                      <a:cubicBezTo>
                        <a:pt x="991" y="291"/>
                        <a:pt x="1160" y="413"/>
                        <a:pt x="1161" y="497"/>
                      </a:cubicBezTo>
                      <a:cubicBezTo>
                        <a:pt x="1161" y="582"/>
                        <a:pt x="991" y="704"/>
                        <a:pt x="725" y="704"/>
                      </a:cubicBezTo>
                      <a:cubicBezTo>
                        <a:pt x="460" y="704"/>
                        <a:pt x="290" y="582"/>
                        <a:pt x="290" y="497"/>
                      </a:cubicBezTo>
                      <a:cubicBezTo>
                        <a:pt x="290" y="413"/>
                        <a:pt x="460" y="291"/>
                        <a:pt x="725" y="291"/>
                      </a:cubicBezTo>
                      <a:close/>
                      <a:moveTo>
                        <a:pt x="725" y="1"/>
                      </a:moveTo>
                      <a:cubicBezTo>
                        <a:pt x="319" y="1"/>
                        <a:pt x="0" y="220"/>
                        <a:pt x="0" y="498"/>
                      </a:cubicBezTo>
                      <a:cubicBezTo>
                        <a:pt x="0" y="778"/>
                        <a:pt x="319" y="996"/>
                        <a:pt x="725" y="996"/>
                      </a:cubicBezTo>
                      <a:cubicBezTo>
                        <a:pt x="1132" y="996"/>
                        <a:pt x="1451" y="778"/>
                        <a:pt x="1451" y="498"/>
                      </a:cubicBezTo>
                      <a:cubicBezTo>
                        <a:pt x="1451" y="220"/>
                        <a:pt x="1132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8" name="Google Shape;11678;p47"/>
                <p:cNvSpPr/>
                <p:nvPr/>
              </p:nvSpPr>
              <p:spPr>
                <a:xfrm>
                  <a:off x="2964178" y="824800"/>
                  <a:ext cx="91396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995" extrusionOk="0">
                      <a:moveTo>
                        <a:pt x="726" y="290"/>
                      </a:moveTo>
                      <a:cubicBezTo>
                        <a:pt x="991" y="290"/>
                        <a:pt x="1162" y="412"/>
                        <a:pt x="1162" y="497"/>
                      </a:cubicBezTo>
                      <a:cubicBezTo>
                        <a:pt x="1162" y="581"/>
                        <a:pt x="991" y="703"/>
                        <a:pt x="726" y="703"/>
                      </a:cubicBezTo>
                      <a:cubicBezTo>
                        <a:pt x="460" y="703"/>
                        <a:pt x="290" y="581"/>
                        <a:pt x="290" y="497"/>
                      </a:cubicBezTo>
                      <a:cubicBezTo>
                        <a:pt x="290" y="412"/>
                        <a:pt x="460" y="290"/>
                        <a:pt x="726" y="290"/>
                      </a:cubicBezTo>
                      <a:close/>
                      <a:moveTo>
                        <a:pt x="726" y="1"/>
                      </a:moveTo>
                      <a:cubicBezTo>
                        <a:pt x="320" y="1"/>
                        <a:pt x="1" y="219"/>
                        <a:pt x="1" y="497"/>
                      </a:cubicBezTo>
                      <a:cubicBezTo>
                        <a:pt x="1" y="777"/>
                        <a:pt x="320" y="995"/>
                        <a:pt x="726" y="995"/>
                      </a:cubicBezTo>
                      <a:cubicBezTo>
                        <a:pt x="1133" y="995"/>
                        <a:pt x="1452" y="775"/>
                        <a:pt x="1452" y="497"/>
                      </a:cubicBezTo>
                      <a:cubicBezTo>
                        <a:pt x="1452" y="219"/>
                        <a:pt x="1133" y="1"/>
                        <a:pt x="72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9" name="Google Shape;11679;p47"/>
                <p:cNvSpPr/>
                <p:nvPr/>
              </p:nvSpPr>
              <p:spPr>
                <a:xfrm>
                  <a:off x="2479674" y="1356641"/>
                  <a:ext cx="91396" cy="62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995" extrusionOk="0">
                      <a:moveTo>
                        <a:pt x="725" y="291"/>
                      </a:moveTo>
                      <a:cubicBezTo>
                        <a:pt x="991" y="291"/>
                        <a:pt x="1161" y="413"/>
                        <a:pt x="1161" y="496"/>
                      </a:cubicBezTo>
                      <a:cubicBezTo>
                        <a:pt x="1161" y="581"/>
                        <a:pt x="991" y="703"/>
                        <a:pt x="725" y="703"/>
                      </a:cubicBezTo>
                      <a:cubicBezTo>
                        <a:pt x="460" y="703"/>
                        <a:pt x="289" y="581"/>
                        <a:pt x="289" y="496"/>
                      </a:cubicBezTo>
                      <a:cubicBezTo>
                        <a:pt x="289" y="413"/>
                        <a:pt x="460" y="291"/>
                        <a:pt x="725" y="291"/>
                      </a:cubicBezTo>
                      <a:close/>
                      <a:moveTo>
                        <a:pt x="725" y="1"/>
                      </a:moveTo>
                      <a:cubicBezTo>
                        <a:pt x="319" y="1"/>
                        <a:pt x="0" y="219"/>
                        <a:pt x="0" y="498"/>
                      </a:cubicBezTo>
                      <a:cubicBezTo>
                        <a:pt x="0" y="777"/>
                        <a:pt x="319" y="995"/>
                        <a:pt x="725" y="995"/>
                      </a:cubicBezTo>
                      <a:cubicBezTo>
                        <a:pt x="1134" y="995"/>
                        <a:pt x="1452" y="776"/>
                        <a:pt x="1452" y="498"/>
                      </a:cubicBezTo>
                      <a:cubicBezTo>
                        <a:pt x="1452" y="219"/>
                        <a:pt x="1133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0" name="Google Shape;11680;p47"/>
                <p:cNvSpPr/>
                <p:nvPr/>
              </p:nvSpPr>
              <p:spPr>
                <a:xfrm>
                  <a:off x="1812939" y="2215743"/>
                  <a:ext cx="108643" cy="74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6" h="1181" extrusionOk="0">
                      <a:moveTo>
                        <a:pt x="862" y="345"/>
                      </a:moveTo>
                      <a:cubicBezTo>
                        <a:pt x="1178" y="345"/>
                        <a:pt x="1380" y="490"/>
                        <a:pt x="1380" y="592"/>
                      </a:cubicBezTo>
                      <a:cubicBezTo>
                        <a:pt x="1380" y="693"/>
                        <a:pt x="1178" y="837"/>
                        <a:pt x="862" y="837"/>
                      </a:cubicBezTo>
                      <a:cubicBezTo>
                        <a:pt x="548" y="837"/>
                        <a:pt x="346" y="691"/>
                        <a:pt x="346" y="592"/>
                      </a:cubicBezTo>
                      <a:cubicBezTo>
                        <a:pt x="346" y="491"/>
                        <a:pt x="548" y="345"/>
                        <a:pt x="862" y="345"/>
                      </a:cubicBezTo>
                      <a:close/>
                      <a:moveTo>
                        <a:pt x="862" y="1"/>
                      </a:moveTo>
                      <a:cubicBezTo>
                        <a:pt x="379" y="1"/>
                        <a:pt x="0" y="260"/>
                        <a:pt x="0" y="591"/>
                      </a:cubicBezTo>
                      <a:cubicBezTo>
                        <a:pt x="0" y="922"/>
                        <a:pt x="379" y="1181"/>
                        <a:pt x="862" y="1181"/>
                      </a:cubicBezTo>
                      <a:cubicBezTo>
                        <a:pt x="1346" y="1181"/>
                        <a:pt x="1726" y="922"/>
                        <a:pt x="1726" y="591"/>
                      </a:cubicBezTo>
                      <a:cubicBezTo>
                        <a:pt x="1726" y="260"/>
                        <a:pt x="1346" y="1"/>
                        <a:pt x="86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1" name="Google Shape;11681;p47"/>
                <p:cNvSpPr/>
                <p:nvPr/>
              </p:nvSpPr>
              <p:spPr>
                <a:xfrm>
                  <a:off x="1067267" y="1998449"/>
                  <a:ext cx="83150" cy="56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1" h="905" extrusionOk="0">
                      <a:moveTo>
                        <a:pt x="661" y="265"/>
                      </a:moveTo>
                      <a:cubicBezTo>
                        <a:pt x="902" y="265"/>
                        <a:pt x="1056" y="377"/>
                        <a:pt x="1056" y="452"/>
                      </a:cubicBezTo>
                      <a:cubicBezTo>
                        <a:pt x="1056" y="530"/>
                        <a:pt x="902" y="642"/>
                        <a:pt x="661" y="642"/>
                      </a:cubicBezTo>
                      <a:cubicBezTo>
                        <a:pt x="418" y="642"/>
                        <a:pt x="264" y="530"/>
                        <a:pt x="264" y="452"/>
                      </a:cubicBezTo>
                      <a:cubicBezTo>
                        <a:pt x="264" y="377"/>
                        <a:pt x="418" y="265"/>
                        <a:pt x="661" y="265"/>
                      </a:cubicBezTo>
                      <a:close/>
                      <a:moveTo>
                        <a:pt x="661" y="0"/>
                      </a:moveTo>
                      <a:cubicBezTo>
                        <a:pt x="289" y="0"/>
                        <a:pt x="0" y="198"/>
                        <a:pt x="0" y="452"/>
                      </a:cubicBezTo>
                      <a:cubicBezTo>
                        <a:pt x="0" y="706"/>
                        <a:pt x="289" y="904"/>
                        <a:pt x="661" y="904"/>
                      </a:cubicBezTo>
                      <a:cubicBezTo>
                        <a:pt x="1029" y="904"/>
                        <a:pt x="1321" y="706"/>
                        <a:pt x="1321" y="452"/>
                      </a:cubicBezTo>
                      <a:cubicBezTo>
                        <a:pt x="1321" y="198"/>
                        <a:pt x="1032" y="0"/>
                        <a:pt x="6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682" name="Google Shape;11682;p47"/>
            <p:cNvGrpSpPr/>
            <p:nvPr/>
          </p:nvGrpSpPr>
          <p:grpSpPr>
            <a:xfrm>
              <a:off x="1639834" y="7482654"/>
              <a:ext cx="1809291" cy="834843"/>
              <a:chOff x="1639834" y="7482654"/>
              <a:chExt cx="1809291" cy="834843"/>
            </a:xfrm>
          </p:grpSpPr>
          <p:sp>
            <p:nvSpPr>
              <p:cNvPr id="11683" name="Google Shape;11683;p47"/>
              <p:cNvSpPr/>
              <p:nvPr/>
            </p:nvSpPr>
            <p:spPr>
              <a:xfrm>
                <a:off x="1639834" y="7482654"/>
                <a:ext cx="1809291" cy="834843"/>
              </a:xfrm>
              <a:custGeom>
                <a:avLst/>
                <a:gdLst/>
                <a:ahLst/>
                <a:cxnLst/>
                <a:rect l="l" t="t" r="r" b="b"/>
                <a:pathLst>
                  <a:path w="28744" h="13262" extrusionOk="0">
                    <a:moveTo>
                      <a:pt x="8010" y="0"/>
                    </a:moveTo>
                    <a:cubicBezTo>
                      <a:pt x="5488" y="0"/>
                      <a:pt x="3330" y="1052"/>
                      <a:pt x="1968" y="4045"/>
                    </a:cubicBezTo>
                    <a:cubicBezTo>
                      <a:pt x="0" y="8365"/>
                      <a:pt x="1075" y="13111"/>
                      <a:pt x="8698" y="13111"/>
                    </a:cubicBezTo>
                    <a:cubicBezTo>
                      <a:pt x="10175" y="13111"/>
                      <a:pt x="11897" y="12933"/>
                      <a:pt x="13891" y="12539"/>
                    </a:cubicBezTo>
                    <a:cubicBezTo>
                      <a:pt x="13891" y="12539"/>
                      <a:pt x="16462" y="13261"/>
                      <a:pt x="19308" y="13261"/>
                    </a:cubicBezTo>
                    <a:cubicBezTo>
                      <a:pt x="21995" y="13261"/>
                      <a:pt x="24928" y="12617"/>
                      <a:pt x="26176" y="10113"/>
                    </a:cubicBezTo>
                    <a:cubicBezTo>
                      <a:pt x="28743" y="4954"/>
                      <a:pt x="18759" y="3135"/>
                      <a:pt x="13891" y="1315"/>
                    </a:cubicBezTo>
                    <a:cubicBezTo>
                      <a:pt x="11848" y="550"/>
                      <a:pt x="9833" y="0"/>
                      <a:pt x="8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11684;p47"/>
              <p:cNvSpPr/>
              <p:nvPr/>
            </p:nvSpPr>
            <p:spPr>
              <a:xfrm>
                <a:off x="1724687" y="7721476"/>
                <a:ext cx="1657908" cy="595885"/>
              </a:xfrm>
              <a:custGeom>
                <a:avLst/>
                <a:gdLst/>
                <a:ahLst/>
                <a:cxnLst/>
                <a:rect l="l" t="t" r="r" b="b"/>
                <a:pathLst>
                  <a:path w="26339" h="9466" extrusionOk="0">
                    <a:moveTo>
                      <a:pt x="19920" y="0"/>
                    </a:moveTo>
                    <a:lnTo>
                      <a:pt x="19920" y="0"/>
                    </a:lnTo>
                    <a:cubicBezTo>
                      <a:pt x="20241" y="776"/>
                      <a:pt x="20223" y="1653"/>
                      <a:pt x="19723" y="2658"/>
                    </a:cubicBezTo>
                    <a:cubicBezTo>
                      <a:pt x="18476" y="5163"/>
                      <a:pt x="15543" y="5808"/>
                      <a:pt x="12855" y="5808"/>
                    </a:cubicBezTo>
                    <a:cubicBezTo>
                      <a:pt x="10008" y="5808"/>
                      <a:pt x="7438" y="5085"/>
                      <a:pt x="7438" y="5085"/>
                    </a:cubicBezTo>
                    <a:cubicBezTo>
                      <a:pt x="5447" y="5478"/>
                      <a:pt x="3728" y="5656"/>
                      <a:pt x="2253" y="5656"/>
                    </a:cubicBezTo>
                    <a:cubicBezTo>
                      <a:pt x="1427" y="5656"/>
                      <a:pt x="678" y="5600"/>
                      <a:pt x="1" y="5496"/>
                    </a:cubicBezTo>
                    <a:lnTo>
                      <a:pt x="1" y="5496"/>
                    </a:lnTo>
                    <a:cubicBezTo>
                      <a:pt x="687" y="7699"/>
                      <a:pt x="2904" y="9315"/>
                      <a:pt x="7351" y="9315"/>
                    </a:cubicBezTo>
                    <a:cubicBezTo>
                      <a:pt x="8828" y="9315"/>
                      <a:pt x="10550" y="9137"/>
                      <a:pt x="12543" y="8744"/>
                    </a:cubicBezTo>
                    <a:cubicBezTo>
                      <a:pt x="12543" y="8744"/>
                      <a:pt x="15112" y="9465"/>
                      <a:pt x="17958" y="9465"/>
                    </a:cubicBezTo>
                    <a:cubicBezTo>
                      <a:pt x="20646" y="9465"/>
                      <a:pt x="23580" y="8821"/>
                      <a:pt x="24828" y="6316"/>
                    </a:cubicBezTo>
                    <a:cubicBezTo>
                      <a:pt x="26338" y="3283"/>
                      <a:pt x="23501" y="1406"/>
                      <a:pt x="19920" y="0"/>
                    </a:cubicBezTo>
                    <a:close/>
                  </a:path>
                </a:pathLst>
              </a:custGeom>
              <a:solidFill>
                <a:srgbClr val="9783D0">
                  <a:alpha val="541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11685;p47"/>
              <p:cNvSpPr/>
              <p:nvPr/>
            </p:nvSpPr>
            <p:spPr>
              <a:xfrm>
                <a:off x="1994667" y="7528291"/>
                <a:ext cx="261285" cy="100153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591" extrusionOk="0">
                    <a:moveTo>
                      <a:pt x="2076" y="1"/>
                    </a:moveTo>
                    <a:cubicBezTo>
                      <a:pt x="930" y="1"/>
                      <a:pt x="1" y="357"/>
                      <a:pt x="1" y="795"/>
                    </a:cubicBezTo>
                    <a:cubicBezTo>
                      <a:pt x="1" y="1234"/>
                      <a:pt x="930" y="1590"/>
                      <a:pt x="2076" y="1590"/>
                    </a:cubicBezTo>
                    <a:cubicBezTo>
                      <a:pt x="3221" y="1590"/>
                      <a:pt x="4150" y="1234"/>
                      <a:pt x="4150" y="795"/>
                    </a:cubicBezTo>
                    <a:cubicBezTo>
                      <a:pt x="4150" y="357"/>
                      <a:pt x="3221" y="1"/>
                      <a:pt x="2076" y="1"/>
                    </a:cubicBezTo>
                    <a:close/>
                  </a:path>
                </a:pathLst>
              </a:custGeom>
              <a:solidFill>
                <a:srgbClr val="FFFFFF">
                  <a:alpha val="18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11686;p47"/>
              <p:cNvSpPr/>
              <p:nvPr/>
            </p:nvSpPr>
            <p:spPr>
              <a:xfrm>
                <a:off x="1910129" y="7654122"/>
                <a:ext cx="118337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722" extrusionOk="0">
                    <a:moveTo>
                      <a:pt x="940" y="1"/>
                    </a:moveTo>
                    <a:cubicBezTo>
                      <a:pt x="420" y="1"/>
                      <a:pt x="1" y="163"/>
                      <a:pt x="1" y="361"/>
                    </a:cubicBezTo>
                    <a:cubicBezTo>
                      <a:pt x="1" y="560"/>
                      <a:pt x="420" y="721"/>
                      <a:pt x="940" y="721"/>
                    </a:cubicBezTo>
                    <a:cubicBezTo>
                      <a:pt x="1459" y="721"/>
                      <a:pt x="1879" y="560"/>
                      <a:pt x="1879" y="361"/>
                    </a:cubicBezTo>
                    <a:cubicBezTo>
                      <a:pt x="1879" y="163"/>
                      <a:pt x="1459" y="1"/>
                      <a:pt x="940" y="1"/>
                    </a:cubicBezTo>
                    <a:close/>
                  </a:path>
                </a:pathLst>
              </a:custGeom>
              <a:solidFill>
                <a:srgbClr val="FFFFFF">
                  <a:alpha val="18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87" name="Google Shape;11687;p47"/>
            <p:cNvGrpSpPr/>
            <p:nvPr/>
          </p:nvGrpSpPr>
          <p:grpSpPr>
            <a:xfrm>
              <a:off x="2822799" y="7544783"/>
              <a:ext cx="1392595" cy="642837"/>
              <a:chOff x="2822799" y="7544783"/>
              <a:chExt cx="1392595" cy="642837"/>
            </a:xfrm>
          </p:grpSpPr>
          <p:sp>
            <p:nvSpPr>
              <p:cNvPr id="11688" name="Google Shape;11688;p47"/>
              <p:cNvSpPr/>
              <p:nvPr/>
            </p:nvSpPr>
            <p:spPr>
              <a:xfrm>
                <a:off x="2822799" y="7544783"/>
                <a:ext cx="1392595" cy="642657"/>
              </a:xfrm>
              <a:custGeom>
                <a:avLst/>
                <a:gdLst/>
                <a:ahLst/>
                <a:cxnLst/>
                <a:rect l="l" t="t" r="r" b="b"/>
                <a:pathLst>
                  <a:path w="22124" h="10209" extrusionOk="0">
                    <a:moveTo>
                      <a:pt x="6164" y="0"/>
                    </a:moveTo>
                    <a:cubicBezTo>
                      <a:pt x="4223" y="0"/>
                      <a:pt x="2563" y="810"/>
                      <a:pt x="1514" y="3113"/>
                    </a:cubicBezTo>
                    <a:cubicBezTo>
                      <a:pt x="1" y="6440"/>
                      <a:pt x="828" y="10093"/>
                      <a:pt x="6694" y="10093"/>
                    </a:cubicBezTo>
                    <a:cubicBezTo>
                      <a:pt x="7831" y="10093"/>
                      <a:pt x="9157" y="9956"/>
                      <a:pt x="10691" y="9653"/>
                    </a:cubicBezTo>
                    <a:cubicBezTo>
                      <a:pt x="10691" y="9653"/>
                      <a:pt x="12669" y="10208"/>
                      <a:pt x="14860" y="10208"/>
                    </a:cubicBezTo>
                    <a:cubicBezTo>
                      <a:pt x="16929" y="10208"/>
                      <a:pt x="19187" y="9713"/>
                      <a:pt x="20147" y="7785"/>
                    </a:cubicBezTo>
                    <a:cubicBezTo>
                      <a:pt x="22123" y="3815"/>
                      <a:pt x="14438" y="2414"/>
                      <a:pt x="10691" y="1011"/>
                    </a:cubicBezTo>
                    <a:cubicBezTo>
                      <a:pt x="9119" y="424"/>
                      <a:pt x="7568" y="0"/>
                      <a:pt x="6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11689;p47"/>
              <p:cNvSpPr/>
              <p:nvPr/>
            </p:nvSpPr>
            <p:spPr>
              <a:xfrm>
                <a:off x="2888075" y="7728777"/>
                <a:ext cx="1276210" cy="458843"/>
              </a:xfrm>
              <a:custGeom>
                <a:avLst/>
                <a:gdLst/>
                <a:ahLst/>
                <a:cxnLst/>
                <a:rect l="l" t="t" r="r" b="b"/>
                <a:pathLst>
                  <a:path w="20275" h="7289" extrusionOk="0">
                    <a:moveTo>
                      <a:pt x="15334" y="0"/>
                    </a:moveTo>
                    <a:cubicBezTo>
                      <a:pt x="15581" y="599"/>
                      <a:pt x="15568" y="1272"/>
                      <a:pt x="15182" y="2047"/>
                    </a:cubicBezTo>
                    <a:cubicBezTo>
                      <a:pt x="14221" y="3975"/>
                      <a:pt x="11963" y="4471"/>
                      <a:pt x="9893" y="4471"/>
                    </a:cubicBezTo>
                    <a:cubicBezTo>
                      <a:pt x="7703" y="4471"/>
                      <a:pt x="5726" y="3916"/>
                      <a:pt x="5726" y="3916"/>
                    </a:cubicBezTo>
                    <a:cubicBezTo>
                      <a:pt x="4193" y="4218"/>
                      <a:pt x="2869" y="4355"/>
                      <a:pt x="1733" y="4355"/>
                    </a:cubicBezTo>
                    <a:cubicBezTo>
                      <a:pt x="1098" y="4355"/>
                      <a:pt x="522" y="4312"/>
                      <a:pt x="1" y="4231"/>
                    </a:cubicBezTo>
                    <a:lnTo>
                      <a:pt x="1" y="4231"/>
                    </a:lnTo>
                    <a:cubicBezTo>
                      <a:pt x="529" y="5928"/>
                      <a:pt x="2237" y="7173"/>
                      <a:pt x="5661" y="7173"/>
                    </a:cubicBezTo>
                    <a:cubicBezTo>
                      <a:pt x="6797" y="7173"/>
                      <a:pt x="8121" y="7036"/>
                      <a:pt x="9654" y="6733"/>
                    </a:cubicBezTo>
                    <a:cubicBezTo>
                      <a:pt x="9654" y="6733"/>
                      <a:pt x="11632" y="7288"/>
                      <a:pt x="13822" y="7288"/>
                    </a:cubicBezTo>
                    <a:cubicBezTo>
                      <a:pt x="15891" y="7288"/>
                      <a:pt x="18150" y="6793"/>
                      <a:pt x="19110" y="4864"/>
                    </a:cubicBezTo>
                    <a:cubicBezTo>
                      <a:pt x="20274" y="2526"/>
                      <a:pt x="18090" y="1080"/>
                      <a:pt x="15334" y="0"/>
                    </a:cubicBezTo>
                    <a:close/>
                  </a:path>
                </a:pathLst>
              </a:custGeom>
              <a:solidFill>
                <a:srgbClr val="9783D0">
                  <a:alpha val="541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11690;p47"/>
              <p:cNvSpPr/>
              <p:nvPr/>
            </p:nvSpPr>
            <p:spPr>
              <a:xfrm>
                <a:off x="3096115" y="7579970"/>
                <a:ext cx="200920" cy="77051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1224" extrusionOk="0">
                    <a:moveTo>
                      <a:pt x="1596" y="1"/>
                    </a:moveTo>
                    <a:cubicBezTo>
                      <a:pt x="715" y="1"/>
                      <a:pt x="0" y="275"/>
                      <a:pt x="0" y="612"/>
                    </a:cubicBezTo>
                    <a:cubicBezTo>
                      <a:pt x="0" y="950"/>
                      <a:pt x="715" y="1223"/>
                      <a:pt x="1596" y="1223"/>
                    </a:cubicBezTo>
                    <a:cubicBezTo>
                      <a:pt x="2477" y="1223"/>
                      <a:pt x="3192" y="950"/>
                      <a:pt x="3192" y="612"/>
                    </a:cubicBezTo>
                    <a:cubicBezTo>
                      <a:pt x="3192" y="275"/>
                      <a:pt x="2477" y="1"/>
                      <a:pt x="1596" y="1"/>
                    </a:cubicBezTo>
                    <a:close/>
                  </a:path>
                </a:pathLst>
              </a:custGeom>
              <a:solidFill>
                <a:srgbClr val="FFFFFF">
                  <a:alpha val="18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11691;p47"/>
              <p:cNvSpPr/>
              <p:nvPr/>
            </p:nvSpPr>
            <p:spPr>
              <a:xfrm>
                <a:off x="3030902" y="7676909"/>
                <a:ext cx="91081" cy="34811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553" extrusionOk="0">
                    <a:moveTo>
                      <a:pt x="724" y="0"/>
                    </a:moveTo>
                    <a:cubicBezTo>
                      <a:pt x="325" y="0"/>
                      <a:pt x="1" y="123"/>
                      <a:pt x="1" y="277"/>
                    </a:cubicBezTo>
                    <a:cubicBezTo>
                      <a:pt x="1" y="430"/>
                      <a:pt x="325" y="553"/>
                      <a:pt x="724" y="553"/>
                    </a:cubicBezTo>
                    <a:cubicBezTo>
                      <a:pt x="1123" y="553"/>
                      <a:pt x="1446" y="430"/>
                      <a:pt x="1446" y="277"/>
                    </a:cubicBezTo>
                    <a:cubicBezTo>
                      <a:pt x="1446" y="123"/>
                      <a:pt x="1123" y="0"/>
                      <a:pt x="724" y="0"/>
                    </a:cubicBezTo>
                    <a:close/>
                  </a:path>
                </a:pathLst>
              </a:custGeom>
              <a:solidFill>
                <a:srgbClr val="FFFFFF">
                  <a:alpha val="18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92" name="Google Shape;11692;p47"/>
          <p:cNvSpPr/>
          <p:nvPr/>
        </p:nvSpPr>
        <p:spPr>
          <a:xfrm rot="59997">
            <a:off x="992110" y="3127135"/>
            <a:ext cx="4090060" cy="618393"/>
          </a:xfrm>
          <a:custGeom>
            <a:avLst/>
            <a:gdLst/>
            <a:ahLst/>
            <a:cxnLst/>
            <a:rect l="l" t="t" r="r" b="b"/>
            <a:pathLst>
              <a:path w="82757" h="12513" extrusionOk="0">
                <a:moveTo>
                  <a:pt x="44563" y="0"/>
                </a:moveTo>
                <a:cubicBezTo>
                  <a:pt x="37803" y="0"/>
                  <a:pt x="31045" y="87"/>
                  <a:pt x="24292" y="342"/>
                </a:cubicBezTo>
                <a:cubicBezTo>
                  <a:pt x="18983" y="539"/>
                  <a:pt x="13609" y="1220"/>
                  <a:pt x="8303" y="1220"/>
                </a:cubicBezTo>
                <a:cubicBezTo>
                  <a:pt x="6087" y="1381"/>
                  <a:pt x="3660" y="1659"/>
                  <a:pt x="2008" y="3066"/>
                </a:cubicBezTo>
                <a:cubicBezTo>
                  <a:pt x="1762" y="3276"/>
                  <a:pt x="1847" y="3677"/>
                  <a:pt x="2158" y="3766"/>
                </a:cubicBezTo>
                <a:lnTo>
                  <a:pt x="3487" y="4144"/>
                </a:lnTo>
                <a:cubicBezTo>
                  <a:pt x="3872" y="4254"/>
                  <a:pt x="4080" y="4690"/>
                  <a:pt x="3893" y="5042"/>
                </a:cubicBezTo>
                <a:cubicBezTo>
                  <a:pt x="3708" y="5396"/>
                  <a:pt x="3426" y="5704"/>
                  <a:pt x="3090" y="5920"/>
                </a:cubicBezTo>
                <a:cubicBezTo>
                  <a:pt x="2839" y="6082"/>
                  <a:pt x="2691" y="6378"/>
                  <a:pt x="2762" y="6669"/>
                </a:cubicBezTo>
                <a:cubicBezTo>
                  <a:pt x="2901" y="7263"/>
                  <a:pt x="2445" y="8044"/>
                  <a:pt x="1888" y="8454"/>
                </a:cubicBezTo>
                <a:cubicBezTo>
                  <a:pt x="1087" y="9042"/>
                  <a:pt x="6" y="9521"/>
                  <a:pt x="2" y="10603"/>
                </a:cubicBezTo>
                <a:cubicBezTo>
                  <a:pt x="1" y="11107"/>
                  <a:pt x="272" y="11573"/>
                  <a:pt x="669" y="11882"/>
                </a:cubicBezTo>
                <a:cubicBezTo>
                  <a:pt x="1398" y="12451"/>
                  <a:pt x="2293" y="12512"/>
                  <a:pt x="3173" y="12512"/>
                </a:cubicBezTo>
                <a:cubicBezTo>
                  <a:pt x="3280" y="12512"/>
                  <a:pt x="3387" y="12511"/>
                  <a:pt x="3494" y="12510"/>
                </a:cubicBezTo>
                <a:cubicBezTo>
                  <a:pt x="28820" y="12247"/>
                  <a:pt x="54149" y="11981"/>
                  <a:pt x="79475" y="11717"/>
                </a:cubicBezTo>
                <a:cubicBezTo>
                  <a:pt x="80353" y="11709"/>
                  <a:pt x="81270" y="11690"/>
                  <a:pt x="81995" y="11122"/>
                </a:cubicBezTo>
                <a:cubicBezTo>
                  <a:pt x="82288" y="10892"/>
                  <a:pt x="82508" y="10569"/>
                  <a:pt x="82581" y="10205"/>
                </a:cubicBezTo>
                <a:cubicBezTo>
                  <a:pt x="82757" y="9309"/>
                  <a:pt x="82048" y="8816"/>
                  <a:pt x="81576" y="8215"/>
                </a:cubicBezTo>
                <a:cubicBezTo>
                  <a:pt x="80678" y="7068"/>
                  <a:pt x="80743" y="5321"/>
                  <a:pt x="81599" y="4167"/>
                </a:cubicBezTo>
                <a:cubicBezTo>
                  <a:pt x="81872" y="3799"/>
                  <a:pt x="81751" y="3273"/>
                  <a:pt x="81343" y="3064"/>
                </a:cubicBezTo>
                <a:cubicBezTo>
                  <a:pt x="81185" y="2984"/>
                  <a:pt x="81101" y="2809"/>
                  <a:pt x="81136" y="2637"/>
                </a:cubicBezTo>
                <a:lnTo>
                  <a:pt x="81330" y="1667"/>
                </a:lnTo>
                <a:cubicBezTo>
                  <a:pt x="81463" y="1001"/>
                  <a:pt x="80956" y="377"/>
                  <a:pt x="80277" y="373"/>
                </a:cubicBezTo>
                <a:cubicBezTo>
                  <a:pt x="68380" y="271"/>
                  <a:pt x="56469" y="0"/>
                  <a:pt x="445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3" name="Google Shape;11693;p47"/>
          <p:cNvSpPr txBox="1">
            <a:spLocks noGrp="1"/>
          </p:cNvSpPr>
          <p:nvPr>
            <p:ph type="ctrTitle"/>
          </p:nvPr>
        </p:nvSpPr>
        <p:spPr>
          <a:xfrm>
            <a:off x="987025" y="539488"/>
            <a:ext cx="7033800" cy="25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err="1"/>
              <a:t>Aquarium</a:t>
            </a:r>
            <a:r>
              <a:rPr lang="pl-PL" dirty="0"/>
              <a:t>: środowisko MARL w </a:t>
            </a:r>
            <a:r>
              <a:rPr lang="pl-PL" dirty="0" err="1"/>
              <a:t>PettingZoo</a:t>
            </a:r>
            <a:endParaRPr dirty="0"/>
          </a:p>
        </p:txBody>
      </p:sp>
      <p:sp>
        <p:nvSpPr>
          <p:cNvPr id="11694" name="Google Shape;11694;p47"/>
          <p:cNvSpPr txBox="1">
            <a:spLocks noGrp="1"/>
          </p:cNvSpPr>
          <p:nvPr>
            <p:ph type="subTitle" idx="1"/>
          </p:nvPr>
        </p:nvSpPr>
        <p:spPr>
          <a:xfrm>
            <a:off x="1195738" y="3198413"/>
            <a:ext cx="3682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Wykonał Bartłomiej Tarcholik</a:t>
            </a:r>
            <a:endParaRPr dirty="0"/>
          </a:p>
        </p:txBody>
      </p:sp>
      <p:grpSp>
        <p:nvGrpSpPr>
          <p:cNvPr id="11695" name="Google Shape;11695;p47"/>
          <p:cNvGrpSpPr/>
          <p:nvPr/>
        </p:nvGrpSpPr>
        <p:grpSpPr>
          <a:xfrm>
            <a:off x="6055527" y="3410448"/>
            <a:ext cx="2237432" cy="1805111"/>
            <a:chOff x="1231475" y="489400"/>
            <a:chExt cx="5401816" cy="4358067"/>
          </a:xfrm>
        </p:grpSpPr>
        <p:sp>
          <p:nvSpPr>
            <p:cNvPr id="11696" name="Google Shape;11696;p47"/>
            <p:cNvSpPr/>
            <p:nvPr/>
          </p:nvSpPr>
          <p:spPr>
            <a:xfrm>
              <a:off x="2157998" y="489400"/>
              <a:ext cx="2104637" cy="3837639"/>
            </a:xfrm>
            <a:custGeom>
              <a:avLst/>
              <a:gdLst/>
              <a:ahLst/>
              <a:cxnLst/>
              <a:rect l="l" t="t" r="r" b="b"/>
              <a:pathLst>
                <a:path w="33492" h="61070" extrusionOk="0">
                  <a:moveTo>
                    <a:pt x="22311" y="9011"/>
                  </a:moveTo>
                  <a:cubicBezTo>
                    <a:pt x="22262" y="9073"/>
                    <a:pt x="22214" y="9135"/>
                    <a:pt x="22166" y="9197"/>
                  </a:cubicBezTo>
                  <a:cubicBezTo>
                    <a:pt x="21969" y="9166"/>
                    <a:pt x="21774" y="9130"/>
                    <a:pt x="21583" y="9088"/>
                  </a:cubicBezTo>
                  <a:cubicBezTo>
                    <a:pt x="21825" y="9041"/>
                    <a:pt x="22067" y="9013"/>
                    <a:pt x="22311" y="9011"/>
                  </a:cubicBezTo>
                  <a:close/>
                  <a:moveTo>
                    <a:pt x="7336" y="16184"/>
                  </a:moveTo>
                  <a:cubicBezTo>
                    <a:pt x="7336" y="16184"/>
                    <a:pt x="7336" y="16184"/>
                    <a:pt x="7336" y="16184"/>
                  </a:cubicBezTo>
                  <a:cubicBezTo>
                    <a:pt x="7336" y="16184"/>
                    <a:pt x="7336" y="16184"/>
                    <a:pt x="7336" y="16184"/>
                  </a:cubicBezTo>
                  <a:lnTo>
                    <a:pt x="7336" y="16184"/>
                  </a:lnTo>
                  <a:cubicBezTo>
                    <a:pt x="7336" y="16184"/>
                    <a:pt x="7336" y="16184"/>
                    <a:pt x="7336" y="16184"/>
                  </a:cubicBezTo>
                  <a:close/>
                  <a:moveTo>
                    <a:pt x="17202" y="23517"/>
                  </a:moveTo>
                  <a:cubicBezTo>
                    <a:pt x="17757" y="23560"/>
                    <a:pt x="18307" y="23689"/>
                    <a:pt x="18859" y="23791"/>
                  </a:cubicBezTo>
                  <a:cubicBezTo>
                    <a:pt x="18809" y="23792"/>
                    <a:pt x="18759" y="23793"/>
                    <a:pt x="18709" y="23793"/>
                  </a:cubicBezTo>
                  <a:cubicBezTo>
                    <a:pt x="18581" y="23793"/>
                    <a:pt x="18454" y="23789"/>
                    <a:pt x="18328" y="23780"/>
                  </a:cubicBezTo>
                  <a:cubicBezTo>
                    <a:pt x="18106" y="23755"/>
                    <a:pt x="17881" y="23744"/>
                    <a:pt x="17655" y="23744"/>
                  </a:cubicBezTo>
                  <a:cubicBezTo>
                    <a:pt x="16974" y="23744"/>
                    <a:pt x="16284" y="23850"/>
                    <a:pt x="15643" y="24020"/>
                  </a:cubicBezTo>
                  <a:cubicBezTo>
                    <a:pt x="14886" y="24214"/>
                    <a:pt x="14168" y="24492"/>
                    <a:pt x="13471" y="24822"/>
                  </a:cubicBezTo>
                  <a:cubicBezTo>
                    <a:pt x="13531" y="24624"/>
                    <a:pt x="13592" y="24425"/>
                    <a:pt x="13656" y="24227"/>
                  </a:cubicBezTo>
                  <a:cubicBezTo>
                    <a:pt x="14844" y="23879"/>
                    <a:pt x="15990" y="23679"/>
                    <a:pt x="17202" y="23517"/>
                  </a:cubicBezTo>
                  <a:close/>
                  <a:moveTo>
                    <a:pt x="22004" y="33286"/>
                  </a:moveTo>
                  <a:cubicBezTo>
                    <a:pt x="22004" y="33286"/>
                    <a:pt x="22004" y="33286"/>
                    <a:pt x="22004" y="33286"/>
                  </a:cubicBezTo>
                  <a:lnTo>
                    <a:pt x="22004" y="33286"/>
                  </a:lnTo>
                  <a:cubicBezTo>
                    <a:pt x="22004" y="33286"/>
                    <a:pt x="22004" y="33286"/>
                    <a:pt x="22004" y="33286"/>
                  </a:cubicBezTo>
                  <a:close/>
                  <a:moveTo>
                    <a:pt x="10226" y="40769"/>
                  </a:moveTo>
                  <a:cubicBezTo>
                    <a:pt x="10280" y="40769"/>
                    <a:pt x="10333" y="40769"/>
                    <a:pt x="10386" y="40771"/>
                  </a:cubicBezTo>
                  <a:cubicBezTo>
                    <a:pt x="11048" y="40776"/>
                    <a:pt x="11713" y="40889"/>
                    <a:pt x="12342" y="41205"/>
                  </a:cubicBezTo>
                  <a:cubicBezTo>
                    <a:pt x="12392" y="41389"/>
                    <a:pt x="12446" y="41575"/>
                    <a:pt x="12502" y="41759"/>
                  </a:cubicBezTo>
                  <a:cubicBezTo>
                    <a:pt x="12196" y="41703"/>
                    <a:pt x="11894" y="41681"/>
                    <a:pt x="11594" y="41681"/>
                  </a:cubicBezTo>
                  <a:cubicBezTo>
                    <a:pt x="11170" y="41681"/>
                    <a:pt x="10751" y="41725"/>
                    <a:pt x="10335" y="41778"/>
                  </a:cubicBezTo>
                  <a:cubicBezTo>
                    <a:pt x="8878" y="41927"/>
                    <a:pt x="7342" y="42456"/>
                    <a:pt x="6154" y="43365"/>
                  </a:cubicBezTo>
                  <a:cubicBezTo>
                    <a:pt x="6178" y="43261"/>
                    <a:pt x="6213" y="43155"/>
                    <a:pt x="6255" y="43046"/>
                  </a:cubicBezTo>
                  <a:cubicBezTo>
                    <a:pt x="6710" y="41384"/>
                    <a:pt x="8674" y="40769"/>
                    <a:pt x="10226" y="40769"/>
                  </a:cubicBezTo>
                  <a:close/>
                  <a:moveTo>
                    <a:pt x="11094" y="41941"/>
                  </a:moveTo>
                  <a:cubicBezTo>
                    <a:pt x="11622" y="41941"/>
                    <a:pt x="12148" y="42038"/>
                    <a:pt x="12661" y="42259"/>
                  </a:cubicBezTo>
                  <a:cubicBezTo>
                    <a:pt x="12696" y="42369"/>
                    <a:pt x="12733" y="42477"/>
                    <a:pt x="12770" y="42586"/>
                  </a:cubicBezTo>
                  <a:cubicBezTo>
                    <a:pt x="12365" y="42376"/>
                    <a:pt x="11900" y="42276"/>
                    <a:pt x="11435" y="42276"/>
                  </a:cubicBezTo>
                  <a:cubicBezTo>
                    <a:pt x="11105" y="42276"/>
                    <a:pt x="10775" y="42326"/>
                    <a:pt x="10468" y="42423"/>
                  </a:cubicBezTo>
                  <a:cubicBezTo>
                    <a:pt x="9533" y="42821"/>
                    <a:pt x="8767" y="43397"/>
                    <a:pt x="7904" y="43917"/>
                  </a:cubicBezTo>
                  <a:cubicBezTo>
                    <a:pt x="7385" y="44261"/>
                    <a:pt x="6930" y="44694"/>
                    <a:pt x="6550" y="45186"/>
                  </a:cubicBezTo>
                  <a:cubicBezTo>
                    <a:pt x="6331" y="44861"/>
                    <a:pt x="6183" y="44531"/>
                    <a:pt x="6124" y="44192"/>
                  </a:cubicBezTo>
                  <a:cubicBezTo>
                    <a:pt x="7497" y="43051"/>
                    <a:pt x="9307" y="41941"/>
                    <a:pt x="11094" y="41941"/>
                  </a:cubicBezTo>
                  <a:close/>
                  <a:moveTo>
                    <a:pt x="5055" y="49762"/>
                  </a:moveTo>
                  <a:cubicBezTo>
                    <a:pt x="5055" y="49762"/>
                    <a:pt x="5055" y="49762"/>
                    <a:pt x="5055" y="49762"/>
                  </a:cubicBezTo>
                  <a:cubicBezTo>
                    <a:pt x="5055" y="49762"/>
                    <a:pt x="5055" y="49762"/>
                    <a:pt x="5055" y="49762"/>
                  </a:cubicBezTo>
                  <a:lnTo>
                    <a:pt x="5055" y="49762"/>
                  </a:lnTo>
                  <a:cubicBezTo>
                    <a:pt x="5055" y="49762"/>
                    <a:pt x="5055" y="49762"/>
                    <a:pt x="5055" y="49762"/>
                  </a:cubicBezTo>
                  <a:close/>
                  <a:moveTo>
                    <a:pt x="21520" y="54462"/>
                  </a:moveTo>
                  <a:lnTo>
                    <a:pt x="21520" y="54462"/>
                  </a:lnTo>
                  <a:cubicBezTo>
                    <a:pt x="21647" y="54467"/>
                    <a:pt x="21772" y="54472"/>
                    <a:pt x="21900" y="54477"/>
                  </a:cubicBezTo>
                  <a:lnTo>
                    <a:pt x="22091" y="54612"/>
                  </a:lnTo>
                  <a:cubicBezTo>
                    <a:pt x="21901" y="54549"/>
                    <a:pt x="21711" y="54500"/>
                    <a:pt x="21520" y="54462"/>
                  </a:cubicBezTo>
                  <a:close/>
                  <a:moveTo>
                    <a:pt x="23491" y="55520"/>
                  </a:moveTo>
                  <a:cubicBezTo>
                    <a:pt x="23522" y="55538"/>
                    <a:pt x="23553" y="55557"/>
                    <a:pt x="23584" y="55576"/>
                  </a:cubicBezTo>
                  <a:cubicBezTo>
                    <a:pt x="23463" y="55649"/>
                    <a:pt x="23340" y="55721"/>
                    <a:pt x="23218" y="55792"/>
                  </a:cubicBezTo>
                  <a:cubicBezTo>
                    <a:pt x="23144" y="55764"/>
                    <a:pt x="23066" y="55737"/>
                    <a:pt x="22989" y="55713"/>
                  </a:cubicBezTo>
                  <a:cubicBezTo>
                    <a:pt x="23157" y="55628"/>
                    <a:pt x="23327" y="55562"/>
                    <a:pt x="23491" y="55520"/>
                  </a:cubicBezTo>
                  <a:close/>
                  <a:moveTo>
                    <a:pt x="19544" y="54427"/>
                  </a:moveTo>
                  <a:cubicBezTo>
                    <a:pt x="19653" y="54427"/>
                    <a:pt x="19763" y="54427"/>
                    <a:pt x="19872" y="54427"/>
                  </a:cubicBezTo>
                  <a:cubicBezTo>
                    <a:pt x="18384" y="54639"/>
                    <a:pt x="16956" y="55447"/>
                    <a:pt x="15707" y="56312"/>
                  </a:cubicBezTo>
                  <a:cubicBezTo>
                    <a:pt x="15086" y="56517"/>
                    <a:pt x="14465" y="56595"/>
                    <a:pt x="13832" y="56617"/>
                  </a:cubicBezTo>
                  <a:cubicBezTo>
                    <a:pt x="13613" y="56461"/>
                    <a:pt x="13414" y="56261"/>
                    <a:pt x="13241" y="56007"/>
                  </a:cubicBezTo>
                  <a:lnTo>
                    <a:pt x="13172" y="56025"/>
                  </a:lnTo>
                  <a:cubicBezTo>
                    <a:pt x="13180" y="56241"/>
                    <a:pt x="13234" y="56442"/>
                    <a:pt x="13326" y="56626"/>
                  </a:cubicBezTo>
                  <a:cubicBezTo>
                    <a:pt x="13315" y="56626"/>
                    <a:pt x="13304" y="56626"/>
                    <a:pt x="13293" y="56626"/>
                  </a:cubicBezTo>
                  <a:cubicBezTo>
                    <a:pt x="12763" y="56626"/>
                    <a:pt x="12224" y="56603"/>
                    <a:pt x="11671" y="56603"/>
                  </a:cubicBezTo>
                  <a:cubicBezTo>
                    <a:pt x="11637" y="56603"/>
                    <a:pt x="11603" y="56603"/>
                    <a:pt x="11569" y="56604"/>
                  </a:cubicBezTo>
                  <a:cubicBezTo>
                    <a:pt x="12207" y="56224"/>
                    <a:pt x="12785" y="55738"/>
                    <a:pt x="13367" y="55286"/>
                  </a:cubicBezTo>
                  <a:cubicBezTo>
                    <a:pt x="14901" y="54386"/>
                    <a:pt x="16803" y="54500"/>
                    <a:pt x="18521" y="54435"/>
                  </a:cubicBezTo>
                  <a:cubicBezTo>
                    <a:pt x="18861" y="54429"/>
                    <a:pt x="19202" y="54427"/>
                    <a:pt x="19544" y="54427"/>
                  </a:cubicBezTo>
                  <a:close/>
                  <a:moveTo>
                    <a:pt x="22467" y="54869"/>
                  </a:moveTo>
                  <a:cubicBezTo>
                    <a:pt x="22672" y="55006"/>
                    <a:pt x="22877" y="55139"/>
                    <a:pt x="23083" y="55269"/>
                  </a:cubicBezTo>
                  <a:lnTo>
                    <a:pt x="23163" y="55370"/>
                  </a:lnTo>
                  <a:cubicBezTo>
                    <a:pt x="23174" y="55361"/>
                    <a:pt x="23187" y="55351"/>
                    <a:pt x="23199" y="55341"/>
                  </a:cubicBezTo>
                  <a:cubicBezTo>
                    <a:pt x="23250" y="55374"/>
                    <a:pt x="23301" y="55405"/>
                    <a:pt x="23354" y="55437"/>
                  </a:cubicBezTo>
                  <a:cubicBezTo>
                    <a:pt x="23294" y="55434"/>
                    <a:pt x="23235" y="55432"/>
                    <a:pt x="23176" y="55432"/>
                  </a:cubicBezTo>
                  <a:cubicBezTo>
                    <a:pt x="22852" y="55432"/>
                    <a:pt x="22544" y="55483"/>
                    <a:pt x="22248" y="55569"/>
                  </a:cubicBezTo>
                  <a:cubicBezTo>
                    <a:pt x="22112" y="55556"/>
                    <a:pt x="21975" y="55550"/>
                    <a:pt x="21839" y="55550"/>
                  </a:cubicBezTo>
                  <a:cubicBezTo>
                    <a:pt x="21554" y="55550"/>
                    <a:pt x="21272" y="55577"/>
                    <a:pt x="21004" y="55623"/>
                  </a:cubicBezTo>
                  <a:cubicBezTo>
                    <a:pt x="19535" y="55834"/>
                    <a:pt x="18302" y="56713"/>
                    <a:pt x="16886" y="57055"/>
                  </a:cubicBezTo>
                  <a:cubicBezTo>
                    <a:pt x="16521" y="57097"/>
                    <a:pt x="16142" y="57130"/>
                    <a:pt x="15768" y="57130"/>
                  </a:cubicBezTo>
                  <a:cubicBezTo>
                    <a:pt x="15439" y="57130"/>
                    <a:pt x="15114" y="57104"/>
                    <a:pt x="14804" y="57035"/>
                  </a:cubicBezTo>
                  <a:cubicBezTo>
                    <a:pt x="15644" y="56713"/>
                    <a:pt x="16306" y="56109"/>
                    <a:pt x="17117" y="55887"/>
                  </a:cubicBezTo>
                  <a:cubicBezTo>
                    <a:pt x="19055" y="55195"/>
                    <a:pt x="20596" y="55095"/>
                    <a:pt x="22467" y="54869"/>
                  </a:cubicBezTo>
                  <a:close/>
                  <a:moveTo>
                    <a:pt x="17778" y="1"/>
                  </a:moveTo>
                  <a:lnTo>
                    <a:pt x="17708" y="7"/>
                  </a:lnTo>
                  <a:cubicBezTo>
                    <a:pt x="17732" y="1056"/>
                    <a:pt x="18177" y="2093"/>
                    <a:pt x="18884" y="2906"/>
                  </a:cubicBezTo>
                  <a:cubicBezTo>
                    <a:pt x="19767" y="3978"/>
                    <a:pt x="21059" y="4591"/>
                    <a:pt x="22356" y="4591"/>
                  </a:cubicBezTo>
                  <a:cubicBezTo>
                    <a:pt x="23162" y="4591"/>
                    <a:pt x="23969" y="4354"/>
                    <a:pt x="24682" y="3844"/>
                  </a:cubicBezTo>
                  <a:cubicBezTo>
                    <a:pt x="25270" y="3476"/>
                    <a:pt x="25814" y="3054"/>
                    <a:pt x="26312" y="2570"/>
                  </a:cubicBezTo>
                  <a:lnTo>
                    <a:pt x="26312" y="2570"/>
                  </a:lnTo>
                  <a:cubicBezTo>
                    <a:pt x="25751" y="3739"/>
                    <a:pt x="25114" y="4910"/>
                    <a:pt x="24411" y="6020"/>
                  </a:cubicBezTo>
                  <a:cubicBezTo>
                    <a:pt x="23490" y="5598"/>
                    <a:pt x="22576" y="5483"/>
                    <a:pt x="21604" y="5324"/>
                  </a:cubicBezTo>
                  <a:cubicBezTo>
                    <a:pt x="20015" y="4617"/>
                    <a:pt x="18925" y="3308"/>
                    <a:pt x="17521" y="2281"/>
                  </a:cubicBezTo>
                  <a:lnTo>
                    <a:pt x="17459" y="2319"/>
                  </a:lnTo>
                  <a:cubicBezTo>
                    <a:pt x="17659" y="3022"/>
                    <a:pt x="18069" y="3669"/>
                    <a:pt x="18612" y="4159"/>
                  </a:cubicBezTo>
                  <a:cubicBezTo>
                    <a:pt x="19418" y="4929"/>
                    <a:pt x="20524" y="5150"/>
                    <a:pt x="21520" y="5541"/>
                  </a:cubicBezTo>
                  <a:cubicBezTo>
                    <a:pt x="22213" y="5974"/>
                    <a:pt x="22988" y="6293"/>
                    <a:pt x="23802" y="6293"/>
                  </a:cubicBezTo>
                  <a:cubicBezTo>
                    <a:pt x="23952" y="6293"/>
                    <a:pt x="24104" y="6283"/>
                    <a:pt x="24257" y="6260"/>
                  </a:cubicBezTo>
                  <a:lnTo>
                    <a:pt x="24257" y="6260"/>
                  </a:lnTo>
                  <a:cubicBezTo>
                    <a:pt x="24143" y="6435"/>
                    <a:pt x="24028" y="6609"/>
                    <a:pt x="23911" y="6780"/>
                  </a:cubicBezTo>
                  <a:cubicBezTo>
                    <a:pt x="22033" y="6533"/>
                    <a:pt x="20158" y="5813"/>
                    <a:pt x="18691" y="4626"/>
                  </a:cubicBezTo>
                  <a:cubicBezTo>
                    <a:pt x="17890" y="3714"/>
                    <a:pt x="16760" y="2967"/>
                    <a:pt x="15551" y="2764"/>
                  </a:cubicBezTo>
                  <a:lnTo>
                    <a:pt x="15529" y="2832"/>
                  </a:lnTo>
                  <a:cubicBezTo>
                    <a:pt x="16621" y="3430"/>
                    <a:pt x="17462" y="4153"/>
                    <a:pt x="18253" y="5089"/>
                  </a:cubicBezTo>
                  <a:cubicBezTo>
                    <a:pt x="19817" y="6318"/>
                    <a:pt x="21860" y="6442"/>
                    <a:pt x="23687" y="7105"/>
                  </a:cubicBezTo>
                  <a:cubicBezTo>
                    <a:pt x="23608" y="7215"/>
                    <a:pt x="23530" y="7326"/>
                    <a:pt x="23450" y="7434"/>
                  </a:cubicBezTo>
                  <a:cubicBezTo>
                    <a:pt x="23400" y="7511"/>
                    <a:pt x="23348" y="7587"/>
                    <a:pt x="23296" y="7663"/>
                  </a:cubicBezTo>
                  <a:cubicBezTo>
                    <a:pt x="21974" y="7216"/>
                    <a:pt x="20664" y="7058"/>
                    <a:pt x="19329" y="6743"/>
                  </a:cubicBezTo>
                  <a:cubicBezTo>
                    <a:pt x="17491" y="6033"/>
                    <a:pt x="16586" y="3962"/>
                    <a:pt x="14676" y="3252"/>
                  </a:cubicBezTo>
                  <a:cubicBezTo>
                    <a:pt x="14381" y="3131"/>
                    <a:pt x="14041" y="3035"/>
                    <a:pt x="13709" y="3035"/>
                  </a:cubicBezTo>
                  <a:cubicBezTo>
                    <a:pt x="13513" y="3035"/>
                    <a:pt x="13319" y="3069"/>
                    <a:pt x="13139" y="3152"/>
                  </a:cubicBezTo>
                  <a:lnTo>
                    <a:pt x="13153" y="3223"/>
                  </a:lnTo>
                  <a:cubicBezTo>
                    <a:pt x="14126" y="3313"/>
                    <a:pt x="14772" y="4058"/>
                    <a:pt x="15505" y="4624"/>
                  </a:cubicBezTo>
                  <a:lnTo>
                    <a:pt x="16637" y="5520"/>
                  </a:lnTo>
                  <a:cubicBezTo>
                    <a:pt x="17383" y="6195"/>
                    <a:pt x="18346" y="6556"/>
                    <a:pt x="19243" y="6958"/>
                  </a:cubicBezTo>
                  <a:cubicBezTo>
                    <a:pt x="20259" y="7537"/>
                    <a:pt x="21395" y="7916"/>
                    <a:pt x="22562" y="7916"/>
                  </a:cubicBezTo>
                  <a:cubicBezTo>
                    <a:pt x="22756" y="7916"/>
                    <a:pt x="22950" y="7906"/>
                    <a:pt x="23145" y="7884"/>
                  </a:cubicBezTo>
                  <a:lnTo>
                    <a:pt x="23145" y="7884"/>
                  </a:lnTo>
                  <a:cubicBezTo>
                    <a:pt x="23118" y="7922"/>
                    <a:pt x="23090" y="7961"/>
                    <a:pt x="23064" y="7999"/>
                  </a:cubicBezTo>
                  <a:cubicBezTo>
                    <a:pt x="21435" y="7949"/>
                    <a:pt x="19789" y="7651"/>
                    <a:pt x="18314" y="6957"/>
                  </a:cubicBezTo>
                  <a:cubicBezTo>
                    <a:pt x="16768" y="6263"/>
                    <a:pt x="15439" y="5054"/>
                    <a:pt x="13671" y="4918"/>
                  </a:cubicBezTo>
                  <a:lnTo>
                    <a:pt x="13652" y="4987"/>
                  </a:lnTo>
                  <a:cubicBezTo>
                    <a:pt x="14424" y="5356"/>
                    <a:pt x="15159" y="5768"/>
                    <a:pt x="15854" y="6220"/>
                  </a:cubicBezTo>
                  <a:cubicBezTo>
                    <a:pt x="16193" y="6443"/>
                    <a:pt x="16537" y="6721"/>
                    <a:pt x="16889" y="6960"/>
                  </a:cubicBezTo>
                  <a:cubicBezTo>
                    <a:pt x="18724" y="7895"/>
                    <a:pt x="20815" y="7889"/>
                    <a:pt x="22789" y="8378"/>
                  </a:cubicBezTo>
                  <a:lnTo>
                    <a:pt x="22629" y="8593"/>
                  </a:lnTo>
                  <a:cubicBezTo>
                    <a:pt x="22615" y="8593"/>
                    <a:pt x="22601" y="8593"/>
                    <a:pt x="22586" y="8593"/>
                  </a:cubicBezTo>
                  <a:cubicBezTo>
                    <a:pt x="22159" y="8593"/>
                    <a:pt x="21796" y="8745"/>
                    <a:pt x="21443" y="8857"/>
                  </a:cubicBezTo>
                  <a:cubicBezTo>
                    <a:pt x="21337" y="8897"/>
                    <a:pt x="21232" y="8939"/>
                    <a:pt x="21126" y="8979"/>
                  </a:cubicBezTo>
                  <a:cubicBezTo>
                    <a:pt x="18606" y="8334"/>
                    <a:pt x="16316" y="6940"/>
                    <a:pt x="13756" y="6359"/>
                  </a:cubicBezTo>
                  <a:lnTo>
                    <a:pt x="13726" y="6424"/>
                  </a:lnTo>
                  <a:cubicBezTo>
                    <a:pt x="14376" y="6847"/>
                    <a:pt x="15050" y="7217"/>
                    <a:pt x="15741" y="7551"/>
                  </a:cubicBezTo>
                  <a:cubicBezTo>
                    <a:pt x="17294" y="8411"/>
                    <a:pt x="19021" y="8722"/>
                    <a:pt x="20722" y="9126"/>
                  </a:cubicBezTo>
                  <a:cubicBezTo>
                    <a:pt x="19483" y="9566"/>
                    <a:pt x="18137" y="9906"/>
                    <a:pt x="16845" y="9906"/>
                  </a:cubicBezTo>
                  <a:cubicBezTo>
                    <a:pt x="15363" y="9906"/>
                    <a:pt x="13951" y="9460"/>
                    <a:pt x="12849" y="8210"/>
                  </a:cubicBezTo>
                  <a:lnTo>
                    <a:pt x="12788" y="8247"/>
                  </a:lnTo>
                  <a:cubicBezTo>
                    <a:pt x="13471" y="9642"/>
                    <a:pt x="15077" y="10582"/>
                    <a:pt x="16648" y="10582"/>
                  </a:cubicBezTo>
                  <a:cubicBezTo>
                    <a:pt x="16979" y="10582"/>
                    <a:pt x="17309" y="10540"/>
                    <a:pt x="17629" y="10452"/>
                  </a:cubicBezTo>
                  <a:cubicBezTo>
                    <a:pt x="18783" y="10200"/>
                    <a:pt x="19915" y="9545"/>
                    <a:pt x="21070" y="9211"/>
                  </a:cubicBezTo>
                  <a:cubicBezTo>
                    <a:pt x="21369" y="9285"/>
                    <a:pt x="21667" y="9363"/>
                    <a:pt x="21964" y="9449"/>
                  </a:cubicBezTo>
                  <a:cubicBezTo>
                    <a:pt x="21795" y="9660"/>
                    <a:pt x="21624" y="9869"/>
                    <a:pt x="21453" y="10076"/>
                  </a:cubicBezTo>
                  <a:cubicBezTo>
                    <a:pt x="20425" y="10829"/>
                    <a:pt x="19176" y="11474"/>
                    <a:pt x="17922" y="11474"/>
                  </a:cubicBezTo>
                  <a:cubicBezTo>
                    <a:pt x="17611" y="11474"/>
                    <a:pt x="17299" y="11434"/>
                    <a:pt x="16991" y="11347"/>
                  </a:cubicBezTo>
                  <a:cubicBezTo>
                    <a:pt x="15385" y="10725"/>
                    <a:pt x="13685" y="10182"/>
                    <a:pt x="11988" y="9872"/>
                  </a:cubicBezTo>
                  <a:lnTo>
                    <a:pt x="11966" y="9939"/>
                  </a:lnTo>
                  <a:cubicBezTo>
                    <a:pt x="13135" y="10569"/>
                    <a:pt x="14346" y="11055"/>
                    <a:pt x="15585" y="11506"/>
                  </a:cubicBezTo>
                  <a:cubicBezTo>
                    <a:pt x="16118" y="11761"/>
                    <a:pt x="16692" y="11868"/>
                    <a:pt x="17270" y="11868"/>
                  </a:cubicBezTo>
                  <a:cubicBezTo>
                    <a:pt x="18055" y="11868"/>
                    <a:pt x="18845" y="11672"/>
                    <a:pt x="19546" y="11384"/>
                  </a:cubicBezTo>
                  <a:cubicBezTo>
                    <a:pt x="19955" y="11234"/>
                    <a:pt x="20361" y="11079"/>
                    <a:pt x="20762" y="10907"/>
                  </a:cubicBezTo>
                  <a:lnTo>
                    <a:pt x="20762" y="10907"/>
                  </a:lnTo>
                  <a:cubicBezTo>
                    <a:pt x="20095" y="11706"/>
                    <a:pt x="19426" y="12506"/>
                    <a:pt x="18796" y="13349"/>
                  </a:cubicBezTo>
                  <a:cubicBezTo>
                    <a:pt x="16984" y="12838"/>
                    <a:pt x="15081" y="12838"/>
                    <a:pt x="13427" y="11906"/>
                  </a:cubicBezTo>
                  <a:cubicBezTo>
                    <a:pt x="12707" y="11164"/>
                    <a:pt x="11836" y="10486"/>
                    <a:pt x="10785" y="10486"/>
                  </a:cubicBezTo>
                  <a:cubicBezTo>
                    <a:pt x="10571" y="10486"/>
                    <a:pt x="10350" y="10514"/>
                    <a:pt x="10122" y="10575"/>
                  </a:cubicBezTo>
                  <a:lnTo>
                    <a:pt x="10123" y="10646"/>
                  </a:lnTo>
                  <a:cubicBezTo>
                    <a:pt x="11280" y="11089"/>
                    <a:pt x="12211" y="11580"/>
                    <a:pt x="13304" y="12103"/>
                  </a:cubicBezTo>
                  <a:cubicBezTo>
                    <a:pt x="14344" y="12746"/>
                    <a:pt x="15373" y="13494"/>
                    <a:pt x="16624" y="13657"/>
                  </a:cubicBezTo>
                  <a:cubicBezTo>
                    <a:pt x="16926" y="13699"/>
                    <a:pt x="17231" y="13721"/>
                    <a:pt x="17534" y="13721"/>
                  </a:cubicBezTo>
                  <a:cubicBezTo>
                    <a:pt x="17890" y="13721"/>
                    <a:pt x="18245" y="13690"/>
                    <a:pt x="18594" y="13622"/>
                  </a:cubicBezTo>
                  <a:lnTo>
                    <a:pt x="18594" y="13622"/>
                  </a:lnTo>
                  <a:cubicBezTo>
                    <a:pt x="18570" y="13654"/>
                    <a:pt x="18547" y="13687"/>
                    <a:pt x="18522" y="13719"/>
                  </a:cubicBezTo>
                  <a:cubicBezTo>
                    <a:pt x="18272" y="14105"/>
                    <a:pt x="18026" y="14497"/>
                    <a:pt x="17783" y="14892"/>
                  </a:cubicBezTo>
                  <a:cubicBezTo>
                    <a:pt x="16410" y="14630"/>
                    <a:pt x="15163" y="14307"/>
                    <a:pt x="13784" y="14047"/>
                  </a:cubicBezTo>
                  <a:cubicBezTo>
                    <a:pt x="13426" y="13977"/>
                    <a:pt x="13081" y="13846"/>
                    <a:pt x="12781" y="13641"/>
                  </a:cubicBezTo>
                  <a:cubicBezTo>
                    <a:pt x="11970" y="12903"/>
                    <a:pt x="11314" y="12147"/>
                    <a:pt x="10447" y="11409"/>
                  </a:cubicBezTo>
                  <a:lnTo>
                    <a:pt x="10383" y="11440"/>
                  </a:lnTo>
                  <a:cubicBezTo>
                    <a:pt x="10436" y="11837"/>
                    <a:pt x="10615" y="12190"/>
                    <a:pt x="10829" y="12510"/>
                  </a:cubicBezTo>
                  <a:cubicBezTo>
                    <a:pt x="11236" y="13192"/>
                    <a:pt x="11968" y="13546"/>
                    <a:pt x="12663" y="13840"/>
                  </a:cubicBezTo>
                  <a:cubicBezTo>
                    <a:pt x="13825" y="14573"/>
                    <a:pt x="15178" y="15310"/>
                    <a:pt x="16560" y="15310"/>
                  </a:cubicBezTo>
                  <a:cubicBezTo>
                    <a:pt x="16915" y="15310"/>
                    <a:pt x="17271" y="15261"/>
                    <a:pt x="17627" y="15152"/>
                  </a:cubicBezTo>
                  <a:lnTo>
                    <a:pt x="17627" y="15152"/>
                  </a:lnTo>
                  <a:cubicBezTo>
                    <a:pt x="17378" y="15563"/>
                    <a:pt x="17134" y="15981"/>
                    <a:pt x="16894" y="16403"/>
                  </a:cubicBezTo>
                  <a:cubicBezTo>
                    <a:pt x="16103" y="16577"/>
                    <a:pt x="15300" y="16673"/>
                    <a:pt x="14503" y="16673"/>
                  </a:cubicBezTo>
                  <a:cubicBezTo>
                    <a:pt x="13227" y="16673"/>
                    <a:pt x="11969" y="16426"/>
                    <a:pt x="10806" y="15854"/>
                  </a:cubicBezTo>
                  <a:cubicBezTo>
                    <a:pt x="10037" y="15248"/>
                    <a:pt x="9020" y="14504"/>
                    <a:pt x="7991" y="14504"/>
                  </a:cubicBezTo>
                  <a:cubicBezTo>
                    <a:pt x="7663" y="14504"/>
                    <a:pt x="7333" y="14580"/>
                    <a:pt x="7010" y="14760"/>
                  </a:cubicBezTo>
                  <a:lnTo>
                    <a:pt x="7043" y="14823"/>
                  </a:lnTo>
                  <a:cubicBezTo>
                    <a:pt x="8332" y="14941"/>
                    <a:pt x="9468" y="15641"/>
                    <a:pt x="10696" y="16058"/>
                  </a:cubicBezTo>
                  <a:cubicBezTo>
                    <a:pt x="11873" y="16674"/>
                    <a:pt x="13016" y="17437"/>
                    <a:pt x="14411" y="17437"/>
                  </a:cubicBezTo>
                  <a:cubicBezTo>
                    <a:pt x="14461" y="17437"/>
                    <a:pt x="14511" y="17436"/>
                    <a:pt x="14561" y="17434"/>
                  </a:cubicBezTo>
                  <a:cubicBezTo>
                    <a:pt x="15321" y="17407"/>
                    <a:pt x="16074" y="17177"/>
                    <a:pt x="16691" y="16767"/>
                  </a:cubicBezTo>
                  <a:lnTo>
                    <a:pt x="16691" y="16767"/>
                  </a:lnTo>
                  <a:cubicBezTo>
                    <a:pt x="16433" y="17230"/>
                    <a:pt x="16182" y="17700"/>
                    <a:pt x="15938" y="18175"/>
                  </a:cubicBezTo>
                  <a:cubicBezTo>
                    <a:pt x="15111" y="18469"/>
                    <a:pt x="14231" y="18634"/>
                    <a:pt x="13358" y="18634"/>
                  </a:cubicBezTo>
                  <a:cubicBezTo>
                    <a:pt x="12364" y="18634"/>
                    <a:pt x="11379" y="18420"/>
                    <a:pt x="10495" y="17937"/>
                  </a:cubicBezTo>
                  <a:cubicBezTo>
                    <a:pt x="9630" y="17093"/>
                    <a:pt x="8654" y="16166"/>
                    <a:pt x="7351" y="16115"/>
                  </a:cubicBezTo>
                  <a:cubicBezTo>
                    <a:pt x="7351" y="16115"/>
                    <a:pt x="7336" y="16183"/>
                    <a:pt x="7336" y="16184"/>
                  </a:cubicBezTo>
                  <a:lnTo>
                    <a:pt x="7336" y="16184"/>
                  </a:lnTo>
                  <a:cubicBezTo>
                    <a:pt x="8285" y="16975"/>
                    <a:pt x="9249" y="17624"/>
                    <a:pt x="10371" y="18131"/>
                  </a:cubicBezTo>
                  <a:cubicBezTo>
                    <a:pt x="11338" y="18818"/>
                    <a:pt x="12557" y="19365"/>
                    <a:pt x="13709" y="19365"/>
                  </a:cubicBezTo>
                  <a:cubicBezTo>
                    <a:pt x="14425" y="19365"/>
                    <a:pt x="15116" y="19153"/>
                    <a:pt x="15703" y="18634"/>
                  </a:cubicBezTo>
                  <a:lnTo>
                    <a:pt x="15703" y="18634"/>
                  </a:lnTo>
                  <a:cubicBezTo>
                    <a:pt x="15532" y="18974"/>
                    <a:pt x="15366" y="19315"/>
                    <a:pt x="15203" y="19660"/>
                  </a:cubicBezTo>
                  <a:cubicBezTo>
                    <a:pt x="14135" y="20036"/>
                    <a:pt x="13108" y="20087"/>
                    <a:pt x="12008" y="20137"/>
                  </a:cubicBezTo>
                  <a:lnTo>
                    <a:pt x="10857" y="20121"/>
                  </a:lnTo>
                  <a:cubicBezTo>
                    <a:pt x="10850" y="20121"/>
                    <a:pt x="10843" y="20121"/>
                    <a:pt x="10836" y="20121"/>
                  </a:cubicBezTo>
                  <a:cubicBezTo>
                    <a:pt x="10051" y="20121"/>
                    <a:pt x="9352" y="19696"/>
                    <a:pt x="8877" y="19108"/>
                  </a:cubicBezTo>
                  <a:cubicBezTo>
                    <a:pt x="8354" y="18595"/>
                    <a:pt x="7884" y="18067"/>
                    <a:pt x="7456" y="17380"/>
                  </a:cubicBezTo>
                  <a:lnTo>
                    <a:pt x="7385" y="17394"/>
                  </a:lnTo>
                  <a:cubicBezTo>
                    <a:pt x="7293" y="18726"/>
                    <a:pt x="8426" y="19781"/>
                    <a:pt x="9646" y="20057"/>
                  </a:cubicBezTo>
                  <a:lnTo>
                    <a:pt x="10777" y="20504"/>
                  </a:lnTo>
                  <a:cubicBezTo>
                    <a:pt x="11339" y="20728"/>
                    <a:pt x="11984" y="20858"/>
                    <a:pt x="12627" y="20858"/>
                  </a:cubicBezTo>
                  <a:cubicBezTo>
                    <a:pt x="13504" y="20858"/>
                    <a:pt x="14376" y="20616"/>
                    <a:pt x="15023" y="20048"/>
                  </a:cubicBezTo>
                  <a:lnTo>
                    <a:pt x="15023" y="20048"/>
                  </a:lnTo>
                  <a:cubicBezTo>
                    <a:pt x="14720" y="20704"/>
                    <a:pt x="14433" y="21368"/>
                    <a:pt x="14162" y="22041"/>
                  </a:cubicBezTo>
                  <a:cubicBezTo>
                    <a:pt x="13716" y="22091"/>
                    <a:pt x="13265" y="22119"/>
                    <a:pt x="12815" y="22119"/>
                  </a:cubicBezTo>
                  <a:cubicBezTo>
                    <a:pt x="11320" y="22119"/>
                    <a:pt x="9836" y="21815"/>
                    <a:pt x="8555" y="21027"/>
                  </a:cubicBezTo>
                  <a:cubicBezTo>
                    <a:pt x="8234" y="20766"/>
                    <a:pt x="8032" y="20424"/>
                    <a:pt x="7730" y="20105"/>
                  </a:cubicBezTo>
                  <a:cubicBezTo>
                    <a:pt x="7246" y="19649"/>
                    <a:pt x="6557" y="19221"/>
                    <a:pt x="5861" y="19221"/>
                  </a:cubicBezTo>
                  <a:cubicBezTo>
                    <a:pt x="5685" y="19221"/>
                    <a:pt x="5508" y="19248"/>
                    <a:pt x="5334" y="19310"/>
                  </a:cubicBezTo>
                  <a:lnTo>
                    <a:pt x="5350" y="19379"/>
                  </a:lnTo>
                  <a:cubicBezTo>
                    <a:pt x="6508" y="19760"/>
                    <a:pt x="7331" y="20666"/>
                    <a:pt x="8420" y="21216"/>
                  </a:cubicBezTo>
                  <a:cubicBezTo>
                    <a:pt x="9487" y="22069"/>
                    <a:pt x="10890" y="22839"/>
                    <a:pt x="12251" y="22839"/>
                  </a:cubicBezTo>
                  <a:cubicBezTo>
                    <a:pt x="12877" y="22839"/>
                    <a:pt x="13494" y="22676"/>
                    <a:pt x="14065" y="22285"/>
                  </a:cubicBezTo>
                  <a:lnTo>
                    <a:pt x="14065" y="22285"/>
                  </a:lnTo>
                  <a:cubicBezTo>
                    <a:pt x="13725" y="23143"/>
                    <a:pt x="13411" y="24012"/>
                    <a:pt x="13130" y="24889"/>
                  </a:cubicBezTo>
                  <a:cubicBezTo>
                    <a:pt x="11887" y="24198"/>
                    <a:pt x="10275" y="23147"/>
                    <a:pt x="8989" y="22705"/>
                  </a:cubicBezTo>
                  <a:cubicBezTo>
                    <a:pt x="7651" y="22247"/>
                    <a:pt x="5762" y="21565"/>
                    <a:pt x="4421" y="21176"/>
                  </a:cubicBezTo>
                  <a:lnTo>
                    <a:pt x="4391" y="21241"/>
                  </a:lnTo>
                  <a:cubicBezTo>
                    <a:pt x="5070" y="21696"/>
                    <a:pt x="5784" y="22085"/>
                    <a:pt x="6522" y="22428"/>
                  </a:cubicBezTo>
                  <a:cubicBezTo>
                    <a:pt x="8645" y="23460"/>
                    <a:pt x="11186" y="23601"/>
                    <a:pt x="13035" y="25187"/>
                  </a:cubicBezTo>
                  <a:cubicBezTo>
                    <a:pt x="12898" y="25624"/>
                    <a:pt x="12769" y="26062"/>
                    <a:pt x="12650" y="26503"/>
                  </a:cubicBezTo>
                  <a:cubicBezTo>
                    <a:pt x="10070" y="23396"/>
                    <a:pt x="4927" y="25730"/>
                    <a:pt x="2088" y="22809"/>
                  </a:cubicBezTo>
                  <a:lnTo>
                    <a:pt x="2030" y="22851"/>
                  </a:lnTo>
                  <a:cubicBezTo>
                    <a:pt x="2859" y="24163"/>
                    <a:pt x="4409" y="24946"/>
                    <a:pt x="5943" y="25102"/>
                  </a:cubicBezTo>
                  <a:cubicBezTo>
                    <a:pt x="6275" y="25141"/>
                    <a:pt x="6610" y="25153"/>
                    <a:pt x="6946" y="25153"/>
                  </a:cubicBezTo>
                  <a:cubicBezTo>
                    <a:pt x="7534" y="25153"/>
                    <a:pt x="8125" y="25115"/>
                    <a:pt x="8710" y="25115"/>
                  </a:cubicBezTo>
                  <a:cubicBezTo>
                    <a:pt x="9280" y="25115"/>
                    <a:pt x="9846" y="25151"/>
                    <a:pt x="10398" y="25294"/>
                  </a:cubicBezTo>
                  <a:cubicBezTo>
                    <a:pt x="11354" y="25504"/>
                    <a:pt x="12104" y="26186"/>
                    <a:pt x="12504" y="27050"/>
                  </a:cubicBezTo>
                  <a:cubicBezTo>
                    <a:pt x="12418" y="27380"/>
                    <a:pt x="12339" y="27712"/>
                    <a:pt x="12264" y="28043"/>
                  </a:cubicBezTo>
                  <a:cubicBezTo>
                    <a:pt x="10874" y="26514"/>
                    <a:pt x="8657" y="26432"/>
                    <a:pt x="6693" y="26432"/>
                  </a:cubicBezTo>
                  <a:cubicBezTo>
                    <a:pt x="6522" y="26432"/>
                    <a:pt x="6354" y="26433"/>
                    <a:pt x="6187" y="26433"/>
                  </a:cubicBezTo>
                  <a:cubicBezTo>
                    <a:pt x="4880" y="26262"/>
                    <a:pt x="3685" y="25634"/>
                    <a:pt x="2505" y="25013"/>
                  </a:cubicBezTo>
                  <a:lnTo>
                    <a:pt x="2461" y="25070"/>
                  </a:lnTo>
                  <a:cubicBezTo>
                    <a:pt x="3461" y="26030"/>
                    <a:pt x="4703" y="26846"/>
                    <a:pt x="6114" y="27061"/>
                  </a:cubicBezTo>
                  <a:cubicBezTo>
                    <a:pt x="6247" y="27069"/>
                    <a:pt x="6380" y="27072"/>
                    <a:pt x="6514" y="27072"/>
                  </a:cubicBezTo>
                  <a:cubicBezTo>
                    <a:pt x="7392" y="27072"/>
                    <a:pt x="8282" y="26939"/>
                    <a:pt x="9118" y="26939"/>
                  </a:cubicBezTo>
                  <a:cubicBezTo>
                    <a:pt x="10304" y="26939"/>
                    <a:pt x="11381" y="27206"/>
                    <a:pt x="12164" y="28500"/>
                  </a:cubicBezTo>
                  <a:cubicBezTo>
                    <a:pt x="12050" y="29046"/>
                    <a:pt x="11946" y="29594"/>
                    <a:pt x="11859" y="30142"/>
                  </a:cubicBezTo>
                  <a:cubicBezTo>
                    <a:pt x="11439" y="29298"/>
                    <a:pt x="10588" y="28667"/>
                    <a:pt x="9701" y="28384"/>
                  </a:cubicBezTo>
                  <a:cubicBezTo>
                    <a:pt x="9104" y="28165"/>
                    <a:pt x="8497" y="28100"/>
                    <a:pt x="7886" y="28100"/>
                  </a:cubicBezTo>
                  <a:cubicBezTo>
                    <a:pt x="7005" y="28100"/>
                    <a:pt x="6116" y="28235"/>
                    <a:pt x="5241" y="28235"/>
                  </a:cubicBezTo>
                  <a:cubicBezTo>
                    <a:pt x="5115" y="28235"/>
                    <a:pt x="4989" y="28232"/>
                    <a:pt x="4864" y="28226"/>
                  </a:cubicBezTo>
                  <a:cubicBezTo>
                    <a:pt x="3319" y="27878"/>
                    <a:pt x="1919" y="27278"/>
                    <a:pt x="339" y="26926"/>
                  </a:cubicBezTo>
                  <a:lnTo>
                    <a:pt x="304" y="26989"/>
                  </a:lnTo>
                  <a:cubicBezTo>
                    <a:pt x="2003" y="28586"/>
                    <a:pt x="4302" y="28414"/>
                    <a:pt x="6442" y="28555"/>
                  </a:cubicBezTo>
                  <a:cubicBezTo>
                    <a:pt x="8329" y="28824"/>
                    <a:pt x="10435" y="28989"/>
                    <a:pt x="11808" y="30473"/>
                  </a:cubicBezTo>
                  <a:cubicBezTo>
                    <a:pt x="11757" y="30825"/>
                    <a:pt x="11710" y="31179"/>
                    <a:pt x="11670" y="31531"/>
                  </a:cubicBezTo>
                  <a:cubicBezTo>
                    <a:pt x="10599" y="30547"/>
                    <a:pt x="9171" y="30178"/>
                    <a:pt x="7734" y="30178"/>
                  </a:cubicBezTo>
                  <a:cubicBezTo>
                    <a:pt x="7141" y="30178"/>
                    <a:pt x="6547" y="30240"/>
                    <a:pt x="5976" y="30349"/>
                  </a:cubicBezTo>
                  <a:cubicBezTo>
                    <a:pt x="5008" y="30487"/>
                    <a:pt x="4098" y="30925"/>
                    <a:pt x="3127" y="30925"/>
                  </a:cubicBezTo>
                  <a:cubicBezTo>
                    <a:pt x="3065" y="30925"/>
                    <a:pt x="3002" y="30924"/>
                    <a:pt x="2938" y="30920"/>
                  </a:cubicBezTo>
                  <a:cubicBezTo>
                    <a:pt x="1944" y="30866"/>
                    <a:pt x="942" y="30487"/>
                    <a:pt x="49" y="29915"/>
                  </a:cubicBezTo>
                  <a:lnTo>
                    <a:pt x="1" y="29968"/>
                  </a:lnTo>
                  <a:cubicBezTo>
                    <a:pt x="740" y="30759"/>
                    <a:pt x="1754" y="31335"/>
                    <a:pt x="2888" y="31481"/>
                  </a:cubicBezTo>
                  <a:cubicBezTo>
                    <a:pt x="3005" y="31491"/>
                    <a:pt x="3123" y="31495"/>
                    <a:pt x="3240" y="31495"/>
                  </a:cubicBezTo>
                  <a:cubicBezTo>
                    <a:pt x="5004" y="31495"/>
                    <a:pt x="6814" y="30463"/>
                    <a:pt x="8549" y="30463"/>
                  </a:cubicBezTo>
                  <a:cubicBezTo>
                    <a:pt x="9253" y="30463"/>
                    <a:pt x="9946" y="30633"/>
                    <a:pt x="10617" y="31112"/>
                  </a:cubicBezTo>
                  <a:cubicBezTo>
                    <a:pt x="11013" y="31373"/>
                    <a:pt x="11322" y="31731"/>
                    <a:pt x="11610" y="32101"/>
                  </a:cubicBezTo>
                  <a:cubicBezTo>
                    <a:pt x="11578" y="32450"/>
                    <a:pt x="11551" y="32799"/>
                    <a:pt x="11531" y="33147"/>
                  </a:cubicBezTo>
                  <a:cubicBezTo>
                    <a:pt x="10321" y="31974"/>
                    <a:pt x="8706" y="31264"/>
                    <a:pt x="7012" y="31264"/>
                  </a:cubicBezTo>
                  <a:cubicBezTo>
                    <a:pt x="6871" y="31264"/>
                    <a:pt x="6730" y="31269"/>
                    <a:pt x="6588" y="31279"/>
                  </a:cubicBezTo>
                  <a:cubicBezTo>
                    <a:pt x="4960" y="31376"/>
                    <a:pt x="3517" y="32202"/>
                    <a:pt x="1952" y="32202"/>
                  </a:cubicBezTo>
                  <a:cubicBezTo>
                    <a:pt x="1597" y="32202"/>
                    <a:pt x="1236" y="32159"/>
                    <a:pt x="865" y="32056"/>
                  </a:cubicBezTo>
                  <a:lnTo>
                    <a:pt x="865" y="32056"/>
                  </a:lnTo>
                  <a:cubicBezTo>
                    <a:pt x="1442" y="32463"/>
                    <a:pt x="2071" y="32608"/>
                    <a:pt x="2731" y="32608"/>
                  </a:cubicBezTo>
                  <a:cubicBezTo>
                    <a:pt x="4381" y="32608"/>
                    <a:pt x="6224" y="31702"/>
                    <a:pt x="7940" y="31702"/>
                  </a:cubicBezTo>
                  <a:cubicBezTo>
                    <a:pt x="8467" y="31702"/>
                    <a:pt x="8981" y="31787"/>
                    <a:pt x="9474" y="32009"/>
                  </a:cubicBezTo>
                  <a:cubicBezTo>
                    <a:pt x="10328" y="32342"/>
                    <a:pt x="10980" y="33005"/>
                    <a:pt x="11504" y="33737"/>
                  </a:cubicBezTo>
                  <a:cubicBezTo>
                    <a:pt x="11496" y="33974"/>
                    <a:pt x="11489" y="34211"/>
                    <a:pt x="11488" y="34448"/>
                  </a:cubicBezTo>
                  <a:cubicBezTo>
                    <a:pt x="10471" y="33549"/>
                    <a:pt x="9183" y="32946"/>
                    <a:pt x="7854" y="32946"/>
                  </a:cubicBezTo>
                  <a:cubicBezTo>
                    <a:pt x="7359" y="32946"/>
                    <a:pt x="6859" y="33029"/>
                    <a:pt x="6365" y="33212"/>
                  </a:cubicBezTo>
                  <a:cubicBezTo>
                    <a:pt x="5408" y="33492"/>
                    <a:pt x="4621" y="34073"/>
                    <a:pt x="3762" y="34073"/>
                  </a:cubicBezTo>
                  <a:cubicBezTo>
                    <a:pt x="3725" y="34073"/>
                    <a:pt x="3687" y="34072"/>
                    <a:pt x="3648" y="34070"/>
                  </a:cubicBezTo>
                  <a:cubicBezTo>
                    <a:pt x="2719" y="34056"/>
                    <a:pt x="1762" y="33748"/>
                    <a:pt x="867" y="33322"/>
                  </a:cubicBezTo>
                  <a:lnTo>
                    <a:pt x="826" y="33381"/>
                  </a:lnTo>
                  <a:cubicBezTo>
                    <a:pt x="1654" y="34083"/>
                    <a:pt x="2764" y="34641"/>
                    <a:pt x="3906" y="34641"/>
                  </a:cubicBezTo>
                  <a:cubicBezTo>
                    <a:pt x="4084" y="34641"/>
                    <a:pt x="4262" y="34628"/>
                    <a:pt x="4441" y="34599"/>
                  </a:cubicBezTo>
                  <a:cubicBezTo>
                    <a:pt x="5204" y="34437"/>
                    <a:pt x="5884" y="34051"/>
                    <a:pt x="6568" y="33753"/>
                  </a:cubicBezTo>
                  <a:cubicBezTo>
                    <a:pt x="7179" y="33430"/>
                    <a:pt x="7782" y="33281"/>
                    <a:pt x="8361" y="33281"/>
                  </a:cubicBezTo>
                  <a:cubicBezTo>
                    <a:pt x="9563" y="33281"/>
                    <a:pt x="10659" y="33926"/>
                    <a:pt x="11488" y="35003"/>
                  </a:cubicBezTo>
                  <a:cubicBezTo>
                    <a:pt x="11489" y="35166"/>
                    <a:pt x="11494" y="35328"/>
                    <a:pt x="11498" y="35490"/>
                  </a:cubicBezTo>
                  <a:cubicBezTo>
                    <a:pt x="10825" y="34946"/>
                    <a:pt x="9972" y="34701"/>
                    <a:pt x="9107" y="34701"/>
                  </a:cubicBezTo>
                  <a:cubicBezTo>
                    <a:pt x="8517" y="34701"/>
                    <a:pt x="7921" y="34816"/>
                    <a:pt x="7375" y="35029"/>
                  </a:cubicBezTo>
                  <a:cubicBezTo>
                    <a:pt x="6638" y="35258"/>
                    <a:pt x="5977" y="35816"/>
                    <a:pt x="5258" y="35989"/>
                  </a:cubicBezTo>
                  <a:cubicBezTo>
                    <a:pt x="5009" y="36044"/>
                    <a:pt x="4749" y="36068"/>
                    <a:pt x="4483" y="36068"/>
                  </a:cubicBezTo>
                  <a:cubicBezTo>
                    <a:pt x="3994" y="36068"/>
                    <a:pt x="3485" y="35985"/>
                    <a:pt x="2989" y="35856"/>
                  </a:cubicBezTo>
                  <a:lnTo>
                    <a:pt x="2957" y="35920"/>
                  </a:lnTo>
                  <a:cubicBezTo>
                    <a:pt x="3552" y="36290"/>
                    <a:pt x="4250" y="36541"/>
                    <a:pt x="4995" y="36541"/>
                  </a:cubicBezTo>
                  <a:cubicBezTo>
                    <a:pt x="5111" y="36541"/>
                    <a:pt x="5229" y="36535"/>
                    <a:pt x="5347" y="36523"/>
                  </a:cubicBezTo>
                  <a:cubicBezTo>
                    <a:pt x="6881" y="36227"/>
                    <a:pt x="8098" y="35020"/>
                    <a:pt x="9689" y="35020"/>
                  </a:cubicBezTo>
                  <a:cubicBezTo>
                    <a:pt x="9726" y="35020"/>
                    <a:pt x="9764" y="35021"/>
                    <a:pt x="9802" y="35022"/>
                  </a:cubicBezTo>
                  <a:cubicBezTo>
                    <a:pt x="10470" y="35032"/>
                    <a:pt x="11079" y="35386"/>
                    <a:pt x="11511" y="35884"/>
                  </a:cubicBezTo>
                  <a:cubicBezTo>
                    <a:pt x="11529" y="36289"/>
                    <a:pt x="11556" y="36693"/>
                    <a:pt x="11593" y="37096"/>
                  </a:cubicBezTo>
                  <a:cubicBezTo>
                    <a:pt x="10714" y="36452"/>
                    <a:pt x="9640" y="36119"/>
                    <a:pt x="8555" y="36119"/>
                  </a:cubicBezTo>
                  <a:cubicBezTo>
                    <a:pt x="8102" y="36119"/>
                    <a:pt x="7647" y="36177"/>
                    <a:pt x="7204" y="36295"/>
                  </a:cubicBezTo>
                  <a:cubicBezTo>
                    <a:pt x="5983" y="36568"/>
                    <a:pt x="4801" y="37303"/>
                    <a:pt x="3592" y="37303"/>
                  </a:cubicBezTo>
                  <a:cubicBezTo>
                    <a:pt x="3202" y="37303"/>
                    <a:pt x="2808" y="37226"/>
                    <a:pt x="2410" y="37033"/>
                  </a:cubicBezTo>
                  <a:lnTo>
                    <a:pt x="2360" y="37084"/>
                  </a:lnTo>
                  <a:cubicBezTo>
                    <a:pt x="2863" y="37556"/>
                    <a:pt x="3457" y="37725"/>
                    <a:pt x="4082" y="37725"/>
                  </a:cubicBezTo>
                  <a:cubicBezTo>
                    <a:pt x="5197" y="37725"/>
                    <a:pt x="6408" y="37186"/>
                    <a:pt x="7372" y="36871"/>
                  </a:cubicBezTo>
                  <a:cubicBezTo>
                    <a:pt x="7970" y="36611"/>
                    <a:pt x="8587" y="36471"/>
                    <a:pt x="9182" y="36471"/>
                  </a:cubicBezTo>
                  <a:cubicBezTo>
                    <a:pt x="10101" y="36471"/>
                    <a:pt x="10968" y="36803"/>
                    <a:pt x="11637" y="37538"/>
                  </a:cubicBezTo>
                  <a:cubicBezTo>
                    <a:pt x="11681" y="37934"/>
                    <a:pt x="11734" y="38329"/>
                    <a:pt x="11798" y="38723"/>
                  </a:cubicBezTo>
                  <a:cubicBezTo>
                    <a:pt x="11037" y="38181"/>
                    <a:pt x="10117" y="37901"/>
                    <a:pt x="9188" y="37901"/>
                  </a:cubicBezTo>
                  <a:cubicBezTo>
                    <a:pt x="8614" y="37901"/>
                    <a:pt x="8037" y="38008"/>
                    <a:pt x="7492" y="38227"/>
                  </a:cubicBezTo>
                  <a:cubicBezTo>
                    <a:pt x="5812" y="38797"/>
                    <a:pt x="5066" y="40649"/>
                    <a:pt x="3184" y="40753"/>
                  </a:cubicBezTo>
                  <a:lnTo>
                    <a:pt x="3175" y="40823"/>
                  </a:lnTo>
                  <a:cubicBezTo>
                    <a:pt x="3353" y="40859"/>
                    <a:pt x="3534" y="40877"/>
                    <a:pt x="3716" y="40877"/>
                  </a:cubicBezTo>
                  <a:cubicBezTo>
                    <a:pt x="4420" y="40877"/>
                    <a:pt x="5139" y="40615"/>
                    <a:pt x="5708" y="40156"/>
                  </a:cubicBezTo>
                  <a:cubicBezTo>
                    <a:pt x="6889" y="39167"/>
                    <a:pt x="8254" y="38220"/>
                    <a:pt x="9822" y="38220"/>
                  </a:cubicBezTo>
                  <a:cubicBezTo>
                    <a:pt x="9908" y="38220"/>
                    <a:pt x="9995" y="38223"/>
                    <a:pt x="10083" y="38229"/>
                  </a:cubicBezTo>
                  <a:cubicBezTo>
                    <a:pt x="10775" y="38309"/>
                    <a:pt x="11402" y="38670"/>
                    <a:pt x="11876" y="39174"/>
                  </a:cubicBezTo>
                  <a:cubicBezTo>
                    <a:pt x="11966" y="39668"/>
                    <a:pt x="12072" y="40160"/>
                    <a:pt x="12194" y="40651"/>
                  </a:cubicBezTo>
                  <a:cubicBezTo>
                    <a:pt x="11655" y="40212"/>
                    <a:pt x="10944" y="40010"/>
                    <a:pt x="10219" y="40010"/>
                  </a:cubicBezTo>
                  <a:cubicBezTo>
                    <a:pt x="9316" y="40010"/>
                    <a:pt x="8392" y="40324"/>
                    <a:pt x="7752" y="40883"/>
                  </a:cubicBezTo>
                  <a:cubicBezTo>
                    <a:pt x="7043" y="41520"/>
                    <a:pt x="6293" y="42001"/>
                    <a:pt x="5716" y="42786"/>
                  </a:cubicBezTo>
                  <a:cubicBezTo>
                    <a:pt x="5495" y="43126"/>
                    <a:pt x="5431" y="43540"/>
                    <a:pt x="5496" y="43939"/>
                  </a:cubicBezTo>
                  <a:cubicBezTo>
                    <a:pt x="4810" y="44639"/>
                    <a:pt x="4313" y="45505"/>
                    <a:pt x="4129" y="46536"/>
                  </a:cubicBezTo>
                  <a:lnTo>
                    <a:pt x="4198" y="46553"/>
                  </a:lnTo>
                  <a:cubicBezTo>
                    <a:pt x="4578" y="45787"/>
                    <a:pt x="5113" y="45130"/>
                    <a:pt x="5705" y="44554"/>
                  </a:cubicBezTo>
                  <a:cubicBezTo>
                    <a:pt x="5878" y="44874"/>
                    <a:pt x="6141" y="45139"/>
                    <a:pt x="6470" y="45284"/>
                  </a:cubicBezTo>
                  <a:cubicBezTo>
                    <a:pt x="5682" y="46349"/>
                    <a:pt x="5236" y="47674"/>
                    <a:pt x="5243" y="48992"/>
                  </a:cubicBezTo>
                  <a:lnTo>
                    <a:pt x="5314" y="49005"/>
                  </a:lnTo>
                  <a:cubicBezTo>
                    <a:pt x="5740" y="48128"/>
                    <a:pt x="6147" y="47291"/>
                    <a:pt x="6613" y="46495"/>
                  </a:cubicBezTo>
                  <a:cubicBezTo>
                    <a:pt x="7299" y="45319"/>
                    <a:pt x="8015" y="44002"/>
                    <a:pt x="9262" y="43338"/>
                  </a:cubicBezTo>
                  <a:cubicBezTo>
                    <a:pt x="10090" y="43045"/>
                    <a:pt x="10929" y="42875"/>
                    <a:pt x="11786" y="42875"/>
                  </a:cubicBezTo>
                  <a:cubicBezTo>
                    <a:pt x="12157" y="42875"/>
                    <a:pt x="12531" y="42907"/>
                    <a:pt x="12909" y="42974"/>
                  </a:cubicBezTo>
                  <a:cubicBezTo>
                    <a:pt x="13013" y="43257"/>
                    <a:pt x="13123" y="43538"/>
                    <a:pt x="13240" y="43819"/>
                  </a:cubicBezTo>
                  <a:cubicBezTo>
                    <a:pt x="13219" y="43819"/>
                    <a:pt x="13198" y="43819"/>
                    <a:pt x="13177" y="43819"/>
                  </a:cubicBezTo>
                  <a:cubicBezTo>
                    <a:pt x="12748" y="43819"/>
                    <a:pt x="12318" y="43822"/>
                    <a:pt x="11903" y="43944"/>
                  </a:cubicBezTo>
                  <a:cubicBezTo>
                    <a:pt x="10035" y="44284"/>
                    <a:pt x="8361" y="45403"/>
                    <a:pt x="7188" y="46867"/>
                  </a:cubicBezTo>
                  <a:cubicBezTo>
                    <a:pt x="6609" y="47601"/>
                    <a:pt x="6147" y="48410"/>
                    <a:pt x="5790" y="49253"/>
                  </a:cubicBezTo>
                  <a:lnTo>
                    <a:pt x="5852" y="49287"/>
                  </a:lnTo>
                  <a:cubicBezTo>
                    <a:pt x="7680" y="46734"/>
                    <a:pt x="10297" y="44659"/>
                    <a:pt x="13464" y="44335"/>
                  </a:cubicBezTo>
                  <a:cubicBezTo>
                    <a:pt x="13752" y="44973"/>
                    <a:pt x="14072" y="45601"/>
                    <a:pt x="14420" y="46214"/>
                  </a:cubicBezTo>
                  <a:cubicBezTo>
                    <a:pt x="13881" y="45928"/>
                    <a:pt x="13271" y="45791"/>
                    <a:pt x="12655" y="45791"/>
                  </a:cubicBezTo>
                  <a:cubicBezTo>
                    <a:pt x="11578" y="45791"/>
                    <a:pt x="10483" y="46210"/>
                    <a:pt x="9722" y="46979"/>
                  </a:cubicBezTo>
                  <a:cubicBezTo>
                    <a:pt x="8441" y="48323"/>
                    <a:pt x="6958" y="49393"/>
                    <a:pt x="5070" y="49693"/>
                  </a:cubicBezTo>
                  <a:cubicBezTo>
                    <a:pt x="5070" y="49693"/>
                    <a:pt x="5055" y="49761"/>
                    <a:pt x="5055" y="49762"/>
                  </a:cubicBezTo>
                  <a:lnTo>
                    <a:pt x="5055" y="49762"/>
                  </a:lnTo>
                  <a:cubicBezTo>
                    <a:pt x="5361" y="49889"/>
                    <a:pt x="5670" y="49946"/>
                    <a:pt x="5974" y="49946"/>
                  </a:cubicBezTo>
                  <a:cubicBezTo>
                    <a:pt x="7140" y="49946"/>
                    <a:pt x="8236" y="49105"/>
                    <a:pt x="8855" y="48141"/>
                  </a:cubicBezTo>
                  <a:cubicBezTo>
                    <a:pt x="9753" y="47153"/>
                    <a:pt x="11212" y="46669"/>
                    <a:pt x="12471" y="46539"/>
                  </a:cubicBezTo>
                  <a:cubicBezTo>
                    <a:pt x="12669" y="46516"/>
                    <a:pt x="12869" y="46505"/>
                    <a:pt x="13070" y="46505"/>
                  </a:cubicBezTo>
                  <a:cubicBezTo>
                    <a:pt x="13605" y="46505"/>
                    <a:pt x="14149" y="46582"/>
                    <a:pt x="14711" y="46713"/>
                  </a:cubicBezTo>
                  <a:cubicBezTo>
                    <a:pt x="15054" y="47285"/>
                    <a:pt x="15422" y="47844"/>
                    <a:pt x="15813" y="48389"/>
                  </a:cubicBezTo>
                  <a:cubicBezTo>
                    <a:pt x="15367" y="48273"/>
                    <a:pt x="14905" y="48224"/>
                    <a:pt x="14443" y="48224"/>
                  </a:cubicBezTo>
                  <a:cubicBezTo>
                    <a:pt x="14065" y="48224"/>
                    <a:pt x="13688" y="48257"/>
                    <a:pt x="13321" y="48313"/>
                  </a:cubicBezTo>
                  <a:cubicBezTo>
                    <a:pt x="11801" y="48521"/>
                    <a:pt x="10485" y="49338"/>
                    <a:pt x="9068" y="49845"/>
                  </a:cubicBezTo>
                  <a:cubicBezTo>
                    <a:pt x="7621" y="50169"/>
                    <a:pt x="6227" y="50214"/>
                    <a:pt x="4722" y="50384"/>
                  </a:cubicBezTo>
                  <a:lnTo>
                    <a:pt x="4708" y="50454"/>
                  </a:lnTo>
                  <a:cubicBezTo>
                    <a:pt x="5260" y="50701"/>
                    <a:pt x="5842" y="50811"/>
                    <a:pt x="6425" y="50811"/>
                  </a:cubicBezTo>
                  <a:cubicBezTo>
                    <a:pt x="7371" y="50811"/>
                    <a:pt x="8321" y="50522"/>
                    <a:pt x="9148" y="50062"/>
                  </a:cubicBezTo>
                  <a:cubicBezTo>
                    <a:pt x="11398" y="49365"/>
                    <a:pt x="13683" y="48949"/>
                    <a:pt x="16022" y="48676"/>
                  </a:cubicBezTo>
                  <a:cubicBezTo>
                    <a:pt x="16323" y="49085"/>
                    <a:pt x="16637" y="49486"/>
                    <a:pt x="16962" y="49876"/>
                  </a:cubicBezTo>
                  <a:cubicBezTo>
                    <a:pt x="16595" y="49765"/>
                    <a:pt x="16233" y="49715"/>
                    <a:pt x="15877" y="49715"/>
                  </a:cubicBezTo>
                  <a:cubicBezTo>
                    <a:pt x="13581" y="49715"/>
                    <a:pt x="11526" y="51788"/>
                    <a:pt x="9696" y="53012"/>
                  </a:cubicBezTo>
                  <a:cubicBezTo>
                    <a:pt x="8654" y="53479"/>
                    <a:pt x="7559" y="53640"/>
                    <a:pt x="6433" y="53640"/>
                  </a:cubicBezTo>
                  <a:cubicBezTo>
                    <a:pt x="5888" y="53640"/>
                    <a:pt x="5336" y="53602"/>
                    <a:pt x="4780" y="53543"/>
                  </a:cubicBezTo>
                  <a:lnTo>
                    <a:pt x="4752" y="53608"/>
                  </a:lnTo>
                  <a:cubicBezTo>
                    <a:pt x="5404" y="54031"/>
                    <a:pt x="6160" y="54228"/>
                    <a:pt x="6922" y="54228"/>
                  </a:cubicBezTo>
                  <a:cubicBezTo>
                    <a:pt x="7958" y="54228"/>
                    <a:pt x="9005" y="53864"/>
                    <a:pt x="9815" y="53210"/>
                  </a:cubicBezTo>
                  <a:cubicBezTo>
                    <a:pt x="12105" y="51958"/>
                    <a:pt x="14524" y="50183"/>
                    <a:pt x="17219" y="50178"/>
                  </a:cubicBezTo>
                  <a:cubicBezTo>
                    <a:pt x="17498" y="50503"/>
                    <a:pt x="17783" y="50821"/>
                    <a:pt x="18078" y="51131"/>
                  </a:cubicBezTo>
                  <a:cubicBezTo>
                    <a:pt x="17721" y="51017"/>
                    <a:pt x="17350" y="50964"/>
                    <a:pt x="16978" y="50964"/>
                  </a:cubicBezTo>
                  <a:cubicBezTo>
                    <a:pt x="16184" y="50964"/>
                    <a:pt x="15382" y="51204"/>
                    <a:pt x="14695" y="51602"/>
                  </a:cubicBezTo>
                  <a:cubicBezTo>
                    <a:pt x="13836" y="51992"/>
                    <a:pt x="12887" y="52271"/>
                    <a:pt x="12188" y="52955"/>
                  </a:cubicBezTo>
                  <a:cubicBezTo>
                    <a:pt x="11186" y="53922"/>
                    <a:pt x="10142" y="54557"/>
                    <a:pt x="8936" y="55304"/>
                  </a:cubicBezTo>
                  <a:lnTo>
                    <a:pt x="8956" y="55374"/>
                  </a:lnTo>
                  <a:cubicBezTo>
                    <a:pt x="9908" y="55304"/>
                    <a:pt x="10827" y="54970"/>
                    <a:pt x="11635" y="54427"/>
                  </a:cubicBezTo>
                  <a:cubicBezTo>
                    <a:pt x="12422" y="53869"/>
                    <a:pt x="12866" y="53093"/>
                    <a:pt x="13607" y="52491"/>
                  </a:cubicBezTo>
                  <a:cubicBezTo>
                    <a:pt x="14645" y="51612"/>
                    <a:pt x="15954" y="51565"/>
                    <a:pt x="17275" y="51565"/>
                  </a:cubicBezTo>
                  <a:cubicBezTo>
                    <a:pt x="17430" y="51565"/>
                    <a:pt x="17586" y="51566"/>
                    <a:pt x="17741" y="51566"/>
                  </a:cubicBezTo>
                  <a:cubicBezTo>
                    <a:pt x="17990" y="51566"/>
                    <a:pt x="18239" y="51564"/>
                    <a:pt x="18485" y="51556"/>
                  </a:cubicBezTo>
                  <a:cubicBezTo>
                    <a:pt x="18813" y="51888"/>
                    <a:pt x="19151" y="52213"/>
                    <a:pt x="19494" y="52526"/>
                  </a:cubicBezTo>
                  <a:cubicBezTo>
                    <a:pt x="18753" y="52219"/>
                    <a:pt x="17943" y="52056"/>
                    <a:pt x="17137" y="52056"/>
                  </a:cubicBezTo>
                  <a:cubicBezTo>
                    <a:pt x="16171" y="52056"/>
                    <a:pt x="15211" y="52290"/>
                    <a:pt x="14381" y="52789"/>
                  </a:cubicBezTo>
                  <a:cubicBezTo>
                    <a:pt x="12648" y="53968"/>
                    <a:pt x="10957" y="54837"/>
                    <a:pt x="9261" y="56073"/>
                  </a:cubicBezTo>
                  <a:lnTo>
                    <a:pt x="9287" y="56139"/>
                  </a:lnTo>
                  <a:cubicBezTo>
                    <a:pt x="10860" y="55924"/>
                    <a:pt x="12214" y="54990"/>
                    <a:pt x="13217" y="53823"/>
                  </a:cubicBezTo>
                  <a:cubicBezTo>
                    <a:pt x="14349" y="53026"/>
                    <a:pt x="15660" y="52800"/>
                    <a:pt x="17007" y="52800"/>
                  </a:cubicBezTo>
                  <a:cubicBezTo>
                    <a:pt x="18028" y="52800"/>
                    <a:pt x="19070" y="52930"/>
                    <a:pt x="20071" y="53038"/>
                  </a:cubicBezTo>
                  <a:cubicBezTo>
                    <a:pt x="20537" y="53439"/>
                    <a:pt x="21015" y="53821"/>
                    <a:pt x="21502" y="54183"/>
                  </a:cubicBezTo>
                  <a:cubicBezTo>
                    <a:pt x="20494" y="53838"/>
                    <a:pt x="19422" y="53663"/>
                    <a:pt x="18350" y="53663"/>
                  </a:cubicBezTo>
                  <a:cubicBezTo>
                    <a:pt x="17174" y="53663"/>
                    <a:pt x="15998" y="53874"/>
                    <a:pt x="14909" y="54303"/>
                  </a:cubicBezTo>
                  <a:cubicBezTo>
                    <a:pt x="12669" y="55265"/>
                    <a:pt x="10712" y="56492"/>
                    <a:pt x="8416" y="57307"/>
                  </a:cubicBezTo>
                  <a:lnTo>
                    <a:pt x="8420" y="57380"/>
                  </a:lnTo>
                  <a:cubicBezTo>
                    <a:pt x="8541" y="57392"/>
                    <a:pt x="8662" y="57397"/>
                    <a:pt x="8782" y="57397"/>
                  </a:cubicBezTo>
                  <a:cubicBezTo>
                    <a:pt x="9282" y="57397"/>
                    <a:pt x="9778" y="57301"/>
                    <a:pt x="10253" y="57158"/>
                  </a:cubicBezTo>
                  <a:cubicBezTo>
                    <a:pt x="10708" y="57045"/>
                    <a:pt x="11126" y="56857"/>
                    <a:pt x="11520" y="56627"/>
                  </a:cubicBezTo>
                  <a:lnTo>
                    <a:pt x="11520" y="56627"/>
                  </a:lnTo>
                  <a:lnTo>
                    <a:pt x="11507" y="56667"/>
                  </a:lnTo>
                  <a:cubicBezTo>
                    <a:pt x="12134" y="57037"/>
                    <a:pt x="12861" y="57234"/>
                    <a:pt x="13595" y="57234"/>
                  </a:cubicBezTo>
                  <a:cubicBezTo>
                    <a:pt x="13674" y="57234"/>
                    <a:pt x="13752" y="57232"/>
                    <a:pt x="13830" y="57228"/>
                  </a:cubicBezTo>
                  <a:cubicBezTo>
                    <a:pt x="14222" y="57536"/>
                    <a:pt x="14735" y="57715"/>
                    <a:pt x="15222" y="57715"/>
                  </a:cubicBezTo>
                  <a:cubicBezTo>
                    <a:pt x="15316" y="57715"/>
                    <a:pt x="15409" y="57708"/>
                    <a:pt x="15501" y="57694"/>
                  </a:cubicBezTo>
                  <a:cubicBezTo>
                    <a:pt x="16501" y="57507"/>
                    <a:pt x="17346" y="57064"/>
                    <a:pt x="18354" y="56951"/>
                  </a:cubicBezTo>
                  <a:cubicBezTo>
                    <a:pt x="19090" y="56845"/>
                    <a:pt x="19795" y="56662"/>
                    <a:pt x="20493" y="56497"/>
                  </a:cubicBezTo>
                  <a:lnTo>
                    <a:pt x="20493" y="56497"/>
                  </a:lnTo>
                  <a:cubicBezTo>
                    <a:pt x="19403" y="57270"/>
                    <a:pt x="18367" y="58212"/>
                    <a:pt x="17071" y="58407"/>
                  </a:cubicBezTo>
                  <a:cubicBezTo>
                    <a:pt x="16897" y="58411"/>
                    <a:pt x="16723" y="58412"/>
                    <a:pt x="16551" y="58412"/>
                  </a:cubicBezTo>
                  <a:cubicBezTo>
                    <a:pt x="16071" y="58412"/>
                    <a:pt x="15596" y="58401"/>
                    <a:pt x="15120" y="58401"/>
                  </a:cubicBezTo>
                  <a:cubicBezTo>
                    <a:pt x="14359" y="58401"/>
                    <a:pt x="13596" y="58429"/>
                    <a:pt x="12811" y="58576"/>
                  </a:cubicBezTo>
                  <a:lnTo>
                    <a:pt x="12802" y="58646"/>
                  </a:lnTo>
                  <a:cubicBezTo>
                    <a:pt x="13466" y="58900"/>
                    <a:pt x="14153" y="59012"/>
                    <a:pt x="14840" y="59012"/>
                  </a:cubicBezTo>
                  <a:cubicBezTo>
                    <a:pt x="15607" y="59012"/>
                    <a:pt x="16375" y="58872"/>
                    <a:pt x="17112" y="58634"/>
                  </a:cubicBezTo>
                  <a:cubicBezTo>
                    <a:pt x="18551" y="58407"/>
                    <a:pt x="19983" y="57845"/>
                    <a:pt x="21143" y="56987"/>
                  </a:cubicBezTo>
                  <a:cubicBezTo>
                    <a:pt x="21466" y="56766"/>
                    <a:pt x="21837" y="56462"/>
                    <a:pt x="22224" y="56184"/>
                  </a:cubicBezTo>
                  <a:cubicBezTo>
                    <a:pt x="22354" y="56171"/>
                    <a:pt x="22484" y="56162"/>
                    <a:pt x="22615" y="56157"/>
                  </a:cubicBezTo>
                  <a:lnTo>
                    <a:pt x="22615" y="56157"/>
                  </a:lnTo>
                  <a:cubicBezTo>
                    <a:pt x="22124" y="56481"/>
                    <a:pt x="21668" y="56850"/>
                    <a:pt x="21330" y="57344"/>
                  </a:cubicBezTo>
                  <a:cubicBezTo>
                    <a:pt x="20160" y="58709"/>
                    <a:pt x="19564" y="60833"/>
                    <a:pt x="17466" y="60833"/>
                  </a:cubicBezTo>
                  <a:cubicBezTo>
                    <a:pt x="17415" y="60833"/>
                    <a:pt x="17363" y="60832"/>
                    <a:pt x="17310" y="60830"/>
                  </a:cubicBezTo>
                  <a:lnTo>
                    <a:pt x="17293" y="60899"/>
                  </a:lnTo>
                  <a:cubicBezTo>
                    <a:pt x="17642" y="61016"/>
                    <a:pt x="17963" y="61070"/>
                    <a:pt x="18259" y="61070"/>
                  </a:cubicBezTo>
                  <a:cubicBezTo>
                    <a:pt x="20613" y="61070"/>
                    <a:pt x="21452" y="57701"/>
                    <a:pt x="23066" y="56302"/>
                  </a:cubicBezTo>
                  <a:cubicBezTo>
                    <a:pt x="23120" y="56255"/>
                    <a:pt x="23176" y="56208"/>
                    <a:pt x="23231" y="56163"/>
                  </a:cubicBezTo>
                  <a:cubicBezTo>
                    <a:pt x="23443" y="56176"/>
                    <a:pt x="23659" y="56203"/>
                    <a:pt x="23876" y="56243"/>
                  </a:cubicBezTo>
                  <a:lnTo>
                    <a:pt x="23907" y="56179"/>
                  </a:lnTo>
                  <a:cubicBezTo>
                    <a:pt x="23788" y="56085"/>
                    <a:pt x="23661" y="56003"/>
                    <a:pt x="23529" y="55931"/>
                  </a:cubicBezTo>
                  <a:cubicBezTo>
                    <a:pt x="23626" y="55857"/>
                    <a:pt x="23726" y="55785"/>
                    <a:pt x="23826" y="55713"/>
                  </a:cubicBezTo>
                  <a:cubicBezTo>
                    <a:pt x="23956" y="55787"/>
                    <a:pt x="24086" y="55862"/>
                    <a:pt x="24215" y="55934"/>
                  </a:cubicBezTo>
                  <a:cubicBezTo>
                    <a:pt x="24102" y="55849"/>
                    <a:pt x="23988" y="55764"/>
                    <a:pt x="23875" y="55679"/>
                  </a:cubicBezTo>
                  <a:cubicBezTo>
                    <a:pt x="24665" y="55118"/>
                    <a:pt x="25516" y="54592"/>
                    <a:pt x="26155" y="53852"/>
                  </a:cubicBezTo>
                  <a:cubicBezTo>
                    <a:pt x="27004" y="52814"/>
                    <a:pt x="27563" y="51555"/>
                    <a:pt x="27738" y="50235"/>
                  </a:cubicBezTo>
                  <a:lnTo>
                    <a:pt x="27738" y="50235"/>
                  </a:lnTo>
                  <a:cubicBezTo>
                    <a:pt x="26793" y="51437"/>
                    <a:pt x="25794" y="53813"/>
                    <a:pt x="24492" y="54975"/>
                  </a:cubicBezTo>
                  <a:cubicBezTo>
                    <a:pt x="24234" y="55169"/>
                    <a:pt x="23954" y="55345"/>
                    <a:pt x="23664" y="55517"/>
                  </a:cubicBezTo>
                  <a:cubicBezTo>
                    <a:pt x="23544" y="55426"/>
                    <a:pt x="23424" y="55333"/>
                    <a:pt x="23305" y="55240"/>
                  </a:cubicBezTo>
                  <a:cubicBezTo>
                    <a:pt x="25426" y="53435"/>
                    <a:pt x="26778" y="49204"/>
                    <a:pt x="26835" y="49021"/>
                  </a:cubicBezTo>
                  <a:lnTo>
                    <a:pt x="26151" y="48806"/>
                  </a:lnTo>
                  <a:cubicBezTo>
                    <a:pt x="26139" y="48850"/>
                    <a:pt x="24755" y="53180"/>
                    <a:pt x="22732" y="54786"/>
                  </a:cubicBezTo>
                  <a:lnTo>
                    <a:pt x="22454" y="54558"/>
                  </a:lnTo>
                  <a:cubicBezTo>
                    <a:pt x="22946" y="54106"/>
                    <a:pt x="23329" y="53574"/>
                    <a:pt x="23635" y="53003"/>
                  </a:cubicBezTo>
                  <a:cubicBezTo>
                    <a:pt x="24153" y="52098"/>
                    <a:pt x="24222" y="51023"/>
                    <a:pt x="24585" y="50063"/>
                  </a:cubicBezTo>
                  <a:cubicBezTo>
                    <a:pt x="25123" y="49168"/>
                    <a:pt x="25542" y="48206"/>
                    <a:pt x="25373" y="47106"/>
                  </a:cubicBezTo>
                  <a:lnTo>
                    <a:pt x="25303" y="47091"/>
                  </a:lnTo>
                  <a:cubicBezTo>
                    <a:pt x="24687" y="47992"/>
                    <a:pt x="24506" y="48959"/>
                    <a:pt x="24367" y="49986"/>
                  </a:cubicBezTo>
                  <a:cubicBezTo>
                    <a:pt x="23716" y="51504"/>
                    <a:pt x="22661" y="52785"/>
                    <a:pt x="22326" y="54453"/>
                  </a:cubicBezTo>
                  <a:cubicBezTo>
                    <a:pt x="21846" y="54054"/>
                    <a:pt x="21376" y="53646"/>
                    <a:pt x="20918" y="53226"/>
                  </a:cubicBezTo>
                  <a:cubicBezTo>
                    <a:pt x="21457" y="52721"/>
                    <a:pt x="21893" y="52138"/>
                    <a:pt x="22265" y="51524"/>
                  </a:cubicBezTo>
                  <a:cubicBezTo>
                    <a:pt x="22896" y="50523"/>
                    <a:pt x="23116" y="49329"/>
                    <a:pt x="23628" y="48277"/>
                  </a:cubicBezTo>
                  <a:cubicBezTo>
                    <a:pt x="24316" y="47307"/>
                    <a:pt x="24894" y="46278"/>
                    <a:pt x="24948" y="45036"/>
                  </a:cubicBezTo>
                  <a:lnTo>
                    <a:pt x="24881" y="45011"/>
                  </a:lnTo>
                  <a:cubicBezTo>
                    <a:pt x="24078" y="45947"/>
                    <a:pt x="23724" y="47037"/>
                    <a:pt x="23418" y="48179"/>
                  </a:cubicBezTo>
                  <a:cubicBezTo>
                    <a:pt x="22530" y="49833"/>
                    <a:pt x="21300" y="51254"/>
                    <a:pt x="20772" y="53093"/>
                  </a:cubicBezTo>
                  <a:cubicBezTo>
                    <a:pt x="20275" y="52633"/>
                    <a:pt x="19793" y="52160"/>
                    <a:pt x="19326" y="51671"/>
                  </a:cubicBezTo>
                  <a:cubicBezTo>
                    <a:pt x="19974" y="51240"/>
                    <a:pt x="20513" y="50674"/>
                    <a:pt x="20988" y="50078"/>
                  </a:cubicBezTo>
                  <a:cubicBezTo>
                    <a:pt x="21796" y="49077"/>
                    <a:pt x="22172" y="47825"/>
                    <a:pt x="22820" y="46735"/>
                  </a:cubicBezTo>
                  <a:cubicBezTo>
                    <a:pt x="23634" y="45745"/>
                    <a:pt x="24333" y="44678"/>
                    <a:pt x="24522" y="43358"/>
                  </a:cubicBezTo>
                  <a:lnTo>
                    <a:pt x="24456" y="43327"/>
                  </a:lnTo>
                  <a:cubicBezTo>
                    <a:pt x="23546" y="44285"/>
                    <a:pt x="23065" y="45425"/>
                    <a:pt x="22618" y="46618"/>
                  </a:cubicBezTo>
                  <a:cubicBezTo>
                    <a:pt x="21519" y="48306"/>
                    <a:pt x="20127" y="49716"/>
                    <a:pt x="19174" y="51511"/>
                  </a:cubicBezTo>
                  <a:cubicBezTo>
                    <a:pt x="18889" y="51209"/>
                    <a:pt x="18611" y="50902"/>
                    <a:pt x="18339" y="50588"/>
                  </a:cubicBezTo>
                  <a:cubicBezTo>
                    <a:pt x="18254" y="50496"/>
                    <a:pt x="18169" y="50401"/>
                    <a:pt x="18085" y="50306"/>
                  </a:cubicBezTo>
                  <a:cubicBezTo>
                    <a:pt x="18839" y="49950"/>
                    <a:pt x="19509" y="49459"/>
                    <a:pt x="20116" y="48901"/>
                  </a:cubicBezTo>
                  <a:cubicBezTo>
                    <a:pt x="21164" y="47949"/>
                    <a:pt x="21782" y="46668"/>
                    <a:pt x="22392" y="45420"/>
                  </a:cubicBezTo>
                  <a:cubicBezTo>
                    <a:pt x="23163" y="44293"/>
                    <a:pt x="23832" y="43163"/>
                    <a:pt x="24434" y="41923"/>
                  </a:cubicBezTo>
                  <a:lnTo>
                    <a:pt x="24389" y="41869"/>
                  </a:lnTo>
                  <a:cubicBezTo>
                    <a:pt x="23136" y="42612"/>
                    <a:pt x="22577" y="44003"/>
                    <a:pt x="22183" y="45323"/>
                  </a:cubicBezTo>
                  <a:cubicBezTo>
                    <a:pt x="21136" y="47219"/>
                    <a:pt x="19283" y="48444"/>
                    <a:pt x="17938" y="50141"/>
                  </a:cubicBezTo>
                  <a:cubicBezTo>
                    <a:pt x="17645" y="49803"/>
                    <a:pt x="17363" y="49459"/>
                    <a:pt x="17093" y="49108"/>
                  </a:cubicBezTo>
                  <a:cubicBezTo>
                    <a:pt x="19184" y="47944"/>
                    <a:pt x="20564" y="45962"/>
                    <a:pt x="21672" y="43890"/>
                  </a:cubicBezTo>
                  <a:cubicBezTo>
                    <a:pt x="22561" y="42763"/>
                    <a:pt x="23401" y="41675"/>
                    <a:pt x="24320" y="40552"/>
                  </a:cubicBezTo>
                  <a:lnTo>
                    <a:pt x="24284" y="40489"/>
                  </a:lnTo>
                  <a:cubicBezTo>
                    <a:pt x="23796" y="40648"/>
                    <a:pt x="23380" y="40946"/>
                    <a:pt x="23017" y="41284"/>
                  </a:cubicBezTo>
                  <a:cubicBezTo>
                    <a:pt x="21824" y="42243"/>
                    <a:pt x="21728" y="43906"/>
                    <a:pt x="20622" y="44924"/>
                  </a:cubicBezTo>
                  <a:cubicBezTo>
                    <a:pt x="20026" y="45516"/>
                    <a:pt x="19223" y="46362"/>
                    <a:pt x="18627" y="46967"/>
                  </a:cubicBezTo>
                  <a:cubicBezTo>
                    <a:pt x="18055" y="47599"/>
                    <a:pt x="17495" y="48244"/>
                    <a:pt x="16969" y="48945"/>
                  </a:cubicBezTo>
                  <a:cubicBezTo>
                    <a:pt x="16516" y="48346"/>
                    <a:pt x="16097" y="47733"/>
                    <a:pt x="15710" y="47103"/>
                  </a:cubicBezTo>
                  <a:cubicBezTo>
                    <a:pt x="17067" y="46697"/>
                    <a:pt x="18304" y="45962"/>
                    <a:pt x="19328" y="44986"/>
                  </a:cubicBezTo>
                  <a:cubicBezTo>
                    <a:pt x="21072" y="43209"/>
                    <a:pt x="22093" y="40864"/>
                    <a:pt x="23933" y="39187"/>
                  </a:cubicBezTo>
                  <a:lnTo>
                    <a:pt x="23911" y="39120"/>
                  </a:lnTo>
                  <a:cubicBezTo>
                    <a:pt x="23376" y="39205"/>
                    <a:pt x="22929" y="39521"/>
                    <a:pt x="22545" y="39864"/>
                  </a:cubicBezTo>
                  <a:cubicBezTo>
                    <a:pt x="21728" y="40534"/>
                    <a:pt x="21386" y="41531"/>
                    <a:pt x="20982" y="42456"/>
                  </a:cubicBezTo>
                  <a:cubicBezTo>
                    <a:pt x="20770" y="42897"/>
                    <a:pt x="20410" y="43251"/>
                    <a:pt x="20047" y="43572"/>
                  </a:cubicBezTo>
                  <a:cubicBezTo>
                    <a:pt x="18589" y="44760"/>
                    <a:pt x="17064" y="45738"/>
                    <a:pt x="15603" y="46929"/>
                  </a:cubicBezTo>
                  <a:cubicBezTo>
                    <a:pt x="15343" y="46499"/>
                    <a:pt x="15100" y="46062"/>
                    <a:pt x="14871" y="45621"/>
                  </a:cubicBezTo>
                  <a:cubicBezTo>
                    <a:pt x="17911" y="44912"/>
                    <a:pt x="19950" y="42539"/>
                    <a:pt x="21759" y="40133"/>
                  </a:cubicBezTo>
                  <a:cubicBezTo>
                    <a:pt x="22361" y="39360"/>
                    <a:pt x="22759" y="38389"/>
                    <a:pt x="23509" y="37757"/>
                  </a:cubicBezTo>
                  <a:lnTo>
                    <a:pt x="23507" y="37686"/>
                  </a:lnTo>
                  <a:cubicBezTo>
                    <a:pt x="22919" y="37757"/>
                    <a:pt x="22521" y="38177"/>
                    <a:pt x="22156" y="38544"/>
                  </a:cubicBezTo>
                  <a:cubicBezTo>
                    <a:pt x="21388" y="39276"/>
                    <a:pt x="21093" y="40328"/>
                    <a:pt x="20596" y="41200"/>
                  </a:cubicBezTo>
                  <a:cubicBezTo>
                    <a:pt x="19009" y="43030"/>
                    <a:pt x="16678" y="43933"/>
                    <a:pt x="14764" y="45411"/>
                  </a:cubicBezTo>
                  <a:cubicBezTo>
                    <a:pt x="14567" y="45020"/>
                    <a:pt x="14382" y="44625"/>
                    <a:pt x="14209" y="44226"/>
                  </a:cubicBezTo>
                  <a:cubicBezTo>
                    <a:pt x="16102" y="43485"/>
                    <a:pt x="17561" y="41971"/>
                    <a:pt x="19099" y="40686"/>
                  </a:cubicBezTo>
                  <a:cubicBezTo>
                    <a:pt x="20404" y="39418"/>
                    <a:pt x="21132" y="37674"/>
                    <a:pt x="22744" y="36766"/>
                  </a:cubicBezTo>
                  <a:lnTo>
                    <a:pt x="22730" y="36696"/>
                  </a:lnTo>
                  <a:cubicBezTo>
                    <a:pt x="21791" y="36895"/>
                    <a:pt x="21045" y="37544"/>
                    <a:pt x="20402" y="38200"/>
                  </a:cubicBezTo>
                  <a:cubicBezTo>
                    <a:pt x="18592" y="40170"/>
                    <a:pt x="17192" y="42727"/>
                    <a:pt x="14572" y="43676"/>
                  </a:cubicBezTo>
                  <a:cubicBezTo>
                    <a:pt x="14393" y="43734"/>
                    <a:pt x="14210" y="43767"/>
                    <a:pt x="14024" y="43787"/>
                  </a:cubicBezTo>
                  <a:cubicBezTo>
                    <a:pt x="13817" y="43285"/>
                    <a:pt x="13627" y="42778"/>
                    <a:pt x="13455" y="42265"/>
                  </a:cubicBezTo>
                  <a:cubicBezTo>
                    <a:pt x="15608" y="41603"/>
                    <a:pt x="17623" y="40519"/>
                    <a:pt x="19324" y="39041"/>
                  </a:cubicBezTo>
                  <a:cubicBezTo>
                    <a:pt x="19921" y="38521"/>
                    <a:pt x="20466" y="37938"/>
                    <a:pt x="20949" y="37318"/>
                  </a:cubicBezTo>
                  <a:lnTo>
                    <a:pt x="20898" y="37267"/>
                  </a:lnTo>
                  <a:cubicBezTo>
                    <a:pt x="20259" y="37727"/>
                    <a:pt x="19653" y="38203"/>
                    <a:pt x="18996" y="38613"/>
                  </a:cubicBezTo>
                  <a:cubicBezTo>
                    <a:pt x="17184" y="39801"/>
                    <a:pt x="15270" y="40866"/>
                    <a:pt x="13287" y="41742"/>
                  </a:cubicBezTo>
                  <a:cubicBezTo>
                    <a:pt x="13164" y="41343"/>
                    <a:pt x="13050" y="40940"/>
                    <a:pt x="12946" y="40536"/>
                  </a:cubicBezTo>
                  <a:lnTo>
                    <a:pt x="12946" y="40536"/>
                  </a:lnTo>
                  <a:cubicBezTo>
                    <a:pt x="12967" y="40536"/>
                    <a:pt x="12987" y="40536"/>
                    <a:pt x="13008" y="40536"/>
                  </a:cubicBezTo>
                  <a:cubicBezTo>
                    <a:pt x="14098" y="40536"/>
                    <a:pt x="15099" y="40099"/>
                    <a:pt x="16008" y="39527"/>
                  </a:cubicBezTo>
                  <a:cubicBezTo>
                    <a:pt x="17903" y="38813"/>
                    <a:pt x="19834" y="38120"/>
                    <a:pt x="21291" y="36629"/>
                  </a:cubicBezTo>
                  <a:lnTo>
                    <a:pt x="21254" y="36566"/>
                  </a:lnTo>
                  <a:cubicBezTo>
                    <a:pt x="19095" y="36979"/>
                    <a:pt x="17751" y="38403"/>
                    <a:pt x="15918" y="39313"/>
                  </a:cubicBezTo>
                  <a:cubicBezTo>
                    <a:pt x="14864" y="39543"/>
                    <a:pt x="13851" y="39753"/>
                    <a:pt x="12871" y="40243"/>
                  </a:cubicBezTo>
                  <a:cubicBezTo>
                    <a:pt x="12792" y="39913"/>
                    <a:pt x="12717" y="39583"/>
                    <a:pt x="12651" y="39251"/>
                  </a:cubicBezTo>
                  <a:cubicBezTo>
                    <a:pt x="13956" y="38265"/>
                    <a:pt x="15831" y="38610"/>
                    <a:pt x="17314" y="37954"/>
                  </a:cubicBezTo>
                  <a:cubicBezTo>
                    <a:pt x="19005" y="37322"/>
                    <a:pt x="20620" y="36450"/>
                    <a:pt x="21978" y="35259"/>
                  </a:cubicBezTo>
                  <a:lnTo>
                    <a:pt x="21939" y="35201"/>
                  </a:lnTo>
                  <a:cubicBezTo>
                    <a:pt x="20341" y="35997"/>
                    <a:pt x="18719" y="36678"/>
                    <a:pt x="17064" y="37231"/>
                  </a:cubicBezTo>
                  <a:cubicBezTo>
                    <a:pt x="15603" y="37854"/>
                    <a:pt x="13764" y="37692"/>
                    <a:pt x="12558" y="38763"/>
                  </a:cubicBezTo>
                  <a:cubicBezTo>
                    <a:pt x="12490" y="38391"/>
                    <a:pt x="12430" y="38017"/>
                    <a:pt x="12378" y="37643"/>
                  </a:cubicBezTo>
                  <a:cubicBezTo>
                    <a:pt x="13335" y="37091"/>
                    <a:pt x="14466" y="36850"/>
                    <a:pt x="15574" y="36850"/>
                  </a:cubicBezTo>
                  <a:cubicBezTo>
                    <a:pt x="15605" y="36850"/>
                    <a:pt x="15636" y="36851"/>
                    <a:pt x="15668" y="36851"/>
                  </a:cubicBezTo>
                  <a:cubicBezTo>
                    <a:pt x="17045" y="36830"/>
                    <a:pt x="18336" y="36289"/>
                    <a:pt x="19547" y="35720"/>
                  </a:cubicBezTo>
                  <a:cubicBezTo>
                    <a:pt x="20341" y="35329"/>
                    <a:pt x="21107" y="34885"/>
                    <a:pt x="21824" y="34369"/>
                  </a:cubicBezTo>
                  <a:lnTo>
                    <a:pt x="21790" y="34306"/>
                  </a:lnTo>
                  <a:cubicBezTo>
                    <a:pt x="19782" y="35023"/>
                    <a:pt x="17773" y="35906"/>
                    <a:pt x="15650" y="36110"/>
                  </a:cubicBezTo>
                  <a:cubicBezTo>
                    <a:pt x="14476" y="36158"/>
                    <a:pt x="13276" y="36454"/>
                    <a:pt x="12314" y="37152"/>
                  </a:cubicBezTo>
                  <a:cubicBezTo>
                    <a:pt x="12270" y="36778"/>
                    <a:pt x="12232" y="36402"/>
                    <a:pt x="12203" y="36025"/>
                  </a:cubicBezTo>
                  <a:cubicBezTo>
                    <a:pt x="13131" y="35588"/>
                    <a:pt x="14136" y="35306"/>
                    <a:pt x="15152" y="35306"/>
                  </a:cubicBezTo>
                  <a:cubicBezTo>
                    <a:pt x="15303" y="35306"/>
                    <a:pt x="15455" y="35312"/>
                    <a:pt x="15607" y="35325"/>
                  </a:cubicBezTo>
                  <a:cubicBezTo>
                    <a:pt x="15804" y="35342"/>
                    <a:pt x="16001" y="35349"/>
                    <a:pt x="16198" y="35349"/>
                  </a:cubicBezTo>
                  <a:cubicBezTo>
                    <a:pt x="17386" y="35349"/>
                    <a:pt x="18558" y="35066"/>
                    <a:pt x="19669" y="34674"/>
                  </a:cubicBezTo>
                  <a:cubicBezTo>
                    <a:pt x="20519" y="34358"/>
                    <a:pt x="21369" y="33965"/>
                    <a:pt x="22045" y="33345"/>
                  </a:cubicBezTo>
                  <a:cubicBezTo>
                    <a:pt x="22045" y="33345"/>
                    <a:pt x="22003" y="33287"/>
                    <a:pt x="22004" y="33286"/>
                  </a:cubicBezTo>
                  <a:lnTo>
                    <a:pt x="22004" y="33286"/>
                  </a:lnTo>
                  <a:cubicBezTo>
                    <a:pt x="20025" y="34188"/>
                    <a:pt x="17808" y="34560"/>
                    <a:pt x="15653" y="34600"/>
                  </a:cubicBezTo>
                  <a:cubicBezTo>
                    <a:pt x="15569" y="34596"/>
                    <a:pt x="15485" y="34594"/>
                    <a:pt x="15401" y="34594"/>
                  </a:cubicBezTo>
                  <a:cubicBezTo>
                    <a:pt x="14254" y="34594"/>
                    <a:pt x="13135" y="35001"/>
                    <a:pt x="12175" y="35608"/>
                  </a:cubicBezTo>
                  <a:cubicBezTo>
                    <a:pt x="12159" y="35353"/>
                    <a:pt x="12146" y="35098"/>
                    <a:pt x="12137" y="34843"/>
                  </a:cubicBezTo>
                  <a:cubicBezTo>
                    <a:pt x="13060" y="33268"/>
                    <a:pt x="14024" y="32904"/>
                    <a:pt x="15160" y="32904"/>
                  </a:cubicBezTo>
                  <a:cubicBezTo>
                    <a:pt x="16137" y="32904"/>
                    <a:pt x="17241" y="33173"/>
                    <a:pt x="18556" y="33173"/>
                  </a:cubicBezTo>
                  <a:cubicBezTo>
                    <a:pt x="18736" y="33173"/>
                    <a:pt x="18921" y="33168"/>
                    <a:pt x="19110" y="33157"/>
                  </a:cubicBezTo>
                  <a:cubicBezTo>
                    <a:pt x="20069" y="33096"/>
                    <a:pt x="21069" y="32875"/>
                    <a:pt x="21855" y="32313"/>
                  </a:cubicBezTo>
                  <a:lnTo>
                    <a:pt x="21821" y="32251"/>
                  </a:lnTo>
                  <a:cubicBezTo>
                    <a:pt x="21118" y="32525"/>
                    <a:pt x="20388" y="32622"/>
                    <a:pt x="19657" y="32622"/>
                  </a:cubicBezTo>
                  <a:cubicBezTo>
                    <a:pt x="19473" y="32622"/>
                    <a:pt x="19289" y="32616"/>
                    <a:pt x="19106" y="32605"/>
                  </a:cubicBezTo>
                  <a:cubicBezTo>
                    <a:pt x="17725" y="32590"/>
                    <a:pt x="16362" y="32117"/>
                    <a:pt x="14973" y="32117"/>
                  </a:cubicBezTo>
                  <a:cubicBezTo>
                    <a:pt x="14939" y="32117"/>
                    <a:pt x="14904" y="32117"/>
                    <a:pt x="14870" y="32118"/>
                  </a:cubicBezTo>
                  <a:cubicBezTo>
                    <a:pt x="13717" y="32195"/>
                    <a:pt x="12742" y="32921"/>
                    <a:pt x="12117" y="33856"/>
                  </a:cubicBezTo>
                  <a:lnTo>
                    <a:pt x="12117" y="33640"/>
                  </a:lnTo>
                  <a:cubicBezTo>
                    <a:pt x="12568" y="33003"/>
                    <a:pt x="13115" y="32416"/>
                    <a:pt x="13755" y="32017"/>
                  </a:cubicBezTo>
                  <a:cubicBezTo>
                    <a:pt x="14317" y="31672"/>
                    <a:pt x="14891" y="31546"/>
                    <a:pt x="15473" y="31546"/>
                  </a:cubicBezTo>
                  <a:cubicBezTo>
                    <a:pt x="17057" y="31546"/>
                    <a:pt x="18703" y="32478"/>
                    <a:pt x="20341" y="32478"/>
                  </a:cubicBezTo>
                  <a:cubicBezTo>
                    <a:pt x="20709" y="32478"/>
                    <a:pt x="21076" y="32431"/>
                    <a:pt x="21442" y="32317"/>
                  </a:cubicBezTo>
                  <a:lnTo>
                    <a:pt x="21434" y="32244"/>
                  </a:lnTo>
                  <a:cubicBezTo>
                    <a:pt x="20522" y="32226"/>
                    <a:pt x="19653" y="32078"/>
                    <a:pt x="18842" y="31738"/>
                  </a:cubicBezTo>
                  <a:cubicBezTo>
                    <a:pt x="18029" y="31431"/>
                    <a:pt x="17184" y="30977"/>
                    <a:pt x="16218" y="30842"/>
                  </a:cubicBezTo>
                  <a:cubicBezTo>
                    <a:pt x="15977" y="30788"/>
                    <a:pt x="15737" y="30763"/>
                    <a:pt x="15500" y="30763"/>
                  </a:cubicBezTo>
                  <a:cubicBezTo>
                    <a:pt x="14165" y="30763"/>
                    <a:pt x="12934" y="31573"/>
                    <a:pt x="12139" y="32657"/>
                  </a:cubicBezTo>
                  <a:cubicBezTo>
                    <a:pt x="12147" y="32437"/>
                    <a:pt x="12159" y="32219"/>
                    <a:pt x="12173" y="32000"/>
                  </a:cubicBezTo>
                  <a:cubicBezTo>
                    <a:pt x="13246" y="30496"/>
                    <a:pt x="14780" y="30158"/>
                    <a:pt x="16437" y="30158"/>
                  </a:cubicBezTo>
                  <a:cubicBezTo>
                    <a:pt x="17789" y="30158"/>
                    <a:pt x="19224" y="30383"/>
                    <a:pt x="20557" y="30383"/>
                  </a:cubicBezTo>
                  <a:cubicBezTo>
                    <a:pt x="20826" y="30383"/>
                    <a:pt x="21091" y="30374"/>
                    <a:pt x="21350" y="30352"/>
                  </a:cubicBezTo>
                  <a:cubicBezTo>
                    <a:pt x="21856" y="30260"/>
                    <a:pt x="22339" y="30052"/>
                    <a:pt x="22739" y="29754"/>
                  </a:cubicBezTo>
                  <a:lnTo>
                    <a:pt x="22704" y="29693"/>
                  </a:lnTo>
                  <a:cubicBezTo>
                    <a:pt x="22207" y="29916"/>
                    <a:pt x="21696" y="30002"/>
                    <a:pt x="21182" y="30002"/>
                  </a:cubicBezTo>
                  <a:cubicBezTo>
                    <a:pt x="20755" y="30002"/>
                    <a:pt x="20326" y="29943"/>
                    <a:pt x="19900" y="29852"/>
                  </a:cubicBezTo>
                  <a:cubicBezTo>
                    <a:pt x="18883" y="29593"/>
                    <a:pt x="17707" y="29391"/>
                    <a:pt x="16551" y="29391"/>
                  </a:cubicBezTo>
                  <a:cubicBezTo>
                    <a:pt x="14899" y="29391"/>
                    <a:pt x="13289" y="29803"/>
                    <a:pt x="12247" y="31046"/>
                  </a:cubicBezTo>
                  <a:cubicBezTo>
                    <a:pt x="12297" y="30505"/>
                    <a:pt x="12361" y="29964"/>
                    <a:pt x="12441" y="29425"/>
                  </a:cubicBezTo>
                  <a:cubicBezTo>
                    <a:pt x="13647" y="28853"/>
                    <a:pt x="14688" y="28119"/>
                    <a:pt x="15985" y="27913"/>
                  </a:cubicBezTo>
                  <a:cubicBezTo>
                    <a:pt x="17373" y="28033"/>
                    <a:pt x="18665" y="28875"/>
                    <a:pt x="20109" y="28875"/>
                  </a:cubicBezTo>
                  <a:cubicBezTo>
                    <a:pt x="20127" y="28875"/>
                    <a:pt x="20146" y="28874"/>
                    <a:pt x="20165" y="28874"/>
                  </a:cubicBezTo>
                  <a:cubicBezTo>
                    <a:pt x="20223" y="28876"/>
                    <a:pt x="20281" y="28877"/>
                    <a:pt x="20339" y="28877"/>
                  </a:cubicBezTo>
                  <a:cubicBezTo>
                    <a:pt x="21273" y="28877"/>
                    <a:pt x="22227" y="28612"/>
                    <a:pt x="22978" y="28078"/>
                  </a:cubicBezTo>
                  <a:lnTo>
                    <a:pt x="22951" y="28012"/>
                  </a:lnTo>
                  <a:cubicBezTo>
                    <a:pt x="22363" y="28112"/>
                    <a:pt x="21790" y="28151"/>
                    <a:pt x="21224" y="28151"/>
                  </a:cubicBezTo>
                  <a:cubicBezTo>
                    <a:pt x="19958" y="28151"/>
                    <a:pt x="18725" y="27959"/>
                    <a:pt x="17428" y="27843"/>
                  </a:cubicBezTo>
                  <a:cubicBezTo>
                    <a:pt x="16785" y="27791"/>
                    <a:pt x="16112" y="27657"/>
                    <a:pt x="15427" y="27657"/>
                  </a:cubicBezTo>
                  <a:cubicBezTo>
                    <a:pt x="15119" y="27657"/>
                    <a:pt x="14810" y="27684"/>
                    <a:pt x="14499" y="27758"/>
                  </a:cubicBezTo>
                  <a:cubicBezTo>
                    <a:pt x="13720" y="27992"/>
                    <a:pt x="13029" y="28442"/>
                    <a:pt x="12500" y="29040"/>
                  </a:cubicBezTo>
                  <a:cubicBezTo>
                    <a:pt x="12527" y="28873"/>
                    <a:pt x="12556" y="28705"/>
                    <a:pt x="12584" y="28538"/>
                  </a:cubicBezTo>
                  <a:cubicBezTo>
                    <a:pt x="13229" y="27990"/>
                    <a:pt x="13978" y="27530"/>
                    <a:pt x="14759" y="27278"/>
                  </a:cubicBezTo>
                  <a:cubicBezTo>
                    <a:pt x="15266" y="27140"/>
                    <a:pt x="15794" y="27094"/>
                    <a:pt x="16332" y="27094"/>
                  </a:cubicBezTo>
                  <a:cubicBezTo>
                    <a:pt x="17391" y="27094"/>
                    <a:pt x="18492" y="27272"/>
                    <a:pt x="19558" y="27272"/>
                  </a:cubicBezTo>
                  <a:cubicBezTo>
                    <a:pt x="19742" y="27272"/>
                    <a:pt x="19925" y="27266"/>
                    <a:pt x="20107" y="27254"/>
                  </a:cubicBezTo>
                  <a:cubicBezTo>
                    <a:pt x="21027" y="27215"/>
                    <a:pt x="22029" y="27132"/>
                    <a:pt x="22826" y="26597"/>
                  </a:cubicBezTo>
                  <a:lnTo>
                    <a:pt x="22791" y="26534"/>
                  </a:lnTo>
                  <a:cubicBezTo>
                    <a:pt x="22304" y="26703"/>
                    <a:pt x="21802" y="26754"/>
                    <a:pt x="21295" y="26754"/>
                  </a:cubicBezTo>
                  <a:cubicBezTo>
                    <a:pt x="20905" y="26754"/>
                    <a:pt x="20513" y="26724"/>
                    <a:pt x="20123" y="26694"/>
                  </a:cubicBezTo>
                  <a:cubicBezTo>
                    <a:pt x="18937" y="26559"/>
                    <a:pt x="17743" y="26363"/>
                    <a:pt x="16606" y="26363"/>
                  </a:cubicBezTo>
                  <a:cubicBezTo>
                    <a:pt x="15185" y="26363"/>
                    <a:pt x="13852" y="26668"/>
                    <a:pt x="12727" y="27779"/>
                  </a:cubicBezTo>
                  <a:cubicBezTo>
                    <a:pt x="12769" y="27564"/>
                    <a:pt x="12814" y="27350"/>
                    <a:pt x="12862" y="27136"/>
                  </a:cubicBezTo>
                  <a:cubicBezTo>
                    <a:pt x="13714" y="26605"/>
                    <a:pt x="14659" y="26145"/>
                    <a:pt x="15646" y="26145"/>
                  </a:cubicBezTo>
                  <a:cubicBezTo>
                    <a:pt x="15704" y="26145"/>
                    <a:pt x="15762" y="26147"/>
                    <a:pt x="15821" y="26150"/>
                  </a:cubicBezTo>
                  <a:cubicBezTo>
                    <a:pt x="16502" y="26266"/>
                    <a:pt x="17198" y="26326"/>
                    <a:pt x="17895" y="26326"/>
                  </a:cubicBezTo>
                  <a:cubicBezTo>
                    <a:pt x="19287" y="26326"/>
                    <a:pt x="20682" y="26085"/>
                    <a:pt x="21965" y="25556"/>
                  </a:cubicBezTo>
                  <a:cubicBezTo>
                    <a:pt x="22386" y="25361"/>
                    <a:pt x="22816" y="25108"/>
                    <a:pt x="23078" y="24708"/>
                  </a:cubicBezTo>
                  <a:lnTo>
                    <a:pt x="23022" y="24663"/>
                  </a:lnTo>
                  <a:cubicBezTo>
                    <a:pt x="22690" y="24963"/>
                    <a:pt x="22265" y="25112"/>
                    <a:pt x="21842" y="25226"/>
                  </a:cubicBezTo>
                  <a:cubicBezTo>
                    <a:pt x="20766" y="25484"/>
                    <a:pt x="19650" y="25585"/>
                    <a:pt x="18535" y="25585"/>
                  </a:cubicBezTo>
                  <a:cubicBezTo>
                    <a:pt x="17765" y="25585"/>
                    <a:pt x="16997" y="25537"/>
                    <a:pt x="16242" y="25460"/>
                  </a:cubicBezTo>
                  <a:cubicBezTo>
                    <a:pt x="16083" y="25438"/>
                    <a:pt x="15925" y="25427"/>
                    <a:pt x="15767" y="25427"/>
                  </a:cubicBezTo>
                  <a:cubicBezTo>
                    <a:pt x="14779" y="25427"/>
                    <a:pt x="13823" y="25848"/>
                    <a:pt x="13029" y="26416"/>
                  </a:cubicBezTo>
                  <a:cubicBezTo>
                    <a:pt x="13122" y="26030"/>
                    <a:pt x="13225" y="25645"/>
                    <a:pt x="13334" y="25263"/>
                  </a:cubicBezTo>
                  <a:cubicBezTo>
                    <a:pt x="14672" y="24853"/>
                    <a:pt x="16058" y="24489"/>
                    <a:pt x="17455" y="24489"/>
                  </a:cubicBezTo>
                  <a:cubicBezTo>
                    <a:pt x="17732" y="24489"/>
                    <a:pt x="18010" y="24503"/>
                    <a:pt x="18288" y="24534"/>
                  </a:cubicBezTo>
                  <a:cubicBezTo>
                    <a:pt x="20129" y="24525"/>
                    <a:pt x="21805" y="23857"/>
                    <a:pt x="23385" y="23014"/>
                  </a:cubicBezTo>
                  <a:lnTo>
                    <a:pt x="23385" y="23014"/>
                  </a:lnTo>
                  <a:cubicBezTo>
                    <a:pt x="23087" y="23037"/>
                    <a:pt x="22765" y="23090"/>
                    <a:pt x="22430" y="23157"/>
                  </a:cubicBezTo>
                  <a:cubicBezTo>
                    <a:pt x="22785" y="22911"/>
                    <a:pt x="23094" y="22605"/>
                    <a:pt x="23320" y="22233"/>
                  </a:cubicBezTo>
                  <a:lnTo>
                    <a:pt x="23267" y="22185"/>
                  </a:lnTo>
                  <a:cubicBezTo>
                    <a:pt x="21709" y="22991"/>
                    <a:pt x="20031" y="23319"/>
                    <a:pt x="18313" y="23319"/>
                  </a:cubicBezTo>
                  <a:cubicBezTo>
                    <a:pt x="17946" y="23319"/>
                    <a:pt x="17578" y="23304"/>
                    <a:pt x="17208" y="23275"/>
                  </a:cubicBezTo>
                  <a:cubicBezTo>
                    <a:pt x="16821" y="23194"/>
                    <a:pt x="16408" y="23143"/>
                    <a:pt x="15995" y="23143"/>
                  </a:cubicBezTo>
                  <a:cubicBezTo>
                    <a:pt x="15174" y="23143"/>
                    <a:pt x="14356" y="23344"/>
                    <a:pt x="13753" y="23904"/>
                  </a:cubicBezTo>
                  <a:cubicBezTo>
                    <a:pt x="13858" y="23588"/>
                    <a:pt x="13966" y="23272"/>
                    <a:pt x="14081" y="22959"/>
                  </a:cubicBezTo>
                  <a:cubicBezTo>
                    <a:pt x="15321" y="22688"/>
                    <a:pt x="16422" y="22353"/>
                    <a:pt x="17653" y="22248"/>
                  </a:cubicBezTo>
                  <a:cubicBezTo>
                    <a:pt x="18480" y="22339"/>
                    <a:pt x="19334" y="22453"/>
                    <a:pt x="20177" y="22453"/>
                  </a:cubicBezTo>
                  <a:cubicBezTo>
                    <a:pt x="20626" y="22453"/>
                    <a:pt x="21072" y="22421"/>
                    <a:pt x="21511" y="22336"/>
                  </a:cubicBezTo>
                  <a:cubicBezTo>
                    <a:pt x="22355" y="22207"/>
                    <a:pt x="23145" y="21911"/>
                    <a:pt x="23970" y="21804"/>
                  </a:cubicBezTo>
                  <a:lnTo>
                    <a:pt x="23988" y="21735"/>
                  </a:lnTo>
                  <a:cubicBezTo>
                    <a:pt x="23489" y="21560"/>
                    <a:pt x="22980" y="21495"/>
                    <a:pt x="22466" y="21495"/>
                  </a:cubicBezTo>
                  <a:cubicBezTo>
                    <a:pt x="21286" y="21495"/>
                    <a:pt x="20082" y="21840"/>
                    <a:pt x="18927" y="22001"/>
                  </a:cubicBezTo>
                  <a:cubicBezTo>
                    <a:pt x="18730" y="22047"/>
                    <a:pt x="18535" y="22065"/>
                    <a:pt x="18340" y="22065"/>
                  </a:cubicBezTo>
                  <a:cubicBezTo>
                    <a:pt x="17682" y="22065"/>
                    <a:pt x="17033" y="21861"/>
                    <a:pt x="16362" y="21855"/>
                  </a:cubicBezTo>
                  <a:cubicBezTo>
                    <a:pt x="15561" y="21899"/>
                    <a:pt x="14760" y="22191"/>
                    <a:pt x="14163" y="22735"/>
                  </a:cubicBezTo>
                  <a:cubicBezTo>
                    <a:pt x="14340" y="22261"/>
                    <a:pt x="14528" y="21792"/>
                    <a:pt x="14726" y="21326"/>
                  </a:cubicBezTo>
                  <a:cubicBezTo>
                    <a:pt x="14812" y="21329"/>
                    <a:pt x="14898" y="21331"/>
                    <a:pt x="14984" y="21331"/>
                  </a:cubicBezTo>
                  <a:cubicBezTo>
                    <a:pt x="16128" y="21331"/>
                    <a:pt x="17149" y="21029"/>
                    <a:pt x="18251" y="20853"/>
                  </a:cubicBezTo>
                  <a:cubicBezTo>
                    <a:pt x="19398" y="20945"/>
                    <a:pt x="20537" y="21487"/>
                    <a:pt x="21710" y="21487"/>
                  </a:cubicBezTo>
                  <a:cubicBezTo>
                    <a:pt x="21754" y="21487"/>
                    <a:pt x="21798" y="21487"/>
                    <a:pt x="21842" y="21485"/>
                  </a:cubicBezTo>
                  <a:cubicBezTo>
                    <a:pt x="21890" y="21486"/>
                    <a:pt x="21939" y="21486"/>
                    <a:pt x="21987" y="21486"/>
                  </a:cubicBezTo>
                  <a:cubicBezTo>
                    <a:pt x="22752" y="21486"/>
                    <a:pt x="23518" y="21420"/>
                    <a:pt x="24279" y="21208"/>
                  </a:cubicBezTo>
                  <a:cubicBezTo>
                    <a:pt x="23238" y="20735"/>
                    <a:pt x="21912" y="20693"/>
                    <a:pt x="20654" y="20693"/>
                  </a:cubicBezTo>
                  <a:cubicBezTo>
                    <a:pt x="20376" y="20693"/>
                    <a:pt x="20102" y="20695"/>
                    <a:pt x="19834" y="20695"/>
                  </a:cubicBezTo>
                  <a:cubicBezTo>
                    <a:pt x="19716" y="20695"/>
                    <a:pt x="19599" y="20694"/>
                    <a:pt x="19483" y="20693"/>
                  </a:cubicBezTo>
                  <a:cubicBezTo>
                    <a:pt x="18719" y="20657"/>
                    <a:pt x="17931" y="20544"/>
                    <a:pt x="17161" y="20544"/>
                  </a:cubicBezTo>
                  <a:cubicBezTo>
                    <a:pt x="16333" y="20544"/>
                    <a:pt x="15527" y="20674"/>
                    <a:pt x="14794" y="21170"/>
                  </a:cubicBezTo>
                  <a:cubicBezTo>
                    <a:pt x="14916" y="20885"/>
                    <a:pt x="15043" y="20604"/>
                    <a:pt x="15173" y="20322"/>
                  </a:cubicBezTo>
                  <a:cubicBezTo>
                    <a:pt x="15998" y="20019"/>
                    <a:pt x="16766" y="19727"/>
                    <a:pt x="17545" y="19484"/>
                  </a:cubicBezTo>
                  <a:cubicBezTo>
                    <a:pt x="17940" y="19298"/>
                    <a:pt x="18350" y="19217"/>
                    <a:pt x="18763" y="19217"/>
                  </a:cubicBezTo>
                  <a:cubicBezTo>
                    <a:pt x="19233" y="19217"/>
                    <a:pt x="19708" y="19322"/>
                    <a:pt x="20169" y="19497"/>
                  </a:cubicBezTo>
                  <a:cubicBezTo>
                    <a:pt x="21238" y="19838"/>
                    <a:pt x="22349" y="20101"/>
                    <a:pt x="23473" y="20101"/>
                  </a:cubicBezTo>
                  <a:cubicBezTo>
                    <a:pt x="23751" y="20101"/>
                    <a:pt x="24030" y="20085"/>
                    <a:pt x="24309" y="20050"/>
                  </a:cubicBezTo>
                  <a:cubicBezTo>
                    <a:pt x="24775" y="19976"/>
                    <a:pt x="25284" y="19870"/>
                    <a:pt x="25661" y="19545"/>
                  </a:cubicBezTo>
                  <a:lnTo>
                    <a:pt x="25627" y="19482"/>
                  </a:lnTo>
                  <a:cubicBezTo>
                    <a:pt x="25402" y="19502"/>
                    <a:pt x="25177" y="19511"/>
                    <a:pt x="24953" y="19511"/>
                  </a:cubicBezTo>
                  <a:cubicBezTo>
                    <a:pt x="23428" y="19511"/>
                    <a:pt x="21930" y="19109"/>
                    <a:pt x="20379" y="19109"/>
                  </a:cubicBezTo>
                  <a:cubicBezTo>
                    <a:pt x="20332" y="19109"/>
                    <a:pt x="20284" y="19109"/>
                    <a:pt x="20237" y="19110"/>
                  </a:cubicBezTo>
                  <a:cubicBezTo>
                    <a:pt x="20223" y="19110"/>
                    <a:pt x="20209" y="19110"/>
                    <a:pt x="20195" y="19110"/>
                  </a:cubicBezTo>
                  <a:cubicBezTo>
                    <a:pt x="19431" y="19110"/>
                    <a:pt x="18668" y="18876"/>
                    <a:pt x="17860" y="18876"/>
                  </a:cubicBezTo>
                  <a:cubicBezTo>
                    <a:pt x="17711" y="18876"/>
                    <a:pt x="17562" y="18884"/>
                    <a:pt x="17410" y="18903"/>
                  </a:cubicBezTo>
                  <a:cubicBezTo>
                    <a:pt x="16643" y="19041"/>
                    <a:pt x="15934" y="19397"/>
                    <a:pt x="15369" y="19912"/>
                  </a:cubicBezTo>
                  <a:cubicBezTo>
                    <a:pt x="15584" y="19465"/>
                    <a:pt x="15809" y="19024"/>
                    <a:pt x="16044" y="18588"/>
                  </a:cubicBezTo>
                  <a:cubicBezTo>
                    <a:pt x="17285" y="18302"/>
                    <a:pt x="18339" y="17837"/>
                    <a:pt x="19568" y="17821"/>
                  </a:cubicBezTo>
                  <a:cubicBezTo>
                    <a:pt x="20785" y="18105"/>
                    <a:pt x="21877" y="18901"/>
                    <a:pt x="23164" y="19013"/>
                  </a:cubicBezTo>
                  <a:cubicBezTo>
                    <a:pt x="23357" y="19035"/>
                    <a:pt x="23558" y="19048"/>
                    <a:pt x="23761" y="19048"/>
                  </a:cubicBezTo>
                  <a:cubicBezTo>
                    <a:pt x="24448" y="19048"/>
                    <a:pt x="25163" y="18900"/>
                    <a:pt x="25687" y="18434"/>
                  </a:cubicBezTo>
                  <a:lnTo>
                    <a:pt x="25655" y="18370"/>
                  </a:lnTo>
                  <a:cubicBezTo>
                    <a:pt x="25373" y="18412"/>
                    <a:pt x="25096" y="18430"/>
                    <a:pt x="24823" y="18430"/>
                  </a:cubicBezTo>
                  <a:cubicBezTo>
                    <a:pt x="23481" y="18430"/>
                    <a:pt x="22228" y="17997"/>
                    <a:pt x="20849" y="17855"/>
                  </a:cubicBezTo>
                  <a:cubicBezTo>
                    <a:pt x="20029" y="17779"/>
                    <a:pt x="19237" y="17393"/>
                    <a:pt x="18334" y="17393"/>
                  </a:cubicBezTo>
                  <a:cubicBezTo>
                    <a:pt x="18325" y="17393"/>
                    <a:pt x="18315" y="17393"/>
                    <a:pt x="18305" y="17393"/>
                  </a:cubicBezTo>
                  <a:cubicBezTo>
                    <a:pt x="17505" y="17455"/>
                    <a:pt x="16744" y="17797"/>
                    <a:pt x="16177" y="18347"/>
                  </a:cubicBezTo>
                  <a:cubicBezTo>
                    <a:pt x="16335" y="18057"/>
                    <a:pt x="16498" y="17773"/>
                    <a:pt x="16665" y="17489"/>
                  </a:cubicBezTo>
                  <a:cubicBezTo>
                    <a:pt x="17704" y="17183"/>
                    <a:pt x="18611" y="16763"/>
                    <a:pt x="19639" y="16763"/>
                  </a:cubicBezTo>
                  <a:cubicBezTo>
                    <a:pt x="19768" y="16763"/>
                    <a:pt x="19898" y="16770"/>
                    <a:pt x="20031" y="16784"/>
                  </a:cubicBezTo>
                  <a:cubicBezTo>
                    <a:pt x="21328" y="17186"/>
                    <a:pt x="22760" y="17759"/>
                    <a:pt x="24145" y="17759"/>
                  </a:cubicBezTo>
                  <a:cubicBezTo>
                    <a:pt x="24900" y="17759"/>
                    <a:pt x="25640" y="17589"/>
                    <a:pt x="26337" y="17129"/>
                  </a:cubicBezTo>
                  <a:lnTo>
                    <a:pt x="26314" y="17061"/>
                  </a:lnTo>
                  <a:cubicBezTo>
                    <a:pt x="26061" y="17077"/>
                    <a:pt x="25809" y="17084"/>
                    <a:pt x="25557" y="17084"/>
                  </a:cubicBezTo>
                  <a:cubicBezTo>
                    <a:pt x="24139" y="17084"/>
                    <a:pt x="22751" y="16864"/>
                    <a:pt x="21339" y="16787"/>
                  </a:cubicBezTo>
                  <a:cubicBezTo>
                    <a:pt x="21338" y="16787"/>
                    <a:pt x="21336" y="16787"/>
                    <a:pt x="21334" y="16787"/>
                  </a:cubicBezTo>
                  <a:cubicBezTo>
                    <a:pt x="20428" y="16787"/>
                    <a:pt x="19677" y="16279"/>
                    <a:pt x="18766" y="16270"/>
                  </a:cubicBezTo>
                  <a:cubicBezTo>
                    <a:pt x="18106" y="16313"/>
                    <a:pt x="17491" y="16563"/>
                    <a:pt x="16987" y="16952"/>
                  </a:cubicBezTo>
                  <a:cubicBezTo>
                    <a:pt x="17171" y="16656"/>
                    <a:pt x="17358" y="16362"/>
                    <a:pt x="17549" y="16073"/>
                  </a:cubicBezTo>
                  <a:cubicBezTo>
                    <a:pt x="18137" y="16032"/>
                    <a:pt x="19675" y="15929"/>
                    <a:pt x="19675" y="15929"/>
                  </a:cubicBezTo>
                  <a:cubicBezTo>
                    <a:pt x="19870" y="15889"/>
                    <a:pt x="20063" y="15870"/>
                    <a:pt x="20253" y="15870"/>
                  </a:cubicBezTo>
                  <a:cubicBezTo>
                    <a:pt x="20851" y="15870"/>
                    <a:pt x="21424" y="16056"/>
                    <a:pt x="21986" y="16348"/>
                  </a:cubicBezTo>
                  <a:cubicBezTo>
                    <a:pt x="22710" y="16657"/>
                    <a:pt x="23515" y="16831"/>
                    <a:pt x="24315" y="16831"/>
                  </a:cubicBezTo>
                  <a:cubicBezTo>
                    <a:pt x="25200" y="16831"/>
                    <a:pt x="26078" y="16618"/>
                    <a:pt x="26834" y="16141"/>
                  </a:cubicBezTo>
                  <a:lnTo>
                    <a:pt x="26811" y="16073"/>
                  </a:lnTo>
                  <a:cubicBezTo>
                    <a:pt x="26360" y="16083"/>
                    <a:pt x="25921" y="16088"/>
                    <a:pt x="25488" y="16088"/>
                  </a:cubicBezTo>
                  <a:cubicBezTo>
                    <a:pt x="24351" y="16088"/>
                    <a:pt x="23253" y="16051"/>
                    <a:pt x="22083" y="15968"/>
                  </a:cubicBezTo>
                  <a:cubicBezTo>
                    <a:pt x="21285" y="15926"/>
                    <a:pt x="20545" y="15468"/>
                    <a:pt x="19686" y="15335"/>
                  </a:cubicBezTo>
                  <a:cubicBezTo>
                    <a:pt x="19583" y="15326"/>
                    <a:pt x="19480" y="15321"/>
                    <a:pt x="19377" y="15321"/>
                  </a:cubicBezTo>
                  <a:cubicBezTo>
                    <a:pt x="18830" y="15321"/>
                    <a:pt x="18285" y="15449"/>
                    <a:pt x="17800" y="15699"/>
                  </a:cubicBezTo>
                  <a:cubicBezTo>
                    <a:pt x="18023" y="15371"/>
                    <a:pt x="18254" y="15048"/>
                    <a:pt x="18490" y="14729"/>
                  </a:cubicBezTo>
                  <a:cubicBezTo>
                    <a:pt x="19608" y="14854"/>
                    <a:pt x="20638" y="14695"/>
                    <a:pt x="21711" y="14908"/>
                  </a:cubicBezTo>
                  <a:cubicBezTo>
                    <a:pt x="22842" y="15372"/>
                    <a:pt x="23987" y="15909"/>
                    <a:pt x="25232" y="15926"/>
                  </a:cubicBezTo>
                  <a:cubicBezTo>
                    <a:pt x="25298" y="15927"/>
                    <a:pt x="25365" y="15928"/>
                    <a:pt x="25432" y="15928"/>
                  </a:cubicBezTo>
                  <a:cubicBezTo>
                    <a:pt x="26184" y="15928"/>
                    <a:pt x="26935" y="15822"/>
                    <a:pt x="27653" y="15559"/>
                  </a:cubicBezTo>
                  <a:lnTo>
                    <a:pt x="27647" y="15488"/>
                  </a:lnTo>
                  <a:cubicBezTo>
                    <a:pt x="26048" y="15162"/>
                    <a:pt x="24545" y="15133"/>
                    <a:pt x="22940" y="14996"/>
                  </a:cubicBezTo>
                  <a:cubicBezTo>
                    <a:pt x="22089" y="14977"/>
                    <a:pt x="21435" y="14405"/>
                    <a:pt x="20628" y="14222"/>
                  </a:cubicBezTo>
                  <a:cubicBezTo>
                    <a:pt x="20421" y="14187"/>
                    <a:pt x="20212" y="14170"/>
                    <a:pt x="20004" y="14170"/>
                  </a:cubicBezTo>
                  <a:cubicBezTo>
                    <a:pt x="19577" y="14170"/>
                    <a:pt x="19153" y="14242"/>
                    <a:pt x="18750" y="14383"/>
                  </a:cubicBezTo>
                  <a:cubicBezTo>
                    <a:pt x="18834" y="14273"/>
                    <a:pt x="18917" y="14164"/>
                    <a:pt x="19002" y="14055"/>
                  </a:cubicBezTo>
                  <a:cubicBezTo>
                    <a:pt x="19414" y="13548"/>
                    <a:pt x="19831" y="13037"/>
                    <a:pt x="20250" y="12524"/>
                  </a:cubicBezTo>
                  <a:cubicBezTo>
                    <a:pt x="20639" y="13481"/>
                    <a:pt x="21709" y="13952"/>
                    <a:pt x="22684" y="14081"/>
                  </a:cubicBezTo>
                  <a:cubicBezTo>
                    <a:pt x="23912" y="14537"/>
                    <a:pt x="25192" y="15026"/>
                    <a:pt x="26491" y="15026"/>
                  </a:cubicBezTo>
                  <a:cubicBezTo>
                    <a:pt x="27008" y="15026"/>
                    <a:pt x="27528" y="14948"/>
                    <a:pt x="28049" y="14761"/>
                  </a:cubicBezTo>
                  <a:lnTo>
                    <a:pt x="28046" y="14689"/>
                  </a:lnTo>
                  <a:cubicBezTo>
                    <a:pt x="26187" y="14051"/>
                    <a:pt x="24412" y="14286"/>
                    <a:pt x="22759" y="13862"/>
                  </a:cubicBezTo>
                  <a:cubicBezTo>
                    <a:pt x="21939" y="13372"/>
                    <a:pt x="21202" y="12879"/>
                    <a:pt x="20444" y="12284"/>
                  </a:cubicBezTo>
                  <a:cubicBezTo>
                    <a:pt x="20867" y="11762"/>
                    <a:pt x="21293" y="11236"/>
                    <a:pt x="21711" y="10704"/>
                  </a:cubicBezTo>
                  <a:cubicBezTo>
                    <a:pt x="22093" y="12063"/>
                    <a:pt x="23098" y="13262"/>
                    <a:pt x="24431" y="13730"/>
                  </a:cubicBezTo>
                  <a:cubicBezTo>
                    <a:pt x="25832" y="14242"/>
                    <a:pt x="27290" y="14435"/>
                    <a:pt x="28764" y="14435"/>
                  </a:cubicBezTo>
                  <a:cubicBezTo>
                    <a:pt x="28811" y="14435"/>
                    <a:pt x="28859" y="14435"/>
                    <a:pt x="28907" y="14434"/>
                  </a:cubicBezTo>
                  <a:lnTo>
                    <a:pt x="28914" y="14363"/>
                  </a:lnTo>
                  <a:cubicBezTo>
                    <a:pt x="26342" y="13627"/>
                    <a:pt x="22950" y="13126"/>
                    <a:pt x="22127" y="10168"/>
                  </a:cubicBezTo>
                  <a:lnTo>
                    <a:pt x="22284" y="9965"/>
                  </a:lnTo>
                  <a:cubicBezTo>
                    <a:pt x="22776" y="12234"/>
                    <a:pt x="25740" y="13792"/>
                    <a:pt x="27861" y="13916"/>
                  </a:cubicBezTo>
                  <a:cubicBezTo>
                    <a:pt x="27965" y="13922"/>
                    <a:pt x="28070" y="13925"/>
                    <a:pt x="28174" y="13925"/>
                  </a:cubicBezTo>
                  <a:cubicBezTo>
                    <a:pt x="28931" y="13925"/>
                    <a:pt x="29691" y="13772"/>
                    <a:pt x="30342" y="13404"/>
                  </a:cubicBezTo>
                  <a:lnTo>
                    <a:pt x="30311" y="13339"/>
                  </a:lnTo>
                  <a:cubicBezTo>
                    <a:pt x="29910" y="13425"/>
                    <a:pt x="29507" y="13465"/>
                    <a:pt x="29107" y="13465"/>
                  </a:cubicBezTo>
                  <a:cubicBezTo>
                    <a:pt x="27143" y="13465"/>
                    <a:pt x="25239" y="12503"/>
                    <a:pt x="23742" y="11277"/>
                  </a:cubicBezTo>
                  <a:cubicBezTo>
                    <a:pt x="23248" y="10820"/>
                    <a:pt x="22719" y="10240"/>
                    <a:pt x="22578" y="9576"/>
                  </a:cubicBezTo>
                  <a:cubicBezTo>
                    <a:pt x="22646" y="9485"/>
                    <a:pt x="22714" y="9393"/>
                    <a:pt x="22781" y="9301"/>
                  </a:cubicBezTo>
                  <a:cubicBezTo>
                    <a:pt x="24134" y="12247"/>
                    <a:pt x="26853" y="13266"/>
                    <a:pt x="29847" y="13266"/>
                  </a:cubicBezTo>
                  <a:cubicBezTo>
                    <a:pt x="30371" y="13266"/>
                    <a:pt x="30904" y="13235"/>
                    <a:pt x="31440" y="13178"/>
                  </a:cubicBezTo>
                  <a:lnTo>
                    <a:pt x="31441" y="13106"/>
                  </a:lnTo>
                  <a:cubicBezTo>
                    <a:pt x="30592" y="12972"/>
                    <a:pt x="29749" y="12836"/>
                    <a:pt x="28923" y="12659"/>
                  </a:cubicBezTo>
                  <a:cubicBezTo>
                    <a:pt x="26426" y="12297"/>
                    <a:pt x="24383" y="11027"/>
                    <a:pt x="23093" y="8875"/>
                  </a:cubicBezTo>
                  <a:cubicBezTo>
                    <a:pt x="23130" y="8823"/>
                    <a:pt x="23167" y="8773"/>
                    <a:pt x="23204" y="8721"/>
                  </a:cubicBezTo>
                  <a:cubicBezTo>
                    <a:pt x="24282" y="10658"/>
                    <a:pt x="26207" y="12040"/>
                    <a:pt x="28365" y="12520"/>
                  </a:cubicBezTo>
                  <a:cubicBezTo>
                    <a:pt x="29031" y="12673"/>
                    <a:pt x="29707" y="12775"/>
                    <a:pt x="30387" y="12775"/>
                  </a:cubicBezTo>
                  <a:cubicBezTo>
                    <a:pt x="30472" y="12775"/>
                    <a:pt x="30557" y="12774"/>
                    <a:pt x="30642" y="12770"/>
                  </a:cubicBezTo>
                  <a:lnTo>
                    <a:pt x="30647" y="12698"/>
                  </a:lnTo>
                  <a:cubicBezTo>
                    <a:pt x="27887" y="11994"/>
                    <a:pt x="25179" y="10635"/>
                    <a:pt x="23533" y="8255"/>
                  </a:cubicBezTo>
                  <a:cubicBezTo>
                    <a:pt x="23694" y="8023"/>
                    <a:pt x="23853" y="7790"/>
                    <a:pt x="24009" y="7553"/>
                  </a:cubicBezTo>
                  <a:cubicBezTo>
                    <a:pt x="24230" y="8138"/>
                    <a:pt x="24541" y="8674"/>
                    <a:pt x="24916" y="9177"/>
                  </a:cubicBezTo>
                  <a:cubicBezTo>
                    <a:pt x="25829" y="10488"/>
                    <a:pt x="27352" y="11283"/>
                    <a:pt x="28892" y="11591"/>
                  </a:cubicBezTo>
                  <a:cubicBezTo>
                    <a:pt x="29352" y="11675"/>
                    <a:pt x="29819" y="11730"/>
                    <a:pt x="30284" y="11730"/>
                  </a:cubicBezTo>
                  <a:cubicBezTo>
                    <a:pt x="30594" y="11730"/>
                    <a:pt x="30904" y="11706"/>
                    <a:pt x="31210" y="11650"/>
                  </a:cubicBezTo>
                  <a:lnTo>
                    <a:pt x="31205" y="11577"/>
                  </a:lnTo>
                  <a:cubicBezTo>
                    <a:pt x="28356" y="11227"/>
                    <a:pt x="25595" y="9699"/>
                    <a:pt x="24327" y="7066"/>
                  </a:cubicBezTo>
                  <a:cubicBezTo>
                    <a:pt x="24585" y="6662"/>
                    <a:pt x="24833" y="6254"/>
                    <a:pt x="25070" y="5840"/>
                  </a:cubicBezTo>
                  <a:cubicBezTo>
                    <a:pt x="25244" y="6955"/>
                    <a:pt x="26016" y="7866"/>
                    <a:pt x="26958" y="8424"/>
                  </a:cubicBezTo>
                  <a:cubicBezTo>
                    <a:pt x="28097" y="9442"/>
                    <a:pt x="29592" y="10252"/>
                    <a:pt x="31121" y="10252"/>
                  </a:cubicBezTo>
                  <a:cubicBezTo>
                    <a:pt x="31640" y="10252"/>
                    <a:pt x="32162" y="10159"/>
                    <a:pt x="32675" y="9950"/>
                  </a:cubicBezTo>
                  <a:lnTo>
                    <a:pt x="32662" y="9880"/>
                  </a:lnTo>
                  <a:cubicBezTo>
                    <a:pt x="31075" y="9603"/>
                    <a:pt x="29646" y="9303"/>
                    <a:pt x="28117" y="8828"/>
                  </a:cubicBezTo>
                  <a:cubicBezTo>
                    <a:pt x="27743" y="8714"/>
                    <a:pt x="27394" y="8513"/>
                    <a:pt x="27106" y="8248"/>
                  </a:cubicBezTo>
                  <a:cubicBezTo>
                    <a:pt x="26404" y="7380"/>
                    <a:pt x="25914" y="6472"/>
                    <a:pt x="25241" y="5553"/>
                  </a:cubicBezTo>
                  <a:cubicBezTo>
                    <a:pt x="25672" y="4775"/>
                    <a:pt x="26060" y="3976"/>
                    <a:pt x="26394" y="3152"/>
                  </a:cubicBezTo>
                  <a:lnTo>
                    <a:pt x="26394" y="3152"/>
                  </a:lnTo>
                  <a:cubicBezTo>
                    <a:pt x="26386" y="4622"/>
                    <a:pt x="26937" y="6104"/>
                    <a:pt x="28074" y="7068"/>
                  </a:cubicBezTo>
                  <a:cubicBezTo>
                    <a:pt x="29133" y="7954"/>
                    <a:pt x="30551" y="8653"/>
                    <a:pt x="31949" y="8653"/>
                  </a:cubicBezTo>
                  <a:cubicBezTo>
                    <a:pt x="32473" y="8653"/>
                    <a:pt x="32994" y="8555"/>
                    <a:pt x="33491" y="8332"/>
                  </a:cubicBezTo>
                  <a:lnTo>
                    <a:pt x="33464" y="8266"/>
                  </a:lnTo>
                  <a:cubicBezTo>
                    <a:pt x="33207" y="8318"/>
                    <a:pt x="32948" y="8342"/>
                    <a:pt x="32691" y="8342"/>
                  </a:cubicBezTo>
                  <a:cubicBezTo>
                    <a:pt x="32042" y="8342"/>
                    <a:pt x="31401" y="8189"/>
                    <a:pt x="30814" y="7944"/>
                  </a:cubicBezTo>
                  <a:cubicBezTo>
                    <a:pt x="27510" y="6544"/>
                    <a:pt x="26473" y="4007"/>
                    <a:pt x="27235" y="588"/>
                  </a:cubicBezTo>
                  <a:lnTo>
                    <a:pt x="27235" y="588"/>
                  </a:lnTo>
                  <a:cubicBezTo>
                    <a:pt x="27226" y="602"/>
                    <a:pt x="27218" y="617"/>
                    <a:pt x="27208" y="631"/>
                  </a:cubicBezTo>
                  <a:lnTo>
                    <a:pt x="27249" y="464"/>
                  </a:lnTo>
                  <a:lnTo>
                    <a:pt x="27249" y="464"/>
                  </a:lnTo>
                  <a:cubicBezTo>
                    <a:pt x="27203" y="573"/>
                    <a:pt x="27158" y="683"/>
                    <a:pt x="27111" y="794"/>
                  </a:cubicBezTo>
                  <a:cubicBezTo>
                    <a:pt x="26455" y="1879"/>
                    <a:pt x="25706" y="3021"/>
                    <a:pt x="24569" y="3655"/>
                  </a:cubicBezTo>
                  <a:cubicBezTo>
                    <a:pt x="23982" y="3997"/>
                    <a:pt x="23371" y="4148"/>
                    <a:pt x="22766" y="4148"/>
                  </a:cubicBezTo>
                  <a:cubicBezTo>
                    <a:pt x="20545" y="4148"/>
                    <a:pt x="18398" y="2112"/>
                    <a:pt x="177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47"/>
            <p:cNvSpPr/>
            <p:nvPr/>
          </p:nvSpPr>
          <p:spPr>
            <a:xfrm>
              <a:off x="3301197" y="1031088"/>
              <a:ext cx="2903019" cy="3390846"/>
            </a:xfrm>
            <a:custGeom>
              <a:avLst/>
              <a:gdLst/>
              <a:ahLst/>
              <a:cxnLst/>
              <a:rect l="l" t="t" r="r" b="b"/>
              <a:pathLst>
                <a:path w="46197" h="53960" extrusionOk="0">
                  <a:moveTo>
                    <a:pt x="35574" y="9575"/>
                  </a:moveTo>
                  <a:cubicBezTo>
                    <a:pt x="35739" y="9743"/>
                    <a:pt x="35888" y="9946"/>
                    <a:pt x="36025" y="10164"/>
                  </a:cubicBezTo>
                  <a:cubicBezTo>
                    <a:pt x="35861" y="10062"/>
                    <a:pt x="35700" y="9954"/>
                    <a:pt x="35544" y="9840"/>
                  </a:cubicBezTo>
                  <a:cubicBezTo>
                    <a:pt x="35553" y="9752"/>
                    <a:pt x="35563" y="9664"/>
                    <a:pt x="35574" y="9575"/>
                  </a:cubicBezTo>
                  <a:close/>
                  <a:moveTo>
                    <a:pt x="19908" y="26904"/>
                  </a:moveTo>
                  <a:cubicBezTo>
                    <a:pt x="19908" y="26904"/>
                    <a:pt x="19908" y="26904"/>
                    <a:pt x="19908" y="26904"/>
                  </a:cubicBezTo>
                  <a:lnTo>
                    <a:pt x="19908" y="26904"/>
                  </a:lnTo>
                  <a:cubicBezTo>
                    <a:pt x="19908" y="26904"/>
                    <a:pt x="19908" y="26904"/>
                    <a:pt x="19908" y="26904"/>
                  </a:cubicBezTo>
                  <a:close/>
                  <a:moveTo>
                    <a:pt x="27720" y="22582"/>
                  </a:moveTo>
                  <a:lnTo>
                    <a:pt x="27720" y="22582"/>
                  </a:lnTo>
                  <a:cubicBezTo>
                    <a:pt x="28187" y="22894"/>
                    <a:pt x="28672" y="23183"/>
                    <a:pt x="29098" y="23539"/>
                  </a:cubicBezTo>
                  <a:cubicBezTo>
                    <a:pt x="29854" y="24500"/>
                    <a:pt x="30538" y="25441"/>
                    <a:pt x="31148" y="26520"/>
                  </a:cubicBezTo>
                  <a:cubicBezTo>
                    <a:pt x="31055" y="26706"/>
                    <a:pt x="30962" y="26891"/>
                    <a:pt x="30866" y="27075"/>
                  </a:cubicBezTo>
                  <a:cubicBezTo>
                    <a:pt x="30595" y="26351"/>
                    <a:pt x="30273" y="25652"/>
                    <a:pt x="29867" y="24987"/>
                  </a:cubicBezTo>
                  <a:cubicBezTo>
                    <a:pt x="29410" y="24228"/>
                    <a:pt x="28816" y="23495"/>
                    <a:pt x="28107" y="22944"/>
                  </a:cubicBezTo>
                  <a:cubicBezTo>
                    <a:pt x="27972" y="22831"/>
                    <a:pt x="27844" y="22710"/>
                    <a:pt x="27720" y="22582"/>
                  </a:cubicBezTo>
                  <a:close/>
                  <a:moveTo>
                    <a:pt x="2189" y="42096"/>
                  </a:moveTo>
                  <a:cubicBezTo>
                    <a:pt x="2223" y="42104"/>
                    <a:pt x="2259" y="42112"/>
                    <a:pt x="2294" y="42121"/>
                  </a:cubicBezTo>
                  <a:cubicBezTo>
                    <a:pt x="2384" y="42266"/>
                    <a:pt x="2456" y="42432"/>
                    <a:pt x="2519" y="42610"/>
                  </a:cubicBezTo>
                  <a:cubicBezTo>
                    <a:pt x="2448" y="42575"/>
                    <a:pt x="2375" y="42542"/>
                    <a:pt x="2301" y="42511"/>
                  </a:cubicBezTo>
                  <a:cubicBezTo>
                    <a:pt x="2264" y="42372"/>
                    <a:pt x="2226" y="42234"/>
                    <a:pt x="2189" y="42096"/>
                  </a:cubicBezTo>
                  <a:close/>
                  <a:moveTo>
                    <a:pt x="3931" y="42445"/>
                  </a:moveTo>
                  <a:cubicBezTo>
                    <a:pt x="4007" y="42456"/>
                    <a:pt x="4082" y="42468"/>
                    <a:pt x="4160" y="42480"/>
                  </a:cubicBezTo>
                  <a:cubicBezTo>
                    <a:pt x="4246" y="42559"/>
                    <a:pt x="4332" y="42638"/>
                    <a:pt x="4417" y="42717"/>
                  </a:cubicBezTo>
                  <a:cubicBezTo>
                    <a:pt x="4263" y="42618"/>
                    <a:pt x="4101" y="42526"/>
                    <a:pt x="3931" y="42445"/>
                  </a:cubicBezTo>
                  <a:close/>
                  <a:moveTo>
                    <a:pt x="20267" y="39614"/>
                  </a:moveTo>
                  <a:cubicBezTo>
                    <a:pt x="20936" y="39826"/>
                    <a:pt x="21491" y="40209"/>
                    <a:pt x="21970" y="40667"/>
                  </a:cubicBezTo>
                  <a:cubicBezTo>
                    <a:pt x="22831" y="41486"/>
                    <a:pt x="23659" y="42689"/>
                    <a:pt x="23672" y="43955"/>
                  </a:cubicBezTo>
                  <a:cubicBezTo>
                    <a:pt x="23632" y="44504"/>
                    <a:pt x="23475" y="45029"/>
                    <a:pt x="23203" y="45462"/>
                  </a:cubicBezTo>
                  <a:cubicBezTo>
                    <a:pt x="23123" y="44844"/>
                    <a:pt x="22964" y="44256"/>
                    <a:pt x="22745" y="43780"/>
                  </a:cubicBezTo>
                  <a:cubicBezTo>
                    <a:pt x="22005" y="42292"/>
                    <a:pt x="21140" y="40852"/>
                    <a:pt x="19748" y="39910"/>
                  </a:cubicBezTo>
                  <a:cubicBezTo>
                    <a:pt x="19922" y="39814"/>
                    <a:pt x="20094" y="39715"/>
                    <a:pt x="20267" y="39614"/>
                  </a:cubicBezTo>
                  <a:close/>
                  <a:moveTo>
                    <a:pt x="19295" y="40151"/>
                  </a:moveTo>
                  <a:cubicBezTo>
                    <a:pt x="21427" y="40993"/>
                    <a:pt x="22476" y="43600"/>
                    <a:pt x="22647" y="46076"/>
                  </a:cubicBezTo>
                  <a:cubicBezTo>
                    <a:pt x="22364" y="46296"/>
                    <a:pt x="22022" y="46449"/>
                    <a:pt x="21619" y="46514"/>
                  </a:cubicBezTo>
                  <a:cubicBezTo>
                    <a:pt x="21732" y="45416"/>
                    <a:pt x="21581" y="44276"/>
                    <a:pt x="21204" y="43226"/>
                  </a:cubicBezTo>
                  <a:cubicBezTo>
                    <a:pt x="21032" y="41978"/>
                    <a:pt x="20236" y="40665"/>
                    <a:pt x="19003" y="40302"/>
                  </a:cubicBezTo>
                  <a:cubicBezTo>
                    <a:pt x="19102" y="40252"/>
                    <a:pt x="19199" y="40202"/>
                    <a:pt x="19295" y="40151"/>
                  </a:cubicBezTo>
                  <a:close/>
                  <a:moveTo>
                    <a:pt x="2448" y="42157"/>
                  </a:moveTo>
                  <a:lnTo>
                    <a:pt x="2627" y="42197"/>
                  </a:lnTo>
                  <a:cubicBezTo>
                    <a:pt x="2629" y="42212"/>
                    <a:pt x="2631" y="42228"/>
                    <a:pt x="2632" y="42243"/>
                  </a:cubicBezTo>
                  <a:lnTo>
                    <a:pt x="2758" y="42224"/>
                  </a:lnTo>
                  <a:cubicBezTo>
                    <a:pt x="2970" y="42270"/>
                    <a:pt x="3183" y="42313"/>
                    <a:pt x="3395" y="42351"/>
                  </a:cubicBezTo>
                  <a:cubicBezTo>
                    <a:pt x="4729" y="43704"/>
                    <a:pt x="5735" y="45161"/>
                    <a:pt x="6610" y="46825"/>
                  </a:cubicBezTo>
                  <a:cubicBezTo>
                    <a:pt x="7038" y="47549"/>
                    <a:pt x="7090" y="48447"/>
                    <a:pt x="7472" y="49265"/>
                  </a:cubicBezTo>
                  <a:cubicBezTo>
                    <a:pt x="6469" y="48685"/>
                    <a:pt x="5692" y="47551"/>
                    <a:pt x="5321" y="46541"/>
                  </a:cubicBezTo>
                  <a:cubicBezTo>
                    <a:pt x="4853" y="45307"/>
                    <a:pt x="4209" y="43864"/>
                    <a:pt x="3142" y="43011"/>
                  </a:cubicBezTo>
                  <a:cubicBezTo>
                    <a:pt x="2965" y="42698"/>
                    <a:pt x="2740" y="42410"/>
                    <a:pt x="2448" y="42157"/>
                  </a:cubicBezTo>
                  <a:close/>
                  <a:moveTo>
                    <a:pt x="5645" y="43854"/>
                  </a:moveTo>
                  <a:lnTo>
                    <a:pt x="5645" y="43854"/>
                  </a:lnTo>
                  <a:cubicBezTo>
                    <a:pt x="6831" y="44966"/>
                    <a:pt x="7961" y="46109"/>
                    <a:pt x="8954" y="47422"/>
                  </a:cubicBezTo>
                  <a:cubicBezTo>
                    <a:pt x="9769" y="48380"/>
                    <a:pt x="9791" y="49622"/>
                    <a:pt x="9977" y="50803"/>
                  </a:cubicBezTo>
                  <a:cubicBezTo>
                    <a:pt x="10009" y="50935"/>
                    <a:pt x="10046" y="51065"/>
                    <a:pt x="10085" y="51196"/>
                  </a:cubicBezTo>
                  <a:cubicBezTo>
                    <a:pt x="9657" y="50780"/>
                    <a:pt x="9222" y="50393"/>
                    <a:pt x="8813" y="49995"/>
                  </a:cubicBezTo>
                  <a:cubicBezTo>
                    <a:pt x="9005" y="49927"/>
                    <a:pt x="9186" y="49821"/>
                    <a:pt x="9344" y="49672"/>
                  </a:cubicBezTo>
                  <a:lnTo>
                    <a:pt x="9306" y="49611"/>
                  </a:lnTo>
                  <a:cubicBezTo>
                    <a:pt x="9149" y="49642"/>
                    <a:pt x="8993" y="49657"/>
                    <a:pt x="8840" y="49657"/>
                  </a:cubicBezTo>
                  <a:cubicBezTo>
                    <a:pt x="8706" y="49657"/>
                    <a:pt x="8575" y="49645"/>
                    <a:pt x="8445" y="49624"/>
                  </a:cubicBezTo>
                  <a:cubicBezTo>
                    <a:pt x="8014" y="49171"/>
                    <a:pt x="7626" y="48687"/>
                    <a:pt x="7326" y="48113"/>
                  </a:cubicBezTo>
                  <a:cubicBezTo>
                    <a:pt x="7031" y="46619"/>
                    <a:pt x="6569" y="45042"/>
                    <a:pt x="5645" y="43854"/>
                  </a:cubicBezTo>
                  <a:close/>
                  <a:moveTo>
                    <a:pt x="37945" y="1"/>
                  </a:moveTo>
                  <a:cubicBezTo>
                    <a:pt x="37915" y="48"/>
                    <a:pt x="37885" y="94"/>
                    <a:pt x="37857" y="142"/>
                  </a:cubicBezTo>
                  <a:cubicBezTo>
                    <a:pt x="37860" y="127"/>
                    <a:pt x="37864" y="115"/>
                    <a:pt x="37868" y="100"/>
                  </a:cubicBezTo>
                  <a:lnTo>
                    <a:pt x="37868" y="100"/>
                  </a:lnTo>
                  <a:cubicBezTo>
                    <a:pt x="37181" y="1114"/>
                    <a:pt x="36355" y="2215"/>
                    <a:pt x="35263" y="2805"/>
                  </a:cubicBezTo>
                  <a:cubicBezTo>
                    <a:pt x="34482" y="3217"/>
                    <a:pt x="33585" y="3415"/>
                    <a:pt x="32678" y="3415"/>
                  </a:cubicBezTo>
                  <a:cubicBezTo>
                    <a:pt x="30909" y="3415"/>
                    <a:pt x="29104" y="2662"/>
                    <a:pt x="28051" y="1270"/>
                  </a:cubicBezTo>
                  <a:lnTo>
                    <a:pt x="27985" y="1298"/>
                  </a:lnTo>
                  <a:cubicBezTo>
                    <a:pt x="28781" y="3120"/>
                    <a:pt x="30868" y="4161"/>
                    <a:pt x="32888" y="4161"/>
                  </a:cubicBezTo>
                  <a:cubicBezTo>
                    <a:pt x="33865" y="4161"/>
                    <a:pt x="34827" y="3917"/>
                    <a:pt x="35620" y="3400"/>
                  </a:cubicBezTo>
                  <a:cubicBezTo>
                    <a:pt x="36015" y="3142"/>
                    <a:pt x="36379" y="2847"/>
                    <a:pt x="36699" y="2512"/>
                  </a:cubicBezTo>
                  <a:lnTo>
                    <a:pt x="36699" y="2512"/>
                  </a:lnTo>
                  <a:cubicBezTo>
                    <a:pt x="36551" y="2890"/>
                    <a:pt x="36413" y="3274"/>
                    <a:pt x="36283" y="3658"/>
                  </a:cubicBezTo>
                  <a:cubicBezTo>
                    <a:pt x="36120" y="4118"/>
                    <a:pt x="35976" y="4582"/>
                    <a:pt x="35844" y="5050"/>
                  </a:cubicBezTo>
                  <a:cubicBezTo>
                    <a:pt x="34718" y="5241"/>
                    <a:pt x="33734" y="5551"/>
                    <a:pt x="32624" y="5686"/>
                  </a:cubicBezTo>
                  <a:cubicBezTo>
                    <a:pt x="32232" y="5676"/>
                    <a:pt x="31842" y="5576"/>
                    <a:pt x="31495" y="5398"/>
                  </a:cubicBezTo>
                  <a:cubicBezTo>
                    <a:pt x="30069" y="4673"/>
                    <a:pt x="28833" y="3895"/>
                    <a:pt x="27502" y="2986"/>
                  </a:cubicBezTo>
                  <a:lnTo>
                    <a:pt x="27445" y="3029"/>
                  </a:lnTo>
                  <a:cubicBezTo>
                    <a:pt x="28325" y="5034"/>
                    <a:pt x="30566" y="5832"/>
                    <a:pt x="32610" y="5916"/>
                  </a:cubicBezTo>
                  <a:cubicBezTo>
                    <a:pt x="32951" y="5999"/>
                    <a:pt x="33304" y="6043"/>
                    <a:pt x="33657" y="6043"/>
                  </a:cubicBezTo>
                  <a:cubicBezTo>
                    <a:pt x="34406" y="6043"/>
                    <a:pt x="35149" y="5843"/>
                    <a:pt x="35754" y="5388"/>
                  </a:cubicBezTo>
                  <a:lnTo>
                    <a:pt x="35754" y="5388"/>
                  </a:lnTo>
                  <a:cubicBezTo>
                    <a:pt x="35631" y="5850"/>
                    <a:pt x="35523" y="6316"/>
                    <a:pt x="35425" y="6786"/>
                  </a:cubicBezTo>
                  <a:cubicBezTo>
                    <a:pt x="34599" y="7080"/>
                    <a:pt x="33737" y="7223"/>
                    <a:pt x="32876" y="7223"/>
                  </a:cubicBezTo>
                  <a:cubicBezTo>
                    <a:pt x="31638" y="7223"/>
                    <a:pt x="30401" y="6929"/>
                    <a:pt x="29271" y="6371"/>
                  </a:cubicBezTo>
                  <a:cubicBezTo>
                    <a:pt x="28605" y="6063"/>
                    <a:pt x="27956" y="5689"/>
                    <a:pt x="27355" y="5234"/>
                  </a:cubicBezTo>
                  <a:lnTo>
                    <a:pt x="27301" y="5282"/>
                  </a:lnTo>
                  <a:cubicBezTo>
                    <a:pt x="28518" y="6876"/>
                    <a:pt x="30544" y="7975"/>
                    <a:pt x="32575" y="7975"/>
                  </a:cubicBezTo>
                  <a:cubicBezTo>
                    <a:pt x="32898" y="7975"/>
                    <a:pt x="33220" y="7947"/>
                    <a:pt x="33540" y="7889"/>
                  </a:cubicBezTo>
                  <a:cubicBezTo>
                    <a:pt x="34155" y="7791"/>
                    <a:pt x="34750" y="7624"/>
                    <a:pt x="35312" y="7361"/>
                  </a:cubicBezTo>
                  <a:lnTo>
                    <a:pt x="35312" y="7361"/>
                  </a:lnTo>
                  <a:cubicBezTo>
                    <a:pt x="35260" y="7638"/>
                    <a:pt x="35211" y="7915"/>
                    <a:pt x="35167" y="8195"/>
                  </a:cubicBezTo>
                  <a:cubicBezTo>
                    <a:pt x="34590" y="8308"/>
                    <a:pt x="34012" y="8360"/>
                    <a:pt x="33436" y="8360"/>
                  </a:cubicBezTo>
                  <a:cubicBezTo>
                    <a:pt x="31174" y="8360"/>
                    <a:pt x="28941" y="7553"/>
                    <a:pt x="26975" y="6424"/>
                  </a:cubicBezTo>
                  <a:lnTo>
                    <a:pt x="26929" y="6480"/>
                  </a:lnTo>
                  <a:cubicBezTo>
                    <a:pt x="27457" y="7036"/>
                    <a:pt x="28079" y="7489"/>
                    <a:pt x="28737" y="7887"/>
                  </a:cubicBezTo>
                  <a:cubicBezTo>
                    <a:pt x="29992" y="8660"/>
                    <a:pt x="31451" y="9072"/>
                    <a:pt x="32914" y="9072"/>
                  </a:cubicBezTo>
                  <a:cubicBezTo>
                    <a:pt x="33643" y="9072"/>
                    <a:pt x="34373" y="8970"/>
                    <a:pt x="35078" y="8758"/>
                  </a:cubicBezTo>
                  <a:lnTo>
                    <a:pt x="35078" y="8758"/>
                  </a:lnTo>
                  <a:cubicBezTo>
                    <a:pt x="35069" y="8820"/>
                    <a:pt x="35060" y="8882"/>
                    <a:pt x="35051" y="8946"/>
                  </a:cubicBezTo>
                  <a:cubicBezTo>
                    <a:pt x="34369" y="9128"/>
                    <a:pt x="33688" y="9217"/>
                    <a:pt x="33017" y="9217"/>
                  </a:cubicBezTo>
                  <a:cubicBezTo>
                    <a:pt x="31322" y="9217"/>
                    <a:pt x="29687" y="8652"/>
                    <a:pt x="28240" y="7597"/>
                  </a:cubicBezTo>
                  <a:cubicBezTo>
                    <a:pt x="27524" y="7148"/>
                    <a:pt x="26824" y="6659"/>
                    <a:pt x="26121" y="6164"/>
                  </a:cubicBezTo>
                  <a:lnTo>
                    <a:pt x="26072" y="6215"/>
                  </a:lnTo>
                  <a:cubicBezTo>
                    <a:pt x="27856" y="8352"/>
                    <a:pt x="30044" y="9931"/>
                    <a:pt x="32578" y="9931"/>
                  </a:cubicBezTo>
                  <a:cubicBezTo>
                    <a:pt x="33347" y="9931"/>
                    <a:pt x="34147" y="9785"/>
                    <a:pt x="34979" y="9466"/>
                  </a:cubicBezTo>
                  <a:lnTo>
                    <a:pt x="34979" y="9466"/>
                  </a:lnTo>
                  <a:cubicBezTo>
                    <a:pt x="34965" y="9579"/>
                    <a:pt x="34950" y="9694"/>
                    <a:pt x="34935" y="9806"/>
                  </a:cubicBezTo>
                  <a:cubicBezTo>
                    <a:pt x="34435" y="10141"/>
                    <a:pt x="33762" y="10216"/>
                    <a:pt x="33149" y="10216"/>
                  </a:cubicBezTo>
                  <a:cubicBezTo>
                    <a:pt x="33072" y="10216"/>
                    <a:pt x="32995" y="10215"/>
                    <a:pt x="32920" y="10213"/>
                  </a:cubicBezTo>
                  <a:cubicBezTo>
                    <a:pt x="30598" y="10018"/>
                    <a:pt x="28121" y="9137"/>
                    <a:pt x="26770" y="7118"/>
                  </a:cubicBezTo>
                  <a:lnTo>
                    <a:pt x="26704" y="7143"/>
                  </a:lnTo>
                  <a:cubicBezTo>
                    <a:pt x="26943" y="7959"/>
                    <a:pt x="27478" y="8674"/>
                    <a:pt x="28126" y="9239"/>
                  </a:cubicBezTo>
                  <a:cubicBezTo>
                    <a:pt x="29205" y="10166"/>
                    <a:pt x="30991" y="10895"/>
                    <a:pt x="32636" y="10895"/>
                  </a:cubicBezTo>
                  <a:cubicBezTo>
                    <a:pt x="33452" y="10895"/>
                    <a:pt x="34234" y="10715"/>
                    <a:pt x="34876" y="10290"/>
                  </a:cubicBezTo>
                  <a:lnTo>
                    <a:pt x="34876" y="10290"/>
                  </a:lnTo>
                  <a:cubicBezTo>
                    <a:pt x="34867" y="10375"/>
                    <a:pt x="34856" y="10459"/>
                    <a:pt x="34848" y="10544"/>
                  </a:cubicBezTo>
                  <a:cubicBezTo>
                    <a:pt x="34164" y="10943"/>
                    <a:pt x="33471" y="11105"/>
                    <a:pt x="32780" y="11105"/>
                  </a:cubicBezTo>
                  <a:cubicBezTo>
                    <a:pt x="30790" y="11105"/>
                    <a:pt x="28807" y="9762"/>
                    <a:pt x="27058" y="8824"/>
                  </a:cubicBezTo>
                  <a:lnTo>
                    <a:pt x="27014" y="8880"/>
                  </a:lnTo>
                  <a:cubicBezTo>
                    <a:pt x="28097" y="9950"/>
                    <a:pt x="29311" y="10865"/>
                    <a:pt x="30715" y="11494"/>
                  </a:cubicBezTo>
                  <a:cubicBezTo>
                    <a:pt x="31251" y="11741"/>
                    <a:pt x="31834" y="11857"/>
                    <a:pt x="32420" y="11857"/>
                  </a:cubicBezTo>
                  <a:cubicBezTo>
                    <a:pt x="33238" y="11857"/>
                    <a:pt x="34063" y="11630"/>
                    <a:pt x="34774" y="11217"/>
                  </a:cubicBezTo>
                  <a:lnTo>
                    <a:pt x="34774" y="11217"/>
                  </a:lnTo>
                  <a:cubicBezTo>
                    <a:pt x="34705" y="11890"/>
                    <a:pt x="34644" y="12562"/>
                    <a:pt x="34585" y="13234"/>
                  </a:cubicBezTo>
                  <a:cubicBezTo>
                    <a:pt x="33626" y="13131"/>
                    <a:pt x="32754" y="12971"/>
                    <a:pt x="31823" y="12752"/>
                  </a:cubicBezTo>
                  <a:cubicBezTo>
                    <a:pt x="30862" y="12302"/>
                    <a:pt x="30154" y="11390"/>
                    <a:pt x="29282" y="10810"/>
                  </a:cubicBezTo>
                  <a:cubicBezTo>
                    <a:pt x="28703" y="10403"/>
                    <a:pt x="28115" y="10014"/>
                    <a:pt x="27453" y="9663"/>
                  </a:cubicBezTo>
                  <a:cubicBezTo>
                    <a:pt x="27453" y="9663"/>
                    <a:pt x="27400" y="9711"/>
                    <a:pt x="27401" y="9711"/>
                  </a:cubicBezTo>
                  <a:cubicBezTo>
                    <a:pt x="28256" y="11460"/>
                    <a:pt x="30050" y="12222"/>
                    <a:pt x="31724" y="12960"/>
                  </a:cubicBezTo>
                  <a:cubicBezTo>
                    <a:pt x="32291" y="13380"/>
                    <a:pt x="33013" y="13708"/>
                    <a:pt x="33725" y="13708"/>
                  </a:cubicBezTo>
                  <a:cubicBezTo>
                    <a:pt x="34008" y="13708"/>
                    <a:pt x="34289" y="13656"/>
                    <a:pt x="34559" y="13538"/>
                  </a:cubicBezTo>
                  <a:lnTo>
                    <a:pt x="34559" y="13538"/>
                  </a:lnTo>
                  <a:cubicBezTo>
                    <a:pt x="34502" y="14197"/>
                    <a:pt x="34446" y="14853"/>
                    <a:pt x="34385" y="15507"/>
                  </a:cubicBezTo>
                  <a:cubicBezTo>
                    <a:pt x="34370" y="15642"/>
                    <a:pt x="34356" y="15776"/>
                    <a:pt x="34340" y="15909"/>
                  </a:cubicBezTo>
                  <a:cubicBezTo>
                    <a:pt x="33865" y="14960"/>
                    <a:pt x="32979" y="14246"/>
                    <a:pt x="31932" y="14015"/>
                  </a:cubicBezTo>
                  <a:cubicBezTo>
                    <a:pt x="30123" y="13179"/>
                    <a:pt x="28933" y="11507"/>
                    <a:pt x="27186" y="10512"/>
                  </a:cubicBezTo>
                  <a:lnTo>
                    <a:pt x="27132" y="10560"/>
                  </a:lnTo>
                  <a:cubicBezTo>
                    <a:pt x="27494" y="11310"/>
                    <a:pt x="28013" y="11953"/>
                    <a:pt x="28613" y="12509"/>
                  </a:cubicBezTo>
                  <a:cubicBezTo>
                    <a:pt x="29518" y="13364"/>
                    <a:pt x="30714" y="13777"/>
                    <a:pt x="31848" y="14231"/>
                  </a:cubicBezTo>
                  <a:cubicBezTo>
                    <a:pt x="32766" y="14825"/>
                    <a:pt x="33393" y="15656"/>
                    <a:pt x="34282" y="16345"/>
                  </a:cubicBezTo>
                  <a:cubicBezTo>
                    <a:pt x="34229" y="16737"/>
                    <a:pt x="34169" y="17128"/>
                    <a:pt x="34101" y="17520"/>
                  </a:cubicBezTo>
                  <a:cubicBezTo>
                    <a:pt x="33896" y="16905"/>
                    <a:pt x="33508" y="16357"/>
                    <a:pt x="33001" y="15945"/>
                  </a:cubicBezTo>
                  <a:cubicBezTo>
                    <a:pt x="32293" y="15442"/>
                    <a:pt x="31442" y="15256"/>
                    <a:pt x="30841" y="14731"/>
                  </a:cubicBezTo>
                  <a:cubicBezTo>
                    <a:pt x="29601" y="13687"/>
                    <a:pt x="28523" y="12676"/>
                    <a:pt x="27376" y="11513"/>
                  </a:cubicBezTo>
                  <a:lnTo>
                    <a:pt x="27312" y="11546"/>
                  </a:lnTo>
                  <a:cubicBezTo>
                    <a:pt x="27711" y="13199"/>
                    <a:pt x="29098" y="14476"/>
                    <a:pt x="30646" y="15071"/>
                  </a:cubicBezTo>
                  <a:cubicBezTo>
                    <a:pt x="31446" y="15314"/>
                    <a:pt x="32128" y="15697"/>
                    <a:pt x="32596" y="16382"/>
                  </a:cubicBezTo>
                  <a:lnTo>
                    <a:pt x="34021" y="17965"/>
                  </a:lnTo>
                  <a:cubicBezTo>
                    <a:pt x="33957" y="18306"/>
                    <a:pt x="33887" y="18648"/>
                    <a:pt x="33811" y="18988"/>
                  </a:cubicBezTo>
                  <a:cubicBezTo>
                    <a:pt x="33721" y="18358"/>
                    <a:pt x="33453" y="17750"/>
                    <a:pt x="33010" y="17261"/>
                  </a:cubicBezTo>
                  <a:cubicBezTo>
                    <a:pt x="32347" y="16632"/>
                    <a:pt x="31452" y="16472"/>
                    <a:pt x="30802" y="15840"/>
                  </a:cubicBezTo>
                  <a:cubicBezTo>
                    <a:pt x="30240" y="15352"/>
                    <a:pt x="29442" y="14734"/>
                    <a:pt x="28870" y="14249"/>
                  </a:cubicBezTo>
                  <a:cubicBezTo>
                    <a:pt x="28226" y="13735"/>
                    <a:pt x="27625" y="13218"/>
                    <a:pt x="27042" y="12572"/>
                  </a:cubicBezTo>
                  <a:cubicBezTo>
                    <a:pt x="27042" y="12572"/>
                    <a:pt x="26977" y="12603"/>
                    <a:pt x="26978" y="12603"/>
                  </a:cubicBezTo>
                  <a:cubicBezTo>
                    <a:pt x="27487" y="14915"/>
                    <a:pt x="29874" y="15798"/>
                    <a:pt x="31745" y="16748"/>
                  </a:cubicBezTo>
                  <a:cubicBezTo>
                    <a:pt x="32692" y="17488"/>
                    <a:pt x="33070" y="18537"/>
                    <a:pt x="33670" y="19598"/>
                  </a:cubicBezTo>
                  <a:cubicBezTo>
                    <a:pt x="33593" y="19917"/>
                    <a:pt x="33510" y="20236"/>
                    <a:pt x="33423" y="20552"/>
                  </a:cubicBezTo>
                  <a:cubicBezTo>
                    <a:pt x="33398" y="19763"/>
                    <a:pt x="33090" y="18988"/>
                    <a:pt x="32559" y="18386"/>
                  </a:cubicBezTo>
                  <a:cubicBezTo>
                    <a:pt x="31909" y="17742"/>
                    <a:pt x="31063" y="17466"/>
                    <a:pt x="30411" y="16946"/>
                  </a:cubicBezTo>
                  <a:cubicBezTo>
                    <a:pt x="29103" y="15910"/>
                    <a:pt x="27631" y="15308"/>
                    <a:pt x="26605" y="13965"/>
                  </a:cubicBezTo>
                  <a:lnTo>
                    <a:pt x="26537" y="13989"/>
                  </a:lnTo>
                  <a:cubicBezTo>
                    <a:pt x="26605" y="14895"/>
                    <a:pt x="27274" y="15642"/>
                    <a:pt x="27944" y="16161"/>
                  </a:cubicBezTo>
                  <a:cubicBezTo>
                    <a:pt x="28945" y="16977"/>
                    <a:pt x="30283" y="17169"/>
                    <a:pt x="31353" y="17812"/>
                  </a:cubicBezTo>
                  <a:cubicBezTo>
                    <a:pt x="32224" y="18680"/>
                    <a:pt x="32656" y="19748"/>
                    <a:pt x="33347" y="20817"/>
                  </a:cubicBezTo>
                  <a:cubicBezTo>
                    <a:pt x="33212" y="21293"/>
                    <a:pt x="33067" y="21766"/>
                    <a:pt x="32910" y="22236"/>
                  </a:cubicBezTo>
                  <a:cubicBezTo>
                    <a:pt x="32862" y="21474"/>
                    <a:pt x="32600" y="20725"/>
                    <a:pt x="32147" y="20091"/>
                  </a:cubicBezTo>
                  <a:cubicBezTo>
                    <a:pt x="31520" y="19311"/>
                    <a:pt x="30624" y="18918"/>
                    <a:pt x="29974" y="18270"/>
                  </a:cubicBezTo>
                  <a:cubicBezTo>
                    <a:pt x="28682" y="16973"/>
                    <a:pt x="27034" y="16155"/>
                    <a:pt x="25848" y="14782"/>
                  </a:cubicBezTo>
                  <a:lnTo>
                    <a:pt x="25779" y="14802"/>
                  </a:lnTo>
                  <a:cubicBezTo>
                    <a:pt x="25824" y="15298"/>
                    <a:pt x="26115" y="15728"/>
                    <a:pt x="26398" y="16107"/>
                  </a:cubicBezTo>
                  <a:cubicBezTo>
                    <a:pt x="27539" y="17649"/>
                    <a:pt x="29416" y="18261"/>
                    <a:pt x="30920" y="19310"/>
                  </a:cubicBezTo>
                  <a:cubicBezTo>
                    <a:pt x="31772" y="20297"/>
                    <a:pt x="32148" y="21487"/>
                    <a:pt x="32760" y="22673"/>
                  </a:cubicBezTo>
                  <a:cubicBezTo>
                    <a:pt x="32659" y="22963"/>
                    <a:pt x="32553" y="23251"/>
                    <a:pt x="32445" y="23538"/>
                  </a:cubicBezTo>
                  <a:cubicBezTo>
                    <a:pt x="32097" y="21865"/>
                    <a:pt x="30601" y="20979"/>
                    <a:pt x="29412" y="19929"/>
                  </a:cubicBezTo>
                  <a:cubicBezTo>
                    <a:pt x="28272" y="18770"/>
                    <a:pt x="27119" y="17686"/>
                    <a:pt x="25662" y="16905"/>
                  </a:cubicBezTo>
                  <a:lnTo>
                    <a:pt x="25612" y="16957"/>
                  </a:lnTo>
                  <a:cubicBezTo>
                    <a:pt x="26036" y="17683"/>
                    <a:pt x="26578" y="18293"/>
                    <a:pt x="27167" y="18854"/>
                  </a:cubicBezTo>
                  <a:cubicBezTo>
                    <a:pt x="28013" y="19735"/>
                    <a:pt x="29264" y="20141"/>
                    <a:pt x="30184" y="20902"/>
                  </a:cubicBezTo>
                  <a:cubicBezTo>
                    <a:pt x="30901" y="21862"/>
                    <a:pt x="31452" y="22862"/>
                    <a:pt x="32383" y="23697"/>
                  </a:cubicBezTo>
                  <a:cubicBezTo>
                    <a:pt x="32202" y="24169"/>
                    <a:pt x="32009" y="24636"/>
                    <a:pt x="31805" y="25100"/>
                  </a:cubicBezTo>
                  <a:cubicBezTo>
                    <a:pt x="31756" y="24293"/>
                    <a:pt x="31385" y="23527"/>
                    <a:pt x="30842" y="22936"/>
                  </a:cubicBezTo>
                  <a:cubicBezTo>
                    <a:pt x="30212" y="22336"/>
                    <a:pt x="29378" y="22001"/>
                    <a:pt x="28899" y="21253"/>
                  </a:cubicBezTo>
                  <a:cubicBezTo>
                    <a:pt x="27871" y="19934"/>
                    <a:pt x="27035" y="18269"/>
                    <a:pt x="25453" y="17538"/>
                  </a:cubicBezTo>
                  <a:lnTo>
                    <a:pt x="25419" y="17600"/>
                  </a:lnTo>
                  <a:cubicBezTo>
                    <a:pt x="25935" y="18253"/>
                    <a:pt x="26297" y="19014"/>
                    <a:pt x="26812" y="19695"/>
                  </a:cubicBezTo>
                  <a:cubicBezTo>
                    <a:pt x="27545" y="20751"/>
                    <a:pt x="28635" y="21535"/>
                    <a:pt x="29641" y="22320"/>
                  </a:cubicBezTo>
                  <a:cubicBezTo>
                    <a:pt x="30452" y="23252"/>
                    <a:pt x="31010" y="24260"/>
                    <a:pt x="31709" y="25319"/>
                  </a:cubicBezTo>
                  <a:cubicBezTo>
                    <a:pt x="31574" y="25621"/>
                    <a:pt x="31435" y="25921"/>
                    <a:pt x="31291" y="26218"/>
                  </a:cubicBezTo>
                  <a:cubicBezTo>
                    <a:pt x="31268" y="25898"/>
                    <a:pt x="31169" y="25586"/>
                    <a:pt x="31048" y="25296"/>
                  </a:cubicBezTo>
                  <a:cubicBezTo>
                    <a:pt x="30723" y="24427"/>
                    <a:pt x="29968" y="23871"/>
                    <a:pt x="29247" y="23368"/>
                  </a:cubicBezTo>
                  <a:cubicBezTo>
                    <a:pt x="27626" y="22022"/>
                    <a:pt x="26335" y="20384"/>
                    <a:pt x="25660" y="18365"/>
                  </a:cubicBezTo>
                  <a:lnTo>
                    <a:pt x="25589" y="18362"/>
                  </a:lnTo>
                  <a:cubicBezTo>
                    <a:pt x="25492" y="18785"/>
                    <a:pt x="25499" y="19220"/>
                    <a:pt x="25582" y="19643"/>
                  </a:cubicBezTo>
                  <a:cubicBezTo>
                    <a:pt x="25387" y="19359"/>
                    <a:pt x="25192" y="19098"/>
                    <a:pt x="24998" y="18876"/>
                  </a:cubicBezTo>
                  <a:lnTo>
                    <a:pt x="24998" y="18876"/>
                  </a:lnTo>
                  <a:cubicBezTo>
                    <a:pt x="25543" y="20583"/>
                    <a:pt x="26281" y="22228"/>
                    <a:pt x="27595" y="23517"/>
                  </a:cubicBezTo>
                  <a:cubicBezTo>
                    <a:pt x="28929" y="24551"/>
                    <a:pt x="29833" y="26022"/>
                    <a:pt x="30643" y="27491"/>
                  </a:cubicBezTo>
                  <a:cubicBezTo>
                    <a:pt x="30454" y="27842"/>
                    <a:pt x="30260" y="28189"/>
                    <a:pt x="30058" y="28531"/>
                  </a:cubicBezTo>
                  <a:cubicBezTo>
                    <a:pt x="29856" y="27418"/>
                    <a:pt x="29360" y="26293"/>
                    <a:pt x="28418" y="25607"/>
                  </a:cubicBezTo>
                  <a:cubicBezTo>
                    <a:pt x="26960" y="24454"/>
                    <a:pt x="25563" y="23118"/>
                    <a:pt x="24563" y="21539"/>
                  </a:cubicBezTo>
                  <a:cubicBezTo>
                    <a:pt x="24338" y="21162"/>
                    <a:pt x="24137" y="20761"/>
                    <a:pt x="24108" y="20313"/>
                  </a:cubicBezTo>
                  <a:lnTo>
                    <a:pt x="24036" y="20306"/>
                  </a:lnTo>
                  <a:lnTo>
                    <a:pt x="24036" y="20306"/>
                  </a:lnTo>
                  <a:cubicBezTo>
                    <a:pt x="23946" y="20775"/>
                    <a:pt x="24078" y="21259"/>
                    <a:pt x="24245" y="21692"/>
                  </a:cubicBezTo>
                  <a:cubicBezTo>
                    <a:pt x="24978" y="23410"/>
                    <a:pt x="26248" y="24860"/>
                    <a:pt x="27700" y="26016"/>
                  </a:cubicBezTo>
                  <a:cubicBezTo>
                    <a:pt x="28843" y="26663"/>
                    <a:pt x="29374" y="27912"/>
                    <a:pt x="29677" y="29162"/>
                  </a:cubicBezTo>
                  <a:cubicBezTo>
                    <a:pt x="29561" y="29349"/>
                    <a:pt x="29443" y="29536"/>
                    <a:pt x="29323" y="29722"/>
                  </a:cubicBezTo>
                  <a:cubicBezTo>
                    <a:pt x="29263" y="26876"/>
                    <a:pt x="26902" y="25434"/>
                    <a:pt x="24772" y="23789"/>
                  </a:cubicBezTo>
                  <a:cubicBezTo>
                    <a:pt x="24083" y="23214"/>
                    <a:pt x="23382" y="22632"/>
                    <a:pt x="22970" y="21817"/>
                  </a:cubicBezTo>
                  <a:lnTo>
                    <a:pt x="22903" y="21838"/>
                  </a:lnTo>
                  <a:cubicBezTo>
                    <a:pt x="23102" y="22777"/>
                    <a:pt x="23762" y="23534"/>
                    <a:pt x="24395" y="24203"/>
                  </a:cubicBezTo>
                  <a:cubicBezTo>
                    <a:pt x="25580" y="25522"/>
                    <a:pt x="27332" y="26447"/>
                    <a:pt x="28216" y="27945"/>
                  </a:cubicBezTo>
                  <a:cubicBezTo>
                    <a:pt x="28600" y="28669"/>
                    <a:pt x="28818" y="29522"/>
                    <a:pt x="28897" y="30364"/>
                  </a:cubicBezTo>
                  <a:cubicBezTo>
                    <a:pt x="28802" y="30505"/>
                    <a:pt x="28705" y="30644"/>
                    <a:pt x="28608" y="30783"/>
                  </a:cubicBezTo>
                  <a:cubicBezTo>
                    <a:pt x="28645" y="29986"/>
                    <a:pt x="28465" y="29182"/>
                    <a:pt x="28067" y="28470"/>
                  </a:cubicBezTo>
                  <a:cubicBezTo>
                    <a:pt x="27515" y="27601"/>
                    <a:pt x="26626" y="27088"/>
                    <a:pt x="25907" y="26492"/>
                  </a:cubicBezTo>
                  <a:cubicBezTo>
                    <a:pt x="24443" y="25303"/>
                    <a:pt x="22964" y="24324"/>
                    <a:pt x="21825" y="22765"/>
                  </a:cubicBezTo>
                  <a:lnTo>
                    <a:pt x="21760" y="22794"/>
                  </a:lnTo>
                  <a:cubicBezTo>
                    <a:pt x="21936" y="23756"/>
                    <a:pt x="22491" y="24661"/>
                    <a:pt x="23223" y="25324"/>
                  </a:cubicBezTo>
                  <a:cubicBezTo>
                    <a:pt x="24259" y="26361"/>
                    <a:pt x="25798" y="26653"/>
                    <a:pt x="26891" y="27546"/>
                  </a:cubicBezTo>
                  <a:cubicBezTo>
                    <a:pt x="27678" y="28598"/>
                    <a:pt x="27914" y="29849"/>
                    <a:pt x="28382" y="31101"/>
                  </a:cubicBezTo>
                  <a:cubicBezTo>
                    <a:pt x="28063" y="31542"/>
                    <a:pt x="27732" y="31974"/>
                    <a:pt x="27392" y="32398"/>
                  </a:cubicBezTo>
                  <a:cubicBezTo>
                    <a:pt x="27593" y="29646"/>
                    <a:pt x="24941" y="27476"/>
                    <a:pt x="22731" y="26210"/>
                  </a:cubicBezTo>
                  <a:cubicBezTo>
                    <a:pt x="21918" y="25700"/>
                    <a:pt x="21199" y="25068"/>
                    <a:pt x="20831" y="24143"/>
                  </a:cubicBezTo>
                  <a:lnTo>
                    <a:pt x="20762" y="24163"/>
                  </a:lnTo>
                  <a:cubicBezTo>
                    <a:pt x="20842" y="24655"/>
                    <a:pt x="21040" y="25141"/>
                    <a:pt x="21341" y="25559"/>
                  </a:cubicBezTo>
                  <a:cubicBezTo>
                    <a:pt x="23393" y="27913"/>
                    <a:pt x="27331" y="29530"/>
                    <a:pt x="26780" y="33133"/>
                  </a:cubicBezTo>
                  <a:cubicBezTo>
                    <a:pt x="26636" y="33302"/>
                    <a:pt x="26489" y="33468"/>
                    <a:pt x="26341" y="33633"/>
                  </a:cubicBezTo>
                  <a:cubicBezTo>
                    <a:pt x="26799" y="30822"/>
                    <a:pt x="24997" y="29190"/>
                    <a:pt x="22176" y="28301"/>
                  </a:cubicBezTo>
                  <a:cubicBezTo>
                    <a:pt x="21357" y="27980"/>
                    <a:pt x="20630" y="27480"/>
                    <a:pt x="19962" y="26860"/>
                  </a:cubicBezTo>
                  <a:cubicBezTo>
                    <a:pt x="19962" y="26860"/>
                    <a:pt x="19911" y="26904"/>
                    <a:pt x="19908" y="26904"/>
                  </a:cubicBezTo>
                  <a:cubicBezTo>
                    <a:pt x="19908" y="26904"/>
                    <a:pt x="19908" y="26904"/>
                    <a:pt x="19908" y="26904"/>
                  </a:cubicBezTo>
                  <a:lnTo>
                    <a:pt x="19908" y="26904"/>
                  </a:lnTo>
                  <a:cubicBezTo>
                    <a:pt x="21204" y="29300"/>
                    <a:pt x="24924" y="29278"/>
                    <a:pt x="25631" y="32044"/>
                  </a:cubicBezTo>
                  <a:cubicBezTo>
                    <a:pt x="25813" y="32775"/>
                    <a:pt x="25796" y="33578"/>
                    <a:pt x="25676" y="34350"/>
                  </a:cubicBezTo>
                  <a:cubicBezTo>
                    <a:pt x="25626" y="34402"/>
                    <a:pt x="25576" y="34453"/>
                    <a:pt x="25526" y="34505"/>
                  </a:cubicBezTo>
                  <a:cubicBezTo>
                    <a:pt x="25730" y="33398"/>
                    <a:pt x="25536" y="32198"/>
                    <a:pt x="24762" y="31340"/>
                  </a:cubicBezTo>
                  <a:cubicBezTo>
                    <a:pt x="23757" y="30330"/>
                    <a:pt x="22411" y="29713"/>
                    <a:pt x="21384" y="28737"/>
                  </a:cubicBezTo>
                  <a:cubicBezTo>
                    <a:pt x="20690" y="28140"/>
                    <a:pt x="20073" y="27451"/>
                    <a:pt x="19683" y="26593"/>
                  </a:cubicBezTo>
                  <a:lnTo>
                    <a:pt x="19615" y="26614"/>
                  </a:lnTo>
                  <a:cubicBezTo>
                    <a:pt x="20004" y="28536"/>
                    <a:pt x="21683" y="29892"/>
                    <a:pt x="23165" y="31018"/>
                  </a:cubicBezTo>
                  <a:cubicBezTo>
                    <a:pt x="24837" y="31963"/>
                    <a:pt x="25241" y="33501"/>
                    <a:pt x="24836" y="35189"/>
                  </a:cubicBezTo>
                  <a:cubicBezTo>
                    <a:pt x="24649" y="35369"/>
                    <a:pt x="24459" y="35547"/>
                    <a:pt x="24267" y="35721"/>
                  </a:cubicBezTo>
                  <a:cubicBezTo>
                    <a:pt x="23981" y="34536"/>
                    <a:pt x="23405" y="33388"/>
                    <a:pt x="22474" y="32575"/>
                  </a:cubicBezTo>
                  <a:cubicBezTo>
                    <a:pt x="20956" y="31045"/>
                    <a:pt x="19624" y="29233"/>
                    <a:pt x="18832" y="27209"/>
                  </a:cubicBezTo>
                  <a:lnTo>
                    <a:pt x="18761" y="27221"/>
                  </a:lnTo>
                  <a:cubicBezTo>
                    <a:pt x="18816" y="28136"/>
                    <a:pt x="19151" y="29009"/>
                    <a:pt x="19540" y="29828"/>
                  </a:cubicBezTo>
                  <a:cubicBezTo>
                    <a:pt x="20151" y="31058"/>
                    <a:pt x="20924" y="32240"/>
                    <a:pt x="22002" y="33126"/>
                  </a:cubicBezTo>
                  <a:cubicBezTo>
                    <a:pt x="22911" y="33868"/>
                    <a:pt x="23541" y="34896"/>
                    <a:pt x="23956" y="35999"/>
                  </a:cubicBezTo>
                  <a:cubicBezTo>
                    <a:pt x="23672" y="36248"/>
                    <a:pt x="23384" y="36492"/>
                    <a:pt x="23090" y="36730"/>
                  </a:cubicBezTo>
                  <a:cubicBezTo>
                    <a:pt x="22885" y="35558"/>
                    <a:pt x="22233" y="34510"/>
                    <a:pt x="21422" y="33659"/>
                  </a:cubicBezTo>
                  <a:cubicBezTo>
                    <a:pt x="20041" y="32033"/>
                    <a:pt x="19215" y="30000"/>
                    <a:pt x="18274" y="28086"/>
                  </a:cubicBezTo>
                  <a:lnTo>
                    <a:pt x="18206" y="28108"/>
                  </a:lnTo>
                  <a:cubicBezTo>
                    <a:pt x="18360" y="28980"/>
                    <a:pt x="18601" y="29830"/>
                    <a:pt x="18898" y="30665"/>
                  </a:cubicBezTo>
                  <a:cubicBezTo>
                    <a:pt x="19371" y="31915"/>
                    <a:pt x="19921" y="33202"/>
                    <a:pt x="20895" y="34178"/>
                  </a:cubicBezTo>
                  <a:cubicBezTo>
                    <a:pt x="21720" y="34961"/>
                    <a:pt x="22393" y="35945"/>
                    <a:pt x="22702" y="37038"/>
                  </a:cubicBezTo>
                  <a:cubicBezTo>
                    <a:pt x="22403" y="37270"/>
                    <a:pt x="22100" y="37498"/>
                    <a:pt x="21793" y="37717"/>
                  </a:cubicBezTo>
                  <a:cubicBezTo>
                    <a:pt x="21673" y="36109"/>
                    <a:pt x="20241" y="34944"/>
                    <a:pt x="19626" y="33478"/>
                  </a:cubicBezTo>
                  <a:cubicBezTo>
                    <a:pt x="18826" y="31928"/>
                    <a:pt x="18135" y="30310"/>
                    <a:pt x="17543" y="28627"/>
                  </a:cubicBezTo>
                  <a:lnTo>
                    <a:pt x="17543" y="28627"/>
                  </a:lnTo>
                  <a:cubicBezTo>
                    <a:pt x="17419" y="30145"/>
                    <a:pt x="18278" y="32344"/>
                    <a:pt x="18944" y="33823"/>
                  </a:cubicBezTo>
                  <a:cubicBezTo>
                    <a:pt x="19552" y="35327"/>
                    <a:pt x="21136" y="36386"/>
                    <a:pt x="21386" y="38002"/>
                  </a:cubicBezTo>
                  <a:cubicBezTo>
                    <a:pt x="21107" y="38193"/>
                    <a:pt x="20825" y="38379"/>
                    <a:pt x="20538" y="38560"/>
                  </a:cubicBezTo>
                  <a:cubicBezTo>
                    <a:pt x="20176" y="37527"/>
                    <a:pt x="19595" y="36672"/>
                    <a:pt x="18998" y="35770"/>
                  </a:cubicBezTo>
                  <a:cubicBezTo>
                    <a:pt x="18324" y="33852"/>
                    <a:pt x="18329" y="31846"/>
                    <a:pt x="17083" y="30082"/>
                  </a:cubicBezTo>
                  <a:lnTo>
                    <a:pt x="17014" y="30102"/>
                  </a:lnTo>
                  <a:cubicBezTo>
                    <a:pt x="17020" y="32187"/>
                    <a:pt x="17923" y="34027"/>
                    <a:pt x="18784" y="35861"/>
                  </a:cubicBezTo>
                  <a:cubicBezTo>
                    <a:pt x="19045" y="36927"/>
                    <a:pt x="19469" y="37955"/>
                    <a:pt x="20279" y="38719"/>
                  </a:cubicBezTo>
                  <a:cubicBezTo>
                    <a:pt x="19923" y="38937"/>
                    <a:pt x="19562" y="39146"/>
                    <a:pt x="19195" y="39346"/>
                  </a:cubicBezTo>
                  <a:cubicBezTo>
                    <a:pt x="18382" y="37337"/>
                    <a:pt x="17750" y="35239"/>
                    <a:pt x="17277" y="33124"/>
                  </a:cubicBezTo>
                  <a:cubicBezTo>
                    <a:pt x="17091" y="32373"/>
                    <a:pt x="16989" y="31609"/>
                    <a:pt x="16849" y="30835"/>
                  </a:cubicBezTo>
                  <a:lnTo>
                    <a:pt x="16777" y="30836"/>
                  </a:lnTo>
                  <a:cubicBezTo>
                    <a:pt x="16691" y="31618"/>
                    <a:pt x="16675" y="32415"/>
                    <a:pt x="16742" y="33203"/>
                  </a:cubicBezTo>
                  <a:cubicBezTo>
                    <a:pt x="16933" y="35450"/>
                    <a:pt x="17622" y="37630"/>
                    <a:pt x="18706" y="39606"/>
                  </a:cubicBezTo>
                  <a:cubicBezTo>
                    <a:pt x="18222" y="39856"/>
                    <a:pt x="17729" y="40090"/>
                    <a:pt x="17228" y="40305"/>
                  </a:cubicBezTo>
                  <a:cubicBezTo>
                    <a:pt x="17112" y="40173"/>
                    <a:pt x="17011" y="40027"/>
                    <a:pt x="16923" y="39840"/>
                  </a:cubicBezTo>
                  <a:cubicBezTo>
                    <a:pt x="16116" y="38234"/>
                    <a:pt x="16179" y="36308"/>
                    <a:pt x="16352" y="34558"/>
                  </a:cubicBezTo>
                  <a:cubicBezTo>
                    <a:pt x="16434" y="32803"/>
                    <a:pt x="16950" y="30767"/>
                    <a:pt x="15931" y="29147"/>
                  </a:cubicBezTo>
                  <a:lnTo>
                    <a:pt x="15871" y="29188"/>
                  </a:lnTo>
                  <a:cubicBezTo>
                    <a:pt x="16142" y="30037"/>
                    <a:pt x="16070" y="30946"/>
                    <a:pt x="16000" y="31820"/>
                  </a:cubicBezTo>
                  <a:cubicBezTo>
                    <a:pt x="15676" y="33585"/>
                    <a:pt x="15723" y="35495"/>
                    <a:pt x="16035" y="37280"/>
                  </a:cubicBezTo>
                  <a:cubicBezTo>
                    <a:pt x="16205" y="38344"/>
                    <a:pt x="16266" y="39500"/>
                    <a:pt x="16788" y="40490"/>
                  </a:cubicBezTo>
                  <a:cubicBezTo>
                    <a:pt x="16389" y="40654"/>
                    <a:pt x="15985" y="40807"/>
                    <a:pt x="15576" y="40948"/>
                  </a:cubicBezTo>
                  <a:cubicBezTo>
                    <a:pt x="15233" y="38554"/>
                    <a:pt x="14188" y="36285"/>
                    <a:pt x="14324" y="33865"/>
                  </a:cubicBezTo>
                  <a:cubicBezTo>
                    <a:pt x="14702" y="32575"/>
                    <a:pt x="15594" y="30652"/>
                    <a:pt x="14686" y="29315"/>
                  </a:cubicBezTo>
                  <a:lnTo>
                    <a:pt x="14686" y="29315"/>
                  </a:lnTo>
                  <a:cubicBezTo>
                    <a:pt x="14637" y="30332"/>
                    <a:pt x="14405" y="31250"/>
                    <a:pt x="14234" y="32288"/>
                  </a:cubicBezTo>
                  <a:cubicBezTo>
                    <a:pt x="13856" y="35261"/>
                    <a:pt x="13670" y="38411"/>
                    <a:pt x="15353" y="41023"/>
                  </a:cubicBezTo>
                  <a:cubicBezTo>
                    <a:pt x="14882" y="41181"/>
                    <a:pt x="14403" y="41325"/>
                    <a:pt x="13919" y="41453"/>
                  </a:cubicBezTo>
                  <a:cubicBezTo>
                    <a:pt x="13699" y="39580"/>
                    <a:pt x="13287" y="37817"/>
                    <a:pt x="13069" y="35951"/>
                  </a:cubicBezTo>
                  <a:cubicBezTo>
                    <a:pt x="13030" y="35466"/>
                    <a:pt x="13021" y="34962"/>
                    <a:pt x="13175" y="34498"/>
                  </a:cubicBezTo>
                  <a:cubicBezTo>
                    <a:pt x="13751" y="33128"/>
                    <a:pt x="14309" y="31432"/>
                    <a:pt x="13396" y="30064"/>
                  </a:cubicBezTo>
                  <a:lnTo>
                    <a:pt x="13396" y="30064"/>
                  </a:lnTo>
                  <a:cubicBezTo>
                    <a:pt x="13277" y="31968"/>
                    <a:pt x="13071" y="33976"/>
                    <a:pt x="12677" y="35939"/>
                  </a:cubicBezTo>
                  <a:cubicBezTo>
                    <a:pt x="12429" y="37729"/>
                    <a:pt x="12745" y="40020"/>
                    <a:pt x="13751" y="41496"/>
                  </a:cubicBezTo>
                  <a:cubicBezTo>
                    <a:pt x="13026" y="41682"/>
                    <a:pt x="12285" y="41834"/>
                    <a:pt x="11533" y="41950"/>
                  </a:cubicBezTo>
                  <a:cubicBezTo>
                    <a:pt x="11644" y="41080"/>
                    <a:pt x="11690" y="40228"/>
                    <a:pt x="11720" y="39375"/>
                  </a:cubicBezTo>
                  <a:cubicBezTo>
                    <a:pt x="11714" y="38532"/>
                    <a:pt x="11726" y="37355"/>
                    <a:pt x="11711" y="36519"/>
                  </a:cubicBezTo>
                  <a:cubicBezTo>
                    <a:pt x="11651" y="35518"/>
                    <a:pt x="12098" y="34647"/>
                    <a:pt x="12396" y="33716"/>
                  </a:cubicBezTo>
                  <a:cubicBezTo>
                    <a:pt x="12613" y="32756"/>
                    <a:pt x="12622" y="31688"/>
                    <a:pt x="12173" y="30785"/>
                  </a:cubicBezTo>
                  <a:cubicBezTo>
                    <a:pt x="12173" y="30785"/>
                    <a:pt x="12104" y="30805"/>
                    <a:pt x="12105" y="30805"/>
                  </a:cubicBezTo>
                  <a:cubicBezTo>
                    <a:pt x="11981" y="32251"/>
                    <a:pt x="11826" y="33617"/>
                    <a:pt x="11678" y="35045"/>
                  </a:cubicBezTo>
                  <a:cubicBezTo>
                    <a:pt x="11030" y="37302"/>
                    <a:pt x="10641" y="39687"/>
                    <a:pt x="11329" y="41978"/>
                  </a:cubicBezTo>
                  <a:cubicBezTo>
                    <a:pt x="10892" y="42041"/>
                    <a:pt x="10449" y="42092"/>
                    <a:pt x="10003" y="42129"/>
                  </a:cubicBezTo>
                  <a:cubicBezTo>
                    <a:pt x="10221" y="39975"/>
                    <a:pt x="9743" y="37806"/>
                    <a:pt x="10313" y="35717"/>
                  </a:cubicBezTo>
                  <a:cubicBezTo>
                    <a:pt x="10950" y="34494"/>
                    <a:pt x="11517" y="33107"/>
                    <a:pt x="11136" y="31702"/>
                  </a:cubicBezTo>
                  <a:lnTo>
                    <a:pt x="11136" y="31702"/>
                  </a:lnTo>
                  <a:lnTo>
                    <a:pt x="11065" y="31708"/>
                  </a:lnTo>
                  <a:cubicBezTo>
                    <a:pt x="10634" y="33017"/>
                    <a:pt x="10327" y="34293"/>
                    <a:pt x="10094" y="35640"/>
                  </a:cubicBezTo>
                  <a:cubicBezTo>
                    <a:pt x="9663" y="36961"/>
                    <a:pt x="9213" y="38311"/>
                    <a:pt x="9302" y="39724"/>
                  </a:cubicBezTo>
                  <a:cubicBezTo>
                    <a:pt x="9349" y="40548"/>
                    <a:pt x="9487" y="41368"/>
                    <a:pt x="9781" y="42148"/>
                  </a:cubicBezTo>
                  <a:cubicBezTo>
                    <a:pt x="9654" y="42157"/>
                    <a:pt x="9529" y="42166"/>
                    <a:pt x="9402" y="42173"/>
                  </a:cubicBezTo>
                  <a:cubicBezTo>
                    <a:pt x="8988" y="42208"/>
                    <a:pt x="8575" y="42235"/>
                    <a:pt x="8160" y="42253"/>
                  </a:cubicBezTo>
                  <a:cubicBezTo>
                    <a:pt x="8727" y="40302"/>
                    <a:pt x="8712" y="38319"/>
                    <a:pt x="9098" y="36344"/>
                  </a:cubicBezTo>
                  <a:cubicBezTo>
                    <a:pt x="9609" y="35176"/>
                    <a:pt x="10058" y="34024"/>
                    <a:pt x="10072" y="32702"/>
                  </a:cubicBezTo>
                  <a:lnTo>
                    <a:pt x="10004" y="32679"/>
                  </a:lnTo>
                  <a:cubicBezTo>
                    <a:pt x="9220" y="33756"/>
                    <a:pt x="8978" y="35011"/>
                    <a:pt x="8872" y="36287"/>
                  </a:cubicBezTo>
                  <a:cubicBezTo>
                    <a:pt x="8578" y="37520"/>
                    <a:pt x="7977" y="38681"/>
                    <a:pt x="7859" y="39962"/>
                  </a:cubicBezTo>
                  <a:cubicBezTo>
                    <a:pt x="7784" y="40720"/>
                    <a:pt x="7776" y="41500"/>
                    <a:pt x="7942" y="42262"/>
                  </a:cubicBezTo>
                  <a:cubicBezTo>
                    <a:pt x="7531" y="42277"/>
                    <a:pt x="7119" y="42285"/>
                    <a:pt x="6707" y="42285"/>
                  </a:cubicBezTo>
                  <a:cubicBezTo>
                    <a:pt x="6442" y="42285"/>
                    <a:pt x="6178" y="42282"/>
                    <a:pt x="5913" y="42275"/>
                  </a:cubicBezTo>
                  <a:cubicBezTo>
                    <a:pt x="6815" y="40587"/>
                    <a:pt x="6923" y="38711"/>
                    <a:pt x="7438" y="36906"/>
                  </a:cubicBezTo>
                  <a:cubicBezTo>
                    <a:pt x="8016" y="35874"/>
                    <a:pt x="8520" y="34845"/>
                    <a:pt x="8596" y="33615"/>
                  </a:cubicBezTo>
                  <a:lnTo>
                    <a:pt x="8531" y="33586"/>
                  </a:lnTo>
                  <a:cubicBezTo>
                    <a:pt x="7704" y="34516"/>
                    <a:pt x="7401" y="35657"/>
                    <a:pt x="7219" y="36832"/>
                  </a:cubicBezTo>
                  <a:cubicBezTo>
                    <a:pt x="6854" y="37943"/>
                    <a:pt x="6181" y="38954"/>
                    <a:pt x="5934" y="40111"/>
                  </a:cubicBezTo>
                  <a:cubicBezTo>
                    <a:pt x="5773" y="40810"/>
                    <a:pt x="5681" y="41532"/>
                    <a:pt x="5715" y="42271"/>
                  </a:cubicBezTo>
                  <a:cubicBezTo>
                    <a:pt x="5093" y="42254"/>
                    <a:pt x="4472" y="42219"/>
                    <a:pt x="3850" y="42171"/>
                  </a:cubicBezTo>
                  <a:cubicBezTo>
                    <a:pt x="4772" y="40743"/>
                    <a:pt x="4907" y="39088"/>
                    <a:pt x="5497" y="37545"/>
                  </a:cubicBezTo>
                  <a:cubicBezTo>
                    <a:pt x="6113" y="36712"/>
                    <a:pt x="6656" y="35891"/>
                    <a:pt x="6842" y="34817"/>
                  </a:cubicBezTo>
                  <a:lnTo>
                    <a:pt x="6782" y="34779"/>
                  </a:lnTo>
                  <a:cubicBezTo>
                    <a:pt x="5895" y="35450"/>
                    <a:pt x="5525" y="36432"/>
                    <a:pt x="5288" y="37450"/>
                  </a:cubicBezTo>
                  <a:cubicBezTo>
                    <a:pt x="4879" y="38391"/>
                    <a:pt x="4180" y="39210"/>
                    <a:pt x="3921" y="40220"/>
                  </a:cubicBezTo>
                  <a:cubicBezTo>
                    <a:pt x="3744" y="40842"/>
                    <a:pt x="3647" y="41493"/>
                    <a:pt x="3685" y="42160"/>
                  </a:cubicBezTo>
                  <a:cubicBezTo>
                    <a:pt x="3566" y="42150"/>
                    <a:pt x="3448" y="42139"/>
                    <a:pt x="3328" y="42129"/>
                  </a:cubicBezTo>
                  <a:cubicBezTo>
                    <a:pt x="2993" y="39571"/>
                    <a:pt x="5018" y="35498"/>
                    <a:pt x="5039" y="35456"/>
                  </a:cubicBezTo>
                  <a:lnTo>
                    <a:pt x="4400" y="35136"/>
                  </a:lnTo>
                  <a:cubicBezTo>
                    <a:pt x="4313" y="35307"/>
                    <a:pt x="2337" y="39285"/>
                    <a:pt x="2600" y="42058"/>
                  </a:cubicBezTo>
                  <a:cubicBezTo>
                    <a:pt x="2450" y="42042"/>
                    <a:pt x="2300" y="42025"/>
                    <a:pt x="2149" y="42006"/>
                  </a:cubicBezTo>
                  <a:cubicBezTo>
                    <a:pt x="2062" y="41681"/>
                    <a:pt x="1983" y="41360"/>
                    <a:pt x="1933" y="41042"/>
                  </a:cubicBezTo>
                  <a:cubicBezTo>
                    <a:pt x="1918" y="39111"/>
                    <a:pt x="2517" y="37313"/>
                    <a:pt x="2971" y="35414"/>
                  </a:cubicBezTo>
                  <a:lnTo>
                    <a:pt x="2907" y="35381"/>
                  </a:lnTo>
                  <a:cubicBezTo>
                    <a:pt x="2113" y="36448"/>
                    <a:pt x="1637" y="37742"/>
                    <a:pt x="1523" y="39077"/>
                  </a:cubicBezTo>
                  <a:cubicBezTo>
                    <a:pt x="1467" y="40055"/>
                    <a:pt x="1710" y="41025"/>
                    <a:pt x="1887" y="41975"/>
                  </a:cubicBezTo>
                  <a:cubicBezTo>
                    <a:pt x="1746" y="41958"/>
                    <a:pt x="1605" y="41940"/>
                    <a:pt x="1464" y="41920"/>
                  </a:cubicBezTo>
                  <a:lnTo>
                    <a:pt x="1464" y="41920"/>
                  </a:lnTo>
                  <a:cubicBezTo>
                    <a:pt x="1608" y="41961"/>
                    <a:pt x="1753" y="41998"/>
                    <a:pt x="1897" y="42035"/>
                  </a:cubicBezTo>
                  <a:cubicBezTo>
                    <a:pt x="1920" y="42159"/>
                    <a:pt x="1941" y="42282"/>
                    <a:pt x="1961" y="42405"/>
                  </a:cubicBezTo>
                  <a:cubicBezTo>
                    <a:pt x="1817" y="42366"/>
                    <a:pt x="1670" y="42334"/>
                    <a:pt x="1514" y="42313"/>
                  </a:cubicBezTo>
                  <a:lnTo>
                    <a:pt x="1492" y="42381"/>
                  </a:lnTo>
                  <a:cubicBezTo>
                    <a:pt x="1678" y="42500"/>
                    <a:pt x="1849" y="42627"/>
                    <a:pt x="2010" y="42763"/>
                  </a:cubicBezTo>
                  <a:cubicBezTo>
                    <a:pt x="2019" y="42838"/>
                    <a:pt x="2027" y="42912"/>
                    <a:pt x="2033" y="42987"/>
                  </a:cubicBezTo>
                  <a:cubicBezTo>
                    <a:pt x="2241" y="45385"/>
                    <a:pt x="1" y="48883"/>
                    <a:pt x="2973" y="50307"/>
                  </a:cubicBezTo>
                  <a:lnTo>
                    <a:pt x="3009" y="50244"/>
                  </a:lnTo>
                  <a:cubicBezTo>
                    <a:pt x="1340" y="48772"/>
                    <a:pt x="2439" y="46778"/>
                    <a:pt x="2554" y="44943"/>
                  </a:cubicBezTo>
                  <a:cubicBezTo>
                    <a:pt x="2656" y="44350"/>
                    <a:pt x="2584" y="43764"/>
                    <a:pt x="2456" y="43186"/>
                  </a:cubicBezTo>
                  <a:lnTo>
                    <a:pt x="2456" y="43186"/>
                  </a:lnTo>
                  <a:cubicBezTo>
                    <a:pt x="2549" y="43282"/>
                    <a:pt x="2637" y="43382"/>
                    <a:pt x="2722" y="43486"/>
                  </a:cubicBezTo>
                  <a:cubicBezTo>
                    <a:pt x="2807" y="43956"/>
                    <a:pt x="2860" y="44434"/>
                    <a:pt x="2938" y="44817"/>
                  </a:cubicBezTo>
                  <a:cubicBezTo>
                    <a:pt x="3172" y="46241"/>
                    <a:pt x="3810" y="47641"/>
                    <a:pt x="4683" y="48805"/>
                  </a:cubicBezTo>
                  <a:cubicBezTo>
                    <a:pt x="5372" y="50105"/>
                    <a:pt x="6385" y="51223"/>
                    <a:pt x="7766" y="51817"/>
                  </a:cubicBezTo>
                  <a:lnTo>
                    <a:pt x="7809" y="51760"/>
                  </a:lnTo>
                  <a:cubicBezTo>
                    <a:pt x="6957" y="50552"/>
                    <a:pt x="5877" y="49692"/>
                    <a:pt x="4872" y="48671"/>
                  </a:cubicBezTo>
                  <a:cubicBezTo>
                    <a:pt x="4085" y="47639"/>
                    <a:pt x="3991" y="46257"/>
                    <a:pt x="3753" y="44955"/>
                  </a:cubicBezTo>
                  <a:lnTo>
                    <a:pt x="3753" y="44955"/>
                  </a:lnTo>
                  <a:cubicBezTo>
                    <a:pt x="4413" y="45935"/>
                    <a:pt x="5143" y="46939"/>
                    <a:pt x="5754" y="47953"/>
                  </a:cubicBezTo>
                  <a:cubicBezTo>
                    <a:pt x="5990" y="48372"/>
                    <a:pt x="6160" y="48850"/>
                    <a:pt x="6495" y="49255"/>
                  </a:cubicBezTo>
                  <a:cubicBezTo>
                    <a:pt x="6841" y="49707"/>
                    <a:pt x="7429" y="50022"/>
                    <a:pt x="8019" y="50083"/>
                  </a:cubicBezTo>
                  <a:cubicBezTo>
                    <a:pt x="8570" y="50682"/>
                    <a:pt x="9293" y="51109"/>
                    <a:pt x="10075" y="51297"/>
                  </a:cubicBezTo>
                  <a:cubicBezTo>
                    <a:pt x="10075" y="51297"/>
                    <a:pt x="10084" y="51280"/>
                    <a:pt x="10093" y="51263"/>
                  </a:cubicBezTo>
                  <a:cubicBezTo>
                    <a:pt x="10414" y="52287"/>
                    <a:pt x="10963" y="53270"/>
                    <a:pt x="11795" y="53960"/>
                  </a:cubicBezTo>
                  <a:lnTo>
                    <a:pt x="11848" y="53912"/>
                  </a:lnTo>
                  <a:cubicBezTo>
                    <a:pt x="10769" y="51727"/>
                    <a:pt x="10219" y="49483"/>
                    <a:pt x="9282" y="47232"/>
                  </a:cubicBezTo>
                  <a:cubicBezTo>
                    <a:pt x="8360" y="45196"/>
                    <a:pt x="6657" y="43510"/>
                    <a:pt x="4636" y="42554"/>
                  </a:cubicBezTo>
                  <a:lnTo>
                    <a:pt x="4636" y="42554"/>
                  </a:lnTo>
                  <a:cubicBezTo>
                    <a:pt x="5238" y="42634"/>
                    <a:pt x="5847" y="42692"/>
                    <a:pt x="6460" y="42729"/>
                  </a:cubicBezTo>
                  <a:cubicBezTo>
                    <a:pt x="8303" y="44169"/>
                    <a:pt x="10380" y="45674"/>
                    <a:pt x="10830" y="48067"/>
                  </a:cubicBezTo>
                  <a:cubicBezTo>
                    <a:pt x="10738" y="49603"/>
                    <a:pt x="11058" y="51216"/>
                    <a:pt x="12037" y="52466"/>
                  </a:cubicBezTo>
                  <a:lnTo>
                    <a:pt x="12102" y="52436"/>
                  </a:lnTo>
                  <a:cubicBezTo>
                    <a:pt x="11933" y="51412"/>
                    <a:pt x="11700" y="50453"/>
                    <a:pt x="11444" y="49496"/>
                  </a:cubicBezTo>
                  <a:cubicBezTo>
                    <a:pt x="11100" y="48568"/>
                    <a:pt x="11004" y="47519"/>
                    <a:pt x="10716" y="46513"/>
                  </a:cubicBezTo>
                  <a:cubicBezTo>
                    <a:pt x="10261" y="44795"/>
                    <a:pt x="8870" y="43414"/>
                    <a:pt x="7233" y="42765"/>
                  </a:cubicBezTo>
                  <a:lnTo>
                    <a:pt x="7233" y="42765"/>
                  </a:lnTo>
                  <a:cubicBezTo>
                    <a:pt x="7504" y="42773"/>
                    <a:pt x="7776" y="42778"/>
                    <a:pt x="8048" y="42778"/>
                  </a:cubicBezTo>
                  <a:cubicBezTo>
                    <a:pt x="8242" y="42778"/>
                    <a:pt x="8437" y="42775"/>
                    <a:pt x="8631" y="42771"/>
                  </a:cubicBezTo>
                  <a:cubicBezTo>
                    <a:pt x="9811" y="44000"/>
                    <a:pt x="11306" y="45071"/>
                    <a:pt x="11478" y="46841"/>
                  </a:cubicBezTo>
                  <a:cubicBezTo>
                    <a:pt x="11592" y="47788"/>
                    <a:pt x="11369" y="48654"/>
                    <a:pt x="11545" y="49603"/>
                  </a:cubicBezTo>
                  <a:cubicBezTo>
                    <a:pt x="11746" y="50556"/>
                    <a:pt x="12173" y="51436"/>
                    <a:pt x="12807" y="52149"/>
                  </a:cubicBezTo>
                  <a:lnTo>
                    <a:pt x="12870" y="52114"/>
                  </a:lnTo>
                  <a:cubicBezTo>
                    <a:pt x="12526" y="50735"/>
                    <a:pt x="12217" y="49554"/>
                    <a:pt x="12174" y="48162"/>
                  </a:cubicBezTo>
                  <a:cubicBezTo>
                    <a:pt x="12148" y="47184"/>
                    <a:pt x="11663" y="46325"/>
                    <a:pt x="11318" y="45445"/>
                  </a:cubicBezTo>
                  <a:cubicBezTo>
                    <a:pt x="11000" y="44321"/>
                    <a:pt x="10266" y="43272"/>
                    <a:pt x="9219" y="42753"/>
                  </a:cubicBezTo>
                  <a:cubicBezTo>
                    <a:pt x="9647" y="42734"/>
                    <a:pt x="10074" y="42705"/>
                    <a:pt x="10500" y="42666"/>
                  </a:cubicBezTo>
                  <a:cubicBezTo>
                    <a:pt x="12430" y="44551"/>
                    <a:pt x="12930" y="47503"/>
                    <a:pt x="13699" y="49999"/>
                  </a:cubicBezTo>
                  <a:cubicBezTo>
                    <a:pt x="13917" y="51792"/>
                    <a:pt x="15253" y="53457"/>
                    <a:pt x="17055" y="53812"/>
                  </a:cubicBezTo>
                  <a:lnTo>
                    <a:pt x="17080" y="53746"/>
                  </a:lnTo>
                  <a:cubicBezTo>
                    <a:pt x="15729" y="52686"/>
                    <a:pt x="14550" y="51514"/>
                    <a:pt x="13923" y="49941"/>
                  </a:cubicBezTo>
                  <a:cubicBezTo>
                    <a:pt x="13485" y="48245"/>
                    <a:pt x="13586" y="46470"/>
                    <a:pt x="12822" y="44821"/>
                  </a:cubicBezTo>
                  <a:cubicBezTo>
                    <a:pt x="12428" y="43934"/>
                    <a:pt x="11757" y="43094"/>
                    <a:pt x="10898" y="42628"/>
                  </a:cubicBezTo>
                  <a:cubicBezTo>
                    <a:pt x="11402" y="42574"/>
                    <a:pt x="11904" y="42506"/>
                    <a:pt x="12403" y="42423"/>
                  </a:cubicBezTo>
                  <a:cubicBezTo>
                    <a:pt x="13892" y="44248"/>
                    <a:pt x="15241" y="46137"/>
                    <a:pt x="16369" y="48205"/>
                  </a:cubicBezTo>
                  <a:cubicBezTo>
                    <a:pt x="16812" y="49670"/>
                    <a:pt x="17794" y="51035"/>
                    <a:pt x="19282" y="51579"/>
                  </a:cubicBezTo>
                  <a:cubicBezTo>
                    <a:pt x="18993" y="50916"/>
                    <a:pt x="17046" y="49021"/>
                    <a:pt x="16578" y="48106"/>
                  </a:cubicBezTo>
                  <a:cubicBezTo>
                    <a:pt x="15915" y="46754"/>
                    <a:pt x="15539" y="45253"/>
                    <a:pt x="14593" y="44045"/>
                  </a:cubicBezTo>
                  <a:cubicBezTo>
                    <a:pt x="14097" y="43386"/>
                    <a:pt x="13481" y="42776"/>
                    <a:pt x="12754" y="42363"/>
                  </a:cubicBezTo>
                  <a:cubicBezTo>
                    <a:pt x="13414" y="42244"/>
                    <a:pt x="14067" y="42099"/>
                    <a:pt x="14713" y="41927"/>
                  </a:cubicBezTo>
                  <a:cubicBezTo>
                    <a:pt x="15393" y="42336"/>
                    <a:pt x="15976" y="42795"/>
                    <a:pt x="16440" y="43362"/>
                  </a:cubicBezTo>
                  <a:cubicBezTo>
                    <a:pt x="17254" y="44333"/>
                    <a:pt x="17962" y="45695"/>
                    <a:pt x="17919" y="47030"/>
                  </a:cubicBezTo>
                  <a:cubicBezTo>
                    <a:pt x="17632" y="48447"/>
                    <a:pt x="18024" y="50248"/>
                    <a:pt x="19515" y="50840"/>
                  </a:cubicBezTo>
                  <a:lnTo>
                    <a:pt x="19553" y="50780"/>
                  </a:lnTo>
                  <a:cubicBezTo>
                    <a:pt x="18712" y="49640"/>
                    <a:pt x="18323" y="48395"/>
                    <a:pt x="18150" y="47032"/>
                  </a:cubicBezTo>
                  <a:cubicBezTo>
                    <a:pt x="18307" y="44730"/>
                    <a:pt x="17493" y="42367"/>
                    <a:pt x="15255" y="41776"/>
                  </a:cubicBezTo>
                  <a:cubicBezTo>
                    <a:pt x="15930" y="41579"/>
                    <a:pt x="16591" y="41355"/>
                    <a:pt x="17240" y="41097"/>
                  </a:cubicBezTo>
                  <a:cubicBezTo>
                    <a:pt x="17549" y="41470"/>
                    <a:pt x="17838" y="41818"/>
                    <a:pt x="18090" y="42261"/>
                  </a:cubicBezTo>
                  <a:cubicBezTo>
                    <a:pt x="19481" y="44562"/>
                    <a:pt x="19631" y="47321"/>
                    <a:pt x="19275" y="49943"/>
                  </a:cubicBezTo>
                  <a:lnTo>
                    <a:pt x="19344" y="49962"/>
                  </a:lnTo>
                  <a:cubicBezTo>
                    <a:pt x="19673" y="49107"/>
                    <a:pt x="19904" y="48205"/>
                    <a:pt x="20002" y="47277"/>
                  </a:cubicBezTo>
                  <a:cubicBezTo>
                    <a:pt x="20241" y="44961"/>
                    <a:pt x="19479" y="42514"/>
                    <a:pt x="17799" y="40866"/>
                  </a:cubicBezTo>
                  <a:cubicBezTo>
                    <a:pt x="18073" y="40747"/>
                    <a:pt x="18341" y="40623"/>
                    <a:pt x="18607" y="40496"/>
                  </a:cubicBezTo>
                  <a:cubicBezTo>
                    <a:pt x="19662" y="41211"/>
                    <a:pt x="20413" y="42170"/>
                    <a:pt x="20970" y="43298"/>
                  </a:cubicBezTo>
                  <a:cubicBezTo>
                    <a:pt x="21560" y="45608"/>
                    <a:pt x="20486" y="47893"/>
                    <a:pt x="19855" y="50115"/>
                  </a:cubicBezTo>
                  <a:lnTo>
                    <a:pt x="19915" y="50155"/>
                  </a:lnTo>
                  <a:cubicBezTo>
                    <a:pt x="20901" y="49188"/>
                    <a:pt x="21438" y="47941"/>
                    <a:pt x="21593" y="46629"/>
                  </a:cubicBezTo>
                  <a:cubicBezTo>
                    <a:pt x="21775" y="46696"/>
                    <a:pt x="21970" y="46729"/>
                    <a:pt x="22168" y="46729"/>
                  </a:cubicBezTo>
                  <a:cubicBezTo>
                    <a:pt x="22332" y="46729"/>
                    <a:pt x="22497" y="46707"/>
                    <a:pt x="22660" y="46660"/>
                  </a:cubicBezTo>
                  <a:lnTo>
                    <a:pt x="22660" y="46660"/>
                  </a:lnTo>
                  <a:cubicBezTo>
                    <a:pt x="22672" y="47553"/>
                    <a:pt x="22570" y="48407"/>
                    <a:pt x="22364" y="49133"/>
                  </a:cubicBezTo>
                  <a:cubicBezTo>
                    <a:pt x="22985" y="48505"/>
                    <a:pt x="23245" y="47454"/>
                    <a:pt x="23248" y="46380"/>
                  </a:cubicBezTo>
                  <a:cubicBezTo>
                    <a:pt x="23991" y="45845"/>
                    <a:pt x="24026" y="44778"/>
                    <a:pt x="23890" y="43954"/>
                  </a:cubicBezTo>
                  <a:cubicBezTo>
                    <a:pt x="23831" y="42558"/>
                    <a:pt x="23627" y="41073"/>
                    <a:pt x="22464" y="40103"/>
                  </a:cubicBezTo>
                  <a:cubicBezTo>
                    <a:pt x="21988" y="39693"/>
                    <a:pt x="21365" y="39393"/>
                    <a:pt x="20735" y="39329"/>
                  </a:cubicBezTo>
                  <a:cubicBezTo>
                    <a:pt x="21166" y="39062"/>
                    <a:pt x="21586" y="38782"/>
                    <a:pt x="21995" y="38490"/>
                  </a:cubicBezTo>
                  <a:cubicBezTo>
                    <a:pt x="22046" y="38487"/>
                    <a:pt x="22097" y="38486"/>
                    <a:pt x="22148" y="38486"/>
                  </a:cubicBezTo>
                  <a:cubicBezTo>
                    <a:pt x="22789" y="38486"/>
                    <a:pt x="23429" y="38667"/>
                    <a:pt x="23941" y="39060"/>
                  </a:cubicBezTo>
                  <a:cubicBezTo>
                    <a:pt x="25223" y="40148"/>
                    <a:pt x="25571" y="41874"/>
                    <a:pt x="25738" y="43490"/>
                  </a:cubicBezTo>
                  <a:cubicBezTo>
                    <a:pt x="25847" y="44403"/>
                    <a:pt x="26347" y="45257"/>
                    <a:pt x="27089" y="45732"/>
                  </a:cubicBezTo>
                  <a:lnTo>
                    <a:pt x="27132" y="45674"/>
                  </a:lnTo>
                  <a:cubicBezTo>
                    <a:pt x="26588" y="45029"/>
                    <a:pt x="26306" y="44226"/>
                    <a:pt x="26285" y="43445"/>
                  </a:cubicBezTo>
                  <a:cubicBezTo>
                    <a:pt x="26477" y="41038"/>
                    <a:pt x="24782" y="38561"/>
                    <a:pt x="22379" y="38209"/>
                  </a:cubicBezTo>
                  <a:cubicBezTo>
                    <a:pt x="22695" y="37974"/>
                    <a:pt x="23005" y="37729"/>
                    <a:pt x="23308" y="37480"/>
                  </a:cubicBezTo>
                  <a:cubicBezTo>
                    <a:pt x="23378" y="37475"/>
                    <a:pt x="23448" y="37473"/>
                    <a:pt x="23516" y="37473"/>
                  </a:cubicBezTo>
                  <a:cubicBezTo>
                    <a:pt x="25039" y="37473"/>
                    <a:pt x="26244" y="38518"/>
                    <a:pt x="26833" y="39974"/>
                  </a:cubicBezTo>
                  <a:cubicBezTo>
                    <a:pt x="27568" y="41372"/>
                    <a:pt x="28358" y="43583"/>
                    <a:pt x="30279" y="43616"/>
                  </a:cubicBezTo>
                  <a:lnTo>
                    <a:pt x="30278" y="43545"/>
                  </a:lnTo>
                  <a:cubicBezTo>
                    <a:pt x="29464" y="43319"/>
                    <a:pt x="28930" y="42628"/>
                    <a:pt x="28525" y="41943"/>
                  </a:cubicBezTo>
                  <a:cubicBezTo>
                    <a:pt x="27537" y="39692"/>
                    <a:pt x="26222" y="37507"/>
                    <a:pt x="23655" y="37187"/>
                  </a:cubicBezTo>
                  <a:cubicBezTo>
                    <a:pt x="23960" y="36925"/>
                    <a:pt x="24258" y="36657"/>
                    <a:pt x="24550" y="36380"/>
                  </a:cubicBezTo>
                  <a:cubicBezTo>
                    <a:pt x="24630" y="36373"/>
                    <a:pt x="24711" y="36370"/>
                    <a:pt x="24792" y="36370"/>
                  </a:cubicBezTo>
                  <a:cubicBezTo>
                    <a:pt x="25372" y="36370"/>
                    <a:pt x="25951" y="36550"/>
                    <a:pt x="26376" y="36953"/>
                  </a:cubicBezTo>
                  <a:cubicBezTo>
                    <a:pt x="28215" y="38763"/>
                    <a:pt x="27472" y="41776"/>
                    <a:pt x="30662" y="42365"/>
                  </a:cubicBezTo>
                  <a:lnTo>
                    <a:pt x="30684" y="42297"/>
                  </a:lnTo>
                  <a:cubicBezTo>
                    <a:pt x="29997" y="41909"/>
                    <a:pt x="29363" y="41416"/>
                    <a:pt x="28965" y="40813"/>
                  </a:cubicBezTo>
                  <a:cubicBezTo>
                    <a:pt x="28569" y="40187"/>
                    <a:pt x="28484" y="39329"/>
                    <a:pt x="28115" y="38650"/>
                  </a:cubicBezTo>
                  <a:cubicBezTo>
                    <a:pt x="27515" y="37337"/>
                    <a:pt x="26286" y="36241"/>
                    <a:pt x="24836" y="36109"/>
                  </a:cubicBezTo>
                  <a:cubicBezTo>
                    <a:pt x="24949" y="36000"/>
                    <a:pt x="25059" y="35890"/>
                    <a:pt x="25170" y="35778"/>
                  </a:cubicBezTo>
                  <a:cubicBezTo>
                    <a:pt x="25473" y="35746"/>
                    <a:pt x="25752" y="35731"/>
                    <a:pt x="26012" y="35731"/>
                  </a:cubicBezTo>
                  <a:cubicBezTo>
                    <a:pt x="31093" y="35731"/>
                    <a:pt x="28233" y="41674"/>
                    <a:pt x="33961" y="42030"/>
                  </a:cubicBezTo>
                  <a:lnTo>
                    <a:pt x="33972" y="41959"/>
                  </a:lnTo>
                  <a:cubicBezTo>
                    <a:pt x="33032" y="41640"/>
                    <a:pt x="32132" y="41195"/>
                    <a:pt x="31455" y="40557"/>
                  </a:cubicBezTo>
                  <a:cubicBezTo>
                    <a:pt x="30768" y="39968"/>
                    <a:pt x="30617" y="38955"/>
                    <a:pt x="30103" y="38050"/>
                  </a:cubicBezTo>
                  <a:cubicBezTo>
                    <a:pt x="29264" y="36297"/>
                    <a:pt x="27426" y="35455"/>
                    <a:pt x="25567" y="35369"/>
                  </a:cubicBezTo>
                  <a:cubicBezTo>
                    <a:pt x="25730" y="35197"/>
                    <a:pt x="25892" y="35024"/>
                    <a:pt x="26051" y="34848"/>
                  </a:cubicBezTo>
                  <a:cubicBezTo>
                    <a:pt x="26427" y="34780"/>
                    <a:pt x="26810" y="34736"/>
                    <a:pt x="27191" y="34736"/>
                  </a:cubicBezTo>
                  <a:cubicBezTo>
                    <a:pt x="27710" y="34736"/>
                    <a:pt x="28224" y="34816"/>
                    <a:pt x="28711" y="35021"/>
                  </a:cubicBezTo>
                  <a:cubicBezTo>
                    <a:pt x="31582" y="36145"/>
                    <a:pt x="31766" y="40299"/>
                    <a:pt x="34838" y="41121"/>
                  </a:cubicBezTo>
                  <a:lnTo>
                    <a:pt x="34856" y="41052"/>
                  </a:lnTo>
                  <a:cubicBezTo>
                    <a:pt x="34005" y="40582"/>
                    <a:pt x="33408" y="39798"/>
                    <a:pt x="32901" y="39005"/>
                  </a:cubicBezTo>
                  <a:cubicBezTo>
                    <a:pt x="32427" y="38213"/>
                    <a:pt x="32003" y="37237"/>
                    <a:pt x="31290" y="36507"/>
                  </a:cubicBezTo>
                  <a:cubicBezTo>
                    <a:pt x="30056" y="35128"/>
                    <a:pt x="28268" y="34405"/>
                    <a:pt x="26442" y="34404"/>
                  </a:cubicBezTo>
                  <a:cubicBezTo>
                    <a:pt x="26671" y="34139"/>
                    <a:pt x="26896" y="33870"/>
                    <a:pt x="27115" y="33597"/>
                  </a:cubicBezTo>
                  <a:cubicBezTo>
                    <a:pt x="27389" y="33557"/>
                    <a:pt x="27646" y="33539"/>
                    <a:pt x="27888" y="33539"/>
                  </a:cubicBezTo>
                  <a:cubicBezTo>
                    <a:pt x="32433" y="33539"/>
                    <a:pt x="31538" y="40167"/>
                    <a:pt x="36566" y="40167"/>
                  </a:cubicBezTo>
                  <a:cubicBezTo>
                    <a:pt x="36684" y="40167"/>
                    <a:pt x="36806" y="40163"/>
                    <a:pt x="36930" y="40156"/>
                  </a:cubicBezTo>
                  <a:lnTo>
                    <a:pt x="36934" y="40084"/>
                  </a:lnTo>
                  <a:cubicBezTo>
                    <a:pt x="35391" y="39762"/>
                    <a:pt x="33988" y="39018"/>
                    <a:pt x="33243" y="37625"/>
                  </a:cubicBezTo>
                  <a:cubicBezTo>
                    <a:pt x="32042" y="35463"/>
                    <a:pt x="30092" y="33218"/>
                    <a:pt x="27468" y="33149"/>
                  </a:cubicBezTo>
                  <a:cubicBezTo>
                    <a:pt x="27686" y="32868"/>
                    <a:pt x="27899" y="32582"/>
                    <a:pt x="28106" y="32292"/>
                  </a:cubicBezTo>
                  <a:cubicBezTo>
                    <a:pt x="28182" y="32288"/>
                    <a:pt x="28258" y="32286"/>
                    <a:pt x="28333" y="32286"/>
                  </a:cubicBezTo>
                  <a:cubicBezTo>
                    <a:pt x="30249" y="32286"/>
                    <a:pt x="31809" y="33575"/>
                    <a:pt x="33292" y="34654"/>
                  </a:cubicBezTo>
                  <a:cubicBezTo>
                    <a:pt x="34914" y="36035"/>
                    <a:pt x="36475" y="37775"/>
                    <a:pt x="38788" y="37805"/>
                  </a:cubicBezTo>
                  <a:lnTo>
                    <a:pt x="38806" y="37736"/>
                  </a:lnTo>
                  <a:cubicBezTo>
                    <a:pt x="37427" y="36887"/>
                    <a:pt x="36004" y="36342"/>
                    <a:pt x="34654" y="35516"/>
                  </a:cubicBezTo>
                  <a:cubicBezTo>
                    <a:pt x="33452" y="34460"/>
                    <a:pt x="32614" y="32945"/>
                    <a:pt x="31072" y="32260"/>
                  </a:cubicBezTo>
                  <a:cubicBezTo>
                    <a:pt x="30549" y="32000"/>
                    <a:pt x="29941" y="31849"/>
                    <a:pt x="29341" y="31849"/>
                  </a:cubicBezTo>
                  <a:cubicBezTo>
                    <a:pt x="28984" y="31849"/>
                    <a:pt x="28631" y="31902"/>
                    <a:pt x="28300" y="32018"/>
                  </a:cubicBezTo>
                  <a:cubicBezTo>
                    <a:pt x="28619" y="31564"/>
                    <a:pt x="28928" y="31101"/>
                    <a:pt x="29225" y="30627"/>
                  </a:cubicBezTo>
                  <a:cubicBezTo>
                    <a:pt x="29548" y="30543"/>
                    <a:pt x="29846" y="30504"/>
                    <a:pt x="30124" y="30504"/>
                  </a:cubicBezTo>
                  <a:cubicBezTo>
                    <a:pt x="32131" y="30504"/>
                    <a:pt x="33081" y="32514"/>
                    <a:pt x="34567" y="33809"/>
                  </a:cubicBezTo>
                  <a:cubicBezTo>
                    <a:pt x="35729" y="34638"/>
                    <a:pt x="37189" y="34918"/>
                    <a:pt x="38576" y="34926"/>
                  </a:cubicBezTo>
                  <a:lnTo>
                    <a:pt x="38585" y="34855"/>
                  </a:lnTo>
                  <a:cubicBezTo>
                    <a:pt x="37306" y="34477"/>
                    <a:pt x="36010" y="34095"/>
                    <a:pt x="34952" y="33309"/>
                  </a:cubicBezTo>
                  <a:cubicBezTo>
                    <a:pt x="33519" y="31912"/>
                    <a:pt x="31843" y="30222"/>
                    <a:pt x="29719" y="30222"/>
                  </a:cubicBezTo>
                  <a:cubicBezTo>
                    <a:pt x="29637" y="30222"/>
                    <a:pt x="29554" y="30225"/>
                    <a:pt x="29470" y="30230"/>
                  </a:cubicBezTo>
                  <a:cubicBezTo>
                    <a:pt x="29647" y="29940"/>
                    <a:pt x="29821" y="29646"/>
                    <a:pt x="29990" y="29349"/>
                  </a:cubicBezTo>
                  <a:cubicBezTo>
                    <a:pt x="30372" y="29203"/>
                    <a:pt x="30777" y="29126"/>
                    <a:pt x="31180" y="29126"/>
                  </a:cubicBezTo>
                  <a:cubicBezTo>
                    <a:pt x="31716" y="29126"/>
                    <a:pt x="32249" y="29263"/>
                    <a:pt x="32724" y="29557"/>
                  </a:cubicBezTo>
                  <a:cubicBezTo>
                    <a:pt x="34020" y="30294"/>
                    <a:pt x="34870" y="31613"/>
                    <a:pt x="36056" y="32522"/>
                  </a:cubicBezTo>
                  <a:cubicBezTo>
                    <a:pt x="36999" y="33270"/>
                    <a:pt x="38218" y="33750"/>
                    <a:pt x="39426" y="33750"/>
                  </a:cubicBezTo>
                  <a:cubicBezTo>
                    <a:pt x="39763" y="33750"/>
                    <a:pt x="40100" y="33713"/>
                    <a:pt x="40429" y="33633"/>
                  </a:cubicBezTo>
                  <a:lnTo>
                    <a:pt x="40419" y="33563"/>
                  </a:lnTo>
                  <a:cubicBezTo>
                    <a:pt x="38939" y="33503"/>
                    <a:pt x="37578" y="32940"/>
                    <a:pt x="36458" y="32023"/>
                  </a:cubicBezTo>
                  <a:cubicBezTo>
                    <a:pt x="34779" y="30744"/>
                    <a:pt x="32981" y="28810"/>
                    <a:pt x="30762" y="28810"/>
                  </a:cubicBezTo>
                  <a:cubicBezTo>
                    <a:pt x="30602" y="28810"/>
                    <a:pt x="30440" y="28820"/>
                    <a:pt x="30276" y="28841"/>
                  </a:cubicBezTo>
                  <a:cubicBezTo>
                    <a:pt x="30492" y="28448"/>
                    <a:pt x="30701" y="28051"/>
                    <a:pt x="30904" y="27651"/>
                  </a:cubicBezTo>
                  <a:cubicBezTo>
                    <a:pt x="32458" y="27796"/>
                    <a:pt x="33949" y="28402"/>
                    <a:pt x="35260" y="29225"/>
                  </a:cubicBezTo>
                  <a:cubicBezTo>
                    <a:pt x="36703" y="30001"/>
                    <a:pt x="38255" y="30522"/>
                    <a:pt x="39858" y="30833"/>
                  </a:cubicBezTo>
                  <a:lnTo>
                    <a:pt x="39882" y="30766"/>
                  </a:lnTo>
                  <a:cubicBezTo>
                    <a:pt x="39161" y="30385"/>
                    <a:pt x="38436" y="30034"/>
                    <a:pt x="37708" y="29695"/>
                  </a:cubicBezTo>
                  <a:lnTo>
                    <a:pt x="35540" y="28680"/>
                  </a:lnTo>
                  <a:cubicBezTo>
                    <a:pt x="34302" y="28099"/>
                    <a:pt x="32424" y="27732"/>
                    <a:pt x="31048" y="27364"/>
                  </a:cubicBezTo>
                  <a:cubicBezTo>
                    <a:pt x="31457" y="26537"/>
                    <a:pt x="31837" y="25696"/>
                    <a:pt x="32191" y="24844"/>
                  </a:cubicBezTo>
                  <a:cubicBezTo>
                    <a:pt x="32627" y="26999"/>
                    <a:pt x="35003" y="27817"/>
                    <a:pt x="36986" y="28009"/>
                  </a:cubicBezTo>
                  <a:cubicBezTo>
                    <a:pt x="38149" y="28374"/>
                    <a:pt x="39372" y="28296"/>
                    <a:pt x="40468" y="28831"/>
                  </a:cubicBezTo>
                  <a:lnTo>
                    <a:pt x="40527" y="28791"/>
                  </a:lnTo>
                  <a:cubicBezTo>
                    <a:pt x="40345" y="28355"/>
                    <a:pt x="39921" y="28110"/>
                    <a:pt x="39526" y="27938"/>
                  </a:cubicBezTo>
                  <a:cubicBezTo>
                    <a:pt x="39162" y="27758"/>
                    <a:pt x="38784" y="27709"/>
                    <a:pt x="38403" y="27709"/>
                  </a:cubicBezTo>
                  <a:cubicBezTo>
                    <a:pt x="37944" y="27709"/>
                    <a:pt x="37482" y="27780"/>
                    <a:pt x="37035" y="27780"/>
                  </a:cubicBezTo>
                  <a:cubicBezTo>
                    <a:pt x="37030" y="27780"/>
                    <a:pt x="37024" y="27780"/>
                    <a:pt x="37019" y="27780"/>
                  </a:cubicBezTo>
                  <a:cubicBezTo>
                    <a:pt x="35110" y="27356"/>
                    <a:pt x="33522" y="26102"/>
                    <a:pt x="32289" y="24601"/>
                  </a:cubicBezTo>
                  <a:cubicBezTo>
                    <a:pt x="32563" y="23931"/>
                    <a:pt x="32819" y="23254"/>
                    <a:pt x="33058" y="22572"/>
                  </a:cubicBezTo>
                  <a:cubicBezTo>
                    <a:pt x="33176" y="24059"/>
                    <a:pt x="34462" y="25312"/>
                    <a:pt x="35787" y="25856"/>
                  </a:cubicBezTo>
                  <a:lnTo>
                    <a:pt x="36908" y="26324"/>
                  </a:lnTo>
                  <a:cubicBezTo>
                    <a:pt x="37393" y="26620"/>
                    <a:pt x="37977" y="26788"/>
                    <a:pt x="38550" y="26788"/>
                  </a:cubicBezTo>
                  <a:cubicBezTo>
                    <a:pt x="39239" y="26788"/>
                    <a:pt x="39914" y="26544"/>
                    <a:pt x="40385" y="25988"/>
                  </a:cubicBezTo>
                  <a:lnTo>
                    <a:pt x="40343" y="25929"/>
                  </a:lnTo>
                  <a:cubicBezTo>
                    <a:pt x="39567" y="26089"/>
                    <a:pt x="38843" y="26198"/>
                    <a:pt x="38113" y="26198"/>
                  </a:cubicBezTo>
                  <a:cubicBezTo>
                    <a:pt x="37742" y="26198"/>
                    <a:pt x="37369" y="26170"/>
                    <a:pt x="36988" y="26106"/>
                  </a:cubicBezTo>
                  <a:cubicBezTo>
                    <a:pt x="36614" y="26005"/>
                    <a:pt x="36287" y="25776"/>
                    <a:pt x="35995" y="25525"/>
                  </a:cubicBezTo>
                  <a:cubicBezTo>
                    <a:pt x="35514" y="25078"/>
                    <a:pt x="34806" y="24413"/>
                    <a:pt x="34405" y="23906"/>
                  </a:cubicBezTo>
                  <a:cubicBezTo>
                    <a:pt x="33947" y="23384"/>
                    <a:pt x="33527" y="22832"/>
                    <a:pt x="33199" y="22167"/>
                  </a:cubicBezTo>
                  <a:cubicBezTo>
                    <a:pt x="33322" y="21811"/>
                    <a:pt x="33438" y="21454"/>
                    <a:pt x="33552" y="21096"/>
                  </a:cubicBezTo>
                  <a:cubicBezTo>
                    <a:pt x="33658" y="22161"/>
                    <a:pt x="34414" y="23160"/>
                    <a:pt x="35349" y="23669"/>
                  </a:cubicBezTo>
                  <a:cubicBezTo>
                    <a:pt x="36063" y="24137"/>
                    <a:pt x="36938" y="24204"/>
                    <a:pt x="37731" y="24436"/>
                  </a:cubicBezTo>
                  <a:cubicBezTo>
                    <a:pt x="38890" y="24852"/>
                    <a:pt x="40034" y="25057"/>
                    <a:pt x="41266" y="25153"/>
                  </a:cubicBezTo>
                  <a:lnTo>
                    <a:pt x="41303" y="25092"/>
                  </a:lnTo>
                  <a:cubicBezTo>
                    <a:pt x="40984" y="24782"/>
                    <a:pt x="40588" y="24622"/>
                    <a:pt x="40200" y="24478"/>
                  </a:cubicBezTo>
                  <a:cubicBezTo>
                    <a:pt x="39427" y="24153"/>
                    <a:pt x="38575" y="24243"/>
                    <a:pt x="37778" y="24208"/>
                  </a:cubicBezTo>
                  <a:cubicBezTo>
                    <a:pt x="35957" y="23703"/>
                    <a:pt x="34537" y="22269"/>
                    <a:pt x="33708" y="20588"/>
                  </a:cubicBezTo>
                  <a:cubicBezTo>
                    <a:pt x="33862" y="20082"/>
                    <a:pt x="34009" y="19574"/>
                    <a:pt x="34145" y="19065"/>
                  </a:cubicBezTo>
                  <a:cubicBezTo>
                    <a:pt x="34595" y="21306"/>
                    <a:pt x="36851" y="22268"/>
                    <a:pt x="38944" y="22720"/>
                  </a:cubicBezTo>
                  <a:cubicBezTo>
                    <a:pt x="40117" y="23276"/>
                    <a:pt x="41419" y="23565"/>
                    <a:pt x="42426" y="24378"/>
                  </a:cubicBezTo>
                  <a:lnTo>
                    <a:pt x="42494" y="24356"/>
                  </a:lnTo>
                  <a:cubicBezTo>
                    <a:pt x="42399" y="23856"/>
                    <a:pt x="42004" y="23506"/>
                    <a:pt x="41626" y="23239"/>
                  </a:cubicBezTo>
                  <a:cubicBezTo>
                    <a:pt x="40863" y="22656"/>
                    <a:pt x="39891" y="22624"/>
                    <a:pt x="39008" y="22496"/>
                  </a:cubicBezTo>
                  <a:cubicBezTo>
                    <a:pt x="37761" y="22162"/>
                    <a:pt x="36693" y="21306"/>
                    <a:pt x="35747" y="20471"/>
                  </a:cubicBezTo>
                  <a:cubicBezTo>
                    <a:pt x="35181" y="19953"/>
                    <a:pt x="34708" y="19348"/>
                    <a:pt x="34255" y="18652"/>
                  </a:cubicBezTo>
                  <a:cubicBezTo>
                    <a:pt x="34377" y="18181"/>
                    <a:pt x="34493" y="17712"/>
                    <a:pt x="34601" y="17243"/>
                  </a:cubicBezTo>
                  <a:cubicBezTo>
                    <a:pt x="35476" y="18842"/>
                    <a:pt x="37390" y="19404"/>
                    <a:pt x="39077" y="19760"/>
                  </a:cubicBezTo>
                  <a:cubicBezTo>
                    <a:pt x="39599" y="19993"/>
                    <a:pt x="40182" y="20143"/>
                    <a:pt x="40757" y="20143"/>
                  </a:cubicBezTo>
                  <a:cubicBezTo>
                    <a:pt x="41333" y="20143"/>
                    <a:pt x="41899" y="19993"/>
                    <a:pt x="42386" y="19626"/>
                  </a:cubicBezTo>
                  <a:lnTo>
                    <a:pt x="42360" y="19560"/>
                  </a:lnTo>
                  <a:cubicBezTo>
                    <a:pt x="41990" y="19536"/>
                    <a:pt x="41636" y="19529"/>
                    <a:pt x="41287" y="19529"/>
                  </a:cubicBezTo>
                  <a:cubicBezTo>
                    <a:pt x="40775" y="19529"/>
                    <a:pt x="40277" y="19544"/>
                    <a:pt x="39767" y="19544"/>
                  </a:cubicBezTo>
                  <a:cubicBezTo>
                    <a:pt x="39557" y="19544"/>
                    <a:pt x="39346" y="19542"/>
                    <a:pt x="39130" y="19534"/>
                  </a:cubicBezTo>
                  <a:cubicBezTo>
                    <a:pt x="38773" y="19473"/>
                    <a:pt x="38434" y="19327"/>
                    <a:pt x="38129" y="19129"/>
                  </a:cubicBezTo>
                  <a:cubicBezTo>
                    <a:pt x="36958" y="18354"/>
                    <a:pt x="35838" y="17717"/>
                    <a:pt x="34669" y="16950"/>
                  </a:cubicBezTo>
                  <a:cubicBezTo>
                    <a:pt x="34771" y="16496"/>
                    <a:pt x="34867" y="16044"/>
                    <a:pt x="34956" y="15592"/>
                  </a:cubicBezTo>
                  <a:cubicBezTo>
                    <a:pt x="34962" y="15546"/>
                    <a:pt x="34967" y="15499"/>
                    <a:pt x="34972" y="15452"/>
                  </a:cubicBezTo>
                  <a:cubicBezTo>
                    <a:pt x="35666" y="16655"/>
                    <a:pt x="37283" y="17574"/>
                    <a:pt x="38636" y="17816"/>
                  </a:cubicBezTo>
                  <a:cubicBezTo>
                    <a:pt x="40223" y="18099"/>
                    <a:pt x="41613" y="18643"/>
                    <a:pt x="43122" y="19239"/>
                  </a:cubicBezTo>
                  <a:lnTo>
                    <a:pt x="43173" y="19189"/>
                  </a:lnTo>
                  <a:cubicBezTo>
                    <a:pt x="42526" y="18090"/>
                    <a:pt x="41313" y="17838"/>
                    <a:pt x="40163" y="17838"/>
                  </a:cubicBezTo>
                  <a:cubicBezTo>
                    <a:pt x="40067" y="17838"/>
                    <a:pt x="39970" y="17840"/>
                    <a:pt x="39874" y="17843"/>
                  </a:cubicBezTo>
                  <a:cubicBezTo>
                    <a:pt x="38037" y="17360"/>
                    <a:pt x="36667" y="16028"/>
                    <a:pt x="35005" y="15132"/>
                  </a:cubicBezTo>
                  <a:cubicBezTo>
                    <a:pt x="35115" y="14096"/>
                    <a:pt x="35207" y="13054"/>
                    <a:pt x="35306" y="12014"/>
                  </a:cubicBezTo>
                  <a:cubicBezTo>
                    <a:pt x="35475" y="12418"/>
                    <a:pt x="35658" y="12814"/>
                    <a:pt x="35848" y="13207"/>
                  </a:cubicBezTo>
                  <a:cubicBezTo>
                    <a:pt x="36253" y="13985"/>
                    <a:pt x="36650" y="14815"/>
                    <a:pt x="37417" y="15410"/>
                  </a:cubicBezTo>
                  <a:cubicBezTo>
                    <a:pt x="38958" y="16344"/>
                    <a:pt x="40585" y="16916"/>
                    <a:pt x="42293" y="17451"/>
                  </a:cubicBezTo>
                  <a:lnTo>
                    <a:pt x="42324" y="17386"/>
                  </a:lnTo>
                  <a:cubicBezTo>
                    <a:pt x="41590" y="16892"/>
                    <a:pt x="40828" y="16456"/>
                    <a:pt x="40049" y="16054"/>
                  </a:cubicBezTo>
                  <a:cubicBezTo>
                    <a:pt x="39387" y="15696"/>
                    <a:pt x="38405" y="15256"/>
                    <a:pt x="37708" y="14958"/>
                  </a:cubicBezTo>
                  <a:cubicBezTo>
                    <a:pt x="36309" y="14207"/>
                    <a:pt x="35675" y="12557"/>
                    <a:pt x="35403" y="11009"/>
                  </a:cubicBezTo>
                  <a:cubicBezTo>
                    <a:pt x="35433" y="10720"/>
                    <a:pt x="35461" y="10430"/>
                    <a:pt x="35493" y="10142"/>
                  </a:cubicBezTo>
                  <a:cubicBezTo>
                    <a:pt x="35743" y="10273"/>
                    <a:pt x="35987" y="10409"/>
                    <a:pt x="36229" y="10551"/>
                  </a:cubicBezTo>
                  <a:cubicBezTo>
                    <a:pt x="36387" y="10842"/>
                    <a:pt x="36529" y="11137"/>
                    <a:pt x="36662" y="11393"/>
                  </a:cubicBezTo>
                  <a:cubicBezTo>
                    <a:pt x="37060" y="12208"/>
                    <a:pt x="37370" y="13072"/>
                    <a:pt x="37874" y="13872"/>
                  </a:cubicBezTo>
                  <a:cubicBezTo>
                    <a:pt x="38611" y="15128"/>
                    <a:pt x="40118" y="15883"/>
                    <a:pt x="41578" y="15883"/>
                  </a:cubicBezTo>
                  <a:cubicBezTo>
                    <a:pt x="42025" y="15883"/>
                    <a:pt x="42467" y="15812"/>
                    <a:pt x="42882" y="15663"/>
                  </a:cubicBezTo>
                  <a:lnTo>
                    <a:pt x="42864" y="15594"/>
                  </a:lnTo>
                  <a:cubicBezTo>
                    <a:pt x="42765" y="15600"/>
                    <a:pt x="42666" y="15603"/>
                    <a:pt x="42568" y="15603"/>
                  </a:cubicBezTo>
                  <a:cubicBezTo>
                    <a:pt x="41772" y="15603"/>
                    <a:pt x="41002" y="15412"/>
                    <a:pt x="40308" y="15103"/>
                  </a:cubicBezTo>
                  <a:cubicBezTo>
                    <a:pt x="38675" y="14384"/>
                    <a:pt x="37709" y="12810"/>
                    <a:pt x="36860" y="11294"/>
                  </a:cubicBezTo>
                  <a:cubicBezTo>
                    <a:pt x="36754" y="11119"/>
                    <a:pt x="36664" y="10940"/>
                    <a:pt x="36581" y="10760"/>
                  </a:cubicBezTo>
                  <a:lnTo>
                    <a:pt x="36581" y="10760"/>
                  </a:lnTo>
                  <a:cubicBezTo>
                    <a:pt x="37416" y="11267"/>
                    <a:pt x="38229" y="11810"/>
                    <a:pt x="39103" y="12264"/>
                  </a:cubicBezTo>
                  <a:cubicBezTo>
                    <a:pt x="40503" y="12915"/>
                    <a:pt x="41965" y="13391"/>
                    <a:pt x="43479" y="13702"/>
                  </a:cubicBezTo>
                  <a:cubicBezTo>
                    <a:pt x="41452" y="12245"/>
                    <a:pt x="38691" y="11699"/>
                    <a:pt x="36423" y="10415"/>
                  </a:cubicBezTo>
                  <a:cubicBezTo>
                    <a:pt x="36212" y="9946"/>
                    <a:pt x="35998" y="9487"/>
                    <a:pt x="35611" y="9104"/>
                  </a:cubicBezTo>
                  <a:cubicBezTo>
                    <a:pt x="35623" y="9005"/>
                    <a:pt x="35636" y="8908"/>
                    <a:pt x="35648" y="8809"/>
                  </a:cubicBezTo>
                  <a:cubicBezTo>
                    <a:pt x="37391" y="9833"/>
                    <a:pt x="38880" y="11279"/>
                    <a:pt x="40835" y="11882"/>
                  </a:cubicBezTo>
                  <a:cubicBezTo>
                    <a:pt x="42112" y="12046"/>
                    <a:pt x="43303" y="12296"/>
                    <a:pt x="44532" y="12721"/>
                  </a:cubicBezTo>
                  <a:lnTo>
                    <a:pt x="44567" y="12658"/>
                  </a:lnTo>
                  <a:cubicBezTo>
                    <a:pt x="43549" y="11874"/>
                    <a:pt x="42208" y="11438"/>
                    <a:pt x="40965" y="11252"/>
                  </a:cubicBezTo>
                  <a:cubicBezTo>
                    <a:pt x="39012" y="10771"/>
                    <a:pt x="37194" y="9717"/>
                    <a:pt x="35708" y="8352"/>
                  </a:cubicBezTo>
                  <a:cubicBezTo>
                    <a:pt x="35715" y="8306"/>
                    <a:pt x="35721" y="8259"/>
                    <a:pt x="35727" y="8214"/>
                  </a:cubicBezTo>
                  <a:cubicBezTo>
                    <a:pt x="36620" y="9259"/>
                    <a:pt x="37858" y="9900"/>
                    <a:pt x="39166" y="10238"/>
                  </a:cubicBezTo>
                  <a:cubicBezTo>
                    <a:pt x="40090" y="10574"/>
                    <a:pt x="41032" y="10985"/>
                    <a:pt x="42038" y="11021"/>
                  </a:cubicBezTo>
                  <a:lnTo>
                    <a:pt x="43473" y="11168"/>
                  </a:lnTo>
                  <a:cubicBezTo>
                    <a:pt x="44395" y="11270"/>
                    <a:pt x="45376" y="11187"/>
                    <a:pt x="46139" y="11800"/>
                  </a:cubicBezTo>
                  <a:lnTo>
                    <a:pt x="46197" y="11759"/>
                  </a:lnTo>
                  <a:cubicBezTo>
                    <a:pt x="46007" y="11264"/>
                    <a:pt x="45495" y="10949"/>
                    <a:pt x="45024" y="10762"/>
                  </a:cubicBezTo>
                  <a:cubicBezTo>
                    <a:pt x="44256" y="10423"/>
                    <a:pt x="43448" y="10369"/>
                    <a:pt x="42637" y="10369"/>
                  </a:cubicBezTo>
                  <a:cubicBezTo>
                    <a:pt x="42261" y="10369"/>
                    <a:pt x="41885" y="10381"/>
                    <a:pt x="41511" y="10381"/>
                  </a:cubicBezTo>
                  <a:cubicBezTo>
                    <a:pt x="40735" y="10381"/>
                    <a:pt x="39972" y="10331"/>
                    <a:pt x="39252" y="10025"/>
                  </a:cubicBezTo>
                  <a:cubicBezTo>
                    <a:pt x="38081" y="9324"/>
                    <a:pt x="37036" y="8531"/>
                    <a:pt x="35784" y="7931"/>
                  </a:cubicBezTo>
                  <a:cubicBezTo>
                    <a:pt x="35816" y="7706"/>
                    <a:pt x="35850" y="7479"/>
                    <a:pt x="35886" y="7255"/>
                  </a:cubicBezTo>
                  <a:cubicBezTo>
                    <a:pt x="37655" y="8051"/>
                    <a:pt x="39205" y="9380"/>
                    <a:pt x="41179" y="9587"/>
                  </a:cubicBezTo>
                  <a:cubicBezTo>
                    <a:pt x="41549" y="9551"/>
                    <a:pt x="41910" y="9531"/>
                    <a:pt x="42265" y="9531"/>
                  </a:cubicBezTo>
                  <a:cubicBezTo>
                    <a:pt x="43079" y="9531"/>
                    <a:pt x="43869" y="9633"/>
                    <a:pt x="44704" y="9865"/>
                  </a:cubicBezTo>
                  <a:lnTo>
                    <a:pt x="44736" y="9801"/>
                  </a:lnTo>
                  <a:cubicBezTo>
                    <a:pt x="43863" y="9198"/>
                    <a:pt x="42750" y="8930"/>
                    <a:pt x="41682" y="8930"/>
                  </a:cubicBezTo>
                  <a:cubicBezTo>
                    <a:pt x="41515" y="8930"/>
                    <a:pt x="41350" y="8937"/>
                    <a:pt x="41186" y="8949"/>
                  </a:cubicBezTo>
                  <a:cubicBezTo>
                    <a:pt x="39313" y="8779"/>
                    <a:pt x="37471" y="7994"/>
                    <a:pt x="35951" y="6867"/>
                  </a:cubicBezTo>
                  <a:cubicBezTo>
                    <a:pt x="35986" y="6660"/>
                    <a:pt x="36023" y="6454"/>
                    <a:pt x="36061" y="6250"/>
                  </a:cubicBezTo>
                  <a:cubicBezTo>
                    <a:pt x="36662" y="7034"/>
                    <a:pt x="37576" y="7431"/>
                    <a:pt x="38519" y="7633"/>
                  </a:cubicBezTo>
                  <a:cubicBezTo>
                    <a:pt x="39507" y="8048"/>
                    <a:pt x="40453" y="8659"/>
                    <a:pt x="41568" y="8668"/>
                  </a:cubicBezTo>
                  <a:cubicBezTo>
                    <a:pt x="41617" y="8670"/>
                    <a:pt x="41666" y="8670"/>
                    <a:pt x="41715" y="8670"/>
                  </a:cubicBezTo>
                  <a:cubicBezTo>
                    <a:pt x="42400" y="8670"/>
                    <a:pt x="43087" y="8491"/>
                    <a:pt x="43677" y="8152"/>
                  </a:cubicBezTo>
                  <a:lnTo>
                    <a:pt x="43659" y="8083"/>
                  </a:lnTo>
                  <a:cubicBezTo>
                    <a:pt x="41936" y="7841"/>
                    <a:pt x="40244" y="8021"/>
                    <a:pt x="38611" y="7421"/>
                  </a:cubicBezTo>
                  <a:cubicBezTo>
                    <a:pt x="37804" y="6858"/>
                    <a:pt x="37068" y="6304"/>
                    <a:pt x="36114" y="5965"/>
                  </a:cubicBezTo>
                  <a:cubicBezTo>
                    <a:pt x="36370" y="4640"/>
                    <a:pt x="36705" y="3334"/>
                    <a:pt x="37161" y="2058"/>
                  </a:cubicBezTo>
                  <a:cubicBezTo>
                    <a:pt x="37184" y="3869"/>
                    <a:pt x="37573" y="5751"/>
                    <a:pt x="39133" y="6862"/>
                  </a:cubicBezTo>
                  <a:cubicBezTo>
                    <a:pt x="39923" y="7353"/>
                    <a:pt x="40860" y="7600"/>
                    <a:pt x="41794" y="7600"/>
                  </a:cubicBezTo>
                  <a:cubicBezTo>
                    <a:pt x="43017" y="7600"/>
                    <a:pt x="44235" y="7175"/>
                    <a:pt x="45109" y="6320"/>
                  </a:cubicBezTo>
                  <a:lnTo>
                    <a:pt x="45063" y="6266"/>
                  </a:lnTo>
                  <a:cubicBezTo>
                    <a:pt x="44175" y="6775"/>
                    <a:pt x="43192" y="7011"/>
                    <a:pt x="42207" y="7011"/>
                  </a:cubicBezTo>
                  <a:cubicBezTo>
                    <a:pt x="41250" y="7011"/>
                    <a:pt x="40291" y="6788"/>
                    <a:pt x="39417" y="6377"/>
                  </a:cubicBezTo>
                  <a:cubicBezTo>
                    <a:pt x="37474" y="5420"/>
                    <a:pt x="37272" y="3210"/>
                    <a:pt x="37607" y="1254"/>
                  </a:cubicBezTo>
                  <a:cubicBezTo>
                    <a:pt x="37607" y="1253"/>
                    <a:pt x="37608" y="1252"/>
                    <a:pt x="37608" y="1250"/>
                  </a:cubicBezTo>
                  <a:lnTo>
                    <a:pt x="37607" y="1250"/>
                  </a:lnTo>
                  <a:cubicBezTo>
                    <a:pt x="37642" y="1040"/>
                    <a:pt x="37684" y="829"/>
                    <a:pt x="37732" y="626"/>
                  </a:cubicBezTo>
                  <a:cubicBezTo>
                    <a:pt x="37820" y="429"/>
                    <a:pt x="37911" y="235"/>
                    <a:pt x="38005" y="40"/>
                  </a:cubicBezTo>
                  <a:lnTo>
                    <a:pt x="379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47"/>
            <p:cNvSpPr/>
            <p:nvPr/>
          </p:nvSpPr>
          <p:spPr>
            <a:xfrm>
              <a:off x="1231475" y="1132010"/>
              <a:ext cx="2006795" cy="3328760"/>
            </a:xfrm>
            <a:custGeom>
              <a:avLst/>
              <a:gdLst/>
              <a:ahLst/>
              <a:cxnLst/>
              <a:rect l="l" t="t" r="r" b="b"/>
              <a:pathLst>
                <a:path w="31935" h="52972" extrusionOk="0">
                  <a:moveTo>
                    <a:pt x="10604" y="8824"/>
                  </a:moveTo>
                  <a:lnTo>
                    <a:pt x="10568" y="9016"/>
                  </a:lnTo>
                  <a:cubicBezTo>
                    <a:pt x="10421" y="9058"/>
                    <a:pt x="10273" y="9098"/>
                    <a:pt x="10125" y="9135"/>
                  </a:cubicBezTo>
                  <a:cubicBezTo>
                    <a:pt x="10278" y="9019"/>
                    <a:pt x="10438" y="8915"/>
                    <a:pt x="10604" y="8824"/>
                  </a:cubicBezTo>
                  <a:close/>
                  <a:moveTo>
                    <a:pt x="13749" y="22000"/>
                  </a:moveTo>
                  <a:lnTo>
                    <a:pt x="13749" y="22000"/>
                  </a:lnTo>
                  <a:cubicBezTo>
                    <a:pt x="13453" y="22158"/>
                    <a:pt x="13150" y="22299"/>
                    <a:pt x="12836" y="22417"/>
                  </a:cubicBezTo>
                  <a:cubicBezTo>
                    <a:pt x="11670" y="23013"/>
                    <a:pt x="10720" y="23944"/>
                    <a:pt x="9918" y="24964"/>
                  </a:cubicBezTo>
                  <a:cubicBezTo>
                    <a:pt x="9886" y="24783"/>
                    <a:pt x="9855" y="24600"/>
                    <a:pt x="9827" y="24416"/>
                  </a:cubicBezTo>
                  <a:cubicBezTo>
                    <a:pt x="10636" y="23660"/>
                    <a:pt x="11470" y="23043"/>
                    <a:pt x="12374" y="22428"/>
                  </a:cubicBezTo>
                  <a:cubicBezTo>
                    <a:pt x="12816" y="22247"/>
                    <a:pt x="13286" y="22132"/>
                    <a:pt x="13749" y="22000"/>
                  </a:cubicBezTo>
                  <a:close/>
                  <a:moveTo>
                    <a:pt x="15573" y="38490"/>
                  </a:moveTo>
                  <a:cubicBezTo>
                    <a:pt x="15575" y="38490"/>
                    <a:pt x="15576" y="38490"/>
                    <a:pt x="15578" y="38490"/>
                  </a:cubicBezTo>
                  <a:cubicBezTo>
                    <a:pt x="15694" y="38618"/>
                    <a:pt x="15811" y="38744"/>
                    <a:pt x="15929" y="38868"/>
                  </a:cubicBezTo>
                  <a:cubicBezTo>
                    <a:pt x="15285" y="39056"/>
                    <a:pt x="14732" y="39387"/>
                    <a:pt x="14203" y="39751"/>
                  </a:cubicBezTo>
                  <a:cubicBezTo>
                    <a:pt x="13097" y="40456"/>
                    <a:pt x="12083" y="41494"/>
                    <a:pt x="11500" y="42698"/>
                  </a:cubicBezTo>
                  <a:cubicBezTo>
                    <a:pt x="11479" y="42603"/>
                    <a:pt x="11463" y="42502"/>
                    <a:pt x="11455" y="42397"/>
                  </a:cubicBezTo>
                  <a:cubicBezTo>
                    <a:pt x="11142" y="40835"/>
                    <a:pt x="12566" y="39520"/>
                    <a:pt x="13841" y="38927"/>
                  </a:cubicBezTo>
                  <a:cubicBezTo>
                    <a:pt x="14371" y="38666"/>
                    <a:pt x="14946" y="38490"/>
                    <a:pt x="15573" y="38490"/>
                  </a:cubicBezTo>
                  <a:close/>
                  <a:moveTo>
                    <a:pt x="16256" y="39207"/>
                  </a:moveTo>
                  <a:cubicBezTo>
                    <a:pt x="16326" y="39277"/>
                    <a:pt x="16395" y="39346"/>
                    <a:pt x="16467" y="39416"/>
                  </a:cubicBezTo>
                  <a:cubicBezTo>
                    <a:pt x="16451" y="39416"/>
                    <a:pt x="16435" y="39415"/>
                    <a:pt x="16420" y="39415"/>
                  </a:cubicBezTo>
                  <a:cubicBezTo>
                    <a:pt x="15291" y="39415"/>
                    <a:pt x="14280" y="40310"/>
                    <a:pt x="13805" y="41313"/>
                  </a:cubicBezTo>
                  <a:cubicBezTo>
                    <a:pt x="13204" y="42106"/>
                    <a:pt x="12768" y="43034"/>
                    <a:pt x="12570" y="43999"/>
                  </a:cubicBezTo>
                  <a:cubicBezTo>
                    <a:pt x="12246" y="43822"/>
                    <a:pt x="11992" y="43609"/>
                    <a:pt x="11809" y="43366"/>
                  </a:cubicBezTo>
                  <a:cubicBezTo>
                    <a:pt x="12637" y="41472"/>
                    <a:pt x="14072" y="39330"/>
                    <a:pt x="16256" y="39207"/>
                  </a:cubicBezTo>
                  <a:close/>
                  <a:moveTo>
                    <a:pt x="28518" y="45257"/>
                  </a:moveTo>
                  <a:cubicBezTo>
                    <a:pt x="28586" y="45268"/>
                    <a:pt x="28654" y="45278"/>
                    <a:pt x="28720" y="45288"/>
                  </a:cubicBezTo>
                  <a:cubicBezTo>
                    <a:pt x="28549" y="45312"/>
                    <a:pt x="28383" y="45347"/>
                    <a:pt x="28220" y="45392"/>
                  </a:cubicBezTo>
                  <a:cubicBezTo>
                    <a:pt x="28319" y="45347"/>
                    <a:pt x="28418" y="45302"/>
                    <a:pt x="28518" y="45257"/>
                  </a:cubicBezTo>
                  <a:close/>
                  <a:moveTo>
                    <a:pt x="30208" y="45455"/>
                  </a:moveTo>
                  <a:cubicBezTo>
                    <a:pt x="30240" y="45458"/>
                    <a:pt x="30272" y="45460"/>
                    <a:pt x="30304" y="45461"/>
                  </a:cubicBezTo>
                  <a:cubicBezTo>
                    <a:pt x="30229" y="45564"/>
                    <a:pt x="30153" y="45667"/>
                    <a:pt x="30078" y="45775"/>
                  </a:cubicBezTo>
                  <a:cubicBezTo>
                    <a:pt x="30030" y="45778"/>
                    <a:pt x="29982" y="45782"/>
                    <a:pt x="29935" y="45788"/>
                  </a:cubicBezTo>
                  <a:cubicBezTo>
                    <a:pt x="30021" y="45673"/>
                    <a:pt x="30112" y="45561"/>
                    <a:pt x="30208" y="45455"/>
                  </a:cubicBezTo>
                  <a:close/>
                  <a:moveTo>
                    <a:pt x="29129" y="45344"/>
                  </a:moveTo>
                  <a:cubicBezTo>
                    <a:pt x="29347" y="45373"/>
                    <a:pt x="29564" y="45396"/>
                    <a:pt x="29781" y="45418"/>
                  </a:cubicBezTo>
                  <a:lnTo>
                    <a:pt x="29884" y="45466"/>
                  </a:lnTo>
                  <a:cubicBezTo>
                    <a:pt x="29889" y="45455"/>
                    <a:pt x="29896" y="45442"/>
                    <a:pt x="29901" y="45429"/>
                  </a:cubicBezTo>
                  <a:cubicBezTo>
                    <a:pt x="29945" y="45434"/>
                    <a:pt x="29988" y="45438"/>
                    <a:pt x="30032" y="45440"/>
                  </a:cubicBezTo>
                  <a:cubicBezTo>
                    <a:pt x="29741" y="45544"/>
                    <a:pt x="29484" y="45741"/>
                    <a:pt x="29268" y="45960"/>
                  </a:cubicBezTo>
                  <a:cubicBezTo>
                    <a:pt x="28141" y="46404"/>
                    <a:pt x="27097" y="47559"/>
                    <a:pt x="26441" y="48404"/>
                  </a:cubicBezTo>
                  <a:cubicBezTo>
                    <a:pt x="25939" y="49080"/>
                    <a:pt x="25236" y="49645"/>
                    <a:pt x="24455" y="49921"/>
                  </a:cubicBezTo>
                  <a:cubicBezTo>
                    <a:pt x="24269" y="50008"/>
                    <a:pt x="24078" y="50080"/>
                    <a:pt x="23888" y="50133"/>
                  </a:cubicBezTo>
                  <a:cubicBezTo>
                    <a:pt x="24425" y="49542"/>
                    <a:pt x="24711" y="48797"/>
                    <a:pt x="25266" y="48300"/>
                  </a:cubicBezTo>
                  <a:cubicBezTo>
                    <a:pt x="26392" y="47088"/>
                    <a:pt x="27810" y="46214"/>
                    <a:pt x="29129" y="45344"/>
                  </a:cubicBezTo>
                  <a:close/>
                  <a:moveTo>
                    <a:pt x="26890" y="46027"/>
                  </a:moveTo>
                  <a:lnTo>
                    <a:pt x="26890" y="46027"/>
                  </a:lnTo>
                  <a:cubicBezTo>
                    <a:pt x="25781" y="46793"/>
                    <a:pt x="24953" y="48018"/>
                    <a:pt x="24310" y="49202"/>
                  </a:cubicBezTo>
                  <a:cubicBezTo>
                    <a:pt x="23895" y="49617"/>
                    <a:pt x="23427" y="49929"/>
                    <a:pt x="22930" y="50201"/>
                  </a:cubicBezTo>
                  <a:cubicBezTo>
                    <a:pt x="22696" y="50164"/>
                    <a:pt x="22461" y="50083"/>
                    <a:pt x="22223" y="49947"/>
                  </a:cubicBezTo>
                  <a:lnTo>
                    <a:pt x="22175" y="49988"/>
                  </a:lnTo>
                  <a:cubicBezTo>
                    <a:pt x="22268" y="50157"/>
                    <a:pt x="22393" y="50296"/>
                    <a:pt x="22539" y="50405"/>
                  </a:cubicBezTo>
                  <a:cubicBezTo>
                    <a:pt x="22081" y="50636"/>
                    <a:pt x="21603" y="50849"/>
                    <a:pt x="21125" y="51091"/>
                  </a:cubicBezTo>
                  <a:cubicBezTo>
                    <a:pt x="21485" y="50529"/>
                    <a:pt x="21755" y="49903"/>
                    <a:pt x="22034" y="49319"/>
                  </a:cubicBezTo>
                  <a:cubicBezTo>
                    <a:pt x="22898" y="47985"/>
                    <a:pt x="24461" y="47315"/>
                    <a:pt x="25806" y="46576"/>
                  </a:cubicBezTo>
                  <a:cubicBezTo>
                    <a:pt x="26164" y="46389"/>
                    <a:pt x="26525" y="46205"/>
                    <a:pt x="26890" y="46027"/>
                  </a:cubicBezTo>
                  <a:close/>
                  <a:moveTo>
                    <a:pt x="11163" y="0"/>
                  </a:moveTo>
                  <a:lnTo>
                    <a:pt x="11163" y="0"/>
                  </a:lnTo>
                  <a:cubicBezTo>
                    <a:pt x="11171" y="77"/>
                    <a:pt x="11179" y="153"/>
                    <a:pt x="11187" y="229"/>
                  </a:cubicBezTo>
                  <a:cubicBezTo>
                    <a:pt x="11111" y="1387"/>
                    <a:pt x="10964" y="2630"/>
                    <a:pt x="10302" y="3620"/>
                  </a:cubicBezTo>
                  <a:cubicBezTo>
                    <a:pt x="9612" y="4677"/>
                    <a:pt x="8507" y="5117"/>
                    <a:pt x="7343" y="5117"/>
                  </a:cubicBezTo>
                  <a:cubicBezTo>
                    <a:pt x="5897" y="5117"/>
                    <a:pt x="4360" y="4438"/>
                    <a:pt x="3418" y="3423"/>
                  </a:cubicBezTo>
                  <a:lnTo>
                    <a:pt x="3418" y="3423"/>
                  </a:lnTo>
                  <a:cubicBezTo>
                    <a:pt x="3926" y="4798"/>
                    <a:pt x="5687" y="5653"/>
                    <a:pt x="7284" y="5653"/>
                  </a:cubicBezTo>
                  <a:cubicBezTo>
                    <a:pt x="7639" y="5653"/>
                    <a:pt x="7985" y="5611"/>
                    <a:pt x="8307" y="5523"/>
                  </a:cubicBezTo>
                  <a:cubicBezTo>
                    <a:pt x="9936" y="4997"/>
                    <a:pt x="10783" y="3485"/>
                    <a:pt x="11285" y="1949"/>
                  </a:cubicBezTo>
                  <a:lnTo>
                    <a:pt x="11285" y="1949"/>
                  </a:lnTo>
                  <a:cubicBezTo>
                    <a:pt x="11306" y="3157"/>
                    <a:pt x="11235" y="4364"/>
                    <a:pt x="11098" y="5571"/>
                  </a:cubicBezTo>
                  <a:cubicBezTo>
                    <a:pt x="10204" y="5607"/>
                    <a:pt x="9434" y="5878"/>
                    <a:pt x="8604" y="6139"/>
                  </a:cubicBezTo>
                  <a:cubicBezTo>
                    <a:pt x="8517" y="6143"/>
                    <a:pt x="8430" y="6145"/>
                    <a:pt x="8344" y="6145"/>
                  </a:cubicBezTo>
                  <a:cubicBezTo>
                    <a:pt x="6895" y="6145"/>
                    <a:pt x="5571" y="5589"/>
                    <a:pt x="4126" y="5346"/>
                  </a:cubicBezTo>
                  <a:lnTo>
                    <a:pt x="4093" y="5400"/>
                  </a:lnTo>
                  <a:cubicBezTo>
                    <a:pt x="4534" y="5882"/>
                    <a:pt x="5120" y="6234"/>
                    <a:pt x="5750" y="6406"/>
                  </a:cubicBezTo>
                  <a:cubicBezTo>
                    <a:pt x="6072" y="6504"/>
                    <a:pt x="6396" y="6539"/>
                    <a:pt x="6720" y="6539"/>
                  </a:cubicBezTo>
                  <a:cubicBezTo>
                    <a:pt x="7355" y="6539"/>
                    <a:pt x="7994" y="6404"/>
                    <a:pt x="8625" y="6345"/>
                  </a:cubicBezTo>
                  <a:cubicBezTo>
                    <a:pt x="8801" y="6362"/>
                    <a:pt x="8978" y="6371"/>
                    <a:pt x="9154" y="6371"/>
                  </a:cubicBezTo>
                  <a:cubicBezTo>
                    <a:pt x="9830" y="6371"/>
                    <a:pt x="10498" y="6234"/>
                    <a:pt x="11067" y="5844"/>
                  </a:cubicBezTo>
                  <a:lnTo>
                    <a:pt x="11067" y="5844"/>
                  </a:lnTo>
                  <a:cubicBezTo>
                    <a:pt x="11046" y="6026"/>
                    <a:pt x="11023" y="6207"/>
                    <a:pt x="10998" y="6389"/>
                  </a:cubicBezTo>
                  <a:cubicBezTo>
                    <a:pt x="9974" y="6740"/>
                    <a:pt x="8875" y="6937"/>
                    <a:pt x="7786" y="6937"/>
                  </a:cubicBezTo>
                  <a:cubicBezTo>
                    <a:pt x="7183" y="6937"/>
                    <a:pt x="6583" y="6876"/>
                    <a:pt x="6001" y="6749"/>
                  </a:cubicBezTo>
                  <a:cubicBezTo>
                    <a:pt x="5375" y="6495"/>
                    <a:pt x="4672" y="6343"/>
                    <a:pt x="3978" y="6343"/>
                  </a:cubicBezTo>
                  <a:cubicBezTo>
                    <a:pt x="3559" y="6343"/>
                    <a:pt x="3143" y="6399"/>
                    <a:pt x="2749" y="6521"/>
                  </a:cubicBezTo>
                  <a:lnTo>
                    <a:pt x="2759" y="6583"/>
                  </a:lnTo>
                  <a:cubicBezTo>
                    <a:pt x="3869" y="6623"/>
                    <a:pt x="4831" y="6865"/>
                    <a:pt x="5835" y="7293"/>
                  </a:cubicBezTo>
                  <a:cubicBezTo>
                    <a:pt x="6171" y="7362"/>
                    <a:pt x="6504" y="7390"/>
                    <a:pt x="6836" y="7390"/>
                  </a:cubicBezTo>
                  <a:cubicBezTo>
                    <a:pt x="8215" y="7390"/>
                    <a:pt x="9570" y="6898"/>
                    <a:pt x="10950" y="6732"/>
                  </a:cubicBezTo>
                  <a:lnTo>
                    <a:pt x="10950" y="6732"/>
                  </a:lnTo>
                  <a:cubicBezTo>
                    <a:pt x="10922" y="6936"/>
                    <a:pt x="10891" y="7139"/>
                    <a:pt x="10859" y="7345"/>
                  </a:cubicBezTo>
                  <a:cubicBezTo>
                    <a:pt x="9939" y="7387"/>
                    <a:pt x="8094" y="8061"/>
                    <a:pt x="7357" y="8185"/>
                  </a:cubicBezTo>
                  <a:cubicBezTo>
                    <a:pt x="7249" y="8196"/>
                    <a:pt x="7141" y="8201"/>
                    <a:pt x="7035" y="8201"/>
                  </a:cubicBezTo>
                  <a:cubicBezTo>
                    <a:pt x="5537" y="8201"/>
                    <a:pt x="4168" y="7241"/>
                    <a:pt x="2629" y="7241"/>
                  </a:cubicBezTo>
                  <a:cubicBezTo>
                    <a:pt x="2502" y="7241"/>
                    <a:pt x="2374" y="7247"/>
                    <a:pt x="2244" y="7262"/>
                  </a:cubicBezTo>
                  <a:cubicBezTo>
                    <a:pt x="1792" y="7288"/>
                    <a:pt x="1273" y="7429"/>
                    <a:pt x="978" y="7797"/>
                  </a:cubicBezTo>
                  <a:lnTo>
                    <a:pt x="1018" y="7848"/>
                  </a:lnTo>
                  <a:cubicBezTo>
                    <a:pt x="1263" y="7754"/>
                    <a:pt x="1507" y="7717"/>
                    <a:pt x="1751" y="7717"/>
                  </a:cubicBezTo>
                  <a:cubicBezTo>
                    <a:pt x="2320" y="7717"/>
                    <a:pt x="2887" y="7914"/>
                    <a:pt x="3456" y="8026"/>
                  </a:cubicBezTo>
                  <a:lnTo>
                    <a:pt x="4718" y="8286"/>
                  </a:lnTo>
                  <a:cubicBezTo>
                    <a:pt x="5143" y="8408"/>
                    <a:pt x="5602" y="8442"/>
                    <a:pt x="6064" y="8442"/>
                  </a:cubicBezTo>
                  <a:cubicBezTo>
                    <a:pt x="6506" y="8442"/>
                    <a:pt x="6951" y="8410"/>
                    <a:pt x="7373" y="8392"/>
                  </a:cubicBezTo>
                  <a:cubicBezTo>
                    <a:pt x="7507" y="8399"/>
                    <a:pt x="7642" y="8403"/>
                    <a:pt x="7777" y="8403"/>
                  </a:cubicBezTo>
                  <a:cubicBezTo>
                    <a:pt x="8844" y="8403"/>
                    <a:pt x="9907" y="8171"/>
                    <a:pt x="10817" y="7593"/>
                  </a:cubicBezTo>
                  <a:lnTo>
                    <a:pt x="10817" y="7593"/>
                  </a:lnTo>
                  <a:cubicBezTo>
                    <a:pt x="10811" y="7632"/>
                    <a:pt x="10805" y="7671"/>
                    <a:pt x="10799" y="7710"/>
                  </a:cubicBezTo>
                  <a:cubicBezTo>
                    <a:pt x="9490" y="8311"/>
                    <a:pt x="8070" y="8726"/>
                    <a:pt x="6632" y="8763"/>
                  </a:cubicBezTo>
                  <a:cubicBezTo>
                    <a:pt x="6522" y="8767"/>
                    <a:pt x="6413" y="8769"/>
                    <a:pt x="6303" y="8769"/>
                  </a:cubicBezTo>
                  <a:cubicBezTo>
                    <a:pt x="5537" y="8769"/>
                    <a:pt x="4766" y="8671"/>
                    <a:pt x="4002" y="8671"/>
                  </a:cubicBezTo>
                  <a:cubicBezTo>
                    <a:pt x="3363" y="8671"/>
                    <a:pt x="2729" y="8740"/>
                    <a:pt x="2109" y="8994"/>
                  </a:cubicBezTo>
                  <a:lnTo>
                    <a:pt x="2122" y="9056"/>
                  </a:lnTo>
                  <a:cubicBezTo>
                    <a:pt x="2252" y="9053"/>
                    <a:pt x="2381" y="9052"/>
                    <a:pt x="2509" y="9052"/>
                  </a:cubicBezTo>
                  <a:cubicBezTo>
                    <a:pt x="3531" y="9052"/>
                    <a:pt x="4470" y="9150"/>
                    <a:pt x="5495" y="9335"/>
                  </a:cubicBezTo>
                  <a:cubicBezTo>
                    <a:pt x="5507" y="9335"/>
                    <a:pt x="5519" y="9335"/>
                    <a:pt x="5530" y="9335"/>
                  </a:cubicBezTo>
                  <a:cubicBezTo>
                    <a:pt x="7341" y="9335"/>
                    <a:pt x="8985" y="8516"/>
                    <a:pt x="10730" y="8114"/>
                  </a:cubicBezTo>
                  <a:lnTo>
                    <a:pt x="10730" y="8114"/>
                  </a:lnTo>
                  <a:lnTo>
                    <a:pt x="10686" y="8361"/>
                  </a:lnTo>
                  <a:cubicBezTo>
                    <a:pt x="10350" y="8531"/>
                    <a:pt x="10122" y="8797"/>
                    <a:pt x="9886" y="9024"/>
                  </a:cubicBezTo>
                  <a:cubicBezTo>
                    <a:pt x="9827" y="9090"/>
                    <a:pt x="9765" y="9158"/>
                    <a:pt x="9704" y="9225"/>
                  </a:cubicBezTo>
                  <a:cubicBezTo>
                    <a:pt x="7419" y="9704"/>
                    <a:pt x="5040" y="9577"/>
                    <a:pt x="2751" y="10110"/>
                  </a:cubicBezTo>
                  <a:cubicBezTo>
                    <a:pt x="3200" y="10241"/>
                    <a:pt x="3773" y="10286"/>
                    <a:pt x="4376" y="10286"/>
                  </a:cubicBezTo>
                  <a:cubicBezTo>
                    <a:pt x="5232" y="10286"/>
                    <a:pt x="6150" y="10195"/>
                    <a:pt x="6866" y="10126"/>
                  </a:cubicBezTo>
                  <a:cubicBezTo>
                    <a:pt x="7750" y="9972"/>
                    <a:pt x="8600" y="9690"/>
                    <a:pt x="9466" y="9478"/>
                  </a:cubicBezTo>
                  <a:lnTo>
                    <a:pt x="9466" y="9478"/>
                  </a:lnTo>
                  <a:cubicBezTo>
                    <a:pt x="8091" y="10922"/>
                    <a:pt x="6351" y="12277"/>
                    <a:pt x="4403" y="12277"/>
                  </a:cubicBezTo>
                  <a:cubicBezTo>
                    <a:pt x="3873" y="12277"/>
                    <a:pt x="3327" y="12176"/>
                    <a:pt x="2769" y="11950"/>
                  </a:cubicBezTo>
                  <a:lnTo>
                    <a:pt x="2735" y="12003"/>
                  </a:lnTo>
                  <a:cubicBezTo>
                    <a:pt x="3369" y="12483"/>
                    <a:pt x="4184" y="12724"/>
                    <a:pt x="4999" y="12724"/>
                  </a:cubicBezTo>
                  <a:cubicBezTo>
                    <a:pt x="5908" y="12724"/>
                    <a:pt x="6817" y="12425"/>
                    <a:pt x="7482" y="11825"/>
                  </a:cubicBezTo>
                  <a:cubicBezTo>
                    <a:pt x="8322" y="11145"/>
                    <a:pt x="8978" y="10136"/>
                    <a:pt x="9795" y="9402"/>
                  </a:cubicBezTo>
                  <a:cubicBezTo>
                    <a:pt x="10034" y="9350"/>
                    <a:pt x="10274" y="9305"/>
                    <a:pt x="10518" y="9270"/>
                  </a:cubicBezTo>
                  <a:lnTo>
                    <a:pt x="10518" y="9270"/>
                  </a:lnTo>
                  <a:cubicBezTo>
                    <a:pt x="10470" y="9521"/>
                    <a:pt x="10419" y="9773"/>
                    <a:pt x="10369" y="10024"/>
                  </a:cubicBezTo>
                  <a:cubicBezTo>
                    <a:pt x="9721" y="11277"/>
                    <a:pt x="8735" y="12526"/>
                    <a:pt x="7331" y="12794"/>
                  </a:cubicBezTo>
                  <a:cubicBezTo>
                    <a:pt x="5800" y="12941"/>
                    <a:pt x="4226" y="13188"/>
                    <a:pt x="2748" y="13621"/>
                  </a:cubicBezTo>
                  <a:lnTo>
                    <a:pt x="2758" y="13685"/>
                  </a:lnTo>
                  <a:cubicBezTo>
                    <a:pt x="2919" y="13690"/>
                    <a:pt x="3079" y="13692"/>
                    <a:pt x="3240" y="13692"/>
                  </a:cubicBezTo>
                  <a:cubicBezTo>
                    <a:pt x="3867" y="13692"/>
                    <a:pt x="4489" y="13659"/>
                    <a:pt x="5108" y="13606"/>
                  </a:cubicBezTo>
                  <a:cubicBezTo>
                    <a:pt x="5899" y="13522"/>
                    <a:pt x="6632" y="13492"/>
                    <a:pt x="7458" y="13257"/>
                  </a:cubicBezTo>
                  <a:cubicBezTo>
                    <a:pt x="8271" y="12957"/>
                    <a:pt x="8833" y="12356"/>
                    <a:pt x="9386" y="11801"/>
                  </a:cubicBezTo>
                  <a:cubicBezTo>
                    <a:pt x="9660" y="11511"/>
                    <a:pt x="9929" y="11217"/>
                    <a:pt x="10186" y="10910"/>
                  </a:cubicBezTo>
                  <a:lnTo>
                    <a:pt x="10186" y="10910"/>
                  </a:lnTo>
                  <a:cubicBezTo>
                    <a:pt x="9993" y="11830"/>
                    <a:pt x="9790" y="12750"/>
                    <a:pt x="9593" y="13666"/>
                  </a:cubicBezTo>
                  <a:cubicBezTo>
                    <a:pt x="8018" y="13968"/>
                    <a:pt x="6565" y="14675"/>
                    <a:pt x="4968" y="14675"/>
                  </a:cubicBezTo>
                  <a:cubicBezTo>
                    <a:pt x="4883" y="14675"/>
                    <a:pt x="4797" y="14673"/>
                    <a:pt x="4711" y="14669"/>
                  </a:cubicBezTo>
                  <a:cubicBezTo>
                    <a:pt x="4211" y="14491"/>
                    <a:pt x="3662" y="14352"/>
                    <a:pt x="3124" y="14352"/>
                  </a:cubicBezTo>
                  <a:cubicBezTo>
                    <a:pt x="2558" y="14352"/>
                    <a:pt x="2005" y="14506"/>
                    <a:pt x="1540" y="14929"/>
                  </a:cubicBezTo>
                  <a:cubicBezTo>
                    <a:pt x="1540" y="14929"/>
                    <a:pt x="1568" y="14984"/>
                    <a:pt x="1569" y="14984"/>
                  </a:cubicBezTo>
                  <a:cubicBezTo>
                    <a:pt x="1569" y="14984"/>
                    <a:pt x="1569" y="14984"/>
                    <a:pt x="1569" y="14984"/>
                  </a:cubicBezTo>
                  <a:cubicBezTo>
                    <a:pt x="2669" y="14876"/>
                    <a:pt x="3609" y="14893"/>
                    <a:pt x="4689" y="14874"/>
                  </a:cubicBezTo>
                  <a:cubicBezTo>
                    <a:pt x="5284" y="14928"/>
                    <a:pt x="5889" y="15006"/>
                    <a:pt x="6488" y="15006"/>
                  </a:cubicBezTo>
                  <a:cubicBezTo>
                    <a:pt x="6986" y="15006"/>
                    <a:pt x="7480" y="14952"/>
                    <a:pt x="7963" y="14786"/>
                  </a:cubicBezTo>
                  <a:cubicBezTo>
                    <a:pt x="8524" y="14594"/>
                    <a:pt x="9059" y="14326"/>
                    <a:pt x="9527" y="13964"/>
                  </a:cubicBezTo>
                  <a:lnTo>
                    <a:pt x="9527" y="13964"/>
                  </a:lnTo>
                  <a:cubicBezTo>
                    <a:pt x="9519" y="14001"/>
                    <a:pt x="9511" y="14038"/>
                    <a:pt x="9503" y="14074"/>
                  </a:cubicBezTo>
                  <a:cubicBezTo>
                    <a:pt x="9460" y="14478"/>
                    <a:pt x="9419" y="14887"/>
                    <a:pt x="9385" y="15296"/>
                  </a:cubicBezTo>
                  <a:cubicBezTo>
                    <a:pt x="7952" y="15632"/>
                    <a:pt x="6255" y="16311"/>
                    <a:pt x="4889" y="16311"/>
                  </a:cubicBezTo>
                  <a:cubicBezTo>
                    <a:pt x="3945" y="16048"/>
                    <a:pt x="3120" y="15706"/>
                    <a:pt x="2132" y="15464"/>
                  </a:cubicBezTo>
                  <a:lnTo>
                    <a:pt x="2093" y="15515"/>
                  </a:lnTo>
                  <a:cubicBezTo>
                    <a:pt x="2636" y="16265"/>
                    <a:pt x="3521" y="16546"/>
                    <a:pt x="4395" y="16546"/>
                  </a:cubicBezTo>
                  <a:cubicBezTo>
                    <a:pt x="4556" y="16546"/>
                    <a:pt x="4717" y="16536"/>
                    <a:pt x="4874" y="16519"/>
                  </a:cubicBezTo>
                  <a:cubicBezTo>
                    <a:pt x="5309" y="16561"/>
                    <a:pt x="5764" y="16594"/>
                    <a:pt x="6219" y="16594"/>
                  </a:cubicBezTo>
                  <a:cubicBezTo>
                    <a:pt x="7369" y="16594"/>
                    <a:pt x="8520" y="16383"/>
                    <a:pt x="9362" y="15576"/>
                  </a:cubicBezTo>
                  <a:lnTo>
                    <a:pt x="9362" y="15576"/>
                  </a:lnTo>
                  <a:cubicBezTo>
                    <a:pt x="9329" y="16005"/>
                    <a:pt x="9301" y="16436"/>
                    <a:pt x="9280" y="16867"/>
                  </a:cubicBezTo>
                  <a:cubicBezTo>
                    <a:pt x="7818" y="18053"/>
                    <a:pt x="6080" y="18854"/>
                    <a:pt x="4198" y="18868"/>
                  </a:cubicBezTo>
                  <a:cubicBezTo>
                    <a:pt x="3723" y="18770"/>
                    <a:pt x="3170" y="18670"/>
                    <a:pt x="2633" y="18670"/>
                  </a:cubicBezTo>
                  <a:cubicBezTo>
                    <a:pt x="1892" y="18670"/>
                    <a:pt x="1179" y="18861"/>
                    <a:pt x="731" y="19515"/>
                  </a:cubicBezTo>
                  <a:lnTo>
                    <a:pt x="782" y="19552"/>
                  </a:lnTo>
                  <a:cubicBezTo>
                    <a:pt x="1859" y="19131"/>
                    <a:pt x="3046" y="19233"/>
                    <a:pt x="4193" y="19076"/>
                  </a:cubicBezTo>
                  <a:cubicBezTo>
                    <a:pt x="4637" y="19084"/>
                    <a:pt x="5084" y="19109"/>
                    <a:pt x="5530" y="19109"/>
                  </a:cubicBezTo>
                  <a:cubicBezTo>
                    <a:pt x="6317" y="19109"/>
                    <a:pt x="7096" y="19029"/>
                    <a:pt x="7829" y="18626"/>
                  </a:cubicBezTo>
                  <a:cubicBezTo>
                    <a:pt x="8424" y="18299"/>
                    <a:pt x="8935" y="17814"/>
                    <a:pt x="9264" y="17237"/>
                  </a:cubicBezTo>
                  <a:lnTo>
                    <a:pt x="9264" y="17237"/>
                  </a:lnTo>
                  <a:cubicBezTo>
                    <a:pt x="9244" y="17711"/>
                    <a:pt x="9231" y="18188"/>
                    <a:pt x="9227" y="18664"/>
                  </a:cubicBezTo>
                  <a:cubicBezTo>
                    <a:pt x="8105" y="19835"/>
                    <a:pt x="6580" y="20658"/>
                    <a:pt x="4953" y="20658"/>
                  </a:cubicBezTo>
                  <a:cubicBezTo>
                    <a:pt x="4898" y="20658"/>
                    <a:pt x="4843" y="20657"/>
                    <a:pt x="4787" y="20655"/>
                  </a:cubicBezTo>
                  <a:cubicBezTo>
                    <a:pt x="4123" y="20443"/>
                    <a:pt x="3409" y="20224"/>
                    <a:pt x="2700" y="20224"/>
                  </a:cubicBezTo>
                  <a:cubicBezTo>
                    <a:pt x="2311" y="20224"/>
                    <a:pt x="1924" y="20290"/>
                    <a:pt x="1548" y="20460"/>
                  </a:cubicBezTo>
                  <a:lnTo>
                    <a:pt x="1564" y="20522"/>
                  </a:lnTo>
                  <a:cubicBezTo>
                    <a:pt x="2504" y="20741"/>
                    <a:pt x="3407" y="20870"/>
                    <a:pt x="4354" y="20870"/>
                  </a:cubicBezTo>
                  <a:cubicBezTo>
                    <a:pt x="4491" y="20870"/>
                    <a:pt x="4628" y="20867"/>
                    <a:pt x="4767" y="20862"/>
                  </a:cubicBezTo>
                  <a:cubicBezTo>
                    <a:pt x="5107" y="20915"/>
                    <a:pt x="5463" y="20945"/>
                    <a:pt x="5821" y="20945"/>
                  </a:cubicBezTo>
                  <a:cubicBezTo>
                    <a:pt x="7240" y="20945"/>
                    <a:pt x="8687" y="20474"/>
                    <a:pt x="9226" y="19127"/>
                  </a:cubicBezTo>
                  <a:cubicBezTo>
                    <a:pt x="9226" y="19466"/>
                    <a:pt x="9229" y="19805"/>
                    <a:pt x="9238" y="20145"/>
                  </a:cubicBezTo>
                  <a:cubicBezTo>
                    <a:pt x="8779" y="20625"/>
                    <a:pt x="8272" y="20981"/>
                    <a:pt x="7741" y="21303"/>
                  </a:cubicBezTo>
                  <a:cubicBezTo>
                    <a:pt x="7261" y="21628"/>
                    <a:pt x="6485" y="22001"/>
                    <a:pt x="5952" y="22254"/>
                  </a:cubicBezTo>
                  <a:cubicBezTo>
                    <a:pt x="5647" y="22402"/>
                    <a:pt x="5333" y="22463"/>
                    <a:pt x="5015" y="22463"/>
                  </a:cubicBezTo>
                  <a:cubicBezTo>
                    <a:pt x="4031" y="22463"/>
                    <a:pt x="3013" y="21876"/>
                    <a:pt x="2141" y="21430"/>
                  </a:cubicBezTo>
                  <a:lnTo>
                    <a:pt x="2090" y="21469"/>
                  </a:lnTo>
                  <a:cubicBezTo>
                    <a:pt x="2457" y="22347"/>
                    <a:pt x="3376" y="22771"/>
                    <a:pt x="4283" y="22771"/>
                  </a:cubicBezTo>
                  <a:cubicBezTo>
                    <a:pt x="4513" y="22771"/>
                    <a:pt x="4741" y="22744"/>
                    <a:pt x="4960" y="22690"/>
                  </a:cubicBezTo>
                  <a:cubicBezTo>
                    <a:pt x="6590" y="22655"/>
                    <a:pt x="8605" y="22160"/>
                    <a:pt x="9248" y="20525"/>
                  </a:cubicBezTo>
                  <a:cubicBezTo>
                    <a:pt x="9269" y="21172"/>
                    <a:pt x="9306" y="21820"/>
                    <a:pt x="9359" y="22465"/>
                  </a:cubicBezTo>
                  <a:cubicBezTo>
                    <a:pt x="8049" y="23317"/>
                    <a:pt x="6551" y="23923"/>
                    <a:pt x="4994" y="23923"/>
                  </a:cubicBezTo>
                  <a:cubicBezTo>
                    <a:pt x="4822" y="23923"/>
                    <a:pt x="4650" y="23915"/>
                    <a:pt x="4477" y="23900"/>
                  </a:cubicBezTo>
                  <a:cubicBezTo>
                    <a:pt x="4115" y="23823"/>
                    <a:pt x="3817" y="23629"/>
                    <a:pt x="3449" y="23494"/>
                  </a:cubicBezTo>
                  <a:cubicBezTo>
                    <a:pt x="3157" y="23406"/>
                    <a:pt x="2827" y="23347"/>
                    <a:pt x="2500" y="23347"/>
                  </a:cubicBezTo>
                  <a:cubicBezTo>
                    <a:pt x="2024" y="23347"/>
                    <a:pt x="1554" y="23472"/>
                    <a:pt x="1217" y="23819"/>
                  </a:cubicBezTo>
                  <a:lnTo>
                    <a:pt x="1259" y="23868"/>
                  </a:lnTo>
                  <a:cubicBezTo>
                    <a:pt x="1441" y="23841"/>
                    <a:pt x="1621" y="23830"/>
                    <a:pt x="1801" y="23830"/>
                  </a:cubicBezTo>
                  <a:cubicBezTo>
                    <a:pt x="2683" y="23830"/>
                    <a:pt x="3539" y="24103"/>
                    <a:pt x="4444" y="24105"/>
                  </a:cubicBezTo>
                  <a:cubicBezTo>
                    <a:pt x="4960" y="24217"/>
                    <a:pt x="5524" y="24289"/>
                    <a:pt x="6088" y="24289"/>
                  </a:cubicBezTo>
                  <a:cubicBezTo>
                    <a:pt x="7407" y="24289"/>
                    <a:pt x="8718" y="23895"/>
                    <a:pt x="9378" y="22699"/>
                  </a:cubicBezTo>
                  <a:cubicBezTo>
                    <a:pt x="9450" y="23517"/>
                    <a:pt x="9547" y="24334"/>
                    <a:pt x="9672" y="25144"/>
                  </a:cubicBezTo>
                  <a:cubicBezTo>
                    <a:pt x="9008" y="25102"/>
                    <a:pt x="8354" y="25072"/>
                    <a:pt x="7691" y="25040"/>
                  </a:cubicBezTo>
                  <a:cubicBezTo>
                    <a:pt x="7406" y="25017"/>
                    <a:pt x="7116" y="25006"/>
                    <a:pt x="6824" y="25006"/>
                  </a:cubicBezTo>
                  <a:cubicBezTo>
                    <a:pt x="4979" y="25006"/>
                    <a:pt x="3014" y="25421"/>
                    <a:pt x="1237" y="25674"/>
                  </a:cubicBezTo>
                  <a:lnTo>
                    <a:pt x="1238" y="25737"/>
                  </a:lnTo>
                  <a:cubicBezTo>
                    <a:pt x="1827" y="25815"/>
                    <a:pt x="2417" y="25835"/>
                    <a:pt x="3007" y="25835"/>
                  </a:cubicBezTo>
                  <a:cubicBezTo>
                    <a:pt x="3143" y="25835"/>
                    <a:pt x="3280" y="25834"/>
                    <a:pt x="3416" y="25832"/>
                  </a:cubicBezTo>
                  <a:cubicBezTo>
                    <a:pt x="5052" y="25809"/>
                    <a:pt x="6674" y="25264"/>
                    <a:pt x="8306" y="25264"/>
                  </a:cubicBezTo>
                  <a:cubicBezTo>
                    <a:pt x="8775" y="25264"/>
                    <a:pt x="9245" y="25309"/>
                    <a:pt x="9717" y="25425"/>
                  </a:cubicBezTo>
                  <a:cubicBezTo>
                    <a:pt x="9784" y="25828"/>
                    <a:pt x="9855" y="26231"/>
                    <a:pt x="9936" y="26629"/>
                  </a:cubicBezTo>
                  <a:cubicBezTo>
                    <a:pt x="9409" y="26398"/>
                    <a:pt x="8885" y="26304"/>
                    <a:pt x="8362" y="26304"/>
                  </a:cubicBezTo>
                  <a:cubicBezTo>
                    <a:pt x="6055" y="26304"/>
                    <a:pt x="3781" y="28143"/>
                    <a:pt x="1412" y="28143"/>
                  </a:cubicBezTo>
                  <a:cubicBezTo>
                    <a:pt x="955" y="28143"/>
                    <a:pt x="495" y="28075"/>
                    <a:pt x="30" y="27911"/>
                  </a:cubicBezTo>
                  <a:lnTo>
                    <a:pt x="1" y="27969"/>
                  </a:lnTo>
                  <a:cubicBezTo>
                    <a:pt x="654" y="28364"/>
                    <a:pt x="1427" y="28538"/>
                    <a:pt x="2204" y="28538"/>
                  </a:cubicBezTo>
                  <a:cubicBezTo>
                    <a:pt x="2358" y="28538"/>
                    <a:pt x="2512" y="28531"/>
                    <a:pt x="2666" y="28517"/>
                  </a:cubicBezTo>
                  <a:cubicBezTo>
                    <a:pt x="4508" y="28390"/>
                    <a:pt x="5922" y="26966"/>
                    <a:pt x="7659" y="26568"/>
                  </a:cubicBezTo>
                  <a:cubicBezTo>
                    <a:pt x="7866" y="26517"/>
                    <a:pt x="8074" y="26493"/>
                    <a:pt x="8281" y="26493"/>
                  </a:cubicBezTo>
                  <a:cubicBezTo>
                    <a:pt x="8918" y="26493"/>
                    <a:pt x="9537" y="26724"/>
                    <a:pt x="10040" y="27124"/>
                  </a:cubicBezTo>
                  <a:cubicBezTo>
                    <a:pt x="10105" y="27421"/>
                    <a:pt x="10173" y="27717"/>
                    <a:pt x="10247" y="28012"/>
                  </a:cubicBezTo>
                  <a:cubicBezTo>
                    <a:pt x="9806" y="27843"/>
                    <a:pt x="9360" y="27771"/>
                    <a:pt x="8913" y="27771"/>
                  </a:cubicBezTo>
                  <a:cubicBezTo>
                    <a:pt x="7467" y="27771"/>
                    <a:pt x="6016" y="28525"/>
                    <a:pt x="4753" y="29163"/>
                  </a:cubicBezTo>
                  <a:cubicBezTo>
                    <a:pt x="3911" y="29457"/>
                    <a:pt x="3015" y="29515"/>
                    <a:pt x="2112" y="29515"/>
                  </a:cubicBezTo>
                  <a:cubicBezTo>
                    <a:pt x="1823" y="29515"/>
                    <a:pt x="1534" y="29509"/>
                    <a:pt x="1245" y="29503"/>
                  </a:cubicBezTo>
                  <a:lnTo>
                    <a:pt x="1233" y="29566"/>
                  </a:lnTo>
                  <a:cubicBezTo>
                    <a:pt x="1931" y="29781"/>
                    <a:pt x="2675" y="29923"/>
                    <a:pt x="3418" y="29923"/>
                  </a:cubicBezTo>
                  <a:cubicBezTo>
                    <a:pt x="3934" y="29923"/>
                    <a:pt x="4450" y="29854"/>
                    <a:pt x="4948" y="29693"/>
                  </a:cubicBezTo>
                  <a:cubicBezTo>
                    <a:pt x="6306" y="29097"/>
                    <a:pt x="7505" y="27956"/>
                    <a:pt x="8878" y="27956"/>
                  </a:cubicBezTo>
                  <a:cubicBezTo>
                    <a:pt x="9344" y="27956"/>
                    <a:pt x="9831" y="28087"/>
                    <a:pt x="10350" y="28416"/>
                  </a:cubicBezTo>
                  <a:cubicBezTo>
                    <a:pt x="10476" y="28897"/>
                    <a:pt x="10614" y="29375"/>
                    <a:pt x="10763" y="29848"/>
                  </a:cubicBezTo>
                  <a:cubicBezTo>
                    <a:pt x="10237" y="29444"/>
                    <a:pt x="9613" y="29279"/>
                    <a:pt x="8963" y="29279"/>
                  </a:cubicBezTo>
                  <a:cubicBezTo>
                    <a:pt x="7794" y="29279"/>
                    <a:pt x="6546" y="29812"/>
                    <a:pt x="5652" y="30442"/>
                  </a:cubicBezTo>
                  <a:cubicBezTo>
                    <a:pt x="5245" y="30702"/>
                    <a:pt x="4859" y="30979"/>
                    <a:pt x="4415" y="31123"/>
                  </a:cubicBezTo>
                  <a:cubicBezTo>
                    <a:pt x="3044" y="31464"/>
                    <a:pt x="1685" y="31546"/>
                    <a:pt x="283" y="31898"/>
                  </a:cubicBezTo>
                  <a:lnTo>
                    <a:pt x="280" y="31962"/>
                  </a:lnTo>
                  <a:cubicBezTo>
                    <a:pt x="682" y="32085"/>
                    <a:pt x="1077" y="32137"/>
                    <a:pt x="1467" y="32137"/>
                  </a:cubicBezTo>
                  <a:cubicBezTo>
                    <a:pt x="2991" y="32137"/>
                    <a:pt x="4431" y="31334"/>
                    <a:pt x="5808" y="30755"/>
                  </a:cubicBezTo>
                  <a:cubicBezTo>
                    <a:pt x="7059" y="30295"/>
                    <a:pt x="8232" y="29907"/>
                    <a:pt x="9441" y="29907"/>
                  </a:cubicBezTo>
                  <a:cubicBezTo>
                    <a:pt x="9900" y="29907"/>
                    <a:pt x="10366" y="29963"/>
                    <a:pt x="10842" y="30093"/>
                  </a:cubicBezTo>
                  <a:cubicBezTo>
                    <a:pt x="10945" y="30410"/>
                    <a:pt x="11055" y="30725"/>
                    <a:pt x="11168" y="31036"/>
                  </a:cubicBezTo>
                  <a:cubicBezTo>
                    <a:pt x="10785" y="30927"/>
                    <a:pt x="10399" y="30877"/>
                    <a:pt x="10015" y="30877"/>
                  </a:cubicBezTo>
                  <a:cubicBezTo>
                    <a:pt x="8627" y="30877"/>
                    <a:pt x="7260" y="31527"/>
                    <a:pt x="6153" y="32373"/>
                  </a:cubicBezTo>
                  <a:cubicBezTo>
                    <a:pt x="5389" y="32902"/>
                    <a:pt x="4814" y="33679"/>
                    <a:pt x="3956" y="34045"/>
                  </a:cubicBezTo>
                  <a:cubicBezTo>
                    <a:pt x="3344" y="34318"/>
                    <a:pt x="2653" y="34436"/>
                    <a:pt x="1948" y="34436"/>
                  </a:cubicBezTo>
                  <a:cubicBezTo>
                    <a:pt x="1716" y="34436"/>
                    <a:pt x="1481" y="34423"/>
                    <a:pt x="1248" y="34399"/>
                  </a:cubicBezTo>
                  <a:lnTo>
                    <a:pt x="1231" y="34461"/>
                  </a:lnTo>
                  <a:cubicBezTo>
                    <a:pt x="1716" y="34641"/>
                    <a:pt x="2239" y="34738"/>
                    <a:pt x="2769" y="34738"/>
                  </a:cubicBezTo>
                  <a:cubicBezTo>
                    <a:pt x="3228" y="34738"/>
                    <a:pt x="3693" y="34665"/>
                    <a:pt x="4141" y="34511"/>
                  </a:cubicBezTo>
                  <a:cubicBezTo>
                    <a:pt x="6157" y="33700"/>
                    <a:pt x="7360" y="31084"/>
                    <a:pt x="9673" y="31084"/>
                  </a:cubicBezTo>
                  <a:cubicBezTo>
                    <a:pt x="9831" y="31084"/>
                    <a:pt x="9995" y="31096"/>
                    <a:pt x="10164" y="31122"/>
                  </a:cubicBezTo>
                  <a:cubicBezTo>
                    <a:pt x="10582" y="31171"/>
                    <a:pt x="10972" y="31332"/>
                    <a:pt x="11349" y="31512"/>
                  </a:cubicBezTo>
                  <a:cubicBezTo>
                    <a:pt x="11462" y="31804"/>
                    <a:pt x="11581" y="32092"/>
                    <a:pt x="11704" y="32378"/>
                  </a:cubicBezTo>
                  <a:cubicBezTo>
                    <a:pt x="11113" y="32191"/>
                    <a:pt x="10496" y="32096"/>
                    <a:pt x="9881" y="32096"/>
                  </a:cubicBezTo>
                  <a:cubicBezTo>
                    <a:pt x="8884" y="32096"/>
                    <a:pt x="7890" y="32347"/>
                    <a:pt x="7012" y="32867"/>
                  </a:cubicBezTo>
                  <a:cubicBezTo>
                    <a:pt x="5465" y="33761"/>
                    <a:pt x="4582" y="35424"/>
                    <a:pt x="2757" y="35780"/>
                  </a:cubicBezTo>
                  <a:lnTo>
                    <a:pt x="2753" y="35844"/>
                  </a:lnTo>
                  <a:cubicBezTo>
                    <a:pt x="2819" y="35849"/>
                    <a:pt x="2884" y="35851"/>
                    <a:pt x="2948" y="35851"/>
                  </a:cubicBezTo>
                  <a:cubicBezTo>
                    <a:pt x="3799" y="35851"/>
                    <a:pt x="4601" y="35436"/>
                    <a:pt x="5283" y="34957"/>
                  </a:cubicBezTo>
                  <a:cubicBezTo>
                    <a:pt x="6779" y="33666"/>
                    <a:pt x="8213" y="32282"/>
                    <a:pt x="9955" y="32282"/>
                  </a:cubicBezTo>
                  <a:cubicBezTo>
                    <a:pt x="10566" y="32282"/>
                    <a:pt x="11214" y="32452"/>
                    <a:pt x="11916" y="32855"/>
                  </a:cubicBezTo>
                  <a:cubicBezTo>
                    <a:pt x="12004" y="33051"/>
                    <a:pt x="12096" y="33243"/>
                    <a:pt x="12190" y="33436"/>
                  </a:cubicBezTo>
                  <a:cubicBezTo>
                    <a:pt x="11707" y="33308"/>
                    <a:pt x="11209" y="33238"/>
                    <a:pt x="10715" y="33238"/>
                  </a:cubicBezTo>
                  <a:cubicBezTo>
                    <a:pt x="9564" y="33238"/>
                    <a:pt x="8439" y="33615"/>
                    <a:pt x="7608" y="34502"/>
                  </a:cubicBezTo>
                  <a:cubicBezTo>
                    <a:pt x="6927" y="35135"/>
                    <a:pt x="6527" y="35956"/>
                    <a:pt x="5783" y="36273"/>
                  </a:cubicBezTo>
                  <a:cubicBezTo>
                    <a:pt x="5038" y="36644"/>
                    <a:pt x="4149" y="36769"/>
                    <a:pt x="3265" y="36791"/>
                  </a:cubicBezTo>
                  <a:lnTo>
                    <a:pt x="3256" y="36855"/>
                  </a:lnTo>
                  <a:cubicBezTo>
                    <a:pt x="3645" y="36951"/>
                    <a:pt x="4050" y="37004"/>
                    <a:pt x="4458" y="37004"/>
                  </a:cubicBezTo>
                  <a:cubicBezTo>
                    <a:pt x="4969" y="37004"/>
                    <a:pt x="5486" y="36921"/>
                    <a:pt x="5985" y="36733"/>
                  </a:cubicBezTo>
                  <a:cubicBezTo>
                    <a:pt x="6888" y="36411"/>
                    <a:pt x="7413" y="35533"/>
                    <a:pt x="7988" y="34853"/>
                  </a:cubicBezTo>
                  <a:cubicBezTo>
                    <a:pt x="8668" y="33884"/>
                    <a:pt x="9615" y="33440"/>
                    <a:pt x="10625" y="33440"/>
                  </a:cubicBezTo>
                  <a:cubicBezTo>
                    <a:pt x="11214" y="33440"/>
                    <a:pt x="11823" y="33592"/>
                    <a:pt x="12413" y="33878"/>
                  </a:cubicBezTo>
                  <a:cubicBezTo>
                    <a:pt x="12480" y="34008"/>
                    <a:pt x="12548" y="34135"/>
                    <a:pt x="12615" y="34263"/>
                  </a:cubicBezTo>
                  <a:cubicBezTo>
                    <a:pt x="12405" y="34217"/>
                    <a:pt x="12194" y="34195"/>
                    <a:pt x="11982" y="34195"/>
                  </a:cubicBezTo>
                  <a:cubicBezTo>
                    <a:pt x="10916" y="34195"/>
                    <a:pt x="9862" y="34751"/>
                    <a:pt x="9143" y="35547"/>
                  </a:cubicBezTo>
                  <a:cubicBezTo>
                    <a:pt x="8646" y="36028"/>
                    <a:pt x="8343" y="36735"/>
                    <a:pt x="7838" y="37161"/>
                  </a:cubicBezTo>
                  <a:cubicBezTo>
                    <a:pt x="7343" y="37580"/>
                    <a:pt x="6664" y="37812"/>
                    <a:pt x="5975" y="37963"/>
                  </a:cubicBezTo>
                  <a:lnTo>
                    <a:pt x="5976" y="38026"/>
                  </a:lnTo>
                  <a:cubicBezTo>
                    <a:pt x="6099" y="38039"/>
                    <a:pt x="6222" y="38045"/>
                    <a:pt x="6347" y="38045"/>
                  </a:cubicBezTo>
                  <a:cubicBezTo>
                    <a:pt x="6954" y="38045"/>
                    <a:pt x="7572" y="37895"/>
                    <a:pt x="8126" y="37551"/>
                  </a:cubicBezTo>
                  <a:cubicBezTo>
                    <a:pt x="9258" y="36679"/>
                    <a:pt x="9742" y="35182"/>
                    <a:pt x="11079" y="34571"/>
                  </a:cubicBezTo>
                  <a:cubicBezTo>
                    <a:pt x="11334" y="34447"/>
                    <a:pt x="11608" y="34392"/>
                    <a:pt x="11884" y="34392"/>
                  </a:cubicBezTo>
                  <a:cubicBezTo>
                    <a:pt x="12192" y="34392"/>
                    <a:pt x="12502" y="34460"/>
                    <a:pt x="12790" y="34578"/>
                  </a:cubicBezTo>
                  <a:cubicBezTo>
                    <a:pt x="12965" y="34891"/>
                    <a:pt x="13149" y="35202"/>
                    <a:pt x="13338" y="35508"/>
                  </a:cubicBezTo>
                  <a:cubicBezTo>
                    <a:pt x="13096" y="35466"/>
                    <a:pt x="12851" y="35446"/>
                    <a:pt x="12607" y="35446"/>
                  </a:cubicBezTo>
                  <a:cubicBezTo>
                    <a:pt x="11483" y="35446"/>
                    <a:pt x="10369" y="35874"/>
                    <a:pt x="9516" y="36628"/>
                  </a:cubicBezTo>
                  <a:cubicBezTo>
                    <a:pt x="8372" y="37562"/>
                    <a:pt x="7608" y="39119"/>
                    <a:pt x="5986" y="39135"/>
                  </a:cubicBezTo>
                  <a:lnTo>
                    <a:pt x="5967" y="39197"/>
                  </a:lnTo>
                  <a:cubicBezTo>
                    <a:pt x="6169" y="39256"/>
                    <a:pt x="6364" y="39283"/>
                    <a:pt x="6554" y="39283"/>
                  </a:cubicBezTo>
                  <a:cubicBezTo>
                    <a:pt x="7918" y="39283"/>
                    <a:pt x="9003" y="37892"/>
                    <a:pt x="9882" y="37022"/>
                  </a:cubicBezTo>
                  <a:cubicBezTo>
                    <a:pt x="10576" y="36178"/>
                    <a:pt x="11522" y="35651"/>
                    <a:pt x="12520" y="35651"/>
                  </a:cubicBezTo>
                  <a:cubicBezTo>
                    <a:pt x="12862" y="35651"/>
                    <a:pt x="13209" y="35713"/>
                    <a:pt x="13555" y="35845"/>
                  </a:cubicBezTo>
                  <a:cubicBezTo>
                    <a:pt x="13748" y="36143"/>
                    <a:pt x="13948" y="36437"/>
                    <a:pt x="14157" y="36725"/>
                  </a:cubicBezTo>
                  <a:cubicBezTo>
                    <a:pt x="13961" y="36695"/>
                    <a:pt x="13763" y="36680"/>
                    <a:pt x="13566" y="36680"/>
                  </a:cubicBezTo>
                  <a:cubicBezTo>
                    <a:pt x="12424" y="36680"/>
                    <a:pt x="11296" y="37180"/>
                    <a:pt x="10521" y="38054"/>
                  </a:cubicBezTo>
                  <a:cubicBezTo>
                    <a:pt x="9408" y="39181"/>
                    <a:pt x="9558" y="40962"/>
                    <a:pt x="8095" y="41796"/>
                  </a:cubicBezTo>
                  <a:lnTo>
                    <a:pt x="8117" y="41856"/>
                  </a:lnTo>
                  <a:cubicBezTo>
                    <a:pt x="8880" y="41653"/>
                    <a:pt x="9524" y="41052"/>
                    <a:pt x="9871" y="40310"/>
                  </a:cubicBezTo>
                  <a:cubicBezTo>
                    <a:pt x="10449" y="38979"/>
                    <a:pt x="11207" y="37602"/>
                    <a:pt x="12592" y="37022"/>
                  </a:cubicBezTo>
                  <a:cubicBezTo>
                    <a:pt x="12858" y="36926"/>
                    <a:pt x="13137" y="36882"/>
                    <a:pt x="13416" y="36882"/>
                  </a:cubicBezTo>
                  <a:cubicBezTo>
                    <a:pt x="13751" y="36882"/>
                    <a:pt x="14088" y="36946"/>
                    <a:pt x="14405" y="37061"/>
                  </a:cubicBezTo>
                  <a:cubicBezTo>
                    <a:pt x="14672" y="37418"/>
                    <a:pt x="14954" y="37768"/>
                    <a:pt x="15249" y="38109"/>
                  </a:cubicBezTo>
                  <a:cubicBezTo>
                    <a:pt x="15083" y="38073"/>
                    <a:pt x="14914" y="38055"/>
                    <a:pt x="14745" y="38055"/>
                  </a:cubicBezTo>
                  <a:cubicBezTo>
                    <a:pt x="13519" y="38055"/>
                    <a:pt x="12249" y="38963"/>
                    <a:pt x="11794" y="40074"/>
                  </a:cubicBezTo>
                  <a:cubicBezTo>
                    <a:pt x="11483" y="40867"/>
                    <a:pt x="11077" y="41551"/>
                    <a:pt x="10930" y="42408"/>
                  </a:cubicBezTo>
                  <a:cubicBezTo>
                    <a:pt x="10890" y="42769"/>
                    <a:pt x="11005" y="43126"/>
                    <a:pt x="11217" y="43419"/>
                  </a:cubicBezTo>
                  <a:cubicBezTo>
                    <a:pt x="10951" y="44251"/>
                    <a:pt x="10901" y="45140"/>
                    <a:pt x="11166" y="46037"/>
                  </a:cubicBezTo>
                  <a:lnTo>
                    <a:pt x="11229" y="46024"/>
                  </a:lnTo>
                  <a:cubicBezTo>
                    <a:pt x="11226" y="45258"/>
                    <a:pt x="11383" y="44519"/>
                    <a:pt x="11630" y="43823"/>
                  </a:cubicBezTo>
                  <a:cubicBezTo>
                    <a:pt x="11879" y="43997"/>
                    <a:pt x="12174" y="44102"/>
                    <a:pt x="12475" y="44102"/>
                  </a:cubicBezTo>
                  <a:cubicBezTo>
                    <a:pt x="12503" y="44102"/>
                    <a:pt x="12530" y="44101"/>
                    <a:pt x="12558" y="44099"/>
                  </a:cubicBezTo>
                  <a:lnTo>
                    <a:pt x="12558" y="44099"/>
                  </a:lnTo>
                  <a:cubicBezTo>
                    <a:pt x="12338" y="45258"/>
                    <a:pt x="12459" y="46465"/>
                    <a:pt x="13039" y="47552"/>
                  </a:cubicBezTo>
                  <a:lnTo>
                    <a:pt x="13101" y="47533"/>
                  </a:lnTo>
                  <a:cubicBezTo>
                    <a:pt x="13162" y="45471"/>
                    <a:pt x="12858" y="43243"/>
                    <a:pt x="13984" y="41430"/>
                  </a:cubicBezTo>
                  <a:cubicBezTo>
                    <a:pt x="14762" y="40621"/>
                    <a:pt x="15659" y="40004"/>
                    <a:pt x="16750" y="39676"/>
                  </a:cubicBezTo>
                  <a:cubicBezTo>
                    <a:pt x="16941" y="39856"/>
                    <a:pt x="17137" y="40034"/>
                    <a:pt x="17338" y="40207"/>
                  </a:cubicBezTo>
                  <a:cubicBezTo>
                    <a:pt x="16240" y="40796"/>
                    <a:pt x="15291" y="41665"/>
                    <a:pt x="14650" y="42737"/>
                  </a:cubicBezTo>
                  <a:cubicBezTo>
                    <a:pt x="13836" y="44152"/>
                    <a:pt x="13332" y="46076"/>
                    <a:pt x="13643" y="47543"/>
                  </a:cubicBezTo>
                  <a:cubicBezTo>
                    <a:pt x="14044" y="45215"/>
                    <a:pt x="14914" y="42904"/>
                    <a:pt x="16716" y="41318"/>
                  </a:cubicBezTo>
                  <a:cubicBezTo>
                    <a:pt x="17050" y="41010"/>
                    <a:pt x="17388" y="40791"/>
                    <a:pt x="17754" y="40557"/>
                  </a:cubicBezTo>
                  <a:cubicBezTo>
                    <a:pt x="18233" y="40945"/>
                    <a:pt x="18733" y="41313"/>
                    <a:pt x="19251" y="41659"/>
                  </a:cubicBezTo>
                  <a:cubicBezTo>
                    <a:pt x="19229" y="41659"/>
                    <a:pt x="19206" y="41658"/>
                    <a:pt x="19183" y="41658"/>
                  </a:cubicBezTo>
                  <a:cubicBezTo>
                    <a:pt x="17709" y="41658"/>
                    <a:pt x="16272" y="42732"/>
                    <a:pt x="15809" y="44151"/>
                  </a:cubicBezTo>
                  <a:cubicBezTo>
                    <a:pt x="15341" y="45713"/>
                    <a:pt x="14548" y="47209"/>
                    <a:pt x="13182" y="48180"/>
                  </a:cubicBezTo>
                  <a:lnTo>
                    <a:pt x="13198" y="48240"/>
                  </a:lnTo>
                  <a:cubicBezTo>
                    <a:pt x="14627" y="48138"/>
                    <a:pt x="15448" y="46707"/>
                    <a:pt x="15583" y="45424"/>
                  </a:cubicBezTo>
                  <a:cubicBezTo>
                    <a:pt x="15904" y="44275"/>
                    <a:pt x="16875" y="43306"/>
                    <a:pt x="17827" y="42699"/>
                  </a:cubicBezTo>
                  <a:cubicBezTo>
                    <a:pt x="18374" y="42339"/>
                    <a:pt x="18996" y="42109"/>
                    <a:pt x="19686" y="41941"/>
                  </a:cubicBezTo>
                  <a:cubicBezTo>
                    <a:pt x="20187" y="42259"/>
                    <a:pt x="20703" y="42557"/>
                    <a:pt x="21230" y="42834"/>
                  </a:cubicBezTo>
                  <a:cubicBezTo>
                    <a:pt x="19128" y="43258"/>
                    <a:pt x="17775" y="45161"/>
                    <a:pt x="16435" y="46700"/>
                  </a:cubicBezTo>
                  <a:cubicBezTo>
                    <a:pt x="15409" y="47538"/>
                    <a:pt x="14315" y="48133"/>
                    <a:pt x="13182" y="48871"/>
                  </a:cubicBezTo>
                  <a:lnTo>
                    <a:pt x="13198" y="48931"/>
                  </a:lnTo>
                  <a:cubicBezTo>
                    <a:pt x="14122" y="48877"/>
                    <a:pt x="14999" y="48478"/>
                    <a:pt x="15695" y="47882"/>
                  </a:cubicBezTo>
                  <a:cubicBezTo>
                    <a:pt x="16338" y="47235"/>
                    <a:pt x="16795" y="46457"/>
                    <a:pt x="17555" y="45933"/>
                  </a:cubicBezTo>
                  <a:lnTo>
                    <a:pt x="19623" y="44318"/>
                  </a:lnTo>
                  <a:cubicBezTo>
                    <a:pt x="20223" y="43837"/>
                    <a:pt x="20830" y="43391"/>
                    <a:pt x="21504" y="42977"/>
                  </a:cubicBezTo>
                  <a:cubicBezTo>
                    <a:pt x="21910" y="43184"/>
                    <a:pt x="22324" y="43379"/>
                    <a:pt x="22743" y="43562"/>
                  </a:cubicBezTo>
                  <a:cubicBezTo>
                    <a:pt x="21887" y="43728"/>
                    <a:pt x="21090" y="44264"/>
                    <a:pt x="20516" y="44913"/>
                  </a:cubicBezTo>
                  <a:cubicBezTo>
                    <a:pt x="19423" y="46113"/>
                    <a:pt x="19032" y="47653"/>
                    <a:pt x="18201" y="48978"/>
                  </a:cubicBezTo>
                  <a:cubicBezTo>
                    <a:pt x="17244" y="50150"/>
                    <a:pt x="15925" y="50832"/>
                    <a:pt x="14490" y="51370"/>
                  </a:cubicBezTo>
                  <a:lnTo>
                    <a:pt x="14494" y="51434"/>
                  </a:lnTo>
                  <a:cubicBezTo>
                    <a:pt x="14616" y="51448"/>
                    <a:pt x="14738" y="51454"/>
                    <a:pt x="14860" y="51454"/>
                  </a:cubicBezTo>
                  <a:cubicBezTo>
                    <a:pt x="16356" y="51454"/>
                    <a:pt x="17759" y="50447"/>
                    <a:pt x="18375" y="49090"/>
                  </a:cubicBezTo>
                  <a:cubicBezTo>
                    <a:pt x="19737" y="47127"/>
                    <a:pt x="20886" y="44820"/>
                    <a:pt x="23074" y="43706"/>
                  </a:cubicBezTo>
                  <a:cubicBezTo>
                    <a:pt x="23425" y="43854"/>
                    <a:pt x="23781" y="43993"/>
                    <a:pt x="24139" y="44124"/>
                  </a:cubicBezTo>
                  <a:cubicBezTo>
                    <a:pt x="23107" y="44284"/>
                    <a:pt x="22199" y="44981"/>
                    <a:pt x="21628" y="45852"/>
                  </a:cubicBezTo>
                  <a:cubicBezTo>
                    <a:pt x="21097" y="46507"/>
                    <a:pt x="20453" y="47109"/>
                    <a:pt x="20168" y="47936"/>
                  </a:cubicBezTo>
                  <a:cubicBezTo>
                    <a:pt x="19759" y="49111"/>
                    <a:pt x="19176" y="50031"/>
                    <a:pt x="18514" y="51114"/>
                  </a:cubicBezTo>
                  <a:lnTo>
                    <a:pt x="18557" y="51160"/>
                  </a:lnTo>
                  <a:cubicBezTo>
                    <a:pt x="19294" y="50726"/>
                    <a:pt x="19888" y="50088"/>
                    <a:pt x="20317" y="49331"/>
                  </a:cubicBezTo>
                  <a:cubicBezTo>
                    <a:pt x="20723" y="48571"/>
                    <a:pt x="20767" y="47772"/>
                    <a:pt x="21116" y="46996"/>
                  </a:cubicBezTo>
                  <a:cubicBezTo>
                    <a:pt x="21738" y="45536"/>
                    <a:pt x="23301" y="45025"/>
                    <a:pt x="24635" y="44296"/>
                  </a:cubicBezTo>
                  <a:cubicBezTo>
                    <a:pt x="25030" y="44430"/>
                    <a:pt x="25428" y="44552"/>
                    <a:pt x="25827" y="44666"/>
                  </a:cubicBezTo>
                  <a:cubicBezTo>
                    <a:pt x="24258" y="44779"/>
                    <a:pt x="22706" y="45583"/>
                    <a:pt x="21853" y="46922"/>
                  </a:cubicBezTo>
                  <a:cubicBezTo>
                    <a:pt x="20942" y="48557"/>
                    <a:pt x="19939" y="49929"/>
                    <a:pt x="19081" y="51593"/>
                  </a:cubicBezTo>
                  <a:lnTo>
                    <a:pt x="19129" y="51636"/>
                  </a:lnTo>
                  <a:cubicBezTo>
                    <a:pt x="20298" y="50834"/>
                    <a:pt x="21005" y="49547"/>
                    <a:pt x="21337" y="48214"/>
                  </a:cubicBezTo>
                  <a:cubicBezTo>
                    <a:pt x="22362" y="46298"/>
                    <a:pt x="24538" y="45573"/>
                    <a:pt x="26493" y="44842"/>
                  </a:cubicBezTo>
                  <a:cubicBezTo>
                    <a:pt x="27025" y="44975"/>
                    <a:pt x="27560" y="45089"/>
                    <a:pt x="28093" y="45184"/>
                  </a:cubicBezTo>
                  <a:cubicBezTo>
                    <a:pt x="26115" y="45454"/>
                    <a:pt x="24215" y="46434"/>
                    <a:pt x="22881" y="47919"/>
                  </a:cubicBezTo>
                  <a:cubicBezTo>
                    <a:pt x="21479" y="49583"/>
                    <a:pt x="20407" y="51346"/>
                    <a:pt x="18902" y="52917"/>
                  </a:cubicBezTo>
                  <a:lnTo>
                    <a:pt x="18934" y="52971"/>
                  </a:lnTo>
                  <a:cubicBezTo>
                    <a:pt x="19455" y="52773"/>
                    <a:pt x="19910" y="52439"/>
                    <a:pt x="20308" y="52060"/>
                  </a:cubicBezTo>
                  <a:cubicBezTo>
                    <a:pt x="20625" y="51790"/>
                    <a:pt x="20883" y="51471"/>
                    <a:pt x="21108" y="51128"/>
                  </a:cubicBezTo>
                  <a:lnTo>
                    <a:pt x="21113" y="51165"/>
                  </a:lnTo>
                  <a:cubicBezTo>
                    <a:pt x="21196" y="51171"/>
                    <a:pt x="21278" y="51174"/>
                    <a:pt x="21361" y="51174"/>
                  </a:cubicBezTo>
                  <a:cubicBezTo>
                    <a:pt x="21997" y="51174"/>
                    <a:pt x="22633" y="51004"/>
                    <a:pt x="23192" y="50683"/>
                  </a:cubicBezTo>
                  <a:cubicBezTo>
                    <a:pt x="23322" y="50710"/>
                    <a:pt x="23456" y="50723"/>
                    <a:pt x="23590" y="50723"/>
                  </a:cubicBezTo>
                  <a:cubicBezTo>
                    <a:pt x="23994" y="50723"/>
                    <a:pt x="24401" y="50606"/>
                    <a:pt x="24712" y="50387"/>
                  </a:cubicBezTo>
                  <a:cubicBezTo>
                    <a:pt x="25438" y="49840"/>
                    <a:pt x="25930" y="49143"/>
                    <a:pt x="26693" y="48651"/>
                  </a:cubicBezTo>
                  <a:cubicBezTo>
                    <a:pt x="27241" y="48268"/>
                    <a:pt x="27734" y="47835"/>
                    <a:pt x="28231" y="47421"/>
                  </a:cubicBezTo>
                  <a:lnTo>
                    <a:pt x="28231" y="47421"/>
                  </a:lnTo>
                  <a:cubicBezTo>
                    <a:pt x="27662" y="48470"/>
                    <a:pt x="27229" y="49605"/>
                    <a:pt x="26252" y="50325"/>
                  </a:cubicBezTo>
                  <a:cubicBezTo>
                    <a:pt x="25121" y="50924"/>
                    <a:pt x="23972" y="51367"/>
                    <a:pt x="22919" y="52167"/>
                  </a:cubicBezTo>
                  <a:lnTo>
                    <a:pt x="22941" y="52226"/>
                  </a:lnTo>
                  <a:cubicBezTo>
                    <a:pt x="24781" y="52088"/>
                    <a:pt x="26055" y="50774"/>
                    <a:pt x="27387" y="49655"/>
                  </a:cubicBezTo>
                  <a:cubicBezTo>
                    <a:pt x="28397" y="48807"/>
                    <a:pt x="28848" y="47575"/>
                    <a:pt x="29481" y="46485"/>
                  </a:cubicBezTo>
                  <a:cubicBezTo>
                    <a:pt x="29569" y="46431"/>
                    <a:pt x="29660" y="46378"/>
                    <a:pt x="29751" y="46326"/>
                  </a:cubicBezTo>
                  <a:lnTo>
                    <a:pt x="29751" y="46326"/>
                  </a:lnTo>
                  <a:cubicBezTo>
                    <a:pt x="29228" y="47321"/>
                    <a:pt x="29054" y="48452"/>
                    <a:pt x="28965" y="49530"/>
                  </a:cubicBezTo>
                  <a:cubicBezTo>
                    <a:pt x="28958" y="50654"/>
                    <a:pt x="28461" y="51662"/>
                    <a:pt x="27413" y="52164"/>
                  </a:cubicBezTo>
                  <a:lnTo>
                    <a:pt x="27427" y="52227"/>
                  </a:lnTo>
                  <a:cubicBezTo>
                    <a:pt x="28032" y="52174"/>
                    <a:pt x="28604" y="51835"/>
                    <a:pt x="29012" y="51343"/>
                  </a:cubicBezTo>
                  <a:cubicBezTo>
                    <a:pt x="30073" y="49852"/>
                    <a:pt x="29499" y="47867"/>
                    <a:pt x="30194" y="46247"/>
                  </a:cubicBezTo>
                  <a:cubicBezTo>
                    <a:pt x="30218" y="46188"/>
                    <a:pt x="30245" y="46130"/>
                    <a:pt x="30270" y="46071"/>
                  </a:cubicBezTo>
                  <a:cubicBezTo>
                    <a:pt x="30446" y="45997"/>
                    <a:pt x="30627" y="45932"/>
                    <a:pt x="30818" y="45876"/>
                  </a:cubicBezTo>
                  <a:cubicBezTo>
                    <a:pt x="30682" y="45828"/>
                    <a:pt x="30543" y="45798"/>
                    <a:pt x="30406" y="45781"/>
                  </a:cubicBezTo>
                  <a:cubicBezTo>
                    <a:pt x="30457" y="45678"/>
                    <a:pt x="30510" y="45576"/>
                    <a:pt x="30565" y="45473"/>
                  </a:cubicBezTo>
                  <a:cubicBezTo>
                    <a:pt x="30697" y="45481"/>
                    <a:pt x="30831" y="45488"/>
                    <a:pt x="30964" y="45493"/>
                  </a:cubicBezTo>
                  <a:cubicBezTo>
                    <a:pt x="30840" y="45472"/>
                    <a:pt x="30715" y="45449"/>
                    <a:pt x="30590" y="45425"/>
                  </a:cubicBezTo>
                  <a:cubicBezTo>
                    <a:pt x="30995" y="44664"/>
                    <a:pt x="31463" y="43903"/>
                    <a:pt x="31679" y="43056"/>
                  </a:cubicBezTo>
                  <a:cubicBezTo>
                    <a:pt x="31935" y="41891"/>
                    <a:pt x="31878" y="40661"/>
                    <a:pt x="31487" y="39539"/>
                  </a:cubicBezTo>
                  <a:cubicBezTo>
                    <a:pt x="31191" y="41148"/>
                    <a:pt x="31389" y="43011"/>
                    <a:pt x="30794" y="44623"/>
                  </a:cubicBezTo>
                  <a:cubicBezTo>
                    <a:pt x="30692" y="44901"/>
                    <a:pt x="30531" y="45144"/>
                    <a:pt x="30356" y="45387"/>
                  </a:cubicBezTo>
                  <a:cubicBezTo>
                    <a:pt x="30221" y="45362"/>
                    <a:pt x="30087" y="45336"/>
                    <a:pt x="29953" y="45309"/>
                  </a:cubicBezTo>
                  <a:cubicBezTo>
                    <a:pt x="30922" y="43019"/>
                    <a:pt x="30308" y="39101"/>
                    <a:pt x="30282" y="38932"/>
                  </a:cubicBezTo>
                  <a:lnTo>
                    <a:pt x="30282" y="38932"/>
                  </a:lnTo>
                  <a:lnTo>
                    <a:pt x="29650" y="39033"/>
                  </a:lnTo>
                  <a:cubicBezTo>
                    <a:pt x="29657" y="39074"/>
                    <a:pt x="30287" y="43084"/>
                    <a:pt x="29314" y="45174"/>
                  </a:cubicBezTo>
                  <a:cubicBezTo>
                    <a:pt x="29209" y="45152"/>
                    <a:pt x="29106" y="45128"/>
                    <a:pt x="29002" y="45105"/>
                  </a:cubicBezTo>
                  <a:cubicBezTo>
                    <a:pt x="29214" y="44547"/>
                    <a:pt x="29306" y="43967"/>
                    <a:pt x="29322" y="43391"/>
                  </a:cubicBezTo>
                  <a:cubicBezTo>
                    <a:pt x="29370" y="42462"/>
                    <a:pt x="29000" y="41575"/>
                    <a:pt x="28904" y="40664"/>
                  </a:cubicBezTo>
                  <a:cubicBezTo>
                    <a:pt x="28974" y="39734"/>
                    <a:pt x="28923" y="38798"/>
                    <a:pt x="28348" y="37987"/>
                  </a:cubicBezTo>
                  <a:lnTo>
                    <a:pt x="28287" y="38003"/>
                  </a:lnTo>
                  <a:cubicBezTo>
                    <a:pt x="28157" y="38968"/>
                    <a:pt x="28399" y="39814"/>
                    <a:pt x="28699" y="40688"/>
                  </a:cubicBezTo>
                  <a:cubicBezTo>
                    <a:pt x="28788" y="42160"/>
                    <a:pt x="28458" y="43606"/>
                    <a:pt x="28857" y="45070"/>
                  </a:cubicBezTo>
                  <a:cubicBezTo>
                    <a:pt x="28315" y="44943"/>
                    <a:pt x="27777" y="44805"/>
                    <a:pt x="27242" y="44653"/>
                  </a:cubicBezTo>
                  <a:cubicBezTo>
                    <a:pt x="27471" y="44034"/>
                    <a:pt x="27586" y="43395"/>
                    <a:pt x="27636" y="42754"/>
                  </a:cubicBezTo>
                  <a:cubicBezTo>
                    <a:pt x="27736" y="41703"/>
                    <a:pt x="27438" y="40663"/>
                    <a:pt x="27423" y="39617"/>
                  </a:cubicBezTo>
                  <a:cubicBezTo>
                    <a:pt x="27583" y="38567"/>
                    <a:pt x="27631" y="37516"/>
                    <a:pt x="27178" y="36501"/>
                  </a:cubicBezTo>
                  <a:lnTo>
                    <a:pt x="27115" y="36507"/>
                  </a:lnTo>
                  <a:cubicBezTo>
                    <a:pt x="26849" y="37576"/>
                    <a:pt x="27003" y="38588"/>
                    <a:pt x="27216" y="39622"/>
                  </a:cubicBezTo>
                  <a:cubicBezTo>
                    <a:pt x="27171" y="41298"/>
                    <a:pt x="26757" y="42924"/>
                    <a:pt x="27072" y="44604"/>
                  </a:cubicBezTo>
                  <a:cubicBezTo>
                    <a:pt x="26492" y="44435"/>
                    <a:pt x="25916" y="44251"/>
                    <a:pt x="25349" y="44047"/>
                  </a:cubicBezTo>
                  <a:cubicBezTo>
                    <a:pt x="25694" y="43444"/>
                    <a:pt x="25896" y="42777"/>
                    <a:pt x="26037" y="42111"/>
                  </a:cubicBezTo>
                  <a:cubicBezTo>
                    <a:pt x="26278" y="40988"/>
                    <a:pt x="26082" y="39840"/>
                    <a:pt x="26162" y="38710"/>
                  </a:cubicBezTo>
                  <a:cubicBezTo>
                    <a:pt x="26414" y="37594"/>
                    <a:pt x="26546" y="36461"/>
                    <a:pt x="26167" y="35333"/>
                  </a:cubicBezTo>
                  <a:lnTo>
                    <a:pt x="26167" y="35333"/>
                  </a:lnTo>
                  <a:lnTo>
                    <a:pt x="26104" y="35335"/>
                  </a:lnTo>
                  <a:cubicBezTo>
                    <a:pt x="25760" y="36465"/>
                    <a:pt x="25834" y="37566"/>
                    <a:pt x="25955" y="38698"/>
                  </a:cubicBezTo>
                  <a:cubicBezTo>
                    <a:pt x="25753" y="40484"/>
                    <a:pt x="25207" y="42169"/>
                    <a:pt x="25164" y="43982"/>
                  </a:cubicBezTo>
                  <a:cubicBezTo>
                    <a:pt x="24816" y="43855"/>
                    <a:pt x="24472" y="43722"/>
                    <a:pt x="24128" y="43581"/>
                  </a:cubicBezTo>
                  <a:cubicBezTo>
                    <a:pt x="24024" y="43541"/>
                    <a:pt x="23919" y="43500"/>
                    <a:pt x="23814" y="43459"/>
                  </a:cubicBezTo>
                  <a:cubicBezTo>
                    <a:pt x="24275" y="42874"/>
                    <a:pt x="24609" y="42211"/>
                    <a:pt x="24871" y="41522"/>
                  </a:cubicBezTo>
                  <a:cubicBezTo>
                    <a:pt x="25324" y="40349"/>
                    <a:pt x="25308" y="39072"/>
                    <a:pt x="25295" y="37832"/>
                  </a:cubicBezTo>
                  <a:cubicBezTo>
                    <a:pt x="25459" y="36624"/>
                    <a:pt x="25539" y="35455"/>
                    <a:pt x="25524" y="34222"/>
                  </a:cubicBezTo>
                  <a:lnTo>
                    <a:pt x="25466" y="34199"/>
                  </a:lnTo>
                  <a:cubicBezTo>
                    <a:pt x="24764" y="35292"/>
                    <a:pt x="24872" y="36628"/>
                    <a:pt x="25088" y="37838"/>
                  </a:cubicBezTo>
                  <a:cubicBezTo>
                    <a:pt x="25014" y="39771"/>
                    <a:pt x="24022" y="41489"/>
                    <a:pt x="23631" y="43383"/>
                  </a:cubicBezTo>
                  <a:cubicBezTo>
                    <a:pt x="23261" y="43232"/>
                    <a:pt x="22898" y="43069"/>
                    <a:pt x="22542" y="42898"/>
                  </a:cubicBezTo>
                  <a:cubicBezTo>
                    <a:pt x="23745" y="41133"/>
                    <a:pt x="24053" y="38996"/>
                    <a:pt x="24109" y="36899"/>
                  </a:cubicBezTo>
                  <a:cubicBezTo>
                    <a:pt x="24367" y="35645"/>
                    <a:pt x="24600" y="34439"/>
                    <a:pt x="24885" y="33174"/>
                  </a:cubicBezTo>
                  <a:lnTo>
                    <a:pt x="24832" y="33138"/>
                  </a:lnTo>
                  <a:cubicBezTo>
                    <a:pt x="23861" y="34152"/>
                    <a:pt x="23782" y="35590"/>
                    <a:pt x="23902" y="36890"/>
                  </a:cubicBezTo>
                  <a:cubicBezTo>
                    <a:pt x="23841" y="38166"/>
                    <a:pt x="23230" y="39353"/>
                    <a:pt x="22910" y="40574"/>
                  </a:cubicBezTo>
                  <a:cubicBezTo>
                    <a:pt x="22708" y="41307"/>
                    <a:pt x="22514" y="42046"/>
                    <a:pt x="22377" y="42817"/>
                  </a:cubicBezTo>
                  <a:cubicBezTo>
                    <a:pt x="21771" y="42519"/>
                    <a:pt x="21184" y="42194"/>
                    <a:pt x="20620" y="41843"/>
                  </a:cubicBezTo>
                  <a:cubicBezTo>
                    <a:pt x="21512" y="41171"/>
                    <a:pt x="22293" y="39739"/>
                    <a:pt x="22676" y="38712"/>
                  </a:cubicBezTo>
                  <a:cubicBezTo>
                    <a:pt x="23356" y="36594"/>
                    <a:pt x="23233" y="34314"/>
                    <a:pt x="24028" y="32239"/>
                  </a:cubicBezTo>
                  <a:lnTo>
                    <a:pt x="23984" y="32193"/>
                  </a:lnTo>
                  <a:cubicBezTo>
                    <a:pt x="23591" y="32475"/>
                    <a:pt x="23361" y="32905"/>
                    <a:pt x="23192" y="33334"/>
                  </a:cubicBezTo>
                  <a:cubicBezTo>
                    <a:pt x="22808" y="34191"/>
                    <a:pt x="22932" y="35143"/>
                    <a:pt x="22981" y="36029"/>
                  </a:cubicBezTo>
                  <a:cubicBezTo>
                    <a:pt x="22728" y="38019"/>
                    <a:pt x="21249" y="39844"/>
                    <a:pt x="20467" y="41746"/>
                  </a:cubicBezTo>
                  <a:cubicBezTo>
                    <a:pt x="20091" y="41509"/>
                    <a:pt x="19726" y="41260"/>
                    <a:pt x="19368" y="41000"/>
                  </a:cubicBezTo>
                  <a:cubicBezTo>
                    <a:pt x="21320" y="39364"/>
                    <a:pt x="22086" y="36972"/>
                    <a:pt x="22535" y="34530"/>
                  </a:cubicBezTo>
                  <a:cubicBezTo>
                    <a:pt x="22832" y="33474"/>
                    <a:pt x="22718" y="32268"/>
                    <a:pt x="23117" y="31264"/>
                  </a:cubicBezTo>
                  <a:lnTo>
                    <a:pt x="23086" y="31208"/>
                  </a:lnTo>
                  <a:cubicBezTo>
                    <a:pt x="22646" y="31501"/>
                    <a:pt x="22496" y="31996"/>
                    <a:pt x="22352" y="32435"/>
                  </a:cubicBezTo>
                  <a:cubicBezTo>
                    <a:pt x="22033" y="33326"/>
                    <a:pt x="22218" y="34285"/>
                    <a:pt x="22171" y="35179"/>
                  </a:cubicBezTo>
                  <a:cubicBezTo>
                    <a:pt x="21638" y="37278"/>
                    <a:pt x="20135" y="38929"/>
                    <a:pt x="19200" y="40877"/>
                  </a:cubicBezTo>
                  <a:cubicBezTo>
                    <a:pt x="18891" y="40645"/>
                    <a:pt x="18588" y="40407"/>
                    <a:pt x="18291" y="40160"/>
                  </a:cubicBezTo>
                  <a:cubicBezTo>
                    <a:pt x="19003" y="39457"/>
                    <a:pt x="19372" y="38492"/>
                    <a:pt x="19797" y="37629"/>
                  </a:cubicBezTo>
                  <a:cubicBezTo>
                    <a:pt x="20141" y="36890"/>
                    <a:pt x="20501" y="36148"/>
                    <a:pt x="20770" y="35370"/>
                  </a:cubicBezTo>
                  <a:cubicBezTo>
                    <a:pt x="21304" y="33833"/>
                    <a:pt x="21182" y="32149"/>
                    <a:pt x="22111" y="30780"/>
                  </a:cubicBezTo>
                  <a:lnTo>
                    <a:pt x="22071" y="30731"/>
                  </a:lnTo>
                  <a:cubicBezTo>
                    <a:pt x="21399" y="31266"/>
                    <a:pt x="21076" y="32087"/>
                    <a:pt x="20815" y="32864"/>
                  </a:cubicBezTo>
                  <a:cubicBezTo>
                    <a:pt x="20163" y="35162"/>
                    <a:pt x="20063" y="37760"/>
                    <a:pt x="18355" y="39569"/>
                  </a:cubicBezTo>
                  <a:cubicBezTo>
                    <a:pt x="18234" y="39691"/>
                    <a:pt x="18105" y="39800"/>
                    <a:pt x="17973" y="39888"/>
                  </a:cubicBezTo>
                  <a:cubicBezTo>
                    <a:pt x="17604" y="39567"/>
                    <a:pt x="17245" y="39234"/>
                    <a:pt x="16900" y="38890"/>
                  </a:cubicBezTo>
                  <a:cubicBezTo>
                    <a:pt x="18354" y="37499"/>
                    <a:pt x="19526" y="35828"/>
                    <a:pt x="20293" y="33967"/>
                  </a:cubicBezTo>
                  <a:cubicBezTo>
                    <a:pt x="20562" y="33313"/>
                    <a:pt x="20762" y="32630"/>
                    <a:pt x="20899" y="31941"/>
                  </a:cubicBezTo>
                  <a:lnTo>
                    <a:pt x="20838" y="31921"/>
                  </a:lnTo>
                  <a:cubicBezTo>
                    <a:pt x="20511" y="32544"/>
                    <a:pt x="20219" y="33167"/>
                    <a:pt x="19859" y="33756"/>
                  </a:cubicBezTo>
                  <a:cubicBezTo>
                    <a:pt x="18888" y="35430"/>
                    <a:pt x="17788" y="37045"/>
                    <a:pt x="16554" y="38539"/>
                  </a:cubicBezTo>
                  <a:cubicBezTo>
                    <a:pt x="16297" y="38270"/>
                    <a:pt x="16044" y="37993"/>
                    <a:pt x="15799" y="37714"/>
                  </a:cubicBezTo>
                  <a:cubicBezTo>
                    <a:pt x="16695" y="37280"/>
                    <a:pt x="17332" y="36519"/>
                    <a:pt x="17839" y="35683"/>
                  </a:cubicBezTo>
                  <a:cubicBezTo>
                    <a:pt x="19063" y="34352"/>
                    <a:pt x="20328" y="33027"/>
                    <a:pt x="20894" y="31253"/>
                  </a:cubicBezTo>
                  <a:lnTo>
                    <a:pt x="20841" y="31218"/>
                  </a:lnTo>
                  <a:cubicBezTo>
                    <a:pt x="19340" y="32345"/>
                    <a:pt x="18758" y="34110"/>
                    <a:pt x="17681" y="35546"/>
                  </a:cubicBezTo>
                  <a:cubicBezTo>
                    <a:pt x="16932" y="36152"/>
                    <a:pt x="16208" y="36725"/>
                    <a:pt x="15623" y="37507"/>
                  </a:cubicBezTo>
                  <a:cubicBezTo>
                    <a:pt x="15427" y="37275"/>
                    <a:pt x="15236" y="37041"/>
                    <a:pt x="15050" y="36802"/>
                  </a:cubicBezTo>
                  <a:cubicBezTo>
                    <a:pt x="15697" y="35494"/>
                    <a:pt x="17330" y="35017"/>
                    <a:pt x="18252" y="33902"/>
                  </a:cubicBezTo>
                  <a:cubicBezTo>
                    <a:pt x="19275" y="32734"/>
                    <a:pt x="20474" y="31288"/>
                    <a:pt x="20841" y="29853"/>
                  </a:cubicBezTo>
                  <a:lnTo>
                    <a:pt x="20841" y="29853"/>
                  </a:lnTo>
                  <a:cubicBezTo>
                    <a:pt x="19885" y="31128"/>
                    <a:pt x="18861" y="32320"/>
                    <a:pt x="17763" y="33424"/>
                  </a:cubicBezTo>
                  <a:cubicBezTo>
                    <a:pt x="16847" y="34505"/>
                    <a:pt x="15316" y="35112"/>
                    <a:pt x="14781" y="36449"/>
                  </a:cubicBezTo>
                  <a:cubicBezTo>
                    <a:pt x="14577" y="36179"/>
                    <a:pt x="14380" y="35904"/>
                    <a:pt x="14189" y="35626"/>
                  </a:cubicBezTo>
                  <a:cubicBezTo>
                    <a:pt x="14747" y="34781"/>
                    <a:pt x="15584" y="34124"/>
                    <a:pt x="16495" y="33679"/>
                  </a:cubicBezTo>
                  <a:cubicBezTo>
                    <a:pt x="17586" y="33110"/>
                    <a:pt x="18399" y="32161"/>
                    <a:pt x="19138" y="31223"/>
                  </a:cubicBezTo>
                  <a:cubicBezTo>
                    <a:pt x="19616" y="30592"/>
                    <a:pt x="20050" y="29933"/>
                    <a:pt x="20416" y="29232"/>
                  </a:cubicBezTo>
                  <a:lnTo>
                    <a:pt x="20363" y="29196"/>
                  </a:lnTo>
                  <a:cubicBezTo>
                    <a:pt x="19046" y="30574"/>
                    <a:pt x="17796" y="32081"/>
                    <a:pt x="16184" y="33095"/>
                  </a:cubicBezTo>
                  <a:cubicBezTo>
                    <a:pt x="15267" y="33604"/>
                    <a:pt x="14430" y="34319"/>
                    <a:pt x="13941" y="35259"/>
                  </a:cubicBezTo>
                  <a:cubicBezTo>
                    <a:pt x="13755" y="34978"/>
                    <a:pt x="13575" y="34692"/>
                    <a:pt x="13401" y="34404"/>
                  </a:cubicBezTo>
                  <a:cubicBezTo>
                    <a:pt x="14049" y="33578"/>
                    <a:pt x="14862" y="32873"/>
                    <a:pt x="15834" y="32485"/>
                  </a:cubicBezTo>
                  <a:cubicBezTo>
                    <a:pt x="16989" y="32022"/>
                    <a:pt x="17966" y="31221"/>
                    <a:pt x="18817" y="30339"/>
                  </a:cubicBezTo>
                  <a:cubicBezTo>
                    <a:pt x="19368" y="29747"/>
                    <a:pt x="19889" y="29093"/>
                    <a:pt x="20182" y="28327"/>
                  </a:cubicBezTo>
                  <a:lnTo>
                    <a:pt x="20124" y="28297"/>
                  </a:lnTo>
                  <a:cubicBezTo>
                    <a:pt x="19651" y="28937"/>
                    <a:pt x="19061" y="29459"/>
                    <a:pt x="18466" y="29966"/>
                  </a:cubicBezTo>
                  <a:cubicBezTo>
                    <a:pt x="16778" y="31535"/>
                    <a:pt x="14369" y="32039"/>
                    <a:pt x="13200" y="34063"/>
                  </a:cubicBezTo>
                  <a:cubicBezTo>
                    <a:pt x="13088" y="33871"/>
                    <a:pt x="12979" y="33676"/>
                    <a:pt x="12870" y="33479"/>
                  </a:cubicBezTo>
                  <a:cubicBezTo>
                    <a:pt x="13080" y="30289"/>
                    <a:pt x="15329" y="30762"/>
                    <a:pt x="17763" y="29352"/>
                  </a:cubicBezTo>
                  <a:cubicBezTo>
                    <a:pt x="18504" y="28919"/>
                    <a:pt x="19214" y="28343"/>
                    <a:pt x="19616" y="27580"/>
                  </a:cubicBezTo>
                  <a:lnTo>
                    <a:pt x="19565" y="27545"/>
                  </a:lnTo>
                  <a:cubicBezTo>
                    <a:pt x="19002" y="28170"/>
                    <a:pt x="18290" y="28590"/>
                    <a:pt x="17540" y="28914"/>
                  </a:cubicBezTo>
                  <a:cubicBezTo>
                    <a:pt x="16403" y="29470"/>
                    <a:pt x="15091" y="29632"/>
                    <a:pt x="13964" y="30222"/>
                  </a:cubicBezTo>
                  <a:cubicBezTo>
                    <a:pt x="13077" y="30745"/>
                    <a:pt x="12589" y="31710"/>
                    <a:pt x="12464" y="32704"/>
                  </a:cubicBezTo>
                  <a:cubicBezTo>
                    <a:pt x="12435" y="32648"/>
                    <a:pt x="12406" y="32589"/>
                    <a:pt x="12378" y="32531"/>
                  </a:cubicBezTo>
                  <a:cubicBezTo>
                    <a:pt x="13028" y="27930"/>
                    <a:pt x="16615" y="29922"/>
                    <a:pt x="19290" y="27749"/>
                  </a:cubicBezTo>
                  <a:lnTo>
                    <a:pt x="19255" y="27696"/>
                  </a:lnTo>
                  <a:cubicBezTo>
                    <a:pt x="18520" y="28045"/>
                    <a:pt x="17768" y="28276"/>
                    <a:pt x="16984" y="28329"/>
                  </a:cubicBezTo>
                  <a:cubicBezTo>
                    <a:pt x="16212" y="28411"/>
                    <a:pt x="15356" y="28386"/>
                    <a:pt x="14529" y="28666"/>
                  </a:cubicBezTo>
                  <a:cubicBezTo>
                    <a:pt x="13109" y="29019"/>
                    <a:pt x="12240" y="30348"/>
                    <a:pt x="12002" y="31740"/>
                  </a:cubicBezTo>
                  <a:cubicBezTo>
                    <a:pt x="11921" y="31561"/>
                    <a:pt x="11841" y="31381"/>
                    <a:pt x="11764" y="31200"/>
                  </a:cubicBezTo>
                  <a:cubicBezTo>
                    <a:pt x="12267" y="27992"/>
                    <a:pt x="16052" y="27672"/>
                    <a:pt x="18429" y="26219"/>
                  </a:cubicBezTo>
                  <a:cubicBezTo>
                    <a:pt x="18796" y="25945"/>
                    <a:pt x="19097" y="25584"/>
                    <a:pt x="19297" y="25187"/>
                  </a:cubicBezTo>
                  <a:lnTo>
                    <a:pt x="19244" y="25153"/>
                  </a:lnTo>
                  <a:cubicBezTo>
                    <a:pt x="18683" y="25841"/>
                    <a:pt x="17901" y="26185"/>
                    <a:pt x="17070" y="26402"/>
                  </a:cubicBezTo>
                  <a:cubicBezTo>
                    <a:pt x="14848" y="26887"/>
                    <a:pt x="12012" y="28020"/>
                    <a:pt x="11440" y="30412"/>
                  </a:cubicBezTo>
                  <a:cubicBezTo>
                    <a:pt x="11264" y="29961"/>
                    <a:pt x="11099" y="29506"/>
                    <a:pt x="10946" y="29045"/>
                  </a:cubicBezTo>
                  <a:cubicBezTo>
                    <a:pt x="11680" y="28105"/>
                    <a:pt x="12219" y="27106"/>
                    <a:pt x="13168" y="26423"/>
                  </a:cubicBezTo>
                  <a:cubicBezTo>
                    <a:pt x="14345" y="25955"/>
                    <a:pt x="15704" y="26123"/>
                    <a:pt x="16889" y="25516"/>
                  </a:cubicBezTo>
                  <a:cubicBezTo>
                    <a:pt x="17691" y="25147"/>
                    <a:pt x="18409" y="24531"/>
                    <a:pt x="18817" y="23754"/>
                  </a:cubicBezTo>
                  <a:lnTo>
                    <a:pt x="18769" y="23712"/>
                  </a:lnTo>
                  <a:cubicBezTo>
                    <a:pt x="17364" y="24738"/>
                    <a:pt x="15889" y="25160"/>
                    <a:pt x="14293" y="25788"/>
                  </a:cubicBezTo>
                  <a:cubicBezTo>
                    <a:pt x="13519" y="26104"/>
                    <a:pt x="12624" y="26302"/>
                    <a:pt x="11921" y="26894"/>
                  </a:cubicBezTo>
                  <a:cubicBezTo>
                    <a:pt x="11393" y="27393"/>
                    <a:pt x="11023" y="28028"/>
                    <a:pt x="10840" y="28714"/>
                  </a:cubicBezTo>
                  <a:cubicBezTo>
                    <a:pt x="10795" y="28571"/>
                    <a:pt x="10749" y="28425"/>
                    <a:pt x="10706" y="28280"/>
                  </a:cubicBezTo>
                  <a:cubicBezTo>
                    <a:pt x="11001" y="27585"/>
                    <a:pt x="11414" y="26920"/>
                    <a:pt x="11935" y="26408"/>
                  </a:cubicBezTo>
                  <a:cubicBezTo>
                    <a:pt x="13090" y="25371"/>
                    <a:pt x="14832" y="25052"/>
                    <a:pt x="16195" y="24247"/>
                  </a:cubicBezTo>
                  <a:cubicBezTo>
                    <a:pt x="16913" y="23847"/>
                    <a:pt x="17679" y="23380"/>
                    <a:pt x="18100" y="22634"/>
                  </a:cubicBezTo>
                  <a:lnTo>
                    <a:pt x="18047" y="22598"/>
                  </a:lnTo>
                  <a:cubicBezTo>
                    <a:pt x="17478" y="23181"/>
                    <a:pt x="16724" y="23490"/>
                    <a:pt x="15982" y="23794"/>
                  </a:cubicBezTo>
                  <a:cubicBezTo>
                    <a:pt x="13750" y="24607"/>
                    <a:pt x="11322" y="25229"/>
                    <a:pt x="10513" y="27616"/>
                  </a:cubicBezTo>
                  <a:cubicBezTo>
                    <a:pt x="10461" y="27429"/>
                    <a:pt x="10412" y="27242"/>
                    <a:pt x="10365" y="27054"/>
                  </a:cubicBezTo>
                  <a:cubicBezTo>
                    <a:pt x="10859" y="26244"/>
                    <a:pt x="11469" y="25457"/>
                    <a:pt x="12330" y="25085"/>
                  </a:cubicBezTo>
                  <a:cubicBezTo>
                    <a:pt x="14098" y="24542"/>
                    <a:pt x="15777" y="23554"/>
                    <a:pt x="16995" y="22150"/>
                  </a:cubicBezTo>
                  <a:cubicBezTo>
                    <a:pt x="17255" y="21827"/>
                    <a:pt x="17497" y="21451"/>
                    <a:pt x="17546" y="21027"/>
                  </a:cubicBezTo>
                  <a:lnTo>
                    <a:pt x="17483" y="21014"/>
                  </a:lnTo>
                  <a:cubicBezTo>
                    <a:pt x="17339" y="21387"/>
                    <a:pt x="17059" y="21676"/>
                    <a:pt x="16767" y="21936"/>
                  </a:cubicBezTo>
                  <a:cubicBezTo>
                    <a:pt x="15491" y="23012"/>
                    <a:pt x="13943" y="23774"/>
                    <a:pt x="12391" y="24366"/>
                  </a:cubicBezTo>
                  <a:cubicBezTo>
                    <a:pt x="11405" y="24696"/>
                    <a:pt x="10680" y="25520"/>
                    <a:pt x="10210" y="26413"/>
                  </a:cubicBezTo>
                  <a:cubicBezTo>
                    <a:pt x="10131" y="26068"/>
                    <a:pt x="10058" y="25721"/>
                    <a:pt x="9991" y="25373"/>
                  </a:cubicBezTo>
                  <a:cubicBezTo>
                    <a:pt x="10938" y="24472"/>
                    <a:pt x="11939" y="23590"/>
                    <a:pt x="13119" y="23029"/>
                  </a:cubicBezTo>
                  <a:cubicBezTo>
                    <a:pt x="14077" y="22695"/>
                    <a:pt x="14916" y="22048"/>
                    <a:pt x="15600" y="21369"/>
                  </a:cubicBezTo>
                  <a:cubicBezTo>
                    <a:pt x="16163" y="20812"/>
                    <a:pt x="16673" y="20209"/>
                    <a:pt x="17112" y="19555"/>
                  </a:cubicBezTo>
                  <a:lnTo>
                    <a:pt x="17065" y="19512"/>
                  </a:lnTo>
                  <a:cubicBezTo>
                    <a:pt x="16840" y="19702"/>
                    <a:pt x="16617" y="19891"/>
                    <a:pt x="16393" y="20078"/>
                  </a:cubicBezTo>
                  <a:cubicBezTo>
                    <a:pt x="16585" y="19731"/>
                    <a:pt x="16716" y="19354"/>
                    <a:pt x="16748" y="18956"/>
                  </a:cubicBezTo>
                  <a:lnTo>
                    <a:pt x="16686" y="18939"/>
                  </a:lnTo>
                  <a:cubicBezTo>
                    <a:pt x="15569" y="20477"/>
                    <a:pt x="14031" y="21525"/>
                    <a:pt x="12288" y="22236"/>
                  </a:cubicBezTo>
                  <a:cubicBezTo>
                    <a:pt x="11260" y="22508"/>
                    <a:pt x="10173" y="23083"/>
                    <a:pt x="9781" y="24129"/>
                  </a:cubicBezTo>
                  <a:cubicBezTo>
                    <a:pt x="9737" y="23832"/>
                    <a:pt x="9699" y="23534"/>
                    <a:pt x="9663" y="23237"/>
                  </a:cubicBezTo>
                  <a:cubicBezTo>
                    <a:pt x="10545" y="22523"/>
                    <a:pt x="11291" y="21815"/>
                    <a:pt x="12231" y="21237"/>
                  </a:cubicBezTo>
                  <a:cubicBezTo>
                    <a:pt x="13300" y="20842"/>
                    <a:pt x="14436" y="20461"/>
                    <a:pt x="15345" y="19763"/>
                  </a:cubicBezTo>
                  <a:cubicBezTo>
                    <a:pt x="15967" y="19322"/>
                    <a:pt x="16479" y="18770"/>
                    <a:pt x="17094" y="18355"/>
                  </a:cubicBezTo>
                  <a:lnTo>
                    <a:pt x="17083" y="18292"/>
                  </a:lnTo>
                  <a:cubicBezTo>
                    <a:pt x="15538" y="18489"/>
                    <a:pt x="14380" y="19684"/>
                    <a:pt x="13150" y="20530"/>
                  </a:cubicBezTo>
                  <a:cubicBezTo>
                    <a:pt x="12541" y="21038"/>
                    <a:pt x="11741" y="21099"/>
                    <a:pt x="11042" y="21440"/>
                  </a:cubicBezTo>
                  <a:cubicBezTo>
                    <a:pt x="10420" y="21796"/>
                    <a:pt x="9897" y="22352"/>
                    <a:pt x="9638" y="23028"/>
                  </a:cubicBezTo>
                  <a:cubicBezTo>
                    <a:pt x="9589" y="22578"/>
                    <a:pt x="9551" y="22126"/>
                    <a:pt x="9521" y="21676"/>
                  </a:cubicBezTo>
                  <a:cubicBezTo>
                    <a:pt x="10541" y="21216"/>
                    <a:pt x="11280" y="20510"/>
                    <a:pt x="12150" y="19886"/>
                  </a:cubicBezTo>
                  <a:cubicBezTo>
                    <a:pt x="13138" y="19487"/>
                    <a:pt x="14310" y="19473"/>
                    <a:pt x="15268" y="18952"/>
                  </a:cubicBezTo>
                  <a:cubicBezTo>
                    <a:pt x="15921" y="18633"/>
                    <a:pt x="16547" y="18259"/>
                    <a:pt x="17102" y="17755"/>
                  </a:cubicBezTo>
                  <a:lnTo>
                    <a:pt x="17073" y="17698"/>
                  </a:lnTo>
                  <a:cubicBezTo>
                    <a:pt x="15623" y="17971"/>
                    <a:pt x="14351" y="18585"/>
                    <a:pt x="13067" y="19265"/>
                  </a:cubicBezTo>
                  <a:cubicBezTo>
                    <a:pt x="11770" y="19840"/>
                    <a:pt x="10257" y="20193"/>
                    <a:pt x="9511" y="21529"/>
                  </a:cubicBezTo>
                  <a:cubicBezTo>
                    <a:pt x="9495" y="21256"/>
                    <a:pt x="9483" y="20981"/>
                    <a:pt x="9476" y="20705"/>
                  </a:cubicBezTo>
                  <a:cubicBezTo>
                    <a:pt x="10317" y="19860"/>
                    <a:pt x="10959" y="18946"/>
                    <a:pt x="11950" y="18332"/>
                  </a:cubicBezTo>
                  <a:cubicBezTo>
                    <a:pt x="13514" y="17843"/>
                    <a:pt x="15276" y="17827"/>
                    <a:pt x="16663" y="16819"/>
                  </a:cubicBezTo>
                  <a:cubicBezTo>
                    <a:pt x="17009" y="16580"/>
                    <a:pt x="17368" y="16283"/>
                    <a:pt x="17541" y="15874"/>
                  </a:cubicBezTo>
                  <a:lnTo>
                    <a:pt x="17488" y="15839"/>
                  </a:lnTo>
                  <a:cubicBezTo>
                    <a:pt x="16111" y="16680"/>
                    <a:pt x="14486" y="16947"/>
                    <a:pt x="13035" y="17701"/>
                  </a:cubicBezTo>
                  <a:cubicBezTo>
                    <a:pt x="12309" y="18077"/>
                    <a:pt x="11439" y="18171"/>
                    <a:pt x="10696" y="18667"/>
                  </a:cubicBezTo>
                  <a:cubicBezTo>
                    <a:pt x="10137" y="19087"/>
                    <a:pt x="9713" y="19657"/>
                    <a:pt x="9467" y="20299"/>
                  </a:cubicBezTo>
                  <a:cubicBezTo>
                    <a:pt x="9460" y="19854"/>
                    <a:pt x="9463" y="19408"/>
                    <a:pt x="9476" y="18965"/>
                  </a:cubicBezTo>
                  <a:cubicBezTo>
                    <a:pt x="9477" y="18965"/>
                    <a:pt x="9477" y="18966"/>
                    <a:pt x="9477" y="18966"/>
                  </a:cubicBezTo>
                  <a:cubicBezTo>
                    <a:pt x="10355" y="18240"/>
                    <a:pt x="11009" y="17446"/>
                    <a:pt x="11985" y="16941"/>
                  </a:cubicBezTo>
                  <a:cubicBezTo>
                    <a:pt x="13070" y="16681"/>
                    <a:pt x="14260" y="16874"/>
                    <a:pt x="15332" y="16452"/>
                  </a:cubicBezTo>
                  <a:cubicBezTo>
                    <a:pt x="16043" y="16188"/>
                    <a:pt x="16813" y="15733"/>
                    <a:pt x="17115" y="14979"/>
                  </a:cubicBezTo>
                  <a:lnTo>
                    <a:pt x="17062" y="14942"/>
                  </a:lnTo>
                  <a:cubicBezTo>
                    <a:pt x="15828" y="15808"/>
                    <a:pt x="14414" y="15927"/>
                    <a:pt x="13021" y="16457"/>
                  </a:cubicBezTo>
                  <a:cubicBezTo>
                    <a:pt x="12327" y="16727"/>
                    <a:pt x="11533" y="16732"/>
                    <a:pt x="10806" y="17107"/>
                  </a:cubicBezTo>
                  <a:cubicBezTo>
                    <a:pt x="10186" y="17479"/>
                    <a:pt x="9716" y="18061"/>
                    <a:pt x="9483" y="18733"/>
                  </a:cubicBezTo>
                  <a:cubicBezTo>
                    <a:pt x="9494" y="18437"/>
                    <a:pt x="9510" y="18141"/>
                    <a:pt x="9530" y="17844"/>
                  </a:cubicBezTo>
                  <a:cubicBezTo>
                    <a:pt x="10327" y="17100"/>
                    <a:pt x="10932" y="16307"/>
                    <a:pt x="11939" y="15930"/>
                  </a:cubicBezTo>
                  <a:cubicBezTo>
                    <a:pt x="13788" y="15622"/>
                    <a:pt x="16057" y="15512"/>
                    <a:pt x="17112" y="13679"/>
                  </a:cubicBezTo>
                  <a:lnTo>
                    <a:pt x="17067" y="13635"/>
                  </a:lnTo>
                  <a:cubicBezTo>
                    <a:pt x="16398" y="14030"/>
                    <a:pt x="15745" y="14308"/>
                    <a:pt x="15059" y="14572"/>
                  </a:cubicBezTo>
                  <a:cubicBezTo>
                    <a:pt x="14447" y="14831"/>
                    <a:pt x="13593" y="15145"/>
                    <a:pt x="12986" y="15409"/>
                  </a:cubicBezTo>
                  <a:cubicBezTo>
                    <a:pt x="12262" y="15772"/>
                    <a:pt x="11456" y="15667"/>
                    <a:pt x="10725" y="16026"/>
                  </a:cubicBezTo>
                  <a:cubicBezTo>
                    <a:pt x="10211" y="16325"/>
                    <a:pt x="9819" y="16776"/>
                    <a:pt x="9574" y="17292"/>
                  </a:cubicBezTo>
                  <a:cubicBezTo>
                    <a:pt x="9601" y="16979"/>
                    <a:pt x="9633" y="16666"/>
                    <a:pt x="9670" y="16356"/>
                  </a:cubicBezTo>
                  <a:cubicBezTo>
                    <a:pt x="10121" y="16090"/>
                    <a:pt x="11312" y="15388"/>
                    <a:pt x="11312" y="15388"/>
                  </a:cubicBezTo>
                  <a:cubicBezTo>
                    <a:pt x="11877" y="14945"/>
                    <a:pt x="12538" y="14797"/>
                    <a:pt x="13256" y="14797"/>
                  </a:cubicBezTo>
                  <a:cubicBezTo>
                    <a:pt x="13279" y="14797"/>
                    <a:pt x="13301" y="14797"/>
                    <a:pt x="13324" y="14797"/>
                  </a:cubicBezTo>
                  <a:cubicBezTo>
                    <a:pt x="14802" y="14704"/>
                    <a:pt x="16328" y="13991"/>
                    <a:pt x="17110" y="12690"/>
                  </a:cubicBezTo>
                  <a:lnTo>
                    <a:pt x="17110" y="12690"/>
                  </a:lnTo>
                  <a:cubicBezTo>
                    <a:pt x="15837" y="13167"/>
                    <a:pt x="14595" y="13966"/>
                    <a:pt x="13250" y="14455"/>
                  </a:cubicBezTo>
                  <a:cubicBezTo>
                    <a:pt x="12596" y="14741"/>
                    <a:pt x="11822" y="14671"/>
                    <a:pt x="11083" y="14909"/>
                  </a:cubicBezTo>
                  <a:cubicBezTo>
                    <a:pt x="10540" y="15124"/>
                    <a:pt x="10062" y="15489"/>
                    <a:pt x="9720" y="15958"/>
                  </a:cubicBezTo>
                  <a:cubicBezTo>
                    <a:pt x="9768" y="15605"/>
                    <a:pt x="9822" y="15254"/>
                    <a:pt x="9883" y="14905"/>
                  </a:cubicBezTo>
                  <a:cubicBezTo>
                    <a:pt x="10826" y="14556"/>
                    <a:pt x="11584" y="14017"/>
                    <a:pt x="12527" y="13758"/>
                  </a:cubicBezTo>
                  <a:cubicBezTo>
                    <a:pt x="13615" y="13677"/>
                    <a:pt x="14744" y="13642"/>
                    <a:pt x="15744" y="13160"/>
                  </a:cubicBezTo>
                  <a:cubicBezTo>
                    <a:pt x="16404" y="12847"/>
                    <a:pt x="17020" y="12439"/>
                    <a:pt x="17529" y="11899"/>
                  </a:cubicBezTo>
                  <a:lnTo>
                    <a:pt x="17495" y="11844"/>
                  </a:lnTo>
                  <a:cubicBezTo>
                    <a:pt x="15739" y="12223"/>
                    <a:pt x="14278" y="13326"/>
                    <a:pt x="12513" y="13552"/>
                  </a:cubicBezTo>
                  <a:cubicBezTo>
                    <a:pt x="12423" y="13544"/>
                    <a:pt x="12332" y="13540"/>
                    <a:pt x="12242" y="13540"/>
                  </a:cubicBezTo>
                  <a:cubicBezTo>
                    <a:pt x="11382" y="13540"/>
                    <a:pt x="10549" y="13902"/>
                    <a:pt x="9952" y="14518"/>
                  </a:cubicBezTo>
                  <a:cubicBezTo>
                    <a:pt x="9975" y="14400"/>
                    <a:pt x="9998" y="14281"/>
                    <a:pt x="10023" y="14162"/>
                  </a:cubicBezTo>
                  <a:cubicBezTo>
                    <a:pt x="10157" y="13598"/>
                    <a:pt x="10291" y="13029"/>
                    <a:pt x="10423" y="12455"/>
                  </a:cubicBezTo>
                  <a:cubicBezTo>
                    <a:pt x="10810" y="12786"/>
                    <a:pt x="11303" y="12915"/>
                    <a:pt x="11807" y="12915"/>
                  </a:cubicBezTo>
                  <a:cubicBezTo>
                    <a:pt x="12205" y="12915"/>
                    <a:pt x="12610" y="12834"/>
                    <a:pt x="12974" y="12708"/>
                  </a:cubicBezTo>
                  <a:cubicBezTo>
                    <a:pt x="14596" y="12529"/>
                    <a:pt x="16329" y="12362"/>
                    <a:pt x="17527" y="11102"/>
                  </a:cubicBezTo>
                  <a:cubicBezTo>
                    <a:pt x="17527" y="11102"/>
                    <a:pt x="17496" y="11046"/>
                    <a:pt x="17495" y="11046"/>
                  </a:cubicBezTo>
                  <a:cubicBezTo>
                    <a:pt x="17495" y="11046"/>
                    <a:pt x="17495" y="11046"/>
                    <a:pt x="17495" y="11046"/>
                  </a:cubicBezTo>
                  <a:cubicBezTo>
                    <a:pt x="15863" y="11254"/>
                    <a:pt x="14508" y="12145"/>
                    <a:pt x="12945" y="12503"/>
                  </a:cubicBezTo>
                  <a:cubicBezTo>
                    <a:pt x="12102" y="12441"/>
                    <a:pt x="11322" y="12344"/>
                    <a:pt x="10487" y="12177"/>
                  </a:cubicBezTo>
                  <a:cubicBezTo>
                    <a:pt x="10619" y="11597"/>
                    <a:pt x="10744" y="11012"/>
                    <a:pt x="10864" y="10425"/>
                  </a:cubicBezTo>
                  <a:cubicBezTo>
                    <a:pt x="11614" y="11235"/>
                    <a:pt x="12693" y="11760"/>
                    <a:pt x="13790" y="11760"/>
                  </a:cubicBezTo>
                  <a:cubicBezTo>
                    <a:pt x="13936" y="11760"/>
                    <a:pt x="14082" y="11750"/>
                    <a:pt x="14228" y="11731"/>
                  </a:cubicBezTo>
                  <a:cubicBezTo>
                    <a:pt x="15594" y="11578"/>
                    <a:pt x="16872" y="11119"/>
                    <a:pt x="18082" y="10499"/>
                  </a:cubicBezTo>
                  <a:lnTo>
                    <a:pt x="18059" y="10439"/>
                  </a:lnTo>
                  <a:cubicBezTo>
                    <a:pt x="16789" y="10674"/>
                    <a:pt x="15387" y="11056"/>
                    <a:pt x="14074" y="11056"/>
                  </a:cubicBezTo>
                  <a:cubicBezTo>
                    <a:pt x="12926" y="11056"/>
                    <a:pt x="11846" y="10765"/>
                    <a:pt x="10981" y="9828"/>
                  </a:cubicBezTo>
                  <a:cubicBezTo>
                    <a:pt x="10996" y="9753"/>
                    <a:pt x="11009" y="9678"/>
                    <a:pt x="11024" y="9603"/>
                  </a:cubicBezTo>
                  <a:cubicBezTo>
                    <a:pt x="11824" y="10572"/>
                    <a:pt x="13214" y="10972"/>
                    <a:pt x="14577" y="10972"/>
                  </a:cubicBezTo>
                  <a:cubicBezTo>
                    <a:pt x="15467" y="10972"/>
                    <a:pt x="16345" y="10801"/>
                    <a:pt x="17040" y="10507"/>
                  </a:cubicBezTo>
                  <a:cubicBezTo>
                    <a:pt x="17742" y="10196"/>
                    <a:pt x="18391" y="9733"/>
                    <a:pt x="18813" y="9103"/>
                  </a:cubicBezTo>
                  <a:lnTo>
                    <a:pt x="18764" y="9063"/>
                  </a:lnTo>
                  <a:cubicBezTo>
                    <a:pt x="17650" y="9953"/>
                    <a:pt x="16253" y="10296"/>
                    <a:pt x="14850" y="10296"/>
                  </a:cubicBezTo>
                  <a:cubicBezTo>
                    <a:pt x="14120" y="10296"/>
                    <a:pt x="13388" y="10203"/>
                    <a:pt x="12694" y="10046"/>
                  </a:cubicBezTo>
                  <a:cubicBezTo>
                    <a:pt x="12126" y="9882"/>
                    <a:pt x="11481" y="9636"/>
                    <a:pt x="11100" y="9174"/>
                  </a:cubicBezTo>
                  <a:cubicBezTo>
                    <a:pt x="11118" y="9072"/>
                    <a:pt x="11136" y="8971"/>
                    <a:pt x="11153" y="8869"/>
                  </a:cubicBezTo>
                  <a:cubicBezTo>
                    <a:pt x="12280" y="9770"/>
                    <a:pt x="13500" y="10147"/>
                    <a:pt x="14738" y="10147"/>
                  </a:cubicBezTo>
                  <a:cubicBezTo>
                    <a:pt x="16388" y="10147"/>
                    <a:pt x="18069" y="9476"/>
                    <a:pt x="19602" y="8482"/>
                  </a:cubicBezTo>
                  <a:lnTo>
                    <a:pt x="19574" y="8425"/>
                  </a:lnTo>
                  <a:cubicBezTo>
                    <a:pt x="18842" y="8658"/>
                    <a:pt x="18116" y="8887"/>
                    <a:pt x="17386" y="9076"/>
                  </a:cubicBezTo>
                  <a:cubicBezTo>
                    <a:pt x="16584" y="9349"/>
                    <a:pt x="15765" y="9487"/>
                    <a:pt x="14955" y="9487"/>
                  </a:cubicBezTo>
                  <a:cubicBezTo>
                    <a:pt x="13653" y="9487"/>
                    <a:pt x="12375" y="9130"/>
                    <a:pt x="11231" y="8401"/>
                  </a:cubicBezTo>
                  <a:cubicBezTo>
                    <a:pt x="11241" y="8344"/>
                    <a:pt x="11248" y="8288"/>
                    <a:pt x="11258" y="8231"/>
                  </a:cubicBezTo>
                  <a:cubicBezTo>
                    <a:pt x="12404" y="9008"/>
                    <a:pt x="13775" y="9405"/>
                    <a:pt x="15150" y="9405"/>
                  </a:cubicBezTo>
                  <a:cubicBezTo>
                    <a:pt x="15733" y="9405"/>
                    <a:pt x="16318" y="9334"/>
                    <a:pt x="16886" y="9189"/>
                  </a:cubicBezTo>
                  <a:cubicBezTo>
                    <a:pt x="17553" y="9024"/>
                    <a:pt x="18204" y="8807"/>
                    <a:pt x="18803" y="8476"/>
                  </a:cubicBezTo>
                  <a:lnTo>
                    <a:pt x="18779" y="8415"/>
                  </a:lnTo>
                  <a:cubicBezTo>
                    <a:pt x="17773" y="8630"/>
                    <a:pt x="16745" y="8760"/>
                    <a:pt x="15729" y="8760"/>
                  </a:cubicBezTo>
                  <a:cubicBezTo>
                    <a:pt x="14201" y="8760"/>
                    <a:pt x="12698" y="8466"/>
                    <a:pt x="11331" y="7723"/>
                  </a:cubicBezTo>
                  <a:cubicBezTo>
                    <a:pt x="11365" y="7473"/>
                    <a:pt x="11397" y="7222"/>
                    <a:pt x="11425" y="6972"/>
                  </a:cubicBezTo>
                  <a:cubicBezTo>
                    <a:pt x="11834" y="7349"/>
                    <a:pt x="12295" y="7650"/>
                    <a:pt x="12794" y="7902"/>
                  </a:cubicBezTo>
                  <a:cubicBezTo>
                    <a:pt x="13546" y="8297"/>
                    <a:pt x="14390" y="8480"/>
                    <a:pt x="15241" y="8480"/>
                  </a:cubicBezTo>
                  <a:cubicBezTo>
                    <a:pt x="16509" y="8480"/>
                    <a:pt x="17792" y="8073"/>
                    <a:pt x="18807" y="7355"/>
                  </a:cubicBezTo>
                  <a:lnTo>
                    <a:pt x="18807" y="7355"/>
                  </a:lnTo>
                  <a:cubicBezTo>
                    <a:pt x="17694" y="7569"/>
                    <a:pt x="16786" y="7840"/>
                    <a:pt x="15662" y="7840"/>
                  </a:cubicBezTo>
                  <a:cubicBezTo>
                    <a:pt x="15417" y="7840"/>
                    <a:pt x="15163" y="7828"/>
                    <a:pt x="14894" y="7799"/>
                  </a:cubicBezTo>
                  <a:cubicBezTo>
                    <a:pt x="13662" y="7703"/>
                    <a:pt x="12475" y="7178"/>
                    <a:pt x="11481" y="6446"/>
                  </a:cubicBezTo>
                  <a:cubicBezTo>
                    <a:pt x="11522" y="6020"/>
                    <a:pt x="11552" y="5592"/>
                    <a:pt x="11573" y="5166"/>
                  </a:cubicBezTo>
                  <a:cubicBezTo>
                    <a:pt x="12150" y="5980"/>
                    <a:pt x="13135" y="6404"/>
                    <a:pt x="14116" y="6472"/>
                  </a:cubicBezTo>
                  <a:cubicBezTo>
                    <a:pt x="14719" y="6634"/>
                    <a:pt x="15363" y="6733"/>
                    <a:pt x="16002" y="6733"/>
                  </a:cubicBezTo>
                  <a:cubicBezTo>
                    <a:pt x="17231" y="6733"/>
                    <a:pt x="18441" y="6368"/>
                    <a:pt x="19290" y="5400"/>
                  </a:cubicBezTo>
                  <a:lnTo>
                    <a:pt x="19253" y="5348"/>
                  </a:lnTo>
                  <a:cubicBezTo>
                    <a:pt x="17797" y="5692"/>
                    <a:pt x="16362" y="6323"/>
                    <a:pt x="14880" y="6323"/>
                  </a:cubicBezTo>
                  <a:cubicBezTo>
                    <a:pt x="14643" y="6323"/>
                    <a:pt x="14405" y="6307"/>
                    <a:pt x="14165" y="6271"/>
                  </a:cubicBezTo>
                  <a:cubicBezTo>
                    <a:pt x="13255" y="5857"/>
                    <a:pt x="12497" y="5327"/>
                    <a:pt x="11588" y="4861"/>
                  </a:cubicBezTo>
                  <a:cubicBezTo>
                    <a:pt x="11616" y="4071"/>
                    <a:pt x="11603" y="3282"/>
                    <a:pt x="11541" y="2495"/>
                  </a:cubicBezTo>
                  <a:lnTo>
                    <a:pt x="11541" y="2495"/>
                  </a:lnTo>
                  <a:cubicBezTo>
                    <a:pt x="12358" y="4149"/>
                    <a:pt x="14083" y="5146"/>
                    <a:pt x="15952" y="5146"/>
                  </a:cubicBezTo>
                  <a:cubicBezTo>
                    <a:pt x="16322" y="5146"/>
                    <a:pt x="16697" y="5107"/>
                    <a:pt x="17072" y="5027"/>
                  </a:cubicBezTo>
                  <a:cubicBezTo>
                    <a:pt x="17924" y="4859"/>
                    <a:pt x="18766" y="4464"/>
                    <a:pt x="19296" y="3780"/>
                  </a:cubicBezTo>
                  <a:lnTo>
                    <a:pt x="19247" y="3739"/>
                  </a:lnTo>
                  <a:cubicBezTo>
                    <a:pt x="18439" y="4312"/>
                    <a:pt x="17442" y="4584"/>
                    <a:pt x="16436" y="4584"/>
                  </a:cubicBezTo>
                  <a:cubicBezTo>
                    <a:pt x="15048" y="4584"/>
                    <a:pt x="13642" y="4066"/>
                    <a:pt x="12693" y="3108"/>
                  </a:cubicBezTo>
                  <a:cubicBezTo>
                    <a:pt x="11917" y="2306"/>
                    <a:pt x="11512" y="1140"/>
                    <a:pt x="11196" y="85"/>
                  </a:cubicBezTo>
                  <a:cubicBezTo>
                    <a:pt x="11195" y="101"/>
                    <a:pt x="11195" y="117"/>
                    <a:pt x="11194" y="133"/>
                  </a:cubicBezTo>
                  <a:cubicBezTo>
                    <a:pt x="11184" y="89"/>
                    <a:pt x="11174" y="45"/>
                    <a:pt x="111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47"/>
            <p:cNvSpPr/>
            <p:nvPr/>
          </p:nvSpPr>
          <p:spPr>
            <a:xfrm>
              <a:off x="3593029" y="2386565"/>
              <a:ext cx="3040262" cy="2224222"/>
            </a:xfrm>
            <a:custGeom>
              <a:avLst/>
              <a:gdLst/>
              <a:ahLst/>
              <a:cxnLst/>
              <a:rect l="l" t="t" r="r" b="b"/>
              <a:pathLst>
                <a:path w="48381" h="35395" extrusionOk="0">
                  <a:moveTo>
                    <a:pt x="40123" y="8826"/>
                  </a:moveTo>
                  <a:cubicBezTo>
                    <a:pt x="40185" y="9002"/>
                    <a:pt x="40230" y="9183"/>
                    <a:pt x="40263" y="9368"/>
                  </a:cubicBezTo>
                  <a:cubicBezTo>
                    <a:pt x="40182" y="9243"/>
                    <a:pt x="40100" y="9117"/>
                    <a:pt x="40024" y="8988"/>
                  </a:cubicBezTo>
                  <a:cubicBezTo>
                    <a:pt x="40057" y="8933"/>
                    <a:pt x="40089" y="8880"/>
                    <a:pt x="40123" y="8826"/>
                  </a:cubicBezTo>
                  <a:close/>
                  <a:moveTo>
                    <a:pt x="29769" y="15787"/>
                  </a:moveTo>
                  <a:lnTo>
                    <a:pt x="29769" y="15787"/>
                  </a:lnTo>
                  <a:cubicBezTo>
                    <a:pt x="30010" y="16182"/>
                    <a:pt x="30273" y="16569"/>
                    <a:pt x="30470" y="16983"/>
                  </a:cubicBezTo>
                  <a:cubicBezTo>
                    <a:pt x="30701" y="17963"/>
                    <a:pt x="30885" y="18900"/>
                    <a:pt x="30966" y="19918"/>
                  </a:cubicBezTo>
                  <a:cubicBezTo>
                    <a:pt x="30833" y="20024"/>
                    <a:pt x="30699" y="20128"/>
                    <a:pt x="30565" y="20232"/>
                  </a:cubicBezTo>
                  <a:cubicBezTo>
                    <a:pt x="30641" y="19230"/>
                    <a:pt x="30597" y="18214"/>
                    <a:pt x="30337" y="17233"/>
                  </a:cubicBezTo>
                  <a:cubicBezTo>
                    <a:pt x="30264" y="16910"/>
                    <a:pt x="30078" y="16501"/>
                    <a:pt x="29935" y="16197"/>
                  </a:cubicBezTo>
                  <a:cubicBezTo>
                    <a:pt x="29872" y="16065"/>
                    <a:pt x="29818" y="15928"/>
                    <a:pt x="29769" y="15787"/>
                  </a:cubicBezTo>
                  <a:close/>
                  <a:moveTo>
                    <a:pt x="3950" y="21502"/>
                  </a:moveTo>
                  <a:cubicBezTo>
                    <a:pt x="3978" y="21524"/>
                    <a:pt x="4005" y="21545"/>
                    <a:pt x="4034" y="21567"/>
                  </a:cubicBezTo>
                  <a:cubicBezTo>
                    <a:pt x="4047" y="21715"/>
                    <a:pt x="4044" y="21861"/>
                    <a:pt x="4032" y="22007"/>
                  </a:cubicBezTo>
                  <a:cubicBezTo>
                    <a:pt x="3988" y="21950"/>
                    <a:pt x="3944" y="21897"/>
                    <a:pt x="3896" y="21847"/>
                  </a:cubicBezTo>
                  <a:cubicBezTo>
                    <a:pt x="3910" y="21728"/>
                    <a:pt x="3929" y="21613"/>
                    <a:pt x="3950" y="21502"/>
                  </a:cubicBezTo>
                  <a:close/>
                  <a:moveTo>
                    <a:pt x="5164" y="22387"/>
                  </a:moveTo>
                  <a:cubicBezTo>
                    <a:pt x="5207" y="22417"/>
                    <a:pt x="5251" y="22446"/>
                    <a:pt x="5295" y="22475"/>
                  </a:cubicBezTo>
                  <a:cubicBezTo>
                    <a:pt x="5323" y="22552"/>
                    <a:pt x="5352" y="22629"/>
                    <a:pt x="5382" y="22705"/>
                  </a:cubicBezTo>
                  <a:cubicBezTo>
                    <a:pt x="5313" y="22589"/>
                    <a:pt x="5240" y="22482"/>
                    <a:pt x="5164" y="22387"/>
                  </a:cubicBezTo>
                  <a:close/>
                  <a:moveTo>
                    <a:pt x="4164" y="21668"/>
                  </a:moveTo>
                  <a:lnTo>
                    <a:pt x="4164" y="21668"/>
                  </a:lnTo>
                  <a:cubicBezTo>
                    <a:pt x="4196" y="21691"/>
                    <a:pt x="4226" y="21715"/>
                    <a:pt x="4258" y="21741"/>
                  </a:cubicBezTo>
                  <a:lnTo>
                    <a:pt x="4247" y="21776"/>
                  </a:lnTo>
                  <a:lnTo>
                    <a:pt x="4346" y="21807"/>
                  </a:lnTo>
                  <a:cubicBezTo>
                    <a:pt x="4488" y="21913"/>
                    <a:pt x="4632" y="22018"/>
                    <a:pt x="4778" y="22122"/>
                  </a:cubicBezTo>
                  <a:cubicBezTo>
                    <a:pt x="5302" y="23571"/>
                    <a:pt x="5550" y="25053"/>
                    <a:pt x="5627" y="26573"/>
                  </a:cubicBezTo>
                  <a:cubicBezTo>
                    <a:pt x="5695" y="27260"/>
                    <a:pt x="5425" y="27947"/>
                    <a:pt x="5425" y="28686"/>
                  </a:cubicBezTo>
                  <a:cubicBezTo>
                    <a:pt x="5116" y="28219"/>
                    <a:pt x="4939" y="27643"/>
                    <a:pt x="4797" y="27092"/>
                  </a:cubicBezTo>
                  <a:cubicBezTo>
                    <a:pt x="4645" y="25899"/>
                    <a:pt x="4955" y="24719"/>
                    <a:pt x="4686" y="23508"/>
                  </a:cubicBezTo>
                  <a:cubicBezTo>
                    <a:pt x="4622" y="23182"/>
                    <a:pt x="4514" y="22843"/>
                    <a:pt x="4359" y="22531"/>
                  </a:cubicBezTo>
                  <a:cubicBezTo>
                    <a:pt x="4350" y="22236"/>
                    <a:pt x="4302" y="21929"/>
                    <a:pt x="4164" y="21668"/>
                  </a:cubicBezTo>
                  <a:close/>
                  <a:moveTo>
                    <a:pt x="18293" y="25921"/>
                  </a:moveTo>
                  <a:cubicBezTo>
                    <a:pt x="19455" y="27017"/>
                    <a:pt x="19909" y="28845"/>
                    <a:pt x="19351" y="30338"/>
                  </a:cubicBezTo>
                  <a:cubicBezTo>
                    <a:pt x="19116" y="30742"/>
                    <a:pt x="18820" y="31087"/>
                    <a:pt x="18466" y="31316"/>
                  </a:cubicBezTo>
                  <a:cubicBezTo>
                    <a:pt x="18991" y="29594"/>
                    <a:pt x="18702" y="27514"/>
                    <a:pt x="17805" y="25962"/>
                  </a:cubicBezTo>
                  <a:cubicBezTo>
                    <a:pt x="17969" y="25951"/>
                    <a:pt x="18130" y="25936"/>
                    <a:pt x="18293" y="25921"/>
                  </a:cubicBezTo>
                  <a:close/>
                  <a:moveTo>
                    <a:pt x="17400" y="25984"/>
                  </a:moveTo>
                  <a:cubicBezTo>
                    <a:pt x="18708" y="27365"/>
                    <a:pt x="18586" y="29664"/>
                    <a:pt x="17852" y="31570"/>
                  </a:cubicBezTo>
                  <a:cubicBezTo>
                    <a:pt x="17732" y="31595"/>
                    <a:pt x="17607" y="31608"/>
                    <a:pt x="17477" y="31608"/>
                  </a:cubicBezTo>
                  <a:cubicBezTo>
                    <a:pt x="17305" y="31608"/>
                    <a:pt x="17123" y="31585"/>
                    <a:pt x="16933" y="31535"/>
                  </a:cubicBezTo>
                  <a:cubicBezTo>
                    <a:pt x="17399" y="30753"/>
                    <a:pt x="17680" y="29853"/>
                    <a:pt x="17763" y="28939"/>
                  </a:cubicBezTo>
                  <a:cubicBezTo>
                    <a:pt x="18066" y="27947"/>
                    <a:pt x="17926" y="26691"/>
                    <a:pt x="17132" y="25995"/>
                  </a:cubicBezTo>
                  <a:cubicBezTo>
                    <a:pt x="17220" y="25992"/>
                    <a:pt x="17311" y="25988"/>
                    <a:pt x="17400" y="25984"/>
                  </a:cubicBezTo>
                  <a:close/>
                  <a:moveTo>
                    <a:pt x="37401" y="0"/>
                  </a:moveTo>
                  <a:cubicBezTo>
                    <a:pt x="37085" y="1488"/>
                    <a:pt x="38605" y="3075"/>
                    <a:pt x="39907" y="3787"/>
                  </a:cubicBezTo>
                  <a:cubicBezTo>
                    <a:pt x="40478" y="4101"/>
                    <a:pt x="41112" y="4244"/>
                    <a:pt x="41751" y="4244"/>
                  </a:cubicBezTo>
                  <a:cubicBezTo>
                    <a:pt x="42322" y="4244"/>
                    <a:pt x="42896" y="4129"/>
                    <a:pt x="43429" y="3918"/>
                  </a:cubicBezTo>
                  <a:lnTo>
                    <a:pt x="43429" y="3918"/>
                  </a:lnTo>
                  <a:cubicBezTo>
                    <a:pt x="42883" y="4414"/>
                    <a:pt x="42370" y="4956"/>
                    <a:pt x="41884" y="5530"/>
                  </a:cubicBezTo>
                  <a:cubicBezTo>
                    <a:pt x="41160" y="5241"/>
                    <a:pt x="39983" y="5166"/>
                    <a:pt x="39284" y="4877"/>
                  </a:cubicBezTo>
                  <a:cubicBezTo>
                    <a:pt x="37939" y="3977"/>
                    <a:pt x="37295" y="2409"/>
                    <a:pt x="36397" y="1090"/>
                  </a:cubicBezTo>
                  <a:lnTo>
                    <a:pt x="36339" y="1102"/>
                  </a:lnTo>
                  <a:cubicBezTo>
                    <a:pt x="36302" y="2903"/>
                    <a:pt x="37697" y="4274"/>
                    <a:pt x="39193" y="5045"/>
                  </a:cubicBezTo>
                  <a:cubicBezTo>
                    <a:pt x="39761" y="5496"/>
                    <a:pt x="40472" y="5795"/>
                    <a:pt x="41195" y="5795"/>
                  </a:cubicBezTo>
                  <a:cubicBezTo>
                    <a:pt x="41365" y="5795"/>
                    <a:pt x="41537" y="5778"/>
                    <a:pt x="41707" y="5742"/>
                  </a:cubicBezTo>
                  <a:lnTo>
                    <a:pt x="41707" y="5742"/>
                  </a:lnTo>
                  <a:cubicBezTo>
                    <a:pt x="41458" y="6044"/>
                    <a:pt x="41218" y="6354"/>
                    <a:pt x="40984" y="6668"/>
                  </a:cubicBezTo>
                  <a:cubicBezTo>
                    <a:pt x="38587" y="6459"/>
                    <a:pt x="36639" y="4819"/>
                    <a:pt x="35509" y="2716"/>
                  </a:cubicBezTo>
                  <a:lnTo>
                    <a:pt x="35453" y="2733"/>
                  </a:lnTo>
                  <a:cubicBezTo>
                    <a:pt x="35570" y="3361"/>
                    <a:pt x="35845" y="3947"/>
                    <a:pt x="36180" y="4494"/>
                  </a:cubicBezTo>
                  <a:cubicBezTo>
                    <a:pt x="37110" y="6060"/>
                    <a:pt x="38843" y="7060"/>
                    <a:pt x="40656" y="7060"/>
                  </a:cubicBezTo>
                  <a:cubicBezTo>
                    <a:pt x="40671" y="7060"/>
                    <a:pt x="40685" y="7060"/>
                    <a:pt x="40699" y="7060"/>
                  </a:cubicBezTo>
                  <a:lnTo>
                    <a:pt x="40699" y="7060"/>
                  </a:lnTo>
                  <a:cubicBezTo>
                    <a:pt x="40565" y="7247"/>
                    <a:pt x="40434" y="7436"/>
                    <a:pt x="40304" y="7627"/>
                  </a:cubicBezTo>
                  <a:cubicBezTo>
                    <a:pt x="37998" y="7059"/>
                    <a:pt x="36163" y="5381"/>
                    <a:pt x="34813" y="3472"/>
                  </a:cubicBezTo>
                  <a:lnTo>
                    <a:pt x="34759" y="3497"/>
                  </a:lnTo>
                  <a:cubicBezTo>
                    <a:pt x="34961" y="4094"/>
                    <a:pt x="35268" y="4647"/>
                    <a:pt x="35621" y="5173"/>
                  </a:cubicBezTo>
                  <a:cubicBezTo>
                    <a:pt x="36621" y="6684"/>
                    <a:pt x="38242" y="7755"/>
                    <a:pt x="40041" y="8017"/>
                  </a:cubicBezTo>
                  <a:cubicBezTo>
                    <a:pt x="40015" y="8056"/>
                    <a:pt x="39988" y="8097"/>
                    <a:pt x="39961" y="8138"/>
                  </a:cubicBezTo>
                  <a:cubicBezTo>
                    <a:pt x="38709" y="7874"/>
                    <a:pt x="37440" y="7384"/>
                    <a:pt x="36577" y="6424"/>
                  </a:cubicBezTo>
                  <a:cubicBezTo>
                    <a:pt x="35674" y="5432"/>
                    <a:pt x="34978" y="4195"/>
                    <a:pt x="34267" y="2979"/>
                  </a:cubicBezTo>
                  <a:lnTo>
                    <a:pt x="34267" y="2979"/>
                  </a:lnTo>
                  <a:cubicBezTo>
                    <a:pt x="34440" y="4281"/>
                    <a:pt x="35250" y="5736"/>
                    <a:pt x="36115" y="6839"/>
                  </a:cubicBezTo>
                  <a:cubicBezTo>
                    <a:pt x="37024" y="7878"/>
                    <a:pt x="38383" y="8374"/>
                    <a:pt x="39726" y="8500"/>
                  </a:cubicBezTo>
                  <a:lnTo>
                    <a:pt x="39583" y="8728"/>
                  </a:lnTo>
                  <a:cubicBezTo>
                    <a:pt x="39506" y="8736"/>
                    <a:pt x="39428" y="8740"/>
                    <a:pt x="39350" y="8740"/>
                  </a:cubicBezTo>
                  <a:cubicBezTo>
                    <a:pt x="37249" y="8740"/>
                    <a:pt x="34593" y="5824"/>
                    <a:pt x="34420" y="3917"/>
                  </a:cubicBezTo>
                  <a:lnTo>
                    <a:pt x="34362" y="3913"/>
                  </a:lnTo>
                  <a:lnTo>
                    <a:pt x="34362" y="3913"/>
                  </a:lnTo>
                  <a:cubicBezTo>
                    <a:pt x="34258" y="4605"/>
                    <a:pt x="34410" y="5324"/>
                    <a:pt x="34698" y="5970"/>
                  </a:cubicBezTo>
                  <a:cubicBezTo>
                    <a:pt x="35387" y="7464"/>
                    <a:pt x="37186" y="9119"/>
                    <a:pt x="38965" y="9119"/>
                  </a:cubicBezTo>
                  <a:cubicBezTo>
                    <a:pt x="39096" y="9119"/>
                    <a:pt x="39227" y="9110"/>
                    <a:pt x="39358" y="9091"/>
                  </a:cubicBezTo>
                  <a:lnTo>
                    <a:pt x="39358" y="9091"/>
                  </a:lnTo>
                  <a:cubicBezTo>
                    <a:pt x="39320" y="9151"/>
                    <a:pt x="39283" y="9213"/>
                    <a:pt x="39247" y="9272"/>
                  </a:cubicBezTo>
                  <a:cubicBezTo>
                    <a:pt x="39140" y="9281"/>
                    <a:pt x="39036" y="9286"/>
                    <a:pt x="38933" y="9286"/>
                  </a:cubicBezTo>
                  <a:cubicBezTo>
                    <a:pt x="36619" y="9286"/>
                    <a:pt x="35333" y="6995"/>
                    <a:pt x="34045" y="5291"/>
                  </a:cubicBezTo>
                  <a:lnTo>
                    <a:pt x="34045" y="5291"/>
                  </a:lnTo>
                  <a:cubicBezTo>
                    <a:pt x="34251" y="6371"/>
                    <a:pt x="35101" y="7633"/>
                    <a:pt x="35850" y="8549"/>
                  </a:cubicBezTo>
                  <a:cubicBezTo>
                    <a:pt x="36523" y="9347"/>
                    <a:pt x="37576" y="9764"/>
                    <a:pt x="38620" y="9764"/>
                  </a:cubicBezTo>
                  <a:cubicBezTo>
                    <a:pt x="38733" y="9764"/>
                    <a:pt x="38845" y="9759"/>
                    <a:pt x="38957" y="9750"/>
                  </a:cubicBezTo>
                  <a:lnTo>
                    <a:pt x="38957" y="9750"/>
                  </a:lnTo>
                  <a:cubicBezTo>
                    <a:pt x="38672" y="10227"/>
                    <a:pt x="38395" y="10705"/>
                    <a:pt x="38124" y="11181"/>
                  </a:cubicBezTo>
                  <a:cubicBezTo>
                    <a:pt x="37449" y="10774"/>
                    <a:pt x="36856" y="10356"/>
                    <a:pt x="36240" y="9872"/>
                  </a:cubicBezTo>
                  <a:cubicBezTo>
                    <a:pt x="35681" y="9202"/>
                    <a:pt x="35464" y="8279"/>
                    <a:pt x="35018" y="7542"/>
                  </a:cubicBezTo>
                  <a:cubicBezTo>
                    <a:pt x="34789" y="7210"/>
                    <a:pt x="34283" y="6183"/>
                    <a:pt x="33995" y="6071"/>
                  </a:cubicBezTo>
                  <a:lnTo>
                    <a:pt x="33995" y="6071"/>
                  </a:lnTo>
                  <a:cubicBezTo>
                    <a:pt x="34029" y="7671"/>
                    <a:pt x="35102" y="8863"/>
                    <a:pt x="36095" y="9993"/>
                  </a:cubicBezTo>
                  <a:cubicBezTo>
                    <a:pt x="36482" y="10701"/>
                    <a:pt x="37152" y="11382"/>
                    <a:pt x="37995" y="11405"/>
                  </a:cubicBezTo>
                  <a:cubicBezTo>
                    <a:pt x="37724" y="11882"/>
                    <a:pt x="37460" y="12353"/>
                    <a:pt x="37197" y="12814"/>
                  </a:cubicBezTo>
                  <a:cubicBezTo>
                    <a:pt x="37141" y="12909"/>
                    <a:pt x="37083" y="13004"/>
                    <a:pt x="37025" y="13099"/>
                  </a:cubicBezTo>
                  <a:cubicBezTo>
                    <a:pt x="36999" y="12227"/>
                    <a:pt x="36585" y="11387"/>
                    <a:pt x="35883" y="10851"/>
                  </a:cubicBezTo>
                  <a:cubicBezTo>
                    <a:pt x="34824" y="9601"/>
                    <a:pt x="34513" y="7943"/>
                    <a:pt x="33555" y="6594"/>
                  </a:cubicBezTo>
                  <a:lnTo>
                    <a:pt x="33555" y="6594"/>
                  </a:lnTo>
                  <a:cubicBezTo>
                    <a:pt x="33367" y="6974"/>
                    <a:pt x="33753" y="8127"/>
                    <a:pt x="33928" y="8579"/>
                  </a:cubicBezTo>
                  <a:cubicBezTo>
                    <a:pt x="34310" y="9528"/>
                    <a:pt x="35055" y="10253"/>
                    <a:pt x="35746" y="10984"/>
                  </a:cubicBezTo>
                  <a:cubicBezTo>
                    <a:pt x="36228" y="11745"/>
                    <a:pt x="36407" y="12584"/>
                    <a:pt x="36833" y="13406"/>
                  </a:cubicBezTo>
                  <a:cubicBezTo>
                    <a:pt x="36657" y="13680"/>
                    <a:pt x="36476" y="13954"/>
                    <a:pt x="36288" y="14224"/>
                  </a:cubicBezTo>
                  <a:cubicBezTo>
                    <a:pt x="36349" y="13693"/>
                    <a:pt x="36249" y="13146"/>
                    <a:pt x="36014" y="12663"/>
                  </a:cubicBezTo>
                  <a:cubicBezTo>
                    <a:pt x="35659" y="12043"/>
                    <a:pt x="35089" y="11609"/>
                    <a:pt x="34821" y="11009"/>
                  </a:cubicBezTo>
                  <a:cubicBezTo>
                    <a:pt x="34545" y="10411"/>
                    <a:pt x="34276" y="9835"/>
                    <a:pt x="34055" y="9234"/>
                  </a:cubicBezTo>
                  <a:cubicBezTo>
                    <a:pt x="33806" y="8643"/>
                    <a:pt x="33574" y="8053"/>
                    <a:pt x="33352" y="7407"/>
                  </a:cubicBezTo>
                  <a:lnTo>
                    <a:pt x="33293" y="7411"/>
                  </a:lnTo>
                  <a:cubicBezTo>
                    <a:pt x="33144" y="8095"/>
                    <a:pt x="33248" y="8805"/>
                    <a:pt x="33469" y="9456"/>
                  </a:cubicBezTo>
                  <a:cubicBezTo>
                    <a:pt x="33781" y="10458"/>
                    <a:pt x="34584" y="11175"/>
                    <a:pt x="35230" y="11941"/>
                  </a:cubicBezTo>
                  <a:cubicBezTo>
                    <a:pt x="35504" y="12430"/>
                    <a:pt x="35844" y="13828"/>
                    <a:pt x="36072" y="14531"/>
                  </a:cubicBezTo>
                  <a:cubicBezTo>
                    <a:pt x="35910" y="14758"/>
                    <a:pt x="35743" y="14985"/>
                    <a:pt x="35573" y="15208"/>
                  </a:cubicBezTo>
                  <a:cubicBezTo>
                    <a:pt x="35825" y="14343"/>
                    <a:pt x="35626" y="13343"/>
                    <a:pt x="34954" y="12715"/>
                  </a:cubicBezTo>
                  <a:cubicBezTo>
                    <a:pt x="34034" y="11250"/>
                    <a:pt x="33338" y="9706"/>
                    <a:pt x="32737" y="8080"/>
                  </a:cubicBezTo>
                  <a:lnTo>
                    <a:pt x="32679" y="8081"/>
                  </a:lnTo>
                  <a:cubicBezTo>
                    <a:pt x="32259" y="9983"/>
                    <a:pt x="33733" y="11469"/>
                    <a:pt x="34800" y="12824"/>
                  </a:cubicBezTo>
                  <a:cubicBezTo>
                    <a:pt x="35252" y="13707"/>
                    <a:pt x="35169" y="14623"/>
                    <a:pt x="35250" y="15624"/>
                  </a:cubicBezTo>
                  <a:cubicBezTo>
                    <a:pt x="35091" y="15822"/>
                    <a:pt x="34930" y="16021"/>
                    <a:pt x="34765" y="16216"/>
                  </a:cubicBezTo>
                  <a:cubicBezTo>
                    <a:pt x="34964" y="15763"/>
                    <a:pt x="35016" y="14695"/>
                    <a:pt x="34840" y="14331"/>
                  </a:cubicBezTo>
                  <a:cubicBezTo>
                    <a:pt x="34579" y="13625"/>
                    <a:pt x="34042" y="13126"/>
                    <a:pt x="33737" y="12513"/>
                  </a:cubicBezTo>
                  <a:cubicBezTo>
                    <a:pt x="33119" y="11288"/>
                    <a:pt x="32229" y="10328"/>
                    <a:pt x="31928" y="8972"/>
                  </a:cubicBezTo>
                  <a:lnTo>
                    <a:pt x="31870" y="8965"/>
                  </a:lnTo>
                  <a:lnTo>
                    <a:pt x="31870" y="8965"/>
                  </a:lnTo>
                  <a:cubicBezTo>
                    <a:pt x="31610" y="9664"/>
                    <a:pt x="31844" y="10453"/>
                    <a:pt x="32167" y="11073"/>
                  </a:cubicBezTo>
                  <a:cubicBezTo>
                    <a:pt x="32646" y="12036"/>
                    <a:pt x="33560" y="12633"/>
                    <a:pt x="34141" y="13486"/>
                  </a:cubicBezTo>
                  <a:cubicBezTo>
                    <a:pt x="34491" y="14435"/>
                    <a:pt x="34442" y="15383"/>
                    <a:pt x="34589" y="16421"/>
                  </a:cubicBezTo>
                  <a:lnTo>
                    <a:pt x="34590" y="16421"/>
                  </a:lnTo>
                  <a:cubicBezTo>
                    <a:pt x="34331" y="16721"/>
                    <a:pt x="34065" y="17016"/>
                    <a:pt x="33793" y="17305"/>
                  </a:cubicBezTo>
                  <a:cubicBezTo>
                    <a:pt x="33984" y="16746"/>
                    <a:pt x="34060" y="15810"/>
                    <a:pt x="33943" y="15461"/>
                  </a:cubicBezTo>
                  <a:cubicBezTo>
                    <a:pt x="33745" y="14662"/>
                    <a:pt x="33214" y="14057"/>
                    <a:pt x="32952" y="13350"/>
                  </a:cubicBezTo>
                  <a:cubicBezTo>
                    <a:pt x="32436" y="11935"/>
                    <a:pt x="31490" y="10754"/>
                    <a:pt x="31081" y="9319"/>
                  </a:cubicBezTo>
                  <a:lnTo>
                    <a:pt x="31022" y="9309"/>
                  </a:lnTo>
                  <a:lnTo>
                    <a:pt x="31022" y="9309"/>
                  </a:lnTo>
                  <a:cubicBezTo>
                    <a:pt x="30884" y="9695"/>
                    <a:pt x="30951" y="10117"/>
                    <a:pt x="31033" y="10498"/>
                  </a:cubicBezTo>
                  <a:cubicBezTo>
                    <a:pt x="31350" y="12043"/>
                    <a:pt x="32540" y="13152"/>
                    <a:pt x="33299" y="14454"/>
                  </a:cubicBezTo>
                  <a:cubicBezTo>
                    <a:pt x="33592" y="15486"/>
                    <a:pt x="33459" y="16507"/>
                    <a:pt x="33507" y="17605"/>
                  </a:cubicBezTo>
                  <a:cubicBezTo>
                    <a:pt x="33331" y="17787"/>
                    <a:pt x="33152" y="17965"/>
                    <a:pt x="32971" y="18142"/>
                  </a:cubicBezTo>
                  <a:cubicBezTo>
                    <a:pt x="33294" y="16772"/>
                    <a:pt x="32484" y="15591"/>
                    <a:pt x="31960" y="14392"/>
                  </a:cubicBezTo>
                  <a:cubicBezTo>
                    <a:pt x="31509" y="13133"/>
                    <a:pt x="31025" y="11925"/>
                    <a:pt x="30209" y="10838"/>
                  </a:cubicBezTo>
                  <a:lnTo>
                    <a:pt x="30209" y="10838"/>
                  </a:lnTo>
                  <a:cubicBezTo>
                    <a:pt x="30057" y="11226"/>
                    <a:pt x="30498" y="12356"/>
                    <a:pt x="30658" y="12813"/>
                  </a:cubicBezTo>
                  <a:cubicBezTo>
                    <a:pt x="30986" y="13762"/>
                    <a:pt x="31775" y="14499"/>
                    <a:pt x="32199" y="15385"/>
                  </a:cubicBezTo>
                  <a:cubicBezTo>
                    <a:pt x="32405" y="16352"/>
                    <a:pt x="32466" y="17288"/>
                    <a:pt x="32874" y="18235"/>
                  </a:cubicBezTo>
                  <a:cubicBezTo>
                    <a:pt x="32575" y="18525"/>
                    <a:pt x="32267" y="18808"/>
                    <a:pt x="31955" y="19083"/>
                  </a:cubicBezTo>
                  <a:cubicBezTo>
                    <a:pt x="32199" y="18462"/>
                    <a:pt x="32189" y="17760"/>
                    <a:pt x="31987" y="17132"/>
                  </a:cubicBezTo>
                  <a:cubicBezTo>
                    <a:pt x="31721" y="16466"/>
                    <a:pt x="31220" y="15927"/>
                    <a:pt x="31119" y="15204"/>
                  </a:cubicBezTo>
                  <a:cubicBezTo>
                    <a:pt x="30810" y="13863"/>
                    <a:pt x="30760" y="12332"/>
                    <a:pt x="29834" y="11238"/>
                  </a:cubicBezTo>
                  <a:lnTo>
                    <a:pt x="29786" y="11272"/>
                  </a:lnTo>
                  <a:cubicBezTo>
                    <a:pt x="29950" y="11936"/>
                    <a:pt x="29950" y="12632"/>
                    <a:pt x="30101" y="13318"/>
                  </a:cubicBezTo>
                  <a:cubicBezTo>
                    <a:pt x="30286" y="14358"/>
                    <a:pt x="30821" y="15323"/>
                    <a:pt x="31304" y="16256"/>
                  </a:cubicBezTo>
                  <a:cubicBezTo>
                    <a:pt x="31586" y="17233"/>
                    <a:pt x="31652" y="18179"/>
                    <a:pt x="31809" y="19212"/>
                  </a:cubicBezTo>
                  <a:cubicBezTo>
                    <a:pt x="31600" y="19392"/>
                    <a:pt x="31389" y="19570"/>
                    <a:pt x="31174" y="19744"/>
                  </a:cubicBezTo>
                  <a:cubicBezTo>
                    <a:pt x="31557" y="18789"/>
                    <a:pt x="31173" y="17724"/>
                    <a:pt x="30646" y="16900"/>
                  </a:cubicBezTo>
                  <a:cubicBezTo>
                    <a:pt x="29903" y="15335"/>
                    <a:pt x="29504" y="13664"/>
                    <a:pt x="29701" y="11926"/>
                  </a:cubicBezTo>
                  <a:lnTo>
                    <a:pt x="29648" y="11899"/>
                  </a:lnTo>
                  <a:cubicBezTo>
                    <a:pt x="29429" y="12184"/>
                    <a:pt x="29284" y="12514"/>
                    <a:pt x="29199" y="12860"/>
                  </a:cubicBezTo>
                  <a:cubicBezTo>
                    <a:pt x="29151" y="12588"/>
                    <a:pt x="29096" y="12325"/>
                    <a:pt x="29029" y="12079"/>
                  </a:cubicBezTo>
                  <a:lnTo>
                    <a:pt x="29029" y="12079"/>
                  </a:lnTo>
                  <a:cubicBezTo>
                    <a:pt x="28845" y="13541"/>
                    <a:pt x="28825" y="15024"/>
                    <a:pt x="29360" y="16441"/>
                  </a:cubicBezTo>
                  <a:cubicBezTo>
                    <a:pt x="30008" y="17694"/>
                    <a:pt x="30157" y="19075"/>
                    <a:pt x="30257" y="20461"/>
                  </a:cubicBezTo>
                  <a:cubicBezTo>
                    <a:pt x="29996" y="20654"/>
                    <a:pt x="29733" y="20845"/>
                    <a:pt x="29466" y="21030"/>
                  </a:cubicBezTo>
                  <a:cubicBezTo>
                    <a:pt x="29722" y="20046"/>
                    <a:pt x="29686" y="18920"/>
                    <a:pt x="29127" y="18052"/>
                  </a:cubicBezTo>
                  <a:cubicBezTo>
                    <a:pt x="28510" y="16747"/>
                    <a:pt x="27964" y="15353"/>
                    <a:pt x="27782" y="13914"/>
                  </a:cubicBezTo>
                  <a:cubicBezTo>
                    <a:pt x="27745" y="13556"/>
                    <a:pt x="27734" y="13186"/>
                    <a:pt x="27867" y="12842"/>
                  </a:cubicBezTo>
                  <a:lnTo>
                    <a:pt x="27817" y="12813"/>
                  </a:lnTo>
                  <a:cubicBezTo>
                    <a:pt x="27586" y="13131"/>
                    <a:pt x="27517" y="13539"/>
                    <a:pt x="27493" y="13918"/>
                  </a:cubicBezTo>
                  <a:cubicBezTo>
                    <a:pt x="27445" y="15454"/>
                    <a:pt x="27889" y="16976"/>
                    <a:pt x="28573" y="18342"/>
                  </a:cubicBezTo>
                  <a:cubicBezTo>
                    <a:pt x="29199" y="19221"/>
                    <a:pt x="29170" y="20335"/>
                    <a:pt x="28957" y="21374"/>
                  </a:cubicBezTo>
                  <a:cubicBezTo>
                    <a:pt x="28807" y="21472"/>
                    <a:pt x="28657" y="21569"/>
                    <a:pt x="28505" y="21664"/>
                  </a:cubicBezTo>
                  <a:cubicBezTo>
                    <a:pt x="29440" y="19531"/>
                    <a:pt x="28166" y="17598"/>
                    <a:pt x="27160" y="15667"/>
                  </a:cubicBezTo>
                  <a:cubicBezTo>
                    <a:pt x="26844" y="14998"/>
                    <a:pt x="26522" y="14322"/>
                    <a:pt x="26499" y="13572"/>
                  </a:cubicBezTo>
                  <a:lnTo>
                    <a:pt x="26440" y="13563"/>
                  </a:lnTo>
                  <a:lnTo>
                    <a:pt x="26440" y="13563"/>
                  </a:lnTo>
                  <a:cubicBezTo>
                    <a:pt x="26263" y="14333"/>
                    <a:pt x="26494" y="15126"/>
                    <a:pt x="26735" y="15846"/>
                  </a:cubicBezTo>
                  <a:cubicBezTo>
                    <a:pt x="27163" y="17240"/>
                    <a:pt x="28149" y="18537"/>
                    <a:pt x="28290" y="19961"/>
                  </a:cubicBezTo>
                  <a:cubicBezTo>
                    <a:pt x="28325" y="20633"/>
                    <a:pt x="28194" y="21343"/>
                    <a:pt x="27963" y="21999"/>
                  </a:cubicBezTo>
                  <a:cubicBezTo>
                    <a:pt x="27851" y="22066"/>
                    <a:pt x="27739" y="22131"/>
                    <a:pt x="27628" y="22196"/>
                  </a:cubicBezTo>
                  <a:cubicBezTo>
                    <a:pt x="27907" y="21659"/>
                    <a:pt x="28054" y="20759"/>
                    <a:pt x="27998" y="20303"/>
                  </a:cubicBezTo>
                  <a:cubicBezTo>
                    <a:pt x="27887" y="19463"/>
                    <a:pt x="27402" y="18772"/>
                    <a:pt x="27071" y="18078"/>
                  </a:cubicBezTo>
                  <a:cubicBezTo>
                    <a:pt x="26376" y="16659"/>
                    <a:pt x="25632" y="15456"/>
                    <a:pt x="25316" y="13885"/>
                  </a:cubicBezTo>
                  <a:lnTo>
                    <a:pt x="25316" y="13885"/>
                  </a:lnTo>
                  <a:cubicBezTo>
                    <a:pt x="24697" y="15325"/>
                    <a:pt x="25799" y="17169"/>
                    <a:pt x="26803" y="18256"/>
                  </a:cubicBezTo>
                  <a:cubicBezTo>
                    <a:pt x="27982" y="19361"/>
                    <a:pt x="27418" y="20924"/>
                    <a:pt x="27319" y="22374"/>
                  </a:cubicBezTo>
                  <a:cubicBezTo>
                    <a:pt x="26930" y="22592"/>
                    <a:pt x="26537" y="22799"/>
                    <a:pt x="26138" y="22996"/>
                  </a:cubicBezTo>
                  <a:cubicBezTo>
                    <a:pt x="27235" y="21014"/>
                    <a:pt x="26011" y="18479"/>
                    <a:pt x="24801" y="16769"/>
                  </a:cubicBezTo>
                  <a:cubicBezTo>
                    <a:pt x="24370" y="16106"/>
                    <a:pt x="24053" y="15386"/>
                    <a:pt x="24098" y="14570"/>
                  </a:cubicBezTo>
                  <a:lnTo>
                    <a:pt x="24040" y="14560"/>
                  </a:lnTo>
                  <a:cubicBezTo>
                    <a:pt x="23929" y="14955"/>
                    <a:pt x="23910" y="15386"/>
                    <a:pt x="23990" y="15803"/>
                  </a:cubicBezTo>
                  <a:cubicBezTo>
                    <a:pt x="24704" y="18246"/>
                    <a:pt x="27074" y="20865"/>
                    <a:pt x="25432" y="23330"/>
                  </a:cubicBezTo>
                  <a:cubicBezTo>
                    <a:pt x="25265" y="23406"/>
                    <a:pt x="25097" y="23480"/>
                    <a:pt x="24928" y="23552"/>
                  </a:cubicBezTo>
                  <a:cubicBezTo>
                    <a:pt x="26238" y="21614"/>
                    <a:pt x="25458" y="19775"/>
                    <a:pt x="23662" y="18137"/>
                  </a:cubicBezTo>
                  <a:cubicBezTo>
                    <a:pt x="23162" y="17613"/>
                    <a:pt x="22794" y="16990"/>
                    <a:pt x="22512" y="16294"/>
                  </a:cubicBezTo>
                  <a:lnTo>
                    <a:pt x="22454" y="16309"/>
                  </a:lnTo>
                  <a:cubicBezTo>
                    <a:pt x="22927" y="19439"/>
                    <a:pt x="26600" y="20345"/>
                    <a:pt x="24186" y="23855"/>
                  </a:cubicBezTo>
                  <a:cubicBezTo>
                    <a:pt x="24130" y="23876"/>
                    <a:pt x="24075" y="23899"/>
                    <a:pt x="24018" y="23920"/>
                  </a:cubicBezTo>
                  <a:cubicBezTo>
                    <a:pt x="24551" y="23167"/>
                    <a:pt x="24820" y="22206"/>
                    <a:pt x="24540" y="21300"/>
                  </a:cubicBezTo>
                  <a:cubicBezTo>
                    <a:pt x="24141" y="20197"/>
                    <a:pt x="23348" y="19271"/>
                    <a:pt x="22921" y="18188"/>
                  </a:cubicBezTo>
                  <a:cubicBezTo>
                    <a:pt x="22611" y="17501"/>
                    <a:pt x="22390" y="16776"/>
                    <a:pt x="22395" y="15998"/>
                  </a:cubicBezTo>
                  <a:lnTo>
                    <a:pt x="22336" y="15990"/>
                  </a:lnTo>
                  <a:lnTo>
                    <a:pt x="22336" y="15990"/>
                  </a:lnTo>
                  <a:cubicBezTo>
                    <a:pt x="22135" y="16760"/>
                    <a:pt x="22260" y="17593"/>
                    <a:pt x="22497" y="18347"/>
                  </a:cubicBezTo>
                  <a:cubicBezTo>
                    <a:pt x="23274" y="20798"/>
                    <a:pt x="25095" y="21911"/>
                    <a:pt x="23262" y="24194"/>
                  </a:cubicBezTo>
                  <a:cubicBezTo>
                    <a:pt x="23060" y="24263"/>
                    <a:pt x="22857" y="24330"/>
                    <a:pt x="22652" y="24394"/>
                  </a:cubicBezTo>
                  <a:cubicBezTo>
                    <a:pt x="22772" y="23793"/>
                    <a:pt x="22812" y="23176"/>
                    <a:pt x="22724" y="22552"/>
                  </a:cubicBezTo>
                  <a:cubicBezTo>
                    <a:pt x="22142" y="20473"/>
                    <a:pt x="21335" y="18381"/>
                    <a:pt x="21545" y="16165"/>
                  </a:cubicBezTo>
                  <a:lnTo>
                    <a:pt x="21545" y="16165"/>
                  </a:lnTo>
                  <a:cubicBezTo>
                    <a:pt x="21202" y="16438"/>
                    <a:pt x="21169" y="17839"/>
                    <a:pt x="21167" y="18365"/>
                  </a:cubicBezTo>
                  <a:cubicBezTo>
                    <a:pt x="21101" y="19880"/>
                    <a:pt x="21721" y="21250"/>
                    <a:pt x="22199" y="22648"/>
                  </a:cubicBezTo>
                  <a:cubicBezTo>
                    <a:pt x="22327" y="23238"/>
                    <a:pt x="22375" y="23873"/>
                    <a:pt x="22328" y="24492"/>
                  </a:cubicBezTo>
                  <a:cubicBezTo>
                    <a:pt x="22029" y="24582"/>
                    <a:pt x="21728" y="24665"/>
                    <a:pt x="21427" y="24740"/>
                  </a:cubicBezTo>
                  <a:cubicBezTo>
                    <a:pt x="21678" y="23796"/>
                    <a:pt x="21555" y="22790"/>
                    <a:pt x="21244" y="21875"/>
                  </a:cubicBezTo>
                  <a:cubicBezTo>
                    <a:pt x="20780" y="20185"/>
                    <a:pt x="20867" y="18413"/>
                    <a:pt x="20825" y="16627"/>
                  </a:cubicBezTo>
                  <a:lnTo>
                    <a:pt x="20766" y="16619"/>
                  </a:lnTo>
                  <a:cubicBezTo>
                    <a:pt x="20580" y="17321"/>
                    <a:pt x="20465" y="18041"/>
                    <a:pt x="20398" y="18766"/>
                  </a:cubicBezTo>
                  <a:cubicBezTo>
                    <a:pt x="20317" y="19862"/>
                    <a:pt x="20281" y="21014"/>
                    <a:pt x="20670" y="22079"/>
                  </a:cubicBezTo>
                  <a:cubicBezTo>
                    <a:pt x="21015" y="22949"/>
                    <a:pt x="21175" y="23913"/>
                    <a:pt x="21030" y="24836"/>
                  </a:cubicBezTo>
                  <a:cubicBezTo>
                    <a:pt x="20727" y="24906"/>
                    <a:pt x="20423" y="24970"/>
                    <a:pt x="20116" y="25028"/>
                  </a:cubicBezTo>
                  <a:cubicBezTo>
                    <a:pt x="20582" y="23788"/>
                    <a:pt x="19919" y="22424"/>
                    <a:pt x="19968" y="21119"/>
                  </a:cubicBezTo>
                  <a:cubicBezTo>
                    <a:pt x="19907" y="19685"/>
                    <a:pt x="19951" y="18239"/>
                    <a:pt x="20093" y="16777"/>
                  </a:cubicBezTo>
                  <a:lnTo>
                    <a:pt x="20093" y="16777"/>
                  </a:lnTo>
                  <a:cubicBezTo>
                    <a:pt x="19451" y="17978"/>
                    <a:pt x="19367" y="19708"/>
                    <a:pt x="19338" y="21138"/>
                  </a:cubicBezTo>
                  <a:cubicBezTo>
                    <a:pt x="19271" y="22470"/>
                    <a:pt x="20086" y="23807"/>
                    <a:pt x="19714" y="25098"/>
                  </a:cubicBezTo>
                  <a:cubicBezTo>
                    <a:pt x="19439" y="25145"/>
                    <a:pt x="19163" y="25187"/>
                    <a:pt x="18886" y="25221"/>
                  </a:cubicBezTo>
                  <a:cubicBezTo>
                    <a:pt x="18974" y="24327"/>
                    <a:pt x="18835" y="23487"/>
                    <a:pt x="18702" y="22610"/>
                  </a:cubicBezTo>
                  <a:cubicBezTo>
                    <a:pt x="18865" y="20963"/>
                    <a:pt x="19563" y="19403"/>
                    <a:pt x="19244" y="17703"/>
                  </a:cubicBezTo>
                  <a:lnTo>
                    <a:pt x="19244" y="17703"/>
                  </a:lnTo>
                  <a:cubicBezTo>
                    <a:pt x="18401" y="19080"/>
                    <a:pt x="18544" y="20988"/>
                    <a:pt x="18512" y="22604"/>
                  </a:cubicBezTo>
                  <a:cubicBezTo>
                    <a:pt x="18340" y="23488"/>
                    <a:pt x="18298" y="24401"/>
                    <a:pt x="18638" y="25252"/>
                  </a:cubicBezTo>
                  <a:cubicBezTo>
                    <a:pt x="18296" y="25292"/>
                    <a:pt x="17954" y="25322"/>
                    <a:pt x="17612" y="25345"/>
                  </a:cubicBezTo>
                  <a:cubicBezTo>
                    <a:pt x="17701" y="23564"/>
                    <a:pt x="17954" y="21781"/>
                    <a:pt x="18336" y="20040"/>
                  </a:cubicBezTo>
                  <a:cubicBezTo>
                    <a:pt x="18457" y="19415"/>
                    <a:pt x="18645" y="18809"/>
                    <a:pt x="18810" y="18183"/>
                  </a:cubicBezTo>
                  <a:lnTo>
                    <a:pt x="18757" y="18159"/>
                  </a:lnTo>
                  <a:cubicBezTo>
                    <a:pt x="18422" y="18713"/>
                    <a:pt x="18134" y="19302"/>
                    <a:pt x="17910" y="19914"/>
                  </a:cubicBezTo>
                  <a:cubicBezTo>
                    <a:pt x="17276" y="21656"/>
                    <a:pt x="17034" y="23522"/>
                    <a:pt x="17160" y="25370"/>
                  </a:cubicBezTo>
                  <a:cubicBezTo>
                    <a:pt x="16870" y="25382"/>
                    <a:pt x="16581" y="25389"/>
                    <a:pt x="16291" y="25389"/>
                  </a:cubicBezTo>
                  <a:cubicBezTo>
                    <a:pt x="16131" y="25389"/>
                    <a:pt x="15971" y="25386"/>
                    <a:pt x="15811" y="25382"/>
                  </a:cubicBezTo>
                  <a:cubicBezTo>
                    <a:pt x="15775" y="25240"/>
                    <a:pt x="15753" y="25086"/>
                    <a:pt x="15748" y="24927"/>
                  </a:cubicBezTo>
                  <a:cubicBezTo>
                    <a:pt x="15708" y="23451"/>
                    <a:pt x="16415" y="22035"/>
                    <a:pt x="17151" y="20789"/>
                  </a:cubicBezTo>
                  <a:cubicBezTo>
                    <a:pt x="17820" y="19508"/>
                    <a:pt x="18908" y="18166"/>
                    <a:pt x="18711" y="16607"/>
                  </a:cubicBezTo>
                  <a:lnTo>
                    <a:pt x="18711" y="16607"/>
                  </a:lnTo>
                  <a:cubicBezTo>
                    <a:pt x="18335" y="18099"/>
                    <a:pt x="17387" y="19156"/>
                    <a:pt x="16713" y="20569"/>
                  </a:cubicBezTo>
                  <a:cubicBezTo>
                    <a:pt x="16177" y="22130"/>
                    <a:pt x="15443" y="23694"/>
                    <a:pt x="15432" y="25369"/>
                  </a:cubicBezTo>
                  <a:cubicBezTo>
                    <a:pt x="15075" y="25353"/>
                    <a:pt x="14717" y="25326"/>
                    <a:pt x="14358" y="25290"/>
                  </a:cubicBezTo>
                  <a:cubicBezTo>
                    <a:pt x="14931" y="23386"/>
                    <a:pt x="14938" y="21328"/>
                    <a:pt x="15878" y="19570"/>
                  </a:cubicBezTo>
                  <a:cubicBezTo>
                    <a:pt x="16672" y="18650"/>
                    <a:pt x="17899" y="17682"/>
                    <a:pt x="17722" y="16301"/>
                  </a:cubicBezTo>
                  <a:lnTo>
                    <a:pt x="17722" y="16301"/>
                  </a:lnTo>
                  <a:cubicBezTo>
                    <a:pt x="17241" y="17201"/>
                    <a:pt x="16559" y="17980"/>
                    <a:pt x="16034" y="18903"/>
                  </a:cubicBezTo>
                  <a:cubicBezTo>
                    <a:pt x="15296" y="20200"/>
                    <a:pt x="14469" y="21507"/>
                    <a:pt x="14241" y="23006"/>
                  </a:cubicBezTo>
                  <a:cubicBezTo>
                    <a:pt x="14125" y="23754"/>
                    <a:pt x="14083" y="24514"/>
                    <a:pt x="14173" y="25272"/>
                  </a:cubicBezTo>
                  <a:cubicBezTo>
                    <a:pt x="13768" y="25226"/>
                    <a:pt x="13363" y="25168"/>
                    <a:pt x="12957" y="25096"/>
                  </a:cubicBezTo>
                  <a:cubicBezTo>
                    <a:pt x="13622" y="23280"/>
                    <a:pt x="13701" y="21246"/>
                    <a:pt x="14800" y="19644"/>
                  </a:cubicBezTo>
                  <a:cubicBezTo>
                    <a:pt x="15697" y="18831"/>
                    <a:pt x="16709" y="17746"/>
                    <a:pt x="16501" y="16412"/>
                  </a:cubicBezTo>
                  <a:lnTo>
                    <a:pt x="16501" y="16412"/>
                  </a:lnTo>
                  <a:cubicBezTo>
                    <a:pt x="15752" y="17792"/>
                    <a:pt x="14903" y="19218"/>
                    <a:pt x="13929" y="20547"/>
                  </a:cubicBezTo>
                  <a:cubicBezTo>
                    <a:pt x="13113" y="21829"/>
                    <a:pt x="12571" y="23598"/>
                    <a:pt x="12808" y="25069"/>
                  </a:cubicBezTo>
                  <a:cubicBezTo>
                    <a:pt x="12201" y="24955"/>
                    <a:pt x="11595" y="24811"/>
                    <a:pt x="10992" y="24636"/>
                  </a:cubicBezTo>
                  <a:cubicBezTo>
                    <a:pt x="11350" y="24179"/>
                    <a:pt x="11772" y="23204"/>
                    <a:pt x="12025" y="22780"/>
                  </a:cubicBezTo>
                  <a:cubicBezTo>
                    <a:pt x="12564" y="21751"/>
                    <a:pt x="12887" y="20562"/>
                    <a:pt x="13640" y="19656"/>
                  </a:cubicBezTo>
                  <a:cubicBezTo>
                    <a:pt x="14529" y="18845"/>
                    <a:pt x="15368" y="17820"/>
                    <a:pt x="15338" y="16527"/>
                  </a:cubicBezTo>
                  <a:lnTo>
                    <a:pt x="15338" y="16527"/>
                  </a:lnTo>
                  <a:cubicBezTo>
                    <a:pt x="14655" y="17410"/>
                    <a:pt x="14135" y="18563"/>
                    <a:pt x="13493" y="19534"/>
                  </a:cubicBezTo>
                  <a:cubicBezTo>
                    <a:pt x="12742" y="20474"/>
                    <a:pt x="11929" y="21394"/>
                    <a:pt x="11457" y="22513"/>
                  </a:cubicBezTo>
                  <a:cubicBezTo>
                    <a:pt x="11171" y="23175"/>
                    <a:pt x="10947" y="23865"/>
                    <a:pt x="10834" y="24588"/>
                  </a:cubicBezTo>
                  <a:cubicBezTo>
                    <a:pt x="10484" y="24484"/>
                    <a:pt x="10137" y="24368"/>
                    <a:pt x="9789" y="24240"/>
                  </a:cubicBezTo>
                  <a:cubicBezTo>
                    <a:pt x="10698" y="22707"/>
                    <a:pt x="11093" y="20924"/>
                    <a:pt x="12243" y="19564"/>
                  </a:cubicBezTo>
                  <a:cubicBezTo>
                    <a:pt x="13142" y="18866"/>
                    <a:pt x="14030" y="18052"/>
                    <a:pt x="14247" y="16853"/>
                  </a:cubicBezTo>
                  <a:lnTo>
                    <a:pt x="14247" y="16853"/>
                  </a:lnTo>
                  <a:cubicBezTo>
                    <a:pt x="13414" y="17507"/>
                    <a:pt x="12770" y="18557"/>
                    <a:pt x="12106" y="19431"/>
                  </a:cubicBezTo>
                  <a:cubicBezTo>
                    <a:pt x="10863" y="20677"/>
                    <a:pt x="9611" y="22415"/>
                    <a:pt x="9649" y="24188"/>
                  </a:cubicBezTo>
                  <a:cubicBezTo>
                    <a:pt x="9542" y="24148"/>
                    <a:pt x="9435" y="24108"/>
                    <a:pt x="9329" y="24065"/>
                  </a:cubicBezTo>
                  <a:cubicBezTo>
                    <a:pt x="9008" y="23948"/>
                    <a:pt x="8689" y="23824"/>
                    <a:pt x="8374" y="23695"/>
                  </a:cubicBezTo>
                  <a:cubicBezTo>
                    <a:pt x="9470" y="22434"/>
                    <a:pt x="10148" y="20952"/>
                    <a:pt x="11120" y="19611"/>
                  </a:cubicBezTo>
                  <a:cubicBezTo>
                    <a:pt x="11905" y="18916"/>
                    <a:pt x="12640" y="18213"/>
                    <a:pt x="13108" y="17231"/>
                  </a:cubicBezTo>
                  <a:lnTo>
                    <a:pt x="13066" y="17191"/>
                  </a:lnTo>
                  <a:cubicBezTo>
                    <a:pt x="12107" y="17723"/>
                    <a:pt x="11493" y="18575"/>
                    <a:pt x="10971" y="19490"/>
                  </a:cubicBezTo>
                  <a:cubicBezTo>
                    <a:pt x="10324" y="20309"/>
                    <a:pt x="9477" y="20968"/>
                    <a:pt x="8943" y="21881"/>
                  </a:cubicBezTo>
                  <a:cubicBezTo>
                    <a:pt x="8739" y="22246"/>
                    <a:pt x="8268" y="23110"/>
                    <a:pt x="8207" y="23625"/>
                  </a:cubicBezTo>
                  <a:cubicBezTo>
                    <a:pt x="7695" y="23410"/>
                    <a:pt x="7188" y="23178"/>
                    <a:pt x="6689" y="22933"/>
                  </a:cubicBezTo>
                  <a:cubicBezTo>
                    <a:pt x="7946" y="21986"/>
                    <a:pt x="8677" y="20623"/>
                    <a:pt x="9687" y="19455"/>
                  </a:cubicBezTo>
                  <a:cubicBezTo>
                    <a:pt x="10475" y="18882"/>
                    <a:pt x="11207" y="18291"/>
                    <a:pt x="11691" y="17399"/>
                  </a:cubicBezTo>
                  <a:lnTo>
                    <a:pt x="11652" y="17355"/>
                  </a:lnTo>
                  <a:cubicBezTo>
                    <a:pt x="10713" y="17763"/>
                    <a:pt x="10092" y="18510"/>
                    <a:pt x="9549" y="19323"/>
                  </a:cubicBezTo>
                  <a:cubicBezTo>
                    <a:pt x="8889" y="20025"/>
                    <a:pt x="8040" y="20548"/>
                    <a:pt x="7454" y="21324"/>
                  </a:cubicBezTo>
                  <a:cubicBezTo>
                    <a:pt x="7230" y="21633"/>
                    <a:pt x="6658" y="22413"/>
                    <a:pt x="6546" y="22863"/>
                  </a:cubicBezTo>
                  <a:cubicBezTo>
                    <a:pt x="6088" y="22634"/>
                    <a:pt x="5635" y="22392"/>
                    <a:pt x="5185" y="22140"/>
                  </a:cubicBezTo>
                  <a:cubicBezTo>
                    <a:pt x="6366" y="21391"/>
                    <a:pt x="7039" y="20207"/>
                    <a:pt x="8017" y="19258"/>
                  </a:cubicBezTo>
                  <a:cubicBezTo>
                    <a:pt x="8765" y="18847"/>
                    <a:pt x="9454" y="18425"/>
                    <a:pt x="9964" y="17687"/>
                  </a:cubicBezTo>
                  <a:lnTo>
                    <a:pt x="9932" y="17638"/>
                  </a:lnTo>
                  <a:cubicBezTo>
                    <a:pt x="9038" y="17831"/>
                    <a:pt x="8425" y="18437"/>
                    <a:pt x="7893" y="19113"/>
                  </a:cubicBezTo>
                  <a:cubicBezTo>
                    <a:pt x="7262" y="19673"/>
                    <a:pt x="6459" y="20045"/>
                    <a:pt x="5914" y="20708"/>
                  </a:cubicBezTo>
                  <a:cubicBezTo>
                    <a:pt x="5703" y="20961"/>
                    <a:pt x="5142" y="21691"/>
                    <a:pt x="5076" y="22077"/>
                  </a:cubicBezTo>
                  <a:cubicBezTo>
                    <a:pt x="4988" y="22026"/>
                    <a:pt x="4901" y="21976"/>
                    <a:pt x="4811" y="21925"/>
                  </a:cubicBezTo>
                  <a:cubicBezTo>
                    <a:pt x="5446" y="19902"/>
                    <a:pt x="8369" y="17563"/>
                    <a:pt x="8398" y="17538"/>
                  </a:cubicBezTo>
                  <a:lnTo>
                    <a:pt x="8033" y="17077"/>
                  </a:lnTo>
                  <a:cubicBezTo>
                    <a:pt x="7909" y="17176"/>
                    <a:pt x="5057" y="19458"/>
                    <a:pt x="4295" y="21619"/>
                  </a:cubicBezTo>
                  <a:cubicBezTo>
                    <a:pt x="4184" y="21552"/>
                    <a:pt x="4073" y="21484"/>
                    <a:pt x="3963" y="21417"/>
                  </a:cubicBezTo>
                  <a:cubicBezTo>
                    <a:pt x="4335" y="19579"/>
                    <a:pt x="5509" y="18553"/>
                    <a:pt x="6871" y="16789"/>
                  </a:cubicBezTo>
                  <a:lnTo>
                    <a:pt x="6871" y="16789"/>
                  </a:lnTo>
                  <a:cubicBezTo>
                    <a:pt x="5960" y="17058"/>
                    <a:pt x="5044" y="18155"/>
                    <a:pt x="4523" y="19021"/>
                  </a:cubicBezTo>
                  <a:cubicBezTo>
                    <a:pt x="4142" y="19729"/>
                    <a:pt x="3988" y="20540"/>
                    <a:pt x="3791" y="21310"/>
                  </a:cubicBezTo>
                  <a:cubicBezTo>
                    <a:pt x="3691" y="21248"/>
                    <a:pt x="3593" y="21186"/>
                    <a:pt x="3494" y="21122"/>
                  </a:cubicBezTo>
                  <a:lnTo>
                    <a:pt x="3494" y="21122"/>
                  </a:lnTo>
                  <a:cubicBezTo>
                    <a:pt x="3588" y="21201"/>
                    <a:pt x="3683" y="21280"/>
                    <a:pt x="3779" y="21358"/>
                  </a:cubicBezTo>
                  <a:cubicBezTo>
                    <a:pt x="3753" y="21456"/>
                    <a:pt x="3727" y="21555"/>
                    <a:pt x="3699" y="21651"/>
                  </a:cubicBezTo>
                  <a:cubicBezTo>
                    <a:pt x="3605" y="21569"/>
                    <a:pt x="3505" y="21496"/>
                    <a:pt x="3396" y="21433"/>
                  </a:cubicBezTo>
                  <a:lnTo>
                    <a:pt x="3356" y="21475"/>
                  </a:lnTo>
                  <a:cubicBezTo>
                    <a:pt x="3445" y="21638"/>
                    <a:pt x="3526" y="21805"/>
                    <a:pt x="3599" y="21973"/>
                  </a:cubicBezTo>
                  <a:cubicBezTo>
                    <a:pt x="3583" y="22021"/>
                    <a:pt x="3567" y="22067"/>
                    <a:pt x="3550" y="22115"/>
                  </a:cubicBezTo>
                  <a:cubicBezTo>
                    <a:pt x="2875" y="23966"/>
                    <a:pt x="0" y="25824"/>
                    <a:pt x="1717" y="27903"/>
                  </a:cubicBezTo>
                  <a:lnTo>
                    <a:pt x="1765" y="27868"/>
                  </a:lnTo>
                  <a:cubicBezTo>
                    <a:pt x="1568" y="27376"/>
                    <a:pt x="1538" y="26847"/>
                    <a:pt x="1645" y="26380"/>
                  </a:cubicBezTo>
                  <a:cubicBezTo>
                    <a:pt x="2113" y="24995"/>
                    <a:pt x="3430" y="24046"/>
                    <a:pt x="3800" y="22501"/>
                  </a:cubicBezTo>
                  <a:cubicBezTo>
                    <a:pt x="3828" y="22586"/>
                    <a:pt x="3855" y="22671"/>
                    <a:pt x="3881" y="22756"/>
                  </a:cubicBezTo>
                  <a:cubicBezTo>
                    <a:pt x="3787" y="23097"/>
                    <a:pt x="3673" y="23438"/>
                    <a:pt x="3590" y="23794"/>
                  </a:cubicBezTo>
                  <a:cubicBezTo>
                    <a:pt x="3272" y="24937"/>
                    <a:pt x="3261" y="26202"/>
                    <a:pt x="3511" y="27374"/>
                  </a:cubicBezTo>
                  <a:cubicBezTo>
                    <a:pt x="3575" y="28582"/>
                    <a:pt x="3945" y="29768"/>
                    <a:pt x="4770" y="30689"/>
                  </a:cubicBezTo>
                  <a:cubicBezTo>
                    <a:pt x="4797" y="29745"/>
                    <a:pt x="3982" y="28276"/>
                    <a:pt x="3699" y="27340"/>
                  </a:cubicBezTo>
                  <a:cubicBezTo>
                    <a:pt x="3478" y="26220"/>
                    <a:pt x="3909" y="25159"/>
                    <a:pt x="4173" y="24069"/>
                  </a:cubicBezTo>
                  <a:cubicBezTo>
                    <a:pt x="4339" y="25072"/>
                    <a:pt x="4413" y="26103"/>
                    <a:pt x="4606" y="27108"/>
                  </a:cubicBezTo>
                  <a:cubicBezTo>
                    <a:pt x="4638" y="27501"/>
                    <a:pt x="4600" y="27919"/>
                    <a:pt x="4709" y="28338"/>
                  </a:cubicBezTo>
                  <a:cubicBezTo>
                    <a:pt x="4810" y="28795"/>
                    <a:pt x="5140" y="29233"/>
                    <a:pt x="5560" y="29483"/>
                  </a:cubicBezTo>
                  <a:cubicBezTo>
                    <a:pt x="5764" y="30121"/>
                    <a:pt x="6155" y="30690"/>
                    <a:pt x="6674" y="31102"/>
                  </a:cubicBezTo>
                  <a:cubicBezTo>
                    <a:pt x="6588" y="30674"/>
                    <a:pt x="6387" y="30193"/>
                    <a:pt x="6192" y="29693"/>
                  </a:cubicBezTo>
                  <a:lnTo>
                    <a:pt x="6192" y="29693"/>
                  </a:lnTo>
                  <a:cubicBezTo>
                    <a:pt x="6226" y="29696"/>
                    <a:pt x="6259" y="29697"/>
                    <a:pt x="6293" y="29697"/>
                  </a:cubicBezTo>
                  <a:cubicBezTo>
                    <a:pt x="6422" y="29697"/>
                    <a:pt x="6552" y="29678"/>
                    <a:pt x="6681" y="29633"/>
                  </a:cubicBezTo>
                  <a:lnTo>
                    <a:pt x="6674" y="29574"/>
                  </a:lnTo>
                  <a:cubicBezTo>
                    <a:pt x="6435" y="29518"/>
                    <a:pt x="6226" y="29428"/>
                    <a:pt x="6046" y="29309"/>
                  </a:cubicBezTo>
                  <a:cubicBezTo>
                    <a:pt x="5855" y="28792"/>
                    <a:pt x="5703" y="28266"/>
                    <a:pt x="5716" y="27771"/>
                  </a:cubicBezTo>
                  <a:cubicBezTo>
                    <a:pt x="5923" y="26585"/>
                    <a:pt x="6289" y="25367"/>
                    <a:pt x="5974" y="24142"/>
                  </a:cubicBezTo>
                  <a:cubicBezTo>
                    <a:pt x="5972" y="24134"/>
                    <a:pt x="5970" y="24126"/>
                    <a:pt x="5969" y="24119"/>
                  </a:cubicBezTo>
                  <a:lnTo>
                    <a:pt x="5969" y="24119"/>
                  </a:lnTo>
                  <a:cubicBezTo>
                    <a:pt x="6671" y="25784"/>
                    <a:pt x="7363" y="27499"/>
                    <a:pt x="7193" y="29266"/>
                  </a:cubicBezTo>
                  <a:cubicBezTo>
                    <a:pt x="6705" y="30659"/>
                    <a:pt x="6343" y="32266"/>
                    <a:pt x="7035" y="33684"/>
                  </a:cubicBezTo>
                  <a:cubicBezTo>
                    <a:pt x="7144" y="31777"/>
                    <a:pt x="7353" y="29779"/>
                    <a:pt x="7490" y="27794"/>
                  </a:cubicBezTo>
                  <a:cubicBezTo>
                    <a:pt x="7503" y="25950"/>
                    <a:pt x="6820" y="24109"/>
                    <a:pt x="5643" y="22695"/>
                  </a:cubicBezTo>
                  <a:lnTo>
                    <a:pt x="5643" y="22695"/>
                  </a:lnTo>
                  <a:cubicBezTo>
                    <a:pt x="6065" y="22964"/>
                    <a:pt x="6498" y="23217"/>
                    <a:pt x="6945" y="23457"/>
                  </a:cubicBezTo>
                  <a:cubicBezTo>
                    <a:pt x="7821" y="25169"/>
                    <a:pt x="8850" y="27011"/>
                    <a:pt x="8357" y="28952"/>
                  </a:cubicBezTo>
                  <a:cubicBezTo>
                    <a:pt x="7756" y="30068"/>
                    <a:pt x="7437" y="31382"/>
                    <a:pt x="7734" y="32652"/>
                  </a:cubicBezTo>
                  <a:cubicBezTo>
                    <a:pt x="8266" y="31390"/>
                    <a:pt x="8394" y="29280"/>
                    <a:pt x="8809" y="27754"/>
                  </a:cubicBezTo>
                  <a:cubicBezTo>
                    <a:pt x="9064" y="26315"/>
                    <a:pt x="8505" y="24802"/>
                    <a:pt x="7507" y="23751"/>
                  </a:cubicBezTo>
                  <a:lnTo>
                    <a:pt x="7507" y="23751"/>
                  </a:lnTo>
                  <a:cubicBezTo>
                    <a:pt x="7859" y="23928"/>
                    <a:pt x="8218" y="24097"/>
                    <a:pt x="8580" y="24254"/>
                  </a:cubicBezTo>
                  <a:cubicBezTo>
                    <a:pt x="8911" y="25541"/>
                    <a:pt x="9800" y="26894"/>
                    <a:pt x="9263" y="28262"/>
                  </a:cubicBezTo>
                  <a:cubicBezTo>
                    <a:pt x="9020" y="29009"/>
                    <a:pt x="8554" y="29579"/>
                    <a:pt x="8357" y="30346"/>
                  </a:cubicBezTo>
                  <a:cubicBezTo>
                    <a:pt x="8218" y="30945"/>
                    <a:pt x="8127" y="32259"/>
                    <a:pt x="8476" y="32679"/>
                  </a:cubicBezTo>
                  <a:cubicBezTo>
                    <a:pt x="8697" y="31532"/>
                    <a:pt x="8877" y="30543"/>
                    <a:pt x="9325" y="29489"/>
                  </a:cubicBezTo>
                  <a:cubicBezTo>
                    <a:pt x="9645" y="28750"/>
                    <a:pt x="9581" y="27941"/>
                    <a:pt x="9627" y="27165"/>
                  </a:cubicBezTo>
                  <a:cubicBezTo>
                    <a:pt x="9780" y="26216"/>
                    <a:pt x="9595" y="25179"/>
                    <a:pt x="8994" y="24429"/>
                  </a:cubicBezTo>
                  <a:lnTo>
                    <a:pt x="8994" y="24429"/>
                  </a:lnTo>
                  <a:cubicBezTo>
                    <a:pt x="9318" y="24563"/>
                    <a:pt x="9645" y="24689"/>
                    <a:pt x="9977" y="24807"/>
                  </a:cubicBezTo>
                  <a:cubicBezTo>
                    <a:pt x="10772" y="26923"/>
                    <a:pt x="10117" y="29205"/>
                    <a:pt x="9826" y="31387"/>
                  </a:cubicBezTo>
                  <a:cubicBezTo>
                    <a:pt x="9369" y="32800"/>
                    <a:pt x="9789" y="34505"/>
                    <a:pt x="11011" y="35394"/>
                  </a:cubicBezTo>
                  <a:lnTo>
                    <a:pt x="11053" y="35353"/>
                  </a:lnTo>
                  <a:cubicBezTo>
                    <a:pt x="10411" y="34094"/>
                    <a:pt x="9938" y="32812"/>
                    <a:pt x="10014" y="31420"/>
                  </a:cubicBezTo>
                  <a:cubicBezTo>
                    <a:pt x="10272" y="30004"/>
                    <a:pt x="10964" y="28713"/>
                    <a:pt x="10966" y="27218"/>
                  </a:cubicBezTo>
                  <a:cubicBezTo>
                    <a:pt x="10990" y="26590"/>
                    <a:pt x="10760" y="25522"/>
                    <a:pt x="10314" y="24926"/>
                  </a:cubicBezTo>
                  <a:lnTo>
                    <a:pt x="10314" y="24926"/>
                  </a:lnTo>
                  <a:cubicBezTo>
                    <a:pt x="10705" y="25057"/>
                    <a:pt x="11099" y="25179"/>
                    <a:pt x="11495" y="25289"/>
                  </a:cubicBezTo>
                  <a:cubicBezTo>
                    <a:pt x="11697" y="25989"/>
                    <a:pt x="11829" y="26670"/>
                    <a:pt x="11941" y="27369"/>
                  </a:cubicBezTo>
                  <a:lnTo>
                    <a:pt x="12345" y="29753"/>
                  </a:lnTo>
                  <a:cubicBezTo>
                    <a:pt x="12535" y="30580"/>
                    <a:pt x="12366" y="31392"/>
                    <a:pt x="12399" y="32232"/>
                  </a:cubicBezTo>
                  <a:cubicBezTo>
                    <a:pt x="12504" y="33071"/>
                    <a:pt x="12853" y="33887"/>
                    <a:pt x="13446" y="34498"/>
                  </a:cubicBezTo>
                  <a:cubicBezTo>
                    <a:pt x="13318" y="33349"/>
                    <a:pt x="12749" y="32170"/>
                    <a:pt x="12632" y="30970"/>
                  </a:cubicBezTo>
                  <a:cubicBezTo>
                    <a:pt x="12675" y="29094"/>
                    <a:pt x="12938" y="26958"/>
                    <a:pt x="11772" y="25362"/>
                  </a:cubicBezTo>
                  <a:lnTo>
                    <a:pt x="11772" y="25362"/>
                  </a:lnTo>
                  <a:cubicBezTo>
                    <a:pt x="12305" y="25501"/>
                    <a:pt x="12842" y="25619"/>
                    <a:pt x="13382" y="25714"/>
                  </a:cubicBezTo>
                  <a:cubicBezTo>
                    <a:pt x="14358" y="27165"/>
                    <a:pt x="14733" y="29001"/>
                    <a:pt x="14006" y="30631"/>
                  </a:cubicBezTo>
                  <a:cubicBezTo>
                    <a:pt x="13302" y="31589"/>
                    <a:pt x="12970" y="33068"/>
                    <a:pt x="13879" y="34027"/>
                  </a:cubicBezTo>
                  <a:lnTo>
                    <a:pt x="13928" y="33995"/>
                  </a:lnTo>
                  <a:cubicBezTo>
                    <a:pt x="13694" y="32854"/>
                    <a:pt x="13834" y="31790"/>
                    <a:pt x="14179" y="30712"/>
                  </a:cubicBezTo>
                  <a:lnTo>
                    <a:pt x="14644" y="29622"/>
                  </a:lnTo>
                  <a:cubicBezTo>
                    <a:pt x="15221" y="28348"/>
                    <a:pt x="14890" y="26697"/>
                    <a:pt x="13849" y="25790"/>
                  </a:cubicBezTo>
                  <a:lnTo>
                    <a:pt x="13849" y="25790"/>
                  </a:lnTo>
                  <a:cubicBezTo>
                    <a:pt x="14424" y="25878"/>
                    <a:pt x="15001" y="25938"/>
                    <a:pt x="15576" y="25971"/>
                  </a:cubicBezTo>
                  <a:cubicBezTo>
                    <a:pt x="16257" y="28500"/>
                    <a:pt x="15433" y="31120"/>
                    <a:pt x="14010" y="33275"/>
                  </a:cubicBezTo>
                  <a:cubicBezTo>
                    <a:pt x="15131" y="32472"/>
                    <a:pt x="15985" y="30849"/>
                    <a:pt x="16309" y="29382"/>
                  </a:cubicBezTo>
                  <a:cubicBezTo>
                    <a:pt x="16540" y="28255"/>
                    <a:pt x="16434" y="27074"/>
                    <a:pt x="16054" y="25992"/>
                  </a:cubicBezTo>
                  <a:lnTo>
                    <a:pt x="16054" y="25992"/>
                  </a:lnTo>
                  <a:cubicBezTo>
                    <a:pt x="16212" y="25996"/>
                    <a:pt x="16370" y="25998"/>
                    <a:pt x="16526" y="25998"/>
                  </a:cubicBezTo>
                  <a:cubicBezTo>
                    <a:pt x="16612" y="25998"/>
                    <a:pt x="16698" y="25997"/>
                    <a:pt x="16783" y="25996"/>
                  </a:cubicBezTo>
                  <a:cubicBezTo>
                    <a:pt x="17321" y="26894"/>
                    <a:pt x="17552" y="27871"/>
                    <a:pt x="17577" y="28906"/>
                  </a:cubicBezTo>
                  <a:cubicBezTo>
                    <a:pt x="17215" y="30837"/>
                    <a:pt x="15625" y="32167"/>
                    <a:pt x="14385" y="33605"/>
                  </a:cubicBezTo>
                  <a:lnTo>
                    <a:pt x="14416" y="33656"/>
                  </a:lnTo>
                  <a:cubicBezTo>
                    <a:pt x="15486" y="33277"/>
                    <a:pt x="16319" y="32530"/>
                    <a:pt x="16890" y="31605"/>
                  </a:cubicBezTo>
                  <a:cubicBezTo>
                    <a:pt x="17097" y="31806"/>
                    <a:pt x="17369" y="31951"/>
                    <a:pt x="17672" y="31998"/>
                  </a:cubicBezTo>
                  <a:cubicBezTo>
                    <a:pt x="17374" y="32666"/>
                    <a:pt x="17001" y="33268"/>
                    <a:pt x="16596" y="33741"/>
                  </a:cubicBezTo>
                  <a:lnTo>
                    <a:pt x="16629" y="33789"/>
                  </a:lnTo>
                  <a:cubicBezTo>
                    <a:pt x="17294" y="33406"/>
                    <a:pt x="17800" y="32784"/>
                    <a:pt x="18154" y="32099"/>
                  </a:cubicBezTo>
                  <a:cubicBezTo>
                    <a:pt x="18171" y="32063"/>
                    <a:pt x="18188" y="32029"/>
                    <a:pt x="18206" y="31993"/>
                  </a:cubicBezTo>
                  <a:cubicBezTo>
                    <a:pt x="18947" y="31853"/>
                    <a:pt x="19344" y="31067"/>
                    <a:pt x="19530" y="30404"/>
                  </a:cubicBezTo>
                  <a:cubicBezTo>
                    <a:pt x="19969" y="29342"/>
                    <a:pt x="20328" y="28164"/>
                    <a:pt x="19799" y="27038"/>
                  </a:cubicBezTo>
                  <a:cubicBezTo>
                    <a:pt x="19586" y="26564"/>
                    <a:pt x="19222" y="26125"/>
                    <a:pt x="18773" y="25860"/>
                  </a:cubicBezTo>
                  <a:cubicBezTo>
                    <a:pt x="19187" y="25810"/>
                    <a:pt x="19599" y="25746"/>
                    <a:pt x="20006" y="25670"/>
                  </a:cubicBezTo>
                  <a:cubicBezTo>
                    <a:pt x="20532" y="25886"/>
                    <a:pt x="20997" y="26262"/>
                    <a:pt x="21260" y="26771"/>
                  </a:cubicBezTo>
                  <a:cubicBezTo>
                    <a:pt x="21842" y="28025"/>
                    <a:pt x="21503" y="29435"/>
                    <a:pt x="21068" y="30697"/>
                  </a:cubicBezTo>
                  <a:cubicBezTo>
                    <a:pt x="20834" y="31417"/>
                    <a:pt x="20913" y="32227"/>
                    <a:pt x="21301" y="32838"/>
                  </a:cubicBezTo>
                  <a:lnTo>
                    <a:pt x="21353" y="32812"/>
                  </a:lnTo>
                  <a:cubicBezTo>
                    <a:pt x="21169" y="32141"/>
                    <a:pt x="21237" y="31446"/>
                    <a:pt x="21492" y="30854"/>
                  </a:cubicBezTo>
                  <a:cubicBezTo>
                    <a:pt x="22470" y="29126"/>
                    <a:pt x="22061" y="26690"/>
                    <a:pt x="20391" y="25595"/>
                  </a:cubicBezTo>
                  <a:cubicBezTo>
                    <a:pt x="20701" y="25529"/>
                    <a:pt x="21011" y="25457"/>
                    <a:pt x="21319" y="25377"/>
                  </a:cubicBezTo>
                  <a:cubicBezTo>
                    <a:pt x="21872" y="25600"/>
                    <a:pt x="22370" y="25968"/>
                    <a:pt x="22679" y="26483"/>
                  </a:cubicBezTo>
                  <a:cubicBezTo>
                    <a:pt x="23716" y="28256"/>
                    <a:pt x="22290" y="31172"/>
                    <a:pt x="24416" y="32365"/>
                  </a:cubicBezTo>
                  <a:lnTo>
                    <a:pt x="24439" y="32312"/>
                  </a:lnTo>
                  <a:cubicBezTo>
                    <a:pt x="23910" y="31863"/>
                    <a:pt x="23751" y="31163"/>
                    <a:pt x="23687" y="30510"/>
                  </a:cubicBezTo>
                  <a:cubicBezTo>
                    <a:pt x="23742" y="28529"/>
                    <a:pt x="23481" y="26382"/>
                    <a:pt x="21704" y="25274"/>
                  </a:cubicBezTo>
                  <a:cubicBezTo>
                    <a:pt x="22026" y="25184"/>
                    <a:pt x="22345" y="25086"/>
                    <a:pt x="22663" y="24979"/>
                  </a:cubicBezTo>
                  <a:cubicBezTo>
                    <a:pt x="23841" y="25390"/>
                    <a:pt x="24160" y="26702"/>
                    <a:pt x="24009" y="27900"/>
                  </a:cubicBezTo>
                  <a:lnTo>
                    <a:pt x="23937" y="28857"/>
                  </a:lnTo>
                  <a:cubicBezTo>
                    <a:pt x="23725" y="29874"/>
                    <a:pt x="24319" y="30998"/>
                    <a:pt x="25134" y="31565"/>
                  </a:cubicBezTo>
                  <a:lnTo>
                    <a:pt x="25173" y="31522"/>
                  </a:lnTo>
                  <a:cubicBezTo>
                    <a:pt x="24793" y="30994"/>
                    <a:pt x="24491" y="30408"/>
                    <a:pt x="24404" y="29819"/>
                  </a:cubicBezTo>
                  <a:cubicBezTo>
                    <a:pt x="24319" y="29269"/>
                    <a:pt x="24558" y="28589"/>
                    <a:pt x="24518" y="27911"/>
                  </a:cubicBezTo>
                  <a:cubicBezTo>
                    <a:pt x="24524" y="26724"/>
                    <a:pt x="23987" y="25480"/>
                    <a:pt x="22953" y="24881"/>
                  </a:cubicBezTo>
                  <a:cubicBezTo>
                    <a:pt x="23075" y="24838"/>
                    <a:pt x="23195" y="24794"/>
                    <a:pt x="23317" y="24750"/>
                  </a:cubicBezTo>
                  <a:cubicBezTo>
                    <a:pt x="28184" y="26396"/>
                    <a:pt x="23366" y="30113"/>
                    <a:pt x="27711" y="32458"/>
                  </a:cubicBezTo>
                  <a:lnTo>
                    <a:pt x="27744" y="32408"/>
                  </a:lnTo>
                  <a:cubicBezTo>
                    <a:pt x="27155" y="31843"/>
                    <a:pt x="26628" y="31205"/>
                    <a:pt x="26352" y="30492"/>
                  </a:cubicBezTo>
                  <a:cubicBezTo>
                    <a:pt x="26043" y="29814"/>
                    <a:pt x="26282" y="29006"/>
                    <a:pt x="26212" y="28153"/>
                  </a:cubicBezTo>
                  <a:cubicBezTo>
                    <a:pt x="26191" y="26554"/>
                    <a:pt x="25114" y="25289"/>
                    <a:pt x="23758" y="24582"/>
                  </a:cubicBezTo>
                  <a:cubicBezTo>
                    <a:pt x="23940" y="24509"/>
                    <a:pt x="24120" y="24435"/>
                    <a:pt x="24300" y="24360"/>
                  </a:cubicBezTo>
                  <a:cubicBezTo>
                    <a:pt x="28669" y="25416"/>
                    <a:pt x="26196" y="29830"/>
                    <a:pt x="28680" y="32082"/>
                  </a:cubicBezTo>
                  <a:lnTo>
                    <a:pt x="28717" y="32037"/>
                  </a:lnTo>
                  <a:cubicBezTo>
                    <a:pt x="28245" y="31391"/>
                    <a:pt x="28064" y="30601"/>
                    <a:pt x="27968" y="29834"/>
                  </a:cubicBezTo>
                  <a:cubicBezTo>
                    <a:pt x="27888" y="29079"/>
                    <a:pt x="27909" y="28204"/>
                    <a:pt x="27632" y="27412"/>
                  </a:cubicBezTo>
                  <a:cubicBezTo>
                    <a:pt x="27188" y="25955"/>
                    <a:pt x="26105" y="24799"/>
                    <a:pt x="24745" y="24166"/>
                  </a:cubicBezTo>
                  <a:cubicBezTo>
                    <a:pt x="25008" y="24047"/>
                    <a:pt x="25269" y="23924"/>
                    <a:pt x="25527" y="23796"/>
                  </a:cubicBezTo>
                  <a:cubicBezTo>
                    <a:pt x="29919" y="25109"/>
                    <a:pt x="26217" y="30389"/>
                    <a:pt x="30577" y="32088"/>
                  </a:cubicBezTo>
                  <a:lnTo>
                    <a:pt x="30604" y="32035"/>
                  </a:lnTo>
                  <a:cubicBezTo>
                    <a:pt x="29904" y="31516"/>
                    <a:pt x="29309" y="30864"/>
                    <a:pt x="28982" y="30110"/>
                  </a:cubicBezTo>
                  <a:cubicBezTo>
                    <a:pt x="28626" y="29329"/>
                    <a:pt x="28717" y="28442"/>
                    <a:pt x="28526" y="27608"/>
                  </a:cubicBezTo>
                  <a:cubicBezTo>
                    <a:pt x="28235" y="25995"/>
                    <a:pt x="27458" y="24335"/>
                    <a:pt x="25944" y="23582"/>
                  </a:cubicBezTo>
                  <a:cubicBezTo>
                    <a:pt x="26217" y="23442"/>
                    <a:pt x="26486" y="23295"/>
                    <a:pt x="26754" y="23144"/>
                  </a:cubicBezTo>
                  <a:cubicBezTo>
                    <a:pt x="28206" y="23883"/>
                    <a:pt x="28998" y="25237"/>
                    <a:pt x="29765" y="26722"/>
                  </a:cubicBezTo>
                  <a:cubicBezTo>
                    <a:pt x="30489" y="28291"/>
                    <a:pt x="31061" y="30161"/>
                    <a:pt x="32773" y="30976"/>
                  </a:cubicBezTo>
                  <a:cubicBezTo>
                    <a:pt x="32240" y="29860"/>
                    <a:pt x="31143" y="28930"/>
                    <a:pt x="30482" y="27836"/>
                  </a:cubicBezTo>
                  <a:cubicBezTo>
                    <a:pt x="30270" y="27462"/>
                    <a:pt x="30179" y="27033"/>
                    <a:pt x="30066" y="26605"/>
                  </a:cubicBezTo>
                  <a:cubicBezTo>
                    <a:pt x="29732" y="25073"/>
                    <a:pt x="28659" y="23172"/>
                    <a:pt x="26957" y="23025"/>
                  </a:cubicBezTo>
                  <a:cubicBezTo>
                    <a:pt x="27354" y="22796"/>
                    <a:pt x="27746" y="22556"/>
                    <a:pt x="28132" y="22306"/>
                  </a:cubicBezTo>
                  <a:cubicBezTo>
                    <a:pt x="30322" y="22720"/>
                    <a:pt x="30254" y="24799"/>
                    <a:pt x="31009" y="26533"/>
                  </a:cubicBezTo>
                  <a:cubicBezTo>
                    <a:pt x="31591" y="27552"/>
                    <a:pt x="32583" y="28267"/>
                    <a:pt x="33613" y="28754"/>
                  </a:cubicBezTo>
                  <a:cubicBezTo>
                    <a:pt x="33049" y="28032"/>
                    <a:pt x="31976" y="27350"/>
                    <a:pt x="31470" y="26292"/>
                  </a:cubicBezTo>
                  <a:cubicBezTo>
                    <a:pt x="30864" y="24698"/>
                    <a:pt x="30163" y="22767"/>
                    <a:pt x="28450" y="22096"/>
                  </a:cubicBezTo>
                  <a:cubicBezTo>
                    <a:pt x="28679" y="21942"/>
                    <a:pt x="28908" y="21786"/>
                    <a:pt x="29135" y="21625"/>
                  </a:cubicBezTo>
                  <a:cubicBezTo>
                    <a:pt x="30914" y="21657"/>
                    <a:pt x="31636" y="23481"/>
                    <a:pt x="32087" y="24940"/>
                  </a:cubicBezTo>
                  <a:cubicBezTo>
                    <a:pt x="32554" y="26495"/>
                    <a:pt x="33749" y="28108"/>
                    <a:pt x="35445" y="28431"/>
                  </a:cubicBezTo>
                  <a:lnTo>
                    <a:pt x="35461" y="28375"/>
                  </a:lnTo>
                  <a:cubicBezTo>
                    <a:pt x="34735" y="28005"/>
                    <a:pt x="34119" y="27473"/>
                    <a:pt x="33648" y="26852"/>
                  </a:cubicBezTo>
                  <a:cubicBezTo>
                    <a:pt x="32333" y="25083"/>
                    <a:pt x="31873" y="22090"/>
                    <a:pt x="29529" y="21342"/>
                  </a:cubicBezTo>
                  <a:cubicBezTo>
                    <a:pt x="29826" y="21124"/>
                    <a:pt x="30120" y="20899"/>
                    <a:pt x="30411" y="20669"/>
                  </a:cubicBezTo>
                  <a:cubicBezTo>
                    <a:pt x="32705" y="22016"/>
                    <a:pt x="33697" y="24751"/>
                    <a:pt x="35988" y="26145"/>
                  </a:cubicBezTo>
                  <a:cubicBezTo>
                    <a:pt x="35393" y="25076"/>
                    <a:pt x="34278" y="24061"/>
                    <a:pt x="33511" y="23043"/>
                  </a:cubicBezTo>
                  <a:cubicBezTo>
                    <a:pt x="32788" y="22182"/>
                    <a:pt x="31515" y="21257"/>
                    <a:pt x="30616" y="20505"/>
                  </a:cubicBezTo>
                  <a:cubicBezTo>
                    <a:pt x="31212" y="20026"/>
                    <a:pt x="31790" y="19526"/>
                    <a:pt x="32353" y="19009"/>
                  </a:cubicBezTo>
                  <a:lnTo>
                    <a:pt x="32353" y="19009"/>
                  </a:lnTo>
                  <a:cubicBezTo>
                    <a:pt x="31701" y="22008"/>
                    <a:pt x="35501" y="23061"/>
                    <a:pt x="37137" y="24859"/>
                  </a:cubicBezTo>
                  <a:lnTo>
                    <a:pt x="37195" y="24852"/>
                  </a:lnTo>
                  <a:cubicBezTo>
                    <a:pt x="37203" y="24466"/>
                    <a:pt x="36984" y="24131"/>
                    <a:pt x="36743" y="23866"/>
                  </a:cubicBezTo>
                  <a:cubicBezTo>
                    <a:pt x="36280" y="23291"/>
                    <a:pt x="35541" y="23170"/>
                    <a:pt x="34927" y="22882"/>
                  </a:cubicBezTo>
                  <a:cubicBezTo>
                    <a:pt x="33651" y="21905"/>
                    <a:pt x="32899" y="20419"/>
                    <a:pt x="32500" y="18873"/>
                  </a:cubicBezTo>
                  <a:cubicBezTo>
                    <a:pt x="32936" y="18465"/>
                    <a:pt x="33362" y="18049"/>
                    <a:pt x="33778" y="17623"/>
                  </a:cubicBezTo>
                  <a:lnTo>
                    <a:pt x="33778" y="17623"/>
                  </a:lnTo>
                  <a:cubicBezTo>
                    <a:pt x="33204" y="19127"/>
                    <a:pt x="34268" y="20733"/>
                    <a:pt x="35352" y="21758"/>
                  </a:cubicBezTo>
                  <a:cubicBezTo>
                    <a:pt x="35782" y="22401"/>
                    <a:pt x="36535" y="22877"/>
                    <a:pt x="37305" y="22877"/>
                  </a:cubicBezTo>
                  <a:cubicBezTo>
                    <a:pt x="37559" y="22877"/>
                    <a:pt x="37815" y="22825"/>
                    <a:pt x="38063" y="22711"/>
                  </a:cubicBezTo>
                  <a:lnTo>
                    <a:pt x="38052" y="22652"/>
                  </a:lnTo>
                  <a:cubicBezTo>
                    <a:pt x="37096" y="22426"/>
                    <a:pt x="36267" y="22159"/>
                    <a:pt x="35486" y="21622"/>
                  </a:cubicBezTo>
                  <a:cubicBezTo>
                    <a:pt x="35241" y="21418"/>
                    <a:pt x="35076" y="21133"/>
                    <a:pt x="34947" y="20845"/>
                  </a:cubicBezTo>
                  <a:cubicBezTo>
                    <a:pt x="34479" y="19687"/>
                    <a:pt x="34069" y="18622"/>
                    <a:pt x="34024" y="17368"/>
                  </a:cubicBezTo>
                  <a:cubicBezTo>
                    <a:pt x="34238" y="17145"/>
                    <a:pt x="34449" y="16918"/>
                    <a:pt x="34656" y="16692"/>
                  </a:cubicBezTo>
                  <a:lnTo>
                    <a:pt x="34656" y="16692"/>
                  </a:lnTo>
                  <a:cubicBezTo>
                    <a:pt x="34244" y="17856"/>
                    <a:pt x="34850" y="19268"/>
                    <a:pt x="35819" y="20000"/>
                  </a:cubicBezTo>
                  <a:cubicBezTo>
                    <a:pt x="36893" y="20831"/>
                    <a:pt x="37787" y="21772"/>
                    <a:pt x="39008" y="22393"/>
                  </a:cubicBezTo>
                  <a:lnTo>
                    <a:pt x="39057" y="22360"/>
                  </a:lnTo>
                  <a:cubicBezTo>
                    <a:pt x="38922" y="22022"/>
                    <a:pt x="38689" y="21758"/>
                    <a:pt x="38446" y="21520"/>
                  </a:cubicBezTo>
                  <a:cubicBezTo>
                    <a:pt x="37983" y="21010"/>
                    <a:pt x="37316" y="20782"/>
                    <a:pt x="36733" y="20479"/>
                  </a:cubicBezTo>
                  <a:cubicBezTo>
                    <a:pt x="35549" y="19472"/>
                    <a:pt x="34985" y="17910"/>
                    <a:pt x="34949" y="16368"/>
                  </a:cubicBezTo>
                  <a:cubicBezTo>
                    <a:pt x="35243" y="16039"/>
                    <a:pt x="35531" y="15705"/>
                    <a:pt x="35813" y="15369"/>
                  </a:cubicBezTo>
                  <a:lnTo>
                    <a:pt x="35813" y="15369"/>
                  </a:lnTo>
                  <a:cubicBezTo>
                    <a:pt x="35427" y="16620"/>
                    <a:pt x="36240" y="18276"/>
                    <a:pt x="37271" y="19047"/>
                  </a:cubicBezTo>
                  <a:cubicBezTo>
                    <a:pt x="37856" y="19499"/>
                    <a:pt x="38399" y="20019"/>
                    <a:pt x="38849" y="20590"/>
                  </a:cubicBezTo>
                  <a:cubicBezTo>
                    <a:pt x="39318" y="21117"/>
                    <a:pt x="39868" y="21557"/>
                    <a:pt x="40140" y="22215"/>
                  </a:cubicBezTo>
                  <a:lnTo>
                    <a:pt x="40199" y="22222"/>
                  </a:lnTo>
                  <a:cubicBezTo>
                    <a:pt x="40294" y="21818"/>
                    <a:pt x="40131" y="21416"/>
                    <a:pt x="39938" y="21088"/>
                  </a:cubicBezTo>
                  <a:cubicBezTo>
                    <a:pt x="39571" y="20391"/>
                    <a:pt x="38858" y="20028"/>
                    <a:pt x="38241" y="19627"/>
                  </a:cubicBezTo>
                  <a:cubicBezTo>
                    <a:pt x="36971" y="18450"/>
                    <a:pt x="36283" y="16825"/>
                    <a:pt x="36027" y="15110"/>
                  </a:cubicBezTo>
                  <a:cubicBezTo>
                    <a:pt x="36281" y="14802"/>
                    <a:pt x="36531" y="14492"/>
                    <a:pt x="36774" y="14180"/>
                  </a:cubicBezTo>
                  <a:cubicBezTo>
                    <a:pt x="36873" y="15677"/>
                    <a:pt x="38106" y="16760"/>
                    <a:pt x="39242" y="17608"/>
                  </a:cubicBezTo>
                  <a:cubicBezTo>
                    <a:pt x="39772" y="18216"/>
                    <a:pt x="40509" y="18699"/>
                    <a:pt x="41329" y="18699"/>
                  </a:cubicBezTo>
                  <a:cubicBezTo>
                    <a:pt x="41469" y="18699"/>
                    <a:pt x="41612" y="18685"/>
                    <a:pt x="41756" y="18655"/>
                  </a:cubicBezTo>
                  <a:cubicBezTo>
                    <a:pt x="41388" y="18257"/>
                    <a:pt x="39858" y="17779"/>
                    <a:pt x="39359" y="17460"/>
                  </a:cubicBezTo>
                  <a:cubicBezTo>
                    <a:pt x="38390" y="16556"/>
                    <a:pt x="37713" y="15119"/>
                    <a:pt x="36930" y="13977"/>
                  </a:cubicBezTo>
                  <a:cubicBezTo>
                    <a:pt x="37162" y="13678"/>
                    <a:pt x="37388" y="13376"/>
                    <a:pt x="37609" y="13073"/>
                  </a:cubicBezTo>
                  <a:cubicBezTo>
                    <a:pt x="37630" y="13039"/>
                    <a:pt x="37649" y="13004"/>
                    <a:pt x="37670" y="12970"/>
                  </a:cubicBezTo>
                  <a:cubicBezTo>
                    <a:pt x="37773" y="14121"/>
                    <a:pt x="38641" y="15335"/>
                    <a:pt x="39584" y="16006"/>
                  </a:cubicBezTo>
                  <a:cubicBezTo>
                    <a:pt x="40672" y="16766"/>
                    <a:pt x="41519" y="17654"/>
                    <a:pt x="42441" y="18622"/>
                  </a:cubicBezTo>
                  <a:lnTo>
                    <a:pt x="42496" y="18601"/>
                  </a:lnTo>
                  <a:cubicBezTo>
                    <a:pt x="42400" y="17492"/>
                    <a:pt x="41417" y="16836"/>
                    <a:pt x="40500" y="16455"/>
                  </a:cubicBezTo>
                  <a:cubicBezTo>
                    <a:pt x="39296" y="15459"/>
                    <a:pt x="38734" y="13992"/>
                    <a:pt x="37806" y="12747"/>
                  </a:cubicBezTo>
                  <a:cubicBezTo>
                    <a:pt x="38247" y="12011"/>
                    <a:pt x="38675" y="11267"/>
                    <a:pt x="39110" y="10522"/>
                  </a:cubicBezTo>
                  <a:lnTo>
                    <a:pt x="39110" y="10522"/>
                  </a:lnTo>
                  <a:cubicBezTo>
                    <a:pt x="39095" y="10883"/>
                    <a:pt x="39095" y="11242"/>
                    <a:pt x="39102" y="11601"/>
                  </a:cubicBezTo>
                  <a:cubicBezTo>
                    <a:pt x="39135" y="12321"/>
                    <a:pt x="39143" y="13078"/>
                    <a:pt x="39510" y="13789"/>
                  </a:cubicBezTo>
                  <a:cubicBezTo>
                    <a:pt x="40357" y="15036"/>
                    <a:pt x="41343" y="16001"/>
                    <a:pt x="42442" y="16999"/>
                  </a:cubicBezTo>
                  <a:cubicBezTo>
                    <a:pt x="41927" y="15814"/>
                    <a:pt x="40747" y="14573"/>
                    <a:pt x="39882" y="13551"/>
                  </a:cubicBezTo>
                  <a:cubicBezTo>
                    <a:pt x="39099" y="12505"/>
                    <a:pt x="39198" y="11056"/>
                    <a:pt x="39530" y="9807"/>
                  </a:cubicBezTo>
                  <a:cubicBezTo>
                    <a:pt x="39655" y="9596"/>
                    <a:pt x="39780" y="9387"/>
                    <a:pt x="39906" y="9176"/>
                  </a:cubicBezTo>
                  <a:cubicBezTo>
                    <a:pt x="40051" y="9351"/>
                    <a:pt x="40187" y="9532"/>
                    <a:pt x="40317" y="9717"/>
                  </a:cubicBezTo>
                  <a:cubicBezTo>
                    <a:pt x="40415" y="10721"/>
                    <a:pt x="40233" y="11816"/>
                    <a:pt x="40384" y="12798"/>
                  </a:cubicBezTo>
                  <a:cubicBezTo>
                    <a:pt x="40535" y="14357"/>
                    <a:pt x="41959" y="15730"/>
                    <a:pt x="43501" y="15869"/>
                  </a:cubicBezTo>
                  <a:lnTo>
                    <a:pt x="43510" y="15811"/>
                  </a:lnTo>
                  <a:cubicBezTo>
                    <a:pt x="42820" y="15540"/>
                    <a:pt x="42236" y="15089"/>
                    <a:pt x="41773" y="14560"/>
                  </a:cubicBezTo>
                  <a:cubicBezTo>
                    <a:pt x="40700" y="13310"/>
                    <a:pt x="40562" y="11602"/>
                    <a:pt x="40506" y="9993"/>
                  </a:cubicBezTo>
                  <a:lnTo>
                    <a:pt x="40506" y="9993"/>
                  </a:lnTo>
                  <a:cubicBezTo>
                    <a:pt x="40958" y="10668"/>
                    <a:pt x="41356" y="11377"/>
                    <a:pt x="41857" y="12026"/>
                  </a:cubicBezTo>
                  <a:cubicBezTo>
                    <a:pt x="42677" y="12996"/>
                    <a:pt x="43602" y="13858"/>
                    <a:pt x="44623" y="14614"/>
                  </a:cubicBezTo>
                  <a:cubicBezTo>
                    <a:pt x="43590" y="12835"/>
                    <a:pt x="41761" y="11428"/>
                    <a:pt x="40495" y="9685"/>
                  </a:cubicBezTo>
                  <a:cubicBezTo>
                    <a:pt x="40492" y="9590"/>
                    <a:pt x="40490" y="9495"/>
                    <a:pt x="40486" y="9403"/>
                  </a:cubicBezTo>
                  <a:cubicBezTo>
                    <a:pt x="40466" y="9098"/>
                    <a:pt x="40476" y="8776"/>
                    <a:pt x="40353" y="8448"/>
                  </a:cubicBezTo>
                  <a:cubicBezTo>
                    <a:pt x="40392" y="8383"/>
                    <a:pt x="40434" y="8319"/>
                    <a:pt x="40475" y="8253"/>
                  </a:cubicBezTo>
                  <a:cubicBezTo>
                    <a:pt x="41420" y="9621"/>
                    <a:pt x="42031" y="11214"/>
                    <a:pt x="43282" y="12343"/>
                  </a:cubicBezTo>
                  <a:cubicBezTo>
                    <a:pt x="44196" y="12918"/>
                    <a:pt x="44967" y="13497"/>
                    <a:pt x="45749" y="14248"/>
                  </a:cubicBezTo>
                  <a:lnTo>
                    <a:pt x="45797" y="14214"/>
                  </a:lnTo>
                  <a:cubicBezTo>
                    <a:pt x="45309" y="13276"/>
                    <a:pt x="44461" y="12487"/>
                    <a:pt x="43596" y="11917"/>
                  </a:cubicBezTo>
                  <a:cubicBezTo>
                    <a:pt x="42306" y="10882"/>
                    <a:pt x="41315" y="9467"/>
                    <a:pt x="40677" y="7933"/>
                  </a:cubicBezTo>
                  <a:cubicBezTo>
                    <a:pt x="40698" y="7901"/>
                    <a:pt x="40718" y="7868"/>
                    <a:pt x="40740" y="7836"/>
                  </a:cubicBezTo>
                  <a:cubicBezTo>
                    <a:pt x="41030" y="8920"/>
                    <a:pt x="41731" y="9826"/>
                    <a:pt x="42591" y="10532"/>
                  </a:cubicBezTo>
                  <a:cubicBezTo>
                    <a:pt x="43153" y="11094"/>
                    <a:pt x="43750" y="11755"/>
                    <a:pt x="44463" y="12111"/>
                  </a:cubicBezTo>
                  <a:lnTo>
                    <a:pt x="45482" y="12718"/>
                  </a:lnTo>
                  <a:cubicBezTo>
                    <a:pt x="46135" y="13114"/>
                    <a:pt x="46896" y="13391"/>
                    <a:pt x="47252" y="14111"/>
                  </a:cubicBezTo>
                  <a:lnTo>
                    <a:pt x="47310" y="14102"/>
                  </a:lnTo>
                  <a:cubicBezTo>
                    <a:pt x="47340" y="13666"/>
                    <a:pt x="47067" y="13254"/>
                    <a:pt x="46781" y="12951"/>
                  </a:cubicBezTo>
                  <a:cubicBezTo>
                    <a:pt x="45670" y="11703"/>
                    <a:pt x="43812" y="11618"/>
                    <a:pt x="42726" y="10414"/>
                  </a:cubicBezTo>
                  <a:cubicBezTo>
                    <a:pt x="42095" y="9485"/>
                    <a:pt x="41590" y="8531"/>
                    <a:pt x="40864" y="7650"/>
                  </a:cubicBezTo>
                  <a:cubicBezTo>
                    <a:pt x="40966" y="7492"/>
                    <a:pt x="41070" y="7336"/>
                    <a:pt x="41175" y="7181"/>
                  </a:cubicBezTo>
                  <a:cubicBezTo>
                    <a:pt x="42216" y="8388"/>
                    <a:pt x="42915" y="9914"/>
                    <a:pt x="44315" y="10753"/>
                  </a:cubicBezTo>
                  <a:cubicBezTo>
                    <a:pt x="45266" y="11085"/>
                    <a:pt x="46069" y="11517"/>
                    <a:pt x="46850" y="12180"/>
                  </a:cubicBezTo>
                  <a:lnTo>
                    <a:pt x="46896" y="12143"/>
                  </a:lnTo>
                  <a:cubicBezTo>
                    <a:pt x="46386" y="11274"/>
                    <a:pt x="45478" y="10627"/>
                    <a:pt x="44543" y="10278"/>
                  </a:cubicBezTo>
                  <a:cubicBezTo>
                    <a:pt x="43204" y="9504"/>
                    <a:pt x="42102" y="8279"/>
                    <a:pt x="41358" y="6912"/>
                  </a:cubicBezTo>
                  <a:cubicBezTo>
                    <a:pt x="41455" y="6769"/>
                    <a:pt x="41554" y="6630"/>
                    <a:pt x="41653" y="6490"/>
                  </a:cubicBezTo>
                  <a:cubicBezTo>
                    <a:pt x="41830" y="7283"/>
                    <a:pt x="42375" y="7894"/>
                    <a:pt x="43008" y="8373"/>
                  </a:cubicBezTo>
                  <a:cubicBezTo>
                    <a:pt x="43601" y="9031"/>
                    <a:pt x="44096" y="9797"/>
                    <a:pt x="44925" y="10200"/>
                  </a:cubicBezTo>
                  <a:cubicBezTo>
                    <a:pt x="45382" y="10436"/>
                    <a:pt x="45900" y="10557"/>
                    <a:pt x="46413" y="10557"/>
                  </a:cubicBezTo>
                  <a:cubicBezTo>
                    <a:pt x="46502" y="10557"/>
                    <a:pt x="46590" y="10553"/>
                    <a:pt x="46679" y="10546"/>
                  </a:cubicBezTo>
                  <a:cubicBezTo>
                    <a:pt x="46679" y="10546"/>
                    <a:pt x="46690" y="10488"/>
                    <a:pt x="46689" y="10488"/>
                  </a:cubicBezTo>
                  <a:cubicBezTo>
                    <a:pt x="45486" y="9712"/>
                    <a:pt x="44161" y="9259"/>
                    <a:pt x="43150" y="8246"/>
                  </a:cubicBezTo>
                  <a:cubicBezTo>
                    <a:pt x="42741" y="7548"/>
                    <a:pt x="42385" y="6879"/>
                    <a:pt x="41790" y="6296"/>
                  </a:cubicBezTo>
                  <a:cubicBezTo>
                    <a:pt x="42441" y="5397"/>
                    <a:pt x="43142" y="4539"/>
                    <a:pt x="43924" y="3747"/>
                  </a:cubicBezTo>
                  <a:lnTo>
                    <a:pt x="43924" y="3747"/>
                  </a:lnTo>
                  <a:cubicBezTo>
                    <a:pt x="43314" y="5104"/>
                    <a:pt x="42953" y="6644"/>
                    <a:pt x="43734" y="8012"/>
                  </a:cubicBezTo>
                  <a:cubicBezTo>
                    <a:pt x="44481" y="9153"/>
                    <a:pt x="45847" y="9874"/>
                    <a:pt x="47198" y="9874"/>
                  </a:cubicBezTo>
                  <a:cubicBezTo>
                    <a:pt x="47599" y="9874"/>
                    <a:pt x="47999" y="9811"/>
                    <a:pt x="48381" y="9676"/>
                  </a:cubicBezTo>
                  <a:lnTo>
                    <a:pt x="48365" y="9619"/>
                  </a:lnTo>
                  <a:cubicBezTo>
                    <a:pt x="48231" y="9631"/>
                    <a:pt x="48098" y="9637"/>
                    <a:pt x="47965" y="9637"/>
                  </a:cubicBezTo>
                  <a:cubicBezTo>
                    <a:pt x="46461" y="9637"/>
                    <a:pt x="45064" y="8881"/>
                    <a:pt x="44115" y="7747"/>
                  </a:cubicBezTo>
                  <a:cubicBezTo>
                    <a:pt x="43001" y="6390"/>
                    <a:pt x="43610" y="4637"/>
                    <a:pt x="44536" y="3297"/>
                  </a:cubicBezTo>
                  <a:cubicBezTo>
                    <a:pt x="44537" y="3296"/>
                    <a:pt x="44538" y="3296"/>
                    <a:pt x="44538" y="3295"/>
                  </a:cubicBezTo>
                  <a:lnTo>
                    <a:pt x="44537" y="3293"/>
                  </a:lnTo>
                  <a:cubicBezTo>
                    <a:pt x="44639" y="3146"/>
                    <a:pt x="44746" y="3003"/>
                    <a:pt x="44854" y="2867"/>
                  </a:cubicBezTo>
                  <a:cubicBezTo>
                    <a:pt x="44985" y="2753"/>
                    <a:pt x="45118" y="2639"/>
                    <a:pt x="45254" y="2530"/>
                  </a:cubicBezTo>
                  <a:lnTo>
                    <a:pt x="45254" y="2530"/>
                  </a:lnTo>
                  <a:cubicBezTo>
                    <a:pt x="45166" y="2584"/>
                    <a:pt x="45080" y="2639"/>
                    <a:pt x="44993" y="2697"/>
                  </a:cubicBezTo>
                  <a:cubicBezTo>
                    <a:pt x="45043" y="2636"/>
                    <a:pt x="45095" y="2575"/>
                    <a:pt x="45148" y="2517"/>
                  </a:cubicBezTo>
                  <a:lnTo>
                    <a:pt x="45148" y="2517"/>
                  </a:lnTo>
                  <a:cubicBezTo>
                    <a:pt x="44280" y="3037"/>
                    <a:pt x="43276" y="3580"/>
                    <a:pt x="42252" y="3643"/>
                  </a:cubicBezTo>
                  <a:cubicBezTo>
                    <a:pt x="42185" y="3646"/>
                    <a:pt x="42118" y="3648"/>
                    <a:pt x="42050" y="3648"/>
                  </a:cubicBezTo>
                  <a:cubicBezTo>
                    <a:pt x="39973" y="3648"/>
                    <a:pt x="37846" y="2056"/>
                    <a:pt x="37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47"/>
            <p:cNvSpPr/>
            <p:nvPr/>
          </p:nvSpPr>
          <p:spPr>
            <a:xfrm>
              <a:off x="3118204" y="991247"/>
              <a:ext cx="1856419" cy="3138795"/>
            </a:xfrm>
            <a:custGeom>
              <a:avLst/>
              <a:gdLst/>
              <a:ahLst/>
              <a:cxnLst/>
              <a:rect l="l" t="t" r="r" b="b"/>
              <a:pathLst>
                <a:path w="29542" h="49949" extrusionOk="0">
                  <a:moveTo>
                    <a:pt x="19986" y="7798"/>
                  </a:moveTo>
                  <a:cubicBezTo>
                    <a:pt x="20089" y="7798"/>
                    <a:pt x="20192" y="7803"/>
                    <a:pt x="20294" y="7813"/>
                  </a:cubicBezTo>
                  <a:cubicBezTo>
                    <a:pt x="20252" y="7856"/>
                    <a:pt x="20210" y="7899"/>
                    <a:pt x="20168" y="7942"/>
                  </a:cubicBezTo>
                  <a:cubicBezTo>
                    <a:pt x="20033" y="7898"/>
                    <a:pt x="19899" y="7853"/>
                    <a:pt x="19766" y="7805"/>
                  </a:cubicBezTo>
                  <a:cubicBezTo>
                    <a:pt x="19839" y="7800"/>
                    <a:pt x="19912" y="7798"/>
                    <a:pt x="19986" y="7798"/>
                  </a:cubicBezTo>
                  <a:close/>
                  <a:moveTo>
                    <a:pt x="14700" y="19154"/>
                  </a:moveTo>
                  <a:cubicBezTo>
                    <a:pt x="15152" y="19244"/>
                    <a:pt x="15589" y="19407"/>
                    <a:pt x="16031" y="19546"/>
                  </a:cubicBezTo>
                  <a:cubicBezTo>
                    <a:pt x="15882" y="19532"/>
                    <a:pt x="15736" y="19511"/>
                    <a:pt x="15594" y="19483"/>
                  </a:cubicBezTo>
                  <a:cubicBezTo>
                    <a:pt x="15183" y="19385"/>
                    <a:pt x="14751" y="19342"/>
                    <a:pt x="14323" y="19342"/>
                  </a:cubicBezTo>
                  <a:cubicBezTo>
                    <a:pt x="14003" y="19342"/>
                    <a:pt x="13684" y="19365"/>
                    <a:pt x="13376" y="19408"/>
                  </a:cubicBezTo>
                  <a:cubicBezTo>
                    <a:pt x="12739" y="19490"/>
                    <a:pt x="12124" y="19646"/>
                    <a:pt x="11519" y="19845"/>
                  </a:cubicBezTo>
                  <a:cubicBezTo>
                    <a:pt x="11588" y="19689"/>
                    <a:pt x="11657" y="19533"/>
                    <a:pt x="11729" y="19378"/>
                  </a:cubicBezTo>
                  <a:cubicBezTo>
                    <a:pt x="12736" y="19213"/>
                    <a:pt x="13692" y="19164"/>
                    <a:pt x="14700" y="19154"/>
                  </a:cubicBezTo>
                  <a:close/>
                  <a:moveTo>
                    <a:pt x="6648" y="32506"/>
                  </a:moveTo>
                  <a:cubicBezTo>
                    <a:pt x="6905" y="32506"/>
                    <a:pt x="7157" y="32526"/>
                    <a:pt x="7392" y="32562"/>
                  </a:cubicBezTo>
                  <a:cubicBezTo>
                    <a:pt x="7931" y="32634"/>
                    <a:pt x="8465" y="32790"/>
                    <a:pt x="8946" y="33112"/>
                  </a:cubicBezTo>
                  <a:cubicBezTo>
                    <a:pt x="8969" y="33269"/>
                    <a:pt x="8994" y="33426"/>
                    <a:pt x="9023" y="33582"/>
                  </a:cubicBezTo>
                  <a:cubicBezTo>
                    <a:pt x="8465" y="33408"/>
                    <a:pt x="7903" y="33379"/>
                    <a:pt x="7344" y="33379"/>
                  </a:cubicBezTo>
                  <a:cubicBezTo>
                    <a:pt x="7312" y="33379"/>
                    <a:pt x="7279" y="33379"/>
                    <a:pt x="7247" y="33379"/>
                  </a:cubicBezTo>
                  <a:cubicBezTo>
                    <a:pt x="7197" y="33378"/>
                    <a:pt x="7146" y="33378"/>
                    <a:pt x="7096" y="33378"/>
                  </a:cubicBezTo>
                  <a:cubicBezTo>
                    <a:pt x="5931" y="33378"/>
                    <a:pt x="4685" y="33659"/>
                    <a:pt x="3666" y="34257"/>
                  </a:cubicBezTo>
                  <a:cubicBezTo>
                    <a:pt x="3701" y="34172"/>
                    <a:pt x="3741" y="34089"/>
                    <a:pt x="3789" y="34005"/>
                  </a:cubicBezTo>
                  <a:cubicBezTo>
                    <a:pt x="4242" y="32896"/>
                    <a:pt x="5504" y="32506"/>
                    <a:pt x="6648" y="32506"/>
                  </a:cubicBezTo>
                  <a:close/>
                  <a:moveTo>
                    <a:pt x="7391" y="33563"/>
                  </a:moveTo>
                  <a:cubicBezTo>
                    <a:pt x="7984" y="33563"/>
                    <a:pt x="8566" y="33694"/>
                    <a:pt x="9103" y="34010"/>
                  </a:cubicBezTo>
                  <a:cubicBezTo>
                    <a:pt x="9120" y="34100"/>
                    <a:pt x="9139" y="34188"/>
                    <a:pt x="9158" y="34279"/>
                  </a:cubicBezTo>
                  <a:cubicBezTo>
                    <a:pt x="8773" y="34010"/>
                    <a:pt x="8312" y="33893"/>
                    <a:pt x="7841" y="33893"/>
                  </a:cubicBezTo>
                  <a:cubicBezTo>
                    <a:pt x="7249" y="33893"/>
                    <a:pt x="6641" y="34077"/>
                    <a:pt x="6147" y="34373"/>
                  </a:cubicBezTo>
                  <a:cubicBezTo>
                    <a:pt x="5280" y="34674"/>
                    <a:pt x="4472" y="35164"/>
                    <a:pt x="3825" y="35803"/>
                  </a:cubicBezTo>
                  <a:cubicBezTo>
                    <a:pt x="3667" y="35500"/>
                    <a:pt x="3581" y="35209"/>
                    <a:pt x="3565" y="34929"/>
                  </a:cubicBezTo>
                  <a:cubicBezTo>
                    <a:pt x="4674" y="34218"/>
                    <a:pt x="6064" y="33563"/>
                    <a:pt x="7391" y="33563"/>
                  </a:cubicBezTo>
                  <a:close/>
                  <a:moveTo>
                    <a:pt x="15190" y="44900"/>
                  </a:moveTo>
                  <a:cubicBezTo>
                    <a:pt x="15270" y="44910"/>
                    <a:pt x="15347" y="44920"/>
                    <a:pt x="15427" y="44929"/>
                  </a:cubicBezTo>
                  <a:cubicBezTo>
                    <a:pt x="15466" y="44966"/>
                    <a:pt x="15505" y="45000"/>
                    <a:pt x="15545" y="45036"/>
                  </a:cubicBezTo>
                  <a:cubicBezTo>
                    <a:pt x="15435" y="44985"/>
                    <a:pt x="15316" y="44940"/>
                    <a:pt x="15190" y="44900"/>
                  </a:cubicBezTo>
                  <a:close/>
                  <a:moveTo>
                    <a:pt x="10674" y="44366"/>
                  </a:moveTo>
                  <a:cubicBezTo>
                    <a:pt x="11662" y="44366"/>
                    <a:pt x="12667" y="44515"/>
                    <a:pt x="13661" y="44671"/>
                  </a:cubicBezTo>
                  <a:lnTo>
                    <a:pt x="13638" y="44671"/>
                  </a:lnTo>
                  <a:cubicBezTo>
                    <a:pt x="13626" y="44671"/>
                    <a:pt x="13615" y="44671"/>
                    <a:pt x="13604" y="44671"/>
                  </a:cubicBezTo>
                  <a:cubicBezTo>
                    <a:pt x="12352" y="44671"/>
                    <a:pt x="11268" y="45312"/>
                    <a:pt x="10174" y="45796"/>
                  </a:cubicBezTo>
                  <a:cubicBezTo>
                    <a:pt x="9855" y="45860"/>
                    <a:pt x="9542" y="45885"/>
                    <a:pt x="9229" y="45885"/>
                  </a:cubicBezTo>
                  <a:cubicBezTo>
                    <a:pt x="9030" y="45885"/>
                    <a:pt x="8831" y="45875"/>
                    <a:pt x="8632" y="45859"/>
                  </a:cubicBezTo>
                  <a:cubicBezTo>
                    <a:pt x="8461" y="45705"/>
                    <a:pt x="8312" y="45518"/>
                    <a:pt x="8193" y="45298"/>
                  </a:cubicBezTo>
                  <a:lnTo>
                    <a:pt x="8135" y="45306"/>
                  </a:lnTo>
                  <a:cubicBezTo>
                    <a:pt x="8121" y="45476"/>
                    <a:pt x="8148" y="45648"/>
                    <a:pt x="8205" y="45813"/>
                  </a:cubicBezTo>
                  <a:cubicBezTo>
                    <a:pt x="7722" y="45756"/>
                    <a:pt x="7237" y="45674"/>
                    <a:pt x="6735" y="45614"/>
                  </a:cubicBezTo>
                  <a:cubicBezTo>
                    <a:pt x="7312" y="45375"/>
                    <a:pt x="7859" y="45054"/>
                    <a:pt x="8367" y="44722"/>
                  </a:cubicBezTo>
                  <a:cubicBezTo>
                    <a:pt x="9114" y="44460"/>
                    <a:pt x="9889" y="44366"/>
                    <a:pt x="10674" y="44366"/>
                  </a:cubicBezTo>
                  <a:close/>
                  <a:moveTo>
                    <a:pt x="16613" y="45934"/>
                  </a:moveTo>
                  <a:cubicBezTo>
                    <a:pt x="16636" y="45952"/>
                    <a:pt x="16659" y="45970"/>
                    <a:pt x="16683" y="45988"/>
                  </a:cubicBezTo>
                  <a:cubicBezTo>
                    <a:pt x="16571" y="46030"/>
                    <a:pt x="16457" y="46071"/>
                    <a:pt x="16344" y="46116"/>
                  </a:cubicBezTo>
                  <a:cubicBezTo>
                    <a:pt x="16306" y="46094"/>
                    <a:pt x="16268" y="46071"/>
                    <a:pt x="16228" y="46051"/>
                  </a:cubicBezTo>
                  <a:cubicBezTo>
                    <a:pt x="16354" y="46008"/>
                    <a:pt x="16483" y="45967"/>
                    <a:pt x="16613" y="45934"/>
                  </a:cubicBezTo>
                  <a:close/>
                  <a:moveTo>
                    <a:pt x="14493" y="45273"/>
                  </a:moveTo>
                  <a:cubicBezTo>
                    <a:pt x="14958" y="45273"/>
                    <a:pt x="15426" y="45296"/>
                    <a:pt x="15896" y="45345"/>
                  </a:cubicBezTo>
                  <a:cubicBezTo>
                    <a:pt x="16031" y="45462"/>
                    <a:pt x="16168" y="45576"/>
                    <a:pt x="16305" y="45688"/>
                  </a:cubicBezTo>
                  <a:lnTo>
                    <a:pt x="16359" y="45778"/>
                  </a:lnTo>
                  <a:lnTo>
                    <a:pt x="16391" y="45759"/>
                  </a:lnTo>
                  <a:cubicBezTo>
                    <a:pt x="16422" y="45782"/>
                    <a:pt x="16454" y="45808"/>
                    <a:pt x="16484" y="45833"/>
                  </a:cubicBezTo>
                  <a:cubicBezTo>
                    <a:pt x="16364" y="45803"/>
                    <a:pt x="16240" y="45790"/>
                    <a:pt x="16115" y="45790"/>
                  </a:cubicBezTo>
                  <a:cubicBezTo>
                    <a:pt x="15955" y="45790"/>
                    <a:pt x="15793" y="45811"/>
                    <a:pt x="15637" y="45843"/>
                  </a:cubicBezTo>
                  <a:cubicBezTo>
                    <a:pt x="15386" y="45787"/>
                    <a:pt x="15120" y="45763"/>
                    <a:pt x="14847" y="45763"/>
                  </a:cubicBezTo>
                  <a:cubicBezTo>
                    <a:pt x="13937" y="45763"/>
                    <a:pt x="12954" y="46030"/>
                    <a:pt x="12215" y="46273"/>
                  </a:cubicBezTo>
                  <a:cubicBezTo>
                    <a:pt x="11746" y="46427"/>
                    <a:pt x="11200" y="46524"/>
                    <a:pt x="10657" y="46524"/>
                  </a:cubicBezTo>
                  <a:cubicBezTo>
                    <a:pt x="10206" y="46524"/>
                    <a:pt x="9756" y="46457"/>
                    <a:pt x="9354" y="46300"/>
                  </a:cubicBezTo>
                  <a:cubicBezTo>
                    <a:pt x="10076" y="46122"/>
                    <a:pt x="10681" y="45692"/>
                    <a:pt x="11368" y="45593"/>
                  </a:cubicBezTo>
                  <a:cubicBezTo>
                    <a:pt x="12403" y="45391"/>
                    <a:pt x="13442" y="45273"/>
                    <a:pt x="14493" y="45273"/>
                  </a:cubicBezTo>
                  <a:close/>
                  <a:moveTo>
                    <a:pt x="17544" y="0"/>
                  </a:moveTo>
                  <a:cubicBezTo>
                    <a:pt x="17161" y="1607"/>
                    <a:pt x="18610" y="3572"/>
                    <a:pt x="20220" y="4111"/>
                  </a:cubicBezTo>
                  <a:cubicBezTo>
                    <a:pt x="20529" y="4198"/>
                    <a:pt x="20833" y="4238"/>
                    <a:pt x="21131" y="4238"/>
                  </a:cubicBezTo>
                  <a:cubicBezTo>
                    <a:pt x="22309" y="4238"/>
                    <a:pt x="23398" y="3624"/>
                    <a:pt x="24336" y="2886"/>
                  </a:cubicBezTo>
                  <a:lnTo>
                    <a:pt x="24336" y="2886"/>
                  </a:lnTo>
                  <a:cubicBezTo>
                    <a:pt x="23738" y="3822"/>
                    <a:pt x="23060" y="4714"/>
                    <a:pt x="22335" y="5575"/>
                  </a:cubicBezTo>
                  <a:cubicBezTo>
                    <a:pt x="21633" y="5146"/>
                    <a:pt x="20902" y="4962"/>
                    <a:pt x="20131" y="4735"/>
                  </a:cubicBezTo>
                  <a:cubicBezTo>
                    <a:pt x="18906" y="3998"/>
                    <a:pt x="18145" y="2819"/>
                    <a:pt x="17101" y="1838"/>
                  </a:cubicBezTo>
                  <a:lnTo>
                    <a:pt x="17048" y="1863"/>
                  </a:lnTo>
                  <a:cubicBezTo>
                    <a:pt x="17145" y="2456"/>
                    <a:pt x="17409" y="3029"/>
                    <a:pt x="17806" y="3482"/>
                  </a:cubicBezTo>
                  <a:cubicBezTo>
                    <a:pt x="18396" y="4190"/>
                    <a:pt x="19262" y="4488"/>
                    <a:pt x="20043" y="4903"/>
                  </a:cubicBezTo>
                  <a:cubicBezTo>
                    <a:pt x="20644" y="5392"/>
                    <a:pt x="21349" y="5768"/>
                    <a:pt x="22138" y="5768"/>
                  </a:cubicBezTo>
                  <a:cubicBezTo>
                    <a:pt x="22149" y="5768"/>
                    <a:pt x="22160" y="5768"/>
                    <a:pt x="22171" y="5768"/>
                  </a:cubicBezTo>
                  <a:lnTo>
                    <a:pt x="22171" y="5768"/>
                  </a:lnTo>
                  <a:cubicBezTo>
                    <a:pt x="22061" y="5895"/>
                    <a:pt x="21952" y="6023"/>
                    <a:pt x="21840" y="6148"/>
                  </a:cubicBezTo>
                  <a:cubicBezTo>
                    <a:pt x="20340" y="5754"/>
                    <a:pt x="18893" y="4981"/>
                    <a:pt x="17822" y="3871"/>
                  </a:cubicBezTo>
                  <a:cubicBezTo>
                    <a:pt x="17259" y="3046"/>
                    <a:pt x="16413" y="2320"/>
                    <a:pt x="15445" y="2033"/>
                  </a:cubicBezTo>
                  <a:lnTo>
                    <a:pt x="15420" y="2086"/>
                  </a:lnTo>
                  <a:cubicBezTo>
                    <a:pt x="16250" y="2685"/>
                    <a:pt x="16865" y="3361"/>
                    <a:pt x="17417" y="4205"/>
                  </a:cubicBezTo>
                  <a:cubicBezTo>
                    <a:pt x="18563" y="5360"/>
                    <a:pt x="20208" y="5670"/>
                    <a:pt x="21627" y="6387"/>
                  </a:cubicBezTo>
                  <a:cubicBezTo>
                    <a:pt x="21497" y="6532"/>
                    <a:pt x="21365" y="6677"/>
                    <a:pt x="21232" y="6821"/>
                  </a:cubicBezTo>
                  <a:cubicBezTo>
                    <a:pt x="20326" y="6273"/>
                    <a:pt x="19119" y="6084"/>
                    <a:pt x="18127" y="5667"/>
                  </a:cubicBezTo>
                  <a:cubicBezTo>
                    <a:pt x="16697" y="4901"/>
                    <a:pt x="16168" y="3117"/>
                    <a:pt x="14677" y="2345"/>
                  </a:cubicBezTo>
                  <a:cubicBezTo>
                    <a:pt x="14406" y="2193"/>
                    <a:pt x="14076" y="2061"/>
                    <a:pt x="13753" y="2061"/>
                  </a:cubicBezTo>
                  <a:cubicBezTo>
                    <a:pt x="13645" y="2061"/>
                    <a:pt x="13537" y="2075"/>
                    <a:pt x="13432" y="2109"/>
                  </a:cubicBezTo>
                  <a:lnTo>
                    <a:pt x="13437" y="2168"/>
                  </a:lnTo>
                  <a:cubicBezTo>
                    <a:pt x="14222" y="2339"/>
                    <a:pt x="14675" y="3011"/>
                    <a:pt x="15216" y="3551"/>
                  </a:cubicBezTo>
                  <a:lnTo>
                    <a:pt x="16051" y="4395"/>
                  </a:lnTo>
                  <a:cubicBezTo>
                    <a:pt x="16568" y="5002"/>
                    <a:pt x="17353" y="5422"/>
                    <a:pt x="18035" y="5833"/>
                  </a:cubicBezTo>
                  <a:cubicBezTo>
                    <a:pt x="18923" y="6495"/>
                    <a:pt x="19966" y="6955"/>
                    <a:pt x="21085" y="6981"/>
                  </a:cubicBezTo>
                  <a:cubicBezTo>
                    <a:pt x="21060" y="7007"/>
                    <a:pt x="21035" y="7034"/>
                    <a:pt x="21011" y="7061"/>
                  </a:cubicBezTo>
                  <a:cubicBezTo>
                    <a:pt x="19700" y="6853"/>
                    <a:pt x="18399" y="6445"/>
                    <a:pt x="17276" y="5738"/>
                  </a:cubicBezTo>
                  <a:cubicBezTo>
                    <a:pt x="16084" y="5015"/>
                    <a:pt x="15119" y="3893"/>
                    <a:pt x="13688" y="3604"/>
                  </a:cubicBezTo>
                  <a:lnTo>
                    <a:pt x="13666" y="3658"/>
                  </a:lnTo>
                  <a:cubicBezTo>
                    <a:pt x="14584" y="4238"/>
                    <a:pt x="15333" y="4847"/>
                    <a:pt x="16112" y="5598"/>
                  </a:cubicBezTo>
                  <a:cubicBezTo>
                    <a:pt x="17505" y="6539"/>
                    <a:pt x="19198" y="6750"/>
                    <a:pt x="20751" y="7336"/>
                  </a:cubicBezTo>
                  <a:lnTo>
                    <a:pt x="20592" y="7503"/>
                  </a:lnTo>
                  <a:cubicBezTo>
                    <a:pt x="20530" y="7496"/>
                    <a:pt x="20469" y="7492"/>
                    <a:pt x="20409" y="7492"/>
                  </a:cubicBezTo>
                  <a:cubicBezTo>
                    <a:pt x="20136" y="7492"/>
                    <a:pt x="19884" y="7559"/>
                    <a:pt x="19640" y="7604"/>
                  </a:cubicBezTo>
                  <a:cubicBezTo>
                    <a:pt x="19561" y="7625"/>
                    <a:pt x="19481" y="7645"/>
                    <a:pt x="19400" y="7666"/>
                  </a:cubicBezTo>
                  <a:cubicBezTo>
                    <a:pt x="17401" y="6864"/>
                    <a:pt x="15642" y="5552"/>
                    <a:pt x="13612" y="4790"/>
                  </a:cubicBezTo>
                  <a:lnTo>
                    <a:pt x="13612" y="4790"/>
                  </a:lnTo>
                  <a:cubicBezTo>
                    <a:pt x="14379" y="5655"/>
                    <a:pt x="15684" y="6320"/>
                    <a:pt x="16760" y="6905"/>
                  </a:cubicBezTo>
                  <a:cubicBezTo>
                    <a:pt x="17519" y="7239"/>
                    <a:pt x="18316" y="7457"/>
                    <a:pt x="19089" y="7739"/>
                  </a:cubicBezTo>
                  <a:cubicBezTo>
                    <a:pt x="18290" y="7920"/>
                    <a:pt x="17446" y="8049"/>
                    <a:pt x="16623" y="8049"/>
                  </a:cubicBezTo>
                  <a:cubicBezTo>
                    <a:pt x="15094" y="8049"/>
                    <a:pt x="13637" y="7603"/>
                    <a:pt x="12686" y="6211"/>
                  </a:cubicBezTo>
                  <a:lnTo>
                    <a:pt x="12686" y="6211"/>
                  </a:lnTo>
                  <a:cubicBezTo>
                    <a:pt x="12899" y="7484"/>
                    <a:pt x="14552" y="8558"/>
                    <a:pt x="15950" y="8558"/>
                  </a:cubicBezTo>
                  <a:cubicBezTo>
                    <a:pt x="16092" y="8558"/>
                    <a:pt x="16231" y="8547"/>
                    <a:pt x="16366" y="8523"/>
                  </a:cubicBezTo>
                  <a:cubicBezTo>
                    <a:pt x="17356" y="8433"/>
                    <a:pt x="18375" y="7994"/>
                    <a:pt x="19375" y="7846"/>
                  </a:cubicBezTo>
                  <a:cubicBezTo>
                    <a:pt x="19584" y="7928"/>
                    <a:pt x="19793" y="8017"/>
                    <a:pt x="19999" y="8116"/>
                  </a:cubicBezTo>
                  <a:cubicBezTo>
                    <a:pt x="19833" y="8284"/>
                    <a:pt x="19667" y="8452"/>
                    <a:pt x="19499" y="8618"/>
                  </a:cubicBezTo>
                  <a:cubicBezTo>
                    <a:pt x="18705" y="9059"/>
                    <a:pt x="17787" y="9412"/>
                    <a:pt x="16893" y="9412"/>
                  </a:cubicBezTo>
                  <a:cubicBezTo>
                    <a:pt x="16505" y="9412"/>
                    <a:pt x="16121" y="9346"/>
                    <a:pt x="15754" y="9191"/>
                  </a:cubicBezTo>
                  <a:cubicBezTo>
                    <a:pt x="14539" y="8531"/>
                    <a:pt x="13161" y="7905"/>
                    <a:pt x="11815" y="7482"/>
                  </a:cubicBezTo>
                  <a:lnTo>
                    <a:pt x="11790" y="7535"/>
                  </a:lnTo>
                  <a:cubicBezTo>
                    <a:pt x="13024" y="8362"/>
                    <a:pt x="14199" y="9087"/>
                    <a:pt x="15615" y="9610"/>
                  </a:cubicBezTo>
                  <a:cubicBezTo>
                    <a:pt x="15883" y="9654"/>
                    <a:pt x="16147" y="9674"/>
                    <a:pt x="16407" y="9674"/>
                  </a:cubicBezTo>
                  <a:cubicBezTo>
                    <a:pt x="17270" y="9674"/>
                    <a:pt x="18098" y="9458"/>
                    <a:pt x="18919" y="9192"/>
                  </a:cubicBezTo>
                  <a:lnTo>
                    <a:pt x="18919" y="9192"/>
                  </a:lnTo>
                  <a:cubicBezTo>
                    <a:pt x="18295" y="9807"/>
                    <a:pt x="17665" y="10413"/>
                    <a:pt x="17043" y="11016"/>
                  </a:cubicBezTo>
                  <a:cubicBezTo>
                    <a:pt x="15608" y="10413"/>
                    <a:pt x="14048" y="10221"/>
                    <a:pt x="12787" y="9289"/>
                  </a:cubicBezTo>
                  <a:cubicBezTo>
                    <a:pt x="12251" y="8566"/>
                    <a:pt x="11485" y="7844"/>
                    <a:pt x="10526" y="7844"/>
                  </a:cubicBezTo>
                  <a:cubicBezTo>
                    <a:pt x="10426" y="7844"/>
                    <a:pt x="10325" y="7852"/>
                    <a:pt x="10221" y="7869"/>
                  </a:cubicBezTo>
                  <a:cubicBezTo>
                    <a:pt x="10972" y="8438"/>
                    <a:pt x="11868" y="8861"/>
                    <a:pt x="12666" y="9437"/>
                  </a:cubicBezTo>
                  <a:cubicBezTo>
                    <a:pt x="13452" y="10068"/>
                    <a:pt x="14217" y="10780"/>
                    <a:pt x="15223" y="11041"/>
                  </a:cubicBezTo>
                  <a:cubicBezTo>
                    <a:pt x="15526" y="11120"/>
                    <a:pt x="16136" y="11232"/>
                    <a:pt x="16622" y="11232"/>
                  </a:cubicBezTo>
                  <a:cubicBezTo>
                    <a:pt x="16694" y="11232"/>
                    <a:pt x="16763" y="11229"/>
                    <a:pt x="16828" y="11224"/>
                  </a:cubicBezTo>
                  <a:lnTo>
                    <a:pt x="16828" y="11224"/>
                  </a:lnTo>
                  <a:cubicBezTo>
                    <a:pt x="16808" y="11244"/>
                    <a:pt x="16787" y="11264"/>
                    <a:pt x="16767" y="11285"/>
                  </a:cubicBezTo>
                  <a:cubicBezTo>
                    <a:pt x="16526" y="11572"/>
                    <a:pt x="16288" y="11864"/>
                    <a:pt x="16052" y="12160"/>
                  </a:cubicBezTo>
                  <a:cubicBezTo>
                    <a:pt x="14754" y="11675"/>
                    <a:pt x="13196" y="11364"/>
                    <a:pt x="12083" y="10641"/>
                  </a:cubicBezTo>
                  <a:cubicBezTo>
                    <a:pt x="11493" y="9957"/>
                    <a:pt x="11035" y="9272"/>
                    <a:pt x="10401" y="8582"/>
                  </a:cubicBezTo>
                  <a:lnTo>
                    <a:pt x="10345" y="8601"/>
                  </a:lnTo>
                  <a:cubicBezTo>
                    <a:pt x="10384" y="9611"/>
                    <a:pt x="11127" y="10361"/>
                    <a:pt x="11966" y="10792"/>
                  </a:cubicBezTo>
                  <a:cubicBezTo>
                    <a:pt x="12938" y="11586"/>
                    <a:pt x="14104" y="12409"/>
                    <a:pt x="15381" y="12409"/>
                  </a:cubicBezTo>
                  <a:cubicBezTo>
                    <a:pt x="15550" y="12409"/>
                    <a:pt x="15720" y="12394"/>
                    <a:pt x="15893" y="12364"/>
                  </a:cubicBezTo>
                  <a:lnTo>
                    <a:pt x="15893" y="12364"/>
                  </a:lnTo>
                  <a:cubicBezTo>
                    <a:pt x="15648" y="12675"/>
                    <a:pt x="15406" y="12992"/>
                    <a:pt x="15169" y="13313"/>
                  </a:cubicBezTo>
                  <a:cubicBezTo>
                    <a:pt x="14862" y="13342"/>
                    <a:pt x="14554" y="13357"/>
                    <a:pt x="14248" y="13357"/>
                  </a:cubicBezTo>
                  <a:cubicBezTo>
                    <a:pt x="12831" y="13357"/>
                    <a:pt x="11441" y="13032"/>
                    <a:pt x="10247" y="12250"/>
                  </a:cubicBezTo>
                  <a:cubicBezTo>
                    <a:pt x="9632" y="11630"/>
                    <a:pt x="8800" y="10852"/>
                    <a:pt x="7875" y="10852"/>
                  </a:cubicBezTo>
                  <a:cubicBezTo>
                    <a:pt x="7673" y="10852"/>
                    <a:pt x="7466" y="10890"/>
                    <a:pt x="7256" y="10974"/>
                  </a:cubicBezTo>
                  <a:lnTo>
                    <a:pt x="7277" y="11029"/>
                  </a:lnTo>
                  <a:cubicBezTo>
                    <a:pt x="8318" y="11256"/>
                    <a:pt x="9176" y="11941"/>
                    <a:pt x="10137" y="12406"/>
                  </a:cubicBezTo>
                  <a:cubicBezTo>
                    <a:pt x="11068" y="13052"/>
                    <a:pt x="11954" y="13816"/>
                    <a:pt x="13155" y="13919"/>
                  </a:cubicBezTo>
                  <a:cubicBezTo>
                    <a:pt x="13226" y="13930"/>
                    <a:pt x="13311" y="13935"/>
                    <a:pt x="13405" y="13935"/>
                  </a:cubicBezTo>
                  <a:cubicBezTo>
                    <a:pt x="13853" y="13935"/>
                    <a:pt x="14518" y="13816"/>
                    <a:pt x="14948" y="13613"/>
                  </a:cubicBezTo>
                  <a:lnTo>
                    <a:pt x="14948" y="13613"/>
                  </a:lnTo>
                  <a:cubicBezTo>
                    <a:pt x="14697" y="13958"/>
                    <a:pt x="14449" y="14309"/>
                    <a:pt x="14208" y="14663"/>
                  </a:cubicBezTo>
                  <a:cubicBezTo>
                    <a:pt x="13740" y="14768"/>
                    <a:pt x="13260" y="14824"/>
                    <a:pt x="12781" y="14824"/>
                  </a:cubicBezTo>
                  <a:cubicBezTo>
                    <a:pt x="11714" y="14824"/>
                    <a:pt x="10657" y="14547"/>
                    <a:pt x="9785" y="13922"/>
                  </a:cubicBezTo>
                  <a:cubicBezTo>
                    <a:pt x="9162" y="13145"/>
                    <a:pt x="8458" y="12291"/>
                    <a:pt x="7399" y="12117"/>
                  </a:cubicBezTo>
                  <a:lnTo>
                    <a:pt x="7399" y="12117"/>
                  </a:lnTo>
                  <a:cubicBezTo>
                    <a:pt x="8127" y="13205"/>
                    <a:pt x="9451" y="13829"/>
                    <a:pt x="10472" y="14693"/>
                  </a:cubicBezTo>
                  <a:cubicBezTo>
                    <a:pt x="11035" y="15151"/>
                    <a:pt x="11804" y="15424"/>
                    <a:pt x="12551" y="15424"/>
                  </a:cubicBezTo>
                  <a:cubicBezTo>
                    <a:pt x="13055" y="15424"/>
                    <a:pt x="13549" y="15300"/>
                    <a:pt x="13964" y="15025"/>
                  </a:cubicBezTo>
                  <a:lnTo>
                    <a:pt x="13964" y="15025"/>
                  </a:lnTo>
                  <a:cubicBezTo>
                    <a:pt x="13793" y="15283"/>
                    <a:pt x="13624" y="15543"/>
                    <a:pt x="13459" y="15804"/>
                  </a:cubicBezTo>
                  <a:cubicBezTo>
                    <a:pt x="12974" y="15906"/>
                    <a:pt x="12504" y="15945"/>
                    <a:pt x="12037" y="15945"/>
                  </a:cubicBezTo>
                  <a:cubicBezTo>
                    <a:pt x="11320" y="15945"/>
                    <a:pt x="10609" y="15852"/>
                    <a:pt x="9860" y="15746"/>
                  </a:cubicBezTo>
                  <a:cubicBezTo>
                    <a:pt x="9550" y="15688"/>
                    <a:pt x="9234" y="15597"/>
                    <a:pt x="8976" y="15410"/>
                  </a:cubicBezTo>
                  <a:cubicBezTo>
                    <a:pt x="8267" y="14780"/>
                    <a:pt x="7807" y="14039"/>
                    <a:pt x="7357" y="13164"/>
                  </a:cubicBezTo>
                  <a:lnTo>
                    <a:pt x="7298" y="13168"/>
                  </a:lnTo>
                  <a:cubicBezTo>
                    <a:pt x="7089" y="14248"/>
                    <a:pt x="7908" y="15221"/>
                    <a:pt x="8877" y="15572"/>
                  </a:cubicBezTo>
                  <a:cubicBezTo>
                    <a:pt x="9697" y="16098"/>
                    <a:pt x="10754" y="16556"/>
                    <a:pt x="11756" y="16556"/>
                  </a:cubicBezTo>
                  <a:cubicBezTo>
                    <a:pt x="12292" y="16556"/>
                    <a:pt x="12812" y="16425"/>
                    <a:pt x="13272" y="16104"/>
                  </a:cubicBezTo>
                  <a:lnTo>
                    <a:pt x="13272" y="16104"/>
                  </a:lnTo>
                  <a:cubicBezTo>
                    <a:pt x="12958" y="16611"/>
                    <a:pt x="12655" y="17125"/>
                    <a:pt x="12365" y="17648"/>
                  </a:cubicBezTo>
                  <a:cubicBezTo>
                    <a:pt x="10767" y="17632"/>
                    <a:pt x="9144" y="17260"/>
                    <a:pt x="7887" y="16253"/>
                  </a:cubicBezTo>
                  <a:cubicBezTo>
                    <a:pt x="7653" y="16006"/>
                    <a:pt x="7515" y="15710"/>
                    <a:pt x="7307" y="15416"/>
                  </a:cubicBezTo>
                  <a:cubicBezTo>
                    <a:pt x="6922" y="14950"/>
                    <a:pt x="6334" y="14496"/>
                    <a:pt x="5700" y="14496"/>
                  </a:cubicBezTo>
                  <a:cubicBezTo>
                    <a:pt x="5610" y="14496"/>
                    <a:pt x="5519" y="14506"/>
                    <a:pt x="5428" y="14525"/>
                  </a:cubicBezTo>
                  <a:lnTo>
                    <a:pt x="5435" y="14584"/>
                  </a:lnTo>
                  <a:cubicBezTo>
                    <a:pt x="6048" y="14841"/>
                    <a:pt x="6458" y="15325"/>
                    <a:pt x="6948" y="15752"/>
                  </a:cubicBezTo>
                  <a:cubicBezTo>
                    <a:pt x="7793" y="16338"/>
                    <a:pt x="8487" y="17193"/>
                    <a:pt x="9403" y="17686"/>
                  </a:cubicBezTo>
                  <a:cubicBezTo>
                    <a:pt x="9891" y="17958"/>
                    <a:pt x="10469" y="18115"/>
                    <a:pt x="11040" y="18115"/>
                  </a:cubicBezTo>
                  <a:cubicBezTo>
                    <a:pt x="11465" y="18115"/>
                    <a:pt x="11887" y="18028"/>
                    <a:pt x="12263" y="17837"/>
                  </a:cubicBezTo>
                  <a:lnTo>
                    <a:pt x="12263" y="17837"/>
                  </a:lnTo>
                  <a:cubicBezTo>
                    <a:pt x="11899" y="18503"/>
                    <a:pt x="11556" y="19180"/>
                    <a:pt x="11237" y="19866"/>
                  </a:cubicBezTo>
                  <a:cubicBezTo>
                    <a:pt x="10843" y="19572"/>
                    <a:pt x="9771" y="18771"/>
                    <a:pt x="9771" y="18771"/>
                  </a:cubicBezTo>
                  <a:cubicBezTo>
                    <a:pt x="8190" y="17542"/>
                    <a:pt x="6314" y="16829"/>
                    <a:pt x="4496" y="15959"/>
                  </a:cubicBezTo>
                  <a:lnTo>
                    <a:pt x="4496" y="15959"/>
                  </a:lnTo>
                  <a:cubicBezTo>
                    <a:pt x="6273" y="17964"/>
                    <a:pt x="9314" y="18177"/>
                    <a:pt x="11127" y="20106"/>
                  </a:cubicBezTo>
                  <a:cubicBezTo>
                    <a:pt x="10971" y="20447"/>
                    <a:pt x="10822" y="20791"/>
                    <a:pt x="10680" y="21138"/>
                  </a:cubicBezTo>
                  <a:cubicBezTo>
                    <a:pt x="8885" y="18337"/>
                    <a:pt x="4436" y="19729"/>
                    <a:pt x="2425" y="17059"/>
                  </a:cubicBezTo>
                  <a:lnTo>
                    <a:pt x="2425" y="17059"/>
                  </a:lnTo>
                  <a:cubicBezTo>
                    <a:pt x="2396" y="17580"/>
                    <a:pt x="3580" y="18601"/>
                    <a:pt x="4138" y="18871"/>
                  </a:cubicBezTo>
                  <a:cubicBezTo>
                    <a:pt x="6167" y="20073"/>
                    <a:pt x="9626" y="18807"/>
                    <a:pt x="10505" y="21579"/>
                  </a:cubicBezTo>
                  <a:cubicBezTo>
                    <a:pt x="10404" y="21838"/>
                    <a:pt x="10306" y="22098"/>
                    <a:pt x="10212" y="22358"/>
                  </a:cubicBezTo>
                  <a:cubicBezTo>
                    <a:pt x="9149" y="20854"/>
                    <a:pt x="7106" y="20638"/>
                    <a:pt x="5410" y="20434"/>
                  </a:cubicBezTo>
                  <a:cubicBezTo>
                    <a:pt x="4358" y="20163"/>
                    <a:pt x="3444" y="19530"/>
                    <a:pt x="2545" y="18903"/>
                  </a:cubicBezTo>
                  <a:lnTo>
                    <a:pt x="2545" y="18903"/>
                  </a:lnTo>
                  <a:cubicBezTo>
                    <a:pt x="2940" y="19721"/>
                    <a:pt x="4319" y="20673"/>
                    <a:pt x="5288" y="20940"/>
                  </a:cubicBezTo>
                  <a:cubicBezTo>
                    <a:pt x="6409" y="21206"/>
                    <a:pt x="7549" y="20913"/>
                    <a:pt x="8620" y="21318"/>
                  </a:cubicBezTo>
                  <a:cubicBezTo>
                    <a:pt x="9280" y="21565"/>
                    <a:pt x="9792" y="22098"/>
                    <a:pt x="10085" y="22722"/>
                  </a:cubicBezTo>
                  <a:cubicBezTo>
                    <a:pt x="9936" y="23156"/>
                    <a:pt x="9798" y="23592"/>
                    <a:pt x="9672" y="24030"/>
                  </a:cubicBezTo>
                  <a:cubicBezTo>
                    <a:pt x="9415" y="23307"/>
                    <a:pt x="8788" y="22700"/>
                    <a:pt x="8086" y="22381"/>
                  </a:cubicBezTo>
                  <a:cubicBezTo>
                    <a:pt x="6824" y="21743"/>
                    <a:pt x="5455" y="21993"/>
                    <a:pt x="4150" y="21764"/>
                  </a:cubicBezTo>
                  <a:cubicBezTo>
                    <a:pt x="2923" y="21324"/>
                    <a:pt x="1839" y="20694"/>
                    <a:pt x="584" y="20247"/>
                  </a:cubicBezTo>
                  <a:lnTo>
                    <a:pt x="550" y="20295"/>
                  </a:lnTo>
                  <a:cubicBezTo>
                    <a:pt x="1754" y="21762"/>
                    <a:pt x="3710" y="21868"/>
                    <a:pt x="5407" y="22194"/>
                  </a:cubicBezTo>
                  <a:cubicBezTo>
                    <a:pt x="7023" y="22575"/>
                    <a:pt x="8547" y="23029"/>
                    <a:pt x="9608" y="24256"/>
                  </a:cubicBezTo>
                  <a:cubicBezTo>
                    <a:pt x="9525" y="24553"/>
                    <a:pt x="9449" y="24851"/>
                    <a:pt x="9377" y="25148"/>
                  </a:cubicBezTo>
                  <a:cubicBezTo>
                    <a:pt x="8401" y="24000"/>
                    <a:pt x="6866" y="23592"/>
                    <a:pt x="5385" y="23592"/>
                  </a:cubicBezTo>
                  <a:cubicBezTo>
                    <a:pt x="5204" y="23592"/>
                    <a:pt x="5024" y="23598"/>
                    <a:pt x="4845" y="23610"/>
                  </a:cubicBezTo>
                  <a:cubicBezTo>
                    <a:pt x="4166" y="23622"/>
                    <a:pt x="3497" y="23815"/>
                    <a:pt x="2828" y="23815"/>
                  </a:cubicBezTo>
                  <a:cubicBezTo>
                    <a:pt x="2654" y="23815"/>
                    <a:pt x="2480" y="23802"/>
                    <a:pt x="2305" y="23769"/>
                  </a:cubicBezTo>
                  <a:cubicBezTo>
                    <a:pt x="1494" y="23633"/>
                    <a:pt x="718" y="23213"/>
                    <a:pt x="46" y="22658"/>
                  </a:cubicBezTo>
                  <a:lnTo>
                    <a:pt x="1" y="22698"/>
                  </a:lnTo>
                  <a:cubicBezTo>
                    <a:pt x="525" y="23418"/>
                    <a:pt x="1300" y="23984"/>
                    <a:pt x="2209" y="24224"/>
                  </a:cubicBezTo>
                  <a:cubicBezTo>
                    <a:pt x="2475" y="24280"/>
                    <a:pt x="2746" y="24302"/>
                    <a:pt x="3021" y="24302"/>
                  </a:cubicBezTo>
                  <a:cubicBezTo>
                    <a:pt x="4140" y="24302"/>
                    <a:pt x="5317" y="23935"/>
                    <a:pt x="6420" y="23935"/>
                  </a:cubicBezTo>
                  <a:cubicBezTo>
                    <a:pt x="7183" y="23935"/>
                    <a:pt x="7911" y="24110"/>
                    <a:pt x="8561" y="24703"/>
                  </a:cubicBezTo>
                  <a:cubicBezTo>
                    <a:pt x="8857" y="24955"/>
                    <a:pt x="9074" y="25277"/>
                    <a:pt x="9271" y="25608"/>
                  </a:cubicBezTo>
                  <a:cubicBezTo>
                    <a:pt x="9210" y="25889"/>
                    <a:pt x="9153" y="26171"/>
                    <a:pt x="9101" y="26454"/>
                  </a:cubicBezTo>
                  <a:cubicBezTo>
                    <a:pt x="8159" y="25284"/>
                    <a:pt x="6775" y="24512"/>
                    <a:pt x="5253" y="24432"/>
                  </a:cubicBezTo>
                  <a:cubicBezTo>
                    <a:pt x="5151" y="24425"/>
                    <a:pt x="5051" y="24422"/>
                    <a:pt x="4951" y="24422"/>
                  </a:cubicBezTo>
                  <a:cubicBezTo>
                    <a:pt x="3896" y="24422"/>
                    <a:pt x="2886" y="24749"/>
                    <a:pt x="1873" y="24749"/>
                  </a:cubicBezTo>
                  <a:cubicBezTo>
                    <a:pt x="1417" y="24749"/>
                    <a:pt x="960" y="24683"/>
                    <a:pt x="498" y="24490"/>
                  </a:cubicBezTo>
                  <a:lnTo>
                    <a:pt x="498" y="24490"/>
                  </a:lnTo>
                  <a:cubicBezTo>
                    <a:pt x="997" y="25004"/>
                    <a:pt x="1705" y="25150"/>
                    <a:pt x="2465" y="25150"/>
                  </a:cubicBezTo>
                  <a:cubicBezTo>
                    <a:pt x="3413" y="25150"/>
                    <a:pt x="4442" y="24923"/>
                    <a:pt x="5249" y="24898"/>
                  </a:cubicBezTo>
                  <a:cubicBezTo>
                    <a:pt x="5409" y="24877"/>
                    <a:pt x="5568" y="24867"/>
                    <a:pt x="5726" y="24867"/>
                  </a:cubicBezTo>
                  <a:cubicBezTo>
                    <a:pt x="7111" y="24867"/>
                    <a:pt x="8411" y="25655"/>
                    <a:pt x="9020" y="26921"/>
                  </a:cubicBezTo>
                  <a:cubicBezTo>
                    <a:pt x="8988" y="27117"/>
                    <a:pt x="8960" y="27315"/>
                    <a:pt x="8934" y="27512"/>
                  </a:cubicBezTo>
                  <a:cubicBezTo>
                    <a:pt x="8097" y="26564"/>
                    <a:pt x="6938" y="25894"/>
                    <a:pt x="5683" y="25894"/>
                  </a:cubicBezTo>
                  <a:cubicBezTo>
                    <a:pt x="5417" y="25894"/>
                    <a:pt x="5146" y="25924"/>
                    <a:pt x="4874" y="25988"/>
                  </a:cubicBezTo>
                  <a:cubicBezTo>
                    <a:pt x="4143" y="26108"/>
                    <a:pt x="3500" y="26441"/>
                    <a:pt x="2867" y="26441"/>
                  </a:cubicBezTo>
                  <a:cubicBezTo>
                    <a:pt x="2767" y="26441"/>
                    <a:pt x="2668" y="26433"/>
                    <a:pt x="2568" y="26414"/>
                  </a:cubicBezTo>
                  <a:cubicBezTo>
                    <a:pt x="1807" y="26318"/>
                    <a:pt x="1062" y="25959"/>
                    <a:pt x="372" y="25524"/>
                  </a:cubicBezTo>
                  <a:lnTo>
                    <a:pt x="372" y="25524"/>
                  </a:lnTo>
                  <a:cubicBezTo>
                    <a:pt x="378" y="25904"/>
                    <a:pt x="1929" y="26809"/>
                    <a:pt x="2488" y="26868"/>
                  </a:cubicBezTo>
                  <a:cubicBezTo>
                    <a:pt x="2659" y="26911"/>
                    <a:pt x="2829" y="26930"/>
                    <a:pt x="2998" y="26930"/>
                  </a:cubicBezTo>
                  <a:cubicBezTo>
                    <a:pt x="3682" y="26930"/>
                    <a:pt x="4354" y="26632"/>
                    <a:pt x="4986" y="26451"/>
                  </a:cubicBezTo>
                  <a:cubicBezTo>
                    <a:pt x="5383" y="26296"/>
                    <a:pt x="5770" y="26224"/>
                    <a:pt x="6141" y="26224"/>
                  </a:cubicBezTo>
                  <a:cubicBezTo>
                    <a:pt x="7274" y="26224"/>
                    <a:pt x="8253" y="26899"/>
                    <a:pt x="8878" y="27966"/>
                  </a:cubicBezTo>
                  <a:cubicBezTo>
                    <a:pt x="8864" y="28099"/>
                    <a:pt x="8849" y="28232"/>
                    <a:pt x="8838" y="28365"/>
                  </a:cubicBezTo>
                  <a:cubicBezTo>
                    <a:pt x="8234" y="27740"/>
                    <a:pt x="7365" y="27451"/>
                    <a:pt x="6494" y="27451"/>
                  </a:cubicBezTo>
                  <a:cubicBezTo>
                    <a:pt x="6164" y="27451"/>
                    <a:pt x="5833" y="27493"/>
                    <a:pt x="5516" y="27573"/>
                  </a:cubicBezTo>
                  <a:cubicBezTo>
                    <a:pt x="4847" y="27698"/>
                    <a:pt x="4245" y="28093"/>
                    <a:pt x="3690" y="28143"/>
                  </a:cubicBezTo>
                  <a:cubicBezTo>
                    <a:pt x="3605" y="28151"/>
                    <a:pt x="3520" y="28155"/>
                    <a:pt x="3434" y="28155"/>
                  </a:cubicBezTo>
                  <a:cubicBezTo>
                    <a:pt x="2915" y="28155"/>
                    <a:pt x="2368" y="28013"/>
                    <a:pt x="1850" y="27806"/>
                  </a:cubicBezTo>
                  <a:lnTo>
                    <a:pt x="1819" y="27855"/>
                  </a:lnTo>
                  <a:cubicBezTo>
                    <a:pt x="2337" y="28275"/>
                    <a:pt x="2986" y="28578"/>
                    <a:pt x="3710" y="28589"/>
                  </a:cubicBezTo>
                  <a:cubicBezTo>
                    <a:pt x="4348" y="28589"/>
                    <a:pt x="5064" y="28227"/>
                    <a:pt x="5649" y="28067"/>
                  </a:cubicBezTo>
                  <a:cubicBezTo>
                    <a:pt x="6086" y="27898"/>
                    <a:pt x="6569" y="27792"/>
                    <a:pt x="7034" y="27792"/>
                  </a:cubicBezTo>
                  <a:cubicBezTo>
                    <a:pt x="7740" y="27792"/>
                    <a:pt x="8405" y="28035"/>
                    <a:pt x="8811" y="28673"/>
                  </a:cubicBezTo>
                  <a:cubicBezTo>
                    <a:pt x="8784" y="29010"/>
                    <a:pt x="8765" y="29348"/>
                    <a:pt x="8755" y="29686"/>
                  </a:cubicBezTo>
                  <a:cubicBezTo>
                    <a:pt x="7972" y="28949"/>
                    <a:pt x="6913" y="28549"/>
                    <a:pt x="5839" y="28549"/>
                  </a:cubicBezTo>
                  <a:cubicBezTo>
                    <a:pt x="5642" y="28549"/>
                    <a:pt x="5445" y="28563"/>
                    <a:pt x="5249" y="28590"/>
                  </a:cubicBezTo>
                  <a:cubicBezTo>
                    <a:pt x="4338" y="28679"/>
                    <a:pt x="3416" y="29069"/>
                    <a:pt x="2528" y="29069"/>
                  </a:cubicBezTo>
                  <a:cubicBezTo>
                    <a:pt x="2095" y="29069"/>
                    <a:pt x="1670" y="28976"/>
                    <a:pt x="1259" y="28710"/>
                  </a:cubicBezTo>
                  <a:lnTo>
                    <a:pt x="1213" y="28745"/>
                  </a:lnTo>
                  <a:cubicBezTo>
                    <a:pt x="1734" y="29300"/>
                    <a:pt x="2336" y="29478"/>
                    <a:pt x="2977" y="29478"/>
                  </a:cubicBezTo>
                  <a:cubicBezTo>
                    <a:pt x="4123" y="29478"/>
                    <a:pt x="5395" y="28909"/>
                    <a:pt x="6558" y="28909"/>
                  </a:cubicBezTo>
                  <a:cubicBezTo>
                    <a:pt x="6828" y="28909"/>
                    <a:pt x="7091" y="28940"/>
                    <a:pt x="7346" y="29015"/>
                  </a:cubicBezTo>
                  <a:cubicBezTo>
                    <a:pt x="7920" y="29190"/>
                    <a:pt x="8397" y="29587"/>
                    <a:pt x="8747" y="30069"/>
                  </a:cubicBezTo>
                  <a:cubicBezTo>
                    <a:pt x="8743" y="30392"/>
                    <a:pt x="8747" y="30714"/>
                    <a:pt x="8760" y="31036"/>
                  </a:cubicBezTo>
                  <a:cubicBezTo>
                    <a:pt x="8077" y="30411"/>
                    <a:pt x="7168" y="30072"/>
                    <a:pt x="6245" y="30072"/>
                  </a:cubicBezTo>
                  <a:cubicBezTo>
                    <a:pt x="5926" y="30072"/>
                    <a:pt x="5606" y="30112"/>
                    <a:pt x="5292" y="30195"/>
                  </a:cubicBezTo>
                  <a:cubicBezTo>
                    <a:pt x="3911" y="30481"/>
                    <a:pt x="3121" y="31831"/>
                    <a:pt x="1675" y="31831"/>
                  </a:cubicBezTo>
                  <a:cubicBezTo>
                    <a:pt x="1624" y="31831"/>
                    <a:pt x="1571" y="31830"/>
                    <a:pt x="1518" y="31826"/>
                  </a:cubicBezTo>
                  <a:lnTo>
                    <a:pt x="1504" y="31883"/>
                  </a:lnTo>
                  <a:cubicBezTo>
                    <a:pt x="1737" y="31961"/>
                    <a:pt x="1985" y="31999"/>
                    <a:pt x="2235" y="31999"/>
                  </a:cubicBezTo>
                  <a:cubicBezTo>
                    <a:pt x="2720" y="31999"/>
                    <a:pt x="3216" y="31857"/>
                    <a:pt x="3640" y="31593"/>
                  </a:cubicBezTo>
                  <a:cubicBezTo>
                    <a:pt x="4593" y="30976"/>
                    <a:pt x="5663" y="30402"/>
                    <a:pt x="6796" y="30402"/>
                  </a:cubicBezTo>
                  <a:cubicBezTo>
                    <a:pt x="6998" y="30402"/>
                    <a:pt x="7203" y="30420"/>
                    <a:pt x="7409" y="30460"/>
                  </a:cubicBezTo>
                  <a:cubicBezTo>
                    <a:pt x="7967" y="30595"/>
                    <a:pt x="8442" y="30954"/>
                    <a:pt x="8780" y="31413"/>
                  </a:cubicBezTo>
                  <a:cubicBezTo>
                    <a:pt x="8803" y="31827"/>
                    <a:pt x="8841" y="32241"/>
                    <a:pt x="8892" y="32654"/>
                  </a:cubicBezTo>
                  <a:cubicBezTo>
                    <a:pt x="8406" y="32147"/>
                    <a:pt x="7673" y="31906"/>
                    <a:pt x="6938" y="31906"/>
                  </a:cubicBezTo>
                  <a:cubicBezTo>
                    <a:pt x="6326" y="31906"/>
                    <a:pt x="5713" y="32073"/>
                    <a:pt x="5239" y="32394"/>
                  </a:cubicBezTo>
                  <a:cubicBezTo>
                    <a:pt x="4592" y="32842"/>
                    <a:pt x="3936" y="33160"/>
                    <a:pt x="3383" y="33742"/>
                  </a:cubicBezTo>
                  <a:cubicBezTo>
                    <a:pt x="3167" y="33999"/>
                    <a:pt x="3073" y="34331"/>
                    <a:pt x="3086" y="34664"/>
                  </a:cubicBezTo>
                  <a:cubicBezTo>
                    <a:pt x="2455" y="35165"/>
                    <a:pt x="1962" y="35823"/>
                    <a:pt x="1707" y="36646"/>
                  </a:cubicBezTo>
                  <a:lnTo>
                    <a:pt x="1762" y="36668"/>
                  </a:lnTo>
                  <a:cubicBezTo>
                    <a:pt x="2150" y="36079"/>
                    <a:pt x="2653" y="35596"/>
                    <a:pt x="3194" y="35186"/>
                  </a:cubicBezTo>
                  <a:cubicBezTo>
                    <a:pt x="3306" y="35469"/>
                    <a:pt x="3502" y="35719"/>
                    <a:pt x="3764" y="35871"/>
                  </a:cubicBezTo>
                  <a:cubicBezTo>
                    <a:pt x="3004" y="36647"/>
                    <a:pt x="2481" y="37636"/>
                    <a:pt x="2370" y="38765"/>
                  </a:cubicBezTo>
                  <a:lnTo>
                    <a:pt x="2427" y="38783"/>
                  </a:lnTo>
                  <a:cubicBezTo>
                    <a:pt x="3525" y="37232"/>
                    <a:pt x="4433" y="35367"/>
                    <a:pt x="6223" y="34552"/>
                  </a:cubicBezTo>
                  <a:cubicBezTo>
                    <a:pt x="6702" y="34445"/>
                    <a:pt x="7179" y="34386"/>
                    <a:pt x="7655" y="34386"/>
                  </a:cubicBezTo>
                  <a:cubicBezTo>
                    <a:pt x="8185" y="34386"/>
                    <a:pt x="8713" y="34459"/>
                    <a:pt x="9242" y="34621"/>
                  </a:cubicBezTo>
                  <a:cubicBezTo>
                    <a:pt x="9296" y="34857"/>
                    <a:pt x="9355" y="35092"/>
                    <a:pt x="9420" y="35328"/>
                  </a:cubicBezTo>
                  <a:cubicBezTo>
                    <a:pt x="9206" y="35308"/>
                    <a:pt x="8991" y="35297"/>
                    <a:pt x="8776" y="35297"/>
                  </a:cubicBezTo>
                  <a:cubicBezTo>
                    <a:pt x="7843" y="35297"/>
                    <a:pt x="6911" y="35492"/>
                    <a:pt x="6066" y="35895"/>
                  </a:cubicBezTo>
                  <a:cubicBezTo>
                    <a:pt x="4719" y="36564"/>
                    <a:pt x="3349" y="37782"/>
                    <a:pt x="2837" y="39067"/>
                  </a:cubicBezTo>
                  <a:cubicBezTo>
                    <a:pt x="4555" y="37200"/>
                    <a:pt x="6850" y="35786"/>
                    <a:pt x="9409" y="35786"/>
                  </a:cubicBezTo>
                  <a:cubicBezTo>
                    <a:pt x="9457" y="35786"/>
                    <a:pt x="9505" y="35786"/>
                    <a:pt x="9553" y="35787"/>
                  </a:cubicBezTo>
                  <a:cubicBezTo>
                    <a:pt x="9725" y="36338"/>
                    <a:pt x="9923" y="36882"/>
                    <a:pt x="10146" y="37420"/>
                  </a:cubicBezTo>
                  <a:cubicBezTo>
                    <a:pt x="9620" y="37052"/>
                    <a:pt x="8973" y="36871"/>
                    <a:pt x="8321" y="36871"/>
                  </a:cubicBezTo>
                  <a:cubicBezTo>
                    <a:pt x="7573" y="36871"/>
                    <a:pt x="6818" y="37109"/>
                    <a:pt x="6231" y="37572"/>
                  </a:cubicBezTo>
                  <a:cubicBezTo>
                    <a:pt x="5075" y="38533"/>
                    <a:pt x="3700" y="39275"/>
                    <a:pt x="2157" y="39320"/>
                  </a:cubicBezTo>
                  <a:lnTo>
                    <a:pt x="2137" y="39376"/>
                  </a:lnTo>
                  <a:cubicBezTo>
                    <a:pt x="2455" y="39556"/>
                    <a:pt x="2788" y="39634"/>
                    <a:pt x="3121" y="39634"/>
                  </a:cubicBezTo>
                  <a:cubicBezTo>
                    <a:pt x="3992" y="39634"/>
                    <a:pt x="4856" y="39096"/>
                    <a:pt x="5406" y="38434"/>
                  </a:cubicBezTo>
                  <a:cubicBezTo>
                    <a:pt x="6208" y="37745"/>
                    <a:pt x="7384" y="37488"/>
                    <a:pt x="8399" y="37488"/>
                  </a:cubicBezTo>
                  <a:cubicBezTo>
                    <a:pt x="8440" y="37488"/>
                    <a:pt x="8480" y="37489"/>
                    <a:pt x="8521" y="37489"/>
                  </a:cubicBezTo>
                  <a:cubicBezTo>
                    <a:pt x="9125" y="37495"/>
                    <a:pt x="9720" y="37632"/>
                    <a:pt x="10333" y="37858"/>
                  </a:cubicBezTo>
                  <a:cubicBezTo>
                    <a:pt x="10556" y="38359"/>
                    <a:pt x="10800" y="38850"/>
                    <a:pt x="11063" y="39334"/>
                  </a:cubicBezTo>
                  <a:cubicBezTo>
                    <a:pt x="10514" y="39110"/>
                    <a:pt x="9950" y="39022"/>
                    <a:pt x="9379" y="39022"/>
                  </a:cubicBezTo>
                  <a:cubicBezTo>
                    <a:pt x="8044" y="39022"/>
                    <a:pt x="6677" y="39502"/>
                    <a:pt x="5409" y="39849"/>
                  </a:cubicBezTo>
                  <a:cubicBezTo>
                    <a:pt x="4975" y="39891"/>
                    <a:pt x="4551" y="39905"/>
                    <a:pt x="4127" y="39905"/>
                  </a:cubicBezTo>
                  <a:cubicBezTo>
                    <a:pt x="3364" y="39905"/>
                    <a:pt x="2605" y="39859"/>
                    <a:pt x="1805" y="39852"/>
                  </a:cubicBezTo>
                  <a:lnTo>
                    <a:pt x="1805" y="39852"/>
                  </a:lnTo>
                  <a:cubicBezTo>
                    <a:pt x="2127" y="40247"/>
                    <a:pt x="3075" y="40406"/>
                    <a:pt x="3781" y="40406"/>
                  </a:cubicBezTo>
                  <a:cubicBezTo>
                    <a:pt x="3951" y="40406"/>
                    <a:pt x="4107" y="40397"/>
                    <a:pt x="4237" y="40379"/>
                  </a:cubicBezTo>
                  <a:cubicBezTo>
                    <a:pt x="5061" y="40209"/>
                    <a:pt x="5810" y="39850"/>
                    <a:pt x="6660" y="39836"/>
                  </a:cubicBezTo>
                  <a:lnTo>
                    <a:pt x="9072" y="39653"/>
                  </a:lnTo>
                  <a:cubicBezTo>
                    <a:pt x="9614" y="39607"/>
                    <a:pt x="10148" y="39574"/>
                    <a:pt x="10696" y="39574"/>
                  </a:cubicBezTo>
                  <a:cubicBezTo>
                    <a:pt x="10863" y="39574"/>
                    <a:pt x="11031" y="39577"/>
                    <a:pt x="11201" y="39584"/>
                  </a:cubicBezTo>
                  <a:cubicBezTo>
                    <a:pt x="11403" y="39944"/>
                    <a:pt x="11616" y="40298"/>
                    <a:pt x="11839" y="40645"/>
                  </a:cubicBezTo>
                  <a:cubicBezTo>
                    <a:pt x="11479" y="40492"/>
                    <a:pt x="11009" y="40428"/>
                    <a:pt x="10555" y="40428"/>
                  </a:cubicBezTo>
                  <a:cubicBezTo>
                    <a:pt x="10145" y="40428"/>
                    <a:pt x="9748" y="40480"/>
                    <a:pt x="9455" y="40564"/>
                  </a:cubicBezTo>
                  <a:cubicBezTo>
                    <a:pt x="8004" y="40926"/>
                    <a:pt x="6916" y="41909"/>
                    <a:pt x="5602" y="42500"/>
                  </a:cubicBezTo>
                  <a:cubicBezTo>
                    <a:pt x="5029" y="42676"/>
                    <a:pt x="4451" y="42749"/>
                    <a:pt x="3869" y="42749"/>
                  </a:cubicBezTo>
                  <a:cubicBezTo>
                    <a:pt x="3096" y="42749"/>
                    <a:pt x="2317" y="42621"/>
                    <a:pt x="1534" y="42437"/>
                  </a:cubicBezTo>
                  <a:lnTo>
                    <a:pt x="1504" y="42488"/>
                  </a:lnTo>
                  <a:cubicBezTo>
                    <a:pt x="2112" y="43000"/>
                    <a:pt x="2887" y="43242"/>
                    <a:pt x="3668" y="43242"/>
                  </a:cubicBezTo>
                  <a:cubicBezTo>
                    <a:pt x="4373" y="43242"/>
                    <a:pt x="5083" y="43045"/>
                    <a:pt x="5681" y="42672"/>
                  </a:cubicBezTo>
                  <a:cubicBezTo>
                    <a:pt x="7530" y="41942"/>
                    <a:pt x="9389" y="40905"/>
                    <a:pt x="11386" y="40905"/>
                  </a:cubicBezTo>
                  <a:cubicBezTo>
                    <a:pt x="11601" y="40905"/>
                    <a:pt x="11817" y="40917"/>
                    <a:pt x="12036" y="40943"/>
                  </a:cubicBezTo>
                  <a:cubicBezTo>
                    <a:pt x="12230" y="41236"/>
                    <a:pt x="12432" y="41524"/>
                    <a:pt x="12640" y="41806"/>
                  </a:cubicBezTo>
                  <a:cubicBezTo>
                    <a:pt x="12236" y="41619"/>
                    <a:pt x="11793" y="41534"/>
                    <a:pt x="11346" y="41534"/>
                  </a:cubicBezTo>
                  <a:cubicBezTo>
                    <a:pt x="10828" y="41534"/>
                    <a:pt x="10305" y="41648"/>
                    <a:pt x="9829" y="41851"/>
                  </a:cubicBezTo>
                  <a:cubicBezTo>
                    <a:pt x="9088" y="42081"/>
                    <a:pt x="8286" y="42214"/>
                    <a:pt x="7645" y="42703"/>
                  </a:cubicBezTo>
                  <a:cubicBezTo>
                    <a:pt x="6730" y="43393"/>
                    <a:pt x="5814" y="43805"/>
                    <a:pt x="4752" y="44296"/>
                  </a:cubicBezTo>
                  <a:cubicBezTo>
                    <a:pt x="4858" y="44346"/>
                    <a:pt x="4998" y="44367"/>
                    <a:pt x="5157" y="44367"/>
                  </a:cubicBezTo>
                  <a:cubicBezTo>
                    <a:pt x="5747" y="44367"/>
                    <a:pt x="6607" y="44072"/>
                    <a:pt x="7046" y="43850"/>
                  </a:cubicBezTo>
                  <a:cubicBezTo>
                    <a:pt x="7745" y="43474"/>
                    <a:pt x="8187" y="42884"/>
                    <a:pt x="8851" y="42468"/>
                  </a:cubicBezTo>
                  <a:cubicBezTo>
                    <a:pt x="9422" y="42094"/>
                    <a:pt x="10044" y="41983"/>
                    <a:pt x="10687" y="41983"/>
                  </a:cubicBezTo>
                  <a:cubicBezTo>
                    <a:pt x="11423" y="41983"/>
                    <a:pt x="12186" y="42129"/>
                    <a:pt x="12932" y="42194"/>
                  </a:cubicBezTo>
                  <a:cubicBezTo>
                    <a:pt x="13167" y="42499"/>
                    <a:pt x="13409" y="42798"/>
                    <a:pt x="13659" y="43087"/>
                  </a:cubicBezTo>
                  <a:cubicBezTo>
                    <a:pt x="12914" y="42665"/>
                    <a:pt x="12050" y="42430"/>
                    <a:pt x="11193" y="42430"/>
                  </a:cubicBezTo>
                  <a:cubicBezTo>
                    <a:pt x="10596" y="42430"/>
                    <a:pt x="10003" y="42543"/>
                    <a:pt x="9455" y="42787"/>
                  </a:cubicBezTo>
                  <a:cubicBezTo>
                    <a:pt x="7920" y="43575"/>
                    <a:pt x="6451" y="44115"/>
                    <a:pt x="4941" y="44955"/>
                  </a:cubicBezTo>
                  <a:lnTo>
                    <a:pt x="4955" y="45011"/>
                  </a:lnTo>
                  <a:cubicBezTo>
                    <a:pt x="6261" y="44994"/>
                    <a:pt x="7462" y="44367"/>
                    <a:pt x="8399" y="43515"/>
                  </a:cubicBezTo>
                  <a:cubicBezTo>
                    <a:pt x="9110" y="43135"/>
                    <a:pt x="9865" y="42998"/>
                    <a:pt x="10635" y="42998"/>
                  </a:cubicBezTo>
                  <a:cubicBezTo>
                    <a:pt x="11780" y="42998"/>
                    <a:pt x="12959" y="43301"/>
                    <a:pt x="14079" y="43564"/>
                  </a:cubicBezTo>
                  <a:cubicBezTo>
                    <a:pt x="14420" y="43940"/>
                    <a:pt x="14772" y="44301"/>
                    <a:pt x="15134" y="44647"/>
                  </a:cubicBezTo>
                  <a:cubicBezTo>
                    <a:pt x="14048" y="44121"/>
                    <a:pt x="12836" y="43845"/>
                    <a:pt x="11626" y="43845"/>
                  </a:cubicBezTo>
                  <a:cubicBezTo>
                    <a:pt x="10988" y="43845"/>
                    <a:pt x="10351" y="43922"/>
                    <a:pt x="9734" y="44079"/>
                  </a:cubicBezTo>
                  <a:cubicBezTo>
                    <a:pt x="7807" y="44639"/>
                    <a:pt x="6085" y="45445"/>
                    <a:pt x="4126" y="45880"/>
                  </a:cubicBezTo>
                  <a:lnTo>
                    <a:pt x="4122" y="45938"/>
                  </a:lnTo>
                  <a:cubicBezTo>
                    <a:pt x="4382" y="45994"/>
                    <a:pt x="4639" y="46019"/>
                    <a:pt x="4893" y="46019"/>
                  </a:cubicBezTo>
                  <a:cubicBezTo>
                    <a:pt x="5531" y="46019"/>
                    <a:pt x="6151" y="45860"/>
                    <a:pt x="6741" y="45615"/>
                  </a:cubicBezTo>
                  <a:lnTo>
                    <a:pt x="6741" y="45615"/>
                  </a:lnTo>
                  <a:lnTo>
                    <a:pt x="6717" y="45667"/>
                  </a:lnTo>
                  <a:cubicBezTo>
                    <a:pt x="7239" y="46069"/>
                    <a:pt x="7882" y="46313"/>
                    <a:pt x="8547" y="46359"/>
                  </a:cubicBezTo>
                  <a:cubicBezTo>
                    <a:pt x="8582" y="46396"/>
                    <a:pt x="8620" y="46430"/>
                    <a:pt x="8658" y="46463"/>
                  </a:cubicBezTo>
                  <a:cubicBezTo>
                    <a:pt x="9015" y="46790"/>
                    <a:pt x="9446" y="46897"/>
                    <a:pt x="9888" y="46897"/>
                  </a:cubicBezTo>
                  <a:cubicBezTo>
                    <a:pt x="10296" y="46897"/>
                    <a:pt x="10714" y="46806"/>
                    <a:pt x="11092" y="46712"/>
                  </a:cubicBezTo>
                  <a:cubicBezTo>
                    <a:pt x="12099" y="46658"/>
                    <a:pt x="13127" y="46483"/>
                    <a:pt x="14148" y="46403"/>
                  </a:cubicBezTo>
                  <a:lnTo>
                    <a:pt x="14148" y="46403"/>
                  </a:lnTo>
                  <a:cubicBezTo>
                    <a:pt x="13154" y="46922"/>
                    <a:pt x="12226" y="47595"/>
                    <a:pt x="11087" y="47651"/>
                  </a:cubicBezTo>
                  <a:cubicBezTo>
                    <a:pt x="10064" y="47548"/>
                    <a:pt x="9088" y="47346"/>
                    <a:pt x="8050" y="47346"/>
                  </a:cubicBezTo>
                  <a:cubicBezTo>
                    <a:pt x="7898" y="47346"/>
                    <a:pt x="7745" y="47350"/>
                    <a:pt x="7589" y="47360"/>
                  </a:cubicBezTo>
                  <a:cubicBezTo>
                    <a:pt x="8204" y="47819"/>
                    <a:pt x="8956" y="47953"/>
                    <a:pt x="9741" y="47953"/>
                  </a:cubicBezTo>
                  <a:cubicBezTo>
                    <a:pt x="10600" y="47953"/>
                    <a:pt x="11498" y="47793"/>
                    <a:pt x="12300" y="47719"/>
                  </a:cubicBezTo>
                  <a:cubicBezTo>
                    <a:pt x="13497" y="47586"/>
                    <a:pt x="14465" y="46881"/>
                    <a:pt x="15496" y="46370"/>
                  </a:cubicBezTo>
                  <a:cubicBezTo>
                    <a:pt x="15592" y="46374"/>
                    <a:pt x="15690" y="46381"/>
                    <a:pt x="15785" y="46388"/>
                  </a:cubicBezTo>
                  <a:cubicBezTo>
                    <a:pt x="14889" y="46886"/>
                    <a:pt x="14186" y="47655"/>
                    <a:pt x="13575" y="48428"/>
                  </a:cubicBezTo>
                  <a:cubicBezTo>
                    <a:pt x="13064" y="49191"/>
                    <a:pt x="12304" y="49683"/>
                    <a:pt x="11399" y="49683"/>
                  </a:cubicBezTo>
                  <a:cubicBezTo>
                    <a:pt x="11281" y="49683"/>
                    <a:pt x="11161" y="49675"/>
                    <a:pt x="11038" y="49657"/>
                  </a:cubicBezTo>
                  <a:lnTo>
                    <a:pt x="11017" y="49713"/>
                  </a:lnTo>
                  <a:cubicBezTo>
                    <a:pt x="11308" y="49872"/>
                    <a:pt x="11642" y="49949"/>
                    <a:pt x="11983" y="49949"/>
                  </a:cubicBezTo>
                  <a:cubicBezTo>
                    <a:pt x="12217" y="49949"/>
                    <a:pt x="12455" y="49912"/>
                    <a:pt x="12684" y="49841"/>
                  </a:cubicBezTo>
                  <a:cubicBezTo>
                    <a:pt x="14246" y="49245"/>
                    <a:pt x="14844" y="47424"/>
                    <a:pt x="16197" y="46537"/>
                  </a:cubicBezTo>
                  <a:cubicBezTo>
                    <a:pt x="16239" y="46509"/>
                    <a:pt x="16282" y="46482"/>
                    <a:pt x="16324" y="46455"/>
                  </a:cubicBezTo>
                  <a:cubicBezTo>
                    <a:pt x="16505" y="46486"/>
                    <a:pt x="16686" y="46524"/>
                    <a:pt x="16865" y="46572"/>
                  </a:cubicBezTo>
                  <a:cubicBezTo>
                    <a:pt x="16783" y="46467"/>
                    <a:pt x="16692" y="46374"/>
                    <a:pt x="16595" y="46291"/>
                  </a:cubicBezTo>
                  <a:cubicBezTo>
                    <a:pt x="16689" y="46238"/>
                    <a:pt x="16783" y="46185"/>
                    <a:pt x="16878" y="46133"/>
                  </a:cubicBezTo>
                  <a:cubicBezTo>
                    <a:pt x="16977" y="46207"/>
                    <a:pt x="17075" y="46281"/>
                    <a:pt x="17175" y="46353"/>
                  </a:cubicBezTo>
                  <a:cubicBezTo>
                    <a:pt x="17090" y="46271"/>
                    <a:pt x="17006" y="46190"/>
                    <a:pt x="16923" y="46110"/>
                  </a:cubicBezTo>
                  <a:cubicBezTo>
                    <a:pt x="17622" y="45732"/>
                    <a:pt x="18371" y="45388"/>
                    <a:pt x="18969" y="44847"/>
                  </a:cubicBezTo>
                  <a:cubicBezTo>
                    <a:pt x="19768" y="44084"/>
                    <a:pt x="20353" y="43111"/>
                    <a:pt x="20626" y="42050"/>
                  </a:cubicBezTo>
                  <a:lnTo>
                    <a:pt x="20626" y="42050"/>
                  </a:lnTo>
                  <a:cubicBezTo>
                    <a:pt x="19578" y="43134"/>
                    <a:pt x="18776" y="44664"/>
                    <a:pt x="17498" y="45596"/>
                  </a:cubicBezTo>
                  <a:cubicBezTo>
                    <a:pt x="17279" y="45758"/>
                    <a:pt x="17029" y="45861"/>
                    <a:pt x="16770" y="45960"/>
                  </a:cubicBezTo>
                  <a:cubicBezTo>
                    <a:pt x="16679" y="45871"/>
                    <a:pt x="16590" y="45782"/>
                    <a:pt x="16501" y="45694"/>
                  </a:cubicBezTo>
                  <a:cubicBezTo>
                    <a:pt x="18414" y="44432"/>
                    <a:pt x="19945" y="41113"/>
                    <a:pt x="20012" y="40968"/>
                  </a:cubicBezTo>
                  <a:lnTo>
                    <a:pt x="19477" y="40724"/>
                  </a:lnTo>
                  <a:cubicBezTo>
                    <a:pt x="19461" y="40758"/>
                    <a:pt x="17894" y="44158"/>
                    <a:pt x="16080" y="45263"/>
                  </a:cubicBezTo>
                  <a:cubicBezTo>
                    <a:pt x="16010" y="45190"/>
                    <a:pt x="15939" y="45117"/>
                    <a:pt x="15868" y="45042"/>
                  </a:cubicBezTo>
                  <a:cubicBezTo>
                    <a:pt x="16229" y="44884"/>
                    <a:pt x="16796" y="44171"/>
                    <a:pt x="16997" y="43898"/>
                  </a:cubicBezTo>
                  <a:cubicBezTo>
                    <a:pt x="17509" y="43209"/>
                    <a:pt x="17678" y="42340"/>
                    <a:pt x="18069" y="41592"/>
                  </a:cubicBezTo>
                  <a:cubicBezTo>
                    <a:pt x="18598" y="40913"/>
                    <a:pt x="19039" y="40172"/>
                    <a:pt x="19012" y="39256"/>
                  </a:cubicBezTo>
                  <a:lnTo>
                    <a:pt x="18956" y="39237"/>
                  </a:lnTo>
                  <a:cubicBezTo>
                    <a:pt x="18363" y="39910"/>
                    <a:pt x="18119" y="40682"/>
                    <a:pt x="17899" y="41507"/>
                  </a:cubicBezTo>
                  <a:cubicBezTo>
                    <a:pt x="17212" y="42686"/>
                    <a:pt x="16224" y="43624"/>
                    <a:pt x="15782" y="44951"/>
                  </a:cubicBezTo>
                  <a:cubicBezTo>
                    <a:pt x="15429" y="44575"/>
                    <a:pt x="15086" y="44193"/>
                    <a:pt x="14752" y="43803"/>
                  </a:cubicBezTo>
                  <a:cubicBezTo>
                    <a:pt x="15164" y="43586"/>
                    <a:pt x="15775" y="42851"/>
                    <a:pt x="16028" y="42550"/>
                  </a:cubicBezTo>
                  <a:cubicBezTo>
                    <a:pt x="16641" y="41795"/>
                    <a:pt x="16945" y="40844"/>
                    <a:pt x="17468" y="40035"/>
                  </a:cubicBezTo>
                  <a:cubicBezTo>
                    <a:pt x="18127" y="39311"/>
                    <a:pt x="18704" y="38529"/>
                    <a:pt x="18874" y="37519"/>
                  </a:cubicBezTo>
                  <a:lnTo>
                    <a:pt x="18822" y="37492"/>
                  </a:lnTo>
                  <a:cubicBezTo>
                    <a:pt x="18072" y="38175"/>
                    <a:pt x="17673" y="39030"/>
                    <a:pt x="17307" y="39933"/>
                  </a:cubicBezTo>
                  <a:cubicBezTo>
                    <a:pt x="16414" y="41194"/>
                    <a:pt x="15268" y="42231"/>
                    <a:pt x="14650" y="43681"/>
                  </a:cubicBezTo>
                  <a:cubicBezTo>
                    <a:pt x="14292" y="43255"/>
                    <a:pt x="13944" y="42820"/>
                    <a:pt x="13612" y="42374"/>
                  </a:cubicBezTo>
                  <a:cubicBezTo>
                    <a:pt x="14098" y="42192"/>
                    <a:pt x="14819" y="41532"/>
                    <a:pt x="15130" y="41239"/>
                  </a:cubicBezTo>
                  <a:cubicBezTo>
                    <a:pt x="15888" y="40500"/>
                    <a:pt x="16326" y="39519"/>
                    <a:pt x="16964" y="38694"/>
                  </a:cubicBezTo>
                  <a:cubicBezTo>
                    <a:pt x="17728" y="37966"/>
                    <a:pt x="18408" y="37165"/>
                    <a:pt x="18694" y="36106"/>
                  </a:cubicBezTo>
                  <a:lnTo>
                    <a:pt x="18645" y="36074"/>
                  </a:lnTo>
                  <a:cubicBezTo>
                    <a:pt x="17804" y="36764"/>
                    <a:pt x="17299" y="37649"/>
                    <a:pt x="16812" y="38579"/>
                  </a:cubicBezTo>
                  <a:cubicBezTo>
                    <a:pt x="15744" y="39846"/>
                    <a:pt x="14467" y="40862"/>
                    <a:pt x="13506" y="42230"/>
                  </a:cubicBezTo>
                  <a:cubicBezTo>
                    <a:pt x="13304" y="41955"/>
                    <a:pt x="13107" y="41676"/>
                    <a:pt x="12917" y="41391"/>
                  </a:cubicBezTo>
                  <a:cubicBezTo>
                    <a:pt x="12851" y="41299"/>
                    <a:pt x="12784" y="41204"/>
                    <a:pt x="12720" y="41110"/>
                  </a:cubicBezTo>
                  <a:cubicBezTo>
                    <a:pt x="14451" y="40719"/>
                    <a:pt x="15839" y="39083"/>
                    <a:pt x="16750" y="37578"/>
                  </a:cubicBezTo>
                  <a:cubicBezTo>
                    <a:pt x="17493" y="36735"/>
                    <a:pt x="18153" y="35879"/>
                    <a:pt x="18772" y="34926"/>
                  </a:cubicBezTo>
                  <a:lnTo>
                    <a:pt x="18738" y="34877"/>
                  </a:lnTo>
                  <a:cubicBezTo>
                    <a:pt x="17626" y="35376"/>
                    <a:pt x="17047" y="36435"/>
                    <a:pt x="16588" y="37477"/>
                  </a:cubicBezTo>
                  <a:cubicBezTo>
                    <a:pt x="15542" y="38919"/>
                    <a:pt x="13905" y="39735"/>
                    <a:pt x="12635" y="40985"/>
                  </a:cubicBezTo>
                  <a:cubicBezTo>
                    <a:pt x="12430" y="40679"/>
                    <a:pt x="12233" y="40370"/>
                    <a:pt x="12048" y="40056"/>
                  </a:cubicBezTo>
                  <a:cubicBezTo>
                    <a:pt x="13874" y="39316"/>
                    <a:pt x="15202" y="37835"/>
                    <a:pt x="16317" y="36254"/>
                  </a:cubicBezTo>
                  <a:cubicBezTo>
                    <a:pt x="17157" y="35422"/>
                    <a:pt x="17953" y="34618"/>
                    <a:pt x="18816" y="33793"/>
                  </a:cubicBezTo>
                  <a:lnTo>
                    <a:pt x="18794" y="33739"/>
                  </a:lnTo>
                  <a:cubicBezTo>
                    <a:pt x="17531" y="34020"/>
                    <a:pt x="16737" y="35084"/>
                    <a:pt x="16163" y="36141"/>
                  </a:cubicBezTo>
                  <a:cubicBezTo>
                    <a:pt x="15465" y="37090"/>
                    <a:pt x="14388" y="37688"/>
                    <a:pt x="13518" y="38460"/>
                  </a:cubicBezTo>
                  <a:cubicBezTo>
                    <a:pt x="12986" y="38918"/>
                    <a:pt x="12463" y="39390"/>
                    <a:pt x="11963" y="39910"/>
                  </a:cubicBezTo>
                  <a:cubicBezTo>
                    <a:pt x="11649" y="39366"/>
                    <a:pt x="11363" y="38813"/>
                    <a:pt x="11107" y="38250"/>
                  </a:cubicBezTo>
                  <a:cubicBezTo>
                    <a:pt x="12593" y="38129"/>
                    <a:pt x="14181" y="37174"/>
                    <a:pt x="15229" y="36073"/>
                  </a:cubicBezTo>
                  <a:cubicBezTo>
                    <a:pt x="16324" y="34845"/>
                    <a:pt x="17339" y="33627"/>
                    <a:pt x="18637" y="32638"/>
                  </a:cubicBezTo>
                  <a:lnTo>
                    <a:pt x="18626" y="32580"/>
                  </a:lnTo>
                  <a:cubicBezTo>
                    <a:pt x="18182" y="32596"/>
                    <a:pt x="17784" y="32808"/>
                    <a:pt x="17435" y="33050"/>
                  </a:cubicBezTo>
                  <a:cubicBezTo>
                    <a:pt x="16704" y="33512"/>
                    <a:pt x="16313" y="34305"/>
                    <a:pt x="15897" y="35011"/>
                  </a:cubicBezTo>
                  <a:cubicBezTo>
                    <a:pt x="14606" y="36462"/>
                    <a:pt x="12648" y="37031"/>
                    <a:pt x="11045" y="38114"/>
                  </a:cubicBezTo>
                  <a:cubicBezTo>
                    <a:pt x="10879" y="37738"/>
                    <a:pt x="10725" y="37361"/>
                    <a:pt x="10583" y="36979"/>
                  </a:cubicBezTo>
                  <a:cubicBezTo>
                    <a:pt x="12888" y="36731"/>
                    <a:pt x="14755" y="35260"/>
                    <a:pt x="16319" y="33633"/>
                  </a:cubicBezTo>
                  <a:cubicBezTo>
                    <a:pt x="17082" y="32969"/>
                    <a:pt x="17632" y="31993"/>
                    <a:pt x="18435" y="31426"/>
                  </a:cubicBezTo>
                  <a:lnTo>
                    <a:pt x="18440" y="31368"/>
                  </a:lnTo>
                  <a:cubicBezTo>
                    <a:pt x="17953" y="31368"/>
                    <a:pt x="17586" y="31671"/>
                    <a:pt x="17249" y="31932"/>
                  </a:cubicBezTo>
                  <a:cubicBezTo>
                    <a:pt x="16550" y="32453"/>
                    <a:pt x="16201" y="33283"/>
                    <a:pt x="15708" y="33946"/>
                  </a:cubicBezTo>
                  <a:cubicBezTo>
                    <a:pt x="14227" y="35281"/>
                    <a:pt x="12229" y="35783"/>
                    <a:pt x="10517" y="36798"/>
                  </a:cubicBezTo>
                  <a:cubicBezTo>
                    <a:pt x="10396" y="36460"/>
                    <a:pt x="10284" y="36118"/>
                    <a:pt x="10182" y="35776"/>
                  </a:cubicBezTo>
                  <a:cubicBezTo>
                    <a:pt x="11806" y="35362"/>
                    <a:pt x="13150" y="34271"/>
                    <a:pt x="14535" y="33375"/>
                  </a:cubicBezTo>
                  <a:cubicBezTo>
                    <a:pt x="15729" y="32470"/>
                    <a:pt x="16497" y="31115"/>
                    <a:pt x="17907" y="30541"/>
                  </a:cubicBezTo>
                  <a:lnTo>
                    <a:pt x="17902" y="30482"/>
                  </a:lnTo>
                  <a:cubicBezTo>
                    <a:pt x="17113" y="30549"/>
                    <a:pt x="16445" y="31014"/>
                    <a:pt x="15848" y="31477"/>
                  </a:cubicBezTo>
                  <a:cubicBezTo>
                    <a:pt x="14174" y="32907"/>
                    <a:pt x="12768" y="34850"/>
                    <a:pt x="10533" y="35363"/>
                  </a:cubicBezTo>
                  <a:cubicBezTo>
                    <a:pt x="10378" y="35397"/>
                    <a:pt x="10224" y="35413"/>
                    <a:pt x="10076" y="35413"/>
                  </a:cubicBezTo>
                  <a:cubicBezTo>
                    <a:pt x="9956" y="34978"/>
                    <a:pt x="9853" y="34539"/>
                    <a:pt x="9762" y="34100"/>
                  </a:cubicBezTo>
                  <a:cubicBezTo>
                    <a:pt x="11588" y="33776"/>
                    <a:pt x="13342" y="33093"/>
                    <a:pt x="14882" y="32057"/>
                  </a:cubicBezTo>
                  <a:cubicBezTo>
                    <a:pt x="15423" y="31693"/>
                    <a:pt x="15925" y="31270"/>
                    <a:pt x="16383" y="30812"/>
                  </a:cubicBezTo>
                  <a:lnTo>
                    <a:pt x="16348" y="30765"/>
                  </a:lnTo>
                  <a:cubicBezTo>
                    <a:pt x="15779" y="31076"/>
                    <a:pt x="15235" y="31405"/>
                    <a:pt x="14658" y="31673"/>
                  </a:cubicBezTo>
                  <a:cubicBezTo>
                    <a:pt x="13058" y="32463"/>
                    <a:pt x="11388" y="33139"/>
                    <a:pt x="9678" y="33654"/>
                  </a:cubicBezTo>
                  <a:cubicBezTo>
                    <a:pt x="9618" y="33315"/>
                    <a:pt x="9566" y="32975"/>
                    <a:pt x="9522" y="32634"/>
                  </a:cubicBezTo>
                  <a:lnTo>
                    <a:pt x="9522" y="32634"/>
                  </a:lnTo>
                  <a:cubicBezTo>
                    <a:pt x="9679" y="32655"/>
                    <a:pt x="9834" y="32666"/>
                    <a:pt x="9989" y="32666"/>
                  </a:cubicBezTo>
                  <a:cubicBezTo>
                    <a:pt x="10730" y="32666"/>
                    <a:pt x="11447" y="32434"/>
                    <a:pt x="12124" y="32118"/>
                  </a:cubicBezTo>
                  <a:cubicBezTo>
                    <a:pt x="13688" y="31697"/>
                    <a:pt x="15573" y="31378"/>
                    <a:pt x="16709" y="30228"/>
                  </a:cubicBezTo>
                  <a:lnTo>
                    <a:pt x="16709" y="30228"/>
                  </a:lnTo>
                  <a:cubicBezTo>
                    <a:pt x="14982" y="30328"/>
                    <a:pt x="13632" y="31382"/>
                    <a:pt x="12072" y="31934"/>
                  </a:cubicBezTo>
                  <a:cubicBezTo>
                    <a:pt x="11187" y="32017"/>
                    <a:pt x="10339" y="32085"/>
                    <a:pt x="9491" y="32386"/>
                  </a:cubicBezTo>
                  <a:cubicBezTo>
                    <a:pt x="9459" y="32110"/>
                    <a:pt x="9433" y="31831"/>
                    <a:pt x="9412" y="31554"/>
                  </a:cubicBezTo>
                  <a:cubicBezTo>
                    <a:pt x="10577" y="30881"/>
                    <a:pt x="12074" y="31350"/>
                    <a:pt x="13350" y="30965"/>
                  </a:cubicBezTo>
                  <a:cubicBezTo>
                    <a:pt x="14795" y="30619"/>
                    <a:pt x="16201" y="30069"/>
                    <a:pt x="17432" y="29233"/>
                  </a:cubicBezTo>
                  <a:lnTo>
                    <a:pt x="17432" y="29233"/>
                  </a:lnTo>
                  <a:cubicBezTo>
                    <a:pt x="16111" y="29525"/>
                    <a:pt x="14618" y="30127"/>
                    <a:pt x="13218" y="30348"/>
                  </a:cubicBezTo>
                  <a:cubicBezTo>
                    <a:pt x="11962" y="30710"/>
                    <a:pt x="10477" y="30393"/>
                    <a:pt x="9384" y="31144"/>
                  </a:cubicBezTo>
                  <a:cubicBezTo>
                    <a:pt x="9366" y="30833"/>
                    <a:pt x="9354" y="30523"/>
                    <a:pt x="9350" y="30211"/>
                  </a:cubicBezTo>
                  <a:cubicBezTo>
                    <a:pt x="9959" y="29954"/>
                    <a:pt x="10627" y="29840"/>
                    <a:pt x="11294" y="29840"/>
                  </a:cubicBezTo>
                  <a:cubicBezTo>
                    <a:pt x="11569" y="29840"/>
                    <a:pt x="11844" y="29860"/>
                    <a:pt x="12114" y="29896"/>
                  </a:cubicBezTo>
                  <a:cubicBezTo>
                    <a:pt x="12284" y="29915"/>
                    <a:pt x="12454" y="29923"/>
                    <a:pt x="12623" y="29923"/>
                  </a:cubicBezTo>
                  <a:cubicBezTo>
                    <a:pt x="13576" y="29923"/>
                    <a:pt x="14509" y="29654"/>
                    <a:pt x="15398" y="29364"/>
                  </a:cubicBezTo>
                  <a:cubicBezTo>
                    <a:pt x="16087" y="29124"/>
                    <a:pt x="16758" y="28838"/>
                    <a:pt x="17396" y="28489"/>
                  </a:cubicBezTo>
                  <a:lnTo>
                    <a:pt x="17375" y="28434"/>
                  </a:lnTo>
                  <a:cubicBezTo>
                    <a:pt x="15700" y="28808"/>
                    <a:pt x="14068" y="29293"/>
                    <a:pt x="12388" y="29293"/>
                  </a:cubicBezTo>
                  <a:cubicBezTo>
                    <a:pt x="12317" y="29293"/>
                    <a:pt x="12247" y="29292"/>
                    <a:pt x="12176" y="29290"/>
                  </a:cubicBezTo>
                  <a:cubicBezTo>
                    <a:pt x="11998" y="29276"/>
                    <a:pt x="11818" y="29268"/>
                    <a:pt x="11638" y="29268"/>
                  </a:cubicBezTo>
                  <a:cubicBezTo>
                    <a:pt x="10845" y="29268"/>
                    <a:pt x="10047" y="29420"/>
                    <a:pt x="9349" y="29805"/>
                  </a:cubicBezTo>
                  <a:cubicBezTo>
                    <a:pt x="9350" y="29488"/>
                    <a:pt x="9358" y="29173"/>
                    <a:pt x="9372" y="28857"/>
                  </a:cubicBezTo>
                  <a:cubicBezTo>
                    <a:pt x="9944" y="28647"/>
                    <a:pt x="10524" y="28578"/>
                    <a:pt x="11108" y="28578"/>
                  </a:cubicBezTo>
                  <a:cubicBezTo>
                    <a:pt x="11857" y="28578"/>
                    <a:pt x="12612" y="28692"/>
                    <a:pt x="13362" y="28769"/>
                  </a:cubicBezTo>
                  <a:cubicBezTo>
                    <a:pt x="14692" y="28750"/>
                    <a:pt x="16726" y="28510"/>
                    <a:pt x="17650" y="27625"/>
                  </a:cubicBezTo>
                  <a:lnTo>
                    <a:pt x="17650" y="27625"/>
                  </a:lnTo>
                  <a:cubicBezTo>
                    <a:pt x="16519" y="28022"/>
                    <a:pt x="15351" y="28124"/>
                    <a:pt x="14178" y="28124"/>
                  </a:cubicBezTo>
                  <a:cubicBezTo>
                    <a:pt x="13170" y="28124"/>
                    <a:pt x="12158" y="28049"/>
                    <a:pt x="11161" y="28019"/>
                  </a:cubicBezTo>
                  <a:cubicBezTo>
                    <a:pt x="10533" y="28084"/>
                    <a:pt x="9944" y="28270"/>
                    <a:pt x="9390" y="28531"/>
                  </a:cubicBezTo>
                  <a:cubicBezTo>
                    <a:pt x="9403" y="28316"/>
                    <a:pt x="9419" y="28100"/>
                    <a:pt x="9438" y="27884"/>
                  </a:cubicBezTo>
                  <a:cubicBezTo>
                    <a:pt x="10063" y="27078"/>
                    <a:pt x="10870" y="26572"/>
                    <a:pt x="11814" y="26572"/>
                  </a:cubicBezTo>
                  <a:cubicBezTo>
                    <a:pt x="12180" y="26572"/>
                    <a:pt x="12567" y="26648"/>
                    <a:pt x="12972" y="26812"/>
                  </a:cubicBezTo>
                  <a:cubicBezTo>
                    <a:pt x="13832" y="27026"/>
                    <a:pt x="14777" y="27242"/>
                    <a:pt x="15698" y="27242"/>
                  </a:cubicBezTo>
                  <a:cubicBezTo>
                    <a:pt x="16368" y="27242"/>
                    <a:pt x="17025" y="27128"/>
                    <a:pt x="17629" y="26815"/>
                  </a:cubicBezTo>
                  <a:lnTo>
                    <a:pt x="17606" y="26761"/>
                  </a:lnTo>
                  <a:cubicBezTo>
                    <a:pt x="17245" y="26854"/>
                    <a:pt x="16881" y="26892"/>
                    <a:pt x="16518" y="26892"/>
                  </a:cubicBezTo>
                  <a:cubicBezTo>
                    <a:pt x="16127" y="26892"/>
                    <a:pt x="15737" y="26848"/>
                    <a:pt x="15353" y="26777"/>
                  </a:cubicBezTo>
                  <a:cubicBezTo>
                    <a:pt x="14198" y="26623"/>
                    <a:pt x="13108" y="26076"/>
                    <a:pt x="11942" y="25953"/>
                  </a:cubicBezTo>
                  <a:cubicBezTo>
                    <a:pt x="11895" y="25950"/>
                    <a:pt x="11848" y="25949"/>
                    <a:pt x="11802" y="25949"/>
                  </a:cubicBezTo>
                  <a:cubicBezTo>
                    <a:pt x="10908" y="25949"/>
                    <a:pt x="10096" y="26427"/>
                    <a:pt x="9521" y="27091"/>
                  </a:cubicBezTo>
                  <a:cubicBezTo>
                    <a:pt x="9529" y="27031"/>
                    <a:pt x="9536" y="26972"/>
                    <a:pt x="9545" y="26913"/>
                  </a:cubicBezTo>
                  <a:cubicBezTo>
                    <a:pt x="10470" y="25869"/>
                    <a:pt x="11281" y="25526"/>
                    <a:pt x="12065" y="25526"/>
                  </a:cubicBezTo>
                  <a:cubicBezTo>
                    <a:pt x="13573" y="25526"/>
                    <a:pt x="14979" y="26796"/>
                    <a:pt x="16890" y="26796"/>
                  </a:cubicBezTo>
                  <a:cubicBezTo>
                    <a:pt x="17021" y="26796"/>
                    <a:pt x="17155" y="26790"/>
                    <a:pt x="17291" y="26777"/>
                  </a:cubicBezTo>
                  <a:lnTo>
                    <a:pt x="17292" y="26719"/>
                  </a:lnTo>
                  <a:cubicBezTo>
                    <a:pt x="16549" y="26611"/>
                    <a:pt x="15854" y="26404"/>
                    <a:pt x="15225" y="26043"/>
                  </a:cubicBezTo>
                  <a:cubicBezTo>
                    <a:pt x="14176" y="25343"/>
                    <a:pt x="13138" y="24922"/>
                    <a:pt x="12162" y="24922"/>
                  </a:cubicBezTo>
                  <a:cubicBezTo>
                    <a:pt x="11260" y="24922"/>
                    <a:pt x="10412" y="25282"/>
                    <a:pt x="9659" y="26117"/>
                  </a:cubicBezTo>
                  <a:cubicBezTo>
                    <a:pt x="9689" y="25936"/>
                    <a:pt x="9721" y="25755"/>
                    <a:pt x="9754" y="25575"/>
                  </a:cubicBezTo>
                  <a:cubicBezTo>
                    <a:pt x="10535" y="24720"/>
                    <a:pt x="11487" y="24455"/>
                    <a:pt x="12509" y="24455"/>
                  </a:cubicBezTo>
                  <a:cubicBezTo>
                    <a:pt x="14101" y="24455"/>
                    <a:pt x="15863" y="25099"/>
                    <a:pt x="17413" y="25164"/>
                  </a:cubicBezTo>
                  <a:cubicBezTo>
                    <a:pt x="17837" y="25141"/>
                    <a:pt x="18252" y="25017"/>
                    <a:pt x="18608" y="24815"/>
                  </a:cubicBezTo>
                  <a:lnTo>
                    <a:pt x="18585" y="24761"/>
                  </a:lnTo>
                  <a:cubicBezTo>
                    <a:pt x="18299" y="24849"/>
                    <a:pt x="18015" y="24887"/>
                    <a:pt x="17732" y="24887"/>
                  </a:cubicBezTo>
                  <a:cubicBezTo>
                    <a:pt x="17240" y="24887"/>
                    <a:pt x="16754" y="24772"/>
                    <a:pt x="16280" y="24608"/>
                  </a:cubicBezTo>
                  <a:cubicBezTo>
                    <a:pt x="15225" y="24197"/>
                    <a:pt x="13937" y="23838"/>
                    <a:pt x="12713" y="23838"/>
                  </a:cubicBezTo>
                  <a:cubicBezTo>
                    <a:pt x="11670" y="23838"/>
                    <a:pt x="10674" y="24098"/>
                    <a:pt x="9909" y="24809"/>
                  </a:cubicBezTo>
                  <a:cubicBezTo>
                    <a:pt x="10007" y="24364"/>
                    <a:pt x="10115" y="23921"/>
                    <a:pt x="10237" y="23481"/>
                  </a:cubicBezTo>
                  <a:cubicBezTo>
                    <a:pt x="11133" y="23281"/>
                    <a:pt x="12247" y="22629"/>
                    <a:pt x="13188" y="22629"/>
                  </a:cubicBezTo>
                  <a:cubicBezTo>
                    <a:pt x="13217" y="22629"/>
                    <a:pt x="13245" y="22629"/>
                    <a:pt x="13274" y="22631"/>
                  </a:cubicBezTo>
                  <a:cubicBezTo>
                    <a:pt x="14416" y="22874"/>
                    <a:pt x="15373" y="23698"/>
                    <a:pt x="16593" y="23837"/>
                  </a:cubicBezTo>
                  <a:cubicBezTo>
                    <a:pt x="16752" y="23866"/>
                    <a:pt x="16963" y="23882"/>
                    <a:pt x="17194" y="23882"/>
                  </a:cubicBezTo>
                  <a:cubicBezTo>
                    <a:pt x="17858" y="23882"/>
                    <a:pt x="18690" y="23750"/>
                    <a:pt x="18956" y="23413"/>
                  </a:cubicBezTo>
                  <a:lnTo>
                    <a:pt x="18956" y="23413"/>
                  </a:lnTo>
                  <a:cubicBezTo>
                    <a:pt x="18836" y="23419"/>
                    <a:pt x="18718" y="23421"/>
                    <a:pt x="18600" y="23421"/>
                  </a:cubicBezTo>
                  <a:cubicBezTo>
                    <a:pt x="17152" y="23421"/>
                    <a:pt x="15890" y="23027"/>
                    <a:pt x="14461" y="22719"/>
                  </a:cubicBezTo>
                  <a:cubicBezTo>
                    <a:pt x="13804" y="22585"/>
                    <a:pt x="13124" y="22336"/>
                    <a:pt x="12404" y="22336"/>
                  </a:cubicBezTo>
                  <a:cubicBezTo>
                    <a:pt x="12296" y="22336"/>
                    <a:pt x="12186" y="22342"/>
                    <a:pt x="12076" y="22354"/>
                  </a:cubicBezTo>
                  <a:cubicBezTo>
                    <a:pt x="11417" y="22466"/>
                    <a:pt x="10809" y="22765"/>
                    <a:pt x="10316" y="23198"/>
                  </a:cubicBezTo>
                  <a:cubicBezTo>
                    <a:pt x="10355" y="23064"/>
                    <a:pt x="10395" y="22932"/>
                    <a:pt x="10434" y="22796"/>
                  </a:cubicBezTo>
                  <a:cubicBezTo>
                    <a:pt x="11017" y="22414"/>
                    <a:pt x="11673" y="22115"/>
                    <a:pt x="12335" y="21987"/>
                  </a:cubicBezTo>
                  <a:cubicBezTo>
                    <a:pt x="12529" y="21959"/>
                    <a:pt x="12723" y="21947"/>
                    <a:pt x="12919" y="21947"/>
                  </a:cubicBezTo>
                  <a:cubicBezTo>
                    <a:pt x="14160" y="21947"/>
                    <a:pt x="15449" y="22438"/>
                    <a:pt x="16707" y="22507"/>
                  </a:cubicBezTo>
                  <a:cubicBezTo>
                    <a:pt x="16963" y="22527"/>
                    <a:pt x="17226" y="22545"/>
                    <a:pt x="17491" y="22545"/>
                  </a:cubicBezTo>
                  <a:cubicBezTo>
                    <a:pt x="18008" y="22545"/>
                    <a:pt x="18528" y="22479"/>
                    <a:pt x="18995" y="22244"/>
                  </a:cubicBezTo>
                  <a:lnTo>
                    <a:pt x="18972" y="22189"/>
                  </a:lnTo>
                  <a:cubicBezTo>
                    <a:pt x="18749" y="22237"/>
                    <a:pt x="18526" y="22257"/>
                    <a:pt x="18303" y="22257"/>
                  </a:cubicBezTo>
                  <a:cubicBezTo>
                    <a:pt x="17792" y="22257"/>
                    <a:pt x="17282" y="22153"/>
                    <a:pt x="16776" y="22051"/>
                  </a:cubicBezTo>
                  <a:cubicBezTo>
                    <a:pt x="15560" y="21757"/>
                    <a:pt x="14320" y="21376"/>
                    <a:pt x="13135" y="21376"/>
                  </a:cubicBezTo>
                  <a:cubicBezTo>
                    <a:pt x="12259" y="21376"/>
                    <a:pt x="11412" y="21584"/>
                    <a:pt x="10627" y="22189"/>
                  </a:cubicBezTo>
                  <a:cubicBezTo>
                    <a:pt x="10683" y="22019"/>
                    <a:pt x="10742" y="21850"/>
                    <a:pt x="10801" y="21682"/>
                  </a:cubicBezTo>
                  <a:cubicBezTo>
                    <a:pt x="11445" y="21374"/>
                    <a:pt x="12144" y="21139"/>
                    <a:pt x="12838" y="21139"/>
                  </a:cubicBezTo>
                  <a:cubicBezTo>
                    <a:pt x="13175" y="21139"/>
                    <a:pt x="13510" y="21195"/>
                    <a:pt x="13838" y="21324"/>
                  </a:cubicBezTo>
                  <a:cubicBezTo>
                    <a:pt x="14608" y="21497"/>
                    <a:pt x="15403" y="21598"/>
                    <a:pt x="16197" y="21598"/>
                  </a:cubicBezTo>
                  <a:cubicBezTo>
                    <a:pt x="16939" y="21598"/>
                    <a:pt x="17679" y="21510"/>
                    <a:pt x="18395" y="21308"/>
                  </a:cubicBezTo>
                  <a:cubicBezTo>
                    <a:pt x="18759" y="21193"/>
                    <a:pt x="19136" y="21028"/>
                    <a:pt x="19390" y="20728"/>
                  </a:cubicBezTo>
                  <a:lnTo>
                    <a:pt x="19349" y="20685"/>
                  </a:lnTo>
                  <a:cubicBezTo>
                    <a:pt x="19047" y="20898"/>
                    <a:pt x="18686" y="20976"/>
                    <a:pt x="18328" y="21026"/>
                  </a:cubicBezTo>
                  <a:cubicBezTo>
                    <a:pt x="17955" y="21070"/>
                    <a:pt x="17579" y="21090"/>
                    <a:pt x="17202" y="21090"/>
                  </a:cubicBezTo>
                  <a:cubicBezTo>
                    <a:pt x="16122" y="21090"/>
                    <a:pt x="15034" y="20929"/>
                    <a:pt x="13985" y="20716"/>
                  </a:cubicBezTo>
                  <a:cubicBezTo>
                    <a:pt x="13671" y="20609"/>
                    <a:pt x="13343" y="20560"/>
                    <a:pt x="13014" y="20560"/>
                  </a:cubicBezTo>
                  <a:cubicBezTo>
                    <a:pt x="12320" y="20560"/>
                    <a:pt x="11617" y="20775"/>
                    <a:pt x="11012" y="21104"/>
                  </a:cubicBezTo>
                  <a:cubicBezTo>
                    <a:pt x="11128" y="20801"/>
                    <a:pt x="11248" y="20499"/>
                    <a:pt x="11373" y="20199"/>
                  </a:cubicBezTo>
                  <a:cubicBezTo>
                    <a:pt x="12217" y="20053"/>
                    <a:pt x="13064" y="19926"/>
                    <a:pt x="13910" y="19926"/>
                  </a:cubicBezTo>
                  <a:cubicBezTo>
                    <a:pt x="14439" y="19926"/>
                    <a:pt x="14967" y="19975"/>
                    <a:pt x="15495" y="20101"/>
                  </a:cubicBezTo>
                  <a:cubicBezTo>
                    <a:pt x="15753" y="20132"/>
                    <a:pt x="16009" y="20146"/>
                    <a:pt x="16263" y="20146"/>
                  </a:cubicBezTo>
                  <a:cubicBezTo>
                    <a:pt x="17491" y="20146"/>
                    <a:pt x="18673" y="19813"/>
                    <a:pt x="19811" y="19373"/>
                  </a:cubicBezTo>
                  <a:cubicBezTo>
                    <a:pt x="19761" y="19372"/>
                    <a:pt x="19710" y="19371"/>
                    <a:pt x="19659" y="19371"/>
                  </a:cubicBezTo>
                  <a:cubicBezTo>
                    <a:pt x="19450" y="19371"/>
                    <a:pt x="19234" y="19381"/>
                    <a:pt x="19012" y="19396"/>
                  </a:cubicBezTo>
                  <a:cubicBezTo>
                    <a:pt x="19328" y="19230"/>
                    <a:pt x="19613" y="19009"/>
                    <a:pt x="19837" y="18728"/>
                  </a:cubicBezTo>
                  <a:lnTo>
                    <a:pt x="19799" y="18682"/>
                  </a:lnTo>
                  <a:cubicBezTo>
                    <a:pt x="18847" y="19035"/>
                    <a:pt x="17871" y="19190"/>
                    <a:pt x="16888" y="19190"/>
                  </a:cubicBezTo>
                  <a:cubicBezTo>
                    <a:pt x="16173" y="19190"/>
                    <a:pt x="15455" y="19108"/>
                    <a:pt x="14739" y="18963"/>
                  </a:cubicBezTo>
                  <a:cubicBezTo>
                    <a:pt x="14288" y="18810"/>
                    <a:pt x="13791" y="18704"/>
                    <a:pt x="13303" y="18704"/>
                  </a:cubicBezTo>
                  <a:cubicBezTo>
                    <a:pt x="12786" y="18704"/>
                    <a:pt x="12279" y="18823"/>
                    <a:pt x="11848" y="19133"/>
                  </a:cubicBezTo>
                  <a:cubicBezTo>
                    <a:pt x="11974" y="18870"/>
                    <a:pt x="12102" y="18608"/>
                    <a:pt x="12235" y="18349"/>
                  </a:cubicBezTo>
                  <a:cubicBezTo>
                    <a:pt x="12292" y="18353"/>
                    <a:pt x="12351" y="18355"/>
                    <a:pt x="12413" y="18355"/>
                  </a:cubicBezTo>
                  <a:cubicBezTo>
                    <a:pt x="13102" y="18355"/>
                    <a:pt x="14103" y="18147"/>
                    <a:pt x="14854" y="18147"/>
                  </a:cubicBezTo>
                  <a:cubicBezTo>
                    <a:pt x="14980" y="18147"/>
                    <a:pt x="15099" y="18153"/>
                    <a:pt x="15208" y="18166"/>
                  </a:cubicBezTo>
                  <a:cubicBezTo>
                    <a:pt x="16124" y="18385"/>
                    <a:pt x="17075" y="18639"/>
                    <a:pt x="18022" y="18639"/>
                  </a:cubicBezTo>
                  <a:cubicBezTo>
                    <a:pt x="18132" y="18639"/>
                    <a:pt x="18242" y="18635"/>
                    <a:pt x="18352" y="18628"/>
                  </a:cubicBezTo>
                  <a:cubicBezTo>
                    <a:pt x="19053" y="18610"/>
                    <a:pt x="19729" y="18443"/>
                    <a:pt x="20414" y="18442"/>
                  </a:cubicBezTo>
                  <a:lnTo>
                    <a:pt x="20437" y="18388"/>
                  </a:lnTo>
                  <a:cubicBezTo>
                    <a:pt x="19808" y="18076"/>
                    <a:pt x="19128" y="17994"/>
                    <a:pt x="18436" y="17994"/>
                  </a:cubicBezTo>
                  <a:cubicBezTo>
                    <a:pt x="17713" y="17994"/>
                    <a:pt x="16979" y="18084"/>
                    <a:pt x="16275" y="18095"/>
                  </a:cubicBezTo>
                  <a:cubicBezTo>
                    <a:pt x="16207" y="18102"/>
                    <a:pt x="16139" y="18106"/>
                    <a:pt x="16072" y="18106"/>
                  </a:cubicBezTo>
                  <a:cubicBezTo>
                    <a:pt x="15427" y="18106"/>
                    <a:pt x="14837" y="17805"/>
                    <a:pt x="14193" y="17717"/>
                  </a:cubicBezTo>
                  <a:cubicBezTo>
                    <a:pt x="14120" y="17712"/>
                    <a:pt x="14046" y="17709"/>
                    <a:pt x="13973" y="17709"/>
                  </a:cubicBezTo>
                  <a:cubicBezTo>
                    <a:pt x="13383" y="17709"/>
                    <a:pt x="12788" y="17873"/>
                    <a:pt x="12304" y="18217"/>
                  </a:cubicBezTo>
                  <a:cubicBezTo>
                    <a:pt x="12502" y="17837"/>
                    <a:pt x="12708" y="17462"/>
                    <a:pt x="12924" y="17090"/>
                  </a:cubicBezTo>
                  <a:cubicBezTo>
                    <a:pt x="13083" y="17172"/>
                    <a:pt x="13388" y="17200"/>
                    <a:pt x="13746" y="17200"/>
                  </a:cubicBezTo>
                  <a:cubicBezTo>
                    <a:pt x="14468" y="17200"/>
                    <a:pt x="15404" y="17088"/>
                    <a:pt x="15780" y="17088"/>
                  </a:cubicBezTo>
                  <a:cubicBezTo>
                    <a:pt x="15801" y="17088"/>
                    <a:pt x="15820" y="17089"/>
                    <a:pt x="15837" y="17089"/>
                  </a:cubicBezTo>
                  <a:cubicBezTo>
                    <a:pt x="16800" y="17288"/>
                    <a:pt x="17705" y="17877"/>
                    <a:pt x="18708" y="17968"/>
                  </a:cubicBezTo>
                  <a:cubicBezTo>
                    <a:pt x="19078" y="18018"/>
                    <a:pt x="19452" y="18049"/>
                    <a:pt x="19828" y="18049"/>
                  </a:cubicBezTo>
                  <a:cubicBezTo>
                    <a:pt x="20125" y="18049"/>
                    <a:pt x="20425" y="18030"/>
                    <a:pt x="20726" y="17986"/>
                  </a:cubicBezTo>
                  <a:cubicBezTo>
                    <a:pt x="19647" y="17334"/>
                    <a:pt x="18142" y="17256"/>
                    <a:pt x="16859" y="17082"/>
                  </a:cubicBezTo>
                  <a:cubicBezTo>
                    <a:pt x="16037" y="16942"/>
                    <a:pt x="15194" y="16686"/>
                    <a:pt x="14366" y="16686"/>
                  </a:cubicBezTo>
                  <a:cubicBezTo>
                    <a:pt x="13895" y="16686"/>
                    <a:pt x="13429" y="16769"/>
                    <a:pt x="12974" y="17002"/>
                  </a:cubicBezTo>
                  <a:cubicBezTo>
                    <a:pt x="13108" y="16773"/>
                    <a:pt x="13246" y="16544"/>
                    <a:pt x="13388" y="16320"/>
                  </a:cubicBezTo>
                  <a:cubicBezTo>
                    <a:pt x="14197" y="16256"/>
                    <a:pt x="15336" y="15783"/>
                    <a:pt x="16221" y="15783"/>
                  </a:cubicBezTo>
                  <a:cubicBezTo>
                    <a:pt x="16309" y="15783"/>
                    <a:pt x="16395" y="15787"/>
                    <a:pt x="16477" y="15798"/>
                  </a:cubicBezTo>
                  <a:cubicBezTo>
                    <a:pt x="17875" y="16206"/>
                    <a:pt x="19193" y="17048"/>
                    <a:pt x="20704" y="17048"/>
                  </a:cubicBezTo>
                  <a:cubicBezTo>
                    <a:pt x="20758" y="17048"/>
                    <a:pt x="20812" y="17047"/>
                    <a:pt x="20866" y="17045"/>
                  </a:cubicBezTo>
                  <a:cubicBezTo>
                    <a:pt x="21255" y="17032"/>
                    <a:pt x="21681" y="16996"/>
                    <a:pt x="22022" y="16768"/>
                  </a:cubicBezTo>
                  <a:lnTo>
                    <a:pt x="21999" y="16714"/>
                  </a:lnTo>
                  <a:cubicBezTo>
                    <a:pt x="20507" y="16662"/>
                    <a:pt x="19131" y="16027"/>
                    <a:pt x="17632" y="15867"/>
                  </a:cubicBezTo>
                  <a:cubicBezTo>
                    <a:pt x="16882" y="15783"/>
                    <a:pt x="16168" y="15412"/>
                    <a:pt x="15344" y="15412"/>
                  </a:cubicBezTo>
                  <a:cubicBezTo>
                    <a:pt x="14701" y="15448"/>
                    <a:pt x="14083" y="15668"/>
                    <a:pt x="13568" y="16035"/>
                  </a:cubicBezTo>
                  <a:cubicBezTo>
                    <a:pt x="13799" y="15673"/>
                    <a:pt x="14041" y="15319"/>
                    <a:pt x="14288" y="14969"/>
                  </a:cubicBezTo>
                  <a:cubicBezTo>
                    <a:pt x="14335" y="14973"/>
                    <a:pt x="14383" y="14974"/>
                    <a:pt x="14433" y="14974"/>
                  </a:cubicBezTo>
                  <a:cubicBezTo>
                    <a:pt x="15084" y="14974"/>
                    <a:pt x="16032" y="14704"/>
                    <a:pt x="16777" y="14704"/>
                  </a:cubicBezTo>
                  <a:cubicBezTo>
                    <a:pt x="16934" y="14704"/>
                    <a:pt x="17082" y="14716"/>
                    <a:pt x="17216" y="14745"/>
                  </a:cubicBezTo>
                  <a:cubicBezTo>
                    <a:pt x="18184" y="15103"/>
                    <a:pt x="18984" y="15848"/>
                    <a:pt x="20035" y="16080"/>
                  </a:cubicBezTo>
                  <a:cubicBezTo>
                    <a:pt x="20319" y="16149"/>
                    <a:pt x="20628" y="16195"/>
                    <a:pt x="20938" y="16195"/>
                  </a:cubicBezTo>
                  <a:cubicBezTo>
                    <a:pt x="21367" y="16195"/>
                    <a:pt x="21796" y="16106"/>
                    <a:pt x="22155" y="15861"/>
                  </a:cubicBezTo>
                  <a:lnTo>
                    <a:pt x="22134" y="15805"/>
                  </a:lnTo>
                  <a:cubicBezTo>
                    <a:pt x="22096" y="15806"/>
                    <a:pt x="22058" y="15807"/>
                    <a:pt x="22020" y="15807"/>
                  </a:cubicBezTo>
                  <a:cubicBezTo>
                    <a:pt x="20683" y="15807"/>
                    <a:pt x="19561" y="15199"/>
                    <a:pt x="18259" y="14901"/>
                  </a:cubicBezTo>
                  <a:cubicBezTo>
                    <a:pt x="17589" y="14754"/>
                    <a:pt x="16976" y="14352"/>
                    <a:pt x="16228" y="14268"/>
                  </a:cubicBezTo>
                  <a:cubicBezTo>
                    <a:pt x="16184" y="14266"/>
                    <a:pt x="16140" y="14265"/>
                    <a:pt x="16097" y="14265"/>
                  </a:cubicBezTo>
                  <a:cubicBezTo>
                    <a:pt x="15476" y="14265"/>
                    <a:pt x="14869" y="14469"/>
                    <a:pt x="14382" y="14839"/>
                  </a:cubicBezTo>
                  <a:cubicBezTo>
                    <a:pt x="14549" y="14608"/>
                    <a:pt x="14719" y="14378"/>
                    <a:pt x="14893" y="14153"/>
                  </a:cubicBezTo>
                  <a:cubicBezTo>
                    <a:pt x="15522" y="14124"/>
                    <a:pt x="16344" y="13852"/>
                    <a:pt x="17069" y="13852"/>
                  </a:cubicBezTo>
                  <a:cubicBezTo>
                    <a:pt x="17291" y="13852"/>
                    <a:pt x="17504" y="13878"/>
                    <a:pt x="17699" y="13944"/>
                  </a:cubicBezTo>
                  <a:cubicBezTo>
                    <a:pt x="18692" y="14331"/>
                    <a:pt x="19582" y="14958"/>
                    <a:pt x="20671" y="15114"/>
                  </a:cubicBezTo>
                  <a:cubicBezTo>
                    <a:pt x="20907" y="15151"/>
                    <a:pt x="21151" y="15172"/>
                    <a:pt x="21396" y="15172"/>
                  </a:cubicBezTo>
                  <a:cubicBezTo>
                    <a:pt x="21886" y="15172"/>
                    <a:pt x="22379" y="15086"/>
                    <a:pt x="22818" y="14862"/>
                  </a:cubicBezTo>
                  <a:lnTo>
                    <a:pt x="22804" y="14805"/>
                  </a:lnTo>
                  <a:cubicBezTo>
                    <a:pt x="21082" y="14610"/>
                    <a:pt x="19415" y="14306"/>
                    <a:pt x="17770" y="13767"/>
                  </a:cubicBezTo>
                  <a:cubicBezTo>
                    <a:pt x="17393" y="13522"/>
                    <a:pt x="16958" y="13408"/>
                    <a:pt x="16520" y="13408"/>
                  </a:cubicBezTo>
                  <a:cubicBezTo>
                    <a:pt x="16060" y="13408"/>
                    <a:pt x="15598" y="13534"/>
                    <a:pt x="15199" y="13767"/>
                  </a:cubicBezTo>
                  <a:cubicBezTo>
                    <a:pt x="15376" y="13546"/>
                    <a:pt x="15557" y="13327"/>
                    <a:pt x="15742" y="13113"/>
                  </a:cubicBezTo>
                  <a:cubicBezTo>
                    <a:pt x="16222" y="13140"/>
                    <a:pt x="17494" y="13210"/>
                    <a:pt x="17494" y="13210"/>
                  </a:cubicBezTo>
                  <a:cubicBezTo>
                    <a:pt x="17559" y="13205"/>
                    <a:pt x="17624" y="13202"/>
                    <a:pt x="17688" y="13202"/>
                  </a:cubicBezTo>
                  <a:cubicBezTo>
                    <a:pt x="18289" y="13202"/>
                    <a:pt x="18828" y="13435"/>
                    <a:pt x="19340" y="13784"/>
                  </a:cubicBezTo>
                  <a:cubicBezTo>
                    <a:pt x="20054" y="14198"/>
                    <a:pt x="20896" y="14446"/>
                    <a:pt x="21730" y="14446"/>
                  </a:cubicBezTo>
                  <a:cubicBezTo>
                    <a:pt x="22277" y="14446"/>
                    <a:pt x="22820" y="14339"/>
                    <a:pt x="23322" y="14103"/>
                  </a:cubicBezTo>
                  <a:cubicBezTo>
                    <a:pt x="22102" y="13820"/>
                    <a:pt x="20740" y="13795"/>
                    <a:pt x="19457" y="13483"/>
                  </a:cubicBezTo>
                  <a:cubicBezTo>
                    <a:pt x="18810" y="13368"/>
                    <a:pt x="18252" y="12919"/>
                    <a:pt x="17563" y="12725"/>
                  </a:cubicBezTo>
                  <a:cubicBezTo>
                    <a:pt x="17363" y="12683"/>
                    <a:pt x="17159" y="12661"/>
                    <a:pt x="16955" y="12661"/>
                  </a:cubicBezTo>
                  <a:cubicBezTo>
                    <a:pt x="16623" y="12661"/>
                    <a:pt x="16292" y="12718"/>
                    <a:pt x="15981" y="12834"/>
                  </a:cubicBezTo>
                  <a:cubicBezTo>
                    <a:pt x="16200" y="12585"/>
                    <a:pt x="16424" y="12340"/>
                    <a:pt x="16652" y="12101"/>
                  </a:cubicBezTo>
                  <a:cubicBezTo>
                    <a:pt x="17336" y="12338"/>
                    <a:pt x="18700" y="12316"/>
                    <a:pt x="19258" y="12582"/>
                  </a:cubicBezTo>
                  <a:cubicBezTo>
                    <a:pt x="20135" y="13076"/>
                    <a:pt x="21017" y="13625"/>
                    <a:pt x="22032" y="13768"/>
                  </a:cubicBezTo>
                  <a:cubicBezTo>
                    <a:pt x="22262" y="13799"/>
                    <a:pt x="22670" y="13837"/>
                    <a:pt x="23066" y="13837"/>
                  </a:cubicBezTo>
                  <a:cubicBezTo>
                    <a:pt x="23484" y="13837"/>
                    <a:pt x="23887" y="13794"/>
                    <a:pt x="24050" y="13653"/>
                  </a:cubicBezTo>
                  <a:cubicBezTo>
                    <a:pt x="22509" y="13047"/>
                    <a:pt x="20825" y="13146"/>
                    <a:pt x="19354" y="12418"/>
                  </a:cubicBezTo>
                  <a:cubicBezTo>
                    <a:pt x="18832" y="12000"/>
                    <a:pt x="18180" y="11783"/>
                    <a:pt x="17523" y="11783"/>
                  </a:cubicBezTo>
                  <a:cubicBezTo>
                    <a:pt x="17313" y="11783"/>
                    <a:pt x="17103" y="11805"/>
                    <a:pt x="16896" y="11850"/>
                  </a:cubicBezTo>
                  <a:cubicBezTo>
                    <a:pt x="16975" y="11770"/>
                    <a:pt x="17053" y="11692"/>
                    <a:pt x="17131" y="11614"/>
                  </a:cubicBezTo>
                  <a:cubicBezTo>
                    <a:pt x="17522" y="11249"/>
                    <a:pt x="17917" y="10882"/>
                    <a:pt x="18310" y="10509"/>
                  </a:cubicBezTo>
                  <a:cubicBezTo>
                    <a:pt x="18540" y="11317"/>
                    <a:pt x="19359" y="11802"/>
                    <a:pt x="20138" y="12007"/>
                  </a:cubicBezTo>
                  <a:cubicBezTo>
                    <a:pt x="21240" y="12578"/>
                    <a:pt x="22396" y="13192"/>
                    <a:pt x="23644" y="13192"/>
                  </a:cubicBezTo>
                  <a:cubicBezTo>
                    <a:pt x="23909" y="13192"/>
                    <a:pt x="24178" y="13164"/>
                    <a:pt x="24452" y="13103"/>
                  </a:cubicBezTo>
                  <a:cubicBezTo>
                    <a:pt x="24270" y="12847"/>
                    <a:pt x="23166" y="12609"/>
                    <a:pt x="22778" y="12463"/>
                  </a:cubicBezTo>
                  <a:cubicBezTo>
                    <a:pt x="21956" y="12205"/>
                    <a:pt x="21006" y="12218"/>
                    <a:pt x="20221" y="11835"/>
                  </a:cubicBezTo>
                  <a:cubicBezTo>
                    <a:pt x="19604" y="11357"/>
                    <a:pt x="19059" y="10884"/>
                    <a:pt x="18503" y="10328"/>
                  </a:cubicBezTo>
                  <a:cubicBezTo>
                    <a:pt x="18899" y="9951"/>
                    <a:pt x="19294" y="9569"/>
                    <a:pt x="19683" y="9181"/>
                  </a:cubicBezTo>
                  <a:cubicBezTo>
                    <a:pt x="19760" y="9664"/>
                    <a:pt x="19938" y="10115"/>
                    <a:pt x="20184" y="10538"/>
                  </a:cubicBezTo>
                  <a:cubicBezTo>
                    <a:pt x="21171" y="12255"/>
                    <a:pt x="23389" y="12653"/>
                    <a:pt x="25186" y="12923"/>
                  </a:cubicBezTo>
                  <a:lnTo>
                    <a:pt x="25200" y="12865"/>
                  </a:lnTo>
                  <a:cubicBezTo>
                    <a:pt x="23149" y="11988"/>
                    <a:pt x="20479" y="11270"/>
                    <a:pt x="20082" y="8779"/>
                  </a:cubicBezTo>
                  <a:lnTo>
                    <a:pt x="20229" y="8628"/>
                  </a:lnTo>
                  <a:cubicBezTo>
                    <a:pt x="20425" y="10535"/>
                    <a:pt x="22652" y="12066"/>
                    <a:pt x="24382" y="12396"/>
                  </a:cubicBezTo>
                  <a:cubicBezTo>
                    <a:pt x="24641" y="12441"/>
                    <a:pt x="24905" y="12467"/>
                    <a:pt x="25167" y="12467"/>
                  </a:cubicBezTo>
                  <a:cubicBezTo>
                    <a:pt x="25612" y="12467"/>
                    <a:pt x="26053" y="12394"/>
                    <a:pt x="26460" y="12227"/>
                  </a:cubicBezTo>
                  <a:lnTo>
                    <a:pt x="26443" y="12170"/>
                  </a:lnTo>
                  <a:cubicBezTo>
                    <a:pt x="26307" y="12182"/>
                    <a:pt x="26171" y="12188"/>
                    <a:pt x="26036" y="12188"/>
                  </a:cubicBezTo>
                  <a:cubicBezTo>
                    <a:pt x="24201" y="12188"/>
                    <a:pt x="22516" y="11116"/>
                    <a:pt x="21284" y="9824"/>
                  </a:cubicBezTo>
                  <a:cubicBezTo>
                    <a:pt x="20932" y="9408"/>
                    <a:pt x="20563" y="8888"/>
                    <a:pt x="20507" y="8341"/>
                  </a:cubicBezTo>
                  <a:cubicBezTo>
                    <a:pt x="20576" y="8268"/>
                    <a:pt x="20645" y="8196"/>
                    <a:pt x="20713" y="8123"/>
                  </a:cubicBezTo>
                  <a:cubicBezTo>
                    <a:pt x="21160" y="9397"/>
                    <a:pt x="21968" y="10597"/>
                    <a:pt x="23196" y="11231"/>
                  </a:cubicBezTo>
                  <a:cubicBezTo>
                    <a:pt x="24308" y="11730"/>
                    <a:pt x="25664" y="12124"/>
                    <a:pt x="26858" y="12124"/>
                  </a:cubicBezTo>
                  <a:cubicBezTo>
                    <a:pt x="27040" y="12124"/>
                    <a:pt x="27217" y="12115"/>
                    <a:pt x="27390" y="12096"/>
                  </a:cubicBezTo>
                  <a:cubicBezTo>
                    <a:pt x="26038" y="11697"/>
                    <a:pt x="24669" y="11320"/>
                    <a:pt x="23488" y="10682"/>
                  </a:cubicBezTo>
                  <a:cubicBezTo>
                    <a:pt x="22349" y="10075"/>
                    <a:pt x="21566" y="8959"/>
                    <a:pt x="21008" y="7805"/>
                  </a:cubicBezTo>
                  <a:cubicBezTo>
                    <a:pt x="21042" y="7769"/>
                    <a:pt x="21075" y="7734"/>
                    <a:pt x="21106" y="7697"/>
                  </a:cubicBezTo>
                  <a:cubicBezTo>
                    <a:pt x="21793" y="9383"/>
                    <a:pt x="23223" y="10701"/>
                    <a:pt x="24935" y="11308"/>
                  </a:cubicBezTo>
                  <a:cubicBezTo>
                    <a:pt x="25530" y="11524"/>
                    <a:pt x="26142" y="11690"/>
                    <a:pt x="26770" y="11742"/>
                  </a:cubicBezTo>
                  <a:lnTo>
                    <a:pt x="26783" y="11684"/>
                  </a:lnTo>
                  <a:cubicBezTo>
                    <a:pt x="24601" y="10833"/>
                    <a:pt x="22528" y="9452"/>
                    <a:pt x="21421" y="7347"/>
                  </a:cubicBezTo>
                  <a:cubicBezTo>
                    <a:pt x="21575" y="7172"/>
                    <a:pt x="21728" y="6996"/>
                    <a:pt x="21878" y="6817"/>
                  </a:cubicBezTo>
                  <a:cubicBezTo>
                    <a:pt x="21999" y="7315"/>
                    <a:pt x="22200" y="7782"/>
                    <a:pt x="22453" y="8229"/>
                  </a:cubicBezTo>
                  <a:cubicBezTo>
                    <a:pt x="23364" y="9900"/>
                    <a:pt x="25334" y="10885"/>
                    <a:pt x="27205" y="10885"/>
                  </a:cubicBezTo>
                  <a:cubicBezTo>
                    <a:pt x="27252" y="10885"/>
                    <a:pt x="27299" y="10884"/>
                    <a:pt x="27346" y="10883"/>
                  </a:cubicBezTo>
                  <a:cubicBezTo>
                    <a:pt x="26224" y="10413"/>
                    <a:pt x="25105" y="10075"/>
                    <a:pt x="24116" y="9223"/>
                  </a:cubicBezTo>
                  <a:cubicBezTo>
                    <a:pt x="23222" y="8521"/>
                    <a:pt x="22578" y="7510"/>
                    <a:pt x="22190" y="6440"/>
                  </a:cubicBezTo>
                  <a:cubicBezTo>
                    <a:pt x="22440" y="6135"/>
                    <a:pt x="22681" y="5823"/>
                    <a:pt x="22914" y="5506"/>
                  </a:cubicBezTo>
                  <a:cubicBezTo>
                    <a:pt x="22939" y="6426"/>
                    <a:pt x="23479" y="7252"/>
                    <a:pt x="24197" y="7806"/>
                  </a:cubicBezTo>
                  <a:cubicBezTo>
                    <a:pt x="25118" y="8860"/>
                    <a:pt x="26424" y="9744"/>
                    <a:pt x="27839" y="9744"/>
                  </a:cubicBezTo>
                  <a:cubicBezTo>
                    <a:pt x="28127" y="9744"/>
                    <a:pt x="28420" y="9707"/>
                    <a:pt x="28714" y="9628"/>
                  </a:cubicBezTo>
                  <a:lnTo>
                    <a:pt x="28712" y="9570"/>
                  </a:lnTo>
                  <a:cubicBezTo>
                    <a:pt x="27208" y="9015"/>
                    <a:pt x="25531" y="8765"/>
                    <a:pt x="24332" y="7676"/>
                  </a:cubicBezTo>
                  <a:cubicBezTo>
                    <a:pt x="23843" y="6894"/>
                    <a:pt x="23535" y="6098"/>
                    <a:pt x="23074" y="5278"/>
                  </a:cubicBezTo>
                  <a:cubicBezTo>
                    <a:pt x="23499" y="4688"/>
                    <a:pt x="23891" y="4077"/>
                    <a:pt x="24245" y="3444"/>
                  </a:cubicBezTo>
                  <a:lnTo>
                    <a:pt x="24245" y="3444"/>
                  </a:lnTo>
                  <a:cubicBezTo>
                    <a:pt x="23992" y="5454"/>
                    <a:pt x="25222" y="7442"/>
                    <a:pt x="27197" y="8207"/>
                  </a:cubicBezTo>
                  <a:cubicBezTo>
                    <a:pt x="27664" y="8400"/>
                    <a:pt x="28175" y="8522"/>
                    <a:pt x="28679" y="8522"/>
                  </a:cubicBezTo>
                  <a:cubicBezTo>
                    <a:pt x="28972" y="8522"/>
                    <a:pt x="29263" y="8481"/>
                    <a:pt x="29542" y="8388"/>
                  </a:cubicBezTo>
                  <a:cubicBezTo>
                    <a:pt x="29542" y="8388"/>
                    <a:pt x="29526" y="8332"/>
                    <a:pt x="29526" y="8332"/>
                  </a:cubicBezTo>
                  <a:cubicBezTo>
                    <a:pt x="29526" y="8332"/>
                    <a:pt x="29526" y="8332"/>
                    <a:pt x="29526" y="8332"/>
                  </a:cubicBezTo>
                  <a:cubicBezTo>
                    <a:pt x="29488" y="8333"/>
                    <a:pt x="29450" y="8334"/>
                    <a:pt x="29413" y="8334"/>
                  </a:cubicBezTo>
                  <a:cubicBezTo>
                    <a:pt x="27280" y="8334"/>
                    <a:pt x="25223" y="6567"/>
                    <a:pt x="24819" y="4498"/>
                  </a:cubicBezTo>
                  <a:cubicBezTo>
                    <a:pt x="24633" y="3487"/>
                    <a:pt x="24919" y="2386"/>
                    <a:pt x="25216" y="1415"/>
                  </a:cubicBezTo>
                  <a:lnTo>
                    <a:pt x="25216" y="1415"/>
                  </a:lnTo>
                  <a:cubicBezTo>
                    <a:pt x="25206" y="1427"/>
                    <a:pt x="25196" y="1440"/>
                    <a:pt x="25189" y="1451"/>
                  </a:cubicBezTo>
                  <a:cubicBezTo>
                    <a:pt x="25204" y="1411"/>
                    <a:pt x="25219" y="1373"/>
                    <a:pt x="25234" y="1333"/>
                  </a:cubicBezTo>
                  <a:lnTo>
                    <a:pt x="25234" y="1333"/>
                  </a:lnTo>
                  <a:cubicBezTo>
                    <a:pt x="25202" y="1395"/>
                    <a:pt x="25169" y="1457"/>
                    <a:pt x="25137" y="1519"/>
                  </a:cubicBezTo>
                  <a:cubicBezTo>
                    <a:pt x="24487" y="2368"/>
                    <a:pt x="23738" y="3248"/>
                    <a:pt x="22723" y="3670"/>
                  </a:cubicBezTo>
                  <a:cubicBezTo>
                    <a:pt x="22333" y="3838"/>
                    <a:pt x="21942" y="3914"/>
                    <a:pt x="21559" y="3914"/>
                  </a:cubicBezTo>
                  <a:cubicBezTo>
                    <a:pt x="19593" y="3914"/>
                    <a:pt x="17853" y="1906"/>
                    <a:pt x="175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47"/>
            <p:cNvSpPr/>
            <p:nvPr/>
          </p:nvSpPr>
          <p:spPr>
            <a:xfrm>
              <a:off x="2898388" y="3562694"/>
              <a:ext cx="1521545" cy="996454"/>
            </a:xfrm>
            <a:custGeom>
              <a:avLst/>
              <a:gdLst/>
              <a:ahLst/>
              <a:cxnLst/>
              <a:rect l="l" t="t" r="r" b="b"/>
              <a:pathLst>
                <a:path w="24213" h="15857" extrusionOk="0">
                  <a:moveTo>
                    <a:pt x="16754" y="0"/>
                  </a:moveTo>
                  <a:cubicBezTo>
                    <a:pt x="13653" y="0"/>
                    <a:pt x="13479" y="2536"/>
                    <a:pt x="13479" y="2536"/>
                  </a:cubicBezTo>
                  <a:cubicBezTo>
                    <a:pt x="12597" y="1789"/>
                    <a:pt x="11049" y="339"/>
                    <a:pt x="9178" y="339"/>
                  </a:cubicBezTo>
                  <a:cubicBezTo>
                    <a:pt x="7610" y="339"/>
                    <a:pt x="5815" y="1357"/>
                    <a:pt x="3995" y="4657"/>
                  </a:cubicBezTo>
                  <a:cubicBezTo>
                    <a:pt x="1" y="11895"/>
                    <a:pt x="6117" y="13143"/>
                    <a:pt x="6117" y="13143"/>
                  </a:cubicBezTo>
                  <a:cubicBezTo>
                    <a:pt x="7631" y="15109"/>
                    <a:pt x="8918" y="15857"/>
                    <a:pt x="10316" y="15857"/>
                  </a:cubicBezTo>
                  <a:cubicBezTo>
                    <a:pt x="12114" y="15857"/>
                    <a:pt x="14095" y="14618"/>
                    <a:pt x="16973" y="13144"/>
                  </a:cubicBezTo>
                  <a:cubicBezTo>
                    <a:pt x="22091" y="10524"/>
                    <a:pt x="24212" y="1787"/>
                    <a:pt x="18971" y="340"/>
                  </a:cubicBezTo>
                  <a:cubicBezTo>
                    <a:pt x="18102" y="100"/>
                    <a:pt x="17370" y="0"/>
                    <a:pt x="167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47"/>
            <p:cNvSpPr/>
            <p:nvPr/>
          </p:nvSpPr>
          <p:spPr>
            <a:xfrm>
              <a:off x="2980835" y="3749457"/>
              <a:ext cx="1349740" cy="809693"/>
            </a:xfrm>
            <a:custGeom>
              <a:avLst/>
              <a:gdLst/>
              <a:ahLst/>
              <a:cxnLst/>
              <a:rect l="l" t="t" r="r" b="b"/>
              <a:pathLst>
                <a:path w="21479" h="12885" extrusionOk="0">
                  <a:moveTo>
                    <a:pt x="20426" y="1"/>
                  </a:moveTo>
                  <a:lnTo>
                    <a:pt x="20426" y="1"/>
                  </a:lnTo>
                  <a:cubicBezTo>
                    <a:pt x="19786" y="2526"/>
                    <a:pt x="18051" y="5082"/>
                    <a:pt x="15663" y="6305"/>
                  </a:cubicBezTo>
                  <a:cubicBezTo>
                    <a:pt x="12784" y="7780"/>
                    <a:pt x="10803" y="9019"/>
                    <a:pt x="9004" y="9019"/>
                  </a:cubicBezTo>
                  <a:cubicBezTo>
                    <a:pt x="7606" y="9019"/>
                    <a:pt x="6319" y="8271"/>
                    <a:pt x="4805" y="6305"/>
                  </a:cubicBezTo>
                  <a:cubicBezTo>
                    <a:pt x="4805" y="6305"/>
                    <a:pt x="2593" y="5850"/>
                    <a:pt x="1700" y="3913"/>
                  </a:cubicBezTo>
                  <a:lnTo>
                    <a:pt x="1700" y="3913"/>
                  </a:lnTo>
                  <a:cubicBezTo>
                    <a:pt x="1" y="9187"/>
                    <a:pt x="4805" y="10171"/>
                    <a:pt x="4805" y="10171"/>
                  </a:cubicBezTo>
                  <a:cubicBezTo>
                    <a:pt x="6320" y="12137"/>
                    <a:pt x="7607" y="12885"/>
                    <a:pt x="9005" y="12885"/>
                  </a:cubicBezTo>
                  <a:cubicBezTo>
                    <a:pt x="10803" y="12885"/>
                    <a:pt x="12783" y="11646"/>
                    <a:pt x="15663" y="10171"/>
                  </a:cubicBezTo>
                  <a:cubicBezTo>
                    <a:pt x="19348" y="8284"/>
                    <a:pt x="21479" y="3224"/>
                    <a:pt x="20426" y="1"/>
                  </a:cubicBezTo>
                  <a:close/>
                </a:path>
              </a:pathLst>
            </a:custGeom>
            <a:solidFill>
              <a:srgbClr val="C2E7FF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47"/>
            <p:cNvSpPr/>
            <p:nvPr/>
          </p:nvSpPr>
          <p:spPr>
            <a:xfrm>
              <a:off x="3248725" y="3668581"/>
              <a:ext cx="305968" cy="161939"/>
            </a:xfrm>
            <a:custGeom>
              <a:avLst/>
              <a:gdLst/>
              <a:ahLst/>
              <a:cxnLst/>
              <a:rect l="l" t="t" r="r" b="b"/>
              <a:pathLst>
                <a:path w="4869" h="2577" extrusionOk="0">
                  <a:moveTo>
                    <a:pt x="3720" y="0"/>
                  </a:moveTo>
                  <a:cubicBezTo>
                    <a:pt x="3254" y="0"/>
                    <a:pt x="2666" y="121"/>
                    <a:pt x="2062" y="364"/>
                  </a:cubicBezTo>
                  <a:cubicBezTo>
                    <a:pt x="831" y="859"/>
                    <a:pt x="1" y="1676"/>
                    <a:pt x="207" y="2186"/>
                  </a:cubicBezTo>
                  <a:cubicBezTo>
                    <a:pt x="312" y="2446"/>
                    <a:pt x="665" y="2577"/>
                    <a:pt x="1150" y="2577"/>
                  </a:cubicBezTo>
                  <a:cubicBezTo>
                    <a:pt x="1616" y="2577"/>
                    <a:pt x="2203" y="2456"/>
                    <a:pt x="2807" y="2213"/>
                  </a:cubicBezTo>
                  <a:cubicBezTo>
                    <a:pt x="4038" y="1717"/>
                    <a:pt x="4868" y="901"/>
                    <a:pt x="4662" y="391"/>
                  </a:cubicBezTo>
                  <a:cubicBezTo>
                    <a:pt x="4558" y="131"/>
                    <a:pt x="4205" y="0"/>
                    <a:pt x="3720" y="0"/>
                  </a:cubicBezTo>
                  <a:close/>
                </a:path>
              </a:pathLst>
            </a:custGeom>
            <a:solidFill>
              <a:srgbClr val="C2E7FF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47"/>
            <p:cNvSpPr/>
            <p:nvPr/>
          </p:nvSpPr>
          <p:spPr>
            <a:xfrm>
              <a:off x="3678052" y="3977318"/>
              <a:ext cx="1885640" cy="870083"/>
            </a:xfrm>
            <a:custGeom>
              <a:avLst/>
              <a:gdLst/>
              <a:ahLst/>
              <a:cxnLst/>
              <a:rect l="l" t="t" r="r" b="b"/>
              <a:pathLst>
                <a:path w="30007" h="13846" extrusionOk="0">
                  <a:moveTo>
                    <a:pt x="8361" y="0"/>
                  </a:moveTo>
                  <a:cubicBezTo>
                    <a:pt x="5729" y="0"/>
                    <a:pt x="3476" y="1099"/>
                    <a:pt x="2053" y="4223"/>
                  </a:cubicBezTo>
                  <a:cubicBezTo>
                    <a:pt x="1" y="8733"/>
                    <a:pt x="1123" y="13689"/>
                    <a:pt x="9081" y="13689"/>
                  </a:cubicBezTo>
                  <a:cubicBezTo>
                    <a:pt x="10623" y="13689"/>
                    <a:pt x="12420" y="13503"/>
                    <a:pt x="14501" y="13092"/>
                  </a:cubicBezTo>
                  <a:cubicBezTo>
                    <a:pt x="14501" y="13092"/>
                    <a:pt x="17184" y="13846"/>
                    <a:pt x="20154" y="13846"/>
                  </a:cubicBezTo>
                  <a:cubicBezTo>
                    <a:pt x="22960" y="13846"/>
                    <a:pt x="26024" y="13173"/>
                    <a:pt x="27326" y="10558"/>
                  </a:cubicBezTo>
                  <a:cubicBezTo>
                    <a:pt x="30006" y="5173"/>
                    <a:pt x="19582" y="3273"/>
                    <a:pt x="14501" y="1373"/>
                  </a:cubicBezTo>
                  <a:cubicBezTo>
                    <a:pt x="12369" y="575"/>
                    <a:pt x="10266" y="0"/>
                    <a:pt x="83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47"/>
            <p:cNvSpPr/>
            <p:nvPr/>
          </p:nvSpPr>
          <p:spPr>
            <a:xfrm>
              <a:off x="3766469" y="4226293"/>
              <a:ext cx="1727974" cy="621173"/>
            </a:xfrm>
            <a:custGeom>
              <a:avLst/>
              <a:gdLst/>
              <a:ahLst/>
              <a:cxnLst/>
              <a:rect l="l" t="t" r="r" b="b"/>
              <a:pathLst>
                <a:path w="27498" h="9885" extrusionOk="0">
                  <a:moveTo>
                    <a:pt x="20796" y="1"/>
                  </a:moveTo>
                  <a:cubicBezTo>
                    <a:pt x="21132" y="812"/>
                    <a:pt x="21112" y="1727"/>
                    <a:pt x="20590" y="2776"/>
                  </a:cubicBezTo>
                  <a:cubicBezTo>
                    <a:pt x="19287" y="5391"/>
                    <a:pt x="16224" y="6064"/>
                    <a:pt x="13418" y="6064"/>
                  </a:cubicBezTo>
                  <a:cubicBezTo>
                    <a:pt x="10448" y="6064"/>
                    <a:pt x="7766" y="5310"/>
                    <a:pt x="7766" y="5310"/>
                  </a:cubicBezTo>
                  <a:cubicBezTo>
                    <a:pt x="5686" y="5721"/>
                    <a:pt x="3891" y="5907"/>
                    <a:pt x="2350" y="5907"/>
                  </a:cubicBezTo>
                  <a:cubicBezTo>
                    <a:pt x="1489" y="5907"/>
                    <a:pt x="707" y="5849"/>
                    <a:pt x="0" y="5740"/>
                  </a:cubicBezTo>
                  <a:lnTo>
                    <a:pt x="0" y="5740"/>
                  </a:lnTo>
                  <a:cubicBezTo>
                    <a:pt x="717" y="8040"/>
                    <a:pt x="3033" y="9728"/>
                    <a:pt x="7676" y="9728"/>
                  </a:cubicBezTo>
                  <a:cubicBezTo>
                    <a:pt x="9217" y="9728"/>
                    <a:pt x="11014" y="9542"/>
                    <a:pt x="13094" y="9131"/>
                  </a:cubicBezTo>
                  <a:cubicBezTo>
                    <a:pt x="13094" y="9131"/>
                    <a:pt x="15777" y="9885"/>
                    <a:pt x="18747" y="9885"/>
                  </a:cubicBezTo>
                  <a:cubicBezTo>
                    <a:pt x="21553" y="9885"/>
                    <a:pt x="24617" y="9212"/>
                    <a:pt x="25919" y="6597"/>
                  </a:cubicBezTo>
                  <a:cubicBezTo>
                    <a:pt x="27498" y="3427"/>
                    <a:pt x="24536" y="1466"/>
                    <a:pt x="20796" y="1"/>
                  </a:cubicBezTo>
                  <a:close/>
                </a:path>
              </a:pathLst>
            </a:custGeom>
            <a:solidFill>
              <a:srgbClr val="C2E7FF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47"/>
            <p:cNvSpPr/>
            <p:nvPr/>
          </p:nvSpPr>
          <p:spPr>
            <a:xfrm>
              <a:off x="4047995" y="4025014"/>
              <a:ext cx="272097" cy="104252"/>
            </a:xfrm>
            <a:custGeom>
              <a:avLst/>
              <a:gdLst/>
              <a:ahLst/>
              <a:cxnLst/>
              <a:rect l="l" t="t" r="r" b="b"/>
              <a:pathLst>
                <a:path w="4330" h="1659" extrusionOk="0">
                  <a:moveTo>
                    <a:pt x="2165" y="0"/>
                  </a:moveTo>
                  <a:cubicBezTo>
                    <a:pt x="970" y="0"/>
                    <a:pt x="1" y="370"/>
                    <a:pt x="1" y="830"/>
                  </a:cubicBezTo>
                  <a:cubicBezTo>
                    <a:pt x="1" y="1288"/>
                    <a:pt x="970" y="1659"/>
                    <a:pt x="2165" y="1659"/>
                  </a:cubicBezTo>
                  <a:cubicBezTo>
                    <a:pt x="3360" y="1659"/>
                    <a:pt x="4330" y="1288"/>
                    <a:pt x="4330" y="830"/>
                  </a:cubicBezTo>
                  <a:cubicBezTo>
                    <a:pt x="4330" y="370"/>
                    <a:pt x="3360" y="0"/>
                    <a:pt x="2165" y="0"/>
                  </a:cubicBezTo>
                  <a:close/>
                </a:path>
              </a:pathLst>
            </a:custGeom>
            <a:solidFill>
              <a:srgbClr val="C2E7FF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47"/>
            <p:cNvSpPr/>
            <p:nvPr/>
          </p:nvSpPr>
          <p:spPr>
            <a:xfrm>
              <a:off x="3959830" y="4156100"/>
              <a:ext cx="123292" cy="47381"/>
            </a:xfrm>
            <a:custGeom>
              <a:avLst/>
              <a:gdLst/>
              <a:ahLst/>
              <a:cxnLst/>
              <a:rect l="l" t="t" r="r" b="b"/>
              <a:pathLst>
                <a:path w="1962" h="754" extrusionOk="0">
                  <a:moveTo>
                    <a:pt x="980" y="0"/>
                  </a:moveTo>
                  <a:cubicBezTo>
                    <a:pt x="438" y="0"/>
                    <a:pt x="0" y="169"/>
                    <a:pt x="0" y="377"/>
                  </a:cubicBezTo>
                  <a:cubicBezTo>
                    <a:pt x="0" y="584"/>
                    <a:pt x="440" y="753"/>
                    <a:pt x="980" y="753"/>
                  </a:cubicBezTo>
                  <a:cubicBezTo>
                    <a:pt x="1523" y="753"/>
                    <a:pt x="1962" y="584"/>
                    <a:pt x="1962" y="377"/>
                  </a:cubicBezTo>
                  <a:cubicBezTo>
                    <a:pt x="1962" y="169"/>
                    <a:pt x="1523" y="0"/>
                    <a:pt x="980" y="0"/>
                  </a:cubicBezTo>
                  <a:close/>
                </a:path>
              </a:pathLst>
            </a:custGeom>
            <a:solidFill>
              <a:srgbClr val="C2E7FF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47"/>
            <p:cNvSpPr/>
            <p:nvPr/>
          </p:nvSpPr>
          <p:spPr>
            <a:xfrm>
              <a:off x="2142602" y="3972479"/>
              <a:ext cx="1885703" cy="870083"/>
            </a:xfrm>
            <a:custGeom>
              <a:avLst/>
              <a:gdLst/>
              <a:ahLst/>
              <a:cxnLst/>
              <a:rect l="l" t="t" r="r" b="b"/>
              <a:pathLst>
                <a:path w="30008" h="13846" extrusionOk="0">
                  <a:moveTo>
                    <a:pt x="8362" y="1"/>
                  </a:moveTo>
                  <a:cubicBezTo>
                    <a:pt x="5729" y="1"/>
                    <a:pt x="3477" y="1099"/>
                    <a:pt x="2054" y="4224"/>
                  </a:cubicBezTo>
                  <a:cubicBezTo>
                    <a:pt x="0" y="8734"/>
                    <a:pt x="1123" y="13689"/>
                    <a:pt x="9082" y="13689"/>
                  </a:cubicBezTo>
                  <a:cubicBezTo>
                    <a:pt x="10623" y="13689"/>
                    <a:pt x="12421" y="13503"/>
                    <a:pt x="14503" y="13092"/>
                  </a:cubicBezTo>
                  <a:cubicBezTo>
                    <a:pt x="14503" y="13092"/>
                    <a:pt x="17185" y="13845"/>
                    <a:pt x="20156" y="13845"/>
                  </a:cubicBezTo>
                  <a:cubicBezTo>
                    <a:pt x="22962" y="13845"/>
                    <a:pt x="26025" y="13173"/>
                    <a:pt x="27328" y="10557"/>
                  </a:cubicBezTo>
                  <a:cubicBezTo>
                    <a:pt x="30008" y="5172"/>
                    <a:pt x="19584" y="3273"/>
                    <a:pt x="14503" y="1373"/>
                  </a:cubicBezTo>
                  <a:cubicBezTo>
                    <a:pt x="12370" y="575"/>
                    <a:pt x="10267" y="1"/>
                    <a:pt x="8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47"/>
            <p:cNvSpPr/>
            <p:nvPr/>
          </p:nvSpPr>
          <p:spPr>
            <a:xfrm>
              <a:off x="2231082" y="4221455"/>
              <a:ext cx="1728037" cy="621111"/>
            </a:xfrm>
            <a:custGeom>
              <a:avLst/>
              <a:gdLst/>
              <a:ahLst/>
              <a:cxnLst/>
              <a:rect l="l" t="t" r="r" b="b"/>
              <a:pathLst>
                <a:path w="27499" h="9884" extrusionOk="0">
                  <a:moveTo>
                    <a:pt x="20796" y="0"/>
                  </a:moveTo>
                  <a:cubicBezTo>
                    <a:pt x="21132" y="810"/>
                    <a:pt x="21112" y="1726"/>
                    <a:pt x="20590" y="2775"/>
                  </a:cubicBezTo>
                  <a:cubicBezTo>
                    <a:pt x="19288" y="5390"/>
                    <a:pt x="16226" y="6063"/>
                    <a:pt x="13420" y="6063"/>
                  </a:cubicBezTo>
                  <a:cubicBezTo>
                    <a:pt x="10449" y="6063"/>
                    <a:pt x="7765" y="5308"/>
                    <a:pt x="7765" y="5308"/>
                  </a:cubicBezTo>
                  <a:cubicBezTo>
                    <a:pt x="5686" y="5720"/>
                    <a:pt x="3890" y="5905"/>
                    <a:pt x="2350" y="5905"/>
                  </a:cubicBezTo>
                  <a:cubicBezTo>
                    <a:pt x="1489" y="5905"/>
                    <a:pt x="707" y="5847"/>
                    <a:pt x="1" y="5738"/>
                  </a:cubicBezTo>
                  <a:lnTo>
                    <a:pt x="1" y="5738"/>
                  </a:lnTo>
                  <a:cubicBezTo>
                    <a:pt x="717" y="8039"/>
                    <a:pt x="3032" y="9726"/>
                    <a:pt x="7675" y="9726"/>
                  </a:cubicBezTo>
                  <a:cubicBezTo>
                    <a:pt x="9216" y="9726"/>
                    <a:pt x="11014" y="9540"/>
                    <a:pt x="13095" y="9130"/>
                  </a:cubicBezTo>
                  <a:cubicBezTo>
                    <a:pt x="13095" y="9130"/>
                    <a:pt x="15777" y="9883"/>
                    <a:pt x="18748" y="9883"/>
                  </a:cubicBezTo>
                  <a:cubicBezTo>
                    <a:pt x="21554" y="9883"/>
                    <a:pt x="24617" y="9211"/>
                    <a:pt x="25920" y="6595"/>
                  </a:cubicBezTo>
                  <a:cubicBezTo>
                    <a:pt x="27498" y="3427"/>
                    <a:pt x="24535" y="1465"/>
                    <a:pt x="20796" y="0"/>
                  </a:cubicBezTo>
                  <a:close/>
                </a:path>
              </a:pathLst>
            </a:custGeom>
            <a:solidFill>
              <a:srgbClr val="C2E7FF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47"/>
            <p:cNvSpPr/>
            <p:nvPr/>
          </p:nvSpPr>
          <p:spPr>
            <a:xfrm>
              <a:off x="2512671" y="4020113"/>
              <a:ext cx="272097" cy="104314"/>
            </a:xfrm>
            <a:custGeom>
              <a:avLst/>
              <a:gdLst/>
              <a:ahLst/>
              <a:cxnLst/>
              <a:rect l="l" t="t" r="r" b="b"/>
              <a:pathLst>
                <a:path w="4330" h="1660" extrusionOk="0">
                  <a:moveTo>
                    <a:pt x="2165" y="1"/>
                  </a:moveTo>
                  <a:cubicBezTo>
                    <a:pt x="970" y="1"/>
                    <a:pt x="0" y="372"/>
                    <a:pt x="0" y="830"/>
                  </a:cubicBezTo>
                  <a:cubicBezTo>
                    <a:pt x="0" y="1288"/>
                    <a:pt x="970" y="1659"/>
                    <a:pt x="2165" y="1659"/>
                  </a:cubicBezTo>
                  <a:cubicBezTo>
                    <a:pt x="3360" y="1659"/>
                    <a:pt x="4329" y="1288"/>
                    <a:pt x="4329" y="830"/>
                  </a:cubicBezTo>
                  <a:cubicBezTo>
                    <a:pt x="4329" y="372"/>
                    <a:pt x="3360" y="1"/>
                    <a:pt x="2165" y="1"/>
                  </a:cubicBezTo>
                  <a:close/>
                </a:path>
              </a:pathLst>
            </a:custGeom>
            <a:solidFill>
              <a:srgbClr val="C2E7FF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47"/>
            <p:cNvSpPr/>
            <p:nvPr/>
          </p:nvSpPr>
          <p:spPr>
            <a:xfrm>
              <a:off x="2424443" y="4151261"/>
              <a:ext cx="123355" cy="47319"/>
            </a:xfrm>
            <a:custGeom>
              <a:avLst/>
              <a:gdLst/>
              <a:ahLst/>
              <a:cxnLst/>
              <a:rect l="l" t="t" r="r" b="b"/>
              <a:pathLst>
                <a:path w="1963" h="753" extrusionOk="0">
                  <a:moveTo>
                    <a:pt x="981" y="1"/>
                  </a:moveTo>
                  <a:cubicBezTo>
                    <a:pt x="439" y="1"/>
                    <a:pt x="1" y="169"/>
                    <a:pt x="1" y="376"/>
                  </a:cubicBezTo>
                  <a:cubicBezTo>
                    <a:pt x="1" y="583"/>
                    <a:pt x="440" y="752"/>
                    <a:pt x="981" y="752"/>
                  </a:cubicBezTo>
                  <a:cubicBezTo>
                    <a:pt x="1523" y="752"/>
                    <a:pt x="1962" y="583"/>
                    <a:pt x="1962" y="376"/>
                  </a:cubicBezTo>
                  <a:cubicBezTo>
                    <a:pt x="1962" y="169"/>
                    <a:pt x="1523" y="1"/>
                    <a:pt x="981" y="1"/>
                  </a:cubicBezTo>
                  <a:close/>
                </a:path>
              </a:pathLst>
            </a:custGeom>
            <a:solidFill>
              <a:srgbClr val="C2E7FF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2" name="Google Shape;11712;p47"/>
          <p:cNvGrpSpPr/>
          <p:nvPr/>
        </p:nvGrpSpPr>
        <p:grpSpPr>
          <a:xfrm>
            <a:off x="4558877" y="4343080"/>
            <a:ext cx="2023277" cy="1121236"/>
            <a:chOff x="2461175" y="1280625"/>
            <a:chExt cx="2546925" cy="1411425"/>
          </a:xfrm>
        </p:grpSpPr>
        <p:sp>
          <p:nvSpPr>
            <p:cNvPr id="11713" name="Google Shape;11713;p47"/>
            <p:cNvSpPr/>
            <p:nvPr/>
          </p:nvSpPr>
          <p:spPr>
            <a:xfrm>
              <a:off x="4420875" y="2342875"/>
              <a:ext cx="23100" cy="59550"/>
            </a:xfrm>
            <a:custGeom>
              <a:avLst/>
              <a:gdLst/>
              <a:ahLst/>
              <a:cxnLst/>
              <a:rect l="l" t="t" r="r" b="b"/>
              <a:pathLst>
                <a:path w="924" h="2382" extrusionOk="0">
                  <a:moveTo>
                    <a:pt x="624" y="0"/>
                  </a:moveTo>
                  <a:cubicBezTo>
                    <a:pt x="326" y="20"/>
                    <a:pt x="285" y="270"/>
                    <a:pt x="218" y="477"/>
                  </a:cubicBezTo>
                  <a:cubicBezTo>
                    <a:pt x="0" y="1136"/>
                    <a:pt x="242" y="1732"/>
                    <a:pt x="425" y="2304"/>
                  </a:cubicBezTo>
                  <a:cubicBezTo>
                    <a:pt x="567" y="2343"/>
                    <a:pt x="636" y="2363"/>
                    <a:pt x="704" y="2382"/>
                  </a:cubicBezTo>
                  <a:cubicBezTo>
                    <a:pt x="923" y="968"/>
                    <a:pt x="906" y="487"/>
                    <a:pt x="624" y="0"/>
                  </a:cubicBezTo>
                  <a:close/>
                </a:path>
              </a:pathLst>
            </a:custGeom>
            <a:solidFill>
              <a:srgbClr val="F9C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47"/>
            <p:cNvSpPr/>
            <p:nvPr/>
          </p:nvSpPr>
          <p:spPr>
            <a:xfrm>
              <a:off x="4513975" y="2279950"/>
              <a:ext cx="41275" cy="45475"/>
            </a:xfrm>
            <a:custGeom>
              <a:avLst/>
              <a:gdLst/>
              <a:ahLst/>
              <a:cxnLst/>
              <a:rect l="l" t="t" r="r" b="b"/>
              <a:pathLst>
                <a:path w="1651" h="1819" extrusionOk="0">
                  <a:moveTo>
                    <a:pt x="184" y="1"/>
                  </a:moveTo>
                  <a:cubicBezTo>
                    <a:pt x="134" y="85"/>
                    <a:pt x="79" y="176"/>
                    <a:pt x="1" y="306"/>
                  </a:cubicBezTo>
                  <a:cubicBezTo>
                    <a:pt x="550" y="795"/>
                    <a:pt x="997" y="1381"/>
                    <a:pt x="1620" y="1777"/>
                  </a:cubicBezTo>
                  <a:lnTo>
                    <a:pt x="1620" y="1777"/>
                  </a:lnTo>
                  <a:cubicBezTo>
                    <a:pt x="1531" y="691"/>
                    <a:pt x="1090" y="140"/>
                    <a:pt x="184" y="1"/>
                  </a:cubicBezTo>
                  <a:close/>
                  <a:moveTo>
                    <a:pt x="1620" y="1777"/>
                  </a:moveTo>
                  <a:cubicBezTo>
                    <a:pt x="1621" y="1791"/>
                    <a:pt x="1622" y="1805"/>
                    <a:pt x="1623" y="1819"/>
                  </a:cubicBezTo>
                  <a:lnTo>
                    <a:pt x="1650" y="1796"/>
                  </a:lnTo>
                  <a:cubicBezTo>
                    <a:pt x="1640" y="1790"/>
                    <a:pt x="1630" y="1783"/>
                    <a:pt x="1620" y="1777"/>
                  </a:cubicBezTo>
                  <a:close/>
                </a:path>
              </a:pathLst>
            </a:custGeom>
            <a:solidFill>
              <a:srgbClr val="F9C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47"/>
            <p:cNvSpPr/>
            <p:nvPr/>
          </p:nvSpPr>
          <p:spPr>
            <a:xfrm>
              <a:off x="4490875" y="2307375"/>
              <a:ext cx="32275" cy="50600"/>
            </a:xfrm>
            <a:custGeom>
              <a:avLst/>
              <a:gdLst/>
              <a:ahLst/>
              <a:cxnLst/>
              <a:rect l="l" t="t" r="r" b="b"/>
              <a:pathLst>
                <a:path w="1291" h="2024" extrusionOk="0">
                  <a:moveTo>
                    <a:pt x="192" y="0"/>
                  </a:moveTo>
                  <a:cubicBezTo>
                    <a:pt x="112" y="155"/>
                    <a:pt x="63" y="251"/>
                    <a:pt x="1" y="371"/>
                  </a:cubicBezTo>
                  <a:cubicBezTo>
                    <a:pt x="177" y="654"/>
                    <a:pt x="336" y="950"/>
                    <a:pt x="534" y="1218"/>
                  </a:cubicBezTo>
                  <a:cubicBezTo>
                    <a:pt x="724" y="1479"/>
                    <a:pt x="722" y="1879"/>
                    <a:pt x="1121" y="2023"/>
                  </a:cubicBezTo>
                  <a:cubicBezTo>
                    <a:pt x="1291" y="1648"/>
                    <a:pt x="1212" y="1300"/>
                    <a:pt x="1063" y="952"/>
                  </a:cubicBezTo>
                  <a:cubicBezTo>
                    <a:pt x="901" y="572"/>
                    <a:pt x="722" y="206"/>
                    <a:pt x="192" y="0"/>
                  </a:cubicBezTo>
                  <a:close/>
                </a:path>
              </a:pathLst>
            </a:custGeom>
            <a:solidFill>
              <a:srgbClr val="F9C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47"/>
            <p:cNvSpPr/>
            <p:nvPr/>
          </p:nvSpPr>
          <p:spPr>
            <a:xfrm>
              <a:off x="4335275" y="1981925"/>
              <a:ext cx="38950" cy="46675"/>
            </a:xfrm>
            <a:custGeom>
              <a:avLst/>
              <a:gdLst/>
              <a:ahLst/>
              <a:cxnLst/>
              <a:rect l="l" t="t" r="r" b="b"/>
              <a:pathLst>
                <a:path w="1558" h="1867" extrusionOk="0">
                  <a:moveTo>
                    <a:pt x="269" y="0"/>
                  </a:moveTo>
                  <a:cubicBezTo>
                    <a:pt x="193" y="0"/>
                    <a:pt x="97" y="38"/>
                    <a:pt x="1" y="52"/>
                  </a:cubicBezTo>
                  <a:cubicBezTo>
                    <a:pt x="756" y="1028"/>
                    <a:pt x="451" y="549"/>
                    <a:pt x="1193" y="1866"/>
                  </a:cubicBezTo>
                  <a:cubicBezTo>
                    <a:pt x="1558" y="1713"/>
                    <a:pt x="1556" y="1507"/>
                    <a:pt x="1496" y="1335"/>
                  </a:cubicBezTo>
                  <a:cubicBezTo>
                    <a:pt x="1292" y="738"/>
                    <a:pt x="909" y="282"/>
                    <a:pt x="333" y="13"/>
                  </a:cubicBezTo>
                  <a:cubicBezTo>
                    <a:pt x="314" y="4"/>
                    <a:pt x="293" y="0"/>
                    <a:pt x="269" y="0"/>
                  </a:cubicBezTo>
                  <a:close/>
                </a:path>
              </a:pathLst>
            </a:custGeom>
            <a:solidFill>
              <a:srgbClr val="F9C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47"/>
            <p:cNvSpPr/>
            <p:nvPr/>
          </p:nvSpPr>
          <p:spPr>
            <a:xfrm>
              <a:off x="2461175" y="1298400"/>
              <a:ext cx="2546925" cy="1393650"/>
            </a:xfrm>
            <a:custGeom>
              <a:avLst/>
              <a:gdLst/>
              <a:ahLst/>
              <a:cxnLst/>
              <a:rect l="l" t="t" r="r" b="b"/>
              <a:pathLst>
                <a:path w="101877" h="55746" extrusionOk="0">
                  <a:moveTo>
                    <a:pt x="51004" y="1"/>
                  </a:moveTo>
                  <a:cubicBezTo>
                    <a:pt x="46784" y="1"/>
                    <a:pt x="42816" y="1682"/>
                    <a:pt x="41327" y="7352"/>
                  </a:cubicBezTo>
                  <a:cubicBezTo>
                    <a:pt x="40398" y="10889"/>
                    <a:pt x="40189" y="11065"/>
                    <a:pt x="37653" y="11553"/>
                  </a:cubicBezTo>
                  <a:cubicBezTo>
                    <a:pt x="36990" y="11680"/>
                    <a:pt x="36346" y="11735"/>
                    <a:pt x="35712" y="11735"/>
                  </a:cubicBezTo>
                  <a:cubicBezTo>
                    <a:pt x="31968" y="11735"/>
                    <a:pt x="28592" y="9825"/>
                    <a:pt x="23928" y="9672"/>
                  </a:cubicBezTo>
                  <a:cubicBezTo>
                    <a:pt x="23795" y="9670"/>
                    <a:pt x="23664" y="9669"/>
                    <a:pt x="23535" y="9669"/>
                  </a:cubicBezTo>
                  <a:cubicBezTo>
                    <a:pt x="20930" y="9669"/>
                    <a:pt x="19016" y="10153"/>
                    <a:pt x="17082" y="11437"/>
                  </a:cubicBezTo>
                  <a:cubicBezTo>
                    <a:pt x="14884" y="12900"/>
                    <a:pt x="12565" y="14090"/>
                    <a:pt x="10181" y="15210"/>
                  </a:cubicBezTo>
                  <a:cubicBezTo>
                    <a:pt x="5438" y="17438"/>
                    <a:pt x="2413" y="21219"/>
                    <a:pt x="799" y="26166"/>
                  </a:cubicBezTo>
                  <a:cubicBezTo>
                    <a:pt x="0" y="28614"/>
                    <a:pt x="122" y="31044"/>
                    <a:pt x="950" y="33459"/>
                  </a:cubicBezTo>
                  <a:cubicBezTo>
                    <a:pt x="1936" y="36333"/>
                    <a:pt x="4051" y="37017"/>
                    <a:pt x="7269" y="37868"/>
                  </a:cubicBezTo>
                  <a:cubicBezTo>
                    <a:pt x="8221" y="38120"/>
                    <a:pt x="9184" y="38210"/>
                    <a:pt x="10150" y="38210"/>
                  </a:cubicBezTo>
                  <a:cubicBezTo>
                    <a:pt x="11121" y="38210"/>
                    <a:pt x="12096" y="38119"/>
                    <a:pt x="13064" y="38010"/>
                  </a:cubicBezTo>
                  <a:cubicBezTo>
                    <a:pt x="13254" y="37989"/>
                    <a:pt x="13433" y="37978"/>
                    <a:pt x="13601" y="37978"/>
                  </a:cubicBezTo>
                  <a:cubicBezTo>
                    <a:pt x="15760" y="37978"/>
                    <a:pt x="16299" y="39677"/>
                    <a:pt x="17893" y="41855"/>
                  </a:cubicBezTo>
                  <a:cubicBezTo>
                    <a:pt x="20243" y="45065"/>
                    <a:pt x="23698" y="46823"/>
                    <a:pt x="27440" y="46823"/>
                  </a:cubicBezTo>
                  <a:cubicBezTo>
                    <a:pt x="28483" y="46823"/>
                    <a:pt x="29547" y="46687"/>
                    <a:pt x="30616" y="46408"/>
                  </a:cubicBezTo>
                  <a:cubicBezTo>
                    <a:pt x="33355" y="45691"/>
                    <a:pt x="34591" y="45048"/>
                    <a:pt x="35441" y="45048"/>
                  </a:cubicBezTo>
                  <a:cubicBezTo>
                    <a:pt x="36480" y="45048"/>
                    <a:pt x="36944" y="46009"/>
                    <a:pt x="38874" y="48971"/>
                  </a:cubicBezTo>
                  <a:cubicBezTo>
                    <a:pt x="41407" y="52858"/>
                    <a:pt x="45053" y="55746"/>
                    <a:pt x="49406" y="55746"/>
                  </a:cubicBezTo>
                  <a:cubicBezTo>
                    <a:pt x="50096" y="55746"/>
                    <a:pt x="50803" y="55673"/>
                    <a:pt x="51526" y="55521"/>
                  </a:cubicBezTo>
                  <a:cubicBezTo>
                    <a:pt x="53089" y="55192"/>
                    <a:pt x="54693" y="54917"/>
                    <a:pt x="59665" y="52038"/>
                  </a:cubicBezTo>
                  <a:cubicBezTo>
                    <a:pt x="64094" y="49473"/>
                    <a:pt x="65873" y="49986"/>
                    <a:pt x="73648" y="49664"/>
                  </a:cubicBezTo>
                  <a:cubicBezTo>
                    <a:pt x="78155" y="49478"/>
                    <a:pt x="81629" y="47467"/>
                    <a:pt x="84144" y="43732"/>
                  </a:cubicBezTo>
                  <a:cubicBezTo>
                    <a:pt x="85596" y="41575"/>
                    <a:pt x="87675" y="39198"/>
                    <a:pt x="88272" y="38272"/>
                  </a:cubicBezTo>
                  <a:cubicBezTo>
                    <a:pt x="88717" y="37585"/>
                    <a:pt x="89153" y="37405"/>
                    <a:pt x="89770" y="37405"/>
                  </a:cubicBezTo>
                  <a:cubicBezTo>
                    <a:pt x="90444" y="37405"/>
                    <a:pt x="91337" y="37620"/>
                    <a:pt x="92696" y="37620"/>
                  </a:cubicBezTo>
                  <a:cubicBezTo>
                    <a:pt x="92808" y="37620"/>
                    <a:pt x="92923" y="37619"/>
                    <a:pt x="93041" y="37615"/>
                  </a:cubicBezTo>
                  <a:cubicBezTo>
                    <a:pt x="99038" y="37455"/>
                    <a:pt x="101876" y="31555"/>
                    <a:pt x="100465" y="26303"/>
                  </a:cubicBezTo>
                  <a:cubicBezTo>
                    <a:pt x="98698" y="19722"/>
                    <a:pt x="93021" y="18547"/>
                    <a:pt x="88946" y="17742"/>
                  </a:cubicBezTo>
                  <a:cubicBezTo>
                    <a:pt x="87230" y="17404"/>
                    <a:pt x="85739" y="16832"/>
                    <a:pt x="84739" y="15300"/>
                  </a:cubicBezTo>
                  <a:cubicBezTo>
                    <a:pt x="84366" y="14728"/>
                    <a:pt x="83887" y="14226"/>
                    <a:pt x="83477" y="13677"/>
                  </a:cubicBezTo>
                  <a:cubicBezTo>
                    <a:pt x="81475" y="10995"/>
                    <a:pt x="78778" y="9534"/>
                    <a:pt x="75458" y="9529"/>
                  </a:cubicBezTo>
                  <a:cubicBezTo>
                    <a:pt x="69896" y="9520"/>
                    <a:pt x="67596" y="6624"/>
                    <a:pt x="65670" y="5483"/>
                  </a:cubicBezTo>
                  <a:cubicBezTo>
                    <a:pt x="61373" y="2939"/>
                    <a:pt x="57614" y="299"/>
                    <a:pt x="51811" y="20"/>
                  </a:cubicBezTo>
                  <a:cubicBezTo>
                    <a:pt x="51541" y="7"/>
                    <a:pt x="51272" y="1"/>
                    <a:pt x="510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18" name="Google Shape;11718;p47"/>
            <p:cNvGrpSpPr/>
            <p:nvPr/>
          </p:nvGrpSpPr>
          <p:grpSpPr>
            <a:xfrm>
              <a:off x="2477350" y="1280625"/>
              <a:ext cx="2500200" cy="1404300"/>
              <a:chOff x="3543050" y="3737650"/>
              <a:chExt cx="2500200" cy="1404300"/>
            </a:xfrm>
          </p:grpSpPr>
          <p:sp>
            <p:nvSpPr>
              <p:cNvPr id="11719" name="Google Shape;11719;p47"/>
              <p:cNvSpPr/>
              <p:nvPr/>
            </p:nvSpPr>
            <p:spPr>
              <a:xfrm>
                <a:off x="3603025" y="3737650"/>
                <a:ext cx="2440225" cy="1404300"/>
              </a:xfrm>
              <a:custGeom>
                <a:avLst/>
                <a:gdLst/>
                <a:ahLst/>
                <a:cxnLst/>
                <a:rect l="l" t="t" r="r" b="b"/>
                <a:pathLst>
                  <a:path w="97609" h="56172" extrusionOk="0">
                    <a:moveTo>
                      <a:pt x="46879" y="1068"/>
                    </a:moveTo>
                    <a:lnTo>
                      <a:pt x="46879" y="1068"/>
                    </a:lnTo>
                    <a:cubicBezTo>
                      <a:pt x="46878" y="1068"/>
                      <a:pt x="46877" y="1068"/>
                      <a:pt x="46876" y="1068"/>
                    </a:cubicBezTo>
                    <a:lnTo>
                      <a:pt x="46876" y="1068"/>
                    </a:lnTo>
                    <a:cubicBezTo>
                      <a:pt x="46869" y="1076"/>
                      <a:pt x="46861" y="1082"/>
                      <a:pt x="46854" y="1089"/>
                    </a:cubicBezTo>
                    <a:lnTo>
                      <a:pt x="46879" y="1068"/>
                    </a:lnTo>
                    <a:close/>
                    <a:moveTo>
                      <a:pt x="59638" y="5471"/>
                    </a:moveTo>
                    <a:cubicBezTo>
                      <a:pt x="59639" y="5471"/>
                      <a:pt x="59641" y="5471"/>
                      <a:pt x="59642" y="5471"/>
                    </a:cubicBezTo>
                    <a:cubicBezTo>
                      <a:pt x="60522" y="5571"/>
                      <a:pt x="61275" y="5997"/>
                      <a:pt x="62030" y="6429"/>
                    </a:cubicBezTo>
                    <a:cubicBezTo>
                      <a:pt x="61978" y="6516"/>
                      <a:pt x="61919" y="6543"/>
                      <a:pt x="61860" y="6543"/>
                    </a:cubicBezTo>
                    <a:cubicBezTo>
                      <a:pt x="61792" y="6543"/>
                      <a:pt x="61722" y="6508"/>
                      <a:pt x="61660" y="6485"/>
                    </a:cubicBezTo>
                    <a:cubicBezTo>
                      <a:pt x="60497" y="6073"/>
                      <a:pt x="61310" y="6195"/>
                      <a:pt x="59639" y="5978"/>
                    </a:cubicBezTo>
                    <a:cubicBezTo>
                      <a:pt x="59564" y="5810"/>
                      <a:pt x="59520" y="5712"/>
                      <a:pt x="59477" y="5620"/>
                    </a:cubicBezTo>
                    <a:cubicBezTo>
                      <a:pt x="59540" y="5561"/>
                      <a:pt x="59595" y="5471"/>
                      <a:pt x="59638" y="5471"/>
                    </a:cubicBezTo>
                    <a:close/>
                    <a:moveTo>
                      <a:pt x="62645" y="6862"/>
                    </a:moveTo>
                    <a:cubicBezTo>
                      <a:pt x="62673" y="6872"/>
                      <a:pt x="62702" y="6883"/>
                      <a:pt x="62730" y="6892"/>
                    </a:cubicBezTo>
                    <a:cubicBezTo>
                      <a:pt x="62691" y="6911"/>
                      <a:pt x="62653" y="6934"/>
                      <a:pt x="62613" y="6943"/>
                    </a:cubicBezTo>
                    <a:cubicBezTo>
                      <a:pt x="62612" y="6943"/>
                      <a:pt x="62612" y="6943"/>
                      <a:pt x="62611" y="6943"/>
                    </a:cubicBezTo>
                    <a:cubicBezTo>
                      <a:pt x="62599" y="6943"/>
                      <a:pt x="62579" y="6911"/>
                      <a:pt x="62565" y="6894"/>
                    </a:cubicBezTo>
                    <a:cubicBezTo>
                      <a:pt x="62591" y="6883"/>
                      <a:pt x="62618" y="6873"/>
                      <a:pt x="62645" y="6862"/>
                    </a:cubicBezTo>
                    <a:close/>
                    <a:moveTo>
                      <a:pt x="65636" y="9147"/>
                    </a:moveTo>
                    <a:cubicBezTo>
                      <a:pt x="65644" y="9147"/>
                      <a:pt x="65653" y="9148"/>
                      <a:pt x="65661" y="9151"/>
                    </a:cubicBezTo>
                    <a:cubicBezTo>
                      <a:pt x="65728" y="9171"/>
                      <a:pt x="65785" y="9232"/>
                      <a:pt x="65841" y="9280"/>
                    </a:cubicBezTo>
                    <a:cubicBezTo>
                      <a:pt x="66535" y="9897"/>
                      <a:pt x="67098" y="10681"/>
                      <a:pt x="68281" y="10945"/>
                    </a:cubicBezTo>
                    <a:cubicBezTo>
                      <a:pt x="67702" y="11229"/>
                      <a:pt x="67345" y="11404"/>
                      <a:pt x="66990" y="11579"/>
                    </a:cubicBezTo>
                    <a:lnTo>
                      <a:pt x="66990" y="11579"/>
                    </a:lnTo>
                    <a:cubicBezTo>
                      <a:pt x="66818" y="11014"/>
                      <a:pt x="67189" y="11578"/>
                      <a:pt x="65451" y="9194"/>
                    </a:cubicBezTo>
                    <a:cubicBezTo>
                      <a:pt x="65525" y="9178"/>
                      <a:pt x="65586" y="9147"/>
                      <a:pt x="65636" y="9147"/>
                    </a:cubicBezTo>
                    <a:close/>
                    <a:moveTo>
                      <a:pt x="21934" y="12046"/>
                    </a:moveTo>
                    <a:cubicBezTo>
                      <a:pt x="21940" y="12053"/>
                      <a:pt x="21947" y="12060"/>
                      <a:pt x="21953" y="12067"/>
                    </a:cubicBezTo>
                    <a:lnTo>
                      <a:pt x="21953" y="12067"/>
                    </a:lnTo>
                    <a:cubicBezTo>
                      <a:pt x="21955" y="12067"/>
                      <a:pt x="21957" y="12067"/>
                      <a:pt x="21959" y="12067"/>
                    </a:cubicBezTo>
                    <a:lnTo>
                      <a:pt x="21934" y="12046"/>
                    </a:lnTo>
                    <a:close/>
                    <a:moveTo>
                      <a:pt x="59985" y="6399"/>
                    </a:moveTo>
                    <a:lnTo>
                      <a:pt x="59985" y="6399"/>
                    </a:lnTo>
                    <a:cubicBezTo>
                      <a:pt x="61453" y="6714"/>
                      <a:pt x="62749" y="7386"/>
                      <a:pt x="63869" y="8379"/>
                    </a:cubicBezTo>
                    <a:cubicBezTo>
                      <a:pt x="66445" y="10667"/>
                      <a:pt x="66123" y="11387"/>
                      <a:pt x="66960" y="11602"/>
                    </a:cubicBezTo>
                    <a:lnTo>
                      <a:pt x="66960" y="11602"/>
                    </a:lnTo>
                    <a:cubicBezTo>
                      <a:pt x="66381" y="12262"/>
                      <a:pt x="66571" y="12071"/>
                      <a:pt x="66236" y="12242"/>
                    </a:cubicBezTo>
                    <a:cubicBezTo>
                      <a:pt x="65047" y="10152"/>
                      <a:pt x="63648" y="7838"/>
                      <a:pt x="59988" y="7359"/>
                    </a:cubicBezTo>
                    <a:cubicBezTo>
                      <a:pt x="59931" y="7038"/>
                      <a:pt x="59587" y="6754"/>
                      <a:pt x="59985" y="6399"/>
                    </a:cubicBezTo>
                    <a:close/>
                    <a:moveTo>
                      <a:pt x="35436" y="12495"/>
                    </a:moveTo>
                    <a:cubicBezTo>
                      <a:pt x="35432" y="12503"/>
                      <a:pt x="35428" y="12511"/>
                      <a:pt x="35424" y="12519"/>
                    </a:cubicBezTo>
                    <a:lnTo>
                      <a:pt x="35452" y="12496"/>
                    </a:lnTo>
                    <a:cubicBezTo>
                      <a:pt x="35447" y="12496"/>
                      <a:pt x="35441" y="12495"/>
                      <a:pt x="35436" y="12495"/>
                    </a:cubicBezTo>
                    <a:close/>
                    <a:moveTo>
                      <a:pt x="60020" y="7929"/>
                    </a:moveTo>
                    <a:cubicBezTo>
                      <a:pt x="61581" y="7929"/>
                      <a:pt x="64167" y="9260"/>
                      <a:pt x="65478" y="11686"/>
                    </a:cubicBezTo>
                    <a:cubicBezTo>
                      <a:pt x="65662" y="12030"/>
                      <a:pt x="65943" y="12390"/>
                      <a:pt x="65749" y="13020"/>
                    </a:cubicBezTo>
                    <a:cubicBezTo>
                      <a:pt x="64634" y="10740"/>
                      <a:pt x="62476" y="8810"/>
                      <a:pt x="59976" y="8810"/>
                    </a:cubicBezTo>
                    <a:cubicBezTo>
                      <a:pt x="59839" y="8810"/>
                      <a:pt x="59702" y="8815"/>
                      <a:pt x="59564" y="8827"/>
                    </a:cubicBezTo>
                    <a:cubicBezTo>
                      <a:pt x="59512" y="8423"/>
                      <a:pt x="59663" y="8180"/>
                      <a:pt x="59875" y="7933"/>
                    </a:cubicBezTo>
                    <a:cubicBezTo>
                      <a:pt x="59922" y="7931"/>
                      <a:pt x="59971" y="7929"/>
                      <a:pt x="60020" y="7929"/>
                    </a:cubicBezTo>
                    <a:close/>
                    <a:moveTo>
                      <a:pt x="38272" y="12152"/>
                    </a:moveTo>
                    <a:cubicBezTo>
                      <a:pt x="38097" y="12552"/>
                      <a:pt x="37995" y="12785"/>
                      <a:pt x="37881" y="13046"/>
                    </a:cubicBezTo>
                    <a:cubicBezTo>
                      <a:pt x="37667" y="12399"/>
                      <a:pt x="37683" y="12345"/>
                      <a:pt x="38272" y="12152"/>
                    </a:cubicBezTo>
                    <a:close/>
                    <a:moveTo>
                      <a:pt x="18618" y="9984"/>
                    </a:moveTo>
                    <a:cubicBezTo>
                      <a:pt x="18658" y="10176"/>
                      <a:pt x="18717" y="10344"/>
                      <a:pt x="18728" y="10516"/>
                    </a:cubicBezTo>
                    <a:cubicBezTo>
                      <a:pt x="18762" y="11040"/>
                      <a:pt x="18618" y="11584"/>
                      <a:pt x="18993" y="12123"/>
                    </a:cubicBezTo>
                    <a:cubicBezTo>
                      <a:pt x="18029" y="12327"/>
                      <a:pt x="17270" y="12804"/>
                      <a:pt x="16463" y="13184"/>
                    </a:cubicBezTo>
                    <a:lnTo>
                      <a:pt x="16463" y="13184"/>
                    </a:lnTo>
                    <a:cubicBezTo>
                      <a:pt x="16271" y="12607"/>
                      <a:pt x="16561" y="13051"/>
                      <a:pt x="15401" y="11466"/>
                    </a:cubicBezTo>
                    <a:cubicBezTo>
                      <a:pt x="15706" y="11100"/>
                      <a:pt x="16159" y="11004"/>
                      <a:pt x="16596" y="10732"/>
                    </a:cubicBezTo>
                    <a:cubicBezTo>
                      <a:pt x="16653" y="11351"/>
                      <a:pt x="16621" y="11904"/>
                      <a:pt x="16955" y="12355"/>
                    </a:cubicBezTo>
                    <a:cubicBezTo>
                      <a:pt x="17002" y="12419"/>
                      <a:pt x="17070" y="12500"/>
                      <a:pt x="17164" y="12500"/>
                    </a:cubicBezTo>
                    <a:cubicBezTo>
                      <a:pt x="17220" y="12500"/>
                      <a:pt x="17286" y="12470"/>
                      <a:pt x="17361" y="12389"/>
                    </a:cubicBezTo>
                    <a:cubicBezTo>
                      <a:pt x="17339" y="11797"/>
                      <a:pt x="16837" y="11249"/>
                      <a:pt x="16995" y="10630"/>
                    </a:cubicBezTo>
                    <a:cubicBezTo>
                      <a:pt x="17246" y="10350"/>
                      <a:pt x="17537" y="10274"/>
                      <a:pt x="17838" y="10218"/>
                    </a:cubicBezTo>
                    <a:lnTo>
                      <a:pt x="17838" y="10218"/>
                    </a:lnTo>
                    <a:cubicBezTo>
                      <a:pt x="17833" y="10224"/>
                      <a:pt x="17828" y="10230"/>
                      <a:pt x="17822" y="10237"/>
                    </a:cubicBezTo>
                    <a:lnTo>
                      <a:pt x="17839" y="10218"/>
                    </a:lnTo>
                    <a:lnTo>
                      <a:pt x="17839" y="10218"/>
                    </a:lnTo>
                    <a:cubicBezTo>
                      <a:pt x="17839" y="10218"/>
                      <a:pt x="17839" y="10218"/>
                      <a:pt x="17838" y="10218"/>
                    </a:cubicBezTo>
                    <a:lnTo>
                      <a:pt x="17838" y="10218"/>
                    </a:lnTo>
                    <a:cubicBezTo>
                      <a:pt x="18031" y="9998"/>
                      <a:pt x="18303" y="10036"/>
                      <a:pt x="18618" y="9984"/>
                    </a:cubicBezTo>
                    <a:close/>
                    <a:moveTo>
                      <a:pt x="30958" y="12796"/>
                    </a:moveTo>
                    <a:cubicBezTo>
                      <a:pt x="30969" y="12832"/>
                      <a:pt x="30980" y="12866"/>
                      <a:pt x="30991" y="12901"/>
                    </a:cubicBezTo>
                    <a:cubicBezTo>
                      <a:pt x="29201" y="13764"/>
                      <a:pt x="29699" y="13546"/>
                      <a:pt x="29179" y="13660"/>
                    </a:cubicBezTo>
                    <a:cubicBezTo>
                      <a:pt x="29013" y="13216"/>
                      <a:pt x="29043" y="13362"/>
                      <a:pt x="29117" y="13120"/>
                    </a:cubicBezTo>
                    <a:cubicBezTo>
                      <a:pt x="29352" y="12987"/>
                      <a:pt x="28947" y="13059"/>
                      <a:pt x="30958" y="12796"/>
                    </a:cubicBezTo>
                    <a:close/>
                    <a:moveTo>
                      <a:pt x="40222" y="13667"/>
                    </a:moveTo>
                    <a:cubicBezTo>
                      <a:pt x="40199" y="13767"/>
                      <a:pt x="40173" y="13872"/>
                      <a:pt x="40123" y="14051"/>
                    </a:cubicBezTo>
                    <a:cubicBezTo>
                      <a:pt x="40014" y="13800"/>
                      <a:pt x="40074" y="13708"/>
                      <a:pt x="40222" y="13667"/>
                    </a:cubicBezTo>
                    <a:close/>
                    <a:moveTo>
                      <a:pt x="71620" y="11343"/>
                    </a:moveTo>
                    <a:cubicBezTo>
                      <a:pt x="71628" y="11343"/>
                      <a:pt x="71637" y="11343"/>
                      <a:pt x="71646" y="11344"/>
                    </a:cubicBezTo>
                    <a:cubicBezTo>
                      <a:pt x="72436" y="11395"/>
                      <a:pt x="73247" y="11329"/>
                      <a:pt x="73954" y="11664"/>
                    </a:cubicBezTo>
                    <a:cubicBezTo>
                      <a:pt x="73638" y="12463"/>
                      <a:pt x="73333" y="13234"/>
                      <a:pt x="72998" y="14080"/>
                    </a:cubicBezTo>
                    <a:cubicBezTo>
                      <a:pt x="72972" y="14102"/>
                      <a:pt x="72957" y="14116"/>
                      <a:pt x="72918" y="14116"/>
                    </a:cubicBezTo>
                    <a:cubicBezTo>
                      <a:pt x="72816" y="14116"/>
                      <a:pt x="72548" y="14021"/>
                      <a:pt x="71487" y="13722"/>
                    </a:cubicBezTo>
                    <a:cubicBezTo>
                      <a:pt x="71357" y="12947"/>
                      <a:pt x="71238" y="12238"/>
                      <a:pt x="71111" y="11471"/>
                    </a:cubicBezTo>
                    <a:cubicBezTo>
                      <a:pt x="71295" y="11426"/>
                      <a:pt x="71461" y="11343"/>
                      <a:pt x="71620" y="11343"/>
                    </a:cubicBezTo>
                    <a:close/>
                    <a:moveTo>
                      <a:pt x="55688" y="12993"/>
                    </a:moveTo>
                    <a:cubicBezTo>
                      <a:pt x="55729" y="12993"/>
                      <a:pt x="55775" y="12998"/>
                      <a:pt x="55826" y="13008"/>
                    </a:cubicBezTo>
                    <a:cubicBezTo>
                      <a:pt x="56038" y="13258"/>
                      <a:pt x="56143" y="13600"/>
                      <a:pt x="56209" y="13968"/>
                    </a:cubicBezTo>
                    <a:cubicBezTo>
                      <a:pt x="56097" y="14032"/>
                      <a:pt x="56001" y="14085"/>
                      <a:pt x="55796" y="14199"/>
                    </a:cubicBezTo>
                    <a:cubicBezTo>
                      <a:pt x="55596" y="13835"/>
                      <a:pt x="55441" y="13553"/>
                      <a:pt x="55309" y="13312"/>
                    </a:cubicBezTo>
                    <a:cubicBezTo>
                      <a:pt x="55392" y="13099"/>
                      <a:pt x="55495" y="12993"/>
                      <a:pt x="55688" y="12993"/>
                    </a:cubicBezTo>
                    <a:close/>
                    <a:moveTo>
                      <a:pt x="22629" y="9302"/>
                    </a:moveTo>
                    <a:cubicBezTo>
                      <a:pt x="24761" y="9302"/>
                      <a:pt x="26464" y="9693"/>
                      <a:pt x="27786" y="11875"/>
                    </a:cubicBezTo>
                    <a:cubicBezTo>
                      <a:pt x="27823" y="11933"/>
                      <a:pt x="27811" y="12019"/>
                      <a:pt x="27826" y="12122"/>
                    </a:cubicBezTo>
                    <a:cubicBezTo>
                      <a:pt x="26742" y="12695"/>
                      <a:pt x="25470" y="12929"/>
                      <a:pt x="24487" y="13827"/>
                    </a:cubicBezTo>
                    <a:cubicBezTo>
                      <a:pt x="24476" y="13973"/>
                      <a:pt x="24464" y="14137"/>
                      <a:pt x="24452" y="14302"/>
                    </a:cubicBezTo>
                    <a:lnTo>
                      <a:pt x="24452" y="14302"/>
                    </a:lnTo>
                    <a:cubicBezTo>
                      <a:pt x="24020" y="13750"/>
                      <a:pt x="23587" y="13194"/>
                      <a:pt x="23112" y="12585"/>
                    </a:cubicBezTo>
                    <a:cubicBezTo>
                      <a:pt x="23518" y="12007"/>
                      <a:pt x="23940" y="11408"/>
                      <a:pt x="24385" y="10773"/>
                    </a:cubicBezTo>
                    <a:lnTo>
                      <a:pt x="24385" y="10773"/>
                    </a:lnTo>
                    <a:cubicBezTo>
                      <a:pt x="23568" y="11013"/>
                      <a:pt x="23555" y="11137"/>
                      <a:pt x="22715" y="12378"/>
                    </a:cubicBezTo>
                    <a:cubicBezTo>
                      <a:pt x="22455" y="12317"/>
                      <a:pt x="22162" y="12296"/>
                      <a:pt x="21953" y="12067"/>
                    </a:cubicBezTo>
                    <a:lnTo>
                      <a:pt x="21953" y="12067"/>
                    </a:lnTo>
                    <a:cubicBezTo>
                      <a:pt x="21697" y="12052"/>
                      <a:pt x="21442" y="12039"/>
                      <a:pt x="21157" y="12022"/>
                    </a:cubicBezTo>
                    <a:cubicBezTo>
                      <a:pt x="21249" y="11440"/>
                      <a:pt x="21332" y="10929"/>
                      <a:pt x="21416" y="10399"/>
                    </a:cubicBezTo>
                    <a:cubicBezTo>
                      <a:pt x="21361" y="10367"/>
                      <a:pt x="21313" y="10353"/>
                      <a:pt x="21272" y="10353"/>
                    </a:cubicBezTo>
                    <a:cubicBezTo>
                      <a:pt x="21137" y="10353"/>
                      <a:pt x="21066" y="10497"/>
                      <a:pt x="20990" y="10596"/>
                    </a:cubicBezTo>
                    <a:cubicBezTo>
                      <a:pt x="20697" y="10981"/>
                      <a:pt x="20776" y="11464"/>
                      <a:pt x="20679" y="11955"/>
                    </a:cubicBezTo>
                    <a:cubicBezTo>
                      <a:pt x="20478" y="12035"/>
                      <a:pt x="20275" y="12050"/>
                      <a:pt x="20069" y="12050"/>
                    </a:cubicBezTo>
                    <a:cubicBezTo>
                      <a:pt x="19945" y="12050"/>
                      <a:pt x="19821" y="12045"/>
                      <a:pt x="19695" y="12045"/>
                    </a:cubicBezTo>
                    <a:cubicBezTo>
                      <a:pt x="19574" y="12045"/>
                      <a:pt x="19451" y="12050"/>
                      <a:pt x="19327" y="12069"/>
                    </a:cubicBezTo>
                    <a:cubicBezTo>
                      <a:pt x="19235" y="11300"/>
                      <a:pt x="19151" y="10601"/>
                      <a:pt x="19061" y="9848"/>
                    </a:cubicBezTo>
                    <a:cubicBezTo>
                      <a:pt x="19669" y="9536"/>
                      <a:pt x="20371" y="9379"/>
                      <a:pt x="21090" y="9347"/>
                    </a:cubicBezTo>
                    <a:cubicBezTo>
                      <a:pt x="21626" y="9322"/>
                      <a:pt x="22139" y="9302"/>
                      <a:pt x="22629" y="9302"/>
                    </a:cubicBezTo>
                    <a:close/>
                    <a:moveTo>
                      <a:pt x="54633" y="13660"/>
                    </a:moveTo>
                    <a:cubicBezTo>
                      <a:pt x="54994" y="13773"/>
                      <a:pt x="55066" y="14143"/>
                      <a:pt x="55328" y="14490"/>
                    </a:cubicBezTo>
                    <a:cubicBezTo>
                      <a:pt x="55103" y="14680"/>
                      <a:pt x="54936" y="14823"/>
                      <a:pt x="54744" y="14987"/>
                    </a:cubicBezTo>
                    <a:cubicBezTo>
                      <a:pt x="54474" y="14677"/>
                      <a:pt x="54228" y="14396"/>
                      <a:pt x="53987" y="14120"/>
                    </a:cubicBezTo>
                    <a:cubicBezTo>
                      <a:pt x="54290" y="13792"/>
                      <a:pt x="54290" y="13792"/>
                      <a:pt x="54633" y="13660"/>
                    </a:cubicBezTo>
                    <a:close/>
                    <a:moveTo>
                      <a:pt x="30488" y="13891"/>
                    </a:moveTo>
                    <a:lnTo>
                      <a:pt x="30488" y="13891"/>
                    </a:lnTo>
                    <a:cubicBezTo>
                      <a:pt x="29924" y="14337"/>
                      <a:pt x="29553" y="14631"/>
                      <a:pt x="29102" y="14991"/>
                    </a:cubicBezTo>
                    <a:cubicBezTo>
                      <a:pt x="29114" y="14715"/>
                      <a:pt x="29121" y="14537"/>
                      <a:pt x="29131" y="14329"/>
                    </a:cubicBezTo>
                    <a:cubicBezTo>
                      <a:pt x="29498" y="14154"/>
                      <a:pt x="29814" y="13900"/>
                      <a:pt x="30488" y="13891"/>
                    </a:cubicBezTo>
                    <a:close/>
                    <a:moveTo>
                      <a:pt x="47020" y="957"/>
                    </a:moveTo>
                    <a:cubicBezTo>
                      <a:pt x="47021" y="957"/>
                      <a:pt x="47022" y="957"/>
                      <a:pt x="47023" y="957"/>
                    </a:cubicBezTo>
                    <a:cubicBezTo>
                      <a:pt x="48539" y="1037"/>
                      <a:pt x="50042" y="1204"/>
                      <a:pt x="51579" y="1622"/>
                    </a:cubicBezTo>
                    <a:cubicBezTo>
                      <a:pt x="51337" y="1871"/>
                      <a:pt x="50539" y="2480"/>
                      <a:pt x="51139" y="2883"/>
                    </a:cubicBezTo>
                    <a:cubicBezTo>
                      <a:pt x="51156" y="2883"/>
                      <a:pt x="51172" y="2884"/>
                      <a:pt x="51187" y="2884"/>
                    </a:cubicBezTo>
                    <a:cubicBezTo>
                      <a:pt x="51456" y="2884"/>
                      <a:pt x="51471" y="2750"/>
                      <a:pt x="52462" y="1791"/>
                    </a:cubicBezTo>
                    <a:cubicBezTo>
                      <a:pt x="52697" y="1818"/>
                      <a:pt x="52948" y="1846"/>
                      <a:pt x="53206" y="1874"/>
                    </a:cubicBezTo>
                    <a:cubicBezTo>
                      <a:pt x="53179" y="1995"/>
                      <a:pt x="53187" y="2089"/>
                      <a:pt x="53145" y="2125"/>
                    </a:cubicBezTo>
                    <a:cubicBezTo>
                      <a:pt x="52806" y="2418"/>
                      <a:pt x="52348" y="2578"/>
                      <a:pt x="52128" y="3044"/>
                    </a:cubicBezTo>
                    <a:cubicBezTo>
                      <a:pt x="52172" y="3128"/>
                      <a:pt x="52220" y="3222"/>
                      <a:pt x="52297" y="3371"/>
                    </a:cubicBezTo>
                    <a:cubicBezTo>
                      <a:pt x="52879" y="2978"/>
                      <a:pt x="53438" y="2599"/>
                      <a:pt x="54013" y="2210"/>
                    </a:cubicBezTo>
                    <a:cubicBezTo>
                      <a:pt x="54764" y="2362"/>
                      <a:pt x="55504" y="2485"/>
                      <a:pt x="56011" y="3133"/>
                    </a:cubicBezTo>
                    <a:lnTo>
                      <a:pt x="56011" y="3133"/>
                    </a:lnTo>
                    <a:cubicBezTo>
                      <a:pt x="56010" y="3132"/>
                      <a:pt x="56010" y="3132"/>
                      <a:pt x="56009" y="3132"/>
                    </a:cubicBezTo>
                    <a:lnTo>
                      <a:pt x="56009" y="3132"/>
                    </a:lnTo>
                    <a:lnTo>
                      <a:pt x="56019" y="3143"/>
                    </a:lnTo>
                    <a:cubicBezTo>
                      <a:pt x="56016" y="3139"/>
                      <a:pt x="56014" y="3136"/>
                      <a:pt x="56011" y="3133"/>
                    </a:cubicBezTo>
                    <a:lnTo>
                      <a:pt x="56011" y="3133"/>
                    </a:lnTo>
                    <a:cubicBezTo>
                      <a:pt x="56606" y="3380"/>
                      <a:pt x="56192" y="3047"/>
                      <a:pt x="57529" y="4255"/>
                    </a:cubicBezTo>
                    <a:cubicBezTo>
                      <a:pt x="57442" y="4377"/>
                      <a:pt x="57364" y="4414"/>
                      <a:pt x="57292" y="4414"/>
                    </a:cubicBezTo>
                    <a:cubicBezTo>
                      <a:pt x="57191" y="4414"/>
                      <a:pt x="57102" y="4342"/>
                      <a:pt x="57016" y="4332"/>
                    </a:cubicBezTo>
                    <a:cubicBezTo>
                      <a:pt x="56733" y="4296"/>
                      <a:pt x="56459" y="4270"/>
                      <a:pt x="56196" y="4270"/>
                    </a:cubicBezTo>
                    <a:cubicBezTo>
                      <a:pt x="55589" y="4270"/>
                      <a:pt x="55043" y="4409"/>
                      <a:pt x="54583" y="4884"/>
                    </a:cubicBezTo>
                    <a:cubicBezTo>
                      <a:pt x="54492" y="4979"/>
                      <a:pt x="54474" y="5142"/>
                      <a:pt x="54414" y="5295"/>
                    </a:cubicBezTo>
                    <a:cubicBezTo>
                      <a:pt x="54545" y="5346"/>
                      <a:pt x="54659" y="5429"/>
                      <a:pt x="54732" y="5429"/>
                    </a:cubicBezTo>
                    <a:cubicBezTo>
                      <a:pt x="54743" y="5429"/>
                      <a:pt x="54753" y="5428"/>
                      <a:pt x="54761" y="5424"/>
                    </a:cubicBezTo>
                    <a:cubicBezTo>
                      <a:pt x="55557" y="5065"/>
                      <a:pt x="56389" y="4956"/>
                      <a:pt x="57266" y="4956"/>
                    </a:cubicBezTo>
                    <a:cubicBezTo>
                      <a:pt x="57486" y="4956"/>
                      <a:pt x="57708" y="4963"/>
                      <a:pt x="57934" y="4974"/>
                    </a:cubicBezTo>
                    <a:cubicBezTo>
                      <a:pt x="58325" y="5320"/>
                      <a:pt x="58664" y="5757"/>
                      <a:pt x="58763" y="6348"/>
                    </a:cubicBezTo>
                    <a:lnTo>
                      <a:pt x="58739" y="6323"/>
                    </a:lnTo>
                    <a:lnTo>
                      <a:pt x="58739" y="6323"/>
                    </a:lnTo>
                    <a:cubicBezTo>
                      <a:pt x="59571" y="7484"/>
                      <a:pt x="58587" y="9263"/>
                      <a:pt x="57531" y="10147"/>
                    </a:cubicBezTo>
                    <a:cubicBezTo>
                      <a:pt x="56398" y="8901"/>
                      <a:pt x="56215" y="8615"/>
                      <a:pt x="55833" y="8615"/>
                    </a:cubicBezTo>
                    <a:cubicBezTo>
                      <a:pt x="55703" y="8615"/>
                      <a:pt x="55551" y="8648"/>
                      <a:pt x="55330" y="8687"/>
                    </a:cubicBezTo>
                    <a:lnTo>
                      <a:pt x="55330" y="9105"/>
                    </a:lnTo>
                    <a:cubicBezTo>
                      <a:pt x="55925" y="9503"/>
                      <a:pt x="56522" y="9901"/>
                      <a:pt x="57136" y="10312"/>
                    </a:cubicBezTo>
                    <a:cubicBezTo>
                      <a:pt x="57051" y="10751"/>
                      <a:pt x="56731" y="10870"/>
                      <a:pt x="56430" y="11011"/>
                    </a:cubicBezTo>
                    <a:cubicBezTo>
                      <a:pt x="56375" y="10969"/>
                      <a:pt x="56300" y="10940"/>
                      <a:pt x="56271" y="10886"/>
                    </a:cubicBezTo>
                    <a:cubicBezTo>
                      <a:pt x="56044" y="10450"/>
                      <a:pt x="55857" y="9982"/>
                      <a:pt x="55275" y="9764"/>
                    </a:cubicBezTo>
                    <a:cubicBezTo>
                      <a:pt x="55164" y="9866"/>
                      <a:pt x="55037" y="9982"/>
                      <a:pt x="54936" y="10075"/>
                    </a:cubicBezTo>
                    <a:cubicBezTo>
                      <a:pt x="55060" y="10715"/>
                      <a:pt x="55762" y="10812"/>
                      <a:pt x="55948" y="11399"/>
                    </a:cubicBezTo>
                    <a:cubicBezTo>
                      <a:pt x="55711" y="11661"/>
                      <a:pt x="55421" y="11871"/>
                      <a:pt x="55095" y="12029"/>
                    </a:cubicBezTo>
                    <a:cubicBezTo>
                      <a:pt x="54802" y="11723"/>
                      <a:pt x="54847" y="11236"/>
                      <a:pt x="54324" y="11099"/>
                    </a:cubicBezTo>
                    <a:cubicBezTo>
                      <a:pt x="54255" y="11131"/>
                      <a:pt x="54126" y="11185"/>
                      <a:pt x="53933" y="11268"/>
                    </a:cubicBezTo>
                    <a:cubicBezTo>
                      <a:pt x="54160" y="11661"/>
                      <a:pt x="54362" y="12015"/>
                      <a:pt x="54571" y="12376"/>
                    </a:cubicBezTo>
                    <a:cubicBezTo>
                      <a:pt x="54313" y="12676"/>
                      <a:pt x="54519" y="12540"/>
                      <a:pt x="53855" y="12919"/>
                    </a:cubicBezTo>
                    <a:cubicBezTo>
                      <a:pt x="53664" y="12616"/>
                      <a:pt x="53784" y="12167"/>
                      <a:pt x="53327" y="12067"/>
                    </a:cubicBezTo>
                    <a:cubicBezTo>
                      <a:pt x="52848" y="12129"/>
                      <a:pt x="53056" y="12585"/>
                      <a:pt x="53249" y="13381"/>
                    </a:cubicBezTo>
                    <a:cubicBezTo>
                      <a:pt x="52998" y="13550"/>
                      <a:pt x="52757" y="13712"/>
                      <a:pt x="52442" y="13922"/>
                    </a:cubicBezTo>
                    <a:cubicBezTo>
                      <a:pt x="52384" y="13502"/>
                      <a:pt x="52339" y="13174"/>
                      <a:pt x="52299" y="12898"/>
                    </a:cubicBezTo>
                    <a:cubicBezTo>
                      <a:pt x="52196" y="12781"/>
                      <a:pt x="52101" y="12723"/>
                      <a:pt x="52005" y="12723"/>
                    </a:cubicBezTo>
                    <a:cubicBezTo>
                      <a:pt x="51923" y="12723"/>
                      <a:pt x="51840" y="12765"/>
                      <a:pt x="51750" y="12848"/>
                    </a:cubicBezTo>
                    <a:cubicBezTo>
                      <a:pt x="51519" y="13256"/>
                      <a:pt x="51743" y="13718"/>
                      <a:pt x="51682" y="14165"/>
                    </a:cubicBezTo>
                    <a:cubicBezTo>
                      <a:pt x="51548" y="14402"/>
                      <a:pt x="51371" y="14551"/>
                      <a:pt x="51122" y="14551"/>
                    </a:cubicBezTo>
                    <a:cubicBezTo>
                      <a:pt x="51066" y="14551"/>
                      <a:pt x="51005" y="14543"/>
                      <a:pt x="50941" y="14527"/>
                    </a:cubicBezTo>
                    <a:cubicBezTo>
                      <a:pt x="50905" y="14458"/>
                      <a:pt x="50841" y="14390"/>
                      <a:pt x="50846" y="14329"/>
                    </a:cubicBezTo>
                    <a:cubicBezTo>
                      <a:pt x="50881" y="13967"/>
                      <a:pt x="51114" y="13515"/>
                      <a:pt x="50680" y="13298"/>
                    </a:cubicBezTo>
                    <a:cubicBezTo>
                      <a:pt x="50663" y="13296"/>
                      <a:pt x="50647" y="13295"/>
                      <a:pt x="50632" y="13295"/>
                    </a:cubicBezTo>
                    <a:cubicBezTo>
                      <a:pt x="50227" y="13295"/>
                      <a:pt x="50288" y="13823"/>
                      <a:pt x="50242" y="14722"/>
                    </a:cubicBezTo>
                    <a:cubicBezTo>
                      <a:pt x="50085" y="14860"/>
                      <a:pt x="49937" y="14960"/>
                      <a:pt x="49761" y="14960"/>
                    </a:cubicBezTo>
                    <a:cubicBezTo>
                      <a:pt x="49664" y="14960"/>
                      <a:pt x="49558" y="14929"/>
                      <a:pt x="49438" y="14858"/>
                    </a:cubicBezTo>
                    <a:cubicBezTo>
                      <a:pt x="49594" y="13678"/>
                      <a:pt x="49741" y="13291"/>
                      <a:pt x="49305" y="13104"/>
                    </a:cubicBezTo>
                    <a:cubicBezTo>
                      <a:pt x="48752" y="13406"/>
                      <a:pt x="48695" y="13613"/>
                      <a:pt x="48820" y="14880"/>
                    </a:cubicBezTo>
                    <a:cubicBezTo>
                      <a:pt x="48590" y="14990"/>
                      <a:pt x="48491" y="15037"/>
                      <a:pt x="48349" y="15037"/>
                    </a:cubicBezTo>
                    <a:cubicBezTo>
                      <a:pt x="48243" y="15037"/>
                      <a:pt x="48112" y="15011"/>
                      <a:pt x="47885" y="14965"/>
                    </a:cubicBezTo>
                    <a:cubicBezTo>
                      <a:pt x="47865" y="14898"/>
                      <a:pt x="47808" y="14819"/>
                      <a:pt x="47827" y="14767"/>
                    </a:cubicBezTo>
                    <a:cubicBezTo>
                      <a:pt x="48373" y="13295"/>
                      <a:pt x="48273" y="13911"/>
                      <a:pt x="48178" y="13129"/>
                    </a:cubicBezTo>
                    <a:lnTo>
                      <a:pt x="48178" y="13129"/>
                    </a:lnTo>
                    <a:cubicBezTo>
                      <a:pt x="47262" y="13499"/>
                      <a:pt x="47516" y="14391"/>
                      <a:pt x="47155" y="15030"/>
                    </a:cubicBezTo>
                    <a:cubicBezTo>
                      <a:pt x="46887" y="14987"/>
                      <a:pt x="46604" y="14942"/>
                      <a:pt x="46350" y="14901"/>
                    </a:cubicBezTo>
                    <a:cubicBezTo>
                      <a:pt x="46234" y="14547"/>
                      <a:pt x="46138" y="14927"/>
                      <a:pt x="46845" y="13265"/>
                    </a:cubicBezTo>
                    <a:cubicBezTo>
                      <a:pt x="46891" y="13154"/>
                      <a:pt x="46887" y="13152"/>
                      <a:pt x="46745" y="12749"/>
                    </a:cubicBezTo>
                    <a:cubicBezTo>
                      <a:pt x="46707" y="12740"/>
                      <a:pt x="46671" y="12735"/>
                      <a:pt x="46636" y="12735"/>
                    </a:cubicBezTo>
                    <a:cubicBezTo>
                      <a:pt x="46086" y="12735"/>
                      <a:pt x="45923" y="13855"/>
                      <a:pt x="45851" y="14459"/>
                    </a:cubicBezTo>
                    <a:cubicBezTo>
                      <a:pt x="45776" y="14487"/>
                      <a:pt x="45709" y="14499"/>
                      <a:pt x="45648" y="14499"/>
                    </a:cubicBezTo>
                    <a:cubicBezTo>
                      <a:pt x="45422" y="14499"/>
                      <a:pt x="45273" y="14334"/>
                      <a:pt x="45092" y="14172"/>
                    </a:cubicBezTo>
                    <a:cubicBezTo>
                      <a:pt x="45213" y="13551"/>
                      <a:pt x="45611" y="13027"/>
                      <a:pt x="45854" y="12411"/>
                    </a:cubicBezTo>
                    <a:cubicBezTo>
                      <a:pt x="45814" y="12334"/>
                      <a:pt x="45763" y="12239"/>
                      <a:pt x="45716" y="12154"/>
                    </a:cubicBezTo>
                    <a:cubicBezTo>
                      <a:pt x="45625" y="12163"/>
                      <a:pt x="45541" y="12146"/>
                      <a:pt x="45489" y="12180"/>
                    </a:cubicBezTo>
                    <a:cubicBezTo>
                      <a:pt x="44836" y="12592"/>
                      <a:pt x="44879" y="13619"/>
                      <a:pt x="44447" y="13809"/>
                    </a:cubicBezTo>
                    <a:cubicBezTo>
                      <a:pt x="44301" y="13684"/>
                      <a:pt x="44138" y="13543"/>
                      <a:pt x="43944" y="13374"/>
                    </a:cubicBezTo>
                    <a:cubicBezTo>
                      <a:pt x="44247" y="12896"/>
                      <a:pt x="44526" y="12457"/>
                      <a:pt x="44783" y="12051"/>
                    </a:cubicBezTo>
                    <a:cubicBezTo>
                      <a:pt x="44704" y="11869"/>
                      <a:pt x="44593" y="11793"/>
                      <a:pt x="44469" y="11793"/>
                    </a:cubicBezTo>
                    <a:cubicBezTo>
                      <a:pt x="44303" y="11793"/>
                      <a:pt x="44114" y="11931"/>
                      <a:pt x="43955" y="12141"/>
                    </a:cubicBezTo>
                    <a:cubicBezTo>
                      <a:pt x="43776" y="12379"/>
                      <a:pt x="43617" y="12634"/>
                      <a:pt x="43419" y="12929"/>
                    </a:cubicBezTo>
                    <a:cubicBezTo>
                      <a:pt x="43263" y="12819"/>
                      <a:pt x="43152" y="12739"/>
                      <a:pt x="42987" y="12620"/>
                    </a:cubicBezTo>
                    <a:cubicBezTo>
                      <a:pt x="43382" y="12215"/>
                      <a:pt x="43744" y="11843"/>
                      <a:pt x="44095" y="11482"/>
                    </a:cubicBezTo>
                    <a:cubicBezTo>
                      <a:pt x="43951" y="11188"/>
                      <a:pt x="44040" y="11274"/>
                      <a:pt x="43777" y="11144"/>
                    </a:cubicBezTo>
                    <a:cubicBezTo>
                      <a:pt x="43775" y="11144"/>
                      <a:pt x="43773" y="11144"/>
                      <a:pt x="43771" y="11144"/>
                    </a:cubicBezTo>
                    <a:cubicBezTo>
                      <a:pt x="43113" y="11144"/>
                      <a:pt x="42888" y="11795"/>
                      <a:pt x="42397" y="12095"/>
                    </a:cubicBezTo>
                    <a:cubicBezTo>
                      <a:pt x="42227" y="11987"/>
                      <a:pt x="42070" y="11887"/>
                      <a:pt x="41927" y="11794"/>
                    </a:cubicBezTo>
                    <a:cubicBezTo>
                      <a:pt x="42000" y="11408"/>
                      <a:pt x="41759" y="11781"/>
                      <a:pt x="42892" y="10886"/>
                    </a:cubicBezTo>
                    <a:cubicBezTo>
                      <a:pt x="43031" y="10777"/>
                      <a:pt x="43138" y="10625"/>
                      <a:pt x="43234" y="10519"/>
                    </a:cubicBezTo>
                    <a:cubicBezTo>
                      <a:pt x="43183" y="10266"/>
                      <a:pt x="43050" y="10183"/>
                      <a:pt x="42901" y="10183"/>
                    </a:cubicBezTo>
                    <a:cubicBezTo>
                      <a:pt x="42865" y="10183"/>
                      <a:pt x="42828" y="10188"/>
                      <a:pt x="42791" y="10196"/>
                    </a:cubicBezTo>
                    <a:cubicBezTo>
                      <a:pt x="42197" y="10333"/>
                      <a:pt x="42052" y="10549"/>
                      <a:pt x="41216" y="11270"/>
                    </a:cubicBezTo>
                    <a:cubicBezTo>
                      <a:pt x="40660" y="10987"/>
                      <a:pt x="40836" y="11101"/>
                      <a:pt x="40571" y="10808"/>
                    </a:cubicBezTo>
                    <a:cubicBezTo>
                      <a:pt x="41138" y="10286"/>
                      <a:pt x="41917" y="10080"/>
                      <a:pt x="42406" y="9562"/>
                    </a:cubicBezTo>
                    <a:cubicBezTo>
                      <a:pt x="42395" y="9235"/>
                      <a:pt x="42238" y="9152"/>
                      <a:pt x="42013" y="9103"/>
                    </a:cubicBezTo>
                    <a:cubicBezTo>
                      <a:pt x="41135" y="9200"/>
                      <a:pt x="40664" y="10012"/>
                      <a:pt x="39875" y="10419"/>
                    </a:cubicBezTo>
                    <a:cubicBezTo>
                      <a:pt x="39670" y="10332"/>
                      <a:pt x="39436" y="10230"/>
                      <a:pt x="39142" y="10102"/>
                    </a:cubicBezTo>
                    <a:cubicBezTo>
                      <a:pt x="39968" y="9365"/>
                      <a:pt x="40994" y="9009"/>
                      <a:pt x="41828" y="8328"/>
                    </a:cubicBezTo>
                    <a:cubicBezTo>
                      <a:pt x="41722" y="8251"/>
                      <a:pt x="41618" y="8189"/>
                      <a:pt x="41461" y="8189"/>
                    </a:cubicBezTo>
                    <a:cubicBezTo>
                      <a:pt x="41133" y="8189"/>
                      <a:pt x="40571" y="8462"/>
                      <a:pt x="39270" y="9444"/>
                    </a:cubicBezTo>
                    <a:cubicBezTo>
                      <a:pt x="39146" y="9537"/>
                      <a:pt x="39041" y="9681"/>
                      <a:pt x="38870" y="9681"/>
                    </a:cubicBezTo>
                    <a:cubicBezTo>
                      <a:pt x="38845" y="9681"/>
                      <a:pt x="38819" y="9678"/>
                      <a:pt x="38791" y="9671"/>
                    </a:cubicBezTo>
                    <a:cubicBezTo>
                      <a:pt x="38618" y="9446"/>
                      <a:pt x="38796" y="9235"/>
                      <a:pt x="38821" y="9021"/>
                    </a:cubicBezTo>
                    <a:cubicBezTo>
                      <a:pt x="38847" y="8796"/>
                      <a:pt x="38885" y="8571"/>
                      <a:pt x="38917" y="8356"/>
                    </a:cubicBezTo>
                    <a:cubicBezTo>
                      <a:pt x="39707" y="7593"/>
                      <a:pt x="40676" y="7097"/>
                      <a:pt x="41762" y="6429"/>
                    </a:cubicBezTo>
                    <a:cubicBezTo>
                      <a:pt x="41571" y="6381"/>
                      <a:pt x="41398" y="6359"/>
                      <a:pt x="41240" y="6359"/>
                    </a:cubicBezTo>
                    <a:cubicBezTo>
                      <a:pt x="40407" y="6359"/>
                      <a:pt x="39988" y="6954"/>
                      <a:pt x="39455" y="7317"/>
                    </a:cubicBezTo>
                    <a:cubicBezTo>
                      <a:pt x="39278" y="7144"/>
                      <a:pt x="39452" y="6991"/>
                      <a:pt x="39520" y="6844"/>
                    </a:cubicBezTo>
                    <a:cubicBezTo>
                      <a:pt x="39787" y="6260"/>
                      <a:pt x="40041" y="5667"/>
                      <a:pt x="40478" y="5182"/>
                    </a:cubicBezTo>
                    <a:lnTo>
                      <a:pt x="40478" y="5182"/>
                    </a:lnTo>
                    <a:lnTo>
                      <a:pt x="40456" y="5204"/>
                    </a:lnTo>
                    <a:cubicBezTo>
                      <a:pt x="40592" y="4940"/>
                      <a:pt x="40711" y="4667"/>
                      <a:pt x="40867" y="4415"/>
                    </a:cubicBezTo>
                    <a:cubicBezTo>
                      <a:pt x="41022" y="4159"/>
                      <a:pt x="41240" y="3940"/>
                      <a:pt x="41385" y="3679"/>
                    </a:cubicBezTo>
                    <a:cubicBezTo>
                      <a:pt x="42096" y="2401"/>
                      <a:pt x="43332" y="1857"/>
                      <a:pt x="44600" y="1353"/>
                    </a:cubicBezTo>
                    <a:cubicBezTo>
                      <a:pt x="44735" y="1300"/>
                      <a:pt x="44896" y="1314"/>
                      <a:pt x="45045" y="1297"/>
                    </a:cubicBezTo>
                    <a:lnTo>
                      <a:pt x="45045" y="1297"/>
                    </a:lnTo>
                    <a:lnTo>
                      <a:pt x="45021" y="1323"/>
                    </a:lnTo>
                    <a:cubicBezTo>
                      <a:pt x="45475" y="1082"/>
                      <a:pt x="44964" y="1134"/>
                      <a:pt x="46876" y="1068"/>
                    </a:cubicBezTo>
                    <a:lnTo>
                      <a:pt x="46876" y="1068"/>
                    </a:lnTo>
                    <a:cubicBezTo>
                      <a:pt x="46925" y="1022"/>
                      <a:pt x="46975" y="957"/>
                      <a:pt x="47020" y="957"/>
                    </a:cubicBezTo>
                    <a:close/>
                    <a:moveTo>
                      <a:pt x="60102" y="9501"/>
                    </a:moveTo>
                    <a:cubicBezTo>
                      <a:pt x="61077" y="9501"/>
                      <a:pt x="61975" y="9808"/>
                      <a:pt x="62810" y="10434"/>
                    </a:cubicBezTo>
                    <a:cubicBezTo>
                      <a:pt x="63959" y="11296"/>
                      <a:pt x="64911" y="12297"/>
                      <a:pt x="65293" y="13773"/>
                    </a:cubicBezTo>
                    <a:cubicBezTo>
                      <a:pt x="65164" y="14135"/>
                      <a:pt x="65024" y="14523"/>
                      <a:pt x="64838" y="15038"/>
                    </a:cubicBezTo>
                    <a:cubicBezTo>
                      <a:pt x="64685" y="14666"/>
                      <a:pt x="64579" y="14430"/>
                      <a:pt x="64489" y="14189"/>
                    </a:cubicBezTo>
                    <a:cubicBezTo>
                      <a:pt x="63989" y="12847"/>
                      <a:pt x="62780" y="10999"/>
                      <a:pt x="61507" y="10432"/>
                    </a:cubicBezTo>
                    <a:cubicBezTo>
                      <a:pt x="60872" y="10148"/>
                      <a:pt x="60394" y="10052"/>
                      <a:pt x="59995" y="10052"/>
                    </a:cubicBezTo>
                    <a:cubicBezTo>
                      <a:pt x="59472" y="10052"/>
                      <a:pt x="59086" y="10217"/>
                      <a:pt x="58660" y="10343"/>
                    </a:cubicBezTo>
                    <a:cubicBezTo>
                      <a:pt x="58618" y="10300"/>
                      <a:pt x="58576" y="10259"/>
                      <a:pt x="58534" y="10219"/>
                    </a:cubicBezTo>
                    <a:cubicBezTo>
                      <a:pt x="58698" y="10017"/>
                      <a:pt x="58863" y="9815"/>
                      <a:pt x="59024" y="9618"/>
                    </a:cubicBezTo>
                    <a:cubicBezTo>
                      <a:pt x="59394" y="9540"/>
                      <a:pt x="59753" y="9501"/>
                      <a:pt x="60102" y="9501"/>
                    </a:cubicBezTo>
                    <a:close/>
                    <a:moveTo>
                      <a:pt x="60385" y="10915"/>
                    </a:moveTo>
                    <a:cubicBezTo>
                      <a:pt x="60638" y="10915"/>
                      <a:pt x="60865" y="11053"/>
                      <a:pt x="61092" y="11165"/>
                    </a:cubicBezTo>
                    <a:cubicBezTo>
                      <a:pt x="61159" y="11525"/>
                      <a:pt x="60848" y="11589"/>
                      <a:pt x="60528" y="12390"/>
                    </a:cubicBezTo>
                    <a:cubicBezTo>
                      <a:pt x="60172" y="13285"/>
                      <a:pt x="60325" y="13239"/>
                      <a:pt x="60444" y="13605"/>
                    </a:cubicBezTo>
                    <a:cubicBezTo>
                      <a:pt x="61260" y="13081"/>
                      <a:pt x="61239" y="12197"/>
                      <a:pt x="61624" y="11464"/>
                    </a:cubicBezTo>
                    <a:cubicBezTo>
                      <a:pt x="61873" y="11683"/>
                      <a:pt x="62118" y="11897"/>
                      <a:pt x="62409" y="12148"/>
                    </a:cubicBezTo>
                    <a:cubicBezTo>
                      <a:pt x="61889" y="12736"/>
                      <a:pt x="61290" y="13222"/>
                      <a:pt x="61025" y="14092"/>
                    </a:cubicBezTo>
                    <a:cubicBezTo>
                      <a:pt x="61106" y="14169"/>
                      <a:pt x="61208" y="14267"/>
                      <a:pt x="61321" y="14374"/>
                    </a:cubicBezTo>
                    <a:cubicBezTo>
                      <a:pt x="62019" y="13884"/>
                      <a:pt x="62089" y="13043"/>
                      <a:pt x="62678" y="12618"/>
                    </a:cubicBezTo>
                    <a:cubicBezTo>
                      <a:pt x="62933" y="12660"/>
                      <a:pt x="62934" y="12757"/>
                      <a:pt x="63484" y="13591"/>
                    </a:cubicBezTo>
                    <a:cubicBezTo>
                      <a:pt x="62138" y="14370"/>
                      <a:pt x="62659" y="13957"/>
                      <a:pt x="61525" y="15121"/>
                    </a:cubicBezTo>
                    <a:cubicBezTo>
                      <a:pt x="60571" y="14127"/>
                      <a:pt x="59446" y="13608"/>
                      <a:pt x="58152" y="13608"/>
                    </a:cubicBezTo>
                    <a:cubicBezTo>
                      <a:pt x="57740" y="13608"/>
                      <a:pt x="57310" y="13660"/>
                      <a:pt x="56863" y="13768"/>
                    </a:cubicBezTo>
                    <a:cubicBezTo>
                      <a:pt x="56683" y="13363"/>
                      <a:pt x="56505" y="12964"/>
                      <a:pt x="56339" y="12592"/>
                    </a:cubicBezTo>
                    <a:cubicBezTo>
                      <a:pt x="56486" y="12291"/>
                      <a:pt x="56691" y="12148"/>
                      <a:pt x="56988" y="12128"/>
                    </a:cubicBezTo>
                    <a:cubicBezTo>
                      <a:pt x="57315" y="12413"/>
                      <a:pt x="57011" y="13074"/>
                      <a:pt x="57612" y="13205"/>
                    </a:cubicBezTo>
                    <a:cubicBezTo>
                      <a:pt x="57996" y="13078"/>
                      <a:pt x="57832" y="12709"/>
                      <a:pt x="57630" y="11808"/>
                    </a:cubicBezTo>
                    <a:cubicBezTo>
                      <a:pt x="57749" y="11690"/>
                      <a:pt x="57857" y="11627"/>
                      <a:pt x="57978" y="11627"/>
                    </a:cubicBezTo>
                    <a:cubicBezTo>
                      <a:pt x="58053" y="11627"/>
                      <a:pt x="58133" y="11651"/>
                      <a:pt x="58224" y="11701"/>
                    </a:cubicBezTo>
                    <a:cubicBezTo>
                      <a:pt x="58272" y="12162"/>
                      <a:pt x="58318" y="12638"/>
                      <a:pt x="58362" y="13074"/>
                    </a:cubicBezTo>
                    <a:cubicBezTo>
                      <a:pt x="58451" y="13127"/>
                      <a:pt x="58524" y="13151"/>
                      <a:pt x="58587" y="13151"/>
                    </a:cubicBezTo>
                    <a:cubicBezTo>
                      <a:pt x="58725" y="13151"/>
                      <a:pt x="58812" y="13035"/>
                      <a:pt x="58908" y="12843"/>
                    </a:cubicBezTo>
                    <a:cubicBezTo>
                      <a:pt x="58836" y="12412"/>
                      <a:pt x="58752" y="11898"/>
                      <a:pt x="58658" y="11331"/>
                    </a:cubicBezTo>
                    <a:cubicBezTo>
                      <a:pt x="58920" y="11209"/>
                      <a:pt x="59182" y="11085"/>
                      <a:pt x="59444" y="10963"/>
                    </a:cubicBezTo>
                    <a:lnTo>
                      <a:pt x="59444" y="10963"/>
                    </a:lnTo>
                    <a:cubicBezTo>
                      <a:pt x="59609" y="11247"/>
                      <a:pt x="59641" y="10833"/>
                      <a:pt x="59248" y="12964"/>
                    </a:cubicBezTo>
                    <a:cubicBezTo>
                      <a:pt x="59325" y="13047"/>
                      <a:pt x="59423" y="13151"/>
                      <a:pt x="59484" y="13215"/>
                    </a:cubicBezTo>
                    <a:cubicBezTo>
                      <a:pt x="59686" y="13132"/>
                      <a:pt x="59773" y="13122"/>
                      <a:pt x="59817" y="13072"/>
                    </a:cubicBezTo>
                    <a:cubicBezTo>
                      <a:pt x="60227" y="12610"/>
                      <a:pt x="60114" y="11991"/>
                      <a:pt x="60060" y="10995"/>
                    </a:cubicBezTo>
                    <a:cubicBezTo>
                      <a:pt x="60174" y="10938"/>
                      <a:pt x="60282" y="10915"/>
                      <a:pt x="60385" y="10915"/>
                    </a:cubicBezTo>
                    <a:close/>
                    <a:moveTo>
                      <a:pt x="14998" y="11652"/>
                    </a:moveTo>
                    <a:cubicBezTo>
                      <a:pt x="15816" y="12853"/>
                      <a:pt x="15972" y="13217"/>
                      <a:pt x="16382" y="13217"/>
                    </a:cubicBezTo>
                    <a:cubicBezTo>
                      <a:pt x="16394" y="13217"/>
                      <a:pt x="16405" y="13217"/>
                      <a:pt x="16417" y="13216"/>
                    </a:cubicBezTo>
                    <a:lnTo>
                      <a:pt x="16417" y="13216"/>
                    </a:lnTo>
                    <a:cubicBezTo>
                      <a:pt x="15772" y="13779"/>
                      <a:pt x="15139" y="14353"/>
                      <a:pt x="14662" y="15077"/>
                    </a:cubicBezTo>
                    <a:cubicBezTo>
                      <a:pt x="14610" y="15156"/>
                      <a:pt x="14494" y="15192"/>
                      <a:pt x="14404" y="15245"/>
                    </a:cubicBezTo>
                    <a:lnTo>
                      <a:pt x="14404" y="15245"/>
                    </a:lnTo>
                    <a:cubicBezTo>
                      <a:pt x="14378" y="15142"/>
                      <a:pt x="14352" y="15039"/>
                      <a:pt x="14329" y="14946"/>
                    </a:cubicBezTo>
                    <a:cubicBezTo>
                      <a:pt x="13767" y="14444"/>
                      <a:pt x="13022" y="14678"/>
                      <a:pt x="12312" y="14453"/>
                    </a:cubicBezTo>
                    <a:cubicBezTo>
                      <a:pt x="12521" y="14162"/>
                      <a:pt x="12691" y="13926"/>
                      <a:pt x="12880" y="13668"/>
                    </a:cubicBezTo>
                    <a:cubicBezTo>
                      <a:pt x="14185" y="14092"/>
                      <a:pt x="13703" y="13920"/>
                      <a:pt x="14708" y="14344"/>
                    </a:cubicBezTo>
                    <a:cubicBezTo>
                      <a:pt x="14770" y="14271"/>
                      <a:pt x="14815" y="14218"/>
                      <a:pt x="14877" y="14145"/>
                    </a:cubicBezTo>
                    <a:cubicBezTo>
                      <a:pt x="14771" y="13702"/>
                      <a:pt x="14497" y="13715"/>
                      <a:pt x="13107" y="13314"/>
                    </a:cubicBezTo>
                    <a:cubicBezTo>
                      <a:pt x="13355" y="12957"/>
                      <a:pt x="13529" y="12576"/>
                      <a:pt x="13947" y="12309"/>
                    </a:cubicBezTo>
                    <a:cubicBezTo>
                      <a:pt x="14835" y="13095"/>
                      <a:pt x="14511" y="12801"/>
                      <a:pt x="15168" y="13432"/>
                    </a:cubicBezTo>
                    <a:cubicBezTo>
                      <a:pt x="15395" y="13407"/>
                      <a:pt x="15495" y="13305"/>
                      <a:pt x="15395" y="13134"/>
                    </a:cubicBezTo>
                    <a:cubicBezTo>
                      <a:pt x="15282" y="12943"/>
                      <a:pt x="15141" y="12760"/>
                      <a:pt x="14984" y="12603"/>
                    </a:cubicBezTo>
                    <a:cubicBezTo>
                      <a:pt x="14803" y="12424"/>
                      <a:pt x="14589" y="12277"/>
                      <a:pt x="14412" y="12133"/>
                    </a:cubicBezTo>
                    <a:cubicBezTo>
                      <a:pt x="14495" y="11801"/>
                      <a:pt x="14745" y="11776"/>
                      <a:pt x="14998" y="11652"/>
                    </a:cubicBezTo>
                    <a:close/>
                    <a:moveTo>
                      <a:pt x="37091" y="12139"/>
                    </a:moveTo>
                    <a:cubicBezTo>
                      <a:pt x="37151" y="12139"/>
                      <a:pt x="37212" y="12164"/>
                      <a:pt x="37392" y="12191"/>
                    </a:cubicBezTo>
                    <a:cubicBezTo>
                      <a:pt x="37257" y="12837"/>
                      <a:pt x="37127" y="13454"/>
                      <a:pt x="37001" y="14063"/>
                    </a:cubicBezTo>
                    <a:cubicBezTo>
                      <a:pt x="37176" y="14266"/>
                      <a:pt x="37317" y="14429"/>
                      <a:pt x="37455" y="14591"/>
                    </a:cubicBezTo>
                    <a:cubicBezTo>
                      <a:pt x="37402" y="14656"/>
                      <a:pt x="37367" y="14739"/>
                      <a:pt x="37315" y="14751"/>
                    </a:cubicBezTo>
                    <a:cubicBezTo>
                      <a:pt x="37201" y="14779"/>
                      <a:pt x="37085" y="14787"/>
                      <a:pt x="36968" y="14787"/>
                    </a:cubicBezTo>
                    <a:cubicBezTo>
                      <a:pt x="36828" y="14787"/>
                      <a:pt x="36686" y="14776"/>
                      <a:pt x="36545" y="14776"/>
                    </a:cubicBezTo>
                    <a:cubicBezTo>
                      <a:pt x="36352" y="14776"/>
                      <a:pt x="36161" y="14796"/>
                      <a:pt x="35973" y="14892"/>
                    </a:cubicBezTo>
                    <a:cubicBezTo>
                      <a:pt x="35611" y="15078"/>
                      <a:pt x="35218" y="15207"/>
                      <a:pt x="34789" y="15381"/>
                    </a:cubicBezTo>
                    <a:cubicBezTo>
                      <a:pt x="34466" y="14580"/>
                      <a:pt x="34157" y="13820"/>
                      <a:pt x="34058" y="12945"/>
                    </a:cubicBezTo>
                    <a:cubicBezTo>
                      <a:pt x="34489" y="12747"/>
                      <a:pt x="34868" y="12491"/>
                      <a:pt x="35338" y="12491"/>
                    </a:cubicBezTo>
                    <a:cubicBezTo>
                      <a:pt x="35370" y="12491"/>
                      <a:pt x="35403" y="12493"/>
                      <a:pt x="35436" y="12495"/>
                    </a:cubicBezTo>
                    <a:lnTo>
                      <a:pt x="35436" y="12495"/>
                    </a:lnTo>
                    <a:cubicBezTo>
                      <a:pt x="35525" y="12338"/>
                      <a:pt x="35651" y="12320"/>
                      <a:pt x="35786" y="12320"/>
                    </a:cubicBezTo>
                    <a:cubicBezTo>
                      <a:pt x="35826" y="12320"/>
                      <a:pt x="35867" y="12321"/>
                      <a:pt x="35908" y="12321"/>
                    </a:cubicBezTo>
                    <a:cubicBezTo>
                      <a:pt x="35942" y="12321"/>
                      <a:pt x="35976" y="12320"/>
                      <a:pt x="36010" y="12316"/>
                    </a:cubicBezTo>
                    <a:lnTo>
                      <a:pt x="36010" y="12316"/>
                    </a:lnTo>
                    <a:cubicBezTo>
                      <a:pt x="36197" y="12683"/>
                      <a:pt x="36084" y="13027"/>
                      <a:pt x="36002" y="13336"/>
                    </a:cubicBezTo>
                    <a:cubicBezTo>
                      <a:pt x="35895" y="13742"/>
                      <a:pt x="36049" y="14081"/>
                      <a:pt x="36157" y="14435"/>
                    </a:cubicBezTo>
                    <a:cubicBezTo>
                      <a:pt x="36179" y="14503"/>
                      <a:pt x="36334" y="14534"/>
                      <a:pt x="36473" y="14603"/>
                    </a:cubicBezTo>
                    <a:cubicBezTo>
                      <a:pt x="36725" y="13836"/>
                      <a:pt x="36390" y="13060"/>
                      <a:pt x="36661" y="12291"/>
                    </a:cubicBezTo>
                    <a:cubicBezTo>
                      <a:pt x="36946" y="12176"/>
                      <a:pt x="37018" y="12139"/>
                      <a:pt x="37091" y="12139"/>
                    </a:cubicBezTo>
                    <a:close/>
                    <a:moveTo>
                      <a:pt x="53162" y="14418"/>
                    </a:moveTo>
                    <a:cubicBezTo>
                      <a:pt x="53646" y="14678"/>
                      <a:pt x="53880" y="15142"/>
                      <a:pt x="54137" y="15574"/>
                    </a:cubicBezTo>
                    <a:cubicBezTo>
                      <a:pt x="54058" y="15673"/>
                      <a:pt x="54012" y="15729"/>
                      <a:pt x="53944" y="15813"/>
                    </a:cubicBezTo>
                    <a:cubicBezTo>
                      <a:pt x="52797" y="15236"/>
                      <a:pt x="53249" y="15424"/>
                      <a:pt x="52226" y="15134"/>
                    </a:cubicBezTo>
                    <a:cubicBezTo>
                      <a:pt x="52424" y="14732"/>
                      <a:pt x="52813" y="14635"/>
                      <a:pt x="53162" y="14418"/>
                    </a:cubicBezTo>
                    <a:close/>
                    <a:moveTo>
                      <a:pt x="70110" y="11357"/>
                    </a:moveTo>
                    <a:cubicBezTo>
                      <a:pt x="70230" y="11357"/>
                      <a:pt x="70351" y="11370"/>
                      <a:pt x="70472" y="11380"/>
                    </a:cubicBezTo>
                    <a:cubicBezTo>
                      <a:pt x="70655" y="11590"/>
                      <a:pt x="70583" y="11161"/>
                      <a:pt x="70806" y="13576"/>
                    </a:cubicBezTo>
                    <a:cubicBezTo>
                      <a:pt x="70709" y="13771"/>
                      <a:pt x="70517" y="13798"/>
                      <a:pt x="70331" y="13825"/>
                    </a:cubicBezTo>
                    <a:cubicBezTo>
                      <a:pt x="69634" y="13925"/>
                      <a:pt x="69024" y="14204"/>
                      <a:pt x="68553" y="14653"/>
                    </a:cubicBezTo>
                    <a:cubicBezTo>
                      <a:pt x="67899" y="14467"/>
                      <a:pt x="67293" y="14294"/>
                      <a:pt x="66484" y="14063"/>
                    </a:cubicBezTo>
                    <a:lnTo>
                      <a:pt x="66484" y="14063"/>
                    </a:lnTo>
                    <a:cubicBezTo>
                      <a:pt x="66657" y="14659"/>
                      <a:pt x="67024" y="14535"/>
                      <a:pt x="67267" y="14633"/>
                    </a:cubicBezTo>
                    <a:cubicBezTo>
                      <a:pt x="67537" y="14742"/>
                      <a:pt x="67809" y="14846"/>
                      <a:pt x="68147" y="14979"/>
                    </a:cubicBezTo>
                    <a:cubicBezTo>
                      <a:pt x="67925" y="15311"/>
                      <a:pt x="67740" y="15587"/>
                      <a:pt x="67560" y="15858"/>
                    </a:cubicBezTo>
                    <a:cubicBezTo>
                      <a:pt x="66930" y="15928"/>
                      <a:pt x="66334" y="15994"/>
                      <a:pt x="65680" y="16068"/>
                    </a:cubicBezTo>
                    <a:cubicBezTo>
                      <a:pt x="65296" y="15163"/>
                      <a:pt x="66158" y="13641"/>
                      <a:pt x="67342" y="12756"/>
                    </a:cubicBezTo>
                    <a:cubicBezTo>
                      <a:pt x="67961" y="12973"/>
                      <a:pt x="68219" y="13610"/>
                      <a:pt x="68776" y="13908"/>
                    </a:cubicBezTo>
                    <a:cubicBezTo>
                      <a:pt x="68861" y="13867"/>
                      <a:pt x="68957" y="13820"/>
                      <a:pt x="69060" y="13771"/>
                    </a:cubicBezTo>
                    <a:cubicBezTo>
                      <a:pt x="69007" y="13041"/>
                      <a:pt x="68288" y="12868"/>
                      <a:pt x="67943" y="12399"/>
                    </a:cubicBezTo>
                    <a:cubicBezTo>
                      <a:pt x="68476" y="11905"/>
                      <a:pt x="68476" y="11905"/>
                      <a:pt x="69178" y="11688"/>
                    </a:cubicBezTo>
                    <a:cubicBezTo>
                      <a:pt x="69395" y="12348"/>
                      <a:pt x="69306" y="13144"/>
                      <a:pt x="69997" y="13589"/>
                    </a:cubicBezTo>
                    <a:cubicBezTo>
                      <a:pt x="70287" y="13506"/>
                      <a:pt x="70200" y="13546"/>
                      <a:pt x="70299" y="13432"/>
                    </a:cubicBezTo>
                    <a:cubicBezTo>
                      <a:pt x="70299" y="13371"/>
                      <a:pt x="70330" y="13280"/>
                      <a:pt x="70296" y="13233"/>
                    </a:cubicBezTo>
                    <a:cubicBezTo>
                      <a:pt x="69939" y="12732"/>
                      <a:pt x="69729" y="12167"/>
                      <a:pt x="69522" y="11537"/>
                    </a:cubicBezTo>
                    <a:cubicBezTo>
                      <a:pt x="69706" y="11393"/>
                      <a:pt x="69905" y="11357"/>
                      <a:pt x="70110" y="11357"/>
                    </a:cubicBezTo>
                    <a:close/>
                    <a:moveTo>
                      <a:pt x="11108" y="14906"/>
                    </a:moveTo>
                    <a:cubicBezTo>
                      <a:pt x="11165" y="15275"/>
                      <a:pt x="10964" y="15504"/>
                      <a:pt x="10834" y="15752"/>
                    </a:cubicBezTo>
                    <a:cubicBezTo>
                      <a:pt x="10434" y="15959"/>
                      <a:pt x="10038" y="16163"/>
                      <a:pt x="9590" y="16394"/>
                    </a:cubicBezTo>
                    <a:cubicBezTo>
                      <a:pt x="9389" y="16278"/>
                      <a:pt x="9168" y="16153"/>
                      <a:pt x="8919" y="16012"/>
                    </a:cubicBezTo>
                    <a:cubicBezTo>
                      <a:pt x="8970" y="15899"/>
                      <a:pt x="8986" y="15760"/>
                      <a:pt x="9056" y="15723"/>
                    </a:cubicBezTo>
                    <a:cubicBezTo>
                      <a:pt x="9703" y="15376"/>
                      <a:pt x="10370" y="15083"/>
                      <a:pt x="11108" y="14906"/>
                    </a:cubicBezTo>
                    <a:close/>
                    <a:moveTo>
                      <a:pt x="44972" y="16042"/>
                    </a:moveTo>
                    <a:cubicBezTo>
                      <a:pt x="44992" y="16259"/>
                      <a:pt x="45007" y="16432"/>
                      <a:pt x="45022" y="16600"/>
                    </a:cubicBezTo>
                    <a:lnTo>
                      <a:pt x="45022" y="16600"/>
                    </a:lnTo>
                    <a:cubicBezTo>
                      <a:pt x="44853" y="16462"/>
                      <a:pt x="44801" y="16296"/>
                      <a:pt x="44972" y="16042"/>
                    </a:cubicBezTo>
                    <a:close/>
                    <a:moveTo>
                      <a:pt x="63610" y="14066"/>
                    </a:moveTo>
                    <a:cubicBezTo>
                      <a:pt x="64276" y="14847"/>
                      <a:pt x="64158" y="15811"/>
                      <a:pt x="64506" y="16701"/>
                    </a:cubicBezTo>
                    <a:cubicBezTo>
                      <a:pt x="63863" y="16880"/>
                      <a:pt x="63300" y="17037"/>
                      <a:pt x="62696" y="17206"/>
                    </a:cubicBezTo>
                    <a:cubicBezTo>
                      <a:pt x="62607" y="17019"/>
                      <a:pt x="62527" y="16852"/>
                      <a:pt x="62432" y="16652"/>
                    </a:cubicBezTo>
                    <a:cubicBezTo>
                      <a:pt x="63424" y="15993"/>
                      <a:pt x="63024" y="16314"/>
                      <a:pt x="63976" y="15448"/>
                    </a:cubicBezTo>
                    <a:cubicBezTo>
                      <a:pt x="63923" y="15252"/>
                      <a:pt x="63818" y="15216"/>
                      <a:pt x="63713" y="15216"/>
                    </a:cubicBezTo>
                    <a:cubicBezTo>
                      <a:pt x="63676" y="15216"/>
                      <a:pt x="63639" y="15220"/>
                      <a:pt x="63604" y="15223"/>
                    </a:cubicBezTo>
                    <a:cubicBezTo>
                      <a:pt x="63024" y="15285"/>
                      <a:pt x="62582" y="15591"/>
                      <a:pt x="62228" y="16106"/>
                    </a:cubicBezTo>
                    <a:cubicBezTo>
                      <a:pt x="62117" y="15935"/>
                      <a:pt x="62037" y="15814"/>
                      <a:pt x="61931" y="15657"/>
                    </a:cubicBezTo>
                    <a:cubicBezTo>
                      <a:pt x="62481" y="15115"/>
                      <a:pt x="62934" y="14511"/>
                      <a:pt x="63610" y="14066"/>
                    </a:cubicBezTo>
                    <a:close/>
                    <a:moveTo>
                      <a:pt x="10530" y="16414"/>
                    </a:moveTo>
                    <a:cubicBezTo>
                      <a:pt x="10851" y="16695"/>
                      <a:pt x="10645" y="16966"/>
                      <a:pt x="10643" y="17224"/>
                    </a:cubicBezTo>
                    <a:cubicBezTo>
                      <a:pt x="10632" y="17224"/>
                      <a:pt x="10622" y="17224"/>
                      <a:pt x="10612" y="17224"/>
                    </a:cubicBezTo>
                    <a:cubicBezTo>
                      <a:pt x="10262" y="17224"/>
                      <a:pt x="10190" y="16978"/>
                      <a:pt x="10049" y="16738"/>
                    </a:cubicBezTo>
                    <a:cubicBezTo>
                      <a:pt x="10229" y="16616"/>
                      <a:pt x="10375" y="16518"/>
                      <a:pt x="10530" y="16414"/>
                    </a:cubicBezTo>
                    <a:close/>
                    <a:moveTo>
                      <a:pt x="51776" y="15602"/>
                    </a:moveTo>
                    <a:cubicBezTo>
                      <a:pt x="52375" y="15814"/>
                      <a:pt x="52965" y="16013"/>
                      <a:pt x="53585" y="16439"/>
                    </a:cubicBezTo>
                    <a:cubicBezTo>
                      <a:pt x="53382" y="16834"/>
                      <a:pt x="53232" y="17127"/>
                      <a:pt x="53048" y="17486"/>
                    </a:cubicBezTo>
                    <a:cubicBezTo>
                      <a:pt x="52554" y="16958"/>
                      <a:pt x="51910" y="16940"/>
                      <a:pt x="51324" y="16782"/>
                    </a:cubicBezTo>
                    <a:cubicBezTo>
                      <a:pt x="51400" y="16355"/>
                      <a:pt x="51484" y="15959"/>
                      <a:pt x="51776" y="15602"/>
                    </a:cubicBezTo>
                    <a:close/>
                    <a:moveTo>
                      <a:pt x="67251" y="16388"/>
                    </a:moveTo>
                    <a:lnTo>
                      <a:pt x="67251" y="16388"/>
                    </a:lnTo>
                    <a:cubicBezTo>
                      <a:pt x="67208" y="16925"/>
                      <a:pt x="67181" y="17256"/>
                      <a:pt x="67153" y="17616"/>
                    </a:cubicBezTo>
                    <a:cubicBezTo>
                      <a:pt x="66596" y="17724"/>
                      <a:pt x="66061" y="17827"/>
                      <a:pt x="65519" y="17933"/>
                    </a:cubicBezTo>
                    <a:cubicBezTo>
                      <a:pt x="65304" y="17576"/>
                      <a:pt x="65467" y="17212"/>
                      <a:pt x="65473" y="16876"/>
                    </a:cubicBezTo>
                    <a:cubicBezTo>
                      <a:pt x="65946" y="16247"/>
                      <a:pt x="66564" y="16507"/>
                      <a:pt x="67251" y="16388"/>
                    </a:cubicBezTo>
                    <a:close/>
                    <a:moveTo>
                      <a:pt x="64366" y="17411"/>
                    </a:moveTo>
                    <a:cubicBezTo>
                      <a:pt x="64473" y="17659"/>
                      <a:pt x="64458" y="17460"/>
                      <a:pt x="64458" y="18117"/>
                    </a:cubicBezTo>
                    <a:cubicBezTo>
                      <a:pt x="63980" y="18311"/>
                      <a:pt x="63463" y="18277"/>
                      <a:pt x="62888" y="18559"/>
                    </a:cubicBezTo>
                    <a:cubicBezTo>
                      <a:pt x="63030" y="18008"/>
                      <a:pt x="63400" y="18051"/>
                      <a:pt x="63611" y="17892"/>
                    </a:cubicBezTo>
                    <a:cubicBezTo>
                      <a:pt x="63850" y="17714"/>
                      <a:pt x="64112" y="17570"/>
                      <a:pt x="64366" y="17411"/>
                    </a:cubicBezTo>
                    <a:close/>
                    <a:moveTo>
                      <a:pt x="51382" y="17549"/>
                    </a:moveTo>
                    <a:cubicBezTo>
                      <a:pt x="51641" y="17549"/>
                      <a:pt x="52048" y="17680"/>
                      <a:pt x="52911" y="17912"/>
                    </a:cubicBezTo>
                    <a:cubicBezTo>
                      <a:pt x="52785" y="18328"/>
                      <a:pt x="52654" y="18755"/>
                      <a:pt x="52503" y="19247"/>
                    </a:cubicBezTo>
                    <a:cubicBezTo>
                      <a:pt x="52318" y="19132"/>
                      <a:pt x="52154" y="19028"/>
                      <a:pt x="51956" y="18904"/>
                    </a:cubicBezTo>
                    <a:cubicBezTo>
                      <a:pt x="51589" y="18874"/>
                      <a:pt x="51187" y="18840"/>
                      <a:pt x="50803" y="18807"/>
                    </a:cubicBezTo>
                    <a:cubicBezTo>
                      <a:pt x="50730" y="18350"/>
                      <a:pt x="50871" y="18005"/>
                      <a:pt x="51046" y="17666"/>
                    </a:cubicBezTo>
                    <a:cubicBezTo>
                      <a:pt x="51147" y="17586"/>
                      <a:pt x="51244" y="17549"/>
                      <a:pt x="51382" y="17549"/>
                    </a:cubicBezTo>
                    <a:close/>
                    <a:moveTo>
                      <a:pt x="81787" y="17569"/>
                    </a:moveTo>
                    <a:cubicBezTo>
                      <a:pt x="82388" y="17881"/>
                      <a:pt x="83492" y="18739"/>
                      <a:pt x="85520" y="19173"/>
                    </a:cubicBezTo>
                    <a:cubicBezTo>
                      <a:pt x="85900" y="19255"/>
                      <a:pt x="86332" y="19257"/>
                      <a:pt x="86622" y="19593"/>
                    </a:cubicBezTo>
                    <a:lnTo>
                      <a:pt x="86622" y="19593"/>
                    </a:lnTo>
                    <a:cubicBezTo>
                      <a:pt x="86390" y="19608"/>
                      <a:pt x="86158" y="19617"/>
                      <a:pt x="85929" y="19617"/>
                    </a:cubicBezTo>
                    <a:cubicBezTo>
                      <a:pt x="85072" y="19617"/>
                      <a:pt x="84233" y="19494"/>
                      <a:pt x="83416" y="19151"/>
                    </a:cubicBezTo>
                    <a:cubicBezTo>
                      <a:pt x="82772" y="18879"/>
                      <a:pt x="82210" y="18514"/>
                      <a:pt x="81773" y="17971"/>
                    </a:cubicBezTo>
                    <a:cubicBezTo>
                      <a:pt x="81715" y="17898"/>
                      <a:pt x="81719" y="17769"/>
                      <a:pt x="81708" y="17664"/>
                    </a:cubicBezTo>
                    <a:cubicBezTo>
                      <a:pt x="81704" y="17640"/>
                      <a:pt x="81753" y="17608"/>
                      <a:pt x="81787" y="17569"/>
                    </a:cubicBezTo>
                    <a:close/>
                    <a:moveTo>
                      <a:pt x="45051" y="16665"/>
                    </a:moveTo>
                    <a:lnTo>
                      <a:pt x="45051" y="16665"/>
                    </a:lnTo>
                    <a:cubicBezTo>
                      <a:pt x="45101" y="16706"/>
                      <a:pt x="45165" y="16743"/>
                      <a:pt x="45174" y="16791"/>
                    </a:cubicBezTo>
                    <a:cubicBezTo>
                      <a:pt x="45292" y="17419"/>
                      <a:pt x="45267" y="18617"/>
                      <a:pt x="45090" y="19665"/>
                    </a:cubicBezTo>
                    <a:cubicBezTo>
                      <a:pt x="45090" y="17558"/>
                      <a:pt x="45104" y="18347"/>
                      <a:pt x="45051" y="16665"/>
                    </a:cubicBezTo>
                    <a:close/>
                    <a:moveTo>
                      <a:pt x="64348" y="18765"/>
                    </a:moveTo>
                    <a:cubicBezTo>
                      <a:pt x="64518" y="19107"/>
                      <a:pt x="64443" y="19422"/>
                      <a:pt x="64319" y="19755"/>
                    </a:cubicBezTo>
                    <a:cubicBezTo>
                      <a:pt x="63850" y="19674"/>
                      <a:pt x="63389" y="19594"/>
                      <a:pt x="62924" y="19511"/>
                    </a:cubicBezTo>
                    <a:cubicBezTo>
                      <a:pt x="63000" y="19222"/>
                      <a:pt x="62714" y="19377"/>
                      <a:pt x="64348" y="18765"/>
                    </a:cubicBezTo>
                    <a:close/>
                    <a:moveTo>
                      <a:pt x="86670" y="19613"/>
                    </a:moveTo>
                    <a:cubicBezTo>
                      <a:pt x="86846" y="19627"/>
                      <a:pt x="87024" y="19642"/>
                      <a:pt x="87252" y="19661"/>
                    </a:cubicBezTo>
                    <a:cubicBezTo>
                      <a:pt x="87134" y="19736"/>
                      <a:pt x="87032" y="19774"/>
                      <a:pt x="86943" y="19774"/>
                    </a:cubicBezTo>
                    <a:cubicBezTo>
                      <a:pt x="86836" y="19774"/>
                      <a:pt x="86748" y="19720"/>
                      <a:pt x="86670" y="19613"/>
                    </a:cubicBezTo>
                    <a:close/>
                    <a:moveTo>
                      <a:pt x="81675" y="18814"/>
                    </a:moveTo>
                    <a:lnTo>
                      <a:pt x="81675" y="18814"/>
                    </a:lnTo>
                    <a:cubicBezTo>
                      <a:pt x="82373" y="19163"/>
                      <a:pt x="82997" y="19476"/>
                      <a:pt x="83619" y="19788"/>
                    </a:cubicBezTo>
                    <a:cubicBezTo>
                      <a:pt x="83607" y="19926"/>
                      <a:pt x="83764" y="19827"/>
                      <a:pt x="82791" y="20275"/>
                    </a:cubicBezTo>
                    <a:cubicBezTo>
                      <a:pt x="82173" y="20003"/>
                      <a:pt x="81822" y="19554"/>
                      <a:pt x="81675" y="18814"/>
                    </a:cubicBezTo>
                    <a:close/>
                    <a:moveTo>
                      <a:pt x="51538" y="19627"/>
                    </a:moveTo>
                    <a:cubicBezTo>
                      <a:pt x="51674" y="19627"/>
                      <a:pt x="51804" y="19638"/>
                      <a:pt x="52209" y="19653"/>
                    </a:cubicBezTo>
                    <a:cubicBezTo>
                      <a:pt x="52393" y="19963"/>
                      <a:pt x="52335" y="20200"/>
                      <a:pt x="52184" y="20425"/>
                    </a:cubicBezTo>
                    <a:cubicBezTo>
                      <a:pt x="51602" y="20491"/>
                      <a:pt x="51022" y="20557"/>
                      <a:pt x="50294" y="20638"/>
                    </a:cubicBezTo>
                    <a:cubicBezTo>
                      <a:pt x="50391" y="20281"/>
                      <a:pt x="50468" y="20003"/>
                      <a:pt x="50556" y="19685"/>
                    </a:cubicBezTo>
                    <a:cubicBezTo>
                      <a:pt x="51208" y="19643"/>
                      <a:pt x="51377" y="19627"/>
                      <a:pt x="51538" y="19627"/>
                    </a:cubicBezTo>
                    <a:close/>
                    <a:moveTo>
                      <a:pt x="44662" y="20601"/>
                    </a:moveTo>
                    <a:lnTo>
                      <a:pt x="44662" y="20601"/>
                    </a:lnTo>
                    <a:cubicBezTo>
                      <a:pt x="44769" y="20789"/>
                      <a:pt x="44703" y="20876"/>
                      <a:pt x="44602" y="20946"/>
                    </a:cubicBezTo>
                    <a:lnTo>
                      <a:pt x="44602" y="20946"/>
                    </a:lnTo>
                    <a:cubicBezTo>
                      <a:pt x="44620" y="20846"/>
                      <a:pt x="44637" y="20741"/>
                      <a:pt x="44662" y="20601"/>
                    </a:cubicBezTo>
                    <a:close/>
                    <a:moveTo>
                      <a:pt x="81660" y="20199"/>
                    </a:moveTo>
                    <a:cubicBezTo>
                      <a:pt x="81938" y="20199"/>
                      <a:pt x="82059" y="20400"/>
                      <a:pt x="82198" y="20628"/>
                    </a:cubicBezTo>
                    <a:cubicBezTo>
                      <a:pt x="81932" y="20806"/>
                      <a:pt x="81664" y="20983"/>
                      <a:pt x="81381" y="21172"/>
                    </a:cubicBezTo>
                    <a:cubicBezTo>
                      <a:pt x="81315" y="20882"/>
                      <a:pt x="81267" y="21134"/>
                      <a:pt x="81539" y="20210"/>
                    </a:cubicBezTo>
                    <a:cubicBezTo>
                      <a:pt x="81582" y="20203"/>
                      <a:pt x="81622" y="20199"/>
                      <a:pt x="81660" y="20199"/>
                    </a:cubicBezTo>
                    <a:close/>
                    <a:moveTo>
                      <a:pt x="63202" y="20118"/>
                    </a:moveTo>
                    <a:cubicBezTo>
                      <a:pt x="63536" y="20118"/>
                      <a:pt x="63864" y="20267"/>
                      <a:pt x="64259" y="20408"/>
                    </a:cubicBezTo>
                    <a:cubicBezTo>
                      <a:pt x="64214" y="20780"/>
                      <a:pt x="64180" y="21068"/>
                      <a:pt x="64137" y="21423"/>
                    </a:cubicBezTo>
                    <a:cubicBezTo>
                      <a:pt x="63172" y="20926"/>
                      <a:pt x="63532" y="21068"/>
                      <a:pt x="62760" y="20907"/>
                    </a:cubicBezTo>
                    <a:cubicBezTo>
                      <a:pt x="62613" y="20620"/>
                      <a:pt x="62684" y="20390"/>
                      <a:pt x="62879" y="20168"/>
                    </a:cubicBezTo>
                    <a:cubicBezTo>
                      <a:pt x="62989" y="20133"/>
                      <a:pt x="63096" y="20118"/>
                      <a:pt x="63202" y="20118"/>
                    </a:cubicBezTo>
                    <a:close/>
                    <a:moveTo>
                      <a:pt x="7612" y="16424"/>
                    </a:moveTo>
                    <a:cubicBezTo>
                      <a:pt x="8000" y="16424"/>
                      <a:pt x="8346" y="16542"/>
                      <a:pt x="8661" y="16843"/>
                    </a:cubicBezTo>
                    <a:lnTo>
                      <a:pt x="8661" y="16843"/>
                    </a:lnTo>
                    <a:cubicBezTo>
                      <a:pt x="8346" y="16860"/>
                      <a:pt x="8121" y="17035"/>
                      <a:pt x="7944" y="17280"/>
                    </a:cubicBezTo>
                    <a:cubicBezTo>
                      <a:pt x="6239" y="19630"/>
                      <a:pt x="6548" y="20304"/>
                      <a:pt x="6711" y="21836"/>
                    </a:cubicBezTo>
                    <a:cubicBezTo>
                      <a:pt x="6622" y="21806"/>
                      <a:pt x="6486" y="21799"/>
                      <a:pt x="6465" y="21747"/>
                    </a:cubicBezTo>
                    <a:cubicBezTo>
                      <a:pt x="5823" y="20104"/>
                      <a:pt x="6527" y="17821"/>
                      <a:pt x="6834" y="16546"/>
                    </a:cubicBezTo>
                    <a:cubicBezTo>
                      <a:pt x="7111" y="16470"/>
                      <a:pt x="7369" y="16424"/>
                      <a:pt x="7612" y="16424"/>
                    </a:cubicBezTo>
                    <a:close/>
                    <a:moveTo>
                      <a:pt x="46692" y="16004"/>
                    </a:moveTo>
                    <a:cubicBezTo>
                      <a:pt x="46780" y="16004"/>
                      <a:pt x="46883" y="16038"/>
                      <a:pt x="47005" y="16097"/>
                    </a:cubicBezTo>
                    <a:cubicBezTo>
                      <a:pt x="47719" y="17431"/>
                      <a:pt x="46774" y="20136"/>
                      <a:pt x="46270" y="21985"/>
                    </a:cubicBezTo>
                    <a:cubicBezTo>
                      <a:pt x="46030" y="22023"/>
                      <a:pt x="45857" y="22050"/>
                      <a:pt x="45585" y="22091"/>
                    </a:cubicBezTo>
                    <a:cubicBezTo>
                      <a:pt x="46588" y="19647"/>
                      <a:pt x="46468" y="20113"/>
                      <a:pt x="46468" y="16130"/>
                    </a:cubicBezTo>
                    <a:cubicBezTo>
                      <a:pt x="46526" y="16042"/>
                      <a:pt x="46600" y="16004"/>
                      <a:pt x="46692" y="16004"/>
                    </a:cubicBezTo>
                    <a:close/>
                    <a:moveTo>
                      <a:pt x="50711" y="15589"/>
                    </a:moveTo>
                    <a:cubicBezTo>
                      <a:pt x="50487" y="16205"/>
                      <a:pt x="50277" y="16726"/>
                      <a:pt x="50109" y="17258"/>
                    </a:cubicBezTo>
                    <a:cubicBezTo>
                      <a:pt x="49685" y="18603"/>
                      <a:pt x="49536" y="19453"/>
                      <a:pt x="49381" y="20588"/>
                    </a:cubicBezTo>
                    <a:cubicBezTo>
                      <a:pt x="49305" y="21145"/>
                      <a:pt x="49442" y="21720"/>
                      <a:pt x="49286" y="22323"/>
                    </a:cubicBezTo>
                    <a:cubicBezTo>
                      <a:pt x="49111" y="22255"/>
                      <a:pt x="48978" y="22202"/>
                      <a:pt x="48800" y="22131"/>
                    </a:cubicBezTo>
                    <a:cubicBezTo>
                      <a:pt x="49239" y="17485"/>
                      <a:pt x="49245" y="18806"/>
                      <a:pt x="50049" y="16397"/>
                    </a:cubicBezTo>
                    <a:cubicBezTo>
                      <a:pt x="50087" y="16282"/>
                      <a:pt x="50036" y="16136"/>
                      <a:pt x="50014" y="15837"/>
                    </a:cubicBezTo>
                    <a:cubicBezTo>
                      <a:pt x="49313" y="16825"/>
                      <a:pt x="49042" y="17813"/>
                      <a:pt x="48706" y="18773"/>
                    </a:cubicBezTo>
                    <a:cubicBezTo>
                      <a:pt x="48367" y="19755"/>
                      <a:pt x="48437" y="20792"/>
                      <a:pt x="48375" y="21754"/>
                    </a:cubicBezTo>
                    <a:cubicBezTo>
                      <a:pt x="48271" y="21851"/>
                      <a:pt x="48181" y="21897"/>
                      <a:pt x="48094" y="21897"/>
                    </a:cubicBezTo>
                    <a:cubicBezTo>
                      <a:pt x="47993" y="21897"/>
                      <a:pt x="47897" y="21836"/>
                      <a:pt x="47787" y="21722"/>
                    </a:cubicBezTo>
                    <a:cubicBezTo>
                      <a:pt x="48193" y="18735"/>
                      <a:pt x="48832" y="18363"/>
                      <a:pt x="48667" y="16323"/>
                    </a:cubicBezTo>
                    <a:cubicBezTo>
                      <a:pt x="48656" y="16323"/>
                      <a:pt x="48645" y="16322"/>
                      <a:pt x="48634" y="16322"/>
                    </a:cubicBezTo>
                    <a:cubicBezTo>
                      <a:pt x="48414" y="16322"/>
                      <a:pt x="48439" y="16489"/>
                      <a:pt x="48424" y="16594"/>
                    </a:cubicBezTo>
                    <a:cubicBezTo>
                      <a:pt x="48184" y="18362"/>
                      <a:pt x="47613" y="20052"/>
                      <a:pt x="47288" y="21743"/>
                    </a:cubicBezTo>
                    <a:cubicBezTo>
                      <a:pt x="47172" y="21836"/>
                      <a:pt x="47071" y="21882"/>
                      <a:pt x="46974" y="21882"/>
                    </a:cubicBezTo>
                    <a:cubicBezTo>
                      <a:pt x="46885" y="21882"/>
                      <a:pt x="46799" y="21843"/>
                      <a:pt x="46707" y="21763"/>
                    </a:cubicBezTo>
                    <a:cubicBezTo>
                      <a:pt x="47333" y="20014"/>
                      <a:pt x="47821" y="18230"/>
                      <a:pt x="47546" y="16312"/>
                    </a:cubicBezTo>
                    <a:cubicBezTo>
                      <a:pt x="48052" y="16013"/>
                      <a:pt x="48048" y="16143"/>
                      <a:pt x="50711" y="15589"/>
                    </a:cubicBezTo>
                    <a:close/>
                    <a:moveTo>
                      <a:pt x="45546" y="15739"/>
                    </a:moveTo>
                    <a:cubicBezTo>
                      <a:pt x="45634" y="15739"/>
                      <a:pt x="45716" y="15827"/>
                      <a:pt x="45819" y="15878"/>
                    </a:cubicBezTo>
                    <a:cubicBezTo>
                      <a:pt x="46565" y="18053"/>
                      <a:pt x="45868" y="20095"/>
                      <a:pt x="45163" y="22171"/>
                    </a:cubicBezTo>
                    <a:cubicBezTo>
                      <a:pt x="44902" y="22234"/>
                      <a:pt x="44647" y="22289"/>
                      <a:pt x="44395" y="22359"/>
                    </a:cubicBezTo>
                    <a:cubicBezTo>
                      <a:pt x="44215" y="22410"/>
                      <a:pt x="44052" y="22539"/>
                      <a:pt x="43861" y="22539"/>
                    </a:cubicBezTo>
                    <a:cubicBezTo>
                      <a:pt x="43833" y="22539"/>
                      <a:pt x="43805" y="22536"/>
                      <a:pt x="43776" y="22530"/>
                    </a:cubicBezTo>
                    <a:cubicBezTo>
                      <a:pt x="43714" y="22237"/>
                      <a:pt x="43554" y="22550"/>
                      <a:pt x="44554" y="21049"/>
                    </a:cubicBezTo>
                    <a:lnTo>
                      <a:pt x="44554" y="21049"/>
                    </a:lnTo>
                    <a:cubicBezTo>
                      <a:pt x="44493" y="21379"/>
                      <a:pt x="44431" y="21713"/>
                      <a:pt x="44361" y="22094"/>
                    </a:cubicBezTo>
                    <a:cubicBezTo>
                      <a:pt x="44958" y="21698"/>
                      <a:pt x="45286" y="21162"/>
                      <a:pt x="45482" y="20179"/>
                    </a:cubicBezTo>
                    <a:cubicBezTo>
                      <a:pt x="45955" y="17803"/>
                      <a:pt x="45737" y="17557"/>
                      <a:pt x="45397" y="15833"/>
                    </a:cubicBezTo>
                    <a:cubicBezTo>
                      <a:pt x="45451" y="15764"/>
                      <a:pt x="45499" y="15739"/>
                      <a:pt x="45546" y="15739"/>
                    </a:cubicBezTo>
                    <a:close/>
                    <a:moveTo>
                      <a:pt x="8685" y="16863"/>
                    </a:moveTo>
                    <a:lnTo>
                      <a:pt x="8685" y="16863"/>
                    </a:lnTo>
                    <a:cubicBezTo>
                      <a:pt x="9275" y="16919"/>
                      <a:pt x="9593" y="17375"/>
                      <a:pt x="9959" y="17743"/>
                    </a:cubicBezTo>
                    <a:cubicBezTo>
                      <a:pt x="10286" y="18072"/>
                      <a:pt x="10494" y="18476"/>
                      <a:pt x="10556" y="18982"/>
                    </a:cubicBezTo>
                    <a:cubicBezTo>
                      <a:pt x="9902" y="19506"/>
                      <a:pt x="9286" y="20062"/>
                      <a:pt x="8784" y="20735"/>
                    </a:cubicBezTo>
                    <a:cubicBezTo>
                      <a:pt x="8135" y="21607"/>
                      <a:pt x="8485" y="21929"/>
                      <a:pt x="8578" y="22113"/>
                    </a:cubicBezTo>
                    <a:cubicBezTo>
                      <a:pt x="9048" y="21687"/>
                      <a:pt x="9127" y="21078"/>
                      <a:pt x="9499" y="20655"/>
                    </a:cubicBezTo>
                    <a:cubicBezTo>
                      <a:pt x="9846" y="20260"/>
                      <a:pt x="10121" y="19798"/>
                      <a:pt x="10612" y="19475"/>
                    </a:cubicBezTo>
                    <a:cubicBezTo>
                      <a:pt x="10734" y="20020"/>
                      <a:pt x="10846" y="20521"/>
                      <a:pt x="10967" y="21076"/>
                    </a:cubicBezTo>
                    <a:cubicBezTo>
                      <a:pt x="10317" y="21737"/>
                      <a:pt x="9414" y="22102"/>
                      <a:pt x="8797" y="22777"/>
                    </a:cubicBezTo>
                    <a:cubicBezTo>
                      <a:pt x="8244" y="22486"/>
                      <a:pt x="7742" y="22223"/>
                      <a:pt x="7181" y="21929"/>
                    </a:cubicBezTo>
                    <a:cubicBezTo>
                      <a:pt x="6731" y="19524"/>
                      <a:pt x="7761" y="18269"/>
                      <a:pt x="8685" y="16863"/>
                    </a:cubicBezTo>
                    <a:close/>
                    <a:moveTo>
                      <a:pt x="39284" y="12114"/>
                    </a:moveTo>
                    <a:cubicBezTo>
                      <a:pt x="39641" y="12114"/>
                      <a:pt x="39975" y="12254"/>
                      <a:pt x="40310" y="12343"/>
                    </a:cubicBezTo>
                    <a:cubicBezTo>
                      <a:pt x="39073" y="14551"/>
                      <a:pt x="38929" y="14621"/>
                      <a:pt x="39239" y="14923"/>
                    </a:cubicBezTo>
                    <a:cubicBezTo>
                      <a:pt x="39279" y="14940"/>
                      <a:pt x="39313" y="14948"/>
                      <a:pt x="39344" y="14948"/>
                    </a:cubicBezTo>
                    <a:cubicBezTo>
                      <a:pt x="39499" y="14948"/>
                      <a:pt x="39552" y="14752"/>
                      <a:pt x="39668" y="14703"/>
                    </a:cubicBezTo>
                    <a:cubicBezTo>
                      <a:pt x="39770" y="14804"/>
                      <a:pt x="39867" y="14901"/>
                      <a:pt x="40002" y="15036"/>
                    </a:cubicBezTo>
                    <a:cubicBezTo>
                      <a:pt x="40536" y="14417"/>
                      <a:pt x="40907" y="13757"/>
                      <a:pt x="41326" y="13148"/>
                    </a:cubicBezTo>
                    <a:cubicBezTo>
                      <a:pt x="41269" y="13062"/>
                      <a:pt x="41219" y="13019"/>
                      <a:pt x="41152" y="13019"/>
                    </a:cubicBezTo>
                    <a:cubicBezTo>
                      <a:pt x="41005" y="13019"/>
                      <a:pt x="40780" y="13226"/>
                      <a:pt x="40235" y="13639"/>
                    </a:cubicBezTo>
                    <a:lnTo>
                      <a:pt x="40235" y="13639"/>
                    </a:lnTo>
                    <a:cubicBezTo>
                      <a:pt x="40239" y="13196"/>
                      <a:pt x="40533" y="12904"/>
                      <a:pt x="40761" y="12522"/>
                    </a:cubicBezTo>
                    <a:cubicBezTo>
                      <a:pt x="41438" y="12740"/>
                      <a:pt x="41922" y="13099"/>
                      <a:pt x="42303" y="13681"/>
                    </a:cubicBezTo>
                    <a:cubicBezTo>
                      <a:pt x="41950" y="13931"/>
                      <a:pt x="41628" y="14126"/>
                      <a:pt x="41343" y="14366"/>
                    </a:cubicBezTo>
                    <a:cubicBezTo>
                      <a:pt x="40483" y="15088"/>
                      <a:pt x="40163" y="15477"/>
                      <a:pt x="40579" y="15928"/>
                    </a:cubicBezTo>
                    <a:cubicBezTo>
                      <a:pt x="41038" y="15797"/>
                      <a:pt x="41155" y="15287"/>
                      <a:pt x="41499" y="15022"/>
                    </a:cubicBezTo>
                    <a:cubicBezTo>
                      <a:pt x="41854" y="14750"/>
                      <a:pt x="42104" y="14351"/>
                      <a:pt x="42536" y="14079"/>
                    </a:cubicBezTo>
                    <a:cubicBezTo>
                      <a:pt x="42985" y="14477"/>
                      <a:pt x="43262" y="14940"/>
                      <a:pt x="43464" y="15528"/>
                    </a:cubicBezTo>
                    <a:cubicBezTo>
                      <a:pt x="43172" y="15649"/>
                      <a:pt x="42141" y="16057"/>
                      <a:pt x="41304" y="16576"/>
                    </a:cubicBezTo>
                    <a:cubicBezTo>
                      <a:pt x="41103" y="16701"/>
                      <a:pt x="41020" y="16931"/>
                      <a:pt x="41262" y="17208"/>
                    </a:cubicBezTo>
                    <a:cubicBezTo>
                      <a:pt x="41995" y="16790"/>
                      <a:pt x="42738" y="16365"/>
                      <a:pt x="43534" y="15910"/>
                    </a:cubicBezTo>
                    <a:cubicBezTo>
                      <a:pt x="43662" y="16102"/>
                      <a:pt x="43799" y="16238"/>
                      <a:pt x="43851" y="16400"/>
                    </a:cubicBezTo>
                    <a:cubicBezTo>
                      <a:pt x="44440" y="18214"/>
                      <a:pt x="44168" y="19910"/>
                      <a:pt x="43098" y="21550"/>
                    </a:cubicBezTo>
                    <a:cubicBezTo>
                      <a:pt x="42925" y="21399"/>
                      <a:pt x="42778" y="21248"/>
                      <a:pt x="42609" y="21126"/>
                    </a:cubicBezTo>
                    <a:cubicBezTo>
                      <a:pt x="42241" y="20857"/>
                      <a:pt x="41778" y="20712"/>
                      <a:pt x="41405" y="20712"/>
                    </a:cubicBezTo>
                    <a:cubicBezTo>
                      <a:pt x="41008" y="20712"/>
                      <a:pt x="40713" y="20876"/>
                      <a:pt x="40740" y="21231"/>
                    </a:cubicBezTo>
                    <a:cubicBezTo>
                      <a:pt x="40809" y="21316"/>
                      <a:pt x="40880" y="21341"/>
                      <a:pt x="40954" y="21341"/>
                    </a:cubicBezTo>
                    <a:cubicBezTo>
                      <a:pt x="41056" y="21341"/>
                      <a:pt x="41161" y="21292"/>
                      <a:pt x="41264" y="21285"/>
                    </a:cubicBezTo>
                    <a:cubicBezTo>
                      <a:pt x="41353" y="21279"/>
                      <a:pt x="41457" y="21270"/>
                      <a:pt x="41572" y="21270"/>
                    </a:cubicBezTo>
                    <a:cubicBezTo>
                      <a:pt x="41799" y="21270"/>
                      <a:pt x="42071" y="21307"/>
                      <a:pt x="42362" y="21482"/>
                    </a:cubicBezTo>
                    <a:cubicBezTo>
                      <a:pt x="42515" y="21574"/>
                      <a:pt x="42632" y="21724"/>
                      <a:pt x="42782" y="21861"/>
                    </a:cubicBezTo>
                    <a:cubicBezTo>
                      <a:pt x="42677" y="22289"/>
                      <a:pt x="42423" y="22542"/>
                      <a:pt x="42080" y="22788"/>
                    </a:cubicBezTo>
                    <a:cubicBezTo>
                      <a:pt x="41706" y="22258"/>
                      <a:pt x="41305" y="21796"/>
                      <a:pt x="40696" y="21796"/>
                    </a:cubicBezTo>
                    <a:cubicBezTo>
                      <a:pt x="40557" y="21796"/>
                      <a:pt x="40408" y="21820"/>
                      <a:pt x="40246" y="21872"/>
                    </a:cubicBezTo>
                    <a:lnTo>
                      <a:pt x="40246" y="21872"/>
                    </a:lnTo>
                    <a:cubicBezTo>
                      <a:pt x="40305" y="21104"/>
                      <a:pt x="40825" y="20493"/>
                      <a:pt x="40889" y="19766"/>
                    </a:cubicBezTo>
                    <a:cubicBezTo>
                      <a:pt x="41382" y="19708"/>
                      <a:pt x="41852" y="19669"/>
                      <a:pt x="42313" y="19669"/>
                    </a:cubicBezTo>
                    <a:cubicBezTo>
                      <a:pt x="42754" y="19669"/>
                      <a:pt x="43187" y="19705"/>
                      <a:pt x="43622" y="19793"/>
                    </a:cubicBezTo>
                    <a:cubicBezTo>
                      <a:pt x="43179" y="19272"/>
                      <a:pt x="42670" y="19129"/>
                      <a:pt x="42125" y="19129"/>
                    </a:cubicBezTo>
                    <a:cubicBezTo>
                      <a:pt x="41756" y="19129"/>
                      <a:pt x="41370" y="19195"/>
                      <a:pt x="40977" y="19252"/>
                    </a:cubicBezTo>
                    <a:cubicBezTo>
                      <a:pt x="40977" y="18946"/>
                      <a:pt x="40968" y="18644"/>
                      <a:pt x="40979" y="18344"/>
                    </a:cubicBezTo>
                    <a:cubicBezTo>
                      <a:pt x="41028" y="17048"/>
                      <a:pt x="40232" y="15526"/>
                      <a:pt x="38517" y="15030"/>
                    </a:cubicBezTo>
                    <a:cubicBezTo>
                      <a:pt x="38342" y="14979"/>
                      <a:pt x="38165" y="14930"/>
                      <a:pt x="37951" y="14870"/>
                    </a:cubicBezTo>
                    <a:cubicBezTo>
                      <a:pt x="38342" y="13153"/>
                      <a:pt x="38123" y="13860"/>
                      <a:pt x="38756" y="12229"/>
                    </a:cubicBezTo>
                    <a:cubicBezTo>
                      <a:pt x="38939" y="12146"/>
                      <a:pt x="39114" y="12114"/>
                      <a:pt x="39284" y="12114"/>
                    </a:cubicBezTo>
                    <a:close/>
                    <a:moveTo>
                      <a:pt x="12731" y="15021"/>
                    </a:moveTo>
                    <a:cubicBezTo>
                      <a:pt x="13229" y="15021"/>
                      <a:pt x="13776" y="15142"/>
                      <a:pt x="14389" y="15260"/>
                    </a:cubicBezTo>
                    <a:lnTo>
                      <a:pt x="14389" y="15260"/>
                    </a:lnTo>
                    <a:cubicBezTo>
                      <a:pt x="14307" y="15502"/>
                      <a:pt x="14231" y="15745"/>
                      <a:pt x="14138" y="15983"/>
                    </a:cubicBezTo>
                    <a:cubicBezTo>
                      <a:pt x="14002" y="16332"/>
                      <a:pt x="13822" y="16667"/>
                      <a:pt x="13715" y="17025"/>
                    </a:cubicBezTo>
                    <a:cubicBezTo>
                      <a:pt x="13270" y="18512"/>
                      <a:pt x="13445" y="19923"/>
                      <a:pt x="14268" y="21248"/>
                    </a:cubicBezTo>
                    <a:cubicBezTo>
                      <a:pt x="14339" y="21363"/>
                      <a:pt x="14350" y="21515"/>
                      <a:pt x="14385" y="21652"/>
                    </a:cubicBezTo>
                    <a:lnTo>
                      <a:pt x="14385" y="21652"/>
                    </a:lnTo>
                    <a:cubicBezTo>
                      <a:pt x="14372" y="21652"/>
                      <a:pt x="14359" y="21652"/>
                      <a:pt x="14346" y="21652"/>
                    </a:cubicBezTo>
                    <a:cubicBezTo>
                      <a:pt x="13868" y="21652"/>
                      <a:pt x="13858" y="21789"/>
                      <a:pt x="13043" y="22803"/>
                    </a:cubicBezTo>
                    <a:cubicBezTo>
                      <a:pt x="12945" y="22698"/>
                      <a:pt x="12855" y="22598"/>
                      <a:pt x="12779" y="22516"/>
                    </a:cubicBezTo>
                    <a:cubicBezTo>
                      <a:pt x="12883" y="21899"/>
                      <a:pt x="13475" y="21674"/>
                      <a:pt x="13687" y="21185"/>
                    </a:cubicBezTo>
                    <a:cubicBezTo>
                      <a:pt x="13652" y="21031"/>
                      <a:pt x="13590" y="20966"/>
                      <a:pt x="13505" y="20966"/>
                    </a:cubicBezTo>
                    <a:cubicBezTo>
                      <a:pt x="13283" y="20966"/>
                      <a:pt x="12902" y="21402"/>
                      <a:pt x="12426" y="21861"/>
                    </a:cubicBezTo>
                    <a:cubicBezTo>
                      <a:pt x="12376" y="21631"/>
                      <a:pt x="12344" y="21485"/>
                      <a:pt x="12322" y="21380"/>
                    </a:cubicBezTo>
                    <a:cubicBezTo>
                      <a:pt x="12464" y="20846"/>
                      <a:pt x="13007" y="20741"/>
                      <a:pt x="13270" y="20328"/>
                    </a:cubicBezTo>
                    <a:cubicBezTo>
                      <a:pt x="13232" y="20250"/>
                      <a:pt x="13190" y="20158"/>
                      <a:pt x="13148" y="20068"/>
                    </a:cubicBezTo>
                    <a:cubicBezTo>
                      <a:pt x="12620" y="20132"/>
                      <a:pt x="12455" y="20670"/>
                      <a:pt x="11993" y="20870"/>
                    </a:cubicBezTo>
                    <a:cubicBezTo>
                      <a:pt x="11899" y="20676"/>
                      <a:pt x="11805" y="20479"/>
                      <a:pt x="11703" y="20271"/>
                    </a:cubicBezTo>
                    <a:cubicBezTo>
                      <a:pt x="11982" y="19712"/>
                      <a:pt x="12650" y="19641"/>
                      <a:pt x="12995" y="19214"/>
                    </a:cubicBezTo>
                    <a:cubicBezTo>
                      <a:pt x="12945" y="19121"/>
                      <a:pt x="12913" y="19058"/>
                      <a:pt x="12852" y="18938"/>
                    </a:cubicBezTo>
                    <a:cubicBezTo>
                      <a:pt x="12106" y="19248"/>
                      <a:pt x="12410" y="19084"/>
                      <a:pt x="11702" y="19546"/>
                    </a:cubicBezTo>
                    <a:cubicBezTo>
                      <a:pt x="11366" y="19358"/>
                      <a:pt x="11435" y="19088"/>
                      <a:pt x="11458" y="18814"/>
                    </a:cubicBezTo>
                    <a:cubicBezTo>
                      <a:pt x="11674" y="18481"/>
                      <a:pt x="12072" y="18416"/>
                      <a:pt x="12393" y="18226"/>
                    </a:cubicBezTo>
                    <a:cubicBezTo>
                      <a:pt x="12662" y="18064"/>
                      <a:pt x="13072" y="18075"/>
                      <a:pt x="13165" y="17652"/>
                    </a:cubicBezTo>
                    <a:cubicBezTo>
                      <a:pt x="13040" y="17640"/>
                      <a:pt x="12940" y="17631"/>
                      <a:pt x="12849" y="17631"/>
                    </a:cubicBezTo>
                    <a:cubicBezTo>
                      <a:pt x="12507" y="17631"/>
                      <a:pt x="12278" y="17756"/>
                      <a:pt x="11258" y="18323"/>
                    </a:cubicBezTo>
                    <a:lnTo>
                      <a:pt x="11258" y="17544"/>
                    </a:lnTo>
                    <a:cubicBezTo>
                      <a:pt x="11936" y="17098"/>
                      <a:pt x="12716" y="17031"/>
                      <a:pt x="13450" y="16734"/>
                    </a:cubicBezTo>
                    <a:cubicBezTo>
                      <a:pt x="13389" y="16619"/>
                      <a:pt x="13354" y="16469"/>
                      <a:pt x="13293" y="16457"/>
                    </a:cubicBezTo>
                    <a:cubicBezTo>
                      <a:pt x="13192" y="16438"/>
                      <a:pt x="13084" y="16425"/>
                      <a:pt x="12978" y="16425"/>
                    </a:cubicBezTo>
                    <a:cubicBezTo>
                      <a:pt x="12896" y="16425"/>
                      <a:pt x="12816" y="16433"/>
                      <a:pt x="12740" y="16453"/>
                    </a:cubicBezTo>
                    <a:cubicBezTo>
                      <a:pt x="12342" y="16560"/>
                      <a:pt x="11956" y="16710"/>
                      <a:pt x="11505" y="16862"/>
                    </a:cubicBezTo>
                    <a:cubicBezTo>
                      <a:pt x="11477" y="16673"/>
                      <a:pt x="11458" y="16536"/>
                      <a:pt x="11441" y="16424"/>
                    </a:cubicBezTo>
                    <a:cubicBezTo>
                      <a:pt x="12093" y="15779"/>
                      <a:pt x="12988" y="16134"/>
                      <a:pt x="13755" y="15794"/>
                    </a:cubicBezTo>
                    <a:cubicBezTo>
                      <a:pt x="13600" y="15632"/>
                      <a:pt x="13629" y="15516"/>
                      <a:pt x="13286" y="15516"/>
                    </a:cubicBezTo>
                    <a:cubicBezTo>
                      <a:pt x="13049" y="15516"/>
                      <a:pt x="12632" y="15572"/>
                      <a:pt x="11851" y="15707"/>
                    </a:cubicBezTo>
                    <a:cubicBezTo>
                      <a:pt x="11659" y="15431"/>
                      <a:pt x="11894" y="15329"/>
                      <a:pt x="11967" y="15146"/>
                    </a:cubicBezTo>
                    <a:cubicBezTo>
                      <a:pt x="12209" y="15056"/>
                      <a:pt x="12463" y="15021"/>
                      <a:pt x="12731" y="15021"/>
                    </a:cubicBezTo>
                    <a:close/>
                    <a:moveTo>
                      <a:pt x="27936" y="12517"/>
                    </a:moveTo>
                    <a:cubicBezTo>
                      <a:pt x="28316" y="12774"/>
                      <a:pt x="28353" y="13099"/>
                      <a:pt x="28300" y="13491"/>
                    </a:cubicBezTo>
                    <a:cubicBezTo>
                      <a:pt x="27285" y="13905"/>
                      <a:pt x="26062" y="13837"/>
                      <a:pt x="25198" y="14639"/>
                    </a:cubicBezTo>
                    <a:cubicBezTo>
                      <a:pt x="25261" y="14974"/>
                      <a:pt x="25217" y="14872"/>
                      <a:pt x="25370" y="14996"/>
                    </a:cubicBezTo>
                    <a:cubicBezTo>
                      <a:pt x="26310" y="14568"/>
                      <a:pt x="27286" y="14162"/>
                      <a:pt x="28344" y="13849"/>
                    </a:cubicBezTo>
                    <a:cubicBezTo>
                      <a:pt x="28591" y="14181"/>
                      <a:pt x="28545" y="14492"/>
                      <a:pt x="28419" y="14807"/>
                    </a:cubicBezTo>
                    <a:cubicBezTo>
                      <a:pt x="28348" y="14853"/>
                      <a:pt x="28289" y="14918"/>
                      <a:pt x="28221" y="14929"/>
                    </a:cubicBezTo>
                    <a:cubicBezTo>
                      <a:pt x="26106" y="15272"/>
                      <a:pt x="26161" y="15177"/>
                      <a:pt x="25579" y="15512"/>
                    </a:cubicBezTo>
                    <a:cubicBezTo>
                      <a:pt x="25503" y="15556"/>
                      <a:pt x="25481" y="15691"/>
                      <a:pt x="25406" y="15838"/>
                    </a:cubicBezTo>
                    <a:cubicBezTo>
                      <a:pt x="25516" y="15870"/>
                      <a:pt x="25620" y="15883"/>
                      <a:pt x="25720" y="15883"/>
                    </a:cubicBezTo>
                    <a:cubicBezTo>
                      <a:pt x="26131" y="15883"/>
                      <a:pt x="26478" y="15659"/>
                      <a:pt x="26847" y="15584"/>
                    </a:cubicBezTo>
                    <a:cubicBezTo>
                      <a:pt x="27290" y="15495"/>
                      <a:pt x="27730" y="15396"/>
                      <a:pt x="28139" y="15307"/>
                    </a:cubicBezTo>
                    <a:lnTo>
                      <a:pt x="28139" y="15307"/>
                    </a:lnTo>
                    <a:cubicBezTo>
                      <a:pt x="28569" y="15584"/>
                      <a:pt x="28225" y="15939"/>
                      <a:pt x="27817" y="16599"/>
                    </a:cubicBezTo>
                    <a:cubicBezTo>
                      <a:pt x="26944" y="16641"/>
                      <a:pt x="26112" y="16697"/>
                      <a:pt x="25334" y="17020"/>
                    </a:cubicBezTo>
                    <a:cubicBezTo>
                      <a:pt x="25282" y="17041"/>
                      <a:pt x="25262" y="17144"/>
                      <a:pt x="25195" y="17273"/>
                    </a:cubicBezTo>
                    <a:cubicBezTo>
                      <a:pt x="25359" y="17292"/>
                      <a:pt x="25508" y="17333"/>
                      <a:pt x="25649" y="17333"/>
                    </a:cubicBezTo>
                    <a:cubicBezTo>
                      <a:pt x="25679" y="17333"/>
                      <a:pt x="25709" y="17331"/>
                      <a:pt x="25739" y="17326"/>
                    </a:cubicBezTo>
                    <a:cubicBezTo>
                      <a:pt x="26076" y="17280"/>
                      <a:pt x="26405" y="17169"/>
                      <a:pt x="26742" y="17126"/>
                    </a:cubicBezTo>
                    <a:cubicBezTo>
                      <a:pt x="26789" y="17119"/>
                      <a:pt x="26836" y="17117"/>
                      <a:pt x="26884" y="17117"/>
                    </a:cubicBezTo>
                    <a:cubicBezTo>
                      <a:pt x="27052" y="17117"/>
                      <a:pt x="27235" y="17148"/>
                      <a:pt x="27460" y="17162"/>
                    </a:cubicBezTo>
                    <a:cubicBezTo>
                      <a:pt x="27291" y="17507"/>
                      <a:pt x="27160" y="17774"/>
                      <a:pt x="27046" y="18005"/>
                    </a:cubicBezTo>
                    <a:cubicBezTo>
                      <a:pt x="26938" y="18041"/>
                      <a:pt x="26864" y="18090"/>
                      <a:pt x="26810" y="18090"/>
                    </a:cubicBezTo>
                    <a:cubicBezTo>
                      <a:pt x="26802" y="18090"/>
                      <a:pt x="26795" y="18089"/>
                      <a:pt x="26788" y="18087"/>
                    </a:cubicBezTo>
                    <a:cubicBezTo>
                      <a:pt x="26557" y="18019"/>
                      <a:pt x="26323" y="17987"/>
                      <a:pt x="26090" y="17987"/>
                    </a:cubicBezTo>
                    <a:cubicBezTo>
                      <a:pt x="25908" y="17987"/>
                      <a:pt x="25727" y="18006"/>
                      <a:pt x="25547" y="18044"/>
                    </a:cubicBezTo>
                    <a:cubicBezTo>
                      <a:pt x="25391" y="18076"/>
                      <a:pt x="25262" y="18237"/>
                      <a:pt x="25146" y="18321"/>
                    </a:cubicBezTo>
                    <a:cubicBezTo>
                      <a:pt x="25194" y="18568"/>
                      <a:pt x="25314" y="18638"/>
                      <a:pt x="25475" y="18638"/>
                    </a:cubicBezTo>
                    <a:cubicBezTo>
                      <a:pt x="25688" y="18638"/>
                      <a:pt x="25974" y="18515"/>
                      <a:pt x="26265" y="18515"/>
                    </a:cubicBezTo>
                    <a:cubicBezTo>
                      <a:pt x="26379" y="18515"/>
                      <a:pt x="26494" y="18534"/>
                      <a:pt x="26605" y="18586"/>
                    </a:cubicBezTo>
                    <a:cubicBezTo>
                      <a:pt x="26752" y="18803"/>
                      <a:pt x="26617" y="18920"/>
                      <a:pt x="26411" y="19044"/>
                    </a:cubicBezTo>
                    <a:cubicBezTo>
                      <a:pt x="26379" y="19047"/>
                      <a:pt x="26347" y="19048"/>
                      <a:pt x="26315" y="19048"/>
                    </a:cubicBezTo>
                    <a:cubicBezTo>
                      <a:pt x="25984" y="19048"/>
                      <a:pt x="25639" y="18904"/>
                      <a:pt x="25291" y="18904"/>
                    </a:cubicBezTo>
                    <a:cubicBezTo>
                      <a:pt x="25123" y="18904"/>
                      <a:pt x="24954" y="18938"/>
                      <a:pt x="24787" y="19038"/>
                    </a:cubicBezTo>
                    <a:cubicBezTo>
                      <a:pt x="24736" y="19070"/>
                      <a:pt x="24724" y="19165"/>
                      <a:pt x="24685" y="19248"/>
                    </a:cubicBezTo>
                    <a:cubicBezTo>
                      <a:pt x="24876" y="19511"/>
                      <a:pt x="25131" y="19545"/>
                      <a:pt x="25394" y="19545"/>
                    </a:cubicBezTo>
                    <a:cubicBezTo>
                      <a:pt x="25488" y="19545"/>
                      <a:pt x="25583" y="19541"/>
                      <a:pt x="25677" y="19541"/>
                    </a:cubicBezTo>
                    <a:cubicBezTo>
                      <a:pt x="25842" y="19541"/>
                      <a:pt x="26003" y="19555"/>
                      <a:pt x="26147" y="19631"/>
                    </a:cubicBezTo>
                    <a:cubicBezTo>
                      <a:pt x="26211" y="20067"/>
                      <a:pt x="26211" y="20067"/>
                      <a:pt x="26012" y="20440"/>
                    </a:cubicBezTo>
                    <a:cubicBezTo>
                      <a:pt x="25933" y="20449"/>
                      <a:pt x="25908" y="20467"/>
                      <a:pt x="25868" y="20467"/>
                    </a:cubicBezTo>
                    <a:cubicBezTo>
                      <a:pt x="25777" y="20467"/>
                      <a:pt x="25603" y="20370"/>
                      <a:pt x="24495" y="19833"/>
                    </a:cubicBezTo>
                    <a:cubicBezTo>
                      <a:pt x="24400" y="19913"/>
                      <a:pt x="24347" y="19960"/>
                      <a:pt x="24293" y="20005"/>
                    </a:cubicBezTo>
                    <a:cubicBezTo>
                      <a:pt x="24392" y="20259"/>
                      <a:pt x="24043" y="20028"/>
                      <a:pt x="26014" y="21110"/>
                    </a:cubicBezTo>
                    <a:cubicBezTo>
                      <a:pt x="25927" y="21354"/>
                      <a:pt x="25845" y="21589"/>
                      <a:pt x="25761" y="21827"/>
                    </a:cubicBezTo>
                    <a:cubicBezTo>
                      <a:pt x="25051" y="21544"/>
                      <a:pt x="24609" y="20899"/>
                      <a:pt x="23929" y="20718"/>
                    </a:cubicBezTo>
                    <a:cubicBezTo>
                      <a:pt x="23715" y="20895"/>
                      <a:pt x="23772" y="21059"/>
                      <a:pt x="23886" y="21145"/>
                    </a:cubicBezTo>
                    <a:cubicBezTo>
                      <a:pt x="24788" y="21840"/>
                      <a:pt x="25440" y="22150"/>
                      <a:pt x="25609" y="22243"/>
                    </a:cubicBezTo>
                    <a:cubicBezTo>
                      <a:pt x="25609" y="22672"/>
                      <a:pt x="25459" y="22996"/>
                      <a:pt x="25145" y="23245"/>
                    </a:cubicBezTo>
                    <a:lnTo>
                      <a:pt x="25145" y="23245"/>
                    </a:lnTo>
                    <a:cubicBezTo>
                      <a:pt x="24791" y="22759"/>
                      <a:pt x="25280" y="23285"/>
                      <a:pt x="23084" y="21009"/>
                    </a:cubicBezTo>
                    <a:cubicBezTo>
                      <a:pt x="24005" y="19636"/>
                      <a:pt x="24569" y="18969"/>
                      <a:pt x="24873" y="16996"/>
                    </a:cubicBezTo>
                    <a:cubicBezTo>
                      <a:pt x="25011" y="16109"/>
                      <a:pt x="24618" y="14900"/>
                      <a:pt x="24476" y="14339"/>
                    </a:cubicBezTo>
                    <a:lnTo>
                      <a:pt x="24476" y="14339"/>
                    </a:lnTo>
                    <a:cubicBezTo>
                      <a:pt x="25579" y="13615"/>
                      <a:pt x="26764" y="13051"/>
                      <a:pt x="27936" y="12517"/>
                    </a:cubicBezTo>
                    <a:close/>
                    <a:moveTo>
                      <a:pt x="62500" y="21316"/>
                    </a:moveTo>
                    <a:cubicBezTo>
                      <a:pt x="63023" y="21405"/>
                      <a:pt x="63498" y="21542"/>
                      <a:pt x="63887" y="21882"/>
                    </a:cubicBezTo>
                    <a:cubicBezTo>
                      <a:pt x="63981" y="22485"/>
                      <a:pt x="63981" y="22485"/>
                      <a:pt x="63670" y="23245"/>
                    </a:cubicBezTo>
                    <a:cubicBezTo>
                      <a:pt x="62758" y="22604"/>
                      <a:pt x="63155" y="22829"/>
                      <a:pt x="62194" y="22412"/>
                    </a:cubicBezTo>
                    <a:cubicBezTo>
                      <a:pt x="62290" y="22070"/>
                      <a:pt x="62387" y="21720"/>
                      <a:pt x="62500" y="21316"/>
                    </a:cubicBezTo>
                    <a:close/>
                    <a:moveTo>
                      <a:pt x="52130" y="20761"/>
                    </a:moveTo>
                    <a:lnTo>
                      <a:pt x="52130" y="20761"/>
                    </a:lnTo>
                    <a:cubicBezTo>
                      <a:pt x="52111" y="21517"/>
                      <a:pt x="52177" y="22148"/>
                      <a:pt x="52119" y="22781"/>
                    </a:cubicBezTo>
                    <a:lnTo>
                      <a:pt x="52119" y="22781"/>
                    </a:lnTo>
                    <a:cubicBezTo>
                      <a:pt x="52041" y="22761"/>
                      <a:pt x="51966" y="22752"/>
                      <a:pt x="51894" y="22752"/>
                    </a:cubicBezTo>
                    <a:cubicBezTo>
                      <a:pt x="51471" y="22752"/>
                      <a:pt x="51158" y="23069"/>
                      <a:pt x="50830" y="23258"/>
                    </a:cubicBezTo>
                    <a:cubicBezTo>
                      <a:pt x="50481" y="23134"/>
                      <a:pt x="50434" y="22887"/>
                      <a:pt x="50426" y="22560"/>
                    </a:cubicBezTo>
                    <a:cubicBezTo>
                      <a:pt x="50817" y="22222"/>
                      <a:pt x="51483" y="22463"/>
                      <a:pt x="51837" y="21980"/>
                    </a:cubicBezTo>
                    <a:cubicBezTo>
                      <a:pt x="51945" y="21695"/>
                      <a:pt x="51753" y="21579"/>
                      <a:pt x="51473" y="21445"/>
                    </a:cubicBezTo>
                    <a:cubicBezTo>
                      <a:pt x="50665" y="21657"/>
                      <a:pt x="50958" y="21570"/>
                      <a:pt x="50338" y="21806"/>
                    </a:cubicBezTo>
                    <a:lnTo>
                      <a:pt x="50338" y="21352"/>
                    </a:lnTo>
                    <a:cubicBezTo>
                      <a:pt x="50849" y="20845"/>
                      <a:pt x="51511" y="21094"/>
                      <a:pt x="52130" y="20761"/>
                    </a:cubicBezTo>
                    <a:close/>
                    <a:moveTo>
                      <a:pt x="88563" y="20834"/>
                    </a:moveTo>
                    <a:cubicBezTo>
                      <a:pt x="88859" y="20921"/>
                      <a:pt x="89110" y="20994"/>
                      <a:pt x="89355" y="21068"/>
                    </a:cubicBezTo>
                    <a:cubicBezTo>
                      <a:pt x="89172" y="21811"/>
                      <a:pt x="88687" y="22508"/>
                      <a:pt x="89388" y="23292"/>
                    </a:cubicBezTo>
                    <a:cubicBezTo>
                      <a:pt x="89915" y="22623"/>
                      <a:pt x="89429" y="21836"/>
                      <a:pt x="89866" y="21285"/>
                    </a:cubicBezTo>
                    <a:cubicBezTo>
                      <a:pt x="89897" y="21283"/>
                      <a:pt x="89927" y="21282"/>
                      <a:pt x="89956" y="21282"/>
                    </a:cubicBezTo>
                    <a:cubicBezTo>
                      <a:pt x="90278" y="21282"/>
                      <a:pt x="90501" y="21421"/>
                      <a:pt x="90730" y="21651"/>
                    </a:cubicBezTo>
                    <a:cubicBezTo>
                      <a:pt x="90350" y="22164"/>
                      <a:pt x="90036" y="22715"/>
                      <a:pt x="90011" y="23345"/>
                    </a:cubicBezTo>
                    <a:cubicBezTo>
                      <a:pt x="89881" y="23421"/>
                      <a:pt x="89779" y="23454"/>
                      <a:pt x="89559" y="23454"/>
                    </a:cubicBezTo>
                    <a:cubicBezTo>
                      <a:pt x="89327" y="23454"/>
                      <a:pt x="88962" y="23417"/>
                      <a:pt x="88293" y="23354"/>
                    </a:cubicBezTo>
                    <a:cubicBezTo>
                      <a:pt x="88219" y="22465"/>
                      <a:pt x="88405" y="21665"/>
                      <a:pt x="88563" y="20834"/>
                    </a:cubicBezTo>
                    <a:close/>
                    <a:moveTo>
                      <a:pt x="11309" y="21663"/>
                    </a:moveTo>
                    <a:cubicBezTo>
                      <a:pt x="11472" y="21900"/>
                      <a:pt x="11639" y="22147"/>
                      <a:pt x="11818" y="22406"/>
                    </a:cubicBezTo>
                    <a:cubicBezTo>
                      <a:pt x="11565" y="22736"/>
                      <a:pt x="12086" y="22448"/>
                      <a:pt x="9440" y="23698"/>
                    </a:cubicBezTo>
                    <a:cubicBezTo>
                      <a:pt x="9348" y="23578"/>
                      <a:pt x="9240" y="23439"/>
                      <a:pt x="9137" y="23308"/>
                    </a:cubicBezTo>
                    <a:cubicBezTo>
                      <a:pt x="9743" y="22512"/>
                      <a:pt x="10340" y="22062"/>
                      <a:pt x="11309" y="21663"/>
                    </a:cubicBezTo>
                    <a:close/>
                    <a:moveTo>
                      <a:pt x="22754" y="21237"/>
                    </a:moveTo>
                    <a:cubicBezTo>
                      <a:pt x="23393" y="22054"/>
                      <a:pt x="24077" y="23026"/>
                      <a:pt x="25129" y="23266"/>
                    </a:cubicBezTo>
                    <a:lnTo>
                      <a:pt x="25129" y="23266"/>
                    </a:lnTo>
                    <a:cubicBezTo>
                      <a:pt x="24757" y="23850"/>
                      <a:pt x="24941" y="23631"/>
                      <a:pt x="24408" y="24092"/>
                    </a:cubicBezTo>
                    <a:cubicBezTo>
                      <a:pt x="23788" y="23747"/>
                      <a:pt x="23566" y="23331"/>
                      <a:pt x="22394" y="21676"/>
                    </a:cubicBezTo>
                    <a:cubicBezTo>
                      <a:pt x="22495" y="21556"/>
                      <a:pt x="22608" y="21416"/>
                      <a:pt x="22754" y="21237"/>
                    </a:cubicBezTo>
                    <a:close/>
                    <a:moveTo>
                      <a:pt x="14398" y="21674"/>
                    </a:moveTo>
                    <a:lnTo>
                      <a:pt x="14398" y="21674"/>
                    </a:lnTo>
                    <a:cubicBezTo>
                      <a:pt x="14900" y="21879"/>
                      <a:pt x="15138" y="22409"/>
                      <a:pt x="15654" y="22634"/>
                    </a:cubicBezTo>
                    <a:cubicBezTo>
                      <a:pt x="14928" y="23674"/>
                      <a:pt x="15186" y="23209"/>
                      <a:pt x="14679" y="24361"/>
                    </a:cubicBezTo>
                    <a:cubicBezTo>
                      <a:pt x="14624" y="24377"/>
                      <a:pt x="14576" y="24385"/>
                      <a:pt x="14532" y="24385"/>
                    </a:cubicBezTo>
                    <a:cubicBezTo>
                      <a:pt x="14362" y="24385"/>
                      <a:pt x="14272" y="24266"/>
                      <a:pt x="14185" y="24109"/>
                    </a:cubicBezTo>
                    <a:cubicBezTo>
                      <a:pt x="14154" y="23546"/>
                      <a:pt x="14730" y="23248"/>
                      <a:pt x="14859" y="22751"/>
                    </a:cubicBezTo>
                    <a:cubicBezTo>
                      <a:pt x="14802" y="22681"/>
                      <a:pt x="14757" y="22625"/>
                      <a:pt x="14705" y="22560"/>
                    </a:cubicBezTo>
                    <a:cubicBezTo>
                      <a:pt x="14053" y="22612"/>
                      <a:pt x="14020" y="23299"/>
                      <a:pt x="13640" y="23626"/>
                    </a:cubicBezTo>
                    <a:cubicBezTo>
                      <a:pt x="13404" y="23504"/>
                      <a:pt x="13492" y="23594"/>
                      <a:pt x="13308" y="23292"/>
                    </a:cubicBezTo>
                    <a:cubicBezTo>
                      <a:pt x="13429" y="22895"/>
                      <a:pt x="13589" y="22831"/>
                      <a:pt x="14398" y="21674"/>
                    </a:cubicBezTo>
                    <a:close/>
                    <a:moveTo>
                      <a:pt x="52137" y="22836"/>
                    </a:moveTo>
                    <a:lnTo>
                      <a:pt x="52137" y="22836"/>
                    </a:lnTo>
                    <a:cubicBezTo>
                      <a:pt x="52416" y="23234"/>
                      <a:pt x="52485" y="23701"/>
                      <a:pt x="52571" y="24164"/>
                    </a:cubicBezTo>
                    <a:lnTo>
                      <a:pt x="52571" y="24164"/>
                    </a:lnTo>
                    <a:cubicBezTo>
                      <a:pt x="51875" y="24257"/>
                      <a:pt x="52140" y="24176"/>
                      <a:pt x="51550" y="24519"/>
                    </a:cubicBezTo>
                    <a:cubicBezTo>
                      <a:pt x="51456" y="24370"/>
                      <a:pt x="51377" y="24243"/>
                      <a:pt x="51286" y="24097"/>
                    </a:cubicBezTo>
                    <a:cubicBezTo>
                      <a:pt x="51399" y="23686"/>
                      <a:pt x="51861" y="23634"/>
                      <a:pt x="52137" y="23246"/>
                    </a:cubicBezTo>
                    <a:lnTo>
                      <a:pt x="52137" y="22836"/>
                    </a:lnTo>
                    <a:close/>
                    <a:moveTo>
                      <a:pt x="91400" y="21890"/>
                    </a:moveTo>
                    <a:cubicBezTo>
                      <a:pt x="91420" y="21890"/>
                      <a:pt x="91436" y="21893"/>
                      <a:pt x="91450" y="21902"/>
                    </a:cubicBezTo>
                    <a:cubicBezTo>
                      <a:pt x="92469" y="22519"/>
                      <a:pt x="93269" y="22942"/>
                      <a:pt x="93958" y="23844"/>
                    </a:cubicBezTo>
                    <a:cubicBezTo>
                      <a:pt x="93438" y="24159"/>
                      <a:pt x="92956" y="24448"/>
                      <a:pt x="92448" y="24756"/>
                    </a:cubicBezTo>
                    <a:cubicBezTo>
                      <a:pt x="92283" y="24608"/>
                      <a:pt x="92116" y="24457"/>
                      <a:pt x="91919" y="24279"/>
                    </a:cubicBezTo>
                    <a:cubicBezTo>
                      <a:pt x="92066" y="23837"/>
                      <a:pt x="92205" y="23414"/>
                      <a:pt x="92344" y="22997"/>
                    </a:cubicBezTo>
                    <a:cubicBezTo>
                      <a:pt x="92292" y="22921"/>
                      <a:pt x="92241" y="22885"/>
                      <a:pt x="92183" y="22885"/>
                    </a:cubicBezTo>
                    <a:cubicBezTo>
                      <a:pt x="91994" y="22885"/>
                      <a:pt x="91742" y="23271"/>
                      <a:pt x="91236" y="23906"/>
                    </a:cubicBezTo>
                    <a:cubicBezTo>
                      <a:pt x="91048" y="23821"/>
                      <a:pt x="90847" y="23731"/>
                      <a:pt x="90661" y="23646"/>
                    </a:cubicBezTo>
                    <a:cubicBezTo>
                      <a:pt x="90749" y="22997"/>
                      <a:pt x="90905" y="22428"/>
                      <a:pt x="91179" y="21921"/>
                    </a:cubicBezTo>
                    <a:cubicBezTo>
                      <a:pt x="91274" y="21913"/>
                      <a:pt x="91347" y="21890"/>
                      <a:pt x="91400" y="21890"/>
                    </a:cubicBezTo>
                    <a:close/>
                    <a:moveTo>
                      <a:pt x="13860" y="24932"/>
                    </a:moveTo>
                    <a:lnTo>
                      <a:pt x="13860" y="24932"/>
                    </a:lnTo>
                    <a:cubicBezTo>
                      <a:pt x="13891" y="25092"/>
                      <a:pt x="13909" y="25197"/>
                      <a:pt x="13928" y="25297"/>
                    </a:cubicBezTo>
                    <a:lnTo>
                      <a:pt x="13928" y="25297"/>
                    </a:lnTo>
                    <a:cubicBezTo>
                      <a:pt x="13799" y="25243"/>
                      <a:pt x="13760" y="25146"/>
                      <a:pt x="13860" y="24932"/>
                    </a:cubicBezTo>
                    <a:close/>
                    <a:moveTo>
                      <a:pt x="21801" y="22097"/>
                    </a:moveTo>
                    <a:cubicBezTo>
                      <a:pt x="22082" y="22129"/>
                      <a:pt x="22118" y="22335"/>
                      <a:pt x="22208" y="22495"/>
                    </a:cubicBezTo>
                    <a:cubicBezTo>
                      <a:pt x="22630" y="23234"/>
                      <a:pt x="23185" y="23848"/>
                      <a:pt x="23914" y="24308"/>
                    </a:cubicBezTo>
                    <a:cubicBezTo>
                      <a:pt x="23741" y="24726"/>
                      <a:pt x="23295" y="24687"/>
                      <a:pt x="22971" y="24933"/>
                    </a:cubicBezTo>
                    <a:cubicBezTo>
                      <a:pt x="22174" y="24432"/>
                      <a:pt x="21960" y="23669"/>
                      <a:pt x="21602" y="23063"/>
                    </a:cubicBezTo>
                    <a:cubicBezTo>
                      <a:pt x="21559" y="23054"/>
                      <a:pt x="21520" y="23050"/>
                      <a:pt x="21486" y="23050"/>
                    </a:cubicBezTo>
                    <a:cubicBezTo>
                      <a:pt x="21328" y="23050"/>
                      <a:pt x="21254" y="23140"/>
                      <a:pt x="21227" y="23271"/>
                    </a:cubicBezTo>
                    <a:cubicBezTo>
                      <a:pt x="21090" y="23963"/>
                      <a:pt x="21417" y="24201"/>
                      <a:pt x="22150" y="25086"/>
                    </a:cubicBezTo>
                    <a:cubicBezTo>
                      <a:pt x="22061" y="25233"/>
                      <a:pt x="21965" y="25285"/>
                      <a:pt x="21857" y="25285"/>
                    </a:cubicBezTo>
                    <a:cubicBezTo>
                      <a:pt x="21780" y="25285"/>
                      <a:pt x="21696" y="25259"/>
                      <a:pt x="21604" y="25221"/>
                    </a:cubicBezTo>
                    <a:cubicBezTo>
                      <a:pt x="20628" y="23563"/>
                      <a:pt x="20796" y="23799"/>
                      <a:pt x="20635" y="23760"/>
                    </a:cubicBezTo>
                    <a:lnTo>
                      <a:pt x="20635" y="23760"/>
                    </a:lnTo>
                    <a:cubicBezTo>
                      <a:pt x="20574" y="23833"/>
                      <a:pt x="20507" y="23914"/>
                      <a:pt x="20409" y="24036"/>
                    </a:cubicBezTo>
                    <a:cubicBezTo>
                      <a:pt x="20601" y="24477"/>
                      <a:pt x="20796" y="24921"/>
                      <a:pt x="21000" y="25388"/>
                    </a:cubicBezTo>
                    <a:cubicBezTo>
                      <a:pt x="20879" y="25430"/>
                      <a:pt x="20780" y="25466"/>
                      <a:pt x="20689" y="25496"/>
                    </a:cubicBezTo>
                    <a:cubicBezTo>
                      <a:pt x="20149" y="25212"/>
                      <a:pt x="20107" y="24612"/>
                      <a:pt x="19810" y="24169"/>
                    </a:cubicBezTo>
                    <a:cubicBezTo>
                      <a:pt x="19686" y="24221"/>
                      <a:pt x="19590" y="24260"/>
                      <a:pt x="19436" y="24324"/>
                    </a:cubicBezTo>
                    <a:cubicBezTo>
                      <a:pt x="19576" y="24684"/>
                      <a:pt x="19709" y="25028"/>
                      <a:pt x="19842" y="25372"/>
                    </a:cubicBezTo>
                    <a:cubicBezTo>
                      <a:pt x="19789" y="25409"/>
                      <a:pt x="19729" y="25446"/>
                      <a:pt x="19636" y="25508"/>
                    </a:cubicBezTo>
                    <a:cubicBezTo>
                      <a:pt x="19008" y="25073"/>
                      <a:pt x="19436" y="24301"/>
                      <a:pt x="19123" y="23687"/>
                    </a:cubicBezTo>
                    <a:lnTo>
                      <a:pt x="19123" y="23687"/>
                    </a:lnTo>
                    <a:cubicBezTo>
                      <a:pt x="18731" y="24277"/>
                      <a:pt x="19025" y="24853"/>
                      <a:pt x="18921" y="25386"/>
                    </a:cubicBezTo>
                    <a:cubicBezTo>
                      <a:pt x="18810" y="25485"/>
                      <a:pt x="18696" y="25532"/>
                      <a:pt x="18574" y="25532"/>
                    </a:cubicBezTo>
                    <a:cubicBezTo>
                      <a:pt x="18443" y="25532"/>
                      <a:pt x="18303" y="25478"/>
                      <a:pt x="18146" y="25372"/>
                    </a:cubicBezTo>
                    <a:cubicBezTo>
                      <a:pt x="18247" y="24888"/>
                      <a:pt x="18354" y="24380"/>
                      <a:pt x="18464" y="23862"/>
                    </a:cubicBezTo>
                    <a:cubicBezTo>
                      <a:pt x="18398" y="23782"/>
                      <a:pt x="18334" y="23747"/>
                      <a:pt x="18275" y="23747"/>
                    </a:cubicBezTo>
                    <a:cubicBezTo>
                      <a:pt x="18056" y="23747"/>
                      <a:pt x="17887" y="24213"/>
                      <a:pt x="17816" y="24576"/>
                    </a:cubicBezTo>
                    <a:cubicBezTo>
                      <a:pt x="17765" y="24832"/>
                      <a:pt x="17765" y="25099"/>
                      <a:pt x="17745" y="25327"/>
                    </a:cubicBezTo>
                    <a:cubicBezTo>
                      <a:pt x="17653" y="25433"/>
                      <a:pt x="17564" y="25480"/>
                      <a:pt x="17471" y="25480"/>
                    </a:cubicBezTo>
                    <a:cubicBezTo>
                      <a:pt x="17380" y="25480"/>
                      <a:pt x="17284" y="25435"/>
                      <a:pt x="17174" y="25356"/>
                    </a:cubicBezTo>
                    <a:cubicBezTo>
                      <a:pt x="17013" y="24755"/>
                      <a:pt x="17509" y="24251"/>
                      <a:pt x="17548" y="23663"/>
                    </a:cubicBezTo>
                    <a:cubicBezTo>
                      <a:pt x="17491" y="23620"/>
                      <a:pt x="17434" y="23577"/>
                      <a:pt x="17342" y="23507"/>
                    </a:cubicBezTo>
                    <a:cubicBezTo>
                      <a:pt x="16641" y="23876"/>
                      <a:pt x="16784" y="24674"/>
                      <a:pt x="16508" y="25292"/>
                    </a:cubicBezTo>
                    <a:cubicBezTo>
                      <a:pt x="16343" y="25263"/>
                      <a:pt x="16205" y="25236"/>
                      <a:pt x="16072" y="25212"/>
                    </a:cubicBezTo>
                    <a:cubicBezTo>
                      <a:pt x="15914" y="24544"/>
                      <a:pt x="16498" y="24148"/>
                      <a:pt x="16557" y="23602"/>
                    </a:cubicBezTo>
                    <a:cubicBezTo>
                      <a:pt x="16488" y="23511"/>
                      <a:pt x="16417" y="23472"/>
                      <a:pt x="16346" y="23472"/>
                    </a:cubicBezTo>
                    <a:cubicBezTo>
                      <a:pt x="15960" y="23472"/>
                      <a:pt x="15572" y="24638"/>
                      <a:pt x="15434" y="24980"/>
                    </a:cubicBezTo>
                    <a:cubicBezTo>
                      <a:pt x="15328" y="24905"/>
                      <a:pt x="15239" y="24843"/>
                      <a:pt x="15114" y="24755"/>
                    </a:cubicBezTo>
                    <a:cubicBezTo>
                      <a:pt x="15282" y="24074"/>
                      <a:pt x="15643" y="23510"/>
                      <a:pt x="16117" y="22924"/>
                    </a:cubicBezTo>
                    <a:cubicBezTo>
                      <a:pt x="17022" y="23120"/>
                      <a:pt x="17645" y="23231"/>
                      <a:pt x="18209" y="23231"/>
                    </a:cubicBezTo>
                    <a:cubicBezTo>
                      <a:pt x="19192" y="23231"/>
                      <a:pt x="19998" y="22896"/>
                      <a:pt x="21801" y="22097"/>
                    </a:cubicBezTo>
                    <a:close/>
                    <a:moveTo>
                      <a:pt x="12826" y="25389"/>
                    </a:moveTo>
                    <a:cubicBezTo>
                      <a:pt x="13020" y="25389"/>
                      <a:pt x="13133" y="25472"/>
                      <a:pt x="13151" y="25709"/>
                    </a:cubicBezTo>
                    <a:lnTo>
                      <a:pt x="11811" y="25709"/>
                    </a:lnTo>
                    <a:cubicBezTo>
                      <a:pt x="11807" y="25679"/>
                      <a:pt x="11801" y="25647"/>
                      <a:pt x="11797" y="25617"/>
                    </a:cubicBezTo>
                    <a:cubicBezTo>
                      <a:pt x="12241" y="25508"/>
                      <a:pt x="12592" y="25389"/>
                      <a:pt x="12826" y="25389"/>
                    </a:cubicBezTo>
                    <a:close/>
                    <a:moveTo>
                      <a:pt x="25366" y="24418"/>
                    </a:moveTo>
                    <a:lnTo>
                      <a:pt x="25366" y="24418"/>
                    </a:lnTo>
                    <a:cubicBezTo>
                      <a:pt x="25248" y="25231"/>
                      <a:pt x="24685" y="25591"/>
                      <a:pt x="24074" y="25968"/>
                    </a:cubicBezTo>
                    <a:cubicBezTo>
                      <a:pt x="23916" y="25882"/>
                      <a:pt x="23761" y="25797"/>
                      <a:pt x="23573" y="25694"/>
                    </a:cubicBezTo>
                    <a:cubicBezTo>
                      <a:pt x="24911" y="24880"/>
                      <a:pt x="24434" y="25209"/>
                      <a:pt x="25366" y="24418"/>
                    </a:cubicBezTo>
                    <a:close/>
                    <a:moveTo>
                      <a:pt x="94295" y="24381"/>
                    </a:moveTo>
                    <a:cubicBezTo>
                      <a:pt x="94830" y="24541"/>
                      <a:pt x="94930" y="24992"/>
                      <a:pt x="95130" y="25431"/>
                    </a:cubicBezTo>
                    <a:cubicBezTo>
                      <a:pt x="94549" y="25613"/>
                      <a:pt x="94013" y="25780"/>
                      <a:pt x="93411" y="25968"/>
                    </a:cubicBezTo>
                    <a:cubicBezTo>
                      <a:pt x="93293" y="25820"/>
                      <a:pt x="93161" y="25659"/>
                      <a:pt x="93007" y="25468"/>
                    </a:cubicBezTo>
                    <a:cubicBezTo>
                      <a:pt x="93361" y="24971"/>
                      <a:pt x="93777" y="24622"/>
                      <a:pt x="94295" y="24381"/>
                    </a:cubicBezTo>
                    <a:close/>
                    <a:moveTo>
                      <a:pt x="15355" y="25850"/>
                    </a:moveTo>
                    <a:cubicBezTo>
                      <a:pt x="15441" y="25850"/>
                      <a:pt x="15490" y="25904"/>
                      <a:pt x="15528" y="25981"/>
                    </a:cubicBezTo>
                    <a:lnTo>
                      <a:pt x="15528" y="25981"/>
                    </a:lnTo>
                    <a:cubicBezTo>
                      <a:pt x="15424" y="25962"/>
                      <a:pt x="15316" y="25943"/>
                      <a:pt x="15157" y="25913"/>
                    </a:cubicBezTo>
                    <a:cubicBezTo>
                      <a:pt x="15240" y="25869"/>
                      <a:pt x="15304" y="25850"/>
                      <a:pt x="15355" y="25850"/>
                    </a:cubicBezTo>
                    <a:close/>
                    <a:moveTo>
                      <a:pt x="40229" y="21900"/>
                    </a:moveTo>
                    <a:cubicBezTo>
                      <a:pt x="40545" y="22464"/>
                      <a:pt x="41497" y="22259"/>
                      <a:pt x="41770" y="23196"/>
                    </a:cubicBezTo>
                    <a:cubicBezTo>
                      <a:pt x="41494" y="23488"/>
                      <a:pt x="41189" y="23812"/>
                      <a:pt x="40876" y="24143"/>
                    </a:cubicBezTo>
                    <a:cubicBezTo>
                      <a:pt x="40495" y="23714"/>
                      <a:pt x="40474" y="23093"/>
                      <a:pt x="39922" y="22874"/>
                    </a:cubicBezTo>
                    <a:lnTo>
                      <a:pt x="39922" y="22874"/>
                    </a:lnTo>
                    <a:cubicBezTo>
                      <a:pt x="39489" y="23034"/>
                      <a:pt x="39828" y="23386"/>
                      <a:pt x="40469" y="24358"/>
                    </a:cubicBezTo>
                    <a:cubicBezTo>
                      <a:pt x="40220" y="24803"/>
                      <a:pt x="40321" y="24674"/>
                      <a:pt x="40062" y="24811"/>
                    </a:cubicBezTo>
                    <a:cubicBezTo>
                      <a:pt x="39788" y="24518"/>
                      <a:pt x="39510" y="24217"/>
                      <a:pt x="39222" y="23908"/>
                    </a:cubicBezTo>
                    <a:cubicBezTo>
                      <a:pt x="39101" y="23968"/>
                      <a:pt x="39009" y="24015"/>
                      <a:pt x="38875" y="24082"/>
                    </a:cubicBezTo>
                    <a:cubicBezTo>
                      <a:pt x="39145" y="24480"/>
                      <a:pt x="39397" y="24853"/>
                      <a:pt x="39674" y="25264"/>
                    </a:cubicBezTo>
                    <a:cubicBezTo>
                      <a:pt x="39217" y="25844"/>
                      <a:pt x="39403" y="25637"/>
                      <a:pt x="38941" y="26024"/>
                    </a:cubicBezTo>
                    <a:cubicBezTo>
                      <a:pt x="38114" y="24694"/>
                      <a:pt x="38092" y="24542"/>
                      <a:pt x="37731" y="24404"/>
                    </a:cubicBezTo>
                    <a:lnTo>
                      <a:pt x="37731" y="24404"/>
                    </a:lnTo>
                    <a:cubicBezTo>
                      <a:pt x="37814" y="24289"/>
                      <a:pt x="37874" y="24141"/>
                      <a:pt x="37984" y="24062"/>
                    </a:cubicBezTo>
                    <a:cubicBezTo>
                      <a:pt x="38787" y="23479"/>
                      <a:pt x="39509" y="22820"/>
                      <a:pt x="40051" y="21980"/>
                    </a:cubicBezTo>
                    <a:cubicBezTo>
                      <a:pt x="40081" y="21934"/>
                      <a:pt x="40165" y="21923"/>
                      <a:pt x="40229" y="21900"/>
                    </a:cubicBezTo>
                    <a:close/>
                    <a:moveTo>
                      <a:pt x="48105" y="22853"/>
                    </a:moveTo>
                    <a:cubicBezTo>
                      <a:pt x="48358" y="22853"/>
                      <a:pt x="48519" y="22919"/>
                      <a:pt x="49056" y="23151"/>
                    </a:cubicBezTo>
                    <a:cubicBezTo>
                      <a:pt x="48719" y="23806"/>
                      <a:pt x="48179" y="24386"/>
                      <a:pt x="48211" y="25185"/>
                    </a:cubicBezTo>
                    <a:cubicBezTo>
                      <a:pt x="48215" y="25278"/>
                      <a:pt x="48296" y="25367"/>
                      <a:pt x="48374" y="25520"/>
                    </a:cubicBezTo>
                    <a:cubicBezTo>
                      <a:pt x="48980" y="24942"/>
                      <a:pt x="48790" y="24024"/>
                      <a:pt x="49376" y="23510"/>
                    </a:cubicBezTo>
                    <a:cubicBezTo>
                      <a:pt x="49910" y="23696"/>
                      <a:pt x="49919" y="23703"/>
                      <a:pt x="50278" y="24618"/>
                    </a:cubicBezTo>
                    <a:lnTo>
                      <a:pt x="50278" y="24618"/>
                    </a:lnTo>
                    <a:cubicBezTo>
                      <a:pt x="49456" y="24666"/>
                      <a:pt x="49089" y="25588"/>
                      <a:pt x="48792" y="26109"/>
                    </a:cubicBezTo>
                    <a:cubicBezTo>
                      <a:pt x="48220" y="25829"/>
                      <a:pt x="47643" y="25547"/>
                      <a:pt x="47008" y="25237"/>
                    </a:cubicBezTo>
                    <a:cubicBezTo>
                      <a:pt x="47124" y="24439"/>
                      <a:pt x="47164" y="23585"/>
                      <a:pt x="47698" y="22881"/>
                    </a:cubicBezTo>
                    <a:cubicBezTo>
                      <a:pt x="47874" y="22865"/>
                      <a:pt x="47998" y="22853"/>
                      <a:pt x="48105" y="22853"/>
                    </a:cubicBezTo>
                    <a:close/>
                    <a:moveTo>
                      <a:pt x="15586" y="26011"/>
                    </a:moveTo>
                    <a:lnTo>
                      <a:pt x="15586" y="26011"/>
                    </a:lnTo>
                    <a:cubicBezTo>
                      <a:pt x="15749" y="26018"/>
                      <a:pt x="15918" y="26025"/>
                      <a:pt x="16156" y="26035"/>
                    </a:cubicBezTo>
                    <a:cubicBezTo>
                      <a:pt x="15989" y="26129"/>
                      <a:pt x="15902" y="26179"/>
                      <a:pt x="15830" y="26179"/>
                    </a:cubicBezTo>
                    <a:cubicBezTo>
                      <a:pt x="15755" y="26179"/>
                      <a:pt x="15697" y="26125"/>
                      <a:pt x="15586" y="26011"/>
                    </a:cubicBezTo>
                    <a:close/>
                    <a:moveTo>
                      <a:pt x="74394" y="11697"/>
                    </a:moveTo>
                    <a:cubicBezTo>
                      <a:pt x="75847" y="12243"/>
                      <a:pt x="75401" y="12055"/>
                      <a:pt x="76013" y="12456"/>
                    </a:cubicBezTo>
                    <a:cubicBezTo>
                      <a:pt x="76035" y="12783"/>
                      <a:pt x="75781" y="12864"/>
                      <a:pt x="75645" y="13026"/>
                    </a:cubicBezTo>
                    <a:cubicBezTo>
                      <a:pt x="75500" y="13201"/>
                      <a:pt x="75325" y="13353"/>
                      <a:pt x="75175" y="13523"/>
                    </a:cubicBezTo>
                    <a:cubicBezTo>
                      <a:pt x="74754" y="14000"/>
                      <a:pt x="74794" y="14038"/>
                      <a:pt x="74542" y="14621"/>
                    </a:cubicBezTo>
                    <a:cubicBezTo>
                      <a:pt x="74704" y="14720"/>
                      <a:pt x="74820" y="14789"/>
                      <a:pt x="74935" y="14858"/>
                    </a:cubicBezTo>
                    <a:cubicBezTo>
                      <a:pt x="75651" y="14257"/>
                      <a:pt x="75819" y="13309"/>
                      <a:pt x="76514" y="12724"/>
                    </a:cubicBezTo>
                    <a:cubicBezTo>
                      <a:pt x="76965" y="12965"/>
                      <a:pt x="77371" y="13224"/>
                      <a:pt x="77799" y="13595"/>
                    </a:cubicBezTo>
                    <a:cubicBezTo>
                      <a:pt x="76995" y="14261"/>
                      <a:pt x="76044" y="14689"/>
                      <a:pt x="75694" y="15763"/>
                    </a:cubicBezTo>
                    <a:cubicBezTo>
                      <a:pt x="75790" y="15885"/>
                      <a:pt x="75898" y="16024"/>
                      <a:pt x="76045" y="16211"/>
                    </a:cubicBezTo>
                    <a:cubicBezTo>
                      <a:pt x="76849" y="15549"/>
                      <a:pt x="77354" y="14684"/>
                      <a:pt x="78114" y="13971"/>
                    </a:cubicBezTo>
                    <a:cubicBezTo>
                      <a:pt x="78252" y="14071"/>
                      <a:pt x="78410" y="14161"/>
                      <a:pt x="78536" y="14284"/>
                    </a:cubicBezTo>
                    <a:cubicBezTo>
                      <a:pt x="80156" y="15865"/>
                      <a:pt x="81155" y="17465"/>
                      <a:pt x="80585" y="19741"/>
                    </a:cubicBezTo>
                    <a:cubicBezTo>
                      <a:pt x="80579" y="19765"/>
                      <a:pt x="80528" y="19778"/>
                      <a:pt x="80494" y="19799"/>
                    </a:cubicBezTo>
                    <a:cubicBezTo>
                      <a:pt x="80493" y="19799"/>
                      <a:pt x="80492" y="19799"/>
                      <a:pt x="80491" y="19799"/>
                    </a:cubicBezTo>
                    <a:cubicBezTo>
                      <a:pt x="80230" y="19799"/>
                      <a:pt x="80134" y="19561"/>
                      <a:pt x="79968" y="19424"/>
                    </a:cubicBezTo>
                    <a:cubicBezTo>
                      <a:pt x="79247" y="18823"/>
                      <a:pt x="78555" y="18591"/>
                      <a:pt x="78031" y="18591"/>
                    </a:cubicBezTo>
                    <a:cubicBezTo>
                      <a:pt x="77452" y="18591"/>
                      <a:pt x="77080" y="18875"/>
                      <a:pt x="77104" y="19260"/>
                    </a:cubicBezTo>
                    <a:cubicBezTo>
                      <a:pt x="77187" y="19307"/>
                      <a:pt x="77277" y="19390"/>
                      <a:pt x="77376" y="19403"/>
                    </a:cubicBezTo>
                    <a:cubicBezTo>
                      <a:pt x="77411" y="19408"/>
                      <a:pt x="77446" y="19409"/>
                      <a:pt x="77483" y="19409"/>
                    </a:cubicBezTo>
                    <a:cubicBezTo>
                      <a:pt x="77696" y="19409"/>
                      <a:pt x="77949" y="19346"/>
                      <a:pt x="78264" y="19346"/>
                    </a:cubicBezTo>
                    <a:cubicBezTo>
                      <a:pt x="78634" y="19346"/>
                      <a:pt x="79091" y="19434"/>
                      <a:pt x="79667" y="19815"/>
                    </a:cubicBezTo>
                    <a:cubicBezTo>
                      <a:pt x="79917" y="19980"/>
                      <a:pt x="80163" y="20155"/>
                      <a:pt x="80461" y="20359"/>
                    </a:cubicBezTo>
                    <a:cubicBezTo>
                      <a:pt x="80203" y="21195"/>
                      <a:pt x="80340" y="20828"/>
                      <a:pt x="79942" y="21711"/>
                    </a:cubicBezTo>
                    <a:cubicBezTo>
                      <a:pt x="79505" y="20936"/>
                      <a:pt x="78912" y="20500"/>
                      <a:pt x="78147" y="20324"/>
                    </a:cubicBezTo>
                    <a:cubicBezTo>
                      <a:pt x="78054" y="20303"/>
                      <a:pt x="77963" y="20290"/>
                      <a:pt x="77875" y="20290"/>
                    </a:cubicBezTo>
                    <a:cubicBezTo>
                      <a:pt x="77629" y="20290"/>
                      <a:pt x="77415" y="20389"/>
                      <a:pt x="77280" y="20665"/>
                    </a:cubicBezTo>
                    <a:cubicBezTo>
                      <a:pt x="77301" y="20845"/>
                      <a:pt x="77399" y="20954"/>
                      <a:pt x="77567" y="20964"/>
                    </a:cubicBezTo>
                    <a:cubicBezTo>
                      <a:pt x="78469" y="21015"/>
                      <a:pt x="79407" y="21325"/>
                      <a:pt x="79562" y="22206"/>
                    </a:cubicBezTo>
                    <a:cubicBezTo>
                      <a:pt x="79348" y="22537"/>
                      <a:pt x="79024" y="22778"/>
                      <a:pt x="78643" y="23043"/>
                    </a:cubicBezTo>
                    <a:cubicBezTo>
                      <a:pt x="78184" y="22623"/>
                      <a:pt x="77751" y="22180"/>
                      <a:pt x="77037" y="22146"/>
                    </a:cubicBezTo>
                    <a:cubicBezTo>
                      <a:pt x="76969" y="22223"/>
                      <a:pt x="76875" y="22328"/>
                      <a:pt x="76776" y="22440"/>
                    </a:cubicBezTo>
                    <a:cubicBezTo>
                      <a:pt x="77085" y="23021"/>
                      <a:pt x="77880" y="22841"/>
                      <a:pt x="78182" y="23471"/>
                    </a:cubicBezTo>
                    <a:cubicBezTo>
                      <a:pt x="77993" y="23743"/>
                      <a:pt x="77781" y="24045"/>
                      <a:pt x="77582" y="24327"/>
                    </a:cubicBezTo>
                    <a:cubicBezTo>
                      <a:pt x="77250" y="24315"/>
                      <a:pt x="77244" y="24007"/>
                      <a:pt x="77063" y="23891"/>
                    </a:cubicBezTo>
                    <a:cubicBezTo>
                      <a:pt x="76875" y="23771"/>
                      <a:pt x="76681" y="23662"/>
                      <a:pt x="76469" y="23536"/>
                    </a:cubicBezTo>
                    <a:cubicBezTo>
                      <a:pt x="76336" y="23652"/>
                      <a:pt x="76227" y="23746"/>
                      <a:pt x="76133" y="23827"/>
                    </a:cubicBezTo>
                    <a:cubicBezTo>
                      <a:pt x="76207" y="24143"/>
                      <a:pt x="75988" y="23874"/>
                      <a:pt x="77066" y="24987"/>
                    </a:cubicBezTo>
                    <a:cubicBezTo>
                      <a:pt x="76773" y="25557"/>
                      <a:pt x="76248" y="25665"/>
                      <a:pt x="75810" y="25907"/>
                    </a:cubicBezTo>
                    <a:cubicBezTo>
                      <a:pt x="75533" y="25476"/>
                      <a:pt x="75572" y="24935"/>
                      <a:pt x="75075" y="24716"/>
                    </a:cubicBezTo>
                    <a:cubicBezTo>
                      <a:pt x="75045" y="24710"/>
                      <a:pt x="75017" y="24707"/>
                      <a:pt x="74990" y="24707"/>
                    </a:cubicBezTo>
                    <a:cubicBezTo>
                      <a:pt x="74820" y="24707"/>
                      <a:pt x="74703" y="24821"/>
                      <a:pt x="74592" y="25050"/>
                    </a:cubicBezTo>
                    <a:cubicBezTo>
                      <a:pt x="74717" y="25330"/>
                      <a:pt x="74865" y="25659"/>
                      <a:pt x="74998" y="25955"/>
                    </a:cubicBezTo>
                    <a:cubicBezTo>
                      <a:pt x="74889" y="26137"/>
                      <a:pt x="75086" y="26068"/>
                      <a:pt x="74027" y="26265"/>
                    </a:cubicBezTo>
                    <a:cubicBezTo>
                      <a:pt x="73954" y="26116"/>
                      <a:pt x="73877" y="26024"/>
                      <a:pt x="73864" y="25921"/>
                    </a:cubicBezTo>
                    <a:cubicBezTo>
                      <a:pt x="73815" y="25585"/>
                      <a:pt x="73842" y="25220"/>
                      <a:pt x="73438" y="25068"/>
                    </a:cubicBezTo>
                    <a:cubicBezTo>
                      <a:pt x="73053" y="25083"/>
                      <a:pt x="73133" y="25423"/>
                      <a:pt x="73133" y="26229"/>
                    </a:cubicBezTo>
                    <a:cubicBezTo>
                      <a:pt x="72937" y="26373"/>
                      <a:pt x="72750" y="26434"/>
                      <a:pt x="72560" y="26434"/>
                    </a:cubicBezTo>
                    <a:cubicBezTo>
                      <a:pt x="72416" y="26434"/>
                      <a:pt x="72270" y="26399"/>
                      <a:pt x="72118" y="26341"/>
                    </a:cubicBezTo>
                    <a:cubicBezTo>
                      <a:pt x="72187" y="25887"/>
                      <a:pt x="72254" y="25449"/>
                      <a:pt x="72331" y="24949"/>
                    </a:cubicBezTo>
                    <a:cubicBezTo>
                      <a:pt x="73352" y="24857"/>
                      <a:pt x="74807" y="25077"/>
                      <a:pt x="76145" y="22976"/>
                    </a:cubicBezTo>
                    <a:cubicBezTo>
                      <a:pt x="77224" y="21278"/>
                      <a:pt x="77071" y="18718"/>
                      <a:pt x="76097" y="16975"/>
                    </a:cubicBezTo>
                    <a:cubicBezTo>
                      <a:pt x="75497" y="15895"/>
                      <a:pt x="74619" y="15154"/>
                      <a:pt x="73609" y="14463"/>
                    </a:cubicBezTo>
                    <a:cubicBezTo>
                      <a:pt x="73921" y="13555"/>
                      <a:pt x="73953" y="12597"/>
                      <a:pt x="74394" y="11697"/>
                    </a:cubicBezTo>
                    <a:close/>
                    <a:moveTo>
                      <a:pt x="66753" y="18241"/>
                    </a:moveTo>
                    <a:cubicBezTo>
                      <a:pt x="66860" y="18241"/>
                      <a:pt x="66970" y="18247"/>
                      <a:pt x="67082" y="18257"/>
                    </a:cubicBezTo>
                    <a:cubicBezTo>
                      <a:pt x="67124" y="18434"/>
                      <a:pt x="67166" y="18611"/>
                      <a:pt x="67205" y="18790"/>
                    </a:cubicBezTo>
                    <a:cubicBezTo>
                      <a:pt x="67557" y="20459"/>
                      <a:pt x="68254" y="21961"/>
                      <a:pt x="69389" y="23244"/>
                    </a:cubicBezTo>
                    <a:cubicBezTo>
                      <a:pt x="69966" y="23897"/>
                      <a:pt x="70592" y="24300"/>
                      <a:pt x="71679" y="24771"/>
                    </a:cubicBezTo>
                    <a:cubicBezTo>
                      <a:pt x="71407" y="25873"/>
                      <a:pt x="71494" y="25436"/>
                      <a:pt x="71372" y="26425"/>
                    </a:cubicBezTo>
                    <a:cubicBezTo>
                      <a:pt x="71201" y="26432"/>
                      <a:pt x="71020" y="26441"/>
                      <a:pt x="70855" y="26448"/>
                    </a:cubicBezTo>
                    <a:cubicBezTo>
                      <a:pt x="70816" y="26345"/>
                      <a:pt x="70766" y="26277"/>
                      <a:pt x="70777" y="26223"/>
                    </a:cubicBezTo>
                    <a:cubicBezTo>
                      <a:pt x="70862" y="25823"/>
                      <a:pt x="71125" y="25468"/>
                      <a:pt x="71124" y="25029"/>
                    </a:cubicBezTo>
                    <a:cubicBezTo>
                      <a:pt x="70986" y="24976"/>
                      <a:pt x="70890" y="24939"/>
                      <a:pt x="70795" y="24903"/>
                    </a:cubicBezTo>
                    <a:cubicBezTo>
                      <a:pt x="70245" y="25269"/>
                      <a:pt x="70400" y="25971"/>
                      <a:pt x="70022" y="26398"/>
                    </a:cubicBezTo>
                    <a:cubicBezTo>
                      <a:pt x="69961" y="26405"/>
                      <a:pt x="69901" y="26410"/>
                      <a:pt x="69842" y="26410"/>
                    </a:cubicBezTo>
                    <a:cubicBezTo>
                      <a:pt x="69636" y="26410"/>
                      <a:pt x="69448" y="26350"/>
                      <a:pt x="69308" y="26108"/>
                    </a:cubicBezTo>
                    <a:cubicBezTo>
                      <a:pt x="69434" y="25531"/>
                      <a:pt x="70016" y="25145"/>
                      <a:pt x="70077" y="24495"/>
                    </a:cubicBezTo>
                    <a:cubicBezTo>
                      <a:pt x="69984" y="24459"/>
                      <a:pt x="69886" y="24419"/>
                      <a:pt x="69779" y="24376"/>
                    </a:cubicBezTo>
                    <a:cubicBezTo>
                      <a:pt x="69144" y="24725"/>
                      <a:pt x="69088" y="25460"/>
                      <a:pt x="68643" y="25991"/>
                    </a:cubicBezTo>
                    <a:cubicBezTo>
                      <a:pt x="68423" y="25891"/>
                      <a:pt x="68192" y="25787"/>
                      <a:pt x="67902" y="25654"/>
                    </a:cubicBezTo>
                    <a:cubicBezTo>
                      <a:pt x="67988" y="25490"/>
                      <a:pt x="68029" y="25345"/>
                      <a:pt x="68119" y="25247"/>
                    </a:cubicBezTo>
                    <a:cubicBezTo>
                      <a:pt x="69459" y="23767"/>
                      <a:pt x="69075" y="24371"/>
                      <a:pt x="69291" y="23702"/>
                    </a:cubicBezTo>
                    <a:cubicBezTo>
                      <a:pt x="69153" y="23544"/>
                      <a:pt x="69013" y="23477"/>
                      <a:pt x="68880" y="23477"/>
                    </a:cubicBezTo>
                    <a:cubicBezTo>
                      <a:pt x="68790" y="23477"/>
                      <a:pt x="68704" y="23508"/>
                      <a:pt x="68625" y="23563"/>
                    </a:cubicBezTo>
                    <a:cubicBezTo>
                      <a:pt x="67971" y="24015"/>
                      <a:pt x="67689" y="24554"/>
                      <a:pt x="67326" y="25078"/>
                    </a:cubicBezTo>
                    <a:cubicBezTo>
                      <a:pt x="67028" y="24966"/>
                      <a:pt x="67150" y="25077"/>
                      <a:pt x="66844" y="24703"/>
                    </a:cubicBezTo>
                    <a:cubicBezTo>
                      <a:pt x="67152" y="24013"/>
                      <a:pt x="67803" y="23639"/>
                      <a:pt x="68290" y="23150"/>
                    </a:cubicBezTo>
                    <a:cubicBezTo>
                      <a:pt x="68270" y="23044"/>
                      <a:pt x="68280" y="22960"/>
                      <a:pt x="68241" y="22910"/>
                    </a:cubicBezTo>
                    <a:cubicBezTo>
                      <a:pt x="68187" y="22840"/>
                      <a:pt x="68120" y="22809"/>
                      <a:pt x="68044" y="22809"/>
                    </a:cubicBezTo>
                    <a:cubicBezTo>
                      <a:pt x="67667" y="22809"/>
                      <a:pt x="67052" y="23563"/>
                      <a:pt x="66504" y="24171"/>
                    </a:cubicBezTo>
                    <a:cubicBezTo>
                      <a:pt x="66110" y="23727"/>
                      <a:pt x="65908" y="23262"/>
                      <a:pt x="65818" y="22716"/>
                    </a:cubicBezTo>
                    <a:cubicBezTo>
                      <a:pt x="66107" y="22135"/>
                      <a:pt x="66775" y="22000"/>
                      <a:pt x="67242" y="21534"/>
                    </a:cubicBezTo>
                    <a:cubicBezTo>
                      <a:pt x="67174" y="21422"/>
                      <a:pt x="67110" y="21314"/>
                      <a:pt x="67059" y="21230"/>
                    </a:cubicBezTo>
                    <a:cubicBezTo>
                      <a:pt x="66438" y="21304"/>
                      <a:pt x="66126" y="21787"/>
                      <a:pt x="65662" y="22081"/>
                    </a:cubicBezTo>
                    <a:cubicBezTo>
                      <a:pt x="65340" y="21624"/>
                      <a:pt x="65422" y="21169"/>
                      <a:pt x="65430" y="20721"/>
                    </a:cubicBezTo>
                    <a:cubicBezTo>
                      <a:pt x="65988" y="20040"/>
                      <a:pt x="67495" y="20051"/>
                      <a:pt x="66800" y="19385"/>
                    </a:cubicBezTo>
                    <a:lnTo>
                      <a:pt x="66800" y="19385"/>
                    </a:lnTo>
                    <a:cubicBezTo>
                      <a:pt x="66370" y="19597"/>
                      <a:pt x="65965" y="19798"/>
                      <a:pt x="65518" y="20013"/>
                    </a:cubicBezTo>
                    <a:cubicBezTo>
                      <a:pt x="65288" y="19570"/>
                      <a:pt x="65499" y="19119"/>
                      <a:pt x="65403" y="18677"/>
                    </a:cubicBezTo>
                    <a:cubicBezTo>
                      <a:pt x="65820" y="18360"/>
                      <a:pt x="66259" y="18241"/>
                      <a:pt x="66753" y="18241"/>
                    </a:cubicBezTo>
                    <a:close/>
                    <a:moveTo>
                      <a:pt x="25248" y="25742"/>
                    </a:moveTo>
                    <a:cubicBezTo>
                      <a:pt x="25510" y="26008"/>
                      <a:pt x="25596" y="26190"/>
                      <a:pt x="25395" y="26457"/>
                    </a:cubicBezTo>
                    <a:cubicBezTo>
                      <a:pt x="25197" y="26350"/>
                      <a:pt x="24991" y="26238"/>
                      <a:pt x="24709" y="26086"/>
                    </a:cubicBezTo>
                    <a:cubicBezTo>
                      <a:pt x="24933" y="25942"/>
                      <a:pt x="25080" y="25849"/>
                      <a:pt x="25248" y="25742"/>
                    </a:cubicBezTo>
                    <a:close/>
                    <a:moveTo>
                      <a:pt x="13952" y="25346"/>
                    </a:moveTo>
                    <a:cubicBezTo>
                      <a:pt x="14382" y="25738"/>
                      <a:pt x="14814" y="26132"/>
                      <a:pt x="15244" y="26526"/>
                    </a:cubicBezTo>
                    <a:cubicBezTo>
                      <a:pt x="15193" y="26609"/>
                      <a:pt x="15142" y="26638"/>
                      <a:pt x="15092" y="26638"/>
                    </a:cubicBezTo>
                    <a:cubicBezTo>
                      <a:pt x="15025" y="26638"/>
                      <a:pt x="14959" y="26586"/>
                      <a:pt x="14897" y="26544"/>
                    </a:cubicBezTo>
                    <a:cubicBezTo>
                      <a:pt x="14216" y="26086"/>
                      <a:pt x="13871" y="25910"/>
                      <a:pt x="13952" y="25346"/>
                    </a:cubicBezTo>
                    <a:close/>
                    <a:moveTo>
                      <a:pt x="77870" y="25716"/>
                    </a:moveTo>
                    <a:cubicBezTo>
                      <a:pt x="78401" y="26064"/>
                      <a:pt x="78852" y="26378"/>
                      <a:pt x="79442" y="26885"/>
                    </a:cubicBezTo>
                    <a:lnTo>
                      <a:pt x="77723" y="26885"/>
                    </a:lnTo>
                    <a:cubicBezTo>
                      <a:pt x="77470" y="26710"/>
                      <a:pt x="77604" y="26483"/>
                      <a:pt x="77870" y="25716"/>
                    </a:cubicBezTo>
                    <a:close/>
                    <a:moveTo>
                      <a:pt x="50305" y="24646"/>
                    </a:moveTo>
                    <a:cubicBezTo>
                      <a:pt x="50758" y="24878"/>
                      <a:pt x="50992" y="25283"/>
                      <a:pt x="51208" y="25783"/>
                    </a:cubicBezTo>
                    <a:cubicBezTo>
                      <a:pt x="50231" y="26424"/>
                      <a:pt x="50615" y="26117"/>
                      <a:pt x="49777" y="26931"/>
                    </a:cubicBezTo>
                    <a:cubicBezTo>
                      <a:pt x="49628" y="26791"/>
                      <a:pt x="49499" y="26670"/>
                      <a:pt x="49377" y="26557"/>
                    </a:cubicBezTo>
                    <a:cubicBezTo>
                      <a:pt x="49625" y="25862"/>
                      <a:pt x="50176" y="25356"/>
                      <a:pt x="50305" y="24646"/>
                    </a:cubicBezTo>
                    <a:close/>
                    <a:moveTo>
                      <a:pt x="86147" y="20505"/>
                    </a:moveTo>
                    <a:cubicBezTo>
                      <a:pt x="86284" y="20505"/>
                      <a:pt x="86420" y="20564"/>
                      <a:pt x="86570" y="20661"/>
                    </a:cubicBezTo>
                    <a:cubicBezTo>
                      <a:pt x="86664" y="21295"/>
                      <a:pt x="86488" y="21986"/>
                      <a:pt x="86668" y="22617"/>
                    </a:cubicBezTo>
                    <a:cubicBezTo>
                      <a:pt x="86732" y="22655"/>
                      <a:pt x="86749" y="22683"/>
                      <a:pt x="86778" y="22683"/>
                    </a:cubicBezTo>
                    <a:cubicBezTo>
                      <a:pt x="86817" y="22683"/>
                      <a:pt x="86876" y="22633"/>
                      <a:pt x="87094" y="22491"/>
                    </a:cubicBezTo>
                    <a:cubicBezTo>
                      <a:pt x="86916" y="21374"/>
                      <a:pt x="86944" y="21842"/>
                      <a:pt x="86980" y="20737"/>
                    </a:cubicBezTo>
                    <a:cubicBezTo>
                      <a:pt x="87101" y="20675"/>
                      <a:pt x="87210" y="20652"/>
                      <a:pt x="87312" y="20652"/>
                    </a:cubicBezTo>
                    <a:cubicBezTo>
                      <a:pt x="87524" y="20652"/>
                      <a:pt x="87703" y="20752"/>
                      <a:pt x="87888" y="20811"/>
                    </a:cubicBezTo>
                    <a:cubicBezTo>
                      <a:pt x="87911" y="20884"/>
                      <a:pt x="87960" y="20958"/>
                      <a:pt x="87946" y="21016"/>
                    </a:cubicBezTo>
                    <a:cubicBezTo>
                      <a:pt x="87673" y="22088"/>
                      <a:pt x="87667" y="22338"/>
                      <a:pt x="87902" y="23337"/>
                    </a:cubicBezTo>
                    <a:cubicBezTo>
                      <a:pt x="86092" y="23989"/>
                      <a:pt x="85864" y="24131"/>
                      <a:pt x="85089" y="24154"/>
                    </a:cubicBezTo>
                    <a:cubicBezTo>
                      <a:pt x="82705" y="24226"/>
                      <a:pt x="81775" y="25703"/>
                      <a:pt x="80624" y="27022"/>
                    </a:cubicBezTo>
                    <a:cubicBezTo>
                      <a:pt x="80552" y="26880"/>
                      <a:pt x="80502" y="26717"/>
                      <a:pt x="80401" y="26600"/>
                    </a:cubicBezTo>
                    <a:cubicBezTo>
                      <a:pt x="80213" y="26381"/>
                      <a:pt x="79784" y="26024"/>
                      <a:pt x="79425" y="25831"/>
                    </a:cubicBezTo>
                    <a:cubicBezTo>
                      <a:pt x="79109" y="25660"/>
                      <a:pt x="78430" y="25388"/>
                      <a:pt x="78232" y="25307"/>
                    </a:cubicBezTo>
                    <a:cubicBezTo>
                      <a:pt x="78481" y="24938"/>
                      <a:pt x="78698" y="24655"/>
                      <a:pt x="79059" y="24430"/>
                    </a:cubicBezTo>
                    <a:cubicBezTo>
                      <a:pt x="80475" y="25585"/>
                      <a:pt x="80613" y="25736"/>
                      <a:pt x="80960" y="25801"/>
                    </a:cubicBezTo>
                    <a:cubicBezTo>
                      <a:pt x="81246" y="25693"/>
                      <a:pt x="81213" y="25513"/>
                      <a:pt x="81133" y="25281"/>
                    </a:cubicBezTo>
                    <a:cubicBezTo>
                      <a:pt x="80678" y="24753"/>
                      <a:pt x="79957" y="24536"/>
                      <a:pt x="79335" y="24068"/>
                    </a:cubicBezTo>
                    <a:cubicBezTo>
                      <a:pt x="79615" y="23764"/>
                      <a:pt x="79866" y="23494"/>
                      <a:pt x="80077" y="23265"/>
                    </a:cubicBezTo>
                    <a:cubicBezTo>
                      <a:pt x="80110" y="23261"/>
                      <a:pt x="80141" y="23259"/>
                      <a:pt x="80170" y="23259"/>
                    </a:cubicBezTo>
                    <a:cubicBezTo>
                      <a:pt x="80672" y="23259"/>
                      <a:pt x="80717" y="23821"/>
                      <a:pt x="81700" y="25061"/>
                    </a:cubicBezTo>
                    <a:cubicBezTo>
                      <a:pt x="81994" y="25027"/>
                      <a:pt x="82064" y="24868"/>
                      <a:pt x="82079" y="24661"/>
                    </a:cubicBezTo>
                    <a:cubicBezTo>
                      <a:pt x="82125" y="23960"/>
                      <a:pt x="81505" y="23546"/>
                      <a:pt x="80624" y="22730"/>
                    </a:cubicBezTo>
                    <a:cubicBezTo>
                      <a:pt x="80941" y="22373"/>
                      <a:pt x="80941" y="22373"/>
                      <a:pt x="81805" y="22017"/>
                    </a:cubicBezTo>
                    <a:cubicBezTo>
                      <a:pt x="82357" y="22603"/>
                      <a:pt x="82388" y="23476"/>
                      <a:pt x="82829" y="24084"/>
                    </a:cubicBezTo>
                    <a:cubicBezTo>
                      <a:pt x="82881" y="24097"/>
                      <a:pt x="82925" y="24103"/>
                      <a:pt x="82964" y="24103"/>
                    </a:cubicBezTo>
                    <a:cubicBezTo>
                      <a:pt x="83168" y="24103"/>
                      <a:pt x="83215" y="23944"/>
                      <a:pt x="83236" y="23787"/>
                    </a:cubicBezTo>
                    <a:cubicBezTo>
                      <a:pt x="83309" y="23234"/>
                      <a:pt x="83099" y="22992"/>
                      <a:pt x="82385" y="21709"/>
                    </a:cubicBezTo>
                    <a:cubicBezTo>
                      <a:pt x="82585" y="21428"/>
                      <a:pt x="82830" y="21225"/>
                      <a:pt x="83259" y="21218"/>
                    </a:cubicBezTo>
                    <a:cubicBezTo>
                      <a:pt x="83613" y="21974"/>
                      <a:pt x="83717" y="22857"/>
                      <a:pt x="84213" y="23522"/>
                    </a:cubicBezTo>
                    <a:cubicBezTo>
                      <a:pt x="84570" y="23414"/>
                      <a:pt x="84627" y="23222"/>
                      <a:pt x="84557" y="23039"/>
                    </a:cubicBezTo>
                    <a:cubicBezTo>
                      <a:pt x="84368" y="22544"/>
                      <a:pt x="84152" y="22058"/>
                      <a:pt x="83929" y="21578"/>
                    </a:cubicBezTo>
                    <a:cubicBezTo>
                      <a:pt x="83837" y="21375"/>
                      <a:pt x="83675" y="21202"/>
                      <a:pt x="83681" y="20970"/>
                    </a:cubicBezTo>
                    <a:cubicBezTo>
                      <a:pt x="84243" y="20665"/>
                      <a:pt x="84387" y="20587"/>
                      <a:pt x="84750" y="20587"/>
                    </a:cubicBezTo>
                    <a:cubicBezTo>
                      <a:pt x="84875" y="20587"/>
                      <a:pt x="85026" y="20597"/>
                      <a:pt x="85229" y="20609"/>
                    </a:cubicBezTo>
                    <a:cubicBezTo>
                      <a:pt x="85329" y="21524"/>
                      <a:pt x="85275" y="22488"/>
                      <a:pt x="85715" y="23350"/>
                    </a:cubicBezTo>
                    <a:cubicBezTo>
                      <a:pt x="85737" y="23393"/>
                      <a:pt x="85840" y="23393"/>
                      <a:pt x="85934" y="23420"/>
                    </a:cubicBezTo>
                    <a:cubicBezTo>
                      <a:pt x="86221" y="22473"/>
                      <a:pt x="85775" y="21561"/>
                      <a:pt x="85753" y="20673"/>
                    </a:cubicBezTo>
                    <a:cubicBezTo>
                      <a:pt x="85893" y="20555"/>
                      <a:pt x="86020" y="20505"/>
                      <a:pt x="86147" y="20505"/>
                    </a:cubicBezTo>
                    <a:close/>
                    <a:moveTo>
                      <a:pt x="76709" y="26464"/>
                    </a:moveTo>
                    <a:cubicBezTo>
                      <a:pt x="76840" y="26915"/>
                      <a:pt x="76838" y="27314"/>
                      <a:pt x="76776" y="27756"/>
                    </a:cubicBezTo>
                    <a:cubicBezTo>
                      <a:pt x="76334" y="27514"/>
                      <a:pt x="75942" y="27297"/>
                      <a:pt x="75408" y="27004"/>
                    </a:cubicBezTo>
                    <a:cubicBezTo>
                      <a:pt x="75914" y="26795"/>
                      <a:pt x="76292" y="26637"/>
                      <a:pt x="76709" y="26464"/>
                    </a:cubicBezTo>
                    <a:close/>
                    <a:moveTo>
                      <a:pt x="14017" y="26496"/>
                    </a:moveTo>
                    <a:cubicBezTo>
                      <a:pt x="14337" y="26728"/>
                      <a:pt x="14568" y="26895"/>
                      <a:pt x="14892" y="27130"/>
                    </a:cubicBezTo>
                    <a:cubicBezTo>
                      <a:pt x="14650" y="27456"/>
                      <a:pt x="14472" y="27696"/>
                      <a:pt x="14225" y="28030"/>
                    </a:cubicBezTo>
                    <a:cubicBezTo>
                      <a:pt x="14153" y="27487"/>
                      <a:pt x="14093" y="27055"/>
                      <a:pt x="14017" y="26496"/>
                    </a:cubicBezTo>
                    <a:close/>
                    <a:moveTo>
                      <a:pt x="62011" y="22905"/>
                    </a:moveTo>
                    <a:cubicBezTo>
                      <a:pt x="62524" y="23141"/>
                      <a:pt x="63096" y="23298"/>
                      <a:pt x="63487" y="23734"/>
                    </a:cubicBezTo>
                    <a:cubicBezTo>
                      <a:pt x="63662" y="24212"/>
                      <a:pt x="63434" y="24594"/>
                      <a:pt x="63293" y="24974"/>
                    </a:cubicBezTo>
                    <a:cubicBezTo>
                      <a:pt x="63030" y="25680"/>
                      <a:pt x="62760" y="26392"/>
                      <a:pt x="62176" y="26916"/>
                    </a:cubicBezTo>
                    <a:cubicBezTo>
                      <a:pt x="61472" y="27925"/>
                      <a:pt x="61057" y="28274"/>
                      <a:pt x="60082" y="28680"/>
                    </a:cubicBezTo>
                    <a:cubicBezTo>
                      <a:pt x="59819" y="28486"/>
                      <a:pt x="59964" y="28200"/>
                      <a:pt x="59940" y="27960"/>
                    </a:cubicBezTo>
                    <a:cubicBezTo>
                      <a:pt x="59881" y="27428"/>
                      <a:pt x="59768" y="26928"/>
                      <a:pt x="59355" y="26464"/>
                    </a:cubicBezTo>
                    <a:cubicBezTo>
                      <a:pt x="59189" y="26460"/>
                      <a:pt x="58993" y="26455"/>
                      <a:pt x="58796" y="26451"/>
                    </a:cubicBezTo>
                    <a:lnTo>
                      <a:pt x="58796" y="26451"/>
                    </a:lnTo>
                    <a:cubicBezTo>
                      <a:pt x="59148" y="26179"/>
                      <a:pt x="59438" y="25807"/>
                      <a:pt x="59929" y="25764"/>
                    </a:cubicBezTo>
                    <a:lnTo>
                      <a:pt x="60094" y="25627"/>
                    </a:lnTo>
                    <a:cubicBezTo>
                      <a:pt x="60225" y="25270"/>
                      <a:pt x="60471" y="25021"/>
                      <a:pt x="60824" y="24876"/>
                    </a:cubicBezTo>
                    <a:cubicBezTo>
                      <a:pt x="60967" y="24613"/>
                      <a:pt x="61113" y="24352"/>
                      <a:pt x="61290" y="24030"/>
                    </a:cubicBezTo>
                    <a:cubicBezTo>
                      <a:pt x="62330" y="24673"/>
                      <a:pt x="62222" y="24639"/>
                      <a:pt x="62704" y="25258"/>
                    </a:cubicBezTo>
                    <a:cubicBezTo>
                      <a:pt x="62939" y="25188"/>
                      <a:pt x="62918" y="25022"/>
                      <a:pt x="62875" y="24895"/>
                    </a:cubicBezTo>
                    <a:cubicBezTo>
                      <a:pt x="62636" y="24198"/>
                      <a:pt x="62448" y="24002"/>
                      <a:pt x="61632" y="23541"/>
                    </a:cubicBezTo>
                    <a:cubicBezTo>
                      <a:pt x="61887" y="22985"/>
                      <a:pt x="61788" y="23169"/>
                      <a:pt x="62011" y="22905"/>
                    </a:cubicBezTo>
                    <a:close/>
                    <a:moveTo>
                      <a:pt x="52595" y="24212"/>
                    </a:moveTo>
                    <a:lnTo>
                      <a:pt x="52595" y="24212"/>
                    </a:lnTo>
                    <a:cubicBezTo>
                      <a:pt x="52813" y="24497"/>
                      <a:pt x="53020" y="24791"/>
                      <a:pt x="53254" y="25061"/>
                    </a:cubicBezTo>
                    <a:cubicBezTo>
                      <a:pt x="54427" y="26422"/>
                      <a:pt x="55612" y="26758"/>
                      <a:pt x="56661" y="26758"/>
                    </a:cubicBezTo>
                    <a:cubicBezTo>
                      <a:pt x="57451" y="26758"/>
                      <a:pt x="58165" y="26567"/>
                      <a:pt x="58738" y="26479"/>
                    </a:cubicBezTo>
                    <a:lnTo>
                      <a:pt x="58738" y="26479"/>
                    </a:lnTo>
                    <a:cubicBezTo>
                      <a:pt x="58707" y="26743"/>
                      <a:pt x="58772" y="26976"/>
                      <a:pt x="58943" y="27192"/>
                    </a:cubicBezTo>
                    <a:cubicBezTo>
                      <a:pt x="59303" y="27643"/>
                      <a:pt x="59475" y="28182"/>
                      <a:pt x="59669" y="28698"/>
                    </a:cubicBezTo>
                    <a:cubicBezTo>
                      <a:pt x="59299" y="28929"/>
                      <a:pt x="59249" y="28965"/>
                      <a:pt x="58883" y="28965"/>
                    </a:cubicBezTo>
                    <a:cubicBezTo>
                      <a:pt x="58823" y="28965"/>
                      <a:pt x="58755" y="28964"/>
                      <a:pt x="58675" y="28963"/>
                    </a:cubicBezTo>
                    <a:cubicBezTo>
                      <a:pt x="58638" y="28872"/>
                      <a:pt x="58562" y="28771"/>
                      <a:pt x="58561" y="28670"/>
                    </a:cubicBezTo>
                    <a:cubicBezTo>
                      <a:pt x="58557" y="28172"/>
                      <a:pt x="58528" y="27680"/>
                      <a:pt x="58227" y="27258"/>
                    </a:cubicBezTo>
                    <a:cubicBezTo>
                      <a:pt x="58102" y="27084"/>
                      <a:pt x="57951" y="26945"/>
                      <a:pt x="57744" y="26945"/>
                    </a:cubicBezTo>
                    <a:cubicBezTo>
                      <a:pt x="57683" y="26945"/>
                      <a:pt x="57618" y="26957"/>
                      <a:pt x="57546" y="26984"/>
                    </a:cubicBezTo>
                    <a:cubicBezTo>
                      <a:pt x="56865" y="27576"/>
                      <a:pt x="57892" y="28256"/>
                      <a:pt x="57998" y="29053"/>
                    </a:cubicBezTo>
                    <a:cubicBezTo>
                      <a:pt x="57883" y="29110"/>
                      <a:pt x="57774" y="29132"/>
                      <a:pt x="57667" y="29132"/>
                    </a:cubicBezTo>
                    <a:cubicBezTo>
                      <a:pt x="57374" y="29132"/>
                      <a:pt x="57101" y="28970"/>
                      <a:pt x="56807" y="28937"/>
                    </a:cubicBezTo>
                    <a:cubicBezTo>
                      <a:pt x="56568" y="28433"/>
                      <a:pt x="56905" y="27728"/>
                      <a:pt x="56246" y="27429"/>
                    </a:cubicBezTo>
                    <a:cubicBezTo>
                      <a:pt x="55902" y="27472"/>
                      <a:pt x="55971" y="27783"/>
                      <a:pt x="55971" y="28686"/>
                    </a:cubicBezTo>
                    <a:cubicBezTo>
                      <a:pt x="55736" y="28577"/>
                      <a:pt x="55570" y="28501"/>
                      <a:pt x="55471" y="28455"/>
                    </a:cubicBezTo>
                    <a:cubicBezTo>
                      <a:pt x="55202" y="27940"/>
                      <a:pt x="55792" y="27647"/>
                      <a:pt x="55389" y="27172"/>
                    </a:cubicBezTo>
                    <a:lnTo>
                      <a:pt x="55389" y="27172"/>
                    </a:lnTo>
                    <a:cubicBezTo>
                      <a:pt x="55058" y="27287"/>
                      <a:pt x="55206" y="27039"/>
                      <a:pt x="54791" y="28053"/>
                    </a:cubicBezTo>
                    <a:cubicBezTo>
                      <a:pt x="54573" y="27872"/>
                      <a:pt x="54406" y="27732"/>
                      <a:pt x="54198" y="27558"/>
                    </a:cubicBezTo>
                    <a:cubicBezTo>
                      <a:pt x="54289" y="27242"/>
                      <a:pt x="54378" y="26933"/>
                      <a:pt x="54463" y="26644"/>
                    </a:cubicBezTo>
                    <a:cubicBezTo>
                      <a:pt x="54349" y="26540"/>
                      <a:pt x="54256" y="26501"/>
                      <a:pt x="54174" y="26501"/>
                    </a:cubicBezTo>
                    <a:cubicBezTo>
                      <a:pt x="53930" y="26501"/>
                      <a:pt x="53783" y="26843"/>
                      <a:pt x="53479" y="26843"/>
                    </a:cubicBezTo>
                    <a:cubicBezTo>
                      <a:pt x="53475" y="26843"/>
                      <a:pt x="53471" y="26843"/>
                      <a:pt x="53468" y="26843"/>
                    </a:cubicBezTo>
                    <a:cubicBezTo>
                      <a:pt x="53405" y="26759"/>
                      <a:pt x="53288" y="26611"/>
                      <a:pt x="53162" y="26445"/>
                    </a:cubicBezTo>
                    <a:cubicBezTo>
                      <a:pt x="53074" y="26158"/>
                      <a:pt x="53534" y="25835"/>
                      <a:pt x="53091" y="25505"/>
                    </a:cubicBezTo>
                    <a:lnTo>
                      <a:pt x="53091" y="25505"/>
                    </a:lnTo>
                    <a:cubicBezTo>
                      <a:pt x="52915" y="25549"/>
                      <a:pt x="52701" y="25602"/>
                      <a:pt x="52447" y="25665"/>
                    </a:cubicBezTo>
                    <a:cubicBezTo>
                      <a:pt x="52344" y="25546"/>
                      <a:pt x="52224" y="25409"/>
                      <a:pt x="52070" y="25232"/>
                    </a:cubicBezTo>
                    <a:cubicBezTo>
                      <a:pt x="52252" y="25005"/>
                      <a:pt x="52412" y="24808"/>
                      <a:pt x="52595" y="24578"/>
                    </a:cubicBezTo>
                    <a:lnTo>
                      <a:pt x="52595" y="24212"/>
                    </a:lnTo>
                    <a:close/>
                    <a:moveTo>
                      <a:pt x="68254" y="27146"/>
                    </a:moveTo>
                    <a:cubicBezTo>
                      <a:pt x="69807" y="27460"/>
                      <a:pt x="69171" y="27373"/>
                      <a:pt x="70635" y="27435"/>
                    </a:cubicBezTo>
                    <a:cubicBezTo>
                      <a:pt x="69963" y="28094"/>
                      <a:pt x="69353" y="28690"/>
                      <a:pt x="68744" y="29287"/>
                    </a:cubicBezTo>
                    <a:cubicBezTo>
                      <a:pt x="68205" y="28076"/>
                      <a:pt x="68174" y="27946"/>
                      <a:pt x="68254" y="27146"/>
                    </a:cubicBezTo>
                    <a:close/>
                    <a:moveTo>
                      <a:pt x="51443" y="26232"/>
                    </a:moveTo>
                    <a:cubicBezTo>
                      <a:pt x="51837" y="26448"/>
                      <a:pt x="51837" y="26448"/>
                      <a:pt x="52059" y="26865"/>
                    </a:cubicBezTo>
                    <a:cubicBezTo>
                      <a:pt x="51787" y="27260"/>
                      <a:pt x="51163" y="27338"/>
                      <a:pt x="51072" y="27978"/>
                    </a:cubicBezTo>
                    <a:cubicBezTo>
                      <a:pt x="51119" y="28046"/>
                      <a:pt x="51201" y="28158"/>
                      <a:pt x="51290" y="28282"/>
                    </a:cubicBezTo>
                    <a:cubicBezTo>
                      <a:pt x="51834" y="28136"/>
                      <a:pt x="52065" y="27615"/>
                      <a:pt x="52521" y="27431"/>
                    </a:cubicBezTo>
                    <a:cubicBezTo>
                      <a:pt x="52909" y="27692"/>
                      <a:pt x="52909" y="27692"/>
                      <a:pt x="53186" y="28137"/>
                    </a:cubicBezTo>
                    <a:cubicBezTo>
                      <a:pt x="53141" y="28190"/>
                      <a:pt x="53106" y="28268"/>
                      <a:pt x="53046" y="28296"/>
                    </a:cubicBezTo>
                    <a:cubicBezTo>
                      <a:pt x="52120" y="28742"/>
                      <a:pt x="51647" y="28788"/>
                      <a:pt x="51657" y="29397"/>
                    </a:cubicBezTo>
                    <a:lnTo>
                      <a:pt x="51657" y="29397"/>
                    </a:lnTo>
                    <a:cubicBezTo>
                      <a:pt x="51266" y="28956"/>
                      <a:pt x="51602" y="29424"/>
                      <a:pt x="50328" y="27574"/>
                    </a:cubicBezTo>
                    <a:cubicBezTo>
                      <a:pt x="50373" y="27269"/>
                      <a:pt x="50677" y="27121"/>
                      <a:pt x="50848" y="26886"/>
                    </a:cubicBezTo>
                    <a:cubicBezTo>
                      <a:pt x="51022" y="26645"/>
                      <a:pt x="51248" y="26442"/>
                      <a:pt x="51443" y="26232"/>
                    </a:cubicBezTo>
                    <a:close/>
                    <a:moveTo>
                      <a:pt x="10566" y="28545"/>
                    </a:moveTo>
                    <a:lnTo>
                      <a:pt x="10566" y="28545"/>
                    </a:lnTo>
                    <a:cubicBezTo>
                      <a:pt x="11501" y="28714"/>
                      <a:pt x="12435" y="28882"/>
                      <a:pt x="13405" y="29063"/>
                    </a:cubicBezTo>
                    <a:cubicBezTo>
                      <a:pt x="13341" y="29246"/>
                      <a:pt x="13293" y="29383"/>
                      <a:pt x="13247" y="29516"/>
                    </a:cubicBezTo>
                    <a:cubicBezTo>
                      <a:pt x="12077" y="29302"/>
                      <a:pt x="11443" y="29071"/>
                      <a:pt x="10566" y="28545"/>
                    </a:cubicBezTo>
                    <a:close/>
                    <a:moveTo>
                      <a:pt x="24017" y="29871"/>
                    </a:moveTo>
                    <a:lnTo>
                      <a:pt x="24017" y="29871"/>
                    </a:lnTo>
                    <a:cubicBezTo>
                      <a:pt x="24011" y="29873"/>
                      <a:pt x="24004" y="29875"/>
                      <a:pt x="23998" y="29877"/>
                    </a:cubicBezTo>
                    <a:lnTo>
                      <a:pt x="23998" y="29877"/>
                    </a:lnTo>
                    <a:cubicBezTo>
                      <a:pt x="23996" y="29884"/>
                      <a:pt x="23994" y="29892"/>
                      <a:pt x="23992" y="29899"/>
                    </a:cubicBezTo>
                    <a:lnTo>
                      <a:pt x="24017" y="29871"/>
                    </a:lnTo>
                    <a:close/>
                    <a:moveTo>
                      <a:pt x="33509" y="13280"/>
                    </a:moveTo>
                    <a:cubicBezTo>
                      <a:pt x="33756" y="14075"/>
                      <a:pt x="33752" y="14908"/>
                      <a:pt x="34325" y="15560"/>
                    </a:cubicBezTo>
                    <a:cubicBezTo>
                      <a:pt x="32232" y="17212"/>
                      <a:pt x="31105" y="17815"/>
                      <a:pt x="30511" y="20108"/>
                    </a:cubicBezTo>
                    <a:cubicBezTo>
                      <a:pt x="29919" y="22391"/>
                      <a:pt x="31426" y="24966"/>
                      <a:pt x="33853" y="25121"/>
                    </a:cubicBezTo>
                    <a:cubicBezTo>
                      <a:pt x="34070" y="25135"/>
                      <a:pt x="34273" y="25141"/>
                      <a:pt x="34463" y="25141"/>
                    </a:cubicBezTo>
                    <a:cubicBezTo>
                      <a:pt x="36119" y="25141"/>
                      <a:pt x="36828" y="24660"/>
                      <a:pt x="37706" y="24415"/>
                    </a:cubicBezTo>
                    <a:lnTo>
                      <a:pt x="37706" y="24415"/>
                    </a:lnTo>
                    <a:cubicBezTo>
                      <a:pt x="37637" y="25102"/>
                      <a:pt x="37990" y="25477"/>
                      <a:pt x="38650" y="26442"/>
                    </a:cubicBezTo>
                    <a:cubicBezTo>
                      <a:pt x="38445" y="26659"/>
                      <a:pt x="38250" y="26865"/>
                      <a:pt x="38032" y="27094"/>
                    </a:cubicBezTo>
                    <a:cubicBezTo>
                      <a:pt x="37550" y="26569"/>
                      <a:pt x="37649" y="25817"/>
                      <a:pt x="37167" y="25326"/>
                    </a:cubicBezTo>
                    <a:lnTo>
                      <a:pt x="37167" y="25326"/>
                    </a:lnTo>
                    <a:cubicBezTo>
                      <a:pt x="36894" y="25966"/>
                      <a:pt x="36943" y="26155"/>
                      <a:pt x="37692" y="27421"/>
                    </a:cubicBezTo>
                    <a:cubicBezTo>
                      <a:pt x="37534" y="27559"/>
                      <a:pt x="37371" y="27702"/>
                      <a:pt x="37205" y="27846"/>
                    </a:cubicBezTo>
                    <a:cubicBezTo>
                      <a:pt x="36742" y="27585"/>
                      <a:pt x="36761" y="27116"/>
                      <a:pt x="36638" y="26742"/>
                    </a:cubicBezTo>
                    <a:cubicBezTo>
                      <a:pt x="36526" y="26401"/>
                      <a:pt x="36545" y="26017"/>
                      <a:pt x="36501" y="25615"/>
                    </a:cubicBezTo>
                    <a:lnTo>
                      <a:pt x="36501" y="25615"/>
                    </a:lnTo>
                    <a:cubicBezTo>
                      <a:pt x="35860" y="26138"/>
                      <a:pt x="35878" y="26559"/>
                      <a:pt x="36557" y="28216"/>
                    </a:cubicBezTo>
                    <a:cubicBezTo>
                      <a:pt x="36494" y="28470"/>
                      <a:pt x="36271" y="28547"/>
                      <a:pt x="36064" y="28650"/>
                    </a:cubicBezTo>
                    <a:cubicBezTo>
                      <a:pt x="36013" y="28612"/>
                      <a:pt x="35926" y="28586"/>
                      <a:pt x="35912" y="28537"/>
                    </a:cubicBezTo>
                    <a:cubicBezTo>
                      <a:pt x="35611" y="27523"/>
                      <a:pt x="35607" y="26471"/>
                      <a:pt x="35525" y="25386"/>
                    </a:cubicBezTo>
                    <a:cubicBezTo>
                      <a:pt x="35420" y="25427"/>
                      <a:pt x="35295" y="25437"/>
                      <a:pt x="35244" y="25502"/>
                    </a:cubicBezTo>
                    <a:cubicBezTo>
                      <a:pt x="35030" y="25780"/>
                      <a:pt x="34948" y="26099"/>
                      <a:pt x="34950" y="26458"/>
                    </a:cubicBezTo>
                    <a:cubicBezTo>
                      <a:pt x="34951" y="27146"/>
                      <a:pt x="35238" y="28091"/>
                      <a:pt x="35478" y="28913"/>
                    </a:cubicBezTo>
                    <a:cubicBezTo>
                      <a:pt x="35232" y="29249"/>
                      <a:pt x="34896" y="29389"/>
                      <a:pt x="34511" y="29443"/>
                    </a:cubicBezTo>
                    <a:lnTo>
                      <a:pt x="34530" y="29422"/>
                    </a:lnTo>
                    <a:lnTo>
                      <a:pt x="34530" y="29422"/>
                    </a:lnTo>
                    <a:cubicBezTo>
                      <a:pt x="33914" y="29733"/>
                      <a:pt x="33714" y="29834"/>
                      <a:pt x="33412" y="29834"/>
                    </a:cubicBezTo>
                    <a:cubicBezTo>
                      <a:pt x="33267" y="29834"/>
                      <a:pt x="33099" y="29810"/>
                      <a:pt x="32849" y="29775"/>
                    </a:cubicBezTo>
                    <a:cubicBezTo>
                      <a:pt x="32832" y="29744"/>
                      <a:pt x="32796" y="29711"/>
                      <a:pt x="32799" y="29682"/>
                    </a:cubicBezTo>
                    <a:cubicBezTo>
                      <a:pt x="33001" y="26817"/>
                      <a:pt x="32891" y="27736"/>
                      <a:pt x="33477" y="25876"/>
                    </a:cubicBezTo>
                    <a:cubicBezTo>
                      <a:pt x="33426" y="25788"/>
                      <a:pt x="33356" y="25748"/>
                      <a:pt x="33281" y="25748"/>
                    </a:cubicBezTo>
                    <a:cubicBezTo>
                      <a:pt x="33205" y="25748"/>
                      <a:pt x="33123" y="25790"/>
                      <a:pt x="33051" y="25868"/>
                    </a:cubicBezTo>
                    <a:cubicBezTo>
                      <a:pt x="31948" y="27069"/>
                      <a:pt x="32270" y="28701"/>
                      <a:pt x="32326" y="29834"/>
                    </a:cubicBezTo>
                    <a:cubicBezTo>
                      <a:pt x="32266" y="29919"/>
                      <a:pt x="32185" y="29944"/>
                      <a:pt x="32095" y="29944"/>
                    </a:cubicBezTo>
                    <a:cubicBezTo>
                      <a:pt x="31972" y="29944"/>
                      <a:pt x="31830" y="29898"/>
                      <a:pt x="31700" y="29896"/>
                    </a:cubicBezTo>
                    <a:cubicBezTo>
                      <a:pt x="31465" y="29527"/>
                      <a:pt x="31588" y="29186"/>
                      <a:pt x="31654" y="28864"/>
                    </a:cubicBezTo>
                    <a:cubicBezTo>
                      <a:pt x="31860" y="27863"/>
                      <a:pt x="31990" y="26845"/>
                      <a:pt x="32399" y="25894"/>
                    </a:cubicBezTo>
                    <a:cubicBezTo>
                      <a:pt x="32432" y="25821"/>
                      <a:pt x="32347" y="25698"/>
                      <a:pt x="32320" y="25608"/>
                    </a:cubicBezTo>
                    <a:cubicBezTo>
                      <a:pt x="32305" y="25607"/>
                      <a:pt x="32291" y="25606"/>
                      <a:pt x="32277" y="25606"/>
                    </a:cubicBezTo>
                    <a:cubicBezTo>
                      <a:pt x="31448" y="25606"/>
                      <a:pt x="31293" y="27817"/>
                      <a:pt x="31053" y="29731"/>
                    </a:cubicBezTo>
                    <a:cubicBezTo>
                      <a:pt x="30931" y="29755"/>
                      <a:pt x="30807" y="29767"/>
                      <a:pt x="30680" y="29767"/>
                    </a:cubicBezTo>
                    <a:cubicBezTo>
                      <a:pt x="29982" y="29767"/>
                      <a:pt x="29234" y="29407"/>
                      <a:pt x="28573" y="28750"/>
                    </a:cubicBezTo>
                    <a:lnTo>
                      <a:pt x="28573" y="28750"/>
                    </a:lnTo>
                    <a:cubicBezTo>
                      <a:pt x="28578" y="28755"/>
                      <a:pt x="28584" y="28759"/>
                      <a:pt x="28590" y="28763"/>
                    </a:cubicBezTo>
                    <a:lnTo>
                      <a:pt x="28564" y="28742"/>
                    </a:lnTo>
                    <a:lnTo>
                      <a:pt x="28564" y="28742"/>
                    </a:lnTo>
                    <a:cubicBezTo>
                      <a:pt x="28567" y="28745"/>
                      <a:pt x="28570" y="28748"/>
                      <a:pt x="28573" y="28750"/>
                    </a:cubicBezTo>
                    <a:lnTo>
                      <a:pt x="28573" y="28750"/>
                    </a:lnTo>
                    <a:cubicBezTo>
                      <a:pt x="27176" y="27708"/>
                      <a:pt x="26573" y="26294"/>
                      <a:pt x="26577" y="24533"/>
                    </a:cubicBezTo>
                    <a:lnTo>
                      <a:pt x="26577" y="24533"/>
                    </a:lnTo>
                    <a:cubicBezTo>
                      <a:pt x="26687" y="24615"/>
                      <a:pt x="26744" y="24659"/>
                      <a:pt x="26859" y="24744"/>
                    </a:cubicBezTo>
                    <a:cubicBezTo>
                      <a:pt x="26905" y="24701"/>
                      <a:pt x="27763" y="23465"/>
                      <a:pt x="28519" y="22796"/>
                    </a:cubicBezTo>
                    <a:cubicBezTo>
                      <a:pt x="29369" y="22045"/>
                      <a:pt x="29734" y="21995"/>
                      <a:pt x="29853" y="21552"/>
                    </a:cubicBezTo>
                    <a:cubicBezTo>
                      <a:pt x="29745" y="21520"/>
                      <a:pt x="29647" y="21459"/>
                      <a:pt x="29566" y="21459"/>
                    </a:cubicBezTo>
                    <a:cubicBezTo>
                      <a:pt x="29556" y="21459"/>
                      <a:pt x="29545" y="21460"/>
                      <a:pt x="29535" y="21462"/>
                    </a:cubicBezTo>
                    <a:cubicBezTo>
                      <a:pt x="29121" y="21566"/>
                      <a:pt x="28771" y="21791"/>
                      <a:pt x="28466" y="22090"/>
                    </a:cubicBezTo>
                    <a:cubicBezTo>
                      <a:pt x="27868" y="22674"/>
                      <a:pt x="27265" y="23254"/>
                      <a:pt x="26901" y="24009"/>
                    </a:cubicBezTo>
                    <a:cubicBezTo>
                      <a:pt x="26698" y="23992"/>
                      <a:pt x="26729" y="24126"/>
                      <a:pt x="26794" y="22640"/>
                    </a:cubicBezTo>
                    <a:cubicBezTo>
                      <a:pt x="27682" y="21774"/>
                      <a:pt x="27798" y="21900"/>
                      <a:pt x="29000" y="21228"/>
                    </a:cubicBezTo>
                    <a:cubicBezTo>
                      <a:pt x="29352" y="21028"/>
                      <a:pt x="29825" y="21061"/>
                      <a:pt x="30130" y="20650"/>
                    </a:cubicBezTo>
                    <a:cubicBezTo>
                      <a:pt x="30021" y="20577"/>
                      <a:pt x="29948" y="20493"/>
                      <a:pt x="29862" y="20479"/>
                    </a:cubicBezTo>
                    <a:cubicBezTo>
                      <a:pt x="29765" y="20463"/>
                      <a:pt x="29672" y="20454"/>
                      <a:pt x="29580" y="20454"/>
                    </a:cubicBezTo>
                    <a:cubicBezTo>
                      <a:pt x="28878" y="20454"/>
                      <a:pt x="28295" y="20941"/>
                      <a:pt x="27009" y="21783"/>
                    </a:cubicBezTo>
                    <a:cubicBezTo>
                      <a:pt x="26950" y="21132"/>
                      <a:pt x="27135" y="20577"/>
                      <a:pt x="27437" y="20051"/>
                    </a:cubicBezTo>
                    <a:lnTo>
                      <a:pt x="27437" y="20051"/>
                    </a:lnTo>
                    <a:lnTo>
                      <a:pt x="27422" y="20073"/>
                    </a:lnTo>
                    <a:cubicBezTo>
                      <a:pt x="27670" y="19315"/>
                      <a:pt x="27952" y="18574"/>
                      <a:pt x="28350" y="17920"/>
                    </a:cubicBezTo>
                    <a:cubicBezTo>
                      <a:pt x="28488" y="17858"/>
                      <a:pt x="28599" y="17825"/>
                      <a:pt x="28736" y="17825"/>
                    </a:cubicBezTo>
                    <a:cubicBezTo>
                      <a:pt x="29059" y="17825"/>
                      <a:pt x="29527" y="18003"/>
                      <a:pt x="30827" y="18394"/>
                    </a:cubicBezTo>
                    <a:cubicBezTo>
                      <a:pt x="30925" y="18256"/>
                      <a:pt x="31003" y="18148"/>
                      <a:pt x="31096" y="18019"/>
                    </a:cubicBezTo>
                    <a:cubicBezTo>
                      <a:pt x="30461" y="17332"/>
                      <a:pt x="29573" y="17512"/>
                      <a:pt x="28855" y="17216"/>
                    </a:cubicBezTo>
                    <a:cubicBezTo>
                      <a:pt x="28907" y="16835"/>
                      <a:pt x="29128" y="16598"/>
                      <a:pt x="29486" y="16390"/>
                    </a:cubicBezTo>
                    <a:cubicBezTo>
                      <a:pt x="30106" y="16700"/>
                      <a:pt x="30748" y="17021"/>
                      <a:pt x="31386" y="17340"/>
                    </a:cubicBezTo>
                    <a:cubicBezTo>
                      <a:pt x="31511" y="17276"/>
                      <a:pt x="31609" y="17227"/>
                      <a:pt x="31727" y="17166"/>
                    </a:cubicBezTo>
                    <a:cubicBezTo>
                      <a:pt x="31695" y="17052"/>
                      <a:pt x="31696" y="16914"/>
                      <a:pt x="31628" y="16851"/>
                    </a:cubicBezTo>
                    <a:cubicBezTo>
                      <a:pt x="30945" y="16205"/>
                      <a:pt x="30147" y="16118"/>
                      <a:pt x="29730" y="16039"/>
                    </a:cubicBezTo>
                    <a:cubicBezTo>
                      <a:pt x="29935" y="15595"/>
                      <a:pt x="30260" y="15353"/>
                      <a:pt x="30651" y="15118"/>
                    </a:cubicBezTo>
                    <a:cubicBezTo>
                      <a:pt x="31424" y="15281"/>
                      <a:pt x="31824" y="16046"/>
                      <a:pt x="32567" y="16367"/>
                    </a:cubicBezTo>
                    <a:cubicBezTo>
                      <a:pt x="32659" y="16294"/>
                      <a:pt x="32766" y="16208"/>
                      <a:pt x="32885" y="16114"/>
                    </a:cubicBezTo>
                    <a:cubicBezTo>
                      <a:pt x="32527" y="15369"/>
                      <a:pt x="31842" y="15089"/>
                      <a:pt x="31183" y="14688"/>
                    </a:cubicBezTo>
                    <a:cubicBezTo>
                      <a:pt x="31421" y="14370"/>
                      <a:pt x="31755" y="14243"/>
                      <a:pt x="32152" y="14101"/>
                    </a:cubicBezTo>
                    <a:cubicBezTo>
                      <a:pt x="32634" y="15042"/>
                      <a:pt x="32704" y="15433"/>
                      <a:pt x="33258" y="15612"/>
                    </a:cubicBezTo>
                    <a:cubicBezTo>
                      <a:pt x="33547" y="15218"/>
                      <a:pt x="33178" y="14968"/>
                      <a:pt x="33080" y="14678"/>
                    </a:cubicBezTo>
                    <a:cubicBezTo>
                      <a:pt x="32982" y="14394"/>
                      <a:pt x="32827" y="14130"/>
                      <a:pt x="32711" y="13887"/>
                    </a:cubicBezTo>
                    <a:cubicBezTo>
                      <a:pt x="32874" y="13480"/>
                      <a:pt x="33199" y="13405"/>
                      <a:pt x="33509" y="13280"/>
                    </a:cubicBezTo>
                    <a:close/>
                    <a:moveTo>
                      <a:pt x="73885" y="27378"/>
                    </a:moveTo>
                    <a:cubicBezTo>
                      <a:pt x="74390" y="27540"/>
                      <a:pt x="74737" y="27651"/>
                      <a:pt x="75089" y="27764"/>
                    </a:cubicBezTo>
                    <a:cubicBezTo>
                      <a:pt x="75435" y="28657"/>
                      <a:pt x="74961" y="29403"/>
                      <a:pt x="74862" y="30216"/>
                    </a:cubicBezTo>
                    <a:cubicBezTo>
                      <a:pt x="74682" y="30204"/>
                      <a:pt x="74579" y="30196"/>
                      <a:pt x="74416" y="30184"/>
                    </a:cubicBezTo>
                    <a:cubicBezTo>
                      <a:pt x="74575" y="29230"/>
                      <a:pt x="74376" y="28348"/>
                      <a:pt x="73885" y="27378"/>
                    </a:cubicBezTo>
                    <a:close/>
                    <a:moveTo>
                      <a:pt x="73091" y="27436"/>
                    </a:moveTo>
                    <a:cubicBezTo>
                      <a:pt x="73213" y="27436"/>
                      <a:pt x="73339" y="27466"/>
                      <a:pt x="73471" y="27551"/>
                    </a:cubicBezTo>
                    <a:cubicBezTo>
                      <a:pt x="73900" y="28364"/>
                      <a:pt x="73784" y="29269"/>
                      <a:pt x="73846" y="30184"/>
                    </a:cubicBezTo>
                    <a:cubicBezTo>
                      <a:pt x="73460" y="30294"/>
                      <a:pt x="73142" y="30382"/>
                      <a:pt x="72783" y="30482"/>
                    </a:cubicBezTo>
                    <a:cubicBezTo>
                      <a:pt x="72265" y="29614"/>
                      <a:pt x="71417" y="29249"/>
                      <a:pt x="70500" y="29079"/>
                    </a:cubicBezTo>
                    <a:cubicBezTo>
                      <a:pt x="70400" y="28857"/>
                      <a:pt x="70517" y="28751"/>
                      <a:pt x="70624" y="28650"/>
                    </a:cubicBezTo>
                    <a:cubicBezTo>
                      <a:pt x="71155" y="28149"/>
                      <a:pt x="71755" y="27772"/>
                      <a:pt x="72466" y="27586"/>
                    </a:cubicBezTo>
                    <a:cubicBezTo>
                      <a:pt x="72672" y="27532"/>
                      <a:pt x="72875" y="27436"/>
                      <a:pt x="73091" y="27436"/>
                    </a:cubicBezTo>
                    <a:close/>
                    <a:moveTo>
                      <a:pt x="75815" y="28189"/>
                    </a:moveTo>
                    <a:cubicBezTo>
                      <a:pt x="75879" y="28189"/>
                      <a:pt x="76010" y="28299"/>
                      <a:pt x="76637" y="28735"/>
                    </a:cubicBezTo>
                    <a:cubicBezTo>
                      <a:pt x="76454" y="29491"/>
                      <a:pt x="76223" y="30086"/>
                      <a:pt x="75616" y="30508"/>
                    </a:cubicBezTo>
                    <a:cubicBezTo>
                      <a:pt x="75852" y="28950"/>
                      <a:pt x="75786" y="29015"/>
                      <a:pt x="75716" y="28245"/>
                    </a:cubicBezTo>
                    <a:cubicBezTo>
                      <a:pt x="75768" y="28217"/>
                      <a:pt x="75783" y="28189"/>
                      <a:pt x="75815" y="28189"/>
                    </a:cubicBezTo>
                    <a:close/>
                    <a:moveTo>
                      <a:pt x="66335" y="25837"/>
                    </a:moveTo>
                    <a:cubicBezTo>
                      <a:pt x="66810" y="26186"/>
                      <a:pt x="67204" y="26475"/>
                      <a:pt x="67648" y="26801"/>
                    </a:cubicBezTo>
                    <a:cubicBezTo>
                      <a:pt x="67818" y="28327"/>
                      <a:pt x="67419" y="27309"/>
                      <a:pt x="68523" y="29923"/>
                    </a:cubicBezTo>
                    <a:cubicBezTo>
                      <a:pt x="68442" y="30094"/>
                      <a:pt x="68350" y="30284"/>
                      <a:pt x="68236" y="30521"/>
                    </a:cubicBezTo>
                    <a:cubicBezTo>
                      <a:pt x="67101" y="29135"/>
                      <a:pt x="66603" y="27580"/>
                      <a:pt x="66335" y="25837"/>
                    </a:cubicBezTo>
                    <a:close/>
                    <a:moveTo>
                      <a:pt x="97080" y="30272"/>
                    </a:moveTo>
                    <a:lnTo>
                      <a:pt x="97080" y="31122"/>
                    </a:lnTo>
                    <a:lnTo>
                      <a:pt x="97018" y="31122"/>
                    </a:lnTo>
                    <a:lnTo>
                      <a:pt x="97018" y="30272"/>
                    </a:lnTo>
                    <a:close/>
                    <a:moveTo>
                      <a:pt x="69971" y="29477"/>
                    </a:moveTo>
                    <a:cubicBezTo>
                      <a:pt x="70640" y="29916"/>
                      <a:pt x="71442" y="30183"/>
                      <a:pt x="71999" y="30914"/>
                    </a:cubicBezTo>
                    <a:cubicBezTo>
                      <a:pt x="71854" y="31043"/>
                      <a:pt x="71726" y="31158"/>
                      <a:pt x="71609" y="31265"/>
                    </a:cubicBezTo>
                    <a:cubicBezTo>
                      <a:pt x="70674" y="30626"/>
                      <a:pt x="70664" y="30623"/>
                      <a:pt x="69400" y="30485"/>
                    </a:cubicBezTo>
                    <a:cubicBezTo>
                      <a:pt x="69471" y="29905"/>
                      <a:pt x="69471" y="29905"/>
                      <a:pt x="69971" y="29477"/>
                    </a:cubicBezTo>
                    <a:close/>
                    <a:moveTo>
                      <a:pt x="27735" y="30441"/>
                    </a:moveTo>
                    <a:cubicBezTo>
                      <a:pt x="28021" y="30532"/>
                      <a:pt x="28090" y="30763"/>
                      <a:pt x="28110" y="31022"/>
                    </a:cubicBezTo>
                    <a:lnTo>
                      <a:pt x="28110" y="31022"/>
                    </a:lnTo>
                    <a:cubicBezTo>
                      <a:pt x="27705" y="31165"/>
                      <a:pt x="27299" y="31309"/>
                      <a:pt x="26887" y="31456"/>
                    </a:cubicBezTo>
                    <a:cubicBezTo>
                      <a:pt x="26995" y="31038"/>
                      <a:pt x="26995" y="31038"/>
                      <a:pt x="27735" y="30441"/>
                    </a:cubicBezTo>
                    <a:close/>
                    <a:moveTo>
                      <a:pt x="76975" y="29229"/>
                    </a:moveTo>
                    <a:cubicBezTo>
                      <a:pt x="77579" y="29663"/>
                      <a:pt x="77842" y="30239"/>
                      <a:pt x="78083" y="30876"/>
                    </a:cubicBezTo>
                    <a:cubicBezTo>
                      <a:pt x="77779" y="31113"/>
                      <a:pt x="77465" y="31359"/>
                      <a:pt x="77125" y="31623"/>
                    </a:cubicBezTo>
                    <a:cubicBezTo>
                      <a:pt x="76933" y="31422"/>
                      <a:pt x="76754" y="31232"/>
                      <a:pt x="76558" y="31028"/>
                    </a:cubicBezTo>
                    <a:cubicBezTo>
                      <a:pt x="76648" y="30368"/>
                      <a:pt x="76523" y="30870"/>
                      <a:pt x="76975" y="29229"/>
                    </a:cubicBezTo>
                    <a:close/>
                    <a:moveTo>
                      <a:pt x="80349" y="27448"/>
                    </a:moveTo>
                    <a:cubicBezTo>
                      <a:pt x="80374" y="27567"/>
                      <a:pt x="80419" y="27647"/>
                      <a:pt x="80396" y="27700"/>
                    </a:cubicBezTo>
                    <a:cubicBezTo>
                      <a:pt x="80086" y="28451"/>
                      <a:pt x="79977" y="29227"/>
                      <a:pt x="80002" y="30038"/>
                    </a:cubicBezTo>
                    <a:cubicBezTo>
                      <a:pt x="80022" y="30661"/>
                      <a:pt x="80287" y="31210"/>
                      <a:pt x="80479" y="31841"/>
                    </a:cubicBezTo>
                    <a:cubicBezTo>
                      <a:pt x="80315" y="31975"/>
                      <a:pt x="80231" y="32047"/>
                      <a:pt x="80091" y="32162"/>
                    </a:cubicBezTo>
                    <a:cubicBezTo>
                      <a:pt x="79921" y="31851"/>
                      <a:pt x="79760" y="31559"/>
                      <a:pt x="79619" y="31303"/>
                    </a:cubicBezTo>
                    <a:cubicBezTo>
                      <a:pt x="79692" y="31074"/>
                      <a:pt x="79747" y="30899"/>
                      <a:pt x="79816" y="30684"/>
                    </a:cubicBezTo>
                    <a:cubicBezTo>
                      <a:pt x="79608" y="30588"/>
                      <a:pt x="79410" y="30498"/>
                      <a:pt x="79167" y="30385"/>
                    </a:cubicBezTo>
                    <a:cubicBezTo>
                      <a:pt x="79134" y="30201"/>
                      <a:pt x="79098" y="29989"/>
                      <a:pt x="79058" y="29751"/>
                    </a:cubicBezTo>
                    <a:cubicBezTo>
                      <a:pt x="78895" y="29686"/>
                      <a:pt x="78723" y="29618"/>
                      <a:pt x="78553" y="29550"/>
                    </a:cubicBezTo>
                    <a:cubicBezTo>
                      <a:pt x="77906" y="28673"/>
                      <a:pt x="77765" y="28272"/>
                      <a:pt x="77846" y="27461"/>
                    </a:cubicBezTo>
                    <a:lnTo>
                      <a:pt x="77846" y="27461"/>
                    </a:lnTo>
                    <a:cubicBezTo>
                      <a:pt x="78227" y="27462"/>
                      <a:pt x="78557" y="27643"/>
                      <a:pt x="78902" y="27772"/>
                    </a:cubicBezTo>
                    <a:cubicBezTo>
                      <a:pt x="79159" y="27866"/>
                      <a:pt x="79380" y="28089"/>
                      <a:pt x="79669" y="28089"/>
                    </a:cubicBezTo>
                    <a:cubicBezTo>
                      <a:pt x="79729" y="28089"/>
                      <a:pt x="79791" y="28080"/>
                      <a:pt x="79858" y="28058"/>
                    </a:cubicBezTo>
                    <a:cubicBezTo>
                      <a:pt x="80163" y="28002"/>
                      <a:pt x="79942" y="27461"/>
                      <a:pt x="80349" y="27448"/>
                    </a:cubicBezTo>
                    <a:close/>
                    <a:moveTo>
                      <a:pt x="62715" y="27917"/>
                    </a:moveTo>
                    <a:cubicBezTo>
                      <a:pt x="63434" y="30543"/>
                      <a:pt x="63080" y="29441"/>
                      <a:pt x="64028" y="32018"/>
                    </a:cubicBezTo>
                    <a:cubicBezTo>
                      <a:pt x="63690" y="32139"/>
                      <a:pt x="63372" y="32191"/>
                      <a:pt x="63056" y="32191"/>
                    </a:cubicBezTo>
                    <a:cubicBezTo>
                      <a:pt x="62922" y="32191"/>
                      <a:pt x="62789" y="32182"/>
                      <a:pt x="62654" y="32164"/>
                    </a:cubicBezTo>
                    <a:lnTo>
                      <a:pt x="62654" y="32164"/>
                    </a:lnTo>
                    <a:cubicBezTo>
                      <a:pt x="62384" y="30738"/>
                      <a:pt x="61729" y="28227"/>
                      <a:pt x="62715" y="27917"/>
                    </a:cubicBezTo>
                    <a:close/>
                    <a:moveTo>
                      <a:pt x="96769" y="31635"/>
                    </a:moveTo>
                    <a:lnTo>
                      <a:pt x="96769" y="31635"/>
                    </a:lnTo>
                    <a:cubicBezTo>
                      <a:pt x="96912" y="31904"/>
                      <a:pt x="96985" y="32168"/>
                      <a:pt x="96724" y="32380"/>
                    </a:cubicBezTo>
                    <a:lnTo>
                      <a:pt x="96724" y="32380"/>
                    </a:lnTo>
                    <a:cubicBezTo>
                      <a:pt x="96740" y="32132"/>
                      <a:pt x="96754" y="31884"/>
                      <a:pt x="96769" y="31635"/>
                    </a:cubicBezTo>
                    <a:close/>
                    <a:moveTo>
                      <a:pt x="69508" y="31039"/>
                    </a:moveTo>
                    <a:cubicBezTo>
                      <a:pt x="69580" y="31039"/>
                      <a:pt x="69653" y="31056"/>
                      <a:pt x="69725" y="31084"/>
                    </a:cubicBezTo>
                    <a:cubicBezTo>
                      <a:pt x="70209" y="31274"/>
                      <a:pt x="70702" y="31459"/>
                      <a:pt x="71121" y="31864"/>
                    </a:cubicBezTo>
                    <a:cubicBezTo>
                      <a:pt x="71006" y="32095"/>
                      <a:pt x="70894" y="32320"/>
                      <a:pt x="70784" y="32542"/>
                    </a:cubicBezTo>
                    <a:cubicBezTo>
                      <a:pt x="70112" y="32279"/>
                      <a:pt x="69919" y="32204"/>
                      <a:pt x="69604" y="32204"/>
                    </a:cubicBezTo>
                    <a:cubicBezTo>
                      <a:pt x="69477" y="32204"/>
                      <a:pt x="69331" y="32216"/>
                      <a:pt x="69125" y="32233"/>
                    </a:cubicBezTo>
                    <a:cubicBezTo>
                      <a:pt x="69056" y="31871"/>
                      <a:pt x="69052" y="32132"/>
                      <a:pt x="69104" y="31287"/>
                    </a:cubicBezTo>
                    <a:cubicBezTo>
                      <a:pt x="69220" y="31107"/>
                      <a:pt x="69363" y="31039"/>
                      <a:pt x="69508" y="31039"/>
                    </a:cubicBezTo>
                    <a:close/>
                    <a:moveTo>
                      <a:pt x="61569" y="28838"/>
                    </a:moveTo>
                    <a:cubicBezTo>
                      <a:pt x="61641" y="28932"/>
                      <a:pt x="61704" y="28979"/>
                      <a:pt x="61716" y="29035"/>
                    </a:cubicBezTo>
                    <a:cubicBezTo>
                      <a:pt x="62223" y="31696"/>
                      <a:pt x="62177" y="32086"/>
                      <a:pt x="62623" y="32182"/>
                    </a:cubicBezTo>
                    <a:lnTo>
                      <a:pt x="62623" y="32182"/>
                    </a:lnTo>
                    <a:cubicBezTo>
                      <a:pt x="62359" y="32519"/>
                      <a:pt x="61929" y="32322"/>
                      <a:pt x="61627" y="32566"/>
                    </a:cubicBezTo>
                    <a:cubicBezTo>
                      <a:pt x="61161" y="31485"/>
                      <a:pt x="61377" y="30390"/>
                      <a:pt x="61095" y="29344"/>
                    </a:cubicBezTo>
                    <a:cubicBezTo>
                      <a:pt x="61260" y="29167"/>
                      <a:pt x="61410" y="29007"/>
                      <a:pt x="61569" y="28838"/>
                    </a:cubicBezTo>
                    <a:close/>
                    <a:moveTo>
                      <a:pt x="60649" y="29409"/>
                    </a:moveTo>
                    <a:cubicBezTo>
                      <a:pt x="60816" y="30555"/>
                      <a:pt x="60963" y="31562"/>
                      <a:pt x="61118" y="32616"/>
                    </a:cubicBezTo>
                    <a:cubicBezTo>
                      <a:pt x="61035" y="32766"/>
                      <a:pt x="60904" y="32836"/>
                      <a:pt x="60726" y="32836"/>
                    </a:cubicBezTo>
                    <a:cubicBezTo>
                      <a:pt x="60635" y="32836"/>
                      <a:pt x="60533" y="32817"/>
                      <a:pt x="60418" y="32782"/>
                    </a:cubicBezTo>
                    <a:cubicBezTo>
                      <a:pt x="59946" y="31857"/>
                      <a:pt x="60314" y="30778"/>
                      <a:pt x="59987" y="29754"/>
                    </a:cubicBezTo>
                    <a:cubicBezTo>
                      <a:pt x="60173" y="29657"/>
                      <a:pt x="60364" y="29558"/>
                      <a:pt x="60649" y="29409"/>
                    </a:cubicBezTo>
                    <a:close/>
                    <a:moveTo>
                      <a:pt x="64599" y="22710"/>
                    </a:moveTo>
                    <a:cubicBezTo>
                      <a:pt x="65035" y="23652"/>
                      <a:pt x="65368" y="24367"/>
                      <a:pt x="65752" y="25194"/>
                    </a:cubicBezTo>
                    <a:cubicBezTo>
                      <a:pt x="65837" y="27348"/>
                      <a:pt x="66560" y="29385"/>
                      <a:pt x="68105" y="31107"/>
                    </a:cubicBezTo>
                    <a:cubicBezTo>
                      <a:pt x="67887" y="32612"/>
                      <a:pt x="67941" y="32046"/>
                      <a:pt x="67941" y="33277"/>
                    </a:cubicBezTo>
                    <a:cubicBezTo>
                      <a:pt x="67763" y="33184"/>
                      <a:pt x="67632" y="33117"/>
                      <a:pt x="67501" y="33047"/>
                    </a:cubicBezTo>
                    <a:cubicBezTo>
                      <a:pt x="67166" y="32487"/>
                      <a:pt x="66836" y="31936"/>
                      <a:pt x="66512" y="31379"/>
                    </a:cubicBezTo>
                    <a:cubicBezTo>
                      <a:pt x="64526" y="27969"/>
                      <a:pt x="64668" y="24915"/>
                      <a:pt x="64659" y="24779"/>
                    </a:cubicBezTo>
                    <a:cubicBezTo>
                      <a:pt x="64604" y="24746"/>
                      <a:pt x="64558" y="24733"/>
                      <a:pt x="64520" y="24733"/>
                    </a:cubicBezTo>
                    <a:cubicBezTo>
                      <a:pt x="64403" y="24733"/>
                      <a:pt x="64354" y="24856"/>
                      <a:pt x="64338" y="24941"/>
                    </a:cubicBezTo>
                    <a:cubicBezTo>
                      <a:pt x="64285" y="25236"/>
                      <a:pt x="64230" y="25545"/>
                      <a:pt x="64258" y="25840"/>
                    </a:cubicBezTo>
                    <a:cubicBezTo>
                      <a:pt x="64633" y="29754"/>
                      <a:pt x="65833" y="31298"/>
                      <a:pt x="66665" y="32492"/>
                    </a:cubicBezTo>
                    <a:cubicBezTo>
                      <a:pt x="66572" y="32514"/>
                      <a:pt x="66558" y="32539"/>
                      <a:pt x="66498" y="32539"/>
                    </a:cubicBezTo>
                    <a:cubicBezTo>
                      <a:pt x="66380" y="32539"/>
                      <a:pt x="66084" y="32443"/>
                      <a:pt x="64669" y="32040"/>
                    </a:cubicBezTo>
                    <a:cubicBezTo>
                      <a:pt x="63912" y="31362"/>
                      <a:pt x="63474" y="29080"/>
                      <a:pt x="63188" y="27704"/>
                    </a:cubicBezTo>
                    <a:cubicBezTo>
                      <a:pt x="62969" y="26638"/>
                      <a:pt x="63941" y="26237"/>
                      <a:pt x="64599" y="22710"/>
                    </a:cubicBezTo>
                    <a:close/>
                    <a:moveTo>
                      <a:pt x="59301" y="29743"/>
                    </a:moveTo>
                    <a:cubicBezTo>
                      <a:pt x="59755" y="30178"/>
                      <a:pt x="59613" y="30779"/>
                      <a:pt x="59716" y="31303"/>
                    </a:cubicBezTo>
                    <a:cubicBezTo>
                      <a:pt x="59827" y="31852"/>
                      <a:pt x="59914" y="32407"/>
                      <a:pt x="60021" y="33017"/>
                    </a:cubicBezTo>
                    <a:cubicBezTo>
                      <a:pt x="59836" y="33091"/>
                      <a:pt x="59604" y="33182"/>
                      <a:pt x="59331" y="33289"/>
                    </a:cubicBezTo>
                    <a:cubicBezTo>
                      <a:pt x="59191" y="32122"/>
                      <a:pt x="59058" y="31018"/>
                      <a:pt x="58926" y="29914"/>
                    </a:cubicBezTo>
                    <a:cubicBezTo>
                      <a:pt x="59046" y="29860"/>
                      <a:pt x="59147" y="29813"/>
                      <a:pt x="59301" y="29743"/>
                    </a:cubicBezTo>
                    <a:close/>
                    <a:moveTo>
                      <a:pt x="58295" y="29877"/>
                    </a:moveTo>
                    <a:cubicBezTo>
                      <a:pt x="58695" y="31066"/>
                      <a:pt x="58768" y="32151"/>
                      <a:pt x="59004" y="33259"/>
                    </a:cubicBezTo>
                    <a:cubicBezTo>
                      <a:pt x="58818" y="33357"/>
                      <a:pt x="58663" y="33439"/>
                      <a:pt x="58525" y="33512"/>
                    </a:cubicBezTo>
                    <a:cubicBezTo>
                      <a:pt x="58262" y="33271"/>
                      <a:pt x="58413" y="33836"/>
                      <a:pt x="57554" y="29993"/>
                    </a:cubicBezTo>
                    <a:cubicBezTo>
                      <a:pt x="57616" y="29912"/>
                      <a:pt x="57690" y="29891"/>
                      <a:pt x="57775" y="29891"/>
                    </a:cubicBezTo>
                    <a:cubicBezTo>
                      <a:pt x="57865" y="29891"/>
                      <a:pt x="57968" y="29915"/>
                      <a:pt x="58079" y="29915"/>
                    </a:cubicBezTo>
                    <a:cubicBezTo>
                      <a:pt x="58148" y="29915"/>
                      <a:pt x="58220" y="29906"/>
                      <a:pt x="58295" y="29877"/>
                    </a:cubicBezTo>
                    <a:close/>
                    <a:moveTo>
                      <a:pt x="78216" y="31342"/>
                    </a:moveTo>
                    <a:cubicBezTo>
                      <a:pt x="78877" y="32007"/>
                      <a:pt x="79334" y="32810"/>
                      <a:pt x="79539" y="33665"/>
                    </a:cubicBezTo>
                    <a:cubicBezTo>
                      <a:pt x="79308" y="33766"/>
                      <a:pt x="79070" y="33868"/>
                      <a:pt x="78824" y="33974"/>
                    </a:cubicBezTo>
                    <a:cubicBezTo>
                      <a:pt x="78727" y="33902"/>
                      <a:pt x="78642" y="33839"/>
                      <a:pt x="78557" y="33776"/>
                    </a:cubicBezTo>
                    <a:cubicBezTo>
                      <a:pt x="78508" y="33360"/>
                      <a:pt x="79076" y="33325"/>
                      <a:pt x="79025" y="32897"/>
                    </a:cubicBezTo>
                    <a:lnTo>
                      <a:pt x="78141" y="32897"/>
                    </a:lnTo>
                    <a:cubicBezTo>
                      <a:pt x="77987" y="32673"/>
                      <a:pt x="77843" y="32465"/>
                      <a:pt x="77684" y="32234"/>
                    </a:cubicBezTo>
                    <a:cubicBezTo>
                      <a:pt x="77871" y="31920"/>
                      <a:pt x="78040" y="31636"/>
                      <a:pt x="78216" y="31342"/>
                    </a:cubicBezTo>
                    <a:close/>
                    <a:moveTo>
                      <a:pt x="38248" y="28369"/>
                    </a:moveTo>
                    <a:cubicBezTo>
                      <a:pt x="38541" y="28545"/>
                      <a:pt x="38348" y="28778"/>
                      <a:pt x="38360" y="29039"/>
                    </a:cubicBezTo>
                    <a:cubicBezTo>
                      <a:pt x="38008" y="29339"/>
                      <a:pt x="37144" y="30189"/>
                      <a:pt x="35910" y="30792"/>
                    </a:cubicBezTo>
                    <a:cubicBezTo>
                      <a:pt x="35318" y="31080"/>
                      <a:pt x="33743" y="31559"/>
                      <a:pt x="33090" y="31648"/>
                    </a:cubicBezTo>
                    <a:cubicBezTo>
                      <a:pt x="32705" y="31700"/>
                      <a:pt x="32347" y="31720"/>
                      <a:pt x="32018" y="31720"/>
                    </a:cubicBezTo>
                    <a:cubicBezTo>
                      <a:pt x="31134" y="31720"/>
                      <a:pt x="30460" y="31576"/>
                      <a:pt x="30057" y="31522"/>
                    </a:cubicBezTo>
                    <a:lnTo>
                      <a:pt x="30057" y="31522"/>
                    </a:lnTo>
                    <a:cubicBezTo>
                      <a:pt x="30023" y="31821"/>
                      <a:pt x="30219" y="31878"/>
                      <a:pt x="30383" y="31929"/>
                    </a:cubicBezTo>
                    <a:cubicBezTo>
                      <a:pt x="30897" y="32090"/>
                      <a:pt x="31469" y="32164"/>
                      <a:pt x="32067" y="32164"/>
                    </a:cubicBezTo>
                    <a:cubicBezTo>
                      <a:pt x="34195" y="32164"/>
                      <a:pt x="36652" y="31225"/>
                      <a:pt x="38005" y="29927"/>
                    </a:cubicBezTo>
                    <a:cubicBezTo>
                      <a:pt x="38081" y="29854"/>
                      <a:pt x="38198" y="29823"/>
                      <a:pt x="38332" y="29753"/>
                    </a:cubicBezTo>
                    <a:lnTo>
                      <a:pt x="38332" y="29753"/>
                    </a:lnTo>
                    <a:cubicBezTo>
                      <a:pt x="38387" y="30719"/>
                      <a:pt x="38314" y="31674"/>
                      <a:pt x="38846" y="32554"/>
                    </a:cubicBezTo>
                    <a:cubicBezTo>
                      <a:pt x="37950" y="32709"/>
                      <a:pt x="37151" y="32601"/>
                      <a:pt x="36368" y="32791"/>
                    </a:cubicBezTo>
                    <a:cubicBezTo>
                      <a:pt x="35561" y="32987"/>
                      <a:pt x="34934" y="33463"/>
                      <a:pt x="34240" y="33935"/>
                    </a:cubicBezTo>
                    <a:cubicBezTo>
                      <a:pt x="34027" y="33831"/>
                      <a:pt x="33868" y="33794"/>
                      <a:pt x="33706" y="33794"/>
                    </a:cubicBezTo>
                    <a:cubicBezTo>
                      <a:pt x="33314" y="33794"/>
                      <a:pt x="32905" y="34009"/>
                      <a:pt x="31668" y="34009"/>
                    </a:cubicBezTo>
                    <a:cubicBezTo>
                      <a:pt x="31348" y="34009"/>
                      <a:pt x="30971" y="33995"/>
                      <a:pt x="30525" y="33958"/>
                    </a:cubicBezTo>
                    <a:cubicBezTo>
                      <a:pt x="30441" y="33881"/>
                      <a:pt x="30403" y="33862"/>
                      <a:pt x="30389" y="33830"/>
                    </a:cubicBezTo>
                    <a:cubicBezTo>
                      <a:pt x="28899" y="30379"/>
                      <a:pt x="29064" y="30848"/>
                      <a:pt x="29170" y="30657"/>
                    </a:cubicBezTo>
                    <a:lnTo>
                      <a:pt x="29170" y="30657"/>
                    </a:lnTo>
                    <a:cubicBezTo>
                      <a:pt x="30140" y="31005"/>
                      <a:pt x="31156" y="31081"/>
                      <a:pt x="32187" y="31081"/>
                    </a:cubicBezTo>
                    <a:cubicBezTo>
                      <a:pt x="32326" y="31081"/>
                      <a:pt x="32466" y="31079"/>
                      <a:pt x="32606" y="31077"/>
                    </a:cubicBezTo>
                    <a:cubicBezTo>
                      <a:pt x="34916" y="31034"/>
                      <a:pt x="37086" y="29242"/>
                      <a:pt x="38248" y="28369"/>
                    </a:cubicBezTo>
                    <a:close/>
                    <a:moveTo>
                      <a:pt x="69152" y="32647"/>
                    </a:moveTo>
                    <a:lnTo>
                      <a:pt x="69152" y="32647"/>
                    </a:lnTo>
                    <a:cubicBezTo>
                      <a:pt x="69722" y="32757"/>
                      <a:pt x="70155" y="33034"/>
                      <a:pt x="70580" y="33345"/>
                    </a:cubicBezTo>
                    <a:lnTo>
                      <a:pt x="70580" y="33952"/>
                    </a:lnTo>
                    <a:cubicBezTo>
                      <a:pt x="70356" y="33993"/>
                      <a:pt x="70144" y="34012"/>
                      <a:pt x="69925" y="34012"/>
                    </a:cubicBezTo>
                    <a:cubicBezTo>
                      <a:pt x="69752" y="34012"/>
                      <a:pt x="69576" y="34000"/>
                      <a:pt x="69386" y="33976"/>
                    </a:cubicBezTo>
                    <a:cubicBezTo>
                      <a:pt x="69323" y="33546"/>
                      <a:pt x="69006" y="33175"/>
                      <a:pt x="69152" y="32647"/>
                    </a:cubicBezTo>
                    <a:close/>
                    <a:moveTo>
                      <a:pt x="80973" y="32658"/>
                    </a:moveTo>
                    <a:cubicBezTo>
                      <a:pt x="81302" y="32775"/>
                      <a:pt x="81505" y="33096"/>
                      <a:pt x="81798" y="33381"/>
                    </a:cubicBezTo>
                    <a:cubicBezTo>
                      <a:pt x="81517" y="33725"/>
                      <a:pt x="81281" y="34010"/>
                      <a:pt x="81041" y="34303"/>
                    </a:cubicBezTo>
                    <a:cubicBezTo>
                      <a:pt x="80763" y="33969"/>
                      <a:pt x="80618" y="33557"/>
                      <a:pt x="80480" y="33225"/>
                    </a:cubicBezTo>
                    <a:cubicBezTo>
                      <a:pt x="80526" y="32883"/>
                      <a:pt x="80694" y="32754"/>
                      <a:pt x="80973" y="32658"/>
                    </a:cubicBezTo>
                    <a:close/>
                    <a:moveTo>
                      <a:pt x="55158" y="29486"/>
                    </a:moveTo>
                    <a:lnTo>
                      <a:pt x="55158" y="29486"/>
                    </a:lnTo>
                    <a:cubicBezTo>
                      <a:pt x="55749" y="29929"/>
                      <a:pt x="56116" y="30424"/>
                      <a:pt x="56279" y="31068"/>
                    </a:cubicBezTo>
                    <a:cubicBezTo>
                      <a:pt x="56808" y="33143"/>
                      <a:pt x="56810" y="33208"/>
                      <a:pt x="57052" y="33446"/>
                    </a:cubicBezTo>
                    <a:cubicBezTo>
                      <a:pt x="57345" y="32814"/>
                      <a:pt x="56984" y="32250"/>
                      <a:pt x="56908" y="31680"/>
                    </a:cubicBezTo>
                    <a:cubicBezTo>
                      <a:pt x="56829" y="31097"/>
                      <a:pt x="56577" y="30538"/>
                      <a:pt x="56384" y="29917"/>
                    </a:cubicBezTo>
                    <a:lnTo>
                      <a:pt x="56384" y="29917"/>
                    </a:lnTo>
                    <a:cubicBezTo>
                      <a:pt x="56504" y="29939"/>
                      <a:pt x="56640" y="29922"/>
                      <a:pt x="56684" y="29978"/>
                    </a:cubicBezTo>
                    <a:cubicBezTo>
                      <a:pt x="56869" y="30216"/>
                      <a:pt x="57054" y="30459"/>
                      <a:pt x="57182" y="30728"/>
                    </a:cubicBezTo>
                    <a:cubicBezTo>
                      <a:pt x="57448" y="31283"/>
                      <a:pt x="57751" y="32820"/>
                      <a:pt x="57788" y="33642"/>
                    </a:cubicBezTo>
                    <a:cubicBezTo>
                      <a:pt x="57109" y="33913"/>
                      <a:pt x="56415" y="34191"/>
                      <a:pt x="55670" y="34489"/>
                    </a:cubicBezTo>
                    <a:cubicBezTo>
                      <a:pt x="55506" y="33846"/>
                      <a:pt x="55889" y="33316"/>
                      <a:pt x="55790" y="32752"/>
                    </a:cubicBezTo>
                    <a:cubicBezTo>
                      <a:pt x="55530" y="31266"/>
                      <a:pt x="55925" y="32495"/>
                      <a:pt x="55158" y="29486"/>
                    </a:cubicBezTo>
                    <a:close/>
                    <a:moveTo>
                      <a:pt x="46950" y="22785"/>
                    </a:moveTo>
                    <a:cubicBezTo>
                      <a:pt x="47152" y="23140"/>
                      <a:pt x="46874" y="23328"/>
                      <a:pt x="46809" y="23563"/>
                    </a:cubicBezTo>
                    <a:cubicBezTo>
                      <a:pt x="46728" y="23855"/>
                      <a:pt x="46571" y="24127"/>
                      <a:pt x="46510" y="24421"/>
                    </a:cubicBezTo>
                    <a:cubicBezTo>
                      <a:pt x="46459" y="24669"/>
                      <a:pt x="46500" y="24934"/>
                      <a:pt x="46500" y="25252"/>
                    </a:cubicBezTo>
                    <a:cubicBezTo>
                      <a:pt x="46334" y="25252"/>
                      <a:pt x="46165" y="25247"/>
                      <a:pt x="45996" y="25247"/>
                    </a:cubicBezTo>
                    <a:cubicBezTo>
                      <a:pt x="45902" y="25247"/>
                      <a:pt x="45809" y="25249"/>
                      <a:pt x="45716" y="25253"/>
                    </a:cubicBezTo>
                    <a:cubicBezTo>
                      <a:pt x="43293" y="25371"/>
                      <a:pt x="41601" y="27543"/>
                      <a:pt x="42105" y="29918"/>
                    </a:cubicBezTo>
                    <a:cubicBezTo>
                      <a:pt x="42783" y="33112"/>
                      <a:pt x="43330" y="33706"/>
                      <a:pt x="44517" y="34999"/>
                    </a:cubicBezTo>
                    <a:cubicBezTo>
                      <a:pt x="43917" y="34946"/>
                      <a:pt x="43546" y="34768"/>
                      <a:pt x="42143" y="33858"/>
                    </a:cubicBezTo>
                    <a:cubicBezTo>
                      <a:pt x="42221" y="33691"/>
                      <a:pt x="42298" y="33523"/>
                      <a:pt x="42344" y="33421"/>
                    </a:cubicBezTo>
                    <a:cubicBezTo>
                      <a:pt x="42285" y="33209"/>
                      <a:pt x="42205" y="33126"/>
                      <a:pt x="42090" y="33126"/>
                    </a:cubicBezTo>
                    <a:cubicBezTo>
                      <a:pt x="41914" y="33126"/>
                      <a:pt x="41654" y="33321"/>
                      <a:pt x="41253" y="33553"/>
                    </a:cubicBezTo>
                    <a:cubicBezTo>
                      <a:pt x="41076" y="33450"/>
                      <a:pt x="40892" y="33344"/>
                      <a:pt x="40612" y="33181"/>
                    </a:cubicBezTo>
                    <a:cubicBezTo>
                      <a:pt x="41060" y="32932"/>
                      <a:pt x="41415" y="32735"/>
                      <a:pt x="41749" y="32546"/>
                    </a:cubicBezTo>
                    <a:cubicBezTo>
                      <a:pt x="41913" y="32282"/>
                      <a:pt x="41876" y="32095"/>
                      <a:pt x="41574" y="31959"/>
                    </a:cubicBezTo>
                    <a:cubicBezTo>
                      <a:pt x="41540" y="31955"/>
                      <a:pt x="41507" y="31953"/>
                      <a:pt x="41474" y="31953"/>
                    </a:cubicBezTo>
                    <a:cubicBezTo>
                      <a:pt x="41002" y="31953"/>
                      <a:pt x="40696" y="32355"/>
                      <a:pt x="40302" y="32595"/>
                    </a:cubicBezTo>
                    <a:cubicBezTo>
                      <a:pt x="39984" y="32484"/>
                      <a:pt x="39853" y="32246"/>
                      <a:pt x="39826" y="31913"/>
                    </a:cubicBezTo>
                    <a:cubicBezTo>
                      <a:pt x="40429" y="31510"/>
                      <a:pt x="41276" y="31693"/>
                      <a:pt x="41777" y="31074"/>
                    </a:cubicBezTo>
                    <a:cubicBezTo>
                      <a:pt x="41757" y="30702"/>
                      <a:pt x="41548" y="30527"/>
                      <a:pt x="41232" y="30527"/>
                    </a:cubicBezTo>
                    <a:cubicBezTo>
                      <a:pt x="41216" y="30527"/>
                      <a:pt x="41200" y="30527"/>
                      <a:pt x="41184" y="30528"/>
                    </a:cubicBezTo>
                    <a:cubicBezTo>
                      <a:pt x="40491" y="30565"/>
                      <a:pt x="40012" y="30935"/>
                      <a:pt x="39645" y="31147"/>
                    </a:cubicBezTo>
                    <a:cubicBezTo>
                      <a:pt x="39347" y="30545"/>
                      <a:pt x="39355" y="30544"/>
                      <a:pt x="39501" y="29953"/>
                    </a:cubicBezTo>
                    <a:cubicBezTo>
                      <a:pt x="39524" y="29952"/>
                      <a:pt x="39547" y="29951"/>
                      <a:pt x="39571" y="29951"/>
                    </a:cubicBezTo>
                    <a:cubicBezTo>
                      <a:pt x="39876" y="29951"/>
                      <a:pt x="40212" y="30065"/>
                      <a:pt x="40526" y="30065"/>
                    </a:cubicBezTo>
                    <a:cubicBezTo>
                      <a:pt x="40823" y="30065"/>
                      <a:pt x="41100" y="29963"/>
                      <a:pt x="41313" y="29569"/>
                    </a:cubicBezTo>
                    <a:cubicBezTo>
                      <a:pt x="41106" y="29232"/>
                      <a:pt x="40826" y="29178"/>
                      <a:pt x="40536" y="29178"/>
                    </a:cubicBezTo>
                    <a:cubicBezTo>
                      <a:pt x="40398" y="29178"/>
                      <a:pt x="40257" y="29190"/>
                      <a:pt x="40121" y="29190"/>
                    </a:cubicBezTo>
                    <a:cubicBezTo>
                      <a:pt x="39951" y="29190"/>
                      <a:pt x="39787" y="29171"/>
                      <a:pt x="39642" y="29086"/>
                    </a:cubicBezTo>
                    <a:cubicBezTo>
                      <a:pt x="39539" y="28601"/>
                      <a:pt x="39530" y="28600"/>
                      <a:pt x="39696" y="28103"/>
                    </a:cubicBezTo>
                    <a:cubicBezTo>
                      <a:pt x="40485" y="28423"/>
                      <a:pt x="40682" y="28522"/>
                      <a:pt x="40811" y="28522"/>
                    </a:cubicBezTo>
                    <a:cubicBezTo>
                      <a:pt x="40906" y="28522"/>
                      <a:pt x="40965" y="28469"/>
                      <a:pt x="41194" y="28410"/>
                    </a:cubicBezTo>
                    <a:cubicBezTo>
                      <a:pt x="40881" y="27816"/>
                      <a:pt x="40246" y="27825"/>
                      <a:pt x="39828" y="27418"/>
                    </a:cubicBezTo>
                    <a:cubicBezTo>
                      <a:pt x="39910" y="27209"/>
                      <a:pt x="40000" y="26976"/>
                      <a:pt x="40115" y="26679"/>
                    </a:cubicBezTo>
                    <a:cubicBezTo>
                      <a:pt x="40577" y="26954"/>
                      <a:pt x="40784" y="27489"/>
                      <a:pt x="41367" y="27553"/>
                    </a:cubicBezTo>
                    <a:cubicBezTo>
                      <a:pt x="41410" y="27524"/>
                      <a:pt x="41494" y="27464"/>
                      <a:pt x="41570" y="27411"/>
                    </a:cubicBezTo>
                    <a:cubicBezTo>
                      <a:pt x="41518" y="27114"/>
                      <a:pt x="41760" y="27410"/>
                      <a:pt x="40463" y="26069"/>
                    </a:cubicBezTo>
                    <a:cubicBezTo>
                      <a:pt x="40656" y="25935"/>
                      <a:pt x="40802" y="25835"/>
                      <a:pt x="40993" y="25704"/>
                    </a:cubicBezTo>
                    <a:cubicBezTo>
                      <a:pt x="41288" y="26043"/>
                      <a:pt x="41555" y="26351"/>
                      <a:pt x="41855" y="26695"/>
                    </a:cubicBezTo>
                    <a:cubicBezTo>
                      <a:pt x="41983" y="26655"/>
                      <a:pt x="42113" y="26612"/>
                      <a:pt x="42259" y="26565"/>
                    </a:cubicBezTo>
                    <a:cubicBezTo>
                      <a:pt x="42231" y="26032"/>
                      <a:pt x="41711" y="25793"/>
                      <a:pt x="41640" y="25250"/>
                    </a:cubicBezTo>
                    <a:cubicBezTo>
                      <a:pt x="41777" y="25102"/>
                      <a:pt x="41950" y="24915"/>
                      <a:pt x="42141" y="24708"/>
                    </a:cubicBezTo>
                    <a:cubicBezTo>
                      <a:pt x="42415" y="25136"/>
                      <a:pt x="42229" y="25767"/>
                      <a:pt x="42852" y="25952"/>
                    </a:cubicBezTo>
                    <a:cubicBezTo>
                      <a:pt x="43305" y="25367"/>
                      <a:pt x="42595" y="24863"/>
                      <a:pt x="42848" y="24148"/>
                    </a:cubicBezTo>
                    <a:cubicBezTo>
                      <a:pt x="42922" y="23974"/>
                      <a:pt x="43215" y="23838"/>
                      <a:pt x="43600" y="23715"/>
                    </a:cubicBezTo>
                    <a:cubicBezTo>
                      <a:pt x="43690" y="24596"/>
                      <a:pt x="43651" y="25265"/>
                      <a:pt x="44101" y="25265"/>
                    </a:cubicBezTo>
                    <a:cubicBezTo>
                      <a:pt x="44140" y="25265"/>
                      <a:pt x="44182" y="25260"/>
                      <a:pt x="44228" y="25250"/>
                    </a:cubicBezTo>
                    <a:cubicBezTo>
                      <a:pt x="44627" y="24666"/>
                      <a:pt x="44060" y="24082"/>
                      <a:pt x="44203" y="23491"/>
                    </a:cubicBezTo>
                    <a:cubicBezTo>
                      <a:pt x="44583" y="23181"/>
                      <a:pt x="44579" y="23173"/>
                      <a:pt x="45068" y="23084"/>
                    </a:cubicBezTo>
                    <a:cubicBezTo>
                      <a:pt x="45106" y="23145"/>
                      <a:pt x="45180" y="23208"/>
                      <a:pt x="45175" y="23263"/>
                    </a:cubicBezTo>
                    <a:cubicBezTo>
                      <a:pt x="45020" y="24790"/>
                      <a:pt x="44976" y="24223"/>
                      <a:pt x="45161" y="24767"/>
                    </a:cubicBezTo>
                    <a:cubicBezTo>
                      <a:pt x="45228" y="24787"/>
                      <a:pt x="45286" y="24797"/>
                      <a:pt x="45337" y="24797"/>
                    </a:cubicBezTo>
                    <a:cubicBezTo>
                      <a:pt x="45730" y="24797"/>
                      <a:pt x="45693" y="24217"/>
                      <a:pt x="45834" y="23000"/>
                    </a:cubicBezTo>
                    <a:cubicBezTo>
                      <a:pt x="46123" y="22798"/>
                      <a:pt x="46401" y="22793"/>
                      <a:pt x="46664" y="22793"/>
                    </a:cubicBezTo>
                    <a:cubicBezTo>
                      <a:pt x="46679" y="22793"/>
                      <a:pt x="46694" y="22793"/>
                      <a:pt x="46708" y="22793"/>
                    </a:cubicBezTo>
                    <a:cubicBezTo>
                      <a:pt x="46790" y="22793"/>
                      <a:pt x="46871" y="22792"/>
                      <a:pt x="46950" y="22785"/>
                    </a:cubicBezTo>
                    <a:close/>
                    <a:moveTo>
                      <a:pt x="82502" y="33856"/>
                    </a:moveTo>
                    <a:cubicBezTo>
                      <a:pt x="82744" y="33856"/>
                      <a:pt x="82899" y="33978"/>
                      <a:pt x="82975" y="34224"/>
                    </a:cubicBezTo>
                    <a:lnTo>
                      <a:pt x="82975" y="34224"/>
                    </a:lnTo>
                    <a:cubicBezTo>
                      <a:pt x="82358" y="34269"/>
                      <a:pt x="82291" y="34763"/>
                      <a:pt x="82047" y="35456"/>
                    </a:cubicBezTo>
                    <a:cubicBezTo>
                      <a:pt x="81780" y="35444"/>
                      <a:pt x="81702" y="35284"/>
                      <a:pt x="81619" y="35032"/>
                    </a:cubicBezTo>
                    <a:cubicBezTo>
                      <a:pt x="81858" y="34671"/>
                      <a:pt x="82123" y="34269"/>
                      <a:pt x="82389" y="33864"/>
                    </a:cubicBezTo>
                    <a:cubicBezTo>
                      <a:pt x="82429" y="33858"/>
                      <a:pt x="82466" y="33856"/>
                      <a:pt x="82502" y="33856"/>
                    </a:cubicBezTo>
                    <a:close/>
                    <a:moveTo>
                      <a:pt x="70512" y="34752"/>
                    </a:moveTo>
                    <a:cubicBezTo>
                      <a:pt x="70748" y="34985"/>
                      <a:pt x="70801" y="35270"/>
                      <a:pt x="70795" y="35597"/>
                    </a:cubicBezTo>
                    <a:cubicBezTo>
                      <a:pt x="70662" y="35729"/>
                      <a:pt x="70512" y="35769"/>
                      <a:pt x="70339" y="35769"/>
                    </a:cubicBezTo>
                    <a:cubicBezTo>
                      <a:pt x="70201" y="35769"/>
                      <a:pt x="70047" y="35744"/>
                      <a:pt x="69876" y="35720"/>
                    </a:cubicBezTo>
                    <a:cubicBezTo>
                      <a:pt x="69777" y="35377"/>
                      <a:pt x="69694" y="35091"/>
                      <a:pt x="69595" y="34752"/>
                    </a:cubicBezTo>
                    <a:close/>
                    <a:moveTo>
                      <a:pt x="38945" y="33790"/>
                    </a:moveTo>
                    <a:cubicBezTo>
                      <a:pt x="39050" y="33790"/>
                      <a:pt x="39155" y="33847"/>
                      <a:pt x="39278" y="33935"/>
                    </a:cubicBezTo>
                    <a:cubicBezTo>
                      <a:pt x="39574" y="35873"/>
                      <a:pt x="39546" y="35478"/>
                      <a:pt x="39431" y="35771"/>
                    </a:cubicBezTo>
                    <a:cubicBezTo>
                      <a:pt x="39119" y="35141"/>
                      <a:pt x="38811" y="34553"/>
                      <a:pt x="38678" y="33919"/>
                    </a:cubicBezTo>
                    <a:cubicBezTo>
                      <a:pt x="38774" y="33828"/>
                      <a:pt x="38859" y="33790"/>
                      <a:pt x="38945" y="33790"/>
                    </a:cubicBezTo>
                    <a:close/>
                    <a:moveTo>
                      <a:pt x="36460" y="33599"/>
                    </a:moveTo>
                    <a:cubicBezTo>
                      <a:pt x="36584" y="33599"/>
                      <a:pt x="36712" y="33648"/>
                      <a:pt x="36856" y="33689"/>
                    </a:cubicBezTo>
                    <a:cubicBezTo>
                      <a:pt x="37012" y="34369"/>
                      <a:pt x="37228" y="35063"/>
                      <a:pt x="37253" y="35798"/>
                    </a:cubicBezTo>
                    <a:lnTo>
                      <a:pt x="37253" y="35798"/>
                    </a:lnTo>
                    <a:cubicBezTo>
                      <a:pt x="36889" y="35541"/>
                      <a:pt x="37134" y="35996"/>
                      <a:pt x="36127" y="33760"/>
                    </a:cubicBezTo>
                    <a:cubicBezTo>
                      <a:pt x="36241" y="33639"/>
                      <a:pt x="36349" y="33599"/>
                      <a:pt x="36460" y="33599"/>
                    </a:cubicBezTo>
                    <a:close/>
                    <a:moveTo>
                      <a:pt x="37282" y="35893"/>
                    </a:moveTo>
                    <a:cubicBezTo>
                      <a:pt x="37339" y="36016"/>
                      <a:pt x="37399" y="36139"/>
                      <a:pt x="37457" y="36263"/>
                    </a:cubicBezTo>
                    <a:lnTo>
                      <a:pt x="37457" y="36263"/>
                    </a:lnTo>
                    <a:cubicBezTo>
                      <a:pt x="37307" y="36184"/>
                      <a:pt x="37288" y="36041"/>
                      <a:pt x="37282" y="35893"/>
                    </a:cubicBezTo>
                    <a:close/>
                    <a:moveTo>
                      <a:pt x="95412" y="26048"/>
                    </a:moveTo>
                    <a:cubicBezTo>
                      <a:pt x="95648" y="26389"/>
                      <a:pt x="95844" y="26746"/>
                      <a:pt x="95760" y="27215"/>
                    </a:cubicBezTo>
                    <a:cubicBezTo>
                      <a:pt x="95559" y="27300"/>
                      <a:pt x="95344" y="27313"/>
                      <a:pt x="95127" y="27313"/>
                    </a:cubicBezTo>
                    <a:cubicBezTo>
                      <a:pt x="95031" y="27313"/>
                      <a:pt x="94935" y="27310"/>
                      <a:pt x="94841" y="27310"/>
                    </a:cubicBezTo>
                    <a:cubicBezTo>
                      <a:pt x="94553" y="27310"/>
                      <a:pt x="94272" y="27333"/>
                      <a:pt x="94030" y="27519"/>
                    </a:cubicBezTo>
                    <a:cubicBezTo>
                      <a:pt x="93902" y="27744"/>
                      <a:pt x="93936" y="27902"/>
                      <a:pt x="94144" y="28021"/>
                    </a:cubicBezTo>
                    <a:cubicBezTo>
                      <a:pt x="94698" y="27953"/>
                      <a:pt x="95258" y="27884"/>
                      <a:pt x="95814" y="27816"/>
                    </a:cubicBezTo>
                    <a:cubicBezTo>
                      <a:pt x="96323" y="28358"/>
                      <a:pt x="96225" y="28953"/>
                      <a:pt x="96190" y="29596"/>
                    </a:cubicBezTo>
                    <a:cubicBezTo>
                      <a:pt x="95602" y="29524"/>
                      <a:pt x="95097" y="29194"/>
                      <a:pt x="94536" y="29194"/>
                    </a:cubicBezTo>
                    <a:cubicBezTo>
                      <a:pt x="94406" y="29194"/>
                      <a:pt x="94274" y="29211"/>
                      <a:pt x="94137" y="29254"/>
                    </a:cubicBezTo>
                    <a:cubicBezTo>
                      <a:pt x="94089" y="29322"/>
                      <a:pt x="94031" y="29412"/>
                      <a:pt x="93973" y="29499"/>
                    </a:cubicBezTo>
                    <a:cubicBezTo>
                      <a:pt x="94244" y="29793"/>
                      <a:pt x="93804" y="29550"/>
                      <a:pt x="95362" y="29923"/>
                    </a:cubicBezTo>
                    <a:cubicBezTo>
                      <a:pt x="95576" y="29974"/>
                      <a:pt x="95778" y="30072"/>
                      <a:pt x="95960" y="30142"/>
                    </a:cubicBezTo>
                    <a:cubicBezTo>
                      <a:pt x="96063" y="31068"/>
                      <a:pt x="96063" y="31068"/>
                      <a:pt x="95687" y="31682"/>
                    </a:cubicBezTo>
                    <a:cubicBezTo>
                      <a:pt x="94773" y="31027"/>
                      <a:pt x="94550" y="30815"/>
                      <a:pt x="94357" y="30815"/>
                    </a:cubicBezTo>
                    <a:cubicBezTo>
                      <a:pt x="94251" y="30815"/>
                      <a:pt x="94154" y="30879"/>
                      <a:pt x="93956" y="30968"/>
                    </a:cubicBezTo>
                    <a:cubicBezTo>
                      <a:pt x="93997" y="31067"/>
                      <a:pt x="94012" y="31203"/>
                      <a:pt x="94086" y="31257"/>
                    </a:cubicBezTo>
                    <a:cubicBezTo>
                      <a:pt x="94779" y="31754"/>
                      <a:pt x="94302" y="31240"/>
                      <a:pt x="95567" y="32368"/>
                    </a:cubicBezTo>
                    <a:cubicBezTo>
                      <a:pt x="94832" y="33540"/>
                      <a:pt x="95056" y="33225"/>
                      <a:pt x="94725" y="33492"/>
                    </a:cubicBezTo>
                    <a:cubicBezTo>
                      <a:pt x="94310" y="32934"/>
                      <a:pt x="93962" y="32340"/>
                      <a:pt x="93447" y="31894"/>
                    </a:cubicBezTo>
                    <a:cubicBezTo>
                      <a:pt x="93297" y="31969"/>
                      <a:pt x="93199" y="32018"/>
                      <a:pt x="93058" y="32088"/>
                    </a:cubicBezTo>
                    <a:cubicBezTo>
                      <a:pt x="93354" y="32780"/>
                      <a:pt x="94070" y="33131"/>
                      <a:pt x="94390" y="33851"/>
                    </a:cubicBezTo>
                    <a:cubicBezTo>
                      <a:pt x="94199" y="34284"/>
                      <a:pt x="93819" y="34565"/>
                      <a:pt x="93405" y="34826"/>
                    </a:cubicBezTo>
                    <a:cubicBezTo>
                      <a:pt x="92917" y="34213"/>
                      <a:pt x="92635" y="33473"/>
                      <a:pt x="91960" y="33078"/>
                    </a:cubicBezTo>
                    <a:cubicBezTo>
                      <a:pt x="91672" y="33225"/>
                      <a:pt x="91753" y="33156"/>
                      <a:pt x="91688" y="33339"/>
                    </a:cubicBezTo>
                    <a:cubicBezTo>
                      <a:pt x="92108" y="33874"/>
                      <a:pt x="92548" y="34435"/>
                      <a:pt x="93009" y="35023"/>
                    </a:cubicBezTo>
                    <a:cubicBezTo>
                      <a:pt x="92533" y="35382"/>
                      <a:pt x="92778" y="35253"/>
                      <a:pt x="92094" y="35549"/>
                    </a:cubicBezTo>
                    <a:cubicBezTo>
                      <a:pt x="91325" y="33913"/>
                      <a:pt x="91545" y="34334"/>
                      <a:pt x="91243" y="33986"/>
                    </a:cubicBezTo>
                    <a:cubicBezTo>
                      <a:pt x="91118" y="34015"/>
                      <a:pt x="90983" y="34047"/>
                      <a:pt x="90862" y="34076"/>
                    </a:cubicBezTo>
                    <a:cubicBezTo>
                      <a:pt x="90856" y="34200"/>
                      <a:pt x="90826" y="34283"/>
                      <a:pt x="90853" y="34342"/>
                    </a:cubicBezTo>
                    <a:cubicBezTo>
                      <a:pt x="91050" y="34784"/>
                      <a:pt x="91443" y="35139"/>
                      <a:pt x="91455" y="35715"/>
                    </a:cubicBezTo>
                    <a:cubicBezTo>
                      <a:pt x="91265" y="35805"/>
                      <a:pt x="91070" y="35898"/>
                      <a:pt x="90828" y="36013"/>
                    </a:cubicBezTo>
                    <a:cubicBezTo>
                      <a:pt x="90465" y="35473"/>
                      <a:pt x="90550" y="34796"/>
                      <a:pt x="90181" y="34334"/>
                    </a:cubicBezTo>
                    <a:cubicBezTo>
                      <a:pt x="90156" y="34330"/>
                      <a:pt x="90133" y="34329"/>
                      <a:pt x="90111" y="34329"/>
                    </a:cubicBezTo>
                    <a:cubicBezTo>
                      <a:pt x="89574" y="34329"/>
                      <a:pt x="90040" y="35325"/>
                      <a:pt x="90284" y="35953"/>
                    </a:cubicBezTo>
                    <a:cubicBezTo>
                      <a:pt x="89947" y="36161"/>
                      <a:pt x="89865" y="36212"/>
                      <a:pt x="89623" y="36212"/>
                    </a:cubicBezTo>
                    <a:cubicBezTo>
                      <a:pt x="89545" y="36212"/>
                      <a:pt x="89451" y="36207"/>
                      <a:pt x="89327" y="36200"/>
                    </a:cubicBezTo>
                    <a:cubicBezTo>
                      <a:pt x="89033" y="35825"/>
                      <a:pt x="89432" y="35287"/>
                      <a:pt x="89024" y="34917"/>
                    </a:cubicBezTo>
                    <a:cubicBezTo>
                      <a:pt x="88930" y="34979"/>
                      <a:pt x="88840" y="35038"/>
                      <a:pt x="88703" y="35128"/>
                    </a:cubicBezTo>
                    <a:lnTo>
                      <a:pt x="88703" y="36402"/>
                    </a:lnTo>
                    <a:cubicBezTo>
                      <a:pt x="88516" y="36415"/>
                      <a:pt x="88381" y="36425"/>
                      <a:pt x="88223" y="36437"/>
                    </a:cubicBezTo>
                    <a:cubicBezTo>
                      <a:pt x="87958" y="35780"/>
                      <a:pt x="88126" y="35136"/>
                      <a:pt x="88064" y="34481"/>
                    </a:cubicBezTo>
                    <a:cubicBezTo>
                      <a:pt x="90719" y="33374"/>
                      <a:pt x="92932" y="32086"/>
                      <a:pt x="93577" y="28638"/>
                    </a:cubicBezTo>
                    <a:cubicBezTo>
                      <a:pt x="93692" y="28024"/>
                      <a:pt x="93669" y="27443"/>
                      <a:pt x="93549" y="26874"/>
                    </a:cubicBezTo>
                    <a:cubicBezTo>
                      <a:pt x="94159" y="26334"/>
                      <a:pt x="94391" y="26232"/>
                      <a:pt x="95412" y="26048"/>
                    </a:cubicBezTo>
                    <a:close/>
                    <a:moveTo>
                      <a:pt x="83012" y="34248"/>
                    </a:moveTo>
                    <a:lnTo>
                      <a:pt x="83012" y="34248"/>
                    </a:lnTo>
                    <a:cubicBezTo>
                      <a:pt x="83189" y="34264"/>
                      <a:pt x="83382" y="34248"/>
                      <a:pt x="83535" y="34319"/>
                    </a:cubicBezTo>
                    <a:cubicBezTo>
                      <a:pt x="84364" y="34685"/>
                      <a:pt x="85159" y="34748"/>
                      <a:pt x="86001" y="34748"/>
                    </a:cubicBezTo>
                    <a:cubicBezTo>
                      <a:pt x="86446" y="34748"/>
                      <a:pt x="86904" y="34730"/>
                      <a:pt x="87387" y="34730"/>
                    </a:cubicBezTo>
                    <a:cubicBezTo>
                      <a:pt x="87625" y="35240"/>
                      <a:pt x="87419" y="35819"/>
                      <a:pt x="87592" y="36281"/>
                    </a:cubicBezTo>
                    <a:cubicBezTo>
                      <a:pt x="87476" y="36450"/>
                      <a:pt x="87371" y="36530"/>
                      <a:pt x="87258" y="36530"/>
                    </a:cubicBezTo>
                    <a:cubicBezTo>
                      <a:pt x="87196" y="36530"/>
                      <a:pt x="87131" y="36505"/>
                      <a:pt x="87061" y="36457"/>
                    </a:cubicBezTo>
                    <a:cubicBezTo>
                      <a:pt x="86910" y="35991"/>
                      <a:pt x="87382" y="35412"/>
                      <a:pt x="86797" y="34984"/>
                    </a:cubicBezTo>
                    <a:cubicBezTo>
                      <a:pt x="86104" y="35299"/>
                      <a:pt x="86441" y="35970"/>
                      <a:pt x="86266" y="36473"/>
                    </a:cubicBezTo>
                    <a:cubicBezTo>
                      <a:pt x="86060" y="36532"/>
                      <a:pt x="86056" y="36557"/>
                      <a:pt x="85935" y="36557"/>
                    </a:cubicBezTo>
                    <a:cubicBezTo>
                      <a:pt x="85847" y="36557"/>
                      <a:pt x="85698" y="36544"/>
                      <a:pt x="85367" y="36522"/>
                    </a:cubicBezTo>
                    <a:cubicBezTo>
                      <a:pt x="85309" y="36061"/>
                      <a:pt x="85325" y="36191"/>
                      <a:pt x="85269" y="35755"/>
                    </a:cubicBezTo>
                    <a:cubicBezTo>
                      <a:pt x="85178" y="35621"/>
                      <a:pt x="85078" y="35570"/>
                      <a:pt x="84969" y="35570"/>
                    </a:cubicBezTo>
                    <a:cubicBezTo>
                      <a:pt x="84901" y="35570"/>
                      <a:pt x="84830" y="35590"/>
                      <a:pt x="84756" y="35622"/>
                    </a:cubicBezTo>
                    <a:cubicBezTo>
                      <a:pt x="84437" y="35811"/>
                      <a:pt x="84499" y="36307"/>
                      <a:pt x="84115" y="36504"/>
                    </a:cubicBezTo>
                    <a:cubicBezTo>
                      <a:pt x="83933" y="35941"/>
                      <a:pt x="84693" y="35507"/>
                      <a:pt x="84192" y="34992"/>
                    </a:cubicBezTo>
                    <a:cubicBezTo>
                      <a:pt x="84087" y="34935"/>
                      <a:pt x="83994" y="34910"/>
                      <a:pt x="83910" y="34910"/>
                    </a:cubicBezTo>
                    <a:cubicBezTo>
                      <a:pt x="83507" y="34910"/>
                      <a:pt x="83318" y="35500"/>
                      <a:pt x="83038" y="36051"/>
                    </a:cubicBezTo>
                    <a:cubicBezTo>
                      <a:pt x="82918" y="36027"/>
                      <a:pt x="82811" y="36008"/>
                      <a:pt x="82643" y="35976"/>
                    </a:cubicBezTo>
                    <a:cubicBezTo>
                      <a:pt x="82709" y="35503"/>
                      <a:pt x="83067" y="35174"/>
                      <a:pt x="83182" y="34684"/>
                    </a:cubicBezTo>
                    <a:cubicBezTo>
                      <a:pt x="83137" y="34572"/>
                      <a:pt x="83074" y="34411"/>
                      <a:pt x="83012" y="34248"/>
                    </a:cubicBezTo>
                    <a:close/>
                    <a:moveTo>
                      <a:pt x="96703" y="32419"/>
                    </a:moveTo>
                    <a:cubicBezTo>
                      <a:pt x="96758" y="33200"/>
                      <a:pt x="95516" y="35243"/>
                      <a:pt x="92773" y="36511"/>
                    </a:cubicBezTo>
                    <a:cubicBezTo>
                      <a:pt x="91594" y="37056"/>
                      <a:pt x="89940" y="37371"/>
                      <a:pt x="88992" y="37371"/>
                    </a:cubicBezTo>
                    <a:cubicBezTo>
                      <a:pt x="88849" y="37371"/>
                      <a:pt x="88722" y="37364"/>
                      <a:pt x="88615" y="37349"/>
                    </a:cubicBezTo>
                    <a:cubicBezTo>
                      <a:pt x="92070" y="36533"/>
                      <a:pt x="94609" y="35915"/>
                      <a:pt x="96392" y="32835"/>
                    </a:cubicBezTo>
                    <a:cubicBezTo>
                      <a:pt x="96477" y="32688"/>
                      <a:pt x="96483" y="32465"/>
                      <a:pt x="96703" y="32419"/>
                    </a:cubicBezTo>
                    <a:close/>
                    <a:moveTo>
                      <a:pt x="70835" y="36354"/>
                    </a:moveTo>
                    <a:cubicBezTo>
                      <a:pt x="71073" y="36550"/>
                      <a:pt x="70970" y="36262"/>
                      <a:pt x="71272" y="37526"/>
                    </a:cubicBezTo>
                    <a:cubicBezTo>
                      <a:pt x="70998" y="37469"/>
                      <a:pt x="70788" y="37424"/>
                      <a:pt x="70547" y="37372"/>
                    </a:cubicBezTo>
                    <a:cubicBezTo>
                      <a:pt x="70449" y="37135"/>
                      <a:pt x="70349" y="36893"/>
                      <a:pt x="70217" y="36573"/>
                    </a:cubicBezTo>
                    <a:cubicBezTo>
                      <a:pt x="70505" y="36471"/>
                      <a:pt x="70680" y="36411"/>
                      <a:pt x="70835" y="36354"/>
                    </a:cubicBezTo>
                    <a:close/>
                    <a:moveTo>
                      <a:pt x="81702" y="36466"/>
                    </a:moveTo>
                    <a:lnTo>
                      <a:pt x="81702" y="36466"/>
                    </a:lnTo>
                    <a:cubicBezTo>
                      <a:pt x="82211" y="36724"/>
                      <a:pt x="82541" y="36892"/>
                      <a:pt x="82880" y="37062"/>
                    </a:cubicBezTo>
                    <a:cubicBezTo>
                      <a:pt x="82645" y="37357"/>
                      <a:pt x="82427" y="37600"/>
                      <a:pt x="82180" y="37802"/>
                    </a:cubicBezTo>
                    <a:cubicBezTo>
                      <a:pt x="81933" y="37563"/>
                      <a:pt x="82046" y="37886"/>
                      <a:pt x="81702" y="36466"/>
                    </a:cubicBezTo>
                    <a:close/>
                    <a:moveTo>
                      <a:pt x="43353" y="35704"/>
                    </a:moveTo>
                    <a:cubicBezTo>
                      <a:pt x="43646" y="35839"/>
                      <a:pt x="43941" y="35977"/>
                      <a:pt x="44295" y="36140"/>
                    </a:cubicBezTo>
                    <a:cubicBezTo>
                      <a:pt x="43926" y="36693"/>
                      <a:pt x="43549" y="37202"/>
                      <a:pt x="43641" y="37864"/>
                    </a:cubicBezTo>
                    <a:lnTo>
                      <a:pt x="43641" y="37864"/>
                    </a:lnTo>
                    <a:cubicBezTo>
                      <a:pt x="43314" y="37694"/>
                      <a:pt x="42927" y="37605"/>
                      <a:pt x="42772" y="37210"/>
                    </a:cubicBezTo>
                    <a:lnTo>
                      <a:pt x="42772" y="37210"/>
                    </a:lnTo>
                    <a:cubicBezTo>
                      <a:pt x="42870" y="37199"/>
                      <a:pt x="42969" y="37186"/>
                      <a:pt x="43071" y="37174"/>
                    </a:cubicBezTo>
                    <a:cubicBezTo>
                      <a:pt x="43373" y="36731"/>
                      <a:pt x="43105" y="36197"/>
                      <a:pt x="43353" y="35704"/>
                    </a:cubicBezTo>
                    <a:close/>
                    <a:moveTo>
                      <a:pt x="44763" y="36506"/>
                    </a:moveTo>
                    <a:cubicBezTo>
                      <a:pt x="44979" y="36679"/>
                      <a:pt x="45209" y="36864"/>
                      <a:pt x="45415" y="37027"/>
                    </a:cubicBezTo>
                    <a:cubicBezTo>
                      <a:pt x="45068" y="37536"/>
                      <a:pt x="44750" y="38003"/>
                      <a:pt x="44423" y="38483"/>
                    </a:cubicBezTo>
                    <a:cubicBezTo>
                      <a:pt x="44128" y="38385"/>
                      <a:pt x="43881" y="38179"/>
                      <a:pt x="43686" y="37904"/>
                    </a:cubicBezTo>
                    <a:lnTo>
                      <a:pt x="44148" y="37904"/>
                    </a:lnTo>
                    <a:cubicBezTo>
                      <a:pt x="44566" y="37495"/>
                      <a:pt x="44195" y="36841"/>
                      <a:pt x="44763" y="36506"/>
                    </a:cubicBezTo>
                    <a:close/>
                    <a:moveTo>
                      <a:pt x="53562" y="28758"/>
                    </a:moveTo>
                    <a:cubicBezTo>
                      <a:pt x="53918" y="28999"/>
                      <a:pt x="54151" y="29272"/>
                      <a:pt x="54165" y="29704"/>
                    </a:cubicBezTo>
                    <a:cubicBezTo>
                      <a:pt x="52712" y="30228"/>
                      <a:pt x="53035" y="30082"/>
                      <a:pt x="52804" y="30330"/>
                    </a:cubicBezTo>
                    <a:cubicBezTo>
                      <a:pt x="52815" y="30436"/>
                      <a:pt x="52830" y="30573"/>
                      <a:pt x="52851" y="30786"/>
                    </a:cubicBezTo>
                    <a:cubicBezTo>
                      <a:pt x="53417" y="30650"/>
                      <a:pt x="53920" y="30528"/>
                      <a:pt x="54485" y="30392"/>
                    </a:cubicBezTo>
                    <a:cubicBezTo>
                      <a:pt x="54686" y="30779"/>
                      <a:pt x="54899" y="31151"/>
                      <a:pt x="54815" y="31608"/>
                    </a:cubicBezTo>
                    <a:cubicBezTo>
                      <a:pt x="54692" y="31654"/>
                      <a:pt x="54576" y="31671"/>
                      <a:pt x="54465" y="31671"/>
                    </a:cubicBezTo>
                    <a:cubicBezTo>
                      <a:pt x="54174" y="31671"/>
                      <a:pt x="53918" y="31552"/>
                      <a:pt x="53652" y="31519"/>
                    </a:cubicBezTo>
                    <a:cubicBezTo>
                      <a:pt x="53605" y="31513"/>
                      <a:pt x="53558" y="31510"/>
                      <a:pt x="53511" y="31510"/>
                    </a:cubicBezTo>
                    <a:cubicBezTo>
                      <a:pt x="53108" y="31510"/>
                      <a:pt x="52749" y="31727"/>
                      <a:pt x="52914" y="32105"/>
                    </a:cubicBezTo>
                    <a:cubicBezTo>
                      <a:pt x="53156" y="32236"/>
                      <a:pt x="53433" y="32239"/>
                      <a:pt x="53718" y="32239"/>
                    </a:cubicBezTo>
                    <a:cubicBezTo>
                      <a:pt x="53733" y="32239"/>
                      <a:pt x="53747" y="32239"/>
                      <a:pt x="53761" y="32239"/>
                    </a:cubicBezTo>
                    <a:cubicBezTo>
                      <a:pt x="54143" y="32239"/>
                      <a:pt x="54535" y="32244"/>
                      <a:pt x="54871" y="32552"/>
                    </a:cubicBezTo>
                    <a:cubicBezTo>
                      <a:pt x="54930" y="33084"/>
                      <a:pt x="54927" y="32866"/>
                      <a:pt x="54854" y="33403"/>
                    </a:cubicBezTo>
                    <a:cubicBezTo>
                      <a:pt x="54788" y="33403"/>
                      <a:pt x="54733" y="33412"/>
                      <a:pt x="54689" y="33412"/>
                    </a:cubicBezTo>
                    <a:cubicBezTo>
                      <a:pt x="54663" y="33412"/>
                      <a:pt x="54641" y="33409"/>
                      <a:pt x="54623" y="33400"/>
                    </a:cubicBezTo>
                    <a:cubicBezTo>
                      <a:pt x="54235" y="33194"/>
                      <a:pt x="53840" y="33022"/>
                      <a:pt x="53401" y="33022"/>
                    </a:cubicBezTo>
                    <a:cubicBezTo>
                      <a:pt x="53338" y="33022"/>
                      <a:pt x="53274" y="33026"/>
                      <a:pt x="53208" y="33033"/>
                    </a:cubicBezTo>
                    <a:cubicBezTo>
                      <a:pt x="53012" y="33056"/>
                      <a:pt x="52841" y="33126"/>
                      <a:pt x="52831" y="33394"/>
                    </a:cubicBezTo>
                    <a:cubicBezTo>
                      <a:pt x="53337" y="33854"/>
                      <a:pt x="54187" y="33558"/>
                      <a:pt x="54637" y="34164"/>
                    </a:cubicBezTo>
                    <a:cubicBezTo>
                      <a:pt x="54684" y="34613"/>
                      <a:pt x="54508" y="34974"/>
                      <a:pt x="54211" y="35342"/>
                    </a:cubicBezTo>
                    <a:cubicBezTo>
                      <a:pt x="53533" y="34725"/>
                      <a:pt x="53319" y="34485"/>
                      <a:pt x="53083" y="34485"/>
                    </a:cubicBezTo>
                    <a:cubicBezTo>
                      <a:pt x="52963" y="34485"/>
                      <a:pt x="52839" y="34546"/>
                      <a:pt x="52645" y="34652"/>
                    </a:cubicBezTo>
                    <a:cubicBezTo>
                      <a:pt x="52660" y="35002"/>
                      <a:pt x="52964" y="35130"/>
                      <a:pt x="53181" y="35327"/>
                    </a:cubicBezTo>
                    <a:cubicBezTo>
                      <a:pt x="53376" y="35501"/>
                      <a:pt x="53565" y="35682"/>
                      <a:pt x="53766" y="35870"/>
                    </a:cubicBezTo>
                    <a:cubicBezTo>
                      <a:pt x="53612" y="36397"/>
                      <a:pt x="53242" y="36735"/>
                      <a:pt x="52998" y="37125"/>
                    </a:cubicBezTo>
                    <a:cubicBezTo>
                      <a:pt x="52567" y="37108"/>
                      <a:pt x="52488" y="36263"/>
                      <a:pt x="51908" y="35870"/>
                    </a:cubicBezTo>
                    <a:lnTo>
                      <a:pt x="51908" y="35870"/>
                    </a:lnTo>
                    <a:cubicBezTo>
                      <a:pt x="50880" y="36042"/>
                      <a:pt x="51665" y="36807"/>
                      <a:pt x="52351" y="37672"/>
                    </a:cubicBezTo>
                    <a:cubicBezTo>
                      <a:pt x="52162" y="38077"/>
                      <a:pt x="51818" y="38138"/>
                      <a:pt x="51564" y="38291"/>
                    </a:cubicBezTo>
                    <a:cubicBezTo>
                      <a:pt x="51082" y="37987"/>
                      <a:pt x="51399" y="37343"/>
                      <a:pt x="50783" y="37181"/>
                    </a:cubicBezTo>
                    <a:cubicBezTo>
                      <a:pt x="50335" y="37263"/>
                      <a:pt x="50572" y="37726"/>
                      <a:pt x="50774" y="38371"/>
                    </a:cubicBezTo>
                    <a:cubicBezTo>
                      <a:pt x="50672" y="38446"/>
                      <a:pt x="50590" y="38506"/>
                      <a:pt x="50505" y="38568"/>
                    </a:cubicBezTo>
                    <a:cubicBezTo>
                      <a:pt x="50150" y="38342"/>
                      <a:pt x="50404" y="37760"/>
                      <a:pt x="49871" y="37665"/>
                    </a:cubicBezTo>
                    <a:cubicBezTo>
                      <a:pt x="49815" y="37701"/>
                      <a:pt x="49726" y="37763"/>
                      <a:pt x="49668" y="37804"/>
                    </a:cubicBezTo>
                    <a:cubicBezTo>
                      <a:pt x="49527" y="38067"/>
                      <a:pt x="49850" y="38326"/>
                      <a:pt x="49632" y="38561"/>
                    </a:cubicBezTo>
                    <a:cubicBezTo>
                      <a:pt x="49156" y="38422"/>
                      <a:pt x="49589" y="37869"/>
                      <a:pt x="49172" y="37717"/>
                    </a:cubicBezTo>
                    <a:cubicBezTo>
                      <a:pt x="49147" y="37713"/>
                      <a:pt x="49125" y="37712"/>
                      <a:pt x="49103" y="37712"/>
                    </a:cubicBezTo>
                    <a:cubicBezTo>
                      <a:pt x="48773" y="37712"/>
                      <a:pt x="48759" y="38104"/>
                      <a:pt x="48535" y="38284"/>
                    </a:cubicBezTo>
                    <a:cubicBezTo>
                      <a:pt x="48169" y="38190"/>
                      <a:pt x="48651" y="38580"/>
                      <a:pt x="46281" y="36459"/>
                    </a:cubicBezTo>
                    <a:cubicBezTo>
                      <a:pt x="46328" y="36380"/>
                      <a:pt x="46375" y="36354"/>
                      <a:pt x="46423" y="36354"/>
                    </a:cubicBezTo>
                    <a:cubicBezTo>
                      <a:pt x="46495" y="36354"/>
                      <a:pt x="46568" y="36412"/>
                      <a:pt x="46639" y="36435"/>
                    </a:cubicBezTo>
                    <a:cubicBezTo>
                      <a:pt x="47036" y="36562"/>
                      <a:pt x="47426" y="36718"/>
                      <a:pt x="47831" y="36808"/>
                    </a:cubicBezTo>
                    <a:cubicBezTo>
                      <a:pt x="48101" y="36868"/>
                      <a:pt x="48367" y="36897"/>
                      <a:pt x="48625" y="36897"/>
                    </a:cubicBezTo>
                    <a:cubicBezTo>
                      <a:pt x="51210" y="36897"/>
                      <a:pt x="53106" y="34025"/>
                      <a:pt x="51976" y="30510"/>
                    </a:cubicBezTo>
                    <a:cubicBezTo>
                      <a:pt x="51863" y="30157"/>
                      <a:pt x="51779" y="29794"/>
                      <a:pt x="51683" y="29435"/>
                    </a:cubicBezTo>
                    <a:lnTo>
                      <a:pt x="51683" y="29435"/>
                    </a:lnTo>
                    <a:cubicBezTo>
                      <a:pt x="52516" y="29244"/>
                      <a:pt x="52033" y="29437"/>
                      <a:pt x="53562" y="28758"/>
                    </a:cubicBezTo>
                    <a:close/>
                    <a:moveTo>
                      <a:pt x="51793" y="39138"/>
                    </a:moveTo>
                    <a:lnTo>
                      <a:pt x="51793" y="39138"/>
                    </a:lnTo>
                    <a:cubicBezTo>
                      <a:pt x="51811" y="39166"/>
                      <a:pt x="51829" y="39196"/>
                      <a:pt x="51848" y="39225"/>
                    </a:cubicBezTo>
                    <a:cubicBezTo>
                      <a:pt x="51833" y="39256"/>
                      <a:pt x="51817" y="39290"/>
                      <a:pt x="51801" y="39323"/>
                    </a:cubicBezTo>
                    <a:cubicBezTo>
                      <a:pt x="51686" y="39160"/>
                      <a:pt x="51710" y="39199"/>
                      <a:pt x="51793" y="39138"/>
                    </a:cubicBezTo>
                    <a:close/>
                    <a:moveTo>
                      <a:pt x="51366" y="39299"/>
                    </a:moveTo>
                    <a:lnTo>
                      <a:pt x="51366" y="39299"/>
                    </a:lnTo>
                    <a:cubicBezTo>
                      <a:pt x="51026" y="39684"/>
                      <a:pt x="51026" y="39684"/>
                      <a:pt x="49574" y="39861"/>
                    </a:cubicBezTo>
                    <a:cubicBezTo>
                      <a:pt x="49525" y="39780"/>
                      <a:pt x="49472" y="39693"/>
                      <a:pt x="49397" y="39572"/>
                    </a:cubicBezTo>
                    <a:cubicBezTo>
                      <a:pt x="50057" y="39480"/>
                      <a:pt x="50677" y="39395"/>
                      <a:pt x="51366" y="39299"/>
                    </a:cubicBezTo>
                    <a:close/>
                    <a:moveTo>
                      <a:pt x="83732" y="37255"/>
                    </a:moveTo>
                    <a:cubicBezTo>
                      <a:pt x="83847" y="37255"/>
                      <a:pt x="83848" y="37274"/>
                      <a:pt x="84085" y="37389"/>
                    </a:cubicBezTo>
                    <a:cubicBezTo>
                      <a:pt x="84117" y="37571"/>
                      <a:pt x="84352" y="37203"/>
                      <a:pt x="82328" y="39903"/>
                    </a:cubicBezTo>
                    <a:lnTo>
                      <a:pt x="82328" y="38426"/>
                    </a:lnTo>
                    <a:cubicBezTo>
                      <a:pt x="82681" y="38059"/>
                      <a:pt x="83067" y="37657"/>
                      <a:pt x="83453" y="37259"/>
                    </a:cubicBezTo>
                    <a:cubicBezTo>
                      <a:pt x="83597" y="37259"/>
                      <a:pt x="83678" y="37255"/>
                      <a:pt x="83732" y="37255"/>
                    </a:cubicBezTo>
                    <a:close/>
                    <a:moveTo>
                      <a:pt x="46015" y="37473"/>
                    </a:moveTo>
                    <a:cubicBezTo>
                      <a:pt x="46307" y="37735"/>
                      <a:pt x="46553" y="37957"/>
                      <a:pt x="46846" y="38218"/>
                    </a:cubicBezTo>
                    <a:cubicBezTo>
                      <a:pt x="46114" y="38959"/>
                      <a:pt x="45627" y="39266"/>
                      <a:pt x="45704" y="40136"/>
                    </a:cubicBezTo>
                    <a:lnTo>
                      <a:pt x="45704" y="40136"/>
                    </a:lnTo>
                    <a:cubicBezTo>
                      <a:pt x="45563" y="39938"/>
                      <a:pt x="45387" y="39728"/>
                      <a:pt x="44927" y="39151"/>
                    </a:cubicBezTo>
                    <a:cubicBezTo>
                      <a:pt x="45303" y="38572"/>
                      <a:pt x="45646" y="38045"/>
                      <a:pt x="46015" y="37473"/>
                    </a:cubicBezTo>
                    <a:close/>
                    <a:moveTo>
                      <a:pt x="37938" y="33563"/>
                    </a:moveTo>
                    <a:cubicBezTo>
                      <a:pt x="38058" y="33563"/>
                      <a:pt x="38172" y="33606"/>
                      <a:pt x="38287" y="33682"/>
                    </a:cubicBezTo>
                    <a:cubicBezTo>
                      <a:pt x="38392" y="35364"/>
                      <a:pt x="38462" y="35649"/>
                      <a:pt x="39134" y="36290"/>
                    </a:cubicBezTo>
                    <a:cubicBezTo>
                      <a:pt x="39225" y="36268"/>
                      <a:pt x="39342" y="36262"/>
                      <a:pt x="39431" y="36208"/>
                    </a:cubicBezTo>
                    <a:cubicBezTo>
                      <a:pt x="39509" y="36161"/>
                      <a:pt x="39579" y="36136"/>
                      <a:pt x="39651" y="36136"/>
                    </a:cubicBezTo>
                    <a:cubicBezTo>
                      <a:pt x="39712" y="36136"/>
                      <a:pt x="39773" y="36153"/>
                      <a:pt x="39842" y="36190"/>
                    </a:cubicBezTo>
                    <a:cubicBezTo>
                      <a:pt x="39872" y="36206"/>
                      <a:pt x="39907" y="36211"/>
                      <a:pt x="39947" y="36211"/>
                    </a:cubicBezTo>
                    <a:cubicBezTo>
                      <a:pt x="40014" y="36211"/>
                      <a:pt x="40096" y="36197"/>
                      <a:pt x="40189" y="36197"/>
                    </a:cubicBezTo>
                    <a:cubicBezTo>
                      <a:pt x="40346" y="35469"/>
                      <a:pt x="39893" y="34866"/>
                      <a:pt x="39856" y="34199"/>
                    </a:cubicBezTo>
                    <a:cubicBezTo>
                      <a:pt x="39910" y="34147"/>
                      <a:pt x="39960" y="34128"/>
                      <a:pt x="40007" y="34128"/>
                    </a:cubicBezTo>
                    <a:cubicBezTo>
                      <a:pt x="40128" y="34128"/>
                      <a:pt x="40232" y="34256"/>
                      <a:pt x="40367" y="34285"/>
                    </a:cubicBezTo>
                    <a:cubicBezTo>
                      <a:pt x="40610" y="34897"/>
                      <a:pt x="40255" y="35663"/>
                      <a:pt x="40801" y="36211"/>
                    </a:cubicBezTo>
                    <a:cubicBezTo>
                      <a:pt x="40846" y="36256"/>
                      <a:pt x="40938" y="36252"/>
                      <a:pt x="41040" y="36279"/>
                    </a:cubicBezTo>
                    <a:cubicBezTo>
                      <a:pt x="41431" y="35827"/>
                      <a:pt x="40988" y="35260"/>
                      <a:pt x="41187" y="34809"/>
                    </a:cubicBezTo>
                    <a:cubicBezTo>
                      <a:pt x="41263" y="34755"/>
                      <a:pt x="41329" y="34733"/>
                      <a:pt x="41390" y="34733"/>
                    </a:cubicBezTo>
                    <a:cubicBezTo>
                      <a:pt x="41517" y="34733"/>
                      <a:pt x="41623" y="34827"/>
                      <a:pt x="41750" y="34921"/>
                    </a:cubicBezTo>
                    <a:cubicBezTo>
                      <a:pt x="41708" y="35423"/>
                      <a:pt x="41331" y="35963"/>
                      <a:pt x="41773" y="36545"/>
                    </a:cubicBezTo>
                    <a:cubicBezTo>
                      <a:pt x="41922" y="36505"/>
                      <a:pt x="42085" y="36461"/>
                      <a:pt x="42276" y="36410"/>
                    </a:cubicBezTo>
                    <a:cubicBezTo>
                      <a:pt x="42199" y="35952"/>
                      <a:pt x="42131" y="35552"/>
                      <a:pt x="42070" y="35190"/>
                    </a:cubicBezTo>
                    <a:cubicBezTo>
                      <a:pt x="42134" y="35120"/>
                      <a:pt x="42168" y="35066"/>
                      <a:pt x="42182" y="35066"/>
                    </a:cubicBezTo>
                    <a:cubicBezTo>
                      <a:pt x="42183" y="35066"/>
                      <a:pt x="42183" y="35066"/>
                      <a:pt x="42184" y="35066"/>
                    </a:cubicBezTo>
                    <a:cubicBezTo>
                      <a:pt x="42714" y="35253"/>
                      <a:pt x="42635" y="35259"/>
                      <a:pt x="42859" y="35458"/>
                    </a:cubicBezTo>
                    <a:cubicBezTo>
                      <a:pt x="42567" y="36588"/>
                      <a:pt x="42472" y="36628"/>
                      <a:pt x="42730" y="37194"/>
                    </a:cubicBezTo>
                    <a:lnTo>
                      <a:pt x="42730" y="37194"/>
                    </a:lnTo>
                    <a:cubicBezTo>
                      <a:pt x="42677" y="37205"/>
                      <a:pt x="42626" y="37209"/>
                      <a:pt x="42575" y="37209"/>
                    </a:cubicBezTo>
                    <a:cubicBezTo>
                      <a:pt x="42255" y="37209"/>
                      <a:pt x="41975" y="37025"/>
                      <a:pt x="41677" y="36937"/>
                    </a:cubicBezTo>
                    <a:cubicBezTo>
                      <a:pt x="41209" y="36797"/>
                      <a:pt x="40754" y="36726"/>
                      <a:pt x="40313" y="36726"/>
                    </a:cubicBezTo>
                    <a:cubicBezTo>
                      <a:pt x="39395" y="36726"/>
                      <a:pt x="38535" y="37032"/>
                      <a:pt x="37730" y="37655"/>
                    </a:cubicBezTo>
                    <a:cubicBezTo>
                      <a:pt x="37178" y="38083"/>
                      <a:pt x="36851" y="38672"/>
                      <a:pt x="36529" y="39275"/>
                    </a:cubicBezTo>
                    <a:cubicBezTo>
                      <a:pt x="36375" y="39561"/>
                      <a:pt x="36422" y="39935"/>
                      <a:pt x="36132" y="40151"/>
                    </a:cubicBezTo>
                    <a:lnTo>
                      <a:pt x="36132" y="40151"/>
                    </a:lnTo>
                    <a:cubicBezTo>
                      <a:pt x="36139" y="39638"/>
                      <a:pt x="35930" y="39653"/>
                      <a:pt x="32806" y="38101"/>
                    </a:cubicBezTo>
                    <a:cubicBezTo>
                      <a:pt x="32931" y="36985"/>
                      <a:pt x="32931" y="36985"/>
                      <a:pt x="33387" y="36280"/>
                    </a:cubicBezTo>
                    <a:lnTo>
                      <a:pt x="33387" y="36280"/>
                    </a:lnTo>
                    <a:lnTo>
                      <a:pt x="33368" y="36301"/>
                    </a:lnTo>
                    <a:cubicBezTo>
                      <a:pt x="33414" y="35744"/>
                      <a:pt x="33815" y="35457"/>
                      <a:pt x="34258" y="35103"/>
                    </a:cubicBezTo>
                    <a:cubicBezTo>
                      <a:pt x="35218" y="36595"/>
                      <a:pt x="35438" y="37470"/>
                      <a:pt x="36236" y="37703"/>
                    </a:cubicBezTo>
                    <a:cubicBezTo>
                      <a:pt x="36317" y="37659"/>
                      <a:pt x="36412" y="37610"/>
                      <a:pt x="36525" y="37551"/>
                    </a:cubicBezTo>
                    <a:cubicBezTo>
                      <a:pt x="36091" y="36506"/>
                      <a:pt x="35147" y="35810"/>
                      <a:pt x="34728" y="34796"/>
                    </a:cubicBezTo>
                    <a:cubicBezTo>
                      <a:pt x="35062" y="34311"/>
                      <a:pt x="35062" y="34311"/>
                      <a:pt x="35571" y="34069"/>
                    </a:cubicBezTo>
                    <a:cubicBezTo>
                      <a:pt x="36013" y="35440"/>
                      <a:pt x="36170" y="36071"/>
                      <a:pt x="36574" y="36724"/>
                    </a:cubicBezTo>
                    <a:cubicBezTo>
                      <a:pt x="36701" y="36929"/>
                      <a:pt x="37004" y="37257"/>
                      <a:pt x="37302" y="37257"/>
                    </a:cubicBezTo>
                    <a:cubicBezTo>
                      <a:pt x="37432" y="37257"/>
                      <a:pt x="37561" y="37195"/>
                      <a:pt x="37674" y="37033"/>
                    </a:cubicBezTo>
                    <a:cubicBezTo>
                      <a:pt x="37624" y="36811"/>
                      <a:pt x="37569" y="36571"/>
                      <a:pt x="37515" y="36331"/>
                    </a:cubicBezTo>
                    <a:lnTo>
                      <a:pt x="37515" y="36331"/>
                    </a:lnTo>
                    <a:cubicBezTo>
                      <a:pt x="37716" y="36466"/>
                      <a:pt x="37915" y="36598"/>
                      <a:pt x="38086" y="36714"/>
                    </a:cubicBezTo>
                    <a:cubicBezTo>
                      <a:pt x="38374" y="36625"/>
                      <a:pt x="38440" y="36441"/>
                      <a:pt x="38391" y="36251"/>
                    </a:cubicBezTo>
                    <a:cubicBezTo>
                      <a:pt x="38262" y="35750"/>
                      <a:pt x="37648" y="34372"/>
                      <a:pt x="37494" y="33740"/>
                    </a:cubicBezTo>
                    <a:cubicBezTo>
                      <a:pt x="37656" y="33618"/>
                      <a:pt x="37801" y="33563"/>
                      <a:pt x="37938" y="33563"/>
                    </a:cubicBezTo>
                    <a:close/>
                    <a:moveTo>
                      <a:pt x="50814" y="40178"/>
                    </a:moveTo>
                    <a:lnTo>
                      <a:pt x="50814" y="40178"/>
                    </a:lnTo>
                    <a:cubicBezTo>
                      <a:pt x="50590" y="40317"/>
                      <a:pt x="50425" y="40381"/>
                      <a:pt x="50262" y="40381"/>
                    </a:cubicBezTo>
                    <a:cubicBezTo>
                      <a:pt x="50139" y="40381"/>
                      <a:pt x="50018" y="40345"/>
                      <a:pt x="49873" y="40278"/>
                    </a:cubicBezTo>
                    <a:cubicBezTo>
                      <a:pt x="50192" y="40244"/>
                      <a:pt x="50402" y="40223"/>
                      <a:pt x="50814" y="40178"/>
                    </a:cubicBezTo>
                    <a:close/>
                    <a:moveTo>
                      <a:pt x="47285" y="38786"/>
                    </a:moveTo>
                    <a:cubicBezTo>
                      <a:pt x="47715" y="38918"/>
                      <a:pt x="47892" y="39272"/>
                      <a:pt x="48190" y="39532"/>
                    </a:cubicBezTo>
                    <a:cubicBezTo>
                      <a:pt x="47982" y="39811"/>
                      <a:pt x="47674" y="39850"/>
                      <a:pt x="47435" y="39999"/>
                    </a:cubicBezTo>
                    <a:cubicBezTo>
                      <a:pt x="46794" y="40401"/>
                      <a:pt x="46337" y="40661"/>
                      <a:pt x="46388" y="41261"/>
                    </a:cubicBezTo>
                    <a:lnTo>
                      <a:pt x="46388" y="41261"/>
                    </a:lnTo>
                    <a:cubicBezTo>
                      <a:pt x="46004" y="40618"/>
                      <a:pt x="45879" y="40392"/>
                      <a:pt x="45738" y="40185"/>
                    </a:cubicBezTo>
                    <a:lnTo>
                      <a:pt x="45738" y="40185"/>
                    </a:lnTo>
                    <a:cubicBezTo>
                      <a:pt x="45879" y="40172"/>
                      <a:pt x="46019" y="40160"/>
                      <a:pt x="46166" y="40146"/>
                    </a:cubicBezTo>
                    <a:cubicBezTo>
                      <a:pt x="46677" y="39812"/>
                      <a:pt x="46774" y="39114"/>
                      <a:pt x="47285" y="38786"/>
                    </a:cubicBezTo>
                    <a:close/>
                    <a:moveTo>
                      <a:pt x="71328" y="37986"/>
                    </a:moveTo>
                    <a:lnTo>
                      <a:pt x="71328" y="37986"/>
                    </a:lnTo>
                    <a:cubicBezTo>
                      <a:pt x="71582" y="38125"/>
                      <a:pt x="71321" y="37694"/>
                      <a:pt x="72689" y="40394"/>
                    </a:cubicBezTo>
                    <a:lnTo>
                      <a:pt x="72689" y="40394"/>
                    </a:lnTo>
                    <a:cubicBezTo>
                      <a:pt x="72065" y="40473"/>
                      <a:pt x="71841" y="40777"/>
                      <a:pt x="71311" y="41276"/>
                    </a:cubicBezTo>
                    <a:cubicBezTo>
                      <a:pt x="71095" y="40968"/>
                      <a:pt x="71155" y="40670"/>
                      <a:pt x="71156" y="40326"/>
                    </a:cubicBezTo>
                    <a:cubicBezTo>
                      <a:pt x="71407" y="40158"/>
                      <a:pt x="71683" y="39974"/>
                      <a:pt x="71987" y="39769"/>
                    </a:cubicBezTo>
                    <a:cubicBezTo>
                      <a:pt x="71782" y="39429"/>
                      <a:pt x="72053" y="39501"/>
                      <a:pt x="70993" y="39433"/>
                    </a:cubicBezTo>
                    <a:cubicBezTo>
                      <a:pt x="70945" y="39051"/>
                      <a:pt x="70898" y="38684"/>
                      <a:pt x="70847" y="38290"/>
                    </a:cubicBezTo>
                    <a:cubicBezTo>
                      <a:pt x="71027" y="38177"/>
                      <a:pt x="71183" y="38077"/>
                      <a:pt x="71328" y="37986"/>
                    </a:cubicBezTo>
                    <a:close/>
                    <a:moveTo>
                      <a:pt x="33682" y="34230"/>
                    </a:moveTo>
                    <a:lnTo>
                      <a:pt x="33682" y="34230"/>
                    </a:lnTo>
                    <a:cubicBezTo>
                      <a:pt x="33663" y="34493"/>
                      <a:pt x="33601" y="34487"/>
                      <a:pt x="32942" y="35218"/>
                    </a:cubicBezTo>
                    <a:cubicBezTo>
                      <a:pt x="32630" y="35198"/>
                      <a:pt x="32352" y="35161"/>
                      <a:pt x="32095" y="35161"/>
                    </a:cubicBezTo>
                    <a:cubicBezTo>
                      <a:pt x="31746" y="35161"/>
                      <a:pt x="31434" y="35229"/>
                      <a:pt x="31122" y="35503"/>
                    </a:cubicBezTo>
                    <a:cubicBezTo>
                      <a:pt x="31289" y="35614"/>
                      <a:pt x="31461" y="35642"/>
                      <a:pt x="31633" y="35642"/>
                    </a:cubicBezTo>
                    <a:cubicBezTo>
                      <a:pt x="31815" y="35642"/>
                      <a:pt x="31997" y="35611"/>
                      <a:pt x="32175" y="35611"/>
                    </a:cubicBezTo>
                    <a:cubicBezTo>
                      <a:pt x="32320" y="35611"/>
                      <a:pt x="32462" y="35631"/>
                      <a:pt x="32598" y="35706"/>
                    </a:cubicBezTo>
                    <a:cubicBezTo>
                      <a:pt x="31859" y="37966"/>
                      <a:pt x="31211" y="39358"/>
                      <a:pt x="31730" y="41474"/>
                    </a:cubicBezTo>
                    <a:cubicBezTo>
                      <a:pt x="31423" y="41583"/>
                      <a:pt x="31149" y="41681"/>
                      <a:pt x="30884" y="41775"/>
                    </a:cubicBezTo>
                    <a:cubicBezTo>
                      <a:pt x="30822" y="41677"/>
                      <a:pt x="30748" y="41614"/>
                      <a:pt x="30756" y="41564"/>
                    </a:cubicBezTo>
                    <a:cubicBezTo>
                      <a:pt x="31262" y="38348"/>
                      <a:pt x="31070" y="38285"/>
                      <a:pt x="30573" y="34522"/>
                    </a:cubicBezTo>
                    <a:cubicBezTo>
                      <a:pt x="30656" y="34508"/>
                      <a:pt x="30779" y="34464"/>
                      <a:pt x="30902" y="34464"/>
                    </a:cubicBezTo>
                    <a:cubicBezTo>
                      <a:pt x="30915" y="34464"/>
                      <a:pt x="30929" y="34464"/>
                      <a:pt x="30942" y="34466"/>
                    </a:cubicBezTo>
                    <a:cubicBezTo>
                      <a:pt x="31261" y="34491"/>
                      <a:pt x="31580" y="34510"/>
                      <a:pt x="31900" y="34510"/>
                    </a:cubicBezTo>
                    <a:cubicBezTo>
                      <a:pt x="32489" y="34510"/>
                      <a:pt x="33080" y="34445"/>
                      <a:pt x="33682" y="34230"/>
                    </a:cubicBezTo>
                    <a:close/>
                    <a:moveTo>
                      <a:pt x="85575" y="37486"/>
                    </a:moveTo>
                    <a:cubicBezTo>
                      <a:pt x="85566" y="37562"/>
                      <a:pt x="85582" y="37643"/>
                      <a:pt x="85550" y="37672"/>
                    </a:cubicBezTo>
                    <a:cubicBezTo>
                      <a:pt x="84277" y="38782"/>
                      <a:pt x="83324" y="40160"/>
                      <a:pt x="82320" y="41493"/>
                    </a:cubicBezTo>
                    <a:cubicBezTo>
                      <a:pt x="81993" y="41929"/>
                      <a:pt x="82039" y="41850"/>
                      <a:pt x="81926" y="41890"/>
                    </a:cubicBezTo>
                    <a:cubicBezTo>
                      <a:pt x="82019" y="40917"/>
                      <a:pt x="82664" y="40246"/>
                      <a:pt x="83162" y="39507"/>
                    </a:cubicBezTo>
                    <a:cubicBezTo>
                      <a:pt x="83673" y="38752"/>
                      <a:pt x="84244" y="38039"/>
                      <a:pt x="85092" y="37486"/>
                    </a:cubicBezTo>
                    <a:close/>
                    <a:moveTo>
                      <a:pt x="51286" y="40693"/>
                    </a:moveTo>
                    <a:cubicBezTo>
                      <a:pt x="51260" y="41621"/>
                      <a:pt x="51181" y="41978"/>
                      <a:pt x="50874" y="42583"/>
                    </a:cubicBezTo>
                    <a:cubicBezTo>
                      <a:pt x="50650" y="42047"/>
                      <a:pt x="50425" y="41507"/>
                      <a:pt x="50188" y="40935"/>
                    </a:cubicBezTo>
                    <a:cubicBezTo>
                      <a:pt x="50575" y="40851"/>
                      <a:pt x="50926" y="40774"/>
                      <a:pt x="51286" y="40693"/>
                    </a:cubicBezTo>
                    <a:close/>
                    <a:moveTo>
                      <a:pt x="16449" y="43141"/>
                    </a:moveTo>
                    <a:lnTo>
                      <a:pt x="16449" y="43141"/>
                    </a:lnTo>
                    <a:cubicBezTo>
                      <a:pt x="16452" y="43145"/>
                      <a:pt x="16456" y="43150"/>
                      <a:pt x="16459" y="43154"/>
                    </a:cubicBezTo>
                    <a:lnTo>
                      <a:pt x="16459" y="43154"/>
                    </a:lnTo>
                    <a:cubicBezTo>
                      <a:pt x="16463" y="43156"/>
                      <a:pt x="16467" y="43158"/>
                      <a:pt x="16471" y="43160"/>
                    </a:cubicBezTo>
                    <a:lnTo>
                      <a:pt x="16449" y="43141"/>
                    </a:lnTo>
                    <a:close/>
                    <a:moveTo>
                      <a:pt x="31577" y="42040"/>
                    </a:moveTo>
                    <a:cubicBezTo>
                      <a:pt x="31875" y="42249"/>
                      <a:pt x="31875" y="42249"/>
                      <a:pt x="31927" y="42562"/>
                    </a:cubicBezTo>
                    <a:cubicBezTo>
                      <a:pt x="31387" y="42793"/>
                      <a:pt x="30846" y="43023"/>
                      <a:pt x="30277" y="43267"/>
                    </a:cubicBezTo>
                    <a:cubicBezTo>
                      <a:pt x="30247" y="42921"/>
                      <a:pt x="30434" y="42682"/>
                      <a:pt x="30580" y="42366"/>
                    </a:cubicBezTo>
                    <a:cubicBezTo>
                      <a:pt x="30895" y="42264"/>
                      <a:pt x="31248" y="42149"/>
                      <a:pt x="31577" y="42040"/>
                    </a:cubicBezTo>
                    <a:close/>
                    <a:moveTo>
                      <a:pt x="32037" y="42979"/>
                    </a:moveTo>
                    <a:cubicBezTo>
                      <a:pt x="32125" y="43240"/>
                      <a:pt x="32192" y="43435"/>
                      <a:pt x="32265" y="43651"/>
                    </a:cubicBezTo>
                    <a:cubicBezTo>
                      <a:pt x="31367" y="44021"/>
                      <a:pt x="30516" y="44370"/>
                      <a:pt x="29396" y="44829"/>
                    </a:cubicBezTo>
                    <a:cubicBezTo>
                      <a:pt x="29657" y="44417"/>
                      <a:pt x="29735" y="44177"/>
                      <a:pt x="29898" y="44059"/>
                    </a:cubicBezTo>
                    <a:cubicBezTo>
                      <a:pt x="30533" y="43598"/>
                      <a:pt x="31240" y="43279"/>
                      <a:pt x="32037" y="42979"/>
                    </a:cubicBezTo>
                    <a:close/>
                    <a:moveTo>
                      <a:pt x="71149" y="44088"/>
                    </a:moveTo>
                    <a:cubicBezTo>
                      <a:pt x="71315" y="44088"/>
                      <a:pt x="71457" y="44307"/>
                      <a:pt x="71888" y="44811"/>
                    </a:cubicBezTo>
                    <a:cubicBezTo>
                      <a:pt x="71853" y="45073"/>
                      <a:pt x="71676" y="45135"/>
                      <a:pt x="71492" y="45136"/>
                    </a:cubicBezTo>
                    <a:cubicBezTo>
                      <a:pt x="71353" y="45138"/>
                      <a:pt x="71209" y="45183"/>
                      <a:pt x="71064" y="45183"/>
                    </a:cubicBezTo>
                    <a:cubicBezTo>
                      <a:pt x="70948" y="45183"/>
                      <a:pt x="70831" y="45154"/>
                      <a:pt x="70716" y="45051"/>
                    </a:cubicBezTo>
                    <a:cubicBezTo>
                      <a:pt x="70806" y="44749"/>
                      <a:pt x="70900" y="44434"/>
                      <a:pt x="70987" y="44145"/>
                    </a:cubicBezTo>
                    <a:cubicBezTo>
                      <a:pt x="71048" y="44108"/>
                      <a:pt x="71100" y="44088"/>
                      <a:pt x="71149" y="44088"/>
                    </a:cubicBezTo>
                    <a:close/>
                    <a:moveTo>
                      <a:pt x="79646" y="34313"/>
                    </a:moveTo>
                    <a:cubicBezTo>
                      <a:pt x="80237" y="34570"/>
                      <a:pt x="80464" y="35084"/>
                      <a:pt x="80718" y="35620"/>
                    </a:cubicBezTo>
                    <a:cubicBezTo>
                      <a:pt x="80653" y="35638"/>
                      <a:pt x="80589" y="35646"/>
                      <a:pt x="80526" y="35646"/>
                    </a:cubicBezTo>
                    <a:cubicBezTo>
                      <a:pt x="80295" y="35646"/>
                      <a:pt x="80067" y="35548"/>
                      <a:pt x="79847" y="35548"/>
                    </a:cubicBezTo>
                    <a:cubicBezTo>
                      <a:pt x="79694" y="35548"/>
                      <a:pt x="79545" y="35595"/>
                      <a:pt x="79401" y="35755"/>
                    </a:cubicBezTo>
                    <a:cubicBezTo>
                      <a:pt x="79745" y="36296"/>
                      <a:pt x="80530" y="35923"/>
                      <a:pt x="80866" y="36455"/>
                    </a:cubicBezTo>
                    <a:cubicBezTo>
                      <a:pt x="80988" y="36628"/>
                      <a:pt x="81157" y="36798"/>
                      <a:pt x="81049" y="37074"/>
                    </a:cubicBezTo>
                    <a:cubicBezTo>
                      <a:pt x="80743" y="36967"/>
                      <a:pt x="80436" y="36860"/>
                      <a:pt x="80085" y="36737"/>
                    </a:cubicBezTo>
                    <a:cubicBezTo>
                      <a:pt x="79920" y="36860"/>
                      <a:pt x="79751" y="36988"/>
                      <a:pt x="79458" y="37205"/>
                    </a:cubicBezTo>
                    <a:cubicBezTo>
                      <a:pt x="79629" y="37300"/>
                      <a:pt x="79722" y="37393"/>
                      <a:pt x="79821" y="37400"/>
                    </a:cubicBezTo>
                    <a:cubicBezTo>
                      <a:pt x="80366" y="37436"/>
                      <a:pt x="80856" y="37602"/>
                      <a:pt x="81314" y="38003"/>
                    </a:cubicBezTo>
                    <a:cubicBezTo>
                      <a:pt x="81470" y="39138"/>
                      <a:pt x="81413" y="38714"/>
                      <a:pt x="81545" y="39712"/>
                    </a:cubicBezTo>
                    <a:cubicBezTo>
                      <a:pt x="81366" y="39627"/>
                      <a:pt x="81246" y="39610"/>
                      <a:pt x="81207" y="39543"/>
                    </a:cubicBezTo>
                    <a:cubicBezTo>
                      <a:pt x="80922" y="39077"/>
                      <a:pt x="80437" y="38561"/>
                      <a:pt x="80010" y="38561"/>
                    </a:cubicBezTo>
                    <a:cubicBezTo>
                      <a:pt x="79864" y="38561"/>
                      <a:pt x="79723" y="38623"/>
                      <a:pt x="79601" y="38768"/>
                    </a:cubicBezTo>
                    <a:cubicBezTo>
                      <a:pt x="79702" y="39117"/>
                      <a:pt x="79309" y="38777"/>
                      <a:pt x="81358" y="40309"/>
                    </a:cubicBezTo>
                    <a:cubicBezTo>
                      <a:pt x="81306" y="40884"/>
                      <a:pt x="81133" y="41394"/>
                      <a:pt x="80692" y="41792"/>
                    </a:cubicBezTo>
                    <a:lnTo>
                      <a:pt x="80723" y="41766"/>
                    </a:lnTo>
                    <a:lnTo>
                      <a:pt x="80723" y="41766"/>
                    </a:lnTo>
                    <a:cubicBezTo>
                      <a:pt x="80699" y="41875"/>
                      <a:pt x="80706" y="42008"/>
                      <a:pt x="80645" y="42090"/>
                    </a:cubicBezTo>
                    <a:cubicBezTo>
                      <a:pt x="79382" y="43803"/>
                      <a:pt x="78766" y="44799"/>
                      <a:pt x="76531" y="45198"/>
                    </a:cubicBezTo>
                    <a:cubicBezTo>
                      <a:pt x="76075" y="45280"/>
                      <a:pt x="75708" y="45370"/>
                      <a:pt x="75357" y="45370"/>
                    </a:cubicBezTo>
                    <a:cubicBezTo>
                      <a:pt x="75042" y="45370"/>
                      <a:pt x="74740" y="45297"/>
                      <a:pt x="74401" y="45079"/>
                    </a:cubicBezTo>
                    <a:cubicBezTo>
                      <a:pt x="74890" y="42460"/>
                      <a:pt x="75329" y="42247"/>
                      <a:pt x="74790" y="42000"/>
                    </a:cubicBezTo>
                    <a:lnTo>
                      <a:pt x="74790" y="42000"/>
                    </a:lnTo>
                    <a:cubicBezTo>
                      <a:pt x="73735" y="42112"/>
                      <a:pt x="73645" y="44590"/>
                      <a:pt x="73621" y="44896"/>
                    </a:cubicBezTo>
                    <a:cubicBezTo>
                      <a:pt x="73013" y="44606"/>
                      <a:pt x="72663" y="44174"/>
                      <a:pt x="72332" y="43746"/>
                    </a:cubicBezTo>
                    <a:cubicBezTo>
                      <a:pt x="72329" y="43307"/>
                      <a:pt x="72609" y="43029"/>
                      <a:pt x="72774" y="42697"/>
                    </a:cubicBezTo>
                    <a:cubicBezTo>
                      <a:pt x="72926" y="42387"/>
                      <a:pt x="73308" y="42141"/>
                      <a:pt x="73123" y="41659"/>
                    </a:cubicBezTo>
                    <a:lnTo>
                      <a:pt x="73123" y="41659"/>
                    </a:lnTo>
                    <a:cubicBezTo>
                      <a:pt x="72391" y="41846"/>
                      <a:pt x="72299" y="42523"/>
                      <a:pt x="71967" y="43001"/>
                    </a:cubicBezTo>
                    <a:cubicBezTo>
                      <a:pt x="71770" y="42983"/>
                      <a:pt x="71748" y="42895"/>
                      <a:pt x="71421" y="42121"/>
                    </a:cubicBezTo>
                    <a:cubicBezTo>
                      <a:pt x="71732" y="41591"/>
                      <a:pt x="72210" y="41279"/>
                      <a:pt x="72718" y="40910"/>
                    </a:cubicBezTo>
                    <a:lnTo>
                      <a:pt x="72718" y="40428"/>
                    </a:lnTo>
                    <a:lnTo>
                      <a:pt x="72718" y="40428"/>
                    </a:lnTo>
                    <a:cubicBezTo>
                      <a:pt x="73493" y="41016"/>
                      <a:pt x="74326" y="41896"/>
                      <a:pt x="75677" y="41896"/>
                    </a:cubicBezTo>
                    <a:cubicBezTo>
                      <a:pt x="75888" y="41896"/>
                      <a:pt x="76111" y="41875"/>
                      <a:pt x="76348" y="41828"/>
                    </a:cubicBezTo>
                    <a:cubicBezTo>
                      <a:pt x="76388" y="41820"/>
                      <a:pt x="76428" y="41817"/>
                      <a:pt x="76471" y="41817"/>
                    </a:cubicBezTo>
                    <a:cubicBezTo>
                      <a:pt x="76544" y="41817"/>
                      <a:pt x="76625" y="41824"/>
                      <a:pt x="76718" y="41824"/>
                    </a:cubicBezTo>
                    <a:cubicBezTo>
                      <a:pt x="77013" y="42641"/>
                      <a:pt x="77371" y="43422"/>
                      <a:pt x="77799" y="44234"/>
                    </a:cubicBezTo>
                    <a:cubicBezTo>
                      <a:pt x="78182" y="43347"/>
                      <a:pt x="78046" y="42619"/>
                      <a:pt x="77337" y="41633"/>
                    </a:cubicBezTo>
                    <a:cubicBezTo>
                      <a:pt x="78163" y="40816"/>
                      <a:pt x="79117" y="40223"/>
                      <a:pt x="79338" y="37880"/>
                    </a:cubicBezTo>
                    <a:cubicBezTo>
                      <a:pt x="79450" y="36708"/>
                      <a:pt x="79150" y="35605"/>
                      <a:pt x="78981" y="34765"/>
                    </a:cubicBezTo>
                    <a:cubicBezTo>
                      <a:pt x="79067" y="34606"/>
                      <a:pt x="78913" y="34711"/>
                      <a:pt x="79646" y="34313"/>
                    </a:cubicBezTo>
                    <a:close/>
                    <a:moveTo>
                      <a:pt x="71844" y="45451"/>
                    </a:moveTo>
                    <a:cubicBezTo>
                      <a:pt x="72060" y="45451"/>
                      <a:pt x="72299" y="45479"/>
                      <a:pt x="72630" y="45526"/>
                    </a:cubicBezTo>
                    <a:cubicBezTo>
                      <a:pt x="72373" y="45831"/>
                      <a:pt x="72895" y="45667"/>
                      <a:pt x="70181" y="46281"/>
                    </a:cubicBezTo>
                    <a:cubicBezTo>
                      <a:pt x="70280" y="46055"/>
                      <a:pt x="70336" y="45926"/>
                      <a:pt x="70381" y="45823"/>
                    </a:cubicBezTo>
                    <a:cubicBezTo>
                      <a:pt x="71103" y="45554"/>
                      <a:pt x="71431" y="45451"/>
                      <a:pt x="71844" y="45451"/>
                    </a:cubicBezTo>
                    <a:close/>
                    <a:moveTo>
                      <a:pt x="32557" y="38450"/>
                    </a:moveTo>
                    <a:cubicBezTo>
                      <a:pt x="32978" y="38605"/>
                      <a:pt x="33098" y="39019"/>
                      <a:pt x="33395" y="39243"/>
                    </a:cubicBezTo>
                    <a:cubicBezTo>
                      <a:pt x="34522" y="40087"/>
                      <a:pt x="33858" y="39754"/>
                      <a:pt x="35323" y="40371"/>
                    </a:cubicBezTo>
                    <a:cubicBezTo>
                      <a:pt x="35610" y="40305"/>
                      <a:pt x="35861" y="40249"/>
                      <a:pt x="36110" y="40191"/>
                    </a:cubicBezTo>
                    <a:lnTo>
                      <a:pt x="36110" y="40191"/>
                    </a:lnTo>
                    <a:cubicBezTo>
                      <a:pt x="36154" y="40930"/>
                      <a:pt x="35847" y="42194"/>
                      <a:pt x="36802" y="44637"/>
                    </a:cubicBezTo>
                    <a:cubicBezTo>
                      <a:pt x="36884" y="44848"/>
                      <a:pt x="36949" y="45063"/>
                      <a:pt x="37029" y="45293"/>
                    </a:cubicBezTo>
                    <a:cubicBezTo>
                      <a:pt x="36312" y="45524"/>
                      <a:pt x="35762" y="45964"/>
                      <a:pt x="35227" y="46517"/>
                    </a:cubicBezTo>
                    <a:cubicBezTo>
                      <a:pt x="34968" y="46117"/>
                      <a:pt x="34744" y="45773"/>
                      <a:pt x="34523" y="45432"/>
                    </a:cubicBezTo>
                    <a:cubicBezTo>
                      <a:pt x="34913" y="44872"/>
                      <a:pt x="35790" y="45114"/>
                      <a:pt x="36058" y="44555"/>
                    </a:cubicBezTo>
                    <a:cubicBezTo>
                      <a:pt x="36041" y="44260"/>
                      <a:pt x="35838" y="44173"/>
                      <a:pt x="35584" y="44102"/>
                    </a:cubicBezTo>
                    <a:cubicBezTo>
                      <a:pt x="35057" y="44136"/>
                      <a:pt x="34627" y="44483"/>
                      <a:pt x="34141" y="44682"/>
                    </a:cubicBezTo>
                    <a:cubicBezTo>
                      <a:pt x="33622" y="44253"/>
                      <a:pt x="33623" y="44253"/>
                      <a:pt x="33410" y="43576"/>
                    </a:cubicBezTo>
                    <a:cubicBezTo>
                      <a:pt x="33647" y="43436"/>
                      <a:pt x="33915" y="43410"/>
                      <a:pt x="34188" y="43410"/>
                    </a:cubicBezTo>
                    <a:cubicBezTo>
                      <a:pt x="34346" y="43410"/>
                      <a:pt x="34505" y="43419"/>
                      <a:pt x="34662" y="43419"/>
                    </a:cubicBezTo>
                    <a:cubicBezTo>
                      <a:pt x="35006" y="43419"/>
                      <a:pt x="35335" y="43378"/>
                      <a:pt x="35602" y="43116"/>
                    </a:cubicBezTo>
                    <a:cubicBezTo>
                      <a:pt x="35633" y="42716"/>
                      <a:pt x="35430" y="42587"/>
                      <a:pt x="35090" y="42587"/>
                    </a:cubicBezTo>
                    <a:cubicBezTo>
                      <a:pt x="34749" y="42587"/>
                      <a:pt x="34270" y="42717"/>
                      <a:pt x="33750" y="42834"/>
                    </a:cubicBezTo>
                    <a:cubicBezTo>
                      <a:pt x="33571" y="42876"/>
                      <a:pt x="33403" y="42964"/>
                      <a:pt x="33234" y="43030"/>
                    </a:cubicBezTo>
                    <a:cubicBezTo>
                      <a:pt x="32776" y="42348"/>
                      <a:pt x="32700" y="42050"/>
                      <a:pt x="32805" y="41347"/>
                    </a:cubicBezTo>
                    <a:lnTo>
                      <a:pt x="32805" y="41347"/>
                    </a:lnTo>
                    <a:cubicBezTo>
                      <a:pt x="33564" y="41560"/>
                      <a:pt x="34274" y="42079"/>
                      <a:pt x="35065" y="42079"/>
                    </a:cubicBezTo>
                    <a:cubicBezTo>
                      <a:pt x="35298" y="42079"/>
                      <a:pt x="35537" y="42035"/>
                      <a:pt x="35786" y="41925"/>
                    </a:cubicBezTo>
                    <a:cubicBezTo>
                      <a:pt x="35995" y="41349"/>
                      <a:pt x="35312" y="41418"/>
                      <a:pt x="34258" y="41064"/>
                    </a:cubicBezTo>
                    <a:cubicBezTo>
                      <a:pt x="33690" y="40873"/>
                      <a:pt x="33054" y="40896"/>
                      <a:pt x="32491" y="40520"/>
                    </a:cubicBezTo>
                    <a:cubicBezTo>
                      <a:pt x="32434" y="39836"/>
                      <a:pt x="32454" y="39164"/>
                      <a:pt x="32557" y="38450"/>
                    </a:cubicBezTo>
                    <a:close/>
                    <a:moveTo>
                      <a:pt x="17950" y="26468"/>
                    </a:moveTo>
                    <a:cubicBezTo>
                      <a:pt x="18004" y="26468"/>
                      <a:pt x="18058" y="26469"/>
                      <a:pt x="18113" y="26471"/>
                    </a:cubicBezTo>
                    <a:cubicBezTo>
                      <a:pt x="18395" y="26484"/>
                      <a:pt x="18630" y="26487"/>
                      <a:pt x="18839" y="26487"/>
                    </a:cubicBezTo>
                    <a:cubicBezTo>
                      <a:pt x="19143" y="26487"/>
                      <a:pt x="19391" y="26480"/>
                      <a:pt x="19646" y="26480"/>
                    </a:cubicBezTo>
                    <a:cubicBezTo>
                      <a:pt x="19958" y="26480"/>
                      <a:pt x="20281" y="26491"/>
                      <a:pt x="20730" y="26543"/>
                    </a:cubicBezTo>
                    <a:cubicBezTo>
                      <a:pt x="20511" y="27438"/>
                      <a:pt x="20305" y="28280"/>
                      <a:pt x="20117" y="29052"/>
                    </a:cubicBezTo>
                    <a:cubicBezTo>
                      <a:pt x="20173" y="29387"/>
                      <a:pt x="20200" y="29649"/>
                      <a:pt x="20538" y="29783"/>
                    </a:cubicBezTo>
                    <a:cubicBezTo>
                      <a:pt x="20827" y="28751"/>
                      <a:pt x="20895" y="27685"/>
                      <a:pt x="21159" y="26648"/>
                    </a:cubicBezTo>
                    <a:cubicBezTo>
                      <a:pt x="21384" y="26534"/>
                      <a:pt x="21420" y="26498"/>
                      <a:pt x="21494" y="26498"/>
                    </a:cubicBezTo>
                    <a:cubicBezTo>
                      <a:pt x="21547" y="26498"/>
                      <a:pt x="21618" y="26516"/>
                      <a:pt x="21790" y="26538"/>
                    </a:cubicBezTo>
                    <a:cubicBezTo>
                      <a:pt x="21194" y="28437"/>
                      <a:pt x="21186" y="28491"/>
                      <a:pt x="21288" y="29556"/>
                    </a:cubicBezTo>
                    <a:cubicBezTo>
                      <a:pt x="21370" y="29578"/>
                      <a:pt x="21463" y="29604"/>
                      <a:pt x="21610" y="29646"/>
                    </a:cubicBezTo>
                    <a:cubicBezTo>
                      <a:pt x="21840" y="28593"/>
                      <a:pt x="21869" y="27522"/>
                      <a:pt x="22296" y="26520"/>
                    </a:cubicBezTo>
                    <a:cubicBezTo>
                      <a:pt x="22776" y="26615"/>
                      <a:pt x="23217" y="26702"/>
                      <a:pt x="23632" y="26785"/>
                    </a:cubicBezTo>
                    <a:cubicBezTo>
                      <a:pt x="23734" y="27046"/>
                      <a:pt x="23573" y="27185"/>
                      <a:pt x="23482" y="27339"/>
                    </a:cubicBezTo>
                    <a:cubicBezTo>
                      <a:pt x="23113" y="27963"/>
                      <a:pt x="22798" y="28612"/>
                      <a:pt x="22618" y="29319"/>
                    </a:cubicBezTo>
                    <a:cubicBezTo>
                      <a:pt x="22564" y="29531"/>
                      <a:pt x="22538" y="29773"/>
                      <a:pt x="22826" y="29875"/>
                    </a:cubicBezTo>
                    <a:cubicBezTo>
                      <a:pt x="22865" y="29868"/>
                      <a:pt x="22922" y="29875"/>
                      <a:pt x="22934" y="29854"/>
                    </a:cubicBezTo>
                    <a:cubicBezTo>
                      <a:pt x="23487" y="28988"/>
                      <a:pt x="23663" y="27950"/>
                      <a:pt x="24163" y="27085"/>
                    </a:cubicBezTo>
                    <a:cubicBezTo>
                      <a:pt x="24246" y="27053"/>
                      <a:pt x="24319" y="27039"/>
                      <a:pt x="24385" y="27039"/>
                    </a:cubicBezTo>
                    <a:cubicBezTo>
                      <a:pt x="24595" y="27039"/>
                      <a:pt x="24730" y="27185"/>
                      <a:pt x="24858" y="27349"/>
                    </a:cubicBezTo>
                    <a:cubicBezTo>
                      <a:pt x="24771" y="27747"/>
                      <a:pt x="25071" y="27085"/>
                      <a:pt x="23479" y="29552"/>
                    </a:cubicBezTo>
                    <a:cubicBezTo>
                      <a:pt x="23288" y="29851"/>
                      <a:pt x="23310" y="29863"/>
                      <a:pt x="23381" y="30399"/>
                    </a:cubicBezTo>
                    <a:cubicBezTo>
                      <a:pt x="23409" y="30403"/>
                      <a:pt x="23434" y="30406"/>
                      <a:pt x="23458" y="30406"/>
                    </a:cubicBezTo>
                    <a:cubicBezTo>
                      <a:pt x="23785" y="30406"/>
                      <a:pt x="23746" y="29967"/>
                      <a:pt x="23998" y="29877"/>
                    </a:cubicBezTo>
                    <a:lnTo>
                      <a:pt x="23998" y="29877"/>
                    </a:lnTo>
                    <a:cubicBezTo>
                      <a:pt x="24239" y="29018"/>
                      <a:pt x="24832" y="28375"/>
                      <a:pt x="25305" y="27664"/>
                    </a:cubicBezTo>
                    <a:cubicBezTo>
                      <a:pt x="26074" y="27991"/>
                      <a:pt x="26116" y="28026"/>
                      <a:pt x="26707" y="28851"/>
                    </a:cubicBezTo>
                    <a:cubicBezTo>
                      <a:pt x="26010" y="29415"/>
                      <a:pt x="25366" y="29792"/>
                      <a:pt x="24589" y="30853"/>
                    </a:cubicBezTo>
                    <a:cubicBezTo>
                      <a:pt x="24456" y="31034"/>
                      <a:pt x="24360" y="31269"/>
                      <a:pt x="24726" y="31440"/>
                    </a:cubicBezTo>
                    <a:cubicBezTo>
                      <a:pt x="25181" y="31185"/>
                      <a:pt x="25377" y="30651"/>
                      <a:pt x="25763" y="30299"/>
                    </a:cubicBezTo>
                    <a:cubicBezTo>
                      <a:pt x="26152" y="29944"/>
                      <a:pt x="26501" y="29542"/>
                      <a:pt x="26910" y="29180"/>
                    </a:cubicBezTo>
                    <a:cubicBezTo>
                      <a:pt x="27296" y="29356"/>
                      <a:pt x="27437" y="29649"/>
                      <a:pt x="27536" y="29991"/>
                    </a:cubicBezTo>
                    <a:cubicBezTo>
                      <a:pt x="26704" y="30705"/>
                      <a:pt x="25644" y="31231"/>
                      <a:pt x="25358" y="32370"/>
                    </a:cubicBezTo>
                    <a:cubicBezTo>
                      <a:pt x="25473" y="32495"/>
                      <a:pt x="25561" y="32531"/>
                      <a:pt x="25637" y="32531"/>
                    </a:cubicBezTo>
                    <a:cubicBezTo>
                      <a:pt x="25724" y="32531"/>
                      <a:pt x="25795" y="32484"/>
                      <a:pt x="25868" y="32470"/>
                    </a:cubicBezTo>
                    <a:cubicBezTo>
                      <a:pt x="25890" y="32466"/>
                      <a:pt x="25912" y="32464"/>
                      <a:pt x="25935" y="32464"/>
                    </a:cubicBezTo>
                    <a:cubicBezTo>
                      <a:pt x="26022" y="32464"/>
                      <a:pt x="26124" y="32490"/>
                      <a:pt x="26274" y="32505"/>
                    </a:cubicBezTo>
                    <a:cubicBezTo>
                      <a:pt x="28246" y="31171"/>
                      <a:pt x="27784" y="31524"/>
                      <a:pt x="28114" y="31045"/>
                    </a:cubicBezTo>
                    <a:lnTo>
                      <a:pt x="28114" y="31045"/>
                    </a:lnTo>
                    <a:cubicBezTo>
                      <a:pt x="28661" y="31815"/>
                      <a:pt x="28450" y="31429"/>
                      <a:pt x="28949" y="32508"/>
                    </a:cubicBezTo>
                    <a:cubicBezTo>
                      <a:pt x="27937" y="32816"/>
                      <a:pt x="26940" y="33010"/>
                      <a:pt x="26398" y="33754"/>
                    </a:cubicBezTo>
                    <a:cubicBezTo>
                      <a:pt x="26316" y="33867"/>
                      <a:pt x="26205" y="34008"/>
                      <a:pt x="26411" y="34199"/>
                    </a:cubicBezTo>
                    <a:cubicBezTo>
                      <a:pt x="27013" y="33830"/>
                      <a:pt x="28153" y="33032"/>
                      <a:pt x="29097" y="32897"/>
                    </a:cubicBezTo>
                    <a:cubicBezTo>
                      <a:pt x="29417" y="33259"/>
                      <a:pt x="29532" y="33674"/>
                      <a:pt x="29567" y="34137"/>
                    </a:cubicBezTo>
                    <a:cubicBezTo>
                      <a:pt x="29340" y="34104"/>
                      <a:pt x="29119" y="34086"/>
                      <a:pt x="28905" y="34086"/>
                    </a:cubicBezTo>
                    <a:cubicBezTo>
                      <a:pt x="28091" y="34086"/>
                      <a:pt x="27373" y="34343"/>
                      <a:pt x="26769" y="35011"/>
                    </a:cubicBezTo>
                    <a:cubicBezTo>
                      <a:pt x="26846" y="35142"/>
                      <a:pt x="26896" y="35230"/>
                      <a:pt x="26963" y="35342"/>
                    </a:cubicBezTo>
                    <a:cubicBezTo>
                      <a:pt x="27745" y="34938"/>
                      <a:pt x="28488" y="34467"/>
                      <a:pt x="29383" y="34467"/>
                    </a:cubicBezTo>
                    <a:cubicBezTo>
                      <a:pt x="29428" y="34467"/>
                      <a:pt x="29473" y="34468"/>
                      <a:pt x="29519" y="34470"/>
                    </a:cubicBezTo>
                    <a:cubicBezTo>
                      <a:pt x="29897" y="35001"/>
                      <a:pt x="29897" y="35001"/>
                      <a:pt x="29987" y="36061"/>
                    </a:cubicBezTo>
                    <a:cubicBezTo>
                      <a:pt x="29477" y="35723"/>
                      <a:pt x="28945" y="35574"/>
                      <a:pt x="28399" y="35574"/>
                    </a:cubicBezTo>
                    <a:cubicBezTo>
                      <a:pt x="28126" y="35574"/>
                      <a:pt x="27850" y="35611"/>
                      <a:pt x="27570" y="35680"/>
                    </a:cubicBezTo>
                    <a:cubicBezTo>
                      <a:pt x="27323" y="35742"/>
                      <a:pt x="27044" y="35839"/>
                      <a:pt x="27019" y="36177"/>
                    </a:cubicBezTo>
                    <a:cubicBezTo>
                      <a:pt x="27077" y="36225"/>
                      <a:pt x="27128" y="36301"/>
                      <a:pt x="27193" y="36313"/>
                    </a:cubicBezTo>
                    <a:cubicBezTo>
                      <a:pt x="27222" y="36318"/>
                      <a:pt x="27252" y="36320"/>
                      <a:pt x="27283" y="36320"/>
                    </a:cubicBezTo>
                    <a:cubicBezTo>
                      <a:pt x="27591" y="36320"/>
                      <a:pt x="28003" y="36090"/>
                      <a:pt x="28666" y="36090"/>
                    </a:cubicBezTo>
                    <a:cubicBezTo>
                      <a:pt x="29055" y="36090"/>
                      <a:pt x="29531" y="36169"/>
                      <a:pt x="30124" y="36421"/>
                    </a:cubicBezTo>
                    <a:cubicBezTo>
                      <a:pt x="30181" y="36905"/>
                      <a:pt x="30244" y="37423"/>
                      <a:pt x="30320" y="38039"/>
                    </a:cubicBezTo>
                    <a:cubicBezTo>
                      <a:pt x="29310" y="37355"/>
                      <a:pt x="28300" y="36875"/>
                      <a:pt x="27116" y="36757"/>
                    </a:cubicBezTo>
                    <a:cubicBezTo>
                      <a:pt x="27019" y="36848"/>
                      <a:pt x="26913" y="36945"/>
                      <a:pt x="26800" y="37051"/>
                    </a:cubicBezTo>
                    <a:cubicBezTo>
                      <a:pt x="27088" y="37335"/>
                      <a:pt x="27416" y="37393"/>
                      <a:pt x="27757" y="37436"/>
                    </a:cubicBezTo>
                    <a:cubicBezTo>
                      <a:pt x="28485" y="37530"/>
                      <a:pt x="29146" y="37824"/>
                      <a:pt x="29775" y="38182"/>
                    </a:cubicBezTo>
                    <a:cubicBezTo>
                      <a:pt x="29968" y="38291"/>
                      <a:pt x="30126" y="38464"/>
                      <a:pt x="30312" y="38617"/>
                    </a:cubicBezTo>
                    <a:cubicBezTo>
                      <a:pt x="30338" y="39191"/>
                      <a:pt x="30391" y="38903"/>
                      <a:pt x="30132" y="39688"/>
                    </a:cubicBezTo>
                    <a:cubicBezTo>
                      <a:pt x="29516" y="39018"/>
                      <a:pt x="28856" y="38595"/>
                      <a:pt x="28061" y="38420"/>
                    </a:cubicBezTo>
                    <a:cubicBezTo>
                      <a:pt x="27933" y="38391"/>
                      <a:pt x="27798" y="38379"/>
                      <a:pt x="27664" y="38379"/>
                    </a:cubicBezTo>
                    <a:cubicBezTo>
                      <a:pt x="27572" y="38379"/>
                      <a:pt x="27480" y="38385"/>
                      <a:pt x="27391" y="38394"/>
                    </a:cubicBezTo>
                    <a:cubicBezTo>
                      <a:pt x="27317" y="38403"/>
                      <a:pt x="27255" y="38550"/>
                      <a:pt x="27170" y="38653"/>
                    </a:cubicBezTo>
                    <a:cubicBezTo>
                      <a:pt x="27632" y="39090"/>
                      <a:pt x="28263" y="38985"/>
                      <a:pt x="28766" y="39237"/>
                    </a:cubicBezTo>
                    <a:cubicBezTo>
                      <a:pt x="29283" y="39495"/>
                      <a:pt x="29759" y="39780"/>
                      <a:pt x="30119" y="40203"/>
                    </a:cubicBezTo>
                    <a:cubicBezTo>
                      <a:pt x="30159" y="40580"/>
                      <a:pt x="30205" y="40918"/>
                      <a:pt x="29893" y="41221"/>
                    </a:cubicBezTo>
                    <a:cubicBezTo>
                      <a:pt x="29396" y="40889"/>
                      <a:pt x="28787" y="40431"/>
                      <a:pt x="27866" y="40005"/>
                    </a:cubicBezTo>
                    <a:cubicBezTo>
                      <a:pt x="27353" y="39768"/>
                      <a:pt x="27101" y="39705"/>
                      <a:pt x="26940" y="39705"/>
                    </a:cubicBezTo>
                    <a:cubicBezTo>
                      <a:pt x="26798" y="39705"/>
                      <a:pt x="26726" y="39754"/>
                      <a:pt x="26608" y="39777"/>
                    </a:cubicBezTo>
                    <a:cubicBezTo>
                      <a:pt x="26647" y="40160"/>
                      <a:pt x="26929" y="40239"/>
                      <a:pt x="27160" y="40351"/>
                    </a:cubicBezTo>
                    <a:cubicBezTo>
                      <a:pt x="30018" y="41754"/>
                      <a:pt x="29091" y="41205"/>
                      <a:pt x="29827" y="41792"/>
                    </a:cubicBezTo>
                    <a:cubicBezTo>
                      <a:pt x="29728" y="42285"/>
                      <a:pt x="29612" y="42716"/>
                      <a:pt x="29275" y="43129"/>
                    </a:cubicBezTo>
                    <a:cubicBezTo>
                      <a:pt x="28877" y="42935"/>
                      <a:pt x="28529" y="42651"/>
                      <a:pt x="28176" y="42375"/>
                    </a:cubicBezTo>
                    <a:cubicBezTo>
                      <a:pt x="27003" y="41452"/>
                      <a:pt x="27215" y="41600"/>
                      <a:pt x="26281" y="40646"/>
                    </a:cubicBezTo>
                    <a:cubicBezTo>
                      <a:pt x="26041" y="40712"/>
                      <a:pt x="26010" y="40856"/>
                      <a:pt x="26044" y="41007"/>
                    </a:cubicBezTo>
                    <a:cubicBezTo>
                      <a:pt x="26163" y="41535"/>
                      <a:pt x="26368" y="41935"/>
                      <a:pt x="29025" y="43561"/>
                    </a:cubicBezTo>
                    <a:cubicBezTo>
                      <a:pt x="28963" y="44079"/>
                      <a:pt x="28609" y="44363"/>
                      <a:pt x="28278" y="44714"/>
                    </a:cubicBezTo>
                    <a:cubicBezTo>
                      <a:pt x="26913" y="43842"/>
                      <a:pt x="26075" y="42510"/>
                      <a:pt x="25002" y="41352"/>
                    </a:cubicBezTo>
                    <a:cubicBezTo>
                      <a:pt x="24924" y="41465"/>
                      <a:pt x="24801" y="41566"/>
                      <a:pt x="24818" y="41636"/>
                    </a:cubicBezTo>
                    <a:cubicBezTo>
                      <a:pt x="25156" y="43041"/>
                      <a:pt x="27238" y="44538"/>
                      <a:pt x="27874" y="45028"/>
                    </a:cubicBezTo>
                    <a:cubicBezTo>
                      <a:pt x="27793" y="45408"/>
                      <a:pt x="27567" y="45578"/>
                      <a:pt x="27196" y="45699"/>
                    </a:cubicBezTo>
                    <a:cubicBezTo>
                      <a:pt x="27082" y="45620"/>
                      <a:pt x="26900" y="45542"/>
                      <a:pt x="26788" y="45407"/>
                    </a:cubicBezTo>
                    <a:cubicBezTo>
                      <a:pt x="24989" y="43204"/>
                      <a:pt x="25145" y="43114"/>
                      <a:pt x="24801" y="42947"/>
                    </a:cubicBezTo>
                    <a:lnTo>
                      <a:pt x="24801" y="42947"/>
                    </a:lnTo>
                    <a:cubicBezTo>
                      <a:pt x="24124" y="43475"/>
                      <a:pt x="26176" y="45442"/>
                      <a:pt x="26771" y="46045"/>
                    </a:cubicBezTo>
                    <a:cubicBezTo>
                      <a:pt x="26383" y="46353"/>
                      <a:pt x="26034" y="46562"/>
                      <a:pt x="25596" y="46584"/>
                    </a:cubicBezTo>
                    <a:lnTo>
                      <a:pt x="25612" y="46568"/>
                    </a:lnTo>
                    <a:lnTo>
                      <a:pt x="25612" y="46568"/>
                    </a:lnTo>
                    <a:cubicBezTo>
                      <a:pt x="25520" y="46630"/>
                      <a:pt x="25432" y="46733"/>
                      <a:pt x="25334" y="46744"/>
                    </a:cubicBezTo>
                    <a:cubicBezTo>
                      <a:pt x="24875" y="46798"/>
                      <a:pt x="24417" y="46836"/>
                      <a:pt x="23960" y="46836"/>
                    </a:cubicBezTo>
                    <a:cubicBezTo>
                      <a:pt x="23243" y="46836"/>
                      <a:pt x="22528" y="46744"/>
                      <a:pt x="21814" y="46480"/>
                    </a:cubicBezTo>
                    <a:cubicBezTo>
                      <a:pt x="21610" y="45188"/>
                      <a:pt x="21406" y="43893"/>
                      <a:pt x="21201" y="42597"/>
                    </a:cubicBezTo>
                    <a:cubicBezTo>
                      <a:pt x="21183" y="42595"/>
                      <a:pt x="21166" y="42593"/>
                      <a:pt x="21149" y="42593"/>
                    </a:cubicBezTo>
                    <a:cubicBezTo>
                      <a:pt x="20601" y="42593"/>
                      <a:pt x="20703" y="44013"/>
                      <a:pt x="20879" y="44608"/>
                    </a:cubicBezTo>
                    <a:cubicBezTo>
                      <a:pt x="21037" y="45148"/>
                      <a:pt x="21238" y="45676"/>
                      <a:pt x="21434" y="46252"/>
                    </a:cubicBezTo>
                    <a:cubicBezTo>
                      <a:pt x="21370" y="46272"/>
                      <a:pt x="21310" y="46280"/>
                      <a:pt x="21252" y="46280"/>
                    </a:cubicBezTo>
                    <a:cubicBezTo>
                      <a:pt x="20963" y="46280"/>
                      <a:pt x="20731" y="46070"/>
                      <a:pt x="20427" y="46000"/>
                    </a:cubicBezTo>
                    <a:cubicBezTo>
                      <a:pt x="20352" y="45818"/>
                      <a:pt x="20208" y="45616"/>
                      <a:pt x="20190" y="45405"/>
                    </a:cubicBezTo>
                    <a:cubicBezTo>
                      <a:pt x="20111" y="44458"/>
                      <a:pt x="20009" y="43506"/>
                      <a:pt x="20291" y="42570"/>
                    </a:cubicBezTo>
                    <a:cubicBezTo>
                      <a:pt x="20348" y="42386"/>
                      <a:pt x="20371" y="42201"/>
                      <a:pt x="20174" y="42065"/>
                    </a:cubicBezTo>
                    <a:cubicBezTo>
                      <a:pt x="19903" y="42065"/>
                      <a:pt x="19776" y="42258"/>
                      <a:pt x="19690" y="42471"/>
                    </a:cubicBezTo>
                    <a:cubicBezTo>
                      <a:pt x="19412" y="43160"/>
                      <a:pt x="19357" y="43872"/>
                      <a:pt x="19492" y="44601"/>
                    </a:cubicBezTo>
                    <a:cubicBezTo>
                      <a:pt x="19546" y="44891"/>
                      <a:pt x="19594" y="45183"/>
                      <a:pt x="19651" y="45515"/>
                    </a:cubicBezTo>
                    <a:cubicBezTo>
                      <a:pt x="19304" y="45488"/>
                      <a:pt x="19092" y="45365"/>
                      <a:pt x="18891" y="45134"/>
                    </a:cubicBezTo>
                    <a:cubicBezTo>
                      <a:pt x="19012" y="43791"/>
                      <a:pt x="18997" y="43733"/>
                      <a:pt x="19454" y="42207"/>
                    </a:cubicBezTo>
                    <a:cubicBezTo>
                      <a:pt x="19385" y="42067"/>
                      <a:pt x="19302" y="42007"/>
                      <a:pt x="19215" y="42007"/>
                    </a:cubicBezTo>
                    <a:cubicBezTo>
                      <a:pt x="18911" y="42007"/>
                      <a:pt x="18549" y="42720"/>
                      <a:pt x="18507" y="43262"/>
                    </a:cubicBezTo>
                    <a:cubicBezTo>
                      <a:pt x="18440" y="44155"/>
                      <a:pt x="18521" y="43963"/>
                      <a:pt x="18372" y="44715"/>
                    </a:cubicBezTo>
                    <a:cubicBezTo>
                      <a:pt x="17530" y="44345"/>
                      <a:pt x="17109" y="43999"/>
                      <a:pt x="16459" y="43154"/>
                    </a:cubicBezTo>
                    <a:lnTo>
                      <a:pt x="16459" y="43154"/>
                    </a:lnTo>
                    <a:cubicBezTo>
                      <a:pt x="16040" y="42962"/>
                      <a:pt x="15745" y="42644"/>
                      <a:pt x="15544" y="42233"/>
                    </a:cubicBezTo>
                    <a:lnTo>
                      <a:pt x="15544" y="42233"/>
                    </a:lnTo>
                    <a:lnTo>
                      <a:pt x="15546" y="42235"/>
                    </a:lnTo>
                    <a:cubicBezTo>
                      <a:pt x="15374" y="42100"/>
                      <a:pt x="15202" y="41965"/>
                      <a:pt x="15007" y="41810"/>
                    </a:cubicBezTo>
                    <a:cubicBezTo>
                      <a:pt x="15371" y="40720"/>
                      <a:pt x="16055" y="39870"/>
                      <a:pt x="16816" y="38936"/>
                    </a:cubicBezTo>
                    <a:lnTo>
                      <a:pt x="16816" y="38936"/>
                    </a:lnTo>
                    <a:cubicBezTo>
                      <a:pt x="16197" y="39032"/>
                      <a:pt x="16106" y="39045"/>
                      <a:pt x="15985" y="39220"/>
                    </a:cubicBezTo>
                    <a:cubicBezTo>
                      <a:pt x="14910" y="40775"/>
                      <a:pt x="14995" y="40816"/>
                      <a:pt x="14676" y="41532"/>
                    </a:cubicBezTo>
                    <a:cubicBezTo>
                      <a:pt x="13673" y="40834"/>
                      <a:pt x="12929" y="40029"/>
                      <a:pt x="12827" y="38728"/>
                    </a:cubicBezTo>
                    <a:cubicBezTo>
                      <a:pt x="13564" y="37729"/>
                      <a:pt x="14603" y="37053"/>
                      <a:pt x="15701" y="36532"/>
                    </a:cubicBezTo>
                    <a:cubicBezTo>
                      <a:pt x="15696" y="36296"/>
                      <a:pt x="15587" y="36241"/>
                      <a:pt x="15486" y="36241"/>
                    </a:cubicBezTo>
                    <a:cubicBezTo>
                      <a:pt x="15450" y="36241"/>
                      <a:pt x="15415" y="36248"/>
                      <a:pt x="15386" y="36256"/>
                    </a:cubicBezTo>
                    <a:cubicBezTo>
                      <a:pt x="15063" y="36353"/>
                      <a:pt x="14724" y="36450"/>
                      <a:pt x="14443" y="36628"/>
                    </a:cubicBezTo>
                    <a:cubicBezTo>
                      <a:pt x="13844" y="37006"/>
                      <a:pt x="13253" y="37403"/>
                      <a:pt x="12912" y="38056"/>
                    </a:cubicBezTo>
                    <a:cubicBezTo>
                      <a:pt x="12554" y="37807"/>
                      <a:pt x="12608" y="37539"/>
                      <a:pt x="12655" y="37199"/>
                    </a:cubicBezTo>
                    <a:cubicBezTo>
                      <a:pt x="13406" y="36292"/>
                      <a:pt x="14653" y="36133"/>
                      <a:pt x="15642" y="35567"/>
                    </a:cubicBezTo>
                    <a:cubicBezTo>
                      <a:pt x="15600" y="35371"/>
                      <a:pt x="15488" y="35322"/>
                      <a:pt x="15382" y="35322"/>
                    </a:cubicBezTo>
                    <a:cubicBezTo>
                      <a:pt x="15350" y="35322"/>
                      <a:pt x="15318" y="35327"/>
                      <a:pt x="15289" y="35333"/>
                    </a:cubicBezTo>
                    <a:cubicBezTo>
                      <a:pt x="14295" y="35544"/>
                      <a:pt x="14430" y="35541"/>
                      <a:pt x="12713" y="36482"/>
                    </a:cubicBezTo>
                    <a:cubicBezTo>
                      <a:pt x="12648" y="36032"/>
                      <a:pt x="12648" y="36032"/>
                      <a:pt x="12776" y="35569"/>
                    </a:cubicBezTo>
                    <a:cubicBezTo>
                      <a:pt x="13676" y="35054"/>
                      <a:pt x="14726" y="34881"/>
                      <a:pt x="15786" y="34573"/>
                    </a:cubicBezTo>
                    <a:cubicBezTo>
                      <a:pt x="15668" y="34428"/>
                      <a:pt x="15605" y="34281"/>
                      <a:pt x="15536" y="34279"/>
                    </a:cubicBezTo>
                    <a:cubicBezTo>
                      <a:pt x="15386" y="34273"/>
                      <a:pt x="15265" y="34269"/>
                      <a:pt x="15159" y="34269"/>
                    </a:cubicBezTo>
                    <a:cubicBezTo>
                      <a:pt x="14626" y="34269"/>
                      <a:pt x="14487" y="34368"/>
                      <a:pt x="13028" y="34874"/>
                    </a:cubicBezTo>
                    <a:cubicBezTo>
                      <a:pt x="12764" y="34662"/>
                      <a:pt x="13055" y="34462"/>
                      <a:pt x="13039" y="34256"/>
                    </a:cubicBezTo>
                    <a:cubicBezTo>
                      <a:pt x="13024" y="34072"/>
                      <a:pt x="13087" y="33884"/>
                      <a:pt x="13108" y="33754"/>
                    </a:cubicBezTo>
                    <a:cubicBezTo>
                      <a:pt x="13485" y="33300"/>
                      <a:pt x="13772" y="33375"/>
                      <a:pt x="15639" y="33309"/>
                    </a:cubicBezTo>
                    <a:cubicBezTo>
                      <a:pt x="15752" y="33052"/>
                      <a:pt x="15574" y="32985"/>
                      <a:pt x="15454" y="32969"/>
                    </a:cubicBezTo>
                    <a:cubicBezTo>
                      <a:pt x="15207" y="32937"/>
                      <a:pt x="15001" y="32923"/>
                      <a:pt x="14815" y="32923"/>
                    </a:cubicBezTo>
                    <a:cubicBezTo>
                      <a:pt x="14355" y="32923"/>
                      <a:pt x="14018" y="33006"/>
                      <a:pt x="13485" y="33085"/>
                    </a:cubicBezTo>
                    <a:cubicBezTo>
                      <a:pt x="13181" y="32861"/>
                      <a:pt x="13284" y="32637"/>
                      <a:pt x="13383" y="32438"/>
                    </a:cubicBezTo>
                    <a:cubicBezTo>
                      <a:pt x="13565" y="32070"/>
                      <a:pt x="13902" y="31897"/>
                      <a:pt x="14375" y="31794"/>
                    </a:cubicBezTo>
                    <a:cubicBezTo>
                      <a:pt x="14764" y="31879"/>
                      <a:pt x="15203" y="31972"/>
                      <a:pt x="15703" y="31972"/>
                    </a:cubicBezTo>
                    <a:cubicBezTo>
                      <a:pt x="15855" y="31972"/>
                      <a:pt x="16012" y="31963"/>
                      <a:pt x="16175" y="31944"/>
                    </a:cubicBezTo>
                    <a:cubicBezTo>
                      <a:pt x="16072" y="31816"/>
                      <a:pt x="16033" y="31726"/>
                      <a:pt x="15965" y="31692"/>
                    </a:cubicBezTo>
                    <a:cubicBezTo>
                      <a:pt x="15446" y="31431"/>
                      <a:pt x="15137" y="31482"/>
                      <a:pt x="14084" y="31470"/>
                    </a:cubicBezTo>
                    <a:cubicBezTo>
                      <a:pt x="14017" y="30965"/>
                      <a:pt x="14017" y="30965"/>
                      <a:pt x="14256" y="30501"/>
                    </a:cubicBezTo>
                    <a:cubicBezTo>
                      <a:pt x="14341" y="30494"/>
                      <a:pt x="14361" y="30482"/>
                      <a:pt x="14399" y="30482"/>
                    </a:cubicBezTo>
                    <a:cubicBezTo>
                      <a:pt x="14499" y="30482"/>
                      <a:pt x="14727" y="30564"/>
                      <a:pt x="16560" y="31030"/>
                    </a:cubicBezTo>
                    <a:cubicBezTo>
                      <a:pt x="16632" y="31048"/>
                      <a:pt x="16705" y="31066"/>
                      <a:pt x="16779" y="31066"/>
                    </a:cubicBezTo>
                    <a:cubicBezTo>
                      <a:pt x="16890" y="31066"/>
                      <a:pt x="17001" y="31025"/>
                      <a:pt x="17109" y="30885"/>
                    </a:cubicBezTo>
                    <a:cubicBezTo>
                      <a:pt x="16416" y="30026"/>
                      <a:pt x="15282" y="30357"/>
                      <a:pt x="14421" y="29930"/>
                    </a:cubicBezTo>
                    <a:cubicBezTo>
                      <a:pt x="14382" y="29384"/>
                      <a:pt x="14761" y="29023"/>
                      <a:pt x="14928" y="28572"/>
                    </a:cubicBezTo>
                    <a:cubicBezTo>
                      <a:pt x="15032" y="28572"/>
                      <a:pt x="15122" y="28556"/>
                      <a:pt x="15195" y="28556"/>
                    </a:cubicBezTo>
                    <a:cubicBezTo>
                      <a:pt x="15237" y="28556"/>
                      <a:pt x="15273" y="28561"/>
                      <a:pt x="15304" y="28577"/>
                    </a:cubicBezTo>
                    <a:cubicBezTo>
                      <a:pt x="16111" y="29016"/>
                      <a:pt x="16837" y="29569"/>
                      <a:pt x="17507" y="30193"/>
                    </a:cubicBezTo>
                    <a:cubicBezTo>
                      <a:pt x="17662" y="30340"/>
                      <a:pt x="17757" y="30554"/>
                      <a:pt x="17893" y="30758"/>
                    </a:cubicBezTo>
                    <a:cubicBezTo>
                      <a:pt x="17304" y="31547"/>
                      <a:pt x="15626" y="32708"/>
                      <a:pt x="16281" y="35982"/>
                    </a:cubicBezTo>
                    <a:cubicBezTo>
                      <a:pt x="16671" y="37940"/>
                      <a:pt x="17598" y="40104"/>
                      <a:pt x="19305" y="41321"/>
                    </a:cubicBezTo>
                    <a:cubicBezTo>
                      <a:pt x="19969" y="41794"/>
                      <a:pt x="20864" y="42066"/>
                      <a:pt x="21791" y="42066"/>
                    </a:cubicBezTo>
                    <a:cubicBezTo>
                      <a:pt x="23581" y="42066"/>
                      <a:pt x="25487" y="41048"/>
                      <a:pt x="26051" y="38494"/>
                    </a:cubicBezTo>
                    <a:cubicBezTo>
                      <a:pt x="26722" y="35457"/>
                      <a:pt x="25133" y="32290"/>
                      <a:pt x="23166" y="30905"/>
                    </a:cubicBezTo>
                    <a:cubicBezTo>
                      <a:pt x="22277" y="30279"/>
                      <a:pt x="21455" y="30042"/>
                      <a:pt x="20636" y="30042"/>
                    </a:cubicBezTo>
                    <a:cubicBezTo>
                      <a:pt x="19901" y="30042"/>
                      <a:pt x="19168" y="30233"/>
                      <a:pt x="18393" y="30504"/>
                    </a:cubicBezTo>
                    <a:cubicBezTo>
                      <a:pt x="17450" y="29320"/>
                      <a:pt x="17728" y="29393"/>
                      <a:pt x="15352" y="28003"/>
                    </a:cubicBezTo>
                    <a:cubicBezTo>
                      <a:pt x="15986" y="27002"/>
                      <a:pt x="16814" y="26468"/>
                      <a:pt x="17950" y="26468"/>
                    </a:cubicBezTo>
                    <a:close/>
                    <a:moveTo>
                      <a:pt x="73282" y="46111"/>
                    </a:moveTo>
                    <a:cubicBezTo>
                      <a:pt x="73479" y="46111"/>
                      <a:pt x="73674" y="46124"/>
                      <a:pt x="73865" y="46152"/>
                    </a:cubicBezTo>
                    <a:cubicBezTo>
                      <a:pt x="72839" y="46856"/>
                      <a:pt x="70477" y="47577"/>
                      <a:pt x="69139" y="47598"/>
                    </a:cubicBezTo>
                    <a:cubicBezTo>
                      <a:pt x="69391" y="47186"/>
                      <a:pt x="69728" y="46936"/>
                      <a:pt x="70191" y="46782"/>
                    </a:cubicBezTo>
                    <a:cubicBezTo>
                      <a:pt x="71153" y="46461"/>
                      <a:pt x="72248" y="46111"/>
                      <a:pt x="73282" y="46111"/>
                    </a:cubicBezTo>
                    <a:close/>
                    <a:moveTo>
                      <a:pt x="37397" y="45950"/>
                    </a:moveTo>
                    <a:cubicBezTo>
                      <a:pt x="37512" y="46128"/>
                      <a:pt x="37628" y="46303"/>
                      <a:pt x="37771" y="46519"/>
                    </a:cubicBezTo>
                    <a:cubicBezTo>
                      <a:pt x="36616" y="47447"/>
                      <a:pt x="37043" y="47069"/>
                      <a:pt x="36180" y="47955"/>
                    </a:cubicBezTo>
                    <a:cubicBezTo>
                      <a:pt x="35857" y="47711"/>
                      <a:pt x="35695" y="47438"/>
                      <a:pt x="35658" y="47064"/>
                    </a:cubicBezTo>
                    <a:cubicBezTo>
                      <a:pt x="36113" y="46539"/>
                      <a:pt x="36778" y="46335"/>
                      <a:pt x="37397" y="45950"/>
                    </a:cubicBezTo>
                    <a:close/>
                    <a:moveTo>
                      <a:pt x="59250" y="34178"/>
                    </a:moveTo>
                    <a:cubicBezTo>
                      <a:pt x="59587" y="34791"/>
                      <a:pt x="59368" y="34241"/>
                      <a:pt x="60050" y="36111"/>
                    </a:cubicBezTo>
                    <a:cubicBezTo>
                      <a:pt x="59789" y="36348"/>
                      <a:pt x="59417" y="36238"/>
                      <a:pt x="59118" y="36364"/>
                    </a:cubicBezTo>
                    <a:cubicBezTo>
                      <a:pt x="58082" y="36805"/>
                      <a:pt x="58685" y="36439"/>
                      <a:pt x="57149" y="37283"/>
                    </a:cubicBezTo>
                    <a:cubicBezTo>
                      <a:pt x="54972" y="39656"/>
                      <a:pt x="53948" y="42416"/>
                      <a:pt x="55667" y="45109"/>
                    </a:cubicBezTo>
                    <a:cubicBezTo>
                      <a:pt x="55485" y="45210"/>
                      <a:pt x="55296" y="45310"/>
                      <a:pt x="55110" y="45417"/>
                    </a:cubicBezTo>
                    <a:cubicBezTo>
                      <a:pt x="53982" y="46063"/>
                      <a:pt x="53949" y="47252"/>
                      <a:pt x="53357" y="48162"/>
                    </a:cubicBezTo>
                    <a:cubicBezTo>
                      <a:pt x="53001" y="47843"/>
                      <a:pt x="52740" y="47533"/>
                      <a:pt x="52582" y="47096"/>
                    </a:cubicBezTo>
                    <a:cubicBezTo>
                      <a:pt x="53064" y="46280"/>
                      <a:pt x="53810" y="45661"/>
                      <a:pt x="54409" y="44770"/>
                    </a:cubicBezTo>
                    <a:cubicBezTo>
                      <a:pt x="54298" y="44669"/>
                      <a:pt x="54195" y="44572"/>
                      <a:pt x="54140" y="44522"/>
                    </a:cubicBezTo>
                    <a:cubicBezTo>
                      <a:pt x="53486" y="44624"/>
                      <a:pt x="53255" y="45003"/>
                      <a:pt x="52375" y="46063"/>
                    </a:cubicBezTo>
                    <a:cubicBezTo>
                      <a:pt x="52131" y="45717"/>
                      <a:pt x="52121" y="45717"/>
                      <a:pt x="52137" y="45023"/>
                    </a:cubicBezTo>
                    <a:cubicBezTo>
                      <a:pt x="52635" y="44337"/>
                      <a:pt x="53521" y="44177"/>
                      <a:pt x="54155" y="43715"/>
                    </a:cubicBezTo>
                    <a:cubicBezTo>
                      <a:pt x="54161" y="43473"/>
                      <a:pt x="54062" y="43381"/>
                      <a:pt x="53893" y="43352"/>
                    </a:cubicBezTo>
                    <a:cubicBezTo>
                      <a:pt x="53846" y="43345"/>
                      <a:pt x="53801" y="43341"/>
                      <a:pt x="53756" y="43341"/>
                    </a:cubicBezTo>
                    <a:cubicBezTo>
                      <a:pt x="53324" y="43341"/>
                      <a:pt x="52924" y="43689"/>
                      <a:pt x="52064" y="44298"/>
                    </a:cubicBezTo>
                    <a:cubicBezTo>
                      <a:pt x="51874" y="43876"/>
                      <a:pt x="51931" y="43526"/>
                      <a:pt x="52036" y="43187"/>
                    </a:cubicBezTo>
                    <a:cubicBezTo>
                      <a:pt x="52633" y="42411"/>
                      <a:pt x="53682" y="42425"/>
                      <a:pt x="54337" y="41846"/>
                    </a:cubicBezTo>
                    <a:cubicBezTo>
                      <a:pt x="54310" y="41635"/>
                      <a:pt x="54186" y="41552"/>
                      <a:pt x="54005" y="41552"/>
                    </a:cubicBezTo>
                    <a:cubicBezTo>
                      <a:pt x="53565" y="41552"/>
                      <a:pt x="52786" y="42035"/>
                      <a:pt x="52210" y="42340"/>
                    </a:cubicBezTo>
                    <a:cubicBezTo>
                      <a:pt x="52076" y="41948"/>
                      <a:pt x="52204" y="41606"/>
                      <a:pt x="52385" y="41262"/>
                    </a:cubicBezTo>
                    <a:cubicBezTo>
                      <a:pt x="53011" y="40740"/>
                      <a:pt x="53897" y="40892"/>
                      <a:pt x="54562" y="40507"/>
                    </a:cubicBezTo>
                    <a:cubicBezTo>
                      <a:pt x="54559" y="40189"/>
                      <a:pt x="54409" y="40081"/>
                      <a:pt x="54139" y="40081"/>
                    </a:cubicBezTo>
                    <a:cubicBezTo>
                      <a:pt x="53824" y="40081"/>
                      <a:pt x="53348" y="40227"/>
                      <a:pt x="52753" y="40358"/>
                    </a:cubicBezTo>
                    <a:cubicBezTo>
                      <a:pt x="52531" y="40214"/>
                      <a:pt x="52675" y="40021"/>
                      <a:pt x="52966" y="39382"/>
                    </a:cubicBezTo>
                    <a:cubicBezTo>
                      <a:pt x="53240" y="39282"/>
                      <a:pt x="53516" y="39258"/>
                      <a:pt x="53791" y="39258"/>
                    </a:cubicBezTo>
                    <a:cubicBezTo>
                      <a:pt x="54039" y="39258"/>
                      <a:pt x="54285" y="39278"/>
                      <a:pt x="54527" y="39278"/>
                    </a:cubicBezTo>
                    <a:cubicBezTo>
                      <a:pt x="54769" y="39278"/>
                      <a:pt x="55006" y="39258"/>
                      <a:pt x="55236" y="39181"/>
                    </a:cubicBezTo>
                    <a:cubicBezTo>
                      <a:pt x="55311" y="38737"/>
                      <a:pt x="55022" y="38593"/>
                      <a:pt x="54408" y="38593"/>
                    </a:cubicBezTo>
                    <a:cubicBezTo>
                      <a:pt x="54115" y="38593"/>
                      <a:pt x="53748" y="38625"/>
                      <a:pt x="53311" y="38675"/>
                    </a:cubicBezTo>
                    <a:cubicBezTo>
                      <a:pt x="53379" y="38272"/>
                      <a:pt x="53541" y="37993"/>
                      <a:pt x="53863" y="37744"/>
                    </a:cubicBezTo>
                    <a:cubicBezTo>
                      <a:pt x="54482" y="37746"/>
                      <a:pt x="55027" y="38196"/>
                      <a:pt x="55733" y="38217"/>
                    </a:cubicBezTo>
                    <a:cubicBezTo>
                      <a:pt x="55751" y="38087"/>
                      <a:pt x="55771" y="37953"/>
                      <a:pt x="55782" y="37872"/>
                    </a:cubicBezTo>
                    <a:cubicBezTo>
                      <a:pt x="55381" y="37344"/>
                      <a:pt x="54758" y="37480"/>
                      <a:pt x="54347" y="37256"/>
                    </a:cubicBezTo>
                    <a:cubicBezTo>
                      <a:pt x="54220" y="37016"/>
                      <a:pt x="54300" y="36994"/>
                      <a:pt x="55005" y="36133"/>
                    </a:cubicBezTo>
                    <a:cubicBezTo>
                      <a:pt x="55912" y="36204"/>
                      <a:pt x="56279" y="37204"/>
                      <a:pt x="57286" y="37204"/>
                    </a:cubicBezTo>
                    <a:cubicBezTo>
                      <a:pt x="57288" y="37204"/>
                      <a:pt x="57290" y="37204"/>
                      <a:pt x="57292" y="37204"/>
                    </a:cubicBezTo>
                    <a:cubicBezTo>
                      <a:pt x="57150" y="37017"/>
                      <a:pt x="57150" y="36830"/>
                      <a:pt x="57149" y="36683"/>
                    </a:cubicBezTo>
                    <a:cubicBezTo>
                      <a:pt x="56825" y="36066"/>
                      <a:pt x="56268" y="35866"/>
                      <a:pt x="55681" y="35712"/>
                    </a:cubicBezTo>
                    <a:cubicBezTo>
                      <a:pt x="55848" y="35449"/>
                      <a:pt x="55550" y="35630"/>
                      <a:pt x="56915" y="34951"/>
                    </a:cubicBezTo>
                    <a:cubicBezTo>
                      <a:pt x="57698" y="35125"/>
                      <a:pt x="57912" y="35881"/>
                      <a:pt x="58404" y="36329"/>
                    </a:cubicBezTo>
                    <a:cubicBezTo>
                      <a:pt x="58539" y="36245"/>
                      <a:pt x="58629" y="36190"/>
                      <a:pt x="58735" y="36123"/>
                    </a:cubicBezTo>
                    <a:cubicBezTo>
                      <a:pt x="58730" y="35422"/>
                      <a:pt x="58100" y="35168"/>
                      <a:pt x="57683" y="34680"/>
                    </a:cubicBezTo>
                    <a:cubicBezTo>
                      <a:pt x="58469" y="34381"/>
                      <a:pt x="58046" y="34510"/>
                      <a:pt x="59250" y="34178"/>
                    </a:cubicBezTo>
                    <a:close/>
                    <a:moveTo>
                      <a:pt x="75276" y="46330"/>
                    </a:moveTo>
                    <a:cubicBezTo>
                      <a:pt x="75456" y="46330"/>
                      <a:pt x="75650" y="46359"/>
                      <a:pt x="75866" y="46428"/>
                    </a:cubicBezTo>
                    <a:cubicBezTo>
                      <a:pt x="73301" y="48364"/>
                      <a:pt x="70406" y="48834"/>
                      <a:pt x="67396" y="49155"/>
                    </a:cubicBezTo>
                    <a:cubicBezTo>
                      <a:pt x="67422" y="48776"/>
                      <a:pt x="67693" y="48758"/>
                      <a:pt x="67822" y="48614"/>
                    </a:cubicBezTo>
                    <a:cubicBezTo>
                      <a:pt x="67947" y="48474"/>
                      <a:pt x="68112" y="48371"/>
                      <a:pt x="68281" y="48235"/>
                    </a:cubicBezTo>
                    <a:cubicBezTo>
                      <a:pt x="71339" y="47667"/>
                      <a:pt x="72478" y="47566"/>
                      <a:pt x="74180" y="46669"/>
                    </a:cubicBezTo>
                    <a:cubicBezTo>
                      <a:pt x="74513" y="46492"/>
                      <a:pt x="74852" y="46330"/>
                      <a:pt x="75276" y="46330"/>
                    </a:cubicBezTo>
                    <a:close/>
                    <a:moveTo>
                      <a:pt x="78582" y="45684"/>
                    </a:moveTo>
                    <a:cubicBezTo>
                      <a:pt x="76071" y="48489"/>
                      <a:pt x="72824" y="49795"/>
                      <a:pt x="69296" y="49795"/>
                    </a:cubicBezTo>
                    <a:cubicBezTo>
                      <a:pt x="68399" y="49795"/>
                      <a:pt x="67484" y="49710"/>
                      <a:pt x="66558" y="49545"/>
                    </a:cubicBezTo>
                    <a:lnTo>
                      <a:pt x="66558" y="49545"/>
                    </a:lnTo>
                    <a:cubicBezTo>
                      <a:pt x="66633" y="49483"/>
                      <a:pt x="66722" y="49380"/>
                      <a:pt x="66776" y="49380"/>
                    </a:cubicBezTo>
                    <a:cubicBezTo>
                      <a:pt x="66779" y="49380"/>
                      <a:pt x="66783" y="49380"/>
                      <a:pt x="66787" y="49381"/>
                    </a:cubicBezTo>
                    <a:cubicBezTo>
                      <a:pt x="67089" y="49483"/>
                      <a:pt x="67391" y="49520"/>
                      <a:pt x="67691" y="49520"/>
                    </a:cubicBezTo>
                    <a:cubicBezTo>
                      <a:pt x="68293" y="49520"/>
                      <a:pt x="68891" y="49372"/>
                      <a:pt x="69480" y="49301"/>
                    </a:cubicBezTo>
                    <a:cubicBezTo>
                      <a:pt x="73199" y="48855"/>
                      <a:pt x="75493" y="47501"/>
                      <a:pt x="76673" y="46216"/>
                    </a:cubicBezTo>
                    <a:cubicBezTo>
                      <a:pt x="77282" y="46034"/>
                      <a:pt x="77881" y="45829"/>
                      <a:pt x="78582" y="45684"/>
                    </a:cubicBezTo>
                    <a:close/>
                    <a:moveTo>
                      <a:pt x="55941" y="45538"/>
                    </a:moveTo>
                    <a:cubicBezTo>
                      <a:pt x="56447" y="45879"/>
                      <a:pt x="56950" y="46215"/>
                      <a:pt x="57491" y="46580"/>
                    </a:cubicBezTo>
                    <a:cubicBezTo>
                      <a:pt x="57126" y="47085"/>
                      <a:pt x="56713" y="47581"/>
                      <a:pt x="56674" y="48234"/>
                    </a:cubicBezTo>
                    <a:cubicBezTo>
                      <a:pt x="56634" y="48865"/>
                      <a:pt x="56289" y="49472"/>
                      <a:pt x="56660" y="50207"/>
                    </a:cubicBezTo>
                    <a:cubicBezTo>
                      <a:pt x="56099" y="50108"/>
                      <a:pt x="55750" y="49919"/>
                      <a:pt x="55418" y="49686"/>
                    </a:cubicBezTo>
                    <a:cubicBezTo>
                      <a:pt x="55518" y="48669"/>
                      <a:pt x="56082" y="47843"/>
                      <a:pt x="56415" y="46970"/>
                    </a:cubicBezTo>
                    <a:cubicBezTo>
                      <a:pt x="56305" y="46848"/>
                      <a:pt x="56206" y="46798"/>
                      <a:pt x="56111" y="46798"/>
                    </a:cubicBezTo>
                    <a:cubicBezTo>
                      <a:pt x="56029" y="46798"/>
                      <a:pt x="55951" y="46835"/>
                      <a:pt x="55874" y="46895"/>
                    </a:cubicBezTo>
                    <a:cubicBezTo>
                      <a:pt x="55364" y="47291"/>
                      <a:pt x="55309" y="47897"/>
                      <a:pt x="54951" y="49432"/>
                    </a:cubicBezTo>
                    <a:cubicBezTo>
                      <a:pt x="54560" y="49314"/>
                      <a:pt x="54223" y="49094"/>
                      <a:pt x="53957" y="48714"/>
                    </a:cubicBezTo>
                    <a:cubicBezTo>
                      <a:pt x="54502" y="47582"/>
                      <a:pt x="55086" y="46484"/>
                      <a:pt x="55941" y="45538"/>
                    </a:cubicBezTo>
                    <a:close/>
                    <a:moveTo>
                      <a:pt x="65105" y="33130"/>
                    </a:moveTo>
                    <a:cubicBezTo>
                      <a:pt x="65359" y="33156"/>
                      <a:pt x="65645" y="33184"/>
                      <a:pt x="65919" y="33212"/>
                    </a:cubicBezTo>
                    <a:cubicBezTo>
                      <a:pt x="65962" y="33708"/>
                      <a:pt x="66077" y="33114"/>
                      <a:pt x="65217" y="34652"/>
                    </a:cubicBezTo>
                    <a:cubicBezTo>
                      <a:pt x="65108" y="34849"/>
                      <a:pt x="65057" y="35084"/>
                      <a:pt x="65279" y="35331"/>
                    </a:cubicBezTo>
                    <a:cubicBezTo>
                      <a:pt x="65898" y="34901"/>
                      <a:pt x="65846" y="34019"/>
                      <a:pt x="66471" y="33558"/>
                    </a:cubicBezTo>
                    <a:cubicBezTo>
                      <a:pt x="66484" y="33558"/>
                      <a:pt x="66496" y="33558"/>
                      <a:pt x="66508" y="33558"/>
                    </a:cubicBezTo>
                    <a:cubicBezTo>
                      <a:pt x="66865" y="33558"/>
                      <a:pt x="67143" y="33774"/>
                      <a:pt x="67444" y="34005"/>
                    </a:cubicBezTo>
                    <a:cubicBezTo>
                      <a:pt x="67211" y="34653"/>
                      <a:pt x="66586" y="35044"/>
                      <a:pt x="66540" y="35725"/>
                    </a:cubicBezTo>
                    <a:cubicBezTo>
                      <a:pt x="66535" y="35789"/>
                      <a:pt x="66604" y="35855"/>
                      <a:pt x="66644" y="35926"/>
                    </a:cubicBezTo>
                    <a:cubicBezTo>
                      <a:pt x="67076" y="35909"/>
                      <a:pt x="67147" y="35531"/>
                      <a:pt x="67317" y="35252"/>
                    </a:cubicBezTo>
                    <a:cubicBezTo>
                      <a:pt x="67475" y="34994"/>
                      <a:pt x="67640" y="34739"/>
                      <a:pt x="67827" y="34442"/>
                    </a:cubicBezTo>
                    <a:cubicBezTo>
                      <a:pt x="68282" y="34600"/>
                      <a:pt x="68471" y="34937"/>
                      <a:pt x="68620" y="35368"/>
                    </a:cubicBezTo>
                    <a:cubicBezTo>
                      <a:pt x="67570" y="36470"/>
                      <a:pt x="67254" y="36647"/>
                      <a:pt x="67667" y="36962"/>
                    </a:cubicBezTo>
                    <a:cubicBezTo>
                      <a:pt x="68170" y="36892"/>
                      <a:pt x="68321" y="36279"/>
                      <a:pt x="68779" y="36111"/>
                    </a:cubicBezTo>
                    <a:cubicBezTo>
                      <a:pt x="69012" y="36444"/>
                      <a:pt x="69018" y="36443"/>
                      <a:pt x="69040" y="36858"/>
                    </a:cubicBezTo>
                    <a:cubicBezTo>
                      <a:pt x="68754" y="37107"/>
                      <a:pt x="68443" y="37378"/>
                      <a:pt x="68169" y="37616"/>
                    </a:cubicBezTo>
                    <a:cubicBezTo>
                      <a:pt x="68089" y="37879"/>
                      <a:pt x="68119" y="38042"/>
                      <a:pt x="68447" y="38128"/>
                    </a:cubicBezTo>
                    <a:cubicBezTo>
                      <a:pt x="68676" y="38004"/>
                      <a:pt x="68965" y="37850"/>
                      <a:pt x="69239" y="37703"/>
                    </a:cubicBezTo>
                    <a:cubicBezTo>
                      <a:pt x="69516" y="37858"/>
                      <a:pt x="69470" y="38089"/>
                      <a:pt x="69443" y="38376"/>
                    </a:cubicBezTo>
                    <a:cubicBezTo>
                      <a:pt x="69177" y="38493"/>
                      <a:pt x="68883" y="38624"/>
                      <a:pt x="68541" y="38775"/>
                    </a:cubicBezTo>
                    <a:cubicBezTo>
                      <a:pt x="68592" y="38953"/>
                      <a:pt x="68630" y="39084"/>
                      <a:pt x="68681" y="39258"/>
                    </a:cubicBezTo>
                    <a:cubicBezTo>
                      <a:pt x="69012" y="39194"/>
                      <a:pt x="69300" y="39141"/>
                      <a:pt x="69640" y="39076"/>
                    </a:cubicBezTo>
                    <a:cubicBezTo>
                      <a:pt x="69709" y="39338"/>
                      <a:pt x="69773" y="39583"/>
                      <a:pt x="69838" y="39833"/>
                    </a:cubicBezTo>
                    <a:cubicBezTo>
                      <a:pt x="69427" y="40076"/>
                      <a:pt x="68868" y="39891"/>
                      <a:pt x="68574" y="40426"/>
                    </a:cubicBezTo>
                    <a:cubicBezTo>
                      <a:pt x="68627" y="40518"/>
                      <a:pt x="68697" y="40640"/>
                      <a:pt x="68785" y="40793"/>
                    </a:cubicBezTo>
                    <a:cubicBezTo>
                      <a:pt x="69137" y="40754"/>
                      <a:pt x="69466" y="40715"/>
                      <a:pt x="69815" y="40676"/>
                    </a:cubicBezTo>
                    <a:cubicBezTo>
                      <a:pt x="70101" y="41030"/>
                      <a:pt x="70188" y="41422"/>
                      <a:pt x="70162" y="41842"/>
                    </a:cubicBezTo>
                    <a:cubicBezTo>
                      <a:pt x="70054" y="41959"/>
                      <a:pt x="69937" y="41989"/>
                      <a:pt x="69816" y="41989"/>
                    </a:cubicBezTo>
                    <a:cubicBezTo>
                      <a:pt x="69686" y="41989"/>
                      <a:pt x="69551" y="41954"/>
                      <a:pt x="69422" y="41954"/>
                    </a:cubicBezTo>
                    <a:cubicBezTo>
                      <a:pt x="69416" y="41954"/>
                      <a:pt x="69410" y="41954"/>
                      <a:pt x="69404" y="41954"/>
                    </a:cubicBezTo>
                    <a:cubicBezTo>
                      <a:pt x="69392" y="41954"/>
                      <a:pt x="69380" y="41954"/>
                      <a:pt x="69368" y="41954"/>
                    </a:cubicBezTo>
                    <a:cubicBezTo>
                      <a:pt x="69225" y="41954"/>
                      <a:pt x="69077" y="41930"/>
                      <a:pt x="68931" y="41930"/>
                    </a:cubicBezTo>
                    <a:cubicBezTo>
                      <a:pt x="68756" y="41930"/>
                      <a:pt x="68585" y="41965"/>
                      <a:pt x="68427" y="42121"/>
                    </a:cubicBezTo>
                    <a:cubicBezTo>
                      <a:pt x="68488" y="42217"/>
                      <a:pt x="68546" y="42308"/>
                      <a:pt x="68616" y="42417"/>
                    </a:cubicBezTo>
                    <a:cubicBezTo>
                      <a:pt x="69177" y="42461"/>
                      <a:pt x="69739" y="42505"/>
                      <a:pt x="70282" y="42547"/>
                    </a:cubicBezTo>
                    <a:cubicBezTo>
                      <a:pt x="70396" y="43266"/>
                      <a:pt x="70396" y="43266"/>
                      <a:pt x="70111" y="44168"/>
                    </a:cubicBezTo>
                    <a:cubicBezTo>
                      <a:pt x="69630" y="43770"/>
                      <a:pt x="69203" y="43318"/>
                      <a:pt x="68810" y="43318"/>
                    </a:cubicBezTo>
                    <a:cubicBezTo>
                      <a:pt x="68685" y="43318"/>
                      <a:pt x="68564" y="43363"/>
                      <a:pt x="68445" y="43470"/>
                    </a:cubicBezTo>
                    <a:cubicBezTo>
                      <a:pt x="68365" y="43777"/>
                      <a:pt x="68502" y="43777"/>
                      <a:pt x="69949" y="44553"/>
                    </a:cubicBezTo>
                    <a:cubicBezTo>
                      <a:pt x="69908" y="45075"/>
                      <a:pt x="69595" y="45414"/>
                      <a:pt x="69424" y="45769"/>
                    </a:cubicBezTo>
                    <a:cubicBezTo>
                      <a:pt x="69384" y="45780"/>
                      <a:pt x="69349" y="45785"/>
                      <a:pt x="69317" y="45785"/>
                    </a:cubicBezTo>
                    <a:cubicBezTo>
                      <a:pt x="68960" y="45785"/>
                      <a:pt x="69040" y="45094"/>
                      <a:pt x="67950" y="44589"/>
                    </a:cubicBezTo>
                    <a:cubicBezTo>
                      <a:pt x="67852" y="44543"/>
                      <a:pt x="67749" y="44509"/>
                      <a:pt x="67649" y="44509"/>
                    </a:cubicBezTo>
                    <a:cubicBezTo>
                      <a:pt x="67503" y="44509"/>
                      <a:pt x="67365" y="44582"/>
                      <a:pt x="67266" y="44801"/>
                    </a:cubicBezTo>
                    <a:cubicBezTo>
                      <a:pt x="67734" y="45358"/>
                      <a:pt x="68640" y="45486"/>
                      <a:pt x="68856" y="46308"/>
                    </a:cubicBezTo>
                    <a:cubicBezTo>
                      <a:pt x="68644" y="46686"/>
                      <a:pt x="68962" y="46380"/>
                      <a:pt x="67703" y="47471"/>
                    </a:cubicBezTo>
                    <a:cubicBezTo>
                      <a:pt x="67375" y="47432"/>
                      <a:pt x="67314" y="47248"/>
                      <a:pt x="67279" y="47062"/>
                    </a:cubicBezTo>
                    <a:cubicBezTo>
                      <a:pt x="67167" y="46458"/>
                      <a:pt x="66660" y="45538"/>
                      <a:pt x="66068" y="45538"/>
                    </a:cubicBezTo>
                    <a:cubicBezTo>
                      <a:pt x="66032" y="45538"/>
                      <a:pt x="65995" y="45542"/>
                      <a:pt x="65958" y="45549"/>
                    </a:cubicBezTo>
                    <a:cubicBezTo>
                      <a:pt x="65910" y="45631"/>
                      <a:pt x="65855" y="45723"/>
                      <a:pt x="65781" y="45849"/>
                    </a:cubicBezTo>
                    <a:cubicBezTo>
                      <a:pt x="66197" y="46507"/>
                      <a:pt x="66891" y="47007"/>
                      <a:pt x="67023" y="47883"/>
                    </a:cubicBezTo>
                    <a:cubicBezTo>
                      <a:pt x="66595" y="48349"/>
                      <a:pt x="66055" y="48572"/>
                      <a:pt x="65517" y="48783"/>
                    </a:cubicBezTo>
                    <a:cubicBezTo>
                      <a:pt x="65110" y="47981"/>
                      <a:pt x="65156" y="47025"/>
                      <a:pt x="64443" y="46437"/>
                    </a:cubicBezTo>
                    <a:cubicBezTo>
                      <a:pt x="64163" y="46562"/>
                      <a:pt x="64153" y="46770"/>
                      <a:pt x="64213" y="46936"/>
                    </a:cubicBezTo>
                    <a:cubicBezTo>
                      <a:pt x="64630" y="48094"/>
                      <a:pt x="64993" y="48535"/>
                      <a:pt x="65215" y="48882"/>
                    </a:cubicBezTo>
                    <a:cubicBezTo>
                      <a:pt x="64840" y="49127"/>
                      <a:pt x="64488" y="49205"/>
                      <a:pt x="64105" y="49279"/>
                    </a:cubicBezTo>
                    <a:cubicBezTo>
                      <a:pt x="63718" y="48893"/>
                      <a:pt x="63492" y="47577"/>
                      <a:pt x="63311" y="47025"/>
                    </a:cubicBezTo>
                    <a:cubicBezTo>
                      <a:pt x="63267" y="46895"/>
                      <a:pt x="63141" y="46793"/>
                      <a:pt x="63048" y="46673"/>
                    </a:cubicBezTo>
                    <a:cubicBezTo>
                      <a:pt x="62907" y="46738"/>
                      <a:pt x="62809" y="46783"/>
                      <a:pt x="62686" y="46839"/>
                    </a:cubicBezTo>
                    <a:cubicBezTo>
                      <a:pt x="62442" y="47804"/>
                      <a:pt x="63011" y="48499"/>
                      <a:pt x="63508" y="49277"/>
                    </a:cubicBezTo>
                    <a:cubicBezTo>
                      <a:pt x="63383" y="49347"/>
                      <a:pt x="63267" y="49457"/>
                      <a:pt x="63137" y="49482"/>
                    </a:cubicBezTo>
                    <a:cubicBezTo>
                      <a:pt x="59403" y="50194"/>
                      <a:pt x="58277" y="50421"/>
                      <a:pt x="57733" y="50421"/>
                    </a:cubicBezTo>
                    <a:cubicBezTo>
                      <a:pt x="57512" y="50421"/>
                      <a:pt x="57387" y="50383"/>
                      <a:pt x="57223" y="50326"/>
                    </a:cubicBezTo>
                    <a:cubicBezTo>
                      <a:pt x="57126" y="49324"/>
                      <a:pt x="57126" y="49324"/>
                      <a:pt x="57923" y="46733"/>
                    </a:cubicBezTo>
                    <a:cubicBezTo>
                      <a:pt x="58241" y="46769"/>
                      <a:pt x="58570" y="46811"/>
                      <a:pt x="58898" y="46838"/>
                    </a:cubicBezTo>
                    <a:cubicBezTo>
                      <a:pt x="59110" y="46855"/>
                      <a:pt x="59322" y="46864"/>
                      <a:pt x="59535" y="46864"/>
                    </a:cubicBezTo>
                    <a:cubicBezTo>
                      <a:pt x="61704" y="46864"/>
                      <a:pt x="63924" y="46000"/>
                      <a:pt x="65577" y="44915"/>
                    </a:cubicBezTo>
                    <a:cubicBezTo>
                      <a:pt x="69803" y="42142"/>
                      <a:pt x="68935" y="35522"/>
                      <a:pt x="63742" y="35522"/>
                    </a:cubicBezTo>
                    <a:cubicBezTo>
                      <a:pt x="63019" y="35522"/>
                      <a:pt x="62211" y="35651"/>
                      <a:pt x="61322" y="35936"/>
                    </a:cubicBezTo>
                    <a:cubicBezTo>
                      <a:pt x="61080" y="36014"/>
                      <a:pt x="60815" y="36022"/>
                      <a:pt x="60572" y="36061"/>
                    </a:cubicBezTo>
                    <a:cubicBezTo>
                      <a:pt x="60328" y="35402"/>
                      <a:pt x="60106" y="34803"/>
                      <a:pt x="59870" y="34146"/>
                    </a:cubicBezTo>
                    <a:cubicBezTo>
                      <a:pt x="60381" y="33774"/>
                      <a:pt x="59967" y="33922"/>
                      <a:pt x="61345" y="33536"/>
                    </a:cubicBezTo>
                    <a:lnTo>
                      <a:pt x="61345" y="33536"/>
                    </a:lnTo>
                    <a:cubicBezTo>
                      <a:pt x="61200" y="34872"/>
                      <a:pt x="61171" y="35492"/>
                      <a:pt x="61651" y="35492"/>
                    </a:cubicBezTo>
                    <a:cubicBezTo>
                      <a:pt x="61667" y="35492"/>
                      <a:pt x="61684" y="35491"/>
                      <a:pt x="61702" y="35490"/>
                    </a:cubicBezTo>
                    <a:cubicBezTo>
                      <a:pt x="61941" y="34843"/>
                      <a:pt x="61666" y="34153"/>
                      <a:pt x="61775" y="33446"/>
                    </a:cubicBezTo>
                    <a:cubicBezTo>
                      <a:pt x="61848" y="33427"/>
                      <a:pt x="61918" y="33420"/>
                      <a:pt x="61986" y="33420"/>
                    </a:cubicBezTo>
                    <a:cubicBezTo>
                      <a:pt x="62233" y="33420"/>
                      <a:pt x="62457" y="33519"/>
                      <a:pt x="62702" y="33558"/>
                    </a:cubicBezTo>
                    <a:cubicBezTo>
                      <a:pt x="62725" y="33653"/>
                      <a:pt x="62795" y="33768"/>
                      <a:pt x="62771" y="33858"/>
                    </a:cubicBezTo>
                    <a:cubicBezTo>
                      <a:pt x="62637" y="34352"/>
                      <a:pt x="62553" y="34827"/>
                      <a:pt x="62989" y="35252"/>
                    </a:cubicBezTo>
                    <a:cubicBezTo>
                      <a:pt x="63086" y="35208"/>
                      <a:pt x="63183" y="35163"/>
                      <a:pt x="63327" y="35098"/>
                    </a:cubicBezTo>
                    <a:lnTo>
                      <a:pt x="63327" y="33517"/>
                    </a:lnTo>
                    <a:cubicBezTo>
                      <a:pt x="63642" y="33265"/>
                      <a:pt x="63959" y="33131"/>
                      <a:pt x="64330" y="33131"/>
                    </a:cubicBezTo>
                    <a:cubicBezTo>
                      <a:pt x="64433" y="33131"/>
                      <a:pt x="64539" y="33141"/>
                      <a:pt x="64651" y="33162"/>
                    </a:cubicBezTo>
                    <a:cubicBezTo>
                      <a:pt x="64507" y="33819"/>
                      <a:pt x="63907" y="34269"/>
                      <a:pt x="63999" y="34955"/>
                    </a:cubicBezTo>
                    <a:cubicBezTo>
                      <a:pt x="64004" y="35005"/>
                      <a:pt x="64090" y="35045"/>
                      <a:pt x="64190" y="35136"/>
                    </a:cubicBezTo>
                    <a:cubicBezTo>
                      <a:pt x="64604" y="34531"/>
                      <a:pt x="64698" y="33795"/>
                      <a:pt x="65105" y="33130"/>
                    </a:cubicBezTo>
                    <a:close/>
                    <a:moveTo>
                      <a:pt x="37985" y="47015"/>
                    </a:moveTo>
                    <a:cubicBezTo>
                      <a:pt x="38317" y="47299"/>
                      <a:pt x="38614" y="47527"/>
                      <a:pt x="38639" y="47948"/>
                    </a:cubicBezTo>
                    <a:cubicBezTo>
                      <a:pt x="38963" y="48074"/>
                      <a:pt x="39188" y="48298"/>
                      <a:pt x="39304" y="48625"/>
                    </a:cubicBezTo>
                    <a:lnTo>
                      <a:pt x="39304" y="48625"/>
                    </a:lnTo>
                    <a:cubicBezTo>
                      <a:pt x="39300" y="48625"/>
                      <a:pt x="39295" y="48625"/>
                      <a:pt x="39290" y="48625"/>
                    </a:cubicBezTo>
                    <a:cubicBezTo>
                      <a:pt x="38595" y="48625"/>
                      <a:pt x="38435" y="49215"/>
                      <a:pt x="37832" y="50440"/>
                    </a:cubicBezTo>
                    <a:cubicBezTo>
                      <a:pt x="37677" y="50242"/>
                      <a:pt x="37566" y="50099"/>
                      <a:pt x="37452" y="49954"/>
                    </a:cubicBezTo>
                    <a:cubicBezTo>
                      <a:pt x="37640" y="48997"/>
                      <a:pt x="38614" y="48682"/>
                      <a:pt x="38635" y="47953"/>
                    </a:cubicBezTo>
                    <a:cubicBezTo>
                      <a:pt x="38577" y="47945"/>
                      <a:pt x="38521" y="47941"/>
                      <a:pt x="38468" y="47941"/>
                    </a:cubicBezTo>
                    <a:cubicBezTo>
                      <a:pt x="37609" y="47941"/>
                      <a:pt x="37515" y="48954"/>
                      <a:pt x="36929" y="49269"/>
                    </a:cubicBezTo>
                    <a:cubicBezTo>
                      <a:pt x="36760" y="49010"/>
                      <a:pt x="36599" y="48766"/>
                      <a:pt x="36429" y="48506"/>
                    </a:cubicBezTo>
                    <a:cubicBezTo>
                      <a:pt x="36891" y="47924"/>
                      <a:pt x="37432" y="47471"/>
                      <a:pt x="37985" y="47015"/>
                    </a:cubicBezTo>
                    <a:close/>
                    <a:moveTo>
                      <a:pt x="39337" y="48661"/>
                    </a:moveTo>
                    <a:cubicBezTo>
                      <a:pt x="39843" y="48908"/>
                      <a:pt x="40268" y="49262"/>
                      <a:pt x="40648" y="49616"/>
                    </a:cubicBezTo>
                    <a:cubicBezTo>
                      <a:pt x="40101" y="51510"/>
                      <a:pt x="40248" y="50753"/>
                      <a:pt x="40151" y="52474"/>
                    </a:cubicBezTo>
                    <a:cubicBezTo>
                      <a:pt x="39875" y="52276"/>
                      <a:pt x="39662" y="52124"/>
                      <a:pt x="39425" y="51955"/>
                    </a:cubicBezTo>
                    <a:cubicBezTo>
                      <a:pt x="39539" y="51150"/>
                      <a:pt x="40006" y="50467"/>
                      <a:pt x="40131" y="49691"/>
                    </a:cubicBezTo>
                    <a:cubicBezTo>
                      <a:pt x="40029" y="49577"/>
                      <a:pt x="39934" y="49527"/>
                      <a:pt x="39845" y="49527"/>
                    </a:cubicBezTo>
                    <a:cubicBezTo>
                      <a:pt x="39389" y="49527"/>
                      <a:pt x="39092" y="50818"/>
                      <a:pt x="38946" y="51305"/>
                    </a:cubicBezTo>
                    <a:cubicBezTo>
                      <a:pt x="38896" y="51317"/>
                      <a:pt x="38851" y="51323"/>
                      <a:pt x="38810" y="51323"/>
                    </a:cubicBezTo>
                    <a:cubicBezTo>
                      <a:pt x="38564" y="51323"/>
                      <a:pt x="38475" y="51113"/>
                      <a:pt x="38394" y="50834"/>
                    </a:cubicBezTo>
                    <a:cubicBezTo>
                      <a:pt x="38872" y="49364"/>
                      <a:pt x="39413" y="49538"/>
                      <a:pt x="39337" y="48661"/>
                    </a:cubicBezTo>
                    <a:close/>
                    <a:moveTo>
                      <a:pt x="41262" y="49883"/>
                    </a:moveTo>
                    <a:cubicBezTo>
                      <a:pt x="41460" y="49982"/>
                      <a:pt x="41626" y="50063"/>
                      <a:pt x="41811" y="50156"/>
                    </a:cubicBezTo>
                    <a:cubicBezTo>
                      <a:pt x="41370" y="51116"/>
                      <a:pt x="41624" y="52103"/>
                      <a:pt x="41567" y="53126"/>
                    </a:cubicBezTo>
                    <a:cubicBezTo>
                      <a:pt x="41072" y="53021"/>
                      <a:pt x="40695" y="52852"/>
                      <a:pt x="40545" y="52317"/>
                    </a:cubicBezTo>
                    <a:cubicBezTo>
                      <a:pt x="40789" y="51539"/>
                      <a:pt x="40730" y="50635"/>
                      <a:pt x="41262" y="49883"/>
                    </a:cubicBezTo>
                    <a:close/>
                    <a:moveTo>
                      <a:pt x="48607" y="39968"/>
                    </a:moveTo>
                    <a:cubicBezTo>
                      <a:pt x="48833" y="40330"/>
                      <a:pt x="49029" y="40646"/>
                      <a:pt x="49260" y="41017"/>
                    </a:cubicBezTo>
                    <a:cubicBezTo>
                      <a:pt x="49081" y="41121"/>
                      <a:pt x="48968" y="41230"/>
                      <a:pt x="48838" y="41255"/>
                    </a:cubicBezTo>
                    <a:cubicBezTo>
                      <a:pt x="48306" y="41361"/>
                      <a:pt x="47822" y="41557"/>
                      <a:pt x="47416" y="41882"/>
                    </a:cubicBezTo>
                    <a:cubicBezTo>
                      <a:pt x="47297" y="42303"/>
                      <a:pt x="47297" y="42303"/>
                      <a:pt x="47452" y="42620"/>
                    </a:cubicBezTo>
                    <a:cubicBezTo>
                      <a:pt x="47520" y="42620"/>
                      <a:pt x="47547" y="42633"/>
                      <a:pt x="47581" y="42633"/>
                    </a:cubicBezTo>
                    <a:cubicBezTo>
                      <a:pt x="47688" y="42633"/>
                      <a:pt x="47857" y="42501"/>
                      <a:pt x="49523" y="41407"/>
                    </a:cubicBezTo>
                    <a:cubicBezTo>
                      <a:pt x="50263" y="43092"/>
                      <a:pt x="50719" y="44786"/>
                      <a:pt x="50218" y="46673"/>
                    </a:cubicBezTo>
                    <a:cubicBezTo>
                      <a:pt x="49800" y="46389"/>
                      <a:pt x="49503" y="46100"/>
                      <a:pt x="48748" y="45925"/>
                    </a:cubicBezTo>
                    <a:cubicBezTo>
                      <a:pt x="48656" y="45904"/>
                      <a:pt x="48554" y="45891"/>
                      <a:pt x="48454" y="45891"/>
                    </a:cubicBezTo>
                    <a:cubicBezTo>
                      <a:pt x="48112" y="45891"/>
                      <a:pt x="47782" y="46033"/>
                      <a:pt x="47852" y="46439"/>
                    </a:cubicBezTo>
                    <a:cubicBezTo>
                      <a:pt x="48550" y="46823"/>
                      <a:pt x="49458" y="46642"/>
                      <a:pt x="50038" y="47262"/>
                    </a:cubicBezTo>
                    <a:cubicBezTo>
                      <a:pt x="50137" y="47776"/>
                      <a:pt x="49946" y="48184"/>
                      <a:pt x="49716" y="48578"/>
                    </a:cubicBezTo>
                    <a:cubicBezTo>
                      <a:pt x="49682" y="48588"/>
                      <a:pt x="49651" y="48592"/>
                      <a:pt x="49623" y="48592"/>
                    </a:cubicBezTo>
                    <a:cubicBezTo>
                      <a:pt x="49447" y="48592"/>
                      <a:pt x="49376" y="48422"/>
                      <a:pt x="49261" y="48320"/>
                    </a:cubicBezTo>
                    <a:cubicBezTo>
                      <a:pt x="48722" y="47841"/>
                      <a:pt x="48356" y="47431"/>
                      <a:pt x="47861" y="47431"/>
                    </a:cubicBezTo>
                    <a:cubicBezTo>
                      <a:pt x="47712" y="47431"/>
                      <a:pt x="47552" y="47468"/>
                      <a:pt x="47371" y="47552"/>
                    </a:cubicBezTo>
                    <a:cubicBezTo>
                      <a:pt x="47354" y="47693"/>
                      <a:pt x="47336" y="47831"/>
                      <a:pt x="47316" y="47992"/>
                    </a:cubicBezTo>
                    <a:cubicBezTo>
                      <a:pt x="48058" y="48398"/>
                      <a:pt x="48928" y="48569"/>
                      <a:pt x="49402" y="49365"/>
                    </a:cubicBezTo>
                    <a:cubicBezTo>
                      <a:pt x="49232" y="49864"/>
                      <a:pt x="49368" y="49590"/>
                      <a:pt x="48937" y="50379"/>
                    </a:cubicBezTo>
                    <a:cubicBezTo>
                      <a:pt x="48920" y="50381"/>
                      <a:pt x="48903" y="50382"/>
                      <a:pt x="48888" y="50382"/>
                    </a:cubicBezTo>
                    <a:cubicBezTo>
                      <a:pt x="48643" y="50382"/>
                      <a:pt x="48628" y="50161"/>
                      <a:pt x="48522" y="50046"/>
                    </a:cubicBezTo>
                    <a:cubicBezTo>
                      <a:pt x="47935" y="49415"/>
                      <a:pt x="47500" y="48783"/>
                      <a:pt x="47076" y="48783"/>
                    </a:cubicBezTo>
                    <a:cubicBezTo>
                      <a:pt x="46949" y="48783"/>
                      <a:pt x="46824" y="48839"/>
                      <a:pt x="46695" y="48969"/>
                    </a:cubicBezTo>
                    <a:cubicBezTo>
                      <a:pt x="46601" y="49494"/>
                      <a:pt x="47146" y="49235"/>
                      <a:pt x="48611" y="50981"/>
                    </a:cubicBezTo>
                    <a:cubicBezTo>
                      <a:pt x="48155" y="51752"/>
                      <a:pt x="47691" y="52439"/>
                      <a:pt x="46858" y="52764"/>
                    </a:cubicBezTo>
                    <a:lnTo>
                      <a:pt x="46882" y="52742"/>
                    </a:lnTo>
                    <a:lnTo>
                      <a:pt x="46882" y="52742"/>
                    </a:lnTo>
                    <a:cubicBezTo>
                      <a:pt x="45996" y="53483"/>
                      <a:pt x="45045" y="53787"/>
                      <a:pt x="44049" y="53787"/>
                    </a:cubicBezTo>
                    <a:cubicBezTo>
                      <a:pt x="43454" y="53787"/>
                      <a:pt x="42844" y="53679"/>
                      <a:pt x="42221" y="53489"/>
                    </a:cubicBezTo>
                    <a:cubicBezTo>
                      <a:pt x="41942" y="52868"/>
                      <a:pt x="41840" y="52297"/>
                      <a:pt x="41991" y="51671"/>
                    </a:cubicBezTo>
                    <a:cubicBezTo>
                      <a:pt x="42087" y="51269"/>
                      <a:pt x="42091" y="50845"/>
                      <a:pt x="42135" y="50446"/>
                    </a:cubicBezTo>
                    <a:cubicBezTo>
                      <a:pt x="42224" y="50314"/>
                      <a:pt x="42327" y="50277"/>
                      <a:pt x="42521" y="50277"/>
                    </a:cubicBezTo>
                    <a:cubicBezTo>
                      <a:pt x="42616" y="50277"/>
                      <a:pt x="42733" y="50286"/>
                      <a:pt x="42881" y="50296"/>
                    </a:cubicBezTo>
                    <a:cubicBezTo>
                      <a:pt x="42991" y="50304"/>
                      <a:pt x="43098" y="50308"/>
                      <a:pt x="43204" y="50308"/>
                    </a:cubicBezTo>
                    <a:cubicBezTo>
                      <a:pt x="44846" y="50308"/>
                      <a:pt x="45944" y="49402"/>
                      <a:pt x="46734" y="47986"/>
                    </a:cubicBezTo>
                    <a:cubicBezTo>
                      <a:pt x="48215" y="45329"/>
                      <a:pt x="46846" y="42509"/>
                      <a:pt x="46426" y="41333"/>
                    </a:cubicBezTo>
                    <a:lnTo>
                      <a:pt x="46426" y="41333"/>
                    </a:lnTo>
                    <a:cubicBezTo>
                      <a:pt x="46436" y="41333"/>
                      <a:pt x="46444" y="41333"/>
                      <a:pt x="46453" y="41333"/>
                    </a:cubicBezTo>
                    <a:cubicBezTo>
                      <a:pt x="47270" y="41333"/>
                      <a:pt x="47045" y="41035"/>
                      <a:pt x="48607" y="39968"/>
                    </a:cubicBezTo>
                    <a:close/>
                    <a:moveTo>
                      <a:pt x="47155" y="1"/>
                    </a:moveTo>
                    <a:cubicBezTo>
                      <a:pt x="46445" y="1"/>
                      <a:pt x="45887" y="68"/>
                      <a:pt x="45282" y="152"/>
                    </a:cubicBezTo>
                    <a:cubicBezTo>
                      <a:pt x="43778" y="362"/>
                      <a:pt x="42414" y="863"/>
                      <a:pt x="41367" y="2045"/>
                    </a:cubicBezTo>
                    <a:cubicBezTo>
                      <a:pt x="39617" y="4022"/>
                      <a:pt x="38417" y="6266"/>
                      <a:pt x="37870" y="8867"/>
                    </a:cubicBezTo>
                    <a:cubicBezTo>
                      <a:pt x="37712" y="9618"/>
                      <a:pt x="37671" y="10275"/>
                      <a:pt x="38315" y="10851"/>
                    </a:cubicBezTo>
                    <a:cubicBezTo>
                      <a:pt x="36752" y="11456"/>
                      <a:pt x="36091" y="10564"/>
                      <a:pt x="32698" y="12279"/>
                    </a:cubicBezTo>
                    <a:cubicBezTo>
                      <a:pt x="32693" y="12279"/>
                      <a:pt x="32688" y="12279"/>
                      <a:pt x="32683" y="12279"/>
                    </a:cubicBezTo>
                    <a:cubicBezTo>
                      <a:pt x="31605" y="12279"/>
                      <a:pt x="30544" y="12482"/>
                      <a:pt x="29471" y="12482"/>
                    </a:cubicBezTo>
                    <a:cubicBezTo>
                      <a:pt x="29255" y="12482"/>
                      <a:pt x="29038" y="12473"/>
                      <a:pt x="28821" y="12454"/>
                    </a:cubicBezTo>
                    <a:cubicBezTo>
                      <a:pt x="28667" y="12164"/>
                      <a:pt x="28535" y="11889"/>
                      <a:pt x="28380" y="11630"/>
                    </a:cubicBezTo>
                    <a:cubicBezTo>
                      <a:pt x="26602" y="8650"/>
                      <a:pt x="23965" y="8630"/>
                      <a:pt x="21847" y="8450"/>
                    </a:cubicBezTo>
                    <a:cubicBezTo>
                      <a:pt x="21841" y="8449"/>
                      <a:pt x="21833" y="8449"/>
                      <a:pt x="21823" y="8449"/>
                    </a:cubicBezTo>
                    <a:cubicBezTo>
                      <a:pt x="21424" y="8449"/>
                      <a:pt x="17492" y="8837"/>
                      <a:pt x="15447" y="10282"/>
                    </a:cubicBezTo>
                    <a:cubicBezTo>
                      <a:pt x="12934" y="12059"/>
                      <a:pt x="12176" y="13352"/>
                      <a:pt x="11465" y="14413"/>
                    </a:cubicBezTo>
                    <a:cubicBezTo>
                      <a:pt x="10351" y="14715"/>
                      <a:pt x="9314" y="15068"/>
                      <a:pt x="8431" y="15744"/>
                    </a:cubicBezTo>
                    <a:cubicBezTo>
                      <a:pt x="7994" y="15696"/>
                      <a:pt x="7562" y="15639"/>
                      <a:pt x="7139" y="15639"/>
                    </a:cubicBezTo>
                    <a:cubicBezTo>
                      <a:pt x="6797" y="15639"/>
                      <a:pt x="6461" y="15677"/>
                      <a:pt x="6133" y="15787"/>
                    </a:cubicBezTo>
                    <a:cubicBezTo>
                      <a:pt x="5426" y="16025"/>
                      <a:pt x="4674" y="16263"/>
                      <a:pt x="4323" y="17122"/>
                    </a:cubicBezTo>
                    <a:cubicBezTo>
                      <a:pt x="4453" y="17245"/>
                      <a:pt x="4577" y="17361"/>
                      <a:pt x="4683" y="17462"/>
                    </a:cubicBezTo>
                    <a:cubicBezTo>
                      <a:pt x="5230" y="17289"/>
                      <a:pt x="5596" y="16781"/>
                      <a:pt x="6150" y="16781"/>
                    </a:cubicBezTo>
                    <a:cubicBezTo>
                      <a:pt x="6207" y="16781"/>
                      <a:pt x="6266" y="16786"/>
                      <a:pt x="6328" y="16798"/>
                    </a:cubicBezTo>
                    <a:cubicBezTo>
                      <a:pt x="5755" y="19320"/>
                      <a:pt x="5449" y="19967"/>
                      <a:pt x="5902" y="21899"/>
                    </a:cubicBezTo>
                    <a:cubicBezTo>
                      <a:pt x="5420" y="22063"/>
                      <a:pt x="4991" y="22207"/>
                      <a:pt x="4563" y="22352"/>
                    </a:cubicBezTo>
                    <a:lnTo>
                      <a:pt x="4580" y="22337"/>
                    </a:lnTo>
                    <a:lnTo>
                      <a:pt x="4580" y="22337"/>
                    </a:lnTo>
                    <a:cubicBezTo>
                      <a:pt x="4335" y="22504"/>
                      <a:pt x="4091" y="22671"/>
                      <a:pt x="3834" y="22846"/>
                    </a:cubicBezTo>
                    <a:cubicBezTo>
                      <a:pt x="2909" y="22004"/>
                      <a:pt x="2728" y="20756"/>
                      <a:pt x="1901" y="19771"/>
                    </a:cubicBezTo>
                    <a:lnTo>
                      <a:pt x="1901" y="19771"/>
                    </a:lnTo>
                    <a:cubicBezTo>
                      <a:pt x="1816" y="20217"/>
                      <a:pt x="1997" y="20486"/>
                      <a:pt x="2065" y="20765"/>
                    </a:cubicBezTo>
                    <a:cubicBezTo>
                      <a:pt x="2136" y="21056"/>
                      <a:pt x="2266" y="21337"/>
                      <a:pt x="2394" y="21613"/>
                    </a:cubicBezTo>
                    <a:cubicBezTo>
                      <a:pt x="2825" y="22550"/>
                      <a:pt x="3105" y="22888"/>
                      <a:pt x="3354" y="23261"/>
                    </a:cubicBezTo>
                    <a:cubicBezTo>
                      <a:pt x="3211" y="23354"/>
                      <a:pt x="3121" y="23412"/>
                      <a:pt x="3019" y="23478"/>
                    </a:cubicBezTo>
                    <a:cubicBezTo>
                      <a:pt x="2198" y="22973"/>
                      <a:pt x="1830" y="22019"/>
                      <a:pt x="1036" y="21497"/>
                    </a:cubicBezTo>
                    <a:cubicBezTo>
                      <a:pt x="992" y="21566"/>
                      <a:pt x="947" y="21606"/>
                      <a:pt x="955" y="21626"/>
                    </a:cubicBezTo>
                    <a:cubicBezTo>
                      <a:pt x="1324" y="22565"/>
                      <a:pt x="2093" y="23212"/>
                      <a:pt x="2722" y="23942"/>
                    </a:cubicBezTo>
                    <a:cubicBezTo>
                      <a:pt x="2642" y="24043"/>
                      <a:pt x="2598" y="24097"/>
                      <a:pt x="2514" y="24201"/>
                    </a:cubicBezTo>
                    <a:cubicBezTo>
                      <a:pt x="762" y="22871"/>
                      <a:pt x="1137" y="22964"/>
                      <a:pt x="565" y="22491"/>
                    </a:cubicBezTo>
                    <a:cubicBezTo>
                      <a:pt x="436" y="22384"/>
                      <a:pt x="351" y="22181"/>
                      <a:pt x="143" y="22181"/>
                    </a:cubicBezTo>
                    <a:cubicBezTo>
                      <a:pt x="105" y="22181"/>
                      <a:pt x="62" y="22188"/>
                      <a:pt x="14" y="22204"/>
                    </a:cubicBezTo>
                    <a:cubicBezTo>
                      <a:pt x="0" y="22559"/>
                      <a:pt x="282" y="22724"/>
                      <a:pt x="461" y="22944"/>
                    </a:cubicBezTo>
                    <a:cubicBezTo>
                      <a:pt x="628" y="23150"/>
                      <a:pt x="812" y="23345"/>
                      <a:pt x="998" y="23536"/>
                    </a:cubicBezTo>
                    <a:cubicBezTo>
                      <a:pt x="1798" y="24358"/>
                      <a:pt x="1642" y="24171"/>
                      <a:pt x="2395" y="24553"/>
                    </a:cubicBezTo>
                    <a:cubicBezTo>
                      <a:pt x="2127" y="25105"/>
                      <a:pt x="1868" y="25615"/>
                      <a:pt x="1631" y="26133"/>
                    </a:cubicBezTo>
                    <a:cubicBezTo>
                      <a:pt x="835" y="27879"/>
                      <a:pt x="203" y="30483"/>
                      <a:pt x="1691" y="31675"/>
                    </a:cubicBezTo>
                    <a:cubicBezTo>
                      <a:pt x="2744" y="32518"/>
                      <a:pt x="4328" y="32808"/>
                      <a:pt x="4923" y="32808"/>
                    </a:cubicBezTo>
                    <a:cubicBezTo>
                      <a:pt x="4993" y="32808"/>
                      <a:pt x="5049" y="32804"/>
                      <a:pt x="5089" y="32797"/>
                    </a:cubicBezTo>
                    <a:cubicBezTo>
                      <a:pt x="6175" y="32589"/>
                      <a:pt x="7145" y="32111"/>
                      <a:pt x="7812" y="31248"/>
                    </a:cubicBezTo>
                    <a:cubicBezTo>
                      <a:pt x="9404" y="29186"/>
                      <a:pt x="10212" y="26875"/>
                      <a:pt x="9731" y="24229"/>
                    </a:cubicBezTo>
                    <a:cubicBezTo>
                      <a:pt x="10408" y="23728"/>
                      <a:pt x="11821" y="22967"/>
                      <a:pt x="12069" y="22967"/>
                    </a:cubicBezTo>
                    <a:cubicBezTo>
                      <a:pt x="12079" y="22967"/>
                      <a:pt x="12087" y="22969"/>
                      <a:pt x="12093" y="22971"/>
                    </a:cubicBezTo>
                    <a:cubicBezTo>
                      <a:pt x="12286" y="23123"/>
                      <a:pt x="12392" y="23303"/>
                      <a:pt x="12238" y="23603"/>
                    </a:cubicBezTo>
                    <a:cubicBezTo>
                      <a:pt x="11375" y="23763"/>
                      <a:pt x="9569" y="24127"/>
                      <a:pt x="10293" y="24626"/>
                    </a:cubicBezTo>
                    <a:cubicBezTo>
                      <a:pt x="11026" y="24507"/>
                      <a:pt x="11706" y="23981"/>
                      <a:pt x="12553" y="23981"/>
                    </a:cubicBezTo>
                    <a:cubicBezTo>
                      <a:pt x="12586" y="23981"/>
                      <a:pt x="12619" y="23981"/>
                      <a:pt x="12652" y="23983"/>
                    </a:cubicBezTo>
                    <a:cubicBezTo>
                      <a:pt x="13028" y="24944"/>
                      <a:pt x="12955" y="24684"/>
                      <a:pt x="12898" y="24970"/>
                    </a:cubicBezTo>
                    <a:cubicBezTo>
                      <a:pt x="12663" y="25027"/>
                      <a:pt x="12421" y="25036"/>
                      <a:pt x="12175" y="25036"/>
                    </a:cubicBezTo>
                    <a:cubicBezTo>
                      <a:pt x="12073" y="25036"/>
                      <a:pt x="11972" y="25034"/>
                      <a:pt x="11869" y="25034"/>
                    </a:cubicBezTo>
                    <a:cubicBezTo>
                      <a:pt x="11501" y="25034"/>
                      <a:pt x="11131" y="25053"/>
                      <a:pt x="10775" y="25223"/>
                    </a:cubicBezTo>
                    <a:cubicBezTo>
                      <a:pt x="10831" y="25487"/>
                      <a:pt x="10882" y="25725"/>
                      <a:pt x="10943" y="26011"/>
                    </a:cubicBezTo>
                    <a:cubicBezTo>
                      <a:pt x="12796" y="26124"/>
                      <a:pt x="13062" y="25912"/>
                      <a:pt x="13192" y="26395"/>
                    </a:cubicBezTo>
                    <a:cubicBezTo>
                      <a:pt x="13013" y="26426"/>
                      <a:pt x="12854" y="26439"/>
                      <a:pt x="12709" y="26439"/>
                    </a:cubicBezTo>
                    <a:cubicBezTo>
                      <a:pt x="12083" y="26439"/>
                      <a:pt x="11720" y="26199"/>
                      <a:pt x="11159" y="26199"/>
                    </a:cubicBezTo>
                    <a:cubicBezTo>
                      <a:pt x="11003" y="26199"/>
                      <a:pt x="10832" y="26218"/>
                      <a:pt x="10636" y="26265"/>
                    </a:cubicBezTo>
                    <a:cubicBezTo>
                      <a:pt x="10622" y="26618"/>
                      <a:pt x="10859" y="26655"/>
                      <a:pt x="11076" y="26684"/>
                    </a:cubicBezTo>
                    <a:cubicBezTo>
                      <a:pt x="13696" y="27035"/>
                      <a:pt x="13129" y="26835"/>
                      <a:pt x="13465" y="27245"/>
                    </a:cubicBezTo>
                    <a:cubicBezTo>
                      <a:pt x="13285" y="27292"/>
                      <a:pt x="13111" y="27311"/>
                      <a:pt x="12938" y="27311"/>
                    </a:cubicBezTo>
                    <a:cubicBezTo>
                      <a:pt x="12188" y="27311"/>
                      <a:pt x="11488" y="26952"/>
                      <a:pt x="10701" y="26952"/>
                    </a:cubicBezTo>
                    <a:cubicBezTo>
                      <a:pt x="10610" y="26952"/>
                      <a:pt x="10518" y="26956"/>
                      <a:pt x="10425" y="26967"/>
                    </a:cubicBezTo>
                    <a:cubicBezTo>
                      <a:pt x="10624" y="27147"/>
                      <a:pt x="10714" y="27283"/>
                      <a:pt x="10838" y="27332"/>
                    </a:cubicBezTo>
                    <a:cubicBezTo>
                      <a:pt x="12312" y="27909"/>
                      <a:pt x="12957" y="27394"/>
                      <a:pt x="13440" y="28038"/>
                    </a:cubicBezTo>
                    <a:cubicBezTo>
                      <a:pt x="13422" y="28165"/>
                      <a:pt x="13400" y="28308"/>
                      <a:pt x="13377" y="28470"/>
                    </a:cubicBezTo>
                    <a:cubicBezTo>
                      <a:pt x="13149" y="28470"/>
                      <a:pt x="12934" y="28483"/>
                      <a:pt x="12728" y="28483"/>
                    </a:cubicBezTo>
                    <a:cubicBezTo>
                      <a:pt x="12595" y="28483"/>
                      <a:pt x="12465" y="28478"/>
                      <a:pt x="12337" y="28460"/>
                    </a:cubicBezTo>
                    <a:cubicBezTo>
                      <a:pt x="11243" y="28310"/>
                      <a:pt x="10842" y="27960"/>
                      <a:pt x="10381" y="27960"/>
                    </a:cubicBezTo>
                    <a:cubicBezTo>
                      <a:pt x="10340" y="27960"/>
                      <a:pt x="10297" y="27963"/>
                      <a:pt x="10254" y="27969"/>
                    </a:cubicBezTo>
                    <a:cubicBezTo>
                      <a:pt x="10350" y="28192"/>
                      <a:pt x="10419" y="28355"/>
                      <a:pt x="10489" y="28515"/>
                    </a:cubicBezTo>
                    <a:lnTo>
                      <a:pt x="10489" y="28515"/>
                    </a:lnTo>
                    <a:cubicBezTo>
                      <a:pt x="10436" y="28514"/>
                      <a:pt x="10379" y="28505"/>
                      <a:pt x="10325" y="28505"/>
                    </a:cubicBezTo>
                    <a:cubicBezTo>
                      <a:pt x="10211" y="28505"/>
                      <a:pt x="10109" y="28543"/>
                      <a:pt x="10080" y="28769"/>
                    </a:cubicBezTo>
                    <a:cubicBezTo>
                      <a:pt x="10926" y="29578"/>
                      <a:pt x="12112" y="29649"/>
                      <a:pt x="13157" y="30059"/>
                    </a:cubicBezTo>
                    <a:cubicBezTo>
                      <a:pt x="13272" y="30432"/>
                      <a:pt x="13080" y="30712"/>
                      <a:pt x="12866" y="31026"/>
                    </a:cubicBezTo>
                    <a:cubicBezTo>
                      <a:pt x="12584" y="30926"/>
                      <a:pt x="12297" y="30837"/>
                      <a:pt x="12021" y="30723"/>
                    </a:cubicBezTo>
                    <a:cubicBezTo>
                      <a:pt x="10436" y="30065"/>
                      <a:pt x="10068" y="29517"/>
                      <a:pt x="9630" y="29517"/>
                    </a:cubicBezTo>
                    <a:cubicBezTo>
                      <a:pt x="9574" y="29517"/>
                      <a:pt x="9516" y="29526"/>
                      <a:pt x="9455" y="29545"/>
                    </a:cubicBezTo>
                    <a:cubicBezTo>
                      <a:pt x="9883" y="30601"/>
                      <a:pt x="11149" y="30701"/>
                      <a:pt x="12822" y="31575"/>
                    </a:cubicBezTo>
                    <a:cubicBezTo>
                      <a:pt x="12690" y="31858"/>
                      <a:pt x="12584" y="32088"/>
                      <a:pt x="12475" y="32324"/>
                    </a:cubicBezTo>
                    <a:cubicBezTo>
                      <a:pt x="10325" y="31398"/>
                      <a:pt x="9863" y="30627"/>
                      <a:pt x="9570" y="30627"/>
                    </a:cubicBezTo>
                    <a:cubicBezTo>
                      <a:pt x="9503" y="30627"/>
                      <a:pt x="9444" y="30668"/>
                      <a:pt x="9376" y="30758"/>
                    </a:cubicBezTo>
                    <a:cubicBezTo>
                      <a:pt x="9436" y="30864"/>
                      <a:pt x="9480" y="31016"/>
                      <a:pt x="9580" y="31111"/>
                    </a:cubicBezTo>
                    <a:cubicBezTo>
                      <a:pt x="10364" y="31856"/>
                      <a:pt x="11365" y="32250"/>
                      <a:pt x="12272" y="32714"/>
                    </a:cubicBezTo>
                    <a:cubicBezTo>
                      <a:pt x="12351" y="32961"/>
                      <a:pt x="12348" y="33136"/>
                      <a:pt x="12146" y="33252"/>
                    </a:cubicBezTo>
                    <a:cubicBezTo>
                      <a:pt x="11036" y="32877"/>
                      <a:pt x="10495" y="32554"/>
                      <a:pt x="8949" y="31347"/>
                    </a:cubicBezTo>
                    <a:cubicBezTo>
                      <a:pt x="8881" y="31427"/>
                      <a:pt x="8814" y="31509"/>
                      <a:pt x="8703" y="31640"/>
                    </a:cubicBezTo>
                    <a:cubicBezTo>
                      <a:pt x="8898" y="31878"/>
                      <a:pt x="9050" y="32154"/>
                      <a:pt x="9280" y="32330"/>
                    </a:cubicBezTo>
                    <a:cubicBezTo>
                      <a:pt x="9977" y="32866"/>
                      <a:pt x="10735" y="33303"/>
                      <a:pt x="11585" y="33560"/>
                    </a:cubicBezTo>
                    <a:cubicBezTo>
                      <a:pt x="11754" y="33610"/>
                      <a:pt x="11979" y="33560"/>
                      <a:pt x="12058" y="33868"/>
                    </a:cubicBezTo>
                    <a:cubicBezTo>
                      <a:pt x="11721" y="34622"/>
                      <a:pt x="11362" y="35410"/>
                      <a:pt x="10675" y="36059"/>
                    </a:cubicBezTo>
                    <a:cubicBezTo>
                      <a:pt x="9447" y="35135"/>
                      <a:pt x="8262" y="34205"/>
                      <a:pt x="7108" y="33029"/>
                    </a:cubicBezTo>
                    <a:cubicBezTo>
                      <a:pt x="7100" y="33297"/>
                      <a:pt x="7038" y="33474"/>
                      <a:pt x="7101" y="33569"/>
                    </a:cubicBezTo>
                    <a:cubicBezTo>
                      <a:pt x="7310" y="33881"/>
                      <a:pt x="7539" y="34191"/>
                      <a:pt x="7810" y="34452"/>
                    </a:cubicBezTo>
                    <a:cubicBezTo>
                      <a:pt x="8525" y="35141"/>
                      <a:pt x="9311" y="35740"/>
                      <a:pt x="10208" y="36183"/>
                    </a:cubicBezTo>
                    <a:cubicBezTo>
                      <a:pt x="10297" y="36227"/>
                      <a:pt x="10353" y="36335"/>
                      <a:pt x="10458" y="36449"/>
                    </a:cubicBezTo>
                    <a:cubicBezTo>
                      <a:pt x="10193" y="36681"/>
                      <a:pt x="9946" y="36899"/>
                      <a:pt x="9686" y="37126"/>
                    </a:cubicBezTo>
                    <a:cubicBezTo>
                      <a:pt x="9187" y="36680"/>
                      <a:pt x="8734" y="36275"/>
                      <a:pt x="8281" y="35869"/>
                    </a:cubicBezTo>
                    <a:cubicBezTo>
                      <a:pt x="7539" y="35201"/>
                      <a:pt x="6876" y="34477"/>
                      <a:pt x="6602" y="33477"/>
                    </a:cubicBezTo>
                    <a:cubicBezTo>
                      <a:pt x="6588" y="33422"/>
                      <a:pt x="6497" y="33389"/>
                      <a:pt x="6437" y="33344"/>
                    </a:cubicBezTo>
                    <a:cubicBezTo>
                      <a:pt x="6131" y="33422"/>
                      <a:pt x="6140" y="33676"/>
                      <a:pt x="6195" y="33885"/>
                    </a:cubicBezTo>
                    <a:cubicBezTo>
                      <a:pt x="6537" y="35182"/>
                      <a:pt x="6923" y="35385"/>
                      <a:pt x="9181" y="37421"/>
                    </a:cubicBezTo>
                    <a:cubicBezTo>
                      <a:pt x="8770" y="37814"/>
                      <a:pt x="8340" y="37992"/>
                      <a:pt x="7830" y="38086"/>
                    </a:cubicBezTo>
                    <a:cubicBezTo>
                      <a:pt x="6550" y="36786"/>
                      <a:pt x="5349" y="35478"/>
                      <a:pt x="4915" y="33601"/>
                    </a:cubicBezTo>
                    <a:cubicBezTo>
                      <a:pt x="4773" y="33694"/>
                      <a:pt x="4633" y="33734"/>
                      <a:pt x="4618" y="33804"/>
                    </a:cubicBezTo>
                    <a:cubicBezTo>
                      <a:pt x="4329" y="35154"/>
                      <a:pt x="5869" y="36892"/>
                      <a:pt x="6859" y="37855"/>
                    </a:cubicBezTo>
                    <a:cubicBezTo>
                      <a:pt x="6977" y="37969"/>
                      <a:pt x="7181" y="38044"/>
                      <a:pt x="7107" y="38335"/>
                    </a:cubicBezTo>
                    <a:cubicBezTo>
                      <a:pt x="7049" y="38331"/>
                      <a:pt x="6991" y="38329"/>
                      <a:pt x="6934" y="38329"/>
                    </a:cubicBezTo>
                    <a:cubicBezTo>
                      <a:pt x="6588" y="38329"/>
                      <a:pt x="6240" y="38399"/>
                      <a:pt x="5880" y="38399"/>
                    </a:cubicBezTo>
                    <a:cubicBezTo>
                      <a:pt x="5721" y="38399"/>
                      <a:pt x="5559" y="38385"/>
                      <a:pt x="5395" y="38346"/>
                    </a:cubicBezTo>
                    <a:cubicBezTo>
                      <a:pt x="5028" y="37858"/>
                      <a:pt x="4849" y="37272"/>
                      <a:pt x="4610" y="36717"/>
                    </a:cubicBezTo>
                    <a:cubicBezTo>
                      <a:pt x="4184" y="35727"/>
                      <a:pt x="4071" y="34675"/>
                      <a:pt x="4097" y="33557"/>
                    </a:cubicBezTo>
                    <a:lnTo>
                      <a:pt x="4097" y="33557"/>
                    </a:lnTo>
                    <a:cubicBezTo>
                      <a:pt x="3692" y="33898"/>
                      <a:pt x="3686" y="33898"/>
                      <a:pt x="3676" y="33998"/>
                    </a:cubicBezTo>
                    <a:cubicBezTo>
                      <a:pt x="3485" y="35976"/>
                      <a:pt x="3897" y="36531"/>
                      <a:pt x="4692" y="38291"/>
                    </a:cubicBezTo>
                    <a:cubicBezTo>
                      <a:pt x="4550" y="38334"/>
                      <a:pt x="4414" y="38351"/>
                      <a:pt x="4284" y="38351"/>
                    </a:cubicBezTo>
                    <a:cubicBezTo>
                      <a:pt x="4038" y="38351"/>
                      <a:pt x="3810" y="38288"/>
                      <a:pt x="3592" y="38205"/>
                    </a:cubicBezTo>
                    <a:cubicBezTo>
                      <a:pt x="2931" y="37079"/>
                      <a:pt x="2682" y="35487"/>
                      <a:pt x="2874" y="33691"/>
                    </a:cubicBezTo>
                    <a:cubicBezTo>
                      <a:pt x="2856" y="33688"/>
                      <a:pt x="2838" y="33687"/>
                      <a:pt x="2822" y="33687"/>
                    </a:cubicBezTo>
                    <a:cubicBezTo>
                      <a:pt x="2668" y="33687"/>
                      <a:pt x="2603" y="33819"/>
                      <a:pt x="2577" y="33934"/>
                    </a:cubicBezTo>
                    <a:cubicBezTo>
                      <a:pt x="2133" y="35915"/>
                      <a:pt x="2639" y="36816"/>
                      <a:pt x="2899" y="37602"/>
                    </a:cubicBezTo>
                    <a:cubicBezTo>
                      <a:pt x="2945" y="37740"/>
                      <a:pt x="2988" y="37890"/>
                      <a:pt x="2814" y="38005"/>
                    </a:cubicBezTo>
                    <a:cubicBezTo>
                      <a:pt x="2443" y="37846"/>
                      <a:pt x="2065" y="37683"/>
                      <a:pt x="1631" y="37497"/>
                    </a:cubicBezTo>
                    <a:cubicBezTo>
                      <a:pt x="1421" y="33844"/>
                      <a:pt x="1801" y="34263"/>
                      <a:pt x="2201" y="32870"/>
                    </a:cubicBezTo>
                    <a:lnTo>
                      <a:pt x="2201" y="32870"/>
                    </a:lnTo>
                    <a:cubicBezTo>
                      <a:pt x="2000" y="32956"/>
                      <a:pt x="1868" y="32968"/>
                      <a:pt x="1822" y="33039"/>
                    </a:cubicBezTo>
                    <a:cubicBezTo>
                      <a:pt x="1658" y="33292"/>
                      <a:pt x="1483" y="33551"/>
                      <a:pt x="1383" y="33832"/>
                    </a:cubicBezTo>
                    <a:cubicBezTo>
                      <a:pt x="899" y="35204"/>
                      <a:pt x="1038" y="36917"/>
                      <a:pt x="1410" y="37729"/>
                    </a:cubicBezTo>
                    <a:cubicBezTo>
                      <a:pt x="2228" y="38235"/>
                      <a:pt x="2768" y="38614"/>
                      <a:pt x="3869" y="38912"/>
                    </a:cubicBezTo>
                    <a:cubicBezTo>
                      <a:pt x="4313" y="39033"/>
                      <a:pt x="4846" y="39094"/>
                      <a:pt x="5420" y="39094"/>
                    </a:cubicBezTo>
                    <a:cubicBezTo>
                      <a:pt x="7012" y="39094"/>
                      <a:pt x="8910" y="38621"/>
                      <a:pt x="10036" y="37622"/>
                    </a:cubicBezTo>
                    <a:cubicBezTo>
                      <a:pt x="10627" y="37100"/>
                      <a:pt x="10244" y="37558"/>
                      <a:pt x="11362" y="36431"/>
                    </a:cubicBezTo>
                    <a:lnTo>
                      <a:pt x="11362" y="36431"/>
                    </a:lnTo>
                    <a:cubicBezTo>
                      <a:pt x="11559" y="36754"/>
                      <a:pt x="11461" y="37014"/>
                      <a:pt x="11260" y="37196"/>
                    </a:cubicBezTo>
                    <a:cubicBezTo>
                      <a:pt x="10112" y="38240"/>
                      <a:pt x="9780" y="38110"/>
                      <a:pt x="9739" y="38504"/>
                    </a:cubicBezTo>
                    <a:cubicBezTo>
                      <a:pt x="9793" y="38528"/>
                      <a:pt x="9844" y="38538"/>
                      <a:pt x="9893" y="38538"/>
                    </a:cubicBezTo>
                    <a:cubicBezTo>
                      <a:pt x="10069" y="38538"/>
                      <a:pt x="10215" y="38410"/>
                      <a:pt x="10368" y="38347"/>
                    </a:cubicBezTo>
                    <a:cubicBezTo>
                      <a:pt x="10576" y="38259"/>
                      <a:pt x="10760" y="38111"/>
                      <a:pt x="10966" y="38015"/>
                    </a:cubicBezTo>
                    <a:cubicBezTo>
                      <a:pt x="11116" y="37946"/>
                      <a:pt x="11212" y="37738"/>
                      <a:pt x="11396" y="37738"/>
                    </a:cubicBezTo>
                    <a:cubicBezTo>
                      <a:pt x="11441" y="37738"/>
                      <a:pt x="11491" y="37750"/>
                      <a:pt x="11548" y="37780"/>
                    </a:cubicBezTo>
                    <a:cubicBezTo>
                      <a:pt x="11517" y="38235"/>
                      <a:pt x="10892" y="38251"/>
                      <a:pt x="10850" y="38751"/>
                    </a:cubicBezTo>
                    <a:cubicBezTo>
                      <a:pt x="11113" y="38702"/>
                      <a:pt x="11350" y="38657"/>
                      <a:pt x="11600" y="38608"/>
                    </a:cubicBezTo>
                    <a:cubicBezTo>
                      <a:pt x="11682" y="38803"/>
                      <a:pt x="11773" y="38935"/>
                      <a:pt x="11794" y="39079"/>
                    </a:cubicBezTo>
                    <a:cubicBezTo>
                      <a:pt x="12090" y="41019"/>
                      <a:pt x="13406" y="41679"/>
                      <a:pt x="15709" y="43968"/>
                    </a:cubicBezTo>
                    <a:cubicBezTo>
                      <a:pt x="17893" y="46140"/>
                      <a:pt x="21098" y="47792"/>
                      <a:pt x="24313" y="47792"/>
                    </a:cubicBezTo>
                    <a:cubicBezTo>
                      <a:pt x="24330" y="47792"/>
                      <a:pt x="24348" y="47791"/>
                      <a:pt x="24365" y="47791"/>
                    </a:cubicBezTo>
                    <a:cubicBezTo>
                      <a:pt x="26745" y="47777"/>
                      <a:pt x="26941" y="46812"/>
                      <a:pt x="28754" y="46388"/>
                    </a:cubicBezTo>
                    <a:cubicBezTo>
                      <a:pt x="31018" y="45859"/>
                      <a:pt x="31808" y="45572"/>
                      <a:pt x="32374" y="45104"/>
                    </a:cubicBezTo>
                    <a:cubicBezTo>
                      <a:pt x="32266" y="44978"/>
                      <a:pt x="32154" y="44938"/>
                      <a:pt x="32043" y="44938"/>
                    </a:cubicBezTo>
                    <a:cubicBezTo>
                      <a:pt x="31932" y="44938"/>
                      <a:pt x="31823" y="44978"/>
                      <a:pt x="31719" y="45009"/>
                    </a:cubicBezTo>
                    <a:cubicBezTo>
                      <a:pt x="29301" y="45742"/>
                      <a:pt x="29185" y="45841"/>
                      <a:pt x="28946" y="45841"/>
                    </a:cubicBezTo>
                    <a:cubicBezTo>
                      <a:pt x="28857" y="45841"/>
                      <a:pt x="28752" y="45827"/>
                      <a:pt x="28509" y="45827"/>
                    </a:cubicBezTo>
                    <a:cubicBezTo>
                      <a:pt x="29904" y="45123"/>
                      <a:pt x="31118" y="44522"/>
                      <a:pt x="32472" y="44128"/>
                    </a:cubicBezTo>
                    <a:cubicBezTo>
                      <a:pt x="36276" y="50220"/>
                      <a:pt x="37374" y="52801"/>
                      <a:pt x="41495" y="54397"/>
                    </a:cubicBezTo>
                    <a:cubicBezTo>
                      <a:pt x="42295" y="54708"/>
                      <a:pt x="43094" y="54856"/>
                      <a:pt x="43866" y="54856"/>
                    </a:cubicBezTo>
                    <a:cubicBezTo>
                      <a:pt x="45752" y="54856"/>
                      <a:pt x="47476" y="53973"/>
                      <a:pt x="48656" y="52418"/>
                    </a:cubicBezTo>
                    <a:cubicBezTo>
                      <a:pt x="49908" y="50771"/>
                      <a:pt x="50768" y="48900"/>
                      <a:pt x="51027" y="46804"/>
                    </a:cubicBezTo>
                    <a:cubicBezTo>
                      <a:pt x="51044" y="46667"/>
                      <a:pt x="51016" y="46498"/>
                      <a:pt x="51265" y="46415"/>
                    </a:cubicBezTo>
                    <a:cubicBezTo>
                      <a:pt x="51463" y="46717"/>
                      <a:pt x="51545" y="47072"/>
                      <a:pt x="51618" y="47365"/>
                    </a:cubicBezTo>
                    <a:cubicBezTo>
                      <a:pt x="51453" y="48131"/>
                      <a:pt x="51270" y="49945"/>
                      <a:pt x="49485" y="52547"/>
                    </a:cubicBezTo>
                    <a:cubicBezTo>
                      <a:pt x="48164" y="54473"/>
                      <a:pt x="46778" y="54893"/>
                      <a:pt x="45984" y="55386"/>
                    </a:cubicBezTo>
                    <a:cubicBezTo>
                      <a:pt x="45897" y="55439"/>
                      <a:pt x="45843" y="55541"/>
                      <a:pt x="45704" y="55703"/>
                    </a:cubicBezTo>
                    <a:cubicBezTo>
                      <a:pt x="45749" y="55701"/>
                      <a:pt x="45791" y="55701"/>
                      <a:pt x="45830" y="55701"/>
                    </a:cubicBezTo>
                    <a:cubicBezTo>
                      <a:pt x="45891" y="55701"/>
                      <a:pt x="45946" y="55702"/>
                      <a:pt x="45996" y="55702"/>
                    </a:cubicBezTo>
                    <a:cubicBezTo>
                      <a:pt x="46081" y="55702"/>
                      <a:pt x="46152" y="55698"/>
                      <a:pt x="46216" y="55673"/>
                    </a:cubicBezTo>
                    <a:cubicBezTo>
                      <a:pt x="47742" y="55077"/>
                      <a:pt x="49046" y="54194"/>
                      <a:pt x="49924" y="52768"/>
                    </a:cubicBezTo>
                    <a:cubicBezTo>
                      <a:pt x="50674" y="51546"/>
                      <a:pt x="51649" y="50084"/>
                      <a:pt x="51934" y="48211"/>
                    </a:cubicBezTo>
                    <a:cubicBezTo>
                      <a:pt x="51941" y="48168"/>
                      <a:pt x="52015" y="48134"/>
                      <a:pt x="52095" y="48062"/>
                    </a:cubicBezTo>
                    <a:cubicBezTo>
                      <a:pt x="52264" y="48326"/>
                      <a:pt x="52422" y="48571"/>
                      <a:pt x="52602" y="48851"/>
                    </a:cubicBezTo>
                    <a:cubicBezTo>
                      <a:pt x="50679" y="53247"/>
                      <a:pt x="50984" y="53036"/>
                      <a:pt x="47607" y="56065"/>
                    </a:cubicBezTo>
                    <a:cubicBezTo>
                      <a:pt x="47666" y="56101"/>
                      <a:pt x="47735" y="56172"/>
                      <a:pt x="47777" y="56172"/>
                    </a:cubicBezTo>
                    <a:cubicBezTo>
                      <a:pt x="47781" y="56172"/>
                      <a:pt x="47785" y="56171"/>
                      <a:pt x="47788" y="56170"/>
                    </a:cubicBezTo>
                    <a:cubicBezTo>
                      <a:pt x="47999" y="56091"/>
                      <a:pt x="48215" y="56011"/>
                      <a:pt x="48402" y="55889"/>
                    </a:cubicBezTo>
                    <a:cubicBezTo>
                      <a:pt x="51123" y="54116"/>
                      <a:pt x="52251" y="51054"/>
                      <a:pt x="52824" y="49668"/>
                    </a:cubicBezTo>
                    <a:cubicBezTo>
                      <a:pt x="52882" y="49527"/>
                      <a:pt x="52915" y="49375"/>
                      <a:pt x="53108" y="49366"/>
                    </a:cubicBezTo>
                    <a:cubicBezTo>
                      <a:pt x="53424" y="49487"/>
                      <a:pt x="53622" y="49680"/>
                      <a:pt x="53365" y="50543"/>
                    </a:cubicBezTo>
                    <a:cubicBezTo>
                      <a:pt x="52843" y="52289"/>
                      <a:pt x="51659" y="53344"/>
                      <a:pt x="50173" y="55079"/>
                    </a:cubicBezTo>
                    <a:cubicBezTo>
                      <a:pt x="50123" y="55138"/>
                      <a:pt x="50155" y="55265"/>
                      <a:pt x="50146" y="55414"/>
                    </a:cubicBezTo>
                    <a:cubicBezTo>
                      <a:pt x="51243" y="54879"/>
                      <a:pt x="51840" y="53921"/>
                      <a:pt x="52561" y="53099"/>
                    </a:cubicBezTo>
                    <a:cubicBezTo>
                      <a:pt x="53290" y="52266"/>
                      <a:pt x="53681" y="51228"/>
                      <a:pt x="54104" y="50230"/>
                    </a:cubicBezTo>
                    <a:cubicBezTo>
                      <a:pt x="54577" y="50382"/>
                      <a:pt x="54577" y="50382"/>
                      <a:pt x="54886" y="50739"/>
                    </a:cubicBezTo>
                    <a:cubicBezTo>
                      <a:pt x="54675" y="51596"/>
                      <a:pt x="54149" y="52293"/>
                      <a:pt x="53605" y="52977"/>
                    </a:cubicBezTo>
                    <a:cubicBezTo>
                      <a:pt x="52518" y="54347"/>
                      <a:pt x="52759" y="53856"/>
                      <a:pt x="52683" y="54431"/>
                    </a:cubicBezTo>
                    <a:cubicBezTo>
                      <a:pt x="53001" y="54185"/>
                      <a:pt x="53224" y="54042"/>
                      <a:pt x="53410" y="53864"/>
                    </a:cubicBezTo>
                    <a:cubicBezTo>
                      <a:pt x="54295" y="53016"/>
                      <a:pt x="54966" y="52012"/>
                      <a:pt x="55514" y="50873"/>
                    </a:cubicBezTo>
                    <a:cubicBezTo>
                      <a:pt x="55749" y="50986"/>
                      <a:pt x="56009" y="50869"/>
                      <a:pt x="56178" y="51205"/>
                    </a:cubicBezTo>
                    <a:cubicBezTo>
                      <a:pt x="56031" y="51482"/>
                      <a:pt x="55803" y="51972"/>
                      <a:pt x="55453" y="52424"/>
                    </a:cubicBezTo>
                    <a:cubicBezTo>
                      <a:pt x="54799" y="53274"/>
                      <a:pt x="54814" y="52993"/>
                      <a:pt x="54597" y="53625"/>
                    </a:cubicBezTo>
                    <a:cubicBezTo>
                      <a:pt x="55527" y="53158"/>
                      <a:pt x="55951" y="52673"/>
                      <a:pt x="56695" y="51231"/>
                    </a:cubicBezTo>
                    <a:cubicBezTo>
                      <a:pt x="57495" y="51200"/>
                      <a:pt x="58301" y="51231"/>
                      <a:pt x="59088" y="51126"/>
                    </a:cubicBezTo>
                    <a:cubicBezTo>
                      <a:pt x="60205" y="50975"/>
                      <a:pt x="64789" y="50282"/>
                      <a:pt x="66204" y="49608"/>
                    </a:cubicBezTo>
                    <a:cubicBezTo>
                      <a:pt x="66300" y="49564"/>
                      <a:pt x="66421" y="49574"/>
                      <a:pt x="66531" y="49560"/>
                    </a:cubicBezTo>
                    <a:lnTo>
                      <a:pt x="66531" y="49560"/>
                    </a:lnTo>
                    <a:cubicBezTo>
                      <a:pt x="66621" y="49779"/>
                      <a:pt x="66789" y="49938"/>
                      <a:pt x="67014" y="49969"/>
                    </a:cubicBezTo>
                    <a:cubicBezTo>
                      <a:pt x="68376" y="50157"/>
                      <a:pt x="69126" y="50244"/>
                      <a:pt x="69746" y="50244"/>
                    </a:cubicBezTo>
                    <a:cubicBezTo>
                      <a:pt x="70458" y="50244"/>
                      <a:pt x="71000" y="50130"/>
                      <a:pt x="72100" y="49929"/>
                    </a:cubicBezTo>
                    <a:cubicBezTo>
                      <a:pt x="76630" y="49101"/>
                      <a:pt x="79353" y="45562"/>
                      <a:pt x="80294" y="44666"/>
                    </a:cubicBezTo>
                    <a:cubicBezTo>
                      <a:pt x="83040" y="42054"/>
                      <a:pt x="83794" y="40140"/>
                      <a:pt x="85739" y="38217"/>
                    </a:cubicBezTo>
                    <a:cubicBezTo>
                      <a:pt x="85924" y="38035"/>
                      <a:pt x="86051" y="37794"/>
                      <a:pt x="86212" y="37587"/>
                    </a:cubicBezTo>
                    <a:cubicBezTo>
                      <a:pt x="86255" y="37531"/>
                      <a:pt x="86331" y="37501"/>
                      <a:pt x="86380" y="37469"/>
                    </a:cubicBezTo>
                    <a:cubicBezTo>
                      <a:pt x="86432" y="37455"/>
                      <a:pt x="86481" y="37449"/>
                      <a:pt x="86527" y="37449"/>
                    </a:cubicBezTo>
                    <a:cubicBezTo>
                      <a:pt x="86847" y="37449"/>
                      <a:pt x="87030" y="37754"/>
                      <a:pt x="87337" y="37897"/>
                    </a:cubicBezTo>
                    <a:cubicBezTo>
                      <a:pt x="87471" y="37900"/>
                      <a:pt x="87603" y="37902"/>
                      <a:pt x="87733" y="37902"/>
                    </a:cubicBezTo>
                    <a:cubicBezTo>
                      <a:pt x="93665" y="37902"/>
                      <a:pt x="96820" y="34575"/>
                      <a:pt x="97221" y="32265"/>
                    </a:cubicBezTo>
                    <a:cubicBezTo>
                      <a:pt x="97363" y="31447"/>
                      <a:pt x="97497" y="30625"/>
                      <a:pt x="97609" y="29966"/>
                    </a:cubicBezTo>
                    <a:cubicBezTo>
                      <a:pt x="96924" y="26945"/>
                      <a:pt x="96803" y="25287"/>
                      <a:pt x="94875" y="23427"/>
                    </a:cubicBezTo>
                    <a:cubicBezTo>
                      <a:pt x="89270" y="18025"/>
                      <a:pt x="83370" y="19727"/>
                      <a:pt x="80947" y="15929"/>
                    </a:cubicBezTo>
                    <a:cubicBezTo>
                      <a:pt x="79340" y="13410"/>
                      <a:pt x="77295" y="11661"/>
                      <a:pt x="74335" y="10830"/>
                    </a:cubicBezTo>
                    <a:cubicBezTo>
                      <a:pt x="73403" y="10568"/>
                      <a:pt x="72146" y="10399"/>
                      <a:pt x="70971" y="10399"/>
                    </a:cubicBezTo>
                    <a:cubicBezTo>
                      <a:pt x="70178" y="10399"/>
                      <a:pt x="69423" y="10476"/>
                      <a:pt x="68830" y="10653"/>
                    </a:cubicBezTo>
                    <a:cubicBezTo>
                      <a:pt x="67877" y="10461"/>
                      <a:pt x="67143" y="9928"/>
                      <a:pt x="66482" y="9286"/>
                    </a:cubicBezTo>
                    <a:cubicBezTo>
                      <a:pt x="65605" y="8434"/>
                      <a:pt x="64640" y="7691"/>
                      <a:pt x="63650" y="6979"/>
                    </a:cubicBezTo>
                    <a:cubicBezTo>
                      <a:pt x="62251" y="5968"/>
                      <a:pt x="60763" y="5150"/>
                      <a:pt x="59068" y="4905"/>
                    </a:cubicBezTo>
                    <a:cubicBezTo>
                      <a:pt x="58657" y="4388"/>
                      <a:pt x="58292" y="3900"/>
                      <a:pt x="57898" y="3438"/>
                    </a:cubicBezTo>
                    <a:cubicBezTo>
                      <a:pt x="57247" y="2676"/>
                      <a:pt x="56483" y="2046"/>
                      <a:pt x="55549" y="1671"/>
                    </a:cubicBezTo>
                    <a:cubicBezTo>
                      <a:pt x="54492" y="1244"/>
                      <a:pt x="53410" y="878"/>
                      <a:pt x="52287" y="659"/>
                    </a:cubicBezTo>
                    <a:cubicBezTo>
                      <a:pt x="49716" y="160"/>
                      <a:pt x="48253" y="1"/>
                      <a:pt x="471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11720;p47"/>
              <p:cNvSpPr/>
              <p:nvPr/>
            </p:nvSpPr>
            <p:spPr>
              <a:xfrm>
                <a:off x="3569625" y="4343325"/>
                <a:ext cx="71175" cy="5090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2036" extrusionOk="0">
                    <a:moveTo>
                      <a:pt x="588" y="0"/>
                    </a:moveTo>
                    <a:cubicBezTo>
                      <a:pt x="519" y="0"/>
                      <a:pt x="467" y="32"/>
                      <a:pt x="340" y="49"/>
                    </a:cubicBezTo>
                    <a:cubicBezTo>
                      <a:pt x="812" y="641"/>
                      <a:pt x="1411" y="974"/>
                      <a:pt x="2101" y="1550"/>
                    </a:cubicBezTo>
                    <a:cubicBezTo>
                      <a:pt x="587" y="1087"/>
                      <a:pt x="200" y="952"/>
                      <a:pt x="84" y="952"/>
                    </a:cubicBezTo>
                    <a:cubicBezTo>
                      <a:pt x="23" y="952"/>
                      <a:pt x="36" y="989"/>
                      <a:pt x="1" y="1035"/>
                    </a:cubicBezTo>
                    <a:cubicBezTo>
                      <a:pt x="429" y="1629"/>
                      <a:pt x="1128" y="1743"/>
                      <a:pt x="1750" y="1977"/>
                    </a:cubicBezTo>
                    <a:cubicBezTo>
                      <a:pt x="1836" y="2010"/>
                      <a:pt x="1933" y="2036"/>
                      <a:pt x="2031" y="2036"/>
                    </a:cubicBezTo>
                    <a:cubicBezTo>
                      <a:pt x="2150" y="2036"/>
                      <a:pt x="2269" y="1997"/>
                      <a:pt x="2367" y="1884"/>
                    </a:cubicBezTo>
                    <a:lnTo>
                      <a:pt x="2367" y="1653"/>
                    </a:lnTo>
                    <a:cubicBezTo>
                      <a:pt x="2525" y="1582"/>
                      <a:pt x="2687" y="1508"/>
                      <a:pt x="2846" y="1436"/>
                    </a:cubicBezTo>
                    <a:cubicBezTo>
                      <a:pt x="2826" y="1367"/>
                      <a:pt x="2826" y="1312"/>
                      <a:pt x="2803" y="1297"/>
                    </a:cubicBezTo>
                    <a:cubicBezTo>
                      <a:pt x="1030" y="196"/>
                      <a:pt x="759" y="0"/>
                      <a:pt x="5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11721;p47"/>
              <p:cNvSpPr/>
              <p:nvPr/>
            </p:nvSpPr>
            <p:spPr>
              <a:xfrm>
                <a:off x="3803600" y="4546575"/>
                <a:ext cx="84400" cy="588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2355" extrusionOk="0">
                    <a:moveTo>
                      <a:pt x="106" y="0"/>
                    </a:moveTo>
                    <a:cubicBezTo>
                      <a:pt x="73" y="164"/>
                      <a:pt x="1" y="292"/>
                      <a:pt x="37" y="362"/>
                    </a:cubicBezTo>
                    <a:cubicBezTo>
                      <a:pt x="525" y="1285"/>
                      <a:pt x="2155" y="2322"/>
                      <a:pt x="3157" y="2354"/>
                    </a:cubicBezTo>
                    <a:cubicBezTo>
                      <a:pt x="3158" y="2354"/>
                      <a:pt x="3158" y="2354"/>
                      <a:pt x="3159" y="2354"/>
                    </a:cubicBezTo>
                    <a:cubicBezTo>
                      <a:pt x="3213" y="2354"/>
                      <a:pt x="3270" y="2280"/>
                      <a:pt x="3376" y="2204"/>
                    </a:cubicBezTo>
                    <a:cubicBezTo>
                      <a:pt x="2211" y="1516"/>
                      <a:pt x="2374" y="1625"/>
                      <a:pt x="1156" y="852"/>
                    </a:cubicBezTo>
                    <a:cubicBezTo>
                      <a:pt x="791" y="620"/>
                      <a:pt x="578" y="183"/>
                      <a:pt x="1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11722;p47"/>
              <p:cNvSpPr/>
              <p:nvPr/>
            </p:nvSpPr>
            <p:spPr>
              <a:xfrm>
                <a:off x="3677075" y="4208850"/>
                <a:ext cx="40950" cy="8760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504" extrusionOk="0">
                    <a:moveTo>
                      <a:pt x="76" y="0"/>
                    </a:moveTo>
                    <a:cubicBezTo>
                      <a:pt x="71" y="0"/>
                      <a:pt x="66" y="1"/>
                      <a:pt x="61" y="1"/>
                    </a:cubicBezTo>
                    <a:cubicBezTo>
                      <a:pt x="44" y="111"/>
                      <a:pt x="1" y="223"/>
                      <a:pt x="12" y="328"/>
                    </a:cubicBezTo>
                    <a:cubicBezTo>
                      <a:pt x="116" y="1356"/>
                      <a:pt x="466" y="2295"/>
                      <a:pt x="1069" y="3135"/>
                    </a:cubicBezTo>
                    <a:cubicBezTo>
                      <a:pt x="1198" y="3310"/>
                      <a:pt x="1360" y="3468"/>
                      <a:pt x="1602" y="3485"/>
                    </a:cubicBezTo>
                    <a:lnTo>
                      <a:pt x="1602" y="3485"/>
                    </a:lnTo>
                    <a:cubicBezTo>
                      <a:pt x="1637" y="3255"/>
                      <a:pt x="1554" y="3059"/>
                      <a:pt x="1441" y="2862"/>
                    </a:cubicBezTo>
                    <a:cubicBezTo>
                      <a:pt x="188" y="676"/>
                      <a:pt x="470" y="0"/>
                      <a:pt x="76" y="0"/>
                    </a:cubicBezTo>
                    <a:close/>
                    <a:moveTo>
                      <a:pt x="1602" y="3485"/>
                    </a:moveTo>
                    <a:cubicBezTo>
                      <a:pt x="1601" y="3491"/>
                      <a:pt x="1600" y="3497"/>
                      <a:pt x="1599" y="3503"/>
                    </a:cubicBezTo>
                    <a:lnTo>
                      <a:pt x="1618" y="3486"/>
                    </a:lnTo>
                    <a:cubicBezTo>
                      <a:pt x="1613" y="3486"/>
                      <a:pt x="1607" y="3486"/>
                      <a:pt x="1602" y="348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3" name="Google Shape;11723;p47"/>
              <p:cNvSpPr/>
              <p:nvPr/>
            </p:nvSpPr>
            <p:spPr>
              <a:xfrm>
                <a:off x="3579475" y="4535050"/>
                <a:ext cx="47100" cy="92850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714" extrusionOk="0">
                    <a:moveTo>
                      <a:pt x="1883" y="0"/>
                    </a:moveTo>
                    <a:lnTo>
                      <a:pt x="1883" y="0"/>
                    </a:lnTo>
                    <a:cubicBezTo>
                      <a:pt x="1010" y="469"/>
                      <a:pt x="694" y="1309"/>
                      <a:pt x="415" y="2167"/>
                    </a:cubicBezTo>
                    <a:cubicBezTo>
                      <a:pt x="260" y="2646"/>
                      <a:pt x="0" y="3109"/>
                      <a:pt x="111" y="3713"/>
                    </a:cubicBezTo>
                    <a:cubicBezTo>
                      <a:pt x="617" y="3380"/>
                      <a:pt x="526" y="2850"/>
                      <a:pt x="728" y="2460"/>
                    </a:cubicBezTo>
                    <a:cubicBezTo>
                      <a:pt x="937" y="2056"/>
                      <a:pt x="1071" y="1615"/>
                      <a:pt x="1263" y="1202"/>
                    </a:cubicBezTo>
                    <a:cubicBezTo>
                      <a:pt x="1454" y="794"/>
                      <a:pt x="1675" y="400"/>
                      <a:pt x="18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4" name="Google Shape;11724;p47"/>
              <p:cNvSpPr/>
              <p:nvPr/>
            </p:nvSpPr>
            <p:spPr>
              <a:xfrm>
                <a:off x="3602800" y="4552550"/>
                <a:ext cx="37900" cy="100775"/>
              </a:xfrm>
              <a:custGeom>
                <a:avLst/>
                <a:gdLst/>
                <a:ahLst/>
                <a:cxnLst/>
                <a:rect l="l" t="t" r="r" b="b"/>
                <a:pathLst>
                  <a:path w="1516" h="4031" extrusionOk="0">
                    <a:moveTo>
                      <a:pt x="1479" y="0"/>
                    </a:moveTo>
                    <a:cubicBezTo>
                      <a:pt x="1279" y="139"/>
                      <a:pt x="1137" y="195"/>
                      <a:pt x="1062" y="298"/>
                    </a:cubicBezTo>
                    <a:cubicBezTo>
                      <a:pt x="50" y="1670"/>
                      <a:pt x="0" y="3135"/>
                      <a:pt x="403" y="4031"/>
                    </a:cubicBezTo>
                    <a:cubicBezTo>
                      <a:pt x="433" y="3688"/>
                      <a:pt x="459" y="2874"/>
                      <a:pt x="712" y="2057"/>
                    </a:cubicBezTo>
                    <a:cubicBezTo>
                      <a:pt x="1169" y="594"/>
                      <a:pt x="1516" y="575"/>
                      <a:pt x="14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5" name="Google Shape;11725;p47"/>
              <p:cNvSpPr/>
              <p:nvPr/>
            </p:nvSpPr>
            <p:spPr>
              <a:xfrm>
                <a:off x="3714275" y="4193725"/>
                <a:ext cx="21000" cy="8807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3523" extrusionOk="0">
                    <a:moveTo>
                      <a:pt x="175" y="1"/>
                    </a:moveTo>
                    <a:lnTo>
                      <a:pt x="175" y="1"/>
                    </a:lnTo>
                    <a:cubicBezTo>
                      <a:pt x="0" y="1153"/>
                      <a:pt x="93" y="2154"/>
                      <a:pt x="387" y="3140"/>
                    </a:cubicBezTo>
                    <a:cubicBezTo>
                      <a:pt x="423" y="3259"/>
                      <a:pt x="571" y="3345"/>
                      <a:pt x="740" y="3522"/>
                    </a:cubicBezTo>
                    <a:cubicBezTo>
                      <a:pt x="780" y="3274"/>
                      <a:pt x="840" y="3129"/>
                      <a:pt x="824" y="2994"/>
                    </a:cubicBezTo>
                    <a:cubicBezTo>
                      <a:pt x="739" y="2359"/>
                      <a:pt x="677" y="1717"/>
                      <a:pt x="517" y="1099"/>
                    </a:cubicBezTo>
                    <a:cubicBezTo>
                      <a:pt x="434" y="778"/>
                      <a:pt x="494" y="394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6" name="Google Shape;11726;p47"/>
              <p:cNvSpPr/>
              <p:nvPr/>
            </p:nvSpPr>
            <p:spPr>
              <a:xfrm>
                <a:off x="3543350" y="4398100"/>
                <a:ext cx="804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715" extrusionOk="0">
                    <a:moveTo>
                      <a:pt x="1166" y="1"/>
                    </a:moveTo>
                    <a:cubicBezTo>
                      <a:pt x="797" y="1"/>
                      <a:pt x="414" y="39"/>
                      <a:pt x="0" y="103"/>
                    </a:cubicBezTo>
                    <a:cubicBezTo>
                      <a:pt x="1020" y="467"/>
                      <a:pt x="1864" y="585"/>
                      <a:pt x="2704" y="712"/>
                    </a:cubicBezTo>
                    <a:cubicBezTo>
                      <a:pt x="2710" y="714"/>
                      <a:pt x="2717" y="714"/>
                      <a:pt x="2724" y="714"/>
                    </a:cubicBezTo>
                    <a:cubicBezTo>
                      <a:pt x="2812" y="714"/>
                      <a:pt x="2925" y="627"/>
                      <a:pt x="3217" y="504"/>
                    </a:cubicBezTo>
                    <a:cubicBezTo>
                      <a:pt x="2505" y="138"/>
                      <a:pt x="1860" y="1"/>
                      <a:pt x="11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7" name="Google Shape;11727;p47"/>
              <p:cNvSpPr/>
              <p:nvPr/>
            </p:nvSpPr>
            <p:spPr>
              <a:xfrm>
                <a:off x="3563625" y="4524450"/>
                <a:ext cx="49900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996" h="2768" extrusionOk="0">
                    <a:moveTo>
                      <a:pt x="1703" y="0"/>
                    </a:moveTo>
                    <a:cubicBezTo>
                      <a:pt x="1569" y="0"/>
                      <a:pt x="1460" y="86"/>
                      <a:pt x="1368" y="191"/>
                    </a:cubicBezTo>
                    <a:cubicBezTo>
                      <a:pt x="767" y="873"/>
                      <a:pt x="320" y="1647"/>
                      <a:pt x="18" y="2504"/>
                    </a:cubicBezTo>
                    <a:cubicBezTo>
                      <a:pt x="1" y="2555"/>
                      <a:pt x="65" y="2634"/>
                      <a:pt x="118" y="2767"/>
                    </a:cubicBezTo>
                    <a:cubicBezTo>
                      <a:pt x="743" y="1853"/>
                      <a:pt x="1216" y="878"/>
                      <a:pt x="1995" y="127"/>
                    </a:cubicBezTo>
                    <a:cubicBezTo>
                      <a:pt x="1887" y="37"/>
                      <a:pt x="1790" y="0"/>
                      <a:pt x="17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8" name="Google Shape;11728;p47"/>
              <p:cNvSpPr/>
              <p:nvPr/>
            </p:nvSpPr>
            <p:spPr>
              <a:xfrm>
                <a:off x="3598125" y="4318650"/>
                <a:ext cx="50325" cy="46475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1859" extrusionOk="0">
                    <a:moveTo>
                      <a:pt x="51" y="0"/>
                    </a:moveTo>
                    <a:lnTo>
                      <a:pt x="51" y="0"/>
                    </a:lnTo>
                    <a:cubicBezTo>
                      <a:pt x="0" y="459"/>
                      <a:pt x="236" y="615"/>
                      <a:pt x="411" y="791"/>
                    </a:cubicBezTo>
                    <a:cubicBezTo>
                      <a:pt x="835" y="1216"/>
                      <a:pt x="1296" y="1594"/>
                      <a:pt x="1875" y="1859"/>
                    </a:cubicBezTo>
                    <a:cubicBezTo>
                      <a:pt x="1931" y="1721"/>
                      <a:pt x="1965" y="1629"/>
                      <a:pt x="2013" y="1509"/>
                    </a:cubicBezTo>
                    <a:cubicBezTo>
                      <a:pt x="1375" y="1019"/>
                      <a:pt x="753" y="54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9" name="Google Shape;11729;p47"/>
              <p:cNvSpPr/>
              <p:nvPr/>
            </p:nvSpPr>
            <p:spPr>
              <a:xfrm>
                <a:off x="3543050" y="4478275"/>
                <a:ext cx="66200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1385" extrusionOk="0">
                    <a:moveTo>
                      <a:pt x="2125" y="0"/>
                    </a:moveTo>
                    <a:cubicBezTo>
                      <a:pt x="1753" y="0"/>
                      <a:pt x="1441" y="89"/>
                      <a:pt x="603" y="687"/>
                    </a:cubicBezTo>
                    <a:cubicBezTo>
                      <a:pt x="373" y="850"/>
                      <a:pt x="99" y="975"/>
                      <a:pt x="0" y="1384"/>
                    </a:cubicBezTo>
                    <a:cubicBezTo>
                      <a:pt x="411" y="1326"/>
                      <a:pt x="629" y="1035"/>
                      <a:pt x="920" y="912"/>
                    </a:cubicBezTo>
                    <a:cubicBezTo>
                      <a:pt x="1196" y="796"/>
                      <a:pt x="1459" y="653"/>
                      <a:pt x="1729" y="523"/>
                    </a:cubicBezTo>
                    <a:cubicBezTo>
                      <a:pt x="2004" y="390"/>
                      <a:pt x="2356" y="402"/>
                      <a:pt x="2647" y="16"/>
                    </a:cubicBezTo>
                    <a:cubicBezTo>
                      <a:pt x="2437" y="15"/>
                      <a:pt x="2276" y="0"/>
                      <a:pt x="2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0" name="Google Shape;11730;p47"/>
              <p:cNvSpPr/>
              <p:nvPr/>
            </p:nvSpPr>
            <p:spPr>
              <a:xfrm>
                <a:off x="3551900" y="4426450"/>
                <a:ext cx="65650" cy="13750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550" extrusionOk="0">
                    <a:moveTo>
                      <a:pt x="1475" y="0"/>
                    </a:moveTo>
                    <a:cubicBezTo>
                      <a:pt x="1283" y="0"/>
                      <a:pt x="1072" y="17"/>
                      <a:pt x="824" y="50"/>
                    </a:cubicBezTo>
                    <a:cubicBezTo>
                      <a:pt x="530" y="89"/>
                      <a:pt x="264" y="173"/>
                      <a:pt x="1" y="512"/>
                    </a:cubicBezTo>
                    <a:cubicBezTo>
                      <a:pt x="2626" y="469"/>
                      <a:pt x="2095" y="550"/>
                      <a:pt x="2405" y="386"/>
                    </a:cubicBezTo>
                    <a:cubicBezTo>
                      <a:pt x="2423" y="319"/>
                      <a:pt x="2442" y="249"/>
                      <a:pt x="2461" y="181"/>
                    </a:cubicBezTo>
                    <a:cubicBezTo>
                      <a:pt x="2114" y="57"/>
                      <a:pt x="1825" y="0"/>
                      <a:pt x="14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1" name="Google Shape;11731;p47"/>
              <p:cNvSpPr/>
              <p:nvPr/>
            </p:nvSpPr>
            <p:spPr>
              <a:xfrm>
                <a:off x="3552500" y="4450000"/>
                <a:ext cx="675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677" extrusionOk="0">
                    <a:moveTo>
                      <a:pt x="1580" y="0"/>
                    </a:moveTo>
                    <a:cubicBezTo>
                      <a:pt x="912" y="0"/>
                      <a:pt x="470" y="188"/>
                      <a:pt x="1" y="611"/>
                    </a:cubicBezTo>
                    <a:cubicBezTo>
                      <a:pt x="28" y="632"/>
                      <a:pt x="58" y="677"/>
                      <a:pt x="81" y="677"/>
                    </a:cubicBezTo>
                    <a:cubicBezTo>
                      <a:pt x="82" y="677"/>
                      <a:pt x="83" y="676"/>
                      <a:pt x="84" y="676"/>
                    </a:cubicBezTo>
                    <a:cubicBezTo>
                      <a:pt x="2702" y="276"/>
                      <a:pt x="2251" y="385"/>
                      <a:pt x="2473" y="82"/>
                    </a:cubicBezTo>
                    <a:cubicBezTo>
                      <a:pt x="2132" y="29"/>
                      <a:pt x="1839" y="0"/>
                      <a:pt x="15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2" name="Google Shape;11732;p47"/>
              <p:cNvSpPr/>
              <p:nvPr/>
            </p:nvSpPr>
            <p:spPr>
              <a:xfrm>
                <a:off x="3551800" y="4496025"/>
                <a:ext cx="577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2108" extrusionOk="0">
                    <a:moveTo>
                      <a:pt x="1894" y="0"/>
                    </a:moveTo>
                    <a:cubicBezTo>
                      <a:pt x="0" y="1982"/>
                      <a:pt x="472" y="1446"/>
                      <a:pt x="179" y="2033"/>
                    </a:cubicBezTo>
                    <a:lnTo>
                      <a:pt x="262" y="2108"/>
                    </a:lnTo>
                    <a:cubicBezTo>
                      <a:pt x="1017" y="1543"/>
                      <a:pt x="1621" y="829"/>
                      <a:pt x="2310" y="123"/>
                    </a:cubicBezTo>
                    <a:cubicBezTo>
                      <a:pt x="2156" y="78"/>
                      <a:pt x="2062" y="50"/>
                      <a:pt x="18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3" name="Google Shape;11733;p47"/>
              <p:cNvSpPr/>
              <p:nvPr/>
            </p:nvSpPr>
            <p:spPr>
              <a:xfrm>
                <a:off x="3550325" y="4546800"/>
                <a:ext cx="807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70" extrusionOk="0">
                    <a:moveTo>
                      <a:pt x="238" y="0"/>
                    </a:moveTo>
                    <a:cubicBezTo>
                      <a:pt x="85" y="97"/>
                      <a:pt x="1" y="200"/>
                      <a:pt x="198" y="370"/>
                    </a:cubicBezTo>
                    <a:cubicBezTo>
                      <a:pt x="245" y="258"/>
                      <a:pt x="284" y="167"/>
                      <a:pt x="322" y="77"/>
                    </a:cubicBezTo>
                    <a:lnTo>
                      <a:pt x="2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4" name="Google Shape;11734;p47"/>
              <p:cNvSpPr/>
              <p:nvPr/>
            </p:nvSpPr>
            <p:spPr>
              <a:xfrm>
                <a:off x="5100300" y="4378250"/>
                <a:ext cx="31600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2212" extrusionOk="0">
                    <a:moveTo>
                      <a:pt x="202" y="1"/>
                    </a:moveTo>
                    <a:cubicBezTo>
                      <a:pt x="147" y="46"/>
                      <a:pt x="91" y="91"/>
                      <a:pt x="37" y="137"/>
                    </a:cubicBezTo>
                    <a:cubicBezTo>
                      <a:pt x="33" y="212"/>
                      <a:pt x="0" y="302"/>
                      <a:pt x="29" y="358"/>
                    </a:cubicBezTo>
                    <a:cubicBezTo>
                      <a:pt x="1014" y="2212"/>
                      <a:pt x="905" y="1949"/>
                      <a:pt x="1054" y="2080"/>
                    </a:cubicBezTo>
                    <a:cubicBezTo>
                      <a:pt x="1097" y="2027"/>
                      <a:pt x="1165" y="1979"/>
                      <a:pt x="1173" y="1921"/>
                    </a:cubicBezTo>
                    <a:cubicBezTo>
                      <a:pt x="1263" y="1289"/>
                      <a:pt x="1068" y="727"/>
                      <a:pt x="681" y="241"/>
                    </a:cubicBezTo>
                    <a:cubicBezTo>
                      <a:pt x="579" y="114"/>
                      <a:pt x="364" y="79"/>
                      <a:pt x="2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5" name="Google Shape;11735;p47"/>
              <p:cNvSpPr/>
              <p:nvPr/>
            </p:nvSpPr>
            <p:spPr>
              <a:xfrm>
                <a:off x="4191550" y="4801225"/>
                <a:ext cx="51825" cy="101050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4042" extrusionOk="0">
                    <a:moveTo>
                      <a:pt x="396" y="23"/>
                    </a:moveTo>
                    <a:cubicBezTo>
                      <a:pt x="222" y="53"/>
                      <a:pt x="315" y="0"/>
                      <a:pt x="67" y="193"/>
                    </a:cubicBezTo>
                    <a:cubicBezTo>
                      <a:pt x="50" y="291"/>
                      <a:pt x="0" y="406"/>
                      <a:pt x="16" y="511"/>
                    </a:cubicBezTo>
                    <a:cubicBezTo>
                      <a:pt x="213" y="1856"/>
                      <a:pt x="840" y="2993"/>
                      <a:pt x="1757" y="3976"/>
                    </a:cubicBezTo>
                    <a:cubicBezTo>
                      <a:pt x="1811" y="4035"/>
                      <a:pt x="1949" y="4015"/>
                      <a:pt x="2055" y="4024"/>
                    </a:cubicBezTo>
                    <a:lnTo>
                      <a:pt x="2055" y="4024"/>
                    </a:lnTo>
                    <a:cubicBezTo>
                      <a:pt x="2036" y="3920"/>
                      <a:pt x="2039" y="3801"/>
                      <a:pt x="1988" y="3719"/>
                    </a:cubicBezTo>
                    <a:cubicBezTo>
                      <a:pt x="1254" y="2572"/>
                      <a:pt x="689" y="1354"/>
                      <a:pt x="396" y="23"/>
                    </a:cubicBezTo>
                    <a:close/>
                    <a:moveTo>
                      <a:pt x="2055" y="4024"/>
                    </a:moveTo>
                    <a:cubicBezTo>
                      <a:pt x="2056" y="4030"/>
                      <a:pt x="2057" y="4036"/>
                      <a:pt x="2058" y="4041"/>
                    </a:cubicBezTo>
                    <a:lnTo>
                      <a:pt x="2073" y="4026"/>
                    </a:lnTo>
                    <a:cubicBezTo>
                      <a:pt x="2067" y="4025"/>
                      <a:pt x="2061" y="4024"/>
                      <a:pt x="2055" y="402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6" name="Google Shape;11736;p47"/>
              <p:cNvSpPr/>
              <p:nvPr/>
            </p:nvSpPr>
            <p:spPr>
              <a:xfrm>
                <a:off x="4154425" y="4805900"/>
                <a:ext cx="36600" cy="88025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3521" extrusionOk="0">
                    <a:moveTo>
                      <a:pt x="499" y="0"/>
                    </a:moveTo>
                    <a:cubicBezTo>
                      <a:pt x="197" y="79"/>
                      <a:pt x="135" y="298"/>
                      <a:pt x="113" y="529"/>
                    </a:cubicBezTo>
                    <a:cubicBezTo>
                      <a:pt x="0" y="1699"/>
                      <a:pt x="490" y="2650"/>
                      <a:pt x="1226" y="3505"/>
                    </a:cubicBezTo>
                    <a:cubicBezTo>
                      <a:pt x="1236" y="3517"/>
                      <a:pt x="1255" y="3521"/>
                      <a:pt x="1281" y="3521"/>
                    </a:cubicBezTo>
                    <a:cubicBezTo>
                      <a:pt x="1326" y="3521"/>
                      <a:pt x="1391" y="3510"/>
                      <a:pt x="1464" y="3510"/>
                    </a:cubicBezTo>
                    <a:cubicBezTo>
                      <a:pt x="1430" y="3085"/>
                      <a:pt x="1154" y="2752"/>
                      <a:pt x="1052" y="2367"/>
                    </a:cubicBezTo>
                    <a:cubicBezTo>
                      <a:pt x="946" y="1967"/>
                      <a:pt x="855" y="1558"/>
                      <a:pt x="703" y="1175"/>
                    </a:cubicBezTo>
                    <a:cubicBezTo>
                      <a:pt x="552" y="795"/>
                      <a:pt x="770" y="351"/>
                      <a:pt x="4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7" name="Google Shape;11737;p47"/>
              <p:cNvSpPr/>
              <p:nvPr/>
            </p:nvSpPr>
            <p:spPr>
              <a:xfrm>
                <a:off x="4025875" y="4418925"/>
                <a:ext cx="46675" cy="72000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2880" extrusionOk="0">
                    <a:moveTo>
                      <a:pt x="175" y="1"/>
                    </a:moveTo>
                    <a:cubicBezTo>
                      <a:pt x="146" y="1"/>
                      <a:pt x="72" y="63"/>
                      <a:pt x="0" y="105"/>
                    </a:cubicBezTo>
                    <a:cubicBezTo>
                      <a:pt x="502" y="1017"/>
                      <a:pt x="1001" y="1928"/>
                      <a:pt x="1524" y="2879"/>
                    </a:cubicBezTo>
                    <a:cubicBezTo>
                      <a:pt x="1866" y="2740"/>
                      <a:pt x="1854" y="2532"/>
                      <a:pt x="1801" y="2363"/>
                    </a:cubicBezTo>
                    <a:cubicBezTo>
                      <a:pt x="1506" y="1412"/>
                      <a:pt x="1004" y="594"/>
                      <a:pt x="181" y="2"/>
                    </a:cubicBezTo>
                    <a:cubicBezTo>
                      <a:pt x="180" y="1"/>
                      <a:pt x="177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8" name="Google Shape;11738;p47"/>
              <p:cNvSpPr/>
              <p:nvPr/>
            </p:nvSpPr>
            <p:spPr>
              <a:xfrm>
                <a:off x="4201225" y="4445725"/>
                <a:ext cx="47850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2238" extrusionOk="0">
                    <a:moveTo>
                      <a:pt x="1792" y="2"/>
                    </a:moveTo>
                    <a:cubicBezTo>
                      <a:pt x="1705" y="18"/>
                      <a:pt x="1574" y="1"/>
                      <a:pt x="1519" y="57"/>
                    </a:cubicBezTo>
                    <a:cubicBezTo>
                      <a:pt x="340" y="1254"/>
                      <a:pt x="433" y="1473"/>
                      <a:pt x="88" y="1573"/>
                    </a:cubicBezTo>
                    <a:lnTo>
                      <a:pt x="88" y="1573"/>
                    </a:lnTo>
                    <a:cubicBezTo>
                      <a:pt x="88" y="1566"/>
                      <a:pt x="89" y="1559"/>
                      <a:pt x="89" y="1552"/>
                    </a:cubicBezTo>
                    <a:lnTo>
                      <a:pt x="89" y="1552"/>
                    </a:lnTo>
                    <a:lnTo>
                      <a:pt x="62" y="1580"/>
                    </a:lnTo>
                    <a:cubicBezTo>
                      <a:pt x="71" y="1577"/>
                      <a:pt x="80" y="1575"/>
                      <a:pt x="88" y="1573"/>
                    </a:cubicBezTo>
                    <a:lnTo>
                      <a:pt x="88" y="1573"/>
                    </a:lnTo>
                    <a:cubicBezTo>
                      <a:pt x="69" y="2000"/>
                      <a:pt x="0" y="2238"/>
                      <a:pt x="351" y="2238"/>
                    </a:cubicBezTo>
                    <a:cubicBezTo>
                      <a:pt x="379" y="2238"/>
                      <a:pt x="409" y="2236"/>
                      <a:pt x="443" y="2233"/>
                    </a:cubicBezTo>
                    <a:cubicBezTo>
                      <a:pt x="1913" y="84"/>
                      <a:pt x="1878" y="209"/>
                      <a:pt x="1792" y="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9" name="Google Shape;11739;p47"/>
              <p:cNvSpPr/>
              <p:nvPr/>
            </p:nvSpPr>
            <p:spPr>
              <a:xfrm>
                <a:off x="3939225" y="4668325"/>
                <a:ext cx="633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495" extrusionOk="0">
                    <a:moveTo>
                      <a:pt x="2317" y="1"/>
                    </a:moveTo>
                    <a:cubicBezTo>
                      <a:pt x="2283" y="1"/>
                      <a:pt x="2249" y="9"/>
                      <a:pt x="2215" y="23"/>
                    </a:cubicBezTo>
                    <a:cubicBezTo>
                      <a:pt x="1247" y="460"/>
                      <a:pt x="560" y="1201"/>
                      <a:pt x="40" y="2107"/>
                    </a:cubicBezTo>
                    <a:cubicBezTo>
                      <a:pt x="1" y="2178"/>
                      <a:pt x="74" y="2311"/>
                      <a:pt x="109" y="2495"/>
                    </a:cubicBezTo>
                    <a:cubicBezTo>
                      <a:pt x="804" y="1550"/>
                      <a:pt x="1644" y="860"/>
                      <a:pt x="2533" y="291"/>
                    </a:cubicBezTo>
                    <a:cubicBezTo>
                      <a:pt x="2516" y="80"/>
                      <a:pt x="2422" y="1"/>
                      <a:pt x="2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0" name="Google Shape;11740;p47"/>
              <p:cNvSpPr/>
              <p:nvPr/>
            </p:nvSpPr>
            <p:spPr>
              <a:xfrm>
                <a:off x="4084225" y="4405875"/>
                <a:ext cx="16525" cy="67050"/>
              </a:xfrm>
              <a:custGeom>
                <a:avLst/>
                <a:gdLst/>
                <a:ahLst/>
                <a:cxnLst/>
                <a:rect l="l" t="t" r="r" b="b"/>
                <a:pathLst>
                  <a:path w="661" h="2682" extrusionOk="0">
                    <a:moveTo>
                      <a:pt x="591" y="0"/>
                    </a:moveTo>
                    <a:cubicBezTo>
                      <a:pt x="4" y="633"/>
                      <a:pt x="191" y="1357"/>
                      <a:pt x="53" y="1993"/>
                    </a:cubicBezTo>
                    <a:cubicBezTo>
                      <a:pt x="1" y="2229"/>
                      <a:pt x="74" y="2513"/>
                      <a:pt x="321" y="2681"/>
                    </a:cubicBezTo>
                    <a:cubicBezTo>
                      <a:pt x="390" y="2663"/>
                      <a:pt x="456" y="2646"/>
                      <a:pt x="602" y="2609"/>
                    </a:cubicBezTo>
                    <a:cubicBezTo>
                      <a:pt x="660" y="557"/>
                      <a:pt x="659" y="1123"/>
                      <a:pt x="5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1" name="Google Shape;11741;p47"/>
              <p:cNvSpPr/>
              <p:nvPr/>
            </p:nvSpPr>
            <p:spPr>
              <a:xfrm>
                <a:off x="3957975" y="4691150"/>
                <a:ext cx="51225" cy="6082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433" extrusionOk="0">
                    <a:moveTo>
                      <a:pt x="1810" y="1"/>
                    </a:moveTo>
                    <a:cubicBezTo>
                      <a:pt x="1751" y="1"/>
                      <a:pt x="1693" y="24"/>
                      <a:pt x="1635" y="65"/>
                    </a:cubicBezTo>
                    <a:cubicBezTo>
                      <a:pt x="874" y="600"/>
                      <a:pt x="335" y="1308"/>
                      <a:pt x="18" y="2181"/>
                    </a:cubicBezTo>
                    <a:cubicBezTo>
                      <a:pt x="0" y="2231"/>
                      <a:pt x="68" y="2313"/>
                      <a:pt x="119" y="2432"/>
                    </a:cubicBezTo>
                    <a:cubicBezTo>
                      <a:pt x="432" y="2033"/>
                      <a:pt x="759" y="1673"/>
                      <a:pt x="1020" y="1268"/>
                    </a:cubicBezTo>
                    <a:cubicBezTo>
                      <a:pt x="1302" y="831"/>
                      <a:pt x="1893" y="670"/>
                      <a:pt x="2049" y="144"/>
                    </a:cubicBezTo>
                    <a:cubicBezTo>
                      <a:pt x="1968" y="43"/>
                      <a:pt x="1889" y="1"/>
                      <a:pt x="1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2" name="Google Shape;11742;p47"/>
              <p:cNvSpPr/>
              <p:nvPr/>
            </p:nvSpPr>
            <p:spPr>
              <a:xfrm>
                <a:off x="4014250" y="4748375"/>
                <a:ext cx="38150" cy="68300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732" extrusionOk="0">
                    <a:moveTo>
                      <a:pt x="1426" y="1"/>
                    </a:moveTo>
                    <a:cubicBezTo>
                      <a:pt x="1193" y="1"/>
                      <a:pt x="1040" y="164"/>
                      <a:pt x="933" y="329"/>
                    </a:cubicBezTo>
                    <a:cubicBezTo>
                      <a:pt x="459" y="1056"/>
                      <a:pt x="54" y="1814"/>
                      <a:pt x="23" y="2709"/>
                    </a:cubicBezTo>
                    <a:lnTo>
                      <a:pt x="23" y="2709"/>
                    </a:lnTo>
                    <a:cubicBezTo>
                      <a:pt x="454" y="2620"/>
                      <a:pt x="260" y="2021"/>
                      <a:pt x="1498" y="223"/>
                    </a:cubicBezTo>
                    <a:cubicBezTo>
                      <a:pt x="1525" y="185"/>
                      <a:pt x="1485" y="102"/>
                      <a:pt x="1469" y="2"/>
                    </a:cubicBezTo>
                    <a:cubicBezTo>
                      <a:pt x="1455" y="1"/>
                      <a:pt x="1440" y="1"/>
                      <a:pt x="1426" y="1"/>
                    </a:cubicBezTo>
                    <a:close/>
                    <a:moveTo>
                      <a:pt x="23" y="2709"/>
                    </a:moveTo>
                    <a:cubicBezTo>
                      <a:pt x="16" y="2710"/>
                      <a:pt x="8" y="2712"/>
                      <a:pt x="1" y="2713"/>
                    </a:cubicBezTo>
                    <a:lnTo>
                      <a:pt x="22" y="2732"/>
                    </a:lnTo>
                    <a:cubicBezTo>
                      <a:pt x="22" y="2724"/>
                      <a:pt x="23" y="2716"/>
                      <a:pt x="23" y="270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3" name="Google Shape;11743;p47"/>
              <p:cNvSpPr/>
              <p:nvPr/>
            </p:nvSpPr>
            <p:spPr>
              <a:xfrm>
                <a:off x="3990675" y="4731375"/>
                <a:ext cx="45550" cy="62150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2486" extrusionOk="0">
                    <a:moveTo>
                      <a:pt x="1600" y="1"/>
                    </a:moveTo>
                    <a:cubicBezTo>
                      <a:pt x="796" y="555"/>
                      <a:pt x="283" y="1319"/>
                      <a:pt x="20" y="2260"/>
                    </a:cubicBezTo>
                    <a:cubicBezTo>
                      <a:pt x="1" y="2326"/>
                      <a:pt x="30" y="2408"/>
                      <a:pt x="39" y="2481"/>
                    </a:cubicBezTo>
                    <a:lnTo>
                      <a:pt x="39" y="2481"/>
                    </a:lnTo>
                    <a:cubicBezTo>
                      <a:pt x="419" y="2165"/>
                      <a:pt x="591" y="1696"/>
                      <a:pt x="891" y="1321"/>
                    </a:cubicBezTo>
                    <a:cubicBezTo>
                      <a:pt x="1196" y="938"/>
                      <a:pt x="1512" y="565"/>
                      <a:pt x="1822" y="189"/>
                    </a:cubicBezTo>
                    <a:cubicBezTo>
                      <a:pt x="1740" y="120"/>
                      <a:pt x="1688" y="76"/>
                      <a:pt x="1600" y="1"/>
                    </a:cubicBezTo>
                    <a:close/>
                    <a:moveTo>
                      <a:pt x="39" y="2481"/>
                    </a:moveTo>
                    <a:lnTo>
                      <a:pt x="39" y="2481"/>
                    </a:lnTo>
                    <a:cubicBezTo>
                      <a:pt x="39" y="2481"/>
                      <a:pt x="38" y="2482"/>
                      <a:pt x="38" y="2482"/>
                    </a:cubicBezTo>
                    <a:lnTo>
                      <a:pt x="40" y="2486"/>
                    </a:lnTo>
                    <a:cubicBezTo>
                      <a:pt x="40" y="2484"/>
                      <a:pt x="40" y="2482"/>
                      <a:pt x="39" y="248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4" name="Google Shape;11744;p47"/>
              <p:cNvSpPr/>
              <p:nvPr/>
            </p:nvSpPr>
            <p:spPr>
              <a:xfrm>
                <a:off x="4035475" y="4771250"/>
                <a:ext cx="30775" cy="59500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2380" extrusionOk="0">
                    <a:moveTo>
                      <a:pt x="976" y="0"/>
                    </a:moveTo>
                    <a:cubicBezTo>
                      <a:pt x="847" y="0"/>
                      <a:pt x="762" y="95"/>
                      <a:pt x="698" y="186"/>
                    </a:cubicBezTo>
                    <a:cubicBezTo>
                      <a:pt x="300" y="742"/>
                      <a:pt x="70" y="1368"/>
                      <a:pt x="36" y="2056"/>
                    </a:cubicBezTo>
                    <a:cubicBezTo>
                      <a:pt x="31" y="2175"/>
                      <a:pt x="0" y="2347"/>
                      <a:pt x="203" y="2379"/>
                    </a:cubicBezTo>
                    <a:cubicBezTo>
                      <a:pt x="540" y="1633"/>
                      <a:pt x="875" y="891"/>
                      <a:pt x="1231" y="101"/>
                    </a:cubicBezTo>
                    <a:cubicBezTo>
                      <a:pt x="1130" y="28"/>
                      <a:pt x="1046" y="0"/>
                      <a:pt x="9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5" name="Google Shape;11745;p47"/>
              <p:cNvSpPr/>
              <p:nvPr/>
            </p:nvSpPr>
            <p:spPr>
              <a:xfrm>
                <a:off x="4644325" y="3763325"/>
                <a:ext cx="340175" cy="287375"/>
              </a:xfrm>
              <a:custGeom>
                <a:avLst/>
                <a:gdLst/>
                <a:ahLst/>
                <a:cxnLst/>
                <a:rect l="l" t="t" r="r" b="b"/>
                <a:pathLst>
                  <a:path w="13607" h="11495" extrusionOk="0">
                    <a:moveTo>
                      <a:pt x="5224" y="42"/>
                    </a:moveTo>
                    <a:lnTo>
                      <a:pt x="5202" y="63"/>
                    </a:lnTo>
                    <a:cubicBezTo>
                      <a:pt x="5208" y="68"/>
                      <a:pt x="5215" y="72"/>
                      <a:pt x="5221" y="77"/>
                    </a:cubicBezTo>
                    <a:lnTo>
                      <a:pt x="5221" y="77"/>
                    </a:lnTo>
                    <a:cubicBezTo>
                      <a:pt x="5222" y="65"/>
                      <a:pt x="5223" y="54"/>
                      <a:pt x="5224" y="42"/>
                    </a:cubicBezTo>
                    <a:close/>
                    <a:moveTo>
                      <a:pt x="5221" y="77"/>
                    </a:moveTo>
                    <a:cubicBezTo>
                      <a:pt x="5171" y="550"/>
                      <a:pt x="5122" y="1022"/>
                      <a:pt x="5074" y="1478"/>
                    </a:cubicBezTo>
                    <a:cubicBezTo>
                      <a:pt x="4344" y="1752"/>
                      <a:pt x="3655" y="1977"/>
                      <a:pt x="3117" y="2495"/>
                    </a:cubicBezTo>
                    <a:cubicBezTo>
                      <a:pt x="2788" y="2811"/>
                      <a:pt x="2447" y="3118"/>
                      <a:pt x="2121" y="3437"/>
                    </a:cubicBezTo>
                    <a:cubicBezTo>
                      <a:pt x="0" y="5521"/>
                      <a:pt x="1465" y="8426"/>
                      <a:pt x="3153" y="9645"/>
                    </a:cubicBezTo>
                    <a:cubicBezTo>
                      <a:pt x="4446" y="10579"/>
                      <a:pt x="6391" y="11494"/>
                      <a:pt x="8280" y="11494"/>
                    </a:cubicBezTo>
                    <a:cubicBezTo>
                      <a:pt x="8830" y="11494"/>
                      <a:pt x="9375" y="11417"/>
                      <a:pt x="9898" y="11239"/>
                    </a:cubicBezTo>
                    <a:cubicBezTo>
                      <a:pt x="12093" y="10495"/>
                      <a:pt x="13606" y="8376"/>
                      <a:pt x="12881" y="5721"/>
                    </a:cubicBezTo>
                    <a:cubicBezTo>
                      <a:pt x="12147" y="3033"/>
                      <a:pt x="9670" y="2180"/>
                      <a:pt x="8603" y="1745"/>
                    </a:cubicBezTo>
                    <a:cubicBezTo>
                      <a:pt x="8886" y="929"/>
                      <a:pt x="9022" y="731"/>
                      <a:pt x="8718" y="584"/>
                    </a:cubicBezTo>
                    <a:lnTo>
                      <a:pt x="8718" y="584"/>
                    </a:lnTo>
                    <a:cubicBezTo>
                      <a:pt x="8325" y="731"/>
                      <a:pt x="7955" y="906"/>
                      <a:pt x="7897" y="1412"/>
                    </a:cubicBezTo>
                    <a:cubicBezTo>
                      <a:pt x="7893" y="1454"/>
                      <a:pt x="7793" y="1486"/>
                      <a:pt x="7718" y="1537"/>
                    </a:cubicBezTo>
                    <a:cubicBezTo>
                      <a:pt x="7526" y="1467"/>
                      <a:pt x="7319" y="1390"/>
                      <a:pt x="7106" y="1314"/>
                    </a:cubicBezTo>
                    <a:cubicBezTo>
                      <a:pt x="7122" y="1103"/>
                      <a:pt x="7122" y="952"/>
                      <a:pt x="7145" y="804"/>
                    </a:cubicBezTo>
                    <a:cubicBezTo>
                      <a:pt x="7166" y="662"/>
                      <a:pt x="7279" y="522"/>
                      <a:pt x="7131" y="382"/>
                    </a:cubicBezTo>
                    <a:cubicBezTo>
                      <a:pt x="6656" y="528"/>
                      <a:pt x="6774" y="1114"/>
                      <a:pt x="6413" y="1355"/>
                    </a:cubicBezTo>
                    <a:cubicBezTo>
                      <a:pt x="6266" y="1373"/>
                      <a:pt x="6115" y="1408"/>
                      <a:pt x="5963" y="1408"/>
                    </a:cubicBezTo>
                    <a:cubicBezTo>
                      <a:pt x="5823" y="1408"/>
                      <a:pt x="5682" y="1378"/>
                      <a:pt x="5542" y="1280"/>
                    </a:cubicBezTo>
                    <a:cubicBezTo>
                      <a:pt x="5433" y="1"/>
                      <a:pt x="5500" y="283"/>
                      <a:pt x="5221" y="7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6" name="Google Shape;11746;p47"/>
              <p:cNvSpPr/>
              <p:nvPr/>
            </p:nvSpPr>
            <p:spPr>
              <a:xfrm>
                <a:off x="4985750" y="3884750"/>
                <a:ext cx="8645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892" extrusionOk="0">
                    <a:moveTo>
                      <a:pt x="979" y="0"/>
                    </a:moveTo>
                    <a:cubicBezTo>
                      <a:pt x="811" y="0"/>
                      <a:pt x="636" y="11"/>
                      <a:pt x="441" y="35"/>
                    </a:cubicBezTo>
                    <a:cubicBezTo>
                      <a:pt x="290" y="51"/>
                      <a:pt x="152" y="245"/>
                      <a:pt x="26" y="378"/>
                    </a:cubicBezTo>
                    <a:cubicBezTo>
                      <a:pt x="0" y="406"/>
                      <a:pt x="54" y="510"/>
                      <a:pt x="86" y="635"/>
                    </a:cubicBezTo>
                    <a:cubicBezTo>
                      <a:pt x="903" y="735"/>
                      <a:pt x="1727" y="891"/>
                      <a:pt x="2572" y="891"/>
                    </a:cubicBezTo>
                    <a:cubicBezTo>
                      <a:pt x="2856" y="891"/>
                      <a:pt x="3143" y="874"/>
                      <a:pt x="3434" y="830"/>
                    </a:cubicBezTo>
                    <a:lnTo>
                      <a:pt x="3434" y="460"/>
                    </a:lnTo>
                    <a:lnTo>
                      <a:pt x="3434" y="460"/>
                    </a:lnTo>
                    <a:cubicBezTo>
                      <a:pt x="3442" y="461"/>
                      <a:pt x="3449" y="463"/>
                      <a:pt x="3457" y="465"/>
                    </a:cubicBezTo>
                    <a:lnTo>
                      <a:pt x="3434" y="441"/>
                    </a:lnTo>
                    <a:lnTo>
                      <a:pt x="3434" y="460"/>
                    </a:lnTo>
                    <a:lnTo>
                      <a:pt x="3434" y="460"/>
                    </a:lnTo>
                    <a:cubicBezTo>
                      <a:pt x="2210" y="181"/>
                      <a:pt x="1657" y="0"/>
                      <a:pt x="9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7" name="Google Shape;11747;p47"/>
              <p:cNvSpPr/>
              <p:nvPr/>
            </p:nvSpPr>
            <p:spPr>
              <a:xfrm>
                <a:off x="4991975" y="3917750"/>
                <a:ext cx="702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1583" extrusionOk="0">
                    <a:moveTo>
                      <a:pt x="738" y="0"/>
                    </a:moveTo>
                    <a:cubicBezTo>
                      <a:pt x="482" y="0"/>
                      <a:pt x="269" y="116"/>
                      <a:pt x="0" y="361"/>
                    </a:cubicBezTo>
                    <a:cubicBezTo>
                      <a:pt x="147" y="475"/>
                      <a:pt x="268" y="630"/>
                      <a:pt x="423" y="682"/>
                    </a:cubicBezTo>
                    <a:cubicBezTo>
                      <a:pt x="815" y="814"/>
                      <a:pt x="1234" y="867"/>
                      <a:pt x="1616" y="1017"/>
                    </a:cubicBezTo>
                    <a:cubicBezTo>
                      <a:pt x="1983" y="1163"/>
                      <a:pt x="2319" y="1392"/>
                      <a:pt x="2664" y="1583"/>
                    </a:cubicBezTo>
                    <a:cubicBezTo>
                      <a:pt x="2811" y="1438"/>
                      <a:pt x="2754" y="1279"/>
                      <a:pt x="2687" y="1155"/>
                    </a:cubicBezTo>
                    <a:cubicBezTo>
                      <a:pt x="2417" y="664"/>
                      <a:pt x="1945" y="418"/>
                      <a:pt x="1458" y="202"/>
                    </a:cubicBezTo>
                    <a:cubicBezTo>
                      <a:pt x="1161" y="70"/>
                      <a:pt x="936" y="0"/>
                      <a:pt x="7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8" name="Google Shape;11748;p47"/>
              <p:cNvSpPr/>
              <p:nvPr/>
            </p:nvSpPr>
            <p:spPr>
              <a:xfrm>
                <a:off x="4934825" y="3814425"/>
                <a:ext cx="68625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745" h="1239" extrusionOk="0">
                    <a:moveTo>
                      <a:pt x="2109" y="0"/>
                    </a:moveTo>
                    <a:cubicBezTo>
                      <a:pt x="1309" y="0"/>
                      <a:pt x="473" y="296"/>
                      <a:pt x="102" y="668"/>
                    </a:cubicBezTo>
                    <a:cubicBezTo>
                      <a:pt x="16" y="755"/>
                      <a:pt x="15" y="935"/>
                      <a:pt x="4" y="1076"/>
                    </a:cubicBezTo>
                    <a:cubicBezTo>
                      <a:pt x="1" y="1114"/>
                      <a:pt x="107" y="1159"/>
                      <a:pt x="211" y="1238"/>
                    </a:cubicBezTo>
                    <a:cubicBezTo>
                      <a:pt x="954" y="771"/>
                      <a:pt x="1800" y="489"/>
                      <a:pt x="2664" y="251"/>
                    </a:cubicBezTo>
                    <a:cubicBezTo>
                      <a:pt x="2702" y="241"/>
                      <a:pt x="2712" y="136"/>
                      <a:pt x="2734" y="68"/>
                    </a:cubicBezTo>
                    <a:lnTo>
                      <a:pt x="2734" y="68"/>
                    </a:lnTo>
                    <a:cubicBezTo>
                      <a:pt x="2738" y="69"/>
                      <a:pt x="2741" y="70"/>
                      <a:pt x="2745" y="71"/>
                    </a:cubicBezTo>
                    <a:lnTo>
                      <a:pt x="2737" y="61"/>
                    </a:lnTo>
                    <a:cubicBezTo>
                      <a:pt x="2736" y="63"/>
                      <a:pt x="2735" y="66"/>
                      <a:pt x="2734" y="68"/>
                    </a:cubicBezTo>
                    <a:lnTo>
                      <a:pt x="2734" y="68"/>
                    </a:lnTo>
                    <a:cubicBezTo>
                      <a:pt x="2535" y="22"/>
                      <a:pt x="2323" y="0"/>
                      <a:pt x="21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9" name="Google Shape;11749;p47"/>
              <p:cNvSpPr/>
              <p:nvPr/>
            </p:nvSpPr>
            <p:spPr>
              <a:xfrm>
                <a:off x="4612425" y="3850500"/>
                <a:ext cx="52650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1118" extrusionOk="0">
                    <a:moveTo>
                      <a:pt x="1667" y="0"/>
                    </a:moveTo>
                    <a:cubicBezTo>
                      <a:pt x="1349" y="0"/>
                      <a:pt x="871" y="297"/>
                      <a:pt x="99" y="684"/>
                    </a:cubicBezTo>
                    <a:lnTo>
                      <a:pt x="99" y="684"/>
                    </a:lnTo>
                    <a:cubicBezTo>
                      <a:pt x="99" y="679"/>
                      <a:pt x="100" y="674"/>
                      <a:pt x="101" y="670"/>
                    </a:cubicBezTo>
                    <a:lnTo>
                      <a:pt x="101" y="670"/>
                    </a:lnTo>
                    <a:lnTo>
                      <a:pt x="81" y="692"/>
                    </a:lnTo>
                    <a:cubicBezTo>
                      <a:pt x="87" y="689"/>
                      <a:pt x="93" y="687"/>
                      <a:pt x="99" y="684"/>
                    </a:cubicBezTo>
                    <a:lnTo>
                      <a:pt x="99" y="684"/>
                    </a:lnTo>
                    <a:cubicBezTo>
                      <a:pt x="74" y="858"/>
                      <a:pt x="1" y="1044"/>
                      <a:pt x="185" y="1117"/>
                    </a:cubicBezTo>
                    <a:cubicBezTo>
                      <a:pt x="1928" y="580"/>
                      <a:pt x="2105" y="595"/>
                      <a:pt x="2052" y="273"/>
                    </a:cubicBezTo>
                    <a:cubicBezTo>
                      <a:pt x="1955" y="81"/>
                      <a:pt x="1832" y="0"/>
                      <a:pt x="16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11750;p47"/>
              <p:cNvSpPr/>
              <p:nvPr/>
            </p:nvSpPr>
            <p:spPr>
              <a:xfrm>
                <a:off x="4650500" y="3816250"/>
                <a:ext cx="40000" cy="22850"/>
              </a:xfrm>
              <a:custGeom>
                <a:avLst/>
                <a:gdLst/>
                <a:ahLst/>
                <a:cxnLst/>
                <a:rect l="l" t="t" r="r" b="b"/>
                <a:pathLst>
                  <a:path w="1600" h="914" extrusionOk="0">
                    <a:moveTo>
                      <a:pt x="265" y="0"/>
                    </a:moveTo>
                    <a:cubicBezTo>
                      <a:pt x="170" y="133"/>
                      <a:pt x="109" y="219"/>
                      <a:pt x="1" y="372"/>
                    </a:cubicBezTo>
                    <a:cubicBezTo>
                      <a:pt x="531" y="455"/>
                      <a:pt x="874" y="914"/>
                      <a:pt x="1554" y="914"/>
                    </a:cubicBezTo>
                    <a:cubicBezTo>
                      <a:pt x="1569" y="914"/>
                      <a:pt x="1584" y="913"/>
                      <a:pt x="1600" y="913"/>
                    </a:cubicBezTo>
                    <a:cubicBezTo>
                      <a:pt x="1379" y="70"/>
                      <a:pt x="784" y="112"/>
                      <a:pt x="2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11751;p47"/>
              <p:cNvSpPr/>
              <p:nvPr/>
            </p:nvSpPr>
            <p:spPr>
              <a:xfrm>
                <a:off x="4728575" y="3770125"/>
                <a:ext cx="2187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875" h="1269" extrusionOk="0">
                    <a:moveTo>
                      <a:pt x="25" y="0"/>
                    </a:moveTo>
                    <a:lnTo>
                      <a:pt x="1" y="24"/>
                    </a:lnTo>
                    <a:cubicBezTo>
                      <a:pt x="9" y="23"/>
                      <a:pt x="16" y="22"/>
                      <a:pt x="24" y="21"/>
                    </a:cubicBezTo>
                    <a:lnTo>
                      <a:pt x="24" y="21"/>
                    </a:lnTo>
                    <a:cubicBezTo>
                      <a:pt x="5" y="403"/>
                      <a:pt x="132" y="751"/>
                      <a:pt x="290" y="1088"/>
                    </a:cubicBezTo>
                    <a:cubicBezTo>
                      <a:pt x="337" y="1189"/>
                      <a:pt x="413" y="1268"/>
                      <a:pt x="540" y="1268"/>
                    </a:cubicBezTo>
                    <a:cubicBezTo>
                      <a:pt x="582" y="1268"/>
                      <a:pt x="631" y="1259"/>
                      <a:pt x="687" y="1239"/>
                    </a:cubicBezTo>
                    <a:cubicBezTo>
                      <a:pt x="874" y="708"/>
                      <a:pt x="609" y="18"/>
                      <a:pt x="84" y="18"/>
                    </a:cubicBezTo>
                    <a:cubicBezTo>
                      <a:pt x="65" y="18"/>
                      <a:pt x="45" y="19"/>
                      <a:pt x="24" y="21"/>
                    </a:cubicBezTo>
                    <a:lnTo>
                      <a:pt x="24" y="21"/>
                    </a:lnTo>
                    <a:cubicBezTo>
                      <a:pt x="25" y="14"/>
                      <a:pt x="25" y="7"/>
                      <a:pt x="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11752;p47"/>
              <p:cNvSpPr/>
              <p:nvPr/>
            </p:nvSpPr>
            <p:spPr>
              <a:xfrm>
                <a:off x="4697875" y="3787350"/>
                <a:ext cx="24775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1239" extrusionOk="0">
                    <a:moveTo>
                      <a:pt x="150" y="1"/>
                    </a:moveTo>
                    <a:lnTo>
                      <a:pt x="150" y="1"/>
                    </a:lnTo>
                    <a:cubicBezTo>
                      <a:pt x="0" y="553"/>
                      <a:pt x="324" y="861"/>
                      <a:pt x="631" y="1238"/>
                    </a:cubicBezTo>
                    <a:cubicBezTo>
                      <a:pt x="771" y="1143"/>
                      <a:pt x="876" y="1069"/>
                      <a:pt x="991" y="989"/>
                    </a:cubicBezTo>
                    <a:cubicBezTo>
                      <a:pt x="809" y="546"/>
                      <a:pt x="603" y="206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3" name="Google Shape;11753;p47"/>
              <p:cNvSpPr/>
              <p:nvPr/>
            </p:nvSpPr>
            <p:spPr>
              <a:xfrm>
                <a:off x="5057175" y="4920525"/>
                <a:ext cx="25350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2704" extrusionOk="0">
                    <a:moveTo>
                      <a:pt x="900" y="1"/>
                    </a:moveTo>
                    <a:cubicBezTo>
                      <a:pt x="523" y="97"/>
                      <a:pt x="498" y="109"/>
                      <a:pt x="435" y="223"/>
                    </a:cubicBezTo>
                    <a:cubicBezTo>
                      <a:pt x="1" y="999"/>
                      <a:pt x="56" y="1815"/>
                      <a:pt x="199" y="2703"/>
                    </a:cubicBezTo>
                    <a:cubicBezTo>
                      <a:pt x="345" y="2623"/>
                      <a:pt x="496" y="2589"/>
                      <a:pt x="511" y="2523"/>
                    </a:cubicBezTo>
                    <a:cubicBezTo>
                      <a:pt x="688" y="1750"/>
                      <a:pt x="849" y="971"/>
                      <a:pt x="1003" y="192"/>
                    </a:cubicBezTo>
                    <a:cubicBezTo>
                      <a:pt x="1014" y="137"/>
                      <a:pt x="936" y="65"/>
                      <a:pt x="9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4" name="Google Shape;11754;p47"/>
              <p:cNvSpPr/>
              <p:nvPr/>
            </p:nvSpPr>
            <p:spPr>
              <a:xfrm>
                <a:off x="5125050" y="4921950"/>
                <a:ext cx="26100" cy="5350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140" extrusionOk="0">
                    <a:moveTo>
                      <a:pt x="285" y="0"/>
                    </a:moveTo>
                    <a:cubicBezTo>
                      <a:pt x="202" y="97"/>
                      <a:pt x="121" y="148"/>
                      <a:pt x="111" y="210"/>
                    </a:cubicBezTo>
                    <a:cubicBezTo>
                      <a:pt x="1" y="913"/>
                      <a:pt x="167" y="1536"/>
                      <a:pt x="677" y="2048"/>
                    </a:cubicBezTo>
                    <a:cubicBezTo>
                      <a:pt x="734" y="2106"/>
                      <a:pt x="797" y="2139"/>
                      <a:pt x="861" y="2139"/>
                    </a:cubicBezTo>
                    <a:cubicBezTo>
                      <a:pt x="924" y="2139"/>
                      <a:pt x="988" y="2105"/>
                      <a:pt x="1043" y="2029"/>
                    </a:cubicBezTo>
                    <a:cubicBezTo>
                      <a:pt x="794" y="502"/>
                      <a:pt x="823" y="156"/>
                      <a:pt x="2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11755;p47"/>
              <p:cNvSpPr/>
              <p:nvPr/>
            </p:nvSpPr>
            <p:spPr>
              <a:xfrm>
                <a:off x="5088450" y="4919225"/>
                <a:ext cx="21275" cy="5982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2393" extrusionOk="0">
                    <a:moveTo>
                      <a:pt x="609" y="1"/>
                    </a:moveTo>
                    <a:cubicBezTo>
                      <a:pt x="500" y="49"/>
                      <a:pt x="356" y="66"/>
                      <a:pt x="321" y="137"/>
                    </a:cubicBezTo>
                    <a:cubicBezTo>
                      <a:pt x="1" y="788"/>
                      <a:pt x="18" y="1450"/>
                      <a:pt x="331" y="2174"/>
                    </a:cubicBezTo>
                    <a:cubicBezTo>
                      <a:pt x="474" y="2269"/>
                      <a:pt x="579" y="2393"/>
                      <a:pt x="714" y="2393"/>
                    </a:cubicBezTo>
                    <a:cubicBezTo>
                      <a:pt x="752" y="2393"/>
                      <a:pt x="793" y="2383"/>
                      <a:pt x="838" y="2360"/>
                    </a:cubicBezTo>
                    <a:cubicBezTo>
                      <a:pt x="795" y="1985"/>
                      <a:pt x="755" y="1619"/>
                      <a:pt x="714" y="1251"/>
                    </a:cubicBezTo>
                    <a:cubicBezTo>
                      <a:pt x="670" y="846"/>
                      <a:pt x="850" y="424"/>
                      <a:pt x="6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11756;p47"/>
              <p:cNvSpPr/>
              <p:nvPr/>
            </p:nvSpPr>
            <p:spPr>
              <a:xfrm>
                <a:off x="4315675" y="4336675"/>
                <a:ext cx="63900" cy="12005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4802" extrusionOk="0">
                    <a:moveTo>
                      <a:pt x="2298" y="1"/>
                    </a:moveTo>
                    <a:cubicBezTo>
                      <a:pt x="1174" y="749"/>
                      <a:pt x="593" y="2422"/>
                      <a:pt x="283" y="3247"/>
                    </a:cubicBezTo>
                    <a:cubicBezTo>
                      <a:pt x="100" y="3737"/>
                      <a:pt x="0" y="4236"/>
                      <a:pt x="80" y="4760"/>
                    </a:cubicBezTo>
                    <a:lnTo>
                      <a:pt x="80" y="4760"/>
                    </a:lnTo>
                    <a:cubicBezTo>
                      <a:pt x="171" y="4658"/>
                      <a:pt x="291" y="4567"/>
                      <a:pt x="332" y="4447"/>
                    </a:cubicBezTo>
                    <a:cubicBezTo>
                      <a:pt x="836" y="2971"/>
                      <a:pt x="1473" y="1567"/>
                      <a:pt x="2476" y="352"/>
                    </a:cubicBezTo>
                    <a:cubicBezTo>
                      <a:pt x="2520" y="299"/>
                      <a:pt x="2525" y="214"/>
                      <a:pt x="2555" y="118"/>
                    </a:cubicBezTo>
                    <a:cubicBezTo>
                      <a:pt x="2469" y="78"/>
                      <a:pt x="2378" y="37"/>
                      <a:pt x="2298" y="1"/>
                    </a:cubicBezTo>
                    <a:close/>
                    <a:moveTo>
                      <a:pt x="80" y="4760"/>
                    </a:moveTo>
                    <a:cubicBezTo>
                      <a:pt x="73" y="4767"/>
                      <a:pt x="67" y="4774"/>
                      <a:pt x="61" y="4781"/>
                    </a:cubicBezTo>
                    <a:lnTo>
                      <a:pt x="86" y="4801"/>
                    </a:lnTo>
                    <a:cubicBezTo>
                      <a:pt x="84" y="4787"/>
                      <a:pt x="82" y="4774"/>
                      <a:pt x="80" y="47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11757;p47"/>
              <p:cNvSpPr/>
              <p:nvPr/>
            </p:nvSpPr>
            <p:spPr>
              <a:xfrm>
                <a:off x="4279725" y="4296550"/>
                <a:ext cx="77975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3119" h="3837" extrusionOk="0">
                    <a:moveTo>
                      <a:pt x="2846" y="0"/>
                    </a:moveTo>
                    <a:cubicBezTo>
                      <a:pt x="2793" y="0"/>
                      <a:pt x="2740" y="15"/>
                      <a:pt x="2684" y="40"/>
                    </a:cubicBezTo>
                    <a:cubicBezTo>
                      <a:pt x="1768" y="456"/>
                      <a:pt x="672" y="1861"/>
                      <a:pt x="220" y="2790"/>
                    </a:cubicBezTo>
                    <a:cubicBezTo>
                      <a:pt x="75" y="3089"/>
                      <a:pt x="1" y="3403"/>
                      <a:pt x="287" y="3837"/>
                    </a:cubicBezTo>
                    <a:cubicBezTo>
                      <a:pt x="457" y="2940"/>
                      <a:pt x="1050" y="2430"/>
                      <a:pt x="1477" y="1815"/>
                    </a:cubicBezTo>
                    <a:cubicBezTo>
                      <a:pt x="1927" y="1168"/>
                      <a:pt x="2678" y="808"/>
                      <a:pt x="3119" y="165"/>
                    </a:cubicBezTo>
                    <a:cubicBezTo>
                      <a:pt x="3025" y="46"/>
                      <a:pt x="2937" y="0"/>
                      <a:pt x="28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8" name="Google Shape;11758;p47"/>
              <p:cNvSpPr/>
              <p:nvPr/>
            </p:nvSpPr>
            <p:spPr>
              <a:xfrm>
                <a:off x="4292800" y="4326175"/>
                <a:ext cx="69500" cy="99875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3995" extrusionOk="0">
                    <a:moveTo>
                      <a:pt x="2502" y="0"/>
                    </a:moveTo>
                    <a:cubicBezTo>
                      <a:pt x="2481" y="0"/>
                      <a:pt x="2465" y="3"/>
                      <a:pt x="2452" y="12"/>
                    </a:cubicBezTo>
                    <a:cubicBezTo>
                      <a:pt x="1142" y="883"/>
                      <a:pt x="487" y="2192"/>
                      <a:pt x="42" y="3637"/>
                    </a:cubicBezTo>
                    <a:cubicBezTo>
                      <a:pt x="4" y="3759"/>
                      <a:pt x="1" y="3931"/>
                      <a:pt x="228" y="3994"/>
                    </a:cubicBezTo>
                    <a:cubicBezTo>
                      <a:pt x="601" y="3295"/>
                      <a:pt x="993" y="2472"/>
                      <a:pt x="1764" y="1358"/>
                    </a:cubicBezTo>
                    <a:cubicBezTo>
                      <a:pt x="2064" y="924"/>
                      <a:pt x="2537" y="622"/>
                      <a:pt x="2779" y="31"/>
                    </a:cubicBezTo>
                    <a:cubicBezTo>
                      <a:pt x="2642" y="21"/>
                      <a:pt x="2557" y="0"/>
                      <a:pt x="25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9" name="Google Shape;11759;p47"/>
              <p:cNvSpPr/>
              <p:nvPr/>
            </p:nvSpPr>
            <p:spPr>
              <a:xfrm>
                <a:off x="4441000" y="4388975"/>
                <a:ext cx="30825" cy="8467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3387" extrusionOk="0">
                    <a:moveTo>
                      <a:pt x="1108" y="0"/>
                    </a:moveTo>
                    <a:cubicBezTo>
                      <a:pt x="246" y="158"/>
                      <a:pt x="0" y="1900"/>
                      <a:pt x="673" y="3314"/>
                    </a:cubicBezTo>
                    <a:cubicBezTo>
                      <a:pt x="789" y="3332"/>
                      <a:pt x="892" y="3348"/>
                      <a:pt x="994" y="3362"/>
                    </a:cubicBezTo>
                    <a:lnTo>
                      <a:pt x="994" y="3362"/>
                    </a:lnTo>
                    <a:cubicBezTo>
                      <a:pt x="992" y="1514"/>
                      <a:pt x="921" y="959"/>
                      <a:pt x="1215" y="237"/>
                    </a:cubicBezTo>
                    <a:cubicBezTo>
                      <a:pt x="1233" y="192"/>
                      <a:pt x="1161" y="111"/>
                      <a:pt x="1108" y="0"/>
                    </a:cubicBezTo>
                    <a:close/>
                    <a:moveTo>
                      <a:pt x="994" y="3362"/>
                    </a:moveTo>
                    <a:cubicBezTo>
                      <a:pt x="994" y="3370"/>
                      <a:pt x="994" y="3378"/>
                      <a:pt x="994" y="3387"/>
                    </a:cubicBezTo>
                    <a:lnTo>
                      <a:pt x="1015" y="3365"/>
                    </a:lnTo>
                    <a:cubicBezTo>
                      <a:pt x="1008" y="3364"/>
                      <a:pt x="1001" y="3363"/>
                      <a:pt x="994" y="33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11760;p47"/>
              <p:cNvSpPr/>
              <p:nvPr/>
            </p:nvSpPr>
            <p:spPr>
              <a:xfrm>
                <a:off x="4350675" y="4366400"/>
                <a:ext cx="427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4130" extrusionOk="0">
                    <a:moveTo>
                      <a:pt x="1480" y="197"/>
                    </a:moveTo>
                    <a:lnTo>
                      <a:pt x="1480" y="197"/>
                    </a:lnTo>
                    <a:cubicBezTo>
                      <a:pt x="1085" y="295"/>
                      <a:pt x="921" y="668"/>
                      <a:pt x="805" y="983"/>
                    </a:cubicBezTo>
                    <a:cubicBezTo>
                      <a:pt x="459" y="1928"/>
                      <a:pt x="0" y="2868"/>
                      <a:pt x="388" y="4130"/>
                    </a:cubicBezTo>
                    <a:cubicBezTo>
                      <a:pt x="548" y="3478"/>
                      <a:pt x="632" y="3006"/>
                      <a:pt x="781" y="2555"/>
                    </a:cubicBezTo>
                    <a:cubicBezTo>
                      <a:pt x="1633" y="0"/>
                      <a:pt x="1709" y="444"/>
                      <a:pt x="1480" y="1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11761;p47"/>
              <p:cNvSpPr/>
              <p:nvPr/>
            </p:nvSpPr>
            <p:spPr>
              <a:xfrm>
                <a:off x="4288600" y="4215500"/>
                <a:ext cx="68375" cy="2965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186" extrusionOk="0">
                    <a:moveTo>
                      <a:pt x="18" y="934"/>
                    </a:moveTo>
                    <a:lnTo>
                      <a:pt x="1" y="955"/>
                    </a:lnTo>
                    <a:cubicBezTo>
                      <a:pt x="8" y="950"/>
                      <a:pt x="15" y="944"/>
                      <a:pt x="22" y="939"/>
                    </a:cubicBezTo>
                    <a:lnTo>
                      <a:pt x="22" y="939"/>
                    </a:lnTo>
                    <a:cubicBezTo>
                      <a:pt x="20" y="937"/>
                      <a:pt x="19" y="935"/>
                      <a:pt x="18" y="934"/>
                    </a:cubicBezTo>
                    <a:close/>
                    <a:moveTo>
                      <a:pt x="2128" y="1"/>
                    </a:moveTo>
                    <a:cubicBezTo>
                      <a:pt x="1348" y="1"/>
                      <a:pt x="646" y="442"/>
                      <a:pt x="22" y="939"/>
                    </a:cubicBezTo>
                    <a:lnTo>
                      <a:pt x="22" y="939"/>
                    </a:lnTo>
                    <a:cubicBezTo>
                      <a:pt x="85" y="1012"/>
                      <a:pt x="150" y="1085"/>
                      <a:pt x="240" y="1185"/>
                    </a:cubicBezTo>
                    <a:cubicBezTo>
                      <a:pt x="990" y="643"/>
                      <a:pt x="1872" y="573"/>
                      <a:pt x="2688" y="399"/>
                    </a:cubicBezTo>
                    <a:cubicBezTo>
                      <a:pt x="2735" y="156"/>
                      <a:pt x="2634" y="58"/>
                      <a:pt x="2473" y="30"/>
                    </a:cubicBezTo>
                    <a:cubicBezTo>
                      <a:pt x="2356" y="10"/>
                      <a:pt x="2241" y="1"/>
                      <a:pt x="21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11762;p47"/>
              <p:cNvSpPr/>
              <p:nvPr/>
            </p:nvSpPr>
            <p:spPr>
              <a:xfrm>
                <a:off x="5526075" y="4146950"/>
                <a:ext cx="74950" cy="30100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04" extrusionOk="0">
                    <a:moveTo>
                      <a:pt x="1882" y="1"/>
                    </a:moveTo>
                    <a:cubicBezTo>
                      <a:pt x="1419" y="1"/>
                      <a:pt x="983" y="122"/>
                      <a:pt x="559" y="301"/>
                    </a:cubicBezTo>
                    <a:cubicBezTo>
                      <a:pt x="237" y="436"/>
                      <a:pt x="0" y="675"/>
                      <a:pt x="28" y="1070"/>
                    </a:cubicBezTo>
                    <a:cubicBezTo>
                      <a:pt x="130" y="1165"/>
                      <a:pt x="233" y="1203"/>
                      <a:pt x="343" y="1203"/>
                    </a:cubicBezTo>
                    <a:cubicBezTo>
                      <a:pt x="776" y="1203"/>
                      <a:pt x="1324" y="621"/>
                      <a:pt x="2332" y="621"/>
                    </a:cubicBezTo>
                    <a:cubicBezTo>
                      <a:pt x="2344" y="621"/>
                      <a:pt x="2355" y="621"/>
                      <a:pt x="2367" y="621"/>
                    </a:cubicBezTo>
                    <a:cubicBezTo>
                      <a:pt x="2511" y="710"/>
                      <a:pt x="2656" y="799"/>
                      <a:pt x="2824" y="900"/>
                    </a:cubicBezTo>
                    <a:cubicBezTo>
                      <a:pt x="2998" y="486"/>
                      <a:pt x="2809" y="278"/>
                      <a:pt x="2465" y="66"/>
                    </a:cubicBezTo>
                    <a:cubicBezTo>
                      <a:pt x="2265" y="21"/>
                      <a:pt x="2072" y="1"/>
                      <a:pt x="18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3" name="Google Shape;11763;p47"/>
              <p:cNvSpPr/>
              <p:nvPr/>
            </p:nvSpPr>
            <p:spPr>
              <a:xfrm>
                <a:off x="4793375" y="4849575"/>
                <a:ext cx="59275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1011" extrusionOk="0">
                    <a:moveTo>
                      <a:pt x="1250" y="0"/>
                    </a:moveTo>
                    <a:cubicBezTo>
                      <a:pt x="801" y="0"/>
                      <a:pt x="371" y="127"/>
                      <a:pt x="0" y="609"/>
                    </a:cubicBezTo>
                    <a:cubicBezTo>
                      <a:pt x="91" y="737"/>
                      <a:pt x="172" y="850"/>
                      <a:pt x="286" y="1011"/>
                    </a:cubicBezTo>
                    <a:cubicBezTo>
                      <a:pt x="974" y="671"/>
                      <a:pt x="1730" y="615"/>
                      <a:pt x="2370" y="131"/>
                    </a:cubicBezTo>
                    <a:cubicBezTo>
                      <a:pt x="2000" y="86"/>
                      <a:pt x="1619" y="0"/>
                      <a:pt x="1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4" name="Google Shape;11764;p47"/>
              <p:cNvSpPr/>
              <p:nvPr/>
            </p:nvSpPr>
            <p:spPr>
              <a:xfrm>
                <a:off x="4793425" y="4804900"/>
                <a:ext cx="527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1197" extrusionOk="0">
                    <a:moveTo>
                      <a:pt x="1713" y="1"/>
                    </a:moveTo>
                    <a:cubicBezTo>
                      <a:pt x="1229" y="1"/>
                      <a:pt x="768" y="181"/>
                      <a:pt x="324" y="422"/>
                    </a:cubicBezTo>
                    <a:cubicBezTo>
                      <a:pt x="201" y="488"/>
                      <a:pt x="117" y="637"/>
                      <a:pt x="36" y="760"/>
                    </a:cubicBezTo>
                    <a:cubicBezTo>
                      <a:pt x="1" y="813"/>
                      <a:pt x="18" y="902"/>
                      <a:pt x="8" y="994"/>
                    </a:cubicBezTo>
                    <a:cubicBezTo>
                      <a:pt x="88" y="1050"/>
                      <a:pt x="178" y="1112"/>
                      <a:pt x="299" y="1197"/>
                    </a:cubicBezTo>
                    <a:cubicBezTo>
                      <a:pt x="902" y="848"/>
                      <a:pt x="1652" y="762"/>
                      <a:pt x="2104" y="142"/>
                    </a:cubicBezTo>
                    <a:cubicBezTo>
                      <a:pt x="2109" y="133"/>
                      <a:pt x="2070" y="92"/>
                      <a:pt x="2021" y="26"/>
                    </a:cubicBezTo>
                    <a:cubicBezTo>
                      <a:pt x="1917" y="9"/>
                      <a:pt x="1815" y="1"/>
                      <a:pt x="17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11765;p47"/>
              <p:cNvSpPr/>
              <p:nvPr/>
            </p:nvSpPr>
            <p:spPr>
              <a:xfrm>
                <a:off x="4731025" y="4999350"/>
                <a:ext cx="44025" cy="57500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2300" extrusionOk="0">
                    <a:moveTo>
                      <a:pt x="167" y="1"/>
                    </a:moveTo>
                    <a:cubicBezTo>
                      <a:pt x="124" y="1"/>
                      <a:pt x="70" y="93"/>
                      <a:pt x="1" y="162"/>
                    </a:cubicBezTo>
                    <a:cubicBezTo>
                      <a:pt x="340" y="1052"/>
                      <a:pt x="850" y="1803"/>
                      <a:pt x="1725" y="2258"/>
                    </a:cubicBezTo>
                    <a:lnTo>
                      <a:pt x="1725" y="2258"/>
                    </a:lnTo>
                    <a:cubicBezTo>
                      <a:pt x="1511" y="1454"/>
                      <a:pt x="1011" y="800"/>
                      <a:pt x="572" y="119"/>
                    </a:cubicBezTo>
                    <a:cubicBezTo>
                      <a:pt x="515" y="29"/>
                      <a:pt x="311" y="18"/>
                      <a:pt x="171" y="1"/>
                    </a:cubicBezTo>
                    <a:cubicBezTo>
                      <a:pt x="170" y="1"/>
                      <a:pt x="168" y="1"/>
                      <a:pt x="167" y="1"/>
                    </a:cubicBezTo>
                    <a:close/>
                    <a:moveTo>
                      <a:pt x="1725" y="2258"/>
                    </a:moveTo>
                    <a:lnTo>
                      <a:pt x="1725" y="2258"/>
                    </a:lnTo>
                    <a:cubicBezTo>
                      <a:pt x="1729" y="2272"/>
                      <a:pt x="1733" y="2286"/>
                      <a:pt x="1736" y="2300"/>
                    </a:cubicBezTo>
                    <a:lnTo>
                      <a:pt x="1761" y="2276"/>
                    </a:lnTo>
                    <a:cubicBezTo>
                      <a:pt x="1749" y="2270"/>
                      <a:pt x="1737" y="2264"/>
                      <a:pt x="1725" y="225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6" name="Google Shape;11766;p47"/>
              <p:cNvSpPr/>
              <p:nvPr/>
            </p:nvSpPr>
            <p:spPr>
              <a:xfrm>
                <a:off x="4701325" y="5002300"/>
                <a:ext cx="335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340" extrusionOk="0">
                    <a:moveTo>
                      <a:pt x="310" y="0"/>
                    </a:moveTo>
                    <a:cubicBezTo>
                      <a:pt x="267" y="49"/>
                      <a:pt x="227" y="73"/>
                      <a:pt x="221" y="105"/>
                    </a:cubicBezTo>
                    <a:cubicBezTo>
                      <a:pt x="1" y="1009"/>
                      <a:pt x="358" y="1716"/>
                      <a:pt x="997" y="2316"/>
                    </a:cubicBezTo>
                    <a:cubicBezTo>
                      <a:pt x="1016" y="2334"/>
                      <a:pt x="1046" y="2340"/>
                      <a:pt x="1085" y="2340"/>
                    </a:cubicBezTo>
                    <a:cubicBezTo>
                      <a:pt x="1152" y="2340"/>
                      <a:pt x="1243" y="2323"/>
                      <a:pt x="1342" y="2323"/>
                    </a:cubicBezTo>
                    <a:cubicBezTo>
                      <a:pt x="1166" y="1894"/>
                      <a:pt x="1053" y="1496"/>
                      <a:pt x="846" y="1154"/>
                    </a:cubicBezTo>
                    <a:cubicBezTo>
                      <a:pt x="625" y="789"/>
                      <a:pt x="857" y="207"/>
                      <a:pt x="3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7" name="Google Shape;11767;p47"/>
              <p:cNvSpPr/>
              <p:nvPr/>
            </p:nvSpPr>
            <p:spPr>
              <a:xfrm>
                <a:off x="4671550" y="5006075"/>
                <a:ext cx="29150" cy="70450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818" extrusionOk="0">
                    <a:moveTo>
                      <a:pt x="307" y="1"/>
                    </a:moveTo>
                    <a:cubicBezTo>
                      <a:pt x="52" y="1"/>
                      <a:pt x="1" y="168"/>
                      <a:pt x="26" y="343"/>
                    </a:cubicBezTo>
                    <a:cubicBezTo>
                      <a:pt x="126" y="1048"/>
                      <a:pt x="314" y="1731"/>
                      <a:pt x="673" y="2352"/>
                    </a:cubicBezTo>
                    <a:cubicBezTo>
                      <a:pt x="742" y="2473"/>
                      <a:pt x="881" y="2553"/>
                      <a:pt x="1166" y="2817"/>
                    </a:cubicBezTo>
                    <a:cubicBezTo>
                      <a:pt x="601" y="914"/>
                      <a:pt x="810" y="1669"/>
                      <a:pt x="377" y="5"/>
                    </a:cubicBezTo>
                    <a:cubicBezTo>
                      <a:pt x="352" y="2"/>
                      <a:pt x="329" y="1"/>
                      <a:pt x="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11768;p47"/>
              <p:cNvSpPr/>
              <p:nvPr/>
            </p:nvSpPr>
            <p:spPr>
              <a:xfrm>
                <a:off x="4757175" y="4986750"/>
                <a:ext cx="38900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541" extrusionOk="0">
                    <a:moveTo>
                      <a:pt x="305" y="0"/>
                    </a:moveTo>
                    <a:cubicBezTo>
                      <a:pt x="129" y="0"/>
                      <a:pt x="1" y="83"/>
                      <a:pt x="12" y="362"/>
                    </a:cubicBezTo>
                    <a:cubicBezTo>
                      <a:pt x="457" y="701"/>
                      <a:pt x="929" y="1062"/>
                      <a:pt x="1556" y="1541"/>
                    </a:cubicBezTo>
                    <a:cubicBezTo>
                      <a:pt x="1392" y="818"/>
                      <a:pt x="1380" y="780"/>
                      <a:pt x="1105" y="496"/>
                    </a:cubicBezTo>
                    <a:cubicBezTo>
                      <a:pt x="895" y="278"/>
                      <a:pt x="696" y="35"/>
                      <a:pt x="367" y="3"/>
                    </a:cubicBezTo>
                    <a:cubicBezTo>
                      <a:pt x="346" y="1"/>
                      <a:pt x="325" y="0"/>
                      <a:pt x="3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11769;p47"/>
              <p:cNvSpPr/>
              <p:nvPr/>
            </p:nvSpPr>
            <p:spPr>
              <a:xfrm>
                <a:off x="5486575" y="4799900"/>
                <a:ext cx="23100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924" h="2382" extrusionOk="0">
                    <a:moveTo>
                      <a:pt x="624" y="0"/>
                    </a:moveTo>
                    <a:cubicBezTo>
                      <a:pt x="326" y="20"/>
                      <a:pt x="285" y="270"/>
                      <a:pt x="218" y="477"/>
                    </a:cubicBezTo>
                    <a:cubicBezTo>
                      <a:pt x="0" y="1136"/>
                      <a:pt x="242" y="1732"/>
                      <a:pt x="425" y="2304"/>
                    </a:cubicBezTo>
                    <a:cubicBezTo>
                      <a:pt x="567" y="2343"/>
                      <a:pt x="636" y="2363"/>
                      <a:pt x="704" y="2382"/>
                    </a:cubicBezTo>
                    <a:cubicBezTo>
                      <a:pt x="923" y="968"/>
                      <a:pt x="906" y="487"/>
                      <a:pt x="6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11770;p47"/>
              <p:cNvSpPr/>
              <p:nvPr/>
            </p:nvSpPr>
            <p:spPr>
              <a:xfrm>
                <a:off x="5579675" y="4736975"/>
                <a:ext cx="4127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819" extrusionOk="0">
                    <a:moveTo>
                      <a:pt x="184" y="1"/>
                    </a:moveTo>
                    <a:cubicBezTo>
                      <a:pt x="134" y="85"/>
                      <a:pt x="79" y="176"/>
                      <a:pt x="1" y="306"/>
                    </a:cubicBezTo>
                    <a:cubicBezTo>
                      <a:pt x="550" y="795"/>
                      <a:pt x="997" y="1381"/>
                      <a:pt x="1620" y="1777"/>
                    </a:cubicBezTo>
                    <a:lnTo>
                      <a:pt x="1620" y="1777"/>
                    </a:lnTo>
                    <a:cubicBezTo>
                      <a:pt x="1531" y="691"/>
                      <a:pt x="1090" y="140"/>
                      <a:pt x="184" y="1"/>
                    </a:cubicBezTo>
                    <a:close/>
                    <a:moveTo>
                      <a:pt x="1620" y="1777"/>
                    </a:moveTo>
                    <a:cubicBezTo>
                      <a:pt x="1621" y="1791"/>
                      <a:pt x="1622" y="1805"/>
                      <a:pt x="1623" y="1819"/>
                    </a:cubicBezTo>
                    <a:lnTo>
                      <a:pt x="1650" y="1796"/>
                    </a:lnTo>
                    <a:cubicBezTo>
                      <a:pt x="1640" y="1790"/>
                      <a:pt x="1630" y="1783"/>
                      <a:pt x="1620" y="177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1" name="Google Shape;11771;p47"/>
              <p:cNvSpPr/>
              <p:nvPr/>
            </p:nvSpPr>
            <p:spPr>
              <a:xfrm>
                <a:off x="5556575" y="4764400"/>
                <a:ext cx="322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2024" extrusionOk="0">
                    <a:moveTo>
                      <a:pt x="192" y="0"/>
                    </a:moveTo>
                    <a:cubicBezTo>
                      <a:pt x="112" y="155"/>
                      <a:pt x="63" y="251"/>
                      <a:pt x="1" y="371"/>
                    </a:cubicBezTo>
                    <a:cubicBezTo>
                      <a:pt x="177" y="654"/>
                      <a:pt x="336" y="950"/>
                      <a:pt x="534" y="1218"/>
                    </a:cubicBezTo>
                    <a:cubicBezTo>
                      <a:pt x="724" y="1479"/>
                      <a:pt x="722" y="1879"/>
                      <a:pt x="1121" y="2023"/>
                    </a:cubicBezTo>
                    <a:cubicBezTo>
                      <a:pt x="1291" y="1648"/>
                      <a:pt x="1212" y="1300"/>
                      <a:pt x="1063" y="952"/>
                    </a:cubicBezTo>
                    <a:cubicBezTo>
                      <a:pt x="901" y="572"/>
                      <a:pt x="722" y="206"/>
                      <a:pt x="1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2" name="Google Shape;11772;p47"/>
              <p:cNvSpPr/>
              <p:nvPr/>
            </p:nvSpPr>
            <p:spPr>
              <a:xfrm>
                <a:off x="4632625" y="4181775"/>
                <a:ext cx="65675" cy="23800"/>
              </a:xfrm>
              <a:custGeom>
                <a:avLst/>
                <a:gdLst/>
                <a:ahLst/>
                <a:cxnLst/>
                <a:rect l="l" t="t" r="r" b="b"/>
                <a:pathLst>
                  <a:path w="2627" h="952" extrusionOk="0">
                    <a:moveTo>
                      <a:pt x="2117" y="1"/>
                    </a:moveTo>
                    <a:cubicBezTo>
                      <a:pt x="1267" y="1"/>
                      <a:pt x="616" y="252"/>
                      <a:pt x="0" y="787"/>
                    </a:cubicBezTo>
                    <a:cubicBezTo>
                      <a:pt x="154" y="865"/>
                      <a:pt x="247" y="951"/>
                      <a:pt x="330" y="951"/>
                    </a:cubicBezTo>
                    <a:cubicBezTo>
                      <a:pt x="333" y="951"/>
                      <a:pt x="336" y="951"/>
                      <a:pt x="340" y="951"/>
                    </a:cubicBezTo>
                    <a:cubicBezTo>
                      <a:pt x="812" y="914"/>
                      <a:pt x="1827" y="512"/>
                      <a:pt x="2626" y="28"/>
                    </a:cubicBezTo>
                    <a:cubicBezTo>
                      <a:pt x="2448" y="10"/>
                      <a:pt x="2279" y="1"/>
                      <a:pt x="2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3" name="Google Shape;11773;p47"/>
              <p:cNvSpPr/>
              <p:nvPr/>
            </p:nvSpPr>
            <p:spPr>
              <a:xfrm>
                <a:off x="4562550" y="4043375"/>
                <a:ext cx="30925" cy="58700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348" extrusionOk="0">
                    <a:moveTo>
                      <a:pt x="1034" y="154"/>
                    </a:moveTo>
                    <a:lnTo>
                      <a:pt x="1034" y="154"/>
                    </a:lnTo>
                    <a:cubicBezTo>
                      <a:pt x="480" y="466"/>
                      <a:pt x="308" y="1000"/>
                      <a:pt x="213" y="1567"/>
                    </a:cubicBezTo>
                    <a:cubicBezTo>
                      <a:pt x="172" y="1804"/>
                      <a:pt x="1" y="2083"/>
                      <a:pt x="431" y="2348"/>
                    </a:cubicBezTo>
                    <a:cubicBezTo>
                      <a:pt x="1237" y="0"/>
                      <a:pt x="1128" y="429"/>
                      <a:pt x="1034" y="1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4" name="Google Shape;11774;p47"/>
              <p:cNvSpPr/>
              <p:nvPr/>
            </p:nvSpPr>
            <p:spPr>
              <a:xfrm>
                <a:off x="4190300" y="4023450"/>
                <a:ext cx="68950" cy="41000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1640" extrusionOk="0">
                    <a:moveTo>
                      <a:pt x="2757" y="1"/>
                    </a:moveTo>
                    <a:lnTo>
                      <a:pt x="2757" y="1"/>
                    </a:lnTo>
                    <a:cubicBezTo>
                      <a:pt x="1292" y="78"/>
                      <a:pt x="1" y="1374"/>
                      <a:pt x="639" y="1639"/>
                    </a:cubicBezTo>
                    <a:cubicBezTo>
                      <a:pt x="1938" y="496"/>
                      <a:pt x="1373" y="936"/>
                      <a:pt x="27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5" name="Google Shape;11775;p47"/>
              <p:cNvSpPr/>
              <p:nvPr/>
            </p:nvSpPr>
            <p:spPr>
              <a:xfrm>
                <a:off x="4097375" y="3989575"/>
                <a:ext cx="16025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641" h="1632" extrusionOk="0">
                    <a:moveTo>
                      <a:pt x="393" y="1"/>
                    </a:moveTo>
                    <a:cubicBezTo>
                      <a:pt x="292" y="149"/>
                      <a:pt x="169" y="255"/>
                      <a:pt x="138" y="384"/>
                    </a:cubicBezTo>
                    <a:cubicBezTo>
                      <a:pt x="40" y="781"/>
                      <a:pt x="0" y="1187"/>
                      <a:pt x="158" y="1632"/>
                    </a:cubicBezTo>
                    <a:cubicBezTo>
                      <a:pt x="293" y="1575"/>
                      <a:pt x="437" y="1562"/>
                      <a:pt x="462" y="1498"/>
                    </a:cubicBezTo>
                    <a:cubicBezTo>
                      <a:pt x="640" y="1072"/>
                      <a:pt x="614" y="626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6" name="Google Shape;11776;p47"/>
              <p:cNvSpPr/>
              <p:nvPr/>
            </p:nvSpPr>
            <p:spPr>
              <a:xfrm>
                <a:off x="4151000" y="4001100"/>
                <a:ext cx="18575" cy="382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31" extrusionOk="0">
                    <a:moveTo>
                      <a:pt x="610" y="1"/>
                    </a:moveTo>
                    <a:cubicBezTo>
                      <a:pt x="8" y="732"/>
                      <a:pt x="1" y="741"/>
                      <a:pt x="39" y="1501"/>
                    </a:cubicBezTo>
                    <a:lnTo>
                      <a:pt x="39" y="1501"/>
                    </a:lnTo>
                    <a:cubicBezTo>
                      <a:pt x="576" y="1278"/>
                      <a:pt x="524" y="711"/>
                      <a:pt x="715" y="288"/>
                    </a:cubicBezTo>
                    <a:cubicBezTo>
                      <a:pt x="742" y="224"/>
                      <a:pt x="653" y="110"/>
                      <a:pt x="610" y="1"/>
                    </a:cubicBezTo>
                    <a:close/>
                    <a:moveTo>
                      <a:pt x="39" y="1501"/>
                    </a:moveTo>
                    <a:cubicBezTo>
                      <a:pt x="31" y="1504"/>
                      <a:pt x="24" y="1507"/>
                      <a:pt x="17" y="1510"/>
                    </a:cubicBezTo>
                    <a:lnTo>
                      <a:pt x="40" y="1530"/>
                    </a:lnTo>
                    <a:cubicBezTo>
                      <a:pt x="40" y="1520"/>
                      <a:pt x="39" y="1511"/>
                      <a:pt x="39" y="150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7" name="Google Shape;11777;p47"/>
              <p:cNvSpPr/>
              <p:nvPr/>
            </p:nvSpPr>
            <p:spPr>
              <a:xfrm>
                <a:off x="4370850" y="4513125"/>
                <a:ext cx="184575" cy="53650"/>
              </a:xfrm>
              <a:custGeom>
                <a:avLst/>
                <a:gdLst/>
                <a:ahLst/>
                <a:cxnLst/>
                <a:rect l="l" t="t" r="r" b="b"/>
                <a:pathLst>
                  <a:path w="7383" h="2146" extrusionOk="0">
                    <a:moveTo>
                      <a:pt x="7125" y="0"/>
                    </a:moveTo>
                    <a:cubicBezTo>
                      <a:pt x="6967" y="0"/>
                      <a:pt x="6640" y="216"/>
                      <a:pt x="4696" y="1068"/>
                    </a:cubicBezTo>
                    <a:cubicBezTo>
                      <a:pt x="2798" y="1898"/>
                      <a:pt x="601" y="1692"/>
                      <a:pt x="0" y="1948"/>
                    </a:cubicBezTo>
                    <a:cubicBezTo>
                      <a:pt x="473" y="2084"/>
                      <a:pt x="1007" y="2146"/>
                      <a:pt x="1570" y="2146"/>
                    </a:cubicBezTo>
                    <a:cubicBezTo>
                      <a:pt x="3692" y="2146"/>
                      <a:pt x="6221" y="1261"/>
                      <a:pt x="7382" y="99"/>
                    </a:cubicBezTo>
                    <a:cubicBezTo>
                      <a:pt x="7236" y="47"/>
                      <a:pt x="7199" y="0"/>
                      <a:pt x="7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8" name="Google Shape;11778;p47"/>
              <p:cNvSpPr/>
              <p:nvPr/>
            </p:nvSpPr>
            <p:spPr>
              <a:xfrm>
                <a:off x="4437175" y="4644600"/>
                <a:ext cx="63925" cy="56100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244" extrusionOk="0">
                    <a:moveTo>
                      <a:pt x="20" y="1"/>
                    </a:moveTo>
                    <a:lnTo>
                      <a:pt x="1" y="22"/>
                    </a:lnTo>
                    <a:cubicBezTo>
                      <a:pt x="10" y="23"/>
                      <a:pt x="20" y="24"/>
                      <a:pt x="29" y="24"/>
                    </a:cubicBezTo>
                    <a:lnTo>
                      <a:pt x="29" y="24"/>
                    </a:lnTo>
                    <a:cubicBezTo>
                      <a:pt x="26" y="17"/>
                      <a:pt x="23" y="9"/>
                      <a:pt x="20" y="1"/>
                    </a:cubicBezTo>
                    <a:close/>
                    <a:moveTo>
                      <a:pt x="29" y="24"/>
                    </a:moveTo>
                    <a:cubicBezTo>
                      <a:pt x="315" y="747"/>
                      <a:pt x="926" y="1186"/>
                      <a:pt x="1481" y="1673"/>
                    </a:cubicBezTo>
                    <a:cubicBezTo>
                      <a:pt x="1757" y="1915"/>
                      <a:pt x="1997" y="2223"/>
                      <a:pt x="2431" y="2243"/>
                    </a:cubicBezTo>
                    <a:cubicBezTo>
                      <a:pt x="2476" y="2143"/>
                      <a:pt x="2521" y="2046"/>
                      <a:pt x="2557" y="1964"/>
                    </a:cubicBezTo>
                    <a:cubicBezTo>
                      <a:pt x="2513" y="1876"/>
                      <a:pt x="2497" y="1793"/>
                      <a:pt x="2446" y="1743"/>
                    </a:cubicBezTo>
                    <a:cubicBezTo>
                      <a:pt x="1796" y="1112"/>
                      <a:pt x="1096" y="544"/>
                      <a:pt x="330" y="62"/>
                    </a:cubicBezTo>
                    <a:cubicBezTo>
                      <a:pt x="278" y="28"/>
                      <a:pt x="207" y="25"/>
                      <a:pt x="135" y="25"/>
                    </a:cubicBezTo>
                    <a:cubicBezTo>
                      <a:pt x="119" y="25"/>
                      <a:pt x="103" y="26"/>
                      <a:pt x="87" y="26"/>
                    </a:cubicBezTo>
                    <a:cubicBezTo>
                      <a:pt x="68" y="26"/>
                      <a:pt x="48" y="25"/>
                      <a:pt x="29" y="2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9" name="Google Shape;11779;p47"/>
              <p:cNvSpPr/>
              <p:nvPr/>
            </p:nvSpPr>
            <p:spPr>
              <a:xfrm>
                <a:off x="3794600" y="4182125"/>
                <a:ext cx="47275" cy="96450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3858" extrusionOk="0">
                    <a:moveTo>
                      <a:pt x="1856" y="0"/>
                    </a:moveTo>
                    <a:lnTo>
                      <a:pt x="1856" y="0"/>
                    </a:lnTo>
                    <a:cubicBezTo>
                      <a:pt x="1154" y="492"/>
                      <a:pt x="744" y="1073"/>
                      <a:pt x="261" y="2153"/>
                    </a:cubicBezTo>
                    <a:cubicBezTo>
                      <a:pt x="18" y="2691"/>
                      <a:pt x="0" y="3228"/>
                      <a:pt x="113" y="3858"/>
                    </a:cubicBezTo>
                    <a:cubicBezTo>
                      <a:pt x="458" y="3759"/>
                      <a:pt x="514" y="3558"/>
                      <a:pt x="523" y="3384"/>
                    </a:cubicBezTo>
                    <a:cubicBezTo>
                      <a:pt x="577" y="2263"/>
                      <a:pt x="1363" y="1215"/>
                      <a:pt x="1851" y="311"/>
                    </a:cubicBezTo>
                    <a:cubicBezTo>
                      <a:pt x="1890" y="238"/>
                      <a:pt x="1856" y="127"/>
                      <a:pt x="18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0" name="Google Shape;11780;p47"/>
              <p:cNvSpPr/>
              <p:nvPr/>
            </p:nvSpPr>
            <p:spPr>
              <a:xfrm>
                <a:off x="4481625" y="4050050"/>
                <a:ext cx="15675" cy="55350"/>
              </a:xfrm>
              <a:custGeom>
                <a:avLst/>
                <a:gdLst/>
                <a:ahLst/>
                <a:cxnLst/>
                <a:rect l="l" t="t" r="r" b="b"/>
                <a:pathLst>
                  <a:path w="627" h="2214" extrusionOk="0">
                    <a:moveTo>
                      <a:pt x="305" y="0"/>
                    </a:moveTo>
                    <a:lnTo>
                      <a:pt x="280" y="23"/>
                    </a:lnTo>
                    <a:cubicBezTo>
                      <a:pt x="285" y="28"/>
                      <a:pt x="291" y="33"/>
                      <a:pt x="297" y="38"/>
                    </a:cubicBezTo>
                    <a:lnTo>
                      <a:pt x="297" y="38"/>
                    </a:lnTo>
                    <a:cubicBezTo>
                      <a:pt x="300" y="25"/>
                      <a:pt x="303" y="13"/>
                      <a:pt x="305" y="0"/>
                    </a:cubicBezTo>
                    <a:close/>
                    <a:moveTo>
                      <a:pt x="297" y="38"/>
                    </a:moveTo>
                    <a:lnTo>
                      <a:pt x="297" y="38"/>
                    </a:lnTo>
                    <a:cubicBezTo>
                      <a:pt x="243" y="280"/>
                      <a:pt x="173" y="520"/>
                      <a:pt x="148" y="766"/>
                    </a:cubicBezTo>
                    <a:cubicBezTo>
                      <a:pt x="57" y="1644"/>
                      <a:pt x="0" y="2213"/>
                      <a:pt x="427" y="2213"/>
                    </a:cubicBezTo>
                    <a:cubicBezTo>
                      <a:pt x="435" y="2213"/>
                      <a:pt x="443" y="2213"/>
                      <a:pt x="452" y="2212"/>
                    </a:cubicBezTo>
                    <a:cubicBezTo>
                      <a:pt x="592" y="1567"/>
                      <a:pt x="627" y="754"/>
                      <a:pt x="509" y="236"/>
                    </a:cubicBezTo>
                    <a:cubicBezTo>
                      <a:pt x="492" y="158"/>
                      <a:pt x="377" y="102"/>
                      <a:pt x="297" y="3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1" name="Google Shape;11781;p47"/>
              <p:cNvSpPr/>
              <p:nvPr/>
            </p:nvSpPr>
            <p:spPr>
              <a:xfrm>
                <a:off x="5400975" y="4438950"/>
                <a:ext cx="3895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1867" extrusionOk="0">
                    <a:moveTo>
                      <a:pt x="269" y="0"/>
                    </a:moveTo>
                    <a:cubicBezTo>
                      <a:pt x="193" y="0"/>
                      <a:pt x="97" y="38"/>
                      <a:pt x="1" y="52"/>
                    </a:cubicBezTo>
                    <a:cubicBezTo>
                      <a:pt x="756" y="1028"/>
                      <a:pt x="451" y="549"/>
                      <a:pt x="1193" y="1866"/>
                    </a:cubicBezTo>
                    <a:cubicBezTo>
                      <a:pt x="1558" y="1713"/>
                      <a:pt x="1556" y="1507"/>
                      <a:pt x="1496" y="1335"/>
                    </a:cubicBezTo>
                    <a:cubicBezTo>
                      <a:pt x="1292" y="738"/>
                      <a:pt x="909" y="282"/>
                      <a:pt x="333" y="13"/>
                    </a:cubicBezTo>
                    <a:cubicBezTo>
                      <a:pt x="314" y="4"/>
                      <a:pt x="293" y="0"/>
                      <a:pt x="2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2" name="Google Shape;11782;p47"/>
              <p:cNvSpPr/>
              <p:nvPr/>
            </p:nvSpPr>
            <p:spPr>
              <a:xfrm>
                <a:off x="4040975" y="3989725"/>
                <a:ext cx="16400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913" extrusionOk="0">
                    <a:moveTo>
                      <a:pt x="321" y="136"/>
                    </a:moveTo>
                    <a:lnTo>
                      <a:pt x="305" y="148"/>
                    </a:lnTo>
                    <a:cubicBezTo>
                      <a:pt x="309" y="151"/>
                      <a:pt x="312" y="153"/>
                      <a:pt x="316" y="156"/>
                    </a:cubicBezTo>
                    <a:lnTo>
                      <a:pt x="316" y="156"/>
                    </a:lnTo>
                    <a:cubicBezTo>
                      <a:pt x="318" y="149"/>
                      <a:pt x="319" y="142"/>
                      <a:pt x="321" y="136"/>
                    </a:cubicBezTo>
                    <a:close/>
                    <a:moveTo>
                      <a:pt x="316" y="156"/>
                    </a:moveTo>
                    <a:cubicBezTo>
                      <a:pt x="1" y="1289"/>
                      <a:pt x="41" y="1553"/>
                      <a:pt x="577" y="1913"/>
                    </a:cubicBezTo>
                    <a:cubicBezTo>
                      <a:pt x="604" y="1887"/>
                      <a:pt x="656" y="1859"/>
                      <a:pt x="654" y="1834"/>
                    </a:cubicBezTo>
                    <a:cubicBezTo>
                      <a:pt x="462" y="0"/>
                      <a:pt x="501" y="282"/>
                      <a:pt x="316" y="15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3" name="Google Shape;11783;p47"/>
              <p:cNvSpPr/>
              <p:nvPr/>
            </p:nvSpPr>
            <p:spPr>
              <a:xfrm>
                <a:off x="5117350" y="4355475"/>
                <a:ext cx="41800" cy="554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217" extrusionOk="0">
                    <a:moveTo>
                      <a:pt x="229" y="133"/>
                    </a:moveTo>
                    <a:cubicBezTo>
                      <a:pt x="266" y="405"/>
                      <a:pt x="1" y="0"/>
                      <a:pt x="1623" y="2217"/>
                    </a:cubicBezTo>
                    <a:cubicBezTo>
                      <a:pt x="1671" y="1392"/>
                      <a:pt x="1323" y="733"/>
                      <a:pt x="771" y="13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4" name="Google Shape;11784;p47"/>
              <p:cNvSpPr/>
              <p:nvPr/>
            </p:nvSpPr>
            <p:spPr>
              <a:xfrm>
                <a:off x="5401200" y="4028450"/>
                <a:ext cx="218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2042" extrusionOk="0">
                    <a:moveTo>
                      <a:pt x="677" y="0"/>
                    </a:moveTo>
                    <a:cubicBezTo>
                      <a:pt x="117" y="363"/>
                      <a:pt x="1" y="898"/>
                      <a:pt x="235" y="1980"/>
                    </a:cubicBezTo>
                    <a:cubicBezTo>
                      <a:pt x="350" y="1997"/>
                      <a:pt x="485" y="2017"/>
                      <a:pt x="653" y="2042"/>
                    </a:cubicBezTo>
                    <a:cubicBezTo>
                      <a:pt x="874" y="1339"/>
                      <a:pt x="812" y="685"/>
                      <a:pt x="6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85" name="Google Shape;11785;p47"/>
          <p:cNvGrpSpPr/>
          <p:nvPr/>
        </p:nvGrpSpPr>
        <p:grpSpPr>
          <a:xfrm>
            <a:off x="2991222" y="4222893"/>
            <a:ext cx="1866387" cy="1330917"/>
            <a:chOff x="1242150" y="300350"/>
            <a:chExt cx="4778256" cy="3407366"/>
          </a:xfrm>
        </p:grpSpPr>
        <p:grpSp>
          <p:nvGrpSpPr>
            <p:cNvPr id="11786" name="Google Shape;11786;p47"/>
            <p:cNvGrpSpPr/>
            <p:nvPr/>
          </p:nvGrpSpPr>
          <p:grpSpPr>
            <a:xfrm>
              <a:off x="1906941" y="1080586"/>
              <a:ext cx="3654868" cy="2627130"/>
              <a:chOff x="1906941" y="1080586"/>
              <a:chExt cx="3654868" cy="2627130"/>
            </a:xfrm>
          </p:grpSpPr>
          <p:sp>
            <p:nvSpPr>
              <p:cNvPr id="11787" name="Google Shape;11787;p47"/>
              <p:cNvSpPr/>
              <p:nvPr/>
            </p:nvSpPr>
            <p:spPr>
              <a:xfrm>
                <a:off x="1906941" y="1653830"/>
                <a:ext cx="1180657" cy="2053886"/>
              </a:xfrm>
              <a:custGeom>
                <a:avLst/>
                <a:gdLst/>
                <a:ahLst/>
                <a:cxnLst/>
                <a:rect l="l" t="t" r="r" b="b"/>
                <a:pathLst>
                  <a:path w="17785" h="30939" extrusionOk="0">
                    <a:moveTo>
                      <a:pt x="6020" y="1"/>
                    </a:moveTo>
                    <a:cubicBezTo>
                      <a:pt x="4438" y="1"/>
                      <a:pt x="2990" y="779"/>
                      <a:pt x="2193" y="2543"/>
                    </a:cubicBezTo>
                    <a:cubicBezTo>
                      <a:pt x="1" y="7399"/>
                      <a:pt x="1739" y="19368"/>
                      <a:pt x="8591" y="27580"/>
                    </a:cubicBezTo>
                    <a:cubicBezTo>
                      <a:pt x="9948" y="29206"/>
                      <a:pt x="11598" y="30702"/>
                      <a:pt x="13696" y="30913"/>
                    </a:cubicBezTo>
                    <a:cubicBezTo>
                      <a:pt x="13867" y="30930"/>
                      <a:pt x="14036" y="30939"/>
                      <a:pt x="14204" y="30939"/>
                    </a:cubicBezTo>
                    <a:cubicBezTo>
                      <a:pt x="15834" y="30939"/>
                      <a:pt x="17277" y="30114"/>
                      <a:pt x="17724" y="28114"/>
                    </a:cubicBezTo>
                    <a:cubicBezTo>
                      <a:pt x="17736" y="28054"/>
                      <a:pt x="17757" y="27942"/>
                      <a:pt x="17784" y="27825"/>
                    </a:cubicBezTo>
                    <a:cubicBezTo>
                      <a:pt x="17769" y="27481"/>
                      <a:pt x="17748" y="27060"/>
                      <a:pt x="17724" y="26544"/>
                    </a:cubicBezTo>
                    <a:cubicBezTo>
                      <a:pt x="17358" y="19304"/>
                      <a:pt x="17004" y="18704"/>
                      <a:pt x="15736" y="10863"/>
                    </a:cubicBezTo>
                    <a:cubicBezTo>
                      <a:pt x="14608" y="7499"/>
                      <a:pt x="12501" y="3576"/>
                      <a:pt x="10045" y="1569"/>
                    </a:cubicBezTo>
                    <a:cubicBezTo>
                      <a:pt x="8818" y="567"/>
                      <a:pt x="7370" y="1"/>
                      <a:pt x="60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11788;p47"/>
              <p:cNvSpPr/>
              <p:nvPr/>
            </p:nvSpPr>
            <p:spPr>
              <a:xfrm>
                <a:off x="2966331" y="1140798"/>
                <a:ext cx="963578" cy="2454386"/>
              </a:xfrm>
              <a:custGeom>
                <a:avLst/>
                <a:gdLst/>
                <a:ahLst/>
                <a:cxnLst/>
                <a:rect l="l" t="t" r="r" b="b"/>
                <a:pathLst>
                  <a:path w="14515" h="36972" extrusionOk="0">
                    <a:moveTo>
                      <a:pt x="7332" y="0"/>
                    </a:moveTo>
                    <a:cubicBezTo>
                      <a:pt x="5930" y="0"/>
                      <a:pt x="4488" y="736"/>
                      <a:pt x="3236" y="2541"/>
                    </a:cubicBezTo>
                    <a:cubicBezTo>
                      <a:pt x="1" y="7205"/>
                      <a:pt x="203" y="15160"/>
                      <a:pt x="267" y="18518"/>
                    </a:cubicBezTo>
                    <a:cubicBezTo>
                      <a:pt x="1566" y="25283"/>
                      <a:pt x="1340" y="24030"/>
                      <a:pt x="1989" y="30488"/>
                    </a:cubicBezTo>
                    <a:cubicBezTo>
                      <a:pt x="2111" y="31704"/>
                      <a:pt x="2287" y="32890"/>
                      <a:pt x="2221" y="34862"/>
                    </a:cubicBezTo>
                    <a:cubicBezTo>
                      <a:pt x="2321" y="34611"/>
                      <a:pt x="2313" y="34283"/>
                      <a:pt x="2345" y="33782"/>
                    </a:cubicBezTo>
                    <a:cubicBezTo>
                      <a:pt x="2502" y="33960"/>
                      <a:pt x="2564" y="34149"/>
                      <a:pt x="2651" y="34324"/>
                    </a:cubicBezTo>
                    <a:cubicBezTo>
                      <a:pt x="3567" y="36165"/>
                      <a:pt x="3821" y="36813"/>
                      <a:pt x="4395" y="36813"/>
                    </a:cubicBezTo>
                    <a:cubicBezTo>
                      <a:pt x="4573" y="36813"/>
                      <a:pt x="4781" y="36751"/>
                      <a:pt x="5049" y="36643"/>
                    </a:cubicBezTo>
                    <a:cubicBezTo>
                      <a:pt x="5470" y="36857"/>
                      <a:pt x="5900" y="36972"/>
                      <a:pt x="6337" y="36972"/>
                    </a:cubicBezTo>
                    <a:cubicBezTo>
                      <a:pt x="6662" y="36972"/>
                      <a:pt x="6992" y="36908"/>
                      <a:pt x="7324" y="36773"/>
                    </a:cubicBezTo>
                    <a:cubicBezTo>
                      <a:pt x="9564" y="35864"/>
                      <a:pt x="9597" y="35750"/>
                      <a:pt x="10867" y="34070"/>
                    </a:cubicBezTo>
                    <a:cubicBezTo>
                      <a:pt x="11797" y="31610"/>
                      <a:pt x="12445" y="29354"/>
                      <a:pt x="13414" y="23859"/>
                    </a:cubicBezTo>
                    <a:cubicBezTo>
                      <a:pt x="13745" y="21973"/>
                      <a:pt x="14231" y="19271"/>
                      <a:pt x="14514" y="16759"/>
                    </a:cubicBezTo>
                    <a:cubicBezTo>
                      <a:pt x="14503" y="16742"/>
                      <a:pt x="14495" y="16720"/>
                      <a:pt x="14495" y="16697"/>
                    </a:cubicBezTo>
                    <a:cubicBezTo>
                      <a:pt x="14490" y="16515"/>
                      <a:pt x="14445" y="16341"/>
                      <a:pt x="14439" y="16165"/>
                    </a:cubicBezTo>
                    <a:cubicBezTo>
                      <a:pt x="14419" y="16037"/>
                      <a:pt x="14419" y="15911"/>
                      <a:pt x="14415" y="15788"/>
                    </a:cubicBezTo>
                    <a:cubicBezTo>
                      <a:pt x="14300" y="11181"/>
                      <a:pt x="14429" y="8750"/>
                      <a:pt x="13100" y="5004"/>
                    </a:cubicBezTo>
                    <a:cubicBezTo>
                      <a:pt x="12128" y="2266"/>
                      <a:pt x="9791" y="0"/>
                      <a:pt x="73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11789;p47"/>
              <p:cNvSpPr/>
              <p:nvPr/>
            </p:nvSpPr>
            <p:spPr>
              <a:xfrm>
                <a:off x="3713175" y="1080586"/>
                <a:ext cx="1237018" cy="2524422"/>
              </a:xfrm>
              <a:custGeom>
                <a:avLst/>
                <a:gdLst/>
                <a:ahLst/>
                <a:cxnLst/>
                <a:rect l="l" t="t" r="r" b="b"/>
                <a:pathLst>
                  <a:path w="18634" h="38027" extrusionOk="0">
                    <a:moveTo>
                      <a:pt x="14167" y="1"/>
                    </a:moveTo>
                    <a:cubicBezTo>
                      <a:pt x="13873" y="1"/>
                      <a:pt x="13560" y="37"/>
                      <a:pt x="13228" y="114"/>
                    </a:cubicBezTo>
                    <a:cubicBezTo>
                      <a:pt x="6693" y="1619"/>
                      <a:pt x="5509" y="9269"/>
                      <a:pt x="3837" y="15352"/>
                    </a:cubicBezTo>
                    <a:cubicBezTo>
                      <a:pt x="3821" y="17964"/>
                      <a:pt x="3353" y="20470"/>
                      <a:pt x="2862" y="23156"/>
                    </a:cubicBezTo>
                    <a:cubicBezTo>
                      <a:pt x="2198" y="26791"/>
                      <a:pt x="1533" y="31582"/>
                      <a:pt x="0" y="35443"/>
                    </a:cubicBezTo>
                    <a:cubicBezTo>
                      <a:pt x="559" y="36544"/>
                      <a:pt x="1121" y="37518"/>
                      <a:pt x="2733" y="37521"/>
                    </a:cubicBezTo>
                    <a:cubicBezTo>
                      <a:pt x="4400" y="37522"/>
                      <a:pt x="3976" y="37800"/>
                      <a:pt x="5011" y="37965"/>
                    </a:cubicBezTo>
                    <a:cubicBezTo>
                      <a:pt x="5276" y="38007"/>
                      <a:pt x="5532" y="38026"/>
                      <a:pt x="5779" y="38026"/>
                    </a:cubicBezTo>
                    <a:cubicBezTo>
                      <a:pt x="6999" y="38026"/>
                      <a:pt x="8004" y="37555"/>
                      <a:pt x="8961" y="37057"/>
                    </a:cubicBezTo>
                    <a:cubicBezTo>
                      <a:pt x="8965" y="37060"/>
                      <a:pt x="8970" y="37062"/>
                      <a:pt x="8974" y="37065"/>
                    </a:cubicBezTo>
                    <a:cubicBezTo>
                      <a:pt x="9507" y="34784"/>
                      <a:pt x="10794" y="32176"/>
                      <a:pt x="11661" y="30409"/>
                    </a:cubicBezTo>
                    <a:cubicBezTo>
                      <a:pt x="12867" y="27951"/>
                      <a:pt x="13091" y="27607"/>
                      <a:pt x="14526" y="25292"/>
                    </a:cubicBezTo>
                    <a:cubicBezTo>
                      <a:pt x="14695" y="25020"/>
                      <a:pt x="14863" y="24749"/>
                      <a:pt x="15033" y="24471"/>
                    </a:cubicBezTo>
                    <a:cubicBezTo>
                      <a:pt x="15172" y="24246"/>
                      <a:pt x="15311" y="24017"/>
                      <a:pt x="15454" y="23785"/>
                    </a:cubicBezTo>
                    <a:cubicBezTo>
                      <a:pt x="15510" y="23769"/>
                      <a:pt x="15563" y="23732"/>
                      <a:pt x="15603" y="23670"/>
                    </a:cubicBezTo>
                    <a:cubicBezTo>
                      <a:pt x="15765" y="23425"/>
                      <a:pt x="15898" y="23164"/>
                      <a:pt x="16006" y="22893"/>
                    </a:cubicBezTo>
                    <a:cubicBezTo>
                      <a:pt x="16268" y="22589"/>
                      <a:pt x="16507" y="22231"/>
                      <a:pt x="16766" y="21846"/>
                    </a:cubicBezTo>
                    <a:cubicBezTo>
                      <a:pt x="17096" y="21507"/>
                      <a:pt x="17375" y="21097"/>
                      <a:pt x="17484" y="20646"/>
                    </a:cubicBezTo>
                    <a:cubicBezTo>
                      <a:pt x="17500" y="20577"/>
                      <a:pt x="17491" y="20517"/>
                      <a:pt x="17468" y="20466"/>
                    </a:cubicBezTo>
                    <a:cubicBezTo>
                      <a:pt x="18479" y="15267"/>
                      <a:pt x="18633" y="10034"/>
                      <a:pt x="17857" y="4529"/>
                    </a:cubicBezTo>
                    <a:cubicBezTo>
                      <a:pt x="17502" y="2012"/>
                      <a:pt x="16351" y="1"/>
                      <a:pt x="14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0" name="Google Shape;11790;p47"/>
              <p:cNvSpPr/>
              <p:nvPr/>
            </p:nvSpPr>
            <p:spPr>
              <a:xfrm>
                <a:off x="4330831" y="2301759"/>
                <a:ext cx="1230977" cy="1338056"/>
              </a:xfrm>
              <a:custGeom>
                <a:avLst/>
                <a:gdLst/>
                <a:ahLst/>
                <a:cxnLst/>
                <a:rect l="l" t="t" r="r" b="b"/>
                <a:pathLst>
                  <a:path w="18543" h="20156" extrusionOk="0">
                    <a:moveTo>
                      <a:pt x="14598" y="0"/>
                    </a:moveTo>
                    <a:cubicBezTo>
                      <a:pt x="13098" y="0"/>
                      <a:pt x="10696" y="783"/>
                      <a:pt x="8442" y="2877"/>
                    </a:cubicBezTo>
                    <a:cubicBezTo>
                      <a:pt x="8341" y="2971"/>
                      <a:pt x="8239" y="3063"/>
                      <a:pt x="8137" y="3156"/>
                    </a:cubicBezTo>
                    <a:cubicBezTo>
                      <a:pt x="3422" y="10362"/>
                      <a:pt x="4113" y="9104"/>
                      <a:pt x="1627" y="14286"/>
                    </a:cubicBezTo>
                    <a:cubicBezTo>
                      <a:pt x="708" y="16200"/>
                      <a:pt x="290" y="17740"/>
                      <a:pt x="1" y="19011"/>
                    </a:cubicBezTo>
                    <a:cubicBezTo>
                      <a:pt x="402" y="19455"/>
                      <a:pt x="1115" y="20148"/>
                      <a:pt x="2565" y="20156"/>
                    </a:cubicBezTo>
                    <a:cubicBezTo>
                      <a:pt x="2604" y="20156"/>
                      <a:pt x="2643" y="20156"/>
                      <a:pt x="2682" y="20156"/>
                    </a:cubicBezTo>
                    <a:cubicBezTo>
                      <a:pt x="8588" y="20156"/>
                      <a:pt x="11757" y="17733"/>
                      <a:pt x="15860" y="10816"/>
                    </a:cubicBezTo>
                    <a:cubicBezTo>
                      <a:pt x="16538" y="9672"/>
                      <a:pt x="17048" y="8545"/>
                      <a:pt x="17393" y="7473"/>
                    </a:cubicBezTo>
                    <a:lnTo>
                      <a:pt x="17393" y="7471"/>
                    </a:lnTo>
                    <a:cubicBezTo>
                      <a:pt x="17479" y="7208"/>
                      <a:pt x="17554" y="6947"/>
                      <a:pt x="17621" y="6692"/>
                    </a:cubicBezTo>
                    <a:lnTo>
                      <a:pt x="17621" y="6690"/>
                    </a:lnTo>
                    <a:cubicBezTo>
                      <a:pt x="18543" y="3094"/>
                      <a:pt x="17552" y="306"/>
                      <a:pt x="15012" y="22"/>
                    </a:cubicBezTo>
                    <a:cubicBezTo>
                      <a:pt x="14883" y="8"/>
                      <a:pt x="14745" y="0"/>
                      <a:pt x="14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91" name="Google Shape;11791;p47"/>
            <p:cNvGrpSpPr/>
            <p:nvPr/>
          </p:nvGrpSpPr>
          <p:grpSpPr>
            <a:xfrm>
              <a:off x="2031747" y="1354429"/>
              <a:ext cx="3472127" cy="2291913"/>
              <a:chOff x="2031747" y="1354429"/>
              <a:chExt cx="3472127" cy="2291913"/>
            </a:xfrm>
          </p:grpSpPr>
          <p:sp>
            <p:nvSpPr>
              <p:cNvPr id="11792" name="Google Shape;11792;p47"/>
              <p:cNvSpPr/>
              <p:nvPr/>
            </p:nvSpPr>
            <p:spPr>
              <a:xfrm>
                <a:off x="3102290" y="1685762"/>
                <a:ext cx="61406" cy="14352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2162" extrusionOk="0">
                    <a:moveTo>
                      <a:pt x="571" y="0"/>
                    </a:moveTo>
                    <a:cubicBezTo>
                      <a:pt x="437" y="0"/>
                      <a:pt x="299" y="99"/>
                      <a:pt x="234" y="333"/>
                    </a:cubicBezTo>
                    <a:cubicBezTo>
                      <a:pt x="83" y="877"/>
                      <a:pt x="1" y="1430"/>
                      <a:pt x="72" y="1994"/>
                    </a:cubicBezTo>
                    <a:cubicBezTo>
                      <a:pt x="80" y="2052"/>
                      <a:pt x="146" y="2101"/>
                      <a:pt x="190" y="2161"/>
                    </a:cubicBezTo>
                    <a:cubicBezTo>
                      <a:pt x="548" y="1689"/>
                      <a:pt x="851" y="950"/>
                      <a:pt x="899" y="451"/>
                    </a:cubicBezTo>
                    <a:cubicBezTo>
                      <a:pt x="925" y="180"/>
                      <a:pt x="752" y="0"/>
                      <a:pt x="5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11793;p47"/>
              <p:cNvSpPr/>
              <p:nvPr/>
            </p:nvSpPr>
            <p:spPr>
              <a:xfrm>
                <a:off x="3258762" y="2247853"/>
                <a:ext cx="39499" cy="164568"/>
              </a:xfrm>
              <a:custGeom>
                <a:avLst/>
                <a:gdLst/>
                <a:ahLst/>
                <a:cxnLst/>
                <a:rect l="l" t="t" r="r" b="b"/>
                <a:pathLst>
                  <a:path w="595" h="2479" extrusionOk="0">
                    <a:moveTo>
                      <a:pt x="302" y="1"/>
                    </a:moveTo>
                    <a:cubicBezTo>
                      <a:pt x="129" y="1"/>
                      <a:pt x="0" y="223"/>
                      <a:pt x="20" y="538"/>
                    </a:cubicBezTo>
                    <a:cubicBezTo>
                      <a:pt x="115" y="2064"/>
                      <a:pt x="117" y="1994"/>
                      <a:pt x="266" y="2359"/>
                    </a:cubicBezTo>
                    <a:cubicBezTo>
                      <a:pt x="294" y="2425"/>
                      <a:pt x="345" y="2479"/>
                      <a:pt x="430" y="2479"/>
                    </a:cubicBezTo>
                    <a:cubicBezTo>
                      <a:pt x="452" y="2479"/>
                      <a:pt x="477" y="2475"/>
                      <a:pt x="503" y="2467"/>
                    </a:cubicBezTo>
                    <a:cubicBezTo>
                      <a:pt x="587" y="1793"/>
                      <a:pt x="557" y="1106"/>
                      <a:pt x="590" y="421"/>
                    </a:cubicBezTo>
                    <a:cubicBezTo>
                      <a:pt x="595" y="318"/>
                      <a:pt x="552" y="211"/>
                      <a:pt x="537" y="132"/>
                    </a:cubicBezTo>
                    <a:cubicBezTo>
                      <a:pt x="457" y="41"/>
                      <a:pt x="375" y="1"/>
                      <a:pt x="3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11794;p47"/>
              <p:cNvSpPr/>
              <p:nvPr/>
            </p:nvSpPr>
            <p:spPr>
              <a:xfrm>
                <a:off x="3278478" y="2662434"/>
                <a:ext cx="58552" cy="17565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2646" extrusionOk="0">
                    <a:moveTo>
                      <a:pt x="352" y="1"/>
                    </a:moveTo>
                    <a:cubicBezTo>
                      <a:pt x="287" y="6"/>
                      <a:pt x="202" y="14"/>
                      <a:pt x="116" y="22"/>
                    </a:cubicBezTo>
                    <a:cubicBezTo>
                      <a:pt x="0" y="241"/>
                      <a:pt x="31" y="406"/>
                      <a:pt x="57" y="565"/>
                    </a:cubicBezTo>
                    <a:cubicBezTo>
                      <a:pt x="297" y="2085"/>
                      <a:pt x="341" y="2187"/>
                      <a:pt x="636" y="2579"/>
                    </a:cubicBezTo>
                    <a:cubicBezTo>
                      <a:pt x="667" y="2621"/>
                      <a:pt x="708" y="2646"/>
                      <a:pt x="754" y="2646"/>
                    </a:cubicBezTo>
                    <a:cubicBezTo>
                      <a:pt x="793" y="2646"/>
                      <a:pt x="837" y="2627"/>
                      <a:pt x="882" y="2585"/>
                    </a:cubicBezTo>
                    <a:cubicBezTo>
                      <a:pt x="743" y="2366"/>
                      <a:pt x="719" y="2116"/>
                      <a:pt x="702" y="1860"/>
                    </a:cubicBezTo>
                    <a:cubicBezTo>
                      <a:pt x="600" y="306"/>
                      <a:pt x="586" y="183"/>
                      <a:pt x="3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5" name="Google Shape;11795;p47"/>
              <p:cNvSpPr/>
              <p:nvPr/>
            </p:nvSpPr>
            <p:spPr>
              <a:xfrm>
                <a:off x="3399766" y="2327118"/>
                <a:ext cx="50851" cy="153947"/>
              </a:xfrm>
              <a:custGeom>
                <a:avLst/>
                <a:gdLst/>
                <a:ahLst/>
                <a:cxnLst/>
                <a:rect l="l" t="t" r="r" b="b"/>
                <a:pathLst>
                  <a:path w="766" h="2319" extrusionOk="0">
                    <a:moveTo>
                      <a:pt x="281" y="0"/>
                    </a:moveTo>
                    <a:cubicBezTo>
                      <a:pt x="235" y="0"/>
                      <a:pt x="186" y="13"/>
                      <a:pt x="149" y="15"/>
                    </a:cubicBezTo>
                    <a:cubicBezTo>
                      <a:pt x="22" y="173"/>
                      <a:pt x="1" y="328"/>
                      <a:pt x="17" y="497"/>
                    </a:cubicBezTo>
                    <a:cubicBezTo>
                      <a:pt x="40" y="750"/>
                      <a:pt x="53" y="1004"/>
                      <a:pt x="83" y="1257"/>
                    </a:cubicBezTo>
                    <a:cubicBezTo>
                      <a:pt x="194" y="2172"/>
                      <a:pt x="231" y="2065"/>
                      <a:pt x="370" y="2319"/>
                    </a:cubicBezTo>
                    <a:cubicBezTo>
                      <a:pt x="433" y="2213"/>
                      <a:pt x="491" y="2157"/>
                      <a:pt x="503" y="2095"/>
                    </a:cubicBezTo>
                    <a:cubicBezTo>
                      <a:pt x="577" y="1644"/>
                      <a:pt x="765" y="169"/>
                      <a:pt x="338" y="9"/>
                    </a:cubicBezTo>
                    <a:cubicBezTo>
                      <a:pt x="320" y="3"/>
                      <a:pt x="301" y="0"/>
                      <a:pt x="2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6" name="Google Shape;11796;p47"/>
              <p:cNvSpPr/>
              <p:nvPr/>
            </p:nvSpPr>
            <p:spPr>
              <a:xfrm>
                <a:off x="3306560" y="2483524"/>
                <a:ext cx="40362" cy="148902"/>
              </a:xfrm>
              <a:custGeom>
                <a:avLst/>
                <a:gdLst/>
                <a:ahLst/>
                <a:cxnLst/>
                <a:rect l="l" t="t" r="r" b="b"/>
                <a:pathLst>
                  <a:path w="608" h="2243" extrusionOk="0">
                    <a:moveTo>
                      <a:pt x="309" y="1"/>
                    </a:moveTo>
                    <a:cubicBezTo>
                      <a:pt x="236" y="48"/>
                      <a:pt x="150" y="103"/>
                      <a:pt x="70" y="155"/>
                    </a:cubicBezTo>
                    <a:cubicBezTo>
                      <a:pt x="0" y="819"/>
                      <a:pt x="83" y="1994"/>
                      <a:pt x="352" y="2243"/>
                    </a:cubicBezTo>
                    <a:cubicBezTo>
                      <a:pt x="389" y="2233"/>
                      <a:pt x="421" y="2225"/>
                      <a:pt x="469" y="2214"/>
                    </a:cubicBezTo>
                    <a:cubicBezTo>
                      <a:pt x="556" y="1545"/>
                      <a:pt x="599" y="1491"/>
                      <a:pt x="606" y="432"/>
                    </a:cubicBezTo>
                    <a:cubicBezTo>
                      <a:pt x="607" y="239"/>
                      <a:pt x="549" y="72"/>
                      <a:pt x="3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11797;p47"/>
              <p:cNvSpPr/>
              <p:nvPr/>
            </p:nvSpPr>
            <p:spPr>
              <a:xfrm>
                <a:off x="3273367" y="2876463"/>
                <a:ext cx="49258" cy="137351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069" extrusionOk="0">
                    <a:moveTo>
                      <a:pt x="294" y="0"/>
                    </a:moveTo>
                    <a:cubicBezTo>
                      <a:pt x="82" y="70"/>
                      <a:pt x="1" y="227"/>
                      <a:pt x="25" y="425"/>
                    </a:cubicBezTo>
                    <a:cubicBezTo>
                      <a:pt x="215" y="1880"/>
                      <a:pt x="269" y="1787"/>
                      <a:pt x="380" y="2068"/>
                    </a:cubicBezTo>
                    <a:cubicBezTo>
                      <a:pt x="454" y="2015"/>
                      <a:pt x="516" y="1994"/>
                      <a:pt x="533" y="1951"/>
                    </a:cubicBezTo>
                    <a:cubicBezTo>
                      <a:pt x="742" y="1428"/>
                      <a:pt x="696" y="881"/>
                      <a:pt x="654" y="339"/>
                    </a:cubicBezTo>
                    <a:cubicBezTo>
                      <a:pt x="640" y="146"/>
                      <a:pt x="506" y="13"/>
                      <a:pt x="2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11798;p47"/>
              <p:cNvSpPr/>
              <p:nvPr/>
            </p:nvSpPr>
            <p:spPr>
              <a:xfrm>
                <a:off x="4107110" y="1896206"/>
                <a:ext cx="51581" cy="143192"/>
              </a:xfrm>
              <a:custGeom>
                <a:avLst/>
                <a:gdLst/>
                <a:ahLst/>
                <a:cxnLst/>
                <a:rect l="l" t="t" r="r" b="b"/>
                <a:pathLst>
                  <a:path w="777" h="2157" extrusionOk="0">
                    <a:moveTo>
                      <a:pt x="502" y="0"/>
                    </a:moveTo>
                    <a:cubicBezTo>
                      <a:pt x="455" y="0"/>
                      <a:pt x="399" y="21"/>
                      <a:pt x="360" y="26"/>
                    </a:cubicBezTo>
                    <a:cubicBezTo>
                      <a:pt x="88" y="631"/>
                      <a:pt x="1" y="1532"/>
                      <a:pt x="176" y="2156"/>
                    </a:cubicBezTo>
                    <a:cubicBezTo>
                      <a:pt x="271" y="2051"/>
                      <a:pt x="330" y="2008"/>
                      <a:pt x="359" y="1950"/>
                    </a:cubicBezTo>
                    <a:cubicBezTo>
                      <a:pt x="572" y="1480"/>
                      <a:pt x="662" y="976"/>
                      <a:pt x="742" y="471"/>
                    </a:cubicBezTo>
                    <a:cubicBezTo>
                      <a:pt x="777" y="244"/>
                      <a:pt x="692" y="88"/>
                      <a:pt x="547" y="10"/>
                    </a:cubicBezTo>
                    <a:cubicBezTo>
                      <a:pt x="534" y="3"/>
                      <a:pt x="519" y="0"/>
                      <a:pt x="5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11799;p47"/>
              <p:cNvSpPr/>
              <p:nvPr/>
            </p:nvSpPr>
            <p:spPr>
              <a:xfrm>
                <a:off x="2063878" y="2329641"/>
                <a:ext cx="44544" cy="230621"/>
              </a:xfrm>
              <a:custGeom>
                <a:avLst/>
                <a:gdLst/>
                <a:ahLst/>
                <a:cxnLst/>
                <a:rect l="l" t="t" r="r" b="b"/>
                <a:pathLst>
                  <a:path w="671" h="3474" extrusionOk="0">
                    <a:moveTo>
                      <a:pt x="306" y="208"/>
                    </a:moveTo>
                    <a:cubicBezTo>
                      <a:pt x="0" y="292"/>
                      <a:pt x="85" y="422"/>
                      <a:pt x="265" y="1776"/>
                    </a:cubicBezTo>
                    <a:cubicBezTo>
                      <a:pt x="143" y="2142"/>
                      <a:pt x="87" y="1967"/>
                      <a:pt x="500" y="3369"/>
                    </a:cubicBezTo>
                    <a:cubicBezTo>
                      <a:pt x="511" y="3404"/>
                      <a:pt x="573" y="3424"/>
                      <a:pt x="643" y="3473"/>
                    </a:cubicBezTo>
                    <a:cubicBezTo>
                      <a:pt x="670" y="3092"/>
                      <a:pt x="509" y="2767"/>
                      <a:pt x="521" y="2427"/>
                    </a:cubicBezTo>
                    <a:cubicBezTo>
                      <a:pt x="556" y="2386"/>
                      <a:pt x="589" y="2345"/>
                      <a:pt x="622" y="2304"/>
                    </a:cubicBezTo>
                    <a:cubicBezTo>
                      <a:pt x="373" y="0"/>
                      <a:pt x="512" y="598"/>
                      <a:pt x="306" y="20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0" name="Google Shape;11800;p47"/>
              <p:cNvSpPr/>
              <p:nvPr/>
            </p:nvSpPr>
            <p:spPr>
              <a:xfrm>
                <a:off x="4512198" y="1533671"/>
                <a:ext cx="51116" cy="178775"/>
              </a:xfrm>
              <a:custGeom>
                <a:avLst/>
                <a:gdLst/>
                <a:ahLst/>
                <a:cxnLst/>
                <a:rect l="l" t="t" r="r" b="b"/>
                <a:pathLst>
                  <a:path w="770" h="2693" extrusionOk="0">
                    <a:moveTo>
                      <a:pt x="607" y="1"/>
                    </a:moveTo>
                    <a:cubicBezTo>
                      <a:pt x="562" y="22"/>
                      <a:pt x="490" y="32"/>
                      <a:pt x="470" y="69"/>
                    </a:cubicBezTo>
                    <a:cubicBezTo>
                      <a:pt x="414" y="180"/>
                      <a:pt x="356" y="298"/>
                      <a:pt x="335" y="421"/>
                    </a:cubicBezTo>
                    <a:cubicBezTo>
                      <a:pt x="250" y="912"/>
                      <a:pt x="0" y="2226"/>
                      <a:pt x="144" y="2693"/>
                    </a:cubicBezTo>
                    <a:cubicBezTo>
                      <a:pt x="191" y="2666"/>
                      <a:pt x="232" y="2655"/>
                      <a:pt x="248" y="2630"/>
                    </a:cubicBezTo>
                    <a:cubicBezTo>
                      <a:pt x="461" y="2290"/>
                      <a:pt x="685" y="909"/>
                      <a:pt x="748" y="458"/>
                    </a:cubicBezTo>
                    <a:cubicBezTo>
                      <a:pt x="770" y="293"/>
                      <a:pt x="756" y="130"/>
                      <a:pt x="6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1" name="Google Shape;11801;p47"/>
              <p:cNvSpPr/>
              <p:nvPr/>
            </p:nvSpPr>
            <p:spPr>
              <a:xfrm>
                <a:off x="3726718" y="1844757"/>
                <a:ext cx="40097" cy="156669"/>
              </a:xfrm>
              <a:custGeom>
                <a:avLst/>
                <a:gdLst/>
                <a:ahLst/>
                <a:cxnLst/>
                <a:rect l="l" t="t" r="r" b="b"/>
                <a:pathLst>
                  <a:path w="604" h="2360" extrusionOk="0">
                    <a:moveTo>
                      <a:pt x="224" y="0"/>
                    </a:moveTo>
                    <a:cubicBezTo>
                      <a:pt x="15" y="300"/>
                      <a:pt x="0" y="331"/>
                      <a:pt x="19" y="593"/>
                    </a:cubicBezTo>
                    <a:cubicBezTo>
                      <a:pt x="63" y="1243"/>
                      <a:pt x="100" y="1965"/>
                      <a:pt x="276" y="2359"/>
                    </a:cubicBezTo>
                    <a:cubicBezTo>
                      <a:pt x="341" y="2275"/>
                      <a:pt x="403" y="2228"/>
                      <a:pt x="417" y="2171"/>
                    </a:cubicBezTo>
                    <a:cubicBezTo>
                      <a:pt x="536" y="1662"/>
                      <a:pt x="603" y="633"/>
                      <a:pt x="408" y="168"/>
                    </a:cubicBezTo>
                    <a:cubicBezTo>
                      <a:pt x="382" y="112"/>
                      <a:pt x="308" y="74"/>
                      <a:pt x="2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11802;p47"/>
              <p:cNvSpPr/>
              <p:nvPr/>
            </p:nvSpPr>
            <p:spPr>
              <a:xfrm>
                <a:off x="3094058" y="1838715"/>
                <a:ext cx="42619" cy="134961"/>
              </a:xfrm>
              <a:custGeom>
                <a:avLst/>
                <a:gdLst/>
                <a:ahLst/>
                <a:cxnLst/>
                <a:rect l="l" t="t" r="r" b="b"/>
                <a:pathLst>
                  <a:path w="642" h="2033" extrusionOk="0">
                    <a:moveTo>
                      <a:pt x="394" y="0"/>
                    </a:moveTo>
                    <a:cubicBezTo>
                      <a:pt x="283" y="0"/>
                      <a:pt x="209" y="46"/>
                      <a:pt x="178" y="141"/>
                    </a:cubicBezTo>
                    <a:cubicBezTo>
                      <a:pt x="0" y="689"/>
                      <a:pt x="75" y="1425"/>
                      <a:pt x="211" y="1979"/>
                    </a:cubicBezTo>
                    <a:cubicBezTo>
                      <a:pt x="217" y="2002"/>
                      <a:pt x="265" y="2015"/>
                      <a:pt x="295" y="2032"/>
                    </a:cubicBezTo>
                    <a:cubicBezTo>
                      <a:pt x="323" y="2015"/>
                      <a:pt x="373" y="2005"/>
                      <a:pt x="380" y="1980"/>
                    </a:cubicBezTo>
                    <a:cubicBezTo>
                      <a:pt x="515" y="1506"/>
                      <a:pt x="616" y="1023"/>
                      <a:pt x="631" y="528"/>
                    </a:cubicBezTo>
                    <a:cubicBezTo>
                      <a:pt x="641" y="124"/>
                      <a:pt x="582" y="155"/>
                      <a:pt x="475" y="7"/>
                    </a:cubicBezTo>
                    <a:cubicBezTo>
                      <a:pt x="446" y="2"/>
                      <a:pt x="419" y="0"/>
                      <a:pt x="3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11803;p47"/>
              <p:cNvSpPr/>
              <p:nvPr/>
            </p:nvSpPr>
            <p:spPr>
              <a:xfrm>
                <a:off x="3068366" y="2314372"/>
                <a:ext cx="37640" cy="143192"/>
              </a:xfrm>
              <a:custGeom>
                <a:avLst/>
                <a:gdLst/>
                <a:ahLst/>
                <a:cxnLst/>
                <a:rect l="l" t="t" r="r" b="b"/>
                <a:pathLst>
                  <a:path w="567" h="2157" extrusionOk="0">
                    <a:moveTo>
                      <a:pt x="235" y="0"/>
                    </a:moveTo>
                    <a:cubicBezTo>
                      <a:pt x="224" y="0"/>
                      <a:pt x="212" y="1"/>
                      <a:pt x="200" y="3"/>
                    </a:cubicBezTo>
                    <a:cubicBezTo>
                      <a:pt x="44" y="74"/>
                      <a:pt x="0" y="212"/>
                      <a:pt x="19" y="364"/>
                    </a:cubicBezTo>
                    <a:cubicBezTo>
                      <a:pt x="173" y="1542"/>
                      <a:pt x="246" y="1700"/>
                      <a:pt x="368" y="2071"/>
                    </a:cubicBezTo>
                    <a:cubicBezTo>
                      <a:pt x="381" y="2109"/>
                      <a:pt x="447" y="2129"/>
                      <a:pt x="487" y="2156"/>
                    </a:cubicBezTo>
                    <a:cubicBezTo>
                      <a:pt x="518" y="2119"/>
                      <a:pt x="556" y="2093"/>
                      <a:pt x="555" y="2069"/>
                    </a:cubicBezTo>
                    <a:cubicBezTo>
                      <a:pt x="565" y="446"/>
                      <a:pt x="567" y="482"/>
                      <a:pt x="455" y="167"/>
                    </a:cubicBezTo>
                    <a:cubicBezTo>
                      <a:pt x="420" y="71"/>
                      <a:pt x="347" y="0"/>
                      <a:pt x="2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11804;p47"/>
              <p:cNvSpPr/>
              <p:nvPr/>
            </p:nvSpPr>
            <p:spPr>
              <a:xfrm>
                <a:off x="4868294" y="1454473"/>
                <a:ext cx="31400" cy="190459"/>
              </a:xfrm>
              <a:custGeom>
                <a:avLst/>
                <a:gdLst/>
                <a:ahLst/>
                <a:cxnLst/>
                <a:rect l="l" t="t" r="r" b="b"/>
                <a:pathLst>
                  <a:path w="473" h="2869" extrusionOk="0">
                    <a:moveTo>
                      <a:pt x="232" y="1"/>
                    </a:moveTo>
                    <a:cubicBezTo>
                      <a:pt x="62" y="176"/>
                      <a:pt x="1" y="165"/>
                      <a:pt x="13" y="423"/>
                    </a:cubicBezTo>
                    <a:cubicBezTo>
                      <a:pt x="115" y="2753"/>
                      <a:pt x="101" y="2869"/>
                      <a:pt x="184" y="2869"/>
                    </a:cubicBezTo>
                    <a:cubicBezTo>
                      <a:pt x="192" y="2869"/>
                      <a:pt x="202" y="2867"/>
                      <a:pt x="214" y="2867"/>
                    </a:cubicBezTo>
                    <a:cubicBezTo>
                      <a:pt x="370" y="2584"/>
                      <a:pt x="473" y="1465"/>
                      <a:pt x="375" y="324"/>
                    </a:cubicBezTo>
                    <a:cubicBezTo>
                      <a:pt x="368" y="242"/>
                      <a:pt x="307" y="167"/>
                      <a:pt x="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11805;p47"/>
              <p:cNvSpPr/>
              <p:nvPr/>
            </p:nvSpPr>
            <p:spPr>
              <a:xfrm>
                <a:off x="3533999" y="1940220"/>
                <a:ext cx="33392" cy="165232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489" extrusionOk="0">
                    <a:moveTo>
                      <a:pt x="230" y="1"/>
                    </a:moveTo>
                    <a:cubicBezTo>
                      <a:pt x="209" y="1"/>
                      <a:pt x="185" y="18"/>
                      <a:pt x="89" y="80"/>
                    </a:cubicBezTo>
                    <a:cubicBezTo>
                      <a:pt x="1" y="628"/>
                      <a:pt x="36" y="1691"/>
                      <a:pt x="165" y="2310"/>
                    </a:cubicBezTo>
                    <a:cubicBezTo>
                      <a:pt x="178" y="2374"/>
                      <a:pt x="229" y="2429"/>
                      <a:pt x="265" y="2488"/>
                    </a:cubicBezTo>
                    <a:cubicBezTo>
                      <a:pt x="295" y="2483"/>
                      <a:pt x="325" y="2480"/>
                      <a:pt x="357" y="2472"/>
                    </a:cubicBezTo>
                    <a:cubicBezTo>
                      <a:pt x="482" y="36"/>
                      <a:pt x="503" y="197"/>
                      <a:pt x="303" y="19"/>
                    </a:cubicBezTo>
                    <a:cubicBezTo>
                      <a:pt x="261" y="10"/>
                      <a:pt x="246" y="1"/>
                      <a:pt x="2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11806;p47"/>
              <p:cNvSpPr/>
              <p:nvPr/>
            </p:nvSpPr>
            <p:spPr>
              <a:xfrm>
                <a:off x="3475778" y="1627807"/>
                <a:ext cx="33458" cy="162046"/>
              </a:xfrm>
              <a:custGeom>
                <a:avLst/>
                <a:gdLst/>
                <a:ahLst/>
                <a:cxnLst/>
                <a:rect l="l" t="t" r="r" b="b"/>
                <a:pathLst>
                  <a:path w="504" h="2441" extrusionOk="0">
                    <a:moveTo>
                      <a:pt x="420" y="1"/>
                    </a:moveTo>
                    <a:cubicBezTo>
                      <a:pt x="332" y="16"/>
                      <a:pt x="267" y="26"/>
                      <a:pt x="173" y="41"/>
                    </a:cubicBezTo>
                    <a:cubicBezTo>
                      <a:pt x="38" y="807"/>
                      <a:pt x="1" y="2036"/>
                      <a:pt x="79" y="2335"/>
                    </a:cubicBezTo>
                    <a:cubicBezTo>
                      <a:pt x="92" y="2380"/>
                      <a:pt x="108" y="2440"/>
                      <a:pt x="173" y="2440"/>
                    </a:cubicBezTo>
                    <a:cubicBezTo>
                      <a:pt x="193" y="2440"/>
                      <a:pt x="217" y="2435"/>
                      <a:pt x="247" y="2422"/>
                    </a:cubicBezTo>
                    <a:cubicBezTo>
                      <a:pt x="473" y="1136"/>
                      <a:pt x="504" y="1160"/>
                      <a:pt x="499" y="328"/>
                    </a:cubicBezTo>
                    <a:cubicBezTo>
                      <a:pt x="498" y="224"/>
                      <a:pt x="450" y="122"/>
                      <a:pt x="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11807;p47"/>
              <p:cNvSpPr/>
              <p:nvPr/>
            </p:nvSpPr>
            <p:spPr>
              <a:xfrm>
                <a:off x="4701731" y="1381713"/>
                <a:ext cx="30072" cy="179903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710" extrusionOk="0">
                    <a:moveTo>
                      <a:pt x="176" y="0"/>
                    </a:moveTo>
                    <a:cubicBezTo>
                      <a:pt x="173" y="0"/>
                      <a:pt x="169" y="1"/>
                      <a:pt x="165" y="1"/>
                    </a:cubicBezTo>
                    <a:cubicBezTo>
                      <a:pt x="1" y="72"/>
                      <a:pt x="4" y="225"/>
                      <a:pt x="12" y="369"/>
                    </a:cubicBezTo>
                    <a:cubicBezTo>
                      <a:pt x="148" y="2710"/>
                      <a:pt x="130" y="2306"/>
                      <a:pt x="238" y="2558"/>
                    </a:cubicBezTo>
                    <a:cubicBezTo>
                      <a:pt x="271" y="2552"/>
                      <a:pt x="304" y="2548"/>
                      <a:pt x="336" y="2543"/>
                    </a:cubicBezTo>
                    <a:cubicBezTo>
                      <a:pt x="444" y="624"/>
                      <a:pt x="453" y="947"/>
                      <a:pt x="351" y="162"/>
                    </a:cubicBezTo>
                    <a:cubicBezTo>
                      <a:pt x="339" y="73"/>
                      <a:pt x="28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11808;p47"/>
              <p:cNvSpPr/>
              <p:nvPr/>
            </p:nvSpPr>
            <p:spPr>
              <a:xfrm>
                <a:off x="4303348" y="1554716"/>
                <a:ext cx="76144" cy="148902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243" extrusionOk="0">
                    <a:moveTo>
                      <a:pt x="1018" y="1"/>
                    </a:moveTo>
                    <a:cubicBezTo>
                      <a:pt x="792" y="53"/>
                      <a:pt x="787" y="48"/>
                      <a:pt x="742" y="128"/>
                    </a:cubicBezTo>
                    <a:cubicBezTo>
                      <a:pt x="388" y="747"/>
                      <a:pt x="132" y="1401"/>
                      <a:pt x="0" y="2229"/>
                    </a:cubicBezTo>
                    <a:cubicBezTo>
                      <a:pt x="173" y="2094"/>
                      <a:pt x="213" y="2243"/>
                      <a:pt x="1045" y="401"/>
                    </a:cubicBezTo>
                    <a:cubicBezTo>
                      <a:pt x="1104" y="273"/>
                      <a:pt x="1146" y="125"/>
                      <a:pt x="10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11809;p47"/>
              <p:cNvSpPr/>
              <p:nvPr/>
            </p:nvSpPr>
            <p:spPr>
              <a:xfrm>
                <a:off x="3657742" y="1955422"/>
                <a:ext cx="32595" cy="15839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6" extrusionOk="0">
                    <a:moveTo>
                      <a:pt x="176" y="0"/>
                    </a:moveTo>
                    <a:cubicBezTo>
                      <a:pt x="122" y="104"/>
                      <a:pt x="37" y="194"/>
                      <a:pt x="31" y="285"/>
                    </a:cubicBezTo>
                    <a:cubicBezTo>
                      <a:pt x="1" y="946"/>
                      <a:pt x="104" y="1597"/>
                      <a:pt x="221" y="2243"/>
                    </a:cubicBezTo>
                    <a:cubicBezTo>
                      <a:pt x="229" y="2286"/>
                      <a:pt x="281" y="2320"/>
                      <a:pt x="337" y="2386"/>
                    </a:cubicBezTo>
                    <a:cubicBezTo>
                      <a:pt x="415" y="1954"/>
                      <a:pt x="491" y="1987"/>
                      <a:pt x="452" y="392"/>
                    </a:cubicBezTo>
                    <a:cubicBezTo>
                      <a:pt x="449" y="254"/>
                      <a:pt x="416" y="99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11810;p47"/>
              <p:cNvSpPr/>
              <p:nvPr/>
            </p:nvSpPr>
            <p:spPr>
              <a:xfrm>
                <a:off x="2230042" y="2056329"/>
                <a:ext cx="61273" cy="174327"/>
              </a:xfrm>
              <a:custGeom>
                <a:avLst/>
                <a:gdLst/>
                <a:ahLst/>
                <a:cxnLst/>
                <a:rect l="l" t="t" r="r" b="b"/>
                <a:pathLst>
                  <a:path w="923" h="2626" extrusionOk="0">
                    <a:moveTo>
                      <a:pt x="174" y="0"/>
                    </a:moveTo>
                    <a:cubicBezTo>
                      <a:pt x="127" y="40"/>
                      <a:pt x="86" y="73"/>
                      <a:pt x="1" y="143"/>
                    </a:cubicBezTo>
                    <a:cubicBezTo>
                      <a:pt x="205" y="964"/>
                      <a:pt x="462" y="1737"/>
                      <a:pt x="757" y="2497"/>
                    </a:cubicBezTo>
                    <a:cubicBezTo>
                      <a:pt x="772" y="2535"/>
                      <a:pt x="823" y="2562"/>
                      <a:pt x="889" y="2625"/>
                    </a:cubicBezTo>
                    <a:cubicBezTo>
                      <a:pt x="923" y="2039"/>
                      <a:pt x="614" y="872"/>
                      <a:pt x="444" y="307"/>
                    </a:cubicBezTo>
                    <a:cubicBezTo>
                      <a:pt x="419" y="222"/>
                      <a:pt x="369" y="141"/>
                      <a:pt x="315" y="70"/>
                    </a:cubicBezTo>
                    <a:cubicBezTo>
                      <a:pt x="287" y="34"/>
                      <a:pt x="223" y="24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11811;p47"/>
              <p:cNvSpPr/>
              <p:nvPr/>
            </p:nvSpPr>
            <p:spPr>
              <a:xfrm>
                <a:off x="3692595" y="2480005"/>
                <a:ext cx="44279" cy="143392"/>
              </a:xfrm>
              <a:custGeom>
                <a:avLst/>
                <a:gdLst/>
                <a:ahLst/>
                <a:cxnLst/>
                <a:rect l="l" t="t" r="r" b="b"/>
                <a:pathLst>
                  <a:path w="667" h="2160" extrusionOk="0">
                    <a:moveTo>
                      <a:pt x="529" y="1"/>
                    </a:moveTo>
                    <a:cubicBezTo>
                      <a:pt x="447" y="7"/>
                      <a:pt x="362" y="12"/>
                      <a:pt x="243" y="22"/>
                    </a:cubicBezTo>
                    <a:cubicBezTo>
                      <a:pt x="47" y="725"/>
                      <a:pt x="1" y="1422"/>
                      <a:pt x="146" y="2160"/>
                    </a:cubicBezTo>
                    <a:cubicBezTo>
                      <a:pt x="185" y="2103"/>
                      <a:pt x="241" y="2051"/>
                      <a:pt x="261" y="1989"/>
                    </a:cubicBezTo>
                    <a:cubicBezTo>
                      <a:pt x="344" y="1709"/>
                      <a:pt x="447" y="1431"/>
                      <a:pt x="491" y="1144"/>
                    </a:cubicBezTo>
                    <a:cubicBezTo>
                      <a:pt x="541" y="820"/>
                      <a:pt x="666" y="502"/>
                      <a:pt x="608" y="168"/>
                    </a:cubicBezTo>
                    <a:cubicBezTo>
                      <a:pt x="598" y="118"/>
                      <a:pt x="562" y="71"/>
                      <a:pt x="5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47"/>
              <p:cNvSpPr/>
              <p:nvPr/>
            </p:nvSpPr>
            <p:spPr>
              <a:xfrm>
                <a:off x="3826230" y="1927474"/>
                <a:ext cx="34919" cy="15766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375" extrusionOk="0">
                    <a:moveTo>
                      <a:pt x="251" y="1"/>
                    </a:moveTo>
                    <a:cubicBezTo>
                      <a:pt x="156" y="1"/>
                      <a:pt x="112" y="28"/>
                      <a:pt x="45" y="181"/>
                    </a:cubicBezTo>
                    <a:cubicBezTo>
                      <a:pt x="0" y="282"/>
                      <a:pt x="159" y="1912"/>
                      <a:pt x="164" y="1967"/>
                    </a:cubicBezTo>
                    <a:cubicBezTo>
                      <a:pt x="176" y="2092"/>
                      <a:pt x="179" y="2243"/>
                      <a:pt x="337" y="2374"/>
                    </a:cubicBezTo>
                    <a:cubicBezTo>
                      <a:pt x="385" y="2143"/>
                      <a:pt x="450" y="1952"/>
                      <a:pt x="461" y="1759"/>
                    </a:cubicBezTo>
                    <a:cubicBezTo>
                      <a:pt x="492" y="1200"/>
                      <a:pt x="526" y="639"/>
                      <a:pt x="461" y="9"/>
                    </a:cubicBezTo>
                    <a:cubicBezTo>
                      <a:pt x="368" y="9"/>
                      <a:pt x="302" y="1"/>
                      <a:pt x="2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47"/>
              <p:cNvSpPr/>
              <p:nvPr/>
            </p:nvSpPr>
            <p:spPr>
              <a:xfrm>
                <a:off x="3215943" y="2059117"/>
                <a:ext cx="48196" cy="120356"/>
              </a:xfrm>
              <a:custGeom>
                <a:avLst/>
                <a:gdLst/>
                <a:ahLst/>
                <a:cxnLst/>
                <a:rect l="l" t="t" r="r" b="b"/>
                <a:pathLst>
                  <a:path w="726" h="1813" extrusionOk="0">
                    <a:moveTo>
                      <a:pt x="310" y="1"/>
                    </a:moveTo>
                    <a:cubicBezTo>
                      <a:pt x="66" y="189"/>
                      <a:pt x="0" y="288"/>
                      <a:pt x="26" y="548"/>
                    </a:cubicBezTo>
                    <a:cubicBezTo>
                      <a:pt x="128" y="1616"/>
                      <a:pt x="224" y="1812"/>
                      <a:pt x="332" y="1812"/>
                    </a:cubicBezTo>
                    <a:cubicBezTo>
                      <a:pt x="356" y="1812"/>
                      <a:pt x="381" y="1802"/>
                      <a:pt x="406" y="1790"/>
                    </a:cubicBezTo>
                    <a:cubicBezTo>
                      <a:pt x="447" y="1630"/>
                      <a:pt x="500" y="1456"/>
                      <a:pt x="529" y="1280"/>
                    </a:cubicBezTo>
                    <a:cubicBezTo>
                      <a:pt x="670" y="426"/>
                      <a:pt x="725" y="115"/>
                      <a:pt x="3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47"/>
              <p:cNvSpPr/>
              <p:nvPr/>
            </p:nvSpPr>
            <p:spPr>
              <a:xfrm>
                <a:off x="3120811" y="2974980"/>
                <a:ext cx="40428" cy="131044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974" extrusionOk="0">
                    <a:moveTo>
                      <a:pt x="272" y="0"/>
                    </a:moveTo>
                    <a:cubicBezTo>
                      <a:pt x="191" y="0"/>
                      <a:pt x="109" y="39"/>
                      <a:pt x="74" y="113"/>
                    </a:cubicBezTo>
                    <a:cubicBezTo>
                      <a:pt x="36" y="193"/>
                      <a:pt x="0" y="286"/>
                      <a:pt x="3" y="371"/>
                    </a:cubicBezTo>
                    <a:cubicBezTo>
                      <a:pt x="21" y="848"/>
                      <a:pt x="101" y="1315"/>
                      <a:pt x="261" y="1767"/>
                    </a:cubicBezTo>
                    <a:cubicBezTo>
                      <a:pt x="280" y="1816"/>
                      <a:pt x="314" y="1860"/>
                      <a:pt x="381" y="1974"/>
                    </a:cubicBezTo>
                    <a:cubicBezTo>
                      <a:pt x="608" y="1353"/>
                      <a:pt x="561" y="839"/>
                      <a:pt x="547" y="331"/>
                    </a:cubicBezTo>
                    <a:cubicBezTo>
                      <a:pt x="545" y="247"/>
                      <a:pt x="493" y="157"/>
                      <a:pt x="444" y="84"/>
                    </a:cubicBezTo>
                    <a:cubicBezTo>
                      <a:pt x="406" y="27"/>
                      <a:pt x="339" y="0"/>
                      <a:pt x="2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47"/>
              <p:cNvSpPr/>
              <p:nvPr/>
            </p:nvSpPr>
            <p:spPr>
              <a:xfrm>
                <a:off x="4183653" y="1926876"/>
                <a:ext cx="47731" cy="129318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948" extrusionOk="0">
                    <a:moveTo>
                      <a:pt x="588" y="1"/>
                    </a:moveTo>
                    <a:cubicBezTo>
                      <a:pt x="496" y="5"/>
                      <a:pt x="397" y="10"/>
                      <a:pt x="322" y="13"/>
                    </a:cubicBezTo>
                    <a:cubicBezTo>
                      <a:pt x="84" y="324"/>
                      <a:pt x="126" y="669"/>
                      <a:pt x="63" y="986"/>
                    </a:cubicBezTo>
                    <a:cubicBezTo>
                      <a:pt x="4" y="1286"/>
                      <a:pt x="0" y="1597"/>
                      <a:pt x="59" y="1947"/>
                    </a:cubicBezTo>
                    <a:cubicBezTo>
                      <a:pt x="323" y="1767"/>
                      <a:pt x="341" y="1501"/>
                      <a:pt x="420" y="1275"/>
                    </a:cubicBezTo>
                    <a:cubicBezTo>
                      <a:pt x="716" y="431"/>
                      <a:pt x="719" y="365"/>
                      <a:pt x="5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47"/>
              <p:cNvSpPr/>
              <p:nvPr/>
            </p:nvSpPr>
            <p:spPr>
              <a:xfrm>
                <a:off x="3192376" y="1778835"/>
                <a:ext cx="48063" cy="13549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2041" extrusionOk="0">
                    <a:moveTo>
                      <a:pt x="471" y="0"/>
                    </a:moveTo>
                    <a:cubicBezTo>
                      <a:pt x="237" y="254"/>
                      <a:pt x="198" y="334"/>
                      <a:pt x="147" y="623"/>
                    </a:cubicBezTo>
                    <a:cubicBezTo>
                      <a:pt x="12" y="1343"/>
                      <a:pt x="0" y="1765"/>
                      <a:pt x="105" y="2040"/>
                    </a:cubicBezTo>
                    <a:cubicBezTo>
                      <a:pt x="136" y="2022"/>
                      <a:pt x="184" y="2015"/>
                      <a:pt x="197" y="1989"/>
                    </a:cubicBezTo>
                    <a:cubicBezTo>
                      <a:pt x="457" y="1503"/>
                      <a:pt x="580" y="972"/>
                      <a:pt x="681" y="435"/>
                    </a:cubicBezTo>
                    <a:cubicBezTo>
                      <a:pt x="723" y="207"/>
                      <a:pt x="604" y="149"/>
                      <a:pt x="4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47"/>
              <p:cNvSpPr/>
              <p:nvPr/>
            </p:nvSpPr>
            <p:spPr>
              <a:xfrm>
                <a:off x="5221202" y="2663297"/>
                <a:ext cx="81189" cy="16058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419" extrusionOk="0">
                    <a:moveTo>
                      <a:pt x="1075" y="232"/>
                    </a:moveTo>
                    <a:lnTo>
                      <a:pt x="1075" y="232"/>
                    </a:lnTo>
                    <a:cubicBezTo>
                      <a:pt x="927" y="336"/>
                      <a:pt x="1104" y="1"/>
                      <a:pt x="1" y="2418"/>
                    </a:cubicBezTo>
                    <a:cubicBezTo>
                      <a:pt x="127" y="2391"/>
                      <a:pt x="190" y="2396"/>
                      <a:pt x="218" y="2368"/>
                    </a:cubicBezTo>
                    <a:cubicBezTo>
                      <a:pt x="665" y="1903"/>
                      <a:pt x="944" y="1335"/>
                      <a:pt x="1179" y="744"/>
                    </a:cubicBezTo>
                    <a:cubicBezTo>
                      <a:pt x="1222" y="633"/>
                      <a:pt x="1212" y="494"/>
                      <a:pt x="1199" y="372"/>
                    </a:cubicBezTo>
                    <a:cubicBezTo>
                      <a:pt x="1193" y="322"/>
                      <a:pt x="1116" y="276"/>
                      <a:pt x="1075" y="2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47"/>
              <p:cNvSpPr/>
              <p:nvPr/>
            </p:nvSpPr>
            <p:spPr>
              <a:xfrm>
                <a:off x="3555043" y="1680318"/>
                <a:ext cx="26886" cy="16656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2509" extrusionOk="0">
                    <a:moveTo>
                      <a:pt x="234" y="1"/>
                    </a:moveTo>
                    <a:cubicBezTo>
                      <a:pt x="32" y="115"/>
                      <a:pt x="1" y="163"/>
                      <a:pt x="74" y="2509"/>
                    </a:cubicBezTo>
                    <a:cubicBezTo>
                      <a:pt x="181" y="2456"/>
                      <a:pt x="234" y="2445"/>
                      <a:pt x="237" y="2426"/>
                    </a:cubicBezTo>
                    <a:cubicBezTo>
                      <a:pt x="382" y="1754"/>
                      <a:pt x="402" y="1951"/>
                      <a:pt x="405" y="418"/>
                    </a:cubicBezTo>
                    <a:cubicBezTo>
                      <a:pt x="405" y="310"/>
                      <a:pt x="385" y="200"/>
                      <a:pt x="353" y="97"/>
                    </a:cubicBezTo>
                    <a:cubicBezTo>
                      <a:pt x="341" y="55"/>
                      <a:pt x="273" y="32"/>
                      <a:pt x="2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47"/>
              <p:cNvSpPr/>
              <p:nvPr/>
            </p:nvSpPr>
            <p:spPr>
              <a:xfrm>
                <a:off x="3131566" y="2751724"/>
                <a:ext cx="40694" cy="12653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1906" extrusionOk="0">
                    <a:moveTo>
                      <a:pt x="244" y="1"/>
                    </a:moveTo>
                    <a:cubicBezTo>
                      <a:pt x="200" y="32"/>
                      <a:pt x="143" y="69"/>
                      <a:pt x="70" y="118"/>
                    </a:cubicBezTo>
                    <a:cubicBezTo>
                      <a:pt x="1" y="724"/>
                      <a:pt x="112" y="1255"/>
                      <a:pt x="297" y="1773"/>
                    </a:cubicBezTo>
                    <a:cubicBezTo>
                      <a:pt x="317" y="1829"/>
                      <a:pt x="348" y="1905"/>
                      <a:pt x="431" y="1905"/>
                    </a:cubicBezTo>
                    <a:cubicBezTo>
                      <a:pt x="451" y="1905"/>
                      <a:pt x="475" y="1901"/>
                      <a:pt x="503" y="1890"/>
                    </a:cubicBezTo>
                    <a:cubicBezTo>
                      <a:pt x="601" y="738"/>
                      <a:pt x="612" y="1064"/>
                      <a:pt x="486" y="220"/>
                    </a:cubicBezTo>
                    <a:cubicBezTo>
                      <a:pt x="476" y="157"/>
                      <a:pt x="413" y="98"/>
                      <a:pt x="366" y="45"/>
                    </a:cubicBezTo>
                    <a:cubicBezTo>
                      <a:pt x="346" y="22"/>
                      <a:pt x="303" y="20"/>
                      <a:pt x="2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47"/>
              <p:cNvSpPr/>
              <p:nvPr/>
            </p:nvSpPr>
            <p:spPr>
              <a:xfrm>
                <a:off x="2322784" y="3034927"/>
                <a:ext cx="65655" cy="112788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699" extrusionOk="0">
                    <a:moveTo>
                      <a:pt x="223" y="0"/>
                    </a:moveTo>
                    <a:cubicBezTo>
                      <a:pt x="28" y="157"/>
                      <a:pt x="1" y="204"/>
                      <a:pt x="75" y="397"/>
                    </a:cubicBezTo>
                    <a:cubicBezTo>
                      <a:pt x="248" y="856"/>
                      <a:pt x="478" y="1285"/>
                      <a:pt x="804" y="1657"/>
                    </a:cubicBezTo>
                    <a:cubicBezTo>
                      <a:pt x="828" y="1684"/>
                      <a:pt x="854" y="1698"/>
                      <a:pt x="881" y="1698"/>
                    </a:cubicBezTo>
                    <a:cubicBezTo>
                      <a:pt x="917" y="1698"/>
                      <a:pt x="954" y="1673"/>
                      <a:pt x="989" y="1625"/>
                    </a:cubicBezTo>
                    <a:cubicBezTo>
                      <a:pt x="948" y="1121"/>
                      <a:pt x="723" y="667"/>
                      <a:pt x="517" y="206"/>
                    </a:cubicBezTo>
                    <a:cubicBezTo>
                      <a:pt x="463" y="88"/>
                      <a:pt x="368" y="2"/>
                      <a:pt x="2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47"/>
              <p:cNvSpPr/>
              <p:nvPr/>
            </p:nvSpPr>
            <p:spPr>
              <a:xfrm>
                <a:off x="3519526" y="2433004"/>
                <a:ext cx="37972" cy="133235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007" extrusionOk="0">
                    <a:moveTo>
                      <a:pt x="292" y="1"/>
                    </a:moveTo>
                    <a:cubicBezTo>
                      <a:pt x="290" y="1"/>
                      <a:pt x="289" y="1"/>
                      <a:pt x="287" y="1"/>
                    </a:cubicBezTo>
                    <a:cubicBezTo>
                      <a:pt x="1" y="96"/>
                      <a:pt x="20" y="279"/>
                      <a:pt x="51" y="1815"/>
                    </a:cubicBezTo>
                    <a:cubicBezTo>
                      <a:pt x="52" y="1874"/>
                      <a:pt x="115" y="1931"/>
                      <a:pt x="159" y="2007"/>
                    </a:cubicBezTo>
                    <a:cubicBezTo>
                      <a:pt x="344" y="1640"/>
                      <a:pt x="572" y="591"/>
                      <a:pt x="538" y="241"/>
                    </a:cubicBezTo>
                    <a:cubicBezTo>
                      <a:pt x="525" y="108"/>
                      <a:pt x="454" y="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47"/>
              <p:cNvSpPr/>
              <p:nvPr/>
            </p:nvSpPr>
            <p:spPr>
              <a:xfrm>
                <a:off x="3742252" y="1489724"/>
                <a:ext cx="56626" cy="171074"/>
              </a:xfrm>
              <a:custGeom>
                <a:avLst/>
                <a:gdLst/>
                <a:ahLst/>
                <a:cxnLst/>
                <a:rect l="l" t="t" r="r" b="b"/>
                <a:pathLst>
                  <a:path w="853" h="2577" extrusionOk="0">
                    <a:moveTo>
                      <a:pt x="202" y="0"/>
                    </a:moveTo>
                    <a:cubicBezTo>
                      <a:pt x="151" y="0"/>
                      <a:pt x="86" y="35"/>
                      <a:pt x="0" y="107"/>
                    </a:cubicBezTo>
                    <a:cubicBezTo>
                      <a:pt x="821" y="2576"/>
                      <a:pt x="691" y="2250"/>
                      <a:pt x="811" y="2340"/>
                    </a:cubicBezTo>
                    <a:cubicBezTo>
                      <a:pt x="826" y="2286"/>
                      <a:pt x="853" y="2236"/>
                      <a:pt x="850" y="2187"/>
                    </a:cubicBezTo>
                    <a:cubicBezTo>
                      <a:pt x="826" y="1486"/>
                      <a:pt x="669" y="815"/>
                      <a:pt x="383" y="174"/>
                    </a:cubicBezTo>
                    <a:cubicBezTo>
                      <a:pt x="362" y="126"/>
                      <a:pt x="318" y="86"/>
                      <a:pt x="285" y="44"/>
                    </a:cubicBezTo>
                    <a:cubicBezTo>
                      <a:pt x="262" y="15"/>
                      <a:pt x="235" y="0"/>
                      <a:pt x="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47"/>
              <p:cNvSpPr/>
              <p:nvPr/>
            </p:nvSpPr>
            <p:spPr>
              <a:xfrm>
                <a:off x="2098863" y="2057258"/>
                <a:ext cx="35118" cy="189330"/>
              </a:xfrm>
              <a:custGeom>
                <a:avLst/>
                <a:gdLst/>
                <a:ahLst/>
                <a:cxnLst/>
                <a:rect l="l" t="t" r="r" b="b"/>
                <a:pathLst>
                  <a:path w="529" h="2852" extrusionOk="0">
                    <a:moveTo>
                      <a:pt x="212" y="212"/>
                    </a:moveTo>
                    <a:cubicBezTo>
                      <a:pt x="132" y="289"/>
                      <a:pt x="61" y="329"/>
                      <a:pt x="46" y="383"/>
                    </a:cubicBezTo>
                    <a:cubicBezTo>
                      <a:pt x="18" y="486"/>
                      <a:pt x="1" y="599"/>
                      <a:pt x="13" y="705"/>
                    </a:cubicBezTo>
                    <a:cubicBezTo>
                      <a:pt x="166" y="2077"/>
                      <a:pt x="221" y="2197"/>
                      <a:pt x="369" y="2741"/>
                    </a:cubicBezTo>
                    <a:cubicBezTo>
                      <a:pt x="379" y="2776"/>
                      <a:pt x="444" y="2794"/>
                      <a:pt x="529" y="2852"/>
                    </a:cubicBezTo>
                    <a:cubicBezTo>
                      <a:pt x="305" y="0"/>
                      <a:pt x="375" y="548"/>
                      <a:pt x="212" y="2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47"/>
              <p:cNvSpPr/>
              <p:nvPr/>
            </p:nvSpPr>
            <p:spPr>
              <a:xfrm>
                <a:off x="4256213" y="1526833"/>
                <a:ext cx="78401" cy="132836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2001" extrusionOk="0">
                    <a:moveTo>
                      <a:pt x="1011" y="1"/>
                    </a:moveTo>
                    <a:cubicBezTo>
                      <a:pt x="753" y="3"/>
                      <a:pt x="735" y="8"/>
                      <a:pt x="660" y="124"/>
                    </a:cubicBezTo>
                    <a:cubicBezTo>
                      <a:pt x="339" y="617"/>
                      <a:pt x="115" y="1150"/>
                      <a:pt x="12" y="1730"/>
                    </a:cubicBezTo>
                    <a:cubicBezTo>
                      <a:pt x="0" y="1796"/>
                      <a:pt x="28" y="1866"/>
                      <a:pt x="45" y="2000"/>
                    </a:cubicBezTo>
                    <a:cubicBezTo>
                      <a:pt x="136" y="1883"/>
                      <a:pt x="200" y="1823"/>
                      <a:pt x="241" y="1748"/>
                    </a:cubicBezTo>
                    <a:cubicBezTo>
                      <a:pt x="1180" y="59"/>
                      <a:pt x="1032" y="306"/>
                      <a:pt x="10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11825;p47"/>
              <p:cNvSpPr/>
              <p:nvPr/>
            </p:nvSpPr>
            <p:spPr>
              <a:xfrm>
                <a:off x="4701996" y="1958941"/>
                <a:ext cx="30205" cy="171937"/>
              </a:xfrm>
              <a:custGeom>
                <a:avLst/>
                <a:gdLst/>
                <a:ahLst/>
                <a:cxnLst/>
                <a:rect l="l" t="t" r="r" b="b"/>
                <a:pathLst>
                  <a:path w="455" h="2590" extrusionOk="0">
                    <a:moveTo>
                      <a:pt x="282" y="0"/>
                    </a:moveTo>
                    <a:cubicBezTo>
                      <a:pt x="135" y="58"/>
                      <a:pt x="109" y="163"/>
                      <a:pt x="103" y="275"/>
                    </a:cubicBezTo>
                    <a:cubicBezTo>
                      <a:pt x="0" y="2589"/>
                      <a:pt x="10" y="2206"/>
                      <a:pt x="68" y="2444"/>
                    </a:cubicBezTo>
                    <a:cubicBezTo>
                      <a:pt x="133" y="2374"/>
                      <a:pt x="203" y="2333"/>
                      <a:pt x="217" y="2278"/>
                    </a:cubicBezTo>
                    <a:cubicBezTo>
                      <a:pt x="355" y="1707"/>
                      <a:pt x="412" y="1125"/>
                      <a:pt x="448" y="541"/>
                    </a:cubicBezTo>
                    <a:cubicBezTo>
                      <a:pt x="454" y="418"/>
                      <a:pt x="430" y="287"/>
                      <a:pt x="399" y="165"/>
                    </a:cubicBezTo>
                    <a:cubicBezTo>
                      <a:pt x="383" y="104"/>
                      <a:pt x="323" y="57"/>
                      <a:pt x="2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47"/>
              <p:cNvSpPr/>
              <p:nvPr/>
            </p:nvSpPr>
            <p:spPr>
              <a:xfrm>
                <a:off x="2188949" y="2171177"/>
                <a:ext cx="50984" cy="161647"/>
              </a:xfrm>
              <a:custGeom>
                <a:avLst/>
                <a:gdLst/>
                <a:ahLst/>
                <a:cxnLst/>
                <a:rect l="l" t="t" r="r" b="b"/>
                <a:pathLst>
                  <a:path w="768" h="2435" extrusionOk="0">
                    <a:moveTo>
                      <a:pt x="273" y="0"/>
                    </a:moveTo>
                    <a:cubicBezTo>
                      <a:pt x="177" y="87"/>
                      <a:pt x="113" y="117"/>
                      <a:pt x="103" y="156"/>
                    </a:cubicBezTo>
                    <a:cubicBezTo>
                      <a:pt x="0" y="672"/>
                      <a:pt x="342" y="1778"/>
                      <a:pt x="586" y="2313"/>
                    </a:cubicBezTo>
                    <a:cubicBezTo>
                      <a:pt x="604" y="2353"/>
                      <a:pt x="665" y="2374"/>
                      <a:pt x="744" y="2435"/>
                    </a:cubicBezTo>
                    <a:cubicBezTo>
                      <a:pt x="745" y="2272"/>
                      <a:pt x="768" y="2145"/>
                      <a:pt x="744" y="2028"/>
                    </a:cubicBezTo>
                    <a:cubicBezTo>
                      <a:pt x="611" y="1374"/>
                      <a:pt x="514" y="709"/>
                      <a:pt x="2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11827;p47"/>
              <p:cNvSpPr/>
              <p:nvPr/>
            </p:nvSpPr>
            <p:spPr>
              <a:xfrm>
                <a:off x="4637137" y="1444714"/>
                <a:ext cx="33259" cy="15554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343" extrusionOk="0">
                    <a:moveTo>
                      <a:pt x="206" y="0"/>
                    </a:moveTo>
                    <a:cubicBezTo>
                      <a:pt x="35" y="70"/>
                      <a:pt x="0" y="190"/>
                      <a:pt x="9" y="324"/>
                    </a:cubicBezTo>
                    <a:cubicBezTo>
                      <a:pt x="145" y="2342"/>
                      <a:pt x="132" y="2116"/>
                      <a:pt x="173" y="2170"/>
                    </a:cubicBezTo>
                    <a:cubicBezTo>
                      <a:pt x="216" y="2138"/>
                      <a:pt x="285" y="2115"/>
                      <a:pt x="293" y="2076"/>
                    </a:cubicBezTo>
                    <a:cubicBezTo>
                      <a:pt x="452" y="1434"/>
                      <a:pt x="501" y="786"/>
                      <a:pt x="416" y="112"/>
                    </a:cubicBezTo>
                    <a:cubicBezTo>
                      <a:pt x="338" y="70"/>
                      <a:pt x="264" y="31"/>
                      <a:pt x="2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11828;p47"/>
              <p:cNvSpPr/>
              <p:nvPr/>
            </p:nvSpPr>
            <p:spPr>
              <a:xfrm>
                <a:off x="4487038" y="1436615"/>
                <a:ext cx="50585" cy="147972"/>
              </a:xfrm>
              <a:custGeom>
                <a:avLst/>
                <a:gdLst/>
                <a:ahLst/>
                <a:cxnLst/>
                <a:rect l="l" t="t" r="r" b="b"/>
                <a:pathLst>
                  <a:path w="762" h="2229" extrusionOk="0">
                    <a:moveTo>
                      <a:pt x="606" y="0"/>
                    </a:moveTo>
                    <a:cubicBezTo>
                      <a:pt x="559" y="0"/>
                      <a:pt x="510" y="24"/>
                      <a:pt x="457" y="68"/>
                    </a:cubicBezTo>
                    <a:cubicBezTo>
                      <a:pt x="141" y="822"/>
                      <a:pt x="1" y="1627"/>
                      <a:pt x="99" y="2228"/>
                    </a:cubicBezTo>
                    <a:cubicBezTo>
                      <a:pt x="402" y="1677"/>
                      <a:pt x="721" y="638"/>
                      <a:pt x="762" y="120"/>
                    </a:cubicBezTo>
                    <a:cubicBezTo>
                      <a:pt x="717" y="38"/>
                      <a:pt x="664" y="0"/>
                      <a:pt x="6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11829;p47"/>
              <p:cNvSpPr/>
              <p:nvPr/>
            </p:nvSpPr>
            <p:spPr>
              <a:xfrm>
                <a:off x="4785776" y="1410990"/>
                <a:ext cx="38968" cy="1689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2545" extrusionOk="0">
                    <a:moveTo>
                      <a:pt x="191" y="112"/>
                    </a:moveTo>
                    <a:cubicBezTo>
                      <a:pt x="165" y="112"/>
                      <a:pt x="136" y="116"/>
                      <a:pt x="103" y="123"/>
                    </a:cubicBezTo>
                    <a:cubicBezTo>
                      <a:pt x="61" y="496"/>
                      <a:pt x="0" y="1"/>
                      <a:pt x="291" y="2471"/>
                    </a:cubicBezTo>
                    <a:cubicBezTo>
                      <a:pt x="295" y="2491"/>
                      <a:pt x="337" y="2507"/>
                      <a:pt x="387" y="2544"/>
                    </a:cubicBezTo>
                    <a:cubicBezTo>
                      <a:pt x="477" y="1912"/>
                      <a:pt x="587" y="1529"/>
                      <a:pt x="399" y="317"/>
                    </a:cubicBezTo>
                    <a:cubicBezTo>
                      <a:pt x="383" y="206"/>
                      <a:pt x="328" y="112"/>
                      <a:pt x="191" y="1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11830;p47"/>
              <p:cNvSpPr/>
              <p:nvPr/>
            </p:nvSpPr>
            <p:spPr>
              <a:xfrm>
                <a:off x="3333181" y="2008863"/>
                <a:ext cx="33923" cy="142263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43" extrusionOk="0">
                    <a:moveTo>
                      <a:pt x="243" y="1"/>
                    </a:moveTo>
                    <a:cubicBezTo>
                      <a:pt x="164" y="70"/>
                      <a:pt x="0" y="150"/>
                      <a:pt x="16" y="368"/>
                    </a:cubicBezTo>
                    <a:cubicBezTo>
                      <a:pt x="142" y="2142"/>
                      <a:pt x="129" y="1874"/>
                      <a:pt x="237" y="1998"/>
                    </a:cubicBezTo>
                    <a:cubicBezTo>
                      <a:pt x="455" y="1855"/>
                      <a:pt x="446" y="800"/>
                      <a:pt x="493" y="410"/>
                    </a:cubicBezTo>
                    <a:cubicBezTo>
                      <a:pt x="510" y="258"/>
                      <a:pt x="468" y="78"/>
                      <a:pt x="2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11831;p47"/>
              <p:cNvSpPr/>
              <p:nvPr/>
            </p:nvSpPr>
            <p:spPr>
              <a:xfrm>
                <a:off x="4835034" y="1677795"/>
                <a:ext cx="29010" cy="144786"/>
              </a:xfrm>
              <a:custGeom>
                <a:avLst/>
                <a:gdLst/>
                <a:ahLst/>
                <a:cxnLst/>
                <a:rect l="l" t="t" r="r" b="b"/>
                <a:pathLst>
                  <a:path w="437" h="2181" extrusionOk="0">
                    <a:moveTo>
                      <a:pt x="319" y="1"/>
                    </a:moveTo>
                    <a:cubicBezTo>
                      <a:pt x="63" y="1"/>
                      <a:pt x="0" y="127"/>
                      <a:pt x="1" y="279"/>
                    </a:cubicBezTo>
                    <a:cubicBezTo>
                      <a:pt x="5" y="697"/>
                      <a:pt x="10" y="1115"/>
                      <a:pt x="47" y="1532"/>
                    </a:cubicBezTo>
                    <a:cubicBezTo>
                      <a:pt x="66" y="1742"/>
                      <a:pt x="17" y="1969"/>
                      <a:pt x="130" y="2180"/>
                    </a:cubicBezTo>
                    <a:cubicBezTo>
                      <a:pt x="289" y="1855"/>
                      <a:pt x="436" y="933"/>
                      <a:pt x="419" y="312"/>
                    </a:cubicBezTo>
                    <a:cubicBezTo>
                      <a:pt x="416" y="213"/>
                      <a:pt x="367" y="114"/>
                      <a:pt x="335" y="1"/>
                    </a:cubicBezTo>
                    <a:cubicBezTo>
                      <a:pt x="330" y="1"/>
                      <a:pt x="324" y="1"/>
                      <a:pt x="3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11832;p47"/>
              <p:cNvSpPr/>
              <p:nvPr/>
            </p:nvSpPr>
            <p:spPr>
              <a:xfrm>
                <a:off x="3202533" y="2837096"/>
                <a:ext cx="36113" cy="116240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751" extrusionOk="0">
                    <a:moveTo>
                      <a:pt x="250" y="0"/>
                    </a:moveTo>
                    <a:cubicBezTo>
                      <a:pt x="205" y="0"/>
                      <a:pt x="156" y="7"/>
                      <a:pt x="100" y="7"/>
                    </a:cubicBezTo>
                    <a:cubicBezTo>
                      <a:pt x="63" y="99"/>
                      <a:pt x="0" y="182"/>
                      <a:pt x="2" y="262"/>
                    </a:cubicBezTo>
                    <a:cubicBezTo>
                      <a:pt x="16" y="767"/>
                      <a:pt x="122" y="1258"/>
                      <a:pt x="250" y="1744"/>
                    </a:cubicBezTo>
                    <a:cubicBezTo>
                      <a:pt x="288" y="1746"/>
                      <a:pt x="328" y="1747"/>
                      <a:pt x="367" y="1750"/>
                    </a:cubicBezTo>
                    <a:cubicBezTo>
                      <a:pt x="467" y="1383"/>
                      <a:pt x="543" y="1446"/>
                      <a:pt x="511" y="261"/>
                    </a:cubicBezTo>
                    <a:cubicBezTo>
                      <a:pt x="507" y="152"/>
                      <a:pt x="440" y="48"/>
                      <a:pt x="327" y="11"/>
                    </a:cubicBezTo>
                    <a:cubicBezTo>
                      <a:pt x="303" y="3"/>
                      <a:pt x="277" y="0"/>
                      <a:pt x="2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11833;p47"/>
              <p:cNvSpPr/>
              <p:nvPr/>
            </p:nvSpPr>
            <p:spPr>
              <a:xfrm>
                <a:off x="3426519" y="1890696"/>
                <a:ext cx="37906" cy="141002"/>
              </a:xfrm>
              <a:custGeom>
                <a:avLst/>
                <a:gdLst/>
                <a:ahLst/>
                <a:cxnLst/>
                <a:rect l="l" t="t" r="r" b="b"/>
                <a:pathLst>
                  <a:path w="571" h="2124" extrusionOk="0">
                    <a:moveTo>
                      <a:pt x="309" y="0"/>
                    </a:moveTo>
                    <a:cubicBezTo>
                      <a:pt x="93" y="243"/>
                      <a:pt x="1" y="110"/>
                      <a:pt x="269" y="2123"/>
                    </a:cubicBezTo>
                    <a:cubicBezTo>
                      <a:pt x="352" y="2022"/>
                      <a:pt x="423" y="1978"/>
                      <a:pt x="428" y="1925"/>
                    </a:cubicBezTo>
                    <a:cubicBezTo>
                      <a:pt x="571" y="475"/>
                      <a:pt x="543" y="491"/>
                      <a:pt x="448" y="144"/>
                    </a:cubicBezTo>
                    <a:cubicBezTo>
                      <a:pt x="433" y="87"/>
                      <a:pt x="358" y="48"/>
                      <a:pt x="3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11834;p47"/>
              <p:cNvSpPr/>
              <p:nvPr/>
            </p:nvSpPr>
            <p:spPr>
              <a:xfrm>
                <a:off x="3203860" y="2455044"/>
                <a:ext cx="40097" cy="1406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2118" extrusionOk="0">
                    <a:moveTo>
                      <a:pt x="227" y="0"/>
                    </a:moveTo>
                    <a:cubicBezTo>
                      <a:pt x="186" y="25"/>
                      <a:pt x="141" y="52"/>
                      <a:pt x="64" y="99"/>
                    </a:cubicBezTo>
                    <a:cubicBezTo>
                      <a:pt x="0" y="739"/>
                      <a:pt x="88" y="1332"/>
                      <a:pt x="227" y="1920"/>
                    </a:cubicBezTo>
                    <a:cubicBezTo>
                      <a:pt x="240" y="1976"/>
                      <a:pt x="300" y="2018"/>
                      <a:pt x="381" y="2117"/>
                    </a:cubicBezTo>
                    <a:cubicBezTo>
                      <a:pt x="523" y="395"/>
                      <a:pt x="603" y="41"/>
                      <a:pt x="2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47"/>
              <p:cNvSpPr/>
              <p:nvPr/>
            </p:nvSpPr>
            <p:spPr>
              <a:xfrm>
                <a:off x="3578610" y="2663629"/>
                <a:ext cx="26089" cy="15308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306" extrusionOk="0">
                    <a:moveTo>
                      <a:pt x="188" y="1"/>
                    </a:moveTo>
                    <a:cubicBezTo>
                      <a:pt x="11" y="42"/>
                      <a:pt x="1" y="175"/>
                      <a:pt x="2" y="303"/>
                    </a:cubicBezTo>
                    <a:cubicBezTo>
                      <a:pt x="17" y="1780"/>
                      <a:pt x="20" y="2007"/>
                      <a:pt x="188" y="2306"/>
                    </a:cubicBezTo>
                    <a:cubicBezTo>
                      <a:pt x="226" y="2226"/>
                      <a:pt x="259" y="2180"/>
                      <a:pt x="269" y="2132"/>
                    </a:cubicBezTo>
                    <a:cubicBezTo>
                      <a:pt x="392" y="1521"/>
                      <a:pt x="384" y="904"/>
                      <a:pt x="371" y="286"/>
                    </a:cubicBezTo>
                    <a:cubicBezTo>
                      <a:pt x="370" y="218"/>
                      <a:pt x="342" y="143"/>
                      <a:pt x="306" y="84"/>
                    </a:cubicBezTo>
                    <a:cubicBezTo>
                      <a:pt x="283" y="44"/>
                      <a:pt x="224" y="25"/>
                      <a:pt x="1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47"/>
              <p:cNvSpPr/>
              <p:nvPr/>
            </p:nvSpPr>
            <p:spPr>
              <a:xfrm>
                <a:off x="3388281" y="2802310"/>
                <a:ext cx="29475" cy="156801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362" extrusionOk="0">
                    <a:moveTo>
                      <a:pt x="343" y="0"/>
                    </a:moveTo>
                    <a:cubicBezTo>
                      <a:pt x="272" y="4"/>
                      <a:pt x="238" y="6"/>
                      <a:pt x="184" y="10"/>
                    </a:cubicBezTo>
                    <a:cubicBezTo>
                      <a:pt x="51" y="186"/>
                      <a:pt x="45" y="405"/>
                      <a:pt x="40" y="622"/>
                    </a:cubicBezTo>
                    <a:cubicBezTo>
                      <a:pt x="0" y="2361"/>
                      <a:pt x="6" y="2077"/>
                      <a:pt x="64" y="2236"/>
                    </a:cubicBezTo>
                    <a:cubicBezTo>
                      <a:pt x="354" y="2096"/>
                      <a:pt x="398" y="724"/>
                      <a:pt x="435" y="283"/>
                    </a:cubicBezTo>
                    <a:cubicBezTo>
                      <a:pt x="444" y="189"/>
                      <a:pt x="373" y="89"/>
                      <a:pt x="3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47"/>
              <p:cNvSpPr/>
              <p:nvPr/>
            </p:nvSpPr>
            <p:spPr>
              <a:xfrm>
                <a:off x="3506515" y="2644244"/>
                <a:ext cx="31466" cy="13854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2087" extrusionOk="0">
                    <a:moveTo>
                      <a:pt x="170" y="1"/>
                    </a:moveTo>
                    <a:cubicBezTo>
                      <a:pt x="22" y="68"/>
                      <a:pt x="0" y="190"/>
                      <a:pt x="2" y="322"/>
                    </a:cubicBezTo>
                    <a:cubicBezTo>
                      <a:pt x="20" y="1784"/>
                      <a:pt x="8" y="1515"/>
                      <a:pt x="112" y="2053"/>
                    </a:cubicBezTo>
                    <a:cubicBezTo>
                      <a:pt x="116" y="2068"/>
                      <a:pt x="163" y="2076"/>
                      <a:pt x="189" y="2087"/>
                    </a:cubicBezTo>
                    <a:cubicBezTo>
                      <a:pt x="439" y="1191"/>
                      <a:pt x="473" y="589"/>
                      <a:pt x="302" y="58"/>
                    </a:cubicBezTo>
                    <a:cubicBezTo>
                      <a:pt x="260" y="40"/>
                      <a:pt x="213" y="20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47"/>
              <p:cNvSpPr/>
              <p:nvPr/>
            </p:nvSpPr>
            <p:spPr>
              <a:xfrm>
                <a:off x="3146901" y="2056727"/>
                <a:ext cx="38437" cy="13157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982" extrusionOk="0">
                    <a:moveTo>
                      <a:pt x="253" y="1"/>
                    </a:moveTo>
                    <a:cubicBezTo>
                      <a:pt x="48" y="240"/>
                      <a:pt x="40" y="240"/>
                      <a:pt x="41" y="355"/>
                    </a:cubicBezTo>
                    <a:cubicBezTo>
                      <a:pt x="41" y="792"/>
                      <a:pt x="0" y="1609"/>
                      <a:pt x="223" y="1981"/>
                    </a:cubicBezTo>
                    <a:cubicBezTo>
                      <a:pt x="298" y="1849"/>
                      <a:pt x="361" y="1759"/>
                      <a:pt x="366" y="1649"/>
                    </a:cubicBezTo>
                    <a:cubicBezTo>
                      <a:pt x="393" y="1147"/>
                      <a:pt x="579" y="653"/>
                      <a:pt x="455" y="131"/>
                    </a:cubicBezTo>
                    <a:cubicBezTo>
                      <a:pt x="398" y="94"/>
                      <a:pt x="341" y="57"/>
                      <a:pt x="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11839;p47"/>
              <p:cNvSpPr/>
              <p:nvPr/>
            </p:nvSpPr>
            <p:spPr>
              <a:xfrm>
                <a:off x="5128328" y="3028819"/>
                <a:ext cx="110929" cy="108473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634" extrusionOk="0">
                    <a:moveTo>
                      <a:pt x="1148" y="1"/>
                    </a:moveTo>
                    <a:lnTo>
                      <a:pt x="1148" y="1"/>
                    </a:lnTo>
                    <a:cubicBezTo>
                      <a:pt x="1111" y="18"/>
                      <a:pt x="1048" y="27"/>
                      <a:pt x="1016" y="64"/>
                    </a:cubicBezTo>
                    <a:cubicBezTo>
                      <a:pt x="628" y="504"/>
                      <a:pt x="399" y="1044"/>
                      <a:pt x="1" y="1634"/>
                    </a:cubicBezTo>
                    <a:cubicBezTo>
                      <a:pt x="172" y="1579"/>
                      <a:pt x="226" y="1574"/>
                      <a:pt x="265" y="1546"/>
                    </a:cubicBezTo>
                    <a:cubicBezTo>
                      <a:pt x="877" y="1099"/>
                      <a:pt x="1671" y="121"/>
                      <a:pt x="1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47"/>
              <p:cNvSpPr/>
              <p:nvPr/>
            </p:nvSpPr>
            <p:spPr>
              <a:xfrm>
                <a:off x="3666505" y="1550069"/>
                <a:ext cx="36180" cy="1398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2106" extrusionOk="0">
                    <a:moveTo>
                      <a:pt x="192" y="0"/>
                    </a:moveTo>
                    <a:cubicBezTo>
                      <a:pt x="141" y="27"/>
                      <a:pt x="96" y="51"/>
                      <a:pt x="0" y="102"/>
                    </a:cubicBezTo>
                    <a:cubicBezTo>
                      <a:pt x="94" y="716"/>
                      <a:pt x="61" y="657"/>
                      <a:pt x="357" y="2011"/>
                    </a:cubicBezTo>
                    <a:cubicBezTo>
                      <a:pt x="369" y="2067"/>
                      <a:pt x="401" y="2105"/>
                      <a:pt x="461" y="2105"/>
                    </a:cubicBezTo>
                    <a:cubicBezTo>
                      <a:pt x="483" y="2105"/>
                      <a:pt x="508" y="2100"/>
                      <a:pt x="537" y="2089"/>
                    </a:cubicBezTo>
                    <a:cubicBezTo>
                      <a:pt x="537" y="1954"/>
                      <a:pt x="545" y="1810"/>
                      <a:pt x="535" y="1666"/>
                    </a:cubicBezTo>
                    <a:cubicBezTo>
                      <a:pt x="449" y="312"/>
                      <a:pt x="443" y="133"/>
                      <a:pt x="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47"/>
              <p:cNvSpPr/>
              <p:nvPr/>
            </p:nvSpPr>
            <p:spPr>
              <a:xfrm>
                <a:off x="3310543" y="3225654"/>
                <a:ext cx="34056" cy="12035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813" extrusionOk="0">
                    <a:moveTo>
                      <a:pt x="295" y="1"/>
                    </a:moveTo>
                    <a:cubicBezTo>
                      <a:pt x="56" y="71"/>
                      <a:pt x="45" y="268"/>
                      <a:pt x="33" y="443"/>
                    </a:cubicBezTo>
                    <a:cubicBezTo>
                      <a:pt x="1" y="895"/>
                      <a:pt x="48" y="1343"/>
                      <a:pt x="121" y="1788"/>
                    </a:cubicBezTo>
                    <a:cubicBezTo>
                      <a:pt x="122" y="1798"/>
                      <a:pt x="143" y="1804"/>
                      <a:pt x="156" y="1813"/>
                    </a:cubicBezTo>
                    <a:cubicBezTo>
                      <a:pt x="185" y="1793"/>
                      <a:pt x="228" y="1782"/>
                      <a:pt x="240" y="1755"/>
                    </a:cubicBezTo>
                    <a:cubicBezTo>
                      <a:pt x="442" y="1300"/>
                      <a:pt x="493" y="815"/>
                      <a:pt x="508" y="327"/>
                    </a:cubicBezTo>
                    <a:cubicBezTo>
                      <a:pt x="512" y="205"/>
                      <a:pt x="474" y="74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47"/>
              <p:cNvSpPr/>
              <p:nvPr/>
            </p:nvSpPr>
            <p:spPr>
              <a:xfrm>
                <a:off x="3615322" y="2503572"/>
                <a:ext cx="34520" cy="120356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813" extrusionOk="0">
                    <a:moveTo>
                      <a:pt x="188" y="1"/>
                    </a:moveTo>
                    <a:cubicBezTo>
                      <a:pt x="146" y="83"/>
                      <a:pt x="84" y="157"/>
                      <a:pt x="72" y="238"/>
                    </a:cubicBezTo>
                    <a:cubicBezTo>
                      <a:pt x="1" y="763"/>
                      <a:pt x="4" y="1288"/>
                      <a:pt x="46" y="1812"/>
                    </a:cubicBezTo>
                    <a:lnTo>
                      <a:pt x="169" y="1812"/>
                    </a:lnTo>
                    <a:cubicBezTo>
                      <a:pt x="394" y="1328"/>
                      <a:pt x="519" y="655"/>
                      <a:pt x="464" y="222"/>
                    </a:cubicBezTo>
                    <a:cubicBezTo>
                      <a:pt x="449" y="107"/>
                      <a:pt x="395" y="18"/>
                      <a:pt x="1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47"/>
              <p:cNvSpPr/>
              <p:nvPr/>
            </p:nvSpPr>
            <p:spPr>
              <a:xfrm>
                <a:off x="4357983" y="2087862"/>
                <a:ext cx="44212" cy="119095"/>
              </a:xfrm>
              <a:custGeom>
                <a:avLst/>
                <a:gdLst/>
                <a:ahLst/>
                <a:cxnLst/>
                <a:rect l="l" t="t" r="r" b="b"/>
                <a:pathLst>
                  <a:path w="666" h="1794" extrusionOk="0">
                    <a:moveTo>
                      <a:pt x="431" y="1"/>
                    </a:moveTo>
                    <a:cubicBezTo>
                      <a:pt x="379" y="39"/>
                      <a:pt x="317" y="61"/>
                      <a:pt x="294" y="103"/>
                    </a:cubicBezTo>
                    <a:cubicBezTo>
                      <a:pt x="121" y="450"/>
                      <a:pt x="148" y="843"/>
                      <a:pt x="65" y="1211"/>
                    </a:cubicBezTo>
                    <a:cubicBezTo>
                      <a:pt x="23" y="1400"/>
                      <a:pt x="0" y="1595"/>
                      <a:pt x="62" y="1793"/>
                    </a:cubicBezTo>
                    <a:cubicBezTo>
                      <a:pt x="111" y="1772"/>
                      <a:pt x="155" y="1767"/>
                      <a:pt x="171" y="1741"/>
                    </a:cubicBezTo>
                    <a:cubicBezTo>
                      <a:pt x="457" y="1312"/>
                      <a:pt x="600" y="829"/>
                      <a:pt x="653" y="322"/>
                    </a:cubicBezTo>
                    <a:cubicBezTo>
                      <a:pt x="666" y="197"/>
                      <a:pt x="622" y="71"/>
                      <a:pt x="4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47"/>
              <p:cNvSpPr/>
              <p:nvPr/>
            </p:nvSpPr>
            <p:spPr>
              <a:xfrm>
                <a:off x="3205719" y="2641987"/>
                <a:ext cx="34719" cy="113253"/>
              </a:xfrm>
              <a:custGeom>
                <a:avLst/>
                <a:gdLst/>
                <a:ahLst/>
                <a:cxnLst/>
                <a:rect l="l" t="t" r="r" b="b"/>
                <a:pathLst>
                  <a:path w="523" h="1706" extrusionOk="0">
                    <a:moveTo>
                      <a:pt x="253" y="1"/>
                    </a:moveTo>
                    <a:cubicBezTo>
                      <a:pt x="81" y="1"/>
                      <a:pt x="0" y="88"/>
                      <a:pt x="0" y="202"/>
                    </a:cubicBezTo>
                    <a:cubicBezTo>
                      <a:pt x="5" y="707"/>
                      <a:pt x="45" y="1208"/>
                      <a:pt x="300" y="1663"/>
                    </a:cubicBezTo>
                    <a:cubicBezTo>
                      <a:pt x="317" y="1692"/>
                      <a:pt x="388" y="1691"/>
                      <a:pt x="436" y="1706"/>
                    </a:cubicBezTo>
                    <a:cubicBezTo>
                      <a:pt x="522" y="776"/>
                      <a:pt x="480" y="363"/>
                      <a:pt x="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11845;p47"/>
              <p:cNvSpPr/>
              <p:nvPr/>
            </p:nvSpPr>
            <p:spPr>
              <a:xfrm>
                <a:off x="4546985" y="1985960"/>
                <a:ext cx="38039" cy="142064"/>
              </a:xfrm>
              <a:custGeom>
                <a:avLst/>
                <a:gdLst/>
                <a:ahLst/>
                <a:cxnLst/>
                <a:rect l="l" t="t" r="r" b="b"/>
                <a:pathLst>
                  <a:path w="573" h="2140" extrusionOk="0">
                    <a:moveTo>
                      <a:pt x="385" y="0"/>
                    </a:moveTo>
                    <a:cubicBezTo>
                      <a:pt x="214" y="0"/>
                      <a:pt x="184" y="122"/>
                      <a:pt x="165" y="228"/>
                    </a:cubicBezTo>
                    <a:cubicBezTo>
                      <a:pt x="55" y="803"/>
                      <a:pt x="0" y="1385"/>
                      <a:pt x="18" y="1973"/>
                    </a:cubicBezTo>
                    <a:cubicBezTo>
                      <a:pt x="20" y="2035"/>
                      <a:pt x="12" y="2120"/>
                      <a:pt x="140" y="2140"/>
                    </a:cubicBezTo>
                    <a:cubicBezTo>
                      <a:pt x="317" y="1946"/>
                      <a:pt x="307" y="1670"/>
                      <a:pt x="342" y="1435"/>
                    </a:cubicBezTo>
                    <a:cubicBezTo>
                      <a:pt x="411" y="972"/>
                      <a:pt x="572" y="511"/>
                      <a:pt x="460" y="7"/>
                    </a:cubicBezTo>
                    <a:cubicBezTo>
                      <a:pt x="432" y="2"/>
                      <a:pt x="408" y="0"/>
                      <a:pt x="3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11846;p47"/>
              <p:cNvSpPr/>
              <p:nvPr/>
            </p:nvSpPr>
            <p:spPr>
              <a:xfrm>
                <a:off x="3479164" y="3269801"/>
                <a:ext cx="47864" cy="104955"/>
              </a:xfrm>
              <a:custGeom>
                <a:avLst/>
                <a:gdLst/>
                <a:ahLst/>
                <a:cxnLst/>
                <a:rect l="l" t="t" r="r" b="b"/>
                <a:pathLst>
                  <a:path w="721" h="1581" extrusionOk="0">
                    <a:moveTo>
                      <a:pt x="400" y="1"/>
                    </a:moveTo>
                    <a:cubicBezTo>
                      <a:pt x="315" y="1"/>
                      <a:pt x="261" y="45"/>
                      <a:pt x="228" y="138"/>
                    </a:cubicBezTo>
                    <a:cubicBezTo>
                      <a:pt x="61" y="598"/>
                      <a:pt x="28" y="1080"/>
                      <a:pt x="1" y="1580"/>
                    </a:cubicBezTo>
                    <a:cubicBezTo>
                      <a:pt x="253" y="1447"/>
                      <a:pt x="262" y="1452"/>
                      <a:pt x="354" y="1245"/>
                    </a:cubicBezTo>
                    <a:cubicBezTo>
                      <a:pt x="522" y="871"/>
                      <a:pt x="721" y="500"/>
                      <a:pt x="634" y="72"/>
                    </a:cubicBezTo>
                    <a:cubicBezTo>
                      <a:pt x="538" y="25"/>
                      <a:pt x="461" y="1"/>
                      <a:pt x="40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47"/>
              <p:cNvSpPr/>
              <p:nvPr/>
            </p:nvSpPr>
            <p:spPr>
              <a:xfrm>
                <a:off x="2405700" y="2516982"/>
                <a:ext cx="58087" cy="128853"/>
              </a:xfrm>
              <a:custGeom>
                <a:avLst/>
                <a:gdLst/>
                <a:ahLst/>
                <a:cxnLst/>
                <a:rect l="l" t="t" r="r" b="b"/>
                <a:pathLst>
                  <a:path w="875" h="1941" extrusionOk="0">
                    <a:moveTo>
                      <a:pt x="66" y="96"/>
                    </a:moveTo>
                    <a:cubicBezTo>
                      <a:pt x="37" y="169"/>
                      <a:pt x="0" y="219"/>
                      <a:pt x="1" y="267"/>
                    </a:cubicBezTo>
                    <a:cubicBezTo>
                      <a:pt x="11" y="602"/>
                      <a:pt x="183" y="886"/>
                      <a:pt x="300" y="1188"/>
                    </a:cubicBezTo>
                    <a:cubicBezTo>
                      <a:pt x="400" y="1442"/>
                      <a:pt x="511" y="1689"/>
                      <a:pt x="707" y="1886"/>
                    </a:cubicBezTo>
                    <a:cubicBezTo>
                      <a:pt x="738" y="1918"/>
                      <a:pt x="793" y="1923"/>
                      <a:pt x="836" y="1941"/>
                    </a:cubicBezTo>
                    <a:cubicBezTo>
                      <a:pt x="853" y="1912"/>
                      <a:pt x="874" y="1894"/>
                      <a:pt x="871" y="1883"/>
                    </a:cubicBezTo>
                    <a:cubicBezTo>
                      <a:pt x="303" y="1"/>
                      <a:pt x="383" y="189"/>
                      <a:pt x="66" y="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47"/>
              <p:cNvSpPr/>
              <p:nvPr/>
            </p:nvSpPr>
            <p:spPr>
              <a:xfrm>
                <a:off x="3637428" y="2954666"/>
                <a:ext cx="35317" cy="1568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2363" extrusionOk="0">
                    <a:moveTo>
                      <a:pt x="397" y="0"/>
                    </a:moveTo>
                    <a:cubicBezTo>
                      <a:pt x="356" y="11"/>
                      <a:pt x="308" y="24"/>
                      <a:pt x="255" y="38"/>
                    </a:cubicBezTo>
                    <a:cubicBezTo>
                      <a:pt x="78" y="719"/>
                      <a:pt x="149" y="1421"/>
                      <a:pt x="18" y="2099"/>
                    </a:cubicBezTo>
                    <a:cubicBezTo>
                      <a:pt x="0" y="2184"/>
                      <a:pt x="15" y="2276"/>
                      <a:pt x="15" y="2363"/>
                    </a:cubicBezTo>
                    <a:cubicBezTo>
                      <a:pt x="407" y="1728"/>
                      <a:pt x="445" y="1038"/>
                      <a:pt x="517" y="354"/>
                    </a:cubicBezTo>
                    <a:cubicBezTo>
                      <a:pt x="532" y="231"/>
                      <a:pt x="516" y="99"/>
                      <a:pt x="3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47"/>
              <p:cNvSpPr/>
              <p:nvPr/>
            </p:nvSpPr>
            <p:spPr>
              <a:xfrm>
                <a:off x="4415739" y="1729709"/>
                <a:ext cx="47001" cy="14379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166" extrusionOk="0">
                    <a:moveTo>
                      <a:pt x="516" y="0"/>
                    </a:moveTo>
                    <a:cubicBezTo>
                      <a:pt x="340" y="126"/>
                      <a:pt x="283" y="256"/>
                      <a:pt x="262" y="402"/>
                    </a:cubicBezTo>
                    <a:cubicBezTo>
                      <a:pt x="1" y="2166"/>
                      <a:pt x="40" y="1887"/>
                      <a:pt x="99" y="2061"/>
                    </a:cubicBezTo>
                    <a:cubicBezTo>
                      <a:pt x="154" y="2013"/>
                      <a:pt x="213" y="1985"/>
                      <a:pt x="226" y="1943"/>
                    </a:cubicBezTo>
                    <a:cubicBezTo>
                      <a:pt x="422" y="1361"/>
                      <a:pt x="602" y="776"/>
                      <a:pt x="708" y="163"/>
                    </a:cubicBezTo>
                    <a:cubicBezTo>
                      <a:pt x="641" y="106"/>
                      <a:pt x="588" y="62"/>
                      <a:pt x="5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11850;p47"/>
              <p:cNvSpPr/>
              <p:nvPr/>
            </p:nvSpPr>
            <p:spPr>
              <a:xfrm>
                <a:off x="3656946" y="2691777"/>
                <a:ext cx="29940" cy="149433"/>
              </a:xfrm>
              <a:custGeom>
                <a:avLst/>
                <a:gdLst/>
                <a:ahLst/>
                <a:cxnLst/>
                <a:rect l="l" t="t" r="r" b="b"/>
                <a:pathLst>
                  <a:path w="451" h="2251" extrusionOk="0">
                    <a:moveTo>
                      <a:pt x="235" y="0"/>
                    </a:moveTo>
                    <a:cubicBezTo>
                      <a:pt x="174" y="21"/>
                      <a:pt x="141" y="33"/>
                      <a:pt x="65" y="61"/>
                    </a:cubicBezTo>
                    <a:cubicBezTo>
                      <a:pt x="1" y="799"/>
                      <a:pt x="65" y="1501"/>
                      <a:pt x="166" y="2201"/>
                    </a:cubicBezTo>
                    <a:cubicBezTo>
                      <a:pt x="168" y="2221"/>
                      <a:pt x="208" y="2235"/>
                      <a:pt x="229" y="2251"/>
                    </a:cubicBezTo>
                    <a:cubicBezTo>
                      <a:pt x="246" y="2238"/>
                      <a:pt x="270" y="2230"/>
                      <a:pt x="274" y="2217"/>
                    </a:cubicBezTo>
                    <a:cubicBezTo>
                      <a:pt x="451" y="1557"/>
                      <a:pt x="379" y="883"/>
                      <a:pt x="365" y="213"/>
                    </a:cubicBezTo>
                    <a:cubicBezTo>
                      <a:pt x="362" y="139"/>
                      <a:pt x="277" y="68"/>
                      <a:pt x="2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11851;p47"/>
              <p:cNvSpPr/>
              <p:nvPr/>
            </p:nvSpPr>
            <p:spPr>
              <a:xfrm>
                <a:off x="3404081" y="2997352"/>
                <a:ext cx="35715" cy="130447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965" extrusionOk="0">
                    <a:moveTo>
                      <a:pt x="103" y="1"/>
                    </a:moveTo>
                    <a:lnTo>
                      <a:pt x="103" y="1"/>
                    </a:lnTo>
                    <a:cubicBezTo>
                      <a:pt x="1" y="547"/>
                      <a:pt x="143" y="1032"/>
                      <a:pt x="135" y="1520"/>
                    </a:cubicBezTo>
                    <a:cubicBezTo>
                      <a:pt x="133" y="1675"/>
                      <a:pt x="158" y="1845"/>
                      <a:pt x="298" y="1964"/>
                    </a:cubicBezTo>
                    <a:cubicBezTo>
                      <a:pt x="500" y="1251"/>
                      <a:pt x="537" y="230"/>
                      <a:pt x="353" y="16"/>
                    </a:cubicBezTo>
                    <a:cubicBezTo>
                      <a:pt x="304" y="12"/>
                      <a:pt x="236" y="8"/>
                      <a:pt x="1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11852;p47"/>
              <p:cNvSpPr/>
              <p:nvPr/>
            </p:nvSpPr>
            <p:spPr>
              <a:xfrm>
                <a:off x="2050069" y="2121719"/>
                <a:ext cx="28546" cy="183488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764" extrusionOk="0">
                    <a:moveTo>
                      <a:pt x="185" y="1"/>
                    </a:moveTo>
                    <a:cubicBezTo>
                      <a:pt x="162" y="1"/>
                      <a:pt x="134" y="6"/>
                      <a:pt x="101" y="19"/>
                    </a:cubicBezTo>
                    <a:cubicBezTo>
                      <a:pt x="86" y="75"/>
                      <a:pt x="1" y="321"/>
                      <a:pt x="19" y="647"/>
                    </a:cubicBezTo>
                    <a:cubicBezTo>
                      <a:pt x="38" y="1030"/>
                      <a:pt x="40" y="1417"/>
                      <a:pt x="105" y="1793"/>
                    </a:cubicBezTo>
                    <a:cubicBezTo>
                      <a:pt x="159" y="2107"/>
                      <a:pt x="138" y="2453"/>
                      <a:pt x="386" y="2763"/>
                    </a:cubicBezTo>
                    <a:cubicBezTo>
                      <a:pt x="408" y="2663"/>
                      <a:pt x="429" y="2627"/>
                      <a:pt x="423" y="2595"/>
                    </a:cubicBezTo>
                    <a:cubicBezTo>
                      <a:pt x="260" y="1775"/>
                      <a:pt x="343" y="594"/>
                      <a:pt x="304" y="138"/>
                    </a:cubicBezTo>
                    <a:cubicBezTo>
                      <a:pt x="298" y="70"/>
                      <a:pt x="269" y="1"/>
                      <a:pt x="1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11853;p47"/>
              <p:cNvSpPr/>
              <p:nvPr/>
            </p:nvSpPr>
            <p:spPr>
              <a:xfrm>
                <a:off x="3504523" y="2840017"/>
                <a:ext cx="27948" cy="145383"/>
              </a:xfrm>
              <a:custGeom>
                <a:avLst/>
                <a:gdLst/>
                <a:ahLst/>
                <a:cxnLst/>
                <a:rect l="l" t="t" r="r" b="b"/>
                <a:pathLst>
                  <a:path w="421" h="2190" extrusionOk="0">
                    <a:moveTo>
                      <a:pt x="215" y="1"/>
                    </a:moveTo>
                    <a:cubicBezTo>
                      <a:pt x="82" y="80"/>
                      <a:pt x="48" y="215"/>
                      <a:pt x="44" y="364"/>
                    </a:cubicBezTo>
                    <a:cubicBezTo>
                      <a:pt x="0" y="2092"/>
                      <a:pt x="9" y="1817"/>
                      <a:pt x="9" y="2190"/>
                    </a:cubicBezTo>
                    <a:cubicBezTo>
                      <a:pt x="77" y="2130"/>
                      <a:pt x="136" y="2104"/>
                      <a:pt x="146" y="2064"/>
                    </a:cubicBezTo>
                    <a:cubicBezTo>
                      <a:pt x="283" y="1580"/>
                      <a:pt x="370" y="1411"/>
                      <a:pt x="415" y="289"/>
                    </a:cubicBezTo>
                    <a:cubicBezTo>
                      <a:pt x="420" y="171"/>
                      <a:pt x="408" y="23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11854;p47"/>
              <p:cNvSpPr/>
              <p:nvPr/>
            </p:nvSpPr>
            <p:spPr>
              <a:xfrm>
                <a:off x="3802862" y="3282945"/>
                <a:ext cx="51780" cy="96922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460" extrusionOk="0">
                    <a:moveTo>
                      <a:pt x="553" y="1"/>
                    </a:moveTo>
                    <a:cubicBezTo>
                      <a:pt x="475" y="1"/>
                      <a:pt x="387" y="51"/>
                      <a:pt x="293" y="144"/>
                    </a:cubicBezTo>
                    <a:cubicBezTo>
                      <a:pt x="204" y="233"/>
                      <a:pt x="6" y="764"/>
                      <a:pt x="0" y="1393"/>
                    </a:cubicBezTo>
                    <a:cubicBezTo>
                      <a:pt x="0" y="1415"/>
                      <a:pt x="48" y="1437"/>
                      <a:pt x="74" y="1460"/>
                    </a:cubicBezTo>
                    <a:cubicBezTo>
                      <a:pt x="390" y="1118"/>
                      <a:pt x="642" y="673"/>
                      <a:pt x="780" y="203"/>
                    </a:cubicBezTo>
                    <a:cubicBezTo>
                      <a:pt x="718" y="64"/>
                      <a:pt x="642" y="1"/>
                      <a:pt x="5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11855;p47"/>
              <p:cNvSpPr/>
              <p:nvPr/>
            </p:nvSpPr>
            <p:spPr>
              <a:xfrm>
                <a:off x="4261458" y="2188902"/>
                <a:ext cx="47001" cy="137682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074" extrusionOk="0">
                    <a:moveTo>
                      <a:pt x="508" y="0"/>
                    </a:moveTo>
                    <a:cubicBezTo>
                      <a:pt x="245" y="379"/>
                      <a:pt x="103" y="964"/>
                      <a:pt x="1" y="2073"/>
                    </a:cubicBezTo>
                    <a:cubicBezTo>
                      <a:pt x="185" y="2037"/>
                      <a:pt x="184" y="1908"/>
                      <a:pt x="215" y="1813"/>
                    </a:cubicBezTo>
                    <a:cubicBezTo>
                      <a:pt x="395" y="1246"/>
                      <a:pt x="636" y="694"/>
                      <a:pt x="708" y="81"/>
                    </a:cubicBezTo>
                    <a:cubicBezTo>
                      <a:pt x="625" y="48"/>
                      <a:pt x="564" y="22"/>
                      <a:pt x="5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11856;p47"/>
              <p:cNvSpPr/>
              <p:nvPr/>
            </p:nvSpPr>
            <p:spPr>
              <a:xfrm>
                <a:off x="3633312" y="2210876"/>
                <a:ext cx="29541" cy="160187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413" extrusionOk="0">
                    <a:moveTo>
                      <a:pt x="242" y="1"/>
                    </a:moveTo>
                    <a:cubicBezTo>
                      <a:pt x="151" y="165"/>
                      <a:pt x="97" y="221"/>
                      <a:pt x="87" y="286"/>
                    </a:cubicBezTo>
                    <a:cubicBezTo>
                      <a:pt x="1" y="803"/>
                      <a:pt x="41" y="2028"/>
                      <a:pt x="168" y="2412"/>
                    </a:cubicBezTo>
                    <a:cubicBezTo>
                      <a:pt x="263" y="2062"/>
                      <a:pt x="301" y="2153"/>
                      <a:pt x="391" y="925"/>
                    </a:cubicBezTo>
                    <a:cubicBezTo>
                      <a:pt x="444" y="205"/>
                      <a:pt x="373" y="264"/>
                      <a:pt x="2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47"/>
              <p:cNvSpPr/>
              <p:nvPr/>
            </p:nvSpPr>
            <p:spPr>
              <a:xfrm>
                <a:off x="2400455" y="2666019"/>
                <a:ext cx="50054" cy="11066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1667" extrusionOk="0">
                    <a:moveTo>
                      <a:pt x="133" y="0"/>
                    </a:moveTo>
                    <a:cubicBezTo>
                      <a:pt x="94" y="34"/>
                      <a:pt x="43" y="80"/>
                      <a:pt x="0" y="117"/>
                    </a:cubicBezTo>
                    <a:cubicBezTo>
                      <a:pt x="73" y="552"/>
                      <a:pt x="394" y="1397"/>
                      <a:pt x="583" y="1644"/>
                    </a:cubicBezTo>
                    <a:cubicBezTo>
                      <a:pt x="597" y="1664"/>
                      <a:pt x="648" y="1655"/>
                      <a:pt x="719" y="1666"/>
                    </a:cubicBezTo>
                    <a:cubicBezTo>
                      <a:pt x="753" y="1261"/>
                      <a:pt x="461" y="362"/>
                      <a:pt x="425" y="241"/>
                    </a:cubicBezTo>
                    <a:cubicBezTo>
                      <a:pt x="387" y="112"/>
                      <a:pt x="298" y="23"/>
                      <a:pt x="1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11858;p47"/>
              <p:cNvSpPr/>
              <p:nvPr/>
            </p:nvSpPr>
            <p:spPr>
              <a:xfrm>
                <a:off x="3058076" y="2056860"/>
                <a:ext cx="29940" cy="136753"/>
              </a:xfrm>
              <a:custGeom>
                <a:avLst/>
                <a:gdLst/>
                <a:ahLst/>
                <a:cxnLst/>
                <a:rect l="l" t="t" r="r" b="b"/>
                <a:pathLst>
                  <a:path w="451" h="2060" extrusionOk="0">
                    <a:moveTo>
                      <a:pt x="306" y="37"/>
                    </a:moveTo>
                    <a:cubicBezTo>
                      <a:pt x="238" y="62"/>
                      <a:pt x="164" y="90"/>
                      <a:pt x="89" y="118"/>
                    </a:cubicBezTo>
                    <a:cubicBezTo>
                      <a:pt x="1" y="760"/>
                      <a:pt x="76" y="1369"/>
                      <a:pt x="200" y="1975"/>
                    </a:cubicBezTo>
                    <a:cubicBezTo>
                      <a:pt x="209" y="2019"/>
                      <a:pt x="238" y="2059"/>
                      <a:pt x="292" y="2059"/>
                    </a:cubicBezTo>
                    <a:cubicBezTo>
                      <a:pt x="318" y="2059"/>
                      <a:pt x="350" y="2050"/>
                      <a:pt x="389" y="2026"/>
                    </a:cubicBezTo>
                    <a:cubicBezTo>
                      <a:pt x="433" y="1"/>
                      <a:pt x="451" y="236"/>
                      <a:pt x="306" y="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11859;p47"/>
              <p:cNvSpPr/>
              <p:nvPr/>
            </p:nvSpPr>
            <p:spPr>
              <a:xfrm>
                <a:off x="3506979" y="3050129"/>
                <a:ext cx="32728" cy="109336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647" extrusionOk="0">
                    <a:moveTo>
                      <a:pt x="216" y="1"/>
                    </a:moveTo>
                    <a:cubicBezTo>
                      <a:pt x="90" y="1"/>
                      <a:pt x="6" y="160"/>
                      <a:pt x="6" y="233"/>
                    </a:cubicBezTo>
                    <a:cubicBezTo>
                      <a:pt x="9" y="1624"/>
                      <a:pt x="1" y="1280"/>
                      <a:pt x="152" y="1647"/>
                    </a:cubicBezTo>
                    <a:cubicBezTo>
                      <a:pt x="221" y="1563"/>
                      <a:pt x="285" y="1518"/>
                      <a:pt x="304" y="1461"/>
                    </a:cubicBezTo>
                    <a:cubicBezTo>
                      <a:pt x="484" y="877"/>
                      <a:pt x="493" y="228"/>
                      <a:pt x="416" y="130"/>
                    </a:cubicBezTo>
                    <a:cubicBezTo>
                      <a:pt x="343" y="35"/>
                      <a:pt x="275" y="1"/>
                      <a:pt x="2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47"/>
              <p:cNvSpPr/>
              <p:nvPr/>
            </p:nvSpPr>
            <p:spPr>
              <a:xfrm>
                <a:off x="2323846" y="2612446"/>
                <a:ext cx="38968" cy="124937"/>
              </a:xfrm>
              <a:custGeom>
                <a:avLst/>
                <a:gdLst/>
                <a:ahLst/>
                <a:cxnLst/>
                <a:rect l="l" t="t" r="r" b="b"/>
                <a:pathLst>
                  <a:path w="587" h="1882" extrusionOk="0">
                    <a:moveTo>
                      <a:pt x="289" y="0"/>
                    </a:moveTo>
                    <a:cubicBezTo>
                      <a:pt x="185" y="60"/>
                      <a:pt x="101" y="110"/>
                      <a:pt x="1" y="166"/>
                    </a:cubicBezTo>
                    <a:cubicBezTo>
                      <a:pt x="65" y="754"/>
                      <a:pt x="215" y="1285"/>
                      <a:pt x="554" y="1882"/>
                    </a:cubicBezTo>
                    <a:cubicBezTo>
                      <a:pt x="587" y="1518"/>
                      <a:pt x="507" y="493"/>
                      <a:pt x="437" y="261"/>
                    </a:cubicBezTo>
                    <a:cubicBezTo>
                      <a:pt x="411" y="179"/>
                      <a:pt x="352" y="106"/>
                      <a:pt x="2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47"/>
              <p:cNvSpPr/>
              <p:nvPr/>
            </p:nvSpPr>
            <p:spPr>
              <a:xfrm>
                <a:off x="4084539" y="1791847"/>
                <a:ext cx="46669" cy="11119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675" extrusionOk="0">
                    <a:moveTo>
                      <a:pt x="373" y="1"/>
                    </a:moveTo>
                    <a:cubicBezTo>
                      <a:pt x="325" y="63"/>
                      <a:pt x="249" y="125"/>
                      <a:pt x="221" y="205"/>
                    </a:cubicBezTo>
                    <a:cubicBezTo>
                      <a:pt x="75" y="603"/>
                      <a:pt x="22" y="1018"/>
                      <a:pt x="3" y="1438"/>
                    </a:cubicBezTo>
                    <a:cubicBezTo>
                      <a:pt x="1" y="1481"/>
                      <a:pt x="38" y="1526"/>
                      <a:pt x="104" y="1674"/>
                    </a:cubicBezTo>
                    <a:cubicBezTo>
                      <a:pt x="334" y="1288"/>
                      <a:pt x="467" y="974"/>
                      <a:pt x="550" y="638"/>
                    </a:cubicBezTo>
                    <a:cubicBezTo>
                      <a:pt x="678" y="117"/>
                      <a:pt x="702" y="63"/>
                      <a:pt x="3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11862;p47"/>
              <p:cNvSpPr/>
              <p:nvPr/>
            </p:nvSpPr>
            <p:spPr>
              <a:xfrm>
                <a:off x="3320501" y="3043026"/>
                <a:ext cx="35383" cy="109602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651" extrusionOk="0">
                    <a:moveTo>
                      <a:pt x="265" y="1"/>
                    </a:moveTo>
                    <a:cubicBezTo>
                      <a:pt x="255" y="1"/>
                      <a:pt x="245" y="2"/>
                      <a:pt x="234" y="3"/>
                    </a:cubicBezTo>
                    <a:cubicBezTo>
                      <a:pt x="205" y="27"/>
                      <a:pt x="137" y="56"/>
                      <a:pt x="127" y="95"/>
                    </a:cubicBezTo>
                    <a:cubicBezTo>
                      <a:pt x="1" y="680"/>
                      <a:pt x="59" y="1204"/>
                      <a:pt x="238" y="1651"/>
                    </a:cubicBezTo>
                    <a:cubicBezTo>
                      <a:pt x="303" y="1603"/>
                      <a:pt x="372" y="1578"/>
                      <a:pt x="376" y="1545"/>
                    </a:cubicBezTo>
                    <a:cubicBezTo>
                      <a:pt x="532" y="363"/>
                      <a:pt x="512" y="348"/>
                      <a:pt x="453" y="143"/>
                    </a:cubicBezTo>
                    <a:cubicBezTo>
                      <a:pt x="429" y="60"/>
                      <a:pt x="369" y="1"/>
                      <a:pt x="2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11863;p47"/>
              <p:cNvSpPr/>
              <p:nvPr/>
            </p:nvSpPr>
            <p:spPr>
              <a:xfrm>
                <a:off x="3169804" y="2276797"/>
                <a:ext cx="33790" cy="124273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872" extrusionOk="0">
                    <a:moveTo>
                      <a:pt x="248" y="1"/>
                    </a:moveTo>
                    <a:cubicBezTo>
                      <a:pt x="111" y="1"/>
                      <a:pt x="57" y="103"/>
                      <a:pt x="48" y="221"/>
                    </a:cubicBezTo>
                    <a:cubicBezTo>
                      <a:pt x="1" y="717"/>
                      <a:pt x="62" y="1206"/>
                      <a:pt x="176" y="1687"/>
                    </a:cubicBezTo>
                    <a:cubicBezTo>
                      <a:pt x="190" y="1743"/>
                      <a:pt x="259" y="1786"/>
                      <a:pt x="338" y="1872"/>
                    </a:cubicBezTo>
                    <a:cubicBezTo>
                      <a:pt x="452" y="385"/>
                      <a:pt x="508" y="201"/>
                      <a:pt x="304" y="6"/>
                    </a:cubicBezTo>
                    <a:cubicBezTo>
                      <a:pt x="284" y="3"/>
                      <a:pt x="265" y="1"/>
                      <a:pt x="2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11864;p47"/>
              <p:cNvSpPr/>
              <p:nvPr/>
            </p:nvSpPr>
            <p:spPr>
              <a:xfrm>
                <a:off x="4664289" y="2851303"/>
                <a:ext cx="83579" cy="107942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626" extrusionOk="0">
                    <a:moveTo>
                      <a:pt x="830" y="1"/>
                    </a:moveTo>
                    <a:cubicBezTo>
                      <a:pt x="788" y="29"/>
                      <a:pt x="711" y="55"/>
                      <a:pt x="675" y="110"/>
                    </a:cubicBezTo>
                    <a:cubicBezTo>
                      <a:pt x="400" y="538"/>
                      <a:pt x="173" y="989"/>
                      <a:pt x="0" y="1625"/>
                    </a:cubicBezTo>
                    <a:cubicBezTo>
                      <a:pt x="164" y="1520"/>
                      <a:pt x="235" y="1496"/>
                      <a:pt x="270" y="1446"/>
                    </a:cubicBezTo>
                    <a:cubicBezTo>
                      <a:pt x="902" y="553"/>
                      <a:pt x="1258" y="86"/>
                      <a:pt x="8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11865;p47"/>
              <p:cNvSpPr/>
              <p:nvPr/>
            </p:nvSpPr>
            <p:spPr>
              <a:xfrm>
                <a:off x="4912374" y="2449667"/>
                <a:ext cx="102698" cy="88690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336" extrusionOk="0">
                    <a:moveTo>
                      <a:pt x="1396" y="0"/>
                    </a:moveTo>
                    <a:cubicBezTo>
                      <a:pt x="846" y="329"/>
                      <a:pt x="393" y="713"/>
                      <a:pt x="22" y="1192"/>
                    </a:cubicBezTo>
                    <a:cubicBezTo>
                      <a:pt x="0" y="1220"/>
                      <a:pt x="20" y="1281"/>
                      <a:pt x="20" y="1336"/>
                    </a:cubicBezTo>
                    <a:cubicBezTo>
                      <a:pt x="514" y="1081"/>
                      <a:pt x="1152" y="662"/>
                      <a:pt x="1394" y="420"/>
                    </a:cubicBezTo>
                    <a:cubicBezTo>
                      <a:pt x="1457" y="359"/>
                      <a:pt x="1495" y="273"/>
                      <a:pt x="1546" y="197"/>
                    </a:cubicBezTo>
                    <a:cubicBezTo>
                      <a:pt x="1505" y="144"/>
                      <a:pt x="1473" y="103"/>
                      <a:pt x="13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11866;p47"/>
              <p:cNvSpPr/>
              <p:nvPr/>
            </p:nvSpPr>
            <p:spPr>
              <a:xfrm>
                <a:off x="5281083" y="2924925"/>
                <a:ext cx="74218" cy="117302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1767" extrusionOk="0">
                    <a:moveTo>
                      <a:pt x="933" y="1"/>
                    </a:moveTo>
                    <a:cubicBezTo>
                      <a:pt x="654" y="325"/>
                      <a:pt x="288" y="1013"/>
                      <a:pt x="0" y="1767"/>
                    </a:cubicBezTo>
                    <a:cubicBezTo>
                      <a:pt x="344" y="1550"/>
                      <a:pt x="417" y="1479"/>
                      <a:pt x="750" y="927"/>
                    </a:cubicBezTo>
                    <a:cubicBezTo>
                      <a:pt x="905" y="671"/>
                      <a:pt x="1115" y="429"/>
                      <a:pt x="1118" y="78"/>
                    </a:cubicBezTo>
                    <a:cubicBezTo>
                      <a:pt x="1046" y="49"/>
                      <a:pt x="986" y="23"/>
                      <a:pt x="9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11867;p47"/>
              <p:cNvSpPr/>
              <p:nvPr/>
            </p:nvSpPr>
            <p:spPr>
              <a:xfrm>
                <a:off x="4582634" y="2207026"/>
                <a:ext cx="34255" cy="15049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2267" extrusionOk="0">
                    <a:moveTo>
                      <a:pt x="357" y="0"/>
                    </a:moveTo>
                    <a:cubicBezTo>
                      <a:pt x="184" y="128"/>
                      <a:pt x="178" y="312"/>
                      <a:pt x="161" y="491"/>
                    </a:cubicBezTo>
                    <a:cubicBezTo>
                      <a:pt x="53" y="1632"/>
                      <a:pt x="0" y="1883"/>
                      <a:pt x="112" y="2267"/>
                    </a:cubicBezTo>
                    <a:cubicBezTo>
                      <a:pt x="184" y="2110"/>
                      <a:pt x="243" y="2034"/>
                      <a:pt x="253" y="1951"/>
                    </a:cubicBezTo>
                    <a:cubicBezTo>
                      <a:pt x="338" y="1328"/>
                      <a:pt x="496" y="713"/>
                      <a:pt x="516" y="80"/>
                    </a:cubicBezTo>
                    <a:cubicBezTo>
                      <a:pt x="449" y="46"/>
                      <a:pt x="404" y="22"/>
                      <a:pt x="3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11868;p47"/>
              <p:cNvSpPr/>
              <p:nvPr/>
            </p:nvSpPr>
            <p:spPr>
              <a:xfrm>
                <a:off x="3552919" y="2190363"/>
                <a:ext cx="27019" cy="138413"/>
              </a:xfrm>
              <a:custGeom>
                <a:avLst/>
                <a:gdLst/>
                <a:ahLst/>
                <a:cxnLst/>
                <a:rect l="l" t="t" r="r" b="b"/>
                <a:pathLst>
                  <a:path w="407" h="2085" extrusionOk="0">
                    <a:moveTo>
                      <a:pt x="144" y="0"/>
                    </a:moveTo>
                    <a:cubicBezTo>
                      <a:pt x="7" y="117"/>
                      <a:pt x="1" y="266"/>
                      <a:pt x="8" y="411"/>
                    </a:cubicBezTo>
                    <a:cubicBezTo>
                      <a:pt x="76" y="1611"/>
                      <a:pt x="102" y="1777"/>
                      <a:pt x="272" y="2084"/>
                    </a:cubicBezTo>
                    <a:cubicBezTo>
                      <a:pt x="347" y="1440"/>
                      <a:pt x="407" y="879"/>
                      <a:pt x="369" y="312"/>
                    </a:cubicBezTo>
                    <a:cubicBezTo>
                      <a:pt x="363" y="225"/>
                      <a:pt x="323" y="134"/>
                      <a:pt x="278" y="58"/>
                    </a:cubicBezTo>
                    <a:cubicBezTo>
                      <a:pt x="258" y="23"/>
                      <a:pt x="188" y="17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11869;p47"/>
              <p:cNvSpPr/>
              <p:nvPr/>
            </p:nvSpPr>
            <p:spPr>
              <a:xfrm>
                <a:off x="3438403" y="2584165"/>
                <a:ext cx="33126" cy="127526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921" extrusionOk="0">
                    <a:moveTo>
                      <a:pt x="210" y="0"/>
                    </a:moveTo>
                    <a:cubicBezTo>
                      <a:pt x="167" y="0"/>
                      <a:pt x="125" y="25"/>
                      <a:pt x="85" y="69"/>
                    </a:cubicBezTo>
                    <a:cubicBezTo>
                      <a:pt x="0" y="482"/>
                      <a:pt x="6" y="1313"/>
                      <a:pt x="98" y="1907"/>
                    </a:cubicBezTo>
                    <a:cubicBezTo>
                      <a:pt x="131" y="1910"/>
                      <a:pt x="164" y="1915"/>
                      <a:pt x="222" y="1921"/>
                    </a:cubicBezTo>
                    <a:cubicBezTo>
                      <a:pt x="282" y="1572"/>
                      <a:pt x="499" y="357"/>
                      <a:pt x="318" y="50"/>
                    </a:cubicBezTo>
                    <a:cubicBezTo>
                      <a:pt x="281" y="16"/>
                      <a:pt x="245" y="0"/>
                      <a:pt x="2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11870;p47"/>
              <p:cNvSpPr/>
              <p:nvPr/>
            </p:nvSpPr>
            <p:spPr>
              <a:xfrm>
                <a:off x="2187754" y="2939663"/>
                <a:ext cx="59149" cy="92873"/>
              </a:xfrm>
              <a:custGeom>
                <a:avLst/>
                <a:gdLst/>
                <a:ahLst/>
                <a:cxnLst/>
                <a:rect l="l" t="t" r="r" b="b"/>
                <a:pathLst>
                  <a:path w="891" h="1399" extrusionOk="0">
                    <a:moveTo>
                      <a:pt x="245" y="0"/>
                    </a:moveTo>
                    <a:cubicBezTo>
                      <a:pt x="188" y="0"/>
                      <a:pt x="114" y="34"/>
                      <a:pt x="0" y="104"/>
                    </a:cubicBezTo>
                    <a:cubicBezTo>
                      <a:pt x="197" y="731"/>
                      <a:pt x="539" y="1242"/>
                      <a:pt x="863" y="1398"/>
                    </a:cubicBezTo>
                    <a:cubicBezTo>
                      <a:pt x="870" y="1343"/>
                      <a:pt x="891" y="1286"/>
                      <a:pt x="880" y="1239"/>
                    </a:cubicBezTo>
                    <a:cubicBezTo>
                      <a:pt x="790" y="833"/>
                      <a:pt x="627" y="372"/>
                      <a:pt x="351" y="55"/>
                    </a:cubicBezTo>
                    <a:cubicBezTo>
                      <a:pt x="319" y="19"/>
                      <a:pt x="287" y="0"/>
                      <a:pt x="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11871;p47"/>
              <p:cNvSpPr/>
              <p:nvPr/>
            </p:nvSpPr>
            <p:spPr>
              <a:xfrm>
                <a:off x="2586801" y="2498593"/>
                <a:ext cx="53705" cy="112456"/>
              </a:xfrm>
              <a:custGeom>
                <a:avLst/>
                <a:gdLst/>
                <a:ahLst/>
                <a:cxnLst/>
                <a:rect l="l" t="t" r="r" b="b"/>
                <a:pathLst>
                  <a:path w="809" h="1694" extrusionOk="0">
                    <a:moveTo>
                      <a:pt x="143" y="0"/>
                    </a:moveTo>
                    <a:cubicBezTo>
                      <a:pt x="105" y="43"/>
                      <a:pt x="62" y="96"/>
                      <a:pt x="0" y="168"/>
                    </a:cubicBezTo>
                    <a:cubicBezTo>
                      <a:pt x="186" y="701"/>
                      <a:pt x="365" y="1232"/>
                      <a:pt x="713" y="1687"/>
                    </a:cubicBezTo>
                    <a:cubicBezTo>
                      <a:pt x="716" y="1692"/>
                      <a:pt x="724" y="1694"/>
                      <a:pt x="733" y="1694"/>
                    </a:cubicBezTo>
                    <a:cubicBezTo>
                      <a:pt x="754" y="1694"/>
                      <a:pt x="786" y="1686"/>
                      <a:pt x="808" y="1684"/>
                    </a:cubicBezTo>
                    <a:cubicBezTo>
                      <a:pt x="766" y="1240"/>
                      <a:pt x="569" y="462"/>
                      <a:pt x="415" y="179"/>
                    </a:cubicBezTo>
                    <a:cubicBezTo>
                      <a:pt x="383" y="119"/>
                      <a:pt x="322" y="71"/>
                      <a:pt x="266" y="26"/>
                    </a:cubicBezTo>
                    <a:cubicBezTo>
                      <a:pt x="243" y="6"/>
                      <a:pt x="200" y="1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11872;p47"/>
              <p:cNvSpPr/>
              <p:nvPr/>
            </p:nvSpPr>
            <p:spPr>
              <a:xfrm>
                <a:off x="2597224" y="2291535"/>
                <a:ext cx="57954" cy="117966"/>
              </a:xfrm>
              <a:custGeom>
                <a:avLst/>
                <a:gdLst/>
                <a:ahLst/>
                <a:cxnLst/>
                <a:rect l="l" t="t" r="r" b="b"/>
                <a:pathLst>
                  <a:path w="873" h="1777" extrusionOk="0">
                    <a:moveTo>
                      <a:pt x="114" y="1"/>
                    </a:moveTo>
                    <a:cubicBezTo>
                      <a:pt x="81" y="38"/>
                      <a:pt x="36" y="88"/>
                      <a:pt x="1" y="129"/>
                    </a:cubicBezTo>
                    <a:cubicBezTo>
                      <a:pt x="177" y="630"/>
                      <a:pt x="513" y="1277"/>
                      <a:pt x="872" y="1776"/>
                    </a:cubicBezTo>
                    <a:cubicBezTo>
                      <a:pt x="857" y="1159"/>
                      <a:pt x="663" y="715"/>
                      <a:pt x="448" y="280"/>
                    </a:cubicBezTo>
                    <a:cubicBezTo>
                      <a:pt x="383" y="150"/>
                      <a:pt x="312" y="21"/>
                      <a:pt x="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3" name="Google Shape;11873;p47"/>
              <p:cNvSpPr/>
              <p:nvPr/>
            </p:nvSpPr>
            <p:spPr>
              <a:xfrm>
                <a:off x="2257128" y="2875932"/>
                <a:ext cx="60742" cy="111660"/>
              </a:xfrm>
              <a:custGeom>
                <a:avLst/>
                <a:gdLst/>
                <a:ahLst/>
                <a:cxnLst/>
                <a:rect l="l" t="t" r="r" b="b"/>
                <a:pathLst>
                  <a:path w="915" h="1682" extrusionOk="0">
                    <a:moveTo>
                      <a:pt x="262" y="1"/>
                    </a:moveTo>
                    <a:lnTo>
                      <a:pt x="262" y="1"/>
                    </a:lnTo>
                    <a:cubicBezTo>
                      <a:pt x="0" y="179"/>
                      <a:pt x="113" y="337"/>
                      <a:pt x="714" y="1543"/>
                    </a:cubicBezTo>
                    <a:cubicBezTo>
                      <a:pt x="743" y="1600"/>
                      <a:pt x="813" y="1635"/>
                      <a:pt x="866" y="1682"/>
                    </a:cubicBezTo>
                    <a:cubicBezTo>
                      <a:pt x="890" y="1649"/>
                      <a:pt x="914" y="1632"/>
                      <a:pt x="911" y="1621"/>
                    </a:cubicBezTo>
                    <a:cubicBezTo>
                      <a:pt x="569" y="207"/>
                      <a:pt x="588" y="59"/>
                      <a:pt x="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4" name="Google Shape;11874;p47"/>
              <p:cNvSpPr/>
              <p:nvPr/>
            </p:nvSpPr>
            <p:spPr>
              <a:xfrm>
                <a:off x="4074183" y="3110009"/>
                <a:ext cx="44810" cy="1042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1570" extrusionOk="0">
                    <a:moveTo>
                      <a:pt x="473" y="0"/>
                    </a:moveTo>
                    <a:cubicBezTo>
                      <a:pt x="292" y="44"/>
                      <a:pt x="247" y="163"/>
                      <a:pt x="217" y="292"/>
                    </a:cubicBezTo>
                    <a:cubicBezTo>
                      <a:pt x="123" y="712"/>
                      <a:pt x="0" y="1132"/>
                      <a:pt x="132" y="1570"/>
                    </a:cubicBezTo>
                    <a:cubicBezTo>
                      <a:pt x="180" y="1561"/>
                      <a:pt x="201" y="1563"/>
                      <a:pt x="208" y="1554"/>
                    </a:cubicBezTo>
                    <a:cubicBezTo>
                      <a:pt x="463" y="1187"/>
                      <a:pt x="566" y="764"/>
                      <a:pt x="649" y="334"/>
                    </a:cubicBezTo>
                    <a:cubicBezTo>
                      <a:pt x="674" y="202"/>
                      <a:pt x="622" y="83"/>
                      <a:pt x="4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5" name="Google Shape;11875;p47"/>
              <p:cNvSpPr/>
              <p:nvPr/>
            </p:nvSpPr>
            <p:spPr>
              <a:xfrm>
                <a:off x="4845590" y="2707046"/>
                <a:ext cx="106017" cy="107013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1612" extrusionOk="0">
                    <a:moveTo>
                      <a:pt x="1485" y="0"/>
                    </a:moveTo>
                    <a:cubicBezTo>
                      <a:pt x="1481" y="0"/>
                      <a:pt x="1478" y="1"/>
                      <a:pt x="1475" y="2"/>
                    </a:cubicBezTo>
                    <a:cubicBezTo>
                      <a:pt x="1410" y="28"/>
                      <a:pt x="1331" y="45"/>
                      <a:pt x="1288" y="93"/>
                    </a:cubicBezTo>
                    <a:cubicBezTo>
                      <a:pt x="1" y="1539"/>
                      <a:pt x="199" y="1350"/>
                      <a:pt x="63" y="1593"/>
                    </a:cubicBezTo>
                    <a:cubicBezTo>
                      <a:pt x="117" y="1598"/>
                      <a:pt x="157" y="1612"/>
                      <a:pt x="182" y="1612"/>
                    </a:cubicBezTo>
                    <a:cubicBezTo>
                      <a:pt x="188" y="1612"/>
                      <a:pt x="194" y="1611"/>
                      <a:pt x="198" y="1608"/>
                    </a:cubicBezTo>
                    <a:cubicBezTo>
                      <a:pt x="698" y="1186"/>
                      <a:pt x="1145" y="713"/>
                      <a:pt x="1550" y="202"/>
                    </a:cubicBezTo>
                    <a:cubicBezTo>
                      <a:pt x="1596" y="142"/>
                      <a:pt x="1594" y="68"/>
                      <a:pt x="1527" y="10"/>
                    </a:cubicBezTo>
                    <a:cubicBezTo>
                      <a:pt x="1514" y="7"/>
                      <a:pt x="1498" y="0"/>
                      <a:pt x="14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6" name="Google Shape;11876;p47"/>
              <p:cNvSpPr/>
              <p:nvPr/>
            </p:nvSpPr>
            <p:spPr>
              <a:xfrm>
                <a:off x="2340641" y="2115877"/>
                <a:ext cx="50187" cy="114647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727" extrusionOk="0">
                    <a:moveTo>
                      <a:pt x="192" y="1"/>
                    </a:moveTo>
                    <a:cubicBezTo>
                      <a:pt x="137" y="32"/>
                      <a:pt x="81" y="63"/>
                      <a:pt x="1" y="107"/>
                    </a:cubicBezTo>
                    <a:cubicBezTo>
                      <a:pt x="257" y="996"/>
                      <a:pt x="471" y="1468"/>
                      <a:pt x="725" y="1726"/>
                    </a:cubicBezTo>
                    <a:cubicBezTo>
                      <a:pt x="756" y="1455"/>
                      <a:pt x="694" y="1047"/>
                      <a:pt x="528" y="570"/>
                    </a:cubicBezTo>
                    <a:cubicBezTo>
                      <a:pt x="459" y="369"/>
                      <a:pt x="422" y="141"/>
                      <a:pt x="1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7" name="Google Shape;11877;p47"/>
              <p:cNvSpPr/>
              <p:nvPr/>
            </p:nvSpPr>
            <p:spPr>
              <a:xfrm>
                <a:off x="4868028" y="1847346"/>
                <a:ext cx="38371" cy="139674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104" extrusionOk="0">
                    <a:moveTo>
                      <a:pt x="350" y="0"/>
                    </a:moveTo>
                    <a:lnTo>
                      <a:pt x="350" y="0"/>
                    </a:lnTo>
                    <a:cubicBezTo>
                      <a:pt x="212" y="113"/>
                      <a:pt x="174" y="253"/>
                      <a:pt x="152" y="397"/>
                    </a:cubicBezTo>
                    <a:cubicBezTo>
                      <a:pt x="77" y="915"/>
                      <a:pt x="7" y="1436"/>
                      <a:pt x="20" y="1962"/>
                    </a:cubicBezTo>
                    <a:cubicBezTo>
                      <a:pt x="21" y="2014"/>
                      <a:pt x="1" y="2104"/>
                      <a:pt x="100" y="2104"/>
                    </a:cubicBezTo>
                    <a:cubicBezTo>
                      <a:pt x="103" y="2104"/>
                      <a:pt x="106" y="2103"/>
                      <a:pt x="109" y="2103"/>
                    </a:cubicBezTo>
                    <a:cubicBezTo>
                      <a:pt x="252" y="1876"/>
                      <a:pt x="248" y="1620"/>
                      <a:pt x="295" y="1373"/>
                    </a:cubicBezTo>
                    <a:cubicBezTo>
                      <a:pt x="517" y="198"/>
                      <a:pt x="578" y="131"/>
                      <a:pt x="3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8" name="Google Shape;11878;p47"/>
              <p:cNvSpPr/>
              <p:nvPr/>
            </p:nvSpPr>
            <p:spPr>
              <a:xfrm>
                <a:off x="4764532" y="2119064"/>
                <a:ext cx="39765" cy="126463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905" extrusionOk="0">
                    <a:moveTo>
                      <a:pt x="323" y="1"/>
                    </a:moveTo>
                    <a:cubicBezTo>
                      <a:pt x="272" y="47"/>
                      <a:pt x="207" y="79"/>
                      <a:pt x="201" y="121"/>
                    </a:cubicBezTo>
                    <a:cubicBezTo>
                      <a:pt x="100" y="700"/>
                      <a:pt x="46" y="1283"/>
                      <a:pt x="0" y="1905"/>
                    </a:cubicBezTo>
                    <a:cubicBezTo>
                      <a:pt x="221" y="1777"/>
                      <a:pt x="238" y="1580"/>
                      <a:pt x="278" y="1415"/>
                    </a:cubicBezTo>
                    <a:cubicBezTo>
                      <a:pt x="383" y="983"/>
                      <a:pt x="599" y="567"/>
                      <a:pt x="520" y="86"/>
                    </a:cubicBezTo>
                    <a:cubicBezTo>
                      <a:pt x="451" y="55"/>
                      <a:pt x="387" y="28"/>
                      <a:pt x="3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9" name="Google Shape;11879;p47"/>
              <p:cNvSpPr/>
              <p:nvPr/>
            </p:nvSpPr>
            <p:spPr>
              <a:xfrm>
                <a:off x="2924839" y="2721518"/>
                <a:ext cx="56626" cy="133367"/>
              </a:xfrm>
              <a:custGeom>
                <a:avLst/>
                <a:gdLst/>
                <a:ahLst/>
                <a:cxnLst/>
                <a:rect l="l" t="t" r="r" b="b"/>
                <a:pathLst>
                  <a:path w="853" h="2009" extrusionOk="0">
                    <a:moveTo>
                      <a:pt x="183" y="1"/>
                    </a:moveTo>
                    <a:cubicBezTo>
                      <a:pt x="31" y="73"/>
                      <a:pt x="1" y="158"/>
                      <a:pt x="26" y="251"/>
                    </a:cubicBezTo>
                    <a:cubicBezTo>
                      <a:pt x="187" y="827"/>
                      <a:pt x="373" y="1394"/>
                      <a:pt x="664" y="1920"/>
                    </a:cubicBezTo>
                    <a:cubicBezTo>
                      <a:pt x="685" y="1959"/>
                      <a:pt x="716" y="2008"/>
                      <a:pt x="777" y="2008"/>
                    </a:cubicBezTo>
                    <a:cubicBezTo>
                      <a:pt x="798" y="2008"/>
                      <a:pt x="823" y="2002"/>
                      <a:pt x="852" y="1988"/>
                    </a:cubicBezTo>
                    <a:cubicBezTo>
                      <a:pt x="712" y="1379"/>
                      <a:pt x="507" y="785"/>
                      <a:pt x="314" y="187"/>
                    </a:cubicBezTo>
                    <a:cubicBezTo>
                      <a:pt x="293" y="125"/>
                      <a:pt x="235" y="73"/>
                      <a:pt x="1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0" name="Google Shape;11880;p47"/>
              <p:cNvSpPr/>
              <p:nvPr/>
            </p:nvSpPr>
            <p:spPr>
              <a:xfrm>
                <a:off x="4973184" y="3061016"/>
                <a:ext cx="86832" cy="108606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636" extrusionOk="0">
                    <a:moveTo>
                      <a:pt x="1088" y="1"/>
                    </a:moveTo>
                    <a:cubicBezTo>
                      <a:pt x="675" y="510"/>
                      <a:pt x="259" y="966"/>
                      <a:pt x="11" y="1541"/>
                    </a:cubicBezTo>
                    <a:cubicBezTo>
                      <a:pt x="1" y="1563"/>
                      <a:pt x="35" y="1604"/>
                      <a:pt x="48" y="1636"/>
                    </a:cubicBezTo>
                    <a:cubicBezTo>
                      <a:pt x="271" y="1454"/>
                      <a:pt x="1071" y="583"/>
                      <a:pt x="1215" y="350"/>
                    </a:cubicBezTo>
                    <a:cubicBezTo>
                      <a:pt x="1259" y="278"/>
                      <a:pt x="1276" y="191"/>
                      <a:pt x="1307" y="104"/>
                    </a:cubicBezTo>
                    <a:cubicBezTo>
                      <a:pt x="1236" y="70"/>
                      <a:pt x="1189" y="48"/>
                      <a:pt x="10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1" name="Google Shape;11881;p47"/>
              <p:cNvSpPr/>
              <p:nvPr/>
            </p:nvSpPr>
            <p:spPr>
              <a:xfrm>
                <a:off x="3825035" y="1707669"/>
                <a:ext cx="26687" cy="144387"/>
              </a:xfrm>
              <a:custGeom>
                <a:avLst/>
                <a:gdLst/>
                <a:ahLst/>
                <a:cxnLst/>
                <a:rect l="l" t="t" r="r" b="b"/>
                <a:pathLst>
                  <a:path w="402" h="2175" extrusionOk="0">
                    <a:moveTo>
                      <a:pt x="82" y="37"/>
                    </a:moveTo>
                    <a:cubicBezTo>
                      <a:pt x="43" y="334"/>
                      <a:pt x="0" y="0"/>
                      <a:pt x="169" y="1928"/>
                    </a:cubicBezTo>
                    <a:cubicBezTo>
                      <a:pt x="177" y="2015"/>
                      <a:pt x="199" y="2109"/>
                      <a:pt x="362" y="2175"/>
                    </a:cubicBezTo>
                    <a:cubicBezTo>
                      <a:pt x="384" y="1556"/>
                      <a:pt x="401" y="972"/>
                      <a:pt x="352" y="391"/>
                    </a:cubicBezTo>
                    <a:cubicBezTo>
                      <a:pt x="342" y="269"/>
                      <a:pt x="282" y="152"/>
                      <a:pt x="246" y="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2" name="Google Shape;11882;p47"/>
              <p:cNvSpPr/>
              <p:nvPr/>
            </p:nvSpPr>
            <p:spPr>
              <a:xfrm>
                <a:off x="2786955" y="2423776"/>
                <a:ext cx="64194" cy="126198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901" extrusionOk="0">
                    <a:moveTo>
                      <a:pt x="144" y="0"/>
                    </a:moveTo>
                    <a:cubicBezTo>
                      <a:pt x="0" y="199"/>
                      <a:pt x="144" y="361"/>
                      <a:pt x="202" y="517"/>
                    </a:cubicBezTo>
                    <a:cubicBezTo>
                      <a:pt x="574" y="1520"/>
                      <a:pt x="689" y="1725"/>
                      <a:pt x="933" y="1900"/>
                    </a:cubicBezTo>
                    <a:cubicBezTo>
                      <a:pt x="941" y="1867"/>
                      <a:pt x="967" y="1828"/>
                      <a:pt x="959" y="1800"/>
                    </a:cubicBezTo>
                    <a:cubicBezTo>
                      <a:pt x="435" y="184"/>
                      <a:pt x="466" y="278"/>
                      <a:pt x="288" y="41"/>
                    </a:cubicBezTo>
                    <a:cubicBezTo>
                      <a:pt x="265" y="9"/>
                      <a:pt x="193" y="13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3" name="Google Shape;11883;p47"/>
              <p:cNvSpPr/>
              <p:nvPr/>
            </p:nvSpPr>
            <p:spPr>
              <a:xfrm>
                <a:off x="4164202" y="1503266"/>
                <a:ext cx="54436" cy="10024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1510" extrusionOk="0">
                    <a:moveTo>
                      <a:pt x="619" y="0"/>
                    </a:moveTo>
                    <a:cubicBezTo>
                      <a:pt x="355" y="235"/>
                      <a:pt x="296" y="294"/>
                      <a:pt x="224" y="583"/>
                    </a:cubicBezTo>
                    <a:cubicBezTo>
                      <a:pt x="153" y="871"/>
                      <a:pt x="1" y="1158"/>
                      <a:pt x="127" y="1509"/>
                    </a:cubicBezTo>
                    <a:cubicBezTo>
                      <a:pt x="420" y="1239"/>
                      <a:pt x="663" y="616"/>
                      <a:pt x="802" y="257"/>
                    </a:cubicBezTo>
                    <a:cubicBezTo>
                      <a:pt x="819" y="213"/>
                      <a:pt x="797" y="154"/>
                      <a:pt x="791" y="79"/>
                    </a:cubicBezTo>
                    <a:cubicBezTo>
                      <a:pt x="733" y="53"/>
                      <a:pt x="672" y="25"/>
                      <a:pt x="6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4" name="Google Shape;11884;p47"/>
              <p:cNvSpPr/>
              <p:nvPr/>
            </p:nvSpPr>
            <p:spPr>
              <a:xfrm>
                <a:off x="2638516" y="2442696"/>
                <a:ext cx="54037" cy="12487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1881" extrusionOk="0">
                    <a:moveTo>
                      <a:pt x="208" y="57"/>
                    </a:moveTo>
                    <a:cubicBezTo>
                      <a:pt x="49" y="88"/>
                      <a:pt x="0" y="193"/>
                      <a:pt x="29" y="303"/>
                    </a:cubicBezTo>
                    <a:cubicBezTo>
                      <a:pt x="163" y="835"/>
                      <a:pt x="338" y="1355"/>
                      <a:pt x="646" y="1816"/>
                    </a:cubicBezTo>
                    <a:cubicBezTo>
                      <a:pt x="664" y="1844"/>
                      <a:pt x="721" y="1846"/>
                      <a:pt x="814" y="1881"/>
                    </a:cubicBezTo>
                    <a:cubicBezTo>
                      <a:pt x="348" y="0"/>
                      <a:pt x="307" y="170"/>
                      <a:pt x="208" y="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5" name="Google Shape;11885;p47"/>
              <p:cNvSpPr/>
              <p:nvPr/>
            </p:nvSpPr>
            <p:spPr>
              <a:xfrm>
                <a:off x="3886376" y="3277834"/>
                <a:ext cx="41889" cy="101370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527" extrusionOk="0">
                    <a:moveTo>
                      <a:pt x="280" y="1"/>
                    </a:moveTo>
                    <a:cubicBezTo>
                      <a:pt x="240" y="55"/>
                      <a:pt x="161" y="145"/>
                      <a:pt x="146" y="268"/>
                    </a:cubicBezTo>
                    <a:cubicBezTo>
                      <a:pt x="0" y="1447"/>
                      <a:pt x="27" y="1330"/>
                      <a:pt x="27" y="1526"/>
                    </a:cubicBezTo>
                    <a:cubicBezTo>
                      <a:pt x="296" y="1299"/>
                      <a:pt x="332" y="1232"/>
                      <a:pt x="485" y="757"/>
                    </a:cubicBezTo>
                    <a:cubicBezTo>
                      <a:pt x="562" y="513"/>
                      <a:pt x="631" y="272"/>
                      <a:pt x="5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11886;p47"/>
              <p:cNvSpPr/>
              <p:nvPr/>
            </p:nvSpPr>
            <p:spPr>
              <a:xfrm>
                <a:off x="5104230" y="2640593"/>
                <a:ext cx="95727" cy="94931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430" extrusionOk="0">
                    <a:moveTo>
                      <a:pt x="1225" y="1"/>
                    </a:moveTo>
                    <a:cubicBezTo>
                      <a:pt x="1197" y="1"/>
                      <a:pt x="1173" y="12"/>
                      <a:pt x="1145" y="33"/>
                    </a:cubicBezTo>
                    <a:cubicBezTo>
                      <a:pt x="695" y="378"/>
                      <a:pt x="300" y="771"/>
                      <a:pt x="20" y="1270"/>
                    </a:cubicBezTo>
                    <a:cubicBezTo>
                      <a:pt x="0" y="1307"/>
                      <a:pt x="18" y="1366"/>
                      <a:pt x="18" y="1429"/>
                    </a:cubicBezTo>
                    <a:cubicBezTo>
                      <a:pt x="474" y="1121"/>
                      <a:pt x="1154" y="496"/>
                      <a:pt x="1442" y="113"/>
                    </a:cubicBezTo>
                    <a:cubicBezTo>
                      <a:pt x="1333" y="35"/>
                      <a:pt x="1273" y="1"/>
                      <a:pt x="12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11887;p47"/>
              <p:cNvSpPr/>
              <p:nvPr/>
            </p:nvSpPr>
            <p:spPr>
              <a:xfrm>
                <a:off x="4272279" y="2632029"/>
                <a:ext cx="45872" cy="12653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906" extrusionOk="0">
                    <a:moveTo>
                      <a:pt x="399" y="20"/>
                    </a:moveTo>
                    <a:lnTo>
                      <a:pt x="399" y="20"/>
                    </a:lnTo>
                    <a:cubicBezTo>
                      <a:pt x="339" y="94"/>
                      <a:pt x="255" y="152"/>
                      <a:pt x="237" y="226"/>
                    </a:cubicBezTo>
                    <a:cubicBezTo>
                      <a:pt x="111" y="716"/>
                      <a:pt x="4" y="1211"/>
                      <a:pt x="1" y="1721"/>
                    </a:cubicBezTo>
                    <a:cubicBezTo>
                      <a:pt x="1" y="1768"/>
                      <a:pt x="27" y="1816"/>
                      <a:pt x="54" y="1906"/>
                    </a:cubicBezTo>
                    <a:cubicBezTo>
                      <a:pt x="115" y="1820"/>
                      <a:pt x="173" y="1771"/>
                      <a:pt x="191" y="1709"/>
                    </a:cubicBezTo>
                    <a:cubicBezTo>
                      <a:pt x="691" y="1"/>
                      <a:pt x="596" y="181"/>
                      <a:pt x="399" y="2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8" name="Google Shape;11888;p47"/>
              <p:cNvSpPr/>
              <p:nvPr/>
            </p:nvSpPr>
            <p:spPr>
              <a:xfrm>
                <a:off x="2633205" y="2675247"/>
                <a:ext cx="44412" cy="129982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958" extrusionOk="0">
                    <a:moveTo>
                      <a:pt x="248" y="0"/>
                    </a:moveTo>
                    <a:cubicBezTo>
                      <a:pt x="168" y="11"/>
                      <a:pt x="105" y="19"/>
                      <a:pt x="1" y="32"/>
                    </a:cubicBezTo>
                    <a:cubicBezTo>
                      <a:pt x="94" y="642"/>
                      <a:pt x="285" y="1153"/>
                      <a:pt x="443" y="1670"/>
                    </a:cubicBezTo>
                    <a:cubicBezTo>
                      <a:pt x="474" y="1768"/>
                      <a:pt x="493" y="1883"/>
                      <a:pt x="635" y="1958"/>
                    </a:cubicBezTo>
                    <a:cubicBezTo>
                      <a:pt x="644" y="1844"/>
                      <a:pt x="668" y="1743"/>
                      <a:pt x="656" y="1647"/>
                    </a:cubicBezTo>
                    <a:cubicBezTo>
                      <a:pt x="578" y="1091"/>
                      <a:pt x="465" y="546"/>
                      <a:pt x="2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9" name="Google Shape;11889;p47"/>
              <p:cNvSpPr/>
              <p:nvPr/>
            </p:nvSpPr>
            <p:spPr>
              <a:xfrm>
                <a:off x="4247849" y="2883500"/>
                <a:ext cx="41026" cy="104424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573" extrusionOk="0">
                    <a:moveTo>
                      <a:pt x="335" y="1"/>
                    </a:moveTo>
                    <a:cubicBezTo>
                      <a:pt x="60" y="292"/>
                      <a:pt x="165" y="686"/>
                      <a:pt x="73" y="1026"/>
                    </a:cubicBezTo>
                    <a:cubicBezTo>
                      <a:pt x="1" y="1286"/>
                      <a:pt x="32" y="1333"/>
                      <a:pt x="110" y="1572"/>
                    </a:cubicBezTo>
                    <a:cubicBezTo>
                      <a:pt x="225" y="1530"/>
                      <a:pt x="256" y="1422"/>
                      <a:pt x="298" y="1323"/>
                    </a:cubicBezTo>
                    <a:cubicBezTo>
                      <a:pt x="445" y="989"/>
                      <a:pt x="545" y="642"/>
                      <a:pt x="596" y="281"/>
                    </a:cubicBezTo>
                    <a:cubicBezTo>
                      <a:pt x="617" y="128"/>
                      <a:pt x="560" y="75"/>
                      <a:pt x="3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0" name="Google Shape;11890;p47"/>
              <p:cNvSpPr/>
              <p:nvPr/>
            </p:nvSpPr>
            <p:spPr>
              <a:xfrm>
                <a:off x="4302617" y="3029483"/>
                <a:ext cx="56228" cy="115045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733" extrusionOk="0">
                    <a:moveTo>
                      <a:pt x="476" y="0"/>
                    </a:moveTo>
                    <a:cubicBezTo>
                      <a:pt x="472" y="0"/>
                      <a:pt x="469" y="0"/>
                      <a:pt x="465" y="0"/>
                    </a:cubicBezTo>
                    <a:cubicBezTo>
                      <a:pt x="412" y="82"/>
                      <a:pt x="325" y="178"/>
                      <a:pt x="285" y="290"/>
                    </a:cubicBezTo>
                    <a:cubicBezTo>
                      <a:pt x="123" y="731"/>
                      <a:pt x="29" y="1187"/>
                      <a:pt x="1" y="1732"/>
                    </a:cubicBezTo>
                    <a:cubicBezTo>
                      <a:pt x="105" y="1644"/>
                      <a:pt x="176" y="1612"/>
                      <a:pt x="197" y="1560"/>
                    </a:cubicBezTo>
                    <a:cubicBezTo>
                      <a:pt x="628" y="461"/>
                      <a:pt x="846" y="0"/>
                      <a:pt x="4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11891;p47"/>
              <p:cNvSpPr/>
              <p:nvPr/>
            </p:nvSpPr>
            <p:spPr>
              <a:xfrm>
                <a:off x="4070332" y="2110832"/>
                <a:ext cx="47465" cy="13788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2077" extrusionOk="0">
                    <a:moveTo>
                      <a:pt x="516" y="0"/>
                    </a:moveTo>
                    <a:cubicBezTo>
                      <a:pt x="241" y="184"/>
                      <a:pt x="262" y="473"/>
                      <a:pt x="228" y="709"/>
                    </a:cubicBezTo>
                    <a:cubicBezTo>
                      <a:pt x="169" y="1125"/>
                      <a:pt x="1" y="1539"/>
                      <a:pt x="127" y="2077"/>
                    </a:cubicBezTo>
                    <a:cubicBezTo>
                      <a:pt x="267" y="1713"/>
                      <a:pt x="714" y="477"/>
                      <a:pt x="626" y="97"/>
                    </a:cubicBezTo>
                    <a:cubicBezTo>
                      <a:pt x="619" y="69"/>
                      <a:pt x="576" y="50"/>
                      <a:pt x="5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2" name="Google Shape;11892;p47"/>
              <p:cNvSpPr/>
              <p:nvPr/>
            </p:nvSpPr>
            <p:spPr>
              <a:xfrm>
                <a:off x="3112115" y="2495473"/>
                <a:ext cx="32263" cy="113784"/>
              </a:xfrm>
              <a:custGeom>
                <a:avLst/>
                <a:gdLst/>
                <a:ahLst/>
                <a:cxnLst/>
                <a:rect l="l" t="t" r="r" b="b"/>
                <a:pathLst>
                  <a:path w="486" h="1714" extrusionOk="0">
                    <a:moveTo>
                      <a:pt x="258" y="0"/>
                    </a:moveTo>
                    <a:cubicBezTo>
                      <a:pt x="187" y="41"/>
                      <a:pt x="42" y="59"/>
                      <a:pt x="28" y="296"/>
                    </a:cubicBezTo>
                    <a:cubicBezTo>
                      <a:pt x="0" y="739"/>
                      <a:pt x="89" y="1166"/>
                      <a:pt x="208" y="1588"/>
                    </a:cubicBezTo>
                    <a:cubicBezTo>
                      <a:pt x="220" y="1633"/>
                      <a:pt x="269" y="1670"/>
                      <a:pt x="304" y="1713"/>
                    </a:cubicBezTo>
                    <a:cubicBezTo>
                      <a:pt x="331" y="1673"/>
                      <a:pt x="364" y="1646"/>
                      <a:pt x="365" y="1616"/>
                    </a:cubicBezTo>
                    <a:cubicBezTo>
                      <a:pt x="447" y="347"/>
                      <a:pt x="485" y="199"/>
                      <a:pt x="2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3" name="Google Shape;11893;p47"/>
              <p:cNvSpPr/>
              <p:nvPr/>
            </p:nvSpPr>
            <p:spPr>
              <a:xfrm>
                <a:off x="4363958" y="2493946"/>
                <a:ext cx="44810" cy="120356"/>
              </a:xfrm>
              <a:custGeom>
                <a:avLst/>
                <a:gdLst/>
                <a:ahLst/>
                <a:cxnLst/>
                <a:rect l="l" t="t" r="r" b="b"/>
                <a:pathLst>
                  <a:path w="675" h="1813" extrusionOk="0">
                    <a:moveTo>
                      <a:pt x="429" y="0"/>
                    </a:moveTo>
                    <a:cubicBezTo>
                      <a:pt x="378" y="111"/>
                      <a:pt x="325" y="189"/>
                      <a:pt x="308" y="274"/>
                    </a:cubicBezTo>
                    <a:cubicBezTo>
                      <a:pt x="1" y="1813"/>
                      <a:pt x="57" y="1610"/>
                      <a:pt x="99" y="1712"/>
                    </a:cubicBezTo>
                    <a:cubicBezTo>
                      <a:pt x="270" y="1669"/>
                      <a:pt x="297" y="1508"/>
                      <a:pt x="349" y="1381"/>
                    </a:cubicBezTo>
                    <a:cubicBezTo>
                      <a:pt x="510" y="978"/>
                      <a:pt x="671" y="573"/>
                      <a:pt x="675" y="101"/>
                    </a:cubicBezTo>
                    <a:cubicBezTo>
                      <a:pt x="595" y="68"/>
                      <a:pt x="522" y="37"/>
                      <a:pt x="4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4" name="Google Shape;11894;p47"/>
              <p:cNvSpPr/>
              <p:nvPr/>
            </p:nvSpPr>
            <p:spPr>
              <a:xfrm>
                <a:off x="2437432" y="3355173"/>
                <a:ext cx="63398" cy="9094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370" extrusionOk="0">
                    <a:moveTo>
                      <a:pt x="384" y="1"/>
                    </a:moveTo>
                    <a:cubicBezTo>
                      <a:pt x="349" y="1"/>
                      <a:pt x="310" y="10"/>
                      <a:pt x="266" y="27"/>
                    </a:cubicBezTo>
                    <a:cubicBezTo>
                      <a:pt x="1" y="241"/>
                      <a:pt x="199" y="444"/>
                      <a:pt x="802" y="1320"/>
                    </a:cubicBezTo>
                    <a:cubicBezTo>
                      <a:pt x="819" y="1346"/>
                      <a:pt x="866" y="1350"/>
                      <a:pt x="912" y="1369"/>
                    </a:cubicBezTo>
                    <a:cubicBezTo>
                      <a:pt x="924" y="1319"/>
                      <a:pt x="954" y="1266"/>
                      <a:pt x="944" y="1224"/>
                    </a:cubicBezTo>
                    <a:cubicBezTo>
                      <a:pt x="716" y="398"/>
                      <a:pt x="623" y="1"/>
                      <a:pt x="3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5" name="Google Shape;11895;p47"/>
              <p:cNvSpPr/>
              <p:nvPr/>
            </p:nvSpPr>
            <p:spPr>
              <a:xfrm>
                <a:off x="4592592" y="1686027"/>
                <a:ext cx="23235" cy="127127"/>
              </a:xfrm>
              <a:custGeom>
                <a:avLst/>
                <a:gdLst/>
                <a:ahLst/>
                <a:cxnLst/>
                <a:rect l="l" t="t" r="r" b="b"/>
                <a:pathLst>
                  <a:path w="350" h="1915" extrusionOk="0">
                    <a:moveTo>
                      <a:pt x="182" y="20"/>
                    </a:moveTo>
                    <a:cubicBezTo>
                      <a:pt x="0" y="113"/>
                      <a:pt x="23" y="0"/>
                      <a:pt x="20" y="1834"/>
                    </a:cubicBezTo>
                    <a:cubicBezTo>
                      <a:pt x="20" y="1854"/>
                      <a:pt x="59" y="1872"/>
                      <a:pt x="102" y="1915"/>
                    </a:cubicBezTo>
                    <a:cubicBezTo>
                      <a:pt x="341" y="1411"/>
                      <a:pt x="348" y="888"/>
                      <a:pt x="350" y="364"/>
                    </a:cubicBezTo>
                    <a:cubicBezTo>
                      <a:pt x="350" y="238"/>
                      <a:pt x="350" y="105"/>
                      <a:pt x="182" y="2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6" name="Google Shape;11896;p47"/>
              <p:cNvSpPr/>
              <p:nvPr/>
            </p:nvSpPr>
            <p:spPr>
              <a:xfrm>
                <a:off x="3057147" y="2515987"/>
                <a:ext cx="32197" cy="116638"/>
              </a:xfrm>
              <a:custGeom>
                <a:avLst/>
                <a:gdLst/>
                <a:ahLst/>
                <a:cxnLst/>
                <a:rect l="l" t="t" r="r" b="b"/>
                <a:pathLst>
                  <a:path w="485" h="1757" extrusionOk="0">
                    <a:moveTo>
                      <a:pt x="254" y="1"/>
                    </a:moveTo>
                    <a:cubicBezTo>
                      <a:pt x="191" y="101"/>
                      <a:pt x="111" y="171"/>
                      <a:pt x="102" y="247"/>
                    </a:cubicBezTo>
                    <a:cubicBezTo>
                      <a:pt x="50" y="750"/>
                      <a:pt x="0" y="1256"/>
                      <a:pt x="230" y="1730"/>
                    </a:cubicBezTo>
                    <a:cubicBezTo>
                      <a:pt x="277" y="1738"/>
                      <a:pt x="309" y="1743"/>
                      <a:pt x="385" y="1756"/>
                    </a:cubicBezTo>
                    <a:cubicBezTo>
                      <a:pt x="292" y="1225"/>
                      <a:pt x="447" y="721"/>
                      <a:pt x="485" y="131"/>
                    </a:cubicBezTo>
                    <a:cubicBezTo>
                      <a:pt x="412" y="90"/>
                      <a:pt x="341" y="50"/>
                      <a:pt x="2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7" name="Google Shape;11897;p47"/>
              <p:cNvSpPr/>
              <p:nvPr/>
            </p:nvSpPr>
            <p:spPr>
              <a:xfrm>
                <a:off x="3296203" y="1762305"/>
                <a:ext cx="33724" cy="108008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27" extrusionOk="0">
                    <a:moveTo>
                      <a:pt x="220" y="47"/>
                    </a:moveTo>
                    <a:cubicBezTo>
                      <a:pt x="190" y="47"/>
                      <a:pt x="179" y="65"/>
                      <a:pt x="104" y="102"/>
                    </a:cubicBezTo>
                    <a:cubicBezTo>
                      <a:pt x="24" y="388"/>
                      <a:pt x="47" y="0"/>
                      <a:pt x="0" y="1627"/>
                    </a:cubicBezTo>
                    <a:cubicBezTo>
                      <a:pt x="392" y="1168"/>
                      <a:pt x="507" y="604"/>
                      <a:pt x="362" y="77"/>
                    </a:cubicBezTo>
                    <a:cubicBezTo>
                      <a:pt x="277" y="57"/>
                      <a:pt x="243" y="47"/>
                      <a:pt x="220" y="4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8" name="Google Shape;11898;p47"/>
              <p:cNvSpPr/>
              <p:nvPr/>
            </p:nvSpPr>
            <p:spPr>
              <a:xfrm>
                <a:off x="4144087" y="2113355"/>
                <a:ext cx="48727" cy="110199"/>
              </a:xfrm>
              <a:custGeom>
                <a:avLst/>
                <a:gdLst/>
                <a:ahLst/>
                <a:cxnLst/>
                <a:rect l="l" t="t" r="r" b="b"/>
                <a:pathLst>
                  <a:path w="734" h="1660" extrusionOk="0">
                    <a:moveTo>
                      <a:pt x="482" y="0"/>
                    </a:moveTo>
                    <a:cubicBezTo>
                      <a:pt x="123" y="542"/>
                      <a:pt x="44" y="1086"/>
                      <a:pt x="1" y="1644"/>
                    </a:cubicBezTo>
                    <a:cubicBezTo>
                      <a:pt x="50" y="1649"/>
                      <a:pt x="84" y="1653"/>
                      <a:pt x="143" y="1659"/>
                    </a:cubicBezTo>
                    <a:cubicBezTo>
                      <a:pt x="336" y="1181"/>
                      <a:pt x="532" y="696"/>
                      <a:pt x="733" y="201"/>
                    </a:cubicBezTo>
                    <a:cubicBezTo>
                      <a:pt x="658" y="140"/>
                      <a:pt x="605" y="97"/>
                      <a:pt x="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9" name="Google Shape;11899;p47"/>
              <p:cNvSpPr/>
              <p:nvPr/>
            </p:nvSpPr>
            <p:spPr>
              <a:xfrm>
                <a:off x="2220217" y="2601890"/>
                <a:ext cx="61473" cy="132969"/>
              </a:xfrm>
              <a:custGeom>
                <a:avLst/>
                <a:gdLst/>
                <a:ahLst/>
                <a:cxnLst/>
                <a:rect l="l" t="t" r="r" b="b"/>
                <a:pathLst>
                  <a:path w="926" h="2003" extrusionOk="0">
                    <a:moveTo>
                      <a:pt x="238" y="64"/>
                    </a:moveTo>
                    <a:cubicBezTo>
                      <a:pt x="222" y="64"/>
                      <a:pt x="204" y="66"/>
                      <a:pt x="185" y="69"/>
                    </a:cubicBezTo>
                    <a:cubicBezTo>
                      <a:pt x="156" y="381"/>
                      <a:pt x="0" y="1"/>
                      <a:pt x="783" y="1918"/>
                    </a:cubicBezTo>
                    <a:cubicBezTo>
                      <a:pt x="796" y="1949"/>
                      <a:pt x="855" y="1961"/>
                      <a:pt x="925" y="2003"/>
                    </a:cubicBezTo>
                    <a:cubicBezTo>
                      <a:pt x="925" y="1685"/>
                      <a:pt x="520" y="506"/>
                      <a:pt x="419" y="204"/>
                    </a:cubicBezTo>
                    <a:cubicBezTo>
                      <a:pt x="394" y="126"/>
                      <a:pt x="347" y="64"/>
                      <a:pt x="238" y="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0" name="Google Shape;11900;p47"/>
              <p:cNvSpPr/>
              <p:nvPr/>
            </p:nvSpPr>
            <p:spPr>
              <a:xfrm>
                <a:off x="4034948" y="3468826"/>
                <a:ext cx="59481" cy="110797"/>
              </a:xfrm>
              <a:custGeom>
                <a:avLst/>
                <a:gdLst/>
                <a:ahLst/>
                <a:cxnLst/>
                <a:rect l="l" t="t" r="r" b="b"/>
                <a:pathLst>
                  <a:path w="896" h="1669" extrusionOk="0">
                    <a:moveTo>
                      <a:pt x="519" y="0"/>
                    </a:moveTo>
                    <a:cubicBezTo>
                      <a:pt x="512" y="0"/>
                      <a:pt x="504" y="1"/>
                      <a:pt x="497" y="2"/>
                    </a:cubicBezTo>
                    <a:cubicBezTo>
                      <a:pt x="336" y="84"/>
                      <a:pt x="304" y="246"/>
                      <a:pt x="251" y="400"/>
                    </a:cubicBezTo>
                    <a:cubicBezTo>
                      <a:pt x="69" y="931"/>
                      <a:pt x="0" y="1289"/>
                      <a:pt x="17" y="1669"/>
                    </a:cubicBezTo>
                    <a:cubicBezTo>
                      <a:pt x="66" y="1643"/>
                      <a:pt x="134" y="1629"/>
                      <a:pt x="149" y="1594"/>
                    </a:cubicBezTo>
                    <a:cubicBezTo>
                      <a:pt x="330" y="1174"/>
                      <a:pt x="895" y="0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1" name="Google Shape;11901;p47"/>
              <p:cNvSpPr/>
              <p:nvPr/>
            </p:nvSpPr>
            <p:spPr>
              <a:xfrm>
                <a:off x="4004544" y="2601027"/>
                <a:ext cx="39698" cy="111925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686" extrusionOk="0">
                    <a:moveTo>
                      <a:pt x="424" y="1"/>
                    </a:moveTo>
                    <a:cubicBezTo>
                      <a:pt x="323" y="1"/>
                      <a:pt x="255" y="59"/>
                      <a:pt x="226" y="143"/>
                    </a:cubicBezTo>
                    <a:cubicBezTo>
                      <a:pt x="66" y="629"/>
                      <a:pt x="1" y="1124"/>
                      <a:pt x="104" y="1685"/>
                    </a:cubicBezTo>
                    <a:cubicBezTo>
                      <a:pt x="254" y="1501"/>
                      <a:pt x="297" y="1325"/>
                      <a:pt x="347" y="1157"/>
                    </a:cubicBezTo>
                    <a:cubicBezTo>
                      <a:pt x="433" y="863"/>
                      <a:pt x="507" y="564"/>
                      <a:pt x="573" y="264"/>
                    </a:cubicBezTo>
                    <a:cubicBezTo>
                      <a:pt x="597" y="152"/>
                      <a:pt x="557" y="49"/>
                      <a:pt x="437" y="1"/>
                    </a:cubicBezTo>
                    <a:cubicBezTo>
                      <a:pt x="432" y="1"/>
                      <a:pt x="428" y="1"/>
                      <a:pt x="4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2" name="Google Shape;11902;p47"/>
              <p:cNvSpPr/>
              <p:nvPr/>
            </p:nvSpPr>
            <p:spPr>
              <a:xfrm>
                <a:off x="4908125" y="2560266"/>
                <a:ext cx="86300" cy="7992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204" extrusionOk="0">
                    <a:moveTo>
                      <a:pt x="1208" y="0"/>
                    </a:moveTo>
                    <a:cubicBezTo>
                      <a:pt x="1113" y="25"/>
                      <a:pt x="1056" y="26"/>
                      <a:pt x="1012" y="54"/>
                    </a:cubicBezTo>
                    <a:cubicBezTo>
                      <a:pt x="601" y="306"/>
                      <a:pt x="265" y="633"/>
                      <a:pt x="21" y="1051"/>
                    </a:cubicBezTo>
                    <a:cubicBezTo>
                      <a:pt x="1" y="1085"/>
                      <a:pt x="22" y="1145"/>
                      <a:pt x="24" y="1204"/>
                    </a:cubicBezTo>
                    <a:cubicBezTo>
                      <a:pt x="529" y="901"/>
                      <a:pt x="1083" y="451"/>
                      <a:pt x="1300" y="167"/>
                    </a:cubicBezTo>
                    <a:cubicBezTo>
                      <a:pt x="1276" y="123"/>
                      <a:pt x="1251" y="78"/>
                      <a:pt x="12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3" name="Google Shape;11903;p47"/>
              <p:cNvSpPr/>
              <p:nvPr/>
            </p:nvSpPr>
            <p:spPr>
              <a:xfrm>
                <a:off x="4896176" y="2961172"/>
                <a:ext cx="68908" cy="92142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1388" extrusionOk="0">
                    <a:moveTo>
                      <a:pt x="841" y="0"/>
                    </a:moveTo>
                    <a:cubicBezTo>
                      <a:pt x="471" y="305"/>
                      <a:pt x="301" y="705"/>
                      <a:pt x="106" y="1088"/>
                    </a:cubicBezTo>
                    <a:cubicBezTo>
                      <a:pt x="57" y="1184"/>
                      <a:pt x="1" y="1281"/>
                      <a:pt x="85" y="1388"/>
                    </a:cubicBezTo>
                    <a:cubicBezTo>
                      <a:pt x="450" y="1122"/>
                      <a:pt x="871" y="588"/>
                      <a:pt x="1037" y="164"/>
                    </a:cubicBezTo>
                    <a:cubicBezTo>
                      <a:pt x="982" y="116"/>
                      <a:pt x="918" y="64"/>
                      <a:pt x="8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4" name="Google Shape;11904;p47"/>
              <p:cNvSpPr/>
              <p:nvPr/>
            </p:nvSpPr>
            <p:spPr>
              <a:xfrm>
                <a:off x="4145017" y="3486020"/>
                <a:ext cx="57755" cy="110664"/>
              </a:xfrm>
              <a:custGeom>
                <a:avLst/>
                <a:gdLst/>
                <a:ahLst/>
                <a:cxnLst/>
                <a:rect l="l" t="t" r="r" b="b"/>
                <a:pathLst>
                  <a:path w="870" h="1667" extrusionOk="0">
                    <a:moveTo>
                      <a:pt x="647" y="1"/>
                    </a:moveTo>
                    <a:cubicBezTo>
                      <a:pt x="549" y="59"/>
                      <a:pt x="507" y="70"/>
                      <a:pt x="490" y="96"/>
                    </a:cubicBezTo>
                    <a:cubicBezTo>
                      <a:pt x="431" y="188"/>
                      <a:pt x="365" y="278"/>
                      <a:pt x="328" y="379"/>
                    </a:cubicBezTo>
                    <a:cubicBezTo>
                      <a:pt x="29" y="1176"/>
                      <a:pt x="3" y="1352"/>
                      <a:pt x="1" y="1667"/>
                    </a:cubicBezTo>
                    <a:cubicBezTo>
                      <a:pt x="81" y="1623"/>
                      <a:pt x="145" y="1611"/>
                      <a:pt x="162" y="1577"/>
                    </a:cubicBezTo>
                    <a:cubicBezTo>
                      <a:pt x="869" y="142"/>
                      <a:pt x="773" y="313"/>
                      <a:pt x="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5" name="Google Shape;11905;p47"/>
              <p:cNvSpPr/>
              <p:nvPr/>
            </p:nvSpPr>
            <p:spPr>
              <a:xfrm>
                <a:off x="5006841" y="3145327"/>
                <a:ext cx="74086" cy="99046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1492" extrusionOk="0">
                    <a:moveTo>
                      <a:pt x="917" y="12"/>
                    </a:moveTo>
                    <a:cubicBezTo>
                      <a:pt x="527" y="334"/>
                      <a:pt x="316" y="797"/>
                      <a:pt x="74" y="1240"/>
                    </a:cubicBezTo>
                    <a:cubicBezTo>
                      <a:pt x="30" y="1319"/>
                      <a:pt x="1" y="1407"/>
                      <a:pt x="69" y="1492"/>
                    </a:cubicBezTo>
                    <a:cubicBezTo>
                      <a:pt x="463" y="1195"/>
                      <a:pt x="906" y="611"/>
                      <a:pt x="1115" y="87"/>
                    </a:cubicBezTo>
                    <a:cubicBezTo>
                      <a:pt x="955" y="0"/>
                      <a:pt x="1011" y="24"/>
                      <a:pt x="917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6" name="Google Shape;11906;p47"/>
              <p:cNvSpPr/>
              <p:nvPr/>
            </p:nvSpPr>
            <p:spPr>
              <a:xfrm>
                <a:off x="2186227" y="2395097"/>
                <a:ext cx="38968" cy="136554"/>
              </a:xfrm>
              <a:custGeom>
                <a:avLst/>
                <a:gdLst/>
                <a:ahLst/>
                <a:cxnLst/>
                <a:rect l="l" t="t" r="r" b="b"/>
                <a:pathLst>
                  <a:path w="587" h="2057" extrusionOk="0">
                    <a:moveTo>
                      <a:pt x="107" y="125"/>
                    </a:moveTo>
                    <a:cubicBezTo>
                      <a:pt x="48" y="280"/>
                      <a:pt x="1" y="344"/>
                      <a:pt x="4" y="406"/>
                    </a:cubicBezTo>
                    <a:cubicBezTo>
                      <a:pt x="23" y="957"/>
                      <a:pt x="159" y="1482"/>
                      <a:pt x="426" y="1966"/>
                    </a:cubicBezTo>
                    <a:cubicBezTo>
                      <a:pt x="443" y="1998"/>
                      <a:pt x="499" y="2009"/>
                      <a:pt x="587" y="2057"/>
                    </a:cubicBezTo>
                    <a:cubicBezTo>
                      <a:pt x="239" y="1"/>
                      <a:pt x="345" y="413"/>
                      <a:pt x="107" y="12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7" name="Google Shape;11907;p47"/>
              <p:cNvSpPr/>
              <p:nvPr/>
            </p:nvSpPr>
            <p:spPr>
              <a:xfrm>
                <a:off x="4255284" y="1354429"/>
                <a:ext cx="58485" cy="94134"/>
              </a:xfrm>
              <a:custGeom>
                <a:avLst/>
                <a:gdLst/>
                <a:ahLst/>
                <a:cxnLst/>
                <a:rect l="l" t="t" r="r" b="b"/>
                <a:pathLst>
                  <a:path w="881" h="1418" extrusionOk="0">
                    <a:moveTo>
                      <a:pt x="705" y="0"/>
                    </a:moveTo>
                    <a:cubicBezTo>
                      <a:pt x="280" y="424"/>
                      <a:pt x="21" y="966"/>
                      <a:pt x="0" y="1417"/>
                    </a:cubicBezTo>
                    <a:cubicBezTo>
                      <a:pt x="389" y="1142"/>
                      <a:pt x="714" y="672"/>
                      <a:pt x="881" y="128"/>
                    </a:cubicBezTo>
                    <a:cubicBezTo>
                      <a:pt x="834" y="95"/>
                      <a:pt x="781" y="57"/>
                      <a:pt x="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11908;p47"/>
              <p:cNvSpPr/>
              <p:nvPr/>
            </p:nvSpPr>
            <p:spPr>
              <a:xfrm>
                <a:off x="4347096" y="2670002"/>
                <a:ext cx="42287" cy="110863"/>
              </a:xfrm>
              <a:custGeom>
                <a:avLst/>
                <a:gdLst/>
                <a:ahLst/>
                <a:cxnLst/>
                <a:rect l="l" t="t" r="r" b="b"/>
                <a:pathLst>
                  <a:path w="637" h="1670" extrusionOk="0">
                    <a:moveTo>
                      <a:pt x="401" y="1"/>
                    </a:moveTo>
                    <a:cubicBezTo>
                      <a:pt x="104" y="473"/>
                      <a:pt x="1" y="1082"/>
                      <a:pt x="149" y="1670"/>
                    </a:cubicBezTo>
                    <a:cubicBezTo>
                      <a:pt x="333" y="1146"/>
                      <a:pt x="543" y="643"/>
                      <a:pt x="636" y="123"/>
                    </a:cubicBezTo>
                    <a:cubicBezTo>
                      <a:pt x="540" y="1"/>
                      <a:pt x="607" y="22"/>
                      <a:pt x="4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11909;p47"/>
              <p:cNvSpPr/>
              <p:nvPr/>
            </p:nvSpPr>
            <p:spPr>
              <a:xfrm>
                <a:off x="3677592" y="3146920"/>
                <a:ext cx="50585" cy="141201"/>
              </a:xfrm>
              <a:custGeom>
                <a:avLst/>
                <a:gdLst/>
                <a:ahLst/>
                <a:cxnLst/>
                <a:rect l="l" t="t" r="r" b="b"/>
                <a:pathLst>
                  <a:path w="762" h="2127" extrusionOk="0">
                    <a:moveTo>
                      <a:pt x="472" y="71"/>
                    </a:moveTo>
                    <a:lnTo>
                      <a:pt x="472" y="71"/>
                    </a:lnTo>
                    <a:cubicBezTo>
                      <a:pt x="190" y="476"/>
                      <a:pt x="218" y="948"/>
                      <a:pt x="115" y="1379"/>
                    </a:cubicBezTo>
                    <a:cubicBezTo>
                      <a:pt x="57" y="1619"/>
                      <a:pt x="0" y="1863"/>
                      <a:pt x="95" y="2127"/>
                    </a:cubicBezTo>
                    <a:cubicBezTo>
                      <a:pt x="138" y="2079"/>
                      <a:pt x="172" y="2056"/>
                      <a:pt x="181" y="2027"/>
                    </a:cubicBezTo>
                    <a:cubicBezTo>
                      <a:pt x="762" y="0"/>
                      <a:pt x="692" y="226"/>
                      <a:pt x="472" y="7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11910;p47"/>
              <p:cNvSpPr/>
              <p:nvPr/>
            </p:nvSpPr>
            <p:spPr>
              <a:xfrm>
                <a:off x="4993033" y="2793480"/>
                <a:ext cx="81919" cy="8338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56" extrusionOk="0">
                    <a:moveTo>
                      <a:pt x="1064" y="1"/>
                    </a:moveTo>
                    <a:cubicBezTo>
                      <a:pt x="1021" y="1"/>
                      <a:pt x="977" y="19"/>
                      <a:pt x="934" y="49"/>
                    </a:cubicBezTo>
                    <a:cubicBezTo>
                      <a:pt x="657" y="246"/>
                      <a:pt x="257" y="749"/>
                      <a:pt x="1" y="1256"/>
                    </a:cubicBezTo>
                    <a:cubicBezTo>
                      <a:pt x="516" y="944"/>
                      <a:pt x="888" y="664"/>
                      <a:pt x="1182" y="289"/>
                    </a:cubicBezTo>
                    <a:cubicBezTo>
                      <a:pt x="1221" y="239"/>
                      <a:pt x="1220" y="159"/>
                      <a:pt x="1234" y="108"/>
                    </a:cubicBezTo>
                    <a:cubicBezTo>
                      <a:pt x="1178" y="32"/>
                      <a:pt x="1121" y="1"/>
                      <a:pt x="1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11911;p47"/>
              <p:cNvSpPr/>
              <p:nvPr/>
            </p:nvSpPr>
            <p:spPr>
              <a:xfrm>
                <a:off x="4437248" y="2291402"/>
                <a:ext cx="34056" cy="13947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01" extrusionOk="0">
                    <a:moveTo>
                      <a:pt x="468" y="1"/>
                    </a:moveTo>
                    <a:cubicBezTo>
                      <a:pt x="391" y="19"/>
                      <a:pt x="342" y="31"/>
                      <a:pt x="300" y="40"/>
                    </a:cubicBezTo>
                    <a:cubicBezTo>
                      <a:pt x="93" y="674"/>
                      <a:pt x="0" y="1529"/>
                      <a:pt x="88" y="2101"/>
                    </a:cubicBezTo>
                    <a:cubicBezTo>
                      <a:pt x="287" y="1576"/>
                      <a:pt x="500" y="678"/>
                      <a:pt x="509" y="326"/>
                    </a:cubicBezTo>
                    <a:cubicBezTo>
                      <a:pt x="513" y="222"/>
                      <a:pt x="483" y="117"/>
                      <a:pt x="4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11912;p47"/>
              <p:cNvSpPr/>
              <p:nvPr/>
            </p:nvSpPr>
            <p:spPr>
              <a:xfrm>
                <a:off x="3327471" y="3393943"/>
                <a:ext cx="37308" cy="116904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761" extrusionOk="0">
                    <a:moveTo>
                      <a:pt x="245" y="0"/>
                    </a:moveTo>
                    <a:cubicBezTo>
                      <a:pt x="218" y="0"/>
                      <a:pt x="186" y="7"/>
                      <a:pt x="149" y="23"/>
                    </a:cubicBezTo>
                    <a:cubicBezTo>
                      <a:pt x="0" y="165"/>
                      <a:pt x="55" y="355"/>
                      <a:pt x="67" y="529"/>
                    </a:cubicBezTo>
                    <a:cubicBezTo>
                      <a:pt x="93" y="907"/>
                      <a:pt x="100" y="1293"/>
                      <a:pt x="287" y="1639"/>
                    </a:cubicBezTo>
                    <a:cubicBezTo>
                      <a:pt x="306" y="1677"/>
                      <a:pt x="373" y="1691"/>
                      <a:pt x="493" y="1760"/>
                    </a:cubicBezTo>
                    <a:cubicBezTo>
                      <a:pt x="299" y="969"/>
                      <a:pt x="561" y="0"/>
                      <a:pt x="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11913;p47"/>
              <p:cNvSpPr/>
              <p:nvPr/>
            </p:nvSpPr>
            <p:spPr>
              <a:xfrm>
                <a:off x="2515834" y="2409769"/>
                <a:ext cx="55365" cy="117568"/>
              </a:xfrm>
              <a:custGeom>
                <a:avLst/>
                <a:gdLst/>
                <a:ahLst/>
                <a:cxnLst/>
                <a:rect l="l" t="t" r="r" b="b"/>
                <a:pathLst>
                  <a:path w="834" h="1771" extrusionOk="0">
                    <a:moveTo>
                      <a:pt x="262" y="1"/>
                    </a:moveTo>
                    <a:cubicBezTo>
                      <a:pt x="228" y="7"/>
                      <a:pt x="170" y="6"/>
                      <a:pt x="166" y="22"/>
                    </a:cubicBezTo>
                    <a:cubicBezTo>
                      <a:pt x="87" y="260"/>
                      <a:pt x="1" y="45"/>
                      <a:pt x="676" y="1674"/>
                    </a:cubicBezTo>
                    <a:cubicBezTo>
                      <a:pt x="694" y="1718"/>
                      <a:pt x="726" y="1771"/>
                      <a:pt x="784" y="1771"/>
                    </a:cubicBezTo>
                    <a:cubicBezTo>
                      <a:pt x="798" y="1771"/>
                      <a:pt x="815" y="1767"/>
                      <a:pt x="833" y="1759"/>
                    </a:cubicBezTo>
                    <a:cubicBezTo>
                      <a:pt x="665" y="777"/>
                      <a:pt x="504" y="279"/>
                      <a:pt x="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11914;p47"/>
              <p:cNvSpPr/>
              <p:nvPr/>
            </p:nvSpPr>
            <p:spPr>
              <a:xfrm>
                <a:off x="3927403" y="2988921"/>
                <a:ext cx="37574" cy="98582"/>
              </a:xfrm>
              <a:custGeom>
                <a:avLst/>
                <a:gdLst/>
                <a:ahLst/>
                <a:cxnLst/>
                <a:rect l="l" t="t" r="r" b="b"/>
                <a:pathLst>
                  <a:path w="566" h="1485" extrusionOk="0">
                    <a:moveTo>
                      <a:pt x="300" y="33"/>
                    </a:moveTo>
                    <a:cubicBezTo>
                      <a:pt x="159" y="247"/>
                      <a:pt x="166" y="0"/>
                      <a:pt x="18" y="1331"/>
                    </a:cubicBezTo>
                    <a:cubicBezTo>
                      <a:pt x="12" y="1389"/>
                      <a:pt x="1" y="1480"/>
                      <a:pt x="108" y="1484"/>
                    </a:cubicBezTo>
                    <a:cubicBezTo>
                      <a:pt x="387" y="1071"/>
                      <a:pt x="537" y="697"/>
                      <a:pt x="558" y="340"/>
                    </a:cubicBezTo>
                    <a:cubicBezTo>
                      <a:pt x="565" y="207"/>
                      <a:pt x="528" y="86"/>
                      <a:pt x="300" y="3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11915;p47"/>
              <p:cNvSpPr/>
              <p:nvPr/>
            </p:nvSpPr>
            <p:spPr>
              <a:xfrm>
                <a:off x="5084978" y="2904478"/>
                <a:ext cx="71231" cy="85106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82" extrusionOk="0">
                    <a:moveTo>
                      <a:pt x="901" y="1"/>
                    </a:moveTo>
                    <a:cubicBezTo>
                      <a:pt x="514" y="305"/>
                      <a:pt x="143" y="830"/>
                      <a:pt x="1" y="1282"/>
                    </a:cubicBezTo>
                    <a:cubicBezTo>
                      <a:pt x="215" y="1279"/>
                      <a:pt x="324" y="1123"/>
                      <a:pt x="443" y="1006"/>
                    </a:cubicBezTo>
                    <a:cubicBezTo>
                      <a:pt x="698" y="757"/>
                      <a:pt x="964" y="511"/>
                      <a:pt x="1073" y="130"/>
                    </a:cubicBezTo>
                    <a:cubicBezTo>
                      <a:pt x="1000" y="76"/>
                      <a:pt x="949" y="36"/>
                      <a:pt x="9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11916;p47"/>
              <p:cNvSpPr/>
              <p:nvPr/>
            </p:nvSpPr>
            <p:spPr>
              <a:xfrm>
                <a:off x="2464983" y="2451061"/>
                <a:ext cx="57025" cy="114116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719" extrusionOk="0">
                    <a:moveTo>
                      <a:pt x="149" y="1"/>
                    </a:moveTo>
                    <a:cubicBezTo>
                      <a:pt x="106" y="22"/>
                      <a:pt x="61" y="43"/>
                      <a:pt x="7" y="70"/>
                    </a:cubicBezTo>
                    <a:cubicBezTo>
                      <a:pt x="0" y="359"/>
                      <a:pt x="137" y="600"/>
                      <a:pt x="247" y="843"/>
                    </a:cubicBezTo>
                    <a:cubicBezTo>
                      <a:pt x="379" y="1138"/>
                      <a:pt x="484" y="1454"/>
                      <a:pt x="723" y="1690"/>
                    </a:cubicBezTo>
                    <a:cubicBezTo>
                      <a:pt x="747" y="1713"/>
                      <a:pt x="802" y="1708"/>
                      <a:pt x="858" y="1719"/>
                    </a:cubicBezTo>
                    <a:cubicBezTo>
                      <a:pt x="470" y="430"/>
                      <a:pt x="414" y="289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11917;p47"/>
              <p:cNvSpPr/>
              <p:nvPr/>
            </p:nvSpPr>
            <p:spPr>
              <a:xfrm>
                <a:off x="2269077" y="2447011"/>
                <a:ext cx="49988" cy="113186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705" extrusionOk="0">
                    <a:moveTo>
                      <a:pt x="165" y="78"/>
                    </a:moveTo>
                    <a:cubicBezTo>
                      <a:pt x="106" y="131"/>
                      <a:pt x="66" y="165"/>
                      <a:pt x="1" y="223"/>
                    </a:cubicBezTo>
                    <a:cubicBezTo>
                      <a:pt x="192" y="996"/>
                      <a:pt x="385" y="1395"/>
                      <a:pt x="714" y="1704"/>
                    </a:cubicBezTo>
                    <a:cubicBezTo>
                      <a:pt x="725" y="1647"/>
                      <a:pt x="753" y="1594"/>
                      <a:pt x="742" y="1551"/>
                    </a:cubicBezTo>
                    <a:cubicBezTo>
                      <a:pt x="327" y="0"/>
                      <a:pt x="333" y="205"/>
                      <a:pt x="165" y="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8" name="Google Shape;11918;p47"/>
              <p:cNvSpPr/>
              <p:nvPr/>
            </p:nvSpPr>
            <p:spPr>
              <a:xfrm>
                <a:off x="4840345" y="2904279"/>
                <a:ext cx="66850" cy="93072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1402" extrusionOk="0">
                    <a:moveTo>
                      <a:pt x="831" y="0"/>
                    </a:moveTo>
                    <a:cubicBezTo>
                      <a:pt x="422" y="329"/>
                      <a:pt x="203" y="745"/>
                      <a:pt x="23" y="1186"/>
                    </a:cubicBezTo>
                    <a:cubicBezTo>
                      <a:pt x="1" y="1239"/>
                      <a:pt x="29" y="1313"/>
                      <a:pt x="36" y="1402"/>
                    </a:cubicBezTo>
                    <a:cubicBezTo>
                      <a:pt x="478" y="1024"/>
                      <a:pt x="823" y="588"/>
                      <a:pt x="1007" y="165"/>
                    </a:cubicBezTo>
                    <a:cubicBezTo>
                      <a:pt x="957" y="118"/>
                      <a:pt x="899" y="64"/>
                      <a:pt x="8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9" name="Google Shape;11919;p47"/>
              <p:cNvSpPr/>
              <p:nvPr/>
            </p:nvSpPr>
            <p:spPr>
              <a:xfrm>
                <a:off x="5270859" y="2742828"/>
                <a:ext cx="72758" cy="12208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839" extrusionOk="0">
                    <a:moveTo>
                      <a:pt x="964" y="0"/>
                    </a:moveTo>
                    <a:cubicBezTo>
                      <a:pt x="913" y="0"/>
                      <a:pt x="869" y="37"/>
                      <a:pt x="837" y="87"/>
                    </a:cubicBezTo>
                    <a:cubicBezTo>
                      <a:pt x="510" y="589"/>
                      <a:pt x="236" y="1122"/>
                      <a:pt x="11" y="1677"/>
                    </a:cubicBezTo>
                    <a:cubicBezTo>
                      <a:pt x="0" y="1704"/>
                      <a:pt x="22" y="1746"/>
                      <a:pt x="42" y="1838"/>
                    </a:cubicBezTo>
                    <a:cubicBezTo>
                      <a:pt x="401" y="1388"/>
                      <a:pt x="913" y="555"/>
                      <a:pt x="1085" y="144"/>
                    </a:cubicBezTo>
                    <a:cubicBezTo>
                      <a:pt x="1095" y="119"/>
                      <a:pt x="1070" y="77"/>
                      <a:pt x="1061" y="43"/>
                    </a:cubicBezTo>
                    <a:cubicBezTo>
                      <a:pt x="1027" y="13"/>
                      <a:pt x="994" y="0"/>
                      <a:pt x="9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11920;p47"/>
              <p:cNvSpPr/>
              <p:nvPr/>
            </p:nvSpPr>
            <p:spPr>
              <a:xfrm>
                <a:off x="3196890" y="3057764"/>
                <a:ext cx="40428" cy="112921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701" extrusionOk="0">
                    <a:moveTo>
                      <a:pt x="276" y="0"/>
                    </a:moveTo>
                    <a:cubicBezTo>
                      <a:pt x="249" y="0"/>
                      <a:pt x="219" y="3"/>
                      <a:pt x="186" y="9"/>
                    </a:cubicBezTo>
                    <a:cubicBezTo>
                      <a:pt x="0" y="478"/>
                      <a:pt x="196" y="945"/>
                      <a:pt x="192" y="1405"/>
                    </a:cubicBezTo>
                    <a:cubicBezTo>
                      <a:pt x="190" y="1511"/>
                      <a:pt x="218" y="1653"/>
                      <a:pt x="383" y="1701"/>
                    </a:cubicBezTo>
                    <a:cubicBezTo>
                      <a:pt x="491" y="465"/>
                      <a:pt x="608" y="0"/>
                      <a:pt x="2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11921;p47"/>
              <p:cNvSpPr/>
              <p:nvPr/>
            </p:nvSpPr>
            <p:spPr>
              <a:xfrm>
                <a:off x="2988238" y="2992041"/>
                <a:ext cx="38371" cy="119692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803" extrusionOk="0">
                    <a:moveTo>
                      <a:pt x="155" y="0"/>
                    </a:moveTo>
                    <a:cubicBezTo>
                      <a:pt x="124" y="0"/>
                      <a:pt x="87" y="9"/>
                      <a:pt x="45" y="30"/>
                    </a:cubicBezTo>
                    <a:cubicBezTo>
                      <a:pt x="39" y="115"/>
                      <a:pt x="0" y="228"/>
                      <a:pt x="27" y="321"/>
                    </a:cubicBezTo>
                    <a:cubicBezTo>
                      <a:pt x="168" y="818"/>
                      <a:pt x="243" y="1336"/>
                      <a:pt x="511" y="1803"/>
                    </a:cubicBezTo>
                    <a:cubicBezTo>
                      <a:pt x="578" y="1279"/>
                      <a:pt x="410" y="410"/>
                      <a:pt x="293" y="103"/>
                    </a:cubicBezTo>
                    <a:cubicBezTo>
                      <a:pt x="269" y="43"/>
                      <a:pt x="225" y="0"/>
                      <a:pt x="1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11922;p47"/>
              <p:cNvSpPr/>
              <p:nvPr/>
            </p:nvSpPr>
            <p:spPr>
              <a:xfrm>
                <a:off x="2894435" y="2844996"/>
                <a:ext cx="40760" cy="120688"/>
              </a:xfrm>
              <a:custGeom>
                <a:avLst/>
                <a:gdLst/>
                <a:ahLst/>
                <a:cxnLst/>
                <a:rect l="l" t="t" r="r" b="b"/>
                <a:pathLst>
                  <a:path w="614" h="1818" extrusionOk="0">
                    <a:moveTo>
                      <a:pt x="290" y="27"/>
                    </a:moveTo>
                    <a:cubicBezTo>
                      <a:pt x="221" y="33"/>
                      <a:pt x="187" y="36"/>
                      <a:pt x="120" y="43"/>
                    </a:cubicBezTo>
                    <a:cubicBezTo>
                      <a:pt x="97" y="362"/>
                      <a:pt x="1" y="0"/>
                      <a:pt x="454" y="1782"/>
                    </a:cubicBezTo>
                    <a:cubicBezTo>
                      <a:pt x="459" y="1797"/>
                      <a:pt x="508" y="1800"/>
                      <a:pt x="565" y="1817"/>
                    </a:cubicBezTo>
                    <a:cubicBezTo>
                      <a:pt x="598" y="1189"/>
                      <a:pt x="614" y="580"/>
                      <a:pt x="290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11923;p47"/>
              <p:cNvSpPr/>
              <p:nvPr/>
            </p:nvSpPr>
            <p:spPr>
              <a:xfrm>
                <a:off x="4757097" y="1613600"/>
                <a:ext cx="29342" cy="116771"/>
              </a:xfrm>
              <a:custGeom>
                <a:avLst/>
                <a:gdLst/>
                <a:ahLst/>
                <a:cxnLst/>
                <a:rect l="l" t="t" r="r" b="b"/>
                <a:pathLst>
                  <a:path w="442" h="1759" extrusionOk="0">
                    <a:moveTo>
                      <a:pt x="304" y="0"/>
                    </a:moveTo>
                    <a:cubicBezTo>
                      <a:pt x="237" y="9"/>
                      <a:pt x="171" y="18"/>
                      <a:pt x="70" y="33"/>
                    </a:cubicBezTo>
                    <a:cubicBezTo>
                      <a:pt x="0" y="549"/>
                      <a:pt x="39" y="1003"/>
                      <a:pt x="84" y="1458"/>
                    </a:cubicBezTo>
                    <a:cubicBezTo>
                      <a:pt x="92" y="1536"/>
                      <a:pt x="163" y="1608"/>
                      <a:pt x="245" y="1759"/>
                    </a:cubicBezTo>
                    <a:cubicBezTo>
                      <a:pt x="323" y="1166"/>
                      <a:pt x="442" y="668"/>
                      <a:pt x="388" y="154"/>
                    </a:cubicBezTo>
                    <a:cubicBezTo>
                      <a:pt x="383" y="107"/>
                      <a:pt x="340" y="62"/>
                      <a:pt x="3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11924;p47"/>
              <p:cNvSpPr/>
              <p:nvPr/>
            </p:nvSpPr>
            <p:spPr>
              <a:xfrm>
                <a:off x="2398729" y="1881402"/>
                <a:ext cx="6565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332" extrusionOk="0">
                    <a:moveTo>
                      <a:pt x="152" y="1"/>
                    </a:moveTo>
                    <a:cubicBezTo>
                      <a:pt x="100" y="45"/>
                      <a:pt x="49" y="87"/>
                      <a:pt x="1" y="127"/>
                    </a:cubicBezTo>
                    <a:cubicBezTo>
                      <a:pt x="19" y="203"/>
                      <a:pt x="15" y="267"/>
                      <a:pt x="43" y="303"/>
                    </a:cubicBezTo>
                    <a:cubicBezTo>
                      <a:pt x="865" y="1332"/>
                      <a:pt x="873" y="1310"/>
                      <a:pt x="989" y="1312"/>
                    </a:cubicBezTo>
                    <a:cubicBezTo>
                      <a:pt x="962" y="1032"/>
                      <a:pt x="963" y="1011"/>
                      <a:pt x="722" y="646"/>
                    </a:cubicBezTo>
                    <a:cubicBezTo>
                      <a:pt x="568" y="411"/>
                      <a:pt x="461" y="126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11925;p47"/>
              <p:cNvSpPr/>
              <p:nvPr/>
            </p:nvSpPr>
            <p:spPr>
              <a:xfrm>
                <a:off x="4318417" y="1794701"/>
                <a:ext cx="38437" cy="102299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41" extrusionOk="0">
                    <a:moveTo>
                      <a:pt x="396" y="1"/>
                    </a:moveTo>
                    <a:cubicBezTo>
                      <a:pt x="372" y="1"/>
                      <a:pt x="338" y="12"/>
                      <a:pt x="252" y="34"/>
                    </a:cubicBezTo>
                    <a:cubicBezTo>
                      <a:pt x="44" y="582"/>
                      <a:pt x="1" y="1112"/>
                      <a:pt x="135" y="1541"/>
                    </a:cubicBezTo>
                    <a:cubicBezTo>
                      <a:pt x="361" y="1280"/>
                      <a:pt x="378" y="962"/>
                      <a:pt x="470" y="676"/>
                    </a:cubicBezTo>
                    <a:cubicBezTo>
                      <a:pt x="538" y="469"/>
                      <a:pt x="578" y="258"/>
                      <a:pt x="515" y="59"/>
                    </a:cubicBezTo>
                    <a:cubicBezTo>
                      <a:pt x="437" y="19"/>
                      <a:pt x="425" y="1"/>
                      <a:pt x="3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6" name="Google Shape;11926;p47"/>
              <p:cNvSpPr/>
              <p:nvPr/>
            </p:nvSpPr>
            <p:spPr>
              <a:xfrm>
                <a:off x="2428736" y="1758919"/>
                <a:ext cx="90416" cy="57888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872" extrusionOk="0">
                    <a:moveTo>
                      <a:pt x="355" y="0"/>
                    </a:moveTo>
                    <a:cubicBezTo>
                      <a:pt x="255" y="0"/>
                      <a:pt x="181" y="60"/>
                      <a:pt x="141" y="171"/>
                    </a:cubicBezTo>
                    <a:cubicBezTo>
                      <a:pt x="221" y="314"/>
                      <a:pt x="1" y="204"/>
                      <a:pt x="1265" y="869"/>
                    </a:cubicBezTo>
                    <a:cubicBezTo>
                      <a:pt x="1268" y="871"/>
                      <a:pt x="1272" y="871"/>
                      <a:pt x="1277" y="871"/>
                    </a:cubicBezTo>
                    <a:cubicBezTo>
                      <a:pt x="1300" y="871"/>
                      <a:pt x="1334" y="850"/>
                      <a:pt x="1362" y="841"/>
                    </a:cubicBezTo>
                    <a:cubicBezTo>
                      <a:pt x="1170" y="402"/>
                      <a:pt x="786" y="65"/>
                      <a:pt x="396" y="3"/>
                    </a:cubicBezTo>
                    <a:cubicBezTo>
                      <a:pt x="382" y="1"/>
                      <a:pt x="368" y="0"/>
                      <a:pt x="3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7" name="Google Shape;11927;p47"/>
              <p:cNvSpPr/>
              <p:nvPr/>
            </p:nvSpPr>
            <p:spPr>
              <a:xfrm>
                <a:off x="5380131" y="2730613"/>
                <a:ext cx="55830" cy="137218"/>
              </a:xfrm>
              <a:custGeom>
                <a:avLst/>
                <a:gdLst/>
                <a:ahLst/>
                <a:cxnLst/>
                <a:rect l="l" t="t" r="r" b="b"/>
                <a:pathLst>
                  <a:path w="841" h="2067" extrusionOk="0">
                    <a:moveTo>
                      <a:pt x="724" y="1"/>
                    </a:moveTo>
                    <a:cubicBezTo>
                      <a:pt x="671" y="49"/>
                      <a:pt x="612" y="75"/>
                      <a:pt x="596" y="118"/>
                    </a:cubicBezTo>
                    <a:cubicBezTo>
                      <a:pt x="375" y="727"/>
                      <a:pt x="136" y="1330"/>
                      <a:pt x="1" y="2067"/>
                    </a:cubicBezTo>
                    <a:cubicBezTo>
                      <a:pt x="115" y="1967"/>
                      <a:pt x="153" y="1950"/>
                      <a:pt x="166" y="1919"/>
                    </a:cubicBezTo>
                    <a:cubicBezTo>
                      <a:pt x="841" y="310"/>
                      <a:pt x="780" y="463"/>
                      <a:pt x="800" y="138"/>
                    </a:cubicBezTo>
                    <a:cubicBezTo>
                      <a:pt x="804" y="100"/>
                      <a:pt x="757" y="57"/>
                      <a:pt x="7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11928;p47"/>
              <p:cNvSpPr/>
              <p:nvPr/>
            </p:nvSpPr>
            <p:spPr>
              <a:xfrm>
                <a:off x="2324842" y="2357456"/>
                <a:ext cx="45872" cy="120953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822" extrusionOk="0">
                    <a:moveTo>
                      <a:pt x="58" y="1"/>
                    </a:moveTo>
                    <a:cubicBezTo>
                      <a:pt x="26" y="50"/>
                      <a:pt x="6" y="65"/>
                      <a:pt x="6" y="81"/>
                    </a:cubicBezTo>
                    <a:cubicBezTo>
                      <a:pt x="1" y="695"/>
                      <a:pt x="202" y="1250"/>
                      <a:pt x="521" y="1767"/>
                    </a:cubicBezTo>
                    <a:cubicBezTo>
                      <a:pt x="537" y="1792"/>
                      <a:pt x="595" y="1792"/>
                      <a:pt x="691" y="1821"/>
                    </a:cubicBezTo>
                    <a:cubicBezTo>
                      <a:pt x="432" y="1198"/>
                      <a:pt x="453" y="562"/>
                      <a:pt x="212" y="8"/>
                    </a:cubicBezTo>
                    <a:cubicBezTo>
                      <a:pt x="143" y="6"/>
                      <a:pt x="108" y="3"/>
                      <a:pt x="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11929;p47"/>
              <p:cNvSpPr/>
              <p:nvPr/>
            </p:nvSpPr>
            <p:spPr>
              <a:xfrm>
                <a:off x="4831250" y="2152854"/>
                <a:ext cx="36180" cy="113452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709" extrusionOk="0">
                    <a:moveTo>
                      <a:pt x="338" y="1"/>
                    </a:moveTo>
                    <a:cubicBezTo>
                      <a:pt x="298" y="17"/>
                      <a:pt x="254" y="34"/>
                      <a:pt x="189" y="60"/>
                    </a:cubicBezTo>
                    <a:cubicBezTo>
                      <a:pt x="22" y="1708"/>
                      <a:pt x="1" y="1649"/>
                      <a:pt x="119" y="1665"/>
                    </a:cubicBezTo>
                    <a:cubicBezTo>
                      <a:pt x="418" y="1198"/>
                      <a:pt x="544" y="613"/>
                      <a:pt x="460" y="119"/>
                    </a:cubicBezTo>
                    <a:cubicBezTo>
                      <a:pt x="452" y="74"/>
                      <a:pt x="395" y="44"/>
                      <a:pt x="3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11930;p47"/>
              <p:cNvSpPr/>
              <p:nvPr/>
            </p:nvSpPr>
            <p:spPr>
              <a:xfrm>
                <a:off x="3736144" y="2687661"/>
                <a:ext cx="32197" cy="111792"/>
              </a:xfrm>
              <a:custGeom>
                <a:avLst/>
                <a:gdLst/>
                <a:ahLst/>
                <a:cxnLst/>
                <a:rect l="l" t="t" r="r" b="b"/>
                <a:pathLst>
                  <a:path w="485" h="1684" extrusionOk="0">
                    <a:moveTo>
                      <a:pt x="241" y="0"/>
                    </a:moveTo>
                    <a:cubicBezTo>
                      <a:pt x="50" y="426"/>
                      <a:pt x="1" y="1104"/>
                      <a:pt x="121" y="1683"/>
                    </a:cubicBezTo>
                    <a:cubicBezTo>
                      <a:pt x="155" y="1680"/>
                      <a:pt x="188" y="1678"/>
                      <a:pt x="250" y="1673"/>
                    </a:cubicBezTo>
                    <a:cubicBezTo>
                      <a:pt x="326" y="1133"/>
                      <a:pt x="485" y="596"/>
                      <a:pt x="369" y="47"/>
                    </a:cubicBezTo>
                    <a:cubicBezTo>
                      <a:pt x="307" y="25"/>
                      <a:pt x="275" y="13"/>
                      <a:pt x="2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11931;p47"/>
              <p:cNvSpPr/>
              <p:nvPr/>
            </p:nvSpPr>
            <p:spPr>
              <a:xfrm>
                <a:off x="3847872" y="3450570"/>
                <a:ext cx="35051" cy="8338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256" extrusionOk="0">
                    <a:moveTo>
                      <a:pt x="204" y="0"/>
                    </a:moveTo>
                    <a:cubicBezTo>
                      <a:pt x="167" y="26"/>
                      <a:pt x="129" y="41"/>
                      <a:pt x="109" y="67"/>
                    </a:cubicBezTo>
                    <a:cubicBezTo>
                      <a:pt x="77" y="110"/>
                      <a:pt x="36" y="160"/>
                      <a:pt x="35" y="208"/>
                    </a:cubicBezTo>
                    <a:cubicBezTo>
                      <a:pt x="1" y="1226"/>
                      <a:pt x="35" y="1121"/>
                      <a:pt x="68" y="1256"/>
                    </a:cubicBezTo>
                    <a:cubicBezTo>
                      <a:pt x="78" y="1255"/>
                      <a:pt x="87" y="1255"/>
                      <a:pt x="96" y="1255"/>
                    </a:cubicBezTo>
                    <a:cubicBezTo>
                      <a:pt x="105" y="1255"/>
                      <a:pt x="114" y="1255"/>
                      <a:pt x="121" y="1255"/>
                    </a:cubicBezTo>
                    <a:cubicBezTo>
                      <a:pt x="137" y="1255"/>
                      <a:pt x="146" y="1255"/>
                      <a:pt x="152" y="1249"/>
                    </a:cubicBezTo>
                    <a:cubicBezTo>
                      <a:pt x="479" y="948"/>
                      <a:pt x="527" y="568"/>
                      <a:pt x="445" y="159"/>
                    </a:cubicBezTo>
                    <a:cubicBezTo>
                      <a:pt x="427" y="68"/>
                      <a:pt x="353" y="7"/>
                      <a:pt x="2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11932;p47"/>
              <p:cNvSpPr/>
              <p:nvPr/>
            </p:nvSpPr>
            <p:spPr>
              <a:xfrm>
                <a:off x="5446583" y="2720456"/>
                <a:ext cx="57290" cy="138214"/>
              </a:xfrm>
              <a:custGeom>
                <a:avLst/>
                <a:gdLst/>
                <a:ahLst/>
                <a:cxnLst/>
                <a:rect l="l" t="t" r="r" b="b"/>
                <a:pathLst>
                  <a:path w="863" h="2082" extrusionOk="0">
                    <a:moveTo>
                      <a:pt x="713" y="1"/>
                    </a:moveTo>
                    <a:cubicBezTo>
                      <a:pt x="651" y="54"/>
                      <a:pt x="581" y="85"/>
                      <a:pt x="576" y="122"/>
                    </a:cubicBezTo>
                    <a:cubicBezTo>
                      <a:pt x="512" y="781"/>
                      <a:pt x="260" y="1382"/>
                      <a:pt x="7" y="1983"/>
                    </a:cubicBezTo>
                    <a:cubicBezTo>
                      <a:pt x="0" y="1999"/>
                      <a:pt x="39" y="2035"/>
                      <a:pt x="70" y="2081"/>
                    </a:cubicBezTo>
                    <a:cubicBezTo>
                      <a:pt x="419" y="1579"/>
                      <a:pt x="690" y="1052"/>
                      <a:pt x="800" y="455"/>
                    </a:cubicBezTo>
                    <a:cubicBezTo>
                      <a:pt x="863" y="120"/>
                      <a:pt x="811" y="157"/>
                      <a:pt x="7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11933;p47"/>
              <p:cNvSpPr/>
              <p:nvPr/>
            </p:nvSpPr>
            <p:spPr>
              <a:xfrm>
                <a:off x="4638000" y="2131345"/>
                <a:ext cx="24562" cy="11166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682" extrusionOk="0">
                    <a:moveTo>
                      <a:pt x="118" y="102"/>
                    </a:moveTo>
                    <a:cubicBezTo>
                      <a:pt x="1" y="294"/>
                      <a:pt x="9" y="1"/>
                      <a:pt x="3" y="1622"/>
                    </a:cubicBezTo>
                    <a:cubicBezTo>
                      <a:pt x="3" y="1642"/>
                      <a:pt x="44" y="1661"/>
                      <a:pt x="66" y="1681"/>
                    </a:cubicBezTo>
                    <a:cubicBezTo>
                      <a:pt x="206" y="1473"/>
                      <a:pt x="254" y="1380"/>
                      <a:pt x="293" y="1095"/>
                    </a:cubicBezTo>
                    <a:cubicBezTo>
                      <a:pt x="336" y="774"/>
                      <a:pt x="370" y="451"/>
                      <a:pt x="277" y="140"/>
                    </a:cubicBezTo>
                    <a:cubicBezTo>
                      <a:pt x="222" y="127"/>
                      <a:pt x="188" y="119"/>
                      <a:pt x="118" y="10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11934;p47"/>
              <p:cNvSpPr/>
              <p:nvPr/>
            </p:nvSpPr>
            <p:spPr>
              <a:xfrm>
                <a:off x="4615230" y="2339997"/>
                <a:ext cx="37773" cy="147242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218" extrusionOk="0">
                    <a:moveTo>
                      <a:pt x="490" y="0"/>
                    </a:moveTo>
                    <a:cubicBezTo>
                      <a:pt x="462" y="3"/>
                      <a:pt x="402" y="7"/>
                      <a:pt x="392" y="36"/>
                    </a:cubicBezTo>
                    <a:cubicBezTo>
                      <a:pt x="165" y="673"/>
                      <a:pt x="159" y="1352"/>
                      <a:pt x="11" y="2004"/>
                    </a:cubicBezTo>
                    <a:cubicBezTo>
                      <a:pt x="0" y="2051"/>
                      <a:pt x="30" y="2106"/>
                      <a:pt x="54" y="2217"/>
                    </a:cubicBezTo>
                    <a:cubicBezTo>
                      <a:pt x="124" y="2077"/>
                      <a:pt x="196" y="1987"/>
                      <a:pt x="214" y="1886"/>
                    </a:cubicBezTo>
                    <a:cubicBezTo>
                      <a:pt x="328" y="1282"/>
                      <a:pt x="568" y="702"/>
                      <a:pt x="556" y="75"/>
                    </a:cubicBezTo>
                    <a:cubicBezTo>
                      <a:pt x="554" y="49"/>
                      <a:pt x="512" y="26"/>
                      <a:pt x="4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11935;p47"/>
              <p:cNvSpPr/>
              <p:nvPr/>
            </p:nvSpPr>
            <p:spPr>
              <a:xfrm>
                <a:off x="4142892" y="3318064"/>
                <a:ext cx="49590" cy="94532"/>
              </a:xfrm>
              <a:custGeom>
                <a:avLst/>
                <a:gdLst/>
                <a:ahLst/>
                <a:cxnLst/>
                <a:rect l="l" t="t" r="r" b="b"/>
                <a:pathLst>
                  <a:path w="747" h="1424" extrusionOk="0">
                    <a:moveTo>
                      <a:pt x="539" y="1"/>
                    </a:moveTo>
                    <a:cubicBezTo>
                      <a:pt x="197" y="491"/>
                      <a:pt x="1" y="1086"/>
                      <a:pt x="51" y="1423"/>
                    </a:cubicBezTo>
                    <a:cubicBezTo>
                      <a:pt x="307" y="1186"/>
                      <a:pt x="576" y="721"/>
                      <a:pt x="736" y="235"/>
                    </a:cubicBezTo>
                    <a:cubicBezTo>
                      <a:pt x="746" y="204"/>
                      <a:pt x="729" y="165"/>
                      <a:pt x="721" y="104"/>
                    </a:cubicBezTo>
                    <a:cubicBezTo>
                      <a:pt x="677" y="80"/>
                      <a:pt x="621" y="46"/>
                      <a:pt x="5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11936;p47"/>
              <p:cNvSpPr/>
              <p:nvPr/>
            </p:nvSpPr>
            <p:spPr>
              <a:xfrm>
                <a:off x="4947492" y="3361480"/>
                <a:ext cx="90881" cy="86234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299" extrusionOk="0">
                    <a:moveTo>
                      <a:pt x="1211" y="1"/>
                    </a:moveTo>
                    <a:cubicBezTo>
                      <a:pt x="876" y="222"/>
                      <a:pt x="299" y="844"/>
                      <a:pt x="1" y="1299"/>
                    </a:cubicBezTo>
                    <a:cubicBezTo>
                      <a:pt x="226" y="1262"/>
                      <a:pt x="254" y="1267"/>
                      <a:pt x="538" y="1002"/>
                    </a:cubicBezTo>
                    <a:cubicBezTo>
                      <a:pt x="835" y="723"/>
                      <a:pt x="1209" y="503"/>
                      <a:pt x="1368" y="86"/>
                    </a:cubicBezTo>
                    <a:cubicBezTo>
                      <a:pt x="1300" y="48"/>
                      <a:pt x="1253" y="23"/>
                      <a:pt x="1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11937;p47"/>
              <p:cNvSpPr/>
              <p:nvPr/>
            </p:nvSpPr>
            <p:spPr>
              <a:xfrm>
                <a:off x="4323927" y="3219347"/>
                <a:ext cx="46005" cy="106349"/>
              </a:xfrm>
              <a:custGeom>
                <a:avLst/>
                <a:gdLst/>
                <a:ahLst/>
                <a:cxnLst/>
                <a:rect l="l" t="t" r="r" b="b"/>
                <a:pathLst>
                  <a:path w="693" h="1602" extrusionOk="0">
                    <a:moveTo>
                      <a:pt x="527" y="1"/>
                    </a:moveTo>
                    <a:cubicBezTo>
                      <a:pt x="424" y="1"/>
                      <a:pt x="368" y="84"/>
                      <a:pt x="344" y="170"/>
                    </a:cubicBezTo>
                    <a:cubicBezTo>
                      <a:pt x="222" y="608"/>
                      <a:pt x="115" y="1052"/>
                      <a:pt x="6" y="1494"/>
                    </a:cubicBezTo>
                    <a:cubicBezTo>
                      <a:pt x="1" y="1516"/>
                      <a:pt x="38" y="1548"/>
                      <a:pt x="70" y="1601"/>
                    </a:cubicBezTo>
                    <a:cubicBezTo>
                      <a:pt x="391" y="1243"/>
                      <a:pt x="493" y="797"/>
                      <a:pt x="631" y="368"/>
                    </a:cubicBezTo>
                    <a:cubicBezTo>
                      <a:pt x="671" y="245"/>
                      <a:pt x="693" y="118"/>
                      <a:pt x="589" y="10"/>
                    </a:cubicBezTo>
                    <a:cubicBezTo>
                      <a:pt x="566" y="4"/>
                      <a:pt x="546" y="1"/>
                      <a:pt x="5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11938;p47"/>
              <p:cNvSpPr/>
              <p:nvPr/>
            </p:nvSpPr>
            <p:spPr>
              <a:xfrm>
                <a:off x="3155465" y="3214833"/>
                <a:ext cx="29342" cy="11670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1758" extrusionOk="0">
                    <a:moveTo>
                      <a:pt x="296" y="108"/>
                    </a:moveTo>
                    <a:cubicBezTo>
                      <a:pt x="205" y="137"/>
                      <a:pt x="140" y="159"/>
                      <a:pt x="40" y="191"/>
                    </a:cubicBezTo>
                    <a:cubicBezTo>
                      <a:pt x="0" y="686"/>
                      <a:pt x="111" y="1112"/>
                      <a:pt x="183" y="1542"/>
                    </a:cubicBezTo>
                    <a:cubicBezTo>
                      <a:pt x="194" y="1610"/>
                      <a:pt x="238" y="1675"/>
                      <a:pt x="280" y="1734"/>
                    </a:cubicBezTo>
                    <a:cubicBezTo>
                      <a:pt x="295" y="1754"/>
                      <a:pt x="342" y="1750"/>
                      <a:pt x="372" y="1758"/>
                    </a:cubicBezTo>
                    <a:cubicBezTo>
                      <a:pt x="429" y="0"/>
                      <a:pt x="441" y="400"/>
                      <a:pt x="296" y="10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11939;p47"/>
              <p:cNvSpPr/>
              <p:nvPr/>
            </p:nvSpPr>
            <p:spPr>
              <a:xfrm>
                <a:off x="3476110" y="2175758"/>
                <a:ext cx="29010" cy="108871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640" extrusionOk="0">
                    <a:moveTo>
                      <a:pt x="344" y="0"/>
                    </a:moveTo>
                    <a:cubicBezTo>
                      <a:pt x="90" y="53"/>
                      <a:pt x="49" y="83"/>
                      <a:pt x="38" y="218"/>
                    </a:cubicBezTo>
                    <a:cubicBezTo>
                      <a:pt x="0" y="672"/>
                      <a:pt x="89" y="1113"/>
                      <a:pt x="173" y="1556"/>
                    </a:cubicBezTo>
                    <a:cubicBezTo>
                      <a:pt x="177" y="1575"/>
                      <a:pt x="226" y="1587"/>
                      <a:pt x="327" y="1640"/>
                    </a:cubicBezTo>
                    <a:cubicBezTo>
                      <a:pt x="349" y="1086"/>
                      <a:pt x="437" y="570"/>
                      <a:pt x="3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0" name="Google Shape;11940;p47"/>
              <p:cNvSpPr/>
              <p:nvPr/>
            </p:nvSpPr>
            <p:spPr>
              <a:xfrm>
                <a:off x="2896692" y="3415717"/>
                <a:ext cx="41690" cy="126729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909" extrusionOk="0">
                    <a:moveTo>
                      <a:pt x="141" y="0"/>
                    </a:moveTo>
                    <a:cubicBezTo>
                      <a:pt x="90" y="23"/>
                      <a:pt x="43" y="45"/>
                      <a:pt x="1" y="63"/>
                    </a:cubicBezTo>
                    <a:cubicBezTo>
                      <a:pt x="45" y="406"/>
                      <a:pt x="281" y="1216"/>
                      <a:pt x="466" y="1637"/>
                    </a:cubicBezTo>
                    <a:cubicBezTo>
                      <a:pt x="508" y="1733"/>
                      <a:pt x="574" y="1818"/>
                      <a:pt x="628" y="1908"/>
                    </a:cubicBezTo>
                    <a:cubicBezTo>
                      <a:pt x="593" y="1279"/>
                      <a:pt x="435" y="702"/>
                      <a:pt x="248" y="131"/>
                    </a:cubicBezTo>
                    <a:cubicBezTo>
                      <a:pt x="232" y="84"/>
                      <a:pt x="180" y="48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1" name="Google Shape;11941;p47"/>
              <p:cNvSpPr/>
              <p:nvPr/>
            </p:nvSpPr>
            <p:spPr>
              <a:xfrm>
                <a:off x="2828845" y="2734397"/>
                <a:ext cx="43748" cy="100109"/>
              </a:xfrm>
              <a:custGeom>
                <a:avLst/>
                <a:gdLst/>
                <a:ahLst/>
                <a:cxnLst/>
                <a:rect l="l" t="t" r="r" b="b"/>
                <a:pathLst>
                  <a:path w="659" h="1508" extrusionOk="0">
                    <a:moveTo>
                      <a:pt x="158" y="0"/>
                    </a:moveTo>
                    <a:cubicBezTo>
                      <a:pt x="108" y="51"/>
                      <a:pt x="54" y="113"/>
                      <a:pt x="1" y="171"/>
                    </a:cubicBezTo>
                    <a:cubicBezTo>
                      <a:pt x="137" y="646"/>
                      <a:pt x="249" y="1104"/>
                      <a:pt x="532" y="1492"/>
                    </a:cubicBezTo>
                    <a:cubicBezTo>
                      <a:pt x="544" y="1508"/>
                      <a:pt x="591" y="1500"/>
                      <a:pt x="659" y="1508"/>
                    </a:cubicBezTo>
                    <a:cubicBezTo>
                      <a:pt x="596" y="1053"/>
                      <a:pt x="544" y="608"/>
                      <a:pt x="372" y="188"/>
                    </a:cubicBezTo>
                    <a:cubicBezTo>
                      <a:pt x="305" y="29"/>
                      <a:pt x="228" y="30"/>
                      <a:pt x="1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11942;p47"/>
              <p:cNvSpPr/>
              <p:nvPr/>
            </p:nvSpPr>
            <p:spPr>
              <a:xfrm>
                <a:off x="2392223" y="2831321"/>
                <a:ext cx="48527" cy="104424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573" extrusionOk="0">
                    <a:moveTo>
                      <a:pt x="268" y="0"/>
                    </a:moveTo>
                    <a:cubicBezTo>
                      <a:pt x="98" y="5"/>
                      <a:pt x="98" y="5"/>
                      <a:pt x="0" y="131"/>
                    </a:cubicBezTo>
                    <a:cubicBezTo>
                      <a:pt x="167" y="778"/>
                      <a:pt x="407" y="1284"/>
                      <a:pt x="730" y="1572"/>
                    </a:cubicBezTo>
                    <a:cubicBezTo>
                      <a:pt x="539" y="1057"/>
                      <a:pt x="567" y="478"/>
                      <a:pt x="2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11943;p47"/>
              <p:cNvSpPr/>
              <p:nvPr/>
            </p:nvSpPr>
            <p:spPr>
              <a:xfrm>
                <a:off x="3234597" y="3412664"/>
                <a:ext cx="31931" cy="10568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1592" extrusionOk="0">
                    <a:moveTo>
                      <a:pt x="149" y="0"/>
                    </a:moveTo>
                    <a:cubicBezTo>
                      <a:pt x="83" y="110"/>
                      <a:pt x="1" y="183"/>
                      <a:pt x="3" y="251"/>
                    </a:cubicBezTo>
                    <a:cubicBezTo>
                      <a:pt x="23" y="666"/>
                      <a:pt x="82" y="1076"/>
                      <a:pt x="276" y="1453"/>
                    </a:cubicBezTo>
                    <a:cubicBezTo>
                      <a:pt x="301" y="1501"/>
                      <a:pt x="378" y="1524"/>
                      <a:pt x="480" y="1592"/>
                    </a:cubicBezTo>
                    <a:cubicBezTo>
                      <a:pt x="434" y="1072"/>
                      <a:pt x="391" y="612"/>
                      <a:pt x="350" y="160"/>
                    </a:cubicBezTo>
                    <a:cubicBezTo>
                      <a:pt x="295" y="115"/>
                      <a:pt x="253" y="82"/>
                      <a:pt x="1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11944;p47"/>
              <p:cNvSpPr/>
              <p:nvPr/>
            </p:nvSpPr>
            <p:spPr>
              <a:xfrm>
                <a:off x="3814480" y="2531786"/>
                <a:ext cx="35051" cy="11219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690" extrusionOk="0">
                    <a:moveTo>
                      <a:pt x="388" y="0"/>
                    </a:moveTo>
                    <a:cubicBezTo>
                      <a:pt x="338" y="0"/>
                      <a:pt x="287" y="28"/>
                      <a:pt x="236" y="98"/>
                    </a:cubicBezTo>
                    <a:cubicBezTo>
                      <a:pt x="96" y="584"/>
                      <a:pt x="89" y="1114"/>
                      <a:pt x="2" y="1632"/>
                    </a:cubicBezTo>
                    <a:cubicBezTo>
                      <a:pt x="1" y="1646"/>
                      <a:pt x="21" y="1662"/>
                      <a:pt x="39" y="1689"/>
                    </a:cubicBezTo>
                    <a:cubicBezTo>
                      <a:pt x="81" y="1665"/>
                      <a:pt x="144" y="1649"/>
                      <a:pt x="158" y="1613"/>
                    </a:cubicBezTo>
                    <a:cubicBezTo>
                      <a:pt x="336" y="1135"/>
                      <a:pt x="489" y="651"/>
                      <a:pt x="526" y="137"/>
                    </a:cubicBezTo>
                    <a:cubicBezTo>
                      <a:pt x="527" y="106"/>
                      <a:pt x="496" y="73"/>
                      <a:pt x="473" y="24"/>
                    </a:cubicBezTo>
                    <a:cubicBezTo>
                      <a:pt x="444" y="9"/>
                      <a:pt x="416" y="0"/>
                      <a:pt x="3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11945;p47"/>
              <p:cNvSpPr/>
              <p:nvPr/>
            </p:nvSpPr>
            <p:spPr>
              <a:xfrm>
                <a:off x="2493462" y="2068544"/>
                <a:ext cx="53042" cy="127526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921" extrusionOk="0">
                    <a:moveTo>
                      <a:pt x="100" y="107"/>
                    </a:moveTo>
                    <a:cubicBezTo>
                      <a:pt x="45" y="246"/>
                      <a:pt x="1" y="301"/>
                      <a:pt x="11" y="345"/>
                    </a:cubicBezTo>
                    <a:cubicBezTo>
                      <a:pt x="144" y="876"/>
                      <a:pt x="325" y="1390"/>
                      <a:pt x="625" y="1852"/>
                    </a:cubicBezTo>
                    <a:cubicBezTo>
                      <a:pt x="644" y="1881"/>
                      <a:pt x="702" y="1884"/>
                      <a:pt x="798" y="1920"/>
                    </a:cubicBezTo>
                    <a:cubicBezTo>
                      <a:pt x="208" y="0"/>
                      <a:pt x="370" y="420"/>
                      <a:pt x="100" y="1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11946;p47"/>
              <p:cNvSpPr/>
              <p:nvPr/>
            </p:nvSpPr>
            <p:spPr>
              <a:xfrm>
                <a:off x="4116072" y="2439775"/>
                <a:ext cx="38769" cy="117568"/>
              </a:xfrm>
              <a:custGeom>
                <a:avLst/>
                <a:gdLst/>
                <a:ahLst/>
                <a:cxnLst/>
                <a:rect l="l" t="t" r="r" b="b"/>
                <a:pathLst>
                  <a:path w="584" h="1771" extrusionOk="0">
                    <a:moveTo>
                      <a:pt x="480" y="1"/>
                    </a:moveTo>
                    <a:cubicBezTo>
                      <a:pt x="397" y="33"/>
                      <a:pt x="349" y="53"/>
                      <a:pt x="277" y="81"/>
                    </a:cubicBezTo>
                    <a:cubicBezTo>
                      <a:pt x="146" y="629"/>
                      <a:pt x="1" y="1182"/>
                      <a:pt x="96" y="1771"/>
                    </a:cubicBezTo>
                    <a:cubicBezTo>
                      <a:pt x="322" y="1243"/>
                      <a:pt x="485" y="699"/>
                      <a:pt x="583" y="109"/>
                    </a:cubicBezTo>
                    <a:cubicBezTo>
                      <a:pt x="548" y="71"/>
                      <a:pt x="512" y="34"/>
                      <a:pt x="4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11947;p47"/>
              <p:cNvSpPr/>
              <p:nvPr/>
            </p:nvSpPr>
            <p:spPr>
              <a:xfrm>
                <a:off x="3934108" y="2618022"/>
                <a:ext cx="36180" cy="9811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478" extrusionOk="0">
                    <a:moveTo>
                      <a:pt x="208" y="0"/>
                    </a:moveTo>
                    <a:cubicBezTo>
                      <a:pt x="1" y="496"/>
                      <a:pt x="21" y="947"/>
                      <a:pt x="87" y="1478"/>
                    </a:cubicBezTo>
                    <a:cubicBezTo>
                      <a:pt x="320" y="1233"/>
                      <a:pt x="340" y="975"/>
                      <a:pt x="421" y="746"/>
                    </a:cubicBezTo>
                    <a:cubicBezTo>
                      <a:pt x="501" y="522"/>
                      <a:pt x="544" y="297"/>
                      <a:pt x="461" y="47"/>
                    </a:cubicBezTo>
                    <a:cubicBezTo>
                      <a:pt x="383" y="32"/>
                      <a:pt x="316" y="20"/>
                      <a:pt x="2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11948;p47"/>
              <p:cNvSpPr/>
              <p:nvPr/>
            </p:nvSpPr>
            <p:spPr>
              <a:xfrm>
                <a:off x="4666745" y="3040835"/>
                <a:ext cx="73555" cy="9612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448" extrusionOk="0">
                    <a:moveTo>
                      <a:pt x="924" y="1"/>
                    </a:moveTo>
                    <a:cubicBezTo>
                      <a:pt x="670" y="287"/>
                      <a:pt x="794" y="46"/>
                      <a:pt x="11" y="1339"/>
                    </a:cubicBezTo>
                    <a:cubicBezTo>
                      <a:pt x="1" y="1355"/>
                      <a:pt x="34" y="1399"/>
                      <a:pt x="55" y="1448"/>
                    </a:cubicBezTo>
                    <a:cubicBezTo>
                      <a:pt x="441" y="1129"/>
                      <a:pt x="761" y="763"/>
                      <a:pt x="1027" y="349"/>
                    </a:cubicBezTo>
                    <a:cubicBezTo>
                      <a:pt x="1072" y="278"/>
                      <a:pt x="1081" y="183"/>
                      <a:pt x="1107" y="95"/>
                    </a:cubicBezTo>
                    <a:cubicBezTo>
                      <a:pt x="1041" y="60"/>
                      <a:pt x="996" y="38"/>
                      <a:pt x="9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11949;p47"/>
              <p:cNvSpPr/>
              <p:nvPr/>
            </p:nvSpPr>
            <p:spPr>
              <a:xfrm>
                <a:off x="3401293" y="3210584"/>
                <a:ext cx="37176" cy="99179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494" extrusionOk="0">
                    <a:moveTo>
                      <a:pt x="404" y="0"/>
                    </a:moveTo>
                    <a:cubicBezTo>
                      <a:pt x="345" y="7"/>
                      <a:pt x="280" y="16"/>
                      <a:pt x="136" y="36"/>
                    </a:cubicBezTo>
                    <a:cubicBezTo>
                      <a:pt x="207" y="552"/>
                      <a:pt x="0" y="1000"/>
                      <a:pt x="90" y="1493"/>
                    </a:cubicBezTo>
                    <a:cubicBezTo>
                      <a:pt x="304" y="1238"/>
                      <a:pt x="429" y="966"/>
                      <a:pt x="484" y="591"/>
                    </a:cubicBezTo>
                    <a:cubicBezTo>
                      <a:pt x="511" y="399"/>
                      <a:pt x="559" y="195"/>
                      <a:pt x="4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0" name="Google Shape;11950;p47"/>
              <p:cNvSpPr/>
              <p:nvPr/>
            </p:nvSpPr>
            <p:spPr>
              <a:xfrm>
                <a:off x="4509543" y="3393810"/>
                <a:ext cx="62070" cy="91611"/>
              </a:xfrm>
              <a:custGeom>
                <a:avLst/>
                <a:gdLst/>
                <a:ahLst/>
                <a:cxnLst/>
                <a:rect l="l" t="t" r="r" b="b"/>
                <a:pathLst>
                  <a:path w="935" h="1380" extrusionOk="0">
                    <a:moveTo>
                      <a:pt x="789" y="0"/>
                    </a:moveTo>
                    <a:cubicBezTo>
                      <a:pt x="439" y="353"/>
                      <a:pt x="174" y="812"/>
                      <a:pt x="1" y="1379"/>
                    </a:cubicBezTo>
                    <a:cubicBezTo>
                      <a:pt x="206" y="1374"/>
                      <a:pt x="254" y="1239"/>
                      <a:pt x="327" y="1145"/>
                    </a:cubicBezTo>
                    <a:cubicBezTo>
                      <a:pt x="549" y="861"/>
                      <a:pt x="788" y="584"/>
                      <a:pt x="917" y="240"/>
                    </a:cubicBezTo>
                    <a:cubicBezTo>
                      <a:pt x="934" y="194"/>
                      <a:pt x="921" y="135"/>
                      <a:pt x="921" y="74"/>
                    </a:cubicBezTo>
                    <a:cubicBezTo>
                      <a:pt x="875" y="48"/>
                      <a:pt x="830" y="24"/>
                      <a:pt x="7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1" name="Google Shape;11951;p47"/>
              <p:cNvSpPr/>
              <p:nvPr/>
            </p:nvSpPr>
            <p:spPr>
              <a:xfrm>
                <a:off x="4501178" y="1764960"/>
                <a:ext cx="33856" cy="94134"/>
              </a:xfrm>
              <a:custGeom>
                <a:avLst/>
                <a:gdLst/>
                <a:ahLst/>
                <a:cxnLst/>
                <a:rect l="l" t="t" r="r" b="b"/>
                <a:pathLst>
                  <a:path w="510" h="1418" extrusionOk="0">
                    <a:moveTo>
                      <a:pt x="228" y="1"/>
                    </a:moveTo>
                    <a:cubicBezTo>
                      <a:pt x="0" y="481"/>
                      <a:pt x="69" y="920"/>
                      <a:pt x="73" y="1353"/>
                    </a:cubicBezTo>
                    <a:cubicBezTo>
                      <a:pt x="73" y="1369"/>
                      <a:pt x="119" y="1385"/>
                      <a:pt x="172" y="1418"/>
                    </a:cubicBezTo>
                    <a:cubicBezTo>
                      <a:pt x="384" y="1005"/>
                      <a:pt x="503" y="582"/>
                      <a:pt x="510" y="104"/>
                    </a:cubicBezTo>
                    <a:cubicBezTo>
                      <a:pt x="417" y="70"/>
                      <a:pt x="341" y="41"/>
                      <a:pt x="2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2" name="Google Shape;11952;p47"/>
              <p:cNvSpPr/>
              <p:nvPr/>
            </p:nvSpPr>
            <p:spPr>
              <a:xfrm>
                <a:off x="4787170" y="1956020"/>
                <a:ext cx="25691" cy="105353"/>
              </a:xfrm>
              <a:custGeom>
                <a:avLst/>
                <a:gdLst/>
                <a:ahLst/>
                <a:cxnLst/>
                <a:rect l="l" t="t" r="r" b="b"/>
                <a:pathLst>
                  <a:path w="387" h="1587" extrusionOk="0">
                    <a:moveTo>
                      <a:pt x="296" y="1"/>
                    </a:moveTo>
                    <a:cubicBezTo>
                      <a:pt x="243" y="5"/>
                      <a:pt x="176" y="9"/>
                      <a:pt x="59" y="18"/>
                    </a:cubicBezTo>
                    <a:cubicBezTo>
                      <a:pt x="27" y="583"/>
                      <a:pt x="0" y="1084"/>
                      <a:pt x="76" y="1587"/>
                    </a:cubicBezTo>
                    <a:cubicBezTo>
                      <a:pt x="201" y="1569"/>
                      <a:pt x="244" y="1494"/>
                      <a:pt x="260" y="1400"/>
                    </a:cubicBezTo>
                    <a:cubicBezTo>
                      <a:pt x="385" y="649"/>
                      <a:pt x="386" y="761"/>
                      <a:pt x="367" y="108"/>
                    </a:cubicBezTo>
                    <a:cubicBezTo>
                      <a:pt x="366" y="79"/>
                      <a:pt x="330" y="50"/>
                      <a:pt x="2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11953;p47"/>
              <p:cNvSpPr/>
              <p:nvPr/>
            </p:nvSpPr>
            <p:spPr>
              <a:xfrm>
                <a:off x="3403085" y="3373297"/>
                <a:ext cx="25293" cy="122746"/>
              </a:xfrm>
              <a:custGeom>
                <a:avLst/>
                <a:gdLst/>
                <a:ahLst/>
                <a:cxnLst/>
                <a:rect l="l" t="t" r="r" b="b"/>
                <a:pathLst>
                  <a:path w="381" h="1849" extrusionOk="0">
                    <a:moveTo>
                      <a:pt x="176" y="0"/>
                    </a:moveTo>
                    <a:cubicBezTo>
                      <a:pt x="1" y="577"/>
                      <a:pt x="16" y="1164"/>
                      <a:pt x="46" y="1849"/>
                    </a:cubicBezTo>
                    <a:cubicBezTo>
                      <a:pt x="308" y="1490"/>
                      <a:pt x="251" y="1164"/>
                      <a:pt x="323" y="871"/>
                    </a:cubicBezTo>
                    <a:cubicBezTo>
                      <a:pt x="377" y="646"/>
                      <a:pt x="368" y="404"/>
                      <a:pt x="377" y="170"/>
                    </a:cubicBezTo>
                    <a:cubicBezTo>
                      <a:pt x="380" y="123"/>
                      <a:pt x="339" y="74"/>
                      <a:pt x="320" y="32"/>
                    </a:cubicBezTo>
                    <a:cubicBezTo>
                      <a:pt x="275" y="21"/>
                      <a:pt x="240" y="15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11954;p47"/>
              <p:cNvSpPr/>
              <p:nvPr/>
            </p:nvSpPr>
            <p:spPr>
              <a:xfrm>
                <a:off x="4230854" y="2473831"/>
                <a:ext cx="36113" cy="92342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391" extrusionOk="0">
                    <a:moveTo>
                      <a:pt x="229" y="0"/>
                    </a:moveTo>
                    <a:cubicBezTo>
                      <a:pt x="60" y="488"/>
                      <a:pt x="42" y="938"/>
                      <a:pt x="0" y="1391"/>
                    </a:cubicBezTo>
                    <a:lnTo>
                      <a:pt x="151" y="1391"/>
                    </a:lnTo>
                    <a:cubicBezTo>
                      <a:pt x="342" y="1041"/>
                      <a:pt x="464" y="662"/>
                      <a:pt x="531" y="266"/>
                    </a:cubicBezTo>
                    <a:cubicBezTo>
                      <a:pt x="544" y="185"/>
                      <a:pt x="502" y="95"/>
                      <a:pt x="4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11955;p47"/>
              <p:cNvSpPr/>
              <p:nvPr/>
            </p:nvSpPr>
            <p:spPr>
              <a:xfrm>
                <a:off x="3360332" y="2190363"/>
                <a:ext cx="27815" cy="112921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701" extrusionOk="0">
                    <a:moveTo>
                      <a:pt x="208" y="0"/>
                    </a:moveTo>
                    <a:cubicBezTo>
                      <a:pt x="36" y="28"/>
                      <a:pt x="0" y="138"/>
                      <a:pt x="2" y="249"/>
                    </a:cubicBezTo>
                    <a:cubicBezTo>
                      <a:pt x="11" y="1700"/>
                      <a:pt x="27" y="1510"/>
                      <a:pt x="85" y="1588"/>
                    </a:cubicBezTo>
                    <a:cubicBezTo>
                      <a:pt x="175" y="1583"/>
                      <a:pt x="212" y="1523"/>
                      <a:pt x="223" y="1446"/>
                    </a:cubicBezTo>
                    <a:cubicBezTo>
                      <a:pt x="418" y="63"/>
                      <a:pt x="374" y="240"/>
                      <a:pt x="2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11956;p47"/>
              <p:cNvSpPr/>
              <p:nvPr/>
            </p:nvSpPr>
            <p:spPr>
              <a:xfrm>
                <a:off x="4187703" y="3067390"/>
                <a:ext cx="50718" cy="112523"/>
              </a:xfrm>
              <a:custGeom>
                <a:avLst/>
                <a:gdLst/>
                <a:ahLst/>
                <a:cxnLst/>
                <a:rect l="l" t="t" r="r" b="b"/>
                <a:pathLst>
                  <a:path w="764" h="1695" extrusionOk="0">
                    <a:moveTo>
                      <a:pt x="443" y="0"/>
                    </a:moveTo>
                    <a:lnTo>
                      <a:pt x="443" y="0"/>
                    </a:lnTo>
                    <a:cubicBezTo>
                      <a:pt x="142" y="553"/>
                      <a:pt x="68" y="1097"/>
                      <a:pt x="1" y="1695"/>
                    </a:cubicBezTo>
                    <a:cubicBezTo>
                      <a:pt x="87" y="1647"/>
                      <a:pt x="151" y="1634"/>
                      <a:pt x="166" y="1602"/>
                    </a:cubicBezTo>
                    <a:cubicBezTo>
                      <a:pt x="763" y="69"/>
                      <a:pt x="677" y="277"/>
                      <a:pt x="4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11957;p47"/>
              <p:cNvSpPr/>
              <p:nvPr/>
            </p:nvSpPr>
            <p:spPr>
              <a:xfrm>
                <a:off x="4385202" y="2249513"/>
                <a:ext cx="33193" cy="111792"/>
              </a:xfrm>
              <a:custGeom>
                <a:avLst/>
                <a:gdLst/>
                <a:ahLst/>
                <a:cxnLst/>
                <a:rect l="l" t="t" r="r" b="b"/>
                <a:pathLst>
                  <a:path w="500" h="1684" extrusionOk="0">
                    <a:moveTo>
                      <a:pt x="372" y="0"/>
                    </a:moveTo>
                    <a:cubicBezTo>
                      <a:pt x="296" y="41"/>
                      <a:pt x="249" y="65"/>
                      <a:pt x="208" y="88"/>
                    </a:cubicBezTo>
                    <a:cubicBezTo>
                      <a:pt x="52" y="756"/>
                      <a:pt x="1" y="1228"/>
                      <a:pt x="40" y="1683"/>
                    </a:cubicBezTo>
                    <a:cubicBezTo>
                      <a:pt x="57" y="1680"/>
                      <a:pt x="86" y="1682"/>
                      <a:pt x="91" y="1672"/>
                    </a:cubicBezTo>
                    <a:cubicBezTo>
                      <a:pt x="318" y="1214"/>
                      <a:pt x="417" y="721"/>
                      <a:pt x="490" y="224"/>
                    </a:cubicBezTo>
                    <a:cubicBezTo>
                      <a:pt x="499" y="157"/>
                      <a:pt x="415" y="78"/>
                      <a:pt x="3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8" name="Google Shape;11958;p47"/>
              <p:cNvSpPr/>
              <p:nvPr/>
            </p:nvSpPr>
            <p:spPr>
              <a:xfrm>
                <a:off x="2574387" y="2934551"/>
                <a:ext cx="49722" cy="110133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659" extrusionOk="0">
                    <a:moveTo>
                      <a:pt x="169" y="0"/>
                    </a:moveTo>
                    <a:cubicBezTo>
                      <a:pt x="23" y="81"/>
                      <a:pt x="66" y="37"/>
                      <a:pt x="0" y="160"/>
                    </a:cubicBezTo>
                    <a:cubicBezTo>
                      <a:pt x="69" y="454"/>
                      <a:pt x="352" y="1145"/>
                      <a:pt x="542" y="1458"/>
                    </a:cubicBezTo>
                    <a:cubicBezTo>
                      <a:pt x="576" y="1515"/>
                      <a:pt x="639" y="1555"/>
                      <a:pt x="749" y="1659"/>
                    </a:cubicBezTo>
                    <a:cubicBezTo>
                      <a:pt x="660" y="1100"/>
                      <a:pt x="523" y="635"/>
                      <a:pt x="334" y="188"/>
                    </a:cubicBezTo>
                    <a:cubicBezTo>
                      <a:pt x="303" y="113"/>
                      <a:pt x="222" y="59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9" name="Google Shape;11959;p47"/>
              <p:cNvSpPr/>
              <p:nvPr/>
            </p:nvSpPr>
            <p:spPr>
              <a:xfrm>
                <a:off x="2117982" y="2693769"/>
                <a:ext cx="39034" cy="117833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75" extrusionOk="0">
                    <a:moveTo>
                      <a:pt x="108" y="1"/>
                    </a:moveTo>
                    <a:cubicBezTo>
                      <a:pt x="1" y="108"/>
                      <a:pt x="17" y="240"/>
                      <a:pt x="45" y="361"/>
                    </a:cubicBezTo>
                    <a:cubicBezTo>
                      <a:pt x="157" y="817"/>
                      <a:pt x="263" y="1278"/>
                      <a:pt x="588" y="1774"/>
                    </a:cubicBezTo>
                    <a:cubicBezTo>
                      <a:pt x="585" y="1429"/>
                      <a:pt x="426" y="450"/>
                      <a:pt x="337" y="172"/>
                    </a:cubicBezTo>
                    <a:cubicBezTo>
                      <a:pt x="316" y="107"/>
                      <a:pt x="264" y="51"/>
                      <a:pt x="2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0" name="Google Shape;11960;p47"/>
              <p:cNvSpPr/>
              <p:nvPr/>
            </p:nvSpPr>
            <p:spPr>
              <a:xfrm>
                <a:off x="5083119" y="3238533"/>
                <a:ext cx="111859" cy="90416"/>
              </a:xfrm>
              <a:custGeom>
                <a:avLst/>
                <a:gdLst/>
                <a:ahLst/>
                <a:cxnLst/>
                <a:rect l="l" t="t" r="r" b="b"/>
                <a:pathLst>
                  <a:path w="1685" h="1362" extrusionOk="0">
                    <a:moveTo>
                      <a:pt x="1351" y="0"/>
                    </a:moveTo>
                    <a:cubicBezTo>
                      <a:pt x="951" y="309"/>
                      <a:pt x="1079" y="162"/>
                      <a:pt x="33" y="1145"/>
                    </a:cubicBezTo>
                    <a:cubicBezTo>
                      <a:pt x="13" y="1163"/>
                      <a:pt x="21" y="1210"/>
                      <a:pt x="0" y="1361"/>
                    </a:cubicBezTo>
                    <a:cubicBezTo>
                      <a:pt x="1684" y="38"/>
                      <a:pt x="1438" y="258"/>
                      <a:pt x="1483" y="109"/>
                    </a:cubicBezTo>
                    <a:cubicBezTo>
                      <a:pt x="1450" y="80"/>
                      <a:pt x="1413" y="49"/>
                      <a:pt x="13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1" name="Google Shape;11961;p47"/>
              <p:cNvSpPr/>
              <p:nvPr/>
            </p:nvSpPr>
            <p:spPr>
              <a:xfrm>
                <a:off x="4858004" y="3230965"/>
                <a:ext cx="86566" cy="68111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026" extrusionOk="0">
                    <a:moveTo>
                      <a:pt x="1153" y="0"/>
                    </a:moveTo>
                    <a:cubicBezTo>
                      <a:pt x="1101" y="0"/>
                      <a:pt x="1050" y="30"/>
                      <a:pt x="1004" y="70"/>
                    </a:cubicBezTo>
                    <a:cubicBezTo>
                      <a:pt x="672" y="352"/>
                      <a:pt x="343" y="639"/>
                      <a:pt x="18" y="928"/>
                    </a:cubicBezTo>
                    <a:cubicBezTo>
                      <a:pt x="1" y="943"/>
                      <a:pt x="16" y="992"/>
                      <a:pt x="16" y="1026"/>
                    </a:cubicBezTo>
                    <a:cubicBezTo>
                      <a:pt x="417" y="933"/>
                      <a:pt x="637" y="815"/>
                      <a:pt x="1027" y="464"/>
                    </a:cubicBezTo>
                    <a:cubicBezTo>
                      <a:pt x="1144" y="358"/>
                      <a:pt x="1303" y="276"/>
                      <a:pt x="1286" y="77"/>
                    </a:cubicBezTo>
                    <a:cubicBezTo>
                      <a:pt x="1243" y="22"/>
                      <a:pt x="1198" y="0"/>
                      <a:pt x="1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2" name="Google Shape;11962;p47"/>
              <p:cNvSpPr/>
              <p:nvPr/>
            </p:nvSpPr>
            <p:spPr>
              <a:xfrm>
                <a:off x="2862702" y="2266640"/>
                <a:ext cx="43017" cy="147043"/>
              </a:xfrm>
              <a:custGeom>
                <a:avLst/>
                <a:gdLst/>
                <a:ahLst/>
                <a:cxnLst/>
                <a:rect l="l" t="t" r="r" b="b"/>
                <a:pathLst>
                  <a:path w="648" h="2215" extrusionOk="0">
                    <a:moveTo>
                      <a:pt x="90" y="1"/>
                    </a:moveTo>
                    <a:cubicBezTo>
                      <a:pt x="84" y="1"/>
                      <a:pt x="77" y="1"/>
                      <a:pt x="70" y="2"/>
                    </a:cubicBezTo>
                    <a:cubicBezTo>
                      <a:pt x="0" y="388"/>
                      <a:pt x="44" y="661"/>
                      <a:pt x="398" y="1795"/>
                    </a:cubicBezTo>
                    <a:cubicBezTo>
                      <a:pt x="440" y="1930"/>
                      <a:pt x="430" y="2119"/>
                      <a:pt x="618" y="2214"/>
                    </a:cubicBezTo>
                    <a:cubicBezTo>
                      <a:pt x="648" y="1928"/>
                      <a:pt x="537" y="1693"/>
                      <a:pt x="494" y="1448"/>
                    </a:cubicBezTo>
                    <a:cubicBezTo>
                      <a:pt x="419" y="1019"/>
                      <a:pt x="332" y="591"/>
                      <a:pt x="241" y="164"/>
                    </a:cubicBezTo>
                    <a:cubicBezTo>
                      <a:pt x="226" y="89"/>
                      <a:pt x="194" y="1"/>
                      <a:pt x="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3" name="Google Shape;11963;p47"/>
              <p:cNvSpPr/>
              <p:nvPr/>
            </p:nvSpPr>
            <p:spPr>
              <a:xfrm>
                <a:off x="2476733" y="2232983"/>
                <a:ext cx="43814" cy="89487"/>
              </a:xfrm>
              <a:custGeom>
                <a:avLst/>
                <a:gdLst/>
                <a:ahLst/>
                <a:cxnLst/>
                <a:rect l="l" t="t" r="r" b="b"/>
                <a:pathLst>
                  <a:path w="660" h="1348" extrusionOk="0">
                    <a:moveTo>
                      <a:pt x="67" y="1"/>
                    </a:moveTo>
                    <a:cubicBezTo>
                      <a:pt x="48" y="143"/>
                      <a:pt x="1" y="253"/>
                      <a:pt x="25" y="345"/>
                    </a:cubicBezTo>
                    <a:cubicBezTo>
                      <a:pt x="116" y="697"/>
                      <a:pt x="255" y="1033"/>
                      <a:pt x="474" y="1328"/>
                    </a:cubicBezTo>
                    <a:cubicBezTo>
                      <a:pt x="488" y="1347"/>
                      <a:pt x="533" y="1340"/>
                      <a:pt x="587" y="1348"/>
                    </a:cubicBezTo>
                    <a:cubicBezTo>
                      <a:pt x="660" y="1107"/>
                      <a:pt x="600" y="823"/>
                      <a:pt x="280" y="111"/>
                    </a:cubicBezTo>
                    <a:cubicBezTo>
                      <a:pt x="259" y="64"/>
                      <a:pt x="166" y="49"/>
                      <a:pt x="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4" name="Google Shape;11964;p47"/>
              <p:cNvSpPr/>
              <p:nvPr/>
            </p:nvSpPr>
            <p:spPr>
              <a:xfrm>
                <a:off x="2150246" y="2524086"/>
                <a:ext cx="59348" cy="153947"/>
              </a:xfrm>
              <a:custGeom>
                <a:avLst/>
                <a:gdLst/>
                <a:ahLst/>
                <a:cxnLst/>
                <a:rect l="l" t="t" r="r" b="b"/>
                <a:pathLst>
                  <a:path w="894" h="2319" extrusionOk="0">
                    <a:moveTo>
                      <a:pt x="58" y="102"/>
                    </a:moveTo>
                    <a:cubicBezTo>
                      <a:pt x="33" y="203"/>
                      <a:pt x="1" y="261"/>
                      <a:pt x="14" y="303"/>
                    </a:cubicBezTo>
                    <a:cubicBezTo>
                      <a:pt x="235" y="1008"/>
                      <a:pt x="473" y="1707"/>
                      <a:pt x="894" y="2319"/>
                    </a:cubicBezTo>
                    <a:cubicBezTo>
                      <a:pt x="164" y="0"/>
                      <a:pt x="234" y="319"/>
                      <a:pt x="58" y="10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5" name="Google Shape;11965;p47"/>
              <p:cNvSpPr/>
              <p:nvPr/>
            </p:nvSpPr>
            <p:spPr>
              <a:xfrm>
                <a:off x="4767719" y="2881309"/>
                <a:ext cx="64659" cy="94864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29" extrusionOk="0">
                    <a:moveTo>
                      <a:pt x="770" y="1"/>
                    </a:moveTo>
                    <a:cubicBezTo>
                      <a:pt x="428" y="430"/>
                      <a:pt x="125" y="934"/>
                      <a:pt x="11" y="1266"/>
                    </a:cubicBezTo>
                    <a:cubicBezTo>
                      <a:pt x="1" y="1291"/>
                      <a:pt x="31" y="1330"/>
                      <a:pt x="67" y="1429"/>
                    </a:cubicBezTo>
                    <a:cubicBezTo>
                      <a:pt x="606" y="732"/>
                      <a:pt x="553" y="844"/>
                      <a:pt x="961" y="142"/>
                    </a:cubicBezTo>
                    <a:cubicBezTo>
                      <a:pt x="974" y="119"/>
                      <a:pt x="952" y="76"/>
                      <a:pt x="942" y="16"/>
                    </a:cubicBezTo>
                    <a:cubicBezTo>
                      <a:pt x="885" y="11"/>
                      <a:pt x="820" y="5"/>
                      <a:pt x="7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6" name="Google Shape;11966;p47"/>
              <p:cNvSpPr/>
              <p:nvPr/>
            </p:nvSpPr>
            <p:spPr>
              <a:xfrm>
                <a:off x="3768674" y="2376908"/>
                <a:ext cx="28811" cy="101569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3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" y="562"/>
                      <a:pt x="104" y="1044"/>
                      <a:pt x="150" y="1529"/>
                    </a:cubicBezTo>
                    <a:cubicBezTo>
                      <a:pt x="184" y="1519"/>
                      <a:pt x="228" y="1517"/>
                      <a:pt x="244" y="1496"/>
                    </a:cubicBezTo>
                    <a:cubicBezTo>
                      <a:pt x="392" y="1292"/>
                      <a:pt x="380" y="1042"/>
                      <a:pt x="405" y="810"/>
                    </a:cubicBezTo>
                    <a:cubicBezTo>
                      <a:pt x="434" y="560"/>
                      <a:pt x="383" y="304"/>
                      <a:pt x="279" y="51"/>
                    </a:cubicBezTo>
                    <a:cubicBezTo>
                      <a:pt x="206" y="39"/>
                      <a:pt x="139" y="25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7" name="Google Shape;11967;p47"/>
              <p:cNvSpPr/>
              <p:nvPr/>
            </p:nvSpPr>
            <p:spPr>
              <a:xfrm>
                <a:off x="4466989" y="2474296"/>
                <a:ext cx="39101" cy="104689"/>
              </a:xfrm>
              <a:custGeom>
                <a:avLst/>
                <a:gdLst/>
                <a:ahLst/>
                <a:cxnLst/>
                <a:rect l="l" t="t" r="r" b="b"/>
                <a:pathLst>
                  <a:path w="589" h="1577" extrusionOk="0">
                    <a:moveTo>
                      <a:pt x="401" y="1"/>
                    </a:moveTo>
                    <a:cubicBezTo>
                      <a:pt x="358" y="66"/>
                      <a:pt x="294" y="134"/>
                      <a:pt x="267" y="214"/>
                    </a:cubicBezTo>
                    <a:cubicBezTo>
                      <a:pt x="87" y="729"/>
                      <a:pt x="1" y="1199"/>
                      <a:pt x="5" y="1576"/>
                    </a:cubicBezTo>
                    <a:cubicBezTo>
                      <a:pt x="192" y="1352"/>
                      <a:pt x="435" y="814"/>
                      <a:pt x="567" y="295"/>
                    </a:cubicBezTo>
                    <a:cubicBezTo>
                      <a:pt x="589" y="215"/>
                      <a:pt x="565" y="124"/>
                      <a:pt x="563" y="49"/>
                    </a:cubicBezTo>
                    <a:cubicBezTo>
                      <a:pt x="495" y="29"/>
                      <a:pt x="462" y="19"/>
                      <a:pt x="4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11968;p47"/>
              <p:cNvSpPr/>
              <p:nvPr/>
            </p:nvSpPr>
            <p:spPr>
              <a:xfrm>
                <a:off x="4519103" y="2543338"/>
                <a:ext cx="40097" cy="101104"/>
              </a:xfrm>
              <a:custGeom>
                <a:avLst/>
                <a:gdLst/>
                <a:ahLst/>
                <a:cxnLst/>
                <a:rect l="l" t="t" r="r" b="b"/>
                <a:pathLst>
                  <a:path w="604" h="1523" extrusionOk="0">
                    <a:moveTo>
                      <a:pt x="546" y="0"/>
                    </a:moveTo>
                    <a:cubicBezTo>
                      <a:pt x="325" y="136"/>
                      <a:pt x="291" y="62"/>
                      <a:pt x="198" y="461"/>
                    </a:cubicBezTo>
                    <a:cubicBezTo>
                      <a:pt x="117" y="806"/>
                      <a:pt x="0" y="1146"/>
                      <a:pt x="56" y="1523"/>
                    </a:cubicBezTo>
                    <a:cubicBezTo>
                      <a:pt x="337" y="1175"/>
                      <a:pt x="485" y="774"/>
                      <a:pt x="582" y="355"/>
                    </a:cubicBezTo>
                    <a:cubicBezTo>
                      <a:pt x="603" y="261"/>
                      <a:pt x="564" y="153"/>
                      <a:pt x="5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11969;p47"/>
              <p:cNvSpPr/>
              <p:nvPr/>
            </p:nvSpPr>
            <p:spPr>
              <a:xfrm>
                <a:off x="2633072" y="3290447"/>
                <a:ext cx="49988" cy="103959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566" extrusionOk="0">
                    <a:moveTo>
                      <a:pt x="140" y="1"/>
                    </a:moveTo>
                    <a:cubicBezTo>
                      <a:pt x="61" y="1"/>
                      <a:pt x="22" y="60"/>
                      <a:pt x="1" y="151"/>
                    </a:cubicBezTo>
                    <a:cubicBezTo>
                      <a:pt x="155" y="696"/>
                      <a:pt x="397" y="1255"/>
                      <a:pt x="604" y="1534"/>
                    </a:cubicBezTo>
                    <a:cubicBezTo>
                      <a:pt x="617" y="1552"/>
                      <a:pt x="663" y="1548"/>
                      <a:pt x="752" y="1566"/>
                    </a:cubicBezTo>
                    <a:cubicBezTo>
                      <a:pt x="543" y="1041"/>
                      <a:pt x="463" y="508"/>
                      <a:pt x="254" y="30"/>
                    </a:cubicBezTo>
                    <a:cubicBezTo>
                      <a:pt x="209" y="10"/>
                      <a:pt x="171" y="1"/>
                      <a:pt x="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11970;p47"/>
              <p:cNvSpPr/>
              <p:nvPr/>
            </p:nvSpPr>
            <p:spPr>
              <a:xfrm>
                <a:off x="2420438" y="2082352"/>
                <a:ext cx="54900" cy="94399"/>
              </a:xfrm>
              <a:custGeom>
                <a:avLst/>
                <a:gdLst/>
                <a:ahLst/>
                <a:cxnLst/>
                <a:rect l="l" t="t" r="r" b="b"/>
                <a:pathLst>
                  <a:path w="827" h="1422" extrusionOk="0">
                    <a:moveTo>
                      <a:pt x="198" y="1"/>
                    </a:moveTo>
                    <a:cubicBezTo>
                      <a:pt x="0" y="123"/>
                      <a:pt x="49" y="79"/>
                      <a:pt x="16" y="171"/>
                    </a:cubicBezTo>
                    <a:cubicBezTo>
                      <a:pt x="216" y="617"/>
                      <a:pt x="431" y="1071"/>
                      <a:pt x="826" y="1421"/>
                    </a:cubicBezTo>
                    <a:cubicBezTo>
                      <a:pt x="703" y="913"/>
                      <a:pt x="539" y="424"/>
                      <a:pt x="1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11971;p47"/>
              <p:cNvSpPr/>
              <p:nvPr/>
            </p:nvSpPr>
            <p:spPr>
              <a:xfrm>
                <a:off x="4447140" y="3362941"/>
                <a:ext cx="45075" cy="8523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84" extrusionOk="0">
                    <a:moveTo>
                      <a:pt x="390" y="1"/>
                    </a:moveTo>
                    <a:cubicBezTo>
                      <a:pt x="204" y="411"/>
                      <a:pt x="85" y="810"/>
                      <a:pt x="3" y="1222"/>
                    </a:cubicBezTo>
                    <a:cubicBezTo>
                      <a:pt x="0" y="1236"/>
                      <a:pt x="46" y="1262"/>
                      <a:pt x="68" y="1283"/>
                    </a:cubicBezTo>
                    <a:cubicBezTo>
                      <a:pt x="351" y="981"/>
                      <a:pt x="613" y="547"/>
                      <a:pt x="664" y="261"/>
                    </a:cubicBezTo>
                    <a:cubicBezTo>
                      <a:pt x="678" y="182"/>
                      <a:pt x="638" y="91"/>
                      <a:pt x="6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11972;p47"/>
              <p:cNvSpPr/>
              <p:nvPr/>
            </p:nvSpPr>
            <p:spPr>
              <a:xfrm>
                <a:off x="2713001" y="2287685"/>
                <a:ext cx="48527" cy="108208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630" extrusionOk="0">
                    <a:moveTo>
                      <a:pt x="157" y="0"/>
                    </a:moveTo>
                    <a:cubicBezTo>
                      <a:pt x="115" y="26"/>
                      <a:pt x="70" y="50"/>
                      <a:pt x="0" y="92"/>
                    </a:cubicBezTo>
                    <a:cubicBezTo>
                      <a:pt x="151" y="687"/>
                      <a:pt x="346" y="1176"/>
                      <a:pt x="575" y="1533"/>
                    </a:cubicBezTo>
                    <a:cubicBezTo>
                      <a:pt x="596" y="1567"/>
                      <a:pt x="622" y="1629"/>
                      <a:pt x="673" y="1629"/>
                    </a:cubicBezTo>
                    <a:cubicBezTo>
                      <a:pt x="690" y="1629"/>
                      <a:pt x="708" y="1623"/>
                      <a:pt x="731" y="1608"/>
                    </a:cubicBezTo>
                    <a:cubicBezTo>
                      <a:pt x="527" y="715"/>
                      <a:pt x="367" y="26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11973;p47"/>
              <p:cNvSpPr/>
              <p:nvPr/>
            </p:nvSpPr>
            <p:spPr>
              <a:xfrm>
                <a:off x="4085203" y="3270266"/>
                <a:ext cx="48395" cy="99113"/>
              </a:xfrm>
              <a:custGeom>
                <a:avLst/>
                <a:gdLst/>
                <a:ahLst/>
                <a:cxnLst/>
                <a:rect l="l" t="t" r="r" b="b"/>
                <a:pathLst>
                  <a:path w="729" h="1493" extrusionOk="0">
                    <a:moveTo>
                      <a:pt x="474" y="1"/>
                    </a:moveTo>
                    <a:cubicBezTo>
                      <a:pt x="203" y="293"/>
                      <a:pt x="113" y="563"/>
                      <a:pt x="0" y="1493"/>
                    </a:cubicBezTo>
                    <a:cubicBezTo>
                      <a:pt x="127" y="1345"/>
                      <a:pt x="186" y="1301"/>
                      <a:pt x="213" y="1244"/>
                    </a:cubicBezTo>
                    <a:cubicBezTo>
                      <a:pt x="728" y="133"/>
                      <a:pt x="612" y="336"/>
                      <a:pt x="612" y="72"/>
                    </a:cubicBezTo>
                    <a:cubicBezTo>
                      <a:pt x="564" y="47"/>
                      <a:pt x="519" y="24"/>
                      <a:pt x="4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11974;p47"/>
              <p:cNvSpPr/>
              <p:nvPr/>
            </p:nvSpPr>
            <p:spPr>
              <a:xfrm>
                <a:off x="4780996" y="2620877"/>
                <a:ext cx="80525" cy="93603"/>
              </a:xfrm>
              <a:custGeom>
                <a:avLst/>
                <a:gdLst/>
                <a:ahLst/>
                <a:cxnLst/>
                <a:rect l="l" t="t" r="r" b="b"/>
                <a:pathLst>
                  <a:path w="1213" h="1410" extrusionOk="0">
                    <a:moveTo>
                      <a:pt x="1066" y="1"/>
                    </a:moveTo>
                    <a:cubicBezTo>
                      <a:pt x="657" y="176"/>
                      <a:pt x="457" y="527"/>
                      <a:pt x="239" y="857"/>
                    </a:cubicBezTo>
                    <a:cubicBezTo>
                      <a:pt x="145" y="998"/>
                      <a:pt x="1" y="1129"/>
                      <a:pt x="53" y="1409"/>
                    </a:cubicBezTo>
                    <a:cubicBezTo>
                      <a:pt x="288" y="1148"/>
                      <a:pt x="471" y="950"/>
                      <a:pt x="650" y="748"/>
                    </a:cubicBezTo>
                    <a:cubicBezTo>
                      <a:pt x="829" y="547"/>
                      <a:pt x="1068" y="400"/>
                      <a:pt x="1213" y="142"/>
                    </a:cubicBezTo>
                    <a:cubicBezTo>
                      <a:pt x="1161" y="92"/>
                      <a:pt x="1114" y="47"/>
                      <a:pt x="10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11975;p47"/>
              <p:cNvSpPr/>
              <p:nvPr/>
            </p:nvSpPr>
            <p:spPr>
              <a:xfrm>
                <a:off x="4174094" y="2678964"/>
                <a:ext cx="36844" cy="83512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258" extrusionOk="0">
                    <a:moveTo>
                      <a:pt x="411" y="1"/>
                    </a:moveTo>
                    <a:cubicBezTo>
                      <a:pt x="376" y="6"/>
                      <a:pt x="337" y="2"/>
                      <a:pt x="307" y="17"/>
                    </a:cubicBezTo>
                    <a:cubicBezTo>
                      <a:pt x="275" y="29"/>
                      <a:pt x="238" y="56"/>
                      <a:pt x="225" y="86"/>
                    </a:cubicBezTo>
                    <a:cubicBezTo>
                      <a:pt x="75" y="458"/>
                      <a:pt x="1" y="837"/>
                      <a:pt x="101" y="1257"/>
                    </a:cubicBezTo>
                    <a:cubicBezTo>
                      <a:pt x="357" y="1016"/>
                      <a:pt x="526" y="642"/>
                      <a:pt x="548" y="273"/>
                    </a:cubicBezTo>
                    <a:cubicBezTo>
                      <a:pt x="555" y="161"/>
                      <a:pt x="532" y="54"/>
                      <a:pt x="4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11976;p47"/>
              <p:cNvSpPr/>
              <p:nvPr/>
            </p:nvSpPr>
            <p:spPr>
              <a:xfrm>
                <a:off x="2726544" y="3438222"/>
                <a:ext cx="63995" cy="9851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484" extrusionOk="0">
                    <a:moveTo>
                      <a:pt x="104" y="1"/>
                    </a:moveTo>
                    <a:cubicBezTo>
                      <a:pt x="92" y="1"/>
                      <a:pt x="75" y="6"/>
                      <a:pt x="63" y="7"/>
                    </a:cubicBezTo>
                    <a:cubicBezTo>
                      <a:pt x="0" y="207"/>
                      <a:pt x="0" y="207"/>
                      <a:pt x="26" y="254"/>
                    </a:cubicBezTo>
                    <a:cubicBezTo>
                      <a:pt x="249" y="671"/>
                      <a:pt x="498" y="1073"/>
                      <a:pt x="824" y="1418"/>
                    </a:cubicBezTo>
                    <a:cubicBezTo>
                      <a:pt x="854" y="1450"/>
                      <a:pt x="908" y="1458"/>
                      <a:pt x="963" y="1483"/>
                    </a:cubicBezTo>
                    <a:cubicBezTo>
                      <a:pt x="883" y="1194"/>
                      <a:pt x="556" y="547"/>
                      <a:pt x="276" y="131"/>
                    </a:cubicBezTo>
                    <a:cubicBezTo>
                      <a:pt x="238" y="78"/>
                      <a:pt x="170" y="43"/>
                      <a:pt x="115" y="3"/>
                    </a:cubicBezTo>
                    <a:cubicBezTo>
                      <a:pt x="112" y="1"/>
                      <a:pt x="108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11977;p47"/>
              <p:cNvSpPr/>
              <p:nvPr/>
            </p:nvSpPr>
            <p:spPr>
              <a:xfrm>
                <a:off x="5059552" y="3187947"/>
                <a:ext cx="76476" cy="10064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516" extrusionOk="0">
                    <a:moveTo>
                      <a:pt x="1082" y="0"/>
                    </a:moveTo>
                    <a:cubicBezTo>
                      <a:pt x="903" y="58"/>
                      <a:pt x="795" y="206"/>
                      <a:pt x="686" y="345"/>
                    </a:cubicBezTo>
                    <a:cubicBezTo>
                      <a:pt x="425" y="671"/>
                      <a:pt x="152" y="989"/>
                      <a:pt x="9" y="1390"/>
                    </a:cubicBezTo>
                    <a:cubicBezTo>
                      <a:pt x="0" y="1414"/>
                      <a:pt x="32" y="1452"/>
                      <a:pt x="59" y="1515"/>
                    </a:cubicBezTo>
                    <a:cubicBezTo>
                      <a:pt x="609" y="862"/>
                      <a:pt x="1080" y="432"/>
                      <a:pt x="1147" y="106"/>
                    </a:cubicBezTo>
                    <a:cubicBezTo>
                      <a:pt x="1151" y="82"/>
                      <a:pt x="1115" y="52"/>
                      <a:pt x="10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11978;p47"/>
              <p:cNvSpPr/>
              <p:nvPr/>
            </p:nvSpPr>
            <p:spPr>
              <a:xfrm>
                <a:off x="4493079" y="2182662"/>
                <a:ext cx="32794" cy="10349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559" extrusionOk="0">
                    <a:moveTo>
                      <a:pt x="336" y="1"/>
                    </a:moveTo>
                    <a:cubicBezTo>
                      <a:pt x="287" y="59"/>
                      <a:pt x="220" y="106"/>
                      <a:pt x="203" y="167"/>
                    </a:cubicBezTo>
                    <a:cubicBezTo>
                      <a:pt x="73" y="615"/>
                      <a:pt x="0" y="1074"/>
                      <a:pt x="26" y="1558"/>
                    </a:cubicBezTo>
                    <a:cubicBezTo>
                      <a:pt x="371" y="1138"/>
                      <a:pt x="437" y="632"/>
                      <a:pt x="493" y="125"/>
                    </a:cubicBezTo>
                    <a:cubicBezTo>
                      <a:pt x="435" y="78"/>
                      <a:pt x="393" y="46"/>
                      <a:pt x="3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11979;p47"/>
              <p:cNvSpPr/>
              <p:nvPr/>
            </p:nvSpPr>
            <p:spPr>
              <a:xfrm>
                <a:off x="4360108" y="2833910"/>
                <a:ext cx="38105" cy="98117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478" extrusionOk="0">
                    <a:moveTo>
                      <a:pt x="473" y="1"/>
                    </a:moveTo>
                    <a:cubicBezTo>
                      <a:pt x="268" y="1"/>
                      <a:pt x="255" y="159"/>
                      <a:pt x="9" y="1310"/>
                    </a:cubicBezTo>
                    <a:cubicBezTo>
                      <a:pt x="0" y="1346"/>
                      <a:pt x="39" y="1391"/>
                      <a:pt x="77" y="1477"/>
                    </a:cubicBezTo>
                    <a:cubicBezTo>
                      <a:pt x="315" y="1163"/>
                      <a:pt x="402" y="826"/>
                      <a:pt x="526" y="512"/>
                    </a:cubicBezTo>
                    <a:cubicBezTo>
                      <a:pt x="572" y="398"/>
                      <a:pt x="569" y="263"/>
                      <a:pt x="572" y="136"/>
                    </a:cubicBezTo>
                    <a:cubicBezTo>
                      <a:pt x="573" y="92"/>
                      <a:pt x="524" y="46"/>
                      <a:pt x="499" y="1"/>
                    </a:cubicBezTo>
                    <a:cubicBezTo>
                      <a:pt x="490" y="1"/>
                      <a:pt x="482" y="1"/>
                      <a:pt x="4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11980;p47"/>
              <p:cNvSpPr/>
              <p:nvPr/>
            </p:nvSpPr>
            <p:spPr>
              <a:xfrm>
                <a:off x="4702063" y="3086177"/>
                <a:ext cx="75015" cy="81786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232" extrusionOk="0">
                    <a:moveTo>
                      <a:pt x="947" y="0"/>
                    </a:moveTo>
                    <a:cubicBezTo>
                      <a:pt x="938" y="0"/>
                      <a:pt x="929" y="1"/>
                      <a:pt x="919" y="1"/>
                    </a:cubicBezTo>
                    <a:cubicBezTo>
                      <a:pt x="580" y="312"/>
                      <a:pt x="277" y="692"/>
                      <a:pt x="0" y="1231"/>
                    </a:cubicBezTo>
                    <a:cubicBezTo>
                      <a:pt x="392" y="1016"/>
                      <a:pt x="830" y="583"/>
                      <a:pt x="1122" y="167"/>
                    </a:cubicBezTo>
                    <a:cubicBezTo>
                      <a:pt x="1130" y="62"/>
                      <a:pt x="1090" y="0"/>
                      <a:pt x="9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11981;p47"/>
              <p:cNvSpPr/>
              <p:nvPr/>
            </p:nvSpPr>
            <p:spPr>
              <a:xfrm>
                <a:off x="2911164" y="3209124"/>
                <a:ext cx="35383" cy="107013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612" extrusionOk="0">
                    <a:moveTo>
                      <a:pt x="113" y="1"/>
                    </a:moveTo>
                    <a:cubicBezTo>
                      <a:pt x="66" y="1"/>
                      <a:pt x="26" y="30"/>
                      <a:pt x="0" y="100"/>
                    </a:cubicBezTo>
                    <a:cubicBezTo>
                      <a:pt x="295" y="1404"/>
                      <a:pt x="295" y="1404"/>
                      <a:pt x="483" y="1612"/>
                    </a:cubicBezTo>
                    <a:cubicBezTo>
                      <a:pt x="532" y="1149"/>
                      <a:pt x="425" y="522"/>
                      <a:pt x="213" y="33"/>
                    </a:cubicBezTo>
                    <a:cubicBezTo>
                      <a:pt x="177" y="12"/>
                      <a:pt x="143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11982;p47"/>
              <p:cNvSpPr/>
              <p:nvPr/>
            </p:nvSpPr>
            <p:spPr>
              <a:xfrm>
                <a:off x="4789759" y="2720456"/>
                <a:ext cx="72957" cy="88491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333" extrusionOk="0">
                    <a:moveTo>
                      <a:pt x="895" y="1"/>
                    </a:moveTo>
                    <a:cubicBezTo>
                      <a:pt x="517" y="396"/>
                      <a:pt x="213" y="819"/>
                      <a:pt x="1" y="1333"/>
                    </a:cubicBezTo>
                    <a:cubicBezTo>
                      <a:pt x="367" y="1103"/>
                      <a:pt x="817" y="554"/>
                      <a:pt x="1058" y="206"/>
                    </a:cubicBezTo>
                    <a:cubicBezTo>
                      <a:pt x="1085" y="168"/>
                      <a:pt x="1082" y="107"/>
                      <a:pt x="1099" y="32"/>
                    </a:cubicBezTo>
                    <a:cubicBezTo>
                      <a:pt x="1022" y="20"/>
                      <a:pt x="957" y="10"/>
                      <a:pt x="8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11983;p47"/>
              <p:cNvSpPr/>
              <p:nvPr/>
            </p:nvSpPr>
            <p:spPr>
              <a:xfrm>
                <a:off x="2805278" y="3410207"/>
                <a:ext cx="46138" cy="101038"/>
              </a:xfrm>
              <a:custGeom>
                <a:avLst/>
                <a:gdLst/>
                <a:ahLst/>
                <a:cxnLst/>
                <a:rect l="l" t="t" r="r" b="b"/>
                <a:pathLst>
                  <a:path w="695" h="1522" extrusionOk="0">
                    <a:moveTo>
                      <a:pt x="164" y="0"/>
                    </a:moveTo>
                    <a:cubicBezTo>
                      <a:pt x="33" y="44"/>
                      <a:pt x="1" y="151"/>
                      <a:pt x="41" y="262"/>
                    </a:cubicBezTo>
                    <a:cubicBezTo>
                      <a:pt x="497" y="1496"/>
                      <a:pt x="460" y="1293"/>
                      <a:pt x="695" y="1521"/>
                    </a:cubicBezTo>
                    <a:cubicBezTo>
                      <a:pt x="566" y="946"/>
                      <a:pt x="525" y="458"/>
                      <a:pt x="261" y="33"/>
                    </a:cubicBezTo>
                    <a:cubicBezTo>
                      <a:pt x="247" y="11"/>
                      <a:pt x="197" y="11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11984;p47"/>
              <p:cNvSpPr/>
              <p:nvPr/>
            </p:nvSpPr>
            <p:spPr>
              <a:xfrm>
                <a:off x="3036766" y="3408083"/>
                <a:ext cx="29740" cy="1061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599" extrusionOk="0">
                    <a:moveTo>
                      <a:pt x="251" y="0"/>
                    </a:moveTo>
                    <a:cubicBezTo>
                      <a:pt x="181" y="18"/>
                      <a:pt x="135" y="32"/>
                      <a:pt x="80" y="47"/>
                    </a:cubicBezTo>
                    <a:cubicBezTo>
                      <a:pt x="1" y="537"/>
                      <a:pt x="126" y="994"/>
                      <a:pt x="218" y="1455"/>
                    </a:cubicBezTo>
                    <a:cubicBezTo>
                      <a:pt x="227" y="1506"/>
                      <a:pt x="266" y="1550"/>
                      <a:pt x="291" y="1598"/>
                    </a:cubicBezTo>
                    <a:cubicBezTo>
                      <a:pt x="394" y="1037"/>
                      <a:pt x="447" y="518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11985;p47"/>
              <p:cNvSpPr/>
              <p:nvPr/>
            </p:nvSpPr>
            <p:spPr>
              <a:xfrm>
                <a:off x="4248645" y="1766886"/>
                <a:ext cx="39167" cy="85437"/>
              </a:xfrm>
              <a:custGeom>
                <a:avLst/>
                <a:gdLst/>
                <a:ahLst/>
                <a:cxnLst/>
                <a:rect l="l" t="t" r="r" b="b"/>
                <a:pathLst>
                  <a:path w="590" h="1287" extrusionOk="0">
                    <a:moveTo>
                      <a:pt x="420" y="0"/>
                    </a:moveTo>
                    <a:cubicBezTo>
                      <a:pt x="356" y="0"/>
                      <a:pt x="306" y="33"/>
                      <a:pt x="278" y="91"/>
                    </a:cubicBezTo>
                    <a:cubicBezTo>
                      <a:pt x="108" y="456"/>
                      <a:pt x="0" y="838"/>
                      <a:pt x="49" y="1249"/>
                    </a:cubicBezTo>
                    <a:cubicBezTo>
                      <a:pt x="51" y="1258"/>
                      <a:pt x="74" y="1265"/>
                      <a:pt x="111" y="1287"/>
                    </a:cubicBezTo>
                    <a:cubicBezTo>
                      <a:pt x="362" y="1106"/>
                      <a:pt x="511" y="462"/>
                      <a:pt x="580" y="161"/>
                    </a:cubicBezTo>
                    <a:cubicBezTo>
                      <a:pt x="589" y="121"/>
                      <a:pt x="542" y="64"/>
                      <a:pt x="525" y="26"/>
                    </a:cubicBezTo>
                    <a:cubicBezTo>
                      <a:pt x="487" y="9"/>
                      <a:pt x="452" y="0"/>
                      <a:pt x="4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11986;p47"/>
              <p:cNvSpPr/>
              <p:nvPr/>
            </p:nvSpPr>
            <p:spPr>
              <a:xfrm>
                <a:off x="5139879" y="2714016"/>
                <a:ext cx="77339" cy="82981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250" extrusionOk="0">
                    <a:moveTo>
                      <a:pt x="991" y="0"/>
                    </a:moveTo>
                    <a:cubicBezTo>
                      <a:pt x="984" y="0"/>
                      <a:pt x="978" y="2"/>
                      <a:pt x="975" y="5"/>
                    </a:cubicBezTo>
                    <a:cubicBezTo>
                      <a:pt x="240" y="722"/>
                      <a:pt x="75" y="899"/>
                      <a:pt x="1" y="1249"/>
                    </a:cubicBezTo>
                    <a:cubicBezTo>
                      <a:pt x="470" y="950"/>
                      <a:pt x="768" y="638"/>
                      <a:pt x="1052" y="310"/>
                    </a:cubicBezTo>
                    <a:cubicBezTo>
                      <a:pt x="1124" y="229"/>
                      <a:pt x="1164" y="123"/>
                      <a:pt x="1075" y="20"/>
                    </a:cubicBezTo>
                    <a:cubicBezTo>
                      <a:pt x="1048" y="15"/>
                      <a:pt x="1013" y="0"/>
                      <a:pt x="9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11987;p47"/>
              <p:cNvSpPr/>
              <p:nvPr/>
            </p:nvSpPr>
            <p:spPr>
              <a:xfrm>
                <a:off x="2770558" y="2708705"/>
                <a:ext cx="35383" cy="97851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474" extrusionOk="0">
                    <a:moveTo>
                      <a:pt x="151" y="0"/>
                    </a:moveTo>
                    <a:cubicBezTo>
                      <a:pt x="112" y="17"/>
                      <a:pt x="67" y="39"/>
                      <a:pt x="1" y="70"/>
                    </a:cubicBezTo>
                    <a:cubicBezTo>
                      <a:pt x="69" y="555"/>
                      <a:pt x="263" y="1000"/>
                      <a:pt x="374" y="1457"/>
                    </a:cubicBezTo>
                    <a:cubicBezTo>
                      <a:pt x="433" y="1463"/>
                      <a:pt x="467" y="1466"/>
                      <a:pt x="532" y="1474"/>
                    </a:cubicBezTo>
                    <a:cubicBezTo>
                      <a:pt x="515" y="1142"/>
                      <a:pt x="454" y="144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11988;p47"/>
              <p:cNvSpPr/>
              <p:nvPr/>
            </p:nvSpPr>
            <p:spPr>
              <a:xfrm>
                <a:off x="3235128" y="3238533"/>
                <a:ext cx="25293" cy="93205"/>
              </a:xfrm>
              <a:custGeom>
                <a:avLst/>
                <a:gdLst/>
                <a:ahLst/>
                <a:cxnLst/>
                <a:rect l="l" t="t" r="r" b="b"/>
                <a:pathLst>
                  <a:path w="381" h="1404" extrusionOk="0">
                    <a:moveTo>
                      <a:pt x="306" y="0"/>
                    </a:moveTo>
                    <a:cubicBezTo>
                      <a:pt x="235" y="9"/>
                      <a:pt x="169" y="16"/>
                      <a:pt x="80" y="27"/>
                    </a:cubicBezTo>
                    <a:cubicBezTo>
                      <a:pt x="0" y="686"/>
                      <a:pt x="8" y="988"/>
                      <a:pt x="105" y="1383"/>
                    </a:cubicBezTo>
                    <a:cubicBezTo>
                      <a:pt x="138" y="1388"/>
                      <a:pt x="170" y="1395"/>
                      <a:pt x="226" y="1404"/>
                    </a:cubicBezTo>
                    <a:cubicBezTo>
                      <a:pt x="355" y="673"/>
                      <a:pt x="381" y="658"/>
                      <a:pt x="375" y="164"/>
                    </a:cubicBezTo>
                    <a:cubicBezTo>
                      <a:pt x="372" y="115"/>
                      <a:pt x="334" y="66"/>
                      <a:pt x="3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11989;p47"/>
              <p:cNvSpPr/>
              <p:nvPr/>
            </p:nvSpPr>
            <p:spPr>
              <a:xfrm>
                <a:off x="4263715" y="1954094"/>
                <a:ext cx="38769" cy="10714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1614" extrusionOk="0">
                    <a:moveTo>
                      <a:pt x="394" y="1"/>
                    </a:moveTo>
                    <a:cubicBezTo>
                      <a:pt x="337" y="105"/>
                      <a:pt x="267" y="191"/>
                      <a:pt x="243" y="289"/>
                    </a:cubicBezTo>
                    <a:cubicBezTo>
                      <a:pt x="135" y="723"/>
                      <a:pt x="1" y="1155"/>
                      <a:pt x="50" y="1614"/>
                    </a:cubicBezTo>
                    <a:cubicBezTo>
                      <a:pt x="241" y="1325"/>
                      <a:pt x="537" y="463"/>
                      <a:pt x="569" y="199"/>
                    </a:cubicBezTo>
                    <a:cubicBezTo>
                      <a:pt x="584" y="84"/>
                      <a:pt x="511" y="72"/>
                      <a:pt x="3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11990;p47"/>
              <p:cNvSpPr/>
              <p:nvPr/>
            </p:nvSpPr>
            <p:spPr>
              <a:xfrm>
                <a:off x="4238687" y="3231098"/>
                <a:ext cx="51448" cy="85836"/>
              </a:xfrm>
              <a:custGeom>
                <a:avLst/>
                <a:gdLst/>
                <a:ahLst/>
                <a:cxnLst/>
                <a:rect l="l" t="t" r="r" b="b"/>
                <a:pathLst>
                  <a:path w="775" h="1293" extrusionOk="0">
                    <a:moveTo>
                      <a:pt x="503" y="1"/>
                    </a:moveTo>
                    <a:cubicBezTo>
                      <a:pt x="171" y="489"/>
                      <a:pt x="0" y="941"/>
                      <a:pt x="23" y="1293"/>
                    </a:cubicBezTo>
                    <a:cubicBezTo>
                      <a:pt x="352" y="945"/>
                      <a:pt x="608" y="582"/>
                      <a:pt x="774" y="63"/>
                    </a:cubicBezTo>
                    <a:cubicBezTo>
                      <a:pt x="649" y="33"/>
                      <a:pt x="570" y="16"/>
                      <a:pt x="5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11991;p47"/>
              <p:cNvSpPr/>
              <p:nvPr/>
            </p:nvSpPr>
            <p:spPr>
              <a:xfrm>
                <a:off x="4423108" y="1970824"/>
                <a:ext cx="33126" cy="92142"/>
              </a:xfrm>
              <a:custGeom>
                <a:avLst/>
                <a:gdLst/>
                <a:ahLst/>
                <a:cxnLst/>
                <a:rect l="l" t="t" r="r" b="b"/>
                <a:pathLst>
                  <a:path w="499" h="1388" extrusionOk="0">
                    <a:moveTo>
                      <a:pt x="335" y="1"/>
                    </a:moveTo>
                    <a:cubicBezTo>
                      <a:pt x="258" y="1"/>
                      <a:pt x="208" y="58"/>
                      <a:pt x="189" y="127"/>
                    </a:cubicBezTo>
                    <a:cubicBezTo>
                      <a:pt x="83" y="512"/>
                      <a:pt x="1" y="903"/>
                      <a:pt x="54" y="1307"/>
                    </a:cubicBezTo>
                    <a:cubicBezTo>
                      <a:pt x="57" y="1335"/>
                      <a:pt x="88" y="1361"/>
                      <a:pt x="107" y="1387"/>
                    </a:cubicBezTo>
                    <a:cubicBezTo>
                      <a:pt x="247" y="1268"/>
                      <a:pt x="247" y="1268"/>
                      <a:pt x="264" y="1206"/>
                    </a:cubicBezTo>
                    <a:cubicBezTo>
                      <a:pt x="495" y="315"/>
                      <a:pt x="498" y="277"/>
                      <a:pt x="396" y="12"/>
                    </a:cubicBezTo>
                    <a:cubicBezTo>
                      <a:pt x="374" y="4"/>
                      <a:pt x="354" y="1"/>
                      <a:pt x="3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11992;p47"/>
              <p:cNvSpPr/>
              <p:nvPr/>
            </p:nvSpPr>
            <p:spPr>
              <a:xfrm>
                <a:off x="4780797" y="3194718"/>
                <a:ext cx="90018" cy="86632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305" extrusionOk="0">
                    <a:moveTo>
                      <a:pt x="1073" y="0"/>
                    </a:moveTo>
                    <a:cubicBezTo>
                      <a:pt x="644" y="346"/>
                      <a:pt x="154" y="940"/>
                      <a:pt x="1" y="1298"/>
                    </a:cubicBezTo>
                    <a:cubicBezTo>
                      <a:pt x="21" y="1298"/>
                      <a:pt x="48" y="1304"/>
                      <a:pt x="69" y="1304"/>
                    </a:cubicBezTo>
                    <a:cubicBezTo>
                      <a:pt x="81" y="1304"/>
                      <a:pt x="92" y="1302"/>
                      <a:pt x="98" y="1296"/>
                    </a:cubicBezTo>
                    <a:cubicBezTo>
                      <a:pt x="1355" y="62"/>
                      <a:pt x="1127" y="285"/>
                      <a:pt x="1228" y="67"/>
                    </a:cubicBezTo>
                    <a:cubicBezTo>
                      <a:pt x="1163" y="39"/>
                      <a:pt x="1116" y="19"/>
                      <a:pt x="10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11993;p47"/>
              <p:cNvSpPr/>
              <p:nvPr/>
            </p:nvSpPr>
            <p:spPr>
              <a:xfrm>
                <a:off x="3990536" y="3304388"/>
                <a:ext cx="38835" cy="83844"/>
              </a:xfrm>
              <a:custGeom>
                <a:avLst/>
                <a:gdLst/>
                <a:ahLst/>
                <a:cxnLst/>
                <a:rect l="l" t="t" r="r" b="b"/>
                <a:pathLst>
                  <a:path w="585" h="1263" extrusionOk="0">
                    <a:moveTo>
                      <a:pt x="421" y="0"/>
                    </a:moveTo>
                    <a:cubicBezTo>
                      <a:pt x="378" y="8"/>
                      <a:pt x="326" y="17"/>
                      <a:pt x="212" y="38"/>
                    </a:cubicBezTo>
                    <a:cubicBezTo>
                      <a:pt x="38" y="1230"/>
                      <a:pt x="0" y="1228"/>
                      <a:pt x="161" y="1262"/>
                    </a:cubicBezTo>
                    <a:cubicBezTo>
                      <a:pt x="366" y="990"/>
                      <a:pt x="502" y="679"/>
                      <a:pt x="561" y="333"/>
                    </a:cubicBezTo>
                    <a:cubicBezTo>
                      <a:pt x="584" y="202"/>
                      <a:pt x="565" y="79"/>
                      <a:pt x="4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11994;p47"/>
              <p:cNvSpPr/>
              <p:nvPr/>
            </p:nvSpPr>
            <p:spPr>
              <a:xfrm>
                <a:off x="4652406" y="3258582"/>
                <a:ext cx="73754" cy="97520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1469" extrusionOk="0">
                    <a:moveTo>
                      <a:pt x="1034" y="166"/>
                    </a:moveTo>
                    <a:cubicBezTo>
                      <a:pt x="856" y="227"/>
                      <a:pt x="1031" y="0"/>
                      <a:pt x="13" y="1349"/>
                    </a:cubicBezTo>
                    <a:cubicBezTo>
                      <a:pt x="1" y="1366"/>
                      <a:pt x="25" y="1409"/>
                      <a:pt x="40" y="1469"/>
                    </a:cubicBezTo>
                    <a:cubicBezTo>
                      <a:pt x="105" y="1430"/>
                      <a:pt x="173" y="1407"/>
                      <a:pt x="217" y="1360"/>
                    </a:cubicBezTo>
                    <a:cubicBezTo>
                      <a:pt x="528" y="1030"/>
                      <a:pt x="857" y="712"/>
                      <a:pt x="1111" y="330"/>
                    </a:cubicBezTo>
                    <a:cubicBezTo>
                      <a:pt x="1082" y="269"/>
                      <a:pt x="1061" y="222"/>
                      <a:pt x="1034" y="16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11995;p47"/>
              <p:cNvSpPr/>
              <p:nvPr/>
            </p:nvSpPr>
            <p:spPr>
              <a:xfrm>
                <a:off x="2500366" y="3014945"/>
                <a:ext cx="47001" cy="85238"/>
              </a:xfrm>
              <a:custGeom>
                <a:avLst/>
                <a:gdLst/>
                <a:ahLst/>
                <a:cxnLst/>
                <a:rect l="l" t="t" r="r" b="b"/>
                <a:pathLst>
                  <a:path w="708" h="1284" extrusionOk="0">
                    <a:moveTo>
                      <a:pt x="89" y="0"/>
                    </a:moveTo>
                    <a:cubicBezTo>
                      <a:pt x="12" y="213"/>
                      <a:pt x="1" y="252"/>
                      <a:pt x="37" y="316"/>
                    </a:cubicBezTo>
                    <a:cubicBezTo>
                      <a:pt x="589" y="1284"/>
                      <a:pt x="479" y="1108"/>
                      <a:pt x="658" y="1168"/>
                    </a:cubicBezTo>
                    <a:cubicBezTo>
                      <a:pt x="708" y="822"/>
                      <a:pt x="579" y="542"/>
                      <a:pt x="446" y="267"/>
                    </a:cubicBezTo>
                    <a:cubicBezTo>
                      <a:pt x="384" y="141"/>
                      <a:pt x="307" y="9"/>
                      <a:pt x="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11996;p47"/>
              <p:cNvSpPr/>
              <p:nvPr/>
            </p:nvSpPr>
            <p:spPr>
              <a:xfrm>
                <a:off x="2320659" y="2804235"/>
                <a:ext cx="41955" cy="10064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516" extrusionOk="0">
                    <a:moveTo>
                      <a:pt x="150" y="65"/>
                    </a:moveTo>
                    <a:cubicBezTo>
                      <a:pt x="108" y="104"/>
                      <a:pt x="63" y="151"/>
                      <a:pt x="0" y="211"/>
                    </a:cubicBezTo>
                    <a:cubicBezTo>
                      <a:pt x="138" y="665"/>
                      <a:pt x="201" y="1136"/>
                      <a:pt x="586" y="1516"/>
                    </a:cubicBezTo>
                    <a:cubicBezTo>
                      <a:pt x="605" y="1427"/>
                      <a:pt x="632" y="1373"/>
                      <a:pt x="622" y="1328"/>
                    </a:cubicBezTo>
                    <a:cubicBezTo>
                      <a:pt x="313" y="1"/>
                      <a:pt x="288" y="136"/>
                      <a:pt x="150" y="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11997;p47"/>
              <p:cNvSpPr/>
              <p:nvPr/>
            </p:nvSpPr>
            <p:spPr>
              <a:xfrm>
                <a:off x="2433117" y="3135502"/>
                <a:ext cx="53108" cy="107942"/>
              </a:xfrm>
              <a:custGeom>
                <a:avLst/>
                <a:gdLst/>
                <a:ahLst/>
                <a:cxnLst/>
                <a:rect l="l" t="t" r="r" b="b"/>
                <a:pathLst>
                  <a:path w="800" h="1626" extrusionOk="0">
                    <a:moveTo>
                      <a:pt x="51" y="116"/>
                    </a:moveTo>
                    <a:cubicBezTo>
                      <a:pt x="39" y="244"/>
                      <a:pt x="1" y="339"/>
                      <a:pt x="28" y="413"/>
                    </a:cubicBezTo>
                    <a:cubicBezTo>
                      <a:pt x="178" y="823"/>
                      <a:pt x="352" y="1226"/>
                      <a:pt x="631" y="1571"/>
                    </a:cubicBezTo>
                    <a:cubicBezTo>
                      <a:pt x="655" y="1599"/>
                      <a:pt x="713" y="1599"/>
                      <a:pt x="799" y="1626"/>
                    </a:cubicBezTo>
                    <a:cubicBezTo>
                      <a:pt x="221" y="0"/>
                      <a:pt x="380" y="253"/>
                      <a:pt x="51" y="1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11998;p47"/>
              <p:cNvSpPr/>
              <p:nvPr/>
            </p:nvSpPr>
            <p:spPr>
              <a:xfrm>
                <a:off x="4159754" y="1637565"/>
                <a:ext cx="41623" cy="9008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357" extrusionOk="0">
                    <a:moveTo>
                      <a:pt x="498" y="0"/>
                    </a:moveTo>
                    <a:cubicBezTo>
                      <a:pt x="391" y="0"/>
                      <a:pt x="342" y="79"/>
                      <a:pt x="306" y="158"/>
                    </a:cubicBezTo>
                    <a:cubicBezTo>
                      <a:pt x="150" y="525"/>
                      <a:pt x="35" y="904"/>
                      <a:pt x="3" y="1303"/>
                    </a:cubicBezTo>
                    <a:cubicBezTo>
                      <a:pt x="1" y="1317"/>
                      <a:pt x="53" y="1337"/>
                      <a:pt x="80" y="1356"/>
                    </a:cubicBezTo>
                    <a:cubicBezTo>
                      <a:pt x="317" y="1005"/>
                      <a:pt x="572" y="471"/>
                      <a:pt x="615" y="201"/>
                    </a:cubicBezTo>
                    <a:cubicBezTo>
                      <a:pt x="626" y="137"/>
                      <a:pt x="592" y="68"/>
                      <a:pt x="579" y="13"/>
                    </a:cubicBezTo>
                    <a:cubicBezTo>
                      <a:pt x="549" y="4"/>
                      <a:pt x="522" y="0"/>
                      <a:pt x="4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11999;p47"/>
              <p:cNvSpPr/>
              <p:nvPr/>
            </p:nvSpPr>
            <p:spPr>
              <a:xfrm>
                <a:off x="2529643" y="1932253"/>
                <a:ext cx="70567" cy="10183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534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3"/>
                      <a:pt x="26" y="152"/>
                      <a:pt x="896" y="1464"/>
                    </a:cubicBezTo>
                    <a:cubicBezTo>
                      <a:pt x="920" y="1501"/>
                      <a:pt x="952" y="1533"/>
                      <a:pt x="989" y="1533"/>
                    </a:cubicBezTo>
                    <a:cubicBezTo>
                      <a:pt x="1011" y="1533"/>
                      <a:pt x="1036" y="1521"/>
                      <a:pt x="1062" y="1491"/>
                    </a:cubicBezTo>
                    <a:cubicBezTo>
                      <a:pt x="692" y="612"/>
                      <a:pt x="510" y="307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12000;p47"/>
              <p:cNvSpPr/>
              <p:nvPr/>
            </p:nvSpPr>
            <p:spPr>
              <a:xfrm>
                <a:off x="2514175" y="3285601"/>
                <a:ext cx="61804" cy="87827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323" extrusionOk="0">
                    <a:moveTo>
                      <a:pt x="172" y="1"/>
                    </a:moveTo>
                    <a:cubicBezTo>
                      <a:pt x="125" y="41"/>
                      <a:pt x="74" y="84"/>
                      <a:pt x="0" y="146"/>
                    </a:cubicBezTo>
                    <a:cubicBezTo>
                      <a:pt x="167" y="448"/>
                      <a:pt x="153" y="507"/>
                      <a:pt x="675" y="1145"/>
                    </a:cubicBezTo>
                    <a:cubicBezTo>
                      <a:pt x="717" y="1195"/>
                      <a:pt x="787" y="1224"/>
                      <a:pt x="930" y="1322"/>
                    </a:cubicBezTo>
                    <a:cubicBezTo>
                      <a:pt x="659" y="549"/>
                      <a:pt x="495" y="270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12001;p47"/>
              <p:cNvSpPr/>
              <p:nvPr/>
            </p:nvSpPr>
            <p:spPr>
              <a:xfrm>
                <a:off x="3889231" y="2785182"/>
                <a:ext cx="40097" cy="936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1410" extrusionOk="0">
                    <a:moveTo>
                      <a:pt x="347" y="1"/>
                    </a:moveTo>
                    <a:cubicBezTo>
                      <a:pt x="192" y="472"/>
                      <a:pt x="1" y="899"/>
                      <a:pt x="72" y="1409"/>
                    </a:cubicBezTo>
                    <a:cubicBezTo>
                      <a:pt x="353" y="1061"/>
                      <a:pt x="516" y="647"/>
                      <a:pt x="604" y="75"/>
                    </a:cubicBezTo>
                    <a:cubicBezTo>
                      <a:pt x="533" y="55"/>
                      <a:pt x="459" y="33"/>
                      <a:pt x="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12002;p47"/>
              <p:cNvSpPr/>
              <p:nvPr/>
            </p:nvSpPr>
            <p:spPr>
              <a:xfrm>
                <a:off x="4883894" y="3067190"/>
                <a:ext cx="67381" cy="89819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1353" extrusionOk="0">
                    <a:moveTo>
                      <a:pt x="980" y="0"/>
                    </a:moveTo>
                    <a:cubicBezTo>
                      <a:pt x="546" y="357"/>
                      <a:pt x="266" y="724"/>
                      <a:pt x="32" y="1128"/>
                    </a:cubicBezTo>
                    <a:cubicBezTo>
                      <a:pt x="1" y="1178"/>
                      <a:pt x="21" y="1257"/>
                      <a:pt x="16" y="1352"/>
                    </a:cubicBezTo>
                    <a:cubicBezTo>
                      <a:pt x="377" y="1060"/>
                      <a:pt x="890" y="486"/>
                      <a:pt x="996" y="250"/>
                    </a:cubicBezTo>
                    <a:cubicBezTo>
                      <a:pt x="1014" y="208"/>
                      <a:pt x="992" y="150"/>
                      <a:pt x="9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12003;p47"/>
              <p:cNvSpPr/>
              <p:nvPr/>
            </p:nvSpPr>
            <p:spPr>
              <a:xfrm>
                <a:off x="4440634" y="2095962"/>
                <a:ext cx="50785" cy="93337"/>
              </a:xfrm>
              <a:custGeom>
                <a:avLst/>
                <a:gdLst/>
                <a:ahLst/>
                <a:cxnLst/>
                <a:rect l="l" t="t" r="r" b="b"/>
                <a:pathLst>
                  <a:path w="765" h="1406" extrusionOk="0">
                    <a:moveTo>
                      <a:pt x="517" y="1"/>
                    </a:moveTo>
                    <a:cubicBezTo>
                      <a:pt x="340" y="1"/>
                      <a:pt x="307" y="287"/>
                      <a:pt x="0" y="1405"/>
                    </a:cubicBezTo>
                    <a:cubicBezTo>
                      <a:pt x="264" y="1262"/>
                      <a:pt x="337" y="1151"/>
                      <a:pt x="555" y="575"/>
                    </a:cubicBezTo>
                    <a:cubicBezTo>
                      <a:pt x="621" y="396"/>
                      <a:pt x="765" y="215"/>
                      <a:pt x="606" y="18"/>
                    </a:cubicBezTo>
                    <a:cubicBezTo>
                      <a:pt x="572" y="7"/>
                      <a:pt x="543" y="1"/>
                      <a:pt x="5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12004;p47"/>
              <p:cNvSpPr/>
              <p:nvPr/>
            </p:nvSpPr>
            <p:spPr>
              <a:xfrm>
                <a:off x="2937254" y="3075621"/>
                <a:ext cx="41557" cy="89819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353" extrusionOk="0">
                    <a:moveTo>
                      <a:pt x="203" y="1"/>
                    </a:moveTo>
                    <a:cubicBezTo>
                      <a:pt x="41" y="30"/>
                      <a:pt x="1" y="134"/>
                      <a:pt x="20" y="245"/>
                    </a:cubicBezTo>
                    <a:cubicBezTo>
                      <a:pt x="80" y="624"/>
                      <a:pt x="205" y="979"/>
                      <a:pt x="431" y="1292"/>
                    </a:cubicBezTo>
                    <a:cubicBezTo>
                      <a:pt x="456" y="1326"/>
                      <a:pt x="487" y="1352"/>
                      <a:pt x="525" y="1352"/>
                    </a:cubicBezTo>
                    <a:cubicBezTo>
                      <a:pt x="554" y="1352"/>
                      <a:pt x="588" y="1336"/>
                      <a:pt x="626" y="1293"/>
                    </a:cubicBezTo>
                    <a:cubicBezTo>
                      <a:pt x="477" y="874"/>
                      <a:pt x="460" y="396"/>
                      <a:pt x="2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12005;p47"/>
              <p:cNvSpPr/>
              <p:nvPr/>
            </p:nvSpPr>
            <p:spPr>
              <a:xfrm>
                <a:off x="4789427" y="3454155"/>
                <a:ext cx="78002" cy="68509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032" extrusionOk="0">
                    <a:moveTo>
                      <a:pt x="1039" y="0"/>
                    </a:moveTo>
                    <a:cubicBezTo>
                      <a:pt x="679" y="175"/>
                      <a:pt x="250" y="589"/>
                      <a:pt x="0" y="1019"/>
                    </a:cubicBezTo>
                    <a:cubicBezTo>
                      <a:pt x="58" y="1024"/>
                      <a:pt x="82" y="1031"/>
                      <a:pt x="95" y="1031"/>
                    </a:cubicBezTo>
                    <a:cubicBezTo>
                      <a:pt x="99" y="1031"/>
                      <a:pt x="101" y="1031"/>
                      <a:pt x="103" y="1030"/>
                    </a:cubicBezTo>
                    <a:cubicBezTo>
                      <a:pt x="471" y="832"/>
                      <a:pt x="792" y="571"/>
                      <a:pt x="1074" y="264"/>
                    </a:cubicBezTo>
                    <a:cubicBezTo>
                      <a:pt x="1150" y="183"/>
                      <a:pt x="1174" y="72"/>
                      <a:pt x="10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12006;p47"/>
              <p:cNvSpPr/>
              <p:nvPr/>
            </p:nvSpPr>
            <p:spPr>
              <a:xfrm>
                <a:off x="4534770" y="3466304"/>
                <a:ext cx="62601" cy="94864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429" extrusionOk="0">
                    <a:moveTo>
                      <a:pt x="817" y="0"/>
                    </a:moveTo>
                    <a:cubicBezTo>
                      <a:pt x="453" y="335"/>
                      <a:pt x="232" y="729"/>
                      <a:pt x="33" y="1136"/>
                    </a:cubicBezTo>
                    <a:cubicBezTo>
                      <a:pt x="6" y="1192"/>
                      <a:pt x="16" y="1268"/>
                      <a:pt x="0" y="1428"/>
                    </a:cubicBezTo>
                    <a:cubicBezTo>
                      <a:pt x="367" y="1003"/>
                      <a:pt x="671" y="652"/>
                      <a:pt x="914" y="253"/>
                    </a:cubicBezTo>
                    <a:cubicBezTo>
                      <a:pt x="939" y="213"/>
                      <a:pt x="935" y="154"/>
                      <a:pt x="942" y="110"/>
                    </a:cubicBezTo>
                    <a:cubicBezTo>
                      <a:pt x="904" y="77"/>
                      <a:pt x="879" y="55"/>
                      <a:pt x="8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12007;p47"/>
              <p:cNvSpPr/>
              <p:nvPr/>
            </p:nvSpPr>
            <p:spPr>
              <a:xfrm>
                <a:off x="4432004" y="3518616"/>
                <a:ext cx="51183" cy="62402"/>
              </a:xfrm>
              <a:custGeom>
                <a:avLst/>
                <a:gdLst/>
                <a:ahLst/>
                <a:cxnLst/>
                <a:rect l="l" t="t" r="r" b="b"/>
                <a:pathLst>
                  <a:path w="771" h="940" extrusionOk="0">
                    <a:moveTo>
                      <a:pt x="572" y="1"/>
                    </a:moveTo>
                    <a:cubicBezTo>
                      <a:pt x="558" y="1"/>
                      <a:pt x="543" y="5"/>
                      <a:pt x="510" y="8"/>
                    </a:cubicBezTo>
                    <a:cubicBezTo>
                      <a:pt x="260" y="249"/>
                      <a:pt x="107" y="571"/>
                      <a:pt x="0" y="940"/>
                    </a:cubicBezTo>
                    <a:cubicBezTo>
                      <a:pt x="368" y="783"/>
                      <a:pt x="676" y="570"/>
                      <a:pt x="770" y="125"/>
                    </a:cubicBezTo>
                    <a:cubicBezTo>
                      <a:pt x="619" y="21"/>
                      <a:pt x="599" y="1"/>
                      <a:pt x="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12008;p47"/>
              <p:cNvSpPr/>
              <p:nvPr/>
            </p:nvSpPr>
            <p:spPr>
              <a:xfrm>
                <a:off x="2355910" y="1976865"/>
                <a:ext cx="50121" cy="96059"/>
              </a:xfrm>
              <a:custGeom>
                <a:avLst/>
                <a:gdLst/>
                <a:ahLst/>
                <a:cxnLst/>
                <a:rect l="l" t="t" r="r" b="b"/>
                <a:pathLst>
                  <a:path w="755" h="1447" extrusionOk="0">
                    <a:moveTo>
                      <a:pt x="125" y="1"/>
                    </a:moveTo>
                    <a:cubicBezTo>
                      <a:pt x="86" y="1"/>
                      <a:pt x="45" y="29"/>
                      <a:pt x="1" y="84"/>
                    </a:cubicBezTo>
                    <a:cubicBezTo>
                      <a:pt x="3" y="353"/>
                      <a:pt x="165" y="580"/>
                      <a:pt x="287" y="817"/>
                    </a:cubicBezTo>
                    <a:cubicBezTo>
                      <a:pt x="399" y="1037"/>
                      <a:pt x="479" y="1286"/>
                      <a:pt x="729" y="1446"/>
                    </a:cubicBezTo>
                    <a:cubicBezTo>
                      <a:pt x="734" y="1371"/>
                      <a:pt x="754" y="1314"/>
                      <a:pt x="739" y="1274"/>
                    </a:cubicBezTo>
                    <a:cubicBezTo>
                      <a:pt x="413" y="398"/>
                      <a:pt x="274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12009;p47"/>
              <p:cNvSpPr/>
              <p:nvPr/>
            </p:nvSpPr>
            <p:spPr>
              <a:xfrm>
                <a:off x="4057188" y="2432606"/>
                <a:ext cx="32927" cy="101171"/>
              </a:xfrm>
              <a:custGeom>
                <a:avLst/>
                <a:gdLst/>
                <a:ahLst/>
                <a:cxnLst/>
                <a:rect l="l" t="t" r="r" b="b"/>
                <a:pathLst>
                  <a:path w="496" h="1524" extrusionOk="0">
                    <a:moveTo>
                      <a:pt x="246" y="0"/>
                    </a:moveTo>
                    <a:cubicBezTo>
                      <a:pt x="50" y="522"/>
                      <a:pt x="0" y="963"/>
                      <a:pt x="87" y="1524"/>
                    </a:cubicBezTo>
                    <a:cubicBezTo>
                      <a:pt x="327" y="1055"/>
                      <a:pt x="416" y="641"/>
                      <a:pt x="495" y="216"/>
                    </a:cubicBezTo>
                    <a:cubicBezTo>
                      <a:pt x="433" y="162"/>
                      <a:pt x="381" y="118"/>
                      <a:pt x="2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12010;p47"/>
              <p:cNvSpPr/>
              <p:nvPr/>
            </p:nvSpPr>
            <p:spPr>
              <a:xfrm>
                <a:off x="2667593" y="3573053"/>
                <a:ext cx="60809" cy="72426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09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1" y="451"/>
                      <a:pt x="287" y="670"/>
                      <a:pt x="507" y="905"/>
                    </a:cubicBezTo>
                    <a:cubicBezTo>
                      <a:pt x="593" y="996"/>
                      <a:pt x="686" y="1091"/>
                      <a:pt x="868" y="1091"/>
                    </a:cubicBezTo>
                    <a:cubicBezTo>
                      <a:pt x="883" y="1091"/>
                      <a:pt x="899" y="1090"/>
                      <a:pt x="916" y="1088"/>
                    </a:cubicBezTo>
                    <a:cubicBezTo>
                      <a:pt x="711" y="697"/>
                      <a:pt x="500" y="367"/>
                      <a:pt x="245" y="67"/>
                    </a:cubicBezTo>
                    <a:cubicBezTo>
                      <a:pt x="211" y="26"/>
                      <a:pt x="124" y="32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12011;p47"/>
              <p:cNvSpPr/>
              <p:nvPr/>
            </p:nvSpPr>
            <p:spPr>
              <a:xfrm>
                <a:off x="4000494" y="2271354"/>
                <a:ext cx="31998" cy="9021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359" extrusionOk="0">
                    <a:moveTo>
                      <a:pt x="347" y="1"/>
                    </a:moveTo>
                    <a:cubicBezTo>
                      <a:pt x="164" y="20"/>
                      <a:pt x="140" y="150"/>
                      <a:pt x="107" y="272"/>
                    </a:cubicBezTo>
                    <a:cubicBezTo>
                      <a:pt x="0" y="660"/>
                      <a:pt x="1" y="1093"/>
                      <a:pt x="124" y="1359"/>
                    </a:cubicBezTo>
                    <a:cubicBezTo>
                      <a:pt x="324" y="969"/>
                      <a:pt x="376" y="557"/>
                      <a:pt x="482" y="152"/>
                    </a:cubicBezTo>
                    <a:cubicBezTo>
                      <a:pt x="430" y="93"/>
                      <a:pt x="384" y="43"/>
                      <a:pt x="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12012;p47"/>
              <p:cNvSpPr/>
              <p:nvPr/>
            </p:nvSpPr>
            <p:spPr>
              <a:xfrm>
                <a:off x="4700204" y="2235240"/>
                <a:ext cx="31998" cy="81056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221" extrusionOk="0">
                    <a:moveTo>
                      <a:pt x="318" y="1"/>
                    </a:moveTo>
                    <a:cubicBezTo>
                      <a:pt x="269" y="29"/>
                      <a:pt x="224" y="57"/>
                      <a:pt x="172" y="89"/>
                    </a:cubicBezTo>
                    <a:cubicBezTo>
                      <a:pt x="65" y="456"/>
                      <a:pt x="1" y="825"/>
                      <a:pt x="66" y="1220"/>
                    </a:cubicBezTo>
                    <a:cubicBezTo>
                      <a:pt x="349" y="995"/>
                      <a:pt x="481" y="598"/>
                      <a:pt x="449" y="93"/>
                    </a:cubicBezTo>
                    <a:cubicBezTo>
                      <a:pt x="409" y="63"/>
                      <a:pt x="364" y="32"/>
                      <a:pt x="3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12013;p47"/>
              <p:cNvSpPr/>
              <p:nvPr/>
            </p:nvSpPr>
            <p:spPr>
              <a:xfrm>
                <a:off x="3863407" y="2226012"/>
                <a:ext cx="20646" cy="1514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281" extrusionOk="0">
                    <a:moveTo>
                      <a:pt x="167" y="0"/>
                    </a:moveTo>
                    <a:cubicBezTo>
                      <a:pt x="115" y="132"/>
                      <a:pt x="87" y="182"/>
                      <a:pt x="80" y="233"/>
                    </a:cubicBezTo>
                    <a:cubicBezTo>
                      <a:pt x="62" y="358"/>
                      <a:pt x="29" y="489"/>
                      <a:pt x="50" y="611"/>
                    </a:cubicBezTo>
                    <a:cubicBezTo>
                      <a:pt x="112" y="989"/>
                      <a:pt x="23" y="1046"/>
                      <a:pt x="2" y="2083"/>
                    </a:cubicBezTo>
                    <a:cubicBezTo>
                      <a:pt x="1" y="2128"/>
                      <a:pt x="36" y="2173"/>
                      <a:pt x="81" y="2281"/>
                    </a:cubicBezTo>
                    <a:cubicBezTo>
                      <a:pt x="194" y="1796"/>
                      <a:pt x="283" y="1372"/>
                      <a:pt x="266" y="933"/>
                    </a:cubicBezTo>
                    <a:cubicBezTo>
                      <a:pt x="256" y="667"/>
                      <a:pt x="310" y="395"/>
                      <a:pt x="1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12014;p47"/>
              <p:cNvSpPr/>
              <p:nvPr/>
            </p:nvSpPr>
            <p:spPr>
              <a:xfrm>
                <a:off x="2475140" y="2825479"/>
                <a:ext cx="47067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709" h="1639" extrusionOk="0">
                    <a:moveTo>
                      <a:pt x="99" y="132"/>
                    </a:moveTo>
                    <a:cubicBezTo>
                      <a:pt x="0" y="256"/>
                      <a:pt x="22" y="385"/>
                      <a:pt x="66" y="502"/>
                    </a:cubicBezTo>
                    <a:cubicBezTo>
                      <a:pt x="225" y="916"/>
                      <a:pt x="317" y="1367"/>
                      <a:pt x="708" y="1638"/>
                    </a:cubicBezTo>
                    <a:cubicBezTo>
                      <a:pt x="226" y="1"/>
                      <a:pt x="287" y="221"/>
                      <a:pt x="99" y="1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12015;p47"/>
              <p:cNvSpPr/>
              <p:nvPr/>
            </p:nvSpPr>
            <p:spPr>
              <a:xfrm>
                <a:off x="4586020" y="2738646"/>
                <a:ext cx="46735" cy="9811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478" extrusionOk="0">
                    <a:moveTo>
                      <a:pt x="560" y="0"/>
                    </a:moveTo>
                    <a:cubicBezTo>
                      <a:pt x="550" y="0"/>
                      <a:pt x="538" y="1"/>
                      <a:pt x="526" y="3"/>
                    </a:cubicBezTo>
                    <a:cubicBezTo>
                      <a:pt x="162" y="422"/>
                      <a:pt x="8" y="821"/>
                      <a:pt x="0" y="1380"/>
                    </a:cubicBezTo>
                    <a:cubicBezTo>
                      <a:pt x="142" y="1260"/>
                      <a:pt x="24" y="1478"/>
                      <a:pt x="621" y="312"/>
                    </a:cubicBezTo>
                    <a:cubicBezTo>
                      <a:pt x="699" y="158"/>
                      <a:pt x="704" y="0"/>
                      <a:pt x="5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12016;p47"/>
              <p:cNvSpPr/>
              <p:nvPr/>
            </p:nvSpPr>
            <p:spPr>
              <a:xfrm>
                <a:off x="4525808" y="2721850"/>
                <a:ext cx="30935" cy="90217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359" extrusionOk="0">
                    <a:moveTo>
                      <a:pt x="303" y="0"/>
                    </a:moveTo>
                    <a:cubicBezTo>
                      <a:pt x="253" y="53"/>
                      <a:pt x="178" y="97"/>
                      <a:pt x="165" y="154"/>
                    </a:cubicBezTo>
                    <a:cubicBezTo>
                      <a:pt x="85" y="506"/>
                      <a:pt x="0" y="859"/>
                      <a:pt x="36" y="1224"/>
                    </a:cubicBezTo>
                    <a:cubicBezTo>
                      <a:pt x="41" y="1269"/>
                      <a:pt x="70" y="1312"/>
                      <a:pt x="87" y="1359"/>
                    </a:cubicBezTo>
                    <a:cubicBezTo>
                      <a:pt x="130" y="1334"/>
                      <a:pt x="181" y="1325"/>
                      <a:pt x="189" y="1301"/>
                    </a:cubicBezTo>
                    <a:cubicBezTo>
                      <a:pt x="316" y="910"/>
                      <a:pt x="449" y="520"/>
                      <a:pt x="465" y="104"/>
                    </a:cubicBezTo>
                    <a:cubicBezTo>
                      <a:pt x="410" y="68"/>
                      <a:pt x="365" y="40"/>
                      <a:pt x="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12017;p47"/>
              <p:cNvSpPr/>
              <p:nvPr/>
            </p:nvSpPr>
            <p:spPr>
              <a:xfrm>
                <a:off x="4631561" y="1914196"/>
                <a:ext cx="30338" cy="96258"/>
              </a:xfrm>
              <a:custGeom>
                <a:avLst/>
                <a:gdLst/>
                <a:ahLst/>
                <a:cxnLst/>
                <a:rect l="l" t="t" r="r" b="b"/>
                <a:pathLst>
                  <a:path w="457" h="1450" extrusionOk="0">
                    <a:moveTo>
                      <a:pt x="337" y="1"/>
                    </a:moveTo>
                    <a:cubicBezTo>
                      <a:pt x="182" y="1"/>
                      <a:pt x="113" y="43"/>
                      <a:pt x="98" y="162"/>
                    </a:cubicBezTo>
                    <a:cubicBezTo>
                      <a:pt x="51" y="572"/>
                      <a:pt x="0" y="985"/>
                      <a:pt x="72" y="1397"/>
                    </a:cubicBezTo>
                    <a:cubicBezTo>
                      <a:pt x="77" y="1418"/>
                      <a:pt x="117" y="1432"/>
                      <a:pt x="143" y="1449"/>
                    </a:cubicBezTo>
                    <a:cubicBezTo>
                      <a:pt x="404" y="732"/>
                      <a:pt x="456" y="389"/>
                      <a:pt x="366" y="1"/>
                    </a:cubicBezTo>
                    <a:cubicBezTo>
                      <a:pt x="356" y="1"/>
                      <a:pt x="346" y="1"/>
                      <a:pt x="3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12018;p47"/>
              <p:cNvSpPr/>
              <p:nvPr/>
            </p:nvSpPr>
            <p:spPr>
              <a:xfrm>
                <a:off x="4068938" y="2627582"/>
                <a:ext cx="35914" cy="98449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483" extrusionOk="0">
                    <a:moveTo>
                      <a:pt x="395" y="0"/>
                    </a:moveTo>
                    <a:cubicBezTo>
                      <a:pt x="294" y="0"/>
                      <a:pt x="252" y="80"/>
                      <a:pt x="232" y="164"/>
                    </a:cubicBezTo>
                    <a:cubicBezTo>
                      <a:pt x="1" y="1123"/>
                      <a:pt x="84" y="1242"/>
                      <a:pt x="122" y="1483"/>
                    </a:cubicBezTo>
                    <a:cubicBezTo>
                      <a:pt x="352" y="1038"/>
                      <a:pt x="501" y="583"/>
                      <a:pt x="535" y="207"/>
                    </a:cubicBezTo>
                    <a:cubicBezTo>
                      <a:pt x="541" y="142"/>
                      <a:pt x="505" y="73"/>
                      <a:pt x="491" y="20"/>
                    </a:cubicBezTo>
                    <a:cubicBezTo>
                      <a:pt x="454" y="6"/>
                      <a:pt x="422" y="0"/>
                      <a:pt x="3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12019;p47"/>
              <p:cNvSpPr/>
              <p:nvPr/>
            </p:nvSpPr>
            <p:spPr>
              <a:xfrm>
                <a:off x="4039330" y="2964956"/>
                <a:ext cx="34520" cy="8756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319" extrusionOk="0">
                    <a:moveTo>
                      <a:pt x="346" y="0"/>
                    </a:moveTo>
                    <a:cubicBezTo>
                      <a:pt x="324" y="0"/>
                      <a:pt x="300" y="4"/>
                      <a:pt x="271" y="11"/>
                    </a:cubicBezTo>
                    <a:cubicBezTo>
                      <a:pt x="44" y="373"/>
                      <a:pt x="54" y="802"/>
                      <a:pt x="0" y="1319"/>
                    </a:cubicBezTo>
                    <a:cubicBezTo>
                      <a:pt x="375" y="937"/>
                      <a:pt x="444" y="536"/>
                      <a:pt x="520" y="158"/>
                    </a:cubicBezTo>
                    <a:cubicBezTo>
                      <a:pt x="478" y="69"/>
                      <a:pt x="442" y="0"/>
                      <a:pt x="3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12020;p47"/>
              <p:cNvSpPr/>
              <p:nvPr/>
            </p:nvSpPr>
            <p:spPr>
              <a:xfrm>
                <a:off x="4190889" y="2860464"/>
                <a:ext cx="44212" cy="82716"/>
              </a:xfrm>
              <a:custGeom>
                <a:avLst/>
                <a:gdLst/>
                <a:ahLst/>
                <a:cxnLst/>
                <a:rect l="l" t="t" r="r" b="b"/>
                <a:pathLst>
                  <a:path w="666" h="1246" extrusionOk="0">
                    <a:moveTo>
                      <a:pt x="284" y="0"/>
                    </a:moveTo>
                    <a:cubicBezTo>
                      <a:pt x="125" y="383"/>
                      <a:pt x="1" y="751"/>
                      <a:pt x="33" y="1245"/>
                    </a:cubicBezTo>
                    <a:cubicBezTo>
                      <a:pt x="141" y="1143"/>
                      <a:pt x="193" y="1113"/>
                      <a:pt x="211" y="1071"/>
                    </a:cubicBezTo>
                    <a:cubicBezTo>
                      <a:pt x="665" y="109"/>
                      <a:pt x="614" y="197"/>
                      <a:pt x="5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12021;p47"/>
              <p:cNvSpPr/>
              <p:nvPr/>
            </p:nvSpPr>
            <p:spPr>
              <a:xfrm>
                <a:off x="5062407" y="2853892"/>
                <a:ext cx="74152" cy="83446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257" extrusionOk="0">
                    <a:moveTo>
                      <a:pt x="997" y="0"/>
                    </a:moveTo>
                    <a:cubicBezTo>
                      <a:pt x="694" y="189"/>
                      <a:pt x="532" y="353"/>
                      <a:pt x="211" y="828"/>
                    </a:cubicBezTo>
                    <a:cubicBezTo>
                      <a:pt x="126" y="953"/>
                      <a:pt x="1" y="1071"/>
                      <a:pt x="6" y="1257"/>
                    </a:cubicBezTo>
                    <a:cubicBezTo>
                      <a:pt x="56" y="1244"/>
                      <a:pt x="78" y="1246"/>
                      <a:pt x="89" y="1236"/>
                    </a:cubicBezTo>
                    <a:cubicBezTo>
                      <a:pt x="397" y="930"/>
                      <a:pt x="708" y="630"/>
                      <a:pt x="1010" y="318"/>
                    </a:cubicBezTo>
                    <a:cubicBezTo>
                      <a:pt x="1088" y="238"/>
                      <a:pt x="1117" y="129"/>
                      <a:pt x="9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12022;p47"/>
              <p:cNvSpPr/>
              <p:nvPr/>
            </p:nvSpPr>
            <p:spPr>
              <a:xfrm>
                <a:off x="3967168" y="2835835"/>
                <a:ext cx="32197" cy="92209"/>
              </a:xfrm>
              <a:custGeom>
                <a:avLst/>
                <a:gdLst/>
                <a:ahLst/>
                <a:cxnLst/>
                <a:rect l="l" t="t" r="r" b="b"/>
                <a:pathLst>
                  <a:path w="485" h="1389" extrusionOk="0">
                    <a:moveTo>
                      <a:pt x="279" y="0"/>
                    </a:moveTo>
                    <a:cubicBezTo>
                      <a:pt x="50" y="457"/>
                      <a:pt x="1" y="914"/>
                      <a:pt x="38" y="1389"/>
                    </a:cubicBezTo>
                    <a:cubicBezTo>
                      <a:pt x="301" y="1003"/>
                      <a:pt x="470" y="591"/>
                      <a:pt x="484" y="106"/>
                    </a:cubicBezTo>
                    <a:cubicBezTo>
                      <a:pt x="422" y="73"/>
                      <a:pt x="364" y="44"/>
                      <a:pt x="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12023;p47"/>
              <p:cNvSpPr/>
              <p:nvPr/>
            </p:nvSpPr>
            <p:spPr>
              <a:xfrm>
                <a:off x="4497925" y="1913533"/>
                <a:ext cx="35184" cy="113718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713" extrusionOk="0">
                    <a:moveTo>
                      <a:pt x="375" y="1"/>
                    </a:moveTo>
                    <a:cubicBezTo>
                      <a:pt x="342" y="41"/>
                      <a:pt x="275" y="89"/>
                      <a:pt x="262" y="147"/>
                    </a:cubicBezTo>
                    <a:cubicBezTo>
                      <a:pt x="149" y="640"/>
                      <a:pt x="0" y="1125"/>
                      <a:pt x="23" y="1712"/>
                    </a:cubicBezTo>
                    <a:cubicBezTo>
                      <a:pt x="97" y="1633"/>
                      <a:pt x="136" y="1611"/>
                      <a:pt x="144" y="1582"/>
                    </a:cubicBezTo>
                    <a:cubicBezTo>
                      <a:pt x="272" y="1110"/>
                      <a:pt x="397" y="637"/>
                      <a:pt x="514" y="163"/>
                    </a:cubicBezTo>
                    <a:cubicBezTo>
                      <a:pt x="530" y="97"/>
                      <a:pt x="493" y="22"/>
                      <a:pt x="3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12024;p47"/>
              <p:cNvSpPr/>
              <p:nvPr/>
            </p:nvSpPr>
            <p:spPr>
              <a:xfrm>
                <a:off x="4064291" y="2293128"/>
                <a:ext cx="36578" cy="91213"/>
              </a:xfrm>
              <a:custGeom>
                <a:avLst/>
                <a:gdLst/>
                <a:ahLst/>
                <a:cxnLst/>
                <a:rect l="l" t="t" r="r" b="b"/>
                <a:pathLst>
                  <a:path w="551" h="1374" extrusionOk="0">
                    <a:moveTo>
                      <a:pt x="336" y="0"/>
                    </a:moveTo>
                    <a:cubicBezTo>
                      <a:pt x="295" y="50"/>
                      <a:pt x="224" y="98"/>
                      <a:pt x="212" y="158"/>
                    </a:cubicBezTo>
                    <a:cubicBezTo>
                      <a:pt x="133" y="542"/>
                      <a:pt x="0" y="922"/>
                      <a:pt x="97" y="1374"/>
                    </a:cubicBezTo>
                    <a:cubicBezTo>
                      <a:pt x="335" y="1103"/>
                      <a:pt x="363" y="791"/>
                      <a:pt x="459" y="511"/>
                    </a:cubicBezTo>
                    <a:cubicBezTo>
                      <a:pt x="511" y="357"/>
                      <a:pt x="550" y="200"/>
                      <a:pt x="460" y="49"/>
                    </a:cubicBezTo>
                    <a:cubicBezTo>
                      <a:pt x="419" y="34"/>
                      <a:pt x="387" y="21"/>
                      <a:pt x="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12025;p47"/>
              <p:cNvSpPr/>
              <p:nvPr/>
            </p:nvSpPr>
            <p:spPr>
              <a:xfrm>
                <a:off x="4190757" y="1734954"/>
                <a:ext cx="34188" cy="8411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267" extrusionOk="0">
                    <a:moveTo>
                      <a:pt x="329" y="1"/>
                    </a:moveTo>
                    <a:cubicBezTo>
                      <a:pt x="91" y="412"/>
                      <a:pt x="1" y="798"/>
                      <a:pt x="51" y="1266"/>
                    </a:cubicBezTo>
                    <a:cubicBezTo>
                      <a:pt x="138" y="1198"/>
                      <a:pt x="210" y="1168"/>
                      <a:pt x="242" y="1115"/>
                    </a:cubicBezTo>
                    <a:cubicBezTo>
                      <a:pt x="418" y="815"/>
                      <a:pt x="513" y="491"/>
                      <a:pt x="514" y="140"/>
                    </a:cubicBezTo>
                    <a:cubicBezTo>
                      <a:pt x="463" y="103"/>
                      <a:pt x="424" y="72"/>
                      <a:pt x="3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12026;p47"/>
              <p:cNvSpPr/>
              <p:nvPr/>
            </p:nvSpPr>
            <p:spPr>
              <a:xfrm>
                <a:off x="2969916" y="3407950"/>
                <a:ext cx="33325" cy="103096"/>
              </a:xfrm>
              <a:custGeom>
                <a:avLst/>
                <a:gdLst/>
                <a:ahLst/>
                <a:cxnLst/>
                <a:rect l="l" t="t" r="r" b="b"/>
                <a:pathLst>
                  <a:path w="502" h="1553" extrusionOk="0">
                    <a:moveTo>
                      <a:pt x="115" y="0"/>
                    </a:moveTo>
                    <a:lnTo>
                      <a:pt x="115" y="0"/>
                    </a:lnTo>
                    <a:cubicBezTo>
                      <a:pt x="0" y="443"/>
                      <a:pt x="178" y="850"/>
                      <a:pt x="268" y="1265"/>
                    </a:cubicBezTo>
                    <a:cubicBezTo>
                      <a:pt x="293" y="1382"/>
                      <a:pt x="306" y="1519"/>
                      <a:pt x="502" y="1552"/>
                    </a:cubicBezTo>
                    <a:cubicBezTo>
                      <a:pt x="393" y="1036"/>
                      <a:pt x="441" y="508"/>
                      <a:pt x="263" y="19"/>
                    </a:cubicBezTo>
                    <a:cubicBezTo>
                      <a:pt x="208" y="13"/>
                      <a:pt x="173" y="8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12027;p47"/>
              <p:cNvSpPr/>
              <p:nvPr/>
            </p:nvSpPr>
            <p:spPr>
              <a:xfrm>
                <a:off x="4282237" y="3372235"/>
                <a:ext cx="37308" cy="80990"/>
              </a:xfrm>
              <a:custGeom>
                <a:avLst/>
                <a:gdLst/>
                <a:ahLst/>
                <a:cxnLst/>
                <a:rect l="l" t="t" r="r" b="b"/>
                <a:pathLst>
                  <a:path w="562" h="1220" extrusionOk="0">
                    <a:moveTo>
                      <a:pt x="385" y="1"/>
                    </a:moveTo>
                    <a:cubicBezTo>
                      <a:pt x="374" y="1"/>
                      <a:pt x="361" y="2"/>
                      <a:pt x="348" y="3"/>
                    </a:cubicBezTo>
                    <a:cubicBezTo>
                      <a:pt x="195" y="128"/>
                      <a:pt x="243" y="325"/>
                      <a:pt x="131" y="808"/>
                    </a:cubicBezTo>
                    <a:cubicBezTo>
                      <a:pt x="99" y="942"/>
                      <a:pt x="0" y="1061"/>
                      <a:pt x="26" y="1210"/>
                    </a:cubicBezTo>
                    <a:cubicBezTo>
                      <a:pt x="44" y="1212"/>
                      <a:pt x="61" y="1219"/>
                      <a:pt x="71" y="1219"/>
                    </a:cubicBezTo>
                    <a:cubicBezTo>
                      <a:pt x="74" y="1219"/>
                      <a:pt x="76" y="1219"/>
                      <a:pt x="78" y="1217"/>
                    </a:cubicBezTo>
                    <a:cubicBezTo>
                      <a:pt x="421" y="963"/>
                      <a:pt x="562" y="610"/>
                      <a:pt x="562" y="196"/>
                    </a:cubicBezTo>
                    <a:cubicBezTo>
                      <a:pt x="562" y="94"/>
                      <a:pt x="515" y="1"/>
                      <a:pt x="3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12028;p47"/>
              <p:cNvSpPr/>
              <p:nvPr/>
            </p:nvSpPr>
            <p:spPr>
              <a:xfrm>
                <a:off x="3816339" y="2125437"/>
                <a:ext cx="21442" cy="11856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786" extrusionOk="0">
                    <a:moveTo>
                      <a:pt x="136" y="0"/>
                    </a:moveTo>
                    <a:cubicBezTo>
                      <a:pt x="16" y="283"/>
                      <a:pt x="1" y="718"/>
                      <a:pt x="69" y="1398"/>
                    </a:cubicBezTo>
                    <a:cubicBezTo>
                      <a:pt x="82" y="1541"/>
                      <a:pt x="110" y="1676"/>
                      <a:pt x="270" y="1785"/>
                    </a:cubicBezTo>
                    <a:cubicBezTo>
                      <a:pt x="276" y="1240"/>
                      <a:pt x="323" y="719"/>
                      <a:pt x="238" y="201"/>
                    </a:cubicBezTo>
                    <a:cubicBezTo>
                      <a:pt x="227" y="138"/>
                      <a:pt x="178" y="81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12029;p47"/>
              <p:cNvSpPr/>
              <p:nvPr/>
            </p:nvSpPr>
            <p:spPr>
              <a:xfrm>
                <a:off x="2997599" y="3209522"/>
                <a:ext cx="35848" cy="112921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701" extrusionOk="0">
                    <a:moveTo>
                      <a:pt x="185" y="1"/>
                    </a:moveTo>
                    <a:cubicBezTo>
                      <a:pt x="125" y="27"/>
                      <a:pt x="93" y="42"/>
                      <a:pt x="1" y="84"/>
                    </a:cubicBezTo>
                    <a:cubicBezTo>
                      <a:pt x="327" y="1498"/>
                      <a:pt x="334" y="1701"/>
                      <a:pt x="474" y="1701"/>
                    </a:cubicBezTo>
                    <a:cubicBezTo>
                      <a:pt x="493" y="1701"/>
                      <a:pt x="515" y="1697"/>
                      <a:pt x="540" y="1692"/>
                    </a:cubicBezTo>
                    <a:cubicBezTo>
                      <a:pt x="396" y="1131"/>
                      <a:pt x="434" y="538"/>
                      <a:pt x="1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12030;p47"/>
              <p:cNvSpPr/>
              <p:nvPr/>
            </p:nvSpPr>
            <p:spPr>
              <a:xfrm>
                <a:off x="4771303" y="1803132"/>
                <a:ext cx="35848" cy="85437"/>
              </a:xfrm>
              <a:custGeom>
                <a:avLst/>
                <a:gdLst/>
                <a:ahLst/>
                <a:cxnLst/>
                <a:rect l="l" t="t" r="r" b="b"/>
                <a:pathLst>
                  <a:path w="540" h="1287" extrusionOk="0">
                    <a:moveTo>
                      <a:pt x="184" y="1"/>
                    </a:moveTo>
                    <a:cubicBezTo>
                      <a:pt x="105" y="60"/>
                      <a:pt x="53" y="102"/>
                      <a:pt x="0" y="143"/>
                    </a:cubicBezTo>
                    <a:cubicBezTo>
                      <a:pt x="83" y="848"/>
                      <a:pt x="61" y="538"/>
                      <a:pt x="80" y="1286"/>
                    </a:cubicBezTo>
                    <a:cubicBezTo>
                      <a:pt x="172" y="1194"/>
                      <a:pt x="238" y="1159"/>
                      <a:pt x="254" y="1107"/>
                    </a:cubicBezTo>
                    <a:cubicBezTo>
                      <a:pt x="539" y="236"/>
                      <a:pt x="334" y="188"/>
                      <a:pt x="1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12031;p47"/>
              <p:cNvSpPr/>
              <p:nvPr/>
            </p:nvSpPr>
            <p:spPr>
              <a:xfrm>
                <a:off x="2559317" y="3151235"/>
                <a:ext cx="55830" cy="93868"/>
              </a:xfrm>
              <a:custGeom>
                <a:avLst/>
                <a:gdLst/>
                <a:ahLst/>
                <a:cxnLst/>
                <a:rect l="l" t="t" r="r" b="b"/>
                <a:pathLst>
                  <a:path w="841" h="1414" extrusionOk="0">
                    <a:moveTo>
                      <a:pt x="10" y="86"/>
                    </a:moveTo>
                    <a:lnTo>
                      <a:pt x="10" y="86"/>
                    </a:lnTo>
                    <a:cubicBezTo>
                      <a:pt x="17" y="236"/>
                      <a:pt x="1" y="300"/>
                      <a:pt x="25" y="341"/>
                    </a:cubicBezTo>
                    <a:cubicBezTo>
                      <a:pt x="231" y="683"/>
                      <a:pt x="441" y="1025"/>
                      <a:pt x="658" y="1361"/>
                    </a:cubicBezTo>
                    <a:cubicBezTo>
                      <a:pt x="678" y="1393"/>
                      <a:pt x="707" y="1413"/>
                      <a:pt x="740" y="1413"/>
                    </a:cubicBezTo>
                    <a:cubicBezTo>
                      <a:pt x="772" y="1413"/>
                      <a:pt x="808" y="1394"/>
                      <a:pt x="841" y="1349"/>
                    </a:cubicBezTo>
                    <a:cubicBezTo>
                      <a:pt x="208" y="0"/>
                      <a:pt x="297" y="210"/>
                      <a:pt x="10" y="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12032;p47"/>
              <p:cNvSpPr/>
              <p:nvPr/>
            </p:nvSpPr>
            <p:spPr>
              <a:xfrm>
                <a:off x="3565731" y="3181109"/>
                <a:ext cx="29740" cy="9313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403" extrusionOk="0">
                    <a:moveTo>
                      <a:pt x="344" y="1"/>
                    </a:moveTo>
                    <a:cubicBezTo>
                      <a:pt x="204" y="1"/>
                      <a:pt x="158" y="86"/>
                      <a:pt x="144" y="172"/>
                    </a:cubicBezTo>
                    <a:cubicBezTo>
                      <a:pt x="86" y="528"/>
                      <a:pt x="45" y="889"/>
                      <a:pt x="4" y="1247"/>
                    </a:cubicBezTo>
                    <a:cubicBezTo>
                      <a:pt x="0" y="1282"/>
                      <a:pt x="39" y="1322"/>
                      <a:pt x="77" y="1402"/>
                    </a:cubicBezTo>
                    <a:cubicBezTo>
                      <a:pt x="285" y="1083"/>
                      <a:pt x="310" y="752"/>
                      <a:pt x="407" y="449"/>
                    </a:cubicBezTo>
                    <a:cubicBezTo>
                      <a:pt x="448" y="318"/>
                      <a:pt x="434" y="171"/>
                      <a:pt x="446" y="13"/>
                    </a:cubicBezTo>
                    <a:cubicBezTo>
                      <a:pt x="407" y="5"/>
                      <a:pt x="374" y="1"/>
                      <a:pt x="3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12033;p47"/>
              <p:cNvSpPr/>
              <p:nvPr/>
            </p:nvSpPr>
            <p:spPr>
              <a:xfrm>
                <a:off x="4578452" y="3503148"/>
                <a:ext cx="86433" cy="92408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92" extrusionOk="0">
                    <a:moveTo>
                      <a:pt x="1302" y="0"/>
                    </a:moveTo>
                    <a:lnTo>
                      <a:pt x="1302" y="0"/>
                    </a:lnTo>
                    <a:cubicBezTo>
                      <a:pt x="1214" y="19"/>
                      <a:pt x="1165" y="14"/>
                      <a:pt x="1149" y="35"/>
                    </a:cubicBezTo>
                    <a:cubicBezTo>
                      <a:pt x="1" y="1392"/>
                      <a:pt x="173" y="1178"/>
                      <a:pt x="173" y="1354"/>
                    </a:cubicBezTo>
                    <a:cubicBezTo>
                      <a:pt x="815" y="825"/>
                      <a:pt x="1181" y="395"/>
                      <a:pt x="13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12034;p47"/>
              <p:cNvSpPr/>
              <p:nvPr/>
            </p:nvSpPr>
            <p:spPr>
              <a:xfrm>
                <a:off x="4299032" y="2071266"/>
                <a:ext cx="30272" cy="89354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46" extrusionOk="0">
                    <a:moveTo>
                      <a:pt x="305" y="1"/>
                    </a:moveTo>
                    <a:lnTo>
                      <a:pt x="305" y="1"/>
                    </a:lnTo>
                    <a:cubicBezTo>
                      <a:pt x="228" y="28"/>
                      <a:pt x="150" y="56"/>
                      <a:pt x="53" y="92"/>
                    </a:cubicBezTo>
                    <a:cubicBezTo>
                      <a:pt x="0" y="1199"/>
                      <a:pt x="5" y="842"/>
                      <a:pt x="55" y="1346"/>
                    </a:cubicBezTo>
                    <a:cubicBezTo>
                      <a:pt x="392" y="795"/>
                      <a:pt x="456" y="397"/>
                      <a:pt x="3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12035;p47"/>
              <p:cNvSpPr/>
              <p:nvPr/>
            </p:nvSpPr>
            <p:spPr>
              <a:xfrm>
                <a:off x="4360041" y="3089961"/>
                <a:ext cx="34786" cy="94267"/>
              </a:xfrm>
              <a:custGeom>
                <a:avLst/>
                <a:gdLst/>
                <a:ahLst/>
                <a:cxnLst/>
                <a:rect l="l" t="t" r="r" b="b"/>
                <a:pathLst>
                  <a:path w="524" h="1420" extrusionOk="0">
                    <a:moveTo>
                      <a:pt x="396" y="1"/>
                    </a:moveTo>
                    <a:cubicBezTo>
                      <a:pt x="150" y="360"/>
                      <a:pt x="0" y="1009"/>
                      <a:pt x="65" y="1420"/>
                    </a:cubicBezTo>
                    <a:cubicBezTo>
                      <a:pt x="299" y="1151"/>
                      <a:pt x="494" y="580"/>
                      <a:pt x="523" y="74"/>
                    </a:cubicBezTo>
                    <a:cubicBezTo>
                      <a:pt x="484" y="52"/>
                      <a:pt x="440" y="26"/>
                      <a:pt x="3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12036;p47"/>
              <p:cNvSpPr/>
              <p:nvPr/>
            </p:nvSpPr>
            <p:spPr>
              <a:xfrm>
                <a:off x="5030276" y="2582373"/>
                <a:ext cx="61008" cy="55232"/>
              </a:xfrm>
              <a:custGeom>
                <a:avLst/>
                <a:gdLst/>
                <a:ahLst/>
                <a:cxnLst/>
                <a:rect l="l" t="t" r="r" b="b"/>
                <a:pathLst>
                  <a:path w="919" h="832" extrusionOk="0">
                    <a:moveTo>
                      <a:pt x="738" y="0"/>
                    </a:moveTo>
                    <a:cubicBezTo>
                      <a:pt x="391" y="160"/>
                      <a:pt x="180" y="406"/>
                      <a:pt x="1" y="832"/>
                    </a:cubicBezTo>
                    <a:cubicBezTo>
                      <a:pt x="434" y="707"/>
                      <a:pt x="713" y="539"/>
                      <a:pt x="918" y="196"/>
                    </a:cubicBezTo>
                    <a:cubicBezTo>
                      <a:pt x="851" y="125"/>
                      <a:pt x="797" y="65"/>
                      <a:pt x="7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12037;p47"/>
              <p:cNvSpPr/>
              <p:nvPr/>
            </p:nvSpPr>
            <p:spPr>
              <a:xfrm>
                <a:off x="2841658" y="2352544"/>
                <a:ext cx="42287" cy="97055"/>
              </a:xfrm>
              <a:custGeom>
                <a:avLst/>
                <a:gdLst/>
                <a:ahLst/>
                <a:cxnLst/>
                <a:rect l="l" t="t" r="r" b="b"/>
                <a:pathLst>
                  <a:path w="637" h="1462" extrusionOk="0">
                    <a:moveTo>
                      <a:pt x="199" y="1"/>
                    </a:moveTo>
                    <a:cubicBezTo>
                      <a:pt x="133" y="43"/>
                      <a:pt x="91" y="70"/>
                      <a:pt x="0" y="126"/>
                    </a:cubicBezTo>
                    <a:cubicBezTo>
                      <a:pt x="311" y="1117"/>
                      <a:pt x="250" y="973"/>
                      <a:pt x="454" y="1375"/>
                    </a:cubicBezTo>
                    <a:cubicBezTo>
                      <a:pt x="475" y="1417"/>
                      <a:pt x="501" y="1461"/>
                      <a:pt x="547" y="1461"/>
                    </a:cubicBezTo>
                    <a:cubicBezTo>
                      <a:pt x="571" y="1461"/>
                      <a:pt x="600" y="1450"/>
                      <a:pt x="636" y="1421"/>
                    </a:cubicBezTo>
                    <a:cubicBezTo>
                      <a:pt x="461" y="969"/>
                      <a:pt x="451" y="456"/>
                      <a:pt x="1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12038;p47"/>
              <p:cNvSpPr/>
              <p:nvPr/>
            </p:nvSpPr>
            <p:spPr>
              <a:xfrm>
                <a:off x="3340881" y="1512029"/>
                <a:ext cx="39234" cy="91412"/>
              </a:xfrm>
              <a:custGeom>
                <a:avLst/>
                <a:gdLst/>
                <a:ahLst/>
                <a:cxnLst/>
                <a:rect l="l" t="t" r="r" b="b"/>
                <a:pathLst>
                  <a:path w="591" h="1377" extrusionOk="0">
                    <a:moveTo>
                      <a:pt x="401" y="0"/>
                    </a:moveTo>
                    <a:cubicBezTo>
                      <a:pt x="195" y="0"/>
                      <a:pt x="179" y="379"/>
                      <a:pt x="1" y="1329"/>
                    </a:cubicBezTo>
                    <a:cubicBezTo>
                      <a:pt x="0" y="1341"/>
                      <a:pt x="21" y="1357"/>
                      <a:pt x="32" y="1373"/>
                    </a:cubicBezTo>
                    <a:cubicBezTo>
                      <a:pt x="46" y="1375"/>
                      <a:pt x="58" y="1376"/>
                      <a:pt x="70" y="1376"/>
                    </a:cubicBezTo>
                    <a:cubicBezTo>
                      <a:pt x="191" y="1376"/>
                      <a:pt x="198" y="1257"/>
                      <a:pt x="222" y="1174"/>
                    </a:cubicBezTo>
                    <a:cubicBezTo>
                      <a:pt x="337" y="792"/>
                      <a:pt x="590" y="437"/>
                      <a:pt x="491" y="18"/>
                    </a:cubicBezTo>
                    <a:cubicBezTo>
                      <a:pt x="458" y="6"/>
                      <a:pt x="428" y="0"/>
                      <a:pt x="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12039;p47"/>
              <p:cNvSpPr/>
              <p:nvPr/>
            </p:nvSpPr>
            <p:spPr>
              <a:xfrm>
                <a:off x="2610700" y="1910545"/>
                <a:ext cx="62667" cy="77936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174" extrusionOk="0">
                    <a:moveTo>
                      <a:pt x="175" y="1"/>
                    </a:moveTo>
                    <a:cubicBezTo>
                      <a:pt x="115" y="1"/>
                      <a:pt x="56" y="35"/>
                      <a:pt x="1" y="115"/>
                    </a:cubicBezTo>
                    <a:cubicBezTo>
                      <a:pt x="231" y="484"/>
                      <a:pt x="533" y="818"/>
                      <a:pt x="813" y="1165"/>
                    </a:cubicBezTo>
                    <a:cubicBezTo>
                      <a:pt x="817" y="1171"/>
                      <a:pt x="828" y="1173"/>
                      <a:pt x="842" y="1173"/>
                    </a:cubicBezTo>
                    <a:cubicBezTo>
                      <a:pt x="866" y="1173"/>
                      <a:pt x="901" y="1168"/>
                      <a:pt x="944" y="1168"/>
                    </a:cubicBezTo>
                    <a:cubicBezTo>
                      <a:pt x="777" y="751"/>
                      <a:pt x="457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12040;p47"/>
              <p:cNvSpPr/>
              <p:nvPr/>
            </p:nvSpPr>
            <p:spPr>
              <a:xfrm>
                <a:off x="4201511" y="2370601"/>
                <a:ext cx="41026" cy="79861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03" extrusionOk="0">
                    <a:moveTo>
                      <a:pt x="466" y="1"/>
                    </a:moveTo>
                    <a:cubicBezTo>
                      <a:pt x="384" y="22"/>
                      <a:pt x="305" y="42"/>
                      <a:pt x="250" y="56"/>
                    </a:cubicBezTo>
                    <a:cubicBezTo>
                      <a:pt x="48" y="430"/>
                      <a:pt x="69" y="810"/>
                      <a:pt x="0" y="1174"/>
                    </a:cubicBezTo>
                    <a:cubicBezTo>
                      <a:pt x="60" y="1185"/>
                      <a:pt x="92" y="1190"/>
                      <a:pt x="155" y="1202"/>
                    </a:cubicBezTo>
                    <a:cubicBezTo>
                      <a:pt x="618" y="80"/>
                      <a:pt x="599" y="274"/>
                      <a:pt x="4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12041;p47"/>
              <p:cNvSpPr/>
              <p:nvPr/>
            </p:nvSpPr>
            <p:spPr>
              <a:xfrm>
                <a:off x="5021646" y="2450928"/>
                <a:ext cx="88757" cy="67646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019" extrusionOk="0">
                    <a:moveTo>
                      <a:pt x="1253" y="1"/>
                    </a:moveTo>
                    <a:cubicBezTo>
                      <a:pt x="1251" y="1"/>
                      <a:pt x="1249" y="1"/>
                      <a:pt x="1247" y="2"/>
                    </a:cubicBezTo>
                    <a:cubicBezTo>
                      <a:pt x="815" y="135"/>
                      <a:pt x="510" y="454"/>
                      <a:pt x="192" y="748"/>
                    </a:cubicBezTo>
                    <a:cubicBezTo>
                      <a:pt x="122" y="812"/>
                      <a:pt x="0" y="880"/>
                      <a:pt x="76" y="1018"/>
                    </a:cubicBezTo>
                    <a:cubicBezTo>
                      <a:pt x="1166" y="321"/>
                      <a:pt x="1186" y="306"/>
                      <a:pt x="1337" y="51"/>
                    </a:cubicBezTo>
                    <a:cubicBezTo>
                      <a:pt x="1308" y="35"/>
                      <a:pt x="1277" y="1"/>
                      <a:pt x="12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12042;p47"/>
              <p:cNvSpPr/>
              <p:nvPr/>
            </p:nvSpPr>
            <p:spPr>
              <a:xfrm>
                <a:off x="4822022" y="2302024"/>
                <a:ext cx="34719" cy="116439"/>
              </a:xfrm>
              <a:custGeom>
                <a:avLst/>
                <a:gdLst/>
                <a:ahLst/>
                <a:cxnLst/>
                <a:rect l="l" t="t" r="r" b="b"/>
                <a:pathLst>
                  <a:path w="523" h="1754" extrusionOk="0">
                    <a:moveTo>
                      <a:pt x="442" y="0"/>
                    </a:moveTo>
                    <a:cubicBezTo>
                      <a:pt x="439" y="0"/>
                      <a:pt x="437" y="1"/>
                      <a:pt x="435" y="1"/>
                    </a:cubicBezTo>
                    <a:cubicBezTo>
                      <a:pt x="403" y="15"/>
                      <a:pt x="352" y="31"/>
                      <a:pt x="347" y="56"/>
                    </a:cubicBezTo>
                    <a:cubicBezTo>
                      <a:pt x="1" y="1662"/>
                      <a:pt x="4" y="1640"/>
                      <a:pt x="132" y="1753"/>
                    </a:cubicBezTo>
                    <a:cubicBezTo>
                      <a:pt x="321" y="1326"/>
                      <a:pt x="357" y="866"/>
                      <a:pt x="487" y="433"/>
                    </a:cubicBezTo>
                    <a:cubicBezTo>
                      <a:pt x="517" y="331"/>
                      <a:pt x="516" y="217"/>
                      <a:pt x="521" y="109"/>
                    </a:cubicBezTo>
                    <a:cubicBezTo>
                      <a:pt x="523" y="77"/>
                      <a:pt x="495" y="44"/>
                      <a:pt x="480" y="12"/>
                    </a:cubicBezTo>
                    <a:cubicBezTo>
                      <a:pt x="468" y="8"/>
                      <a:pt x="453" y="0"/>
                      <a:pt x="4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12043;p47"/>
              <p:cNvSpPr/>
              <p:nvPr/>
            </p:nvSpPr>
            <p:spPr>
              <a:xfrm>
                <a:off x="3708196" y="2190761"/>
                <a:ext cx="22106" cy="113917"/>
              </a:xfrm>
              <a:custGeom>
                <a:avLst/>
                <a:gdLst/>
                <a:ahLst/>
                <a:cxnLst/>
                <a:rect l="l" t="t" r="r" b="b"/>
                <a:pathLst>
                  <a:path w="333" h="1716" extrusionOk="0">
                    <a:moveTo>
                      <a:pt x="234" y="1"/>
                    </a:moveTo>
                    <a:lnTo>
                      <a:pt x="234" y="1"/>
                    </a:lnTo>
                    <a:cubicBezTo>
                      <a:pt x="188" y="4"/>
                      <a:pt x="141" y="8"/>
                      <a:pt x="54" y="14"/>
                    </a:cubicBezTo>
                    <a:cubicBezTo>
                      <a:pt x="37" y="610"/>
                      <a:pt x="1" y="1153"/>
                      <a:pt x="204" y="1716"/>
                    </a:cubicBezTo>
                    <a:cubicBezTo>
                      <a:pt x="322" y="1228"/>
                      <a:pt x="332" y="478"/>
                      <a:pt x="2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12044;p47"/>
              <p:cNvSpPr/>
              <p:nvPr/>
            </p:nvSpPr>
            <p:spPr>
              <a:xfrm>
                <a:off x="5221601" y="2905275"/>
                <a:ext cx="76409" cy="87363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1316" extrusionOk="0">
                    <a:moveTo>
                      <a:pt x="936" y="1"/>
                    </a:moveTo>
                    <a:cubicBezTo>
                      <a:pt x="923" y="1"/>
                      <a:pt x="912" y="3"/>
                      <a:pt x="906" y="10"/>
                    </a:cubicBezTo>
                    <a:cubicBezTo>
                      <a:pt x="66" y="927"/>
                      <a:pt x="4" y="989"/>
                      <a:pt x="0" y="1315"/>
                    </a:cubicBezTo>
                    <a:cubicBezTo>
                      <a:pt x="1067" y="167"/>
                      <a:pt x="1150" y="146"/>
                      <a:pt x="1007" y="7"/>
                    </a:cubicBezTo>
                    <a:cubicBezTo>
                      <a:pt x="985" y="7"/>
                      <a:pt x="957" y="1"/>
                      <a:pt x="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12045;p47"/>
              <p:cNvSpPr/>
              <p:nvPr/>
            </p:nvSpPr>
            <p:spPr>
              <a:xfrm>
                <a:off x="3250663" y="1626811"/>
                <a:ext cx="40561" cy="83313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255" extrusionOk="0">
                    <a:moveTo>
                      <a:pt x="344" y="0"/>
                    </a:moveTo>
                    <a:cubicBezTo>
                      <a:pt x="52" y="347"/>
                      <a:pt x="100" y="754"/>
                      <a:pt x="0" y="1255"/>
                    </a:cubicBezTo>
                    <a:cubicBezTo>
                      <a:pt x="141" y="1135"/>
                      <a:pt x="199" y="1109"/>
                      <a:pt x="216" y="1066"/>
                    </a:cubicBezTo>
                    <a:cubicBezTo>
                      <a:pt x="611" y="91"/>
                      <a:pt x="555" y="190"/>
                      <a:pt x="523" y="78"/>
                    </a:cubicBezTo>
                    <a:cubicBezTo>
                      <a:pt x="477" y="57"/>
                      <a:pt x="417" y="31"/>
                      <a:pt x="3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12046;p47"/>
              <p:cNvSpPr/>
              <p:nvPr/>
            </p:nvSpPr>
            <p:spPr>
              <a:xfrm>
                <a:off x="2617073" y="3122623"/>
                <a:ext cx="57954" cy="93271"/>
              </a:xfrm>
              <a:custGeom>
                <a:avLst/>
                <a:gdLst/>
                <a:ahLst/>
                <a:cxnLst/>
                <a:rect l="l" t="t" r="r" b="b"/>
                <a:pathLst>
                  <a:path w="873" h="1405" extrusionOk="0">
                    <a:moveTo>
                      <a:pt x="56" y="1"/>
                    </a:moveTo>
                    <a:cubicBezTo>
                      <a:pt x="37" y="120"/>
                      <a:pt x="0" y="196"/>
                      <a:pt x="23" y="244"/>
                    </a:cubicBezTo>
                    <a:cubicBezTo>
                      <a:pt x="193" y="607"/>
                      <a:pt x="368" y="969"/>
                      <a:pt x="634" y="1275"/>
                    </a:cubicBezTo>
                    <a:cubicBezTo>
                      <a:pt x="678" y="1325"/>
                      <a:pt x="738" y="1362"/>
                      <a:pt x="791" y="1404"/>
                    </a:cubicBezTo>
                    <a:cubicBezTo>
                      <a:pt x="818" y="1379"/>
                      <a:pt x="845" y="1352"/>
                      <a:pt x="872" y="1329"/>
                    </a:cubicBezTo>
                    <a:cubicBezTo>
                      <a:pt x="568" y="931"/>
                      <a:pt x="515" y="385"/>
                      <a:pt x="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12047;p47"/>
              <p:cNvSpPr/>
              <p:nvPr/>
            </p:nvSpPr>
            <p:spPr>
              <a:xfrm>
                <a:off x="4725231" y="3400515"/>
                <a:ext cx="78334" cy="63331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954" extrusionOk="0">
                    <a:moveTo>
                      <a:pt x="1049" y="0"/>
                    </a:moveTo>
                    <a:cubicBezTo>
                      <a:pt x="1034" y="0"/>
                      <a:pt x="1022" y="2"/>
                      <a:pt x="1015" y="9"/>
                    </a:cubicBezTo>
                    <a:cubicBezTo>
                      <a:pt x="70" y="812"/>
                      <a:pt x="189" y="734"/>
                      <a:pt x="1" y="946"/>
                    </a:cubicBezTo>
                    <a:cubicBezTo>
                      <a:pt x="66" y="946"/>
                      <a:pt x="116" y="954"/>
                      <a:pt x="153" y="954"/>
                    </a:cubicBezTo>
                    <a:cubicBezTo>
                      <a:pt x="175" y="954"/>
                      <a:pt x="192" y="951"/>
                      <a:pt x="205" y="941"/>
                    </a:cubicBezTo>
                    <a:cubicBezTo>
                      <a:pt x="1029" y="369"/>
                      <a:pt x="1045" y="328"/>
                      <a:pt x="1161" y="144"/>
                    </a:cubicBezTo>
                    <a:cubicBezTo>
                      <a:pt x="1180" y="115"/>
                      <a:pt x="1145" y="51"/>
                      <a:pt x="1135" y="6"/>
                    </a:cubicBezTo>
                    <a:cubicBezTo>
                      <a:pt x="1104" y="6"/>
                      <a:pt x="1073" y="0"/>
                      <a:pt x="10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12048;p47"/>
              <p:cNvSpPr/>
              <p:nvPr/>
            </p:nvSpPr>
            <p:spPr>
              <a:xfrm>
                <a:off x="4547781" y="3240856"/>
                <a:ext cx="58751" cy="82981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250" extrusionOk="0">
                    <a:moveTo>
                      <a:pt x="718" y="1"/>
                    </a:moveTo>
                    <a:cubicBezTo>
                      <a:pt x="421" y="388"/>
                      <a:pt x="165" y="788"/>
                      <a:pt x="0" y="1250"/>
                    </a:cubicBezTo>
                    <a:cubicBezTo>
                      <a:pt x="379" y="952"/>
                      <a:pt x="639" y="564"/>
                      <a:pt x="869" y="162"/>
                    </a:cubicBezTo>
                    <a:cubicBezTo>
                      <a:pt x="885" y="136"/>
                      <a:pt x="872" y="95"/>
                      <a:pt x="872" y="48"/>
                    </a:cubicBezTo>
                    <a:cubicBezTo>
                      <a:pt x="824" y="34"/>
                      <a:pt x="777" y="19"/>
                      <a:pt x="7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12049;p47"/>
              <p:cNvSpPr/>
              <p:nvPr/>
            </p:nvSpPr>
            <p:spPr>
              <a:xfrm>
                <a:off x="4943841" y="2741567"/>
                <a:ext cx="73820" cy="102963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551" extrusionOk="0">
                    <a:moveTo>
                      <a:pt x="1040" y="139"/>
                    </a:moveTo>
                    <a:cubicBezTo>
                      <a:pt x="861" y="254"/>
                      <a:pt x="1037" y="1"/>
                      <a:pt x="13" y="1431"/>
                    </a:cubicBezTo>
                    <a:cubicBezTo>
                      <a:pt x="1" y="1448"/>
                      <a:pt x="27" y="1493"/>
                      <a:pt x="44" y="1551"/>
                    </a:cubicBezTo>
                    <a:cubicBezTo>
                      <a:pt x="409" y="1235"/>
                      <a:pt x="669" y="846"/>
                      <a:pt x="968" y="491"/>
                    </a:cubicBezTo>
                    <a:cubicBezTo>
                      <a:pt x="1034" y="413"/>
                      <a:pt x="1065" y="307"/>
                      <a:pt x="1112" y="212"/>
                    </a:cubicBezTo>
                    <a:cubicBezTo>
                      <a:pt x="1087" y="188"/>
                      <a:pt x="1063" y="163"/>
                      <a:pt x="1040" y="13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12050;p47"/>
              <p:cNvSpPr/>
              <p:nvPr/>
            </p:nvSpPr>
            <p:spPr>
              <a:xfrm>
                <a:off x="3593547" y="2901823"/>
                <a:ext cx="28214" cy="7906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191" extrusionOk="0">
                    <a:moveTo>
                      <a:pt x="165" y="0"/>
                    </a:moveTo>
                    <a:cubicBezTo>
                      <a:pt x="119" y="54"/>
                      <a:pt x="45" y="104"/>
                      <a:pt x="38" y="160"/>
                    </a:cubicBezTo>
                    <a:cubicBezTo>
                      <a:pt x="0" y="500"/>
                      <a:pt x="0" y="840"/>
                      <a:pt x="47" y="1191"/>
                    </a:cubicBezTo>
                    <a:cubicBezTo>
                      <a:pt x="247" y="1054"/>
                      <a:pt x="330" y="887"/>
                      <a:pt x="342" y="535"/>
                    </a:cubicBezTo>
                    <a:cubicBezTo>
                      <a:pt x="350" y="350"/>
                      <a:pt x="424" y="131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12051;p47"/>
              <p:cNvSpPr/>
              <p:nvPr/>
            </p:nvSpPr>
            <p:spPr>
              <a:xfrm>
                <a:off x="4685864" y="1703553"/>
                <a:ext cx="29541" cy="90284"/>
              </a:xfrm>
              <a:custGeom>
                <a:avLst/>
                <a:gdLst/>
                <a:ahLst/>
                <a:cxnLst/>
                <a:rect l="l" t="t" r="r" b="b"/>
                <a:pathLst>
                  <a:path w="445" h="1360" extrusionOk="0">
                    <a:moveTo>
                      <a:pt x="208" y="1"/>
                    </a:moveTo>
                    <a:cubicBezTo>
                      <a:pt x="123" y="160"/>
                      <a:pt x="1" y="97"/>
                      <a:pt x="162" y="1359"/>
                    </a:cubicBezTo>
                    <a:cubicBezTo>
                      <a:pt x="215" y="1320"/>
                      <a:pt x="258" y="1305"/>
                      <a:pt x="270" y="1278"/>
                    </a:cubicBezTo>
                    <a:cubicBezTo>
                      <a:pt x="436" y="879"/>
                      <a:pt x="444" y="467"/>
                      <a:pt x="332" y="55"/>
                    </a:cubicBezTo>
                    <a:cubicBezTo>
                      <a:pt x="326" y="35"/>
                      <a:pt x="272" y="27"/>
                      <a:pt x="2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12052;p47"/>
              <p:cNvSpPr/>
              <p:nvPr/>
            </p:nvSpPr>
            <p:spPr>
              <a:xfrm>
                <a:off x="2725349" y="2224352"/>
                <a:ext cx="53971" cy="70766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066" extrusionOk="0">
                    <a:moveTo>
                      <a:pt x="227" y="1"/>
                    </a:moveTo>
                    <a:cubicBezTo>
                      <a:pt x="155" y="41"/>
                      <a:pt x="99" y="72"/>
                      <a:pt x="0" y="126"/>
                    </a:cubicBezTo>
                    <a:cubicBezTo>
                      <a:pt x="167" y="472"/>
                      <a:pt x="324" y="752"/>
                      <a:pt x="552" y="983"/>
                    </a:cubicBezTo>
                    <a:cubicBezTo>
                      <a:pt x="586" y="1017"/>
                      <a:pt x="627" y="1065"/>
                      <a:pt x="688" y="1065"/>
                    </a:cubicBezTo>
                    <a:cubicBezTo>
                      <a:pt x="722" y="1065"/>
                      <a:pt x="763" y="1050"/>
                      <a:pt x="812" y="1009"/>
                    </a:cubicBezTo>
                    <a:cubicBezTo>
                      <a:pt x="592" y="699"/>
                      <a:pt x="552" y="286"/>
                      <a:pt x="2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12053;p47"/>
              <p:cNvSpPr/>
              <p:nvPr/>
            </p:nvSpPr>
            <p:spPr>
              <a:xfrm>
                <a:off x="3988080" y="2443426"/>
                <a:ext cx="36379" cy="84973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280" extrusionOk="0">
                    <a:moveTo>
                      <a:pt x="374" y="1"/>
                    </a:moveTo>
                    <a:cubicBezTo>
                      <a:pt x="316" y="97"/>
                      <a:pt x="239" y="176"/>
                      <a:pt x="212" y="272"/>
                    </a:cubicBezTo>
                    <a:cubicBezTo>
                      <a:pt x="118" y="596"/>
                      <a:pt x="0" y="919"/>
                      <a:pt x="71" y="1280"/>
                    </a:cubicBezTo>
                    <a:cubicBezTo>
                      <a:pt x="292" y="913"/>
                      <a:pt x="474" y="535"/>
                      <a:pt x="548" y="105"/>
                    </a:cubicBezTo>
                    <a:cubicBezTo>
                      <a:pt x="489" y="69"/>
                      <a:pt x="444" y="43"/>
                      <a:pt x="3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12054;p47"/>
              <p:cNvSpPr/>
              <p:nvPr/>
            </p:nvSpPr>
            <p:spPr>
              <a:xfrm>
                <a:off x="4590866" y="1857503"/>
                <a:ext cx="29409" cy="72028"/>
              </a:xfrm>
              <a:custGeom>
                <a:avLst/>
                <a:gdLst/>
                <a:ahLst/>
                <a:cxnLst/>
                <a:rect l="l" t="t" r="r" b="b"/>
                <a:pathLst>
                  <a:path w="443" h="1085" extrusionOk="0">
                    <a:moveTo>
                      <a:pt x="188" y="1"/>
                    </a:moveTo>
                    <a:cubicBezTo>
                      <a:pt x="10" y="499"/>
                      <a:pt x="1" y="771"/>
                      <a:pt x="124" y="1085"/>
                    </a:cubicBezTo>
                    <a:cubicBezTo>
                      <a:pt x="362" y="795"/>
                      <a:pt x="367" y="780"/>
                      <a:pt x="443" y="175"/>
                    </a:cubicBezTo>
                    <a:cubicBezTo>
                      <a:pt x="378" y="130"/>
                      <a:pt x="299" y="77"/>
                      <a:pt x="1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12055;p47"/>
              <p:cNvSpPr/>
              <p:nvPr/>
            </p:nvSpPr>
            <p:spPr>
              <a:xfrm>
                <a:off x="3853980" y="3130124"/>
                <a:ext cx="38835" cy="70833"/>
              </a:xfrm>
              <a:custGeom>
                <a:avLst/>
                <a:gdLst/>
                <a:ahLst/>
                <a:cxnLst/>
                <a:rect l="l" t="t" r="r" b="b"/>
                <a:pathLst>
                  <a:path w="585" h="1067" extrusionOk="0">
                    <a:moveTo>
                      <a:pt x="289" y="0"/>
                    </a:moveTo>
                    <a:lnTo>
                      <a:pt x="289" y="0"/>
                    </a:lnTo>
                    <a:cubicBezTo>
                      <a:pt x="252" y="37"/>
                      <a:pt x="180" y="74"/>
                      <a:pt x="160" y="129"/>
                    </a:cubicBezTo>
                    <a:cubicBezTo>
                      <a:pt x="55" y="434"/>
                      <a:pt x="0" y="744"/>
                      <a:pt x="92" y="1067"/>
                    </a:cubicBezTo>
                    <a:cubicBezTo>
                      <a:pt x="154" y="1049"/>
                      <a:pt x="209" y="1048"/>
                      <a:pt x="215" y="1030"/>
                    </a:cubicBezTo>
                    <a:cubicBezTo>
                      <a:pt x="488" y="261"/>
                      <a:pt x="585" y="105"/>
                      <a:pt x="2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12056;p47"/>
              <p:cNvSpPr/>
              <p:nvPr/>
            </p:nvSpPr>
            <p:spPr>
              <a:xfrm>
                <a:off x="3734750" y="2894055"/>
                <a:ext cx="28147" cy="110133"/>
              </a:xfrm>
              <a:custGeom>
                <a:avLst/>
                <a:gdLst/>
                <a:ahLst/>
                <a:cxnLst/>
                <a:rect l="l" t="t" r="r" b="b"/>
                <a:pathLst>
                  <a:path w="424" h="1659" extrusionOk="0">
                    <a:moveTo>
                      <a:pt x="214" y="0"/>
                    </a:moveTo>
                    <a:cubicBezTo>
                      <a:pt x="138" y="590"/>
                      <a:pt x="71" y="1105"/>
                      <a:pt x="1" y="1659"/>
                    </a:cubicBezTo>
                    <a:cubicBezTo>
                      <a:pt x="71" y="1612"/>
                      <a:pt x="128" y="1595"/>
                      <a:pt x="143" y="1561"/>
                    </a:cubicBezTo>
                    <a:cubicBezTo>
                      <a:pt x="312" y="1155"/>
                      <a:pt x="393" y="729"/>
                      <a:pt x="414" y="293"/>
                    </a:cubicBezTo>
                    <a:cubicBezTo>
                      <a:pt x="424" y="96"/>
                      <a:pt x="365" y="109"/>
                      <a:pt x="2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12057;p47"/>
              <p:cNvSpPr/>
              <p:nvPr/>
            </p:nvSpPr>
            <p:spPr>
              <a:xfrm>
                <a:off x="4172899" y="2256350"/>
                <a:ext cx="33458" cy="90284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360" extrusionOk="0">
                    <a:moveTo>
                      <a:pt x="342" y="0"/>
                    </a:moveTo>
                    <a:cubicBezTo>
                      <a:pt x="257" y="137"/>
                      <a:pt x="193" y="201"/>
                      <a:pt x="173" y="280"/>
                    </a:cubicBezTo>
                    <a:cubicBezTo>
                      <a:pt x="80" y="627"/>
                      <a:pt x="1" y="975"/>
                      <a:pt x="93" y="1359"/>
                    </a:cubicBezTo>
                    <a:cubicBezTo>
                      <a:pt x="390" y="952"/>
                      <a:pt x="503" y="432"/>
                      <a:pt x="3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12058;p47"/>
              <p:cNvSpPr/>
              <p:nvPr/>
            </p:nvSpPr>
            <p:spPr>
              <a:xfrm>
                <a:off x="3461571" y="3452960"/>
                <a:ext cx="23368" cy="90549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364" extrusionOk="0">
                    <a:moveTo>
                      <a:pt x="224" y="0"/>
                    </a:moveTo>
                    <a:cubicBezTo>
                      <a:pt x="164" y="54"/>
                      <a:pt x="101" y="80"/>
                      <a:pt x="89" y="122"/>
                    </a:cubicBezTo>
                    <a:cubicBezTo>
                      <a:pt x="0" y="422"/>
                      <a:pt x="10" y="1022"/>
                      <a:pt x="111" y="1363"/>
                    </a:cubicBezTo>
                    <a:cubicBezTo>
                      <a:pt x="284" y="957"/>
                      <a:pt x="293" y="559"/>
                      <a:pt x="346" y="172"/>
                    </a:cubicBezTo>
                    <a:cubicBezTo>
                      <a:pt x="352" y="124"/>
                      <a:pt x="272" y="65"/>
                      <a:pt x="2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12059;p47"/>
              <p:cNvSpPr/>
              <p:nvPr/>
            </p:nvSpPr>
            <p:spPr>
              <a:xfrm>
                <a:off x="5220671" y="3103504"/>
                <a:ext cx="63265" cy="7574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141" extrusionOk="0">
                    <a:moveTo>
                      <a:pt x="777" y="1"/>
                    </a:moveTo>
                    <a:cubicBezTo>
                      <a:pt x="471" y="293"/>
                      <a:pt x="296" y="697"/>
                      <a:pt x="13" y="1017"/>
                    </a:cubicBezTo>
                    <a:cubicBezTo>
                      <a:pt x="0" y="1032"/>
                      <a:pt x="24" y="1080"/>
                      <a:pt x="35" y="1140"/>
                    </a:cubicBezTo>
                    <a:cubicBezTo>
                      <a:pt x="353" y="1038"/>
                      <a:pt x="654" y="617"/>
                      <a:pt x="874" y="274"/>
                    </a:cubicBezTo>
                    <a:cubicBezTo>
                      <a:pt x="925" y="195"/>
                      <a:pt x="953" y="67"/>
                      <a:pt x="7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12060;p47"/>
              <p:cNvSpPr/>
              <p:nvPr/>
            </p:nvSpPr>
            <p:spPr>
              <a:xfrm>
                <a:off x="2698728" y="2419063"/>
                <a:ext cx="40163" cy="82251"/>
              </a:xfrm>
              <a:custGeom>
                <a:avLst/>
                <a:gdLst/>
                <a:ahLst/>
                <a:cxnLst/>
                <a:rect l="l" t="t" r="r" b="b"/>
                <a:pathLst>
                  <a:path w="605" h="1239" extrusionOk="0">
                    <a:moveTo>
                      <a:pt x="206" y="0"/>
                    </a:moveTo>
                    <a:cubicBezTo>
                      <a:pt x="112" y="54"/>
                      <a:pt x="59" y="86"/>
                      <a:pt x="0" y="118"/>
                    </a:cubicBezTo>
                    <a:cubicBezTo>
                      <a:pt x="90" y="493"/>
                      <a:pt x="199" y="834"/>
                      <a:pt x="392" y="1143"/>
                    </a:cubicBezTo>
                    <a:cubicBezTo>
                      <a:pt x="423" y="1193"/>
                      <a:pt x="461" y="1238"/>
                      <a:pt x="510" y="1238"/>
                    </a:cubicBezTo>
                    <a:cubicBezTo>
                      <a:pt x="538" y="1238"/>
                      <a:pt x="569" y="1224"/>
                      <a:pt x="604" y="1189"/>
                    </a:cubicBezTo>
                    <a:cubicBezTo>
                      <a:pt x="456" y="823"/>
                      <a:pt x="438" y="414"/>
                      <a:pt x="2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12061;p47"/>
              <p:cNvSpPr/>
              <p:nvPr/>
            </p:nvSpPr>
            <p:spPr>
              <a:xfrm>
                <a:off x="2706827" y="2841411"/>
                <a:ext cx="39964" cy="81654"/>
              </a:xfrm>
              <a:custGeom>
                <a:avLst/>
                <a:gdLst/>
                <a:ahLst/>
                <a:cxnLst/>
                <a:rect l="l" t="t" r="r" b="b"/>
                <a:pathLst>
                  <a:path w="602" h="1230" extrusionOk="0">
                    <a:moveTo>
                      <a:pt x="111" y="0"/>
                    </a:moveTo>
                    <a:lnTo>
                      <a:pt x="111" y="0"/>
                    </a:lnTo>
                    <a:cubicBezTo>
                      <a:pt x="1" y="364"/>
                      <a:pt x="164" y="582"/>
                      <a:pt x="250" y="810"/>
                    </a:cubicBezTo>
                    <a:cubicBezTo>
                      <a:pt x="312" y="973"/>
                      <a:pt x="362" y="1161"/>
                      <a:pt x="601" y="1229"/>
                    </a:cubicBezTo>
                    <a:cubicBezTo>
                      <a:pt x="563" y="856"/>
                      <a:pt x="474" y="511"/>
                      <a:pt x="354" y="177"/>
                    </a:cubicBezTo>
                    <a:cubicBezTo>
                      <a:pt x="330" y="114"/>
                      <a:pt x="226" y="81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12062;p47"/>
              <p:cNvSpPr/>
              <p:nvPr/>
            </p:nvSpPr>
            <p:spPr>
              <a:xfrm>
                <a:off x="4027646" y="2006208"/>
                <a:ext cx="36445" cy="72692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095" extrusionOk="0">
                    <a:moveTo>
                      <a:pt x="216" y="1"/>
                    </a:moveTo>
                    <a:cubicBezTo>
                      <a:pt x="159" y="362"/>
                      <a:pt x="1" y="691"/>
                      <a:pt x="97" y="1095"/>
                    </a:cubicBezTo>
                    <a:cubicBezTo>
                      <a:pt x="325" y="940"/>
                      <a:pt x="361" y="718"/>
                      <a:pt x="435" y="519"/>
                    </a:cubicBezTo>
                    <a:cubicBezTo>
                      <a:pt x="493" y="365"/>
                      <a:pt x="548" y="212"/>
                      <a:pt x="454" y="26"/>
                    </a:cubicBezTo>
                    <a:cubicBezTo>
                      <a:pt x="393" y="20"/>
                      <a:pt x="328" y="13"/>
                      <a:pt x="2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12063;p47"/>
              <p:cNvSpPr/>
              <p:nvPr/>
            </p:nvSpPr>
            <p:spPr>
              <a:xfrm>
                <a:off x="2765911" y="2575004"/>
                <a:ext cx="30603" cy="100042"/>
              </a:xfrm>
              <a:custGeom>
                <a:avLst/>
                <a:gdLst/>
                <a:ahLst/>
                <a:cxnLst/>
                <a:rect l="l" t="t" r="r" b="b"/>
                <a:pathLst>
                  <a:path w="461" h="1507" extrusionOk="0">
                    <a:moveTo>
                      <a:pt x="157" y="1"/>
                    </a:moveTo>
                    <a:cubicBezTo>
                      <a:pt x="96" y="30"/>
                      <a:pt x="65" y="44"/>
                      <a:pt x="0" y="76"/>
                    </a:cubicBezTo>
                    <a:cubicBezTo>
                      <a:pt x="71" y="538"/>
                      <a:pt x="194" y="952"/>
                      <a:pt x="352" y="1355"/>
                    </a:cubicBezTo>
                    <a:cubicBezTo>
                      <a:pt x="375" y="1410"/>
                      <a:pt x="424" y="1456"/>
                      <a:pt x="461" y="1506"/>
                    </a:cubicBezTo>
                    <a:cubicBezTo>
                      <a:pt x="402" y="989"/>
                      <a:pt x="389" y="473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12064;p47"/>
              <p:cNvSpPr/>
              <p:nvPr/>
            </p:nvSpPr>
            <p:spPr>
              <a:xfrm>
                <a:off x="4764731" y="2368078"/>
                <a:ext cx="26820" cy="91611"/>
              </a:xfrm>
              <a:custGeom>
                <a:avLst/>
                <a:gdLst/>
                <a:ahLst/>
                <a:cxnLst/>
                <a:rect l="l" t="t" r="r" b="b"/>
                <a:pathLst>
                  <a:path w="404" h="1380" extrusionOk="0">
                    <a:moveTo>
                      <a:pt x="195" y="0"/>
                    </a:moveTo>
                    <a:cubicBezTo>
                      <a:pt x="0" y="414"/>
                      <a:pt x="8" y="849"/>
                      <a:pt x="83" y="1379"/>
                    </a:cubicBezTo>
                    <a:cubicBezTo>
                      <a:pt x="312" y="959"/>
                      <a:pt x="307" y="570"/>
                      <a:pt x="390" y="205"/>
                    </a:cubicBezTo>
                    <a:cubicBezTo>
                      <a:pt x="403" y="143"/>
                      <a:pt x="366" y="71"/>
                      <a:pt x="353" y="8"/>
                    </a:cubicBezTo>
                    <a:cubicBezTo>
                      <a:pt x="294" y="6"/>
                      <a:pt x="259" y="3"/>
                      <a:pt x="1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12065;p47"/>
              <p:cNvSpPr/>
              <p:nvPr/>
            </p:nvSpPr>
            <p:spPr>
              <a:xfrm>
                <a:off x="4596708" y="2578589"/>
                <a:ext cx="38636" cy="85039"/>
              </a:xfrm>
              <a:custGeom>
                <a:avLst/>
                <a:gdLst/>
                <a:ahLst/>
                <a:cxnLst/>
                <a:rect l="l" t="t" r="r" b="b"/>
                <a:pathLst>
                  <a:path w="582" h="1281" extrusionOk="0">
                    <a:moveTo>
                      <a:pt x="346" y="1"/>
                    </a:moveTo>
                    <a:cubicBezTo>
                      <a:pt x="194" y="318"/>
                      <a:pt x="55" y="825"/>
                      <a:pt x="1" y="1281"/>
                    </a:cubicBezTo>
                    <a:cubicBezTo>
                      <a:pt x="252" y="1109"/>
                      <a:pt x="334" y="871"/>
                      <a:pt x="413" y="637"/>
                    </a:cubicBezTo>
                    <a:cubicBezTo>
                      <a:pt x="485" y="434"/>
                      <a:pt x="581" y="228"/>
                      <a:pt x="466" y="15"/>
                    </a:cubicBezTo>
                    <a:cubicBezTo>
                      <a:pt x="413" y="9"/>
                      <a:pt x="380" y="5"/>
                      <a:pt x="3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12066;p47"/>
              <p:cNvSpPr/>
              <p:nvPr/>
            </p:nvSpPr>
            <p:spPr>
              <a:xfrm>
                <a:off x="2362881" y="3215431"/>
                <a:ext cx="55232" cy="8052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213" extrusionOk="0">
                    <a:moveTo>
                      <a:pt x="162" y="1"/>
                    </a:moveTo>
                    <a:cubicBezTo>
                      <a:pt x="119" y="21"/>
                      <a:pt x="72" y="42"/>
                      <a:pt x="1" y="75"/>
                    </a:cubicBezTo>
                    <a:cubicBezTo>
                      <a:pt x="201" y="499"/>
                      <a:pt x="389" y="916"/>
                      <a:pt x="831" y="1213"/>
                    </a:cubicBezTo>
                    <a:cubicBezTo>
                      <a:pt x="646" y="701"/>
                      <a:pt x="386" y="234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12067;p47"/>
              <p:cNvSpPr/>
              <p:nvPr/>
            </p:nvSpPr>
            <p:spPr>
              <a:xfrm>
                <a:off x="4453314" y="2751657"/>
                <a:ext cx="32197" cy="90616"/>
              </a:xfrm>
              <a:custGeom>
                <a:avLst/>
                <a:gdLst/>
                <a:ahLst/>
                <a:cxnLst/>
                <a:rect l="l" t="t" r="r" b="b"/>
                <a:pathLst>
                  <a:path w="485" h="1365" extrusionOk="0">
                    <a:moveTo>
                      <a:pt x="333" y="1"/>
                    </a:moveTo>
                    <a:cubicBezTo>
                      <a:pt x="158" y="517"/>
                      <a:pt x="1" y="913"/>
                      <a:pt x="47" y="1365"/>
                    </a:cubicBezTo>
                    <a:cubicBezTo>
                      <a:pt x="85" y="1353"/>
                      <a:pt x="111" y="1353"/>
                      <a:pt x="118" y="1341"/>
                    </a:cubicBezTo>
                    <a:cubicBezTo>
                      <a:pt x="328" y="1000"/>
                      <a:pt x="455" y="629"/>
                      <a:pt x="482" y="227"/>
                    </a:cubicBezTo>
                    <a:cubicBezTo>
                      <a:pt x="484" y="190"/>
                      <a:pt x="433" y="150"/>
                      <a:pt x="3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12068;p47"/>
              <p:cNvSpPr/>
              <p:nvPr/>
            </p:nvSpPr>
            <p:spPr>
              <a:xfrm>
                <a:off x="2664606" y="3089894"/>
                <a:ext cx="46005" cy="107278"/>
              </a:xfrm>
              <a:custGeom>
                <a:avLst/>
                <a:gdLst/>
                <a:ahLst/>
                <a:cxnLst/>
                <a:rect l="l" t="t" r="r" b="b"/>
                <a:pathLst>
                  <a:path w="693" h="1616" extrusionOk="0">
                    <a:moveTo>
                      <a:pt x="118" y="0"/>
                    </a:moveTo>
                    <a:cubicBezTo>
                      <a:pt x="1" y="118"/>
                      <a:pt x="25" y="233"/>
                      <a:pt x="61" y="331"/>
                    </a:cubicBezTo>
                    <a:cubicBezTo>
                      <a:pt x="229" y="785"/>
                      <a:pt x="318" y="1275"/>
                      <a:pt x="693" y="1615"/>
                    </a:cubicBezTo>
                    <a:cubicBezTo>
                      <a:pt x="246" y="255"/>
                      <a:pt x="294" y="225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12069;p47"/>
              <p:cNvSpPr/>
              <p:nvPr/>
            </p:nvSpPr>
            <p:spPr>
              <a:xfrm>
                <a:off x="4101335" y="2795074"/>
                <a:ext cx="37640" cy="81122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22" extrusionOk="0">
                    <a:moveTo>
                      <a:pt x="435" y="1"/>
                    </a:moveTo>
                    <a:cubicBezTo>
                      <a:pt x="388" y="12"/>
                      <a:pt x="337" y="23"/>
                      <a:pt x="261" y="40"/>
                    </a:cubicBezTo>
                    <a:cubicBezTo>
                      <a:pt x="1" y="1221"/>
                      <a:pt x="47" y="938"/>
                      <a:pt x="66" y="1219"/>
                    </a:cubicBezTo>
                    <a:cubicBezTo>
                      <a:pt x="325" y="928"/>
                      <a:pt x="447" y="718"/>
                      <a:pt x="494" y="471"/>
                    </a:cubicBezTo>
                    <a:cubicBezTo>
                      <a:pt x="523" y="314"/>
                      <a:pt x="566" y="149"/>
                      <a:pt x="4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0" name="Google Shape;12070;p47"/>
              <p:cNvSpPr/>
              <p:nvPr/>
            </p:nvSpPr>
            <p:spPr>
              <a:xfrm>
                <a:off x="3976396" y="3111337"/>
                <a:ext cx="27749" cy="76741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156" extrusionOk="0">
                    <a:moveTo>
                      <a:pt x="260" y="1"/>
                    </a:moveTo>
                    <a:cubicBezTo>
                      <a:pt x="209" y="33"/>
                      <a:pt x="139" y="50"/>
                      <a:pt x="127" y="87"/>
                    </a:cubicBezTo>
                    <a:cubicBezTo>
                      <a:pt x="11" y="428"/>
                      <a:pt x="1" y="774"/>
                      <a:pt x="85" y="1155"/>
                    </a:cubicBezTo>
                    <a:cubicBezTo>
                      <a:pt x="314" y="1001"/>
                      <a:pt x="326" y="770"/>
                      <a:pt x="378" y="574"/>
                    </a:cubicBezTo>
                    <a:cubicBezTo>
                      <a:pt x="418" y="426"/>
                      <a:pt x="393" y="258"/>
                      <a:pt x="380" y="101"/>
                    </a:cubicBezTo>
                    <a:cubicBezTo>
                      <a:pt x="378" y="65"/>
                      <a:pt x="306" y="37"/>
                      <a:pt x="2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12071;p47"/>
              <p:cNvSpPr/>
              <p:nvPr/>
            </p:nvSpPr>
            <p:spPr>
              <a:xfrm>
                <a:off x="4214523" y="2136988"/>
                <a:ext cx="36113" cy="77272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164" extrusionOk="0">
                    <a:moveTo>
                      <a:pt x="381" y="1"/>
                    </a:moveTo>
                    <a:cubicBezTo>
                      <a:pt x="360" y="1"/>
                      <a:pt x="336" y="14"/>
                      <a:pt x="270" y="28"/>
                    </a:cubicBezTo>
                    <a:cubicBezTo>
                      <a:pt x="100" y="348"/>
                      <a:pt x="1" y="698"/>
                      <a:pt x="20" y="1164"/>
                    </a:cubicBezTo>
                    <a:cubicBezTo>
                      <a:pt x="327" y="810"/>
                      <a:pt x="485" y="481"/>
                      <a:pt x="543" y="94"/>
                    </a:cubicBezTo>
                    <a:cubicBezTo>
                      <a:pt x="434" y="23"/>
                      <a:pt x="409" y="1"/>
                      <a:pt x="3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12072;p47"/>
              <p:cNvSpPr/>
              <p:nvPr/>
            </p:nvSpPr>
            <p:spPr>
              <a:xfrm>
                <a:off x="2750111" y="3193722"/>
                <a:ext cx="40362" cy="79728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201" extrusionOk="0">
                    <a:moveTo>
                      <a:pt x="100" y="0"/>
                    </a:moveTo>
                    <a:cubicBezTo>
                      <a:pt x="42" y="83"/>
                      <a:pt x="0" y="116"/>
                      <a:pt x="6" y="138"/>
                    </a:cubicBezTo>
                    <a:cubicBezTo>
                      <a:pt x="91" y="527"/>
                      <a:pt x="277" y="870"/>
                      <a:pt x="498" y="1195"/>
                    </a:cubicBezTo>
                    <a:cubicBezTo>
                      <a:pt x="500" y="1199"/>
                      <a:pt x="507" y="1201"/>
                      <a:pt x="515" y="1201"/>
                    </a:cubicBezTo>
                    <a:cubicBezTo>
                      <a:pt x="536" y="1201"/>
                      <a:pt x="573" y="1192"/>
                      <a:pt x="607" y="1189"/>
                    </a:cubicBezTo>
                    <a:cubicBezTo>
                      <a:pt x="565" y="828"/>
                      <a:pt x="401" y="510"/>
                      <a:pt x="267" y="183"/>
                    </a:cubicBezTo>
                    <a:cubicBezTo>
                      <a:pt x="244" y="125"/>
                      <a:pt x="178" y="83"/>
                      <a:pt x="1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12073;p47"/>
              <p:cNvSpPr/>
              <p:nvPr/>
            </p:nvSpPr>
            <p:spPr>
              <a:xfrm>
                <a:off x="4622997" y="3202884"/>
                <a:ext cx="64991" cy="8364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0" extrusionOk="0">
                    <a:moveTo>
                      <a:pt x="835" y="1"/>
                    </a:moveTo>
                    <a:cubicBezTo>
                      <a:pt x="416" y="426"/>
                      <a:pt x="112" y="867"/>
                      <a:pt x="0" y="1259"/>
                    </a:cubicBezTo>
                    <a:cubicBezTo>
                      <a:pt x="269" y="1053"/>
                      <a:pt x="429" y="844"/>
                      <a:pt x="600" y="652"/>
                    </a:cubicBezTo>
                    <a:cubicBezTo>
                      <a:pt x="753" y="481"/>
                      <a:pt x="920" y="313"/>
                      <a:pt x="979" y="63"/>
                    </a:cubicBezTo>
                    <a:cubicBezTo>
                      <a:pt x="921" y="38"/>
                      <a:pt x="876" y="19"/>
                      <a:pt x="8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12074;p47"/>
              <p:cNvSpPr/>
              <p:nvPr/>
            </p:nvSpPr>
            <p:spPr>
              <a:xfrm>
                <a:off x="2580428" y="2131146"/>
                <a:ext cx="47399" cy="69837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052" extrusionOk="0">
                    <a:moveTo>
                      <a:pt x="137" y="1"/>
                    </a:moveTo>
                    <a:cubicBezTo>
                      <a:pt x="113" y="1"/>
                      <a:pt x="88" y="6"/>
                      <a:pt x="60" y="16"/>
                    </a:cubicBezTo>
                    <a:cubicBezTo>
                      <a:pt x="10" y="72"/>
                      <a:pt x="28" y="31"/>
                      <a:pt x="1" y="160"/>
                    </a:cubicBezTo>
                    <a:cubicBezTo>
                      <a:pt x="423" y="840"/>
                      <a:pt x="506" y="946"/>
                      <a:pt x="714" y="1052"/>
                    </a:cubicBezTo>
                    <a:cubicBezTo>
                      <a:pt x="628" y="619"/>
                      <a:pt x="521" y="351"/>
                      <a:pt x="336" y="128"/>
                    </a:cubicBezTo>
                    <a:cubicBezTo>
                      <a:pt x="282" y="62"/>
                      <a:pt x="221" y="1"/>
                      <a:pt x="1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12075;p47"/>
              <p:cNvSpPr/>
              <p:nvPr/>
            </p:nvSpPr>
            <p:spPr>
              <a:xfrm>
                <a:off x="2850686" y="2956392"/>
                <a:ext cx="25890" cy="85172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283" extrusionOk="0">
                    <a:moveTo>
                      <a:pt x="140" y="1"/>
                    </a:moveTo>
                    <a:cubicBezTo>
                      <a:pt x="107" y="8"/>
                      <a:pt x="73" y="16"/>
                      <a:pt x="6" y="32"/>
                    </a:cubicBezTo>
                    <a:cubicBezTo>
                      <a:pt x="0" y="423"/>
                      <a:pt x="81" y="832"/>
                      <a:pt x="235" y="1165"/>
                    </a:cubicBezTo>
                    <a:cubicBezTo>
                      <a:pt x="252" y="1202"/>
                      <a:pt x="308" y="1220"/>
                      <a:pt x="389" y="1282"/>
                    </a:cubicBezTo>
                    <a:cubicBezTo>
                      <a:pt x="330" y="843"/>
                      <a:pt x="365" y="444"/>
                      <a:pt x="218" y="68"/>
                    </a:cubicBezTo>
                    <a:cubicBezTo>
                      <a:pt x="206" y="39"/>
                      <a:pt x="166" y="23"/>
                      <a:pt x="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12076;p47"/>
              <p:cNvSpPr/>
              <p:nvPr/>
            </p:nvSpPr>
            <p:spPr>
              <a:xfrm>
                <a:off x="4751388" y="3114789"/>
                <a:ext cx="67115" cy="65456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986" extrusionOk="0">
                    <a:moveTo>
                      <a:pt x="949" y="1"/>
                    </a:moveTo>
                    <a:cubicBezTo>
                      <a:pt x="554" y="134"/>
                      <a:pt x="398" y="506"/>
                      <a:pt x="135" y="761"/>
                    </a:cubicBezTo>
                    <a:cubicBezTo>
                      <a:pt x="81" y="814"/>
                      <a:pt x="0" y="890"/>
                      <a:pt x="92" y="985"/>
                    </a:cubicBezTo>
                    <a:cubicBezTo>
                      <a:pt x="454" y="775"/>
                      <a:pt x="729" y="530"/>
                      <a:pt x="1010" y="162"/>
                    </a:cubicBezTo>
                    <a:cubicBezTo>
                      <a:pt x="994" y="120"/>
                      <a:pt x="977" y="73"/>
                      <a:pt x="9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12077;p47"/>
              <p:cNvSpPr/>
              <p:nvPr/>
            </p:nvSpPr>
            <p:spPr>
              <a:xfrm>
                <a:off x="2769297" y="2154647"/>
                <a:ext cx="39499" cy="8915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1343" extrusionOk="0">
                    <a:moveTo>
                      <a:pt x="104" y="1"/>
                    </a:moveTo>
                    <a:cubicBezTo>
                      <a:pt x="88" y="1"/>
                      <a:pt x="71" y="3"/>
                      <a:pt x="53" y="7"/>
                    </a:cubicBezTo>
                    <a:cubicBezTo>
                      <a:pt x="41" y="50"/>
                      <a:pt x="1" y="108"/>
                      <a:pt x="15" y="147"/>
                    </a:cubicBezTo>
                    <a:cubicBezTo>
                      <a:pt x="149" y="534"/>
                      <a:pt x="295" y="917"/>
                      <a:pt x="562" y="1342"/>
                    </a:cubicBezTo>
                    <a:cubicBezTo>
                      <a:pt x="595" y="845"/>
                      <a:pt x="434" y="486"/>
                      <a:pt x="271" y="132"/>
                    </a:cubicBezTo>
                    <a:cubicBezTo>
                      <a:pt x="238" y="62"/>
                      <a:pt x="193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12078;p47"/>
              <p:cNvSpPr/>
              <p:nvPr/>
            </p:nvSpPr>
            <p:spPr>
              <a:xfrm>
                <a:off x="5125606" y="2501116"/>
                <a:ext cx="76741" cy="38238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576" extrusionOk="0">
                    <a:moveTo>
                      <a:pt x="989" y="1"/>
                    </a:moveTo>
                    <a:cubicBezTo>
                      <a:pt x="978" y="1"/>
                      <a:pt x="967" y="2"/>
                      <a:pt x="957" y="6"/>
                    </a:cubicBezTo>
                    <a:cubicBezTo>
                      <a:pt x="625" y="128"/>
                      <a:pt x="301" y="268"/>
                      <a:pt x="0" y="551"/>
                    </a:cubicBezTo>
                    <a:cubicBezTo>
                      <a:pt x="71" y="569"/>
                      <a:pt x="137" y="576"/>
                      <a:pt x="199" y="576"/>
                    </a:cubicBezTo>
                    <a:cubicBezTo>
                      <a:pt x="439" y="576"/>
                      <a:pt x="627" y="465"/>
                      <a:pt x="819" y="384"/>
                    </a:cubicBezTo>
                    <a:cubicBezTo>
                      <a:pt x="964" y="323"/>
                      <a:pt x="1129" y="264"/>
                      <a:pt x="1156" y="41"/>
                    </a:cubicBezTo>
                    <a:cubicBezTo>
                      <a:pt x="1101" y="30"/>
                      <a:pt x="1039" y="1"/>
                      <a:pt x="9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12079;p47"/>
              <p:cNvSpPr/>
              <p:nvPr/>
            </p:nvSpPr>
            <p:spPr>
              <a:xfrm>
                <a:off x="4313239" y="2335947"/>
                <a:ext cx="31466" cy="88093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327" extrusionOk="0">
                    <a:moveTo>
                      <a:pt x="355" y="1"/>
                    </a:moveTo>
                    <a:lnTo>
                      <a:pt x="176" y="40"/>
                    </a:lnTo>
                    <a:cubicBezTo>
                      <a:pt x="72" y="472"/>
                      <a:pt x="0" y="895"/>
                      <a:pt x="99" y="1326"/>
                    </a:cubicBezTo>
                    <a:cubicBezTo>
                      <a:pt x="244" y="894"/>
                      <a:pt x="473" y="484"/>
                      <a:pt x="3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12080;p47"/>
              <p:cNvSpPr/>
              <p:nvPr/>
            </p:nvSpPr>
            <p:spPr>
              <a:xfrm>
                <a:off x="2406165" y="2993834"/>
                <a:ext cx="46204" cy="96524"/>
              </a:xfrm>
              <a:custGeom>
                <a:avLst/>
                <a:gdLst/>
                <a:ahLst/>
                <a:cxnLst/>
                <a:rect l="l" t="t" r="r" b="b"/>
                <a:pathLst>
                  <a:path w="696" h="1454" extrusionOk="0">
                    <a:moveTo>
                      <a:pt x="54" y="0"/>
                    </a:moveTo>
                    <a:cubicBezTo>
                      <a:pt x="38" y="64"/>
                      <a:pt x="1" y="123"/>
                      <a:pt x="15" y="161"/>
                    </a:cubicBezTo>
                    <a:cubicBezTo>
                      <a:pt x="189" y="618"/>
                      <a:pt x="389" y="1063"/>
                      <a:pt x="696" y="1454"/>
                    </a:cubicBezTo>
                    <a:cubicBezTo>
                      <a:pt x="633" y="1065"/>
                      <a:pt x="343" y="300"/>
                      <a:pt x="200" y="89"/>
                    </a:cubicBezTo>
                    <a:cubicBezTo>
                      <a:pt x="174" y="50"/>
                      <a:pt x="112" y="34"/>
                      <a:pt x="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12081;p47"/>
              <p:cNvSpPr/>
              <p:nvPr/>
            </p:nvSpPr>
            <p:spPr>
              <a:xfrm>
                <a:off x="4689980" y="2387264"/>
                <a:ext cx="25226" cy="100374"/>
              </a:xfrm>
              <a:custGeom>
                <a:avLst/>
                <a:gdLst/>
                <a:ahLst/>
                <a:cxnLst/>
                <a:rect l="l" t="t" r="r" b="b"/>
                <a:pathLst>
                  <a:path w="380" h="1512" extrusionOk="0">
                    <a:moveTo>
                      <a:pt x="215" y="95"/>
                    </a:moveTo>
                    <a:cubicBezTo>
                      <a:pt x="109" y="231"/>
                      <a:pt x="116" y="1"/>
                      <a:pt x="1" y="1404"/>
                    </a:cubicBezTo>
                    <a:cubicBezTo>
                      <a:pt x="0" y="1428"/>
                      <a:pt x="69" y="1457"/>
                      <a:pt x="145" y="1511"/>
                    </a:cubicBezTo>
                    <a:cubicBezTo>
                      <a:pt x="229" y="1054"/>
                      <a:pt x="304" y="636"/>
                      <a:pt x="380" y="224"/>
                    </a:cubicBezTo>
                    <a:cubicBezTo>
                      <a:pt x="316" y="174"/>
                      <a:pt x="277" y="143"/>
                      <a:pt x="215" y="9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12082;p47"/>
              <p:cNvSpPr/>
              <p:nvPr/>
            </p:nvSpPr>
            <p:spPr>
              <a:xfrm>
                <a:off x="3489586" y="2372659"/>
                <a:ext cx="32263" cy="76077"/>
              </a:xfrm>
              <a:custGeom>
                <a:avLst/>
                <a:gdLst/>
                <a:ahLst/>
                <a:cxnLst/>
                <a:rect l="l" t="t" r="r" b="b"/>
                <a:pathLst>
                  <a:path w="486" h="1146" extrusionOk="0">
                    <a:moveTo>
                      <a:pt x="244" y="1"/>
                    </a:moveTo>
                    <a:cubicBezTo>
                      <a:pt x="161" y="1"/>
                      <a:pt x="108" y="53"/>
                      <a:pt x="77" y="153"/>
                    </a:cubicBezTo>
                    <a:cubicBezTo>
                      <a:pt x="0" y="385"/>
                      <a:pt x="0" y="773"/>
                      <a:pt x="88" y="1146"/>
                    </a:cubicBezTo>
                    <a:cubicBezTo>
                      <a:pt x="286" y="805"/>
                      <a:pt x="318" y="442"/>
                      <a:pt x="486" y="89"/>
                    </a:cubicBezTo>
                    <a:cubicBezTo>
                      <a:pt x="385" y="30"/>
                      <a:pt x="306" y="1"/>
                      <a:pt x="2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12083;p47"/>
              <p:cNvSpPr/>
              <p:nvPr/>
            </p:nvSpPr>
            <p:spPr>
              <a:xfrm>
                <a:off x="4437979" y="2912378"/>
                <a:ext cx="43217" cy="84774"/>
              </a:xfrm>
              <a:custGeom>
                <a:avLst/>
                <a:gdLst/>
                <a:ahLst/>
                <a:cxnLst/>
                <a:rect l="l" t="t" r="r" b="b"/>
                <a:pathLst>
                  <a:path w="651" h="1277" extrusionOk="0">
                    <a:moveTo>
                      <a:pt x="539" y="1"/>
                    </a:moveTo>
                    <a:cubicBezTo>
                      <a:pt x="505" y="7"/>
                      <a:pt x="470" y="14"/>
                      <a:pt x="389" y="30"/>
                    </a:cubicBezTo>
                    <a:cubicBezTo>
                      <a:pt x="1" y="1276"/>
                      <a:pt x="44" y="1053"/>
                      <a:pt x="125" y="1191"/>
                    </a:cubicBezTo>
                    <a:cubicBezTo>
                      <a:pt x="388" y="964"/>
                      <a:pt x="480" y="652"/>
                      <a:pt x="586" y="351"/>
                    </a:cubicBezTo>
                    <a:cubicBezTo>
                      <a:pt x="625" y="236"/>
                      <a:pt x="650" y="105"/>
                      <a:pt x="5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12084;p47"/>
              <p:cNvSpPr/>
              <p:nvPr/>
            </p:nvSpPr>
            <p:spPr>
              <a:xfrm>
                <a:off x="3952032" y="3292040"/>
                <a:ext cx="34056" cy="95462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438" extrusionOk="0">
                    <a:moveTo>
                      <a:pt x="383" y="0"/>
                    </a:moveTo>
                    <a:cubicBezTo>
                      <a:pt x="330" y="42"/>
                      <a:pt x="267" y="65"/>
                      <a:pt x="253" y="107"/>
                    </a:cubicBezTo>
                    <a:cubicBezTo>
                      <a:pt x="119" y="515"/>
                      <a:pt x="56" y="935"/>
                      <a:pt x="1" y="1438"/>
                    </a:cubicBezTo>
                    <a:cubicBezTo>
                      <a:pt x="320" y="1127"/>
                      <a:pt x="332" y="772"/>
                      <a:pt x="432" y="460"/>
                    </a:cubicBezTo>
                    <a:cubicBezTo>
                      <a:pt x="476" y="319"/>
                      <a:pt x="512" y="151"/>
                      <a:pt x="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12085;p47"/>
              <p:cNvSpPr/>
              <p:nvPr/>
            </p:nvSpPr>
            <p:spPr>
              <a:xfrm>
                <a:off x="4680089" y="2567701"/>
                <a:ext cx="46005" cy="116107"/>
              </a:xfrm>
              <a:custGeom>
                <a:avLst/>
                <a:gdLst/>
                <a:ahLst/>
                <a:cxnLst/>
                <a:rect l="l" t="t" r="r" b="b"/>
                <a:pathLst>
                  <a:path w="693" h="1749" extrusionOk="0">
                    <a:moveTo>
                      <a:pt x="440" y="114"/>
                    </a:moveTo>
                    <a:cubicBezTo>
                      <a:pt x="225" y="603"/>
                      <a:pt x="107" y="1078"/>
                      <a:pt x="7" y="1562"/>
                    </a:cubicBezTo>
                    <a:cubicBezTo>
                      <a:pt x="1" y="1598"/>
                      <a:pt x="39" y="1642"/>
                      <a:pt x="84" y="1749"/>
                    </a:cubicBezTo>
                    <a:cubicBezTo>
                      <a:pt x="693" y="0"/>
                      <a:pt x="614" y="274"/>
                      <a:pt x="581" y="147"/>
                    </a:cubicBezTo>
                    <a:cubicBezTo>
                      <a:pt x="548" y="138"/>
                      <a:pt x="515" y="131"/>
                      <a:pt x="440" y="1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12086;p47"/>
              <p:cNvSpPr/>
              <p:nvPr/>
            </p:nvSpPr>
            <p:spPr>
              <a:xfrm>
                <a:off x="2888460" y="2506427"/>
                <a:ext cx="29740" cy="8835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31" extrusionOk="0">
                    <a:moveTo>
                      <a:pt x="166" y="0"/>
                    </a:moveTo>
                    <a:lnTo>
                      <a:pt x="166" y="0"/>
                    </a:lnTo>
                    <a:cubicBezTo>
                      <a:pt x="64" y="309"/>
                      <a:pt x="0" y="32"/>
                      <a:pt x="356" y="1320"/>
                    </a:cubicBezTo>
                    <a:cubicBezTo>
                      <a:pt x="358" y="1330"/>
                      <a:pt x="416" y="1326"/>
                      <a:pt x="448" y="1329"/>
                    </a:cubicBezTo>
                    <a:cubicBezTo>
                      <a:pt x="434" y="457"/>
                      <a:pt x="434" y="457"/>
                      <a:pt x="1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12087;p47"/>
              <p:cNvSpPr/>
              <p:nvPr/>
            </p:nvSpPr>
            <p:spPr>
              <a:xfrm>
                <a:off x="4474956" y="3227048"/>
                <a:ext cx="61141" cy="89487"/>
              </a:xfrm>
              <a:custGeom>
                <a:avLst/>
                <a:gdLst/>
                <a:ahLst/>
                <a:cxnLst/>
                <a:rect l="l" t="t" r="r" b="b"/>
                <a:pathLst>
                  <a:path w="921" h="1348" extrusionOk="0">
                    <a:moveTo>
                      <a:pt x="724" y="0"/>
                    </a:moveTo>
                    <a:cubicBezTo>
                      <a:pt x="1" y="1347"/>
                      <a:pt x="102" y="1128"/>
                      <a:pt x="118" y="1245"/>
                    </a:cubicBezTo>
                    <a:cubicBezTo>
                      <a:pt x="392" y="1040"/>
                      <a:pt x="629" y="697"/>
                      <a:pt x="921" y="54"/>
                    </a:cubicBezTo>
                    <a:cubicBezTo>
                      <a:pt x="846" y="33"/>
                      <a:pt x="800" y="21"/>
                      <a:pt x="7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12088;p47"/>
              <p:cNvSpPr/>
              <p:nvPr/>
            </p:nvSpPr>
            <p:spPr>
              <a:xfrm>
                <a:off x="4422776" y="2648161"/>
                <a:ext cx="40362" cy="766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155" extrusionOk="0">
                    <a:moveTo>
                      <a:pt x="311" y="0"/>
                    </a:moveTo>
                    <a:cubicBezTo>
                      <a:pt x="91" y="440"/>
                      <a:pt x="11" y="749"/>
                      <a:pt x="0" y="1155"/>
                    </a:cubicBezTo>
                    <a:cubicBezTo>
                      <a:pt x="30" y="1137"/>
                      <a:pt x="78" y="1127"/>
                      <a:pt x="91" y="1100"/>
                    </a:cubicBezTo>
                    <a:cubicBezTo>
                      <a:pt x="607" y="9"/>
                      <a:pt x="501" y="222"/>
                      <a:pt x="471" y="15"/>
                    </a:cubicBezTo>
                    <a:cubicBezTo>
                      <a:pt x="411" y="10"/>
                      <a:pt x="376" y="8"/>
                      <a:pt x="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12089;p47"/>
              <p:cNvSpPr/>
              <p:nvPr/>
            </p:nvSpPr>
            <p:spPr>
              <a:xfrm>
                <a:off x="3971749" y="3439882"/>
                <a:ext cx="32529" cy="79596"/>
              </a:xfrm>
              <a:custGeom>
                <a:avLst/>
                <a:gdLst/>
                <a:ahLst/>
                <a:cxnLst/>
                <a:rect l="l" t="t" r="r" b="b"/>
                <a:pathLst>
                  <a:path w="490" h="1199" extrusionOk="0">
                    <a:moveTo>
                      <a:pt x="411" y="1"/>
                    </a:moveTo>
                    <a:cubicBezTo>
                      <a:pt x="144" y="221"/>
                      <a:pt x="87" y="375"/>
                      <a:pt x="1" y="1199"/>
                    </a:cubicBezTo>
                    <a:cubicBezTo>
                      <a:pt x="257" y="888"/>
                      <a:pt x="411" y="527"/>
                      <a:pt x="482" y="129"/>
                    </a:cubicBezTo>
                    <a:cubicBezTo>
                      <a:pt x="490" y="93"/>
                      <a:pt x="438" y="45"/>
                      <a:pt x="4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12090;p47"/>
              <p:cNvSpPr/>
              <p:nvPr/>
            </p:nvSpPr>
            <p:spPr>
              <a:xfrm>
                <a:off x="4583895" y="3052386"/>
                <a:ext cx="63730" cy="76940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159" extrusionOk="0">
                    <a:moveTo>
                      <a:pt x="739" y="1"/>
                    </a:moveTo>
                    <a:lnTo>
                      <a:pt x="739" y="1"/>
                    </a:lnTo>
                    <a:cubicBezTo>
                      <a:pt x="431" y="287"/>
                      <a:pt x="165" y="702"/>
                      <a:pt x="0" y="1159"/>
                    </a:cubicBezTo>
                    <a:cubicBezTo>
                      <a:pt x="59" y="1133"/>
                      <a:pt x="119" y="1125"/>
                      <a:pt x="147" y="1091"/>
                    </a:cubicBezTo>
                    <a:cubicBezTo>
                      <a:pt x="741" y="367"/>
                      <a:pt x="959" y="65"/>
                      <a:pt x="7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12091;p47"/>
              <p:cNvSpPr/>
              <p:nvPr/>
            </p:nvSpPr>
            <p:spPr>
              <a:xfrm>
                <a:off x="2216433" y="2746214"/>
                <a:ext cx="27351" cy="7209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1086" extrusionOk="0">
                    <a:moveTo>
                      <a:pt x="150" y="1"/>
                    </a:moveTo>
                    <a:cubicBezTo>
                      <a:pt x="104" y="21"/>
                      <a:pt x="57" y="42"/>
                      <a:pt x="1" y="68"/>
                    </a:cubicBezTo>
                    <a:cubicBezTo>
                      <a:pt x="1" y="462"/>
                      <a:pt x="92" y="814"/>
                      <a:pt x="411" y="1085"/>
                    </a:cubicBezTo>
                    <a:cubicBezTo>
                      <a:pt x="309" y="299"/>
                      <a:pt x="344" y="165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12092;p47"/>
              <p:cNvSpPr/>
              <p:nvPr/>
            </p:nvSpPr>
            <p:spPr>
              <a:xfrm>
                <a:off x="4159489" y="2580713"/>
                <a:ext cx="37109" cy="78932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189" extrusionOk="0">
                    <a:moveTo>
                      <a:pt x="402" y="0"/>
                    </a:moveTo>
                    <a:cubicBezTo>
                      <a:pt x="389" y="0"/>
                      <a:pt x="378" y="2"/>
                      <a:pt x="374" y="8"/>
                    </a:cubicBezTo>
                    <a:cubicBezTo>
                      <a:pt x="115" y="351"/>
                      <a:pt x="113" y="780"/>
                      <a:pt x="1" y="1188"/>
                    </a:cubicBezTo>
                    <a:cubicBezTo>
                      <a:pt x="267" y="954"/>
                      <a:pt x="381" y="630"/>
                      <a:pt x="506" y="312"/>
                    </a:cubicBezTo>
                    <a:cubicBezTo>
                      <a:pt x="543" y="212"/>
                      <a:pt x="559" y="100"/>
                      <a:pt x="471" y="5"/>
                    </a:cubicBezTo>
                    <a:cubicBezTo>
                      <a:pt x="450" y="5"/>
                      <a:pt x="423" y="0"/>
                      <a:pt x="4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12093;p47"/>
              <p:cNvSpPr/>
              <p:nvPr/>
            </p:nvSpPr>
            <p:spPr>
              <a:xfrm>
                <a:off x="2878635" y="2613441"/>
                <a:ext cx="26222" cy="93536"/>
              </a:xfrm>
              <a:custGeom>
                <a:avLst/>
                <a:gdLst/>
                <a:ahLst/>
                <a:cxnLst/>
                <a:rect l="l" t="t" r="r" b="b"/>
                <a:pathLst>
                  <a:path w="395" h="1409" extrusionOk="0">
                    <a:moveTo>
                      <a:pt x="57" y="0"/>
                    </a:moveTo>
                    <a:cubicBezTo>
                      <a:pt x="39" y="111"/>
                      <a:pt x="0" y="198"/>
                      <a:pt x="17" y="270"/>
                    </a:cubicBezTo>
                    <a:cubicBezTo>
                      <a:pt x="106" y="626"/>
                      <a:pt x="92" y="1011"/>
                      <a:pt x="330" y="1409"/>
                    </a:cubicBezTo>
                    <a:cubicBezTo>
                      <a:pt x="395" y="913"/>
                      <a:pt x="355" y="507"/>
                      <a:pt x="214" y="112"/>
                    </a:cubicBezTo>
                    <a:cubicBezTo>
                      <a:pt x="201" y="73"/>
                      <a:pt x="133" y="53"/>
                      <a:pt x="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12094;p47"/>
              <p:cNvSpPr/>
              <p:nvPr/>
            </p:nvSpPr>
            <p:spPr>
              <a:xfrm>
                <a:off x="2617472" y="2830059"/>
                <a:ext cx="44279" cy="99312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496" extrusionOk="0">
                    <a:moveTo>
                      <a:pt x="54" y="159"/>
                    </a:moveTo>
                    <a:cubicBezTo>
                      <a:pt x="34" y="202"/>
                      <a:pt x="1" y="240"/>
                      <a:pt x="9" y="266"/>
                    </a:cubicBezTo>
                    <a:cubicBezTo>
                      <a:pt x="147" y="699"/>
                      <a:pt x="344" y="1106"/>
                      <a:pt x="600" y="1496"/>
                    </a:cubicBezTo>
                    <a:cubicBezTo>
                      <a:pt x="628" y="1444"/>
                      <a:pt x="666" y="1405"/>
                      <a:pt x="659" y="1385"/>
                    </a:cubicBezTo>
                    <a:cubicBezTo>
                      <a:pt x="117" y="1"/>
                      <a:pt x="211" y="232"/>
                      <a:pt x="54" y="1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12095;p47"/>
              <p:cNvSpPr/>
              <p:nvPr/>
            </p:nvSpPr>
            <p:spPr>
              <a:xfrm>
                <a:off x="4312111" y="2483258"/>
                <a:ext cx="33790" cy="77471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167" extrusionOk="0">
                    <a:moveTo>
                      <a:pt x="347" y="1"/>
                    </a:moveTo>
                    <a:lnTo>
                      <a:pt x="347" y="1"/>
                    </a:lnTo>
                    <a:cubicBezTo>
                      <a:pt x="297" y="14"/>
                      <a:pt x="264" y="22"/>
                      <a:pt x="187" y="42"/>
                    </a:cubicBezTo>
                    <a:cubicBezTo>
                      <a:pt x="124" y="424"/>
                      <a:pt x="65" y="777"/>
                      <a:pt x="0" y="1167"/>
                    </a:cubicBezTo>
                    <a:cubicBezTo>
                      <a:pt x="238" y="1100"/>
                      <a:pt x="251" y="920"/>
                      <a:pt x="298" y="780"/>
                    </a:cubicBezTo>
                    <a:cubicBezTo>
                      <a:pt x="381" y="527"/>
                      <a:pt x="508" y="271"/>
                      <a:pt x="3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12096;p47"/>
              <p:cNvSpPr/>
              <p:nvPr/>
            </p:nvSpPr>
            <p:spPr>
              <a:xfrm>
                <a:off x="4104986" y="2992838"/>
                <a:ext cx="30205" cy="6592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93" extrusionOk="0">
                    <a:moveTo>
                      <a:pt x="274" y="1"/>
                    </a:moveTo>
                    <a:cubicBezTo>
                      <a:pt x="1" y="273"/>
                      <a:pt x="139" y="615"/>
                      <a:pt x="110" y="993"/>
                    </a:cubicBezTo>
                    <a:cubicBezTo>
                      <a:pt x="394" y="771"/>
                      <a:pt x="451" y="522"/>
                      <a:pt x="453" y="249"/>
                    </a:cubicBezTo>
                    <a:cubicBezTo>
                      <a:pt x="455" y="139"/>
                      <a:pt x="439" y="31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12097;p47"/>
              <p:cNvSpPr/>
              <p:nvPr/>
            </p:nvSpPr>
            <p:spPr>
              <a:xfrm>
                <a:off x="3556172" y="3384051"/>
                <a:ext cx="29674" cy="6997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54" extrusionOk="0">
                    <a:moveTo>
                      <a:pt x="252" y="1"/>
                    </a:moveTo>
                    <a:cubicBezTo>
                      <a:pt x="28" y="460"/>
                      <a:pt x="1" y="619"/>
                      <a:pt x="119" y="1053"/>
                    </a:cubicBezTo>
                    <a:cubicBezTo>
                      <a:pt x="429" y="240"/>
                      <a:pt x="335" y="507"/>
                      <a:pt x="446" y="71"/>
                    </a:cubicBezTo>
                    <a:cubicBezTo>
                      <a:pt x="369" y="43"/>
                      <a:pt x="309" y="22"/>
                      <a:pt x="2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12098;p47"/>
              <p:cNvSpPr/>
              <p:nvPr/>
            </p:nvSpPr>
            <p:spPr>
              <a:xfrm>
                <a:off x="4865837" y="3346344"/>
                <a:ext cx="92541" cy="38702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583" extrusionOk="0">
                    <a:moveTo>
                      <a:pt x="1102" y="1"/>
                    </a:moveTo>
                    <a:cubicBezTo>
                      <a:pt x="1060" y="1"/>
                      <a:pt x="1020" y="11"/>
                      <a:pt x="982" y="24"/>
                    </a:cubicBezTo>
                    <a:cubicBezTo>
                      <a:pt x="638" y="145"/>
                      <a:pt x="313" y="303"/>
                      <a:pt x="1" y="519"/>
                    </a:cubicBezTo>
                    <a:cubicBezTo>
                      <a:pt x="52" y="549"/>
                      <a:pt x="88" y="583"/>
                      <a:pt x="110" y="583"/>
                    </a:cubicBezTo>
                    <a:cubicBezTo>
                      <a:pt x="113" y="583"/>
                      <a:pt x="115" y="582"/>
                      <a:pt x="118" y="581"/>
                    </a:cubicBezTo>
                    <a:cubicBezTo>
                      <a:pt x="1393" y="120"/>
                      <a:pt x="1181" y="194"/>
                      <a:pt x="1253" y="61"/>
                    </a:cubicBezTo>
                    <a:cubicBezTo>
                      <a:pt x="1202" y="16"/>
                      <a:pt x="1151" y="1"/>
                      <a:pt x="11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12099;p47"/>
              <p:cNvSpPr/>
              <p:nvPr/>
            </p:nvSpPr>
            <p:spPr>
              <a:xfrm>
                <a:off x="3874228" y="2949621"/>
                <a:ext cx="27948" cy="79662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200" extrusionOk="0">
                    <a:moveTo>
                      <a:pt x="378" y="1"/>
                    </a:moveTo>
                    <a:cubicBezTo>
                      <a:pt x="105" y="198"/>
                      <a:pt x="80" y="273"/>
                      <a:pt x="0" y="1199"/>
                    </a:cubicBezTo>
                    <a:cubicBezTo>
                      <a:pt x="224" y="889"/>
                      <a:pt x="360" y="577"/>
                      <a:pt x="409" y="264"/>
                    </a:cubicBezTo>
                    <a:cubicBezTo>
                      <a:pt x="420" y="184"/>
                      <a:pt x="392" y="99"/>
                      <a:pt x="3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12100;p47"/>
              <p:cNvSpPr/>
              <p:nvPr/>
            </p:nvSpPr>
            <p:spPr>
              <a:xfrm>
                <a:off x="2721831" y="2996224"/>
                <a:ext cx="27284" cy="89952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355" extrusionOk="0">
                    <a:moveTo>
                      <a:pt x="104" y="1"/>
                    </a:moveTo>
                    <a:cubicBezTo>
                      <a:pt x="0" y="174"/>
                      <a:pt x="40" y="341"/>
                      <a:pt x="81" y="491"/>
                    </a:cubicBezTo>
                    <a:cubicBezTo>
                      <a:pt x="151" y="757"/>
                      <a:pt x="186" y="1043"/>
                      <a:pt x="410" y="1354"/>
                    </a:cubicBezTo>
                    <a:cubicBezTo>
                      <a:pt x="409" y="852"/>
                      <a:pt x="326" y="454"/>
                      <a:pt x="223" y="61"/>
                    </a:cubicBezTo>
                    <a:cubicBezTo>
                      <a:pt x="215" y="34"/>
                      <a:pt x="147" y="22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12101;p47"/>
              <p:cNvSpPr/>
              <p:nvPr/>
            </p:nvSpPr>
            <p:spPr>
              <a:xfrm>
                <a:off x="2859847" y="3247561"/>
                <a:ext cx="33060" cy="75679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140" extrusionOk="0">
                    <a:moveTo>
                      <a:pt x="116" y="1"/>
                    </a:moveTo>
                    <a:cubicBezTo>
                      <a:pt x="79" y="1"/>
                      <a:pt x="38" y="24"/>
                      <a:pt x="1" y="74"/>
                    </a:cubicBezTo>
                    <a:cubicBezTo>
                      <a:pt x="122" y="439"/>
                      <a:pt x="258" y="810"/>
                      <a:pt x="489" y="1139"/>
                    </a:cubicBezTo>
                    <a:cubicBezTo>
                      <a:pt x="497" y="739"/>
                      <a:pt x="394" y="378"/>
                      <a:pt x="193" y="48"/>
                    </a:cubicBezTo>
                    <a:cubicBezTo>
                      <a:pt x="174" y="18"/>
                      <a:pt x="147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12102;p47"/>
              <p:cNvSpPr/>
              <p:nvPr/>
            </p:nvSpPr>
            <p:spPr>
              <a:xfrm>
                <a:off x="2822140" y="3017202"/>
                <a:ext cx="34255" cy="86101"/>
              </a:xfrm>
              <a:custGeom>
                <a:avLst/>
                <a:gdLst/>
                <a:ahLst/>
                <a:cxnLst/>
                <a:rect l="l" t="t" r="r" b="b"/>
                <a:pathLst>
                  <a:path w="516" h="1297" extrusionOk="0">
                    <a:moveTo>
                      <a:pt x="44" y="0"/>
                    </a:moveTo>
                    <a:cubicBezTo>
                      <a:pt x="32" y="33"/>
                      <a:pt x="1" y="73"/>
                      <a:pt x="9" y="96"/>
                    </a:cubicBezTo>
                    <a:cubicBezTo>
                      <a:pt x="376" y="1185"/>
                      <a:pt x="416" y="1297"/>
                      <a:pt x="482" y="1297"/>
                    </a:cubicBezTo>
                    <a:cubicBezTo>
                      <a:pt x="492" y="1297"/>
                      <a:pt x="503" y="1294"/>
                      <a:pt x="515" y="1292"/>
                    </a:cubicBezTo>
                    <a:cubicBezTo>
                      <a:pt x="484" y="951"/>
                      <a:pt x="276" y="243"/>
                      <a:pt x="137" y="20"/>
                    </a:cubicBezTo>
                    <a:cubicBezTo>
                      <a:pt x="124" y="0"/>
                      <a:pt x="76" y="6"/>
                      <a:pt x="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12103;p47"/>
              <p:cNvSpPr/>
              <p:nvPr/>
            </p:nvSpPr>
            <p:spPr>
              <a:xfrm>
                <a:off x="2568611" y="3429127"/>
                <a:ext cx="41424" cy="67447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16" extrusionOk="0">
                    <a:moveTo>
                      <a:pt x="172" y="0"/>
                    </a:moveTo>
                    <a:cubicBezTo>
                      <a:pt x="114" y="46"/>
                      <a:pt x="73" y="76"/>
                      <a:pt x="1" y="133"/>
                    </a:cubicBezTo>
                    <a:cubicBezTo>
                      <a:pt x="121" y="445"/>
                      <a:pt x="249" y="705"/>
                      <a:pt x="424" y="939"/>
                    </a:cubicBezTo>
                    <a:cubicBezTo>
                      <a:pt x="446" y="967"/>
                      <a:pt x="474" y="1015"/>
                      <a:pt x="524" y="1015"/>
                    </a:cubicBezTo>
                    <a:cubicBezTo>
                      <a:pt x="550" y="1015"/>
                      <a:pt x="583" y="1002"/>
                      <a:pt x="624" y="966"/>
                    </a:cubicBezTo>
                    <a:cubicBezTo>
                      <a:pt x="426" y="678"/>
                      <a:pt x="434" y="288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12104;p47"/>
              <p:cNvSpPr/>
              <p:nvPr/>
            </p:nvSpPr>
            <p:spPr>
              <a:xfrm>
                <a:off x="2875780" y="3565485"/>
                <a:ext cx="32927" cy="74285"/>
              </a:xfrm>
              <a:custGeom>
                <a:avLst/>
                <a:gdLst/>
                <a:ahLst/>
                <a:cxnLst/>
                <a:rect l="l" t="t" r="r" b="b"/>
                <a:pathLst>
                  <a:path w="496" h="1119" extrusionOk="0">
                    <a:moveTo>
                      <a:pt x="91" y="0"/>
                    </a:moveTo>
                    <a:lnTo>
                      <a:pt x="91" y="0"/>
                    </a:lnTo>
                    <a:cubicBezTo>
                      <a:pt x="1" y="140"/>
                      <a:pt x="63" y="279"/>
                      <a:pt x="111" y="409"/>
                    </a:cubicBezTo>
                    <a:cubicBezTo>
                      <a:pt x="198" y="639"/>
                      <a:pt x="218" y="904"/>
                      <a:pt x="495" y="1119"/>
                    </a:cubicBezTo>
                    <a:cubicBezTo>
                      <a:pt x="272" y="87"/>
                      <a:pt x="272" y="87"/>
                      <a:pt x="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12105;p47"/>
              <p:cNvSpPr/>
              <p:nvPr/>
            </p:nvSpPr>
            <p:spPr>
              <a:xfrm>
                <a:off x="2809328" y="3080202"/>
                <a:ext cx="34985" cy="9127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375" extrusionOk="0">
                    <a:moveTo>
                      <a:pt x="2" y="153"/>
                    </a:moveTo>
                    <a:lnTo>
                      <a:pt x="2" y="153"/>
                    </a:lnTo>
                    <a:cubicBezTo>
                      <a:pt x="0" y="502"/>
                      <a:pt x="183" y="980"/>
                      <a:pt x="471" y="1374"/>
                    </a:cubicBezTo>
                    <a:cubicBezTo>
                      <a:pt x="489" y="1346"/>
                      <a:pt x="527" y="1308"/>
                      <a:pt x="518" y="1288"/>
                    </a:cubicBezTo>
                    <a:cubicBezTo>
                      <a:pt x="40" y="1"/>
                      <a:pt x="103" y="178"/>
                      <a:pt x="2" y="1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12106;p47"/>
              <p:cNvSpPr/>
              <p:nvPr/>
            </p:nvSpPr>
            <p:spPr>
              <a:xfrm>
                <a:off x="2031747" y="2292996"/>
                <a:ext cx="20712" cy="80127"/>
              </a:xfrm>
              <a:custGeom>
                <a:avLst/>
                <a:gdLst/>
                <a:ahLst/>
                <a:cxnLst/>
                <a:rect l="l" t="t" r="r" b="b"/>
                <a:pathLst>
                  <a:path w="312" h="1207" extrusionOk="0">
                    <a:moveTo>
                      <a:pt x="47" y="0"/>
                    </a:moveTo>
                    <a:lnTo>
                      <a:pt x="47" y="0"/>
                    </a:lnTo>
                    <a:cubicBezTo>
                      <a:pt x="0" y="391"/>
                      <a:pt x="4" y="767"/>
                      <a:pt x="228" y="1207"/>
                    </a:cubicBezTo>
                    <a:cubicBezTo>
                      <a:pt x="312" y="602"/>
                      <a:pt x="303" y="396"/>
                      <a:pt x="200" y="19"/>
                    </a:cubicBezTo>
                    <a:cubicBezTo>
                      <a:pt x="165" y="16"/>
                      <a:pt x="131" y="11"/>
                      <a:pt x="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12107;p47"/>
              <p:cNvSpPr/>
              <p:nvPr/>
            </p:nvSpPr>
            <p:spPr>
              <a:xfrm>
                <a:off x="4550901" y="2418532"/>
                <a:ext cx="33989" cy="54568"/>
              </a:xfrm>
              <a:custGeom>
                <a:avLst/>
                <a:gdLst/>
                <a:ahLst/>
                <a:cxnLst/>
                <a:rect l="l" t="t" r="r" b="b"/>
                <a:pathLst>
                  <a:path w="512" h="822" extrusionOk="0">
                    <a:moveTo>
                      <a:pt x="404" y="1"/>
                    </a:moveTo>
                    <a:cubicBezTo>
                      <a:pt x="330" y="20"/>
                      <a:pt x="282" y="34"/>
                      <a:pt x="208" y="55"/>
                    </a:cubicBezTo>
                    <a:cubicBezTo>
                      <a:pt x="140" y="306"/>
                      <a:pt x="70" y="564"/>
                      <a:pt x="1" y="821"/>
                    </a:cubicBezTo>
                    <a:cubicBezTo>
                      <a:pt x="320" y="647"/>
                      <a:pt x="511" y="394"/>
                      <a:pt x="4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12108;p47"/>
              <p:cNvSpPr/>
              <p:nvPr/>
            </p:nvSpPr>
            <p:spPr>
              <a:xfrm>
                <a:off x="4646962" y="3567277"/>
                <a:ext cx="84309" cy="26620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401" extrusionOk="0">
                    <a:moveTo>
                      <a:pt x="1011" y="0"/>
                    </a:moveTo>
                    <a:cubicBezTo>
                      <a:pt x="764" y="0"/>
                      <a:pt x="550" y="97"/>
                      <a:pt x="335" y="156"/>
                    </a:cubicBezTo>
                    <a:cubicBezTo>
                      <a:pt x="214" y="189"/>
                      <a:pt x="58" y="215"/>
                      <a:pt x="1" y="400"/>
                    </a:cubicBezTo>
                    <a:cubicBezTo>
                      <a:pt x="201" y="393"/>
                      <a:pt x="353" y="288"/>
                      <a:pt x="523" y="256"/>
                    </a:cubicBezTo>
                    <a:cubicBezTo>
                      <a:pt x="716" y="220"/>
                      <a:pt x="915" y="215"/>
                      <a:pt x="1110" y="181"/>
                    </a:cubicBezTo>
                    <a:cubicBezTo>
                      <a:pt x="1159" y="172"/>
                      <a:pt x="1197" y="104"/>
                      <a:pt x="1269" y="37"/>
                    </a:cubicBezTo>
                    <a:cubicBezTo>
                      <a:pt x="1179" y="11"/>
                      <a:pt x="1093" y="0"/>
                      <a:pt x="10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12109;p47"/>
              <p:cNvSpPr/>
              <p:nvPr/>
            </p:nvSpPr>
            <p:spPr>
              <a:xfrm>
                <a:off x="2974563" y="3589118"/>
                <a:ext cx="24164" cy="56228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47" extrusionOk="0">
                    <a:moveTo>
                      <a:pt x="160" y="0"/>
                    </a:moveTo>
                    <a:cubicBezTo>
                      <a:pt x="99" y="0"/>
                      <a:pt x="52" y="45"/>
                      <a:pt x="0" y="134"/>
                    </a:cubicBezTo>
                    <a:cubicBezTo>
                      <a:pt x="120" y="324"/>
                      <a:pt x="26" y="631"/>
                      <a:pt x="304" y="846"/>
                    </a:cubicBezTo>
                    <a:cubicBezTo>
                      <a:pt x="364" y="564"/>
                      <a:pt x="336" y="317"/>
                      <a:pt x="300" y="57"/>
                    </a:cubicBezTo>
                    <a:cubicBezTo>
                      <a:pt x="244" y="19"/>
                      <a:pt x="199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12110;p47"/>
              <p:cNvSpPr/>
              <p:nvPr/>
            </p:nvSpPr>
            <p:spPr>
              <a:xfrm>
                <a:off x="2705898" y="3296886"/>
                <a:ext cx="35914" cy="58751"/>
              </a:xfrm>
              <a:custGeom>
                <a:avLst/>
                <a:gdLst/>
                <a:ahLst/>
                <a:cxnLst/>
                <a:rect l="l" t="t" r="r" b="b"/>
                <a:pathLst>
                  <a:path w="541" h="885" extrusionOk="0">
                    <a:moveTo>
                      <a:pt x="168" y="0"/>
                    </a:moveTo>
                    <a:cubicBezTo>
                      <a:pt x="143" y="0"/>
                      <a:pt x="102" y="29"/>
                      <a:pt x="1" y="72"/>
                    </a:cubicBezTo>
                    <a:cubicBezTo>
                      <a:pt x="201" y="344"/>
                      <a:pt x="262" y="652"/>
                      <a:pt x="510" y="884"/>
                    </a:cubicBezTo>
                    <a:cubicBezTo>
                      <a:pt x="539" y="549"/>
                      <a:pt x="541" y="547"/>
                      <a:pt x="438" y="332"/>
                    </a:cubicBezTo>
                    <a:cubicBezTo>
                      <a:pt x="376" y="204"/>
                      <a:pt x="333" y="55"/>
                      <a:pt x="177" y="2"/>
                    </a:cubicBezTo>
                    <a:cubicBezTo>
                      <a:pt x="175" y="1"/>
                      <a:pt x="17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12111;p47"/>
              <p:cNvSpPr/>
              <p:nvPr/>
            </p:nvSpPr>
            <p:spPr>
              <a:xfrm>
                <a:off x="2544314" y="2716605"/>
                <a:ext cx="32396" cy="64261"/>
              </a:xfrm>
              <a:custGeom>
                <a:avLst/>
                <a:gdLst/>
                <a:ahLst/>
                <a:cxnLst/>
                <a:rect l="l" t="t" r="r" b="b"/>
                <a:pathLst>
                  <a:path w="488" h="968" extrusionOk="0">
                    <a:moveTo>
                      <a:pt x="189" y="14"/>
                    </a:moveTo>
                    <a:cubicBezTo>
                      <a:pt x="93" y="38"/>
                      <a:pt x="145" y="0"/>
                      <a:pt x="0" y="147"/>
                    </a:cubicBezTo>
                    <a:cubicBezTo>
                      <a:pt x="145" y="410"/>
                      <a:pt x="209" y="690"/>
                      <a:pt x="447" y="968"/>
                    </a:cubicBezTo>
                    <a:cubicBezTo>
                      <a:pt x="487" y="555"/>
                      <a:pt x="401" y="265"/>
                      <a:pt x="189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12112;p47"/>
              <p:cNvSpPr/>
              <p:nvPr/>
            </p:nvSpPr>
            <p:spPr>
              <a:xfrm>
                <a:off x="4605604" y="3423286"/>
                <a:ext cx="55763" cy="42022"/>
              </a:xfrm>
              <a:custGeom>
                <a:avLst/>
                <a:gdLst/>
                <a:ahLst/>
                <a:cxnLst/>
                <a:rect l="l" t="t" r="r" b="b"/>
                <a:pathLst>
                  <a:path w="840" h="633" extrusionOk="0">
                    <a:moveTo>
                      <a:pt x="644" y="2"/>
                    </a:moveTo>
                    <a:cubicBezTo>
                      <a:pt x="69" y="527"/>
                      <a:pt x="253" y="351"/>
                      <a:pt x="1" y="632"/>
                    </a:cubicBezTo>
                    <a:cubicBezTo>
                      <a:pt x="462" y="518"/>
                      <a:pt x="629" y="426"/>
                      <a:pt x="783" y="213"/>
                    </a:cubicBezTo>
                    <a:cubicBezTo>
                      <a:pt x="826" y="155"/>
                      <a:pt x="840" y="72"/>
                      <a:pt x="766" y="18"/>
                    </a:cubicBezTo>
                    <a:cubicBezTo>
                      <a:pt x="744" y="1"/>
                      <a:pt x="701" y="8"/>
                      <a:pt x="644" y="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12113;p47"/>
              <p:cNvSpPr/>
              <p:nvPr/>
            </p:nvSpPr>
            <p:spPr>
              <a:xfrm>
                <a:off x="2641437" y="3448778"/>
                <a:ext cx="41424" cy="5417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816" extrusionOk="0">
                    <a:moveTo>
                      <a:pt x="135" y="1"/>
                    </a:moveTo>
                    <a:cubicBezTo>
                      <a:pt x="92" y="25"/>
                      <a:pt x="45" y="50"/>
                      <a:pt x="0" y="74"/>
                    </a:cubicBezTo>
                    <a:cubicBezTo>
                      <a:pt x="133" y="413"/>
                      <a:pt x="177" y="464"/>
                      <a:pt x="623" y="815"/>
                    </a:cubicBezTo>
                    <a:cubicBezTo>
                      <a:pt x="494" y="305"/>
                      <a:pt x="447" y="229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12114;p47"/>
              <p:cNvSpPr/>
              <p:nvPr/>
            </p:nvSpPr>
            <p:spPr>
              <a:xfrm>
                <a:off x="2714130" y="3567078"/>
                <a:ext cx="33724" cy="47399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14" extrusionOk="0">
                    <a:moveTo>
                      <a:pt x="228" y="1"/>
                    </a:moveTo>
                    <a:cubicBezTo>
                      <a:pt x="75" y="13"/>
                      <a:pt x="75" y="13"/>
                      <a:pt x="0" y="146"/>
                    </a:cubicBezTo>
                    <a:cubicBezTo>
                      <a:pt x="375" y="651"/>
                      <a:pt x="409" y="713"/>
                      <a:pt x="451" y="713"/>
                    </a:cubicBezTo>
                    <a:cubicBezTo>
                      <a:pt x="465" y="713"/>
                      <a:pt x="479" y="706"/>
                      <a:pt x="507" y="706"/>
                    </a:cubicBezTo>
                    <a:cubicBezTo>
                      <a:pt x="501" y="301"/>
                      <a:pt x="501" y="300"/>
                      <a:pt x="2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12115;p47"/>
              <p:cNvSpPr/>
              <p:nvPr/>
            </p:nvSpPr>
            <p:spPr>
              <a:xfrm>
                <a:off x="2528182" y="2623266"/>
                <a:ext cx="33657" cy="51714"/>
              </a:xfrm>
              <a:custGeom>
                <a:avLst/>
                <a:gdLst/>
                <a:ahLst/>
                <a:cxnLst/>
                <a:rect l="l" t="t" r="r" b="b"/>
                <a:pathLst>
                  <a:path w="507" h="779" extrusionOk="0">
                    <a:moveTo>
                      <a:pt x="84" y="1"/>
                    </a:moveTo>
                    <a:cubicBezTo>
                      <a:pt x="54" y="51"/>
                      <a:pt x="1" y="102"/>
                      <a:pt x="10" y="138"/>
                    </a:cubicBezTo>
                    <a:cubicBezTo>
                      <a:pt x="75" y="394"/>
                      <a:pt x="202" y="612"/>
                      <a:pt x="425" y="778"/>
                    </a:cubicBezTo>
                    <a:cubicBezTo>
                      <a:pt x="507" y="625"/>
                      <a:pt x="470" y="503"/>
                      <a:pt x="420" y="389"/>
                    </a:cubicBezTo>
                    <a:cubicBezTo>
                      <a:pt x="369" y="276"/>
                      <a:pt x="307" y="167"/>
                      <a:pt x="235" y="66"/>
                    </a:cubicBezTo>
                    <a:cubicBezTo>
                      <a:pt x="209" y="30"/>
                      <a:pt x="142" y="24"/>
                      <a:pt x="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12116;p47"/>
              <p:cNvSpPr/>
              <p:nvPr/>
            </p:nvSpPr>
            <p:spPr>
              <a:xfrm>
                <a:off x="2691890" y="2636544"/>
                <a:ext cx="28346" cy="65323"/>
              </a:xfrm>
              <a:custGeom>
                <a:avLst/>
                <a:gdLst/>
                <a:ahLst/>
                <a:cxnLst/>
                <a:rect l="l" t="t" r="r" b="b"/>
                <a:pathLst>
                  <a:path w="427" h="984" extrusionOk="0">
                    <a:moveTo>
                      <a:pt x="106" y="1"/>
                    </a:moveTo>
                    <a:cubicBezTo>
                      <a:pt x="74" y="1"/>
                      <a:pt x="37" y="20"/>
                      <a:pt x="0" y="66"/>
                    </a:cubicBezTo>
                    <a:cubicBezTo>
                      <a:pt x="96" y="376"/>
                      <a:pt x="192" y="696"/>
                      <a:pt x="383" y="983"/>
                    </a:cubicBezTo>
                    <a:cubicBezTo>
                      <a:pt x="427" y="645"/>
                      <a:pt x="337" y="342"/>
                      <a:pt x="186" y="56"/>
                    </a:cubicBezTo>
                    <a:cubicBezTo>
                      <a:pt x="168" y="21"/>
                      <a:pt x="140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12117;p47"/>
              <p:cNvSpPr/>
              <p:nvPr/>
            </p:nvSpPr>
            <p:spPr>
              <a:xfrm>
                <a:off x="2660224" y="2122649"/>
                <a:ext cx="28479" cy="65588"/>
              </a:xfrm>
              <a:custGeom>
                <a:avLst/>
                <a:gdLst/>
                <a:ahLst/>
                <a:cxnLst/>
                <a:rect l="l" t="t" r="r" b="b"/>
                <a:pathLst>
                  <a:path w="429" h="988" extrusionOk="0">
                    <a:moveTo>
                      <a:pt x="46" y="1"/>
                    </a:moveTo>
                    <a:cubicBezTo>
                      <a:pt x="35" y="91"/>
                      <a:pt x="1" y="169"/>
                      <a:pt x="24" y="223"/>
                    </a:cubicBezTo>
                    <a:cubicBezTo>
                      <a:pt x="126" y="483"/>
                      <a:pt x="173" y="777"/>
                      <a:pt x="420" y="987"/>
                    </a:cubicBezTo>
                    <a:cubicBezTo>
                      <a:pt x="428" y="713"/>
                      <a:pt x="346" y="364"/>
                      <a:pt x="207" y="93"/>
                    </a:cubicBezTo>
                    <a:cubicBezTo>
                      <a:pt x="187" y="56"/>
                      <a:pt x="121" y="42"/>
                      <a:pt x="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12118;p47"/>
              <p:cNvSpPr/>
              <p:nvPr/>
            </p:nvSpPr>
            <p:spPr>
              <a:xfrm>
                <a:off x="2539800" y="3466702"/>
                <a:ext cx="40760" cy="59614"/>
              </a:xfrm>
              <a:custGeom>
                <a:avLst/>
                <a:gdLst/>
                <a:ahLst/>
                <a:cxnLst/>
                <a:rect l="l" t="t" r="r" b="b"/>
                <a:pathLst>
                  <a:path w="614" h="898" extrusionOk="0">
                    <a:moveTo>
                      <a:pt x="169" y="1"/>
                    </a:moveTo>
                    <a:cubicBezTo>
                      <a:pt x="95" y="19"/>
                      <a:pt x="48" y="32"/>
                      <a:pt x="0" y="43"/>
                    </a:cubicBezTo>
                    <a:cubicBezTo>
                      <a:pt x="191" y="581"/>
                      <a:pt x="310" y="751"/>
                      <a:pt x="614" y="898"/>
                    </a:cubicBezTo>
                    <a:cubicBezTo>
                      <a:pt x="456" y="580"/>
                      <a:pt x="314" y="293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12119;p47"/>
              <p:cNvSpPr/>
              <p:nvPr/>
            </p:nvSpPr>
            <p:spPr>
              <a:xfrm>
                <a:off x="2806938" y="3593168"/>
                <a:ext cx="33591" cy="53174"/>
              </a:xfrm>
              <a:custGeom>
                <a:avLst/>
                <a:gdLst/>
                <a:ahLst/>
                <a:cxnLst/>
                <a:rect l="l" t="t" r="r" b="b"/>
                <a:pathLst>
                  <a:path w="506" h="801" extrusionOk="0">
                    <a:moveTo>
                      <a:pt x="192" y="1"/>
                    </a:moveTo>
                    <a:cubicBezTo>
                      <a:pt x="149" y="15"/>
                      <a:pt x="101" y="30"/>
                      <a:pt x="0" y="61"/>
                    </a:cubicBezTo>
                    <a:cubicBezTo>
                      <a:pt x="145" y="359"/>
                      <a:pt x="228" y="630"/>
                      <a:pt x="505" y="800"/>
                    </a:cubicBezTo>
                    <a:cubicBezTo>
                      <a:pt x="442" y="335"/>
                      <a:pt x="442" y="335"/>
                      <a:pt x="1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12120;p47"/>
              <p:cNvSpPr/>
              <p:nvPr/>
            </p:nvSpPr>
            <p:spPr>
              <a:xfrm>
                <a:off x="4032492" y="2771241"/>
                <a:ext cx="27948" cy="60809"/>
              </a:xfrm>
              <a:custGeom>
                <a:avLst/>
                <a:gdLst/>
                <a:ahLst/>
                <a:cxnLst/>
                <a:rect l="l" t="t" r="r" b="b"/>
                <a:pathLst>
                  <a:path w="421" h="916" extrusionOk="0">
                    <a:moveTo>
                      <a:pt x="223" y="0"/>
                    </a:moveTo>
                    <a:cubicBezTo>
                      <a:pt x="123" y="287"/>
                      <a:pt x="1" y="554"/>
                      <a:pt x="7" y="916"/>
                    </a:cubicBezTo>
                    <a:cubicBezTo>
                      <a:pt x="294" y="665"/>
                      <a:pt x="341" y="368"/>
                      <a:pt x="421" y="74"/>
                    </a:cubicBezTo>
                    <a:cubicBezTo>
                      <a:pt x="356" y="49"/>
                      <a:pt x="309" y="32"/>
                      <a:pt x="2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12121;p47"/>
              <p:cNvSpPr/>
              <p:nvPr/>
            </p:nvSpPr>
            <p:spPr>
              <a:xfrm>
                <a:off x="2778259" y="2883367"/>
                <a:ext cx="31002" cy="64991"/>
              </a:xfrm>
              <a:custGeom>
                <a:avLst/>
                <a:gdLst/>
                <a:ahLst/>
                <a:cxnLst/>
                <a:rect l="l" t="t" r="r" b="b"/>
                <a:pathLst>
                  <a:path w="467" h="979" extrusionOk="0">
                    <a:moveTo>
                      <a:pt x="118" y="1"/>
                    </a:moveTo>
                    <a:cubicBezTo>
                      <a:pt x="86" y="1"/>
                      <a:pt x="46" y="21"/>
                      <a:pt x="1" y="75"/>
                    </a:cubicBezTo>
                    <a:cubicBezTo>
                      <a:pt x="182" y="345"/>
                      <a:pt x="177" y="713"/>
                      <a:pt x="422" y="979"/>
                    </a:cubicBezTo>
                    <a:lnTo>
                      <a:pt x="452" y="952"/>
                    </a:lnTo>
                    <a:cubicBezTo>
                      <a:pt x="466" y="629"/>
                      <a:pt x="324" y="348"/>
                      <a:pt x="200" y="65"/>
                    </a:cubicBezTo>
                    <a:cubicBezTo>
                      <a:pt x="186" y="31"/>
                      <a:pt x="157" y="1"/>
                      <a:pt x="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12122;p47"/>
              <p:cNvSpPr/>
              <p:nvPr/>
            </p:nvSpPr>
            <p:spPr>
              <a:xfrm>
                <a:off x="2515569" y="2791356"/>
                <a:ext cx="32329" cy="60344"/>
              </a:xfrm>
              <a:custGeom>
                <a:avLst/>
                <a:gdLst/>
                <a:ahLst/>
                <a:cxnLst/>
                <a:rect l="l" t="t" r="r" b="b"/>
                <a:pathLst>
                  <a:path w="487" h="909" extrusionOk="0">
                    <a:moveTo>
                      <a:pt x="133" y="1"/>
                    </a:moveTo>
                    <a:cubicBezTo>
                      <a:pt x="101" y="1"/>
                      <a:pt x="50" y="6"/>
                      <a:pt x="0" y="6"/>
                    </a:cubicBezTo>
                    <a:cubicBezTo>
                      <a:pt x="79" y="345"/>
                      <a:pt x="142" y="653"/>
                      <a:pt x="387" y="908"/>
                    </a:cubicBezTo>
                    <a:cubicBezTo>
                      <a:pt x="420" y="781"/>
                      <a:pt x="486" y="904"/>
                      <a:pt x="163" y="7"/>
                    </a:cubicBezTo>
                    <a:cubicBezTo>
                      <a:pt x="161" y="2"/>
                      <a:pt x="150" y="1"/>
                      <a:pt x="1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12123;p47"/>
              <p:cNvSpPr/>
              <p:nvPr/>
            </p:nvSpPr>
            <p:spPr>
              <a:xfrm>
                <a:off x="3036966" y="1933116"/>
                <a:ext cx="14007" cy="98515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484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0" y="519"/>
                      <a:pt x="4" y="1052"/>
                      <a:pt x="103" y="1483"/>
                    </a:cubicBezTo>
                    <a:cubicBezTo>
                      <a:pt x="202" y="1043"/>
                      <a:pt x="211" y="537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12124;p47"/>
              <p:cNvSpPr/>
              <p:nvPr/>
            </p:nvSpPr>
            <p:spPr>
              <a:xfrm>
                <a:off x="3618973" y="3376682"/>
                <a:ext cx="29873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450" h="897" extrusionOk="0">
                    <a:moveTo>
                      <a:pt x="341" y="0"/>
                    </a:moveTo>
                    <a:cubicBezTo>
                      <a:pt x="59" y="443"/>
                      <a:pt x="31" y="522"/>
                      <a:pt x="1" y="896"/>
                    </a:cubicBezTo>
                    <a:cubicBezTo>
                      <a:pt x="231" y="642"/>
                      <a:pt x="395" y="399"/>
                      <a:pt x="446" y="88"/>
                    </a:cubicBezTo>
                    <a:cubicBezTo>
                      <a:pt x="450" y="72"/>
                      <a:pt x="400" y="48"/>
                      <a:pt x="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12125;p47"/>
              <p:cNvSpPr/>
              <p:nvPr/>
            </p:nvSpPr>
            <p:spPr>
              <a:xfrm>
                <a:off x="4735853" y="3311558"/>
                <a:ext cx="39632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597" h="637" extrusionOk="0">
                    <a:moveTo>
                      <a:pt x="555" y="1"/>
                    </a:moveTo>
                    <a:cubicBezTo>
                      <a:pt x="254" y="132"/>
                      <a:pt x="131" y="388"/>
                      <a:pt x="0" y="637"/>
                    </a:cubicBezTo>
                    <a:cubicBezTo>
                      <a:pt x="268" y="566"/>
                      <a:pt x="449" y="398"/>
                      <a:pt x="577" y="175"/>
                    </a:cubicBezTo>
                    <a:cubicBezTo>
                      <a:pt x="597" y="142"/>
                      <a:pt x="566" y="81"/>
                      <a:pt x="5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12126;p47"/>
              <p:cNvSpPr/>
              <p:nvPr/>
            </p:nvSpPr>
            <p:spPr>
              <a:xfrm>
                <a:off x="4538554" y="2328711"/>
                <a:ext cx="21774" cy="51448"/>
              </a:xfrm>
              <a:custGeom>
                <a:avLst/>
                <a:gdLst/>
                <a:ahLst/>
                <a:cxnLst/>
                <a:rect l="l" t="t" r="r" b="b"/>
                <a:pathLst>
                  <a:path w="328" h="775" extrusionOk="0">
                    <a:moveTo>
                      <a:pt x="103" y="0"/>
                    </a:moveTo>
                    <a:cubicBezTo>
                      <a:pt x="1" y="235"/>
                      <a:pt x="1" y="470"/>
                      <a:pt x="99" y="774"/>
                    </a:cubicBezTo>
                    <a:cubicBezTo>
                      <a:pt x="272" y="500"/>
                      <a:pt x="327" y="272"/>
                      <a:pt x="246" y="17"/>
                    </a:cubicBezTo>
                    <a:cubicBezTo>
                      <a:pt x="191" y="11"/>
                      <a:pt x="156" y="7"/>
                      <a:pt x="1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12127;p47"/>
              <p:cNvSpPr/>
              <p:nvPr/>
            </p:nvSpPr>
            <p:spPr>
              <a:xfrm>
                <a:off x="4449264" y="3069514"/>
                <a:ext cx="27948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421" h="690" extrusionOk="0">
                    <a:moveTo>
                      <a:pt x="221" y="0"/>
                    </a:moveTo>
                    <a:cubicBezTo>
                      <a:pt x="93" y="220"/>
                      <a:pt x="14" y="422"/>
                      <a:pt x="1" y="689"/>
                    </a:cubicBezTo>
                    <a:cubicBezTo>
                      <a:pt x="262" y="546"/>
                      <a:pt x="341" y="335"/>
                      <a:pt x="421" y="95"/>
                    </a:cubicBezTo>
                    <a:cubicBezTo>
                      <a:pt x="351" y="61"/>
                      <a:pt x="294" y="35"/>
                      <a:pt x="2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12128;p47"/>
              <p:cNvSpPr/>
              <p:nvPr/>
            </p:nvSpPr>
            <p:spPr>
              <a:xfrm>
                <a:off x="3651436" y="1821853"/>
                <a:ext cx="17194" cy="37242"/>
              </a:xfrm>
              <a:custGeom>
                <a:avLst/>
                <a:gdLst/>
                <a:ahLst/>
                <a:cxnLst/>
                <a:rect l="l" t="t" r="r" b="b"/>
                <a:pathLst>
                  <a:path w="259" h="561" extrusionOk="0">
                    <a:moveTo>
                      <a:pt x="129" y="0"/>
                    </a:moveTo>
                    <a:cubicBezTo>
                      <a:pt x="106" y="0"/>
                      <a:pt x="78" y="8"/>
                      <a:pt x="45" y="24"/>
                    </a:cubicBezTo>
                    <a:cubicBezTo>
                      <a:pt x="1" y="209"/>
                      <a:pt x="42" y="374"/>
                      <a:pt x="223" y="561"/>
                    </a:cubicBezTo>
                    <a:cubicBezTo>
                      <a:pt x="223" y="246"/>
                      <a:pt x="25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12129;p47"/>
              <p:cNvSpPr/>
              <p:nvPr/>
            </p:nvSpPr>
            <p:spPr>
              <a:xfrm>
                <a:off x="2711275" y="2091646"/>
                <a:ext cx="10688" cy="13609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05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7" y="77"/>
                      <a:pt x="1" y="146"/>
                      <a:pt x="91" y="204"/>
                    </a:cubicBezTo>
                    <a:cubicBezTo>
                      <a:pt x="160" y="127"/>
                      <a:pt x="157" y="58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12130;p47"/>
              <p:cNvSpPr/>
              <p:nvPr/>
            </p:nvSpPr>
            <p:spPr>
              <a:xfrm>
                <a:off x="2805676" y="2946500"/>
                <a:ext cx="9028" cy="1068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61" extrusionOk="0">
                    <a:moveTo>
                      <a:pt x="39" y="0"/>
                    </a:moveTo>
                    <a:lnTo>
                      <a:pt x="9" y="27"/>
                    </a:lnTo>
                    <a:cubicBezTo>
                      <a:pt x="20" y="81"/>
                      <a:pt x="0" y="157"/>
                      <a:pt x="95" y="161"/>
                    </a:cubicBezTo>
                    <a:cubicBezTo>
                      <a:pt x="135" y="83"/>
                      <a:pt x="115" y="32"/>
                      <a:pt x="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31" name="Google Shape;12131;p47"/>
            <p:cNvGrpSpPr/>
            <p:nvPr/>
          </p:nvGrpSpPr>
          <p:grpSpPr>
            <a:xfrm>
              <a:off x="1242150" y="300350"/>
              <a:ext cx="4778256" cy="2864072"/>
              <a:chOff x="1242150" y="300350"/>
              <a:chExt cx="4778256" cy="2864072"/>
            </a:xfrm>
          </p:grpSpPr>
          <p:sp>
            <p:nvSpPr>
              <p:cNvPr id="12132" name="Google Shape;12132;p47"/>
              <p:cNvSpPr/>
              <p:nvPr/>
            </p:nvSpPr>
            <p:spPr>
              <a:xfrm>
                <a:off x="1242150" y="300350"/>
                <a:ext cx="4210203" cy="2310928"/>
              </a:xfrm>
              <a:custGeom>
                <a:avLst/>
                <a:gdLst/>
                <a:ahLst/>
                <a:cxnLst/>
                <a:rect l="l" t="t" r="r" b="b"/>
                <a:pathLst>
                  <a:path w="63421" h="34811" extrusionOk="0">
                    <a:moveTo>
                      <a:pt x="24338" y="15283"/>
                    </a:moveTo>
                    <a:lnTo>
                      <a:pt x="24338" y="15283"/>
                    </a:lnTo>
                    <a:cubicBezTo>
                      <a:pt x="25816" y="15947"/>
                      <a:pt x="27238" y="16588"/>
                      <a:pt x="28663" y="17232"/>
                    </a:cubicBezTo>
                    <a:cubicBezTo>
                      <a:pt x="27076" y="19091"/>
                      <a:pt x="26685" y="19938"/>
                      <a:pt x="24674" y="21346"/>
                    </a:cubicBezTo>
                    <a:cubicBezTo>
                      <a:pt x="25167" y="19242"/>
                      <a:pt x="25468" y="17243"/>
                      <a:pt x="24338" y="15283"/>
                    </a:cubicBezTo>
                    <a:close/>
                    <a:moveTo>
                      <a:pt x="52022" y="1"/>
                    </a:moveTo>
                    <a:lnTo>
                      <a:pt x="52022" y="1"/>
                    </a:lnTo>
                    <a:cubicBezTo>
                      <a:pt x="51613" y="3"/>
                      <a:pt x="51453" y="290"/>
                      <a:pt x="51279" y="527"/>
                    </a:cubicBezTo>
                    <a:cubicBezTo>
                      <a:pt x="50113" y="2135"/>
                      <a:pt x="49906" y="3761"/>
                      <a:pt x="49209" y="5757"/>
                    </a:cubicBezTo>
                    <a:cubicBezTo>
                      <a:pt x="48205" y="8633"/>
                      <a:pt x="48779" y="10843"/>
                      <a:pt x="48972" y="12082"/>
                    </a:cubicBezTo>
                    <a:cubicBezTo>
                      <a:pt x="47386" y="9493"/>
                      <a:pt x="46308" y="6706"/>
                      <a:pt x="45370" y="3825"/>
                    </a:cubicBezTo>
                    <a:lnTo>
                      <a:pt x="45370" y="3825"/>
                    </a:lnTo>
                    <a:cubicBezTo>
                      <a:pt x="44344" y="5335"/>
                      <a:pt x="44760" y="6815"/>
                      <a:pt x="45814" y="10486"/>
                    </a:cubicBezTo>
                    <a:cubicBezTo>
                      <a:pt x="46272" y="12084"/>
                      <a:pt x="47090" y="13179"/>
                      <a:pt x="47668" y="14072"/>
                    </a:cubicBezTo>
                    <a:cubicBezTo>
                      <a:pt x="46359" y="13911"/>
                      <a:pt x="46133" y="14029"/>
                      <a:pt x="43286" y="12699"/>
                    </a:cubicBezTo>
                    <a:cubicBezTo>
                      <a:pt x="42957" y="12545"/>
                      <a:pt x="42766" y="12171"/>
                      <a:pt x="42348" y="12076"/>
                    </a:cubicBezTo>
                    <a:lnTo>
                      <a:pt x="42348" y="12076"/>
                    </a:lnTo>
                    <a:cubicBezTo>
                      <a:pt x="42556" y="13715"/>
                      <a:pt x="44424" y="14540"/>
                      <a:pt x="45844" y="15262"/>
                    </a:cubicBezTo>
                    <a:cubicBezTo>
                      <a:pt x="46279" y="15483"/>
                      <a:pt x="46740" y="15653"/>
                      <a:pt x="47213" y="15856"/>
                    </a:cubicBezTo>
                    <a:cubicBezTo>
                      <a:pt x="45190" y="17274"/>
                      <a:pt x="42988" y="17975"/>
                      <a:pt x="40572" y="17975"/>
                    </a:cubicBezTo>
                    <a:cubicBezTo>
                      <a:pt x="40457" y="17975"/>
                      <a:pt x="40341" y="17974"/>
                      <a:pt x="40225" y="17971"/>
                    </a:cubicBezTo>
                    <a:cubicBezTo>
                      <a:pt x="40825" y="17583"/>
                      <a:pt x="42141" y="17115"/>
                      <a:pt x="42760" y="15897"/>
                    </a:cubicBezTo>
                    <a:cubicBezTo>
                      <a:pt x="42888" y="15645"/>
                      <a:pt x="43043" y="15384"/>
                      <a:pt x="42926" y="15055"/>
                    </a:cubicBezTo>
                    <a:cubicBezTo>
                      <a:pt x="42870" y="15055"/>
                      <a:pt x="42818" y="15047"/>
                      <a:pt x="42772" y="15047"/>
                    </a:cubicBezTo>
                    <a:cubicBezTo>
                      <a:pt x="42746" y="15047"/>
                      <a:pt x="42722" y="15050"/>
                      <a:pt x="42700" y="15059"/>
                    </a:cubicBezTo>
                    <a:cubicBezTo>
                      <a:pt x="41686" y="15459"/>
                      <a:pt x="40610" y="15591"/>
                      <a:pt x="39546" y="15762"/>
                    </a:cubicBezTo>
                    <a:cubicBezTo>
                      <a:pt x="39083" y="15837"/>
                      <a:pt x="38618" y="15896"/>
                      <a:pt x="38154" y="15896"/>
                    </a:cubicBezTo>
                    <a:cubicBezTo>
                      <a:pt x="37675" y="15896"/>
                      <a:pt x="37197" y="15833"/>
                      <a:pt x="36725" y="15658"/>
                    </a:cubicBezTo>
                    <a:cubicBezTo>
                      <a:pt x="36623" y="15619"/>
                      <a:pt x="36535" y="15547"/>
                      <a:pt x="36373" y="15448"/>
                    </a:cubicBezTo>
                    <a:cubicBezTo>
                      <a:pt x="36675" y="15372"/>
                      <a:pt x="36886" y="15319"/>
                      <a:pt x="37097" y="15266"/>
                    </a:cubicBezTo>
                    <a:cubicBezTo>
                      <a:pt x="38702" y="14859"/>
                      <a:pt x="40656" y="13766"/>
                      <a:pt x="41300" y="12265"/>
                    </a:cubicBezTo>
                    <a:cubicBezTo>
                      <a:pt x="42417" y="9664"/>
                      <a:pt x="43040" y="8244"/>
                      <a:pt x="42858" y="6116"/>
                    </a:cubicBezTo>
                    <a:cubicBezTo>
                      <a:pt x="42783" y="5223"/>
                      <a:pt x="42502" y="4400"/>
                      <a:pt x="41961" y="3677"/>
                    </a:cubicBezTo>
                    <a:cubicBezTo>
                      <a:pt x="41895" y="3588"/>
                      <a:pt x="41790" y="3529"/>
                      <a:pt x="41702" y="3454"/>
                    </a:cubicBezTo>
                    <a:lnTo>
                      <a:pt x="41598" y="3498"/>
                    </a:lnTo>
                    <a:cubicBezTo>
                      <a:pt x="41620" y="3706"/>
                      <a:pt x="41625" y="3918"/>
                      <a:pt x="41670" y="4121"/>
                    </a:cubicBezTo>
                    <a:cubicBezTo>
                      <a:pt x="42011" y="5672"/>
                      <a:pt x="41124" y="7943"/>
                      <a:pt x="40435" y="9381"/>
                    </a:cubicBezTo>
                    <a:cubicBezTo>
                      <a:pt x="39394" y="11559"/>
                      <a:pt x="37282" y="12954"/>
                      <a:pt x="35443" y="12954"/>
                    </a:cubicBezTo>
                    <a:cubicBezTo>
                      <a:pt x="35375" y="12954"/>
                      <a:pt x="35307" y="12952"/>
                      <a:pt x="35239" y="12948"/>
                    </a:cubicBezTo>
                    <a:cubicBezTo>
                      <a:pt x="35215" y="12837"/>
                      <a:pt x="35164" y="12929"/>
                      <a:pt x="35490" y="12443"/>
                    </a:cubicBezTo>
                    <a:cubicBezTo>
                      <a:pt x="36514" y="10918"/>
                      <a:pt x="36822" y="9934"/>
                      <a:pt x="36797" y="7002"/>
                    </a:cubicBezTo>
                    <a:cubicBezTo>
                      <a:pt x="36783" y="5459"/>
                      <a:pt x="36339" y="3636"/>
                      <a:pt x="35180" y="2651"/>
                    </a:cubicBezTo>
                    <a:cubicBezTo>
                      <a:pt x="35098" y="2582"/>
                      <a:pt x="34983" y="2555"/>
                      <a:pt x="34757" y="2446"/>
                    </a:cubicBezTo>
                    <a:lnTo>
                      <a:pt x="34757" y="2446"/>
                    </a:lnTo>
                    <a:cubicBezTo>
                      <a:pt x="35197" y="3600"/>
                      <a:pt x="35219" y="4674"/>
                      <a:pt x="35154" y="5752"/>
                    </a:cubicBezTo>
                    <a:cubicBezTo>
                      <a:pt x="35089" y="6830"/>
                      <a:pt x="35017" y="7911"/>
                      <a:pt x="34644" y="8939"/>
                    </a:cubicBezTo>
                    <a:cubicBezTo>
                      <a:pt x="34281" y="9938"/>
                      <a:pt x="33909" y="10936"/>
                      <a:pt x="33263" y="11832"/>
                    </a:cubicBezTo>
                    <a:cubicBezTo>
                      <a:pt x="33072" y="11462"/>
                      <a:pt x="31679" y="8888"/>
                      <a:pt x="30893" y="6879"/>
                    </a:cubicBezTo>
                    <a:cubicBezTo>
                      <a:pt x="29780" y="4029"/>
                      <a:pt x="29298" y="1678"/>
                      <a:pt x="28995" y="573"/>
                    </a:cubicBezTo>
                    <a:cubicBezTo>
                      <a:pt x="28900" y="723"/>
                      <a:pt x="28887" y="850"/>
                      <a:pt x="28903" y="974"/>
                    </a:cubicBezTo>
                    <a:cubicBezTo>
                      <a:pt x="29233" y="3491"/>
                      <a:pt x="28866" y="2678"/>
                      <a:pt x="30708" y="8866"/>
                    </a:cubicBezTo>
                    <a:cubicBezTo>
                      <a:pt x="31307" y="10875"/>
                      <a:pt x="31701" y="11733"/>
                      <a:pt x="31930" y="12874"/>
                    </a:cubicBezTo>
                    <a:cubicBezTo>
                      <a:pt x="30455" y="11805"/>
                      <a:pt x="29084" y="10684"/>
                      <a:pt x="28254" y="9062"/>
                    </a:cubicBezTo>
                    <a:cubicBezTo>
                      <a:pt x="27447" y="7485"/>
                      <a:pt x="26709" y="5880"/>
                      <a:pt x="26664" y="4035"/>
                    </a:cubicBezTo>
                    <a:cubicBezTo>
                      <a:pt x="26292" y="4094"/>
                      <a:pt x="26178" y="4355"/>
                      <a:pt x="26059" y="4588"/>
                    </a:cubicBezTo>
                    <a:cubicBezTo>
                      <a:pt x="25707" y="5280"/>
                      <a:pt x="25659" y="6026"/>
                      <a:pt x="25692" y="6783"/>
                    </a:cubicBezTo>
                    <a:cubicBezTo>
                      <a:pt x="25747" y="8069"/>
                      <a:pt x="26201" y="9244"/>
                      <a:pt x="26683" y="10417"/>
                    </a:cubicBezTo>
                    <a:cubicBezTo>
                      <a:pt x="27998" y="13614"/>
                      <a:pt x="30468" y="14670"/>
                      <a:pt x="31179" y="15225"/>
                    </a:cubicBezTo>
                    <a:cubicBezTo>
                      <a:pt x="30471" y="15326"/>
                      <a:pt x="29638" y="15437"/>
                      <a:pt x="28851" y="15437"/>
                    </a:cubicBezTo>
                    <a:cubicBezTo>
                      <a:pt x="28369" y="15437"/>
                      <a:pt x="27903" y="15396"/>
                      <a:pt x="27493" y="15284"/>
                    </a:cubicBezTo>
                    <a:cubicBezTo>
                      <a:pt x="26148" y="14919"/>
                      <a:pt x="24846" y="14431"/>
                      <a:pt x="23604" y="13796"/>
                    </a:cubicBezTo>
                    <a:cubicBezTo>
                      <a:pt x="22882" y="13427"/>
                      <a:pt x="22222" y="12972"/>
                      <a:pt x="21717" y="12320"/>
                    </a:cubicBezTo>
                    <a:cubicBezTo>
                      <a:pt x="21663" y="12249"/>
                      <a:pt x="21575" y="12204"/>
                      <a:pt x="21488" y="12137"/>
                    </a:cubicBezTo>
                    <a:lnTo>
                      <a:pt x="21488" y="12137"/>
                    </a:lnTo>
                    <a:cubicBezTo>
                      <a:pt x="21466" y="12225"/>
                      <a:pt x="21435" y="12209"/>
                      <a:pt x="21534" y="12442"/>
                    </a:cubicBezTo>
                    <a:cubicBezTo>
                      <a:pt x="21862" y="13225"/>
                      <a:pt x="22423" y="13816"/>
                      <a:pt x="23079" y="14332"/>
                    </a:cubicBezTo>
                    <a:cubicBezTo>
                      <a:pt x="23235" y="14455"/>
                      <a:pt x="23422" y="14588"/>
                      <a:pt x="23487" y="14757"/>
                    </a:cubicBezTo>
                    <a:cubicBezTo>
                      <a:pt x="23642" y="15164"/>
                      <a:pt x="23800" y="15589"/>
                      <a:pt x="23841" y="16018"/>
                    </a:cubicBezTo>
                    <a:cubicBezTo>
                      <a:pt x="23985" y="17500"/>
                      <a:pt x="23741" y="18939"/>
                      <a:pt x="23203" y="20321"/>
                    </a:cubicBezTo>
                    <a:cubicBezTo>
                      <a:pt x="23090" y="20613"/>
                      <a:pt x="22874" y="20918"/>
                      <a:pt x="22619" y="21089"/>
                    </a:cubicBezTo>
                    <a:cubicBezTo>
                      <a:pt x="19939" y="22896"/>
                      <a:pt x="18696" y="22847"/>
                      <a:pt x="17689" y="22980"/>
                    </a:cubicBezTo>
                    <a:cubicBezTo>
                      <a:pt x="17822" y="22797"/>
                      <a:pt x="17868" y="22724"/>
                      <a:pt x="17923" y="22659"/>
                    </a:cubicBezTo>
                    <a:cubicBezTo>
                      <a:pt x="18968" y="21415"/>
                      <a:pt x="19336" y="19976"/>
                      <a:pt x="19040" y="18399"/>
                    </a:cubicBezTo>
                    <a:cubicBezTo>
                      <a:pt x="18691" y="16528"/>
                      <a:pt x="17912" y="14119"/>
                      <a:pt x="16910" y="12554"/>
                    </a:cubicBezTo>
                    <a:cubicBezTo>
                      <a:pt x="16638" y="12128"/>
                      <a:pt x="16260" y="11770"/>
                      <a:pt x="15917" y="11393"/>
                    </a:cubicBezTo>
                    <a:cubicBezTo>
                      <a:pt x="15847" y="11315"/>
                      <a:pt x="15726" y="11281"/>
                      <a:pt x="15641" y="11233"/>
                    </a:cubicBezTo>
                    <a:lnTo>
                      <a:pt x="15641" y="11233"/>
                    </a:lnTo>
                    <a:cubicBezTo>
                      <a:pt x="16431" y="13200"/>
                      <a:pt x="16395" y="12572"/>
                      <a:pt x="17141" y="16432"/>
                    </a:cubicBezTo>
                    <a:cubicBezTo>
                      <a:pt x="17491" y="18242"/>
                      <a:pt x="16936" y="20028"/>
                      <a:pt x="16112" y="21025"/>
                    </a:cubicBezTo>
                    <a:cubicBezTo>
                      <a:pt x="15695" y="20559"/>
                      <a:pt x="15208" y="19679"/>
                      <a:pt x="14566" y="18931"/>
                    </a:cubicBezTo>
                    <a:cubicBezTo>
                      <a:pt x="13249" y="17393"/>
                      <a:pt x="12173" y="15698"/>
                      <a:pt x="11169" y="13950"/>
                    </a:cubicBezTo>
                    <a:cubicBezTo>
                      <a:pt x="10739" y="13200"/>
                      <a:pt x="10393" y="12417"/>
                      <a:pt x="10233" y="11560"/>
                    </a:cubicBezTo>
                    <a:cubicBezTo>
                      <a:pt x="10217" y="11471"/>
                      <a:pt x="10146" y="11392"/>
                      <a:pt x="10041" y="11196"/>
                    </a:cubicBezTo>
                    <a:lnTo>
                      <a:pt x="10041" y="11196"/>
                    </a:lnTo>
                    <a:cubicBezTo>
                      <a:pt x="9969" y="11544"/>
                      <a:pt x="9657" y="12568"/>
                      <a:pt x="10089" y="14183"/>
                    </a:cubicBezTo>
                    <a:cubicBezTo>
                      <a:pt x="10938" y="17360"/>
                      <a:pt x="12586" y="19424"/>
                      <a:pt x="13271" y="20358"/>
                    </a:cubicBezTo>
                    <a:cubicBezTo>
                      <a:pt x="9566" y="19898"/>
                      <a:pt x="7084" y="19848"/>
                      <a:pt x="4020" y="17925"/>
                    </a:cubicBezTo>
                    <a:cubicBezTo>
                      <a:pt x="3264" y="17451"/>
                      <a:pt x="2432" y="17093"/>
                      <a:pt x="1634" y="16687"/>
                    </a:cubicBezTo>
                    <a:cubicBezTo>
                      <a:pt x="1544" y="16642"/>
                      <a:pt x="1436" y="16628"/>
                      <a:pt x="1246" y="16574"/>
                    </a:cubicBezTo>
                    <a:lnTo>
                      <a:pt x="1246" y="16574"/>
                    </a:lnTo>
                    <a:cubicBezTo>
                      <a:pt x="1271" y="16807"/>
                      <a:pt x="1270" y="16982"/>
                      <a:pt x="1311" y="17146"/>
                    </a:cubicBezTo>
                    <a:cubicBezTo>
                      <a:pt x="1472" y="17781"/>
                      <a:pt x="1805" y="18338"/>
                      <a:pt x="2254" y="18799"/>
                    </a:cubicBezTo>
                    <a:cubicBezTo>
                      <a:pt x="3622" y="20202"/>
                      <a:pt x="5124" y="21431"/>
                      <a:pt x="7100" y="21866"/>
                    </a:cubicBezTo>
                    <a:cubicBezTo>
                      <a:pt x="8319" y="22132"/>
                      <a:pt x="10850" y="22571"/>
                      <a:pt x="12072" y="22757"/>
                    </a:cubicBezTo>
                    <a:cubicBezTo>
                      <a:pt x="12070" y="22797"/>
                      <a:pt x="12068" y="22839"/>
                      <a:pt x="12065" y="22878"/>
                    </a:cubicBezTo>
                    <a:cubicBezTo>
                      <a:pt x="10329" y="23208"/>
                      <a:pt x="8610" y="23668"/>
                      <a:pt x="6831" y="23668"/>
                    </a:cubicBezTo>
                    <a:cubicBezTo>
                      <a:pt x="6577" y="23668"/>
                      <a:pt x="6322" y="23659"/>
                      <a:pt x="6065" y="23638"/>
                    </a:cubicBezTo>
                    <a:cubicBezTo>
                      <a:pt x="4029" y="23477"/>
                      <a:pt x="2032" y="23099"/>
                      <a:pt x="1" y="22490"/>
                    </a:cubicBezTo>
                    <a:lnTo>
                      <a:pt x="1" y="22490"/>
                    </a:lnTo>
                    <a:cubicBezTo>
                      <a:pt x="172" y="22938"/>
                      <a:pt x="441" y="23180"/>
                      <a:pt x="733" y="23400"/>
                    </a:cubicBezTo>
                    <a:cubicBezTo>
                      <a:pt x="2169" y="24481"/>
                      <a:pt x="3468" y="24681"/>
                      <a:pt x="6106" y="25359"/>
                    </a:cubicBezTo>
                    <a:cubicBezTo>
                      <a:pt x="7162" y="25629"/>
                      <a:pt x="8110" y="25724"/>
                      <a:pt x="8930" y="25724"/>
                    </a:cubicBezTo>
                    <a:cubicBezTo>
                      <a:pt x="10822" y="25724"/>
                      <a:pt x="12033" y="25221"/>
                      <a:pt x="12336" y="25221"/>
                    </a:cubicBezTo>
                    <a:cubicBezTo>
                      <a:pt x="9956" y="27235"/>
                      <a:pt x="7247" y="28459"/>
                      <a:pt x="4093" y="28827"/>
                    </a:cubicBezTo>
                    <a:cubicBezTo>
                      <a:pt x="4623" y="29269"/>
                      <a:pt x="5415" y="29414"/>
                      <a:pt x="6209" y="29414"/>
                    </a:cubicBezTo>
                    <a:cubicBezTo>
                      <a:pt x="6736" y="29414"/>
                      <a:pt x="7264" y="29350"/>
                      <a:pt x="7716" y="29268"/>
                    </a:cubicBezTo>
                    <a:cubicBezTo>
                      <a:pt x="9464" y="28948"/>
                      <a:pt x="10957" y="28232"/>
                      <a:pt x="12205" y="27710"/>
                    </a:cubicBezTo>
                    <a:lnTo>
                      <a:pt x="12205" y="27710"/>
                    </a:lnTo>
                    <a:cubicBezTo>
                      <a:pt x="12205" y="30325"/>
                      <a:pt x="11978" y="32041"/>
                      <a:pt x="13136" y="34078"/>
                    </a:cubicBezTo>
                    <a:cubicBezTo>
                      <a:pt x="13245" y="34269"/>
                      <a:pt x="13409" y="34431"/>
                      <a:pt x="13631" y="34709"/>
                    </a:cubicBezTo>
                    <a:cubicBezTo>
                      <a:pt x="13882" y="33653"/>
                      <a:pt x="13839" y="33317"/>
                      <a:pt x="14094" y="31775"/>
                    </a:cubicBezTo>
                    <a:cubicBezTo>
                      <a:pt x="14291" y="30585"/>
                      <a:pt x="14512" y="29399"/>
                      <a:pt x="14730" y="28211"/>
                    </a:cubicBezTo>
                    <a:cubicBezTo>
                      <a:pt x="14749" y="28103"/>
                      <a:pt x="14818" y="28003"/>
                      <a:pt x="14906" y="27806"/>
                    </a:cubicBezTo>
                    <a:cubicBezTo>
                      <a:pt x="15171" y="29305"/>
                      <a:pt x="15419" y="31647"/>
                      <a:pt x="18214" y="33907"/>
                    </a:cubicBezTo>
                    <a:cubicBezTo>
                      <a:pt x="19020" y="34559"/>
                      <a:pt x="19841" y="34810"/>
                      <a:pt x="20433" y="34810"/>
                    </a:cubicBezTo>
                    <a:cubicBezTo>
                      <a:pt x="20890" y="34810"/>
                      <a:pt x="21211" y="34660"/>
                      <a:pt x="21281" y="34428"/>
                    </a:cubicBezTo>
                    <a:cubicBezTo>
                      <a:pt x="21050" y="34165"/>
                      <a:pt x="20835" y="33963"/>
                      <a:pt x="20669" y="33727"/>
                    </a:cubicBezTo>
                    <a:cubicBezTo>
                      <a:pt x="17687" y="29460"/>
                      <a:pt x="17571" y="29620"/>
                      <a:pt x="17305" y="25934"/>
                    </a:cubicBezTo>
                    <a:lnTo>
                      <a:pt x="17305" y="25934"/>
                    </a:lnTo>
                    <a:cubicBezTo>
                      <a:pt x="18229" y="26690"/>
                      <a:pt x="19070" y="27832"/>
                      <a:pt x="22986" y="29671"/>
                    </a:cubicBezTo>
                    <a:cubicBezTo>
                      <a:pt x="23461" y="29894"/>
                      <a:pt x="23985" y="30030"/>
                      <a:pt x="24500" y="30144"/>
                    </a:cubicBezTo>
                    <a:cubicBezTo>
                      <a:pt x="24673" y="30182"/>
                      <a:pt x="24854" y="30193"/>
                      <a:pt x="25036" y="30193"/>
                    </a:cubicBezTo>
                    <a:cubicBezTo>
                      <a:pt x="25203" y="30193"/>
                      <a:pt x="25371" y="30183"/>
                      <a:pt x="25535" y="30176"/>
                    </a:cubicBezTo>
                    <a:cubicBezTo>
                      <a:pt x="25675" y="30170"/>
                      <a:pt x="25810" y="30070"/>
                      <a:pt x="26027" y="29981"/>
                    </a:cubicBezTo>
                    <a:cubicBezTo>
                      <a:pt x="25566" y="29756"/>
                      <a:pt x="25179" y="29620"/>
                      <a:pt x="24854" y="29396"/>
                    </a:cubicBezTo>
                    <a:cubicBezTo>
                      <a:pt x="23589" y="28525"/>
                      <a:pt x="20541" y="26516"/>
                      <a:pt x="19515" y="25265"/>
                    </a:cubicBezTo>
                    <a:cubicBezTo>
                      <a:pt x="20882" y="24911"/>
                      <a:pt x="22386" y="24494"/>
                      <a:pt x="23700" y="23132"/>
                    </a:cubicBezTo>
                    <a:cubicBezTo>
                      <a:pt x="23809" y="23018"/>
                      <a:pt x="23958" y="22915"/>
                      <a:pt x="24107" y="22875"/>
                    </a:cubicBezTo>
                    <a:cubicBezTo>
                      <a:pt x="25545" y="22491"/>
                      <a:pt x="26235" y="21897"/>
                      <a:pt x="30906" y="18796"/>
                    </a:cubicBezTo>
                    <a:cubicBezTo>
                      <a:pt x="31509" y="18396"/>
                      <a:pt x="31641" y="18410"/>
                      <a:pt x="31850" y="18346"/>
                    </a:cubicBezTo>
                    <a:lnTo>
                      <a:pt x="31850" y="18346"/>
                    </a:lnTo>
                    <a:cubicBezTo>
                      <a:pt x="31513" y="23012"/>
                      <a:pt x="31795" y="23351"/>
                      <a:pt x="28392" y="26914"/>
                    </a:cubicBezTo>
                    <a:cubicBezTo>
                      <a:pt x="28062" y="27258"/>
                      <a:pt x="27671" y="27536"/>
                      <a:pt x="27176" y="27620"/>
                    </a:cubicBezTo>
                    <a:cubicBezTo>
                      <a:pt x="27123" y="27627"/>
                      <a:pt x="27082" y="27701"/>
                      <a:pt x="27006" y="27770"/>
                    </a:cubicBezTo>
                    <a:cubicBezTo>
                      <a:pt x="27268" y="27984"/>
                      <a:pt x="27535" y="28056"/>
                      <a:pt x="27802" y="28056"/>
                    </a:cubicBezTo>
                    <a:cubicBezTo>
                      <a:pt x="28017" y="28056"/>
                      <a:pt x="28231" y="28010"/>
                      <a:pt x="28443" y="27956"/>
                    </a:cubicBezTo>
                    <a:cubicBezTo>
                      <a:pt x="29817" y="27608"/>
                      <a:pt x="30502" y="26803"/>
                      <a:pt x="32176" y="25169"/>
                    </a:cubicBezTo>
                    <a:cubicBezTo>
                      <a:pt x="34189" y="23202"/>
                      <a:pt x="34161" y="21039"/>
                      <a:pt x="34306" y="20044"/>
                    </a:cubicBezTo>
                    <a:cubicBezTo>
                      <a:pt x="34375" y="20066"/>
                      <a:pt x="34421" y="20067"/>
                      <a:pt x="34439" y="20089"/>
                    </a:cubicBezTo>
                    <a:cubicBezTo>
                      <a:pt x="34939" y="20754"/>
                      <a:pt x="35848" y="22678"/>
                      <a:pt x="38861" y="23866"/>
                    </a:cubicBezTo>
                    <a:cubicBezTo>
                      <a:pt x="39450" y="24098"/>
                      <a:pt x="40086" y="24229"/>
                      <a:pt x="40711" y="24341"/>
                    </a:cubicBezTo>
                    <a:cubicBezTo>
                      <a:pt x="40851" y="24366"/>
                      <a:pt x="40991" y="24378"/>
                      <a:pt x="41129" y="24378"/>
                    </a:cubicBezTo>
                    <a:cubicBezTo>
                      <a:pt x="41555" y="24378"/>
                      <a:pt x="41971" y="24262"/>
                      <a:pt x="42353" y="24036"/>
                    </a:cubicBezTo>
                    <a:cubicBezTo>
                      <a:pt x="42684" y="23839"/>
                      <a:pt x="42937" y="23577"/>
                      <a:pt x="42959" y="23047"/>
                    </a:cubicBezTo>
                    <a:lnTo>
                      <a:pt x="42959" y="23047"/>
                    </a:lnTo>
                    <a:cubicBezTo>
                      <a:pt x="42696" y="23210"/>
                      <a:pt x="42434" y="23281"/>
                      <a:pt x="42168" y="23281"/>
                    </a:cubicBezTo>
                    <a:cubicBezTo>
                      <a:pt x="41769" y="23281"/>
                      <a:pt x="41362" y="23120"/>
                      <a:pt x="40933" y="22864"/>
                    </a:cubicBezTo>
                    <a:cubicBezTo>
                      <a:pt x="38555" y="21449"/>
                      <a:pt x="38199" y="20823"/>
                      <a:pt x="36429" y="18600"/>
                    </a:cubicBezTo>
                    <a:cubicBezTo>
                      <a:pt x="36344" y="18494"/>
                      <a:pt x="36278" y="18371"/>
                      <a:pt x="36196" y="18244"/>
                    </a:cubicBezTo>
                    <a:cubicBezTo>
                      <a:pt x="36262" y="18230"/>
                      <a:pt x="36300" y="18214"/>
                      <a:pt x="36328" y="18214"/>
                    </a:cubicBezTo>
                    <a:cubicBezTo>
                      <a:pt x="36334" y="18214"/>
                      <a:pt x="36339" y="18215"/>
                      <a:pt x="36344" y="18216"/>
                    </a:cubicBezTo>
                    <a:cubicBezTo>
                      <a:pt x="36816" y="18339"/>
                      <a:pt x="37288" y="18403"/>
                      <a:pt x="37762" y="18403"/>
                    </a:cubicBezTo>
                    <a:cubicBezTo>
                      <a:pt x="38139" y="18403"/>
                      <a:pt x="38517" y="18363"/>
                      <a:pt x="38898" y="18279"/>
                    </a:cubicBezTo>
                    <a:cubicBezTo>
                      <a:pt x="38919" y="18274"/>
                      <a:pt x="38941" y="18272"/>
                      <a:pt x="38965" y="18272"/>
                    </a:cubicBezTo>
                    <a:cubicBezTo>
                      <a:pt x="39075" y="18272"/>
                      <a:pt x="39208" y="18319"/>
                      <a:pt x="39289" y="18383"/>
                    </a:cubicBezTo>
                    <a:cubicBezTo>
                      <a:pt x="39791" y="18787"/>
                      <a:pt x="40381" y="19003"/>
                      <a:pt x="40996" y="19085"/>
                    </a:cubicBezTo>
                    <a:cubicBezTo>
                      <a:pt x="41640" y="19171"/>
                      <a:pt x="42226" y="19208"/>
                      <a:pt x="42759" y="19208"/>
                    </a:cubicBezTo>
                    <a:cubicBezTo>
                      <a:pt x="45193" y="19208"/>
                      <a:pt x="46529" y="18444"/>
                      <a:pt x="47218" y="18157"/>
                    </a:cubicBezTo>
                    <a:cubicBezTo>
                      <a:pt x="47241" y="18202"/>
                      <a:pt x="47258" y="18221"/>
                      <a:pt x="47255" y="18234"/>
                    </a:cubicBezTo>
                    <a:cubicBezTo>
                      <a:pt x="47152" y="18669"/>
                      <a:pt x="46733" y="19520"/>
                      <a:pt x="46780" y="21084"/>
                    </a:cubicBezTo>
                    <a:cubicBezTo>
                      <a:pt x="46833" y="22895"/>
                      <a:pt x="46769" y="24979"/>
                      <a:pt x="47598" y="26801"/>
                    </a:cubicBezTo>
                    <a:cubicBezTo>
                      <a:pt x="47760" y="27163"/>
                      <a:pt x="48009" y="27487"/>
                      <a:pt x="48232" y="27819"/>
                    </a:cubicBezTo>
                    <a:cubicBezTo>
                      <a:pt x="48279" y="27888"/>
                      <a:pt x="48388" y="27914"/>
                      <a:pt x="48530" y="27996"/>
                    </a:cubicBezTo>
                    <a:cubicBezTo>
                      <a:pt x="48456" y="27540"/>
                      <a:pt x="48374" y="27168"/>
                      <a:pt x="48336" y="26791"/>
                    </a:cubicBezTo>
                    <a:cubicBezTo>
                      <a:pt x="48178" y="25201"/>
                      <a:pt x="48199" y="23611"/>
                      <a:pt x="48333" y="22021"/>
                    </a:cubicBezTo>
                    <a:cubicBezTo>
                      <a:pt x="48478" y="20316"/>
                      <a:pt x="49015" y="18733"/>
                      <a:pt x="49894" y="17266"/>
                    </a:cubicBezTo>
                    <a:cubicBezTo>
                      <a:pt x="49950" y="17171"/>
                      <a:pt x="50041" y="17097"/>
                      <a:pt x="50194" y="16927"/>
                    </a:cubicBezTo>
                    <a:cubicBezTo>
                      <a:pt x="50337" y="20272"/>
                      <a:pt x="50287" y="20358"/>
                      <a:pt x="51549" y="23755"/>
                    </a:cubicBezTo>
                    <a:cubicBezTo>
                      <a:pt x="52314" y="25812"/>
                      <a:pt x="53170" y="26370"/>
                      <a:pt x="53607" y="26727"/>
                    </a:cubicBezTo>
                    <a:cubicBezTo>
                      <a:pt x="53680" y="26786"/>
                      <a:pt x="53817" y="26768"/>
                      <a:pt x="54005" y="26798"/>
                    </a:cubicBezTo>
                    <a:cubicBezTo>
                      <a:pt x="53276" y="25648"/>
                      <a:pt x="53018" y="24422"/>
                      <a:pt x="52651" y="23239"/>
                    </a:cubicBezTo>
                    <a:cubicBezTo>
                      <a:pt x="51920" y="20879"/>
                      <a:pt x="52166" y="19923"/>
                      <a:pt x="51648" y="16801"/>
                    </a:cubicBezTo>
                    <a:cubicBezTo>
                      <a:pt x="51582" y="16414"/>
                      <a:pt x="51437" y="16039"/>
                      <a:pt x="51305" y="15581"/>
                    </a:cubicBezTo>
                    <a:lnTo>
                      <a:pt x="51305" y="15581"/>
                    </a:lnTo>
                    <a:cubicBezTo>
                      <a:pt x="54242" y="16650"/>
                      <a:pt x="54763" y="18420"/>
                      <a:pt x="57413" y="23391"/>
                    </a:cubicBezTo>
                    <a:cubicBezTo>
                      <a:pt x="57534" y="23617"/>
                      <a:pt x="57636" y="23873"/>
                      <a:pt x="57995" y="24068"/>
                    </a:cubicBezTo>
                    <a:cubicBezTo>
                      <a:pt x="57693" y="21057"/>
                      <a:pt x="56482" y="18515"/>
                      <a:pt x="54945" y="16028"/>
                    </a:cubicBezTo>
                    <a:lnTo>
                      <a:pt x="54945" y="16028"/>
                    </a:lnTo>
                    <a:cubicBezTo>
                      <a:pt x="56394" y="16445"/>
                      <a:pt x="58130" y="17260"/>
                      <a:pt x="59752" y="17260"/>
                    </a:cubicBezTo>
                    <a:cubicBezTo>
                      <a:pt x="61048" y="17260"/>
                      <a:pt x="62271" y="16740"/>
                      <a:pt x="63219" y="15082"/>
                    </a:cubicBezTo>
                    <a:cubicBezTo>
                      <a:pt x="63307" y="14930"/>
                      <a:pt x="63349" y="14739"/>
                      <a:pt x="63372" y="14560"/>
                    </a:cubicBezTo>
                    <a:cubicBezTo>
                      <a:pt x="63421" y="14180"/>
                      <a:pt x="63297" y="13861"/>
                      <a:pt x="62912" y="13507"/>
                    </a:cubicBezTo>
                    <a:lnTo>
                      <a:pt x="62912" y="13507"/>
                    </a:lnTo>
                    <a:cubicBezTo>
                      <a:pt x="62997" y="14173"/>
                      <a:pt x="62734" y="14564"/>
                      <a:pt x="62372" y="14930"/>
                    </a:cubicBezTo>
                    <a:cubicBezTo>
                      <a:pt x="61916" y="15390"/>
                      <a:pt x="61401" y="15610"/>
                      <a:pt x="60818" y="15610"/>
                    </a:cubicBezTo>
                    <a:cubicBezTo>
                      <a:pt x="60640" y="15610"/>
                      <a:pt x="60456" y="15589"/>
                      <a:pt x="60265" y="15549"/>
                    </a:cubicBezTo>
                    <a:cubicBezTo>
                      <a:pt x="60122" y="15518"/>
                      <a:pt x="59975" y="15500"/>
                      <a:pt x="59836" y="15457"/>
                    </a:cubicBezTo>
                    <a:cubicBezTo>
                      <a:pt x="55005" y="13959"/>
                      <a:pt x="55513" y="14129"/>
                      <a:pt x="55403" y="14001"/>
                    </a:cubicBezTo>
                    <a:cubicBezTo>
                      <a:pt x="56023" y="13537"/>
                      <a:pt x="56891" y="13000"/>
                      <a:pt x="57609" y="11753"/>
                    </a:cubicBezTo>
                    <a:cubicBezTo>
                      <a:pt x="58709" y="9849"/>
                      <a:pt x="60607" y="5995"/>
                      <a:pt x="59144" y="4347"/>
                    </a:cubicBezTo>
                    <a:lnTo>
                      <a:pt x="59144" y="4347"/>
                    </a:lnTo>
                    <a:cubicBezTo>
                      <a:pt x="59118" y="4509"/>
                      <a:pt x="59092" y="4577"/>
                      <a:pt x="59099" y="4641"/>
                    </a:cubicBezTo>
                    <a:cubicBezTo>
                      <a:pt x="59235" y="5926"/>
                      <a:pt x="58670" y="6815"/>
                      <a:pt x="57692" y="8850"/>
                    </a:cubicBezTo>
                    <a:cubicBezTo>
                      <a:pt x="56789" y="10731"/>
                      <a:pt x="55208" y="11825"/>
                      <a:pt x="53340" y="12581"/>
                    </a:cubicBezTo>
                    <a:cubicBezTo>
                      <a:pt x="53278" y="12607"/>
                      <a:pt x="53206" y="12603"/>
                      <a:pt x="53083" y="12619"/>
                    </a:cubicBezTo>
                    <a:cubicBezTo>
                      <a:pt x="53871" y="11252"/>
                      <a:pt x="54163" y="10999"/>
                      <a:pt x="54562" y="8206"/>
                    </a:cubicBezTo>
                    <a:cubicBezTo>
                      <a:pt x="54819" y="6419"/>
                      <a:pt x="55162" y="3371"/>
                      <a:pt x="53930" y="2073"/>
                    </a:cubicBezTo>
                    <a:lnTo>
                      <a:pt x="53930" y="2073"/>
                    </a:lnTo>
                    <a:cubicBezTo>
                      <a:pt x="53943" y="2767"/>
                      <a:pt x="54027" y="3412"/>
                      <a:pt x="53951" y="4036"/>
                    </a:cubicBezTo>
                    <a:cubicBezTo>
                      <a:pt x="53783" y="5433"/>
                      <a:pt x="53574" y="6826"/>
                      <a:pt x="53309" y="8208"/>
                    </a:cubicBezTo>
                    <a:cubicBezTo>
                      <a:pt x="52904" y="10329"/>
                      <a:pt x="51671" y="11656"/>
                      <a:pt x="51221" y="12379"/>
                    </a:cubicBezTo>
                    <a:cubicBezTo>
                      <a:pt x="51086" y="12201"/>
                      <a:pt x="51063" y="12115"/>
                      <a:pt x="51058" y="12029"/>
                    </a:cubicBezTo>
                    <a:cubicBezTo>
                      <a:pt x="50613" y="5306"/>
                      <a:pt x="50610" y="7624"/>
                      <a:pt x="5202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12133;p47"/>
              <p:cNvSpPr/>
              <p:nvPr/>
            </p:nvSpPr>
            <p:spPr>
              <a:xfrm>
                <a:off x="4882102" y="1758720"/>
                <a:ext cx="1138304" cy="1405702"/>
              </a:xfrm>
              <a:custGeom>
                <a:avLst/>
                <a:gdLst/>
                <a:ahLst/>
                <a:cxnLst/>
                <a:rect l="l" t="t" r="r" b="b"/>
                <a:pathLst>
                  <a:path w="17147" h="21175" extrusionOk="0">
                    <a:moveTo>
                      <a:pt x="7021" y="0"/>
                    </a:moveTo>
                    <a:cubicBezTo>
                      <a:pt x="6746" y="314"/>
                      <a:pt x="6516" y="502"/>
                      <a:pt x="6379" y="744"/>
                    </a:cubicBezTo>
                    <a:cubicBezTo>
                      <a:pt x="5548" y="2217"/>
                      <a:pt x="5402" y="2264"/>
                      <a:pt x="4390" y="5998"/>
                    </a:cubicBezTo>
                    <a:cubicBezTo>
                      <a:pt x="4035" y="7306"/>
                      <a:pt x="4460" y="8299"/>
                      <a:pt x="4750" y="9136"/>
                    </a:cubicBezTo>
                    <a:cubicBezTo>
                      <a:pt x="4726" y="9150"/>
                      <a:pt x="4703" y="9165"/>
                      <a:pt x="4678" y="9177"/>
                    </a:cubicBezTo>
                    <a:cubicBezTo>
                      <a:pt x="3188" y="7874"/>
                      <a:pt x="1696" y="6569"/>
                      <a:pt x="127" y="5196"/>
                    </a:cubicBezTo>
                    <a:cubicBezTo>
                      <a:pt x="78" y="5455"/>
                      <a:pt x="0" y="5631"/>
                      <a:pt x="24" y="5791"/>
                    </a:cubicBezTo>
                    <a:cubicBezTo>
                      <a:pt x="162" y="6770"/>
                      <a:pt x="236" y="7731"/>
                      <a:pt x="1735" y="9374"/>
                    </a:cubicBezTo>
                    <a:cubicBezTo>
                      <a:pt x="2599" y="10319"/>
                      <a:pt x="3491" y="11235"/>
                      <a:pt x="4688" y="11925"/>
                    </a:cubicBezTo>
                    <a:cubicBezTo>
                      <a:pt x="3128" y="13103"/>
                      <a:pt x="1744" y="14392"/>
                      <a:pt x="158" y="15453"/>
                    </a:cubicBezTo>
                    <a:cubicBezTo>
                      <a:pt x="214" y="15459"/>
                      <a:pt x="271" y="15461"/>
                      <a:pt x="329" y="15461"/>
                    </a:cubicBezTo>
                    <a:cubicBezTo>
                      <a:pt x="1526" y="15461"/>
                      <a:pt x="3045" y="14312"/>
                      <a:pt x="5405" y="13177"/>
                    </a:cubicBezTo>
                    <a:lnTo>
                      <a:pt x="5405" y="13177"/>
                    </a:lnTo>
                    <a:cubicBezTo>
                      <a:pt x="5127" y="13896"/>
                      <a:pt x="4862" y="14826"/>
                      <a:pt x="4072" y="15902"/>
                    </a:cubicBezTo>
                    <a:cubicBezTo>
                      <a:pt x="3177" y="17122"/>
                      <a:pt x="2704" y="17210"/>
                      <a:pt x="1780" y="17754"/>
                    </a:cubicBezTo>
                    <a:cubicBezTo>
                      <a:pt x="2155" y="17866"/>
                      <a:pt x="2505" y="17917"/>
                      <a:pt x="2830" y="17917"/>
                    </a:cubicBezTo>
                    <a:cubicBezTo>
                      <a:pt x="5032" y="17917"/>
                      <a:pt x="6121" y="15615"/>
                      <a:pt x="6622" y="14826"/>
                    </a:cubicBezTo>
                    <a:cubicBezTo>
                      <a:pt x="6726" y="15589"/>
                      <a:pt x="6799" y="16903"/>
                      <a:pt x="7523" y="19150"/>
                    </a:cubicBezTo>
                    <a:cubicBezTo>
                      <a:pt x="7706" y="19715"/>
                      <a:pt x="8037" y="20236"/>
                      <a:pt x="8334" y="20757"/>
                    </a:cubicBezTo>
                    <a:cubicBezTo>
                      <a:pt x="8463" y="20981"/>
                      <a:pt x="8663" y="21174"/>
                      <a:pt x="9001" y="21174"/>
                    </a:cubicBezTo>
                    <a:cubicBezTo>
                      <a:pt x="9006" y="21174"/>
                      <a:pt x="9010" y="21174"/>
                      <a:pt x="9015" y="21174"/>
                    </a:cubicBezTo>
                    <a:cubicBezTo>
                      <a:pt x="8865" y="19971"/>
                      <a:pt x="8704" y="18797"/>
                      <a:pt x="8574" y="17619"/>
                    </a:cubicBezTo>
                    <a:cubicBezTo>
                      <a:pt x="8460" y="16582"/>
                      <a:pt x="8563" y="14525"/>
                      <a:pt x="8728" y="14103"/>
                    </a:cubicBezTo>
                    <a:cubicBezTo>
                      <a:pt x="10576" y="15810"/>
                      <a:pt x="11498" y="17008"/>
                      <a:pt x="15296" y="17624"/>
                    </a:cubicBezTo>
                    <a:cubicBezTo>
                      <a:pt x="15366" y="17636"/>
                      <a:pt x="15438" y="17641"/>
                      <a:pt x="15510" y="17641"/>
                    </a:cubicBezTo>
                    <a:cubicBezTo>
                      <a:pt x="15726" y="17641"/>
                      <a:pt x="15950" y="17598"/>
                      <a:pt x="16165" y="17566"/>
                    </a:cubicBezTo>
                    <a:cubicBezTo>
                      <a:pt x="16501" y="17517"/>
                      <a:pt x="17147" y="17080"/>
                      <a:pt x="16508" y="16733"/>
                    </a:cubicBezTo>
                    <a:cubicBezTo>
                      <a:pt x="15930" y="16421"/>
                      <a:pt x="15356" y="16095"/>
                      <a:pt x="14760" y="15816"/>
                    </a:cubicBezTo>
                    <a:cubicBezTo>
                      <a:pt x="12853" y="14918"/>
                      <a:pt x="10817" y="13339"/>
                      <a:pt x="10184" y="12603"/>
                    </a:cubicBezTo>
                    <a:cubicBezTo>
                      <a:pt x="10234" y="12562"/>
                      <a:pt x="10247" y="12545"/>
                      <a:pt x="10260" y="12544"/>
                    </a:cubicBezTo>
                    <a:cubicBezTo>
                      <a:pt x="10338" y="12536"/>
                      <a:pt x="10433" y="12534"/>
                      <a:pt x="10543" y="12534"/>
                    </a:cubicBezTo>
                    <a:cubicBezTo>
                      <a:pt x="10623" y="12534"/>
                      <a:pt x="10711" y="12535"/>
                      <a:pt x="10809" y="12535"/>
                    </a:cubicBezTo>
                    <a:cubicBezTo>
                      <a:pt x="11570" y="12535"/>
                      <a:pt x="12885" y="12480"/>
                      <a:pt x="14974" y="11498"/>
                    </a:cubicBezTo>
                    <a:cubicBezTo>
                      <a:pt x="15379" y="11308"/>
                      <a:pt x="15739" y="11001"/>
                      <a:pt x="16085" y="10707"/>
                    </a:cubicBezTo>
                    <a:cubicBezTo>
                      <a:pt x="16331" y="10499"/>
                      <a:pt x="16484" y="10208"/>
                      <a:pt x="16440" y="9824"/>
                    </a:cubicBezTo>
                    <a:lnTo>
                      <a:pt x="16440" y="9824"/>
                    </a:lnTo>
                    <a:cubicBezTo>
                      <a:pt x="15294" y="10519"/>
                      <a:pt x="14046" y="10726"/>
                      <a:pt x="12811" y="10957"/>
                    </a:cubicBezTo>
                    <a:cubicBezTo>
                      <a:pt x="12577" y="11001"/>
                      <a:pt x="12235" y="11020"/>
                      <a:pt x="11850" y="11020"/>
                    </a:cubicBezTo>
                    <a:cubicBezTo>
                      <a:pt x="10810" y="11020"/>
                      <a:pt x="9459" y="10882"/>
                      <a:pt x="9095" y="10727"/>
                    </a:cubicBezTo>
                    <a:cubicBezTo>
                      <a:pt x="9947" y="9619"/>
                      <a:pt x="10152" y="9283"/>
                      <a:pt x="10350" y="8393"/>
                    </a:cubicBezTo>
                    <a:cubicBezTo>
                      <a:pt x="10648" y="7058"/>
                      <a:pt x="10684" y="5706"/>
                      <a:pt x="10500" y="4355"/>
                    </a:cubicBezTo>
                    <a:cubicBezTo>
                      <a:pt x="10425" y="3791"/>
                      <a:pt x="10260" y="3243"/>
                      <a:pt x="9908" y="2779"/>
                    </a:cubicBezTo>
                    <a:cubicBezTo>
                      <a:pt x="9733" y="2548"/>
                      <a:pt x="9541" y="2311"/>
                      <a:pt x="9186" y="2311"/>
                    </a:cubicBezTo>
                    <a:cubicBezTo>
                      <a:pt x="9177" y="2311"/>
                      <a:pt x="9168" y="2311"/>
                      <a:pt x="9158" y="2311"/>
                    </a:cubicBezTo>
                    <a:cubicBezTo>
                      <a:pt x="9967" y="4593"/>
                      <a:pt x="9209" y="8290"/>
                      <a:pt x="7206" y="9717"/>
                    </a:cubicBezTo>
                    <a:cubicBezTo>
                      <a:pt x="6360" y="8022"/>
                      <a:pt x="6134" y="6299"/>
                      <a:pt x="6512" y="4461"/>
                    </a:cubicBezTo>
                    <a:cubicBezTo>
                      <a:pt x="6782" y="3158"/>
                      <a:pt x="6888" y="1820"/>
                      <a:pt x="7061" y="497"/>
                    </a:cubicBezTo>
                    <a:cubicBezTo>
                      <a:pt x="7076" y="384"/>
                      <a:pt x="7044" y="264"/>
                      <a:pt x="70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34" name="Google Shape;12134;p47"/>
            <p:cNvGrpSpPr/>
            <p:nvPr/>
          </p:nvGrpSpPr>
          <p:grpSpPr>
            <a:xfrm>
              <a:off x="2169498" y="1233938"/>
              <a:ext cx="3260287" cy="1377709"/>
              <a:chOff x="2169498" y="1233938"/>
              <a:chExt cx="3260287" cy="1377709"/>
            </a:xfrm>
          </p:grpSpPr>
          <p:sp>
            <p:nvSpPr>
              <p:cNvPr id="12135" name="Google Shape;12135;p47"/>
              <p:cNvSpPr/>
              <p:nvPr/>
            </p:nvSpPr>
            <p:spPr>
              <a:xfrm>
                <a:off x="2169498" y="1822252"/>
                <a:ext cx="188932" cy="192716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2903" extrusionOk="0">
                    <a:moveTo>
                      <a:pt x="1586" y="819"/>
                    </a:moveTo>
                    <a:lnTo>
                      <a:pt x="1586" y="819"/>
                    </a:lnTo>
                    <a:cubicBezTo>
                      <a:pt x="1824" y="1120"/>
                      <a:pt x="1655" y="1394"/>
                      <a:pt x="1522" y="1663"/>
                    </a:cubicBezTo>
                    <a:cubicBezTo>
                      <a:pt x="1441" y="1824"/>
                      <a:pt x="1328" y="1939"/>
                      <a:pt x="1163" y="1939"/>
                    </a:cubicBezTo>
                    <a:cubicBezTo>
                      <a:pt x="1113" y="1939"/>
                      <a:pt x="1058" y="1928"/>
                      <a:pt x="998" y="1905"/>
                    </a:cubicBezTo>
                    <a:cubicBezTo>
                      <a:pt x="863" y="1351"/>
                      <a:pt x="1002" y="1089"/>
                      <a:pt x="1586" y="819"/>
                    </a:cubicBezTo>
                    <a:close/>
                    <a:moveTo>
                      <a:pt x="1552" y="1"/>
                    </a:moveTo>
                    <a:cubicBezTo>
                      <a:pt x="1370" y="1"/>
                      <a:pt x="1194" y="59"/>
                      <a:pt x="1045" y="190"/>
                    </a:cubicBezTo>
                    <a:cubicBezTo>
                      <a:pt x="561" y="613"/>
                      <a:pt x="165" y="1116"/>
                      <a:pt x="84" y="1792"/>
                    </a:cubicBezTo>
                    <a:cubicBezTo>
                      <a:pt x="1" y="2492"/>
                      <a:pt x="565" y="2902"/>
                      <a:pt x="1153" y="2902"/>
                    </a:cubicBezTo>
                    <a:cubicBezTo>
                      <a:pt x="1470" y="2902"/>
                      <a:pt x="1794" y="2783"/>
                      <a:pt x="2027" y="2525"/>
                    </a:cubicBezTo>
                    <a:cubicBezTo>
                      <a:pt x="2660" y="1824"/>
                      <a:pt x="2846" y="555"/>
                      <a:pt x="2027" y="126"/>
                    </a:cubicBezTo>
                    <a:cubicBezTo>
                      <a:pt x="1875" y="46"/>
                      <a:pt x="1711" y="1"/>
                      <a:pt x="15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12136;p47"/>
              <p:cNvSpPr/>
              <p:nvPr/>
            </p:nvSpPr>
            <p:spPr>
              <a:xfrm>
                <a:off x="3386688" y="1284790"/>
                <a:ext cx="170676" cy="186475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2809" extrusionOk="0">
                    <a:moveTo>
                      <a:pt x="1271" y="643"/>
                    </a:moveTo>
                    <a:cubicBezTo>
                      <a:pt x="1353" y="643"/>
                      <a:pt x="1442" y="687"/>
                      <a:pt x="1528" y="791"/>
                    </a:cubicBezTo>
                    <a:cubicBezTo>
                      <a:pt x="1848" y="1176"/>
                      <a:pt x="1795" y="1680"/>
                      <a:pt x="1399" y="2014"/>
                    </a:cubicBezTo>
                    <a:cubicBezTo>
                      <a:pt x="645" y="1558"/>
                      <a:pt x="895" y="643"/>
                      <a:pt x="1271" y="643"/>
                    </a:cubicBezTo>
                    <a:close/>
                    <a:moveTo>
                      <a:pt x="1316" y="0"/>
                    </a:moveTo>
                    <a:cubicBezTo>
                      <a:pt x="995" y="0"/>
                      <a:pt x="684" y="137"/>
                      <a:pt x="481" y="377"/>
                    </a:cubicBezTo>
                    <a:cubicBezTo>
                      <a:pt x="0" y="948"/>
                      <a:pt x="61" y="1966"/>
                      <a:pt x="608" y="2476"/>
                    </a:cubicBezTo>
                    <a:cubicBezTo>
                      <a:pt x="847" y="2698"/>
                      <a:pt x="1116" y="2809"/>
                      <a:pt x="1375" y="2809"/>
                    </a:cubicBezTo>
                    <a:cubicBezTo>
                      <a:pt x="1706" y="2809"/>
                      <a:pt x="2019" y="2627"/>
                      <a:pt x="2225" y="2264"/>
                    </a:cubicBezTo>
                    <a:cubicBezTo>
                      <a:pt x="2392" y="1972"/>
                      <a:pt x="2459" y="1623"/>
                      <a:pt x="2571" y="1301"/>
                    </a:cubicBezTo>
                    <a:cubicBezTo>
                      <a:pt x="2424" y="384"/>
                      <a:pt x="1855" y="0"/>
                      <a:pt x="13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12137;p47"/>
              <p:cNvSpPr/>
              <p:nvPr/>
            </p:nvSpPr>
            <p:spPr>
              <a:xfrm>
                <a:off x="4475354" y="1233938"/>
                <a:ext cx="189396" cy="135160"/>
              </a:xfrm>
              <a:custGeom>
                <a:avLst/>
                <a:gdLst/>
                <a:ahLst/>
                <a:cxnLst/>
                <a:rect l="l" t="t" r="r" b="b"/>
                <a:pathLst>
                  <a:path w="2853" h="2036" extrusionOk="0">
                    <a:moveTo>
                      <a:pt x="1468" y="668"/>
                    </a:moveTo>
                    <a:cubicBezTo>
                      <a:pt x="1618" y="668"/>
                      <a:pt x="1811" y="677"/>
                      <a:pt x="2064" y="677"/>
                    </a:cubicBezTo>
                    <a:cubicBezTo>
                      <a:pt x="1950" y="1129"/>
                      <a:pt x="1666" y="1340"/>
                      <a:pt x="1170" y="1340"/>
                    </a:cubicBezTo>
                    <a:cubicBezTo>
                      <a:pt x="1062" y="1340"/>
                      <a:pt x="944" y="1330"/>
                      <a:pt x="815" y="1310"/>
                    </a:cubicBezTo>
                    <a:cubicBezTo>
                      <a:pt x="960" y="741"/>
                      <a:pt x="1038" y="668"/>
                      <a:pt x="1468" y="668"/>
                    </a:cubicBezTo>
                    <a:close/>
                    <a:moveTo>
                      <a:pt x="1441" y="1"/>
                    </a:moveTo>
                    <a:cubicBezTo>
                      <a:pt x="871" y="1"/>
                      <a:pt x="433" y="323"/>
                      <a:pt x="225" y="912"/>
                    </a:cubicBezTo>
                    <a:cubicBezTo>
                      <a:pt x="0" y="1553"/>
                      <a:pt x="301" y="1995"/>
                      <a:pt x="1157" y="2035"/>
                    </a:cubicBezTo>
                    <a:cubicBezTo>
                      <a:pt x="1740" y="1851"/>
                      <a:pt x="2496" y="1777"/>
                      <a:pt x="2729" y="885"/>
                    </a:cubicBezTo>
                    <a:cubicBezTo>
                      <a:pt x="2853" y="417"/>
                      <a:pt x="2623" y="101"/>
                      <a:pt x="2139" y="59"/>
                    </a:cubicBezTo>
                    <a:cubicBezTo>
                      <a:pt x="1996" y="46"/>
                      <a:pt x="1848" y="46"/>
                      <a:pt x="1707" y="23"/>
                    </a:cubicBezTo>
                    <a:cubicBezTo>
                      <a:pt x="1615" y="8"/>
                      <a:pt x="1527" y="1"/>
                      <a:pt x="14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12138;p47"/>
              <p:cNvSpPr/>
              <p:nvPr/>
            </p:nvSpPr>
            <p:spPr>
              <a:xfrm>
                <a:off x="5277033" y="2467790"/>
                <a:ext cx="152752" cy="143856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167" extrusionOk="0">
                    <a:moveTo>
                      <a:pt x="997" y="659"/>
                    </a:moveTo>
                    <a:cubicBezTo>
                      <a:pt x="1322" y="865"/>
                      <a:pt x="1427" y="1109"/>
                      <a:pt x="1438" y="1429"/>
                    </a:cubicBezTo>
                    <a:cubicBezTo>
                      <a:pt x="995" y="1250"/>
                      <a:pt x="938" y="1156"/>
                      <a:pt x="997" y="659"/>
                    </a:cubicBezTo>
                    <a:close/>
                    <a:moveTo>
                      <a:pt x="1001" y="0"/>
                    </a:moveTo>
                    <a:cubicBezTo>
                      <a:pt x="646" y="0"/>
                      <a:pt x="496" y="157"/>
                      <a:pt x="378" y="375"/>
                    </a:cubicBezTo>
                    <a:cubicBezTo>
                      <a:pt x="1" y="1067"/>
                      <a:pt x="814" y="2115"/>
                      <a:pt x="1359" y="2163"/>
                    </a:cubicBezTo>
                    <a:cubicBezTo>
                      <a:pt x="1383" y="2165"/>
                      <a:pt x="1406" y="2166"/>
                      <a:pt x="1428" y="2166"/>
                    </a:cubicBezTo>
                    <a:cubicBezTo>
                      <a:pt x="2250" y="2166"/>
                      <a:pt x="2300" y="802"/>
                      <a:pt x="1473" y="221"/>
                    </a:cubicBezTo>
                    <a:cubicBezTo>
                      <a:pt x="1316" y="109"/>
                      <a:pt x="1122" y="46"/>
                      <a:pt x="1030" y="1"/>
                    </a:cubicBezTo>
                    <a:cubicBezTo>
                      <a:pt x="1020" y="0"/>
                      <a:pt x="1011" y="0"/>
                      <a:pt x="10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39" name="Google Shape;12139;p47"/>
          <p:cNvGrpSpPr/>
          <p:nvPr/>
        </p:nvGrpSpPr>
        <p:grpSpPr>
          <a:xfrm>
            <a:off x="1174090" y="4343080"/>
            <a:ext cx="1452385" cy="1004944"/>
            <a:chOff x="1971000" y="1788000"/>
            <a:chExt cx="1237125" cy="856000"/>
          </a:xfrm>
        </p:grpSpPr>
        <p:sp>
          <p:nvSpPr>
            <p:cNvPr id="12140" name="Google Shape;12140;p47"/>
            <p:cNvSpPr/>
            <p:nvPr/>
          </p:nvSpPr>
          <p:spPr>
            <a:xfrm>
              <a:off x="1971000" y="1788000"/>
              <a:ext cx="1237125" cy="856000"/>
            </a:xfrm>
            <a:custGeom>
              <a:avLst/>
              <a:gdLst/>
              <a:ahLst/>
              <a:cxnLst/>
              <a:rect l="l" t="t" r="r" b="b"/>
              <a:pathLst>
                <a:path w="49485" h="34240" extrusionOk="0">
                  <a:moveTo>
                    <a:pt x="20982" y="0"/>
                  </a:moveTo>
                  <a:cubicBezTo>
                    <a:pt x="19804" y="0"/>
                    <a:pt x="18430" y="122"/>
                    <a:pt x="16471" y="439"/>
                  </a:cubicBezTo>
                  <a:cubicBezTo>
                    <a:pt x="15292" y="631"/>
                    <a:pt x="14114" y="838"/>
                    <a:pt x="12995" y="1269"/>
                  </a:cubicBezTo>
                  <a:cubicBezTo>
                    <a:pt x="10844" y="2096"/>
                    <a:pt x="8785" y="3103"/>
                    <a:pt x="6847" y="4352"/>
                  </a:cubicBezTo>
                  <a:cubicBezTo>
                    <a:pt x="5120" y="5466"/>
                    <a:pt x="3235" y="7643"/>
                    <a:pt x="2016" y="9487"/>
                  </a:cubicBezTo>
                  <a:cubicBezTo>
                    <a:pt x="1239" y="10662"/>
                    <a:pt x="743" y="11933"/>
                    <a:pt x="524" y="13326"/>
                  </a:cubicBezTo>
                  <a:cubicBezTo>
                    <a:pt x="1" y="16641"/>
                    <a:pt x="210" y="20018"/>
                    <a:pt x="572" y="21422"/>
                  </a:cubicBezTo>
                  <a:cubicBezTo>
                    <a:pt x="1126" y="23578"/>
                    <a:pt x="2223" y="25428"/>
                    <a:pt x="3848" y="26953"/>
                  </a:cubicBezTo>
                  <a:cubicBezTo>
                    <a:pt x="5250" y="28267"/>
                    <a:pt x="8229" y="30344"/>
                    <a:pt x="10111" y="31009"/>
                  </a:cubicBezTo>
                  <a:cubicBezTo>
                    <a:pt x="14780" y="32658"/>
                    <a:pt x="18600" y="34193"/>
                    <a:pt x="24326" y="34211"/>
                  </a:cubicBezTo>
                  <a:cubicBezTo>
                    <a:pt x="24751" y="34231"/>
                    <a:pt x="25151" y="34240"/>
                    <a:pt x="25535" y="34240"/>
                  </a:cubicBezTo>
                  <a:cubicBezTo>
                    <a:pt x="26351" y="34240"/>
                    <a:pt x="27093" y="34198"/>
                    <a:pt x="27837" y="34122"/>
                  </a:cubicBezTo>
                  <a:cubicBezTo>
                    <a:pt x="31914" y="33709"/>
                    <a:pt x="33632" y="33773"/>
                    <a:pt x="37890" y="32003"/>
                  </a:cubicBezTo>
                  <a:cubicBezTo>
                    <a:pt x="38768" y="31638"/>
                    <a:pt x="39587" y="31166"/>
                    <a:pt x="40325" y="30564"/>
                  </a:cubicBezTo>
                  <a:cubicBezTo>
                    <a:pt x="44265" y="27349"/>
                    <a:pt x="46460" y="25860"/>
                    <a:pt x="47926" y="22576"/>
                  </a:cubicBezTo>
                  <a:cubicBezTo>
                    <a:pt x="49485" y="19081"/>
                    <a:pt x="49432" y="15627"/>
                    <a:pt x="47603" y="12245"/>
                  </a:cubicBezTo>
                  <a:cubicBezTo>
                    <a:pt x="46131" y="9524"/>
                    <a:pt x="44390" y="8249"/>
                    <a:pt x="42409" y="6642"/>
                  </a:cubicBezTo>
                  <a:cubicBezTo>
                    <a:pt x="40506" y="5096"/>
                    <a:pt x="37201" y="3449"/>
                    <a:pt x="35158" y="2564"/>
                  </a:cubicBezTo>
                  <a:cubicBezTo>
                    <a:pt x="33006" y="1630"/>
                    <a:pt x="29771" y="958"/>
                    <a:pt x="28683" y="850"/>
                  </a:cubicBezTo>
                  <a:cubicBezTo>
                    <a:pt x="24876" y="475"/>
                    <a:pt x="23311" y="0"/>
                    <a:pt x="209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41" name="Google Shape;12141;p47"/>
            <p:cNvGrpSpPr/>
            <p:nvPr/>
          </p:nvGrpSpPr>
          <p:grpSpPr>
            <a:xfrm>
              <a:off x="1998250" y="1805025"/>
              <a:ext cx="1178325" cy="819725"/>
              <a:chOff x="1998250" y="1805025"/>
              <a:chExt cx="1178325" cy="819725"/>
            </a:xfrm>
          </p:grpSpPr>
          <p:sp>
            <p:nvSpPr>
              <p:cNvPr id="12142" name="Google Shape;12142;p47"/>
              <p:cNvSpPr/>
              <p:nvPr/>
            </p:nvSpPr>
            <p:spPr>
              <a:xfrm>
                <a:off x="1998250" y="1984475"/>
                <a:ext cx="891375" cy="640275"/>
              </a:xfrm>
              <a:custGeom>
                <a:avLst/>
                <a:gdLst/>
                <a:ahLst/>
                <a:cxnLst/>
                <a:rect l="l" t="t" r="r" b="b"/>
                <a:pathLst>
                  <a:path w="35655" h="25611" extrusionOk="0">
                    <a:moveTo>
                      <a:pt x="20560" y="1487"/>
                    </a:moveTo>
                    <a:cubicBezTo>
                      <a:pt x="20584" y="1487"/>
                      <a:pt x="20608" y="1488"/>
                      <a:pt x="20631" y="1490"/>
                    </a:cubicBezTo>
                    <a:cubicBezTo>
                      <a:pt x="21647" y="1580"/>
                      <a:pt x="21907" y="1764"/>
                      <a:pt x="22199" y="2012"/>
                    </a:cubicBezTo>
                    <a:cubicBezTo>
                      <a:pt x="22461" y="2234"/>
                      <a:pt x="22534" y="2332"/>
                      <a:pt x="23285" y="2868"/>
                    </a:cubicBezTo>
                    <a:cubicBezTo>
                      <a:pt x="23876" y="3289"/>
                      <a:pt x="24202" y="3366"/>
                      <a:pt x="24549" y="4088"/>
                    </a:cubicBezTo>
                    <a:cubicBezTo>
                      <a:pt x="25004" y="5031"/>
                      <a:pt x="24670" y="5316"/>
                      <a:pt x="23661" y="6666"/>
                    </a:cubicBezTo>
                    <a:cubicBezTo>
                      <a:pt x="23417" y="6748"/>
                      <a:pt x="23158" y="6748"/>
                      <a:pt x="22900" y="6750"/>
                    </a:cubicBezTo>
                    <a:cubicBezTo>
                      <a:pt x="22762" y="6750"/>
                      <a:pt x="22632" y="6716"/>
                      <a:pt x="22504" y="6610"/>
                    </a:cubicBezTo>
                    <a:cubicBezTo>
                      <a:pt x="22294" y="6273"/>
                      <a:pt x="22315" y="5646"/>
                      <a:pt x="22322" y="5246"/>
                    </a:cubicBezTo>
                    <a:cubicBezTo>
                      <a:pt x="22330" y="4803"/>
                      <a:pt x="22152" y="4459"/>
                      <a:pt x="21775" y="4227"/>
                    </a:cubicBezTo>
                    <a:cubicBezTo>
                      <a:pt x="21597" y="4119"/>
                      <a:pt x="21465" y="3976"/>
                      <a:pt x="21370" y="3789"/>
                    </a:cubicBezTo>
                    <a:cubicBezTo>
                      <a:pt x="21236" y="3526"/>
                      <a:pt x="21047" y="3424"/>
                      <a:pt x="20843" y="3424"/>
                    </a:cubicBezTo>
                    <a:cubicBezTo>
                      <a:pt x="20448" y="3424"/>
                      <a:pt x="19993" y="3805"/>
                      <a:pt x="19760" y="4148"/>
                    </a:cubicBezTo>
                    <a:cubicBezTo>
                      <a:pt x="19495" y="4536"/>
                      <a:pt x="19552" y="4781"/>
                      <a:pt x="19539" y="5353"/>
                    </a:cubicBezTo>
                    <a:cubicBezTo>
                      <a:pt x="19519" y="6184"/>
                      <a:pt x="20225" y="6237"/>
                      <a:pt x="21056" y="7888"/>
                    </a:cubicBezTo>
                    <a:cubicBezTo>
                      <a:pt x="21230" y="8236"/>
                      <a:pt x="21188" y="8362"/>
                      <a:pt x="20403" y="10085"/>
                    </a:cubicBezTo>
                    <a:cubicBezTo>
                      <a:pt x="20343" y="10216"/>
                      <a:pt x="20294" y="10360"/>
                      <a:pt x="20153" y="10443"/>
                    </a:cubicBezTo>
                    <a:cubicBezTo>
                      <a:pt x="20133" y="10446"/>
                      <a:pt x="20113" y="10448"/>
                      <a:pt x="20094" y="10448"/>
                    </a:cubicBezTo>
                    <a:cubicBezTo>
                      <a:pt x="19936" y="10448"/>
                      <a:pt x="19773" y="10324"/>
                      <a:pt x="19191" y="9931"/>
                    </a:cubicBezTo>
                    <a:cubicBezTo>
                      <a:pt x="19009" y="9809"/>
                      <a:pt x="18757" y="9570"/>
                      <a:pt x="18348" y="9570"/>
                    </a:cubicBezTo>
                    <a:cubicBezTo>
                      <a:pt x="18312" y="9570"/>
                      <a:pt x="18276" y="9571"/>
                      <a:pt x="18238" y="9575"/>
                    </a:cubicBezTo>
                    <a:cubicBezTo>
                      <a:pt x="18205" y="9578"/>
                      <a:pt x="18172" y="9580"/>
                      <a:pt x="18139" y="9580"/>
                    </a:cubicBezTo>
                    <a:cubicBezTo>
                      <a:pt x="18014" y="9580"/>
                      <a:pt x="17891" y="9553"/>
                      <a:pt x="17770" y="9468"/>
                    </a:cubicBezTo>
                    <a:cubicBezTo>
                      <a:pt x="17688" y="9261"/>
                      <a:pt x="17552" y="9038"/>
                      <a:pt x="17783" y="8916"/>
                    </a:cubicBezTo>
                    <a:cubicBezTo>
                      <a:pt x="18205" y="8694"/>
                      <a:pt x="19240" y="8868"/>
                      <a:pt x="19332" y="7766"/>
                    </a:cubicBezTo>
                    <a:cubicBezTo>
                      <a:pt x="19371" y="7296"/>
                      <a:pt x="19096" y="6390"/>
                      <a:pt x="18974" y="6023"/>
                    </a:cubicBezTo>
                    <a:cubicBezTo>
                      <a:pt x="18737" y="5315"/>
                      <a:pt x="18388" y="4939"/>
                      <a:pt x="17956" y="4578"/>
                    </a:cubicBezTo>
                    <a:cubicBezTo>
                      <a:pt x="17998" y="3929"/>
                      <a:pt x="17969" y="4083"/>
                      <a:pt x="17981" y="3870"/>
                    </a:cubicBezTo>
                    <a:cubicBezTo>
                      <a:pt x="18008" y="3297"/>
                      <a:pt x="18189" y="3227"/>
                      <a:pt x="18658" y="3105"/>
                    </a:cubicBezTo>
                    <a:cubicBezTo>
                      <a:pt x="18728" y="3086"/>
                      <a:pt x="19366" y="3091"/>
                      <a:pt x="19631" y="2440"/>
                    </a:cubicBezTo>
                    <a:cubicBezTo>
                      <a:pt x="19678" y="2325"/>
                      <a:pt x="19715" y="2207"/>
                      <a:pt x="19750" y="2089"/>
                    </a:cubicBezTo>
                    <a:cubicBezTo>
                      <a:pt x="19850" y="1766"/>
                      <a:pt x="20178" y="1487"/>
                      <a:pt x="20560" y="1487"/>
                    </a:cubicBezTo>
                    <a:close/>
                    <a:moveTo>
                      <a:pt x="13871" y="2813"/>
                    </a:moveTo>
                    <a:cubicBezTo>
                      <a:pt x="13970" y="2813"/>
                      <a:pt x="14074" y="2848"/>
                      <a:pt x="14176" y="2926"/>
                    </a:cubicBezTo>
                    <a:cubicBezTo>
                      <a:pt x="14426" y="3117"/>
                      <a:pt x="14606" y="3510"/>
                      <a:pt x="15452" y="3839"/>
                    </a:cubicBezTo>
                    <a:cubicBezTo>
                      <a:pt x="17666" y="4705"/>
                      <a:pt x="18456" y="5302"/>
                      <a:pt x="18776" y="7227"/>
                    </a:cubicBezTo>
                    <a:cubicBezTo>
                      <a:pt x="18806" y="7402"/>
                      <a:pt x="18797" y="7586"/>
                      <a:pt x="18795" y="7766"/>
                    </a:cubicBezTo>
                    <a:cubicBezTo>
                      <a:pt x="18791" y="7969"/>
                      <a:pt x="18679" y="8102"/>
                      <a:pt x="18487" y="8161"/>
                    </a:cubicBezTo>
                    <a:cubicBezTo>
                      <a:pt x="18256" y="8233"/>
                      <a:pt x="17982" y="8263"/>
                      <a:pt x="17829" y="8304"/>
                    </a:cubicBezTo>
                    <a:cubicBezTo>
                      <a:pt x="17329" y="8432"/>
                      <a:pt x="17102" y="8762"/>
                      <a:pt x="17094" y="9113"/>
                    </a:cubicBezTo>
                    <a:cubicBezTo>
                      <a:pt x="17089" y="9385"/>
                      <a:pt x="17219" y="9611"/>
                      <a:pt x="17346" y="9833"/>
                    </a:cubicBezTo>
                    <a:cubicBezTo>
                      <a:pt x="17388" y="9905"/>
                      <a:pt x="17480" y="9953"/>
                      <a:pt x="17559" y="9993"/>
                    </a:cubicBezTo>
                    <a:cubicBezTo>
                      <a:pt x="17813" y="10119"/>
                      <a:pt x="17997" y="10135"/>
                      <a:pt x="18257" y="10135"/>
                    </a:cubicBezTo>
                    <a:cubicBezTo>
                      <a:pt x="18342" y="10135"/>
                      <a:pt x="18436" y="10133"/>
                      <a:pt x="18543" y="10133"/>
                    </a:cubicBezTo>
                    <a:cubicBezTo>
                      <a:pt x="18828" y="10335"/>
                      <a:pt x="19130" y="10549"/>
                      <a:pt x="19445" y="10772"/>
                    </a:cubicBezTo>
                    <a:cubicBezTo>
                      <a:pt x="19029" y="11669"/>
                      <a:pt x="19137" y="11474"/>
                      <a:pt x="19117" y="12394"/>
                    </a:cubicBezTo>
                    <a:cubicBezTo>
                      <a:pt x="19111" y="12693"/>
                      <a:pt x="19205" y="12899"/>
                      <a:pt x="19381" y="13398"/>
                    </a:cubicBezTo>
                    <a:cubicBezTo>
                      <a:pt x="19425" y="13524"/>
                      <a:pt x="19419" y="13643"/>
                      <a:pt x="19343" y="13753"/>
                    </a:cubicBezTo>
                    <a:cubicBezTo>
                      <a:pt x="19148" y="14033"/>
                      <a:pt x="19010" y="14339"/>
                      <a:pt x="18870" y="14646"/>
                    </a:cubicBezTo>
                    <a:cubicBezTo>
                      <a:pt x="18721" y="14972"/>
                      <a:pt x="18408" y="15177"/>
                      <a:pt x="18069" y="15177"/>
                    </a:cubicBezTo>
                    <a:cubicBezTo>
                      <a:pt x="18037" y="15177"/>
                      <a:pt x="18005" y="15175"/>
                      <a:pt x="17973" y="15172"/>
                    </a:cubicBezTo>
                    <a:cubicBezTo>
                      <a:pt x="17772" y="15147"/>
                      <a:pt x="17570" y="15139"/>
                      <a:pt x="17368" y="15130"/>
                    </a:cubicBezTo>
                    <a:cubicBezTo>
                      <a:pt x="17354" y="15130"/>
                      <a:pt x="17340" y="15129"/>
                      <a:pt x="17326" y="15129"/>
                    </a:cubicBezTo>
                    <a:cubicBezTo>
                      <a:pt x="17057" y="15129"/>
                      <a:pt x="16832" y="15228"/>
                      <a:pt x="16670" y="15461"/>
                    </a:cubicBezTo>
                    <a:cubicBezTo>
                      <a:pt x="16520" y="15678"/>
                      <a:pt x="16351" y="15784"/>
                      <a:pt x="16283" y="16194"/>
                    </a:cubicBezTo>
                    <a:cubicBezTo>
                      <a:pt x="16227" y="16543"/>
                      <a:pt x="16106" y="17129"/>
                      <a:pt x="15777" y="17261"/>
                    </a:cubicBezTo>
                    <a:cubicBezTo>
                      <a:pt x="15776" y="17261"/>
                      <a:pt x="15776" y="17261"/>
                      <a:pt x="15775" y="17261"/>
                    </a:cubicBezTo>
                    <a:cubicBezTo>
                      <a:pt x="15452" y="17261"/>
                      <a:pt x="15184" y="17003"/>
                      <a:pt x="14513" y="16852"/>
                    </a:cubicBezTo>
                    <a:cubicBezTo>
                      <a:pt x="14303" y="16762"/>
                      <a:pt x="14142" y="16607"/>
                      <a:pt x="13989" y="16442"/>
                    </a:cubicBezTo>
                    <a:cubicBezTo>
                      <a:pt x="13861" y="16306"/>
                      <a:pt x="13789" y="16140"/>
                      <a:pt x="13757" y="15963"/>
                    </a:cubicBezTo>
                    <a:cubicBezTo>
                      <a:pt x="13661" y="15425"/>
                      <a:pt x="14061" y="15292"/>
                      <a:pt x="14260" y="15141"/>
                    </a:cubicBezTo>
                    <a:cubicBezTo>
                      <a:pt x="15246" y="14381"/>
                      <a:pt x="15091" y="14450"/>
                      <a:pt x="15091" y="13159"/>
                    </a:cubicBezTo>
                    <a:cubicBezTo>
                      <a:pt x="15181" y="13075"/>
                      <a:pt x="15275" y="13040"/>
                      <a:pt x="15377" y="13040"/>
                    </a:cubicBezTo>
                    <a:cubicBezTo>
                      <a:pt x="15694" y="13040"/>
                      <a:pt x="16089" y="13374"/>
                      <a:pt x="16666" y="13595"/>
                    </a:cubicBezTo>
                    <a:cubicBezTo>
                      <a:pt x="16810" y="13650"/>
                      <a:pt x="16948" y="13677"/>
                      <a:pt x="17079" y="13677"/>
                    </a:cubicBezTo>
                    <a:cubicBezTo>
                      <a:pt x="17438" y="13677"/>
                      <a:pt x="17738" y="13474"/>
                      <a:pt x="17928" y="13092"/>
                    </a:cubicBezTo>
                    <a:cubicBezTo>
                      <a:pt x="18571" y="11793"/>
                      <a:pt x="18003" y="11442"/>
                      <a:pt x="17009" y="10727"/>
                    </a:cubicBezTo>
                    <a:cubicBezTo>
                      <a:pt x="16992" y="10693"/>
                      <a:pt x="16977" y="10674"/>
                      <a:pt x="16973" y="10657"/>
                    </a:cubicBezTo>
                    <a:cubicBezTo>
                      <a:pt x="16940" y="10471"/>
                      <a:pt x="16825" y="10395"/>
                      <a:pt x="16643" y="10395"/>
                    </a:cubicBezTo>
                    <a:cubicBezTo>
                      <a:pt x="16642" y="10395"/>
                      <a:pt x="16640" y="10395"/>
                      <a:pt x="16639" y="10395"/>
                    </a:cubicBezTo>
                    <a:cubicBezTo>
                      <a:pt x="16431" y="10397"/>
                      <a:pt x="16272" y="10397"/>
                      <a:pt x="15601" y="10397"/>
                    </a:cubicBezTo>
                    <a:cubicBezTo>
                      <a:pt x="15363" y="9558"/>
                      <a:pt x="15304" y="9394"/>
                      <a:pt x="15370" y="8747"/>
                    </a:cubicBezTo>
                    <a:cubicBezTo>
                      <a:pt x="15948" y="8167"/>
                      <a:pt x="16146" y="8049"/>
                      <a:pt x="16213" y="7551"/>
                    </a:cubicBezTo>
                    <a:cubicBezTo>
                      <a:pt x="16247" y="7296"/>
                      <a:pt x="16106" y="6671"/>
                      <a:pt x="16024" y="6427"/>
                    </a:cubicBezTo>
                    <a:cubicBezTo>
                      <a:pt x="15873" y="5980"/>
                      <a:pt x="15677" y="5826"/>
                      <a:pt x="14998" y="5151"/>
                    </a:cubicBezTo>
                    <a:cubicBezTo>
                      <a:pt x="14472" y="4627"/>
                      <a:pt x="13883" y="4576"/>
                      <a:pt x="13564" y="4576"/>
                    </a:cubicBezTo>
                    <a:cubicBezTo>
                      <a:pt x="13488" y="4576"/>
                      <a:pt x="13428" y="4579"/>
                      <a:pt x="13387" y="4579"/>
                    </a:cubicBezTo>
                    <a:cubicBezTo>
                      <a:pt x="13355" y="4539"/>
                      <a:pt x="13309" y="4500"/>
                      <a:pt x="13293" y="4451"/>
                    </a:cubicBezTo>
                    <a:cubicBezTo>
                      <a:pt x="13015" y="3613"/>
                      <a:pt x="13398" y="2813"/>
                      <a:pt x="13871" y="2813"/>
                    </a:cubicBezTo>
                    <a:close/>
                    <a:moveTo>
                      <a:pt x="26726" y="3919"/>
                    </a:moveTo>
                    <a:cubicBezTo>
                      <a:pt x="26787" y="3919"/>
                      <a:pt x="26849" y="3929"/>
                      <a:pt x="26912" y="3953"/>
                    </a:cubicBezTo>
                    <a:cubicBezTo>
                      <a:pt x="26933" y="4020"/>
                      <a:pt x="26972" y="4095"/>
                      <a:pt x="26972" y="4168"/>
                    </a:cubicBezTo>
                    <a:cubicBezTo>
                      <a:pt x="26971" y="4345"/>
                      <a:pt x="26970" y="4529"/>
                      <a:pt x="26934" y="4703"/>
                    </a:cubicBezTo>
                    <a:cubicBezTo>
                      <a:pt x="26779" y="5460"/>
                      <a:pt x="27221" y="5300"/>
                      <a:pt x="27015" y="6153"/>
                    </a:cubicBezTo>
                    <a:cubicBezTo>
                      <a:pt x="26927" y="6515"/>
                      <a:pt x="26633" y="6710"/>
                      <a:pt x="26276" y="6739"/>
                    </a:cubicBezTo>
                    <a:cubicBezTo>
                      <a:pt x="25914" y="6768"/>
                      <a:pt x="25740" y="6967"/>
                      <a:pt x="25229" y="7381"/>
                    </a:cubicBezTo>
                    <a:cubicBezTo>
                      <a:pt x="24378" y="8072"/>
                      <a:pt x="24693" y="9156"/>
                      <a:pt x="25522" y="9436"/>
                    </a:cubicBezTo>
                    <a:cubicBezTo>
                      <a:pt x="25600" y="9462"/>
                      <a:pt x="25675" y="9472"/>
                      <a:pt x="25746" y="9472"/>
                    </a:cubicBezTo>
                    <a:cubicBezTo>
                      <a:pt x="25921" y="9472"/>
                      <a:pt x="26075" y="9411"/>
                      <a:pt x="26192" y="9374"/>
                    </a:cubicBezTo>
                    <a:cubicBezTo>
                      <a:pt x="26410" y="9539"/>
                      <a:pt x="26536" y="9755"/>
                      <a:pt x="26553" y="10026"/>
                    </a:cubicBezTo>
                    <a:cubicBezTo>
                      <a:pt x="26596" y="10701"/>
                      <a:pt x="26277" y="11048"/>
                      <a:pt x="26571" y="11756"/>
                    </a:cubicBezTo>
                    <a:cubicBezTo>
                      <a:pt x="26669" y="11996"/>
                      <a:pt x="26859" y="12122"/>
                      <a:pt x="27110" y="12161"/>
                    </a:cubicBezTo>
                    <a:cubicBezTo>
                      <a:pt x="27356" y="12198"/>
                      <a:pt x="27553" y="12212"/>
                      <a:pt x="27717" y="12212"/>
                    </a:cubicBezTo>
                    <a:cubicBezTo>
                      <a:pt x="28212" y="12212"/>
                      <a:pt x="28398" y="12083"/>
                      <a:pt x="28659" y="12083"/>
                    </a:cubicBezTo>
                    <a:cubicBezTo>
                      <a:pt x="28751" y="12083"/>
                      <a:pt x="28852" y="12099"/>
                      <a:pt x="28979" y="12143"/>
                    </a:cubicBezTo>
                    <a:cubicBezTo>
                      <a:pt x="29160" y="12204"/>
                      <a:pt x="29347" y="12246"/>
                      <a:pt x="29535" y="12276"/>
                    </a:cubicBezTo>
                    <a:cubicBezTo>
                      <a:pt x="29584" y="12283"/>
                      <a:pt x="29628" y="12287"/>
                      <a:pt x="29670" y="12287"/>
                    </a:cubicBezTo>
                    <a:cubicBezTo>
                      <a:pt x="29912" y="12287"/>
                      <a:pt x="30037" y="12160"/>
                      <a:pt x="30088" y="11886"/>
                    </a:cubicBezTo>
                    <a:cubicBezTo>
                      <a:pt x="30271" y="10910"/>
                      <a:pt x="29884" y="10580"/>
                      <a:pt x="30193" y="9886"/>
                    </a:cubicBezTo>
                    <a:cubicBezTo>
                      <a:pt x="30315" y="9614"/>
                      <a:pt x="30369" y="9560"/>
                      <a:pt x="30682" y="9482"/>
                    </a:cubicBezTo>
                    <a:cubicBezTo>
                      <a:pt x="31134" y="9532"/>
                      <a:pt x="31315" y="10199"/>
                      <a:pt x="31363" y="10542"/>
                    </a:cubicBezTo>
                    <a:cubicBezTo>
                      <a:pt x="31472" y="11308"/>
                      <a:pt x="31521" y="11509"/>
                      <a:pt x="31646" y="11785"/>
                    </a:cubicBezTo>
                    <a:cubicBezTo>
                      <a:pt x="31910" y="12366"/>
                      <a:pt x="32607" y="12693"/>
                      <a:pt x="33176" y="12755"/>
                    </a:cubicBezTo>
                    <a:cubicBezTo>
                      <a:pt x="33244" y="12763"/>
                      <a:pt x="33312" y="12764"/>
                      <a:pt x="33378" y="12773"/>
                    </a:cubicBezTo>
                    <a:cubicBezTo>
                      <a:pt x="33711" y="12822"/>
                      <a:pt x="33972" y="12977"/>
                      <a:pt x="34105" y="13302"/>
                    </a:cubicBezTo>
                    <a:cubicBezTo>
                      <a:pt x="34441" y="14124"/>
                      <a:pt x="34550" y="14772"/>
                      <a:pt x="34903" y="15266"/>
                    </a:cubicBezTo>
                    <a:cubicBezTo>
                      <a:pt x="35016" y="15426"/>
                      <a:pt x="35046" y="15596"/>
                      <a:pt x="35003" y="15779"/>
                    </a:cubicBezTo>
                    <a:cubicBezTo>
                      <a:pt x="34901" y="16219"/>
                      <a:pt x="34755" y="16644"/>
                      <a:pt x="34573" y="17056"/>
                    </a:cubicBezTo>
                    <a:cubicBezTo>
                      <a:pt x="34497" y="17225"/>
                      <a:pt x="34450" y="17251"/>
                      <a:pt x="34200" y="17332"/>
                    </a:cubicBezTo>
                    <a:cubicBezTo>
                      <a:pt x="34095" y="17305"/>
                      <a:pt x="33977" y="17276"/>
                      <a:pt x="33854" y="17245"/>
                    </a:cubicBezTo>
                    <a:cubicBezTo>
                      <a:pt x="33818" y="17165"/>
                      <a:pt x="33775" y="17097"/>
                      <a:pt x="33755" y="17024"/>
                    </a:cubicBezTo>
                    <a:cubicBezTo>
                      <a:pt x="33229" y="15059"/>
                      <a:pt x="33383" y="15120"/>
                      <a:pt x="32575" y="14709"/>
                    </a:cubicBezTo>
                    <a:cubicBezTo>
                      <a:pt x="32314" y="14576"/>
                      <a:pt x="32408" y="14366"/>
                      <a:pt x="32328" y="13877"/>
                    </a:cubicBezTo>
                    <a:cubicBezTo>
                      <a:pt x="32248" y="13382"/>
                      <a:pt x="31988" y="13127"/>
                      <a:pt x="31510" y="13013"/>
                    </a:cubicBezTo>
                    <a:cubicBezTo>
                      <a:pt x="31400" y="12987"/>
                      <a:pt x="31298" y="12975"/>
                      <a:pt x="31203" y="12975"/>
                    </a:cubicBezTo>
                    <a:cubicBezTo>
                      <a:pt x="30532" y="12975"/>
                      <a:pt x="30173" y="13557"/>
                      <a:pt x="29747" y="13799"/>
                    </a:cubicBezTo>
                    <a:cubicBezTo>
                      <a:pt x="29569" y="13900"/>
                      <a:pt x="29407" y="14316"/>
                      <a:pt x="29391" y="14349"/>
                    </a:cubicBezTo>
                    <a:cubicBezTo>
                      <a:pt x="29345" y="14352"/>
                      <a:pt x="29303" y="14354"/>
                      <a:pt x="29264" y="14354"/>
                    </a:cubicBezTo>
                    <a:cubicBezTo>
                      <a:pt x="28985" y="14354"/>
                      <a:pt x="28866" y="14267"/>
                      <a:pt x="28736" y="13998"/>
                    </a:cubicBezTo>
                    <a:cubicBezTo>
                      <a:pt x="28678" y="13880"/>
                      <a:pt x="28556" y="13529"/>
                      <a:pt x="28444" y="13354"/>
                    </a:cubicBezTo>
                    <a:cubicBezTo>
                      <a:pt x="28239" y="13031"/>
                      <a:pt x="27942" y="12914"/>
                      <a:pt x="27636" y="12914"/>
                    </a:cubicBezTo>
                    <a:cubicBezTo>
                      <a:pt x="27271" y="12914"/>
                      <a:pt x="26896" y="13081"/>
                      <a:pt x="26654" y="13263"/>
                    </a:cubicBezTo>
                    <a:cubicBezTo>
                      <a:pt x="26419" y="13440"/>
                      <a:pt x="26159" y="13560"/>
                      <a:pt x="25860" y="13560"/>
                    </a:cubicBezTo>
                    <a:cubicBezTo>
                      <a:pt x="25832" y="13560"/>
                      <a:pt x="25805" y="13559"/>
                      <a:pt x="25777" y="13557"/>
                    </a:cubicBezTo>
                    <a:cubicBezTo>
                      <a:pt x="25084" y="13508"/>
                      <a:pt x="25574" y="12835"/>
                      <a:pt x="24982" y="11631"/>
                    </a:cubicBezTo>
                    <a:cubicBezTo>
                      <a:pt x="24671" y="11001"/>
                      <a:pt x="24815" y="10998"/>
                      <a:pt x="24610" y="10308"/>
                    </a:cubicBezTo>
                    <a:cubicBezTo>
                      <a:pt x="24463" y="9820"/>
                      <a:pt x="24142" y="9525"/>
                      <a:pt x="23633" y="9443"/>
                    </a:cubicBezTo>
                    <a:cubicBezTo>
                      <a:pt x="23520" y="9425"/>
                      <a:pt x="23415" y="9416"/>
                      <a:pt x="23317" y="9416"/>
                    </a:cubicBezTo>
                    <a:cubicBezTo>
                      <a:pt x="22823" y="9416"/>
                      <a:pt x="22505" y="9648"/>
                      <a:pt x="22282" y="10161"/>
                    </a:cubicBezTo>
                    <a:cubicBezTo>
                      <a:pt x="21630" y="11667"/>
                      <a:pt x="20826" y="11994"/>
                      <a:pt x="21363" y="12922"/>
                    </a:cubicBezTo>
                    <a:cubicBezTo>
                      <a:pt x="21564" y="13269"/>
                      <a:pt x="21868" y="13246"/>
                      <a:pt x="22320" y="13310"/>
                    </a:cubicBezTo>
                    <a:cubicBezTo>
                      <a:pt x="22612" y="13350"/>
                      <a:pt x="22911" y="13355"/>
                      <a:pt x="22994" y="13696"/>
                    </a:cubicBezTo>
                    <a:cubicBezTo>
                      <a:pt x="23090" y="14098"/>
                      <a:pt x="23098" y="14577"/>
                      <a:pt x="23704" y="14785"/>
                    </a:cubicBezTo>
                    <a:cubicBezTo>
                      <a:pt x="23962" y="14873"/>
                      <a:pt x="24198" y="15002"/>
                      <a:pt x="24427" y="15145"/>
                    </a:cubicBezTo>
                    <a:cubicBezTo>
                      <a:pt x="24542" y="15215"/>
                      <a:pt x="24660" y="15288"/>
                      <a:pt x="24727" y="15453"/>
                    </a:cubicBezTo>
                    <a:cubicBezTo>
                      <a:pt x="24643" y="15785"/>
                      <a:pt x="24473" y="16077"/>
                      <a:pt x="24362" y="16384"/>
                    </a:cubicBezTo>
                    <a:cubicBezTo>
                      <a:pt x="24332" y="16391"/>
                      <a:pt x="24320" y="16398"/>
                      <a:pt x="24310" y="16398"/>
                    </a:cubicBezTo>
                    <a:cubicBezTo>
                      <a:pt x="24309" y="16398"/>
                      <a:pt x="24308" y="16398"/>
                      <a:pt x="24307" y="16397"/>
                    </a:cubicBezTo>
                    <a:cubicBezTo>
                      <a:pt x="23392" y="16321"/>
                      <a:pt x="22098" y="16256"/>
                      <a:pt x="21734" y="16012"/>
                    </a:cubicBezTo>
                    <a:cubicBezTo>
                      <a:pt x="21708" y="15948"/>
                      <a:pt x="21756" y="15923"/>
                      <a:pt x="21783" y="15891"/>
                    </a:cubicBezTo>
                    <a:cubicBezTo>
                      <a:pt x="22029" y="15594"/>
                      <a:pt x="22085" y="15243"/>
                      <a:pt x="22042" y="14875"/>
                    </a:cubicBezTo>
                    <a:cubicBezTo>
                      <a:pt x="21994" y="14456"/>
                      <a:pt x="21480" y="14252"/>
                      <a:pt x="21064" y="14178"/>
                    </a:cubicBezTo>
                    <a:cubicBezTo>
                      <a:pt x="20724" y="14116"/>
                      <a:pt x="20278" y="14093"/>
                      <a:pt x="20174" y="13740"/>
                    </a:cubicBezTo>
                    <a:cubicBezTo>
                      <a:pt x="20007" y="13170"/>
                      <a:pt x="19528" y="12601"/>
                      <a:pt x="19752" y="11571"/>
                    </a:cubicBezTo>
                    <a:cubicBezTo>
                      <a:pt x="19791" y="11388"/>
                      <a:pt x="19886" y="11217"/>
                      <a:pt x="19955" y="11041"/>
                    </a:cubicBezTo>
                    <a:cubicBezTo>
                      <a:pt x="19995" y="11032"/>
                      <a:pt x="20027" y="11018"/>
                      <a:pt x="20058" y="11018"/>
                    </a:cubicBezTo>
                    <a:cubicBezTo>
                      <a:pt x="20059" y="11018"/>
                      <a:pt x="20060" y="11018"/>
                      <a:pt x="20061" y="11018"/>
                    </a:cubicBezTo>
                    <a:cubicBezTo>
                      <a:pt x="20073" y="11018"/>
                      <a:pt x="20084" y="11018"/>
                      <a:pt x="20095" y="11018"/>
                    </a:cubicBezTo>
                    <a:cubicBezTo>
                      <a:pt x="20409" y="11018"/>
                      <a:pt x="20618" y="10846"/>
                      <a:pt x="20768" y="10584"/>
                    </a:cubicBezTo>
                    <a:cubicBezTo>
                      <a:pt x="20900" y="10357"/>
                      <a:pt x="21357" y="9288"/>
                      <a:pt x="21447" y="9075"/>
                    </a:cubicBezTo>
                    <a:cubicBezTo>
                      <a:pt x="21524" y="8889"/>
                      <a:pt x="21580" y="8694"/>
                      <a:pt x="21641" y="8501"/>
                    </a:cubicBezTo>
                    <a:cubicBezTo>
                      <a:pt x="21719" y="8264"/>
                      <a:pt x="21692" y="8032"/>
                      <a:pt x="21592" y="7810"/>
                    </a:cubicBezTo>
                    <a:cubicBezTo>
                      <a:pt x="20995" y="6473"/>
                      <a:pt x="20746" y="6466"/>
                      <a:pt x="20236" y="5770"/>
                    </a:cubicBezTo>
                    <a:cubicBezTo>
                      <a:pt x="20028" y="5487"/>
                      <a:pt x="20112" y="5322"/>
                      <a:pt x="20089" y="4891"/>
                    </a:cubicBezTo>
                    <a:cubicBezTo>
                      <a:pt x="20067" y="4462"/>
                      <a:pt x="20480" y="4080"/>
                      <a:pt x="20848" y="3925"/>
                    </a:cubicBezTo>
                    <a:cubicBezTo>
                      <a:pt x="20889" y="3978"/>
                      <a:pt x="20937" y="4022"/>
                      <a:pt x="20963" y="4080"/>
                    </a:cubicBezTo>
                    <a:cubicBezTo>
                      <a:pt x="21282" y="4808"/>
                      <a:pt x="21837" y="4554"/>
                      <a:pt x="21825" y="5290"/>
                    </a:cubicBezTo>
                    <a:cubicBezTo>
                      <a:pt x="21807" y="6442"/>
                      <a:pt x="21827" y="7304"/>
                      <a:pt x="23013" y="7304"/>
                    </a:cubicBezTo>
                    <a:cubicBezTo>
                      <a:pt x="23229" y="7304"/>
                      <a:pt x="23484" y="7275"/>
                      <a:pt x="23784" y="7215"/>
                    </a:cubicBezTo>
                    <a:cubicBezTo>
                      <a:pt x="23931" y="7184"/>
                      <a:pt x="24046" y="7093"/>
                      <a:pt x="24137" y="6969"/>
                    </a:cubicBezTo>
                    <a:cubicBezTo>
                      <a:pt x="24367" y="6651"/>
                      <a:pt x="24610" y="6340"/>
                      <a:pt x="24835" y="6018"/>
                    </a:cubicBezTo>
                    <a:cubicBezTo>
                      <a:pt x="25527" y="5030"/>
                      <a:pt x="25265" y="4577"/>
                      <a:pt x="25233" y="4237"/>
                    </a:cubicBezTo>
                    <a:cubicBezTo>
                      <a:pt x="25262" y="4224"/>
                      <a:pt x="25289" y="4200"/>
                      <a:pt x="25316" y="4200"/>
                    </a:cubicBezTo>
                    <a:cubicBezTo>
                      <a:pt x="25317" y="4200"/>
                      <a:pt x="25318" y="4200"/>
                      <a:pt x="25319" y="4200"/>
                    </a:cubicBezTo>
                    <a:cubicBezTo>
                      <a:pt x="25350" y="4201"/>
                      <a:pt x="25381" y="4202"/>
                      <a:pt x="25411" y="4202"/>
                    </a:cubicBezTo>
                    <a:cubicBezTo>
                      <a:pt x="26077" y="4202"/>
                      <a:pt x="26401" y="3919"/>
                      <a:pt x="26726" y="3919"/>
                    </a:cubicBezTo>
                    <a:close/>
                    <a:moveTo>
                      <a:pt x="16513" y="10834"/>
                    </a:moveTo>
                    <a:cubicBezTo>
                      <a:pt x="16564" y="10851"/>
                      <a:pt x="16617" y="10869"/>
                      <a:pt x="16670" y="10887"/>
                    </a:cubicBezTo>
                    <a:cubicBezTo>
                      <a:pt x="16687" y="10900"/>
                      <a:pt x="16706" y="10912"/>
                      <a:pt x="16723" y="10926"/>
                    </a:cubicBezTo>
                    <a:cubicBezTo>
                      <a:pt x="17511" y="11624"/>
                      <a:pt x="17954" y="11914"/>
                      <a:pt x="17691" y="12450"/>
                    </a:cubicBezTo>
                    <a:cubicBezTo>
                      <a:pt x="17526" y="12785"/>
                      <a:pt x="17471" y="13063"/>
                      <a:pt x="17112" y="13152"/>
                    </a:cubicBezTo>
                    <a:cubicBezTo>
                      <a:pt x="17107" y="13152"/>
                      <a:pt x="17102" y="13152"/>
                      <a:pt x="17097" y="13152"/>
                    </a:cubicBezTo>
                    <a:cubicBezTo>
                      <a:pt x="16900" y="13152"/>
                      <a:pt x="16694" y="13015"/>
                      <a:pt x="16316" y="12818"/>
                    </a:cubicBezTo>
                    <a:cubicBezTo>
                      <a:pt x="15959" y="12632"/>
                      <a:pt x="15727" y="12492"/>
                      <a:pt x="15407" y="12492"/>
                    </a:cubicBezTo>
                    <a:cubicBezTo>
                      <a:pt x="15307" y="12492"/>
                      <a:pt x="15198" y="12506"/>
                      <a:pt x="15074" y="12536"/>
                    </a:cubicBezTo>
                    <a:cubicBezTo>
                      <a:pt x="14505" y="12675"/>
                      <a:pt x="14517" y="13095"/>
                      <a:pt x="14535" y="13473"/>
                    </a:cubicBezTo>
                    <a:cubicBezTo>
                      <a:pt x="14571" y="14188"/>
                      <a:pt x="14747" y="14188"/>
                      <a:pt x="13703" y="14851"/>
                    </a:cubicBezTo>
                    <a:cubicBezTo>
                      <a:pt x="13214" y="15162"/>
                      <a:pt x="13114" y="15731"/>
                      <a:pt x="13214" y="16153"/>
                    </a:cubicBezTo>
                    <a:cubicBezTo>
                      <a:pt x="13315" y="16582"/>
                      <a:pt x="13501" y="16756"/>
                      <a:pt x="13715" y="16999"/>
                    </a:cubicBezTo>
                    <a:cubicBezTo>
                      <a:pt x="13061" y="17575"/>
                      <a:pt x="12629" y="18304"/>
                      <a:pt x="12253" y="19097"/>
                    </a:cubicBezTo>
                    <a:cubicBezTo>
                      <a:pt x="12081" y="18993"/>
                      <a:pt x="12111" y="19079"/>
                      <a:pt x="11093" y="18127"/>
                    </a:cubicBezTo>
                    <a:cubicBezTo>
                      <a:pt x="10909" y="17955"/>
                      <a:pt x="10797" y="17732"/>
                      <a:pt x="10705" y="17501"/>
                    </a:cubicBezTo>
                    <a:cubicBezTo>
                      <a:pt x="10477" y="16936"/>
                      <a:pt x="10757" y="16283"/>
                      <a:pt x="11153" y="16033"/>
                    </a:cubicBezTo>
                    <a:cubicBezTo>
                      <a:pt x="11374" y="15892"/>
                      <a:pt x="11603" y="15778"/>
                      <a:pt x="11846" y="15688"/>
                    </a:cubicBezTo>
                    <a:cubicBezTo>
                      <a:pt x="12468" y="15462"/>
                      <a:pt x="12969" y="14876"/>
                      <a:pt x="13053" y="13855"/>
                    </a:cubicBezTo>
                    <a:cubicBezTo>
                      <a:pt x="13062" y="13744"/>
                      <a:pt x="13054" y="13632"/>
                      <a:pt x="13054" y="13512"/>
                    </a:cubicBezTo>
                    <a:cubicBezTo>
                      <a:pt x="13140" y="13476"/>
                      <a:pt x="13218" y="13445"/>
                      <a:pt x="13293" y="13413"/>
                    </a:cubicBezTo>
                    <a:cubicBezTo>
                      <a:pt x="13432" y="13058"/>
                      <a:pt x="13183" y="12744"/>
                      <a:pt x="13187" y="12142"/>
                    </a:cubicBezTo>
                    <a:cubicBezTo>
                      <a:pt x="13189" y="11817"/>
                      <a:pt x="13415" y="11456"/>
                      <a:pt x="13781" y="11449"/>
                    </a:cubicBezTo>
                    <a:cubicBezTo>
                      <a:pt x="13927" y="11446"/>
                      <a:pt x="14072" y="11424"/>
                      <a:pt x="14218" y="11423"/>
                    </a:cubicBezTo>
                    <a:cubicBezTo>
                      <a:pt x="14433" y="11421"/>
                      <a:pt x="14645" y="11392"/>
                      <a:pt x="14851" y="11335"/>
                    </a:cubicBezTo>
                    <a:cubicBezTo>
                      <a:pt x="15106" y="11264"/>
                      <a:pt x="15336" y="11153"/>
                      <a:pt x="15453" y="10889"/>
                    </a:cubicBezTo>
                    <a:cubicBezTo>
                      <a:pt x="15461" y="10871"/>
                      <a:pt x="15486" y="10860"/>
                      <a:pt x="15509" y="10840"/>
                    </a:cubicBezTo>
                    <a:cubicBezTo>
                      <a:pt x="15666" y="10856"/>
                      <a:pt x="15823" y="10864"/>
                      <a:pt x="15982" y="10864"/>
                    </a:cubicBezTo>
                    <a:cubicBezTo>
                      <a:pt x="16158" y="10864"/>
                      <a:pt x="16335" y="10854"/>
                      <a:pt x="16513" y="10834"/>
                    </a:cubicBezTo>
                    <a:close/>
                    <a:moveTo>
                      <a:pt x="2121" y="6575"/>
                    </a:moveTo>
                    <a:cubicBezTo>
                      <a:pt x="2257" y="6575"/>
                      <a:pt x="2403" y="6599"/>
                      <a:pt x="2560" y="6655"/>
                    </a:cubicBezTo>
                    <a:cubicBezTo>
                      <a:pt x="4234" y="7241"/>
                      <a:pt x="3570" y="8842"/>
                      <a:pt x="4057" y="9608"/>
                    </a:cubicBezTo>
                    <a:cubicBezTo>
                      <a:pt x="4034" y="9702"/>
                      <a:pt x="4013" y="9787"/>
                      <a:pt x="3996" y="9853"/>
                    </a:cubicBezTo>
                    <a:cubicBezTo>
                      <a:pt x="4040" y="9957"/>
                      <a:pt x="4108" y="9991"/>
                      <a:pt x="4193" y="9993"/>
                    </a:cubicBezTo>
                    <a:cubicBezTo>
                      <a:pt x="4217" y="9993"/>
                      <a:pt x="4239" y="9994"/>
                      <a:pt x="4261" y="9994"/>
                    </a:cubicBezTo>
                    <a:cubicBezTo>
                      <a:pt x="4373" y="9994"/>
                      <a:pt x="4458" y="9989"/>
                      <a:pt x="4541" y="9989"/>
                    </a:cubicBezTo>
                    <a:cubicBezTo>
                      <a:pt x="4671" y="9989"/>
                      <a:pt x="4799" y="10001"/>
                      <a:pt x="5028" y="10064"/>
                    </a:cubicBezTo>
                    <a:cubicBezTo>
                      <a:pt x="5281" y="10133"/>
                      <a:pt x="5468" y="10283"/>
                      <a:pt x="5611" y="10498"/>
                    </a:cubicBezTo>
                    <a:cubicBezTo>
                      <a:pt x="6086" y="11216"/>
                      <a:pt x="6105" y="11671"/>
                      <a:pt x="6230" y="13053"/>
                    </a:cubicBezTo>
                    <a:cubicBezTo>
                      <a:pt x="6263" y="13423"/>
                      <a:pt x="6182" y="13767"/>
                      <a:pt x="5962" y="14076"/>
                    </a:cubicBezTo>
                    <a:cubicBezTo>
                      <a:pt x="5767" y="14348"/>
                      <a:pt x="5708" y="14680"/>
                      <a:pt x="6039" y="14855"/>
                    </a:cubicBezTo>
                    <a:cubicBezTo>
                      <a:pt x="6133" y="14904"/>
                      <a:pt x="6340" y="14981"/>
                      <a:pt x="6584" y="15032"/>
                    </a:cubicBezTo>
                    <a:cubicBezTo>
                      <a:pt x="7749" y="15274"/>
                      <a:pt x="7924" y="15753"/>
                      <a:pt x="8808" y="15979"/>
                    </a:cubicBezTo>
                    <a:cubicBezTo>
                      <a:pt x="8911" y="16005"/>
                      <a:pt x="9012" y="16019"/>
                      <a:pt x="9108" y="16019"/>
                    </a:cubicBezTo>
                    <a:cubicBezTo>
                      <a:pt x="9343" y="16019"/>
                      <a:pt x="9555" y="15935"/>
                      <a:pt x="9736" y="15739"/>
                    </a:cubicBezTo>
                    <a:cubicBezTo>
                      <a:pt x="10258" y="15173"/>
                      <a:pt x="10709" y="14329"/>
                      <a:pt x="10789" y="14102"/>
                    </a:cubicBezTo>
                    <a:cubicBezTo>
                      <a:pt x="11042" y="13377"/>
                      <a:pt x="10286" y="12946"/>
                      <a:pt x="9792" y="12853"/>
                    </a:cubicBezTo>
                    <a:cubicBezTo>
                      <a:pt x="9721" y="12839"/>
                      <a:pt x="9651" y="12833"/>
                      <a:pt x="9584" y="12833"/>
                    </a:cubicBezTo>
                    <a:cubicBezTo>
                      <a:pt x="9290" y="12833"/>
                      <a:pt x="9036" y="12941"/>
                      <a:pt x="8785" y="12941"/>
                    </a:cubicBezTo>
                    <a:cubicBezTo>
                      <a:pt x="8594" y="12941"/>
                      <a:pt x="8405" y="12878"/>
                      <a:pt x="8203" y="12654"/>
                    </a:cubicBezTo>
                    <a:cubicBezTo>
                      <a:pt x="8180" y="12335"/>
                      <a:pt x="8164" y="11743"/>
                      <a:pt x="8164" y="11476"/>
                    </a:cubicBezTo>
                    <a:cubicBezTo>
                      <a:pt x="8165" y="10967"/>
                      <a:pt x="8275" y="10522"/>
                      <a:pt x="8778" y="10522"/>
                    </a:cubicBezTo>
                    <a:cubicBezTo>
                      <a:pt x="8788" y="10522"/>
                      <a:pt x="8797" y="10522"/>
                      <a:pt x="8807" y="10522"/>
                    </a:cubicBezTo>
                    <a:cubicBezTo>
                      <a:pt x="8942" y="10527"/>
                      <a:pt x="9077" y="10537"/>
                      <a:pt x="9200" y="10600"/>
                    </a:cubicBezTo>
                    <a:cubicBezTo>
                      <a:pt x="9321" y="10661"/>
                      <a:pt x="9446" y="10716"/>
                      <a:pt x="9556" y="10791"/>
                    </a:cubicBezTo>
                    <a:cubicBezTo>
                      <a:pt x="10290" y="11297"/>
                      <a:pt x="10842" y="11414"/>
                      <a:pt x="11471" y="11856"/>
                    </a:cubicBezTo>
                    <a:cubicBezTo>
                      <a:pt x="11790" y="12079"/>
                      <a:pt x="12041" y="12362"/>
                      <a:pt x="12246" y="12691"/>
                    </a:cubicBezTo>
                    <a:cubicBezTo>
                      <a:pt x="12581" y="13232"/>
                      <a:pt x="12583" y="13804"/>
                      <a:pt x="12399" y="14382"/>
                    </a:cubicBezTo>
                    <a:cubicBezTo>
                      <a:pt x="12277" y="14763"/>
                      <a:pt x="12024" y="15043"/>
                      <a:pt x="11631" y="15178"/>
                    </a:cubicBezTo>
                    <a:cubicBezTo>
                      <a:pt x="11341" y="15278"/>
                      <a:pt x="11076" y="15418"/>
                      <a:pt x="10822" y="15592"/>
                    </a:cubicBezTo>
                    <a:cubicBezTo>
                      <a:pt x="10072" y="16102"/>
                      <a:pt x="9466" y="17525"/>
                      <a:pt x="11068" y="18888"/>
                    </a:cubicBezTo>
                    <a:cubicBezTo>
                      <a:pt x="12153" y="19811"/>
                      <a:pt x="12236" y="19654"/>
                      <a:pt x="12424" y="19961"/>
                    </a:cubicBezTo>
                    <a:cubicBezTo>
                      <a:pt x="12466" y="20189"/>
                      <a:pt x="12394" y="20403"/>
                      <a:pt x="12257" y="20584"/>
                    </a:cubicBezTo>
                    <a:cubicBezTo>
                      <a:pt x="12061" y="20844"/>
                      <a:pt x="11841" y="21087"/>
                      <a:pt x="11620" y="21326"/>
                    </a:cubicBezTo>
                    <a:cubicBezTo>
                      <a:pt x="11496" y="21462"/>
                      <a:pt x="11331" y="21530"/>
                      <a:pt x="11137" y="21535"/>
                    </a:cubicBezTo>
                    <a:cubicBezTo>
                      <a:pt x="11133" y="21535"/>
                      <a:pt x="11129" y="21535"/>
                      <a:pt x="11125" y="21535"/>
                    </a:cubicBezTo>
                    <a:cubicBezTo>
                      <a:pt x="10931" y="21535"/>
                      <a:pt x="10790" y="21461"/>
                      <a:pt x="10695" y="21287"/>
                    </a:cubicBezTo>
                    <a:cubicBezTo>
                      <a:pt x="10603" y="21119"/>
                      <a:pt x="10540" y="20939"/>
                      <a:pt x="10497" y="20751"/>
                    </a:cubicBezTo>
                    <a:cubicBezTo>
                      <a:pt x="10449" y="20538"/>
                      <a:pt x="10406" y="20166"/>
                      <a:pt x="10093" y="19881"/>
                    </a:cubicBezTo>
                    <a:cubicBezTo>
                      <a:pt x="9956" y="19757"/>
                      <a:pt x="9824" y="19713"/>
                      <a:pt x="9706" y="19713"/>
                    </a:cubicBezTo>
                    <a:cubicBezTo>
                      <a:pt x="9458" y="19713"/>
                      <a:pt x="9276" y="19905"/>
                      <a:pt x="9259" y="19927"/>
                    </a:cubicBezTo>
                    <a:cubicBezTo>
                      <a:pt x="9047" y="20213"/>
                      <a:pt x="8747" y="20400"/>
                      <a:pt x="8497" y="20644"/>
                    </a:cubicBezTo>
                    <a:cubicBezTo>
                      <a:pt x="8434" y="20706"/>
                      <a:pt x="8357" y="20756"/>
                      <a:pt x="8286" y="20812"/>
                    </a:cubicBezTo>
                    <a:cubicBezTo>
                      <a:pt x="8222" y="20861"/>
                      <a:pt x="8144" y="20880"/>
                      <a:pt x="8053" y="20880"/>
                    </a:cubicBezTo>
                    <a:cubicBezTo>
                      <a:pt x="7749" y="20880"/>
                      <a:pt x="7300" y="20668"/>
                      <a:pt x="6739" y="20642"/>
                    </a:cubicBezTo>
                    <a:cubicBezTo>
                      <a:pt x="6632" y="20637"/>
                      <a:pt x="6520" y="20591"/>
                      <a:pt x="6420" y="20542"/>
                    </a:cubicBezTo>
                    <a:cubicBezTo>
                      <a:pt x="5954" y="20315"/>
                      <a:pt x="4904" y="19799"/>
                      <a:pt x="4574" y="19559"/>
                    </a:cubicBezTo>
                    <a:cubicBezTo>
                      <a:pt x="4245" y="19319"/>
                      <a:pt x="3820" y="18882"/>
                      <a:pt x="3731" y="18495"/>
                    </a:cubicBezTo>
                    <a:cubicBezTo>
                      <a:pt x="3710" y="18399"/>
                      <a:pt x="3692" y="18303"/>
                      <a:pt x="3672" y="18204"/>
                    </a:cubicBezTo>
                    <a:cubicBezTo>
                      <a:pt x="4142" y="18069"/>
                      <a:pt x="4448" y="17953"/>
                      <a:pt x="4692" y="17953"/>
                    </a:cubicBezTo>
                    <a:cubicBezTo>
                      <a:pt x="4854" y="17953"/>
                      <a:pt x="4988" y="18004"/>
                      <a:pt x="5124" y="18133"/>
                    </a:cubicBezTo>
                    <a:cubicBezTo>
                      <a:pt x="5468" y="18457"/>
                      <a:pt x="5512" y="18600"/>
                      <a:pt x="5900" y="18881"/>
                    </a:cubicBezTo>
                    <a:cubicBezTo>
                      <a:pt x="7071" y="19726"/>
                      <a:pt x="7177" y="19844"/>
                      <a:pt x="7446" y="19891"/>
                    </a:cubicBezTo>
                    <a:cubicBezTo>
                      <a:pt x="7519" y="19904"/>
                      <a:pt x="7589" y="19910"/>
                      <a:pt x="7656" y="19910"/>
                    </a:cubicBezTo>
                    <a:cubicBezTo>
                      <a:pt x="8042" y="19910"/>
                      <a:pt x="8313" y="19697"/>
                      <a:pt x="8336" y="19249"/>
                    </a:cubicBezTo>
                    <a:cubicBezTo>
                      <a:pt x="8396" y="18079"/>
                      <a:pt x="8407" y="18052"/>
                      <a:pt x="8324" y="17601"/>
                    </a:cubicBezTo>
                    <a:cubicBezTo>
                      <a:pt x="8219" y="17032"/>
                      <a:pt x="7712" y="16649"/>
                      <a:pt x="7182" y="16460"/>
                    </a:cubicBezTo>
                    <a:cubicBezTo>
                      <a:pt x="5348" y="15806"/>
                      <a:pt x="5345" y="15833"/>
                      <a:pt x="5102" y="15682"/>
                    </a:cubicBezTo>
                    <a:cubicBezTo>
                      <a:pt x="4719" y="15444"/>
                      <a:pt x="4563" y="15320"/>
                      <a:pt x="4173" y="15320"/>
                    </a:cubicBezTo>
                    <a:cubicBezTo>
                      <a:pt x="3947" y="15320"/>
                      <a:pt x="3643" y="15362"/>
                      <a:pt x="3171" y="15447"/>
                    </a:cubicBezTo>
                    <a:cubicBezTo>
                      <a:pt x="3077" y="15464"/>
                      <a:pt x="2986" y="15472"/>
                      <a:pt x="2897" y="15472"/>
                    </a:cubicBezTo>
                    <a:cubicBezTo>
                      <a:pt x="2533" y="15472"/>
                      <a:pt x="2214" y="15332"/>
                      <a:pt x="1930" y="15066"/>
                    </a:cubicBezTo>
                    <a:cubicBezTo>
                      <a:pt x="1649" y="14803"/>
                      <a:pt x="1415" y="14503"/>
                      <a:pt x="1236" y="14158"/>
                    </a:cubicBezTo>
                    <a:cubicBezTo>
                      <a:pt x="1236" y="13943"/>
                      <a:pt x="1285" y="13766"/>
                      <a:pt x="1062" y="13495"/>
                    </a:cubicBezTo>
                    <a:cubicBezTo>
                      <a:pt x="977" y="13392"/>
                      <a:pt x="901" y="13277"/>
                      <a:pt x="809" y="13179"/>
                    </a:cubicBezTo>
                    <a:cubicBezTo>
                      <a:pt x="689" y="13047"/>
                      <a:pt x="625" y="12900"/>
                      <a:pt x="625" y="12722"/>
                    </a:cubicBezTo>
                    <a:cubicBezTo>
                      <a:pt x="626" y="12051"/>
                      <a:pt x="562" y="11885"/>
                      <a:pt x="807" y="11688"/>
                    </a:cubicBezTo>
                    <a:cubicBezTo>
                      <a:pt x="1024" y="12075"/>
                      <a:pt x="1266" y="12571"/>
                      <a:pt x="1409" y="12869"/>
                    </a:cubicBezTo>
                    <a:cubicBezTo>
                      <a:pt x="1604" y="13269"/>
                      <a:pt x="1880" y="13609"/>
                      <a:pt x="2183" y="13928"/>
                    </a:cubicBezTo>
                    <a:cubicBezTo>
                      <a:pt x="2365" y="14119"/>
                      <a:pt x="2582" y="14252"/>
                      <a:pt x="2854" y="14288"/>
                    </a:cubicBezTo>
                    <a:cubicBezTo>
                      <a:pt x="2891" y="14293"/>
                      <a:pt x="2926" y="14296"/>
                      <a:pt x="2964" y="14296"/>
                    </a:cubicBezTo>
                    <a:cubicBezTo>
                      <a:pt x="3176" y="14296"/>
                      <a:pt x="3469" y="14203"/>
                      <a:pt x="4641" y="13831"/>
                    </a:cubicBezTo>
                    <a:cubicBezTo>
                      <a:pt x="4861" y="13760"/>
                      <a:pt x="5006" y="13605"/>
                      <a:pt x="5072" y="13388"/>
                    </a:cubicBezTo>
                    <a:cubicBezTo>
                      <a:pt x="5245" y="12821"/>
                      <a:pt x="5191" y="12298"/>
                      <a:pt x="4755" y="11855"/>
                    </a:cubicBezTo>
                    <a:cubicBezTo>
                      <a:pt x="4615" y="11712"/>
                      <a:pt x="4477" y="11525"/>
                      <a:pt x="4289" y="11367"/>
                    </a:cubicBezTo>
                    <a:cubicBezTo>
                      <a:pt x="4152" y="11251"/>
                      <a:pt x="4020" y="11210"/>
                      <a:pt x="3878" y="11210"/>
                    </a:cubicBezTo>
                    <a:cubicBezTo>
                      <a:pt x="3692" y="11210"/>
                      <a:pt x="3488" y="11280"/>
                      <a:pt x="3231" y="11345"/>
                    </a:cubicBezTo>
                    <a:cubicBezTo>
                      <a:pt x="2985" y="11408"/>
                      <a:pt x="2837" y="11461"/>
                      <a:pt x="2722" y="11461"/>
                    </a:cubicBezTo>
                    <a:cubicBezTo>
                      <a:pt x="2623" y="11461"/>
                      <a:pt x="2548" y="11423"/>
                      <a:pt x="2454" y="11318"/>
                    </a:cubicBezTo>
                    <a:cubicBezTo>
                      <a:pt x="2432" y="11131"/>
                      <a:pt x="2406" y="10919"/>
                      <a:pt x="2382" y="10703"/>
                    </a:cubicBezTo>
                    <a:cubicBezTo>
                      <a:pt x="2244" y="9410"/>
                      <a:pt x="2398" y="9608"/>
                      <a:pt x="2455" y="8590"/>
                    </a:cubicBezTo>
                    <a:cubicBezTo>
                      <a:pt x="2465" y="8415"/>
                      <a:pt x="2384" y="8277"/>
                      <a:pt x="2238" y="8197"/>
                    </a:cubicBezTo>
                    <a:cubicBezTo>
                      <a:pt x="1622" y="7862"/>
                      <a:pt x="1373" y="7741"/>
                      <a:pt x="1165" y="7741"/>
                    </a:cubicBezTo>
                    <a:cubicBezTo>
                      <a:pt x="1018" y="7741"/>
                      <a:pt x="891" y="7802"/>
                      <a:pt x="668" y="7891"/>
                    </a:cubicBezTo>
                    <a:cubicBezTo>
                      <a:pt x="611" y="7745"/>
                      <a:pt x="606" y="7611"/>
                      <a:pt x="704" y="7505"/>
                    </a:cubicBezTo>
                    <a:cubicBezTo>
                      <a:pt x="1023" y="7159"/>
                      <a:pt x="1452" y="6575"/>
                      <a:pt x="2121" y="6575"/>
                    </a:cubicBezTo>
                    <a:close/>
                    <a:moveTo>
                      <a:pt x="14168" y="17438"/>
                    </a:moveTo>
                    <a:cubicBezTo>
                      <a:pt x="14285" y="17670"/>
                      <a:pt x="14399" y="17901"/>
                      <a:pt x="14517" y="18129"/>
                    </a:cubicBezTo>
                    <a:cubicBezTo>
                      <a:pt x="14635" y="18360"/>
                      <a:pt x="14750" y="18591"/>
                      <a:pt x="14880" y="18814"/>
                    </a:cubicBezTo>
                    <a:cubicBezTo>
                      <a:pt x="14994" y="19012"/>
                      <a:pt x="15037" y="19211"/>
                      <a:pt x="14951" y="19425"/>
                    </a:cubicBezTo>
                    <a:cubicBezTo>
                      <a:pt x="14717" y="20006"/>
                      <a:pt x="14581" y="20162"/>
                      <a:pt x="14460" y="20641"/>
                    </a:cubicBezTo>
                    <a:cubicBezTo>
                      <a:pt x="14293" y="21307"/>
                      <a:pt x="14484" y="21794"/>
                      <a:pt x="14605" y="22184"/>
                    </a:cubicBezTo>
                    <a:cubicBezTo>
                      <a:pt x="14593" y="22186"/>
                      <a:pt x="14581" y="22187"/>
                      <a:pt x="14571" y="22187"/>
                    </a:cubicBezTo>
                    <a:cubicBezTo>
                      <a:pt x="14483" y="22187"/>
                      <a:pt x="14440" y="22124"/>
                      <a:pt x="14388" y="22086"/>
                    </a:cubicBezTo>
                    <a:cubicBezTo>
                      <a:pt x="14260" y="21993"/>
                      <a:pt x="14148" y="21954"/>
                      <a:pt x="14008" y="21954"/>
                    </a:cubicBezTo>
                    <a:cubicBezTo>
                      <a:pt x="13825" y="21954"/>
                      <a:pt x="13596" y="22021"/>
                      <a:pt x="13224" y="22119"/>
                    </a:cubicBezTo>
                    <a:cubicBezTo>
                      <a:pt x="13131" y="22144"/>
                      <a:pt x="13045" y="22164"/>
                      <a:pt x="12964" y="22164"/>
                    </a:cubicBezTo>
                    <a:cubicBezTo>
                      <a:pt x="12742" y="22164"/>
                      <a:pt x="12549" y="22015"/>
                      <a:pt x="12306" y="21404"/>
                    </a:cubicBezTo>
                    <a:cubicBezTo>
                      <a:pt x="12416" y="21265"/>
                      <a:pt x="12502" y="21148"/>
                      <a:pt x="12594" y="21039"/>
                    </a:cubicBezTo>
                    <a:cubicBezTo>
                      <a:pt x="12820" y="20771"/>
                      <a:pt x="12927" y="20456"/>
                      <a:pt x="12967" y="20115"/>
                    </a:cubicBezTo>
                    <a:cubicBezTo>
                      <a:pt x="13004" y="19808"/>
                      <a:pt x="12800" y="19572"/>
                      <a:pt x="12728" y="19468"/>
                    </a:cubicBezTo>
                    <a:cubicBezTo>
                      <a:pt x="12716" y="19338"/>
                      <a:pt x="12773" y="19223"/>
                      <a:pt x="12826" y="19115"/>
                    </a:cubicBezTo>
                    <a:cubicBezTo>
                      <a:pt x="13078" y="18585"/>
                      <a:pt x="13368" y="18080"/>
                      <a:pt x="13786" y="17659"/>
                    </a:cubicBezTo>
                    <a:cubicBezTo>
                      <a:pt x="13890" y="17554"/>
                      <a:pt x="13996" y="17457"/>
                      <a:pt x="14168" y="17438"/>
                    </a:cubicBezTo>
                    <a:close/>
                    <a:moveTo>
                      <a:pt x="18409" y="17179"/>
                    </a:moveTo>
                    <a:cubicBezTo>
                      <a:pt x="18589" y="17194"/>
                      <a:pt x="18717" y="17395"/>
                      <a:pt x="18967" y="17542"/>
                    </a:cubicBezTo>
                    <a:cubicBezTo>
                      <a:pt x="19107" y="17623"/>
                      <a:pt x="19254" y="17675"/>
                      <a:pt x="19411" y="17675"/>
                    </a:cubicBezTo>
                    <a:cubicBezTo>
                      <a:pt x="19466" y="17675"/>
                      <a:pt x="19523" y="17668"/>
                      <a:pt x="19582" y="17654"/>
                    </a:cubicBezTo>
                    <a:cubicBezTo>
                      <a:pt x="19866" y="17587"/>
                      <a:pt x="20156" y="17544"/>
                      <a:pt x="20438" y="17468"/>
                    </a:cubicBezTo>
                    <a:cubicBezTo>
                      <a:pt x="20756" y="17383"/>
                      <a:pt x="21080" y="17353"/>
                      <a:pt x="21401" y="17305"/>
                    </a:cubicBezTo>
                    <a:cubicBezTo>
                      <a:pt x="21438" y="17300"/>
                      <a:pt x="21475" y="17299"/>
                      <a:pt x="21512" y="17299"/>
                    </a:cubicBezTo>
                    <a:cubicBezTo>
                      <a:pt x="21576" y="17299"/>
                      <a:pt x="21640" y="17303"/>
                      <a:pt x="21707" y="17303"/>
                    </a:cubicBezTo>
                    <a:cubicBezTo>
                      <a:pt x="21739" y="17393"/>
                      <a:pt x="21774" y="17463"/>
                      <a:pt x="21790" y="17537"/>
                    </a:cubicBezTo>
                    <a:cubicBezTo>
                      <a:pt x="21894" y="18006"/>
                      <a:pt x="22061" y="18251"/>
                      <a:pt x="22521" y="19386"/>
                    </a:cubicBezTo>
                    <a:cubicBezTo>
                      <a:pt x="22925" y="20383"/>
                      <a:pt x="23265" y="20681"/>
                      <a:pt x="23571" y="20971"/>
                    </a:cubicBezTo>
                    <a:cubicBezTo>
                      <a:pt x="23849" y="21233"/>
                      <a:pt x="24137" y="21371"/>
                      <a:pt x="24309" y="21950"/>
                    </a:cubicBezTo>
                    <a:cubicBezTo>
                      <a:pt x="24452" y="22433"/>
                      <a:pt x="24165" y="23183"/>
                      <a:pt x="23457" y="23227"/>
                    </a:cubicBezTo>
                    <a:cubicBezTo>
                      <a:pt x="22321" y="23301"/>
                      <a:pt x="22195" y="23267"/>
                      <a:pt x="21899" y="23432"/>
                    </a:cubicBezTo>
                    <a:cubicBezTo>
                      <a:pt x="21308" y="23760"/>
                      <a:pt x="21129" y="23987"/>
                      <a:pt x="20470" y="23987"/>
                    </a:cubicBezTo>
                    <a:cubicBezTo>
                      <a:pt x="20409" y="23987"/>
                      <a:pt x="20344" y="23985"/>
                      <a:pt x="20275" y="23981"/>
                    </a:cubicBezTo>
                    <a:cubicBezTo>
                      <a:pt x="20124" y="23974"/>
                      <a:pt x="19992" y="23886"/>
                      <a:pt x="19639" y="23565"/>
                    </a:cubicBezTo>
                    <a:cubicBezTo>
                      <a:pt x="19127" y="23100"/>
                      <a:pt x="18879" y="22747"/>
                      <a:pt x="18445" y="22747"/>
                    </a:cubicBezTo>
                    <a:cubicBezTo>
                      <a:pt x="18346" y="22747"/>
                      <a:pt x="18238" y="22766"/>
                      <a:pt x="18114" y="22805"/>
                    </a:cubicBezTo>
                    <a:cubicBezTo>
                      <a:pt x="17520" y="22993"/>
                      <a:pt x="17541" y="22986"/>
                      <a:pt x="17121" y="23020"/>
                    </a:cubicBezTo>
                    <a:cubicBezTo>
                      <a:pt x="17111" y="22535"/>
                      <a:pt x="16972" y="21551"/>
                      <a:pt x="17830" y="21074"/>
                    </a:cubicBezTo>
                    <a:cubicBezTo>
                      <a:pt x="17887" y="21125"/>
                      <a:pt x="17942" y="21163"/>
                      <a:pt x="17981" y="21211"/>
                    </a:cubicBezTo>
                    <a:cubicBezTo>
                      <a:pt x="18029" y="21272"/>
                      <a:pt x="18061" y="21347"/>
                      <a:pt x="18104" y="21412"/>
                    </a:cubicBezTo>
                    <a:cubicBezTo>
                      <a:pt x="18225" y="21593"/>
                      <a:pt x="18377" y="21740"/>
                      <a:pt x="18572" y="21841"/>
                    </a:cubicBezTo>
                    <a:cubicBezTo>
                      <a:pt x="18943" y="22035"/>
                      <a:pt x="19326" y="22192"/>
                      <a:pt x="19744" y="22250"/>
                    </a:cubicBezTo>
                    <a:cubicBezTo>
                      <a:pt x="19792" y="22257"/>
                      <a:pt x="19840" y="22260"/>
                      <a:pt x="19888" y="22260"/>
                    </a:cubicBezTo>
                    <a:cubicBezTo>
                      <a:pt x="20748" y="22260"/>
                      <a:pt x="21315" y="21166"/>
                      <a:pt x="20735" y="20319"/>
                    </a:cubicBezTo>
                    <a:cubicBezTo>
                      <a:pt x="20245" y="19605"/>
                      <a:pt x="19636" y="19489"/>
                      <a:pt x="19294" y="19314"/>
                    </a:cubicBezTo>
                    <a:cubicBezTo>
                      <a:pt x="18560" y="18937"/>
                      <a:pt x="17864" y="18522"/>
                      <a:pt x="17822" y="18497"/>
                    </a:cubicBezTo>
                    <a:cubicBezTo>
                      <a:pt x="17736" y="18155"/>
                      <a:pt x="17784" y="17843"/>
                      <a:pt x="17956" y="17548"/>
                    </a:cubicBezTo>
                    <a:cubicBezTo>
                      <a:pt x="18089" y="17320"/>
                      <a:pt x="18130" y="17282"/>
                      <a:pt x="18409" y="17179"/>
                    </a:cubicBezTo>
                    <a:close/>
                    <a:moveTo>
                      <a:pt x="27327" y="15868"/>
                    </a:moveTo>
                    <a:cubicBezTo>
                      <a:pt x="27354" y="15895"/>
                      <a:pt x="27403" y="15925"/>
                      <a:pt x="27426" y="15970"/>
                    </a:cubicBezTo>
                    <a:cubicBezTo>
                      <a:pt x="27577" y="16251"/>
                      <a:pt x="27658" y="16534"/>
                      <a:pt x="27742" y="16677"/>
                    </a:cubicBezTo>
                    <a:cubicBezTo>
                      <a:pt x="27872" y="16902"/>
                      <a:pt x="28066" y="17090"/>
                      <a:pt x="28286" y="17090"/>
                    </a:cubicBezTo>
                    <a:cubicBezTo>
                      <a:pt x="28348" y="17090"/>
                      <a:pt x="28411" y="17075"/>
                      <a:pt x="28476" y="17042"/>
                    </a:cubicBezTo>
                    <a:cubicBezTo>
                      <a:pt x="28782" y="16885"/>
                      <a:pt x="29364" y="16777"/>
                      <a:pt x="29585" y="16777"/>
                    </a:cubicBezTo>
                    <a:cubicBezTo>
                      <a:pt x="29611" y="16777"/>
                      <a:pt x="29632" y="16778"/>
                      <a:pt x="29647" y="16781"/>
                    </a:cubicBezTo>
                    <a:cubicBezTo>
                      <a:pt x="29707" y="16794"/>
                      <a:pt x="29764" y="16799"/>
                      <a:pt x="29819" y="16799"/>
                    </a:cubicBezTo>
                    <a:cubicBezTo>
                      <a:pt x="30235" y="16799"/>
                      <a:pt x="30529" y="16470"/>
                      <a:pt x="30827" y="16200"/>
                    </a:cubicBezTo>
                    <a:cubicBezTo>
                      <a:pt x="31173" y="16385"/>
                      <a:pt x="31406" y="16633"/>
                      <a:pt x="31565" y="16952"/>
                    </a:cubicBezTo>
                    <a:cubicBezTo>
                      <a:pt x="31817" y="17460"/>
                      <a:pt x="30815" y="18413"/>
                      <a:pt x="31591" y="18943"/>
                    </a:cubicBezTo>
                    <a:cubicBezTo>
                      <a:pt x="31611" y="19265"/>
                      <a:pt x="31585" y="19583"/>
                      <a:pt x="32007" y="19845"/>
                    </a:cubicBezTo>
                    <a:cubicBezTo>
                      <a:pt x="32203" y="19967"/>
                      <a:pt x="32410" y="20052"/>
                      <a:pt x="32634" y="20052"/>
                    </a:cubicBezTo>
                    <a:cubicBezTo>
                      <a:pt x="32702" y="20052"/>
                      <a:pt x="32771" y="20044"/>
                      <a:pt x="32842" y="20027"/>
                    </a:cubicBezTo>
                    <a:cubicBezTo>
                      <a:pt x="32912" y="20011"/>
                      <a:pt x="32980" y="20003"/>
                      <a:pt x="33044" y="20003"/>
                    </a:cubicBezTo>
                    <a:cubicBezTo>
                      <a:pt x="33352" y="20003"/>
                      <a:pt x="33600" y="20172"/>
                      <a:pt x="33905" y="20356"/>
                    </a:cubicBezTo>
                    <a:cubicBezTo>
                      <a:pt x="34628" y="20787"/>
                      <a:pt x="34653" y="21579"/>
                      <a:pt x="34315" y="22359"/>
                    </a:cubicBezTo>
                    <a:cubicBezTo>
                      <a:pt x="34219" y="22583"/>
                      <a:pt x="34064" y="22749"/>
                      <a:pt x="33826" y="22842"/>
                    </a:cubicBezTo>
                    <a:cubicBezTo>
                      <a:pt x="33440" y="22995"/>
                      <a:pt x="33062" y="23167"/>
                      <a:pt x="32655" y="23341"/>
                    </a:cubicBezTo>
                    <a:cubicBezTo>
                      <a:pt x="31874" y="22875"/>
                      <a:pt x="32330" y="21831"/>
                      <a:pt x="31911" y="21142"/>
                    </a:cubicBezTo>
                    <a:cubicBezTo>
                      <a:pt x="31781" y="20926"/>
                      <a:pt x="31616" y="20858"/>
                      <a:pt x="31455" y="20858"/>
                    </a:cubicBezTo>
                    <a:cubicBezTo>
                      <a:pt x="31228" y="20858"/>
                      <a:pt x="31009" y="20994"/>
                      <a:pt x="30906" y="21039"/>
                    </a:cubicBezTo>
                    <a:cubicBezTo>
                      <a:pt x="30826" y="21074"/>
                      <a:pt x="30745" y="21108"/>
                      <a:pt x="30656" y="21146"/>
                    </a:cubicBezTo>
                    <a:cubicBezTo>
                      <a:pt x="30054" y="20372"/>
                      <a:pt x="30489" y="19503"/>
                      <a:pt x="29295" y="18443"/>
                    </a:cubicBezTo>
                    <a:cubicBezTo>
                      <a:pt x="28982" y="18165"/>
                      <a:pt x="28656" y="18082"/>
                      <a:pt x="28261" y="18082"/>
                    </a:cubicBezTo>
                    <a:cubicBezTo>
                      <a:pt x="28188" y="18082"/>
                      <a:pt x="28112" y="18085"/>
                      <a:pt x="28034" y="18090"/>
                    </a:cubicBezTo>
                    <a:cubicBezTo>
                      <a:pt x="27547" y="18121"/>
                      <a:pt x="27290" y="18549"/>
                      <a:pt x="27347" y="19028"/>
                    </a:cubicBezTo>
                    <a:cubicBezTo>
                      <a:pt x="27423" y="19659"/>
                      <a:pt x="27584" y="20284"/>
                      <a:pt x="28115" y="20821"/>
                    </a:cubicBezTo>
                    <a:cubicBezTo>
                      <a:pt x="28407" y="21117"/>
                      <a:pt x="28653" y="21569"/>
                      <a:pt x="29059" y="22132"/>
                    </a:cubicBezTo>
                    <a:cubicBezTo>
                      <a:pt x="29427" y="22643"/>
                      <a:pt x="29596" y="23184"/>
                      <a:pt x="29602" y="23665"/>
                    </a:cubicBezTo>
                    <a:cubicBezTo>
                      <a:pt x="29609" y="24109"/>
                      <a:pt x="29263" y="24459"/>
                      <a:pt x="28921" y="24508"/>
                    </a:cubicBezTo>
                    <a:cubicBezTo>
                      <a:pt x="28842" y="24519"/>
                      <a:pt x="28762" y="24523"/>
                      <a:pt x="28682" y="24523"/>
                    </a:cubicBezTo>
                    <a:cubicBezTo>
                      <a:pt x="28660" y="24523"/>
                      <a:pt x="28639" y="24523"/>
                      <a:pt x="28618" y="24522"/>
                    </a:cubicBezTo>
                    <a:cubicBezTo>
                      <a:pt x="28584" y="24521"/>
                      <a:pt x="28551" y="24521"/>
                      <a:pt x="28518" y="24521"/>
                    </a:cubicBezTo>
                    <a:cubicBezTo>
                      <a:pt x="28055" y="24521"/>
                      <a:pt x="27598" y="24588"/>
                      <a:pt x="27142" y="24660"/>
                    </a:cubicBezTo>
                    <a:cubicBezTo>
                      <a:pt x="24441" y="25082"/>
                      <a:pt x="25325" y="24769"/>
                      <a:pt x="23940" y="25090"/>
                    </a:cubicBezTo>
                    <a:cubicBezTo>
                      <a:pt x="23887" y="25102"/>
                      <a:pt x="23830" y="25103"/>
                      <a:pt x="23722" y="25116"/>
                    </a:cubicBezTo>
                    <a:cubicBezTo>
                      <a:pt x="23788" y="25055"/>
                      <a:pt x="23810" y="25019"/>
                      <a:pt x="23842" y="25007"/>
                    </a:cubicBezTo>
                    <a:cubicBezTo>
                      <a:pt x="24089" y="24916"/>
                      <a:pt x="24309" y="24788"/>
                      <a:pt x="24496" y="24601"/>
                    </a:cubicBezTo>
                    <a:cubicBezTo>
                      <a:pt x="24618" y="24476"/>
                      <a:pt x="24934" y="24368"/>
                      <a:pt x="25054" y="24293"/>
                    </a:cubicBezTo>
                    <a:cubicBezTo>
                      <a:pt x="25211" y="24195"/>
                      <a:pt x="25373" y="24162"/>
                      <a:pt x="25528" y="24162"/>
                    </a:cubicBezTo>
                    <a:cubicBezTo>
                      <a:pt x="25800" y="24162"/>
                      <a:pt x="26052" y="24263"/>
                      <a:pt x="26229" y="24300"/>
                    </a:cubicBezTo>
                    <a:cubicBezTo>
                      <a:pt x="26327" y="24321"/>
                      <a:pt x="26418" y="24330"/>
                      <a:pt x="26501" y="24330"/>
                    </a:cubicBezTo>
                    <a:cubicBezTo>
                      <a:pt x="27299" y="24330"/>
                      <a:pt x="27425" y="23438"/>
                      <a:pt x="27597" y="22836"/>
                    </a:cubicBezTo>
                    <a:cubicBezTo>
                      <a:pt x="27754" y="22280"/>
                      <a:pt x="27622" y="21792"/>
                      <a:pt x="27249" y="21364"/>
                    </a:cubicBezTo>
                    <a:cubicBezTo>
                      <a:pt x="27162" y="21263"/>
                      <a:pt x="27055" y="21177"/>
                      <a:pt x="26953" y="21088"/>
                    </a:cubicBezTo>
                    <a:cubicBezTo>
                      <a:pt x="26069" y="20306"/>
                      <a:pt x="26118" y="20317"/>
                      <a:pt x="25480" y="20040"/>
                    </a:cubicBezTo>
                    <a:cubicBezTo>
                      <a:pt x="25041" y="19849"/>
                      <a:pt x="24985" y="19451"/>
                      <a:pt x="25048" y="19150"/>
                    </a:cubicBezTo>
                    <a:cubicBezTo>
                      <a:pt x="25118" y="18812"/>
                      <a:pt x="25292" y="18512"/>
                      <a:pt x="25309" y="18479"/>
                    </a:cubicBezTo>
                    <a:cubicBezTo>
                      <a:pt x="25507" y="18559"/>
                      <a:pt x="25708" y="18588"/>
                      <a:pt x="25909" y="18588"/>
                    </a:cubicBezTo>
                    <a:cubicBezTo>
                      <a:pt x="26125" y="18588"/>
                      <a:pt x="26341" y="18555"/>
                      <a:pt x="26557" y="18515"/>
                    </a:cubicBezTo>
                    <a:cubicBezTo>
                      <a:pt x="26856" y="18459"/>
                      <a:pt x="27080" y="18275"/>
                      <a:pt x="27040" y="17974"/>
                    </a:cubicBezTo>
                    <a:cubicBezTo>
                      <a:pt x="26989" y="17595"/>
                      <a:pt x="26912" y="17722"/>
                      <a:pt x="26897" y="17252"/>
                    </a:cubicBezTo>
                    <a:cubicBezTo>
                      <a:pt x="26882" y="16814"/>
                      <a:pt x="26995" y="16407"/>
                      <a:pt x="27173" y="16013"/>
                    </a:cubicBezTo>
                    <a:cubicBezTo>
                      <a:pt x="27200" y="15952"/>
                      <a:pt x="27221" y="15884"/>
                      <a:pt x="27327" y="15868"/>
                    </a:cubicBezTo>
                    <a:close/>
                    <a:moveTo>
                      <a:pt x="6977" y="0"/>
                    </a:moveTo>
                    <a:cubicBezTo>
                      <a:pt x="6839" y="26"/>
                      <a:pt x="6768" y="113"/>
                      <a:pt x="6711" y="212"/>
                    </a:cubicBezTo>
                    <a:cubicBezTo>
                      <a:pt x="6543" y="505"/>
                      <a:pt x="6399" y="810"/>
                      <a:pt x="6318" y="1140"/>
                    </a:cubicBezTo>
                    <a:cubicBezTo>
                      <a:pt x="6266" y="1347"/>
                      <a:pt x="6245" y="1571"/>
                      <a:pt x="6348" y="1769"/>
                    </a:cubicBezTo>
                    <a:cubicBezTo>
                      <a:pt x="6511" y="2079"/>
                      <a:pt x="6698" y="2383"/>
                      <a:pt x="6994" y="2579"/>
                    </a:cubicBezTo>
                    <a:cubicBezTo>
                      <a:pt x="7380" y="2837"/>
                      <a:pt x="7887" y="3064"/>
                      <a:pt x="8265" y="3064"/>
                    </a:cubicBezTo>
                    <a:cubicBezTo>
                      <a:pt x="8555" y="3064"/>
                      <a:pt x="8769" y="2931"/>
                      <a:pt x="8795" y="2575"/>
                    </a:cubicBezTo>
                    <a:cubicBezTo>
                      <a:pt x="8822" y="2217"/>
                      <a:pt x="8763" y="1988"/>
                      <a:pt x="8917" y="1815"/>
                    </a:cubicBezTo>
                    <a:cubicBezTo>
                      <a:pt x="9052" y="1768"/>
                      <a:pt x="9185" y="1744"/>
                      <a:pt x="9315" y="1744"/>
                    </a:cubicBezTo>
                    <a:cubicBezTo>
                      <a:pt x="9530" y="1744"/>
                      <a:pt x="9739" y="1809"/>
                      <a:pt x="9940" y="1941"/>
                    </a:cubicBezTo>
                    <a:cubicBezTo>
                      <a:pt x="10340" y="2202"/>
                      <a:pt x="10715" y="2711"/>
                      <a:pt x="10706" y="3329"/>
                    </a:cubicBezTo>
                    <a:cubicBezTo>
                      <a:pt x="10697" y="3883"/>
                      <a:pt x="10356" y="3957"/>
                      <a:pt x="10229" y="4030"/>
                    </a:cubicBezTo>
                    <a:cubicBezTo>
                      <a:pt x="9730" y="4314"/>
                      <a:pt x="9457" y="4728"/>
                      <a:pt x="9450" y="5316"/>
                    </a:cubicBezTo>
                    <a:cubicBezTo>
                      <a:pt x="9445" y="5678"/>
                      <a:pt x="9605" y="5917"/>
                      <a:pt x="9922" y="6062"/>
                    </a:cubicBezTo>
                    <a:cubicBezTo>
                      <a:pt x="10409" y="6289"/>
                      <a:pt x="10503" y="6123"/>
                      <a:pt x="11312" y="6294"/>
                    </a:cubicBezTo>
                    <a:cubicBezTo>
                      <a:pt x="12274" y="6498"/>
                      <a:pt x="12725" y="6599"/>
                      <a:pt x="13167" y="7025"/>
                    </a:cubicBezTo>
                    <a:cubicBezTo>
                      <a:pt x="13274" y="7128"/>
                      <a:pt x="13360" y="7245"/>
                      <a:pt x="13405" y="7388"/>
                    </a:cubicBezTo>
                    <a:cubicBezTo>
                      <a:pt x="13495" y="7684"/>
                      <a:pt x="13510" y="7987"/>
                      <a:pt x="13433" y="8287"/>
                    </a:cubicBezTo>
                    <a:cubicBezTo>
                      <a:pt x="13401" y="8412"/>
                      <a:pt x="13317" y="8528"/>
                      <a:pt x="13246" y="8641"/>
                    </a:cubicBezTo>
                    <a:cubicBezTo>
                      <a:pt x="13208" y="8701"/>
                      <a:pt x="13148" y="8747"/>
                      <a:pt x="13060" y="8747"/>
                    </a:cubicBezTo>
                    <a:cubicBezTo>
                      <a:pt x="13052" y="8747"/>
                      <a:pt x="13044" y="8747"/>
                      <a:pt x="13035" y="8746"/>
                    </a:cubicBezTo>
                    <a:cubicBezTo>
                      <a:pt x="12396" y="8389"/>
                      <a:pt x="12614" y="7287"/>
                      <a:pt x="11477" y="7287"/>
                    </a:cubicBezTo>
                    <a:cubicBezTo>
                      <a:pt x="11374" y="7287"/>
                      <a:pt x="11259" y="7296"/>
                      <a:pt x="11132" y="7316"/>
                    </a:cubicBezTo>
                    <a:cubicBezTo>
                      <a:pt x="10675" y="7386"/>
                      <a:pt x="10455" y="7568"/>
                      <a:pt x="9489" y="7919"/>
                    </a:cubicBezTo>
                    <a:cubicBezTo>
                      <a:pt x="9287" y="7992"/>
                      <a:pt x="9082" y="8024"/>
                      <a:pt x="8877" y="8024"/>
                    </a:cubicBezTo>
                    <a:cubicBezTo>
                      <a:pt x="8671" y="8024"/>
                      <a:pt x="8465" y="7992"/>
                      <a:pt x="8259" y="7940"/>
                    </a:cubicBezTo>
                    <a:cubicBezTo>
                      <a:pt x="8129" y="7907"/>
                      <a:pt x="7998" y="7867"/>
                      <a:pt x="7891" y="7736"/>
                    </a:cubicBezTo>
                    <a:cubicBezTo>
                      <a:pt x="7828" y="7587"/>
                      <a:pt x="7839" y="7439"/>
                      <a:pt x="7839" y="7288"/>
                    </a:cubicBezTo>
                    <a:cubicBezTo>
                      <a:pt x="7843" y="7017"/>
                      <a:pt x="7856" y="6747"/>
                      <a:pt x="7857" y="6477"/>
                    </a:cubicBezTo>
                    <a:cubicBezTo>
                      <a:pt x="7862" y="5567"/>
                      <a:pt x="7503" y="5445"/>
                      <a:pt x="7310" y="4583"/>
                    </a:cubicBezTo>
                    <a:cubicBezTo>
                      <a:pt x="7255" y="4338"/>
                      <a:pt x="7154" y="4109"/>
                      <a:pt x="6977" y="3928"/>
                    </a:cubicBezTo>
                    <a:cubicBezTo>
                      <a:pt x="6622" y="3563"/>
                      <a:pt x="6211" y="3354"/>
                      <a:pt x="5732" y="3354"/>
                    </a:cubicBezTo>
                    <a:cubicBezTo>
                      <a:pt x="5621" y="3354"/>
                      <a:pt x="5506" y="3366"/>
                      <a:pt x="5388" y="3389"/>
                    </a:cubicBezTo>
                    <a:cubicBezTo>
                      <a:pt x="4873" y="3489"/>
                      <a:pt x="4656" y="3566"/>
                      <a:pt x="4270" y="3566"/>
                    </a:cubicBezTo>
                    <a:cubicBezTo>
                      <a:pt x="4255" y="3566"/>
                      <a:pt x="4240" y="3566"/>
                      <a:pt x="4225" y="3566"/>
                    </a:cubicBezTo>
                    <a:cubicBezTo>
                      <a:pt x="3940" y="3561"/>
                      <a:pt x="3938" y="3341"/>
                      <a:pt x="3862" y="3074"/>
                    </a:cubicBezTo>
                    <a:cubicBezTo>
                      <a:pt x="3762" y="2724"/>
                      <a:pt x="3677" y="2144"/>
                      <a:pt x="3080" y="2095"/>
                    </a:cubicBezTo>
                    <a:cubicBezTo>
                      <a:pt x="2920" y="2117"/>
                      <a:pt x="2763" y="2177"/>
                      <a:pt x="2615" y="2261"/>
                    </a:cubicBezTo>
                    <a:cubicBezTo>
                      <a:pt x="2458" y="2350"/>
                      <a:pt x="2298" y="2435"/>
                      <a:pt x="2149" y="2535"/>
                    </a:cubicBezTo>
                    <a:cubicBezTo>
                      <a:pt x="1776" y="2786"/>
                      <a:pt x="1404" y="3038"/>
                      <a:pt x="1037" y="3300"/>
                    </a:cubicBezTo>
                    <a:cubicBezTo>
                      <a:pt x="762" y="3497"/>
                      <a:pt x="624" y="3776"/>
                      <a:pt x="628" y="4112"/>
                    </a:cubicBezTo>
                    <a:cubicBezTo>
                      <a:pt x="633" y="4466"/>
                      <a:pt x="711" y="4918"/>
                      <a:pt x="918" y="5204"/>
                    </a:cubicBezTo>
                    <a:cubicBezTo>
                      <a:pt x="1047" y="5382"/>
                      <a:pt x="1184" y="5441"/>
                      <a:pt x="1413" y="5441"/>
                    </a:cubicBezTo>
                    <a:cubicBezTo>
                      <a:pt x="1619" y="5441"/>
                      <a:pt x="1900" y="5393"/>
                      <a:pt x="2317" y="5339"/>
                    </a:cubicBezTo>
                    <a:cubicBezTo>
                      <a:pt x="2453" y="5322"/>
                      <a:pt x="2588" y="5310"/>
                      <a:pt x="2724" y="5310"/>
                    </a:cubicBezTo>
                    <a:cubicBezTo>
                      <a:pt x="2835" y="5310"/>
                      <a:pt x="2947" y="5318"/>
                      <a:pt x="3057" y="5338"/>
                    </a:cubicBezTo>
                    <a:cubicBezTo>
                      <a:pt x="3501" y="5419"/>
                      <a:pt x="3945" y="5492"/>
                      <a:pt x="4380" y="5605"/>
                    </a:cubicBezTo>
                    <a:cubicBezTo>
                      <a:pt x="4848" y="5728"/>
                      <a:pt x="5134" y="6073"/>
                      <a:pt x="5320" y="6506"/>
                    </a:cubicBezTo>
                    <a:cubicBezTo>
                      <a:pt x="5346" y="6565"/>
                      <a:pt x="5346" y="6639"/>
                      <a:pt x="5350" y="6705"/>
                    </a:cubicBezTo>
                    <a:cubicBezTo>
                      <a:pt x="5361" y="6908"/>
                      <a:pt x="5350" y="7109"/>
                      <a:pt x="5303" y="7308"/>
                    </a:cubicBezTo>
                    <a:cubicBezTo>
                      <a:pt x="5225" y="7627"/>
                      <a:pt x="5265" y="7936"/>
                      <a:pt x="5433" y="8220"/>
                    </a:cubicBezTo>
                    <a:cubicBezTo>
                      <a:pt x="5602" y="8505"/>
                      <a:pt x="5644" y="8542"/>
                      <a:pt x="6012" y="8919"/>
                    </a:cubicBezTo>
                    <a:cubicBezTo>
                      <a:pt x="6137" y="9048"/>
                      <a:pt x="6266" y="9172"/>
                      <a:pt x="6384" y="9291"/>
                    </a:cubicBezTo>
                    <a:cubicBezTo>
                      <a:pt x="6536" y="9313"/>
                      <a:pt x="6682" y="9362"/>
                      <a:pt x="6817" y="9362"/>
                    </a:cubicBezTo>
                    <a:cubicBezTo>
                      <a:pt x="6843" y="9362"/>
                      <a:pt x="6870" y="9360"/>
                      <a:pt x="6895" y="9356"/>
                    </a:cubicBezTo>
                    <a:cubicBezTo>
                      <a:pt x="6933" y="9350"/>
                      <a:pt x="6970" y="9347"/>
                      <a:pt x="7006" y="9347"/>
                    </a:cubicBezTo>
                    <a:cubicBezTo>
                      <a:pt x="7150" y="9347"/>
                      <a:pt x="7277" y="9393"/>
                      <a:pt x="7418" y="9436"/>
                    </a:cubicBezTo>
                    <a:cubicBezTo>
                      <a:pt x="7617" y="10156"/>
                      <a:pt x="7538" y="9845"/>
                      <a:pt x="7703" y="10588"/>
                    </a:cubicBezTo>
                    <a:cubicBezTo>
                      <a:pt x="7557" y="10879"/>
                      <a:pt x="7553" y="11227"/>
                      <a:pt x="7563" y="11578"/>
                    </a:cubicBezTo>
                    <a:cubicBezTo>
                      <a:pt x="7570" y="11872"/>
                      <a:pt x="7583" y="12164"/>
                      <a:pt x="7569" y="12456"/>
                    </a:cubicBezTo>
                    <a:cubicBezTo>
                      <a:pt x="7553" y="12823"/>
                      <a:pt x="7719" y="13079"/>
                      <a:pt x="8012" y="13274"/>
                    </a:cubicBezTo>
                    <a:cubicBezTo>
                      <a:pt x="8274" y="13448"/>
                      <a:pt x="8511" y="13505"/>
                      <a:pt x="8761" y="13505"/>
                    </a:cubicBezTo>
                    <a:cubicBezTo>
                      <a:pt x="9025" y="13505"/>
                      <a:pt x="9303" y="13442"/>
                      <a:pt x="9642" y="13387"/>
                    </a:cubicBezTo>
                    <a:cubicBezTo>
                      <a:pt x="9897" y="13476"/>
                      <a:pt x="10173" y="13526"/>
                      <a:pt x="10265" y="13833"/>
                    </a:cubicBezTo>
                    <a:cubicBezTo>
                      <a:pt x="10247" y="13884"/>
                      <a:pt x="10239" y="13930"/>
                      <a:pt x="10217" y="13967"/>
                    </a:cubicBezTo>
                    <a:cubicBezTo>
                      <a:pt x="9473" y="15229"/>
                      <a:pt x="9434" y="15336"/>
                      <a:pt x="9199" y="15445"/>
                    </a:cubicBezTo>
                    <a:cubicBezTo>
                      <a:pt x="9166" y="15451"/>
                      <a:pt x="9132" y="15454"/>
                      <a:pt x="9096" y="15454"/>
                    </a:cubicBezTo>
                    <a:cubicBezTo>
                      <a:pt x="8759" y="15454"/>
                      <a:pt x="8295" y="15191"/>
                      <a:pt x="8035" y="15029"/>
                    </a:cubicBezTo>
                    <a:cubicBezTo>
                      <a:pt x="7424" y="14653"/>
                      <a:pt x="6844" y="14536"/>
                      <a:pt x="6531" y="14448"/>
                    </a:cubicBezTo>
                    <a:cubicBezTo>
                      <a:pt x="6480" y="14434"/>
                      <a:pt x="6414" y="14442"/>
                      <a:pt x="6398" y="14370"/>
                    </a:cubicBezTo>
                    <a:cubicBezTo>
                      <a:pt x="6805" y="13603"/>
                      <a:pt x="6746" y="13308"/>
                      <a:pt x="6640" y="12378"/>
                    </a:cubicBezTo>
                    <a:cubicBezTo>
                      <a:pt x="6513" y="11254"/>
                      <a:pt x="6279" y="10724"/>
                      <a:pt x="5938" y="10222"/>
                    </a:cubicBezTo>
                    <a:cubicBezTo>
                      <a:pt x="5588" y="9702"/>
                      <a:pt x="5170" y="9654"/>
                      <a:pt x="4741" y="9547"/>
                    </a:cubicBezTo>
                    <a:cubicBezTo>
                      <a:pt x="4575" y="9358"/>
                      <a:pt x="4441" y="9156"/>
                      <a:pt x="4416" y="8896"/>
                    </a:cubicBezTo>
                    <a:cubicBezTo>
                      <a:pt x="4319" y="7905"/>
                      <a:pt x="4237" y="7592"/>
                      <a:pt x="4112" y="7348"/>
                    </a:cubicBezTo>
                    <a:cubicBezTo>
                      <a:pt x="3764" y="6672"/>
                      <a:pt x="3203" y="6272"/>
                      <a:pt x="2471" y="6113"/>
                    </a:cubicBezTo>
                    <a:cubicBezTo>
                      <a:pt x="2351" y="6088"/>
                      <a:pt x="2232" y="6075"/>
                      <a:pt x="2116" y="6075"/>
                    </a:cubicBezTo>
                    <a:cubicBezTo>
                      <a:pt x="1726" y="6075"/>
                      <a:pt x="1366" y="6217"/>
                      <a:pt x="1050" y="6477"/>
                    </a:cubicBezTo>
                    <a:cubicBezTo>
                      <a:pt x="798" y="6683"/>
                      <a:pt x="577" y="6928"/>
                      <a:pt x="360" y="7171"/>
                    </a:cubicBezTo>
                    <a:cubicBezTo>
                      <a:pt x="179" y="7374"/>
                      <a:pt x="111" y="7622"/>
                      <a:pt x="179" y="7895"/>
                    </a:cubicBezTo>
                    <a:cubicBezTo>
                      <a:pt x="201" y="7981"/>
                      <a:pt x="208" y="8072"/>
                      <a:pt x="221" y="8150"/>
                    </a:cubicBezTo>
                    <a:cubicBezTo>
                      <a:pt x="51" y="8432"/>
                      <a:pt x="51" y="8432"/>
                      <a:pt x="138" y="8660"/>
                    </a:cubicBezTo>
                    <a:cubicBezTo>
                      <a:pt x="630" y="8648"/>
                      <a:pt x="758" y="8526"/>
                      <a:pt x="967" y="8369"/>
                    </a:cubicBezTo>
                    <a:cubicBezTo>
                      <a:pt x="1033" y="8321"/>
                      <a:pt x="1103" y="8296"/>
                      <a:pt x="1174" y="8296"/>
                    </a:cubicBezTo>
                    <a:cubicBezTo>
                      <a:pt x="1221" y="8296"/>
                      <a:pt x="1269" y="8307"/>
                      <a:pt x="1318" y="8330"/>
                    </a:cubicBezTo>
                    <a:cubicBezTo>
                      <a:pt x="1510" y="8422"/>
                      <a:pt x="1709" y="8501"/>
                      <a:pt x="1891" y="8621"/>
                    </a:cubicBezTo>
                    <a:cubicBezTo>
                      <a:pt x="1885" y="8698"/>
                      <a:pt x="1880" y="8765"/>
                      <a:pt x="1872" y="8831"/>
                    </a:cubicBezTo>
                    <a:cubicBezTo>
                      <a:pt x="1743" y="9983"/>
                      <a:pt x="1712" y="9802"/>
                      <a:pt x="1843" y="11081"/>
                    </a:cubicBezTo>
                    <a:cubicBezTo>
                      <a:pt x="1855" y="11203"/>
                      <a:pt x="1880" y="11325"/>
                      <a:pt x="1911" y="11445"/>
                    </a:cubicBezTo>
                    <a:cubicBezTo>
                      <a:pt x="1983" y="11727"/>
                      <a:pt x="2225" y="11931"/>
                      <a:pt x="2514" y="11957"/>
                    </a:cubicBezTo>
                    <a:cubicBezTo>
                      <a:pt x="2582" y="11963"/>
                      <a:pt x="2640" y="11967"/>
                      <a:pt x="2699" y="11967"/>
                    </a:cubicBezTo>
                    <a:cubicBezTo>
                      <a:pt x="2877" y="11967"/>
                      <a:pt x="3055" y="11929"/>
                      <a:pt x="3504" y="11791"/>
                    </a:cubicBezTo>
                    <a:cubicBezTo>
                      <a:pt x="3597" y="11762"/>
                      <a:pt x="3690" y="11740"/>
                      <a:pt x="3792" y="11740"/>
                    </a:cubicBezTo>
                    <a:cubicBezTo>
                      <a:pt x="3844" y="11740"/>
                      <a:pt x="3898" y="11746"/>
                      <a:pt x="3956" y="11760"/>
                    </a:cubicBezTo>
                    <a:cubicBezTo>
                      <a:pt x="4439" y="12285"/>
                      <a:pt x="4549" y="12371"/>
                      <a:pt x="4583" y="12558"/>
                    </a:cubicBezTo>
                    <a:cubicBezTo>
                      <a:pt x="4629" y="12803"/>
                      <a:pt x="4635" y="13050"/>
                      <a:pt x="4511" y="13274"/>
                    </a:cubicBezTo>
                    <a:cubicBezTo>
                      <a:pt x="4362" y="13339"/>
                      <a:pt x="4580" y="13273"/>
                      <a:pt x="3376" y="13641"/>
                    </a:cubicBezTo>
                    <a:cubicBezTo>
                      <a:pt x="3171" y="13704"/>
                      <a:pt x="3030" y="13756"/>
                      <a:pt x="2902" y="13756"/>
                    </a:cubicBezTo>
                    <a:cubicBezTo>
                      <a:pt x="2804" y="13756"/>
                      <a:pt x="2713" y="13725"/>
                      <a:pt x="2608" y="13647"/>
                    </a:cubicBezTo>
                    <a:cubicBezTo>
                      <a:pt x="2411" y="13501"/>
                      <a:pt x="1992" y="13037"/>
                      <a:pt x="1657" y="12390"/>
                    </a:cubicBezTo>
                    <a:cubicBezTo>
                      <a:pt x="1196" y="11499"/>
                      <a:pt x="1079" y="11313"/>
                      <a:pt x="851" y="11086"/>
                    </a:cubicBezTo>
                    <a:cubicBezTo>
                      <a:pt x="751" y="11072"/>
                      <a:pt x="674" y="11064"/>
                      <a:pt x="612" y="11064"/>
                    </a:cubicBezTo>
                    <a:cubicBezTo>
                      <a:pt x="448" y="11064"/>
                      <a:pt x="385" y="11122"/>
                      <a:pt x="250" y="11295"/>
                    </a:cubicBezTo>
                    <a:cubicBezTo>
                      <a:pt x="210" y="11460"/>
                      <a:pt x="173" y="11599"/>
                      <a:pt x="139" y="11740"/>
                    </a:cubicBezTo>
                    <a:cubicBezTo>
                      <a:pt x="121" y="11818"/>
                      <a:pt x="1" y="12189"/>
                      <a:pt x="153" y="12944"/>
                    </a:cubicBezTo>
                    <a:cubicBezTo>
                      <a:pt x="207" y="13216"/>
                      <a:pt x="302" y="13287"/>
                      <a:pt x="669" y="13732"/>
                    </a:cubicBezTo>
                    <a:cubicBezTo>
                      <a:pt x="702" y="13853"/>
                      <a:pt x="727" y="13953"/>
                      <a:pt x="759" y="14049"/>
                    </a:cubicBezTo>
                    <a:cubicBezTo>
                      <a:pt x="1105" y="15076"/>
                      <a:pt x="1884" y="16018"/>
                      <a:pt x="2930" y="16018"/>
                    </a:cubicBezTo>
                    <a:cubicBezTo>
                      <a:pt x="3022" y="16018"/>
                      <a:pt x="3115" y="16011"/>
                      <a:pt x="3210" y="15996"/>
                    </a:cubicBezTo>
                    <a:cubicBezTo>
                      <a:pt x="3569" y="15939"/>
                      <a:pt x="3850" y="15874"/>
                      <a:pt x="4099" y="15874"/>
                    </a:cubicBezTo>
                    <a:cubicBezTo>
                      <a:pt x="4336" y="15874"/>
                      <a:pt x="4544" y="15933"/>
                      <a:pt x="4763" y="16111"/>
                    </a:cubicBezTo>
                    <a:cubicBezTo>
                      <a:pt x="5097" y="16385"/>
                      <a:pt x="5345" y="16388"/>
                      <a:pt x="6888" y="16955"/>
                    </a:cubicBezTo>
                    <a:cubicBezTo>
                      <a:pt x="7065" y="17020"/>
                      <a:pt x="7235" y="17112"/>
                      <a:pt x="7400" y="17208"/>
                    </a:cubicBezTo>
                    <a:cubicBezTo>
                      <a:pt x="7653" y="17353"/>
                      <a:pt x="7782" y="17581"/>
                      <a:pt x="7792" y="17874"/>
                    </a:cubicBezTo>
                    <a:cubicBezTo>
                      <a:pt x="7806" y="18346"/>
                      <a:pt x="7770" y="18818"/>
                      <a:pt x="7770" y="19287"/>
                    </a:cubicBezTo>
                    <a:cubicBezTo>
                      <a:pt x="7717" y="19318"/>
                      <a:pt x="7679" y="19339"/>
                      <a:pt x="7645" y="19357"/>
                    </a:cubicBezTo>
                    <a:cubicBezTo>
                      <a:pt x="7341" y="19286"/>
                      <a:pt x="7186" y="19076"/>
                      <a:pt x="6759" y="18796"/>
                    </a:cubicBezTo>
                    <a:cubicBezTo>
                      <a:pt x="6324" y="18511"/>
                      <a:pt x="5930" y="18183"/>
                      <a:pt x="5568" y="17807"/>
                    </a:cubicBezTo>
                    <a:cubicBezTo>
                      <a:pt x="5319" y="17548"/>
                      <a:pt x="5028" y="17414"/>
                      <a:pt x="4708" y="17414"/>
                    </a:cubicBezTo>
                    <a:cubicBezTo>
                      <a:pt x="4557" y="17414"/>
                      <a:pt x="4399" y="17444"/>
                      <a:pt x="4236" y="17504"/>
                    </a:cubicBezTo>
                    <a:cubicBezTo>
                      <a:pt x="3523" y="17767"/>
                      <a:pt x="3395" y="17607"/>
                      <a:pt x="3141" y="17867"/>
                    </a:cubicBezTo>
                    <a:cubicBezTo>
                      <a:pt x="3137" y="17914"/>
                      <a:pt x="3124" y="17951"/>
                      <a:pt x="3134" y="17979"/>
                    </a:cubicBezTo>
                    <a:cubicBezTo>
                      <a:pt x="3277" y="18409"/>
                      <a:pt x="3070" y="18462"/>
                      <a:pt x="3278" y="18866"/>
                    </a:cubicBezTo>
                    <a:cubicBezTo>
                      <a:pt x="3502" y="19299"/>
                      <a:pt x="3885" y="19755"/>
                      <a:pt x="4298" y="20014"/>
                    </a:cubicBezTo>
                    <a:cubicBezTo>
                      <a:pt x="4909" y="20399"/>
                      <a:pt x="5563" y="20701"/>
                      <a:pt x="6210" y="21018"/>
                    </a:cubicBezTo>
                    <a:cubicBezTo>
                      <a:pt x="6320" y="21071"/>
                      <a:pt x="6441" y="21105"/>
                      <a:pt x="6560" y="21135"/>
                    </a:cubicBezTo>
                    <a:cubicBezTo>
                      <a:pt x="6658" y="21158"/>
                      <a:pt x="6762" y="21153"/>
                      <a:pt x="6861" y="21174"/>
                    </a:cubicBezTo>
                    <a:cubicBezTo>
                      <a:pt x="7168" y="21242"/>
                      <a:pt x="7475" y="21312"/>
                      <a:pt x="7781" y="21388"/>
                    </a:cubicBezTo>
                    <a:cubicBezTo>
                      <a:pt x="7882" y="21413"/>
                      <a:pt x="7981" y="21426"/>
                      <a:pt x="8076" y="21426"/>
                    </a:cubicBezTo>
                    <a:cubicBezTo>
                      <a:pt x="8314" y="21426"/>
                      <a:pt x="8532" y="21345"/>
                      <a:pt x="8724" y="21168"/>
                    </a:cubicBezTo>
                    <a:cubicBezTo>
                      <a:pt x="9006" y="20908"/>
                      <a:pt x="9327" y="20694"/>
                      <a:pt x="9577" y="20399"/>
                    </a:cubicBezTo>
                    <a:cubicBezTo>
                      <a:pt x="9608" y="20362"/>
                      <a:pt x="9664" y="20344"/>
                      <a:pt x="9701" y="20319"/>
                    </a:cubicBezTo>
                    <a:cubicBezTo>
                      <a:pt x="9853" y="20419"/>
                      <a:pt x="9870" y="20588"/>
                      <a:pt x="9941" y="20882"/>
                    </a:cubicBezTo>
                    <a:cubicBezTo>
                      <a:pt x="10167" y="21811"/>
                      <a:pt x="10541" y="22031"/>
                      <a:pt x="10955" y="22077"/>
                    </a:cubicBezTo>
                    <a:cubicBezTo>
                      <a:pt x="11009" y="22083"/>
                      <a:pt x="11062" y="22086"/>
                      <a:pt x="11114" y="22086"/>
                    </a:cubicBezTo>
                    <a:cubicBezTo>
                      <a:pt x="11343" y="22086"/>
                      <a:pt x="11560" y="22027"/>
                      <a:pt x="11763" y="21898"/>
                    </a:cubicBezTo>
                    <a:cubicBezTo>
                      <a:pt x="11843" y="21849"/>
                      <a:pt x="11907" y="21759"/>
                      <a:pt x="12027" y="21759"/>
                    </a:cubicBezTo>
                    <a:cubicBezTo>
                      <a:pt x="12028" y="21759"/>
                      <a:pt x="12029" y="21759"/>
                      <a:pt x="12029" y="21759"/>
                    </a:cubicBezTo>
                    <a:cubicBezTo>
                      <a:pt x="12357" y="22429"/>
                      <a:pt x="12567" y="22635"/>
                      <a:pt x="12947" y="22635"/>
                    </a:cubicBezTo>
                    <a:cubicBezTo>
                      <a:pt x="13200" y="22635"/>
                      <a:pt x="13529" y="22544"/>
                      <a:pt x="14017" y="22437"/>
                    </a:cubicBezTo>
                    <a:cubicBezTo>
                      <a:pt x="14278" y="22524"/>
                      <a:pt x="14474" y="22707"/>
                      <a:pt x="14733" y="22707"/>
                    </a:cubicBezTo>
                    <a:cubicBezTo>
                      <a:pt x="14743" y="22707"/>
                      <a:pt x="14753" y="22707"/>
                      <a:pt x="14763" y="22706"/>
                    </a:cubicBezTo>
                    <a:cubicBezTo>
                      <a:pt x="14795" y="22751"/>
                      <a:pt x="14821" y="22786"/>
                      <a:pt x="14846" y="22823"/>
                    </a:cubicBezTo>
                    <a:cubicBezTo>
                      <a:pt x="15175" y="23339"/>
                      <a:pt x="15680" y="23597"/>
                      <a:pt x="16246" y="23752"/>
                    </a:cubicBezTo>
                    <a:cubicBezTo>
                      <a:pt x="16319" y="23773"/>
                      <a:pt x="16393" y="23784"/>
                      <a:pt x="16466" y="23784"/>
                    </a:cubicBezTo>
                    <a:cubicBezTo>
                      <a:pt x="16603" y="23784"/>
                      <a:pt x="16738" y="23744"/>
                      <a:pt x="16859" y="23653"/>
                    </a:cubicBezTo>
                    <a:cubicBezTo>
                      <a:pt x="16912" y="23613"/>
                      <a:pt x="16961" y="23570"/>
                      <a:pt x="16976" y="23557"/>
                    </a:cubicBezTo>
                    <a:cubicBezTo>
                      <a:pt x="17396" y="23538"/>
                      <a:pt x="17584" y="23554"/>
                      <a:pt x="18141" y="23360"/>
                    </a:cubicBezTo>
                    <a:cubicBezTo>
                      <a:pt x="18226" y="23332"/>
                      <a:pt x="18310" y="23304"/>
                      <a:pt x="18405" y="23304"/>
                    </a:cubicBezTo>
                    <a:cubicBezTo>
                      <a:pt x="18455" y="23304"/>
                      <a:pt x="18509" y="23311"/>
                      <a:pt x="18567" y="23330"/>
                    </a:cubicBezTo>
                    <a:cubicBezTo>
                      <a:pt x="19087" y="23783"/>
                      <a:pt x="18938" y="23681"/>
                      <a:pt x="19255" y="23981"/>
                    </a:cubicBezTo>
                    <a:cubicBezTo>
                      <a:pt x="19536" y="24248"/>
                      <a:pt x="19895" y="24579"/>
                      <a:pt x="20390" y="24579"/>
                    </a:cubicBezTo>
                    <a:cubicBezTo>
                      <a:pt x="20475" y="24579"/>
                      <a:pt x="20564" y="24569"/>
                      <a:pt x="20657" y="24548"/>
                    </a:cubicBezTo>
                    <a:cubicBezTo>
                      <a:pt x="20789" y="24517"/>
                      <a:pt x="21181" y="24539"/>
                      <a:pt x="21673" y="24220"/>
                    </a:cubicBezTo>
                    <a:cubicBezTo>
                      <a:pt x="22049" y="23979"/>
                      <a:pt x="22210" y="23847"/>
                      <a:pt x="22556" y="23836"/>
                    </a:cubicBezTo>
                    <a:cubicBezTo>
                      <a:pt x="23578" y="23806"/>
                      <a:pt x="23888" y="23752"/>
                      <a:pt x="24195" y="23541"/>
                    </a:cubicBezTo>
                    <a:cubicBezTo>
                      <a:pt x="24647" y="23229"/>
                      <a:pt x="25065" y="22481"/>
                      <a:pt x="24803" y="21747"/>
                    </a:cubicBezTo>
                    <a:cubicBezTo>
                      <a:pt x="24659" y="21338"/>
                      <a:pt x="24443" y="20972"/>
                      <a:pt x="24095" y="20699"/>
                    </a:cubicBezTo>
                    <a:cubicBezTo>
                      <a:pt x="23257" y="20037"/>
                      <a:pt x="23111" y="19288"/>
                      <a:pt x="22761" y="18510"/>
                    </a:cubicBezTo>
                    <a:cubicBezTo>
                      <a:pt x="22577" y="18101"/>
                      <a:pt x="22375" y="17699"/>
                      <a:pt x="22266" y="17258"/>
                    </a:cubicBezTo>
                    <a:cubicBezTo>
                      <a:pt x="22177" y="16897"/>
                      <a:pt x="21913" y="16735"/>
                      <a:pt x="21595" y="16735"/>
                    </a:cubicBezTo>
                    <a:cubicBezTo>
                      <a:pt x="21577" y="16735"/>
                      <a:pt x="21559" y="16736"/>
                      <a:pt x="21540" y="16737"/>
                    </a:cubicBezTo>
                    <a:cubicBezTo>
                      <a:pt x="20657" y="16790"/>
                      <a:pt x="20236" y="16954"/>
                      <a:pt x="19817" y="17042"/>
                    </a:cubicBezTo>
                    <a:cubicBezTo>
                      <a:pt x="19647" y="17077"/>
                      <a:pt x="19523" y="17095"/>
                      <a:pt x="19426" y="17095"/>
                    </a:cubicBezTo>
                    <a:cubicBezTo>
                      <a:pt x="19291" y="17095"/>
                      <a:pt x="19211" y="17061"/>
                      <a:pt x="19135" y="16997"/>
                    </a:cubicBezTo>
                    <a:cubicBezTo>
                      <a:pt x="18917" y="16815"/>
                      <a:pt x="18703" y="16625"/>
                      <a:pt x="18435" y="16625"/>
                    </a:cubicBezTo>
                    <a:cubicBezTo>
                      <a:pt x="18412" y="16625"/>
                      <a:pt x="18389" y="16626"/>
                      <a:pt x="18366" y="16629"/>
                    </a:cubicBezTo>
                    <a:cubicBezTo>
                      <a:pt x="18094" y="16662"/>
                      <a:pt x="17835" y="16758"/>
                      <a:pt x="17658" y="16981"/>
                    </a:cubicBezTo>
                    <a:cubicBezTo>
                      <a:pt x="17301" y="17432"/>
                      <a:pt x="17105" y="17929"/>
                      <a:pt x="17233" y="18520"/>
                    </a:cubicBezTo>
                    <a:cubicBezTo>
                      <a:pt x="17343" y="19016"/>
                      <a:pt x="17626" y="18983"/>
                      <a:pt x="17986" y="19214"/>
                    </a:cubicBezTo>
                    <a:cubicBezTo>
                      <a:pt x="19382" y="20115"/>
                      <a:pt x="19783" y="19886"/>
                      <a:pt x="20284" y="20636"/>
                    </a:cubicBezTo>
                    <a:cubicBezTo>
                      <a:pt x="20394" y="20802"/>
                      <a:pt x="20453" y="20984"/>
                      <a:pt x="20389" y="21181"/>
                    </a:cubicBezTo>
                    <a:cubicBezTo>
                      <a:pt x="20325" y="21375"/>
                      <a:pt x="20238" y="21558"/>
                      <a:pt x="20023" y="21659"/>
                    </a:cubicBezTo>
                    <a:cubicBezTo>
                      <a:pt x="19988" y="21662"/>
                      <a:pt x="19944" y="21669"/>
                      <a:pt x="19898" y="21669"/>
                    </a:cubicBezTo>
                    <a:cubicBezTo>
                      <a:pt x="19889" y="21669"/>
                      <a:pt x="19879" y="21668"/>
                      <a:pt x="19869" y="21668"/>
                    </a:cubicBezTo>
                    <a:cubicBezTo>
                      <a:pt x="19560" y="21647"/>
                      <a:pt x="19188" y="21493"/>
                      <a:pt x="18909" y="21365"/>
                    </a:cubicBezTo>
                    <a:cubicBezTo>
                      <a:pt x="18521" y="21184"/>
                      <a:pt x="18532" y="20955"/>
                      <a:pt x="18264" y="20697"/>
                    </a:cubicBezTo>
                    <a:cubicBezTo>
                      <a:pt x="18136" y="20574"/>
                      <a:pt x="17993" y="20525"/>
                      <a:pt x="17849" y="20525"/>
                    </a:cubicBezTo>
                    <a:cubicBezTo>
                      <a:pt x="17520" y="20525"/>
                      <a:pt x="17186" y="20782"/>
                      <a:pt x="17020" y="21005"/>
                    </a:cubicBezTo>
                    <a:cubicBezTo>
                      <a:pt x="16471" y="21742"/>
                      <a:pt x="16569" y="22146"/>
                      <a:pt x="16556" y="23025"/>
                    </a:cubicBezTo>
                    <a:cubicBezTo>
                      <a:pt x="16554" y="23093"/>
                      <a:pt x="16543" y="23161"/>
                      <a:pt x="16452" y="23205"/>
                    </a:cubicBezTo>
                    <a:cubicBezTo>
                      <a:pt x="15969" y="23113"/>
                      <a:pt x="15365" y="22790"/>
                      <a:pt x="15233" y="22334"/>
                    </a:cubicBezTo>
                    <a:cubicBezTo>
                      <a:pt x="15079" y="21810"/>
                      <a:pt x="14802" y="21305"/>
                      <a:pt x="15022" y="20631"/>
                    </a:cubicBezTo>
                    <a:cubicBezTo>
                      <a:pt x="15227" y="20005"/>
                      <a:pt x="15510" y="19751"/>
                      <a:pt x="15537" y="19110"/>
                    </a:cubicBezTo>
                    <a:cubicBezTo>
                      <a:pt x="15498" y="18759"/>
                      <a:pt x="15382" y="18623"/>
                      <a:pt x="14879" y="17678"/>
                    </a:cubicBezTo>
                    <a:cubicBezTo>
                      <a:pt x="14860" y="17645"/>
                      <a:pt x="14819" y="17605"/>
                      <a:pt x="14879" y="17570"/>
                    </a:cubicBezTo>
                    <a:cubicBezTo>
                      <a:pt x="15216" y="17696"/>
                      <a:pt x="15512" y="17840"/>
                      <a:pt x="15785" y="17840"/>
                    </a:cubicBezTo>
                    <a:cubicBezTo>
                      <a:pt x="15970" y="17840"/>
                      <a:pt x="16145" y="17774"/>
                      <a:pt x="16315" y="17591"/>
                    </a:cubicBezTo>
                    <a:cubicBezTo>
                      <a:pt x="16565" y="17325"/>
                      <a:pt x="16764" y="16925"/>
                      <a:pt x="16824" y="16437"/>
                    </a:cubicBezTo>
                    <a:cubicBezTo>
                      <a:pt x="16861" y="16133"/>
                      <a:pt x="17026" y="15923"/>
                      <a:pt x="17245" y="15720"/>
                    </a:cubicBezTo>
                    <a:cubicBezTo>
                      <a:pt x="17525" y="15730"/>
                      <a:pt x="17806" y="15727"/>
                      <a:pt x="18087" y="15748"/>
                    </a:cubicBezTo>
                    <a:cubicBezTo>
                      <a:pt x="18117" y="15750"/>
                      <a:pt x="18146" y="15751"/>
                      <a:pt x="18175" y="15751"/>
                    </a:cubicBezTo>
                    <a:cubicBezTo>
                      <a:pt x="18460" y="15751"/>
                      <a:pt x="18707" y="15645"/>
                      <a:pt x="18938" y="15481"/>
                    </a:cubicBezTo>
                    <a:cubicBezTo>
                      <a:pt x="19246" y="15262"/>
                      <a:pt x="19306" y="15105"/>
                      <a:pt x="19562" y="14577"/>
                    </a:cubicBezTo>
                    <a:cubicBezTo>
                      <a:pt x="19639" y="14421"/>
                      <a:pt x="19719" y="14265"/>
                      <a:pt x="19857" y="14131"/>
                    </a:cubicBezTo>
                    <a:cubicBezTo>
                      <a:pt x="20226" y="14679"/>
                      <a:pt x="20809" y="14635"/>
                      <a:pt x="21145" y="14730"/>
                    </a:cubicBezTo>
                    <a:cubicBezTo>
                      <a:pt x="21627" y="14869"/>
                      <a:pt x="21571" y="15000"/>
                      <a:pt x="21516" y="15261"/>
                    </a:cubicBezTo>
                    <a:cubicBezTo>
                      <a:pt x="21444" y="15598"/>
                      <a:pt x="21256" y="15578"/>
                      <a:pt x="21101" y="15711"/>
                    </a:cubicBezTo>
                    <a:cubicBezTo>
                      <a:pt x="20855" y="15921"/>
                      <a:pt x="20905" y="16342"/>
                      <a:pt x="21306" y="16479"/>
                    </a:cubicBezTo>
                    <a:cubicBezTo>
                      <a:pt x="22515" y="16890"/>
                      <a:pt x="22861" y="16794"/>
                      <a:pt x="23724" y="16883"/>
                    </a:cubicBezTo>
                    <a:cubicBezTo>
                      <a:pt x="24278" y="16939"/>
                      <a:pt x="24645" y="17008"/>
                      <a:pt x="24733" y="17346"/>
                    </a:cubicBezTo>
                    <a:cubicBezTo>
                      <a:pt x="25052" y="18565"/>
                      <a:pt x="24350" y="18408"/>
                      <a:pt x="24468" y="19537"/>
                    </a:cubicBezTo>
                    <a:cubicBezTo>
                      <a:pt x="24544" y="20261"/>
                      <a:pt x="25005" y="20445"/>
                      <a:pt x="25425" y="20641"/>
                    </a:cubicBezTo>
                    <a:cubicBezTo>
                      <a:pt x="25889" y="20855"/>
                      <a:pt x="25806" y="20829"/>
                      <a:pt x="26624" y="21556"/>
                    </a:cubicBezTo>
                    <a:cubicBezTo>
                      <a:pt x="26683" y="21608"/>
                      <a:pt x="26750" y="21652"/>
                      <a:pt x="26801" y="21711"/>
                    </a:cubicBezTo>
                    <a:cubicBezTo>
                      <a:pt x="27047" y="22001"/>
                      <a:pt x="27178" y="22320"/>
                      <a:pt x="27047" y="22706"/>
                    </a:cubicBezTo>
                    <a:cubicBezTo>
                      <a:pt x="26940" y="23028"/>
                      <a:pt x="26864" y="23376"/>
                      <a:pt x="26781" y="23541"/>
                    </a:cubicBezTo>
                    <a:cubicBezTo>
                      <a:pt x="26709" y="23687"/>
                      <a:pt x="26613" y="23755"/>
                      <a:pt x="26478" y="23755"/>
                    </a:cubicBezTo>
                    <a:cubicBezTo>
                      <a:pt x="26443" y="23755"/>
                      <a:pt x="26407" y="23750"/>
                      <a:pt x="26367" y="23742"/>
                    </a:cubicBezTo>
                    <a:cubicBezTo>
                      <a:pt x="26181" y="23700"/>
                      <a:pt x="25994" y="23662"/>
                      <a:pt x="25809" y="23612"/>
                    </a:cubicBezTo>
                    <a:cubicBezTo>
                      <a:pt x="25712" y="23586"/>
                      <a:pt x="25617" y="23573"/>
                      <a:pt x="25521" y="23573"/>
                    </a:cubicBezTo>
                    <a:cubicBezTo>
                      <a:pt x="25196" y="23573"/>
                      <a:pt x="24870" y="23718"/>
                      <a:pt x="24473" y="23945"/>
                    </a:cubicBezTo>
                    <a:cubicBezTo>
                      <a:pt x="23962" y="24235"/>
                      <a:pt x="24139" y="24263"/>
                      <a:pt x="23607" y="24521"/>
                    </a:cubicBezTo>
                    <a:cubicBezTo>
                      <a:pt x="23447" y="24599"/>
                      <a:pt x="23298" y="24703"/>
                      <a:pt x="23154" y="24810"/>
                    </a:cubicBezTo>
                    <a:cubicBezTo>
                      <a:pt x="23023" y="24907"/>
                      <a:pt x="22939" y="25040"/>
                      <a:pt x="22945" y="25203"/>
                    </a:cubicBezTo>
                    <a:cubicBezTo>
                      <a:pt x="22975" y="25359"/>
                      <a:pt x="23067" y="25455"/>
                      <a:pt x="23200" y="25506"/>
                    </a:cubicBezTo>
                    <a:cubicBezTo>
                      <a:pt x="23305" y="25545"/>
                      <a:pt x="23413" y="25584"/>
                      <a:pt x="23523" y="25596"/>
                    </a:cubicBezTo>
                    <a:cubicBezTo>
                      <a:pt x="23621" y="25606"/>
                      <a:pt x="23708" y="25611"/>
                      <a:pt x="23788" y="25611"/>
                    </a:cubicBezTo>
                    <a:cubicBezTo>
                      <a:pt x="24290" y="25611"/>
                      <a:pt x="24477" y="25434"/>
                      <a:pt x="24988" y="25416"/>
                    </a:cubicBezTo>
                    <a:cubicBezTo>
                      <a:pt x="25528" y="25399"/>
                      <a:pt x="26064" y="25353"/>
                      <a:pt x="26599" y="25266"/>
                    </a:cubicBezTo>
                    <a:cubicBezTo>
                      <a:pt x="26831" y="25228"/>
                      <a:pt x="27068" y="25215"/>
                      <a:pt x="27301" y="25175"/>
                    </a:cubicBezTo>
                    <a:cubicBezTo>
                      <a:pt x="27658" y="25112"/>
                      <a:pt x="28015" y="25064"/>
                      <a:pt x="28377" y="25064"/>
                    </a:cubicBezTo>
                    <a:cubicBezTo>
                      <a:pt x="28409" y="25064"/>
                      <a:pt x="28441" y="25065"/>
                      <a:pt x="28473" y="25065"/>
                    </a:cubicBezTo>
                    <a:cubicBezTo>
                      <a:pt x="28515" y="25067"/>
                      <a:pt x="28557" y="25067"/>
                      <a:pt x="28599" y="25067"/>
                    </a:cubicBezTo>
                    <a:cubicBezTo>
                      <a:pt x="28693" y="25067"/>
                      <a:pt x="28785" y="25065"/>
                      <a:pt x="28879" y="25063"/>
                    </a:cubicBezTo>
                    <a:cubicBezTo>
                      <a:pt x="29110" y="25058"/>
                      <a:pt x="29324" y="24990"/>
                      <a:pt x="29513" y="24858"/>
                    </a:cubicBezTo>
                    <a:cubicBezTo>
                      <a:pt x="30014" y="24510"/>
                      <a:pt x="30225" y="24025"/>
                      <a:pt x="30146" y="23427"/>
                    </a:cubicBezTo>
                    <a:cubicBezTo>
                      <a:pt x="29988" y="22258"/>
                      <a:pt x="29550" y="22014"/>
                      <a:pt x="28895" y="20919"/>
                    </a:cubicBezTo>
                    <a:cubicBezTo>
                      <a:pt x="28540" y="20327"/>
                      <a:pt x="27988" y="20157"/>
                      <a:pt x="27924" y="18871"/>
                    </a:cubicBezTo>
                    <a:cubicBezTo>
                      <a:pt x="27920" y="18809"/>
                      <a:pt x="27955" y="18745"/>
                      <a:pt x="27976" y="18676"/>
                    </a:cubicBezTo>
                    <a:cubicBezTo>
                      <a:pt x="28082" y="18646"/>
                      <a:pt x="28189" y="18633"/>
                      <a:pt x="28291" y="18633"/>
                    </a:cubicBezTo>
                    <a:cubicBezTo>
                      <a:pt x="28535" y="18633"/>
                      <a:pt x="28750" y="18707"/>
                      <a:pt x="28855" y="18796"/>
                    </a:cubicBezTo>
                    <a:cubicBezTo>
                      <a:pt x="29992" y="19760"/>
                      <a:pt x="29425" y="20322"/>
                      <a:pt x="30150" y="21473"/>
                    </a:cubicBezTo>
                    <a:cubicBezTo>
                      <a:pt x="30260" y="21650"/>
                      <a:pt x="30387" y="21767"/>
                      <a:pt x="30596" y="21767"/>
                    </a:cubicBezTo>
                    <a:cubicBezTo>
                      <a:pt x="30675" y="21767"/>
                      <a:pt x="30765" y="21751"/>
                      <a:pt x="30871" y="21714"/>
                    </a:cubicBezTo>
                    <a:cubicBezTo>
                      <a:pt x="31141" y="21621"/>
                      <a:pt x="31266" y="21494"/>
                      <a:pt x="31380" y="21494"/>
                    </a:cubicBezTo>
                    <a:cubicBezTo>
                      <a:pt x="31402" y="21494"/>
                      <a:pt x="31424" y="21499"/>
                      <a:pt x="31447" y="21510"/>
                    </a:cubicBezTo>
                    <a:cubicBezTo>
                      <a:pt x="31460" y="21545"/>
                      <a:pt x="31486" y="21593"/>
                      <a:pt x="31500" y="21645"/>
                    </a:cubicBezTo>
                    <a:cubicBezTo>
                      <a:pt x="31651" y="22207"/>
                      <a:pt x="31415" y="22657"/>
                      <a:pt x="31838" y="23344"/>
                    </a:cubicBezTo>
                    <a:cubicBezTo>
                      <a:pt x="32033" y="23658"/>
                      <a:pt x="32279" y="23915"/>
                      <a:pt x="32714" y="23956"/>
                    </a:cubicBezTo>
                    <a:cubicBezTo>
                      <a:pt x="32810" y="23912"/>
                      <a:pt x="32932" y="23857"/>
                      <a:pt x="33052" y="23798"/>
                    </a:cubicBezTo>
                    <a:cubicBezTo>
                      <a:pt x="33187" y="23731"/>
                      <a:pt x="33230" y="23667"/>
                      <a:pt x="34074" y="23360"/>
                    </a:cubicBezTo>
                    <a:cubicBezTo>
                      <a:pt x="34435" y="23229"/>
                      <a:pt x="34681" y="22977"/>
                      <a:pt x="34833" y="22634"/>
                    </a:cubicBezTo>
                    <a:cubicBezTo>
                      <a:pt x="35264" y="21658"/>
                      <a:pt x="35207" y="20585"/>
                      <a:pt x="34355" y="19979"/>
                    </a:cubicBezTo>
                    <a:cubicBezTo>
                      <a:pt x="34135" y="19824"/>
                      <a:pt x="33894" y="19698"/>
                      <a:pt x="33656" y="19570"/>
                    </a:cubicBezTo>
                    <a:cubicBezTo>
                      <a:pt x="33457" y="19463"/>
                      <a:pt x="33277" y="19438"/>
                      <a:pt x="33111" y="19438"/>
                    </a:cubicBezTo>
                    <a:cubicBezTo>
                      <a:pt x="32970" y="19438"/>
                      <a:pt x="32839" y="19456"/>
                      <a:pt x="32714" y="19456"/>
                    </a:cubicBezTo>
                    <a:cubicBezTo>
                      <a:pt x="32596" y="19456"/>
                      <a:pt x="32484" y="19440"/>
                      <a:pt x="32375" y="19378"/>
                    </a:cubicBezTo>
                    <a:cubicBezTo>
                      <a:pt x="32257" y="19312"/>
                      <a:pt x="32192" y="19216"/>
                      <a:pt x="32194" y="19078"/>
                    </a:cubicBezTo>
                    <a:cubicBezTo>
                      <a:pt x="32196" y="18975"/>
                      <a:pt x="32189" y="18874"/>
                      <a:pt x="32197" y="18773"/>
                    </a:cubicBezTo>
                    <a:cubicBezTo>
                      <a:pt x="32214" y="18563"/>
                      <a:pt x="32159" y="18397"/>
                      <a:pt x="31952" y="18304"/>
                    </a:cubicBezTo>
                    <a:cubicBezTo>
                      <a:pt x="31936" y="18297"/>
                      <a:pt x="31933" y="18265"/>
                      <a:pt x="31920" y="18236"/>
                    </a:cubicBezTo>
                    <a:cubicBezTo>
                      <a:pt x="31987" y="18007"/>
                      <a:pt x="32051" y="17768"/>
                      <a:pt x="32129" y="17534"/>
                    </a:cubicBezTo>
                    <a:cubicBezTo>
                      <a:pt x="32308" y="17002"/>
                      <a:pt x="32029" y="16570"/>
                      <a:pt x="31624" y="16117"/>
                    </a:cubicBezTo>
                    <a:cubicBezTo>
                      <a:pt x="31474" y="15949"/>
                      <a:pt x="31288" y="15817"/>
                      <a:pt x="31077" y="15729"/>
                    </a:cubicBezTo>
                    <a:cubicBezTo>
                      <a:pt x="30989" y="15691"/>
                      <a:pt x="30909" y="15675"/>
                      <a:pt x="30836" y="15675"/>
                    </a:cubicBezTo>
                    <a:cubicBezTo>
                      <a:pt x="30433" y="15675"/>
                      <a:pt x="30226" y="16162"/>
                      <a:pt x="29870" y="16232"/>
                    </a:cubicBezTo>
                    <a:cubicBezTo>
                      <a:pt x="29778" y="16219"/>
                      <a:pt x="29686" y="16214"/>
                      <a:pt x="29595" y="16214"/>
                    </a:cubicBezTo>
                    <a:cubicBezTo>
                      <a:pt x="29161" y="16214"/>
                      <a:pt x="28741" y="16340"/>
                      <a:pt x="28313" y="16475"/>
                    </a:cubicBezTo>
                    <a:cubicBezTo>
                      <a:pt x="28273" y="16404"/>
                      <a:pt x="28231" y="16338"/>
                      <a:pt x="28201" y="16269"/>
                    </a:cubicBezTo>
                    <a:cubicBezTo>
                      <a:pt x="28103" y="16032"/>
                      <a:pt x="28021" y="15649"/>
                      <a:pt x="27680" y="15380"/>
                    </a:cubicBezTo>
                    <a:cubicBezTo>
                      <a:pt x="27562" y="15288"/>
                      <a:pt x="27435" y="15246"/>
                      <a:pt x="27312" y="15246"/>
                    </a:cubicBezTo>
                    <a:cubicBezTo>
                      <a:pt x="27057" y="15246"/>
                      <a:pt x="26816" y="15423"/>
                      <a:pt x="26686" y="15699"/>
                    </a:cubicBezTo>
                    <a:cubicBezTo>
                      <a:pt x="26445" y="16218"/>
                      <a:pt x="26333" y="16765"/>
                      <a:pt x="26315" y="17332"/>
                    </a:cubicBezTo>
                    <a:cubicBezTo>
                      <a:pt x="26310" y="17515"/>
                      <a:pt x="26431" y="17892"/>
                      <a:pt x="26440" y="17925"/>
                    </a:cubicBezTo>
                    <a:cubicBezTo>
                      <a:pt x="26100" y="18082"/>
                      <a:pt x="25734" y="17956"/>
                      <a:pt x="25385" y="18080"/>
                    </a:cubicBezTo>
                    <a:cubicBezTo>
                      <a:pt x="25358" y="17937"/>
                      <a:pt x="25374" y="17802"/>
                      <a:pt x="25362" y="17670"/>
                    </a:cubicBezTo>
                    <a:cubicBezTo>
                      <a:pt x="25291" y="16820"/>
                      <a:pt x="24890" y="16697"/>
                      <a:pt x="24771" y="16532"/>
                    </a:cubicBezTo>
                    <a:cubicBezTo>
                      <a:pt x="25167" y="15798"/>
                      <a:pt x="25480" y="15273"/>
                      <a:pt x="24818" y="14826"/>
                    </a:cubicBezTo>
                    <a:cubicBezTo>
                      <a:pt x="24537" y="14637"/>
                      <a:pt x="24249" y="14464"/>
                      <a:pt x="23923" y="14359"/>
                    </a:cubicBezTo>
                    <a:cubicBezTo>
                      <a:pt x="23564" y="14247"/>
                      <a:pt x="23628" y="13978"/>
                      <a:pt x="23527" y="13605"/>
                    </a:cubicBezTo>
                    <a:cubicBezTo>
                      <a:pt x="23390" y="13098"/>
                      <a:pt x="23019" y="12850"/>
                      <a:pt x="22513" y="12814"/>
                    </a:cubicBezTo>
                    <a:cubicBezTo>
                      <a:pt x="22312" y="12800"/>
                      <a:pt x="22113" y="12766"/>
                      <a:pt x="21956" y="12747"/>
                    </a:cubicBezTo>
                    <a:cubicBezTo>
                      <a:pt x="21773" y="12635"/>
                      <a:pt x="21765" y="12482"/>
                      <a:pt x="21732" y="12355"/>
                    </a:cubicBezTo>
                    <a:cubicBezTo>
                      <a:pt x="21785" y="11957"/>
                      <a:pt x="22366" y="11388"/>
                      <a:pt x="22822" y="10329"/>
                    </a:cubicBezTo>
                    <a:cubicBezTo>
                      <a:pt x="22944" y="10046"/>
                      <a:pt x="23094" y="9975"/>
                      <a:pt x="23319" y="9975"/>
                    </a:cubicBezTo>
                    <a:cubicBezTo>
                      <a:pt x="23395" y="9975"/>
                      <a:pt x="23479" y="9983"/>
                      <a:pt x="23574" y="9994"/>
                    </a:cubicBezTo>
                    <a:cubicBezTo>
                      <a:pt x="23821" y="10023"/>
                      <a:pt x="23995" y="10152"/>
                      <a:pt x="24067" y="10393"/>
                    </a:cubicBezTo>
                    <a:cubicBezTo>
                      <a:pt x="24122" y="10576"/>
                      <a:pt x="24177" y="10764"/>
                      <a:pt x="24189" y="10951"/>
                    </a:cubicBezTo>
                    <a:cubicBezTo>
                      <a:pt x="24233" y="11674"/>
                      <a:pt x="24617" y="11998"/>
                      <a:pt x="24698" y="12583"/>
                    </a:cubicBezTo>
                    <a:cubicBezTo>
                      <a:pt x="24773" y="13121"/>
                      <a:pt x="24761" y="13404"/>
                      <a:pt x="24935" y="13695"/>
                    </a:cubicBezTo>
                    <a:cubicBezTo>
                      <a:pt x="25068" y="13917"/>
                      <a:pt x="25249" y="14081"/>
                      <a:pt x="25514" y="14115"/>
                    </a:cubicBezTo>
                    <a:cubicBezTo>
                      <a:pt x="25615" y="14128"/>
                      <a:pt x="25711" y="14134"/>
                      <a:pt x="25802" y="14134"/>
                    </a:cubicBezTo>
                    <a:cubicBezTo>
                      <a:pt x="26546" y="14134"/>
                      <a:pt x="26972" y="13736"/>
                      <a:pt x="27060" y="13680"/>
                    </a:cubicBezTo>
                    <a:cubicBezTo>
                      <a:pt x="27236" y="13568"/>
                      <a:pt x="27420" y="13498"/>
                      <a:pt x="27612" y="13498"/>
                    </a:cubicBezTo>
                    <a:cubicBezTo>
                      <a:pt x="27677" y="13498"/>
                      <a:pt x="27743" y="13506"/>
                      <a:pt x="27810" y="13524"/>
                    </a:cubicBezTo>
                    <a:cubicBezTo>
                      <a:pt x="28318" y="13837"/>
                      <a:pt x="27932" y="14853"/>
                      <a:pt x="29341" y="14979"/>
                    </a:cubicBezTo>
                    <a:cubicBezTo>
                      <a:pt x="29370" y="14982"/>
                      <a:pt x="29397" y="14983"/>
                      <a:pt x="29423" y="14983"/>
                    </a:cubicBezTo>
                    <a:cubicBezTo>
                      <a:pt x="29959" y="14983"/>
                      <a:pt x="29904" y="14460"/>
                      <a:pt x="30087" y="14241"/>
                    </a:cubicBezTo>
                    <a:cubicBezTo>
                      <a:pt x="30270" y="14155"/>
                      <a:pt x="30442" y="14030"/>
                      <a:pt x="30584" y="13866"/>
                    </a:cubicBezTo>
                    <a:cubicBezTo>
                      <a:pt x="30627" y="13816"/>
                      <a:pt x="30688" y="13780"/>
                      <a:pt x="30739" y="13736"/>
                    </a:cubicBezTo>
                    <a:cubicBezTo>
                      <a:pt x="30888" y="13607"/>
                      <a:pt x="31058" y="13558"/>
                      <a:pt x="31243" y="13558"/>
                    </a:cubicBezTo>
                    <a:cubicBezTo>
                      <a:pt x="31284" y="13558"/>
                      <a:pt x="31326" y="13561"/>
                      <a:pt x="31369" y="13565"/>
                    </a:cubicBezTo>
                    <a:cubicBezTo>
                      <a:pt x="31832" y="13611"/>
                      <a:pt x="31764" y="14088"/>
                      <a:pt x="31777" y="14225"/>
                    </a:cubicBezTo>
                    <a:cubicBezTo>
                      <a:pt x="31819" y="14636"/>
                      <a:pt x="31836" y="14990"/>
                      <a:pt x="32284" y="15219"/>
                    </a:cubicBezTo>
                    <a:cubicBezTo>
                      <a:pt x="32563" y="15362"/>
                      <a:pt x="32753" y="15411"/>
                      <a:pt x="32813" y="15732"/>
                    </a:cubicBezTo>
                    <a:cubicBezTo>
                      <a:pt x="32873" y="16053"/>
                      <a:pt x="33143" y="17045"/>
                      <a:pt x="33203" y="17268"/>
                    </a:cubicBezTo>
                    <a:cubicBezTo>
                      <a:pt x="33249" y="17432"/>
                      <a:pt x="33314" y="17590"/>
                      <a:pt x="33463" y="17692"/>
                    </a:cubicBezTo>
                    <a:cubicBezTo>
                      <a:pt x="33684" y="17846"/>
                      <a:pt x="33925" y="17921"/>
                      <a:pt x="34177" y="17921"/>
                    </a:cubicBezTo>
                    <a:cubicBezTo>
                      <a:pt x="34271" y="17921"/>
                      <a:pt x="34366" y="17911"/>
                      <a:pt x="34462" y="17890"/>
                    </a:cubicBezTo>
                    <a:cubicBezTo>
                      <a:pt x="34813" y="17816"/>
                      <a:pt x="35004" y="17570"/>
                      <a:pt x="35142" y="17244"/>
                    </a:cubicBezTo>
                    <a:cubicBezTo>
                      <a:pt x="35322" y="16818"/>
                      <a:pt x="35471" y="16384"/>
                      <a:pt x="35579" y="15933"/>
                    </a:cubicBezTo>
                    <a:cubicBezTo>
                      <a:pt x="35655" y="15619"/>
                      <a:pt x="35622" y="15328"/>
                      <a:pt x="35463" y="15055"/>
                    </a:cubicBezTo>
                    <a:cubicBezTo>
                      <a:pt x="35067" y="14368"/>
                      <a:pt x="35000" y="13821"/>
                      <a:pt x="34645" y="13024"/>
                    </a:cubicBezTo>
                    <a:cubicBezTo>
                      <a:pt x="34293" y="12233"/>
                      <a:pt x="33518" y="12197"/>
                      <a:pt x="33193" y="12149"/>
                    </a:cubicBezTo>
                    <a:cubicBezTo>
                      <a:pt x="32255" y="12011"/>
                      <a:pt x="32077" y="11458"/>
                      <a:pt x="31986" y="10655"/>
                    </a:cubicBezTo>
                    <a:cubicBezTo>
                      <a:pt x="31844" y="9417"/>
                      <a:pt x="31233" y="8911"/>
                      <a:pt x="30668" y="8911"/>
                    </a:cubicBezTo>
                    <a:cubicBezTo>
                      <a:pt x="30345" y="8911"/>
                      <a:pt x="30036" y="9077"/>
                      <a:pt x="29839" y="9367"/>
                    </a:cubicBezTo>
                    <a:cubicBezTo>
                      <a:pt x="29544" y="9803"/>
                      <a:pt x="29433" y="10287"/>
                      <a:pt x="29497" y="10813"/>
                    </a:cubicBezTo>
                    <a:cubicBezTo>
                      <a:pt x="29578" y="11481"/>
                      <a:pt x="29547" y="11403"/>
                      <a:pt x="29525" y="11653"/>
                    </a:cubicBezTo>
                    <a:cubicBezTo>
                      <a:pt x="29484" y="11653"/>
                      <a:pt x="29451" y="11657"/>
                      <a:pt x="29421" y="11657"/>
                    </a:cubicBezTo>
                    <a:cubicBezTo>
                      <a:pt x="29405" y="11657"/>
                      <a:pt x="29390" y="11655"/>
                      <a:pt x="29376" y="11651"/>
                    </a:cubicBezTo>
                    <a:cubicBezTo>
                      <a:pt x="29123" y="11580"/>
                      <a:pt x="28918" y="11479"/>
                      <a:pt x="28676" y="11479"/>
                    </a:cubicBezTo>
                    <a:cubicBezTo>
                      <a:pt x="28597" y="11479"/>
                      <a:pt x="28514" y="11489"/>
                      <a:pt x="28424" y="11515"/>
                    </a:cubicBezTo>
                    <a:cubicBezTo>
                      <a:pt x="28359" y="11535"/>
                      <a:pt x="28289" y="11535"/>
                      <a:pt x="28225" y="11553"/>
                    </a:cubicBezTo>
                    <a:cubicBezTo>
                      <a:pt x="28075" y="11597"/>
                      <a:pt x="27923" y="11611"/>
                      <a:pt x="27770" y="11611"/>
                    </a:cubicBezTo>
                    <a:cubicBezTo>
                      <a:pt x="27631" y="11611"/>
                      <a:pt x="27492" y="11599"/>
                      <a:pt x="27354" y="11591"/>
                    </a:cubicBezTo>
                    <a:cubicBezTo>
                      <a:pt x="27280" y="11588"/>
                      <a:pt x="27210" y="11545"/>
                      <a:pt x="27147" y="11524"/>
                    </a:cubicBezTo>
                    <a:cubicBezTo>
                      <a:pt x="26998" y="11105"/>
                      <a:pt x="27128" y="11043"/>
                      <a:pt x="27165" y="10237"/>
                    </a:cubicBezTo>
                    <a:cubicBezTo>
                      <a:pt x="27189" y="9738"/>
                      <a:pt x="27006" y="9315"/>
                      <a:pt x="26650" y="8964"/>
                    </a:cubicBezTo>
                    <a:cubicBezTo>
                      <a:pt x="26522" y="8838"/>
                      <a:pt x="26381" y="8767"/>
                      <a:pt x="26223" y="8767"/>
                    </a:cubicBezTo>
                    <a:cubicBezTo>
                      <a:pt x="26153" y="8767"/>
                      <a:pt x="26080" y="8781"/>
                      <a:pt x="26003" y="8810"/>
                    </a:cubicBezTo>
                    <a:cubicBezTo>
                      <a:pt x="25919" y="8842"/>
                      <a:pt x="25834" y="8868"/>
                      <a:pt x="25761" y="8893"/>
                    </a:cubicBezTo>
                    <a:cubicBezTo>
                      <a:pt x="25431" y="8745"/>
                      <a:pt x="25395" y="8698"/>
                      <a:pt x="25318" y="8345"/>
                    </a:cubicBezTo>
                    <a:cubicBezTo>
                      <a:pt x="25413" y="8010"/>
                      <a:pt x="25431" y="7985"/>
                      <a:pt x="25700" y="7774"/>
                    </a:cubicBezTo>
                    <a:cubicBezTo>
                      <a:pt x="25815" y="7684"/>
                      <a:pt x="25935" y="7598"/>
                      <a:pt x="26037" y="7495"/>
                    </a:cubicBezTo>
                    <a:cubicBezTo>
                      <a:pt x="26164" y="7368"/>
                      <a:pt x="26303" y="7310"/>
                      <a:pt x="26484" y="7293"/>
                    </a:cubicBezTo>
                    <a:cubicBezTo>
                      <a:pt x="26934" y="7248"/>
                      <a:pt x="27270" y="6998"/>
                      <a:pt x="27467" y="6609"/>
                    </a:cubicBezTo>
                    <a:cubicBezTo>
                      <a:pt x="27829" y="5898"/>
                      <a:pt x="27596" y="5403"/>
                      <a:pt x="27468" y="5030"/>
                    </a:cubicBezTo>
                    <a:cubicBezTo>
                      <a:pt x="27568" y="4492"/>
                      <a:pt x="27653" y="4270"/>
                      <a:pt x="27458" y="3789"/>
                    </a:cubicBezTo>
                    <a:cubicBezTo>
                      <a:pt x="27333" y="3481"/>
                      <a:pt x="27072" y="3363"/>
                      <a:pt x="26770" y="3363"/>
                    </a:cubicBezTo>
                    <a:cubicBezTo>
                      <a:pt x="26618" y="3363"/>
                      <a:pt x="26454" y="3393"/>
                      <a:pt x="26294" y="3445"/>
                    </a:cubicBezTo>
                    <a:cubicBezTo>
                      <a:pt x="25225" y="3785"/>
                      <a:pt x="25764" y="3519"/>
                      <a:pt x="25023" y="3774"/>
                    </a:cubicBezTo>
                    <a:cubicBezTo>
                      <a:pt x="24793" y="3429"/>
                      <a:pt x="24669" y="3203"/>
                      <a:pt x="24385" y="2985"/>
                    </a:cubicBezTo>
                    <a:cubicBezTo>
                      <a:pt x="24026" y="2708"/>
                      <a:pt x="23385" y="2271"/>
                      <a:pt x="23133" y="2069"/>
                    </a:cubicBezTo>
                    <a:cubicBezTo>
                      <a:pt x="22639" y="1675"/>
                      <a:pt x="22295" y="1212"/>
                      <a:pt x="21524" y="1064"/>
                    </a:cubicBezTo>
                    <a:cubicBezTo>
                      <a:pt x="21111" y="986"/>
                      <a:pt x="20812" y="926"/>
                      <a:pt x="20564" y="926"/>
                    </a:cubicBezTo>
                    <a:cubicBezTo>
                      <a:pt x="20454" y="926"/>
                      <a:pt x="20353" y="938"/>
                      <a:pt x="20257" y="965"/>
                    </a:cubicBezTo>
                    <a:cubicBezTo>
                      <a:pt x="19306" y="1229"/>
                      <a:pt x="19218" y="1971"/>
                      <a:pt x="19117" y="2218"/>
                    </a:cubicBezTo>
                    <a:cubicBezTo>
                      <a:pt x="19026" y="2442"/>
                      <a:pt x="18854" y="2521"/>
                      <a:pt x="18607" y="2543"/>
                    </a:cubicBezTo>
                    <a:cubicBezTo>
                      <a:pt x="18389" y="2564"/>
                      <a:pt x="18197" y="2658"/>
                      <a:pt x="18003" y="2745"/>
                    </a:cubicBezTo>
                    <a:cubicBezTo>
                      <a:pt x="17371" y="3035"/>
                      <a:pt x="17437" y="3861"/>
                      <a:pt x="17437" y="4156"/>
                    </a:cubicBezTo>
                    <a:cubicBezTo>
                      <a:pt x="17397" y="4149"/>
                      <a:pt x="17372" y="4152"/>
                      <a:pt x="17355" y="4141"/>
                    </a:cubicBezTo>
                    <a:cubicBezTo>
                      <a:pt x="15943" y="3319"/>
                      <a:pt x="15340" y="3426"/>
                      <a:pt x="14736" y="2779"/>
                    </a:cubicBezTo>
                    <a:cubicBezTo>
                      <a:pt x="14651" y="2689"/>
                      <a:pt x="14564" y="2600"/>
                      <a:pt x="14468" y="2522"/>
                    </a:cubicBezTo>
                    <a:cubicBezTo>
                      <a:pt x="14272" y="2363"/>
                      <a:pt x="14064" y="2295"/>
                      <a:pt x="13866" y="2295"/>
                    </a:cubicBezTo>
                    <a:cubicBezTo>
                      <a:pt x="13619" y="2295"/>
                      <a:pt x="13386" y="2400"/>
                      <a:pt x="13208" y="2567"/>
                    </a:cubicBezTo>
                    <a:cubicBezTo>
                      <a:pt x="12737" y="3006"/>
                      <a:pt x="12510" y="3789"/>
                      <a:pt x="12810" y="4631"/>
                    </a:cubicBezTo>
                    <a:cubicBezTo>
                      <a:pt x="12884" y="4842"/>
                      <a:pt x="13084" y="5071"/>
                      <a:pt x="13389" y="5071"/>
                    </a:cubicBezTo>
                    <a:cubicBezTo>
                      <a:pt x="13400" y="5071"/>
                      <a:pt x="13411" y="5071"/>
                      <a:pt x="13423" y="5070"/>
                    </a:cubicBezTo>
                    <a:cubicBezTo>
                      <a:pt x="13507" y="5065"/>
                      <a:pt x="13598" y="5057"/>
                      <a:pt x="13697" y="5057"/>
                    </a:cubicBezTo>
                    <a:cubicBezTo>
                      <a:pt x="13956" y="5057"/>
                      <a:pt x="14265" y="5116"/>
                      <a:pt x="14630" y="5455"/>
                    </a:cubicBezTo>
                    <a:cubicBezTo>
                      <a:pt x="14859" y="5671"/>
                      <a:pt x="15077" y="5898"/>
                      <a:pt x="15303" y="6120"/>
                    </a:cubicBezTo>
                    <a:cubicBezTo>
                      <a:pt x="15434" y="6251"/>
                      <a:pt x="15529" y="6402"/>
                      <a:pt x="15572" y="6581"/>
                    </a:cubicBezTo>
                    <a:cubicBezTo>
                      <a:pt x="15740" y="7278"/>
                      <a:pt x="15851" y="7565"/>
                      <a:pt x="15553" y="7861"/>
                    </a:cubicBezTo>
                    <a:cubicBezTo>
                      <a:pt x="15415" y="7995"/>
                      <a:pt x="15288" y="8140"/>
                      <a:pt x="15139" y="8260"/>
                    </a:cubicBezTo>
                    <a:cubicBezTo>
                      <a:pt x="14917" y="8438"/>
                      <a:pt x="14836" y="8673"/>
                      <a:pt x="14821" y="8940"/>
                    </a:cubicBezTo>
                    <a:cubicBezTo>
                      <a:pt x="14805" y="9247"/>
                      <a:pt x="14904" y="9784"/>
                      <a:pt x="14980" y="10038"/>
                    </a:cubicBezTo>
                    <a:cubicBezTo>
                      <a:pt x="15044" y="10256"/>
                      <a:pt x="15048" y="10480"/>
                      <a:pt x="14958" y="10698"/>
                    </a:cubicBezTo>
                    <a:cubicBezTo>
                      <a:pt x="14709" y="10895"/>
                      <a:pt x="14447" y="10856"/>
                      <a:pt x="13713" y="10936"/>
                    </a:cubicBezTo>
                    <a:cubicBezTo>
                      <a:pt x="13461" y="10964"/>
                      <a:pt x="13222" y="11032"/>
                      <a:pt x="13054" y="11235"/>
                    </a:cubicBezTo>
                    <a:cubicBezTo>
                      <a:pt x="12842" y="11490"/>
                      <a:pt x="12679" y="11771"/>
                      <a:pt x="12703" y="12121"/>
                    </a:cubicBezTo>
                    <a:cubicBezTo>
                      <a:pt x="12707" y="12186"/>
                      <a:pt x="12703" y="12252"/>
                      <a:pt x="12703" y="12370"/>
                    </a:cubicBezTo>
                    <a:cubicBezTo>
                      <a:pt x="11578" y="10903"/>
                      <a:pt x="11185" y="11208"/>
                      <a:pt x="9738" y="10259"/>
                    </a:cubicBezTo>
                    <a:cubicBezTo>
                      <a:pt x="9599" y="10166"/>
                      <a:pt x="9442" y="10096"/>
                      <a:pt x="9286" y="10035"/>
                    </a:cubicBezTo>
                    <a:cubicBezTo>
                      <a:pt x="9115" y="9968"/>
                      <a:pt x="8944" y="9931"/>
                      <a:pt x="8774" y="9931"/>
                    </a:cubicBezTo>
                    <a:cubicBezTo>
                      <a:pt x="8584" y="9931"/>
                      <a:pt x="8395" y="9977"/>
                      <a:pt x="8208" y="10074"/>
                    </a:cubicBezTo>
                    <a:cubicBezTo>
                      <a:pt x="8171" y="10092"/>
                      <a:pt x="8130" y="10100"/>
                      <a:pt x="8076" y="10118"/>
                    </a:cubicBezTo>
                    <a:cubicBezTo>
                      <a:pt x="8011" y="9924"/>
                      <a:pt x="7912" y="9623"/>
                      <a:pt x="7858" y="9432"/>
                    </a:cubicBezTo>
                    <a:cubicBezTo>
                      <a:pt x="7730" y="8965"/>
                      <a:pt x="7341" y="8989"/>
                      <a:pt x="7058" y="8978"/>
                    </a:cubicBezTo>
                    <a:cubicBezTo>
                      <a:pt x="6980" y="8973"/>
                      <a:pt x="6904" y="8970"/>
                      <a:pt x="6856" y="8969"/>
                    </a:cubicBezTo>
                    <a:cubicBezTo>
                      <a:pt x="6489" y="8602"/>
                      <a:pt x="6183" y="8329"/>
                      <a:pt x="5950" y="7978"/>
                    </a:cubicBezTo>
                    <a:cubicBezTo>
                      <a:pt x="5849" y="7824"/>
                      <a:pt x="5810" y="7652"/>
                      <a:pt x="5863" y="7463"/>
                    </a:cubicBezTo>
                    <a:cubicBezTo>
                      <a:pt x="5899" y="7332"/>
                      <a:pt x="5910" y="7197"/>
                      <a:pt x="5933" y="7064"/>
                    </a:cubicBezTo>
                    <a:cubicBezTo>
                      <a:pt x="6066" y="6332"/>
                      <a:pt x="5564" y="5562"/>
                      <a:pt x="4870" y="5189"/>
                    </a:cubicBezTo>
                    <a:cubicBezTo>
                      <a:pt x="4555" y="5018"/>
                      <a:pt x="4111" y="5008"/>
                      <a:pt x="3366" y="4833"/>
                    </a:cubicBezTo>
                    <a:cubicBezTo>
                      <a:pt x="3123" y="4777"/>
                      <a:pt x="2904" y="4758"/>
                      <a:pt x="2719" y="4758"/>
                    </a:cubicBezTo>
                    <a:cubicBezTo>
                      <a:pt x="2367" y="4758"/>
                      <a:pt x="2137" y="4826"/>
                      <a:pt x="2098" y="4829"/>
                    </a:cubicBezTo>
                    <a:cubicBezTo>
                      <a:pt x="1917" y="4847"/>
                      <a:pt x="1735" y="4865"/>
                      <a:pt x="1562" y="4865"/>
                    </a:cubicBezTo>
                    <a:cubicBezTo>
                      <a:pt x="1511" y="4865"/>
                      <a:pt x="1461" y="4863"/>
                      <a:pt x="1413" y="4860"/>
                    </a:cubicBezTo>
                    <a:cubicBezTo>
                      <a:pt x="1285" y="4739"/>
                      <a:pt x="1285" y="4595"/>
                      <a:pt x="1258" y="4468"/>
                    </a:cubicBezTo>
                    <a:cubicBezTo>
                      <a:pt x="1222" y="4292"/>
                      <a:pt x="1202" y="4112"/>
                      <a:pt x="1264" y="3902"/>
                    </a:cubicBezTo>
                    <a:cubicBezTo>
                      <a:pt x="1336" y="3837"/>
                      <a:pt x="1421" y="3748"/>
                      <a:pt x="1520" y="3676"/>
                    </a:cubicBezTo>
                    <a:cubicBezTo>
                      <a:pt x="1880" y="3414"/>
                      <a:pt x="2223" y="3190"/>
                      <a:pt x="2939" y="2764"/>
                    </a:cubicBezTo>
                    <a:cubicBezTo>
                      <a:pt x="2992" y="2734"/>
                      <a:pt x="3061" y="2727"/>
                      <a:pt x="3115" y="2711"/>
                    </a:cubicBezTo>
                    <a:cubicBezTo>
                      <a:pt x="3290" y="2903"/>
                      <a:pt x="3244" y="3120"/>
                      <a:pt x="3428" y="3651"/>
                    </a:cubicBezTo>
                    <a:cubicBezTo>
                      <a:pt x="3555" y="4020"/>
                      <a:pt x="3953" y="4190"/>
                      <a:pt x="4355" y="4190"/>
                    </a:cubicBezTo>
                    <a:cubicBezTo>
                      <a:pt x="4445" y="4190"/>
                      <a:pt x="4536" y="4182"/>
                      <a:pt x="4624" y="4165"/>
                    </a:cubicBezTo>
                    <a:cubicBezTo>
                      <a:pt x="4955" y="4101"/>
                      <a:pt x="5284" y="4023"/>
                      <a:pt x="5617" y="3975"/>
                    </a:cubicBezTo>
                    <a:cubicBezTo>
                      <a:pt x="5674" y="3967"/>
                      <a:pt x="5729" y="3963"/>
                      <a:pt x="5784" y="3963"/>
                    </a:cubicBezTo>
                    <a:cubicBezTo>
                      <a:pt x="6273" y="3963"/>
                      <a:pt x="6671" y="4286"/>
                      <a:pt x="6755" y="4780"/>
                    </a:cubicBezTo>
                    <a:cubicBezTo>
                      <a:pt x="6890" y="5583"/>
                      <a:pt x="7262" y="5747"/>
                      <a:pt x="7250" y="6481"/>
                    </a:cubicBezTo>
                    <a:cubicBezTo>
                      <a:pt x="7240" y="7119"/>
                      <a:pt x="7223" y="7365"/>
                      <a:pt x="7234" y="7630"/>
                    </a:cubicBezTo>
                    <a:cubicBezTo>
                      <a:pt x="7250" y="8001"/>
                      <a:pt x="7431" y="8282"/>
                      <a:pt x="7771" y="8425"/>
                    </a:cubicBezTo>
                    <a:cubicBezTo>
                      <a:pt x="8112" y="8567"/>
                      <a:pt x="8464" y="8647"/>
                      <a:pt x="8826" y="8647"/>
                    </a:cubicBezTo>
                    <a:cubicBezTo>
                      <a:pt x="8968" y="8647"/>
                      <a:pt x="9112" y="8635"/>
                      <a:pt x="9258" y="8609"/>
                    </a:cubicBezTo>
                    <a:cubicBezTo>
                      <a:pt x="10311" y="8421"/>
                      <a:pt x="10706" y="7930"/>
                      <a:pt x="11513" y="7859"/>
                    </a:cubicBezTo>
                    <a:cubicBezTo>
                      <a:pt x="11912" y="7905"/>
                      <a:pt x="11957" y="8237"/>
                      <a:pt x="12110" y="8566"/>
                    </a:cubicBezTo>
                    <a:cubicBezTo>
                      <a:pt x="12236" y="8836"/>
                      <a:pt x="12419" y="9063"/>
                      <a:pt x="12664" y="9234"/>
                    </a:cubicBezTo>
                    <a:cubicBezTo>
                      <a:pt x="12798" y="9328"/>
                      <a:pt x="12935" y="9375"/>
                      <a:pt x="13073" y="9375"/>
                    </a:cubicBezTo>
                    <a:cubicBezTo>
                      <a:pt x="13199" y="9375"/>
                      <a:pt x="13327" y="9335"/>
                      <a:pt x="13455" y="9256"/>
                    </a:cubicBezTo>
                    <a:cubicBezTo>
                      <a:pt x="13831" y="9025"/>
                      <a:pt x="14165" y="8409"/>
                      <a:pt x="14049" y="7633"/>
                    </a:cubicBezTo>
                    <a:cubicBezTo>
                      <a:pt x="13985" y="7207"/>
                      <a:pt x="13822" y="6833"/>
                      <a:pt x="13487" y="6548"/>
                    </a:cubicBezTo>
                    <a:cubicBezTo>
                      <a:pt x="13157" y="6264"/>
                      <a:pt x="12786" y="6057"/>
                      <a:pt x="12365" y="5950"/>
                    </a:cubicBezTo>
                    <a:cubicBezTo>
                      <a:pt x="11471" y="5721"/>
                      <a:pt x="11396" y="5711"/>
                      <a:pt x="10511" y="5608"/>
                    </a:cubicBezTo>
                    <a:cubicBezTo>
                      <a:pt x="10354" y="5589"/>
                      <a:pt x="10200" y="5571"/>
                      <a:pt x="10085" y="5434"/>
                    </a:cubicBezTo>
                    <a:cubicBezTo>
                      <a:pt x="9995" y="4987"/>
                      <a:pt x="10264" y="4658"/>
                      <a:pt x="10686" y="4464"/>
                    </a:cubicBezTo>
                    <a:cubicBezTo>
                      <a:pt x="11270" y="4196"/>
                      <a:pt x="11417" y="3441"/>
                      <a:pt x="11243" y="2817"/>
                    </a:cubicBezTo>
                    <a:cubicBezTo>
                      <a:pt x="11061" y="2165"/>
                      <a:pt x="10675" y="1672"/>
                      <a:pt x="10083" y="1349"/>
                    </a:cubicBezTo>
                    <a:cubicBezTo>
                      <a:pt x="9835" y="1214"/>
                      <a:pt x="9579" y="1157"/>
                      <a:pt x="9317" y="1157"/>
                    </a:cubicBezTo>
                    <a:cubicBezTo>
                      <a:pt x="9137" y="1157"/>
                      <a:pt x="8955" y="1184"/>
                      <a:pt x="8772" y="1229"/>
                    </a:cubicBezTo>
                    <a:cubicBezTo>
                      <a:pt x="8457" y="1308"/>
                      <a:pt x="8316" y="1548"/>
                      <a:pt x="8251" y="1870"/>
                    </a:cubicBezTo>
                    <a:cubicBezTo>
                      <a:pt x="8217" y="2044"/>
                      <a:pt x="8192" y="2222"/>
                      <a:pt x="8161" y="2413"/>
                    </a:cubicBezTo>
                    <a:cubicBezTo>
                      <a:pt x="8129" y="2414"/>
                      <a:pt x="8096" y="2422"/>
                      <a:pt x="8066" y="2422"/>
                    </a:cubicBezTo>
                    <a:cubicBezTo>
                      <a:pt x="8054" y="2422"/>
                      <a:pt x="8043" y="2421"/>
                      <a:pt x="8033" y="2418"/>
                    </a:cubicBezTo>
                    <a:cubicBezTo>
                      <a:pt x="7617" y="2288"/>
                      <a:pt x="7234" y="2116"/>
                      <a:pt x="6996" y="1717"/>
                    </a:cubicBezTo>
                    <a:cubicBezTo>
                      <a:pt x="6845" y="1464"/>
                      <a:pt x="6890" y="1362"/>
                      <a:pt x="6970" y="1075"/>
                    </a:cubicBezTo>
                    <a:cubicBezTo>
                      <a:pt x="7120" y="533"/>
                      <a:pt x="7171" y="395"/>
                      <a:pt x="7172" y="260"/>
                    </a:cubicBezTo>
                    <a:cubicBezTo>
                      <a:pt x="7174" y="121"/>
                      <a:pt x="7111" y="23"/>
                      <a:pt x="69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12143;p47"/>
              <p:cNvSpPr/>
              <p:nvPr/>
            </p:nvSpPr>
            <p:spPr>
              <a:xfrm>
                <a:off x="2546600" y="1829700"/>
                <a:ext cx="590675" cy="725850"/>
              </a:xfrm>
              <a:custGeom>
                <a:avLst/>
                <a:gdLst/>
                <a:ahLst/>
                <a:cxnLst/>
                <a:rect l="l" t="t" r="r" b="b"/>
                <a:pathLst>
                  <a:path w="23627" h="29034" extrusionOk="0">
                    <a:moveTo>
                      <a:pt x="6860" y="588"/>
                    </a:moveTo>
                    <a:lnTo>
                      <a:pt x="6860" y="588"/>
                    </a:lnTo>
                    <a:cubicBezTo>
                      <a:pt x="6916" y="665"/>
                      <a:pt x="6865" y="727"/>
                      <a:pt x="6851" y="785"/>
                    </a:cubicBezTo>
                    <a:cubicBezTo>
                      <a:pt x="6573" y="1959"/>
                      <a:pt x="6522" y="2019"/>
                      <a:pt x="6523" y="2297"/>
                    </a:cubicBezTo>
                    <a:cubicBezTo>
                      <a:pt x="6525" y="2738"/>
                      <a:pt x="6844" y="2979"/>
                      <a:pt x="7264" y="3017"/>
                    </a:cubicBezTo>
                    <a:cubicBezTo>
                      <a:pt x="7604" y="3046"/>
                      <a:pt x="8142" y="3075"/>
                      <a:pt x="8484" y="3092"/>
                    </a:cubicBezTo>
                    <a:cubicBezTo>
                      <a:pt x="8554" y="3153"/>
                      <a:pt x="8546" y="3213"/>
                      <a:pt x="8541" y="3266"/>
                    </a:cubicBezTo>
                    <a:cubicBezTo>
                      <a:pt x="8492" y="3732"/>
                      <a:pt x="8584" y="4021"/>
                      <a:pt x="8499" y="4338"/>
                    </a:cubicBezTo>
                    <a:cubicBezTo>
                      <a:pt x="8399" y="4712"/>
                      <a:pt x="8244" y="5011"/>
                      <a:pt x="7526" y="5044"/>
                    </a:cubicBezTo>
                    <a:cubicBezTo>
                      <a:pt x="7522" y="5044"/>
                      <a:pt x="7519" y="5044"/>
                      <a:pt x="7515" y="5044"/>
                    </a:cubicBezTo>
                    <a:cubicBezTo>
                      <a:pt x="7185" y="5044"/>
                      <a:pt x="6578" y="4343"/>
                      <a:pt x="5774" y="4343"/>
                    </a:cubicBezTo>
                    <a:cubicBezTo>
                      <a:pt x="5739" y="4343"/>
                      <a:pt x="5704" y="4344"/>
                      <a:pt x="5668" y="4347"/>
                    </a:cubicBezTo>
                    <a:cubicBezTo>
                      <a:pt x="5421" y="4365"/>
                      <a:pt x="5172" y="4358"/>
                      <a:pt x="4925" y="4369"/>
                    </a:cubicBezTo>
                    <a:cubicBezTo>
                      <a:pt x="4328" y="4395"/>
                      <a:pt x="3830" y="4824"/>
                      <a:pt x="3719" y="5411"/>
                    </a:cubicBezTo>
                    <a:cubicBezTo>
                      <a:pt x="3603" y="6020"/>
                      <a:pt x="4399" y="6227"/>
                      <a:pt x="4506" y="6755"/>
                    </a:cubicBezTo>
                    <a:cubicBezTo>
                      <a:pt x="4534" y="6893"/>
                      <a:pt x="4731" y="7165"/>
                      <a:pt x="4793" y="7325"/>
                    </a:cubicBezTo>
                    <a:cubicBezTo>
                      <a:pt x="4820" y="7394"/>
                      <a:pt x="4820" y="7473"/>
                      <a:pt x="4830" y="7531"/>
                    </a:cubicBezTo>
                    <a:cubicBezTo>
                      <a:pt x="4724" y="7686"/>
                      <a:pt x="4577" y="7712"/>
                      <a:pt x="4437" y="7753"/>
                    </a:cubicBezTo>
                    <a:cubicBezTo>
                      <a:pt x="4315" y="7789"/>
                      <a:pt x="4203" y="7816"/>
                      <a:pt x="4094" y="7816"/>
                    </a:cubicBezTo>
                    <a:cubicBezTo>
                      <a:pt x="3981" y="7816"/>
                      <a:pt x="3871" y="7787"/>
                      <a:pt x="3758" y="7711"/>
                    </a:cubicBezTo>
                    <a:cubicBezTo>
                      <a:pt x="3050" y="7228"/>
                      <a:pt x="2990" y="7163"/>
                      <a:pt x="2878" y="6989"/>
                    </a:cubicBezTo>
                    <a:cubicBezTo>
                      <a:pt x="2645" y="6631"/>
                      <a:pt x="2347" y="6353"/>
                      <a:pt x="1969" y="6153"/>
                    </a:cubicBezTo>
                    <a:cubicBezTo>
                      <a:pt x="1700" y="6011"/>
                      <a:pt x="1446" y="5840"/>
                      <a:pt x="1188" y="5681"/>
                    </a:cubicBezTo>
                    <a:cubicBezTo>
                      <a:pt x="774" y="5425"/>
                      <a:pt x="641" y="5016"/>
                      <a:pt x="594" y="4565"/>
                    </a:cubicBezTo>
                    <a:cubicBezTo>
                      <a:pt x="551" y="4161"/>
                      <a:pt x="1066" y="3817"/>
                      <a:pt x="1157" y="3746"/>
                    </a:cubicBezTo>
                    <a:cubicBezTo>
                      <a:pt x="1297" y="3800"/>
                      <a:pt x="1413" y="3843"/>
                      <a:pt x="1525" y="3895"/>
                    </a:cubicBezTo>
                    <a:cubicBezTo>
                      <a:pt x="1785" y="4011"/>
                      <a:pt x="2058" y="4074"/>
                      <a:pt x="2331" y="4144"/>
                    </a:cubicBezTo>
                    <a:cubicBezTo>
                      <a:pt x="2382" y="4156"/>
                      <a:pt x="2433" y="4163"/>
                      <a:pt x="2481" y="4163"/>
                    </a:cubicBezTo>
                    <a:cubicBezTo>
                      <a:pt x="2626" y="4163"/>
                      <a:pt x="2754" y="4105"/>
                      <a:pt x="2850" y="3984"/>
                    </a:cubicBezTo>
                    <a:cubicBezTo>
                      <a:pt x="3030" y="3757"/>
                      <a:pt x="3264" y="3693"/>
                      <a:pt x="3534" y="3680"/>
                    </a:cubicBezTo>
                    <a:cubicBezTo>
                      <a:pt x="3791" y="3669"/>
                      <a:pt x="4049" y="3646"/>
                      <a:pt x="4307" y="3630"/>
                    </a:cubicBezTo>
                    <a:cubicBezTo>
                      <a:pt x="4496" y="3618"/>
                      <a:pt x="4654" y="3537"/>
                      <a:pt x="4793" y="3417"/>
                    </a:cubicBezTo>
                    <a:cubicBezTo>
                      <a:pt x="5177" y="3089"/>
                      <a:pt x="4911" y="2546"/>
                      <a:pt x="4865" y="2277"/>
                    </a:cubicBezTo>
                    <a:cubicBezTo>
                      <a:pt x="4762" y="1680"/>
                      <a:pt x="4330" y="1658"/>
                      <a:pt x="4368" y="1311"/>
                    </a:cubicBezTo>
                    <a:cubicBezTo>
                      <a:pt x="4445" y="1137"/>
                      <a:pt x="4619" y="1099"/>
                      <a:pt x="4771" y="1032"/>
                    </a:cubicBezTo>
                    <a:cubicBezTo>
                      <a:pt x="4841" y="1001"/>
                      <a:pt x="4909" y="989"/>
                      <a:pt x="4974" y="989"/>
                    </a:cubicBezTo>
                    <a:cubicBezTo>
                      <a:pt x="5206" y="989"/>
                      <a:pt x="5416" y="1139"/>
                      <a:pt x="5645" y="1139"/>
                    </a:cubicBezTo>
                    <a:cubicBezTo>
                      <a:pt x="5747" y="1139"/>
                      <a:pt x="5854" y="1109"/>
                      <a:pt x="5968" y="1022"/>
                    </a:cubicBezTo>
                    <a:cubicBezTo>
                      <a:pt x="6379" y="712"/>
                      <a:pt x="6559" y="646"/>
                      <a:pt x="6860" y="588"/>
                    </a:cubicBezTo>
                    <a:close/>
                    <a:moveTo>
                      <a:pt x="13951" y="4502"/>
                    </a:moveTo>
                    <a:cubicBezTo>
                      <a:pt x="13986" y="4502"/>
                      <a:pt x="14021" y="4508"/>
                      <a:pt x="14059" y="4518"/>
                    </a:cubicBezTo>
                    <a:cubicBezTo>
                      <a:pt x="14908" y="4740"/>
                      <a:pt x="15676" y="4970"/>
                      <a:pt x="15832" y="5667"/>
                    </a:cubicBezTo>
                    <a:cubicBezTo>
                      <a:pt x="15793" y="5968"/>
                      <a:pt x="15716" y="6261"/>
                      <a:pt x="15623" y="6550"/>
                    </a:cubicBezTo>
                    <a:cubicBezTo>
                      <a:pt x="15404" y="7229"/>
                      <a:pt x="15503" y="7884"/>
                      <a:pt x="16114" y="8242"/>
                    </a:cubicBezTo>
                    <a:cubicBezTo>
                      <a:pt x="16533" y="8487"/>
                      <a:pt x="16889" y="8692"/>
                      <a:pt x="17336" y="8692"/>
                    </a:cubicBezTo>
                    <a:cubicBezTo>
                      <a:pt x="17356" y="8692"/>
                      <a:pt x="17377" y="8692"/>
                      <a:pt x="17398" y="8691"/>
                    </a:cubicBezTo>
                    <a:cubicBezTo>
                      <a:pt x="17439" y="8689"/>
                      <a:pt x="17478" y="8688"/>
                      <a:pt x="17517" y="8688"/>
                    </a:cubicBezTo>
                    <a:cubicBezTo>
                      <a:pt x="17632" y="8688"/>
                      <a:pt x="17737" y="8694"/>
                      <a:pt x="17845" y="8694"/>
                    </a:cubicBezTo>
                    <a:cubicBezTo>
                      <a:pt x="18061" y="8694"/>
                      <a:pt x="18282" y="8671"/>
                      <a:pt x="18589" y="8532"/>
                    </a:cubicBezTo>
                    <a:cubicBezTo>
                      <a:pt x="19321" y="8203"/>
                      <a:pt x="19386" y="8142"/>
                      <a:pt x="19629" y="8065"/>
                    </a:cubicBezTo>
                    <a:cubicBezTo>
                      <a:pt x="19830" y="8207"/>
                      <a:pt x="19949" y="8398"/>
                      <a:pt x="20070" y="8587"/>
                    </a:cubicBezTo>
                    <a:cubicBezTo>
                      <a:pt x="20129" y="8677"/>
                      <a:pt x="20125" y="8786"/>
                      <a:pt x="20074" y="8878"/>
                    </a:cubicBezTo>
                    <a:cubicBezTo>
                      <a:pt x="19847" y="9278"/>
                      <a:pt x="19652" y="9702"/>
                      <a:pt x="19282" y="10001"/>
                    </a:cubicBezTo>
                    <a:cubicBezTo>
                      <a:pt x="19093" y="10153"/>
                      <a:pt x="18956" y="10339"/>
                      <a:pt x="18898" y="10550"/>
                    </a:cubicBezTo>
                    <a:cubicBezTo>
                      <a:pt x="18837" y="10601"/>
                      <a:pt x="18780" y="10619"/>
                      <a:pt x="18725" y="10619"/>
                    </a:cubicBezTo>
                    <a:cubicBezTo>
                      <a:pt x="18680" y="10619"/>
                      <a:pt x="18636" y="10608"/>
                      <a:pt x="18591" y="10594"/>
                    </a:cubicBezTo>
                    <a:cubicBezTo>
                      <a:pt x="18386" y="10532"/>
                      <a:pt x="18178" y="10484"/>
                      <a:pt x="17976" y="10418"/>
                    </a:cubicBezTo>
                    <a:cubicBezTo>
                      <a:pt x="17864" y="10381"/>
                      <a:pt x="17751" y="10362"/>
                      <a:pt x="17636" y="10362"/>
                    </a:cubicBezTo>
                    <a:cubicBezTo>
                      <a:pt x="17605" y="10362"/>
                      <a:pt x="17574" y="10364"/>
                      <a:pt x="17543" y="10366"/>
                    </a:cubicBezTo>
                    <a:cubicBezTo>
                      <a:pt x="17021" y="10415"/>
                      <a:pt x="16053" y="10408"/>
                      <a:pt x="15907" y="11382"/>
                    </a:cubicBezTo>
                    <a:cubicBezTo>
                      <a:pt x="15849" y="11758"/>
                      <a:pt x="15716" y="11865"/>
                      <a:pt x="15572" y="11908"/>
                    </a:cubicBezTo>
                    <a:cubicBezTo>
                      <a:pt x="15339" y="11857"/>
                      <a:pt x="15097" y="11487"/>
                      <a:pt x="14649" y="10869"/>
                    </a:cubicBezTo>
                    <a:cubicBezTo>
                      <a:pt x="14870" y="10692"/>
                      <a:pt x="15368" y="10332"/>
                      <a:pt x="15451" y="9951"/>
                    </a:cubicBezTo>
                    <a:cubicBezTo>
                      <a:pt x="15511" y="9671"/>
                      <a:pt x="15263" y="9600"/>
                      <a:pt x="15131" y="9540"/>
                    </a:cubicBezTo>
                    <a:cubicBezTo>
                      <a:pt x="14964" y="8966"/>
                      <a:pt x="14877" y="8682"/>
                      <a:pt x="14211" y="8337"/>
                    </a:cubicBezTo>
                    <a:cubicBezTo>
                      <a:pt x="13770" y="8109"/>
                      <a:pt x="13500" y="7751"/>
                      <a:pt x="13443" y="7257"/>
                    </a:cubicBezTo>
                    <a:cubicBezTo>
                      <a:pt x="13279" y="5805"/>
                      <a:pt x="12798" y="5291"/>
                      <a:pt x="13353" y="4846"/>
                    </a:cubicBezTo>
                    <a:cubicBezTo>
                      <a:pt x="13667" y="4594"/>
                      <a:pt x="13807" y="4502"/>
                      <a:pt x="13951" y="4502"/>
                    </a:cubicBezTo>
                    <a:close/>
                    <a:moveTo>
                      <a:pt x="18465" y="16846"/>
                    </a:moveTo>
                    <a:cubicBezTo>
                      <a:pt x="18933" y="16846"/>
                      <a:pt x="19846" y="17181"/>
                      <a:pt x="20472" y="17755"/>
                    </a:cubicBezTo>
                    <a:cubicBezTo>
                      <a:pt x="20820" y="18073"/>
                      <a:pt x="21241" y="18212"/>
                      <a:pt x="21693" y="18277"/>
                    </a:cubicBezTo>
                    <a:cubicBezTo>
                      <a:pt x="21897" y="18307"/>
                      <a:pt x="22101" y="18337"/>
                      <a:pt x="22308" y="18337"/>
                    </a:cubicBezTo>
                    <a:cubicBezTo>
                      <a:pt x="22338" y="18337"/>
                      <a:pt x="22368" y="18336"/>
                      <a:pt x="22398" y="18335"/>
                    </a:cubicBezTo>
                    <a:cubicBezTo>
                      <a:pt x="22409" y="18334"/>
                      <a:pt x="22420" y="18334"/>
                      <a:pt x="22431" y="18334"/>
                    </a:cubicBezTo>
                    <a:cubicBezTo>
                      <a:pt x="22509" y="18334"/>
                      <a:pt x="22586" y="18346"/>
                      <a:pt x="22648" y="18350"/>
                    </a:cubicBezTo>
                    <a:cubicBezTo>
                      <a:pt x="23122" y="18591"/>
                      <a:pt x="22792" y="19222"/>
                      <a:pt x="22476" y="19333"/>
                    </a:cubicBezTo>
                    <a:cubicBezTo>
                      <a:pt x="22045" y="19213"/>
                      <a:pt x="21852" y="19149"/>
                      <a:pt x="21656" y="19149"/>
                    </a:cubicBezTo>
                    <a:cubicBezTo>
                      <a:pt x="21466" y="19149"/>
                      <a:pt x="21273" y="19209"/>
                      <a:pt x="20857" y="19334"/>
                    </a:cubicBezTo>
                    <a:cubicBezTo>
                      <a:pt x="20170" y="19080"/>
                      <a:pt x="20507" y="19201"/>
                      <a:pt x="20276" y="19110"/>
                    </a:cubicBezTo>
                    <a:cubicBezTo>
                      <a:pt x="20129" y="19052"/>
                      <a:pt x="19986" y="19023"/>
                      <a:pt x="19847" y="19023"/>
                    </a:cubicBezTo>
                    <a:cubicBezTo>
                      <a:pt x="19615" y="19023"/>
                      <a:pt x="19396" y="19103"/>
                      <a:pt x="19194" y="19264"/>
                    </a:cubicBezTo>
                    <a:cubicBezTo>
                      <a:pt x="18413" y="19887"/>
                      <a:pt x="18130" y="20780"/>
                      <a:pt x="18690" y="21605"/>
                    </a:cubicBezTo>
                    <a:cubicBezTo>
                      <a:pt x="18802" y="21769"/>
                      <a:pt x="18958" y="21866"/>
                      <a:pt x="19158" y="21866"/>
                    </a:cubicBezTo>
                    <a:cubicBezTo>
                      <a:pt x="19163" y="21866"/>
                      <a:pt x="19168" y="21866"/>
                      <a:pt x="19174" y="21866"/>
                    </a:cubicBezTo>
                    <a:cubicBezTo>
                      <a:pt x="19490" y="21857"/>
                      <a:pt x="19806" y="21857"/>
                      <a:pt x="20118" y="21818"/>
                    </a:cubicBezTo>
                    <a:cubicBezTo>
                      <a:pt x="20213" y="21806"/>
                      <a:pt x="20305" y="21800"/>
                      <a:pt x="20395" y="21800"/>
                    </a:cubicBezTo>
                    <a:cubicBezTo>
                      <a:pt x="20850" y="21800"/>
                      <a:pt x="21246" y="21944"/>
                      <a:pt x="21644" y="22183"/>
                    </a:cubicBezTo>
                    <a:cubicBezTo>
                      <a:pt x="21460" y="23268"/>
                      <a:pt x="20799" y="23702"/>
                      <a:pt x="20324" y="24007"/>
                    </a:cubicBezTo>
                    <a:cubicBezTo>
                      <a:pt x="19848" y="24313"/>
                      <a:pt x="19865" y="24400"/>
                      <a:pt x="19663" y="24553"/>
                    </a:cubicBezTo>
                    <a:cubicBezTo>
                      <a:pt x="18922" y="24281"/>
                      <a:pt x="18919" y="23953"/>
                      <a:pt x="18410" y="23677"/>
                    </a:cubicBezTo>
                    <a:cubicBezTo>
                      <a:pt x="18325" y="23631"/>
                      <a:pt x="18235" y="23606"/>
                      <a:pt x="18146" y="23606"/>
                    </a:cubicBezTo>
                    <a:cubicBezTo>
                      <a:pt x="18060" y="23606"/>
                      <a:pt x="17975" y="23629"/>
                      <a:pt x="17893" y="23677"/>
                    </a:cubicBezTo>
                    <a:cubicBezTo>
                      <a:pt x="17417" y="23961"/>
                      <a:pt x="17037" y="24333"/>
                      <a:pt x="16838" y="24863"/>
                    </a:cubicBezTo>
                    <a:cubicBezTo>
                      <a:pt x="16807" y="24947"/>
                      <a:pt x="16786" y="25038"/>
                      <a:pt x="16787" y="25126"/>
                    </a:cubicBezTo>
                    <a:cubicBezTo>
                      <a:pt x="16790" y="25386"/>
                      <a:pt x="16782" y="25647"/>
                      <a:pt x="16821" y="25901"/>
                    </a:cubicBezTo>
                    <a:cubicBezTo>
                      <a:pt x="16946" y="26731"/>
                      <a:pt x="16339" y="27212"/>
                      <a:pt x="16095" y="27440"/>
                    </a:cubicBezTo>
                    <a:cubicBezTo>
                      <a:pt x="15134" y="28332"/>
                      <a:pt x="15160" y="28305"/>
                      <a:pt x="14863" y="28407"/>
                    </a:cubicBezTo>
                    <a:cubicBezTo>
                      <a:pt x="14764" y="28307"/>
                      <a:pt x="14743" y="28238"/>
                      <a:pt x="14812" y="28152"/>
                    </a:cubicBezTo>
                    <a:cubicBezTo>
                      <a:pt x="14956" y="27981"/>
                      <a:pt x="15101" y="27806"/>
                      <a:pt x="15311" y="27705"/>
                    </a:cubicBezTo>
                    <a:cubicBezTo>
                      <a:pt x="15468" y="27631"/>
                      <a:pt x="15584" y="27511"/>
                      <a:pt x="15676" y="27365"/>
                    </a:cubicBezTo>
                    <a:cubicBezTo>
                      <a:pt x="15944" y="26945"/>
                      <a:pt x="15859" y="26644"/>
                      <a:pt x="15777" y="26092"/>
                    </a:cubicBezTo>
                    <a:cubicBezTo>
                      <a:pt x="15724" y="25732"/>
                      <a:pt x="15687" y="25445"/>
                      <a:pt x="15355" y="25211"/>
                    </a:cubicBezTo>
                    <a:cubicBezTo>
                      <a:pt x="15208" y="25108"/>
                      <a:pt x="15057" y="25011"/>
                      <a:pt x="14925" y="24924"/>
                    </a:cubicBezTo>
                    <a:cubicBezTo>
                      <a:pt x="14822" y="24678"/>
                      <a:pt x="14921" y="24593"/>
                      <a:pt x="15350" y="23857"/>
                    </a:cubicBezTo>
                    <a:cubicBezTo>
                      <a:pt x="16268" y="23655"/>
                      <a:pt x="16803" y="23668"/>
                      <a:pt x="16935" y="22824"/>
                    </a:cubicBezTo>
                    <a:cubicBezTo>
                      <a:pt x="17084" y="21869"/>
                      <a:pt x="16882" y="21012"/>
                      <a:pt x="16515" y="20130"/>
                    </a:cubicBezTo>
                    <a:cubicBezTo>
                      <a:pt x="16950" y="19507"/>
                      <a:pt x="16780" y="19780"/>
                      <a:pt x="17157" y="19107"/>
                    </a:cubicBezTo>
                    <a:cubicBezTo>
                      <a:pt x="17257" y="19080"/>
                      <a:pt x="17340" y="19048"/>
                      <a:pt x="17428" y="19034"/>
                    </a:cubicBezTo>
                    <a:cubicBezTo>
                      <a:pt x="17795" y="18974"/>
                      <a:pt x="18004" y="18710"/>
                      <a:pt x="18019" y="18323"/>
                    </a:cubicBezTo>
                    <a:cubicBezTo>
                      <a:pt x="18027" y="18121"/>
                      <a:pt x="18027" y="17918"/>
                      <a:pt x="18021" y="17716"/>
                    </a:cubicBezTo>
                    <a:cubicBezTo>
                      <a:pt x="18015" y="17495"/>
                      <a:pt x="18071" y="17076"/>
                      <a:pt x="18264" y="16877"/>
                    </a:cubicBezTo>
                    <a:cubicBezTo>
                      <a:pt x="18315" y="16856"/>
                      <a:pt x="18383" y="16846"/>
                      <a:pt x="18465" y="16846"/>
                    </a:cubicBezTo>
                    <a:close/>
                    <a:moveTo>
                      <a:pt x="6989" y="1"/>
                    </a:moveTo>
                    <a:cubicBezTo>
                      <a:pt x="6964" y="1"/>
                      <a:pt x="6939" y="2"/>
                      <a:pt x="6914" y="6"/>
                    </a:cubicBezTo>
                    <a:cubicBezTo>
                      <a:pt x="5997" y="142"/>
                      <a:pt x="6010" y="414"/>
                      <a:pt x="5597" y="578"/>
                    </a:cubicBezTo>
                    <a:cubicBezTo>
                      <a:pt x="5400" y="518"/>
                      <a:pt x="5194" y="433"/>
                      <a:pt x="4939" y="433"/>
                    </a:cubicBezTo>
                    <a:cubicBezTo>
                      <a:pt x="4720" y="433"/>
                      <a:pt x="4465" y="495"/>
                      <a:pt x="4149" y="688"/>
                    </a:cubicBezTo>
                    <a:cubicBezTo>
                      <a:pt x="3747" y="933"/>
                      <a:pt x="3646" y="1328"/>
                      <a:pt x="3890" y="1728"/>
                    </a:cubicBezTo>
                    <a:cubicBezTo>
                      <a:pt x="3995" y="1900"/>
                      <a:pt x="4133" y="2050"/>
                      <a:pt x="4293" y="2258"/>
                    </a:cubicBezTo>
                    <a:cubicBezTo>
                      <a:pt x="4343" y="2456"/>
                      <a:pt x="4452" y="2705"/>
                      <a:pt x="4422" y="2960"/>
                    </a:cubicBezTo>
                    <a:cubicBezTo>
                      <a:pt x="4312" y="3104"/>
                      <a:pt x="4264" y="3062"/>
                      <a:pt x="3390" y="3134"/>
                    </a:cubicBezTo>
                    <a:cubicBezTo>
                      <a:pt x="3056" y="3160"/>
                      <a:pt x="2747" y="3242"/>
                      <a:pt x="2515" y="3509"/>
                    </a:cubicBezTo>
                    <a:cubicBezTo>
                      <a:pt x="2496" y="3533"/>
                      <a:pt x="2457" y="3541"/>
                      <a:pt x="2412" y="3564"/>
                    </a:cubicBezTo>
                    <a:cubicBezTo>
                      <a:pt x="2339" y="3549"/>
                      <a:pt x="2090" y="3529"/>
                      <a:pt x="1462" y="3270"/>
                    </a:cubicBezTo>
                    <a:cubicBezTo>
                      <a:pt x="1359" y="3228"/>
                      <a:pt x="1261" y="3207"/>
                      <a:pt x="1166" y="3207"/>
                    </a:cubicBezTo>
                    <a:cubicBezTo>
                      <a:pt x="1001" y="3207"/>
                      <a:pt x="848" y="3270"/>
                      <a:pt x="707" y="3392"/>
                    </a:cubicBezTo>
                    <a:cubicBezTo>
                      <a:pt x="318" y="3729"/>
                      <a:pt x="1" y="4060"/>
                      <a:pt x="29" y="4575"/>
                    </a:cubicBezTo>
                    <a:cubicBezTo>
                      <a:pt x="127" y="6385"/>
                      <a:pt x="1658" y="6208"/>
                      <a:pt x="2360" y="7229"/>
                    </a:cubicBezTo>
                    <a:cubicBezTo>
                      <a:pt x="2443" y="7349"/>
                      <a:pt x="2524" y="7482"/>
                      <a:pt x="2636" y="7567"/>
                    </a:cubicBezTo>
                    <a:cubicBezTo>
                      <a:pt x="2943" y="7796"/>
                      <a:pt x="3257" y="8015"/>
                      <a:pt x="3583" y="8213"/>
                    </a:cubicBezTo>
                    <a:cubicBezTo>
                      <a:pt x="3728" y="8302"/>
                      <a:pt x="3886" y="8349"/>
                      <a:pt x="4050" y="8349"/>
                    </a:cubicBezTo>
                    <a:cubicBezTo>
                      <a:pt x="4142" y="8349"/>
                      <a:pt x="4236" y="8334"/>
                      <a:pt x="4331" y="8304"/>
                    </a:cubicBezTo>
                    <a:cubicBezTo>
                      <a:pt x="4585" y="8222"/>
                      <a:pt x="5306" y="8159"/>
                      <a:pt x="5352" y="7461"/>
                    </a:cubicBezTo>
                    <a:cubicBezTo>
                      <a:pt x="5317" y="7059"/>
                      <a:pt x="5055" y="6771"/>
                      <a:pt x="4987" y="6516"/>
                    </a:cubicBezTo>
                    <a:cubicBezTo>
                      <a:pt x="4899" y="6177"/>
                      <a:pt x="4715" y="6032"/>
                      <a:pt x="4314" y="5614"/>
                    </a:cubicBezTo>
                    <a:cubicBezTo>
                      <a:pt x="4273" y="5483"/>
                      <a:pt x="4293" y="5398"/>
                      <a:pt x="4335" y="5314"/>
                    </a:cubicBezTo>
                    <a:cubicBezTo>
                      <a:pt x="4604" y="4784"/>
                      <a:pt x="5067" y="4952"/>
                      <a:pt x="5528" y="4895"/>
                    </a:cubicBezTo>
                    <a:cubicBezTo>
                      <a:pt x="5582" y="4889"/>
                      <a:pt x="5634" y="4886"/>
                      <a:pt x="5686" y="4886"/>
                    </a:cubicBezTo>
                    <a:cubicBezTo>
                      <a:pt x="6470" y="4886"/>
                      <a:pt x="6940" y="5606"/>
                      <a:pt x="7499" y="5606"/>
                    </a:cubicBezTo>
                    <a:cubicBezTo>
                      <a:pt x="7528" y="5606"/>
                      <a:pt x="7557" y="5604"/>
                      <a:pt x="7586" y="5600"/>
                    </a:cubicBezTo>
                    <a:cubicBezTo>
                      <a:pt x="8032" y="5538"/>
                      <a:pt x="8524" y="5399"/>
                      <a:pt x="8760" y="5024"/>
                    </a:cubicBezTo>
                    <a:cubicBezTo>
                      <a:pt x="8950" y="4723"/>
                      <a:pt x="9070" y="4406"/>
                      <a:pt x="9051" y="4038"/>
                    </a:cubicBezTo>
                    <a:cubicBezTo>
                      <a:pt x="9034" y="3713"/>
                      <a:pt x="9051" y="3386"/>
                      <a:pt x="9061" y="3060"/>
                    </a:cubicBezTo>
                    <a:cubicBezTo>
                      <a:pt x="9074" y="2623"/>
                      <a:pt x="8799" y="2586"/>
                      <a:pt x="8646" y="2586"/>
                    </a:cubicBezTo>
                    <a:cubicBezTo>
                      <a:pt x="8615" y="2586"/>
                      <a:pt x="8588" y="2587"/>
                      <a:pt x="8570" y="2587"/>
                    </a:cubicBezTo>
                    <a:cubicBezTo>
                      <a:pt x="8568" y="2587"/>
                      <a:pt x="8566" y="2587"/>
                      <a:pt x="8563" y="2587"/>
                    </a:cubicBezTo>
                    <a:lnTo>
                      <a:pt x="7383" y="2535"/>
                    </a:lnTo>
                    <a:cubicBezTo>
                      <a:pt x="7001" y="2518"/>
                      <a:pt x="6884" y="2393"/>
                      <a:pt x="6959" y="1959"/>
                    </a:cubicBezTo>
                    <a:cubicBezTo>
                      <a:pt x="7023" y="1593"/>
                      <a:pt x="7094" y="1228"/>
                      <a:pt x="7163" y="865"/>
                    </a:cubicBezTo>
                    <a:cubicBezTo>
                      <a:pt x="7169" y="834"/>
                      <a:pt x="7191" y="807"/>
                      <a:pt x="7208" y="773"/>
                    </a:cubicBezTo>
                    <a:cubicBezTo>
                      <a:pt x="7459" y="1009"/>
                      <a:pt x="7725" y="1110"/>
                      <a:pt x="8028" y="1136"/>
                    </a:cubicBezTo>
                    <a:cubicBezTo>
                      <a:pt x="8242" y="1154"/>
                      <a:pt x="8536" y="1380"/>
                      <a:pt x="8953" y="1439"/>
                    </a:cubicBezTo>
                    <a:cubicBezTo>
                      <a:pt x="9245" y="1480"/>
                      <a:pt x="9510" y="1658"/>
                      <a:pt x="10045" y="1874"/>
                    </a:cubicBezTo>
                    <a:cubicBezTo>
                      <a:pt x="10318" y="1982"/>
                      <a:pt x="10589" y="2093"/>
                      <a:pt x="10866" y="2182"/>
                    </a:cubicBezTo>
                    <a:cubicBezTo>
                      <a:pt x="11139" y="2268"/>
                      <a:pt x="11289" y="2465"/>
                      <a:pt x="11408" y="2703"/>
                    </a:cubicBezTo>
                    <a:cubicBezTo>
                      <a:pt x="11533" y="2945"/>
                      <a:pt x="11387" y="3076"/>
                      <a:pt x="11297" y="3339"/>
                    </a:cubicBezTo>
                    <a:cubicBezTo>
                      <a:pt x="11088" y="3950"/>
                      <a:pt x="10642" y="3952"/>
                      <a:pt x="10355" y="4197"/>
                    </a:cubicBezTo>
                    <a:cubicBezTo>
                      <a:pt x="10098" y="4416"/>
                      <a:pt x="10035" y="4706"/>
                      <a:pt x="10169" y="5019"/>
                    </a:cubicBezTo>
                    <a:cubicBezTo>
                      <a:pt x="10364" y="5473"/>
                      <a:pt x="10790" y="5746"/>
                      <a:pt x="10760" y="5944"/>
                    </a:cubicBezTo>
                    <a:cubicBezTo>
                      <a:pt x="10550" y="5979"/>
                      <a:pt x="10342" y="6016"/>
                      <a:pt x="10132" y="6050"/>
                    </a:cubicBezTo>
                    <a:cubicBezTo>
                      <a:pt x="9683" y="6120"/>
                      <a:pt x="9236" y="6115"/>
                      <a:pt x="8856" y="6500"/>
                    </a:cubicBezTo>
                    <a:cubicBezTo>
                      <a:pt x="8641" y="6718"/>
                      <a:pt x="8501" y="6964"/>
                      <a:pt x="8605" y="7288"/>
                    </a:cubicBezTo>
                    <a:cubicBezTo>
                      <a:pt x="8621" y="7339"/>
                      <a:pt x="8607" y="7399"/>
                      <a:pt x="8607" y="7440"/>
                    </a:cubicBezTo>
                    <a:cubicBezTo>
                      <a:pt x="8535" y="7537"/>
                      <a:pt x="8462" y="7606"/>
                      <a:pt x="8324" y="7607"/>
                    </a:cubicBezTo>
                    <a:cubicBezTo>
                      <a:pt x="7948" y="7397"/>
                      <a:pt x="7557" y="7170"/>
                      <a:pt x="7206" y="7170"/>
                    </a:cubicBezTo>
                    <a:cubicBezTo>
                      <a:pt x="7037" y="7170"/>
                      <a:pt x="6878" y="7223"/>
                      <a:pt x="6734" y="7355"/>
                    </a:cubicBezTo>
                    <a:cubicBezTo>
                      <a:pt x="6464" y="7603"/>
                      <a:pt x="6257" y="7894"/>
                      <a:pt x="6199" y="8267"/>
                    </a:cubicBezTo>
                    <a:cubicBezTo>
                      <a:pt x="6305" y="8613"/>
                      <a:pt x="6279" y="8470"/>
                      <a:pt x="6362" y="8640"/>
                    </a:cubicBezTo>
                    <a:cubicBezTo>
                      <a:pt x="6420" y="8761"/>
                      <a:pt x="6489" y="8879"/>
                      <a:pt x="6526" y="9007"/>
                    </a:cubicBezTo>
                    <a:cubicBezTo>
                      <a:pt x="6610" y="9290"/>
                      <a:pt x="6781" y="9498"/>
                      <a:pt x="7022" y="9660"/>
                    </a:cubicBezTo>
                    <a:cubicBezTo>
                      <a:pt x="7560" y="10026"/>
                      <a:pt x="7445" y="10467"/>
                      <a:pt x="7288" y="11467"/>
                    </a:cubicBezTo>
                    <a:cubicBezTo>
                      <a:pt x="7220" y="11900"/>
                      <a:pt x="6977" y="12446"/>
                      <a:pt x="6614" y="12717"/>
                    </a:cubicBezTo>
                    <a:cubicBezTo>
                      <a:pt x="5789" y="13334"/>
                      <a:pt x="5683" y="13359"/>
                      <a:pt x="5564" y="13683"/>
                    </a:cubicBezTo>
                    <a:cubicBezTo>
                      <a:pt x="5431" y="14044"/>
                      <a:pt x="5516" y="14416"/>
                      <a:pt x="5705" y="14895"/>
                    </a:cubicBezTo>
                    <a:cubicBezTo>
                      <a:pt x="5825" y="15199"/>
                      <a:pt x="6009" y="15333"/>
                      <a:pt x="6186" y="15333"/>
                    </a:cubicBezTo>
                    <a:cubicBezTo>
                      <a:pt x="6278" y="15333"/>
                      <a:pt x="6369" y="15296"/>
                      <a:pt x="6448" y="15228"/>
                    </a:cubicBezTo>
                    <a:cubicBezTo>
                      <a:pt x="6711" y="15001"/>
                      <a:pt x="6991" y="14792"/>
                      <a:pt x="7225" y="14529"/>
                    </a:cubicBezTo>
                    <a:cubicBezTo>
                      <a:pt x="7397" y="14336"/>
                      <a:pt x="7584" y="14155"/>
                      <a:pt x="7780" y="13986"/>
                    </a:cubicBezTo>
                    <a:cubicBezTo>
                      <a:pt x="7984" y="13809"/>
                      <a:pt x="8182" y="13628"/>
                      <a:pt x="8344" y="13408"/>
                    </a:cubicBezTo>
                    <a:cubicBezTo>
                      <a:pt x="8404" y="13327"/>
                      <a:pt x="8473" y="13251"/>
                      <a:pt x="8551" y="13185"/>
                    </a:cubicBezTo>
                    <a:cubicBezTo>
                      <a:pt x="8692" y="13064"/>
                      <a:pt x="8853" y="13009"/>
                      <a:pt x="9008" y="13009"/>
                    </a:cubicBezTo>
                    <a:cubicBezTo>
                      <a:pt x="9286" y="13009"/>
                      <a:pt x="9543" y="13188"/>
                      <a:pt x="9626" y="13495"/>
                    </a:cubicBezTo>
                    <a:cubicBezTo>
                      <a:pt x="9766" y="14014"/>
                      <a:pt x="9547" y="14767"/>
                      <a:pt x="10360" y="15060"/>
                    </a:cubicBezTo>
                    <a:cubicBezTo>
                      <a:pt x="10434" y="15087"/>
                      <a:pt x="10504" y="15122"/>
                      <a:pt x="10579" y="15154"/>
                    </a:cubicBezTo>
                    <a:cubicBezTo>
                      <a:pt x="10980" y="15788"/>
                      <a:pt x="11014" y="15882"/>
                      <a:pt x="12325" y="15992"/>
                    </a:cubicBezTo>
                    <a:cubicBezTo>
                      <a:pt x="12325" y="16234"/>
                      <a:pt x="12354" y="16052"/>
                      <a:pt x="12236" y="16463"/>
                    </a:cubicBezTo>
                    <a:cubicBezTo>
                      <a:pt x="12113" y="16888"/>
                      <a:pt x="12055" y="17053"/>
                      <a:pt x="12061" y="17283"/>
                    </a:cubicBezTo>
                    <a:cubicBezTo>
                      <a:pt x="12070" y="17601"/>
                      <a:pt x="12300" y="17834"/>
                      <a:pt x="12651" y="17863"/>
                    </a:cubicBezTo>
                    <a:cubicBezTo>
                      <a:pt x="12699" y="17867"/>
                      <a:pt x="12748" y="17869"/>
                      <a:pt x="12797" y="17869"/>
                    </a:cubicBezTo>
                    <a:cubicBezTo>
                      <a:pt x="12905" y="17869"/>
                      <a:pt x="13014" y="17859"/>
                      <a:pt x="13122" y="17845"/>
                    </a:cubicBezTo>
                    <a:cubicBezTo>
                      <a:pt x="13604" y="17779"/>
                      <a:pt x="13901" y="17669"/>
                      <a:pt x="14189" y="17669"/>
                    </a:cubicBezTo>
                    <a:cubicBezTo>
                      <a:pt x="14248" y="17669"/>
                      <a:pt x="14307" y="17673"/>
                      <a:pt x="14367" y="17684"/>
                    </a:cubicBezTo>
                    <a:cubicBezTo>
                      <a:pt x="14387" y="17706"/>
                      <a:pt x="14399" y="17714"/>
                      <a:pt x="14400" y="17723"/>
                    </a:cubicBezTo>
                    <a:cubicBezTo>
                      <a:pt x="14468" y="18089"/>
                      <a:pt x="14499" y="18722"/>
                      <a:pt x="15022" y="19295"/>
                    </a:cubicBezTo>
                    <a:cubicBezTo>
                      <a:pt x="15257" y="19552"/>
                      <a:pt x="15485" y="19818"/>
                      <a:pt x="15730" y="20066"/>
                    </a:cubicBezTo>
                    <a:cubicBezTo>
                      <a:pt x="15943" y="20279"/>
                      <a:pt x="16084" y="20528"/>
                      <a:pt x="16182" y="20808"/>
                    </a:cubicBezTo>
                    <a:cubicBezTo>
                      <a:pt x="16393" y="21403"/>
                      <a:pt x="16440" y="22016"/>
                      <a:pt x="16389" y="22639"/>
                    </a:cubicBezTo>
                    <a:cubicBezTo>
                      <a:pt x="16378" y="22787"/>
                      <a:pt x="16344" y="22928"/>
                      <a:pt x="16233" y="23055"/>
                    </a:cubicBezTo>
                    <a:cubicBezTo>
                      <a:pt x="16147" y="23080"/>
                      <a:pt x="16051" y="23113"/>
                      <a:pt x="15952" y="23134"/>
                    </a:cubicBezTo>
                    <a:cubicBezTo>
                      <a:pt x="15765" y="23173"/>
                      <a:pt x="15578" y="23216"/>
                      <a:pt x="15389" y="23239"/>
                    </a:cubicBezTo>
                    <a:cubicBezTo>
                      <a:pt x="15065" y="23278"/>
                      <a:pt x="14857" y="23455"/>
                      <a:pt x="14729" y="23746"/>
                    </a:cubicBezTo>
                    <a:cubicBezTo>
                      <a:pt x="14595" y="24045"/>
                      <a:pt x="13851" y="24978"/>
                      <a:pt x="14666" y="25466"/>
                    </a:cubicBezTo>
                    <a:cubicBezTo>
                      <a:pt x="14842" y="25571"/>
                      <a:pt x="15064" y="25626"/>
                      <a:pt x="15158" y="25839"/>
                    </a:cubicBezTo>
                    <a:cubicBezTo>
                      <a:pt x="15188" y="26128"/>
                      <a:pt x="15215" y="26408"/>
                      <a:pt x="15245" y="26687"/>
                    </a:cubicBezTo>
                    <a:cubicBezTo>
                      <a:pt x="15273" y="26937"/>
                      <a:pt x="15195" y="27126"/>
                      <a:pt x="14958" y="27242"/>
                    </a:cubicBezTo>
                    <a:cubicBezTo>
                      <a:pt x="14699" y="27370"/>
                      <a:pt x="14504" y="27580"/>
                      <a:pt x="14342" y="27808"/>
                    </a:cubicBezTo>
                    <a:cubicBezTo>
                      <a:pt x="14066" y="28195"/>
                      <a:pt x="14101" y="28557"/>
                      <a:pt x="14446" y="28861"/>
                    </a:cubicBezTo>
                    <a:cubicBezTo>
                      <a:pt x="14568" y="28971"/>
                      <a:pt x="14703" y="29034"/>
                      <a:pt x="14850" y="29034"/>
                    </a:cubicBezTo>
                    <a:cubicBezTo>
                      <a:pt x="14948" y="29034"/>
                      <a:pt x="15052" y="29005"/>
                      <a:pt x="15161" y="28944"/>
                    </a:cubicBezTo>
                    <a:cubicBezTo>
                      <a:pt x="15409" y="28806"/>
                      <a:pt x="15635" y="28642"/>
                      <a:pt x="15840" y="28445"/>
                    </a:cubicBezTo>
                    <a:cubicBezTo>
                      <a:pt x="16073" y="28220"/>
                      <a:pt x="16498" y="27859"/>
                      <a:pt x="16691" y="27678"/>
                    </a:cubicBezTo>
                    <a:cubicBezTo>
                      <a:pt x="17625" y="26808"/>
                      <a:pt x="17397" y="25877"/>
                      <a:pt x="17349" y="25357"/>
                    </a:cubicBezTo>
                    <a:cubicBezTo>
                      <a:pt x="17312" y="24948"/>
                      <a:pt x="17691" y="24564"/>
                      <a:pt x="18002" y="24310"/>
                    </a:cubicBezTo>
                    <a:cubicBezTo>
                      <a:pt x="18051" y="24268"/>
                      <a:pt x="18117" y="24249"/>
                      <a:pt x="18172" y="24223"/>
                    </a:cubicBezTo>
                    <a:cubicBezTo>
                      <a:pt x="18497" y="24359"/>
                      <a:pt x="18551" y="24779"/>
                      <a:pt x="19509" y="25128"/>
                    </a:cubicBezTo>
                    <a:cubicBezTo>
                      <a:pt x="19590" y="25158"/>
                      <a:pt x="19667" y="25173"/>
                      <a:pt x="19739" y="25173"/>
                    </a:cubicBezTo>
                    <a:cubicBezTo>
                      <a:pt x="19906" y="25173"/>
                      <a:pt x="20048" y="25093"/>
                      <a:pt x="20164" y="24936"/>
                    </a:cubicBezTo>
                    <a:cubicBezTo>
                      <a:pt x="20508" y="24468"/>
                      <a:pt x="21218" y="24343"/>
                      <a:pt x="21796" y="23446"/>
                    </a:cubicBezTo>
                    <a:cubicBezTo>
                      <a:pt x="22001" y="23130"/>
                      <a:pt x="22121" y="22779"/>
                      <a:pt x="22196" y="22413"/>
                    </a:cubicBezTo>
                    <a:cubicBezTo>
                      <a:pt x="22256" y="22125"/>
                      <a:pt x="22179" y="21868"/>
                      <a:pt x="21921" y="21705"/>
                    </a:cubicBezTo>
                    <a:cubicBezTo>
                      <a:pt x="21332" y="21337"/>
                      <a:pt x="20953" y="21254"/>
                      <a:pt x="20506" y="21254"/>
                    </a:cubicBezTo>
                    <a:cubicBezTo>
                      <a:pt x="20258" y="21254"/>
                      <a:pt x="19989" y="21280"/>
                      <a:pt x="19652" y="21297"/>
                    </a:cubicBezTo>
                    <a:cubicBezTo>
                      <a:pt x="19564" y="21302"/>
                      <a:pt x="19475" y="21312"/>
                      <a:pt x="19386" y="21312"/>
                    </a:cubicBezTo>
                    <a:cubicBezTo>
                      <a:pt x="19318" y="21312"/>
                      <a:pt x="19251" y="21307"/>
                      <a:pt x="19182" y="21288"/>
                    </a:cubicBezTo>
                    <a:cubicBezTo>
                      <a:pt x="18970" y="21002"/>
                      <a:pt x="18903" y="20693"/>
                      <a:pt x="19045" y="20365"/>
                    </a:cubicBezTo>
                    <a:cubicBezTo>
                      <a:pt x="19158" y="20106"/>
                      <a:pt x="19331" y="19880"/>
                      <a:pt x="19554" y="19702"/>
                    </a:cubicBezTo>
                    <a:cubicBezTo>
                      <a:pt x="19653" y="19624"/>
                      <a:pt x="19762" y="19579"/>
                      <a:pt x="19879" y="19579"/>
                    </a:cubicBezTo>
                    <a:cubicBezTo>
                      <a:pt x="19948" y="19579"/>
                      <a:pt x="20019" y="19595"/>
                      <a:pt x="20092" y="19630"/>
                    </a:cubicBezTo>
                    <a:cubicBezTo>
                      <a:pt x="20193" y="19678"/>
                      <a:pt x="20303" y="19710"/>
                      <a:pt x="20405" y="19757"/>
                    </a:cubicBezTo>
                    <a:cubicBezTo>
                      <a:pt x="20560" y="19828"/>
                      <a:pt x="20715" y="19868"/>
                      <a:pt x="20874" y="19868"/>
                    </a:cubicBezTo>
                    <a:cubicBezTo>
                      <a:pt x="20988" y="19868"/>
                      <a:pt x="21105" y="19847"/>
                      <a:pt x="21223" y="19802"/>
                    </a:cubicBezTo>
                    <a:cubicBezTo>
                      <a:pt x="21284" y="19776"/>
                      <a:pt x="21353" y="19770"/>
                      <a:pt x="21417" y="19749"/>
                    </a:cubicBezTo>
                    <a:cubicBezTo>
                      <a:pt x="21498" y="19723"/>
                      <a:pt x="21577" y="19710"/>
                      <a:pt x="21656" y="19710"/>
                    </a:cubicBezTo>
                    <a:cubicBezTo>
                      <a:pt x="21742" y="19710"/>
                      <a:pt x="21827" y="19725"/>
                      <a:pt x="21915" y="19753"/>
                    </a:cubicBezTo>
                    <a:cubicBezTo>
                      <a:pt x="22053" y="19798"/>
                      <a:pt x="22197" y="19826"/>
                      <a:pt x="22337" y="19869"/>
                    </a:cubicBezTo>
                    <a:cubicBezTo>
                      <a:pt x="22379" y="19882"/>
                      <a:pt x="22427" y="19888"/>
                      <a:pt x="22478" y="19888"/>
                    </a:cubicBezTo>
                    <a:cubicBezTo>
                      <a:pt x="22677" y="19888"/>
                      <a:pt x="22929" y="19790"/>
                      <a:pt x="23107" y="19563"/>
                    </a:cubicBezTo>
                    <a:cubicBezTo>
                      <a:pt x="23219" y="19420"/>
                      <a:pt x="23294" y="19258"/>
                      <a:pt x="23371" y="19094"/>
                    </a:cubicBezTo>
                    <a:cubicBezTo>
                      <a:pt x="23627" y="18549"/>
                      <a:pt x="23197" y="17801"/>
                      <a:pt x="22537" y="17801"/>
                    </a:cubicBezTo>
                    <a:cubicBezTo>
                      <a:pt x="22532" y="17801"/>
                      <a:pt x="22527" y="17801"/>
                      <a:pt x="22523" y="17801"/>
                    </a:cubicBezTo>
                    <a:cubicBezTo>
                      <a:pt x="22477" y="17802"/>
                      <a:pt x="22436" y="17802"/>
                      <a:pt x="22398" y="17802"/>
                    </a:cubicBezTo>
                    <a:cubicBezTo>
                      <a:pt x="22046" y="17802"/>
                      <a:pt x="21989" y="17774"/>
                      <a:pt x="21586" y="17705"/>
                    </a:cubicBezTo>
                    <a:cubicBezTo>
                      <a:pt x="21209" y="17639"/>
                      <a:pt x="20981" y="17461"/>
                      <a:pt x="20708" y="17232"/>
                    </a:cubicBezTo>
                    <a:cubicBezTo>
                      <a:pt x="20075" y="16704"/>
                      <a:pt x="19580" y="16578"/>
                      <a:pt x="19326" y="16456"/>
                    </a:cubicBezTo>
                    <a:cubicBezTo>
                      <a:pt x="19289" y="16302"/>
                      <a:pt x="19280" y="16161"/>
                      <a:pt x="19222" y="16045"/>
                    </a:cubicBezTo>
                    <a:cubicBezTo>
                      <a:pt x="19055" y="15714"/>
                      <a:pt x="18898" y="15378"/>
                      <a:pt x="18757" y="15035"/>
                    </a:cubicBezTo>
                    <a:cubicBezTo>
                      <a:pt x="18749" y="15013"/>
                      <a:pt x="18732" y="14997"/>
                      <a:pt x="18709" y="14966"/>
                    </a:cubicBezTo>
                    <a:cubicBezTo>
                      <a:pt x="18654" y="14936"/>
                      <a:pt x="18585" y="14900"/>
                      <a:pt x="18508" y="14857"/>
                    </a:cubicBezTo>
                    <a:cubicBezTo>
                      <a:pt x="18390" y="14422"/>
                      <a:pt x="18452" y="14447"/>
                      <a:pt x="18353" y="13629"/>
                    </a:cubicBezTo>
                    <a:cubicBezTo>
                      <a:pt x="18303" y="13222"/>
                      <a:pt x="18071" y="13024"/>
                      <a:pt x="17659" y="12975"/>
                    </a:cubicBezTo>
                    <a:cubicBezTo>
                      <a:pt x="17620" y="12971"/>
                      <a:pt x="17579" y="12968"/>
                      <a:pt x="17537" y="12968"/>
                    </a:cubicBezTo>
                    <a:cubicBezTo>
                      <a:pt x="17231" y="12968"/>
                      <a:pt x="16845" y="13093"/>
                      <a:pt x="16655" y="13454"/>
                    </a:cubicBezTo>
                    <a:cubicBezTo>
                      <a:pt x="16446" y="13853"/>
                      <a:pt x="16448" y="14134"/>
                      <a:pt x="16352" y="14623"/>
                    </a:cubicBezTo>
                    <a:cubicBezTo>
                      <a:pt x="16208" y="15362"/>
                      <a:pt x="16255" y="15547"/>
                      <a:pt x="16243" y="16235"/>
                    </a:cubicBezTo>
                    <a:cubicBezTo>
                      <a:pt x="16241" y="16275"/>
                      <a:pt x="16254" y="16326"/>
                      <a:pt x="16184" y="16350"/>
                    </a:cubicBezTo>
                    <a:cubicBezTo>
                      <a:pt x="16062" y="16316"/>
                      <a:pt x="15998" y="16204"/>
                      <a:pt x="15935" y="16102"/>
                    </a:cubicBezTo>
                    <a:cubicBezTo>
                      <a:pt x="15717" y="15744"/>
                      <a:pt x="15410" y="15492"/>
                      <a:pt x="15037" y="15309"/>
                    </a:cubicBezTo>
                    <a:cubicBezTo>
                      <a:pt x="14906" y="15245"/>
                      <a:pt x="14787" y="15159"/>
                      <a:pt x="14661" y="15085"/>
                    </a:cubicBezTo>
                    <a:cubicBezTo>
                      <a:pt x="14526" y="15005"/>
                      <a:pt x="14390" y="14928"/>
                      <a:pt x="14247" y="14848"/>
                    </a:cubicBezTo>
                    <a:cubicBezTo>
                      <a:pt x="14219" y="14732"/>
                      <a:pt x="14180" y="14625"/>
                      <a:pt x="14169" y="14516"/>
                    </a:cubicBezTo>
                    <a:cubicBezTo>
                      <a:pt x="14118" y="14017"/>
                      <a:pt x="14103" y="13417"/>
                      <a:pt x="14023" y="13108"/>
                    </a:cubicBezTo>
                    <a:cubicBezTo>
                      <a:pt x="13861" y="12479"/>
                      <a:pt x="13379" y="12330"/>
                      <a:pt x="12899" y="12330"/>
                    </a:cubicBezTo>
                    <a:cubicBezTo>
                      <a:pt x="12529" y="12330"/>
                      <a:pt x="12159" y="12419"/>
                      <a:pt x="11938" y="12445"/>
                    </a:cubicBezTo>
                    <a:cubicBezTo>
                      <a:pt x="11891" y="12451"/>
                      <a:pt x="11843" y="12452"/>
                      <a:pt x="11796" y="12452"/>
                    </a:cubicBezTo>
                    <a:cubicBezTo>
                      <a:pt x="11721" y="12452"/>
                      <a:pt x="11646" y="12448"/>
                      <a:pt x="11573" y="12448"/>
                    </a:cubicBezTo>
                    <a:cubicBezTo>
                      <a:pt x="11219" y="12248"/>
                      <a:pt x="11280" y="11743"/>
                      <a:pt x="11257" y="11530"/>
                    </a:cubicBezTo>
                    <a:cubicBezTo>
                      <a:pt x="11195" y="10936"/>
                      <a:pt x="10684" y="10658"/>
                      <a:pt x="10277" y="10658"/>
                    </a:cubicBezTo>
                    <a:cubicBezTo>
                      <a:pt x="10203" y="10658"/>
                      <a:pt x="10133" y="10667"/>
                      <a:pt x="10069" y="10685"/>
                    </a:cubicBezTo>
                    <a:cubicBezTo>
                      <a:pt x="9984" y="10710"/>
                      <a:pt x="9895" y="10732"/>
                      <a:pt x="9807" y="10732"/>
                    </a:cubicBezTo>
                    <a:cubicBezTo>
                      <a:pt x="9743" y="10732"/>
                      <a:pt x="9679" y="10720"/>
                      <a:pt x="9617" y="10690"/>
                    </a:cubicBezTo>
                    <a:cubicBezTo>
                      <a:pt x="9549" y="10499"/>
                      <a:pt x="9547" y="10499"/>
                      <a:pt x="9560" y="10424"/>
                    </a:cubicBezTo>
                    <a:cubicBezTo>
                      <a:pt x="9673" y="9674"/>
                      <a:pt x="10353" y="9735"/>
                      <a:pt x="10527" y="8930"/>
                    </a:cubicBezTo>
                    <a:cubicBezTo>
                      <a:pt x="10624" y="8479"/>
                      <a:pt x="10616" y="8371"/>
                      <a:pt x="10725" y="8243"/>
                    </a:cubicBezTo>
                    <a:cubicBezTo>
                      <a:pt x="10862" y="8213"/>
                      <a:pt x="10980" y="8199"/>
                      <a:pt x="11083" y="8199"/>
                    </a:cubicBezTo>
                    <a:cubicBezTo>
                      <a:pt x="11744" y="8199"/>
                      <a:pt x="11788" y="8783"/>
                      <a:pt x="12062" y="9628"/>
                    </a:cubicBezTo>
                    <a:cubicBezTo>
                      <a:pt x="12253" y="10213"/>
                      <a:pt x="12636" y="10912"/>
                      <a:pt x="12660" y="10947"/>
                    </a:cubicBezTo>
                    <a:cubicBezTo>
                      <a:pt x="12941" y="11399"/>
                      <a:pt x="13263" y="11408"/>
                      <a:pt x="13732" y="11408"/>
                    </a:cubicBezTo>
                    <a:cubicBezTo>
                      <a:pt x="13751" y="11408"/>
                      <a:pt x="13771" y="11408"/>
                      <a:pt x="13791" y="11408"/>
                    </a:cubicBezTo>
                    <a:cubicBezTo>
                      <a:pt x="13951" y="11408"/>
                      <a:pt x="14128" y="11409"/>
                      <a:pt x="14326" y="11427"/>
                    </a:cubicBezTo>
                    <a:cubicBezTo>
                      <a:pt x="14391" y="11518"/>
                      <a:pt x="14459" y="11606"/>
                      <a:pt x="14520" y="11700"/>
                    </a:cubicBezTo>
                    <a:cubicBezTo>
                      <a:pt x="14741" y="12033"/>
                      <a:pt x="15154" y="12531"/>
                      <a:pt x="15552" y="12531"/>
                    </a:cubicBezTo>
                    <a:cubicBezTo>
                      <a:pt x="15578" y="12531"/>
                      <a:pt x="15604" y="12529"/>
                      <a:pt x="15629" y="12525"/>
                    </a:cubicBezTo>
                    <a:cubicBezTo>
                      <a:pt x="16383" y="12400"/>
                      <a:pt x="16455" y="11708"/>
                      <a:pt x="16549" y="11302"/>
                    </a:cubicBezTo>
                    <a:cubicBezTo>
                      <a:pt x="16673" y="11145"/>
                      <a:pt x="16810" y="11078"/>
                      <a:pt x="16972" y="11050"/>
                    </a:cubicBezTo>
                    <a:cubicBezTo>
                      <a:pt x="17222" y="11006"/>
                      <a:pt x="17419" y="10989"/>
                      <a:pt x="17582" y="10989"/>
                    </a:cubicBezTo>
                    <a:cubicBezTo>
                      <a:pt x="18158" y="10989"/>
                      <a:pt x="18291" y="11204"/>
                      <a:pt x="18736" y="11204"/>
                    </a:cubicBezTo>
                    <a:cubicBezTo>
                      <a:pt x="18852" y="11204"/>
                      <a:pt x="18989" y="11190"/>
                      <a:pt x="19161" y="11153"/>
                    </a:cubicBezTo>
                    <a:cubicBezTo>
                      <a:pt x="19430" y="11097"/>
                      <a:pt x="19445" y="10877"/>
                      <a:pt x="19523" y="10593"/>
                    </a:cubicBezTo>
                    <a:cubicBezTo>
                      <a:pt x="19635" y="10489"/>
                      <a:pt x="19908" y="10242"/>
                      <a:pt x="20022" y="10094"/>
                    </a:cubicBezTo>
                    <a:cubicBezTo>
                      <a:pt x="20248" y="9798"/>
                      <a:pt x="20434" y="9478"/>
                      <a:pt x="20598" y="9143"/>
                    </a:cubicBezTo>
                    <a:cubicBezTo>
                      <a:pt x="20754" y="8828"/>
                      <a:pt x="20727" y="8531"/>
                      <a:pt x="20533" y="8251"/>
                    </a:cubicBezTo>
                    <a:cubicBezTo>
                      <a:pt x="20405" y="8066"/>
                      <a:pt x="20258" y="7893"/>
                      <a:pt x="20110" y="7724"/>
                    </a:cubicBezTo>
                    <a:cubicBezTo>
                      <a:pt x="19988" y="7585"/>
                      <a:pt x="19829" y="7504"/>
                      <a:pt x="19610" y="7481"/>
                    </a:cubicBezTo>
                    <a:cubicBezTo>
                      <a:pt x="19509" y="7520"/>
                      <a:pt x="19381" y="7561"/>
                      <a:pt x="19259" y="7616"/>
                    </a:cubicBezTo>
                    <a:cubicBezTo>
                      <a:pt x="18481" y="7962"/>
                      <a:pt x="18328" y="8142"/>
                      <a:pt x="17542" y="8142"/>
                    </a:cubicBezTo>
                    <a:cubicBezTo>
                      <a:pt x="17089" y="8142"/>
                      <a:pt x="16716" y="7953"/>
                      <a:pt x="16351" y="7724"/>
                    </a:cubicBezTo>
                    <a:cubicBezTo>
                      <a:pt x="16190" y="7622"/>
                      <a:pt x="16110" y="7464"/>
                      <a:pt x="16108" y="7267"/>
                    </a:cubicBezTo>
                    <a:cubicBezTo>
                      <a:pt x="16106" y="7064"/>
                      <a:pt x="16117" y="6866"/>
                      <a:pt x="16180" y="6669"/>
                    </a:cubicBezTo>
                    <a:cubicBezTo>
                      <a:pt x="16248" y="6454"/>
                      <a:pt x="16292" y="6233"/>
                      <a:pt x="16350" y="6016"/>
                    </a:cubicBezTo>
                    <a:cubicBezTo>
                      <a:pt x="16533" y="5328"/>
                      <a:pt x="16000" y="4686"/>
                      <a:pt x="15361" y="4398"/>
                    </a:cubicBezTo>
                    <a:cubicBezTo>
                      <a:pt x="14980" y="4228"/>
                      <a:pt x="14582" y="4109"/>
                      <a:pt x="14178" y="4004"/>
                    </a:cubicBezTo>
                    <a:cubicBezTo>
                      <a:pt x="14100" y="3985"/>
                      <a:pt x="14025" y="3975"/>
                      <a:pt x="13951" y="3975"/>
                    </a:cubicBezTo>
                    <a:cubicBezTo>
                      <a:pt x="13779" y="3975"/>
                      <a:pt x="13618" y="4026"/>
                      <a:pt x="13465" y="4115"/>
                    </a:cubicBezTo>
                    <a:cubicBezTo>
                      <a:pt x="13309" y="4204"/>
                      <a:pt x="13169" y="4317"/>
                      <a:pt x="13028" y="4430"/>
                    </a:cubicBezTo>
                    <a:cubicBezTo>
                      <a:pt x="12619" y="4757"/>
                      <a:pt x="12480" y="5184"/>
                      <a:pt x="12572" y="5693"/>
                    </a:cubicBezTo>
                    <a:cubicBezTo>
                      <a:pt x="12665" y="6214"/>
                      <a:pt x="12829" y="6681"/>
                      <a:pt x="12885" y="7279"/>
                    </a:cubicBezTo>
                    <a:cubicBezTo>
                      <a:pt x="13001" y="8494"/>
                      <a:pt x="13901" y="8808"/>
                      <a:pt x="14181" y="8995"/>
                    </a:cubicBezTo>
                    <a:cubicBezTo>
                      <a:pt x="14549" y="9240"/>
                      <a:pt x="14499" y="9541"/>
                      <a:pt x="14570" y="9782"/>
                    </a:cubicBezTo>
                    <a:cubicBezTo>
                      <a:pt x="14601" y="9886"/>
                      <a:pt x="14653" y="9983"/>
                      <a:pt x="14701" y="10096"/>
                    </a:cubicBezTo>
                    <a:cubicBezTo>
                      <a:pt x="14434" y="10286"/>
                      <a:pt x="14198" y="10493"/>
                      <a:pt x="14058" y="10782"/>
                    </a:cubicBezTo>
                    <a:cubicBezTo>
                      <a:pt x="13921" y="10786"/>
                      <a:pt x="13788" y="10797"/>
                      <a:pt x="13661" y="10797"/>
                    </a:cubicBezTo>
                    <a:cubicBezTo>
                      <a:pt x="13545" y="10797"/>
                      <a:pt x="13433" y="10788"/>
                      <a:pt x="13326" y="10758"/>
                    </a:cubicBezTo>
                    <a:cubicBezTo>
                      <a:pt x="13187" y="10671"/>
                      <a:pt x="13134" y="10546"/>
                      <a:pt x="13073" y="10425"/>
                    </a:cubicBezTo>
                    <a:cubicBezTo>
                      <a:pt x="12202" y="8691"/>
                      <a:pt x="12693" y="9123"/>
                      <a:pt x="12086" y="8105"/>
                    </a:cubicBezTo>
                    <a:cubicBezTo>
                      <a:pt x="11909" y="7808"/>
                      <a:pt x="11424" y="7597"/>
                      <a:pt x="10972" y="7597"/>
                    </a:cubicBezTo>
                    <a:cubicBezTo>
                      <a:pt x="10559" y="7597"/>
                      <a:pt x="10172" y="7774"/>
                      <a:pt x="10072" y="8224"/>
                    </a:cubicBezTo>
                    <a:cubicBezTo>
                      <a:pt x="10003" y="8533"/>
                      <a:pt x="10022" y="9009"/>
                      <a:pt x="9589" y="9293"/>
                    </a:cubicBezTo>
                    <a:cubicBezTo>
                      <a:pt x="9562" y="9310"/>
                      <a:pt x="9539" y="9336"/>
                      <a:pt x="9514" y="9359"/>
                    </a:cubicBezTo>
                    <a:cubicBezTo>
                      <a:pt x="9212" y="9621"/>
                      <a:pt x="9045" y="9960"/>
                      <a:pt x="8962" y="10343"/>
                    </a:cubicBezTo>
                    <a:cubicBezTo>
                      <a:pt x="8848" y="10867"/>
                      <a:pt x="9227" y="11329"/>
                      <a:pt x="9749" y="11329"/>
                    </a:cubicBezTo>
                    <a:cubicBezTo>
                      <a:pt x="9769" y="11329"/>
                      <a:pt x="9789" y="11329"/>
                      <a:pt x="9809" y="11327"/>
                    </a:cubicBezTo>
                    <a:cubicBezTo>
                      <a:pt x="9978" y="11316"/>
                      <a:pt x="10141" y="11250"/>
                      <a:pt x="10295" y="11250"/>
                    </a:cubicBezTo>
                    <a:cubicBezTo>
                      <a:pt x="10419" y="11250"/>
                      <a:pt x="10537" y="11293"/>
                      <a:pt x="10645" y="11445"/>
                    </a:cubicBezTo>
                    <a:cubicBezTo>
                      <a:pt x="10662" y="11603"/>
                      <a:pt x="10694" y="11791"/>
                      <a:pt x="10704" y="11981"/>
                    </a:cubicBezTo>
                    <a:cubicBezTo>
                      <a:pt x="10726" y="12413"/>
                      <a:pt x="11032" y="13033"/>
                      <a:pt x="11653" y="13033"/>
                    </a:cubicBezTo>
                    <a:cubicBezTo>
                      <a:pt x="11661" y="13033"/>
                      <a:pt x="11668" y="13033"/>
                      <a:pt x="11676" y="13033"/>
                    </a:cubicBezTo>
                    <a:cubicBezTo>
                      <a:pt x="12025" y="13023"/>
                      <a:pt x="12371" y="12996"/>
                      <a:pt x="12714" y="12921"/>
                    </a:cubicBezTo>
                    <a:cubicBezTo>
                      <a:pt x="12800" y="12902"/>
                      <a:pt x="12883" y="12892"/>
                      <a:pt x="12960" y="12892"/>
                    </a:cubicBezTo>
                    <a:cubicBezTo>
                      <a:pt x="13224" y="12892"/>
                      <a:pt x="13421" y="13012"/>
                      <a:pt x="13471" y="13309"/>
                    </a:cubicBezTo>
                    <a:cubicBezTo>
                      <a:pt x="13471" y="13316"/>
                      <a:pt x="13539" y="14277"/>
                      <a:pt x="13559" y="14453"/>
                    </a:cubicBezTo>
                    <a:cubicBezTo>
                      <a:pt x="13579" y="14621"/>
                      <a:pt x="13624" y="14784"/>
                      <a:pt x="13670" y="14946"/>
                    </a:cubicBezTo>
                    <a:cubicBezTo>
                      <a:pt x="13727" y="15153"/>
                      <a:pt x="13865" y="15296"/>
                      <a:pt x="14049" y="15398"/>
                    </a:cubicBezTo>
                    <a:cubicBezTo>
                      <a:pt x="15022" y="15937"/>
                      <a:pt x="15205" y="16012"/>
                      <a:pt x="15409" y="16313"/>
                    </a:cubicBezTo>
                    <a:cubicBezTo>
                      <a:pt x="15694" y="16731"/>
                      <a:pt x="15838" y="16818"/>
                      <a:pt x="16080" y="16898"/>
                    </a:cubicBezTo>
                    <a:cubicBezTo>
                      <a:pt x="16131" y="16915"/>
                      <a:pt x="16184" y="16924"/>
                      <a:pt x="16237" y="16924"/>
                    </a:cubicBezTo>
                    <a:cubicBezTo>
                      <a:pt x="16483" y="16924"/>
                      <a:pt x="16720" y="16746"/>
                      <a:pt x="16739" y="16464"/>
                    </a:cubicBezTo>
                    <a:cubicBezTo>
                      <a:pt x="16757" y="16206"/>
                      <a:pt x="16798" y="15951"/>
                      <a:pt x="16786" y="15691"/>
                    </a:cubicBezTo>
                    <a:cubicBezTo>
                      <a:pt x="16759" y="15111"/>
                      <a:pt x="16882" y="14549"/>
                      <a:pt x="17002" y="13989"/>
                    </a:cubicBezTo>
                    <a:cubicBezTo>
                      <a:pt x="17076" y="13638"/>
                      <a:pt x="17225" y="13480"/>
                      <a:pt x="17522" y="13480"/>
                    </a:cubicBezTo>
                    <a:cubicBezTo>
                      <a:pt x="17585" y="13480"/>
                      <a:pt x="17654" y="13487"/>
                      <a:pt x="17730" y="13501"/>
                    </a:cubicBezTo>
                    <a:cubicBezTo>
                      <a:pt x="17751" y="13505"/>
                      <a:pt x="17769" y="13521"/>
                      <a:pt x="17801" y="13538"/>
                    </a:cubicBezTo>
                    <a:cubicBezTo>
                      <a:pt x="18025" y="14060"/>
                      <a:pt x="17764" y="14915"/>
                      <a:pt x="18432" y="15268"/>
                    </a:cubicBezTo>
                    <a:cubicBezTo>
                      <a:pt x="18547" y="15670"/>
                      <a:pt x="18407" y="15528"/>
                      <a:pt x="18900" y="16349"/>
                    </a:cubicBezTo>
                    <a:cubicBezTo>
                      <a:pt x="18719" y="16333"/>
                      <a:pt x="18550" y="16308"/>
                      <a:pt x="18393" y="16308"/>
                    </a:cubicBezTo>
                    <a:cubicBezTo>
                      <a:pt x="18109" y="16308"/>
                      <a:pt x="17867" y="16391"/>
                      <a:pt x="17677" y="16764"/>
                    </a:cubicBezTo>
                    <a:cubicBezTo>
                      <a:pt x="17342" y="17418"/>
                      <a:pt x="17529" y="17786"/>
                      <a:pt x="17428" y="18451"/>
                    </a:cubicBezTo>
                    <a:cubicBezTo>
                      <a:pt x="17345" y="18483"/>
                      <a:pt x="17275" y="18526"/>
                      <a:pt x="17201" y="18535"/>
                    </a:cubicBezTo>
                    <a:cubicBezTo>
                      <a:pt x="16759" y="18582"/>
                      <a:pt x="16667" y="18893"/>
                      <a:pt x="16277" y="19570"/>
                    </a:cubicBezTo>
                    <a:cubicBezTo>
                      <a:pt x="16250" y="19616"/>
                      <a:pt x="16234" y="19678"/>
                      <a:pt x="16142" y="19679"/>
                    </a:cubicBezTo>
                    <a:cubicBezTo>
                      <a:pt x="16061" y="19592"/>
                      <a:pt x="15967" y="19497"/>
                      <a:pt x="15877" y="19397"/>
                    </a:cubicBezTo>
                    <a:cubicBezTo>
                      <a:pt x="15756" y="19264"/>
                      <a:pt x="15646" y="19120"/>
                      <a:pt x="15517" y="18994"/>
                    </a:cubicBezTo>
                    <a:cubicBezTo>
                      <a:pt x="15195" y="18679"/>
                      <a:pt x="15036" y="18294"/>
                      <a:pt x="14980" y="17856"/>
                    </a:cubicBezTo>
                    <a:cubicBezTo>
                      <a:pt x="14918" y="17382"/>
                      <a:pt x="14810" y="17085"/>
                      <a:pt x="14376" y="17085"/>
                    </a:cubicBezTo>
                    <a:cubicBezTo>
                      <a:pt x="14350" y="17085"/>
                      <a:pt x="14322" y="17087"/>
                      <a:pt x="14294" y="17089"/>
                    </a:cubicBezTo>
                    <a:cubicBezTo>
                      <a:pt x="13522" y="17148"/>
                      <a:pt x="13478" y="17269"/>
                      <a:pt x="12825" y="17269"/>
                    </a:cubicBezTo>
                    <a:cubicBezTo>
                      <a:pt x="12774" y="17269"/>
                      <a:pt x="12723" y="17245"/>
                      <a:pt x="12666" y="17231"/>
                    </a:cubicBezTo>
                    <a:cubicBezTo>
                      <a:pt x="12672" y="17147"/>
                      <a:pt x="12665" y="17078"/>
                      <a:pt x="12680" y="17014"/>
                    </a:cubicBezTo>
                    <a:cubicBezTo>
                      <a:pt x="12835" y="16362"/>
                      <a:pt x="12926" y="16261"/>
                      <a:pt x="12891" y="15895"/>
                    </a:cubicBezTo>
                    <a:cubicBezTo>
                      <a:pt x="12869" y="15670"/>
                      <a:pt x="12747" y="15516"/>
                      <a:pt x="12538" y="15445"/>
                    </a:cubicBezTo>
                    <a:cubicBezTo>
                      <a:pt x="12061" y="15281"/>
                      <a:pt x="11432" y="15533"/>
                      <a:pt x="11131" y="14983"/>
                    </a:cubicBezTo>
                    <a:cubicBezTo>
                      <a:pt x="10949" y="14650"/>
                      <a:pt x="10700" y="14587"/>
                      <a:pt x="10499" y="14511"/>
                    </a:cubicBezTo>
                    <a:cubicBezTo>
                      <a:pt x="10225" y="14404"/>
                      <a:pt x="10250" y="14116"/>
                      <a:pt x="10234" y="13974"/>
                    </a:cubicBezTo>
                    <a:cubicBezTo>
                      <a:pt x="10204" y="13705"/>
                      <a:pt x="10177" y="13438"/>
                      <a:pt x="10084" y="13181"/>
                    </a:cubicBezTo>
                    <a:cubicBezTo>
                      <a:pt x="9941" y="12783"/>
                      <a:pt x="9483" y="12451"/>
                      <a:pt x="9013" y="12451"/>
                    </a:cubicBezTo>
                    <a:cubicBezTo>
                      <a:pt x="8942" y="12451"/>
                      <a:pt x="8871" y="12459"/>
                      <a:pt x="8801" y="12475"/>
                    </a:cubicBezTo>
                    <a:cubicBezTo>
                      <a:pt x="8474" y="12549"/>
                      <a:pt x="8195" y="12702"/>
                      <a:pt x="7980" y="12973"/>
                    </a:cubicBezTo>
                    <a:cubicBezTo>
                      <a:pt x="7834" y="13157"/>
                      <a:pt x="7664" y="13324"/>
                      <a:pt x="7499" y="13492"/>
                    </a:cubicBezTo>
                    <a:cubicBezTo>
                      <a:pt x="6563" y="14447"/>
                      <a:pt x="6433" y="14549"/>
                      <a:pt x="6206" y="14685"/>
                    </a:cubicBezTo>
                    <a:cubicBezTo>
                      <a:pt x="6084" y="14403"/>
                      <a:pt x="5994" y="14129"/>
                      <a:pt x="6089" y="13788"/>
                    </a:cubicBezTo>
                    <a:cubicBezTo>
                      <a:pt x="7105" y="12963"/>
                      <a:pt x="7894" y="12702"/>
                      <a:pt x="7895" y="10344"/>
                    </a:cubicBezTo>
                    <a:cubicBezTo>
                      <a:pt x="7897" y="9716"/>
                      <a:pt x="7450" y="9455"/>
                      <a:pt x="7229" y="9284"/>
                    </a:cubicBezTo>
                    <a:cubicBezTo>
                      <a:pt x="7071" y="8933"/>
                      <a:pt x="7002" y="8546"/>
                      <a:pt x="6756" y="8251"/>
                    </a:cubicBezTo>
                    <a:cubicBezTo>
                      <a:pt x="6824" y="7990"/>
                      <a:pt x="6969" y="7817"/>
                      <a:pt x="7182" y="7686"/>
                    </a:cubicBezTo>
                    <a:cubicBezTo>
                      <a:pt x="7435" y="7689"/>
                      <a:pt x="7797" y="7900"/>
                      <a:pt x="8014" y="8040"/>
                    </a:cubicBezTo>
                    <a:cubicBezTo>
                      <a:pt x="8136" y="8118"/>
                      <a:pt x="8250" y="8153"/>
                      <a:pt x="8361" y="8153"/>
                    </a:cubicBezTo>
                    <a:cubicBezTo>
                      <a:pt x="8555" y="8153"/>
                      <a:pt x="8736" y="8046"/>
                      <a:pt x="8925" y="7877"/>
                    </a:cubicBezTo>
                    <a:cubicBezTo>
                      <a:pt x="9236" y="7597"/>
                      <a:pt x="9147" y="7283"/>
                      <a:pt x="9110" y="7062"/>
                    </a:cubicBezTo>
                    <a:cubicBezTo>
                      <a:pt x="9206" y="6777"/>
                      <a:pt x="9429" y="6688"/>
                      <a:pt x="9833" y="6610"/>
                    </a:cubicBezTo>
                    <a:cubicBezTo>
                      <a:pt x="11038" y="6376"/>
                      <a:pt x="11180" y="6615"/>
                      <a:pt x="11364" y="6055"/>
                    </a:cubicBezTo>
                    <a:cubicBezTo>
                      <a:pt x="11290" y="5425"/>
                      <a:pt x="10661" y="5134"/>
                      <a:pt x="10609" y="4676"/>
                    </a:cubicBezTo>
                    <a:cubicBezTo>
                      <a:pt x="10770" y="4506"/>
                      <a:pt x="10672" y="4555"/>
                      <a:pt x="11033" y="4379"/>
                    </a:cubicBezTo>
                    <a:cubicBezTo>
                      <a:pt x="11318" y="4239"/>
                      <a:pt x="11523" y="4018"/>
                      <a:pt x="11644" y="3729"/>
                    </a:cubicBezTo>
                    <a:cubicBezTo>
                      <a:pt x="11757" y="3460"/>
                      <a:pt x="11866" y="3188"/>
                      <a:pt x="11912" y="2911"/>
                    </a:cubicBezTo>
                    <a:cubicBezTo>
                      <a:pt x="11874" y="2581"/>
                      <a:pt x="11700" y="2332"/>
                      <a:pt x="11508" y="2093"/>
                    </a:cubicBezTo>
                    <a:cubicBezTo>
                      <a:pt x="11347" y="1890"/>
                      <a:pt x="11219" y="1880"/>
                      <a:pt x="10290" y="1545"/>
                    </a:cubicBezTo>
                    <a:cubicBezTo>
                      <a:pt x="9600" y="1296"/>
                      <a:pt x="9450" y="1254"/>
                      <a:pt x="9290" y="1084"/>
                    </a:cubicBezTo>
                    <a:cubicBezTo>
                      <a:pt x="9171" y="959"/>
                      <a:pt x="8829" y="850"/>
                      <a:pt x="8628" y="757"/>
                    </a:cubicBezTo>
                    <a:cubicBezTo>
                      <a:pt x="7984" y="460"/>
                      <a:pt x="7886" y="674"/>
                      <a:pt x="7580" y="344"/>
                    </a:cubicBezTo>
                    <a:cubicBezTo>
                      <a:pt x="7496" y="253"/>
                      <a:pt x="7398" y="176"/>
                      <a:pt x="7298" y="104"/>
                    </a:cubicBezTo>
                    <a:cubicBezTo>
                      <a:pt x="7206" y="36"/>
                      <a:pt x="7100" y="1"/>
                      <a:pt x="69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12144;p47"/>
              <p:cNvSpPr/>
              <p:nvPr/>
            </p:nvSpPr>
            <p:spPr>
              <a:xfrm>
                <a:off x="2086750" y="1805025"/>
                <a:ext cx="550175" cy="219800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8792" extrusionOk="0">
                    <a:moveTo>
                      <a:pt x="19000" y="555"/>
                    </a:moveTo>
                    <a:cubicBezTo>
                      <a:pt x="19387" y="555"/>
                      <a:pt x="19614" y="871"/>
                      <a:pt x="20179" y="915"/>
                    </a:cubicBezTo>
                    <a:cubicBezTo>
                      <a:pt x="20399" y="1145"/>
                      <a:pt x="20871" y="1826"/>
                      <a:pt x="20987" y="2080"/>
                    </a:cubicBezTo>
                    <a:cubicBezTo>
                      <a:pt x="21248" y="2659"/>
                      <a:pt x="20689" y="2643"/>
                      <a:pt x="20051" y="2657"/>
                    </a:cubicBezTo>
                    <a:cubicBezTo>
                      <a:pt x="20047" y="2657"/>
                      <a:pt x="20042" y="2657"/>
                      <a:pt x="20038" y="2657"/>
                    </a:cubicBezTo>
                    <a:cubicBezTo>
                      <a:pt x="19688" y="2657"/>
                      <a:pt x="19542" y="2327"/>
                      <a:pt x="18392" y="1932"/>
                    </a:cubicBezTo>
                    <a:cubicBezTo>
                      <a:pt x="18067" y="1821"/>
                      <a:pt x="17820" y="1788"/>
                      <a:pt x="17628" y="1788"/>
                    </a:cubicBezTo>
                    <a:cubicBezTo>
                      <a:pt x="17460" y="1788"/>
                      <a:pt x="17333" y="1812"/>
                      <a:pt x="17232" y="1833"/>
                    </a:cubicBezTo>
                    <a:cubicBezTo>
                      <a:pt x="16769" y="1925"/>
                      <a:pt x="16267" y="2122"/>
                      <a:pt x="15969" y="2491"/>
                    </a:cubicBezTo>
                    <a:cubicBezTo>
                      <a:pt x="15713" y="2804"/>
                      <a:pt x="15809" y="3029"/>
                      <a:pt x="15964" y="3510"/>
                    </a:cubicBezTo>
                    <a:cubicBezTo>
                      <a:pt x="16043" y="3752"/>
                      <a:pt x="15974" y="3826"/>
                      <a:pt x="15904" y="4030"/>
                    </a:cubicBezTo>
                    <a:cubicBezTo>
                      <a:pt x="15729" y="4541"/>
                      <a:pt x="15948" y="4923"/>
                      <a:pt x="16356" y="5271"/>
                    </a:cubicBezTo>
                    <a:cubicBezTo>
                      <a:pt x="16746" y="5606"/>
                      <a:pt x="16776" y="5941"/>
                      <a:pt x="16855" y="6327"/>
                    </a:cubicBezTo>
                    <a:cubicBezTo>
                      <a:pt x="16673" y="6430"/>
                      <a:pt x="16521" y="6524"/>
                      <a:pt x="16359" y="6601"/>
                    </a:cubicBezTo>
                    <a:cubicBezTo>
                      <a:pt x="16271" y="6646"/>
                      <a:pt x="16171" y="6675"/>
                      <a:pt x="16072" y="6689"/>
                    </a:cubicBezTo>
                    <a:cubicBezTo>
                      <a:pt x="15552" y="6762"/>
                      <a:pt x="15500" y="6956"/>
                      <a:pt x="15177" y="6956"/>
                    </a:cubicBezTo>
                    <a:cubicBezTo>
                      <a:pt x="15155" y="6956"/>
                      <a:pt x="15131" y="6955"/>
                      <a:pt x="15106" y="6953"/>
                    </a:cubicBezTo>
                    <a:cubicBezTo>
                      <a:pt x="15085" y="6951"/>
                      <a:pt x="15065" y="6951"/>
                      <a:pt x="15045" y="6951"/>
                    </a:cubicBezTo>
                    <a:cubicBezTo>
                      <a:pt x="14714" y="6951"/>
                      <a:pt x="14571" y="7159"/>
                      <a:pt x="14301" y="7324"/>
                    </a:cubicBezTo>
                    <a:cubicBezTo>
                      <a:pt x="14120" y="7434"/>
                      <a:pt x="13935" y="7540"/>
                      <a:pt x="13756" y="7645"/>
                    </a:cubicBezTo>
                    <a:cubicBezTo>
                      <a:pt x="13474" y="7454"/>
                      <a:pt x="13453" y="6527"/>
                      <a:pt x="12630" y="6080"/>
                    </a:cubicBezTo>
                    <a:cubicBezTo>
                      <a:pt x="12486" y="6002"/>
                      <a:pt x="12348" y="5968"/>
                      <a:pt x="12220" y="5968"/>
                    </a:cubicBezTo>
                    <a:cubicBezTo>
                      <a:pt x="11823" y="5968"/>
                      <a:pt x="11521" y="6291"/>
                      <a:pt x="11438" y="6616"/>
                    </a:cubicBezTo>
                    <a:cubicBezTo>
                      <a:pt x="11295" y="7175"/>
                      <a:pt x="11853" y="7706"/>
                      <a:pt x="12004" y="8221"/>
                    </a:cubicBezTo>
                    <a:cubicBezTo>
                      <a:pt x="11964" y="8228"/>
                      <a:pt x="11928" y="8241"/>
                      <a:pt x="11897" y="8241"/>
                    </a:cubicBezTo>
                    <a:cubicBezTo>
                      <a:pt x="11889" y="8241"/>
                      <a:pt x="11881" y="8240"/>
                      <a:pt x="11874" y="8238"/>
                    </a:cubicBezTo>
                    <a:cubicBezTo>
                      <a:pt x="11589" y="8162"/>
                      <a:pt x="11301" y="8111"/>
                      <a:pt x="11007" y="8111"/>
                    </a:cubicBezTo>
                    <a:cubicBezTo>
                      <a:pt x="10941" y="8111"/>
                      <a:pt x="10874" y="8114"/>
                      <a:pt x="10807" y="8119"/>
                    </a:cubicBezTo>
                    <a:cubicBezTo>
                      <a:pt x="10801" y="8120"/>
                      <a:pt x="10795" y="8120"/>
                      <a:pt x="10790" y="8120"/>
                    </a:cubicBezTo>
                    <a:cubicBezTo>
                      <a:pt x="10730" y="8120"/>
                      <a:pt x="10670" y="8101"/>
                      <a:pt x="10616" y="8093"/>
                    </a:cubicBezTo>
                    <a:cubicBezTo>
                      <a:pt x="10467" y="7925"/>
                      <a:pt x="10508" y="7717"/>
                      <a:pt x="10301" y="7094"/>
                    </a:cubicBezTo>
                    <a:cubicBezTo>
                      <a:pt x="10218" y="6848"/>
                      <a:pt x="9940" y="6635"/>
                      <a:pt x="9622" y="6635"/>
                    </a:cubicBezTo>
                    <a:cubicBezTo>
                      <a:pt x="9514" y="6635"/>
                      <a:pt x="9402" y="6660"/>
                      <a:pt x="9291" y="6716"/>
                    </a:cubicBezTo>
                    <a:cubicBezTo>
                      <a:pt x="9025" y="6849"/>
                      <a:pt x="8891" y="6974"/>
                      <a:pt x="8682" y="6974"/>
                    </a:cubicBezTo>
                    <a:cubicBezTo>
                      <a:pt x="8622" y="6974"/>
                      <a:pt x="8555" y="6964"/>
                      <a:pt x="8478" y="6940"/>
                    </a:cubicBezTo>
                    <a:cubicBezTo>
                      <a:pt x="8205" y="6857"/>
                      <a:pt x="8047" y="6769"/>
                      <a:pt x="7889" y="6769"/>
                    </a:cubicBezTo>
                    <a:cubicBezTo>
                      <a:pt x="7796" y="6769"/>
                      <a:pt x="7702" y="6799"/>
                      <a:pt x="7586" y="6881"/>
                    </a:cubicBezTo>
                    <a:cubicBezTo>
                      <a:pt x="7427" y="6990"/>
                      <a:pt x="7508" y="6960"/>
                      <a:pt x="7267" y="7099"/>
                    </a:cubicBezTo>
                    <a:cubicBezTo>
                      <a:pt x="6916" y="7038"/>
                      <a:pt x="6933" y="6344"/>
                      <a:pt x="6213" y="6089"/>
                    </a:cubicBezTo>
                    <a:cubicBezTo>
                      <a:pt x="5687" y="5902"/>
                      <a:pt x="5636" y="5830"/>
                      <a:pt x="5397" y="5527"/>
                    </a:cubicBezTo>
                    <a:cubicBezTo>
                      <a:pt x="4998" y="5024"/>
                      <a:pt x="4522" y="4881"/>
                      <a:pt x="4074" y="4881"/>
                    </a:cubicBezTo>
                    <a:cubicBezTo>
                      <a:pt x="3662" y="4881"/>
                      <a:pt x="3273" y="5002"/>
                      <a:pt x="2992" y="5073"/>
                    </a:cubicBezTo>
                    <a:cubicBezTo>
                      <a:pt x="2471" y="5204"/>
                      <a:pt x="2482" y="5631"/>
                      <a:pt x="2261" y="6594"/>
                    </a:cubicBezTo>
                    <a:cubicBezTo>
                      <a:pt x="2182" y="6939"/>
                      <a:pt x="2084" y="6989"/>
                      <a:pt x="1813" y="7456"/>
                    </a:cubicBezTo>
                    <a:cubicBezTo>
                      <a:pt x="1682" y="7680"/>
                      <a:pt x="1570" y="7695"/>
                      <a:pt x="828" y="7904"/>
                    </a:cubicBezTo>
                    <a:cubicBezTo>
                      <a:pt x="822" y="7906"/>
                      <a:pt x="816" y="7907"/>
                      <a:pt x="809" y="7907"/>
                    </a:cubicBezTo>
                    <a:cubicBezTo>
                      <a:pt x="784" y="7907"/>
                      <a:pt x="756" y="7896"/>
                      <a:pt x="732" y="7893"/>
                    </a:cubicBezTo>
                    <a:cubicBezTo>
                      <a:pt x="571" y="7700"/>
                      <a:pt x="542" y="7591"/>
                      <a:pt x="553" y="7234"/>
                    </a:cubicBezTo>
                    <a:cubicBezTo>
                      <a:pt x="656" y="6998"/>
                      <a:pt x="829" y="6911"/>
                      <a:pt x="1021" y="6823"/>
                    </a:cubicBezTo>
                    <a:cubicBezTo>
                      <a:pt x="1335" y="6679"/>
                      <a:pt x="1505" y="6431"/>
                      <a:pt x="1546" y="6091"/>
                    </a:cubicBezTo>
                    <a:cubicBezTo>
                      <a:pt x="1573" y="5851"/>
                      <a:pt x="1652" y="5631"/>
                      <a:pt x="1770" y="5424"/>
                    </a:cubicBezTo>
                    <a:cubicBezTo>
                      <a:pt x="2011" y="5000"/>
                      <a:pt x="2271" y="5145"/>
                      <a:pt x="2663" y="4965"/>
                    </a:cubicBezTo>
                    <a:cubicBezTo>
                      <a:pt x="3406" y="4623"/>
                      <a:pt x="4570" y="3865"/>
                      <a:pt x="5452" y="3865"/>
                    </a:cubicBezTo>
                    <a:cubicBezTo>
                      <a:pt x="5752" y="3865"/>
                      <a:pt x="6019" y="3952"/>
                      <a:pt x="6226" y="4172"/>
                    </a:cubicBezTo>
                    <a:cubicBezTo>
                      <a:pt x="6934" y="4924"/>
                      <a:pt x="6939" y="5202"/>
                      <a:pt x="7912" y="5426"/>
                    </a:cubicBezTo>
                    <a:cubicBezTo>
                      <a:pt x="7972" y="5440"/>
                      <a:pt x="8028" y="5446"/>
                      <a:pt x="8082" y="5446"/>
                    </a:cubicBezTo>
                    <a:cubicBezTo>
                      <a:pt x="8701" y="5446"/>
                      <a:pt x="8930" y="4596"/>
                      <a:pt x="9394" y="4596"/>
                    </a:cubicBezTo>
                    <a:cubicBezTo>
                      <a:pt x="9440" y="4596"/>
                      <a:pt x="9488" y="4604"/>
                      <a:pt x="9539" y="4622"/>
                    </a:cubicBezTo>
                    <a:cubicBezTo>
                      <a:pt x="9950" y="4770"/>
                      <a:pt x="9706" y="5374"/>
                      <a:pt x="10556" y="5490"/>
                    </a:cubicBezTo>
                    <a:cubicBezTo>
                      <a:pt x="10600" y="5496"/>
                      <a:pt x="10639" y="5499"/>
                      <a:pt x="10674" y="5499"/>
                    </a:cubicBezTo>
                    <a:cubicBezTo>
                      <a:pt x="11075" y="5499"/>
                      <a:pt x="10985" y="5135"/>
                      <a:pt x="11818" y="5013"/>
                    </a:cubicBezTo>
                    <a:cubicBezTo>
                      <a:pt x="11918" y="4999"/>
                      <a:pt x="12016" y="4973"/>
                      <a:pt x="12130" y="4949"/>
                    </a:cubicBezTo>
                    <a:cubicBezTo>
                      <a:pt x="12536" y="5117"/>
                      <a:pt x="12534" y="5177"/>
                      <a:pt x="13196" y="5321"/>
                    </a:cubicBezTo>
                    <a:cubicBezTo>
                      <a:pt x="13268" y="5337"/>
                      <a:pt x="13336" y="5344"/>
                      <a:pt x="13402" y="5344"/>
                    </a:cubicBezTo>
                    <a:cubicBezTo>
                      <a:pt x="13665" y="5344"/>
                      <a:pt x="13878" y="5219"/>
                      <a:pt x="14049" y="4984"/>
                    </a:cubicBezTo>
                    <a:cubicBezTo>
                      <a:pt x="14309" y="4623"/>
                      <a:pt x="14312" y="4530"/>
                      <a:pt x="14445" y="3369"/>
                    </a:cubicBezTo>
                    <a:cubicBezTo>
                      <a:pt x="14477" y="3096"/>
                      <a:pt x="14379" y="2862"/>
                      <a:pt x="14197" y="2660"/>
                    </a:cubicBezTo>
                    <a:cubicBezTo>
                      <a:pt x="13861" y="2285"/>
                      <a:pt x="13586" y="2221"/>
                      <a:pt x="13277" y="2221"/>
                    </a:cubicBezTo>
                    <a:cubicBezTo>
                      <a:pt x="13173" y="2221"/>
                      <a:pt x="13065" y="2229"/>
                      <a:pt x="12950" y="2233"/>
                    </a:cubicBezTo>
                    <a:cubicBezTo>
                      <a:pt x="12621" y="2247"/>
                      <a:pt x="12307" y="2316"/>
                      <a:pt x="12005" y="2459"/>
                    </a:cubicBezTo>
                    <a:cubicBezTo>
                      <a:pt x="11750" y="2579"/>
                      <a:pt x="11618" y="2635"/>
                      <a:pt x="11477" y="2635"/>
                    </a:cubicBezTo>
                    <a:cubicBezTo>
                      <a:pt x="11350" y="2635"/>
                      <a:pt x="11215" y="2589"/>
                      <a:pt x="10977" y="2506"/>
                    </a:cubicBezTo>
                    <a:cubicBezTo>
                      <a:pt x="10574" y="2363"/>
                      <a:pt x="10401" y="2299"/>
                      <a:pt x="10211" y="2299"/>
                    </a:cubicBezTo>
                    <a:cubicBezTo>
                      <a:pt x="10145" y="2299"/>
                      <a:pt x="10077" y="2307"/>
                      <a:pt x="9996" y="2322"/>
                    </a:cubicBezTo>
                    <a:cubicBezTo>
                      <a:pt x="9683" y="2380"/>
                      <a:pt x="9555" y="2421"/>
                      <a:pt x="9435" y="2421"/>
                    </a:cubicBezTo>
                    <a:cubicBezTo>
                      <a:pt x="9358" y="2421"/>
                      <a:pt x="9285" y="2404"/>
                      <a:pt x="9170" y="2364"/>
                    </a:cubicBezTo>
                    <a:cubicBezTo>
                      <a:pt x="8941" y="2285"/>
                      <a:pt x="8943" y="2017"/>
                      <a:pt x="9138" y="1926"/>
                    </a:cubicBezTo>
                    <a:cubicBezTo>
                      <a:pt x="9617" y="1702"/>
                      <a:pt x="9819" y="1699"/>
                      <a:pt x="10445" y="1635"/>
                    </a:cubicBezTo>
                    <a:cubicBezTo>
                      <a:pt x="10852" y="1592"/>
                      <a:pt x="11149" y="1411"/>
                      <a:pt x="11811" y="1071"/>
                    </a:cubicBezTo>
                    <a:cubicBezTo>
                      <a:pt x="12257" y="843"/>
                      <a:pt x="12504" y="670"/>
                      <a:pt x="12945" y="670"/>
                    </a:cubicBezTo>
                    <a:cubicBezTo>
                      <a:pt x="13026" y="670"/>
                      <a:pt x="13114" y="676"/>
                      <a:pt x="13211" y="689"/>
                    </a:cubicBezTo>
                    <a:cubicBezTo>
                      <a:pt x="13692" y="750"/>
                      <a:pt x="13802" y="1060"/>
                      <a:pt x="14025" y="1335"/>
                    </a:cubicBezTo>
                    <a:cubicBezTo>
                      <a:pt x="14284" y="1654"/>
                      <a:pt x="14479" y="1907"/>
                      <a:pt x="14806" y="1907"/>
                    </a:cubicBezTo>
                    <a:cubicBezTo>
                      <a:pt x="14878" y="1907"/>
                      <a:pt x="14957" y="1895"/>
                      <a:pt x="15045" y="1868"/>
                    </a:cubicBezTo>
                    <a:cubicBezTo>
                      <a:pt x="15635" y="1686"/>
                      <a:pt x="15675" y="1386"/>
                      <a:pt x="16122" y="1333"/>
                    </a:cubicBezTo>
                    <a:cubicBezTo>
                      <a:pt x="16744" y="1259"/>
                      <a:pt x="17318" y="1025"/>
                      <a:pt x="17884" y="778"/>
                    </a:cubicBezTo>
                    <a:cubicBezTo>
                      <a:pt x="18233" y="626"/>
                      <a:pt x="18596" y="573"/>
                      <a:pt x="18968" y="556"/>
                    </a:cubicBezTo>
                    <a:cubicBezTo>
                      <a:pt x="18979" y="555"/>
                      <a:pt x="18989" y="555"/>
                      <a:pt x="19000" y="555"/>
                    </a:cubicBezTo>
                    <a:close/>
                    <a:moveTo>
                      <a:pt x="19045" y="0"/>
                    </a:moveTo>
                    <a:cubicBezTo>
                      <a:pt x="19035" y="0"/>
                      <a:pt x="19025" y="1"/>
                      <a:pt x="19015" y="1"/>
                    </a:cubicBezTo>
                    <a:cubicBezTo>
                      <a:pt x="17546" y="32"/>
                      <a:pt x="17329" y="630"/>
                      <a:pt x="16036" y="787"/>
                    </a:cubicBezTo>
                    <a:cubicBezTo>
                      <a:pt x="15393" y="864"/>
                      <a:pt x="15305" y="1229"/>
                      <a:pt x="14810" y="1347"/>
                    </a:cubicBezTo>
                    <a:cubicBezTo>
                      <a:pt x="14309" y="1155"/>
                      <a:pt x="14292" y="167"/>
                      <a:pt x="12960" y="135"/>
                    </a:cubicBezTo>
                    <a:cubicBezTo>
                      <a:pt x="12947" y="134"/>
                      <a:pt x="12933" y="134"/>
                      <a:pt x="12920" y="134"/>
                    </a:cubicBezTo>
                    <a:cubicBezTo>
                      <a:pt x="12578" y="134"/>
                      <a:pt x="12261" y="240"/>
                      <a:pt x="11957" y="393"/>
                    </a:cubicBezTo>
                    <a:cubicBezTo>
                      <a:pt x="11667" y="542"/>
                      <a:pt x="11376" y="691"/>
                      <a:pt x="11093" y="852"/>
                    </a:cubicBezTo>
                    <a:cubicBezTo>
                      <a:pt x="10751" y="1046"/>
                      <a:pt x="10384" y="1132"/>
                      <a:pt x="9996" y="1146"/>
                    </a:cubicBezTo>
                    <a:cubicBezTo>
                      <a:pt x="9607" y="1159"/>
                      <a:pt x="9244" y="1283"/>
                      <a:pt x="8892" y="1433"/>
                    </a:cubicBezTo>
                    <a:cubicBezTo>
                      <a:pt x="8568" y="1571"/>
                      <a:pt x="8419" y="1837"/>
                      <a:pt x="8427" y="2187"/>
                    </a:cubicBezTo>
                    <a:cubicBezTo>
                      <a:pt x="8436" y="2532"/>
                      <a:pt x="8630" y="2752"/>
                      <a:pt x="8935" y="2876"/>
                    </a:cubicBezTo>
                    <a:cubicBezTo>
                      <a:pt x="9091" y="2939"/>
                      <a:pt x="9252" y="2976"/>
                      <a:pt x="9418" y="2976"/>
                    </a:cubicBezTo>
                    <a:cubicBezTo>
                      <a:pt x="9488" y="2976"/>
                      <a:pt x="9558" y="2969"/>
                      <a:pt x="9629" y="2955"/>
                    </a:cubicBezTo>
                    <a:cubicBezTo>
                      <a:pt x="9773" y="2928"/>
                      <a:pt x="9918" y="2905"/>
                      <a:pt x="10060" y="2875"/>
                    </a:cubicBezTo>
                    <a:cubicBezTo>
                      <a:pt x="10111" y="2864"/>
                      <a:pt x="10162" y="2858"/>
                      <a:pt x="10212" y="2858"/>
                    </a:cubicBezTo>
                    <a:cubicBezTo>
                      <a:pt x="10295" y="2858"/>
                      <a:pt x="10376" y="2873"/>
                      <a:pt x="10457" y="2904"/>
                    </a:cubicBezTo>
                    <a:cubicBezTo>
                      <a:pt x="10625" y="2969"/>
                      <a:pt x="10796" y="3024"/>
                      <a:pt x="10965" y="3087"/>
                    </a:cubicBezTo>
                    <a:cubicBezTo>
                      <a:pt x="11137" y="3151"/>
                      <a:pt x="11307" y="3185"/>
                      <a:pt x="11477" y="3185"/>
                    </a:cubicBezTo>
                    <a:cubicBezTo>
                      <a:pt x="11658" y="3185"/>
                      <a:pt x="11837" y="3146"/>
                      <a:pt x="12016" y="3065"/>
                    </a:cubicBezTo>
                    <a:cubicBezTo>
                      <a:pt x="12057" y="3046"/>
                      <a:pt x="12103" y="3035"/>
                      <a:pt x="12141" y="3013"/>
                    </a:cubicBezTo>
                    <a:cubicBezTo>
                      <a:pt x="12498" y="2811"/>
                      <a:pt x="12896" y="2814"/>
                      <a:pt x="13288" y="2791"/>
                    </a:cubicBezTo>
                    <a:cubicBezTo>
                      <a:pt x="13295" y="2790"/>
                      <a:pt x="13301" y="2790"/>
                      <a:pt x="13307" y="2790"/>
                    </a:cubicBezTo>
                    <a:cubicBezTo>
                      <a:pt x="13378" y="2790"/>
                      <a:pt x="13454" y="2806"/>
                      <a:pt x="13515" y="2837"/>
                    </a:cubicBezTo>
                    <a:cubicBezTo>
                      <a:pt x="13689" y="2927"/>
                      <a:pt x="13838" y="3045"/>
                      <a:pt x="13884" y="3242"/>
                    </a:cubicBezTo>
                    <a:cubicBezTo>
                      <a:pt x="13818" y="4034"/>
                      <a:pt x="13809" y="4585"/>
                      <a:pt x="13437" y="4787"/>
                    </a:cubicBezTo>
                    <a:cubicBezTo>
                      <a:pt x="12996" y="4752"/>
                      <a:pt x="12732" y="4617"/>
                      <a:pt x="12164" y="4409"/>
                    </a:cubicBezTo>
                    <a:cubicBezTo>
                      <a:pt x="11147" y="4596"/>
                      <a:pt x="11250" y="4543"/>
                      <a:pt x="10689" y="4926"/>
                    </a:cubicBezTo>
                    <a:cubicBezTo>
                      <a:pt x="10670" y="4929"/>
                      <a:pt x="10651" y="4930"/>
                      <a:pt x="10633" y="4930"/>
                    </a:cubicBezTo>
                    <a:cubicBezTo>
                      <a:pt x="10474" y="4930"/>
                      <a:pt x="10370" y="4849"/>
                      <a:pt x="10308" y="4701"/>
                    </a:cubicBezTo>
                    <a:cubicBezTo>
                      <a:pt x="10226" y="4508"/>
                      <a:pt x="10086" y="4362"/>
                      <a:pt x="9923" y="4240"/>
                    </a:cubicBezTo>
                    <a:cubicBezTo>
                      <a:pt x="9775" y="4129"/>
                      <a:pt x="9618" y="4069"/>
                      <a:pt x="9447" y="4069"/>
                    </a:cubicBezTo>
                    <a:cubicBezTo>
                      <a:pt x="9374" y="4069"/>
                      <a:pt x="9300" y="4079"/>
                      <a:pt x="9223" y="4101"/>
                    </a:cubicBezTo>
                    <a:cubicBezTo>
                      <a:pt x="9001" y="4164"/>
                      <a:pt x="8804" y="4264"/>
                      <a:pt x="8642" y="4428"/>
                    </a:cubicBezTo>
                    <a:cubicBezTo>
                      <a:pt x="8532" y="4539"/>
                      <a:pt x="8425" y="4656"/>
                      <a:pt x="8313" y="4767"/>
                    </a:cubicBezTo>
                    <a:cubicBezTo>
                      <a:pt x="8249" y="4829"/>
                      <a:pt x="8176" y="4879"/>
                      <a:pt x="8112" y="4932"/>
                    </a:cubicBezTo>
                    <a:cubicBezTo>
                      <a:pt x="7718" y="4872"/>
                      <a:pt x="7380" y="4749"/>
                      <a:pt x="7125" y="4444"/>
                    </a:cubicBezTo>
                    <a:cubicBezTo>
                      <a:pt x="6953" y="4236"/>
                      <a:pt x="6769" y="4038"/>
                      <a:pt x="6586" y="3840"/>
                    </a:cubicBezTo>
                    <a:cubicBezTo>
                      <a:pt x="6357" y="3592"/>
                      <a:pt x="6065" y="3443"/>
                      <a:pt x="5736" y="3391"/>
                    </a:cubicBezTo>
                    <a:cubicBezTo>
                      <a:pt x="5618" y="3372"/>
                      <a:pt x="5499" y="3362"/>
                      <a:pt x="5380" y="3362"/>
                    </a:cubicBezTo>
                    <a:cubicBezTo>
                      <a:pt x="5230" y="3362"/>
                      <a:pt x="5079" y="3379"/>
                      <a:pt x="4930" y="3417"/>
                    </a:cubicBezTo>
                    <a:cubicBezTo>
                      <a:pt x="4360" y="3561"/>
                      <a:pt x="3823" y="3789"/>
                      <a:pt x="3307" y="4071"/>
                    </a:cubicBezTo>
                    <a:cubicBezTo>
                      <a:pt x="3041" y="4217"/>
                      <a:pt x="2774" y="4362"/>
                      <a:pt x="2503" y="4496"/>
                    </a:cubicBezTo>
                    <a:cubicBezTo>
                      <a:pt x="2403" y="4545"/>
                      <a:pt x="2291" y="4576"/>
                      <a:pt x="2182" y="4595"/>
                    </a:cubicBezTo>
                    <a:cubicBezTo>
                      <a:pt x="1801" y="4660"/>
                      <a:pt x="1526" y="4864"/>
                      <a:pt x="1338" y="5201"/>
                    </a:cubicBezTo>
                    <a:cubicBezTo>
                      <a:pt x="1211" y="5430"/>
                      <a:pt x="1128" y="5672"/>
                      <a:pt x="1080" y="5929"/>
                    </a:cubicBezTo>
                    <a:cubicBezTo>
                      <a:pt x="1071" y="5984"/>
                      <a:pt x="1068" y="6042"/>
                      <a:pt x="1057" y="6096"/>
                    </a:cubicBezTo>
                    <a:cubicBezTo>
                      <a:pt x="1030" y="6211"/>
                      <a:pt x="970" y="6302"/>
                      <a:pt x="862" y="6357"/>
                    </a:cubicBezTo>
                    <a:cubicBezTo>
                      <a:pt x="773" y="6403"/>
                      <a:pt x="681" y="6448"/>
                      <a:pt x="594" y="6499"/>
                    </a:cubicBezTo>
                    <a:cubicBezTo>
                      <a:pt x="193" y="6731"/>
                      <a:pt x="1" y="7121"/>
                      <a:pt x="65" y="7577"/>
                    </a:cubicBezTo>
                    <a:cubicBezTo>
                      <a:pt x="81" y="7688"/>
                      <a:pt x="107" y="7797"/>
                      <a:pt x="139" y="7905"/>
                    </a:cubicBezTo>
                    <a:cubicBezTo>
                      <a:pt x="240" y="8249"/>
                      <a:pt x="526" y="8402"/>
                      <a:pt x="804" y="8402"/>
                    </a:cubicBezTo>
                    <a:cubicBezTo>
                      <a:pt x="878" y="8402"/>
                      <a:pt x="952" y="8391"/>
                      <a:pt x="1022" y="8370"/>
                    </a:cubicBezTo>
                    <a:cubicBezTo>
                      <a:pt x="1225" y="8307"/>
                      <a:pt x="1429" y="8244"/>
                      <a:pt x="1632" y="8178"/>
                    </a:cubicBezTo>
                    <a:cubicBezTo>
                      <a:pt x="1804" y="8120"/>
                      <a:pt x="1983" y="8056"/>
                      <a:pt x="2094" y="7912"/>
                    </a:cubicBezTo>
                    <a:cubicBezTo>
                      <a:pt x="2319" y="7618"/>
                      <a:pt x="2534" y="7315"/>
                      <a:pt x="2696" y="6979"/>
                    </a:cubicBezTo>
                    <a:cubicBezTo>
                      <a:pt x="2734" y="6900"/>
                      <a:pt x="2750" y="6810"/>
                      <a:pt x="2772" y="6722"/>
                    </a:cubicBezTo>
                    <a:cubicBezTo>
                      <a:pt x="2840" y="6450"/>
                      <a:pt x="2903" y="6176"/>
                      <a:pt x="2973" y="5904"/>
                    </a:cubicBezTo>
                    <a:cubicBezTo>
                      <a:pt x="2995" y="5817"/>
                      <a:pt x="3030" y="5734"/>
                      <a:pt x="3057" y="5656"/>
                    </a:cubicBezTo>
                    <a:cubicBezTo>
                      <a:pt x="3098" y="5636"/>
                      <a:pt x="3126" y="5615"/>
                      <a:pt x="3158" y="5607"/>
                    </a:cubicBezTo>
                    <a:cubicBezTo>
                      <a:pt x="3330" y="5560"/>
                      <a:pt x="3504" y="5512"/>
                      <a:pt x="3680" y="5474"/>
                    </a:cubicBezTo>
                    <a:cubicBezTo>
                      <a:pt x="3807" y="5447"/>
                      <a:pt x="3931" y="5431"/>
                      <a:pt x="4051" y="5431"/>
                    </a:cubicBezTo>
                    <a:cubicBezTo>
                      <a:pt x="4385" y="5431"/>
                      <a:pt x="4684" y="5550"/>
                      <a:pt x="4927" y="5850"/>
                    </a:cubicBezTo>
                    <a:cubicBezTo>
                      <a:pt x="4963" y="5893"/>
                      <a:pt x="5003" y="5932"/>
                      <a:pt x="5038" y="5977"/>
                    </a:cubicBezTo>
                    <a:cubicBezTo>
                      <a:pt x="5259" y="6262"/>
                      <a:pt x="5552" y="6441"/>
                      <a:pt x="5891" y="6556"/>
                    </a:cubicBezTo>
                    <a:cubicBezTo>
                      <a:pt x="5912" y="6563"/>
                      <a:pt x="5936" y="6568"/>
                      <a:pt x="5957" y="6574"/>
                    </a:cubicBezTo>
                    <a:cubicBezTo>
                      <a:pt x="6136" y="6628"/>
                      <a:pt x="6276" y="6733"/>
                      <a:pt x="6368" y="6900"/>
                    </a:cubicBezTo>
                    <a:cubicBezTo>
                      <a:pt x="6417" y="6988"/>
                      <a:pt x="6469" y="7077"/>
                      <a:pt x="6530" y="7157"/>
                    </a:cubicBezTo>
                    <a:cubicBezTo>
                      <a:pt x="6612" y="7263"/>
                      <a:pt x="6695" y="7371"/>
                      <a:pt x="6792" y="7464"/>
                    </a:cubicBezTo>
                    <a:cubicBezTo>
                      <a:pt x="6917" y="7584"/>
                      <a:pt x="7073" y="7654"/>
                      <a:pt x="7236" y="7654"/>
                    </a:cubicBezTo>
                    <a:cubicBezTo>
                      <a:pt x="7365" y="7654"/>
                      <a:pt x="7497" y="7610"/>
                      <a:pt x="7622" y="7514"/>
                    </a:cubicBezTo>
                    <a:cubicBezTo>
                      <a:pt x="7717" y="7440"/>
                      <a:pt x="7819" y="7372"/>
                      <a:pt x="7912" y="7305"/>
                    </a:cubicBezTo>
                    <a:cubicBezTo>
                      <a:pt x="8080" y="7356"/>
                      <a:pt x="8231" y="7398"/>
                      <a:pt x="8379" y="7451"/>
                    </a:cubicBezTo>
                    <a:cubicBezTo>
                      <a:pt x="8482" y="7489"/>
                      <a:pt x="8584" y="7506"/>
                      <a:pt x="8684" y="7506"/>
                    </a:cubicBezTo>
                    <a:cubicBezTo>
                      <a:pt x="8836" y="7506"/>
                      <a:pt x="8984" y="7466"/>
                      <a:pt x="9129" y="7392"/>
                    </a:cubicBezTo>
                    <a:cubicBezTo>
                      <a:pt x="9240" y="7337"/>
                      <a:pt x="9347" y="7276"/>
                      <a:pt x="9456" y="7215"/>
                    </a:cubicBezTo>
                    <a:cubicBezTo>
                      <a:pt x="9507" y="7187"/>
                      <a:pt x="9558" y="7170"/>
                      <a:pt x="9611" y="7170"/>
                    </a:cubicBezTo>
                    <a:cubicBezTo>
                      <a:pt x="9644" y="7170"/>
                      <a:pt x="9678" y="7176"/>
                      <a:pt x="9713" y="7191"/>
                    </a:cubicBezTo>
                    <a:cubicBezTo>
                      <a:pt x="9855" y="7280"/>
                      <a:pt x="9860" y="7439"/>
                      <a:pt x="9899" y="7576"/>
                    </a:cubicBezTo>
                    <a:cubicBezTo>
                      <a:pt x="9944" y="7726"/>
                      <a:pt x="9953" y="7886"/>
                      <a:pt x="9999" y="8036"/>
                    </a:cubicBezTo>
                    <a:cubicBezTo>
                      <a:pt x="10115" y="8419"/>
                      <a:pt x="10238" y="8583"/>
                      <a:pt x="10747" y="8641"/>
                    </a:cubicBezTo>
                    <a:cubicBezTo>
                      <a:pt x="10777" y="8645"/>
                      <a:pt x="10801" y="8646"/>
                      <a:pt x="10823" y="8646"/>
                    </a:cubicBezTo>
                    <a:cubicBezTo>
                      <a:pt x="10932" y="8646"/>
                      <a:pt x="10958" y="8609"/>
                      <a:pt x="11088" y="8609"/>
                    </a:cubicBezTo>
                    <a:cubicBezTo>
                      <a:pt x="11162" y="8609"/>
                      <a:pt x="11270" y="8621"/>
                      <a:pt x="11447" y="8659"/>
                    </a:cubicBezTo>
                    <a:cubicBezTo>
                      <a:pt x="11582" y="8689"/>
                      <a:pt x="11873" y="8791"/>
                      <a:pt x="12137" y="8791"/>
                    </a:cubicBezTo>
                    <a:cubicBezTo>
                      <a:pt x="12160" y="8791"/>
                      <a:pt x="12183" y="8791"/>
                      <a:pt x="12206" y="8789"/>
                    </a:cubicBezTo>
                    <a:cubicBezTo>
                      <a:pt x="12390" y="8775"/>
                      <a:pt x="12542" y="8619"/>
                      <a:pt x="12556" y="8434"/>
                    </a:cubicBezTo>
                    <a:cubicBezTo>
                      <a:pt x="12563" y="8325"/>
                      <a:pt x="12557" y="8205"/>
                      <a:pt x="12522" y="8103"/>
                    </a:cubicBezTo>
                    <a:cubicBezTo>
                      <a:pt x="12367" y="7673"/>
                      <a:pt x="12094" y="7202"/>
                      <a:pt x="12032" y="7068"/>
                    </a:cubicBezTo>
                    <a:cubicBezTo>
                      <a:pt x="11854" y="6686"/>
                      <a:pt x="12036" y="6499"/>
                      <a:pt x="12232" y="6499"/>
                    </a:cubicBezTo>
                    <a:cubicBezTo>
                      <a:pt x="12276" y="6499"/>
                      <a:pt x="12322" y="6508"/>
                      <a:pt x="12363" y="6528"/>
                    </a:cubicBezTo>
                    <a:cubicBezTo>
                      <a:pt x="12710" y="6690"/>
                      <a:pt x="12795" y="6953"/>
                      <a:pt x="13015" y="7437"/>
                    </a:cubicBezTo>
                    <a:cubicBezTo>
                      <a:pt x="13184" y="7806"/>
                      <a:pt x="13259" y="8196"/>
                      <a:pt x="13784" y="8236"/>
                    </a:cubicBezTo>
                    <a:cubicBezTo>
                      <a:pt x="14194" y="8063"/>
                      <a:pt x="14581" y="7773"/>
                      <a:pt x="14991" y="7515"/>
                    </a:cubicBezTo>
                    <a:cubicBezTo>
                      <a:pt x="15018" y="7513"/>
                      <a:pt x="15047" y="7512"/>
                      <a:pt x="15078" y="7512"/>
                    </a:cubicBezTo>
                    <a:cubicBezTo>
                      <a:pt x="15111" y="7512"/>
                      <a:pt x="15147" y="7513"/>
                      <a:pt x="15184" y="7513"/>
                    </a:cubicBezTo>
                    <a:cubicBezTo>
                      <a:pt x="15344" y="7513"/>
                      <a:pt x="15549" y="7499"/>
                      <a:pt x="15837" y="7353"/>
                    </a:cubicBezTo>
                    <a:cubicBezTo>
                      <a:pt x="15944" y="7297"/>
                      <a:pt x="16071" y="7281"/>
                      <a:pt x="16188" y="7243"/>
                    </a:cubicBezTo>
                    <a:cubicBezTo>
                      <a:pt x="16846" y="7028"/>
                      <a:pt x="16653" y="7062"/>
                      <a:pt x="17074" y="6845"/>
                    </a:cubicBezTo>
                    <a:cubicBezTo>
                      <a:pt x="17300" y="6731"/>
                      <a:pt x="17409" y="6556"/>
                      <a:pt x="17376" y="6298"/>
                    </a:cubicBezTo>
                    <a:cubicBezTo>
                      <a:pt x="17304" y="5748"/>
                      <a:pt x="17127" y="5250"/>
                      <a:pt x="16687" y="4877"/>
                    </a:cubicBezTo>
                    <a:cubicBezTo>
                      <a:pt x="16318" y="4564"/>
                      <a:pt x="16302" y="4334"/>
                      <a:pt x="16394" y="4124"/>
                    </a:cubicBezTo>
                    <a:cubicBezTo>
                      <a:pt x="16451" y="3991"/>
                      <a:pt x="16486" y="3848"/>
                      <a:pt x="16532" y="3710"/>
                    </a:cubicBezTo>
                    <a:cubicBezTo>
                      <a:pt x="16524" y="3407"/>
                      <a:pt x="16321" y="3152"/>
                      <a:pt x="16340" y="2865"/>
                    </a:cubicBezTo>
                    <a:cubicBezTo>
                      <a:pt x="16528" y="2605"/>
                      <a:pt x="16963" y="2341"/>
                      <a:pt x="17685" y="2320"/>
                    </a:cubicBezTo>
                    <a:cubicBezTo>
                      <a:pt x="17686" y="2320"/>
                      <a:pt x="17688" y="2320"/>
                      <a:pt x="17689" y="2320"/>
                    </a:cubicBezTo>
                    <a:cubicBezTo>
                      <a:pt x="17821" y="2320"/>
                      <a:pt x="18334" y="2482"/>
                      <a:pt x="18431" y="2516"/>
                    </a:cubicBezTo>
                    <a:cubicBezTo>
                      <a:pt x="19280" y="2815"/>
                      <a:pt x="19549" y="3181"/>
                      <a:pt x="20038" y="3181"/>
                    </a:cubicBezTo>
                    <a:cubicBezTo>
                      <a:pt x="20072" y="3181"/>
                      <a:pt x="20106" y="3179"/>
                      <a:pt x="20143" y="3175"/>
                    </a:cubicBezTo>
                    <a:cubicBezTo>
                      <a:pt x="20313" y="3158"/>
                      <a:pt x="20870" y="3080"/>
                      <a:pt x="21061" y="2978"/>
                    </a:cubicBezTo>
                    <a:cubicBezTo>
                      <a:pt x="22006" y="2475"/>
                      <a:pt x="21007" y="1422"/>
                      <a:pt x="20598" y="937"/>
                    </a:cubicBezTo>
                    <a:cubicBezTo>
                      <a:pt x="20707" y="636"/>
                      <a:pt x="20690" y="532"/>
                      <a:pt x="20290" y="406"/>
                    </a:cubicBezTo>
                    <a:cubicBezTo>
                      <a:pt x="20024" y="321"/>
                      <a:pt x="19755" y="240"/>
                      <a:pt x="19504" y="107"/>
                    </a:cubicBezTo>
                    <a:cubicBezTo>
                      <a:pt x="19363" y="32"/>
                      <a:pt x="19207" y="0"/>
                      <a:pt x="19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12145;p47"/>
              <p:cNvSpPr/>
              <p:nvPr/>
            </p:nvSpPr>
            <p:spPr>
              <a:xfrm>
                <a:off x="3032575" y="2091850"/>
                <a:ext cx="144000" cy="165900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6636" extrusionOk="0">
                    <a:moveTo>
                      <a:pt x="2044" y="560"/>
                    </a:moveTo>
                    <a:cubicBezTo>
                      <a:pt x="2095" y="560"/>
                      <a:pt x="2148" y="571"/>
                      <a:pt x="2206" y="593"/>
                    </a:cubicBezTo>
                    <a:cubicBezTo>
                      <a:pt x="2614" y="751"/>
                      <a:pt x="2946" y="1016"/>
                      <a:pt x="2890" y="1447"/>
                    </a:cubicBezTo>
                    <a:cubicBezTo>
                      <a:pt x="2380" y="2186"/>
                      <a:pt x="2667" y="2405"/>
                      <a:pt x="2294" y="3316"/>
                    </a:cubicBezTo>
                    <a:cubicBezTo>
                      <a:pt x="2158" y="3647"/>
                      <a:pt x="2047" y="3861"/>
                      <a:pt x="2323" y="4117"/>
                    </a:cubicBezTo>
                    <a:cubicBezTo>
                      <a:pt x="2598" y="4374"/>
                      <a:pt x="2780" y="4334"/>
                      <a:pt x="3168" y="4396"/>
                    </a:cubicBezTo>
                    <a:cubicBezTo>
                      <a:pt x="3191" y="4399"/>
                      <a:pt x="3215" y="4401"/>
                      <a:pt x="3241" y="4401"/>
                    </a:cubicBezTo>
                    <a:cubicBezTo>
                      <a:pt x="3507" y="4401"/>
                      <a:pt x="3920" y="4230"/>
                      <a:pt x="4134" y="4135"/>
                    </a:cubicBezTo>
                    <a:cubicBezTo>
                      <a:pt x="4219" y="4098"/>
                      <a:pt x="4307" y="4082"/>
                      <a:pt x="4390" y="4082"/>
                    </a:cubicBezTo>
                    <a:cubicBezTo>
                      <a:pt x="4543" y="4082"/>
                      <a:pt x="4678" y="4134"/>
                      <a:pt x="4739" y="4196"/>
                    </a:cubicBezTo>
                    <a:cubicBezTo>
                      <a:pt x="4962" y="4423"/>
                      <a:pt x="5151" y="4674"/>
                      <a:pt x="5181" y="5008"/>
                    </a:cubicBezTo>
                    <a:cubicBezTo>
                      <a:pt x="5218" y="5401"/>
                      <a:pt x="5114" y="5727"/>
                      <a:pt x="4852" y="6024"/>
                    </a:cubicBezTo>
                    <a:cubicBezTo>
                      <a:pt x="4752" y="6030"/>
                      <a:pt x="4661" y="6039"/>
                      <a:pt x="4575" y="6040"/>
                    </a:cubicBezTo>
                    <a:cubicBezTo>
                      <a:pt x="4554" y="6040"/>
                      <a:pt x="4532" y="6040"/>
                      <a:pt x="4510" y="6040"/>
                    </a:cubicBezTo>
                    <a:cubicBezTo>
                      <a:pt x="4159" y="6040"/>
                      <a:pt x="3812" y="6073"/>
                      <a:pt x="3470" y="6147"/>
                    </a:cubicBezTo>
                    <a:cubicBezTo>
                      <a:pt x="3420" y="6157"/>
                      <a:pt x="3375" y="6162"/>
                      <a:pt x="3333" y="6162"/>
                    </a:cubicBezTo>
                    <a:cubicBezTo>
                      <a:pt x="3136" y="6162"/>
                      <a:pt x="3010" y="6051"/>
                      <a:pt x="2759" y="5902"/>
                    </a:cubicBezTo>
                    <a:cubicBezTo>
                      <a:pt x="2220" y="5579"/>
                      <a:pt x="2058" y="5540"/>
                      <a:pt x="1848" y="5277"/>
                    </a:cubicBezTo>
                    <a:cubicBezTo>
                      <a:pt x="1774" y="5184"/>
                      <a:pt x="1702" y="5086"/>
                      <a:pt x="1585" y="5086"/>
                    </a:cubicBezTo>
                    <a:cubicBezTo>
                      <a:pt x="1568" y="5086"/>
                      <a:pt x="1550" y="5088"/>
                      <a:pt x="1530" y="5093"/>
                    </a:cubicBezTo>
                    <a:cubicBezTo>
                      <a:pt x="1457" y="4982"/>
                      <a:pt x="1395" y="4903"/>
                      <a:pt x="1349" y="4813"/>
                    </a:cubicBezTo>
                    <a:cubicBezTo>
                      <a:pt x="1209" y="4541"/>
                      <a:pt x="1024" y="4325"/>
                      <a:pt x="715" y="4285"/>
                    </a:cubicBezTo>
                    <a:cubicBezTo>
                      <a:pt x="621" y="4152"/>
                      <a:pt x="604" y="4020"/>
                      <a:pt x="606" y="3883"/>
                    </a:cubicBezTo>
                    <a:cubicBezTo>
                      <a:pt x="612" y="2974"/>
                      <a:pt x="558" y="2704"/>
                      <a:pt x="876" y="2289"/>
                    </a:cubicBezTo>
                    <a:cubicBezTo>
                      <a:pt x="1319" y="1712"/>
                      <a:pt x="1536" y="1451"/>
                      <a:pt x="1622" y="1023"/>
                    </a:cubicBezTo>
                    <a:cubicBezTo>
                      <a:pt x="1676" y="758"/>
                      <a:pt x="1824" y="560"/>
                      <a:pt x="2044" y="560"/>
                    </a:cubicBezTo>
                    <a:close/>
                    <a:moveTo>
                      <a:pt x="2040" y="0"/>
                    </a:moveTo>
                    <a:cubicBezTo>
                      <a:pt x="1748" y="0"/>
                      <a:pt x="1471" y="123"/>
                      <a:pt x="1274" y="423"/>
                    </a:cubicBezTo>
                    <a:cubicBezTo>
                      <a:pt x="977" y="876"/>
                      <a:pt x="1183" y="970"/>
                      <a:pt x="722" y="1565"/>
                    </a:cubicBezTo>
                    <a:cubicBezTo>
                      <a:pt x="348" y="2050"/>
                      <a:pt x="51" y="2362"/>
                      <a:pt x="46" y="2958"/>
                    </a:cubicBezTo>
                    <a:cubicBezTo>
                      <a:pt x="40" y="4072"/>
                      <a:pt x="1" y="4083"/>
                      <a:pt x="148" y="4531"/>
                    </a:cubicBezTo>
                    <a:cubicBezTo>
                      <a:pt x="242" y="4813"/>
                      <a:pt x="442" y="4826"/>
                      <a:pt x="737" y="4911"/>
                    </a:cubicBezTo>
                    <a:cubicBezTo>
                      <a:pt x="928" y="5219"/>
                      <a:pt x="1132" y="5558"/>
                      <a:pt x="1410" y="5558"/>
                    </a:cubicBezTo>
                    <a:cubicBezTo>
                      <a:pt x="1471" y="5558"/>
                      <a:pt x="1537" y="5542"/>
                      <a:pt x="1606" y="5504"/>
                    </a:cubicBezTo>
                    <a:cubicBezTo>
                      <a:pt x="1758" y="5770"/>
                      <a:pt x="1960" y="5944"/>
                      <a:pt x="2201" y="6076"/>
                    </a:cubicBezTo>
                    <a:cubicBezTo>
                      <a:pt x="2310" y="6135"/>
                      <a:pt x="2403" y="6217"/>
                      <a:pt x="2509" y="6284"/>
                    </a:cubicBezTo>
                    <a:cubicBezTo>
                      <a:pt x="2876" y="6517"/>
                      <a:pt x="3055" y="6636"/>
                      <a:pt x="3346" y="6636"/>
                    </a:cubicBezTo>
                    <a:cubicBezTo>
                      <a:pt x="3404" y="6636"/>
                      <a:pt x="3465" y="6631"/>
                      <a:pt x="3533" y="6622"/>
                    </a:cubicBezTo>
                    <a:cubicBezTo>
                      <a:pt x="3902" y="6573"/>
                      <a:pt x="4186" y="6568"/>
                      <a:pt x="4415" y="6568"/>
                    </a:cubicBezTo>
                    <a:cubicBezTo>
                      <a:pt x="4463" y="6568"/>
                      <a:pt x="4509" y="6569"/>
                      <a:pt x="4552" y="6569"/>
                    </a:cubicBezTo>
                    <a:cubicBezTo>
                      <a:pt x="4932" y="6569"/>
                      <a:pt x="5143" y="6554"/>
                      <a:pt x="5358" y="6274"/>
                    </a:cubicBezTo>
                    <a:cubicBezTo>
                      <a:pt x="5661" y="5878"/>
                      <a:pt x="5760" y="5424"/>
                      <a:pt x="5713" y="4940"/>
                    </a:cubicBezTo>
                    <a:cubicBezTo>
                      <a:pt x="5667" y="4469"/>
                      <a:pt x="5414" y="4100"/>
                      <a:pt x="5088" y="3775"/>
                    </a:cubicBezTo>
                    <a:cubicBezTo>
                      <a:pt x="5000" y="3685"/>
                      <a:pt x="4889" y="3632"/>
                      <a:pt x="4768" y="3595"/>
                    </a:cubicBezTo>
                    <a:cubicBezTo>
                      <a:pt x="4621" y="3550"/>
                      <a:pt x="4495" y="3532"/>
                      <a:pt x="4383" y="3532"/>
                    </a:cubicBezTo>
                    <a:cubicBezTo>
                      <a:pt x="3940" y="3532"/>
                      <a:pt x="3716" y="3817"/>
                      <a:pt x="3222" y="3817"/>
                    </a:cubicBezTo>
                    <a:cubicBezTo>
                      <a:pt x="3135" y="3817"/>
                      <a:pt x="3039" y="3808"/>
                      <a:pt x="2933" y="3787"/>
                    </a:cubicBezTo>
                    <a:cubicBezTo>
                      <a:pt x="2884" y="3777"/>
                      <a:pt x="2837" y="3746"/>
                      <a:pt x="2783" y="3722"/>
                    </a:cubicBezTo>
                    <a:cubicBezTo>
                      <a:pt x="3258" y="2662"/>
                      <a:pt x="2975" y="2325"/>
                      <a:pt x="3336" y="1843"/>
                    </a:cubicBezTo>
                    <a:cubicBezTo>
                      <a:pt x="3905" y="1082"/>
                      <a:pt x="2906" y="0"/>
                      <a:pt x="20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oogle Shape;35817;p83">
            <a:extLst>
              <a:ext uri="{FF2B5EF4-FFF2-40B4-BE49-F238E27FC236}">
                <a16:creationId xmlns:a16="http://schemas.microsoft.com/office/drawing/2014/main" id="{D81A3D2B-1CE5-FF9C-49E9-54BEF9F07F84}"/>
              </a:ext>
            </a:extLst>
          </p:cNvPr>
          <p:cNvGrpSpPr/>
          <p:nvPr/>
        </p:nvGrpSpPr>
        <p:grpSpPr>
          <a:xfrm>
            <a:off x="7003751" y="107519"/>
            <a:ext cx="1323314" cy="1308184"/>
            <a:chOff x="3020025" y="799400"/>
            <a:chExt cx="264575" cy="261550"/>
          </a:xfrm>
        </p:grpSpPr>
        <p:sp>
          <p:nvSpPr>
            <p:cNvPr id="3" name="Google Shape;35818;p83">
              <a:extLst>
                <a:ext uri="{FF2B5EF4-FFF2-40B4-BE49-F238E27FC236}">
                  <a16:creationId xmlns:a16="http://schemas.microsoft.com/office/drawing/2014/main" id="{639BB495-F528-FDE1-5439-7C5475D6A947}"/>
                </a:ext>
              </a:extLst>
            </p:cNvPr>
            <p:cNvSpPr/>
            <p:nvPr/>
          </p:nvSpPr>
          <p:spPr>
            <a:xfrm>
              <a:off x="3020025" y="934600"/>
              <a:ext cx="249375" cy="126350"/>
            </a:xfrm>
            <a:custGeom>
              <a:avLst/>
              <a:gdLst/>
              <a:ahLst/>
              <a:cxnLst/>
              <a:rect l="l" t="t" r="r" b="b"/>
              <a:pathLst>
                <a:path w="9975" h="5054" extrusionOk="0">
                  <a:moveTo>
                    <a:pt x="6616" y="308"/>
                  </a:moveTo>
                  <a:cubicBezTo>
                    <a:pt x="6979" y="308"/>
                    <a:pt x="7409" y="481"/>
                    <a:pt x="7636" y="585"/>
                  </a:cubicBezTo>
                  <a:cubicBezTo>
                    <a:pt x="7511" y="719"/>
                    <a:pt x="7325" y="920"/>
                    <a:pt x="7181" y="1095"/>
                  </a:cubicBezTo>
                  <a:cubicBezTo>
                    <a:pt x="6805" y="858"/>
                    <a:pt x="6389" y="622"/>
                    <a:pt x="5937" y="433"/>
                  </a:cubicBezTo>
                  <a:cubicBezTo>
                    <a:pt x="6101" y="385"/>
                    <a:pt x="6295" y="339"/>
                    <a:pt x="6497" y="315"/>
                  </a:cubicBezTo>
                  <a:cubicBezTo>
                    <a:pt x="6536" y="311"/>
                    <a:pt x="6575" y="308"/>
                    <a:pt x="6616" y="308"/>
                  </a:cubicBezTo>
                  <a:close/>
                  <a:moveTo>
                    <a:pt x="9644" y="796"/>
                  </a:moveTo>
                  <a:lnTo>
                    <a:pt x="9644" y="796"/>
                  </a:lnTo>
                  <a:cubicBezTo>
                    <a:pt x="9654" y="981"/>
                    <a:pt x="9640" y="1336"/>
                    <a:pt x="9471" y="1702"/>
                  </a:cubicBezTo>
                  <a:cubicBezTo>
                    <a:pt x="9364" y="1936"/>
                    <a:pt x="9149" y="2101"/>
                    <a:pt x="8895" y="2147"/>
                  </a:cubicBezTo>
                  <a:cubicBezTo>
                    <a:pt x="8893" y="2145"/>
                    <a:pt x="8892" y="2145"/>
                    <a:pt x="8889" y="2144"/>
                  </a:cubicBezTo>
                  <a:cubicBezTo>
                    <a:pt x="8689" y="2067"/>
                    <a:pt x="8460" y="1933"/>
                    <a:pt x="8204" y="1769"/>
                  </a:cubicBezTo>
                  <a:cubicBezTo>
                    <a:pt x="8434" y="1329"/>
                    <a:pt x="8863" y="846"/>
                    <a:pt x="9644" y="796"/>
                  </a:cubicBezTo>
                  <a:close/>
                  <a:moveTo>
                    <a:pt x="6034" y="808"/>
                  </a:moveTo>
                  <a:lnTo>
                    <a:pt x="6034" y="808"/>
                  </a:lnTo>
                  <a:cubicBezTo>
                    <a:pt x="6629" y="1083"/>
                    <a:pt x="7162" y="1441"/>
                    <a:pt x="7638" y="1761"/>
                  </a:cubicBezTo>
                  <a:cubicBezTo>
                    <a:pt x="8006" y="2008"/>
                    <a:pt x="8331" y="2226"/>
                    <a:pt x="8622" y="2363"/>
                  </a:cubicBezTo>
                  <a:cubicBezTo>
                    <a:pt x="8332" y="2502"/>
                    <a:pt x="8007" y="2719"/>
                    <a:pt x="7640" y="2966"/>
                  </a:cubicBezTo>
                  <a:cubicBezTo>
                    <a:pt x="7365" y="3150"/>
                    <a:pt x="7064" y="3353"/>
                    <a:pt x="6739" y="3543"/>
                  </a:cubicBezTo>
                  <a:cubicBezTo>
                    <a:pt x="6510" y="2347"/>
                    <a:pt x="6287" y="1478"/>
                    <a:pt x="6034" y="808"/>
                  </a:cubicBezTo>
                  <a:close/>
                  <a:moveTo>
                    <a:pt x="8897" y="2578"/>
                  </a:moveTo>
                  <a:cubicBezTo>
                    <a:pt x="9149" y="2625"/>
                    <a:pt x="9364" y="2791"/>
                    <a:pt x="9472" y="3025"/>
                  </a:cubicBezTo>
                  <a:cubicBezTo>
                    <a:pt x="9641" y="3391"/>
                    <a:pt x="9655" y="3746"/>
                    <a:pt x="9645" y="3932"/>
                  </a:cubicBezTo>
                  <a:cubicBezTo>
                    <a:pt x="8863" y="3880"/>
                    <a:pt x="8435" y="3396"/>
                    <a:pt x="8205" y="2958"/>
                  </a:cubicBezTo>
                  <a:cubicBezTo>
                    <a:pt x="8461" y="2792"/>
                    <a:pt x="8689" y="2659"/>
                    <a:pt x="8890" y="2581"/>
                  </a:cubicBezTo>
                  <a:cubicBezTo>
                    <a:pt x="8893" y="2580"/>
                    <a:pt x="8894" y="2580"/>
                    <a:pt x="8897" y="2578"/>
                  </a:cubicBezTo>
                  <a:close/>
                  <a:moveTo>
                    <a:pt x="5014" y="450"/>
                  </a:moveTo>
                  <a:lnTo>
                    <a:pt x="5014" y="450"/>
                  </a:lnTo>
                  <a:cubicBezTo>
                    <a:pt x="5227" y="498"/>
                    <a:pt x="5436" y="563"/>
                    <a:pt x="5638" y="640"/>
                  </a:cubicBezTo>
                  <a:cubicBezTo>
                    <a:pt x="5937" y="1342"/>
                    <a:pt x="6192" y="2293"/>
                    <a:pt x="6458" y="3703"/>
                  </a:cubicBezTo>
                  <a:cubicBezTo>
                    <a:pt x="6196" y="3848"/>
                    <a:pt x="5918" y="3981"/>
                    <a:pt x="5628" y="4089"/>
                  </a:cubicBezTo>
                  <a:cubicBezTo>
                    <a:pt x="5621" y="3417"/>
                    <a:pt x="5516" y="2192"/>
                    <a:pt x="5014" y="450"/>
                  </a:cubicBezTo>
                  <a:close/>
                  <a:moveTo>
                    <a:pt x="7448" y="3463"/>
                  </a:moveTo>
                  <a:cubicBezTo>
                    <a:pt x="7588" y="3630"/>
                    <a:pt x="7762" y="3820"/>
                    <a:pt x="7881" y="3945"/>
                  </a:cubicBezTo>
                  <a:cubicBezTo>
                    <a:pt x="7655" y="4050"/>
                    <a:pt x="7226" y="4222"/>
                    <a:pt x="6863" y="4222"/>
                  </a:cubicBezTo>
                  <a:cubicBezTo>
                    <a:pt x="6822" y="4222"/>
                    <a:pt x="6782" y="4220"/>
                    <a:pt x="6742" y="4215"/>
                  </a:cubicBezTo>
                  <a:cubicBezTo>
                    <a:pt x="6586" y="4197"/>
                    <a:pt x="6435" y="4165"/>
                    <a:pt x="6301" y="4131"/>
                  </a:cubicBezTo>
                  <a:cubicBezTo>
                    <a:pt x="6717" y="3927"/>
                    <a:pt x="7100" y="3690"/>
                    <a:pt x="7448" y="3463"/>
                  </a:cubicBezTo>
                  <a:close/>
                  <a:moveTo>
                    <a:pt x="2478" y="687"/>
                  </a:moveTo>
                  <a:cubicBezTo>
                    <a:pt x="2741" y="1217"/>
                    <a:pt x="2963" y="1857"/>
                    <a:pt x="3097" y="2468"/>
                  </a:cubicBezTo>
                  <a:cubicBezTo>
                    <a:pt x="3240" y="3130"/>
                    <a:pt x="3332" y="3657"/>
                    <a:pt x="3355" y="4301"/>
                  </a:cubicBezTo>
                  <a:cubicBezTo>
                    <a:pt x="3349" y="4300"/>
                    <a:pt x="3343" y="4299"/>
                    <a:pt x="3338" y="4298"/>
                  </a:cubicBezTo>
                  <a:cubicBezTo>
                    <a:pt x="3308" y="4293"/>
                    <a:pt x="3278" y="4285"/>
                    <a:pt x="3248" y="4279"/>
                  </a:cubicBezTo>
                  <a:cubicBezTo>
                    <a:pt x="3232" y="4275"/>
                    <a:pt x="3217" y="4273"/>
                    <a:pt x="3201" y="4269"/>
                  </a:cubicBezTo>
                  <a:cubicBezTo>
                    <a:pt x="3170" y="4262"/>
                    <a:pt x="3139" y="4254"/>
                    <a:pt x="3107" y="4247"/>
                  </a:cubicBezTo>
                  <a:cubicBezTo>
                    <a:pt x="3088" y="4241"/>
                    <a:pt x="3071" y="4237"/>
                    <a:pt x="3052" y="4232"/>
                  </a:cubicBezTo>
                  <a:cubicBezTo>
                    <a:pt x="3031" y="4227"/>
                    <a:pt x="3009" y="4221"/>
                    <a:pt x="2988" y="4215"/>
                  </a:cubicBezTo>
                  <a:cubicBezTo>
                    <a:pt x="2961" y="4207"/>
                    <a:pt x="2934" y="4200"/>
                    <a:pt x="2908" y="4191"/>
                  </a:cubicBezTo>
                  <a:cubicBezTo>
                    <a:pt x="2888" y="4186"/>
                    <a:pt x="2868" y="4180"/>
                    <a:pt x="2849" y="4174"/>
                  </a:cubicBezTo>
                  <a:cubicBezTo>
                    <a:pt x="2830" y="4167"/>
                    <a:pt x="2810" y="4162"/>
                    <a:pt x="2790" y="4155"/>
                  </a:cubicBezTo>
                  <a:cubicBezTo>
                    <a:pt x="2764" y="4147"/>
                    <a:pt x="2738" y="4138"/>
                    <a:pt x="2713" y="4129"/>
                  </a:cubicBezTo>
                  <a:cubicBezTo>
                    <a:pt x="2749" y="3851"/>
                    <a:pt x="2729" y="3562"/>
                    <a:pt x="2700" y="3288"/>
                  </a:cubicBezTo>
                  <a:cubicBezTo>
                    <a:pt x="2653" y="2844"/>
                    <a:pt x="2595" y="2373"/>
                    <a:pt x="2489" y="1914"/>
                  </a:cubicBezTo>
                  <a:cubicBezTo>
                    <a:pt x="2362" y="1361"/>
                    <a:pt x="2227" y="1014"/>
                    <a:pt x="2146" y="835"/>
                  </a:cubicBezTo>
                  <a:cubicBezTo>
                    <a:pt x="2253" y="783"/>
                    <a:pt x="2363" y="733"/>
                    <a:pt x="2478" y="687"/>
                  </a:cubicBezTo>
                  <a:close/>
                  <a:moveTo>
                    <a:pt x="4125" y="350"/>
                  </a:moveTo>
                  <a:cubicBezTo>
                    <a:pt x="4313" y="350"/>
                    <a:pt x="4497" y="364"/>
                    <a:pt x="4677" y="389"/>
                  </a:cubicBezTo>
                  <a:cubicBezTo>
                    <a:pt x="5227" y="2253"/>
                    <a:pt x="5321" y="3525"/>
                    <a:pt x="5321" y="4173"/>
                  </a:cubicBezTo>
                  <a:cubicBezTo>
                    <a:pt x="5121" y="3635"/>
                    <a:pt x="4640" y="3018"/>
                    <a:pt x="4345" y="3018"/>
                  </a:cubicBezTo>
                  <a:cubicBezTo>
                    <a:pt x="4329" y="3018"/>
                    <a:pt x="4314" y="3020"/>
                    <a:pt x="4299" y="3024"/>
                  </a:cubicBezTo>
                  <a:cubicBezTo>
                    <a:pt x="4214" y="3036"/>
                    <a:pt x="4141" y="3082"/>
                    <a:pt x="4092" y="3152"/>
                  </a:cubicBezTo>
                  <a:cubicBezTo>
                    <a:pt x="3928" y="3356"/>
                    <a:pt x="3687" y="3914"/>
                    <a:pt x="3850" y="4367"/>
                  </a:cubicBezTo>
                  <a:cubicBezTo>
                    <a:pt x="3788" y="4363"/>
                    <a:pt x="3725" y="4356"/>
                    <a:pt x="3662" y="4350"/>
                  </a:cubicBezTo>
                  <a:cubicBezTo>
                    <a:pt x="3640" y="3657"/>
                    <a:pt x="3547" y="3103"/>
                    <a:pt x="3395" y="2404"/>
                  </a:cubicBezTo>
                  <a:cubicBezTo>
                    <a:pt x="3260" y="1780"/>
                    <a:pt x="3034" y="1127"/>
                    <a:pt x="2767" y="580"/>
                  </a:cubicBezTo>
                  <a:cubicBezTo>
                    <a:pt x="3159" y="449"/>
                    <a:pt x="3586" y="361"/>
                    <a:pt x="4038" y="351"/>
                  </a:cubicBezTo>
                  <a:cubicBezTo>
                    <a:pt x="4067" y="350"/>
                    <a:pt x="4096" y="350"/>
                    <a:pt x="4125" y="350"/>
                  </a:cubicBezTo>
                  <a:close/>
                  <a:moveTo>
                    <a:pt x="4350" y="3326"/>
                  </a:moveTo>
                  <a:cubicBezTo>
                    <a:pt x="4352" y="3326"/>
                    <a:pt x="4354" y="3327"/>
                    <a:pt x="4355" y="3327"/>
                  </a:cubicBezTo>
                  <a:cubicBezTo>
                    <a:pt x="4538" y="3463"/>
                    <a:pt x="4976" y="3867"/>
                    <a:pt x="5178" y="4750"/>
                  </a:cubicBezTo>
                  <a:cubicBezTo>
                    <a:pt x="5149" y="4751"/>
                    <a:pt x="5116" y="4752"/>
                    <a:pt x="5080" y="4752"/>
                  </a:cubicBezTo>
                  <a:cubicBezTo>
                    <a:pt x="4943" y="4752"/>
                    <a:pt x="4765" y="4738"/>
                    <a:pt x="4599" y="4684"/>
                  </a:cubicBezTo>
                  <a:cubicBezTo>
                    <a:pt x="4309" y="4591"/>
                    <a:pt x="4151" y="4415"/>
                    <a:pt x="4113" y="4147"/>
                  </a:cubicBezTo>
                  <a:cubicBezTo>
                    <a:pt x="4062" y="3787"/>
                    <a:pt x="4234" y="3480"/>
                    <a:pt x="4341" y="3330"/>
                  </a:cubicBezTo>
                  <a:cubicBezTo>
                    <a:pt x="4341" y="3329"/>
                    <a:pt x="4344" y="3327"/>
                    <a:pt x="4348" y="3326"/>
                  </a:cubicBezTo>
                  <a:cubicBezTo>
                    <a:pt x="4348" y="3326"/>
                    <a:pt x="4349" y="3326"/>
                    <a:pt x="4350" y="3326"/>
                  </a:cubicBezTo>
                  <a:close/>
                  <a:moveTo>
                    <a:pt x="6614" y="1"/>
                  </a:moveTo>
                  <a:cubicBezTo>
                    <a:pt x="6562" y="1"/>
                    <a:pt x="6511" y="3"/>
                    <a:pt x="6461" y="9"/>
                  </a:cubicBezTo>
                  <a:cubicBezTo>
                    <a:pt x="6066" y="56"/>
                    <a:pt x="5713" y="172"/>
                    <a:pt x="5484" y="261"/>
                  </a:cubicBezTo>
                  <a:cubicBezTo>
                    <a:pt x="5483" y="261"/>
                    <a:pt x="5482" y="262"/>
                    <a:pt x="5482" y="262"/>
                  </a:cubicBezTo>
                  <a:cubicBezTo>
                    <a:pt x="5055" y="126"/>
                    <a:pt x="4600" y="41"/>
                    <a:pt x="4121" y="41"/>
                  </a:cubicBezTo>
                  <a:cubicBezTo>
                    <a:pt x="4091" y="41"/>
                    <a:pt x="4061" y="41"/>
                    <a:pt x="4031" y="42"/>
                  </a:cubicBezTo>
                  <a:cubicBezTo>
                    <a:pt x="3520" y="53"/>
                    <a:pt x="3009" y="156"/>
                    <a:pt x="2502" y="344"/>
                  </a:cubicBezTo>
                  <a:cubicBezTo>
                    <a:pt x="2499" y="345"/>
                    <a:pt x="2498" y="345"/>
                    <a:pt x="2496" y="347"/>
                  </a:cubicBezTo>
                  <a:cubicBezTo>
                    <a:pt x="2462" y="359"/>
                    <a:pt x="2431" y="371"/>
                    <a:pt x="2399" y="385"/>
                  </a:cubicBezTo>
                  <a:cubicBezTo>
                    <a:pt x="2393" y="387"/>
                    <a:pt x="2384" y="390"/>
                    <a:pt x="2378" y="392"/>
                  </a:cubicBezTo>
                  <a:cubicBezTo>
                    <a:pt x="2337" y="408"/>
                    <a:pt x="2298" y="426"/>
                    <a:pt x="2258" y="442"/>
                  </a:cubicBezTo>
                  <a:cubicBezTo>
                    <a:pt x="2256" y="443"/>
                    <a:pt x="2252" y="445"/>
                    <a:pt x="2249" y="447"/>
                  </a:cubicBezTo>
                  <a:cubicBezTo>
                    <a:pt x="2212" y="462"/>
                    <a:pt x="2174" y="479"/>
                    <a:pt x="2138" y="496"/>
                  </a:cubicBezTo>
                  <a:cubicBezTo>
                    <a:pt x="2129" y="500"/>
                    <a:pt x="2121" y="504"/>
                    <a:pt x="2112" y="507"/>
                  </a:cubicBezTo>
                  <a:cubicBezTo>
                    <a:pt x="2075" y="525"/>
                    <a:pt x="2039" y="542"/>
                    <a:pt x="2002" y="559"/>
                  </a:cubicBezTo>
                  <a:cubicBezTo>
                    <a:pt x="1991" y="565"/>
                    <a:pt x="1979" y="572"/>
                    <a:pt x="1967" y="577"/>
                  </a:cubicBezTo>
                  <a:cubicBezTo>
                    <a:pt x="1933" y="594"/>
                    <a:pt x="1901" y="610"/>
                    <a:pt x="1867" y="627"/>
                  </a:cubicBezTo>
                  <a:lnTo>
                    <a:pt x="1851" y="635"/>
                  </a:lnTo>
                  <a:cubicBezTo>
                    <a:pt x="1340" y="904"/>
                    <a:pt x="850" y="1256"/>
                    <a:pt x="395" y="1679"/>
                  </a:cubicBezTo>
                  <a:cubicBezTo>
                    <a:pt x="42" y="2008"/>
                    <a:pt x="0" y="2561"/>
                    <a:pt x="301" y="2937"/>
                  </a:cubicBezTo>
                  <a:cubicBezTo>
                    <a:pt x="316" y="2957"/>
                    <a:pt x="321" y="2982"/>
                    <a:pt x="316" y="3006"/>
                  </a:cubicBezTo>
                  <a:cubicBezTo>
                    <a:pt x="243" y="3282"/>
                    <a:pt x="266" y="3666"/>
                    <a:pt x="657" y="3705"/>
                  </a:cubicBezTo>
                  <a:cubicBezTo>
                    <a:pt x="798" y="3719"/>
                    <a:pt x="948" y="3736"/>
                    <a:pt x="1105" y="3759"/>
                  </a:cubicBezTo>
                  <a:cubicBezTo>
                    <a:pt x="1112" y="3760"/>
                    <a:pt x="1119" y="3761"/>
                    <a:pt x="1126" y="3761"/>
                  </a:cubicBezTo>
                  <a:cubicBezTo>
                    <a:pt x="1310" y="3761"/>
                    <a:pt x="1342" y="3490"/>
                    <a:pt x="1148" y="3455"/>
                  </a:cubicBezTo>
                  <a:cubicBezTo>
                    <a:pt x="986" y="3432"/>
                    <a:pt x="832" y="3413"/>
                    <a:pt x="687" y="3399"/>
                  </a:cubicBezTo>
                  <a:cubicBezTo>
                    <a:pt x="631" y="3394"/>
                    <a:pt x="619" y="3374"/>
                    <a:pt x="614" y="3368"/>
                  </a:cubicBezTo>
                  <a:cubicBezTo>
                    <a:pt x="587" y="3332"/>
                    <a:pt x="574" y="3238"/>
                    <a:pt x="614" y="3079"/>
                  </a:cubicBezTo>
                  <a:cubicBezTo>
                    <a:pt x="642" y="2964"/>
                    <a:pt x="615" y="2839"/>
                    <a:pt x="540" y="2745"/>
                  </a:cubicBezTo>
                  <a:cubicBezTo>
                    <a:pt x="339" y="2493"/>
                    <a:pt x="368" y="2122"/>
                    <a:pt x="604" y="1902"/>
                  </a:cubicBezTo>
                  <a:cubicBezTo>
                    <a:pt x="892" y="1633"/>
                    <a:pt x="1326" y="1277"/>
                    <a:pt x="1872" y="974"/>
                  </a:cubicBezTo>
                  <a:cubicBezTo>
                    <a:pt x="1945" y="1137"/>
                    <a:pt x="2070" y="1462"/>
                    <a:pt x="2189" y="1977"/>
                  </a:cubicBezTo>
                  <a:cubicBezTo>
                    <a:pt x="2290" y="2421"/>
                    <a:pt x="2348" y="2883"/>
                    <a:pt x="2394" y="3316"/>
                  </a:cubicBezTo>
                  <a:cubicBezTo>
                    <a:pt x="2419" y="3546"/>
                    <a:pt x="2436" y="3786"/>
                    <a:pt x="2414" y="4011"/>
                  </a:cubicBezTo>
                  <a:cubicBezTo>
                    <a:pt x="2230" y="3933"/>
                    <a:pt x="2045" y="3843"/>
                    <a:pt x="1861" y="3740"/>
                  </a:cubicBezTo>
                  <a:cubicBezTo>
                    <a:pt x="1838" y="3726"/>
                    <a:pt x="1812" y="3720"/>
                    <a:pt x="1786" y="3720"/>
                  </a:cubicBezTo>
                  <a:cubicBezTo>
                    <a:pt x="1733" y="3720"/>
                    <a:pt x="1681" y="3748"/>
                    <a:pt x="1653" y="3798"/>
                  </a:cubicBezTo>
                  <a:cubicBezTo>
                    <a:pt x="1611" y="3872"/>
                    <a:pt x="1637" y="3965"/>
                    <a:pt x="1711" y="4007"/>
                  </a:cubicBezTo>
                  <a:cubicBezTo>
                    <a:pt x="2294" y="4334"/>
                    <a:pt x="2889" y="4543"/>
                    <a:pt x="3485" y="4631"/>
                  </a:cubicBezTo>
                  <a:lnTo>
                    <a:pt x="3489" y="4631"/>
                  </a:lnTo>
                  <a:cubicBezTo>
                    <a:pt x="3670" y="4657"/>
                    <a:pt x="3849" y="4672"/>
                    <a:pt x="4030" y="4676"/>
                  </a:cubicBezTo>
                  <a:cubicBezTo>
                    <a:pt x="4147" y="4806"/>
                    <a:pt x="4306" y="4905"/>
                    <a:pt x="4504" y="4970"/>
                  </a:cubicBezTo>
                  <a:cubicBezTo>
                    <a:pt x="4709" y="5032"/>
                    <a:pt x="4900" y="5054"/>
                    <a:pt x="5086" y="5054"/>
                  </a:cubicBezTo>
                  <a:cubicBezTo>
                    <a:pt x="5154" y="5054"/>
                    <a:pt x="5221" y="5051"/>
                    <a:pt x="5288" y="5046"/>
                  </a:cubicBezTo>
                  <a:cubicBezTo>
                    <a:pt x="5353" y="5041"/>
                    <a:pt x="5414" y="5008"/>
                    <a:pt x="5454" y="4955"/>
                  </a:cubicBezTo>
                  <a:cubicBezTo>
                    <a:pt x="5492" y="4903"/>
                    <a:pt x="5508" y="4835"/>
                    <a:pt x="5496" y="4772"/>
                  </a:cubicBezTo>
                  <a:cubicBezTo>
                    <a:pt x="5474" y="4667"/>
                    <a:pt x="5450" y="4569"/>
                    <a:pt x="5424" y="4476"/>
                  </a:cubicBezTo>
                  <a:cubicBezTo>
                    <a:pt x="5577" y="4429"/>
                    <a:pt x="5726" y="4376"/>
                    <a:pt x="5873" y="4316"/>
                  </a:cubicBezTo>
                  <a:lnTo>
                    <a:pt x="5874" y="4316"/>
                  </a:lnTo>
                  <a:cubicBezTo>
                    <a:pt x="6071" y="4385"/>
                    <a:pt x="6373" y="4475"/>
                    <a:pt x="6704" y="4514"/>
                  </a:cubicBezTo>
                  <a:cubicBezTo>
                    <a:pt x="6754" y="4521"/>
                    <a:pt x="6805" y="4524"/>
                    <a:pt x="6858" y="4524"/>
                  </a:cubicBezTo>
                  <a:cubicBezTo>
                    <a:pt x="7331" y="4524"/>
                    <a:pt x="7905" y="4277"/>
                    <a:pt x="8126" y="4161"/>
                  </a:cubicBezTo>
                  <a:cubicBezTo>
                    <a:pt x="8188" y="4130"/>
                    <a:pt x="8230" y="4070"/>
                    <a:pt x="8242" y="4005"/>
                  </a:cubicBezTo>
                  <a:cubicBezTo>
                    <a:pt x="8253" y="3937"/>
                    <a:pt x="8232" y="3867"/>
                    <a:pt x="8186" y="3817"/>
                  </a:cubicBezTo>
                  <a:cubicBezTo>
                    <a:pt x="8091" y="3716"/>
                    <a:pt x="7875" y="3486"/>
                    <a:pt x="7703" y="3285"/>
                  </a:cubicBezTo>
                  <a:cubicBezTo>
                    <a:pt x="7740" y="3260"/>
                    <a:pt x="7775" y="3236"/>
                    <a:pt x="7810" y="3213"/>
                  </a:cubicBezTo>
                  <a:cubicBezTo>
                    <a:pt x="7856" y="3181"/>
                    <a:pt x="7902" y="3151"/>
                    <a:pt x="7948" y="3121"/>
                  </a:cubicBezTo>
                  <a:cubicBezTo>
                    <a:pt x="8091" y="3387"/>
                    <a:pt x="8269" y="3611"/>
                    <a:pt x="8482" y="3788"/>
                  </a:cubicBezTo>
                  <a:cubicBezTo>
                    <a:pt x="8820" y="4069"/>
                    <a:pt x="9230" y="4220"/>
                    <a:pt x="9703" y="4235"/>
                  </a:cubicBezTo>
                  <a:cubicBezTo>
                    <a:pt x="9705" y="4235"/>
                    <a:pt x="9708" y="4235"/>
                    <a:pt x="9711" y="4235"/>
                  </a:cubicBezTo>
                  <a:cubicBezTo>
                    <a:pt x="9832" y="4235"/>
                    <a:pt x="9936" y="4143"/>
                    <a:pt x="9947" y="4020"/>
                  </a:cubicBezTo>
                  <a:cubicBezTo>
                    <a:pt x="9962" y="3841"/>
                    <a:pt x="9975" y="3374"/>
                    <a:pt x="9751" y="2889"/>
                  </a:cubicBezTo>
                  <a:cubicBezTo>
                    <a:pt x="9640" y="2650"/>
                    <a:pt x="9451" y="2464"/>
                    <a:pt x="9218" y="2356"/>
                  </a:cubicBezTo>
                  <a:cubicBezTo>
                    <a:pt x="9450" y="2255"/>
                    <a:pt x="9640" y="2069"/>
                    <a:pt x="9751" y="1830"/>
                  </a:cubicBezTo>
                  <a:cubicBezTo>
                    <a:pt x="9975" y="1345"/>
                    <a:pt x="9962" y="878"/>
                    <a:pt x="9947" y="699"/>
                  </a:cubicBezTo>
                  <a:cubicBezTo>
                    <a:pt x="9937" y="577"/>
                    <a:pt x="9832" y="484"/>
                    <a:pt x="9711" y="484"/>
                  </a:cubicBezTo>
                  <a:cubicBezTo>
                    <a:pt x="9708" y="484"/>
                    <a:pt x="9705" y="484"/>
                    <a:pt x="9703" y="484"/>
                  </a:cubicBezTo>
                  <a:cubicBezTo>
                    <a:pt x="8712" y="517"/>
                    <a:pt x="8194" y="1143"/>
                    <a:pt x="7948" y="1597"/>
                  </a:cubicBezTo>
                  <a:cubicBezTo>
                    <a:pt x="7779" y="1485"/>
                    <a:pt x="7619" y="1376"/>
                    <a:pt x="7441" y="1260"/>
                  </a:cubicBezTo>
                  <a:cubicBezTo>
                    <a:pt x="7615" y="1054"/>
                    <a:pt x="7843" y="813"/>
                    <a:pt x="7941" y="707"/>
                  </a:cubicBezTo>
                  <a:cubicBezTo>
                    <a:pt x="7988" y="657"/>
                    <a:pt x="8009" y="587"/>
                    <a:pt x="7998" y="520"/>
                  </a:cubicBezTo>
                  <a:cubicBezTo>
                    <a:pt x="7986" y="452"/>
                    <a:pt x="7943" y="392"/>
                    <a:pt x="7882" y="363"/>
                  </a:cubicBezTo>
                  <a:cubicBezTo>
                    <a:pt x="7654" y="248"/>
                    <a:pt x="7104" y="1"/>
                    <a:pt x="6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5819;p83">
              <a:extLst>
                <a:ext uri="{FF2B5EF4-FFF2-40B4-BE49-F238E27FC236}">
                  <a16:creationId xmlns:a16="http://schemas.microsoft.com/office/drawing/2014/main" id="{733F83AF-D131-3320-013C-E6FFFCDB3709}"/>
                </a:ext>
              </a:extLst>
            </p:cNvPr>
            <p:cNvSpPr/>
            <p:nvPr/>
          </p:nvSpPr>
          <p:spPr>
            <a:xfrm>
              <a:off x="3042400" y="972750"/>
              <a:ext cx="27950" cy="24050"/>
            </a:xfrm>
            <a:custGeom>
              <a:avLst/>
              <a:gdLst/>
              <a:ahLst/>
              <a:cxnLst/>
              <a:rect l="l" t="t" r="r" b="b"/>
              <a:pathLst>
                <a:path w="1118" h="962" extrusionOk="0">
                  <a:moveTo>
                    <a:pt x="637" y="308"/>
                  </a:moveTo>
                  <a:cubicBezTo>
                    <a:pt x="722" y="308"/>
                    <a:pt x="807" y="366"/>
                    <a:pt x="811" y="482"/>
                  </a:cubicBezTo>
                  <a:cubicBezTo>
                    <a:pt x="810" y="577"/>
                    <a:pt x="732" y="655"/>
                    <a:pt x="637" y="655"/>
                  </a:cubicBezTo>
                  <a:cubicBezTo>
                    <a:pt x="540" y="655"/>
                    <a:pt x="464" y="577"/>
                    <a:pt x="464" y="482"/>
                  </a:cubicBezTo>
                  <a:cubicBezTo>
                    <a:pt x="468" y="366"/>
                    <a:pt x="552" y="308"/>
                    <a:pt x="637" y="308"/>
                  </a:cubicBezTo>
                  <a:close/>
                  <a:moveTo>
                    <a:pt x="637" y="1"/>
                  </a:moveTo>
                  <a:cubicBezTo>
                    <a:pt x="0" y="25"/>
                    <a:pt x="0" y="938"/>
                    <a:pt x="637" y="962"/>
                  </a:cubicBezTo>
                  <a:cubicBezTo>
                    <a:pt x="902" y="962"/>
                    <a:pt x="1118" y="746"/>
                    <a:pt x="1118" y="482"/>
                  </a:cubicBezTo>
                  <a:cubicBezTo>
                    <a:pt x="1118" y="217"/>
                    <a:pt x="903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5820;p83">
              <a:extLst>
                <a:ext uri="{FF2B5EF4-FFF2-40B4-BE49-F238E27FC236}">
                  <a16:creationId xmlns:a16="http://schemas.microsoft.com/office/drawing/2014/main" id="{9DA039A7-BC72-EA18-C83E-6A6C8E2E2363}"/>
                </a:ext>
              </a:extLst>
            </p:cNvPr>
            <p:cNvSpPr/>
            <p:nvPr/>
          </p:nvSpPr>
          <p:spPr>
            <a:xfrm>
              <a:off x="3120825" y="825725"/>
              <a:ext cx="163775" cy="96475"/>
            </a:xfrm>
            <a:custGeom>
              <a:avLst/>
              <a:gdLst/>
              <a:ahLst/>
              <a:cxnLst/>
              <a:rect l="l" t="t" r="r" b="b"/>
              <a:pathLst>
                <a:path w="6551" h="3859" extrusionOk="0">
                  <a:moveTo>
                    <a:pt x="6234" y="805"/>
                  </a:moveTo>
                  <a:lnTo>
                    <a:pt x="6234" y="805"/>
                  </a:lnTo>
                  <a:cubicBezTo>
                    <a:pt x="6237" y="943"/>
                    <a:pt x="6219" y="1184"/>
                    <a:pt x="6107" y="1429"/>
                  </a:cubicBezTo>
                  <a:cubicBezTo>
                    <a:pt x="6040" y="1573"/>
                    <a:pt x="5915" y="1682"/>
                    <a:pt x="5765" y="1727"/>
                  </a:cubicBezTo>
                  <a:cubicBezTo>
                    <a:pt x="5755" y="1721"/>
                    <a:pt x="5745" y="1716"/>
                    <a:pt x="5736" y="1713"/>
                  </a:cubicBezTo>
                  <a:cubicBezTo>
                    <a:pt x="5601" y="1661"/>
                    <a:pt x="5441" y="1564"/>
                    <a:pt x="5262" y="1445"/>
                  </a:cubicBezTo>
                  <a:cubicBezTo>
                    <a:pt x="5426" y="1160"/>
                    <a:pt x="5723" y="852"/>
                    <a:pt x="6234" y="805"/>
                  </a:cubicBezTo>
                  <a:close/>
                  <a:moveTo>
                    <a:pt x="5763" y="2080"/>
                  </a:moveTo>
                  <a:cubicBezTo>
                    <a:pt x="5913" y="2126"/>
                    <a:pt x="6039" y="2233"/>
                    <a:pt x="6105" y="2378"/>
                  </a:cubicBezTo>
                  <a:cubicBezTo>
                    <a:pt x="6219" y="2624"/>
                    <a:pt x="6237" y="2864"/>
                    <a:pt x="6234" y="3004"/>
                  </a:cubicBezTo>
                  <a:cubicBezTo>
                    <a:pt x="5724" y="2957"/>
                    <a:pt x="5429" y="2652"/>
                    <a:pt x="5260" y="2362"/>
                  </a:cubicBezTo>
                  <a:cubicBezTo>
                    <a:pt x="5440" y="2243"/>
                    <a:pt x="5599" y="2147"/>
                    <a:pt x="5734" y="2095"/>
                  </a:cubicBezTo>
                  <a:cubicBezTo>
                    <a:pt x="5745" y="2091"/>
                    <a:pt x="5754" y="2086"/>
                    <a:pt x="5763" y="2080"/>
                  </a:cubicBezTo>
                  <a:close/>
                  <a:moveTo>
                    <a:pt x="1518" y="985"/>
                  </a:moveTo>
                  <a:cubicBezTo>
                    <a:pt x="1795" y="1344"/>
                    <a:pt x="2091" y="1974"/>
                    <a:pt x="2050" y="3024"/>
                  </a:cubicBezTo>
                  <a:cubicBezTo>
                    <a:pt x="1251" y="2809"/>
                    <a:pt x="648" y="2267"/>
                    <a:pt x="394" y="2006"/>
                  </a:cubicBezTo>
                  <a:cubicBezTo>
                    <a:pt x="338" y="1949"/>
                    <a:pt x="338" y="1860"/>
                    <a:pt x="394" y="1803"/>
                  </a:cubicBezTo>
                  <a:cubicBezTo>
                    <a:pt x="588" y="1604"/>
                    <a:pt x="985" y="1240"/>
                    <a:pt x="1518" y="985"/>
                  </a:cubicBezTo>
                  <a:close/>
                  <a:moveTo>
                    <a:pt x="3369" y="782"/>
                  </a:moveTo>
                  <a:cubicBezTo>
                    <a:pt x="3955" y="940"/>
                    <a:pt x="4464" y="1282"/>
                    <a:pt x="4897" y="1572"/>
                  </a:cubicBezTo>
                  <a:cubicBezTo>
                    <a:pt x="5089" y="1701"/>
                    <a:pt x="5263" y="1817"/>
                    <a:pt x="5423" y="1903"/>
                  </a:cubicBezTo>
                  <a:cubicBezTo>
                    <a:pt x="4699" y="2319"/>
                    <a:pt x="4044" y="2926"/>
                    <a:pt x="3110" y="3081"/>
                  </a:cubicBezTo>
                  <a:cubicBezTo>
                    <a:pt x="3254" y="2565"/>
                    <a:pt x="3461" y="1627"/>
                    <a:pt x="3369" y="782"/>
                  </a:cubicBezTo>
                  <a:close/>
                  <a:moveTo>
                    <a:pt x="2709" y="693"/>
                  </a:moveTo>
                  <a:cubicBezTo>
                    <a:pt x="2825" y="693"/>
                    <a:pt x="2940" y="701"/>
                    <a:pt x="3052" y="718"/>
                  </a:cubicBezTo>
                  <a:cubicBezTo>
                    <a:pt x="3178" y="1598"/>
                    <a:pt x="2924" y="2637"/>
                    <a:pt x="2784" y="3113"/>
                  </a:cubicBezTo>
                  <a:cubicBezTo>
                    <a:pt x="2756" y="3113"/>
                    <a:pt x="2730" y="3114"/>
                    <a:pt x="2704" y="3114"/>
                  </a:cubicBezTo>
                  <a:cubicBezTo>
                    <a:pt x="2690" y="3114"/>
                    <a:pt x="2677" y="3114"/>
                    <a:pt x="2665" y="3113"/>
                  </a:cubicBezTo>
                  <a:cubicBezTo>
                    <a:pt x="2559" y="3111"/>
                    <a:pt x="2456" y="3102"/>
                    <a:pt x="2356" y="3086"/>
                  </a:cubicBezTo>
                  <a:cubicBezTo>
                    <a:pt x="2408" y="1975"/>
                    <a:pt x="2111" y="1277"/>
                    <a:pt x="1810" y="861"/>
                  </a:cubicBezTo>
                  <a:cubicBezTo>
                    <a:pt x="2072" y="766"/>
                    <a:pt x="2359" y="702"/>
                    <a:pt x="2666" y="694"/>
                  </a:cubicBezTo>
                  <a:cubicBezTo>
                    <a:pt x="2680" y="693"/>
                    <a:pt x="2694" y="693"/>
                    <a:pt x="2709" y="693"/>
                  </a:cubicBezTo>
                  <a:close/>
                  <a:moveTo>
                    <a:pt x="4261" y="2989"/>
                  </a:moveTo>
                  <a:cubicBezTo>
                    <a:pt x="4422" y="3050"/>
                    <a:pt x="4555" y="3090"/>
                    <a:pt x="4657" y="3114"/>
                  </a:cubicBezTo>
                  <a:cubicBezTo>
                    <a:pt x="4497" y="3295"/>
                    <a:pt x="4221" y="3535"/>
                    <a:pt x="3885" y="3550"/>
                  </a:cubicBezTo>
                  <a:cubicBezTo>
                    <a:pt x="3876" y="3550"/>
                    <a:pt x="3866" y="3550"/>
                    <a:pt x="3857" y="3550"/>
                  </a:cubicBezTo>
                  <a:cubicBezTo>
                    <a:pt x="3677" y="3550"/>
                    <a:pt x="3495" y="3485"/>
                    <a:pt x="3316" y="3353"/>
                  </a:cubicBezTo>
                  <a:cubicBezTo>
                    <a:pt x="3657" y="3276"/>
                    <a:pt x="3973" y="3144"/>
                    <a:pt x="4261" y="2989"/>
                  </a:cubicBezTo>
                  <a:close/>
                  <a:moveTo>
                    <a:pt x="4677" y="1"/>
                  </a:moveTo>
                  <a:cubicBezTo>
                    <a:pt x="4603" y="1"/>
                    <a:pt x="4538" y="55"/>
                    <a:pt x="4527" y="130"/>
                  </a:cubicBezTo>
                  <a:cubicBezTo>
                    <a:pt x="4513" y="214"/>
                    <a:pt x="4571" y="292"/>
                    <a:pt x="4654" y="306"/>
                  </a:cubicBezTo>
                  <a:cubicBezTo>
                    <a:pt x="4746" y="320"/>
                    <a:pt x="4839" y="344"/>
                    <a:pt x="4930" y="381"/>
                  </a:cubicBezTo>
                  <a:cubicBezTo>
                    <a:pt x="4866" y="515"/>
                    <a:pt x="4743" y="715"/>
                    <a:pt x="4533" y="882"/>
                  </a:cubicBezTo>
                  <a:cubicBezTo>
                    <a:pt x="4510" y="900"/>
                    <a:pt x="4486" y="916"/>
                    <a:pt x="4460" y="931"/>
                  </a:cubicBezTo>
                  <a:cubicBezTo>
                    <a:pt x="4227" y="793"/>
                    <a:pt x="3971" y="664"/>
                    <a:pt x="3697" y="566"/>
                  </a:cubicBezTo>
                  <a:cubicBezTo>
                    <a:pt x="3786" y="500"/>
                    <a:pt x="3896" y="435"/>
                    <a:pt x="4020" y="384"/>
                  </a:cubicBezTo>
                  <a:cubicBezTo>
                    <a:pt x="4098" y="351"/>
                    <a:pt x="4136" y="263"/>
                    <a:pt x="4103" y="185"/>
                  </a:cubicBezTo>
                  <a:cubicBezTo>
                    <a:pt x="4078" y="125"/>
                    <a:pt x="4022" y="89"/>
                    <a:pt x="3962" y="89"/>
                  </a:cubicBezTo>
                  <a:cubicBezTo>
                    <a:pt x="3942" y="89"/>
                    <a:pt x="3922" y="93"/>
                    <a:pt x="3903" y="101"/>
                  </a:cubicBezTo>
                  <a:cubicBezTo>
                    <a:pt x="3660" y="200"/>
                    <a:pt x="3467" y="347"/>
                    <a:pt x="3340" y="462"/>
                  </a:cubicBezTo>
                  <a:cubicBezTo>
                    <a:pt x="3140" y="415"/>
                    <a:pt x="2931" y="388"/>
                    <a:pt x="2713" y="388"/>
                  </a:cubicBezTo>
                  <a:cubicBezTo>
                    <a:pt x="2694" y="388"/>
                    <a:pt x="2675" y="389"/>
                    <a:pt x="2655" y="389"/>
                  </a:cubicBezTo>
                  <a:cubicBezTo>
                    <a:pt x="1486" y="416"/>
                    <a:pt x="599" y="1153"/>
                    <a:pt x="173" y="1589"/>
                  </a:cubicBezTo>
                  <a:cubicBezTo>
                    <a:pt x="1" y="1766"/>
                    <a:pt x="1" y="2043"/>
                    <a:pt x="173" y="2220"/>
                  </a:cubicBezTo>
                  <a:cubicBezTo>
                    <a:pt x="599" y="2657"/>
                    <a:pt x="1486" y="3393"/>
                    <a:pt x="2655" y="3421"/>
                  </a:cubicBezTo>
                  <a:cubicBezTo>
                    <a:pt x="2678" y="3422"/>
                    <a:pt x="2702" y="3422"/>
                    <a:pt x="2725" y="3422"/>
                  </a:cubicBezTo>
                  <a:cubicBezTo>
                    <a:pt x="2788" y="3422"/>
                    <a:pt x="2851" y="3420"/>
                    <a:pt x="2914" y="3415"/>
                  </a:cubicBezTo>
                  <a:cubicBezTo>
                    <a:pt x="3213" y="3709"/>
                    <a:pt x="3527" y="3858"/>
                    <a:pt x="3851" y="3858"/>
                  </a:cubicBezTo>
                  <a:cubicBezTo>
                    <a:pt x="3867" y="3858"/>
                    <a:pt x="3882" y="3858"/>
                    <a:pt x="3898" y="3857"/>
                  </a:cubicBezTo>
                  <a:cubicBezTo>
                    <a:pt x="4399" y="3834"/>
                    <a:pt x="4773" y="3462"/>
                    <a:pt x="4952" y="3242"/>
                  </a:cubicBezTo>
                  <a:cubicBezTo>
                    <a:pt x="5007" y="3174"/>
                    <a:pt x="5023" y="3083"/>
                    <a:pt x="4993" y="3000"/>
                  </a:cubicBezTo>
                  <a:cubicBezTo>
                    <a:pt x="4965" y="2916"/>
                    <a:pt x="4896" y="2857"/>
                    <a:pt x="4810" y="2837"/>
                  </a:cubicBezTo>
                  <a:cubicBezTo>
                    <a:pt x="4759" y="2825"/>
                    <a:pt x="4693" y="2810"/>
                    <a:pt x="4613" y="2786"/>
                  </a:cubicBezTo>
                  <a:cubicBezTo>
                    <a:pt x="4751" y="2701"/>
                    <a:pt x="4881" y="2616"/>
                    <a:pt x="5002" y="2533"/>
                  </a:cubicBezTo>
                  <a:cubicBezTo>
                    <a:pt x="5290" y="3015"/>
                    <a:pt x="5742" y="3291"/>
                    <a:pt x="6290" y="3316"/>
                  </a:cubicBezTo>
                  <a:cubicBezTo>
                    <a:pt x="6294" y="3316"/>
                    <a:pt x="6297" y="3316"/>
                    <a:pt x="6300" y="3316"/>
                  </a:cubicBezTo>
                  <a:cubicBezTo>
                    <a:pt x="6422" y="3316"/>
                    <a:pt x="6525" y="3223"/>
                    <a:pt x="6535" y="3099"/>
                  </a:cubicBezTo>
                  <a:cubicBezTo>
                    <a:pt x="6547" y="2932"/>
                    <a:pt x="6543" y="2598"/>
                    <a:pt x="6381" y="2250"/>
                  </a:cubicBezTo>
                  <a:cubicBezTo>
                    <a:pt x="6319" y="2108"/>
                    <a:pt x="6217" y="1991"/>
                    <a:pt x="6093" y="1904"/>
                  </a:cubicBezTo>
                  <a:cubicBezTo>
                    <a:pt x="6217" y="1819"/>
                    <a:pt x="6319" y="1700"/>
                    <a:pt x="6384" y="1559"/>
                  </a:cubicBezTo>
                  <a:cubicBezTo>
                    <a:pt x="6546" y="1209"/>
                    <a:pt x="6550" y="876"/>
                    <a:pt x="6537" y="709"/>
                  </a:cubicBezTo>
                  <a:cubicBezTo>
                    <a:pt x="6528" y="587"/>
                    <a:pt x="6426" y="493"/>
                    <a:pt x="6304" y="493"/>
                  </a:cubicBezTo>
                  <a:cubicBezTo>
                    <a:pt x="6300" y="493"/>
                    <a:pt x="6296" y="493"/>
                    <a:pt x="6293" y="493"/>
                  </a:cubicBezTo>
                  <a:cubicBezTo>
                    <a:pt x="5609" y="524"/>
                    <a:pt x="5220" y="912"/>
                    <a:pt x="5003" y="1276"/>
                  </a:cubicBezTo>
                  <a:cubicBezTo>
                    <a:pt x="4920" y="1221"/>
                    <a:pt x="4835" y="1163"/>
                    <a:pt x="4745" y="1106"/>
                  </a:cubicBezTo>
                  <a:cubicBezTo>
                    <a:pt x="5030" y="873"/>
                    <a:pt x="5178" y="589"/>
                    <a:pt x="5241" y="438"/>
                  </a:cubicBezTo>
                  <a:cubicBezTo>
                    <a:pt x="5290" y="320"/>
                    <a:pt x="5236" y="180"/>
                    <a:pt x="5118" y="128"/>
                  </a:cubicBezTo>
                  <a:cubicBezTo>
                    <a:pt x="4981" y="67"/>
                    <a:pt x="4840" y="25"/>
                    <a:pt x="4701" y="3"/>
                  </a:cubicBezTo>
                  <a:cubicBezTo>
                    <a:pt x="4693" y="2"/>
                    <a:pt x="4685" y="1"/>
                    <a:pt x="46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5821;p83">
              <a:extLst>
                <a:ext uri="{FF2B5EF4-FFF2-40B4-BE49-F238E27FC236}">
                  <a16:creationId xmlns:a16="http://schemas.microsoft.com/office/drawing/2014/main" id="{50AE0748-15F8-802F-9692-C5D83B4F3855}"/>
                </a:ext>
              </a:extLst>
            </p:cNvPr>
            <p:cNvSpPr/>
            <p:nvPr/>
          </p:nvSpPr>
          <p:spPr>
            <a:xfrm>
              <a:off x="3146625" y="859400"/>
              <a:ext cx="12025" cy="8775"/>
            </a:xfrm>
            <a:custGeom>
              <a:avLst/>
              <a:gdLst/>
              <a:ahLst/>
              <a:cxnLst/>
              <a:rect l="l" t="t" r="r" b="b"/>
              <a:pathLst>
                <a:path w="481" h="351" extrusionOk="0">
                  <a:moveTo>
                    <a:pt x="308" y="0"/>
                  </a:moveTo>
                  <a:cubicBezTo>
                    <a:pt x="293" y="0"/>
                    <a:pt x="278" y="2"/>
                    <a:pt x="263" y="7"/>
                  </a:cubicBezTo>
                  <a:lnTo>
                    <a:pt x="126" y="50"/>
                  </a:lnTo>
                  <a:cubicBezTo>
                    <a:pt x="46" y="76"/>
                    <a:pt x="1" y="162"/>
                    <a:pt x="26" y="243"/>
                  </a:cubicBezTo>
                  <a:cubicBezTo>
                    <a:pt x="46" y="308"/>
                    <a:pt x="108" y="350"/>
                    <a:pt x="174" y="350"/>
                  </a:cubicBezTo>
                  <a:cubicBezTo>
                    <a:pt x="189" y="350"/>
                    <a:pt x="204" y="348"/>
                    <a:pt x="219" y="343"/>
                  </a:cubicBezTo>
                  <a:lnTo>
                    <a:pt x="355" y="300"/>
                  </a:lnTo>
                  <a:cubicBezTo>
                    <a:pt x="437" y="274"/>
                    <a:pt x="481" y="189"/>
                    <a:pt x="456" y="107"/>
                  </a:cubicBezTo>
                  <a:cubicBezTo>
                    <a:pt x="434" y="42"/>
                    <a:pt x="374" y="0"/>
                    <a:pt x="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5822;p83">
              <a:extLst>
                <a:ext uri="{FF2B5EF4-FFF2-40B4-BE49-F238E27FC236}">
                  <a16:creationId xmlns:a16="http://schemas.microsoft.com/office/drawing/2014/main" id="{44A61393-A007-9EB0-7F85-034ABE2C1567}"/>
                </a:ext>
              </a:extLst>
            </p:cNvPr>
            <p:cNvSpPr/>
            <p:nvPr/>
          </p:nvSpPr>
          <p:spPr>
            <a:xfrm>
              <a:off x="3032250" y="914475"/>
              <a:ext cx="28175" cy="28025"/>
            </a:xfrm>
            <a:custGeom>
              <a:avLst/>
              <a:gdLst/>
              <a:ahLst/>
              <a:cxnLst/>
              <a:rect l="l" t="t" r="r" b="b"/>
              <a:pathLst>
                <a:path w="1127" h="1121" extrusionOk="0">
                  <a:moveTo>
                    <a:pt x="562" y="309"/>
                  </a:moveTo>
                  <a:cubicBezTo>
                    <a:pt x="687" y="309"/>
                    <a:pt x="812" y="393"/>
                    <a:pt x="818" y="563"/>
                  </a:cubicBezTo>
                  <a:cubicBezTo>
                    <a:pt x="818" y="703"/>
                    <a:pt x="704" y="819"/>
                    <a:pt x="563" y="819"/>
                  </a:cubicBezTo>
                  <a:cubicBezTo>
                    <a:pt x="422" y="819"/>
                    <a:pt x="307" y="703"/>
                    <a:pt x="307" y="563"/>
                  </a:cubicBezTo>
                  <a:cubicBezTo>
                    <a:pt x="313" y="393"/>
                    <a:pt x="438" y="309"/>
                    <a:pt x="562" y="309"/>
                  </a:cubicBezTo>
                  <a:close/>
                  <a:moveTo>
                    <a:pt x="563" y="1"/>
                  </a:moveTo>
                  <a:cubicBezTo>
                    <a:pt x="252" y="1"/>
                    <a:pt x="0" y="252"/>
                    <a:pt x="0" y="563"/>
                  </a:cubicBezTo>
                  <a:cubicBezTo>
                    <a:pt x="14" y="935"/>
                    <a:pt x="289" y="1121"/>
                    <a:pt x="563" y="1121"/>
                  </a:cubicBezTo>
                  <a:cubicBezTo>
                    <a:pt x="837" y="1121"/>
                    <a:pt x="1112" y="935"/>
                    <a:pt x="1126" y="563"/>
                  </a:cubicBezTo>
                  <a:cubicBezTo>
                    <a:pt x="1126" y="252"/>
                    <a:pt x="873" y="1"/>
                    <a:pt x="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5823;p83">
              <a:extLst>
                <a:ext uri="{FF2B5EF4-FFF2-40B4-BE49-F238E27FC236}">
                  <a16:creationId xmlns:a16="http://schemas.microsoft.com/office/drawing/2014/main" id="{2F0D6369-94EF-ED26-6631-EDBC6ECAA16E}"/>
                </a:ext>
              </a:extLst>
            </p:cNvPr>
            <p:cNvSpPr/>
            <p:nvPr/>
          </p:nvSpPr>
          <p:spPr>
            <a:xfrm>
              <a:off x="3045325" y="869525"/>
              <a:ext cx="44600" cy="38375"/>
            </a:xfrm>
            <a:custGeom>
              <a:avLst/>
              <a:gdLst/>
              <a:ahLst/>
              <a:cxnLst/>
              <a:rect l="l" t="t" r="r" b="b"/>
              <a:pathLst>
                <a:path w="1784" h="1535" extrusionOk="0">
                  <a:moveTo>
                    <a:pt x="1015" y="308"/>
                  </a:moveTo>
                  <a:cubicBezTo>
                    <a:pt x="1626" y="332"/>
                    <a:pt x="1625" y="1205"/>
                    <a:pt x="1015" y="1229"/>
                  </a:cubicBezTo>
                  <a:cubicBezTo>
                    <a:pt x="762" y="1227"/>
                    <a:pt x="555" y="1021"/>
                    <a:pt x="555" y="768"/>
                  </a:cubicBezTo>
                  <a:cubicBezTo>
                    <a:pt x="555" y="514"/>
                    <a:pt x="761" y="308"/>
                    <a:pt x="1015" y="308"/>
                  </a:cubicBezTo>
                  <a:close/>
                  <a:moveTo>
                    <a:pt x="1016" y="1"/>
                  </a:moveTo>
                  <a:cubicBezTo>
                    <a:pt x="0" y="40"/>
                    <a:pt x="0" y="1497"/>
                    <a:pt x="1016" y="1535"/>
                  </a:cubicBezTo>
                  <a:cubicBezTo>
                    <a:pt x="1439" y="1535"/>
                    <a:pt x="1783" y="1190"/>
                    <a:pt x="1783" y="768"/>
                  </a:cubicBezTo>
                  <a:cubicBezTo>
                    <a:pt x="1783" y="345"/>
                    <a:pt x="1439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5824;p83">
              <a:extLst>
                <a:ext uri="{FF2B5EF4-FFF2-40B4-BE49-F238E27FC236}">
                  <a16:creationId xmlns:a16="http://schemas.microsoft.com/office/drawing/2014/main" id="{0063FF08-1207-67B5-049B-B33E0283161D}"/>
                </a:ext>
              </a:extLst>
            </p:cNvPr>
            <p:cNvSpPr/>
            <p:nvPr/>
          </p:nvSpPr>
          <p:spPr>
            <a:xfrm>
              <a:off x="3025275" y="830075"/>
              <a:ext cx="38375" cy="38250"/>
            </a:xfrm>
            <a:custGeom>
              <a:avLst/>
              <a:gdLst/>
              <a:ahLst/>
              <a:cxnLst/>
              <a:rect l="l" t="t" r="r" b="b"/>
              <a:pathLst>
                <a:path w="1535" h="1530" extrusionOk="0">
                  <a:moveTo>
                    <a:pt x="768" y="303"/>
                  </a:moveTo>
                  <a:cubicBezTo>
                    <a:pt x="1021" y="303"/>
                    <a:pt x="1228" y="508"/>
                    <a:pt x="1228" y="763"/>
                  </a:cubicBezTo>
                  <a:cubicBezTo>
                    <a:pt x="1216" y="1067"/>
                    <a:pt x="991" y="1220"/>
                    <a:pt x="767" y="1220"/>
                  </a:cubicBezTo>
                  <a:cubicBezTo>
                    <a:pt x="543" y="1220"/>
                    <a:pt x="318" y="1067"/>
                    <a:pt x="306" y="763"/>
                  </a:cubicBezTo>
                  <a:cubicBezTo>
                    <a:pt x="306" y="508"/>
                    <a:pt x="514" y="303"/>
                    <a:pt x="768" y="303"/>
                  </a:cubicBezTo>
                  <a:close/>
                  <a:moveTo>
                    <a:pt x="767" y="1"/>
                  </a:moveTo>
                  <a:cubicBezTo>
                    <a:pt x="393" y="1"/>
                    <a:pt x="20" y="255"/>
                    <a:pt x="1" y="763"/>
                  </a:cubicBezTo>
                  <a:cubicBezTo>
                    <a:pt x="1" y="1185"/>
                    <a:pt x="345" y="1530"/>
                    <a:pt x="768" y="1530"/>
                  </a:cubicBezTo>
                  <a:cubicBezTo>
                    <a:pt x="1190" y="1530"/>
                    <a:pt x="1535" y="1185"/>
                    <a:pt x="1535" y="763"/>
                  </a:cubicBezTo>
                  <a:cubicBezTo>
                    <a:pt x="1515" y="255"/>
                    <a:pt x="1141" y="1"/>
                    <a:pt x="7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825;p83">
              <a:extLst>
                <a:ext uri="{FF2B5EF4-FFF2-40B4-BE49-F238E27FC236}">
                  <a16:creationId xmlns:a16="http://schemas.microsoft.com/office/drawing/2014/main" id="{358839A1-8CAF-EC91-1013-4BE78BA0A43E}"/>
                </a:ext>
              </a:extLst>
            </p:cNvPr>
            <p:cNvSpPr/>
            <p:nvPr/>
          </p:nvSpPr>
          <p:spPr>
            <a:xfrm>
              <a:off x="3061175" y="799400"/>
              <a:ext cx="38400" cy="38250"/>
            </a:xfrm>
            <a:custGeom>
              <a:avLst/>
              <a:gdLst/>
              <a:ahLst/>
              <a:cxnLst/>
              <a:rect l="l" t="t" r="r" b="b"/>
              <a:pathLst>
                <a:path w="1536" h="1530" extrusionOk="0">
                  <a:moveTo>
                    <a:pt x="768" y="302"/>
                  </a:moveTo>
                  <a:cubicBezTo>
                    <a:pt x="1023" y="302"/>
                    <a:pt x="1229" y="508"/>
                    <a:pt x="1229" y="763"/>
                  </a:cubicBezTo>
                  <a:cubicBezTo>
                    <a:pt x="1217" y="1067"/>
                    <a:pt x="993" y="1219"/>
                    <a:pt x="768" y="1219"/>
                  </a:cubicBezTo>
                  <a:cubicBezTo>
                    <a:pt x="544" y="1219"/>
                    <a:pt x="320" y="1067"/>
                    <a:pt x="308" y="763"/>
                  </a:cubicBezTo>
                  <a:cubicBezTo>
                    <a:pt x="308" y="508"/>
                    <a:pt x="514" y="302"/>
                    <a:pt x="768" y="302"/>
                  </a:cubicBezTo>
                  <a:close/>
                  <a:moveTo>
                    <a:pt x="768" y="1"/>
                  </a:moveTo>
                  <a:cubicBezTo>
                    <a:pt x="394" y="1"/>
                    <a:pt x="20" y="255"/>
                    <a:pt x="2" y="763"/>
                  </a:cubicBezTo>
                  <a:cubicBezTo>
                    <a:pt x="1" y="1185"/>
                    <a:pt x="345" y="1530"/>
                    <a:pt x="768" y="1530"/>
                  </a:cubicBezTo>
                  <a:cubicBezTo>
                    <a:pt x="1191" y="1530"/>
                    <a:pt x="1535" y="1184"/>
                    <a:pt x="1535" y="763"/>
                  </a:cubicBezTo>
                  <a:cubicBezTo>
                    <a:pt x="1516" y="255"/>
                    <a:pt x="1142" y="1"/>
                    <a:pt x="7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7AF00CC-AC26-BC52-93F0-193AC760C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Deep</a:t>
            </a:r>
            <a:r>
              <a:rPr lang="pl-PL" dirty="0"/>
              <a:t> Q Learning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4871D995-81E5-3BC1-1CD5-1C395122BE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/>
            <a:r>
              <a:rPr lang="pl-PL" dirty="0"/>
              <a:t>Rozwiązaniem jest Q-uczenie głębokie, które zamiast tworzyć tabelkę, przybliża funkcję, która działa w podobny sposób, czyli w zależności od stanu produkuje najlepszą możliwą akcję.</a:t>
            </a:r>
          </a:p>
          <a:p>
            <a:pPr marL="0" indent="0"/>
            <a:endParaRPr lang="pl-PL" dirty="0"/>
          </a:p>
          <a:p>
            <a:pPr marL="0" indent="0"/>
            <a:r>
              <a:rPr lang="pl-PL" dirty="0"/>
              <a:t>Algorytm posiada model, który na początku obserwuje i zapisuje działania losowe, a potem sam jest na nich uczony i ulepsza swoje działanie.</a:t>
            </a:r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F9BFECEB-FEE7-A181-BC29-7F6EC1A9D70D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pPr marL="0" indent="0"/>
            <a:r>
              <a:rPr lang="pl-PL" dirty="0"/>
              <a:t>Algorytm Q-uczenia tworzy tabelkę Q, która przypisuje każdemu stanowi najlepszą akcję do podjęcia. Podejście to działa bardzo dobrze dla małych środowisk, lecz w przypadku większych ilości możliwych stanów, bardzo szybko przestaje mieć sens.</a:t>
            </a:r>
          </a:p>
        </p:txBody>
      </p:sp>
      <p:grpSp>
        <p:nvGrpSpPr>
          <p:cNvPr id="5" name="Google Shape;36009;p83">
            <a:extLst>
              <a:ext uri="{FF2B5EF4-FFF2-40B4-BE49-F238E27FC236}">
                <a16:creationId xmlns:a16="http://schemas.microsoft.com/office/drawing/2014/main" id="{89BF16B8-0189-F7F3-FB54-3CD376323C9F}"/>
              </a:ext>
            </a:extLst>
          </p:cNvPr>
          <p:cNvGrpSpPr/>
          <p:nvPr/>
        </p:nvGrpSpPr>
        <p:grpSpPr>
          <a:xfrm>
            <a:off x="534778" y="301954"/>
            <a:ext cx="1098740" cy="1047792"/>
            <a:chOff x="2147200" y="421400"/>
            <a:chExt cx="274425" cy="261700"/>
          </a:xfrm>
        </p:grpSpPr>
        <p:sp>
          <p:nvSpPr>
            <p:cNvPr id="6" name="Google Shape;36010;p83">
              <a:extLst>
                <a:ext uri="{FF2B5EF4-FFF2-40B4-BE49-F238E27FC236}">
                  <a16:creationId xmlns:a16="http://schemas.microsoft.com/office/drawing/2014/main" id="{104B75B9-280A-1042-EA05-3DBA92A6D73C}"/>
                </a:ext>
              </a:extLst>
            </p:cNvPr>
            <p:cNvSpPr/>
            <p:nvPr/>
          </p:nvSpPr>
          <p:spPr>
            <a:xfrm>
              <a:off x="2147200" y="421400"/>
              <a:ext cx="114875" cy="113425"/>
            </a:xfrm>
            <a:custGeom>
              <a:avLst/>
              <a:gdLst/>
              <a:ahLst/>
              <a:cxnLst/>
              <a:rect l="l" t="t" r="r" b="b"/>
              <a:pathLst>
                <a:path w="4595" h="4537" extrusionOk="0">
                  <a:moveTo>
                    <a:pt x="2627" y="400"/>
                  </a:moveTo>
                  <a:cubicBezTo>
                    <a:pt x="2630" y="412"/>
                    <a:pt x="2633" y="426"/>
                    <a:pt x="2635" y="436"/>
                  </a:cubicBezTo>
                  <a:cubicBezTo>
                    <a:pt x="2674" y="588"/>
                    <a:pt x="2710" y="734"/>
                    <a:pt x="2838" y="780"/>
                  </a:cubicBezTo>
                  <a:cubicBezTo>
                    <a:pt x="2862" y="789"/>
                    <a:pt x="2887" y="793"/>
                    <a:pt x="2911" y="793"/>
                  </a:cubicBezTo>
                  <a:cubicBezTo>
                    <a:pt x="3014" y="793"/>
                    <a:pt x="3113" y="721"/>
                    <a:pt x="3218" y="645"/>
                  </a:cubicBezTo>
                  <a:cubicBezTo>
                    <a:pt x="3227" y="638"/>
                    <a:pt x="3235" y="631"/>
                    <a:pt x="3246" y="624"/>
                  </a:cubicBezTo>
                  <a:lnTo>
                    <a:pt x="3246" y="624"/>
                  </a:lnTo>
                  <a:cubicBezTo>
                    <a:pt x="3245" y="636"/>
                    <a:pt x="3244" y="650"/>
                    <a:pt x="3243" y="660"/>
                  </a:cubicBezTo>
                  <a:cubicBezTo>
                    <a:pt x="3225" y="818"/>
                    <a:pt x="3209" y="966"/>
                    <a:pt x="3313" y="1054"/>
                  </a:cubicBezTo>
                  <a:cubicBezTo>
                    <a:pt x="3359" y="1092"/>
                    <a:pt x="3411" y="1106"/>
                    <a:pt x="3469" y="1106"/>
                  </a:cubicBezTo>
                  <a:cubicBezTo>
                    <a:pt x="3545" y="1106"/>
                    <a:pt x="3629" y="1082"/>
                    <a:pt x="3715" y="1057"/>
                  </a:cubicBezTo>
                  <a:cubicBezTo>
                    <a:pt x="3726" y="1054"/>
                    <a:pt x="3738" y="1050"/>
                    <a:pt x="3751" y="1047"/>
                  </a:cubicBezTo>
                  <a:lnTo>
                    <a:pt x="3751" y="1047"/>
                  </a:lnTo>
                  <a:cubicBezTo>
                    <a:pt x="3745" y="1058"/>
                    <a:pt x="3740" y="1068"/>
                    <a:pt x="3735" y="1079"/>
                  </a:cubicBezTo>
                  <a:cubicBezTo>
                    <a:pt x="3666" y="1223"/>
                    <a:pt x="3599" y="1356"/>
                    <a:pt x="3668" y="1475"/>
                  </a:cubicBezTo>
                  <a:cubicBezTo>
                    <a:pt x="3736" y="1593"/>
                    <a:pt x="3886" y="1603"/>
                    <a:pt x="4044" y="1615"/>
                  </a:cubicBezTo>
                  <a:cubicBezTo>
                    <a:pt x="4054" y="1616"/>
                    <a:pt x="4068" y="1616"/>
                    <a:pt x="4080" y="1617"/>
                  </a:cubicBezTo>
                  <a:cubicBezTo>
                    <a:pt x="4072" y="1626"/>
                    <a:pt x="4064" y="1635"/>
                    <a:pt x="4056" y="1641"/>
                  </a:cubicBezTo>
                  <a:cubicBezTo>
                    <a:pt x="3942" y="1752"/>
                    <a:pt x="3833" y="1856"/>
                    <a:pt x="3856" y="1992"/>
                  </a:cubicBezTo>
                  <a:cubicBezTo>
                    <a:pt x="3880" y="2125"/>
                    <a:pt x="4016" y="2186"/>
                    <a:pt x="4159" y="2250"/>
                  </a:cubicBezTo>
                  <a:cubicBezTo>
                    <a:pt x="4171" y="2255"/>
                    <a:pt x="4184" y="2262"/>
                    <a:pt x="4198" y="2268"/>
                  </a:cubicBezTo>
                  <a:cubicBezTo>
                    <a:pt x="4184" y="2275"/>
                    <a:pt x="4171" y="2281"/>
                    <a:pt x="4159" y="2286"/>
                  </a:cubicBezTo>
                  <a:cubicBezTo>
                    <a:pt x="4016" y="2351"/>
                    <a:pt x="3880" y="2411"/>
                    <a:pt x="3856" y="2545"/>
                  </a:cubicBezTo>
                  <a:cubicBezTo>
                    <a:pt x="3833" y="2681"/>
                    <a:pt x="3942" y="2785"/>
                    <a:pt x="4056" y="2895"/>
                  </a:cubicBezTo>
                  <a:cubicBezTo>
                    <a:pt x="4064" y="2902"/>
                    <a:pt x="4072" y="2911"/>
                    <a:pt x="4080" y="2919"/>
                  </a:cubicBezTo>
                  <a:cubicBezTo>
                    <a:pt x="4068" y="2920"/>
                    <a:pt x="4054" y="2920"/>
                    <a:pt x="4044" y="2922"/>
                  </a:cubicBezTo>
                  <a:cubicBezTo>
                    <a:pt x="3886" y="2932"/>
                    <a:pt x="3738" y="2942"/>
                    <a:pt x="3668" y="3061"/>
                  </a:cubicBezTo>
                  <a:cubicBezTo>
                    <a:pt x="3599" y="3180"/>
                    <a:pt x="3666" y="3314"/>
                    <a:pt x="3735" y="3458"/>
                  </a:cubicBezTo>
                  <a:cubicBezTo>
                    <a:pt x="3740" y="3467"/>
                    <a:pt x="3745" y="3479"/>
                    <a:pt x="3751" y="3490"/>
                  </a:cubicBezTo>
                  <a:cubicBezTo>
                    <a:pt x="3738" y="3486"/>
                    <a:pt x="3726" y="3484"/>
                    <a:pt x="3715" y="3480"/>
                  </a:cubicBezTo>
                  <a:cubicBezTo>
                    <a:pt x="3629" y="3455"/>
                    <a:pt x="3545" y="3431"/>
                    <a:pt x="3469" y="3431"/>
                  </a:cubicBezTo>
                  <a:cubicBezTo>
                    <a:pt x="3411" y="3431"/>
                    <a:pt x="3359" y="3445"/>
                    <a:pt x="3313" y="3483"/>
                  </a:cubicBezTo>
                  <a:cubicBezTo>
                    <a:pt x="3209" y="3571"/>
                    <a:pt x="3225" y="3719"/>
                    <a:pt x="3243" y="3876"/>
                  </a:cubicBezTo>
                  <a:cubicBezTo>
                    <a:pt x="3244" y="3887"/>
                    <a:pt x="3245" y="3900"/>
                    <a:pt x="3246" y="3913"/>
                  </a:cubicBezTo>
                  <a:cubicBezTo>
                    <a:pt x="3235" y="3905"/>
                    <a:pt x="3227" y="3898"/>
                    <a:pt x="3218" y="3892"/>
                  </a:cubicBezTo>
                  <a:cubicBezTo>
                    <a:pt x="3113" y="3816"/>
                    <a:pt x="3014" y="3743"/>
                    <a:pt x="2911" y="3743"/>
                  </a:cubicBezTo>
                  <a:cubicBezTo>
                    <a:pt x="2887" y="3743"/>
                    <a:pt x="2862" y="3747"/>
                    <a:pt x="2838" y="3756"/>
                  </a:cubicBezTo>
                  <a:cubicBezTo>
                    <a:pt x="2710" y="3803"/>
                    <a:pt x="2675" y="3947"/>
                    <a:pt x="2635" y="4101"/>
                  </a:cubicBezTo>
                  <a:cubicBezTo>
                    <a:pt x="2633" y="4111"/>
                    <a:pt x="2629" y="4125"/>
                    <a:pt x="2627" y="4137"/>
                  </a:cubicBezTo>
                  <a:cubicBezTo>
                    <a:pt x="2620" y="4128"/>
                    <a:pt x="2613" y="4117"/>
                    <a:pt x="2608" y="4110"/>
                  </a:cubicBezTo>
                  <a:cubicBezTo>
                    <a:pt x="2518" y="3976"/>
                    <a:pt x="2434" y="3851"/>
                    <a:pt x="2295" y="3851"/>
                  </a:cubicBezTo>
                  <a:cubicBezTo>
                    <a:pt x="2157" y="3851"/>
                    <a:pt x="2072" y="3976"/>
                    <a:pt x="1982" y="4110"/>
                  </a:cubicBezTo>
                  <a:cubicBezTo>
                    <a:pt x="1977" y="4117"/>
                    <a:pt x="1971" y="4127"/>
                    <a:pt x="1964" y="4137"/>
                  </a:cubicBezTo>
                  <a:cubicBezTo>
                    <a:pt x="1960" y="4125"/>
                    <a:pt x="1957" y="4111"/>
                    <a:pt x="1955" y="4101"/>
                  </a:cubicBezTo>
                  <a:cubicBezTo>
                    <a:pt x="1917" y="3948"/>
                    <a:pt x="1881" y="3803"/>
                    <a:pt x="1753" y="3756"/>
                  </a:cubicBezTo>
                  <a:cubicBezTo>
                    <a:pt x="1727" y="3748"/>
                    <a:pt x="1702" y="3744"/>
                    <a:pt x="1678" y="3744"/>
                  </a:cubicBezTo>
                  <a:cubicBezTo>
                    <a:pt x="1572" y="3744"/>
                    <a:pt x="1478" y="3818"/>
                    <a:pt x="1373" y="3892"/>
                  </a:cubicBezTo>
                  <a:cubicBezTo>
                    <a:pt x="1364" y="3898"/>
                    <a:pt x="1355" y="3905"/>
                    <a:pt x="1345" y="3913"/>
                  </a:cubicBezTo>
                  <a:cubicBezTo>
                    <a:pt x="1346" y="3900"/>
                    <a:pt x="1347" y="3887"/>
                    <a:pt x="1349" y="3876"/>
                  </a:cubicBezTo>
                  <a:cubicBezTo>
                    <a:pt x="1365" y="3719"/>
                    <a:pt x="1381" y="3571"/>
                    <a:pt x="1277" y="3483"/>
                  </a:cubicBezTo>
                  <a:cubicBezTo>
                    <a:pt x="1232" y="3445"/>
                    <a:pt x="1179" y="3431"/>
                    <a:pt x="1121" y="3431"/>
                  </a:cubicBezTo>
                  <a:cubicBezTo>
                    <a:pt x="1046" y="3431"/>
                    <a:pt x="961" y="3455"/>
                    <a:pt x="875" y="3480"/>
                  </a:cubicBezTo>
                  <a:cubicBezTo>
                    <a:pt x="865" y="3483"/>
                    <a:pt x="853" y="3486"/>
                    <a:pt x="840" y="3490"/>
                  </a:cubicBezTo>
                  <a:cubicBezTo>
                    <a:pt x="845" y="3479"/>
                    <a:pt x="850" y="3468"/>
                    <a:pt x="855" y="3458"/>
                  </a:cubicBezTo>
                  <a:cubicBezTo>
                    <a:pt x="924" y="3314"/>
                    <a:pt x="991" y="3180"/>
                    <a:pt x="922" y="3061"/>
                  </a:cubicBezTo>
                  <a:cubicBezTo>
                    <a:pt x="854" y="2943"/>
                    <a:pt x="704" y="2933"/>
                    <a:pt x="546" y="2922"/>
                  </a:cubicBezTo>
                  <a:cubicBezTo>
                    <a:pt x="536" y="2920"/>
                    <a:pt x="522" y="2920"/>
                    <a:pt x="510" y="2919"/>
                  </a:cubicBezTo>
                  <a:cubicBezTo>
                    <a:pt x="519" y="2911"/>
                    <a:pt x="527" y="2902"/>
                    <a:pt x="535" y="2895"/>
                  </a:cubicBezTo>
                  <a:cubicBezTo>
                    <a:pt x="650" y="2785"/>
                    <a:pt x="757" y="2681"/>
                    <a:pt x="734" y="2545"/>
                  </a:cubicBezTo>
                  <a:cubicBezTo>
                    <a:pt x="710" y="2411"/>
                    <a:pt x="575" y="2351"/>
                    <a:pt x="432" y="2286"/>
                  </a:cubicBezTo>
                  <a:cubicBezTo>
                    <a:pt x="420" y="2281"/>
                    <a:pt x="407" y="2275"/>
                    <a:pt x="392" y="2268"/>
                  </a:cubicBezTo>
                  <a:cubicBezTo>
                    <a:pt x="407" y="2262"/>
                    <a:pt x="420" y="2255"/>
                    <a:pt x="432" y="2250"/>
                  </a:cubicBezTo>
                  <a:cubicBezTo>
                    <a:pt x="575" y="2186"/>
                    <a:pt x="710" y="2124"/>
                    <a:pt x="734" y="1992"/>
                  </a:cubicBezTo>
                  <a:cubicBezTo>
                    <a:pt x="757" y="1856"/>
                    <a:pt x="650" y="1752"/>
                    <a:pt x="535" y="1641"/>
                  </a:cubicBezTo>
                  <a:cubicBezTo>
                    <a:pt x="527" y="1635"/>
                    <a:pt x="519" y="1626"/>
                    <a:pt x="510" y="1617"/>
                  </a:cubicBezTo>
                  <a:cubicBezTo>
                    <a:pt x="522" y="1616"/>
                    <a:pt x="536" y="1616"/>
                    <a:pt x="546" y="1615"/>
                  </a:cubicBezTo>
                  <a:cubicBezTo>
                    <a:pt x="704" y="1605"/>
                    <a:pt x="853" y="1594"/>
                    <a:pt x="922" y="1475"/>
                  </a:cubicBezTo>
                  <a:cubicBezTo>
                    <a:pt x="991" y="1356"/>
                    <a:pt x="924" y="1223"/>
                    <a:pt x="855" y="1079"/>
                  </a:cubicBezTo>
                  <a:cubicBezTo>
                    <a:pt x="850" y="1069"/>
                    <a:pt x="845" y="1058"/>
                    <a:pt x="840" y="1047"/>
                  </a:cubicBezTo>
                  <a:lnTo>
                    <a:pt x="840" y="1047"/>
                  </a:lnTo>
                  <a:cubicBezTo>
                    <a:pt x="853" y="1050"/>
                    <a:pt x="865" y="1053"/>
                    <a:pt x="875" y="1057"/>
                  </a:cubicBezTo>
                  <a:cubicBezTo>
                    <a:pt x="961" y="1082"/>
                    <a:pt x="1046" y="1106"/>
                    <a:pt x="1121" y="1106"/>
                  </a:cubicBezTo>
                  <a:cubicBezTo>
                    <a:pt x="1179" y="1106"/>
                    <a:pt x="1232" y="1092"/>
                    <a:pt x="1277" y="1054"/>
                  </a:cubicBezTo>
                  <a:cubicBezTo>
                    <a:pt x="1381" y="966"/>
                    <a:pt x="1365" y="817"/>
                    <a:pt x="1349" y="660"/>
                  </a:cubicBezTo>
                  <a:cubicBezTo>
                    <a:pt x="1347" y="650"/>
                    <a:pt x="1346" y="636"/>
                    <a:pt x="1345" y="624"/>
                  </a:cubicBezTo>
                  <a:lnTo>
                    <a:pt x="1345" y="624"/>
                  </a:lnTo>
                  <a:cubicBezTo>
                    <a:pt x="1355" y="631"/>
                    <a:pt x="1364" y="638"/>
                    <a:pt x="1373" y="645"/>
                  </a:cubicBezTo>
                  <a:cubicBezTo>
                    <a:pt x="1478" y="721"/>
                    <a:pt x="1578" y="793"/>
                    <a:pt x="1681" y="793"/>
                  </a:cubicBezTo>
                  <a:cubicBezTo>
                    <a:pt x="1704" y="793"/>
                    <a:pt x="1728" y="789"/>
                    <a:pt x="1753" y="780"/>
                  </a:cubicBezTo>
                  <a:cubicBezTo>
                    <a:pt x="1881" y="734"/>
                    <a:pt x="1915" y="590"/>
                    <a:pt x="1955" y="436"/>
                  </a:cubicBezTo>
                  <a:cubicBezTo>
                    <a:pt x="1957" y="426"/>
                    <a:pt x="1961" y="412"/>
                    <a:pt x="1964" y="400"/>
                  </a:cubicBezTo>
                  <a:cubicBezTo>
                    <a:pt x="1971" y="409"/>
                    <a:pt x="1977" y="418"/>
                    <a:pt x="1982" y="427"/>
                  </a:cubicBezTo>
                  <a:cubicBezTo>
                    <a:pt x="2072" y="560"/>
                    <a:pt x="2157" y="684"/>
                    <a:pt x="2295" y="684"/>
                  </a:cubicBezTo>
                  <a:cubicBezTo>
                    <a:pt x="2434" y="684"/>
                    <a:pt x="2518" y="559"/>
                    <a:pt x="2608" y="427"/>
                  </a:cubicBezTo>
                  <a:cubicBezTo>
                    <a:pt x="2613" y="418"/>
                    <a:pt x="2620" y="410"/>
                    <a:pt x="2627" y="400"/>
                  </a:cubicBezTo>
                  <a:close/>
                  <a:moveTo>
                    <a:pt x="1936" y="1"/>
                  </a:moveTo>
                  <a:cubicBezTo>
                    <a:pt x="1924" y="1"/>
                    <a:pt x="1911" y="2"/>
                    <a:pt x="1899" y="4"/>
                  </a:cubicBezTo>
                  <a:cubicBezTo>
                    <a:pt x="1742" y="31"/>
                    <a:pt x="1700" y="200"/>
                    <a:pt x="1660" y="361"/>
                  </a:cubicBezTo>
                  <a:cubicBezTo>
                    <a:pt x="1653" y="387"/>
                    <a:pt x="1644" y="423"/>
                    <a:pt x="1637" y="453"/>
                  </a:cubicBezTo>
                  <a:cubicBezTo>
                    <a:pt x="1609" y="435"/>
                    <a:pt x="1579" y="412"/>
                    <a:pt x="1556" y="396"/>
                  </a:cubicBezTo>
                  <a:cubicBezTo>
                    <a:pt x="1456" y="324"/>
                    <a:pt x="1353" y="249"/>
                    <a:pt x="1251" y="249"/>
                  </a:cubicBezTo>
                  <a:cubicBezTo>
                    <a:pt x="1216" y="249"/>
                    <a:pt x="1182" y="257"/>
                    <a:pt x="1148" y="276"/>
                  </a:cubicBezTo>
                  <a:cubicBezTo>
                    <a:pt x="1012" y="357"/>
                    <a:pt x="1029" y="527"/>
                    <a:pt x="1048" y="693"/>
                  </a:cubicBezTo>
                  <a:cubicBezTo>
                    <a:pt x="1050" y="720"/>
                    <a:pt x="1055" y="755"/>
                    <a:pt x="1058" y="788"/>
                  </a:cubicBezTo>
                  <a:cubicBezTo>
                    <a:pt x="1026" y="780"/>
                    <a:pt x="991" y="770"/>
                    <a:pt x="965" y="763"/>
                  </a:cubicBezTo>
                  <a:cubicBezTo>
                    <a:pt x="880" y="739"/>
                    <a:pt x="794" y="715"/>
                    <a:pt x="717" y="715"/>
                  </a:cubicBezTo>
                  <a:cubicBezTo>
                    <a:pt x="648" y="715"/>
                    <a:pt x="586" y="734"/>
                    <a:pt x="538" y="791"/>
                  </a:cubicBezTo>
                  <a:cubicBezTo>
                    <a:pt x="437" y="911"/>
                    <a:pt x="512" y="1065"/>
                    <a:pt x="585" y="1215"/>
                  </a:cubicBezTo>
                  <a:cubicBezTo>
                    <a:pt x="596" y="1240"/>
                    <a:pt x="614" y="1272"/>
                    <a:pt x="627" y="1302"/>
                  </a:cubicBezTo>
                  <a:cubicBezTo>
                    <a:pt x="594" y="1306"/>
                    <a:pt x="559" y="1308"/>
                    <a:pt x="532" y="1309"/>
                  </a:cubicBezTo>
                  <a:cubicBezTo>
                    <a:pt x="365" y="1322"/>
                    <a:pt x="193" y="1333"/>
                    <a:pt x="139" y="1482"/>
                  </a:cubicBezTo>
                  <a:cubicBezTo>
                    <a:pt x="73" y="1661"/>
                    <a:pt x="273" y="1802"/>
                    <a:pt x="397" y="1932"/>
                  </a:cubicBezTo>
                  <a:cubicBezTo>
                    <a:pt x="369" y="1946"/>
                    <a:pt x="336" y="1961"/>
                    <a:pt x="313" y="1971"/>
                  </a:cubicBezTo>
                  <a:cubicBezTo>
                    <a:pt x="160" y="2039"/>
                    <a:pt x="1" y="2110"/>
                    <a:pt x="1" y="2268"/>
                  </a:cubicBezTo>
                  <a:cubicBezTo>
                    <a:pt x="1" y="2428"/>
                    <a:pt x="158" y="2498"/>
                    <a:pt x="313" y="2566"/>
                  </a:cubicBezTo>
                  <a:cubicBezTo>
                    <a:pt x="336" y="2576"/>
                    <a:pt x="369" y="2591"/>
                    <a:pt x="397" y="2605"/>
                  </a:cubicBezTo>
                  <a:cubicBezTo>
                    <a:pt x="374" y="2628"/>
                    <a:pt x="348" y="2654"/>
                    <a:pt x="327" y="2674"/>
                  </a:cubicBezTo>
                  <a:cubicBezTo>
                    <a:pt x="208" y="2789"/>
                    <a:pt x="84" y="2907"/>
                    <a:pt x="139" y="3055"/>
                  </a:cubicBezTo>
                  <a:cubicBezTo>
                    <a:pt x="193" y="3203"/>
                    <a:pt x="365" y="3215"/>
                    <a:pt x="532" y="3227"/>
                  </a:cubicBezTo>
                  <a:cubicBezTo>
                    <a:pt x="559" y="3228"/>
                    <a:pt x="594" y="3231"/>
                    <a:pt x="627" y="3235"/>
                  </a:cubicBezTo>
                  <a:cubicBezTo>
                    <a:pt x="614" y="3265"/>
                    <a:pt x="596" y="3299"/>
                    <a:pt x="585" y="3322"/>
                  </a:cubicBezTo>
                  <a:cubicBezTo>
                    <a:pt x="512" y="3471"/>
                    <a:pt x="438" y="3626"/>
                    <a:pt x="538" y="3746"/>
                  </a:cubicBezTo>
                  <a:cubicBezTo>
                    <a:pt x="586" y="3803"/>
                    <a:pt x="648" y="3822"/>
                    <a:pt x="717" y="3822"/>
                  </a:cubicBezTo>
                  <a:cubicBezTo>
                    <a:pt x="794" y="3822"/>
                    <a:pt x="880" y="3798"/>
                    <a:pt x="965" y="3774"/>
                  </a:cubicBezTo>
                  <a:cubicBezTo>
                    <a:pt x="991" y="3766"/>
                    <a:pt x="1026" y="3756"/>
                    <a:pt x="1058" y="3749"/>
                  </a:cubicBezTo>
                  <a:lnTo>
                    <a:pt x="1058" y="3749"/>
                  </a:lnTo>
                  <a:cubicBezTo>
                    <a:pt x="1055" y="3781"/>
                    <a:pt x="1050" y="3818"/>
                    <a:pt x="1048" y="3844"/>
                  </a:cubicBezTo>
                  <a:cubicBezTo>
                    <a:pt x="1032" y="4010"/>
                    <a:pt x="1013" y="4181"/>
                    <a:pt x="1148" y="4260"/>
                  </a:cubicBezTo>
                  <a:cubicBezTo>
                    <a:pt x="1183" y="4280"/>
                    <a:pt x="1217" y="4288"/>
                    <a:pt x="1251" y="4288"/>
                  </a:cubicBezTo>
                  <a:cubicBezTo>
                    <a:pt x="1354" y="4288"/>
                    <a:pt x="1457" y="4214"/>
                    <a:pt x="1556" y="4140"/>
                  </a:cubicBezTo>
                  <a:cubicBezTo>
                    <a:pt x="1579" y="4125"/>
                    <a:pt x="1609" y="4103"/>
                    <a:pt x="1637" y="4084"/>
                  </a:cubicBezTo>
                  <a:cubicBezTo>
                    <a:pt x="1645" y="4115"/>
                    <a:pt x="1654" y="4150"/>
                    <a:pt x="1660" y="4176"/>
                  </a:cubicBezTo>
                  <a:cubicBezTo>
                    <a:pt x="1700" y="4337"/>
                    <a:pt x="1742" y="4505"/>
                    <a:pt x="1899" y="4533"/>
                  </a:cubicBezTo>
                  <a:cubicBezTo>
                    <a:pt x="1912" y="4535"/>
                    <a:pt x="1924" y="4536"/>
                    <a:pt x="1936" y="4536"/>
                  </a:cubicBezTo>
                  <a:cubicBezTo>
                    <a:pt x="2069" y="4536"/>
                    <a:pt x="2156" y="4406"/>
                    <a:pt x="2239" y="4282"/>
                  </a:cubicBezTo>
                  <a:cubicBezTo>
                    <a:pt x="2254" y="4259"/>
                    <a:pt x="2276" y="4226"/>
                    <a:pt x="2297" y="4199"/>
                  </a:cubicBezTo>
                  <a:cubicBezTo>
                    <a:pt x="2318" y="4226"/>
                    <a:pt x="2339" y="4259"/>
                    <a:pt x="2357" y="4282"/>
                  </a:cubicBezTo>
                  <a:cubicBezTo>
                    <a:pt x="2441" y="4407"/>
                    <a:pt x="2527" y="4537"/>
                    <a:pt x="2660" y="4537"/>
                  </a:cubicBezTo>
                  <a:cubicBezTo>
                    <a:pt x="2672" y="4537"/>
                    <a:pt x="2685" y="4536"/>
                    <a:pt x="2698" y="4533"/>
                  </a:cubicBezTo>
                  <a:cubicBezTo>
                    <a:pt x="2854" y="4505"/>
                    <a:pt x="2896" y="4337"/>
                    <a:pt x="2937" y="4176"/>
                  </a:cubicBezTo>
                  <a:cubicBezTo>
                    <a:pt x="2943" y="4150"/>
                    <a:pt x="2952" y="4114"/>
                    <a:pt x="2961" y="4084"/>
                  </a:cubicBezTo>
                  <a:cubicBezTo>
                    <a:pt x="2988" y="4103"/>
                    <a:pt x="3018" y="4125"/>
                    <a:pt x="3040" y="4140"/>
                  </a:cubicBezTo>
                  <a:cubicBezTo>
                    <a:pt x="3138" y="4214"/>
                    <a:pt x="3241" y="4289"/>
                    <a:pt x="3344" y="4289"/>
                  </a:cubicBezTo>
                  <a:cubicBezTo>
                    <a:pt x="3378" y="4289"/>
                    <a:pt x="3413" y="4280"/>
                    <a:pt x="3447" y="4260"/>
                  </a:cubicBezTo>
                  <a:cubicBezTo>
                    <a:pt x="3584" y="4181"/>
                    <a:pt x="3566" y="4010"/>
                    <a:pt x="3547" y="3844"/>
                  </a:cubicBezTo>
                  <a:cubicBezTo>
                    <a:pt x="3545" y="3817"/>
                    <a:pt x="3541" y="3781"/>
                    <a:pt x="3538" y="3749"/>
                  </a:cubicBezTo>
                  <a:lnTo>
                    <a:pt x="3538" y="3749"/>
                  </a:lnTo>
                  <a:cubicBezTo>
                    <a:pt x="3569" y="3756"/>
                    <a:pt x="3605" y="3767"/>
                    <a:pt x="3631" y="3774"/>
                  </a:cubicBezTo>
                  <a:cubicBezTo>
                    <a:pt x="3715" y="3798"/>
                    <a:pt x="3801" y="3822"/>
                    <a:pt x="3878" y="3822"/>
                  </a:cubicBezTo>
                  <a:cubicBezTo>
                    <a:pt x="3947" y="3822"/>
                    <a:pt x="4009" y="3803"/>
                    <a:pt x="4057" y="3746"/>
                  </a:cubicBezTo>
                  <a:cubicBezTo>
                    <a:pt x="4159" y="3626"/>
                    <a:pt x="4084" y="3471"/>
                    <a:pt x="4010" y="3322"/>
                  </a:cubicBezTo>
                  <a:cubicBezTo>
                    <a:pt x="3998" y="3297"/>
                    <a:pt x="3981" y="3265"/>
                    <a:pt x="3969" y="3235"/>
                  </a:cubicBezTo>
                  <a:cubicBezTo>
                    <a:pt x="4001" y="3231"/>
                    <a:pt x="4037" y="3228"/>
                    <a:pt x="4064" y="3227"/>
                  </a:cubicBezTo>
                  <a:cubicBezTo>
                    <a:pt x="4231" y="3216"/>
                    <a:pt x="4403" y="3203"/>
                    <a:pt x="4456" y="3055"/>
                  </a:cubicBezTo>
                  <a:cubicBezTo>
                    <a:pt x="4523" y="2876"/>
                    <a:pt x="4322" y="2736"/>
                    <a:pt x="4198" y="2605"/>
                  </a:cubicBezTo>
                  <a:cubicBezTo>
                    <a:pt x="4226" y="2591"/>
                    <a:pt x="4259" y="2576"/>
                    <a:pt x="4283" y="2566"/>
                  </a:cubicBezTo>
                  <a:cubicBezTo>
                    <a:pt x="4435" y="2498"/>
                    <a:pt x="4595" y="2428"/>
                    <a:pt x="4595" y="2268"/>
                  </a:cubicBezTo>
                  <a:cubicBezTo>
                    <a:pt x="4595" y="2110"/>
                    <a:pt x="4437" y="2039"/>
                    <a:pt x="4283" y="1971"/>
                  </a:cubicBezTo>
                  <a:cubicBezTo>
                    <a:pt x="4259" y="1961"/>
                    <a:pt x="4226" y="1946"/>
                    <a:pt x="4198" y="1932"/>
                  </a:cubicBezTo>
                  <a:cubicBezTo>
                    <a:pt x="4221" y="1908"/>
                    <a:pt x="4247" y="1882"/>
                    <a:pt x="4268" y="1862"/>
                  </a:cubicBezTo>
                  <a:cubicBezTo>
                    <a:pt x="4387" y="1748"/>
                    <a:pt x="4511" y="1630"/>
                    <a:pt x="4456" y="1482"/>
                  </a:cubicBezTo>
                  <a:cubicBezTo>
                    <a:pt x="4403" y="1333"/>
                    <a:pt x="4231" y="1322"/>
                    <a:pt x="4064" y="1309"/>
                  </a:cubicBezTo>
                  <a:cubicBezTo>
                    <a:pt x="4037" y="1308"/>
                    <a:pt x="4001" y="1306"/>
                    <a:pt x="3969" y="1302"/>
                  </a:cubicBezTo>
                  <a:cubicBezTo>
                    <a:pt x="3981" y="1272"/>
                    <a:pt x="3999" y="1239"/>
                    <a:pt x="4010" y="1215"/>
                  </a:cubicBezTo>
                  <a:cubicBezTo>
                    <a:pt x="4084" y="1065"/>
                    <a:pt x="4158" y="911"/>
                    <a:pt x="4057" y="791"/>
                  </a:cubicBezTo>
                  <a:cubicBezTo>
                    <a:pt x="4009" y="734"/>
                    <a:pt x="3947" y="715"/>
                    <a:pt x="3878" y="715"/>
                  </a:cubicBezTo>
                  <a:cubicBezTo>
                    <a:pt x="3801" y="715"/>
                    <a:pt x="3715" y="739"/>
                    <a:pt x="3631" y="763"/>
                  </a:cubicBezTo>
                  <a:cubicBezTo>
                    <a:pt x="3605" y="771"/>
                    <a:pt x="3569" y="780"/>
                    <a:pt x="3538" y="788"/>
                  </a:cubicBezTo>
                  <a:cubicBezTo>
                    <a:pt x="3541" y="755"/>
                    <a:pt x="3545" y="719"/>
                    <a:pt x="3547" y="693"/>
                  </a:cubicBezTo>
                  <a:cubicBezTo>
                    <a:pt x="3564" y="527"/>
                    <a:pt x="3583" y="357"/>
                    <a:pt x="3447" y="276"/>
                  </a:cubicBezTo>
                  <a:cubicBezTo>
                    <a:pt x="3413" y="257"/>
                    <a:pt x="3379" y="249"/>
                    <a:pt x="3345" y="249"/>
                  </a:cubicBezTo>
                  <a:cubicBezTo>
                    <a:pt x="3242" y="249"/>
                    <a:pt x="3139" y="324"/>
                    <a:pt x="3038" y="396"/>
                  </a:cubicBezTo>
                  <a:cubicBezTo>
                    <a:pt x="3016" y="412"/>
                    <a:pt x="2986" y="435"/>
                    <a:pt x="2959" y="453"/>
                  </a:cubicBezTo>
                  <a:cubicBezTo>
                    <a:pt x="2950" y="422"/>
                    <a:pt x="2941" y="387"/>
                    <a:pt x="2936" y="361"/>
                  </a:cubicBezTo>
                  <a:cubicBezTo>
                    <a:pt x="2895" y="200"/>
                    <a:pt x="2853" y="31"/>
                    <a:pt x="2697" y="4"/>
                  </a:cubicBezTo>
                  <a:cubicBezTo>
                    <a:pt x="2684" y="2"/>
                    <a:pt x="2671" y="1"/>
                    <a:pt x="2659" y="1"/>
                  </a:cubicBezTo>
                  <a:cubicBezTo>
                    <a:pt x="2527" y="1"/>
                    <a:pt x="2440" y="130"/>
                    <a:pt x="2357" y="255"/>
                  </a:cubicBezTo>
                  <a:cubicBezTo>
                    <a:pt x="2341" y="279"/>
                    <a:pt x="2318" y="311"/>
                    <a:pt x="2297" y="338"/>
                  </a:cubicBezTo>
                  <a:cubicBezTo>
                    <a:pt x="2276" y="311"/>
                    <a:pt x="2255" y="279"/>
                    <a:pt x="2239" y="255"/>
                  </a:cubicBezTo>
                  <a:cubicBezTo>
                    <a:pt x="2154" y="129"/>
                    <a:pt x="2067" y="1"/>
                    <a:pt x="19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11;p83">
              <a:extLst>
                <a:ext uri="{FF2B5EF4-FFF2-40B4-BE49-F238E27FC236}">
                  <a16:creationId xmlns:a16="http://schemas.microsoft.com/office/drawing/2014/main" id="{A298A7FC-63AA-0F59-E036-95E18FC198CB}"/>
                </a:ext>
              </a:extLst>
            </p:cNvPr>
            <p:cNvSpPr/>
            <p:nvPr/>
          </p:nvSpPr>
          <p:spPr>
            <a:xfrm>
              <a:off x="2200750" y="445350"/>
              <a:ext cx="7700" cy="11400"/>
            </a:xfrm>
            <a:custGeom>
              <a:avLst/>
              <a:gdLst/>
              <a:ahLst/>
              <a:cxnLst/>
              <a:rect l="l" t="t" r="r" b="b"/>
              <a:pathLst>
                <a:path w="308" h="456" extrusionOk="0">
                  <a:moveTo>
                    <a:pt x="154" y="1"/>
                  </a:moveTo>
                  <a:cubicBezTo>
                    <a:pt x="70" y="1"/>
                    <a:pt x="1" y="70"/>
                    <a:pt x="1" y="155"/>
                  </a:cubicBezTo>
                  <a:lnTo>
                    <a:pt x="1" y="302"/>
                  </a:lnTo>
                  <a:cubicBezTo>
                    <a:pt x="4" y="404"/>
                    <a:pt x="79" y="455"/>
                    <a:pt x="154" y="455"/>
                  </a:cubicBezTo>
                  <a:cubicBezTo>
                    <a:pt x="229" y="455"/>
                    <a:pt x="304" y="404"/>
                    <a:pt x="308" y="302"/>
                  </a:cubicBezTo>
                  <a:lnTo>
                    <a:pt x="308" y="155"/>
                  </a:lnTo>
                  <a:cubicBezTo>
                    <a:pt x="308" y="69"/>
                    <a:pt x="240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12;p83">
              <a:extLst>
                <a:ext uri="{FF2B5EF4-FFF2-40B4-BE49-F238E27FC236}">
                  <a16:creationId xmlns:a16="http://schemas.microsoft.com/office/drawing/2014/main" id="{2EAA51AB-7C7E-1DB5-EF9A-2A3D9414A67B}"/>
                </a:ext>
              </a:extLst>
            </p:cNvPr>
            <p:cNvSpPr/>
            <p:nvPr/>
          </p:nvSpPr>
          <p:spPr>
            <a:xfrm>
              <a:off x="2200750" y="500475"/>
              <a:ext cx="7700" cy="11350"/>
            </a:xfrm>
            <a:custGeom>
              <a:avLst/>
              <a:gdLst/>
              <a:ahLst/>
              <a:cxnLst/>
              <a:rect l="l" t="t" r="r" b="b"/>
              <a:pathLst>
                <a:path w="308" h="454" extrusionOk="0">
                  <a:moveTo>
                    <a:pt x="154" y="1"/>
                  </a:moveTo>
                  <a:cubicBezTo>
                    <a:pt x="70" y="1"/>
                    <a:pt x="1" y="69"/>
                    <a:pt x="1" y="154"/>
                  </a:cubicBezTo>
                  <a:lnTo>
                    <a:pt x="1" y="301"/>
                  </a:lnTo>
                  <a:cubicBezTo>
                    <a:pt x="4" y="403"/>
                    <a:pt x="79" y="454"/>
                    <a:pt x="154" y="454"/>
                  </a:cubicBezTo>
                  <a:cubicBezTo>
                    <a:pt x="229" y="454"/>
                    <a:pt x="304" y="403"/>
                    <a:pt x="308" y="301"/>
                  </a:cubicBezTo>
                  <a:lnTo>
                    <a:pt x="308" y="154"/>
                  </a:lnTo>
                  <a:cubicBezTo>
                    <a:pt x="308" y="69"/>
                    <a:pt x="240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13;p83">
              <a:extLst>
                <a:ext uri="{FF2B5EF4-FFF2-40B4-BE49-F238E27FC236}">
                  <a16:creationId xmlns:a16="http://schemas.microsoft.com/office/drawing/2014/main" id="{E617460A-EF3E-06D6-03E2-16C961918AEA}"/>
                </a:ext>
              </a:extLst>
            </p:cNvPr>
            <p:cNvSpPr/>
            <p:nvPr/>
          </p:nvSpPr>
          <p:spPr>
            <a:xfrm>
              <a:off x="2179600" y="453950"/>
              <a:ext cx="11025" cy="10300"/>
            </a:xfrm>
            <a:custGeom>
              <a:avLst/>
              <a:gdLst/>
              <a:ahLst/>
              <a:cxnLst/>
              <a:rect l="l" t="t" r="r" b="b"/>
              <a:pathLst>
                <a:path w="441" h="412" extrusionOk="0">
                  <a:moveTo>
                    <a:pt x="169" y="1"/>
                  </a:moveTo>
                  <a:cubicBezTo>
                    <a:pt x="129" y="1"/>
                    <a:pt x="90" y="16"/>
                    <a:pt x="60" y="46"/>
                  </a:cubicBezTo>
                  <a:cubicBezTo>
                    <a:pt x="1" y="106"/>
                    <a:pt x="1" y="203"/>
                    <a:pt x="60" y="262"/>
                  </a:cubicBezTo>
                  <a:lnTo>
                    <a:pt x="164" y="366"/>
                  </a:lnTo>
                  <a:cubicBezTo>
                    <a:pt x="195" y="397"/>
                    <a:pt x="234" y="412"/>
                    <a:pt x="273" y="412"/>
                  </a:cubicBezTo>
                  <a:cubicBezTo>
                    <a:pt x="312" y="412"/>
                    <a:pt x="351" y="397"/>
                    <a:pt x="381" y="366"/>
                  </a:cubicBezTo>
                  <a:cubicBezTo>
                    <a:pt x="441" y="307"/>
                    <a:pt x="441" y="210"/>
                    <a:pt x="381" y="150"/>
                  </a:cubicBezTo>
                  <a:lnTo>
                    <a:pt x="277" y="46"/>
                  </a:lnTo>
                  <a:cubicBezTo>
                    <a:pt x="247" y="16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014;p83">
              <a:extLst>
                <a:ext uri="{FF2B5EF4-FFF2-40B4-BE49-F238E27FC236}">
                  <a16:creationId xmlns:a16="http://schemas.microsoft.com/office/drawing/2014/main" id="{2F8D8725-7174-D49F-DBD1-376DD829A14A}"/>
                </a:ext>
              </a:extLst>
            </p:cNvPr>
            <p:cNvSpPr/>
            <p:nvPr/>
          </p:nvSpPr>
          <p:spPr>
            <a:xfrm>
              <a:off x="2218600" y="492925"/>
              <a:ext cx="11025" cy="10275"/>
            </a:xfrm>
            <a:custGeom>
              <a:avLst/>
              <a:gdLst/>
              <a:ahLst/>
              <a:cxnLst/>
              <a:rect l="l" t="t" r="r" b="b"/>
              <a:pathLst>
                <a:path w="441" h="411" extrusionOk="0">
                  <a:moveTo>
                    <a:pt x="168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0" y="105"/>
                    <a:pt x="0" y="201"/>
                    <a:pt x="60" y="262"/>
                  </a:cubicBezTo>
                  <a:lnTo>
                    <a:pt x="164" y="366"/>
                  </a:lnTo>
                  <a:cubicBezTo>
                    <a:pt x="195" y="396"/>
                    <a:pt x="234" y="411"/>
                    <a:pt x="273" y="411"/>
                  </a:cubicBezTo>
                  <a:cubicBezTo>
                    <a:pt x="312" y="411"/>
                    <a:pt x="351" y="396"/>
                    <a:pt x="381" y="366"/>
                  </a:cubicBezTo>
                  <a:cubicBezTo>
                    <a:pt x="441" y="306"/>
                    <a:pt x="441" y="210"/>
                    <a:pt x="381" y="149"/>
                  </a:cubicBezTo>
                  <a:lnTo>
                    <a:pt x="277" y="45"/>
                  </a:lnTo>
                  <a:cubicBezTo>
                    <a:pt x="247" y="15"/>
                    <a:pt x="208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015;p83">
              <a:extLst>
                <a:ext uri="{FF2B5EF4-FFF2-40B4-BE49-F238E27FC236}">
                  <a16:creationId xmlns:a16="http://schemas.microsoft.com/office/drawing/2014/main" id="{927D182D-DB11-70F0-9FEF-7898E0B68195}"/>
                </a:ext>
              </a:extLst>
            </p:cNvPr>
            <p:cNvSpPr/>
            <p:nvPr/>
          </p:nvSpPr>
          <p:spPr>
            <a:xfrm>
              <a:off x="2170100" y="474725"/>
              <a:ext cx="12650" cy="7700"/>
            </a:xfrm>
            <a:custGeom>
              <a:avLst/>
              <a:gdLst/>
              <a:ahLst/>
              <a:cxnLst/>
              <a:rect l="l" t="t" r="r" b="b"/>
              <a:pathLst>
                <a:path w="506" h="308" extrusionOk="0">
                  <a:moveTo>
                    <a:pt x="204" y="1"/>
                  </a:moveTo>
                  <a:cubicBezTo>
                    <a:pt x="1" y="8"/>
                    <a:pt x="1" y="301"/>
                    <a:pt x="204" y="308"/>
                  </a:cubicBezTo>
                  <a:lnTo>
                    <a:pt x="351" y="308"/>
                  </a:lnTo>
                  <a:cubicBezTo>
                    <a:pt x="352" y="308"/>
                    <a:pt x="353" y="308"/>
                    <a:pt x="353" y="308"/>
                  </a:cubicBezTo>
                  <a:cubicBezTo>
                    <a:pt x="437" y="308"/>
                    <a:pt x="506" y="239"/>
                    <a:pt x="506" y="155"/>
                  </a:cubicBezTo>
                  <a:cubicBezTo>
                    <a:pt x="506" y="71"/>
                    <a:pt x="436" y="1"/>
                    <a:pt x="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016;p83">
              <a:extLst>
                <a:ext uri="{FF2B5EF4-FFF2-40B4-BE49-F238E27FC236}">
                  <a16:creationId xmlns:a16="http://schemas.microsoft.com/office/drawing/2014/main" id="{85FE44E6-92AC-291C-0BCB-AA5BADCD46D4}"/>
                </a:ext>
              </a:extLst>
            </p:cNvPr>
            <p:cNvSpPr/>
            <p:nvPr/>
          </p:nvSpPr>
          <p:spPr>
            <a:xfrm>
              <a:off x="2225200" y="474725"/>
              <a:ext cx="12650" cy="7700"/>
            </a:xfrm>
            <a:custGeom>
              <a:avLst/>
              <a:gdLst/>
              <a:ahLst/>
              <a:cxnLst/>
              <a:rect l="l" t="t" r="r" b="b"/>
              <a:pathLst>
                <a:path w="506" h="308" extrusionOk="0">
                  <a:moveTo>
                    <a:pt x="204" y="1"/>
                  </a:moveTo>
                  <a:cubicBezTo>
                    <a:pt x="0" y="8"/>
                    <a:pt x="0" y="301"/>
                    <a:pt x="204" y="308"/>
                  </a:cubicBezTo>
                  <a:lnTo>
                    <a:pt x="352" y="308"/>
                  </a:lnTo>
                  <a:cubicBezTo>
                    <a:pt x="353" y="308"/>
                    <a:pt x="353" y="308"/>
                    <a:pt x="354" y="308"/>
                  </a:cubicBezTo>
                  <a:cubicBezTo>
                    <a:pt x="438" y="308"/>
                    <a:pt x="505" y="239"/>
                    <a:pt x="505" y="155"/>
                  </a:cubicBezTo>
                  <a:cubicBezTo>
                    <a:pt x="505" y="71"/>
                    <a:pt x="437" y="1"/>
                    <a:pt x="3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017;p83">
              <a:extLst>
                <a:ext uri="{FF2B5EF4-FFF2-40B4-BE49-F238E27FC236}">
                  <a16:creationId xmlns:a16="http://schemas.microsoft.com/office/drawing/2014/main" id="{FD859215-DA4B-5158-54BA-5EE322F0A96E}"/>
                </a:ext>
              </a:extLst>
            </p:cNvPr>
            <p:cNvSpPr/>
            <p:nvPr/>
          </p:nvSpPr>
          <p:spPr>
            <a:xfrm>
              <a:off x="2179600" y="492950"/>
              <a:ext cx="11025" cy="10250"/>
            </a:xfrm>
            <a:custGeom>
              <a:avLst/>
              <a:gdLst/>
              <a:ahLst/>
              <a:cxnLst/>
              <a:rect l="l" t="t" r="r" b="b"/>
              <a:pathLst>
                <a:path w="441" h="410" extrusionOk="0">
                  <a:moveTo>
                    <a:pt x="273" y="0"/>
                  </a:moveTo>
                  <a:cubicBezTo>
                    <a:pt x="234" y="0"/>
                    <a:pt x="195" y="15"/>
                    <a:pt x="164" y="44"/>
                  </a:cubicBezTo>
                  <a:lnTo>
                    <a:pt x="60" y="148"/>
                  </a:lnTo>
                  <a:cubicBezTo>
                    <a:pt x="1" y="209"/>
                    <a:pt x="1" y="305"/>
                    <a:pt x="60" y="365"/>
                  </a:cubicBezTo>
                  <a:cubicBezTo>
                    <a:pt x="90" y="395"/>
                    <a:pt x="129" y="410"/>
                    <a:pt x="169" y="410"/>
                  </a:cubicBezTo>
                  <a:cubicBezTo>
                    <a:pt x="208" y="410"/>
                    <a:pt x="247" y="395"/>
                    <a:pt x="277" y="365"/>
                  </a:cubicBezTo>
                  <a:lnTo>
                    <a:pt x="381" y="261"/>
                  </a:lnTo>
                  <a:cubicBezTo>
                    <a:pt x="441" y="200"/>
                    <a:pt x="441" y="104"/>
                    <a:pt x="381" y="44"/>
                  </a:cubicBezTo>
                  <a:cubicBezTo>
                    <a:pt x="351" y="15"/>
                    <a:pt x="312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018;p83">
              <a:extLst>
                <a:ext uri="{FF2B5EF4-FFF2-40B4-BE49-F238E27FC236}">
                  <a16:creationId xmlns:a16="http://schemas.microsoft.com/office/drawing/2014/main" id="{95A6A55C-0B07-2A88-5C18-4346BC844260}"/>
                </a:ext>
              </a:extLst>
            </p:cNvPr>
            <p:cNvSpPr/>
            <p:nvPr/>
          </p:nvSpPr>
          <p:spPr>
            <a:xfrm>
              <a:off x="2218550" y="453975"/>
              <a:ext cx="11050" cy="10300"/>
            </a:xfrm>
            <a:custGeom>
              <a:avLst/>
              <a:gdLst/>
              <a:ahLst/>
              <a:cxnLst/>
              <a:rect l="l" t="t" r="r" b="b"/>
              <a:pathLst>
                <a:path w="442" h="412" extrusionOk="0">
                  <a:moveTo>
                    <a:pt x="273" y="1"/>
                  </a:moveTo>
                  <a:cubicBezTo>
                    <a:pt x="234" y="1"/>
                    <a:pt x="195" y="16"/>
                    <a:pt x="165" y="46"/>
                  </a:cubicBezTo>
                  <a:lnTo>
                    <a:pt x="61" y="150"/>
                  </a:lnTo>
                  <a:cubicBezTo>
                    <a:pt x="0" y="210"/>
                    <a:pt x="0" y="307"/>
                    <a:pt x="61" y="366"/>
                  </a:cubicBezTo>
                  <a:cubicBezTo>
                    <a:pt x="91" y="396"/>
                    <a:pt x="130" y="411"/>
                    <a:pt x="169" y="411"/>
                  </a:cubicBezTo>
                  <a:cubicBezTo>
                    <a:pt x="208" y="411"/>
                    <a:pt x="248" y="397"/>
                    <a:pt x="277" y="366"/>
                  </a:cubicBezTo>
                  <a:lnTo>
                    <a:pt x="381" y="262"/>
                  </a:lnTo>
                  <a:cubicBezTo>
                    <a:pt x="442" y="203"/>
                    <a:pt x="442" y="106"/>
                    <a:pt x="381" y="46"/>
                  </a:cubicBezTo>
                  <a:cubicBezTo>
                    <a:pt x="352" y="16"/>
                    <a:pt x="312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019;p83">
              <a:extLst>
                <a:ext uri="{FF2B5EF4-FFF2-40B4-BE49-F238E27FC236}">
                  <a16:creationId xmlns:a16="http://schemas.microsoft.com/office/drawing/2014/main" id="{16AFCF12-EE3D-0D4B-797B-3FC5B40A74B4}"/>
                </a:ext>
              </a:extLst>
            </p:cNvPr>
            <p:cNvSpPr/>
            <p:nvPr/>
          </p:nvSpPr>
          <p:spPr>
            <a:xfrm>
              <a:off x="2209725" y="538575"/>
              <a:ext cx="161625" cy="144525"/>
            </a:xfrm>
            <a:custGeom>
              <a:avLst/>
              <a:gdLst/>
              <a:ahLst/>
              <a:cxnLst/>
              <a:rect l="l" t="t" r="r" b="b"/>
              <a:pathLst>
                <a:path w="6465" h="5781" extrusionOk="0">
                  <a:moveTo>
                    <a:pt x="4405" y="5125"/>
                  </a:moveTo>
                  <a:cubicBezTo>
                    <a:pt x="4698" y="5125"/>
                    <a:pt x="5089" y="5125"/>
                    <a:pt x="5219" y="5173"/>
                  </a:cubicBezTo>
                  <a:cubicBezTo>
                    <a:pt x="5145" y="5274"/>
                    <a:pt x="4828" y="5474"/>
                    <a:pt x="4386" y="5474"/>
                  </a:cubicBezTo>
                  <a:cubicBezTo>
                    <a:pt x="3946" y="5474"/>
                    <a:pt x="3630" y="5272"/>
                    <a:pt x="3555" y="5173"/>
                  </a:cubicBezTo>
                  <a:cubicBezTo>
                    <a:pt x="3681" y="5126"/>
                    <a:pt x="4062" y="5125"/>
                    <a:pt x="4354" y="5125"/>
                  </a:cubicBezTo>
                  <a:close/>
                  <a:moveTo>
                    <a:pt x="1709" y="1"/>
                  </a:moveTo>
                  <a:cubicBezTo>
                    <a:pt x="1666" y="1"/>
                    <a:pt x="1624" y="18"/>
                    <a:pt x="1593" y="53"/>
                  </a:cubicBezTo>
                  <a:cubicBezTo>
                    <a:pt x="1" y="1880"/>
                    <a:pt x="988" y="4551"/>
                    <a:pt x="3243" y="5220"/>
                  </a:cubicBezTo>
                  <a:cubicBezTo>
                    <a:pt x="3317" y="5512"/>
                    <a:pt x="3847" y="5780"/>
                    <a:pt x="4386" y="5780"/>
                  </a:cubicBezTo>
                  <a:cubicBezTo>
                    <a:pt x="4927" y="5780"/>
                    <a:pt x="5456" y="5512"/>
                    <a:pt x="5531" y="5220"/>
                  </a:cubicBezTo>
                  <a:cubicBezTo>
                    <a:pt x="5826" y="5129"/>
                    <a:pt x="6108" y="5001"/>
                    <a:pt x="6369" y="4842"/>
                  </a:cubicBezTo>
                  <a:cubicBezTo>
                    <a:pt x="6441" y="4798"/>
                    <a:pt x="6465" y="4704"/>
                    <a:pt x="6420" y="4631"/>
                  </a:cubicBezTo>
                  <a:cubicBezTo>
                    <a:pt x="6391" y="4584"/>
                    <a:pt x="6341" y="4559"/>
                    <a:pt x="6290" y="4559"/>
                  </a:cubicBezTo>
                  <a:cubicBezTo>
                    <a:pt x="6262" y="4559"/>
                    <a:pt x="6234" y="4566"/>
                    <a:pt x="6209" y="4582"/>
                  </a:cubicBezTo>
                  <a:cubicBezTo>
                    <a:pt x="5963" y="4732"/>
                    <a:pt x="5698" y="4850"/>
                    <a:pt x="5418" y="4935"/>
                  </a:cubicBezTo>
                  <a:cubicBezTo>
                    <a:pt x="5318" y="4869"/>
                    <a:pt x="5179" y="4851"/>
                    <a:pt x="5119" y="4843"/>
                  </a:cubicBezTo>
                  <a:cubicBezTo>
                    <a:pt x="4932" y="4821"/>
                    <a:pt x="4688" y="4821"/>
                    <a:pt x="4405" y="4821"/>
                  </a:cubicBezTo>
                  <a:lnTo>
                    <a:pt x="4368" y="4821"/>
                  </a:lnTo>
                  <a:cubicBezTo>
                    <a:pt x="4086" y="4821"/>
                    <a:pt x="3842" y="4821"/>
                    <a:pt x="3655" y="4843"/>
                  </a:cubicBezTo>
                  <a:cubicBezTo>
                    <a:pt x="3593" y="4851"/>
                    <a:pt x="3455" y="4869"/>
                    <a:pt x="3355" y="4935"/>
                  </a:cubicBezTo>
                  <a:cubicBezTo>
                    <a:pt x="2722" y="4743"/>
                    <a:pt x="2156" y="4369"/>
                    <a:pt x="1757" y="3877"/>
                  </a:cubicBezTo>
                  <a:cubicBezTo>
                    <a:pt x="883" y="2829"/>
                    <a:pt x="912" y="1274"/>
                    <a:pt x="1825" y="256"/>
                  </a:cubicBezTo>
                  <a:cubicBezTo>
                    <a:pt x="1881" y="191"/>
                    <a:pt x="1874" y="95"/>
                    <a:pt x="1809" y="39"/>
                  </a:cubicBezTo>
                  <a:cubicBezTo>
                    <a:pt x="1780" y="13"/>
                    <a:pt x="1744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020;p83">
              <a:extLst>
                <a:ext uri="{FF2B5EF4-FFF2-40B4-BE49-F238E27FC236}">
                  <a16:creationId xmlns:a16="http://schemas.microsoft.com/office/drawing/2014/main" id="{761BD72D-F550-BBE0-EFC5-723D6A1F134D}"/>
                </a:ext>
              </a:extLst>
            </p:cNvPr>
            <p:cNvSpPr/>
            <p:nvPr/>
          </p:nvSpPr>
          <p:spPr>
            <a:xfrm>
              <a:off x="2261200" y="498125"/>
              <a:ext cx="160425" cy="151225"/>
            </a:xfrm>
            <a:custGeom>
              <a:avLst/>
              <a:gdLst/>
              <a:ahLst/>
              <a:cxnLst/>
              <a:rect l="l" t="t" r="r" b="b"/>
              <a:pathLst>
                <a:path w="6417" h="6049" extrusionOk="0">
                  <a:moveTo>
                    <a:pt x="2327" y="310"/>
                  </a:moveTo>
                  <a:cubicBezTo>
                    <a:pt x="2655" y="310"/>
                    <a:pt x="2982" y="409"/>
                    <a:pt x="3159" y="606"/>
                  </a:cubicBezTo>
                  <a:cubicBezTo>
                    <a:pt x="3030" y="654"/>
                    <a:pt x="2639" y="654"/>
                    <a:pt x="2346" y="654"/>
                  </a:cubicBezTo>
                  <a:lnTo>
                    <a:pt x="2309" y="654"/>
                  </a:lnTo>
                  <a:cubicBezTo>
                    <a:pt x="2016" y="654"/>
                    <a:pt x="1625" y="654"/>
                    <a:pt x="1496" y="606"/>
                  </a:cubicBezTo>
                  <a:cubicBezTo>
                    <a:pt x="1673" y="408"/>
                    <a:pt x="2000" y="310"/>
                    <a:pt x="2327" y="310"/>
                  </a:cubicBezTo>
                  <a:close/>
                  <a:moveTo>
                    <a:pt x="2327" y="1"/>
                  </a:moveTo>
                  <a:cubicBezTo>
                    <a:pt x="1756" y="1"/>
                    <a:pt x="1195" y="300"/>
                    <a:pt x="1174" y="612"/>
                  </a:cubicBezTo>
                  <a:cubicBezTo>
                    <a:pt x="778" y="736"/>
                    <a:pt x="411" y="921"/>
                    <a:pt x="83" y="1165"/>
                  </a:cubicBezTo>
                  <a:cubicBezTo>
                    <a:pt x="15" y="1216"/>
                    <a:pt x="0" y="1311"/>
                    <a:pt x="51" y="1379"/>
                  </a:cubicBezTo>
                  <a:cubicBezTo>
                    <a:pt x="82" y="1419"/>
                    <a:pt x="128" y="1441"/>
                    <a:pt x="175" y="1441"/>
                  </a:cubicBezTo>
                  <a:cubicBezTo>
                    <a:pt x="207" y="1441"/>
                    <a:pt x="238" y="1431"/>
                    <a:pt x="265" y="1410"/>
                  </a:cubicBezTo>
                  <a:cubicBezTo>
                    <a:pt x="590" y="1169"/>
                    <a:pt x="957" y="990"/>
                    <a:pt x="1355" y="877"/>
                  </a:cubicBezTo>
                  <a:cubicBezTo>
                    <a:pt x="1444" y="917"/>
                    <a:pt x="1545" y="929"/>
                    <a:pt x="1595" y="936"/>
                  </a:cubicBezTo>
                  <a:cubicBezTo>
                    <a:pt x="1781" y="959"/>
                    <a:pt x="2027" y="959"/>
                    <a:pt x="2308" y="959"/>
                  </a:cubicBezTo>
                  <a:lnTo>
                    <a:pt x="2363" y="959"/>
                  </a:lnTo>
                  <a:cubicBezTo>
                    <a:pt x="2638" y="959"/>
                    <a:pt x="2875" y="959"/>
                    <a:pt x="3058" y="936"/>
                  </a:cubicBezTo>
                  <a:cubicBezTo>
                    <a:pt x="3109" y="929"/>
                    <a:pt x="3208" y="916"/>
                    <a:pt x="3298" y="877"/>
                  </a:cubicBezTo>
                  <a:cubicBezTo>
                    <a:pt x="5519" y="1484"/>
                    <a:pt x="6416" y="4137"/>
                    <a:pt x="4687" y="5784"/>
                  </a:cubicBezTo>
                  <a:cubicBezTo>
                    <a:pt x="4626" y="5844"/>
                    <a:pt x="4623" y="5940"/>
                    <a:pt x="4682" y="6001"/>
                  </a:cubicBezTo>
                  <a:cubicBezTo>
                    <a:pt x="4712" y="6033"/>
                    <a:pt x="4752" y="6049"/>
                    <a:pt x="4793" y="6049"/>
                  </a:cubicBezTo>
                  <a:cubicBezTo>
                    <a:pt x="4830" y="6049"/>
                    <a:pt x="4868" y="6035"/>
                    <a:pt x="4898" y="6007"/>
                  </a:cubicBezTo>
                  <a:cubicBezTo>
                    <a:pt x="6110" y="4893"/>
                    <a:pt x="6243" y="2993"/>
                    <a:pt x="5184" y="1745"/>
                  </a:cubicBezTo>
                  <a:cubicBezTo>
                    <a:pt x="4753" y="1223"/>
                    <a:pt x="4152" y="822"/>
                    <a:pt x="3480" y="612"/>
                  </a:cubicBezTo>
                  <a:cubicBezTo>
                    <a:pt x="3461" y="300"/>
                    <a:pt x="2900" y="1"/>
                    <a:pt x="2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021;p83">
              <a:extLst>
                <a:ext uri="{FF2B5EF4-FFF2-40B4-BE49-F238E27FC236}">
                  <a16:creationId xmlns:a16="http://schemas.microsoft.com/office/drawing/2014/main" id="{1D2B136C-2355-E607-F44B-78FBFFE14538}"/>
                </a:ext>
              </a:extLst>
            </p:cNvPr>
            <p:cNvSpPr/>
            <p:nvPr/>
          </p:nvSpPr>
          <p:spPr>
            <a:xfrm>
              <a:off x="2261800" y="570300"/>
              <a:ext cx="8500" cy="10325"/>
            </a:xfrm>
            <a:custGeom>
              <a:avLst/>
              <a:gdLst/>
              <a:ahLst/>
              <a:cxnLst/>
              <a:rect l="l" t="t" r="r" b="b"/>
              <a:pathLst>
                <a:path w="340" h="413" extrusionOk="0">
                  <a:moveTo>
                    <a:pt x="176" y="0"/>
                  </a:moveTo>
                  <a:cubicBezTo>
                    <a:pt x="98" y="0"/>
                    <a:pt x="33" y="56"/>
                    <a:pt x="22" y="134"/>
                  </a:cubicBezTo>
                  <a:cubicBezTo>
                    <a:pt x="17" y="169"/>
                    <a:pt x="13" y="205"/>
                    <a:pt x="10" y="241"/>
                  </a:cubicBezTo>
                  <a:cubicBezTo>
                    <a:pt x="0" y="325"/>
                    <a:pt x="60" y="401"/>
                    <a:pt x="145" y="411"/>
                  </a:cubicBezTo>
                  <a:cubicBezTo>
                    <a:pt x="151" y="412"/>
                    <a:pt x="157" y="412"/>
                    <a:pt x="163" y="412"/>
                  </a:cubicBezTo>
                  <a:cubicBezTo>
                    <a:pt x="238" y="412"/>
                    <a:pt x="306" y="353"/>
                    <a:pt x="314" y="275"/>
                  </a:cubicBezTo>
                  <a:cubicBezTo>
                    <a:pt x="319" y="242"/>
                    <a:pt x="323" y="208"/>
                    <a:pt x="328" y="176"/>
                  </a:cubicBezTo>
                  <a:cubicBezTo>
                    <a:pt x="339" y="93"/>
                    <a:pt x="281" y="14"/>
                    <a:pt x="198" y="2"/>
                  </a:cubicBezTo>
                  <a:cubicBezTo>
                    <a:pt x="190" y="1"/>
                    <a:pt x="183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022;p83">
              <a:extLst>
                <a:ext uri="{FF2B5EF4-FFF2-40B4-BE49-F238E27FC236}">
                  <a16:creationId xmlns:a16="http://schemas.microsoft.com/office/drawing/2014/main" id="{5C9C54B9-EFBB-DE64-B242-04560241FCD2}"/>
                </a:ext>
              </a:extLst>
            </p:cNvPr>
            <p:cNvSpPr/>
            <p:nvPr/>
          </p:nvSpPr>
          <p:spPr>
            <a:xfrm>
              <a:off x="2261375" y="588425"/>
              <a:ext cx="8025" cy="10300"/>
            </a:xfrm>
            <a:custGeom>
              <a:avLst/>
              <a:gdLst/>
              <a:ahLst/>
              <a:cxnLst/>
              <a:rect l="l" t="t" r="r" b="b"/>
              <a:pathLst>
                <a:path w="321" h="412" extrusionOk="0">
                  <a:moveTo>
                    <a:pt x="154" y="1"/>
                  </a:moveTo>
                  <a:cubicBezTo>
                    <a:pt x="153" y="1"/>
                    <a:pt x="151" y="1"/>
                    <a:pt x="150" y="1"/>
                  </a:cubicBezTo>
                  <a:cubicBezTo>
                    <a:pt x="65" y="5"/>
                    <a:pt x="1" y="75"/>
                    <a:pt x="3" y="161"/>
                  </a:cubicBezTo>
                  <a:cubicBezTo>
                    <a:pt x="4" y="197"/>
                    <a:pt x="7" y="234"/>
                    <a:pt x="9" y="268"/>
                  </a:cubicBezTo>
                  <a:cubicBezTo>
                    <a:pt x="14" y="350"/>
                    <a:pt x="83" y="411"/>
                    <a:pt x="161" y="411"/>
                  </a:cubicBezTo>
                  <a:cubicBezTo>
                    <a:pt x="165" y="411"/>
                    <a:pt x="169" y="411"/>
                    <a:pt x="173" y="411"/>
                  </a:cubicBezTo>
                  <a:cubicBezTo>
                    <a:pt x="257" y="406"/>
                    <a:pt x="321" y="333"/>
                    <a:pt x="315" y="247"/>
                  </a:cubicBezTo>
                  <a:cubicBezTo>
                    <a:pt x="312" y="215"/>
                    <a:pt x="311" y="181"/>
                    <a:pt x="310" y="148"/>
                  </a:cubicBezTo>
                  <a:cubicBezTo>
                    <a:pt x="305" y="65"/>
                    <a:pt x="238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023;p83">
              <a:extLst>
                <a:ext uri="{FF2B5EF4-FFF2-40B4-BE49-F238E27FC236}">
                  <a16:creationId xmlns:a16="http://schemas.microsoft.com/office/drawing/2014/main" id="{13601EB7-7AF1-C894-45F1-D8E0CA288CE6}"/>
                </a:ext>
              </a:extLst>
            </p:cNvPr>
            <p:cNvSpPr/>
            <p:nvPr/>
          </p:nvSpPr>
          <p:spPr>
            <a:xfrm>
              <a:off x="2265300" y="552700"/>
              <a:ext cx="9450" cy="10150"/>
            </a:xfrm>
            <a:custGeom>
              <a:avLst/>
              <a:gdLst/>
              <a:ahLst/>
              <a:cxnLst/>
              <a:rect l="l" t="t" r="r" b="b"/>
              <a:pathLst>
                <a:path w="378" h="406" extrusionOk="0">
                  <a:moveTo>
                    <a:pt x="205" y="1"/>
                  </a:moveTo>
                  <a:cubicBezTo>
                    <a:pt x="142" y="1"/>
                    <a:pt x="84" y="40"/>
                    <a:pt x="61" y="103"/>
                  </a:cubicBezTo>
                  <a:cubicBezTo>
                    <a:pt x="49" y="136"/>
                    <a:pt x="38" y="172"/>
                    <a:pt x="26" y="205"/>
                  </a:cubicBezTo>
                  <a:cubicBezTo>
                    <a:pt x="0" y="286"/>
                    <a:pt x="44" y="372"/>
                    <a:pt x="125" y="398"/>
                  </a:cubicBezTo>
                  <a:cubicBezTo>
                    <a:pt x="141" y="403"/>
                    <a:pt x="157" y="406"/>
                    <a:pt x="172" y="406"/>
                  </a:cubicBezTo>
                  <a:cubicBezTo>
                    <a:pt x="236" y="406"/>
                    <a:pt x="297" y="365"/>
                    <a:pt x="318" y="299"/>
                  </a:cubicBezTo>
                  <a:lnTo>
                    <a:pt x="350" y="205"/>
                  </a:lnTo>
                  <a:cubicBezTo>
                    <a:pt x="378" y="126"/>
                    <a:pt x="336" y="38"/>
                    <a:pt x="257" y="10"/>
                  </a:cubicBezTo>
                  <a:cubicBezTo>
                    <a:pt x="240" y="4"/>
                    <a:pt x="222" y="1"/>
                    <a:pt x="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024;p83">
              <a:extLst>
                <a:ext uri="{FF2B5EF4-FFF2-40B4-BE49-F238E27FC236}">
                  <a16:creationId xmlns:a16="http://schemas.microsoft.com/office/drawing/2014/main" id="{A73F3005-E581-287E-E0A4-742A9CF27B77}"/>
                </a:ext>
              </a:extLst>
            </p:cNvPr>
            <p:cNvSpPr/>
            <p:nvPr/>
          </p:nvSpPr>
          <p:spPr>
            <a:xfrm>
              <a:off x="2263450" y="606400"/>
              <a:ext cx="9125" cy="10225"/>
            </a:xfrm>
            <a:custGeom>
              <a:avLst/>
              <a:gdLst/>
              <a:ahLst/>
              <a:cxnLst/>
              <a:rect l="l" t="t" r="r" b="b"/>
              <a:pathLst>
                <a:path w="365" h="409" extrusionOk="0">
                  <a:moveTo>
                    <a:pt x="170" y="1"/>
                  </a:moveTo>
                  <a:cubicBezTo>
                    <a:pt x="158" y="1"/>
                    <a:pt x="147" y="2"/>
                    <a:pt x="135" y="5"/>
                  </a:cubicBezTo>
                  <a:cubicBezTo>
                    <a:pt x="52" y="24"/>
                    <a:pt x="0" y="106"/>
                    <a:pt x="20" y="189"/>
                  </a:cubicBezTo>
                  <a:cubicBezTo>
                    <a:pt x="28" y="223"/>
                    <a:pt x="38" y="259"/>
                    <a:pt x="46" y="294"/>
                  </a:cubicBezTo>
                  <a:cubicBezTo>
                    <a:pt x="64" y="364"/>
                    <a:pt x="129" y="409"/>
                    <a:pt x="196" y="409"/>
                  </a:cubicBezTo>
                  <a:cubicBezTo>
                    <a:pt x="209" y="409"/>
                    <a:pt x="221" y="407"/>
                    <a:pt x="234" y="404"/>
                  </a:cubicBezTo>
                  <a:cubicBezTo>
                    <a:pt x="315" y="382"/>
                    <a:pt x="364" y="298"/>
                    <a:pt x="342" y="216"/>
                  </a:cubicBezTo>
                  <a:cubicBezTo>
                    <a:pt x="335" y="185"/>
                    <a:pt x="326" y="152"/>
                    <a:pt x="318" y="119"/>
                  </a:cubicBezTo>
                  <a:cubicBezTo>
                    <a:pt x="302" y="49"/>
                    <a:pt x="240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6025;p83">
              <a:extLst>
                <a:ext uri="{FF2B5EF4-FFF2-40B4-BE49-F238E27FC236}">
                  <a16:creationId xmlns:a16="http://schemas.microsoft.com/office/drawing/2014/main" id="{9CA1E4F6-ABD9-48E5-5204-CD1AD7F5114F}"/>
                </a:ext>
              </a:extLst>
            </p:cNvPr>
            <p:cNvSpPr/>
            <p:nvPr/>
          </p:nvSpPr>
          <p:spPr>
            <a:xfrm>
              <a:off x="2272875" y="536625"/>
              <a:ext cx="10200" cy="9825"/>
            </a:xfrm>
            <a:custGeom>
              <a:avLst/>
              <a:gdLst/>
              <a:ahLst/>
              <a:cxnLst/>
              <a:rect l="l" t="t" r="r" b="b"/>
              <a:pathLst>
                <a:path w="408" h="393" extrusionOk="0">
                  <a:moveTo>
                    <a:pt x="234" y="0"/>
                  </a:moveTo>
                  <a:cubicBezTo>
                    <a:pt x="187" y="0"/>
                    <a:pt x="140" y="22"/>
                    <a:pt x="110" y="63"/>
                  </a:cubicBezTo>
                  <a:cubicBezTo>
                    <a:pt x="90" y="94"/>
                    <a:pt x="67" y="123"/>
                    <a:pt x="48" y="154"/>
                  </a:cubicBezTo>
                  <a:cubicBezTo>
                    <a:pt x="1" y="225"/>
                    <a:pt x="22" y="320"/>
                    <a:pt x="92" y="367"/>
                  </a:cubicBezTo>
                  <a:cubicBezTo>
                    <a:pt x="118" y="384"/>
                    <a:pt x="147" y="392"/>
                    <a:pt x="176" y="392"/>
                  </a:cubicBezTo>
                  <a:cubicBezTo>
                    <a:pt x="226" y="392"/>
                    <a:pt x="275" y="368"/>
                    <a:pt x="304" y="323"/>
                  </a:cubicBezTo>
                  <a:cubicBezTo>
                    <a:pt x="323" y="295"/>
                    <a:pt x="341" y="269"/>
                    <a:pt x="359" y="243"/>
                  </a:cubicBezTo>
                  <a:cubicBezTo>
                    <a:pt x="408" y="175"/>
                    <a:pt x="393" y="80"/>
                    <a:pt x="324" y="29"/>
                  </a:cubicBezTo>
                  <a:cubicBezTo>
                    <a:pt x="297" y="10"/>
                    <a:pt x="265" y="0"/>
                    <a:pt x="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6026;p83">
              <a:extLst>
                <a:ext uri="{FF2B5EF4-FFF2-40B4-BE49-F238E27FC236}">
                  <a16:creationId xmlns:a16="http://schemas.microsoft.com/office/drawing/2014/main" id="{9AAA396D-ABD1-8B6E-F12E-C6C889CF86BB}"/>
                </a:ext>
              </a:extLst>
            </p:cNvPr>
            <p:cNvSpPr/>
            <p:nvPr/>
          </p:nvSpPr>
          <p:spPr>
            <a:xfrm>
              <a:off x="2278800" y="638175"/>
              <a:ext cx="11625" cy="9450"/>
            </a:xfrm>
            <a:custGeom>
              <a:avLst/>
              <a:gdLst/>
              <a:ahLst/>
              <a:cxnLst/>
              <a:rect l="l" t="t" r="r" b="b"/>
              <a:pathLst>
                <a:path w="465" h="378" extrusionOk="0">
                  <a:moveTo>
                    <a:pt x="218" y="0"/>
                  </a:moveTo>
                  <a:cubicBezTo>
                    <a:pt x="98" y="0"/>
                    <a:pt x="1" y="152"/>
                    <a:pt x="110" y="265"/>
                  </a:cubicBezTo>
                  <a:cubicBezTo>
                    <a:pt x="138" y="291"/>
                    <a:pt x="166" y="317"/>
                    <a:pt x="194" y="341"/>
                  </a:cubicBezTo>
                  <a:cubicBezTo>
                    <a:pt x="223" y="366"/>
                    <a:pt x="259" y="378"/>
                    <a:pt x="294" y="378"/>
                  </a:cubicBezTo>
                  <a:cubicBezTo>
                    <a:pt x="337" y="378"/>
                    <a:pt x="380" y="360"/>
                    <a:pt x="411" y="325"/>
                  </a:cubicBezTo>
                  <a:cubicBezTo>
                    <a:pt x="465" y="261"/>
                    <a:pt x="459" y="165"/>
                    <a:pt x="395" y="108"/>
                  </a:cubicBezTo>
                  <a:cubicBezTo>
                    <a:pt x="371" y="87"/>
                    <a:pt x="348" y="67"/>
                    <a:pt x="326" y="45"/>
                  </a:cubicBezTo>
                  <a:cubicBezTo>
                    <a:pt x="291" y="14"/>
                    <a:pt x="254" y="0"/>
                    <a:pt x="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027;p83">
              <a:extLst>
                <a:ext uri="{FF2B5EF4-FFF2-40B4-BE49-F238E27FC236}">
                  <a16:creationId xmlns:a16="http://schemas.microsoft.com/office/drawing/2014/main" id="{A5253C12-8A69-DF63-A9E2-093AC276BE50}"/>
                </a:ext>
              </a:extLst>
            </p:cNvPr>
            <p:cNvSpPr/>
            <p:nvPr/>
          </p:nvSpPr>
          <p:spPr>
            <a:xfrm>
              <a:off x="2269275" y="623500"/>
              <a:ext cx="10050" cy="9975"/>
            </a:xfrm>
            <a:custGeom>
              <a:avLst/>
              <a:gdLst/>
              <a:ahLst/>
              <a:cxnLst/>
              <a:rect l="l" t="t" r="r" b="b"/>
              <a:pathLst>
                <a:path w="402" h="399" extrusionOk="0">
                  <a:moveTo>
                    <a:pt x="176" y="0"/>
                  </a:moveTo>
                  <a:cubicBezTo>
                    <a:pt x="153" y="0"/>
                    <a:pt x="130" y="5"/>
                    <a:pt x="108" y="16"/>
                  </a:cubicBezTo>
                  <a:cubicBezTo>
                    <a:pt x="32" y="54"/>
                    <a:pt x="1" y="146"/>
                    <a:pt x="39" y="222"/>
                  </a:cubicBezTo>
                  <a:cubicBezTo>
                    <a:pt x="57" y="255"/>
                    <a:pt x="74" y="288"/>
                    <a:pt x="92" y="320"/>
                  </a:cubicBezTo>
                  <a:cubicBezTo>
                    <a:pt x="119" y="370"/>
                    <a:pt x="172" y="399"/>
                    <a:pt x="227" y="399"/>
                  </a:cubicBezTo>
                  <a:cubicBezTo>
                    <a:pt x="252" y="399"/>
                    <a:pt x="277" y="393"/>
                    <a:pt x="300" y="380"/>
                  </a:cubicBezTo>
                  <a:cubicBezTo>
                    <a:pt x="374" y="339"/>
                    <a:pt x="401" y="246"/>
                    <a:pt x="360" y="171"/>
                  </a:cubicBezTo>
                  <a:cubicBezTo>
                    <a:pt x="344" y="142"/>
                    <a:pt x="328" y="113"/>
                    <a:pt x="314" y="85"/>
                  </a:cubicBezTo>
                  <a:cubicBezTo>
                    <a:pt x="287" y="31"/>
                    <a:pt x="232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028;p83">
              <a:extLst>
                <a:ext uri="{FF2B5EF4-FFF2-40B4-BE49-F238E27FC236}">
                  <a16:creationId xmlns:a16="http://schemas.microsoft.com/office/drawing/2014/main" id="{E8C28B47-21FB-22B5-526F-844A7C2BFAA6}"/>
                </a:ext>
              </a:extLst>
            </p:cNvPr>
            <p:cNvSpPr/>
            <p:nvPr/>
          </p:nvSpPr>
          <p:spPr>
            <a:xfrm>
              <a:off x="2368500" y="570350"/>
              <a:ext cx="8525" cy="10250"/>
            </a:xfrm>
            <a:custGeom>
              <a:avLst/>
              <a:gdLst/>
              <a:ahLst/>
              <a:cxnLst/>
              <a:rect l="l" t="t" r="r" b="b"/>
              <a:pathLst>
                <a:path w="341" h="410" extrusionOk="0">
                  <a:moveTo>
                    <a:pt x="167" y="0"/>
                  </a:moveTo>
                  <a:cubicBezTo>
                    <a:pt x="160" y="0"/>
                    <a:pt x="152" y="1"/>
                    <a:pt x="145" y="2"/>
                  </a:cubicBezTo>
                  <a:cubicBezTo>
                    <a:pt x="59" y="12"/>
                    <a:pt x="1" y="91"/>
                    <a:pt x="12" y="174"/>
                  </a:cubicBezTo>
                  <a:cubicBezTo>
                    <a:pt x="17" y="206"/>
                    <a:pt x="22" y="239"/>
                    <a:pt x="26" y="273"/>
                  </a:cubicBezTo>
                  <a:cubicBezTo>
                    <a:pt x="35" y="352"/>
                    <a:pt x="104" y="410"/>
                    <a:pt x="180" y="410"/>
                  </a:cubicBezTo>
                  <a:cubicBezTo>
                    <a:pt x="185" y="410"/>
                    <a:pt x="190" y="409"/>
                    <a:pt x="195" y="409"/>
                  </a:cubicBezTo>
                  <a:cubicBezTo>
                    <a:pt x="281" y="399"/>
                    <a:pt x="340" y="323"/>
                    <a:pt x="331" y="239"/>
                  </a:cubicBezTo>
                  <a:cubicBezTo>
                    <a:pt x="328" y="202"/>
                    <a:pt x="322" y="167"/>
                    <a:pt x="318" y="132"/>
                  </a:cubicBezTo>
                  <a:cubicBezTo>
                    <a:pt x="308" y="56"/>
                    <a:pt x="243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029;p83">
              <a:extLst>
                <a:ext uri="{FF2B5EF4-FFF2-40B4-BE49-F238E27FC236}">
                  <a16:creationId xmlns:a16="http://schemas.microsoft.com/office/drawing/2014/main" id="{5DB29FF8-293F-9035-315F-58A869275740}"/>
                </a:ext>
              </a:extLst>
            </p:cNvPr>
            <p:cNvSpPr/>
            <p:nvPr/>
          </p:nvSpPr>
          <p:spPr>
            <a:xfrm>
              <a:off x="2348350" y="638200"/>
              <a:ext cx="10500" cy="9450"/>
            </a:xfrm>
            <a:custGeom>
              <a:avLst/>
              <a:gdLst/>
              <a:ahLst/>
              <a:cxnLst/>
              <a:rect l="l" t="t" r="r" b="b"/>
              <a:pathLst>
                <a:path w="420" h="378" extrusionOk="0">
                  <a:moveTo>
                    <a:pt x="249" y="1"/>
                  </a:moveTo>
                  <a:cubicBezTo>
                    <a:pt x="210" y="1"/>
                    <a:pt x="172" y="15"/>
                    <a:pt x="142" y="44"/>
                  </a:cubicBezTo>
                  <a:cubicBezTo>
                    <a:pt x="119" y="66"/>
                    <a:pt x="96" y="86"/>
                    <a:pt x="72" y="107"/>
                  </a:cubicBezTo>
                  <a:cubicBezTo>
                    <a:pt x="9" y="163"/>
                    <a:pt x="0" y="260"/>
                    <a:pt x="57" y="324"/>
                  </a:cubicBezTo>
                  <a:cubicBezTo>
                    <a:pt x="87" y="359"/>
                    <a:pt x="130" y="377"/>
                    <a:pt x="173" y="377"/>
                  </a:cubicBezTo>
                  <a:cubicBezTo>
                    <a:pt x="209" y="377"/>
                    <a:pt x="245" y="365"/>
                    <a:pt x="274" y="340"/>
                  </a:cubicBezTo>
                  <a:cubicBezTo>
                    <a:pt x="302" y="315"/>
                    <a:pt x="330" y="290"/>
                    <a:pt x="357" y="264"/>
                  </a:cubicBezTo>
                  <a:cubicBezTo>
                    <a:pt x="418" y="205"/>
                    <a:pt x="420" y="107"/>
                    <a:pt x="361" y="48"/>
                  </a:cubicBezTo>
                  <a:cubicBezTo>
                    <a:pt x="330" y="16"/>
                    <a:pt x="289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030;p83">
              <a:extLst>
                <a:ext uri="{FF2B5EF4-FFF2-40B4-BE49-F238E27FC236}">
                  <a16:creationId xmlns:a16="http://schemas.microsoft.com/office/drawing/2014/main" id="{70F3B8FA-E1B6-2DDB-D1F0-8539615856DE}"/>
                </a:ext>
              </a:extLst>
            </p:cNvPr>
            <p:cNvSpPr/>
            <p:nvPr/>
          </p:nvSpPr>
          <p:spPr>
            <a:xfrm>
              <a:off x="2355700" y="536650"/>
              <a:ext cx="10225" cy="9825"/>
            </a:xfrm>
            <a:custGeom>
              <a:avLst/>
              <a:gdLst/>
              <a:ahLst/>
              <a:cxnLst/>
              <a:rect l="l" t="t" r="r" b="b"/>
              <a:pathLst>
                <a:path w="409" h="393" extrusionOk="0">
                  <a:moveTo>
                    <a:pt x="174" y="0"/>
                  </a:moveTo>
                  <a:cubicBezTo>
                    <a:pt x="143" y="0"/>
                    <a:pt x="111" y="10"/>
                    <a:pt x="84" y="30"/>
                  </a:cubicBezTo>
                  <a:cubicBezTo>
                    <a:pt x="14" y="79"/>
                    <a:pt x="1" y="176"/>
                    <a:pt x="50" y="244"/>
                  </a:cubicBezTo>
                  <a:cubicBezTo>
                    <a:pt x="68" y="270"/>
                    <a:pt x="86" y="296"/>
                    <a:pt x="105" y="323"/>
                  </a:cubicBezTo>
                  <a:cubicBezTo>
                    <a:pt x="135" y="369"/>
                    <a:pt x="183" y="392"/>
                    <a:pt x="233" y="392"/>
                  </a:cubicBezTo>
                  <a:cubicBezTo>
                    <a:pt x="262" y="392"/>
                    <a:pt x="292" y="384"/>
                    <a:pt x="318" y="367"/>
                  </a:cubicBezTo>
                  <a:cubicBezTo>
                    <a:pt x="388" y="320"/>
                    <a:pt x="409" y="226"/>
                    <a:pt x="362" y="155"/>
                  </a:cubicBezTo>
                  <a:cubicBezTo>
                    <a:pt x="341" y="124"/>
                    <a:pt x="320" y="93"/>
                    <a:pt x="298" y="63"/>
                  </a:cubicBezTo>
                  <a:cubicBezTo>
                    <a:pt x="268" y="22"/>
                    <a:pt x="221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031;p83">
              <a:extLst>
                <a:ext uri="{FF2B5EF4-FFF2-40B4-BE49-F238E27FC236}">
                  <a16:creationId xmlns:a16="http://schemas.microsoft.com/office/drawing/2014/main" id="{F69803EF-2F87-5561-CEAB-49F022055C45}"/>
                </a:ext>
              </a:extLst>
            </p:cNvPr>
            <p:cNvSpPr/>
            <p:nvPr/>
          </p:nvSpPr>
          <p:spPr>
            <a:xfrm>
              <a:off x="2359475" y="623475"/>
              <a:ext cx="9975" cy="10000"/>
            </a:xfrm>
            <a:custGeom>
              <a:avLst/>
              <a:gdLst/>
              <a:ahLst/>
              <a:cxnLst/>
              <a:rect l="l" t="t" r="r" b="b"/>
              <a:pathLst>
                <a:path w="399" h="400" extrusionOk="0">
                  <a:moveTo>
                    <a:pt x="224" y="1"/>
                  </a:moveTo>
                  <a:cubicBezTo>
                    <a:pt x="168" y="1"/>
                    <a:pt x="114" y="32"/>
                    <a:pt x="86" y="86"/>
                  </a:cubicBezTo>
                  <a:cubicBezTo>
                    <a:pt x="73" y="115"/>
                    <a:pt x="57" y="144"/>
                    <a:pt x="42" y="172"/>
                  </a:cubicBezTo>
                  <a:cubicBezTo>
                    <a:pt x="1" y="247"/>
                    <a:pt x="27" y="339"/>
                    <a:pt x="101" y="381"/>
                  </a:cubicBezTo>
                  <a:cubicBezTo>
                    <a:pt x="124" y="394"/>
                    <a:pt x="149" y="400"/>
                    <a:pt x="174" y="400"/>
                  </a:cubicBezTo>
                  <a:cubicBezTo>
                    <a:pt x="228" y="400"/>
                    <a:pt x="281" y="371"/>
                    <a:pt x="310" y="321"/>
                  </a:cubicBezTo>
                  <a:cubicBezTo>
                    <a:pt x="326" y="289"/>
                    <a:pt x="345" y="257"/>
                    <a:pt x="361" y="223"/>
                  </a:cubicBezTo>
                  <a:cubicBezTo>
                    <a:pt x="398" y="147"/>
                    <a:pt x="367" y="55"/>
                    <a:pt x="292" y="17"/>
                  </a:cubicBezTo>
                  <a:cubicBezTo>
                    <a:pt x="270" y="6"/>
                    <a:pt x="247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032;p83">
              <a:extLst>
                <a:ext uri="{FF2B5EF4-FFF2-40B4-BE49-F238E27FC236}">
                  <a16:creationId xmlns:a16="http://schemas.microsoft.com/office/drawing/2014/main" id="{E567737E-EDEE-973B-C36D-F3175202FEE4}"/>
                </a:ext>
              </a:extLst>
            </p:cNvPr>
            <p:cNvSpPr/>
            <p:nvPr/>
          </p:nvSpPr>
          <p:spPr>
            <a:xfrm>
              <a:off x="2369400" y="588425"/>
              <a:ext cx="8025" cy="10300"/>
            </a:xfrm>
            <a:custGeom>
              <a:avLst/>
              <a:gdLst/>
              <a:ahLst/>
              <a:cxnLst/>
              <a:rect l="l" t="t" r="r" b="b"/>
              <a:pathLst>
                <a:path w="321" h="412" extrusionOk="0">
                  <a:moveTo>
                    <a:pt x="165" y="1"/>
                  </a:moveTo>
                  <a:cubicBezTo>
                    <a:pt x="83" y="1"/>
                    <a:pt x="13" y="65"/>
                    <a:pt x="11" y="148"/>
                  </a:cubicBezTo>
                  <a:cubicBezTo>
                    <a:pt x="10" y="183"/>
                    <a:pt x="8" y="215"/>
                    <a:pt x="6" y="247"/>
                  </a:cubicBezTo>
                  <a:cubicBezTo>
                    <a:pt x="0" y="333"/>
                    <a:pt x="64" y="405"/>
                    <a:pt x="148" y="411"/>
                  </a:cubicBezTo>
                  <a:cubicBezTo>
                    <a:pt x="151" y="411"/>
                    <a:pt x="155" y="411"/>
                    <a:pt x="159" y="411"/>
                  </a:cubicBezTo>
                  <a:cubicBezTo>
                    <a:pt x="237" y="411"/>
                    <a:pt x="305" y="348"/>
                    <a:pt x="310" y="268"/>
                  </a:cubicBezTo>
                  <a:cubicBezTo>
                    <a:pt x="313" y="233"/>
                    <a:pt x="314" y="196"/>
                    <a:pt x="316" y="162"/>
                  </a:cubicBezTo>
                  <a:cubicBezTo>
                    <a:pt x="321" y="75"/>
                    <a:pt x="255" y="5"/>
                    <a:pt x="169" y="1"/>
                  </a:cubicBezTo>
                  <a:cubicBezTo>
                    <a:pt x="168" y="1"/>
                    <a:pt x="16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033;p83">
              <a:extLst>
                <a:ext uri="{FF2B5EF4-FFF2-40B4-BE49-F238E27FC236}">
                  <a16:creationId xmlns:a16="http://schemas.microsoft.com/office/drawing/2014/main" id="{92047DD3-CEFC-32C8-CAC1-A4FFC7C22839}"/>
                </a:ext>
              </a:extLst>
            </p:cNvPr>
            <p:cNvSpPr/>
            <p:nvPr/>
          </p:nvSpPr>
          <p:spPr>
            <a:xfrm>
              <a:off x="2366250" y="606400"/>
              <a:ext cx="9075" cy="10225"/>
            </a:xfrm>
            <a:custGeom>
              <a:avLst/>
              <a:gdLst/>
              <a:ahLst/>
              <a:cxnLst/>
              <a:rect l="l" t="t" r="r" b="b"/>
              <a:pathLst>
                <a:path w="363" h="409" extrusionOk="0">
                  <a:moveTo>
                    <a:pt x="194" y="1"/>
                  </a:moveTo>
                  <a:cubicBezTo>
                    <a:pt x="125" y="1"/>
                    <a:pt x="62" y="49"/>
                    <a:pt x="45" y="119"/>
                  </a:cubicBezTo>
                  <a:cubicBezTo>
                    <a:pt x="38" y="152"/>
                    <a:pt x="29" y="183"/>
                    <a:pt x="22" y="216"/>
                  </a:cubicBezTo>
                  <a:cubicBezTo>
                    <a:pt x="0" y="298"/>
                    <a:pt x="49" y="382"/>
                    <a:pt x="132" y="404"/>
                  </a:cubicBezTo>
                  <a:cubicBezTo>
                    <a:pt x="145" y="407"/>
                    <a:pt x="158" y="409"/>
                    <a:pt x="171" y="409"/>
                  </a:cubicBezTo>
                  <a:cubicBezTo>
                    <a:pt x="237" y="409"/>
                    <a:pt x="301" y="364"/>
                    <a:pt x="319" y="294"/>
                  </a:cubicBezTo>
                  <a:cubicBezTo>
                    <a:pt x="329" y="259"/>
                    <a:pt x="337" y="223"/>
                    <a:pt x="346" y="189"/>
                  </a:cubicBezTo>
                  <a:cubicBezTo>
                    <a:pt x="362" y="106"/>
                    <a:pt x="311" y="24"/>
                    <a:pt x="230" y="5"/>
                  </a:cubicBezTo>
                  <a:cubicBezTo>
                    <a:pt x="218" y="2"/>
                    <a:pt x="206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034;p83">
              <a:extLst>
                <a:ext uri="{FF2B5EF4-FFF2-40B4-BE49-F238E27FC236}">
                  <a16:creationId xmlns:a16="http://schemas.microsoft.com/office/drawing/2014/main" id="{7000AC69-D83E-C10A-B20B-57D8BF0745CA}"/>
                </a:ext>
              </a:extLst>
            </p:cNvPr>
            <p:cNvSpPr/>
            <p:nvPr/>
          </p:nvSpPr>
          <p:spPr>
            <a:xfrm>
              <a:off x="2364050" y="552700"/>
              <a:ext cx="9475" cy="10150"/>
            </a:xfrm>
            <a:custGeom>
              <a:avLst/>
              <a:gdLst/>
              <a:ahLst/>
              <a:cxnLst/>
              <a:rect l="l" t="t" r="r" b="b"/>
              <a:pathLst>
                <a:path w="379" h="406" extrusionOk="0">
                  <a:moveTo>
                    <a:pt x="174" y="1"/>
                  </a:moveTo>
                  <a:cubicBezTo>
                    <a:pt x="156" y="1"/>
                    <a:pt x="139" y="4"/>
                    <a:pt x="122" y="10"/>
                  </a:cubicBezTo>
                  <a:cubicBezTo>
                    <a:pt x="42" y="38"/>
                    <a:pt x="1" y="126"/>
                    <a:pt x="29" y="205"/>
                  </a:cubicBezTo>
                  <a:cubicBezTo>
                    <a:pt x="39" y="236"/>
                    <a:pt x="52" y="268"/>
                    <a:pt x="60" y="299"/>
                  </a:cubicBezTo>
                  <a:cubicBezTo>
                    <a:pt x="81" y="364"/>
                    <a:pt x="142" y="406"/>
                    <a:pt x="206" y="406"/>
                  </a:cubicBezTo>
                  <a:cubicBezTo>
                    <a:pt x="222" y="406"/>
                    <a:pt x="238" y="403"/>
                    <a:pt x="253" y="398"/>
                  </a:cubicBezTo>
                  <a:cubicBezTo>
                    <a:pt x="334" y="372"/>
                    <a:pt x="378" y="286"/>
                    <a:pt x="352" y="205"/>
                  </a:cubicBezTo>
                  <a:cubicBezTo>
                    <a:pt x="341" y="172"/>
                    <a:pt x="329" y="136"/>
                    <a:pt x="318" y="103"/>
                  </a:cubicBezTo>
                  <a:cubicBezTo>
                    <a:pt x="295" y="40"/>
                    <a:pt x="23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35;p83">
              <a:extLst>
                <a:ext uri="{FF2B5EF4-FFF2-40B4-BE49-F238E27FC236}">
                  <a16:creationId xmlns:a16="http://schemas.microsoft.com/office/drawing/2014/main" id="{09E1EEED-5799-8BA1-80F4-B4A26DACE66D}"/>
                </a:ext>
              </a:extLst>
            </p:cNvPr>
            <p:cNvSpPr/>
            <p:nvPr/>
          </p:nvSpPr>
          <p:spPr>
            <a:xfrm>
              <a:off x="2297975" y="569150"/>
              <a:ext cx="7925" cy="10325"/>
            </a:xfrm>
            <a:custGeom>
              <a:avLst/>
              <a:gdLst/>
              <a:ahLst/>
              <a:cxnLst/>
              <a:rect l="l" t="t" r="r" b="b"/>
              <a:pathLst>
                <a:path w="317" h="413" extrusionOk="0">
                  <a:moveTo>
                    <a:pt x="162" y="1"/>
                  </a:moveTo>
                  <a:cubicBezTo>
                    <a:pt x="80" y="1"/>
                    <a:pt x="11" y="65"/>
                    <a:pt x="8" y="148"/>
                  </a:cubicBezTo>
                  <a:cubicBezTo>
                    <a:pt x="5" y="186"/>
                    <a:pt x="5" y="219"/>
                    <a:pt x="4" y="254"/>
                  </a:cubicBezTo>
                  <a:cubicBezTo>
                    <a:pt x="1" y="339"/>
                    <a:pt x="67" y="410"/>
                    <a:pt x="152" y="412"/>
                  </a:cubicBezTo>
                  <a:cubicBezTo>
                    <a:pt x="154" y="412"/>
                    <a:pt x="156" y="412"/>
                    <a:pt x="158" y="412"/>
                  </a:cubicBezTo>
                  <a:cubicBezTo>
                    <a:pt x="241" y="412"/>
                    <a:pt x="307" y="346"/>
                    <a:pt x="310" y="263"/>
                  </a:cubicBezTo>
                  <a:cubicBezTo>
                    <a:pt x="312" y="229"/>
                    <a:pt x="313" y="194"/>
                    <a:pt x="314" y="161"/>
                  </a:cubicBezTo>
                  <a:cubicBezTo>
                    <a:pt x="317" y="75"/>
                    <a:pt x="251" y="5"/>
                    <a:pt x="166" y="1"/>
                  </a:cubicBezTo>
                  <a:cubicBezTo>
                    <a:pt x="165" y="1"/>
                    <a:pt x="164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36;p83">
              <a:extLst>
                <a:ext uri="{FF2B5EF4-FFF2-40B4-BE49-F238E27FC236}">
                  <a16:creationId xmlns:a16="http://schemas.microsoft.com/office/drawing/2014/main" id="{A256A85C-159C-CBE1-B82D-944413BA283C}"/>
                </a:ext>
              </a:extLst>
            </p:cNvPr>
            <p:cNvSpPr/>
            <p:nvPr/>
          </p:nvSpPr>
          <p:spPr>
            <a:xfrm>
              <a:off x="2300950" y="533075"/>
              <a:ext cx="8775" cy="10250"/>
            </a:xfrm>
            <a:custGeom>
              <a:avLst/>
              <a:gdLst/>
              <a:ahLst/>
              <a:cxnLst/>
              <a:rect l="l" t="t" r="r" b="b"/>
              <a:pathLst>
                <a:path w="351" h="410" extrusionOk="0">
                  <a:moveTo>
                    <a:pt x="184" y="0"/>
                  </a:moveTo>
                  <a:cubicBezTo>
                    <a:pt x="111" y="0"/>
                    <a:pt x="47" y="52"/>
                    <a:pt x="33" y="126"/>
                  </a:cubicBezTo>
                  <a:cubicBezTo>
                    <a:pt x="27" y="159"/>
                    <a:pt x="20" y="195"/>
                    <a:pt x="15" y="230"/>
                  </a:cubicBezTo>
                  <a:cubicBezTo>
                    <a:pt x="1" y="313"/>
                    <a:pt x="57" y="393"/>
                    <a:pt x="140" y="408"/>
                  </a:cubicBezTo>
                  <a:cubicBezTo>
                    <a:pt x="149" y="409"/>
                    <a:pt x="157" y="410"/>
                    <a:pt x="165" y="410"/>
                  </a:cubicBezTo>
                  <a:cubicBezTo>
                    <a:pt x="238" y="410"/>
                    <a:pt x="305" y="357"/>
                    <a:pt x="318" y="283"/>
                  </a:cubicBezTo>
                  <a:cubicBezTo>
                    <a:pt x="323" y="248"/>
                    <a:pt x="329" y="216"/>
                    <a:pt x="335" y="182"/>
                  </a:cubicBezTo>
                  <a:cubicBezTo>
                    <a:pt x="350" y="98"/>
                    <a:pt x="296" y="19"/>
                    <a:pt x="212" y="3"/>
                  </a:cubicBezTo>
                  <a:cubicBezTo>
                    <a:pt x="203" y="1"/>
                    <a:pt x="193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37;p83">
              <a:extLst>
                <a:ext uri="{FF2B5EF4-FFF2-40B4-BE49-F238E27FC236}">
                  <a16:creationId xmlns:a16="http://schemas.microsoft.com/office/drawing/2014/main" id="{5844D156-71C3-9E91-52D5-7FC05E98E4C9}"/>
                </a:ext>
              </a:extLst>
            </p:cNvPr>
            <p:cNvSpPr/>
            <p:nvPr/>
          </p:nvSpPr>
          <p:spPr>
            <a:xfrm>
              <a:off x="2297900" y="587350"/>
              <a:ext cx="7800" cy="10275"/>
            </a:xfrm>
            <a:custGeom>
              <a:avLst/>
              <a:gdLst/>
              <a:ahLst/>
              <a:cxnLst/>
              <a:rect l="l" t="t" r="r" b="b"/>
              <a:pathLst>
                <a:path w="312" h="411" extrusionOk="0">
                  <a:moveTo>
                    <a:pt x="157" y="0"/>
                  </a:moveTo>
                  <a:cubicBezTo>
                    <a:pt x="155" y="0"/>
                    <a:pt x="154" y="0"/>
                    <a:pt x="153" y="0"/>
                  </a:cubicBezTo>
                  <a:cubicBezTo>
                    <a:pt x="68" y="1"/>
                    <a:pt x="0" y="70"/>
                    <a:pt x="1" y="155"/>
                  </a:cubicBezTo>
                  <a:cubicBezTo>
                    <a:pt x="1" y="190"/>
                    <a:pt x="3" y="226"/>
                    <a:pt x="3" y="261"/>
                  </a:cubicBezTo>
                  <a:cubicBezTo>
                    <a:pt x="4" y="344"/>
                    <a:pt x="71" y="410"/>
                    <a:pt x="153" y="410"/>
                  </a:cubicBezTo>
                  <a:cubicBezTo>
                    <a:pt x="155" y="410"/>
                    <a:pt x="157" y="410"/>
                    <a:pt x="159" y="410"/>
                  </a:cubicBezTo>
                  <a:cubicBezTo>
                    <a:pt x="244" y="409"/>
                    <a:pt x="311" y="339"/>
                    <a:pt x="309" y="254"/>
                  </a:cubicBezTo>
                  <a:cubicBezTo>
                    <a:pt x="308" y="220"/>
                    <a:pt x="308" y="186"/>
                    <a:pt x="308" y="150"/>
                  </a:cubicBezTo>
                  <a:cubicBezTo>
                    <a:pt x="306" y="67"/>
                    <a:pt x="23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38;p83">
              <a:extLst>
                <a:ext uri="{FF2B5EF4-FFF2-40B4-BE49-F238E27FC236}">
                  <a16:creationId xmlns:a16="http://schemas.microsoft.com/office/drawing/2014/main" id="{3A13B1D0-A222-0B20-CABA-FDDF5B420BDD}"/>
                </a:ext>
              </a:extLst>
            </p:cNvPr>
            <p:cNvSpPr/>
            <p:nvPr/>
          </p:nvSpPr>
          <p:spPr>
            <a:xfrm>
              <a:off x="2300150" y="623575"/>
              <a:ext cx="8525" cy="10275"/>
            </a:xfrm>
            <a:custGeom>
              <a:avLst/>
              <a:gdLst/>
              <a:ahLst/>
              <a:cxnLst/>
              <a:rect l="l" t="t" r="r" b="b"/>
              <a:pathLst>
                <a:path w="341" h="411" extrusionOk="0">
                  <a:moveTo>
                    <a:pt x="163" y="0"/>
                  </a:moveTo>
                  <a:cubicBezTo>
                    <a:pt x="156" y="0"/>
                    <a:pt x="149" y="1"/>
                    <a:pt x="142" y="2"/>
                  </a:cubicBezTo>
                  <a:cubicBezTo>
                    <a:pt x="59" y="13"/>
                    <a:pt x="0" y="90"/>
                    <a:pt x="11" y="174"/>
                  </a:cubicBezTo>
                  <a:cubicBezTo>
                    <a:pt x="16" y="210"/>
                    <a:pt x="20" y="245"/>
                    <a:pt x="25" y="279"/>
                  </a:cubicBezTo>
                  <a:cubicBezTo>
                    <a:pt x="36" y="356"/>
                    <a:pt x="103" y="410"/>
                    <a:pt x="177" y="410"/>
                  </a:cubicBezTo>
                  <a:cubicBezTo>
                    <a:pt x="184" y="410"/>
                    <a:pt x="192" y="410"/>
                    <a:pt x="199" y="408"/>
                  </a:cubicBezTo>
                  <a:cubicBezTo>
                    <a:pt x="283" y="395"/>
                    <a:pt x="340" y="318"/>
                    <a:pt x="329" y="233"/>
                  </a:cubicBezTo>
                  <a:cubicBezTo>
                    <a:pt x="324" y="201"/>
                    <a:pt x="319" y="166"/>
                    <a:pt x="314" y="133"/>
                  </a:cubicBezTo>
                  <a:cubicBezTo>
                    <a:pt x="304" y="56"/>
                    <a:pt x="238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39;p83">
              <a:extLst>
                <a:ext uri="{FF2B5EF4-FFF2-40B4-BE49-F238E27FC236}">
                  <a16:creationId xmlns:a16="http://schemas.microsoft.com/office/drawing/2014/main" id="{DEB2BDB5-31C1-3BC2-EA5A-EEB87B6DD0B7}"/>
                </a:ext>
              </a:extLst>
            </p:cNvPr>
            <p:cNvSpPr/>
            <p:nvPr/>
          </p:nvSpPr>
          <p:spPr>
            <a:xfrm>
              <a:off x="2303450" y="641400"/>
              <a:ext cx="9425" cy="10125"/>
            </a:xfrm>
            <a:custGeom>
              <a:avLst/>
              <a:gdLst/>
              <a:ahLst/>
              <a:cxnLst/>
              <a:rect l="l" t="t" r="r" b="b"/>
              <a:pathLst>
                <a:path w="377" h="405" extrusionOk="0">
                  <a:moveTo>
                    <a:pt x="172" y="0"/>
                  </a:moveTo>
                  <a:cubicBezTo>
                    <a:pt x="158" y="0"/>
                    <a:pt x="143" y="2"/>
                    <a:pt x="129" y="6"/>
                  </a:cubicBezTo>
                  <a:cubicBezTo>
                    <a:pt x="48" y="30"/>
                    <a:pt x="1" y="116"/>
                    <a:pt x="26" y="197"/>
                  </a:cubicBezTo>
                  <a:cubicBezTo>
                    <a:pt x="36" y="232"/>
                    <a:pt x="48" y="267"/>
                    <a:pt x="60" y="302"/>
                  </a:cubicBezTo>
                  <a:cubicBezTo>
                    <a:pt x="82" y="365"/>
                    <a:pt x="143" y="405"/>
                    <a:pt x="205" y="405"/>
                  </a:cubicBezTo>
                  <a:cubicBezTo>
                    <a:pt x="222" y="405"/>
                    <a:pt x="238" y="402"/>
                    <a:pt x="254" y="397"/>
                  </a:cubicBezTo>
                  <a:cubicBezTo>
                    <a:pt x="334" y="369"/>
                    <a:pt x="376" y="282"/>
                    <a:pt x="349" y="203"/>
                  </a:cubicBezTo>
                  <a:cubicBezTo>
                    <a:pt x="339" y="173"/>
                    <a:pt x="329" y="142"/>
                    <a:pt x="319" y="110"/>
                  </a:cubicBezTo>
                  <a:cubicBezTo>
                    <a:pt x="300" y="44"/>
                    <a:pt x="238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040;p83">
              <a:extLst>
                <a:ext uri="{FF2B5EF4-FFF2-40B4-BE49-F238E27FC236}">
                  <a16:creationId xmlns:a16="http://schemas.microsoft.com/office/drawing/2014/main" id="{FC73C9E7-EA1B-55B7-9F47-904DCFF8368B}"/>
                </a:ext>
              </a:extLst>
            </p:cNvPr>
            <p:cNvSpPr/>
            <p:nvPr/>
          </p:nvSpPr>
          <p:spPr>
            <a:xfrm>
              <a:off x="2298500" y="605500"/>
              <a:ext cx="8100" cy="10250"/>
            </a:xfrm>
            <a:custGeom>
              <a:avLst/>
              <a:gdLst/>
              <a:ahLst/>
              <a:cxnLst/>
              <a:rect l="l" t="t" r="r" b="b"/>
              <a:pathLst>
                <a:path w="324" h="410" extrusionOk="0">
                  <a:moveTo>
                    <a:pt x="159" y="0"/>
                  </a:moveTo>
                  <a:cubicBezTo>
                    <a:pt x="156" y="0"/>
                    <a:pt x="153" y="0"/>
                    <a:pt x="150" y="0"/>
                  </a:cubicBezTo>
                  <a:cubicBezTo>
                    <a:pt x="65" y="6"/>
                    <a:pt x="0" y="79"/>
                    <a:pt x="6" y="163"/>
                  </a:cubicBezTo>
                  <a:cubicBezTo>
                    <a:pt x="9" y="199"/>
                    <a:pt x="11" y="234"/>
                    <a:pt x="13" y="267"/>
                  </a:cubicBezTo>
                  <a:cubicBezTo>
                    <a:pt x="18" y="348"/>
                    <a:pt x="87" y="410"/>
                    <a:pt x="165" y="410"/>
                  </a:cubicBezTo>
                  <a:cubicBezTo>
                    <a:pt x="169" y="410"/>
                    <a:pt x="173" y="410"/>
                    <a:pt x="177" y="409"/>
                  </a:cubicBezTo>
                  <a:cubicBezTo>
                    <a:pt x="261" y="403"/>
                    <a:pt x="324" y="330"/>
                    <a:pt x="319" y="246"/>
                  </a:cubicBezTo>
                  <a:cubicBezTo>
                    <a:pt x="317" y="211"/>
                    <a:pt x="313" y="178"/>
                    <a:pt x="312" y="143"/>
                  </a:cubicBezTo>
                  <a:cubicBezTo>
                    <a:pt x="307" y="62"/>
                    <a:pt x="240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041;p83">
              <a:extLst>
                <a:ext uri="{FF2B5EF4-FFF2-40B4-BE49-F238E27FC236}">
                  <a16:creationId xmlns:a16="http://schemas.microsoft.com/office/drawing/2014/main" id="{233F9669-3680-8DEF-1646-876A988B9C25}"/>
                </a:ext>
              </a:extLst>
            </p:cNvPr>
            <p:cNvSpPr/>
            <p:nvPr/>
          </p:nvSpPr>
          <p:spPr>
            <a:xfrm>
              <a:off x="2298900" y="551075"/>
              <a:ext cx="8225" cy="10250"/>
            </a:xfrm>
            <a:custGeom>
              <a:avLst/>
              <a:gdLst/>
              <a:ahLst/>
              <a:cxnLst/>
              <a:rect l="l" t="t" r="r" b="b"/>
              <a:pathLst>
                <a:path w="329" h="410" extrusionOk="0">
                  <a:moveTo>
                    <a:pt x="168" y="0"/>
                  </a:moveTo>
                  <a:cubicBezTo>
                    <a:pt x="89" y="0"/>
                    <a:pt x="24" y="60"/>
                    <a:pt x="16" y="139"/>
                  </a:cubicBezTo>
                  <a:cubicBezTo>
                    <a:pt x="14" y="174"/>
                    <a:pt x="9" y="207"/>
                    <a:pt x="7" y="243"/>
                  </a:cubicBezTo>
                  <a:cubicBezTo>
                    <a:pt x="0" y="327"/>
                    <a:pt x="63" y="403"/>
                    <a:pt x="146" y="409"/>
                  </a:cubicBezTo>
                  <a:cubicBezTo>
                    <a:pt x="151" y="409"/>
                    <a:pt x="155" y="409"/>
                    <a:pt x="159" y="409"/>
                  </a:cubicBezTo>
                  <a:cubicBezTo>
                    <a:pt x="237" y="409"/>
                    <a:pt x="306" y="348"/>
                    <a:pt x="312" y="269"/>
                  </a:cubicBezTo>
                  <a:cubicBezTo>
                    <a:pt x="315" y="236"/>
                    <a:pt x="317" y="201"/>
                    <a:pt x="321" y="168"/>
                  </a:cubicBezTo>
                  <a:cubicBezTo>
                    <a:pt x="329" y="82"/>
                    <a:pt x="268" y="8"/>
                    <a:pt x="183" y="1"/>
                  </a:cubicBezTo>
                  <a:cubicBezTo>
                    <a:pt x="178" y="0"/>
                    <a:pt x="17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042;p83">
              <a:extLst>
                <a:ext uri="{FF2B5EF4-FFF2-40B4-BE49-F238E27FC236}">
                  <a16:creationId xmlns:a16="http://schemas.microsoft.com/office/drawing/2014/main" id="{21BE1499-7461-8ACC-4639-EB75ED07B331}"/>
                </a:ext>
              </a:extLst>
            </p:cNvPr>
            <p:cNvSpPr/>
            <p:nvPr/>
          </p:nvSpPr>
          <p:spPr>
            <a:xfrm>
              <a:off x="2333125" y="587375"/>
              <a:ext cx="7750" cy="10275"/>
            </a:xfrm>
            <a:custGeom>
              <a:avLst/>
              <a:gdLst/>
              <a:ahLst/>
              <a:cxnLst/>
              <a:rect l="l" t="t" r="r" b="b"/>
              <a:pathLst>
                <a:path w="310" h="411" extrusionOk="0">
                  <a:moveTo>
                    <a:pt x="156" y="0"/>
                  </a:moveTo>
                  <a:cubicBezTo>
                    <a:pt x="72" y="0"/>
                    <a:pt x="3" y="67"/>
                    <a:pt x="2" y="152"/>
                  </a:cubicBezTo>
                  <a:cubicBezTo>
                    <a:pt x="2" y="185"/>
                    <a:pt x="1" y="219"/>
                    <a:pt x="1" y="254"/>
                  </a:cubicBezTo>
                  <a:cubicBezTo>
                    <a:pt x="0" y="339"/>
                    <a:pt x="66" y="409"/>
                    <a:pt x="151" y="410"/>
                  </a:cubicBezTo>
                  <a:cubicBezTo>
                    <a:pt x="153" y="410"/>
                    <a:pt x="154" y="410"/>
                    <a:pt x="155" y="410"/>
                  </a:cubicBezTo>
                  <a:cubicBezTo>
                    <a:pt x="238" y="410"/>
                    <a:pt x="306" y="344"/>
                    <a:pt x="308" y="261"/>
                  </a:cubicBezTo>
                  <a:cubicBezTo>
                    <a:pt x="308" y="225"/>
                    <a:pt x="309" y="189"/>
                    <a:pt x="309" y="156"/>
                  </a:cubicBezTo>
                  <a:cubicBezTo>
                    <a:pt x="310" y="70"/>
                    <a:pt x="242" y="1"/>
                    <a:pt x="158" y="0"/>
                  </a:cubicBezTo>
                  <a:cubicBezTo>
                    <a:pt x="157" y="0"/>
                    <a:pt x="156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043;p83">
              <a:extLst>
                <a:ext uri="{FF2B5EF4-FFF2-40B4-BE49-F238E27FC236}">
                  <a16:creationId xmlns:a16="http://schemas.microsoft.com/office/drawing/2014/main" id="{85111CD1-2B97-05BD-5E2F-1E19F6FF5267}"/>
                </a:ext>
              </a:extLst>
            </p:cNvPr>
            <p:cNvSpPr/>
            <p:nvPr/>
          </p:nvSpPr>
          <p:spPr>
            <a:xfrm>
              <a:off x="2330050" y="623600"/>
              <a:ext cx="8625" cy="10250"/>
            </a:xfrm>
            <a:custGeom>
              <a:avLst/>
              <a:gdLst/>
              <a:ahLst/>
              <a:cxnLst/>
              <a:rect l="l" t="t" r="r" b="b"/>
              <a:pathLst>
                <a:path w="345" h="410" extrusionOk="0">
                  <a:moveTo>
                    <a:pt x="181" y="0"/>
                  </a:moveTo>
                  <a:cubicBezTo>
                    <a:pt x="106" y="0"/>
                    <a:pt x="40" y="56"/>
                    <a:pt x="29" y="132"/>
                  </a:cubicBezTo>
                  <a:cubicBezTo>
                    <a:pt x="24" y="165"/>
                    <a:pt x="20" y="200"/>
                    <a:pt x="15" y="232"/>
                  </a:cubicBezTo>
                  <a:cubicBezTo>
                    <a:pt x="1" y="316"/>
                    <a:pt x="60" y="394"/>
                    <a:pt x="144" y="407"/>
                  </a:cubicBezTo>
                  <a:cubicBezTo>
                    <a:pt x="151" y="409"/>
                    <a:pt x="159" y="409"/>
                    <a:pt x="166" y="409"/>
                  </a:cubicBezTo>
                  <a:cubicBezTo>
                    <a:pt x="240" y="409"/>
                    <a:pt x="307" y="355"/>
                    <a:pt x="318" y="278"/>
                  </a:cubicBezTo>
                  <a:cubicBezTo>
                    <a:pt x="323" y="244"/>
                    <a:pt x="329" y="209"/>
                    <a:pt x="333" y="174"/>
                  </a:cubicBezTo>
                  <a:cubicBezTo>
                    <a:pt x="344" y="90"/>
                    <a:pt x="286" y="12"/>
                    <a:pt x="201" y="2"/>
                  </a:cubicBezTo>
                  <a:cubicBezTo>
                    <a:pt x="194" y="1"/>
                    <a:pt x="187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044;p83">
              <a:extLst>
                <a:ext uri="{FF2B5EF4-FFF2-40B4-BE49-F238E27FC236}">
                  <a16:creationId xmlns:a16="http://schemas.microsoft.com/office/drawing/2014/main" id="{21A3EBFB-D2D4-A476-2390-A283BF2CFECC}"/>
                </a:ext>
              </a:extLst>
            </p:cNvPr>
            <p:cNvSpPr/>
            <p:nvPr/>
          </p:nvSpPr>
          <p:spPr>
            <a:xfrm>
              <a:off x="2332875" y="569150"/>
              <a:ext cx="7950" cy="10325"/>
            </a:xfrm>
            <a:custGeom>
              <a:avLst/>
              <a:gdLst/>
              <a:ahLst/>
              <a:cxnLst/>
              <a:rect l="l" t="t" r="r" b="b"/>
              <a:pathLst>
                <a:path w="318" h="413" extrusionOk="0">
                  <a:moveTo>
                    <a:pt x="156" y="1"/>
                  </a:moveTo>
                  <a:cubicBezTo>
                    <a:pt x="155" y="1"/>
                    <a:pt x="153" y="1"/>
                    <a:pt x="152" y="1"/>
                  </a:cubicBezTo>
                  <a:cubicBezTo>
                    <a:pt x="67" y="4"/>
                    <a:pt x="1" y="76"/>
                    <a:pt x="5" y="161"/>
                  </a:cubicBezTo>
                  <a:cubicBezTo>
                    <a:pt x="6" y="194"/>
                    <a:pt x="7" y="228"/>
                    <a:pt x="8" y="264"/>
                  </a:cubicBezTo>
                  <a:cubicBezTo>
                    <a:pt x="11" y="346"/>
                    <a:pt x="78" y="412"/>
                    <a:pt x="161" y="412"/>
                  </a:cubicBezTo>
                  <a:cubicBezTo>
                    <a:pt x="163" y="412"/>
                    <a:pt x="165" y="412"/>
                    <a:pt x="167" y="412"/>
                  </a:cubicBezTo>
                  <a:cubicBezTo>
                    <a:pt x="251" y="410"/>
                    <a:pt x="318" y="339"/>
                    <a:pt x="315" y="254"/>
                  </a:cubicBezTo>
                  <a:lnTo>
                    <a:pt x="311" y="149"/>
                  </a:lnTo>
                  <a:cubicBezTo>
                    <a:pt x="308" y="67"/>
                    <a:pt x="239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045;p83">
              <a:extLst>
                <a:ext uri="{FF2B5EF4-FFF2-40B4-BE49-F238E27FC236}">
                  <a16:creationId xmlns:a16="http://schemas.microsoft.com/office/drawing/2014/main" id="{872CADB6-0C7A-D391-BB14-2E538CC9BAEA}"/>
                </a:ext>
              </a:extLst>
            </p:cNvPr>
            <p:cNvSpPr/>
            <p:nvPr/>
          </p:nvSpPr>
          <p:spPr>
            <a:xfrm>
              <a:off x="2329100" y="533075"/>
              <a:ext cx="8775" cy="10225"/>
            </a:xfrm>
            <a:custGeom>
              <a:avLst/>
              <a:gdLst/>
              <a:ahLst/>
              <a:cxnLst/>
              <a:rect l="l" t="t" r="r" b="b"/>
              <a:pathLst>
                <a:path w="351" h="409" extrusionOk="0">
                  <a:moveTo>
                    <a:pt x="166" y="0"/>
                  </a:moveTo>
                  <a:cubicBezTo>
                    <a:pt x="157" y="0"/>
                    <a:pt x="148" y="1"/>
                    <a:pt x="138" y="3"/>
                  </a:cubicBezTo>
                  <a:cubicBezTo>
                    <a:pt x="55" y="19"/>
                    <a:pt x="0" y="98"/>
                    <a:pt x="16" y="181"/>
                  </a:cubicBezTo>
                  <a:cubicBezTo>
                    <a:pt x="22" y="215"/>
                    <a:pt x="27" y="247"/>
                    <a:pt x="34" y="281"/>
                  </a:cubicBezTo>
                  <a:cubicBezTo>
                    <a:pt x="47" y="355"/>
                    <a:pt x="113" y="408"/>
                    <a:pt x="185" y="408"/>
                  </a:cubicBezTo>
                  <a:cubicBezTo>
                    <a:pt x="194" y="408"/>
                    <a:pt x="202" y="407"/>
                    <a:pt x="211" y="406"/>
                  </a:cubicBezTo>
                  <a:cubicBezTo>
                    <a:pt x="295" y="392"/>
                    <a:pt x="351" y="312"/>
                    <a:pt x="336" y="228"/>
                  </a:cubicBezTo>
                  <a:cubicBezTo>
                    <a:pt x="329" y="195"/>
                    <a:pt x="324" y="159"/>
                    <a:pt x="318" y="126"/>
                  </a:cubicBezTo>
                  <a:cubicBezTo>
                    <a:pt x="304" y="52"/>
                    <a:pt x="239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046;p83">
              <a:extLst>
                <a:ext uri="{FF2B5EF4-FFF2-40B4-BE49-F238E27FC236}">
                  <a16:creationId xmlns:a16="http://schemas.microsoft.com/office/drawing/2014/main" id="{1315D048-4FBA-45D3-8A86-2349F809357A}"/>
                </a:ext>
              </a:extLst>
            </p:cNvPr>
            <p:cNvSpPr/>
            <p:nvPr/>
          </p:nvSpPr>
          <p:spPr>
            <a:xfrm>
              <a:off x="2325900" y="641350"/>
              <a:ext cx="9375" cy="10150"/>
            </a:xfrm>
            <a:custGeom>
              <a:avLst/>
              <a:gdLst/>
              <a:ahLst/>
              <a:cxnLst/>
              <a:rect l="l" t="t" r="r" b="b"/>
              <a:pathLst>
                <a:path w="375" h="406" extrusionOk="0">
                  <a:moveTo>
                    <a:pt x="205" y="0"/>
                  </a:moveTo>
                  <a:cubicBezTo>
                    <a:pt x="139" y="0"/>
                    <a:pt x="77" y="44"/>
                    <a:pt x="57" y="111"/>
                  </a:cubicBezTo>
                  <a:cubicBezTo>
                    <a:pt x="49" y="143"/>
                    <a:pt x="39" y="174"/>
                    <a:pt x="28" y="202"/>
                  </a:cubicBezTo>
                  <a:cubicBezTo>
                    <a:pt x="0" y="283"/>
                    <a:pt x="44" y="369"/>
                    <a:pt x="123" y="398"/>
                  </a:cubicBezTo>
                  <a:cubicBezTo>
                    <a:pt x="139" y="403"/>
                    <a:pt x="156" y="406"/>
                    <a:pt x="172" y="406"/>
                  </a:cubicBezTo>
                  <a:cubicBezTo>
                    <a:pt x="235" y="406"/>
                    <a:pt x="296" y="366"/>
                    <a:pt x="317" y="303"/>
                  </a:cubicBezTo>
                  <a:cubicBezTo>
                    <a:pt x="329" y="269"/>
                    <a:pt x="339" y="233"/>
                    <a:pt x="352" y="196"/>
                  </a:cubicBezTo>
                  <a:cubicBezTo>
                    <a:pt x="375" y="116"/>
                    <a:pt x="329" y="29"/>
                    <a:pt x="248" y="6"/>
                  </a:cubicBezTo>
                  <a:cubicBezTo>
                    <a:pt x="234" y="2"/>
                    <a:pt x="219" y="0"/>
                    <a:pt x="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047;p83">
              <a:extLst>
                <a:ext uri="{FF2B5EF4-FFF2-40B4-BE49-F238E27FC236}">
                  <a16:creationId xmlns:a16="http://schemas.microsoft.com/office/drawing/2014/main" id="{5D8E4F62-9447-80F8-1988-172C77027369}"/>
                </a:ext>
              </a:extLst>
            </p:cNvPr>
            <p:cNvSpPr/>
            <p:nvPr/>
          </p:nvSpPr>
          <p:spPr>
            <a:xfrm>
              <a:off x="2332125" y="605500"/>
              <a:ext cx="8125" cy="10250"/>
            </a:xfrm>
            <a:custGeom>
              <a:avLst/>
              <a:gdLst/>
              <a:ahLst/>
              <a:cxnLst/>
              <a:rect l="l" t="t" r="r" b="b"/>
              <a:pathLst>
                <a:path w="325" h="410" extrusionOk="0">
                  <a:moveTo>
                    <a:pt x="167" y="0"/>
                  </a:moveTo>
                  <a:cubicBezTo>
                    <a:pt x="87" y="0"/>
                    <a:pt x="19" y="62"/>
                    <a:pt x="14" y="143"/>
                  </a:cubicBezTo>
                  <a:cubicBezTo>
                    <a:pt x="11" y="178"/>
                    <a:pt x="10" y="211"/>
                    <a:pt x="7" y="246"/>
                  </a:cubicBezTo>
                  <a:cubicBezTo>
                    <a:pt x="0" y="330"/>
                    <a:pt x="64" y="403"/>
                    <a:pt x="150" y="409"/>
                  </a:cubicBezTo>
                  <a:cubicBezTo>
                    <a:pt x="153" y="410"/>
                    <a:pt x="157" y="410"/>
                    <a:pt x="161" y="410"/>
                  </a:cubicBezTo>
                  <a:cubicBezTo>
                    <a:pt x="241" y="410"/>
                    <a:pt x="308" y="348"/>
                    <a:pt x="313" y="267"/>
                  </a:cubicBezTo>
                  <a:cubicBezTo>
                    <a:pt x="317" y="232"/>
                    <a:pt x="319" y="199"/>
                    <a:pt x="320" y="163"/>
                  </a:cubicBezTo>
                  <a:cubicBezTo>
                    <a:pt x="325" y="79"/>
                    <a:pt x="261" y="6"/>
                    <a:pt x="177" y="0"/>
                  </a:cubicBezTo>
                  <a:cubicBezTo>
                    <a:pt x="173" y="0"/>
                    <a:pt x="17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048;p83">
              <a:extLst>
                <a:ext uri="{FF2B5EF4-FFF2-40B4-BE49-F238E27FC236}">
                  <a16:creationId xmlns:a16="http://schemas.microsoft.com/office/drawing/2014/main" id="{328672E2-B7A4-7021-162B-FC6733EEC05A}"/>
                </a:ext>
              </a:extLst>
            </p:cNvPr>
            <p:cNvSpPr/>
            <p:nvPr/>
          </p:nvSpPr>
          <p:spPr>
            <a:xfrm>
              <a:off x="2331675" y="551075"/>
              <a:ext cx="8275" cy="10250"/>
            </a:xfrm>
            <a:custGeom>
              <a:avLst/>
              <a:gdLst/>
              <a:ahLst/>
              <a:cxnLst/>
              <a:rect l="l" t="t" r="r" b="b"/>
              <a:pathLst>
                <a:path w="331" h="410" extrusionOk="0">
                  <a:moveTo>
                    <a:pt x="161" y="0"/>
                  </a:moveTo>
                  <a:cubicBezTo>
                    <a:pt x="156" y="0"/>
                    <a:pt x="151" y="0"/>
                    <a:pt x="146" y="1"/>
                  </a:cubicBezTo>
                  <a:cubicBezTo>
                    <a:pt x="61" y="8"/>
                    <a:pt x="1" y="82"/>
                    <a:pt x="8" y="167"/>
                  </a:cubicBezTo>
                  <a:cubicBezTo>
                    <a:pt x="10" y="201"/>
                    <a:pt x="14" y="236"/>
                    <a:pt x="17" y="269"/>
                  </a:cubicBezTo>
                  <a:cubicBezTo>
                    <a:pt x="23" y="349"/>
                    <a:pt x="92" y="409"/>
                    <a:pt x="169" y="409"/>
                  </a:cubicBezTo>
                  <a:cubicBezTo>
                    <a:pt x="173" y="409"/>
                    <a:pt x="178" y="409"/>
                    <a:pt x="182" y="409"/>
                  </a:cubicBezTo>
                  <a:cubicBezTo>
                    <a:pt x="268" y="401"/>
                    <a:pt x="330" y="327"/>
                    <a:pt x="322" y="243"/>
                  </a:cubicBezTo>
                  <a:cubicBezTo>
                    <a:pt x="319" y="210"/>
                    <a:pt x="316" y="174"/>
                    <a:pt x="314" y="139"/>
                  </a:cubicBezTo>
                  <a:cubicBezTo>
                    <a:pt x="306" y="59"/>
                    <a:pt x="240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78377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E103D5B-F5EA-62ED-CD6E-179904E6C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Model sieci</a:t>
            </a:r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5C12A14F-547F-8E85-FBE7-83C4077DA0A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462625" y="1397975"/>
            <a:ext cx="4070840" cy="2875200"/>
          </a:xfrm>
        </p:spPr>
        <p:txBody>
          <a:bodyPr/>
          <a:lstStyle/>
          <a:p>
            <a:pPr marL="0" indent="0"/>
            <a:r>
              <a:rPr lang="pl-PL" dirty="0"/>
              <a:t>Sieć jest posiada dwa wejścia: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n-elementowy wektor obserwacji kątowych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3-elementowy wektor parametrów agenta, </a:t>
            </a:r>
            <a:r>
              <a:rPr lang="pl-PL" dirty="0" err="1"/>
              <a:t>padding</a:t>
            </a:r>
            <a:r>
              <a:rPr lang="pl-PL" dirty="0"/>
              <a:t> do n elementów przy użyciu zer</a:t>
            </a:r>
          </a:p>
          <a:p>
            <a:pPr marL="0" indent="0"/>
            <a:r>
              <a:rPr lang="pl-PL" dirty="0"/>
              <a:t>Dane są przetwarzane i na wyjściu zwracane jest prawdopodobieństwo wykonania każdej z 10 akcji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E27776BC-C92D-68BE-B8DF-7F8DC267A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3650" y="1243333"/>
            <a:ext cx="2023391" cy="3510397"/>
          </a:xfrm>
          <a:prstGeom prst="rect">
            <a:avLst/>
          </a:prstGeom>
        </p:spPr>
      </p:pic>
      <p:grpSp>
        <p:nvGrpSpPr>
          <p:cNvPr id="7" name="Google Shape;35925;p83">
            <a:extLst>
              <a:ext uri="{FF2B5EF4-FFF2-40B4-BE49-F238E27FC236}">
                <a16:creationId xmlns:a16="http://schemas.microsoft.com/office/drawing/2014/main" id="{D5BB58DE-D5A2-5281-BDEE-6F1F740AE387}"/>
              </a:ext>
            </a:extLst>
          </p:cNvPr>
          <p:cNvGrpSpPr/>
          <p:nvPr/>
        </p:nvGrpSpPr>
        <p:grpSpPr>
          <a:xfrm>
            <a:off x="640311" y="194559"/>
            <a:ext cx="1153296" cy="1131892"/>
            <a:chOff x="4332200" y="1555375"/>
            <a:chExt cx="266775" cy="261825"/>
          </a:xfrm>
        </p:grpSpPr>
        <p:sp>
          <p:nvSpPr>
            <p:cNvPr id="8" name="Google Shape;35926;p83">
              <a:extLst>
                <a:ext uri="{FF2B5EF4-FFF2-40B4-BE49-F238E27FC236}">
                  <a16:creationId xmlns:a16="http://schemas.microsoft.com/office/drawing/2014/main" id="{A94930C0-542B-85C3-79FD-37404A94FD43}"/>
                </a:ext>
              </a:extLst>
            </p:cNvPr>
            <p:cNvSpPr/>
            <p:nvPr/>
          </p:nvSpPr>
          <p:spPr>
            <a:xfrm>
              <a:off x="4397075" y="1555375"/>
              <a:ext cx="152725" cy="135300"/>
            </a:xfrm>
            <a:custGeom>
              <a:avLst/>
              <a:gdLst/>
              <a:ahLst/>
              <a:cxnLst/>
              <a:rect l="l" t="t" r="r" b="b"/>
              <a:pathLst>
                <a:path w="6109" h="5412" extrusionOk="0">
                  <a:moveTo>
                    <a:pt x="3563" y="1278"/>
                  </a:moveTo>
                  <a:cubicBezTo>
                    <a:pt x="3679" y="1278"/>
                    <a:pt x="3768" y="1312"/>
                    <a:pt x="3841" y="1384"/>
                  </a:cubicBezTo>
                  <a:cubicBezTo>
                    <a:pt x="3917" y="1461"/>
                    <a:pt x="4004" y="1617"/>
                    <a:pt x="4016" y="1828"/>
                  </a:cubicBezTo>
                  <a:cubicBezTo>
                    <a:pt x="4019" y="1850"/>
                    <a:pt x="4019" y="1873"/>
                    <a:pt x="4019" y="1895"/>
                  </a:cubicBezTo>
                  <a:cubicBezTo>
                    <a:pt x="3967" y="1845"/>
                    <a:pt x="3902" y="1810"/>
                    <a:pt x="3827" y="1791"/>
                  </a:cubicBezTo>
                  <a:cubicBezTo>
                    <a:pt x="3780" y="1779"/>
                    <a:pt x="3732" y="1773"/>
                    <a:pt x="3685" y="1773"/>
                  </a:cubicBezTo>
                  <a:cubicBezTo>
                    <a:pt x="3486" y="1773"/>
                    <a:pt x="3290" y="1876"/>
                    <a:pt x="3138" y="2066"/>
                  </a:cubicBezTo>
                  <a:cubicBezTo>
                    <a:pt x="2919" y="2339"/>
                    <a:pt x="2841" y="2617"/>
                    <a:pt x="2904" y="2891"/>
                  </a:cubicBezTo>
                  <a:cubicBezTo>
                    <a:pt x="2941" y="3049"/>
                    <a:pt x="3025" y="3200"/>
                    <a:pt x="3156" y="3340"/>
                  </a:cubicBezTo>
                  <a:cubicBezTo>
                    <a:pt x="3065" y="3285"/>
                    <a:pt x="2950" y="3243"/>
                    <a:pt x="2789" y="3243"/>
                  </a:cubicBezTo>
                  <a:cubicBezTo>
                    <a:pt x="2522" y="3243"/>
                    <a:pt x="2381" y="3361"/>
                    <a:pt x="2268" y="3456"/>
                  </a:cubicBezTo>
                  <a:cubicBezTo>
                    <a:pt x="2170" y="3538"/>
                    <a:pt x="2099" y="3597"/>
                    <a:pt x="1943" y="3597"/>
                  </a:cubicBezTo>
                  <a:cubicBezTo>
                    <a:pt x="1787" y="3597"/>
                    <a:pt x="1716" y="3538"/>
                    <a:pt x="1619" y="3456"/>
                  </a:cubicBezTo>
                  <a:cubicBezTo>
                    <a:pt x="1517" y="3360"/>
                    <a:pt x="1331" y="3242"/>
                    <a:pt x="1102" y="3242"/>
                  </a:cubicBezTo>
                  <a:cubicBezTo>
                    <a:pt x="1076" y="3242"/>
                    <a:pt x="1049" y="3244"/>
                    <a:pt x="1022" y="3247"/>
                  </a:cubicBezTo>
                  <a:cubicBezTo>
                    <a:pt x="1156" y="3090"/>
                    <a:pt x="1288" y="2929"/>
                    <a:pt x="1417" y="2770"/>
                  </a:cubicBezTo>
                  <a:cubicBezTo>
                    <a:pt x="2041" y="2002"/>
                    <a:pt x="2629" y="1278"/>
                    <a:pt x="3563" y="1278"/>
                  </a:cubicBezTo>
                  <a:close/>
                  <a:moveTo>
                    <a:pt x="4480" y="3550"/>
                  </a:moveTo>
                  <a:cubicBezTo>
                    <a:pt x="4636" y="3550"/>
                    <a:pt x="4706" y="3608"/>
                    <a:pt x="4804" y="3691"/>
                  </a:cubicBezTo>
                  <a:cubicBezTo>
                    <a:pt x="4844" y="3723"/>
                    <a:pt x="4886" y="3758"/>
                    <a:pt x="4934" y="3790"/>
                  </a:cubicBezTo>
                  <a:cubicBezTo>
                    <a:pt x="4531" y="4599"/>
                    <a:pt x="3702" y="5115"/>
                    <a:pt x="2788" y="5115"/>
                  </a:cubicBezTo>
                  <a:cubicBezTo>
                    <a:pt x="1873" y="5115"/>
                    <a:pt x="1047" y="4598"/>
                    <a:pt x="640" y="3790"/>
                  </a:cubicBezTo>
                  <a:cubicBezTo>
                    <a:pt x="688" y="3758"/>
                    <a:pt x="730" y="3723"/>
                    <a:pt x="769" y="3691"/>
                  </a:cubicBezTo>
                  <a:cubicBezTo>
                    <a:pt x="866" y="3608"/>
                    <a:pt x="938" y="3550"/>
                    <a:pt x="1094" y="3550"/>
                  </a:cubicBezTo>
                  <a:cubicBezTo>
                    <a:pt x="1250" y="3550"/>
                    <a:pt x="1320" y="3608"/>
                    <a:pt x="1418" y="3691"/>
                  </a:cubicBezTo>
                  <a:cubicBezTo>
                    <a:pt x="1567" y="3833"/>
                    <a:pt x="1754" y="3903"/>
                    <a:pt x="1940" y="3903"/>
                  </a:cubicBezTo>
                  <a:cubicBezTo>
                    <a:pt x="2127" y="3903"/>
                    <a:pt x="2313" y="3833"/>
                    <a:pt x="2462" y="3691"/>
                  </a:cubicBezTo>
                  <a:cubicBezTo>
                    <a:pt x="2560" y="3608"/>
                    <a:pt x="2632" y="3550"/>
                    <a:pt x="2786" y="3550"/>
                  </a:cubicBezTo>
                  <a:cubicBezTo>
                    <a:pt x="2943" y="3550"/>
                    <a:pt x="3014" y="3608"/>
                    <a:pt x="3112" y="3691"/>
                  </a:cubicBezTo>
                  <a:cubicBezTo>
                    <a:pt x="3259" y="3833"/>
                    <a:pt x="3446" y="3903"/>
                    <a:pt x="3633" y="3903"/>
                  </a:cubicBezTo>
                  <a:cubicBezTo>
                    <a:pt x="3820" y="3903"/>
                    <a:pt x="4007" y="3833"/>
                    <a:pt x="4155" y="3691"/>
                  </a:cubicBezTo>
                  <a:cubicBezTo>
                    <a:pt x="4252" y="3608"/>
                    <a:pt x="4324" y="3550"/>
                    <a:pt x="4480" y="3550"/>
                  </a:cubicBezTo>
                  <a:close/>
                  <a:moveTo>
                    <a:pt x="2752" y="0"/>
                  </a:moveTo>
                  <a:cubicBezTo>
                    <a:pt x="2044" y="0"/>
                    <a:pt x="1315" y="288"/>
                    <a:pt x="723" y="961"/>
                  </a:cubicBezTo>
                  <a:cubicBezTo>
                    <a:pt x="668" y="1026"/>
                    <a:pt x="677" y="1123"/>
                    <a:pt x="742" y="1177"/>
                  </a:cubicBezTo>
                  <a:cubicBezTo>
                    <a:pt x="771" y="1202"/>
                    <a:pt x="806" y="1214"/>
                    <a:pt x="841" y="1214"/>
                  </a:cubicBezTo>
                  <a:cubicBezTo>
                    <a:pt x="884" y="1214"/>
                    <a:pt x="928" y="1195"/>
                    <a:pt x="958" y="1159"/>
                  </a:cubicBezTo>
                  <a:cubicBezTo>
                    <a:pt x="1478" y="565"/>
                    <a:pt x="2126" y="308"/>
                    <a:pt x="2757" y="308"/>
                  </a:cubicBezTo>
                  <a:cubicBezTo>
                    <a:pt x="4246" y="308"/>
                    <a:pt x="5642" y="1733"/>
                    <a:pt x="5060" y="3501"/>
                  </a:cubicBezTo>
                  <a:cubicBezTo>
                    <a:pt x="5042" y="3486"/>
                    <a:pt x="5023" y="3472"/>
                    <a:pt x="5006" y="3455"/>
                  </a:cubicBezTo>
                  <a:cubicBezTo>
                    <a:pt x="4857" y="3312"/>
                    <a:pt x="4670" y="3241"/>
                    <a:pt x="4484" y="3241"/>
                  </a:cubicBezTo>
                  <a:cubicBezTo>
                    <a:pt x="4297" y="3241"/>
                    <a:pt x="4110" y="3312"/>
                    <a:pt x="3962" y="3455"/>
                  </a:cubicBezTo>
                  <a:cubicBezTo>
                    <a:pt x="3943" y="3470"/>
                    <a:pt x="3927" y="3485"/>
                    <a:pt x="3908" y="3498"/>
                  </a:cubicBezTo>
                  <a:cubicBezTo>
                    <a:pt x="3509" y="3304"/>
                    <a:pt x="3260" y="3064"/>
                    <a:pt x="3203" y="2820"/>
                  </a:cubicBezTo>
                  <a:cubicBezTo>
                    <a:pt x="3123" y="2589"/>
                    <a:pt x="3383" y="2080"/>
                    <a:pt x="3684" y="2080"/>
                  </a:cubicBezTo>
                  <a:cubicBezTo>
                    <a:pt x="3705" y="2080"/>
                    <a:pt x="3727" y="2082"/>
                    <a:pt x="3749" y="2088"/>
                  </a:cubicBezTo>
                  <a:cubicBezTo>
                    <a:pt x="3787" y="2098"/>
                    <a:pt x="3808" y="2113"/>
                    <a:pt x="3824" y="2144"/>
                  </a:cubicBezTo>
                  <a:cubicBezTo>
                    <a:pt x="3839" y="2168"/>
                    <a:pt x="3851" y="2218"/>
                    <a:pt x="3848" y="2265"/>
                  </a:cubicBezTo>
                  <a:cubicBezTo>
                    <a:pt x="3843" y="2350"/>
                    <a:pt x="3891" y="2426"/>
                    <a:pt x="3968" y="2455"/>
                  </a:cubicBezTo>
                  <a:cubicBezTo>
                    <a:pt x="3989" y="2463"/>
                    <a:pt x="4011" y="2467"/>
                    <a:pt x="4032" y="2467"/>
                  </a:cubicBezTo>
                  <a:cubicBezTo>
                    <a:pt x="4087" y="2467"/>
                    <a:pt x="4140" y="2441"/>
                    <a:pt x="4176" y="2395"/>
                  </a:cubicBezTo>
                  <a:cubicBezTo>
                    <a:pt x="4280" y="2256"/>
                    <a:pt x="4338" y="2033"/>
                    <a:pt x="4323" y="1811"/>
                  </a:cubicBezTo>
                  <a:cubicBezTo>
                    <a:pt x="4308" y="1558"/>
                    <a:pt x="4208" y="1318"/>
                    <a:pt x="4057" y="1167"/>
                  </a:cubicBezTo>
                  <a:cubicBezTo>
                    <a:pt x="3927" y="1038"/>
                    <a:pt x="3761" y="972"/>
                    <a:pt x="3563" y="972"/>
                  </a:cubicBezTo>
                  <a:cubicBezTo>
                    <a:pt x="2095" y="976"/>
                    <a:pt x="1408" y="2463"/>
                    <a:pt x="480" y="3379"/>
                  </a:cubicBezTo>
                  <a:cubicBezTo>
                    <a:pt x="323" y="2838"/>
                    <a:pt x="366" y="2233"/>
                    <a:pt x="600" y="1720"/>
                  </a:cubicBezTo>
                  <a:cubicBezTo>
                    <a:pt x="636" y="1643"/>
                    <a:pt x="602" y="1552"/>
                    <a:pt x="525" y="1516"/>
                  </a:cubicBezTo>
                  <a:cubicBezTo>
                    <a:pt x="505" y="1507"/>
                    <a:pt x="483" y="1503"/>
                    <a:pt x="462" y="1503"/>
                  </a:cubicBezTo>
                  <a:cubicBezTo>
                    <a:pt x="404" y="1503"/>
                    <a:pt x="348" y="1536"/>
                    <a:pt x="322" y="1592"/>
                  </a:cubicBezTo>
                  <a:cubicBezTo>
                    <a:pt x="9" y="2273"/>
                    <a:pt x="0" y="3092"/>
                    <a:pt x="300" y="3779"/>
                  </a:cubicBezTo>
                  <a:cubicBezTo>
                    <a:pt x="760" y="4867"/>
                    <a:pt x="1775" y="5411"/>
                    <a:pt x="2789" y="5411"/>
                  </a:cubicBezTo>
                  <a:cubicBezTo>
                    <a:pt x="3804" y="5411"/>
                    <a:pt x="4818" y="4867"/>
                    <a:pt x="5279" y="3780"/>
                  </a:cubicBezTo>
                  <a:cubicBezTo>
                    <a:pt x="6109" y="1739"/>
                    <a:pt x="4491" y="0"/>
                    <a:pt x="2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5927;p83">
              <a:extLst>
                <a:ext uri="{FF2B5EF4-FFF2-40B4-BE49-F238E27FC236}">
                  <a16:creationId xmlns:a16="http://schemas.microsoft.com/office/drawing/2014/main" id="{D41C2979-5B9F-4B55-4754-10CE5333B1E8}"/>
                </a:ext>
              </a:extLst>
            </p:cNvPr>
            <p:cNvSpPr/>
            <p:nvPr/>
          </p:nvSpPr>
          <p:spPr>
            <a:xfrm>
              <a:off x="4332200" y="1686825"/>
              <a:ext cx="130900" cy="130375"/>
            </a:xfrm>
            <a:custGeom>
              <a:avLst/>
              <a:gdLst/>
              <a:ahLst/>
              <a:cxnLst/>
              <a:rect l="l" t="t" r="r" b="b"/>
              <a:pathLst>
                <a:path w="5236" h="5215" extrusionOk="0">
                  <a:moveTo>
                    <a:pt x="726" y="306"/>
                  </a:moveTo>
                  <a:cubicBezTo>
                    <a:pt x="727" y="306"/>
                    <a:pt x="728" y="306"/>
                    <a:pt x="730" y="306"/>
                  </a:cubicBezTo>
                  <a:cubicBezTo>
                    <a:pt x="804" y="308"/>
                    <a:pt x="871" y="340"/>
                    <a:pt x="920" y="394"/>
                  </a:cubicBezTo>
                  <a:lnTo>
                    <a:pt x="1960" y="1569"/>
                  </a:lnTo>
                  <a:cubicBezTo>
                    <a:pt x="1986" y="1598"/>
                    <a:pt x="2020" y="1616"/>
                    <a:pt x="2059" y="1620"/>
                  </a:cubicBezTo>
                  <a:cubicBezTo>
                    <a:pt x="2071" y="1621"/>
                    <a:pt x="3301" y="1750"/>
                    <a:pt x="3859" y="2146"/>
                  </a:cubicBezTo>
                  <a:cubicBezTo>
                    <a:pt x="4337" y="2486"/>
                    <a:pt x="4481" y="2981"/>
                    <a:pt x="4224" y="3406"/>
                  </a:cubicBezTo>
                  <a:cubicBezTo>
                    <a:pt x="4179" y="3479"/>
                    <a:pt x="4203" y="3572"/>
                    <a:pt x="4274" y="3617"/>
                  </a:cubicBezTo>
                  <a:cubicBezTo>
                    <a:pt x="4299" y="3632"/>
                    <a:pt x="4326" y="3640"/>
                    <a:pt x="4354" y="3640"/>
                  </a:cubicBezTo>
                  <a:cubicBezTo>
                    <a:pt x="4405" y="3640"/>
                    <a:pt x="4456" y="3613"/>
                    <a:pt x="4485" y="3566"/>
                  </a:cubicBezTo>
                  <a:cubicBezTo>
                    <a:pt x="4826" y="3003"/>
                    <a:pt x="4647" y="2333"/>
                    <a:pt x="4036" y="1898"/>
                  </a:cubicBezTo>
                  <a:cubicBezTo>
                    <a:pt x="3810" y="1738"/>
                    <a:pt x="3500" y="1618"/>
                    <a:pt x="3192" y="1531"/>
                  </a:cubicBezTo>
                  <a:lnTo>
                    <a:pt x="2818" y="763"/>
                  </a:lnTo>
                  <a:cubicBezTo>
                    <a:pt x="2791" y="706"/>
                    <a:pt x="2786" y="643"/>
                    <a:pt x="2807" y="583"/>
                  </a:cubicBezTo>
                  <a:cubicBezTo>
                    <a:pt x="2828" y="525"/>
                    <a:pt x="2870" y="477"/>
                    <a:pt x="2927" y="450"/>
                  </a:cubicBezTo>
                  <a:cubicBezTo>
                    <a:pt x="2961" y="434"/>
                    <a:pt x="2996" y="426"/>
                    <a:pt x="3031" y="426"/>
                  </a:cubicBezTo>
                  <a:cubicBezTo>
                    <a:pt x="3119" y="426"/>
                    <a:pt x="3203" y="475"/>
                    <a:pt x="3244" y="559"/>
                  </a:cubicBezTo>
                  <a:lnTo>
                    <a:pt x="3643" y="1381"/>
                  </a:lnTo>
                  <a:cubicBezTo>
                    <a:pt x="3709" y="1515"/>
                    <a:pt x="3835" y="1610"/>
                    <a:pt x="3984" y="1634"/>
                  </a:cubicBezTo>
                  <a:cubicBezTo>
                    <a:pt x="4039" y="1642"/>
                    <a:pt x="4534" y="1733"/>
                    <a:pt x="4770" y="2067"/>
                  </a:cubicBezTo>
                  <a:cubicBezTo>
                    <a:pt x="4884" y="2231"/>
                    <a:pt x="4919" y="2423"/>
                    <a:pt x="4876" y="2654"/>
                  </a:cubicBezTo>
                  <a:cubicBezTo>
                    <a:pt x="4876" y="2656"/>
                    <a:pt x="4876" y="2658"/>
                    <a:pt x="4874" y="2659"/>
                  </a:cubicBezTo>
                  <a:lnTo>
                    <a:pt x="4834" y="2939"/>
                  </a:lnTo>
                  <a:cubicBezTo>
                    <a:pt x="4832" y="2946"/>
                    <a:pt x="4832" y="2953"/>
                    <a:pt x="4832" y="2961"/>
                  </a:cubicBezTo>
                  <a:lnTo>
                    <a:pt x="4832" y="4907"/>
                  </a:lnTo>
                  <a:lnTo>
                    <a:pt x="3254" y="4907"/>
                  </a:lnTo>
                  <a:lnTo>
                    <a:pt x="3254" y="3754"/>
                  </a:lnTo>
                  <a:cubicBezTo>
                    <a:pt x="3337" y="3812"/>
                    <a:pt x="3386" y="3847"/>
                    <a:pt x="3386" y="3847"/>
                  </a:cubicBezTo>
                  <a:lnTo>
                    <a:pt x="3563" y="3594"/>
                  </a:lnTo>
                  <a:cubicBezTo>
                    <a:pt x="3563" y="3594"/>
                    <a:pt x="1900" y="2434"/>
                    <a:pt x="1553" y="2190"/>
                  </a:cubicBezTo>
                  <a:cubicBezTo>
                    <a:pt x="1387" y="2075"/>
                    <a:pt x="993" y="1518"/>
                    <a:pt x="496" y="703"/>
                  </a:cubicBezTo>
                  <a:cubicBezTo>
                    <a:pt x="433" y="601"/>
                    <a:pt x="449" y="470"/>
                    <a:pt x="534" y="384"/>
                  </a:cubicBezTo>
                  <a:cubicBezTo>
                    <a:pt x="585" y="333"/>
                    <a:pt x="652" y="306"/>
                    <a:pt x="726" y="306"/>
                  </a:cubicBezTo>
                  <a:close/>
                  <a:moveTo>
                    <a:pt x="712" y="0"/>
                  </a:moveTo>
                  <a:cubicBezTo>
                    <a:pt x="281" y="0"/>
                    <a:pt x="1" y="493"/>
                    <a:pt x="233" y="864"/>
                  </a:cubicBezTo>
                  <a:cubicBezTo>
                    <a:pt x="610" y="1484"/>
                    <a:pt x="1115" y="2261"/>
                    <a:pt x="1377" y="2443"/>
                  </a:cubicBezTo>
                  <a:cubicBezTo>
                    <a:pt x="1610" y="2606"/>
                    <a:pt x="2429" y="3178"/>
                    <a:pt x="2947" y="3540"/>
                  </a:cubicBezTo>
                  <a:lnTo>
                    <a:pt x="2947" y="5061"/>
                  </a:lnTo>
                  <a:cubicBezTo>
                    <a:pt x="2947" y="5146"/>
                    <a:pt x="3016" y="5215"/>
                    <a:pt x="3100" y="5215"/>
                  </a:cubicBezTo>
                  <a:lnTo>
                    <a:pt x="4987" y="5215"/>
                  </a:lnTo>
                  <a:cubicBezTo>
                    <a:pt x="5071" y="5215"/>
                    <a:pt x="5140" y="5146"/>
                    <a:pt x="5140" y="5061"/>
                  </a:cubicBezTo>
                  <a:lnTo>
                    <a:pt x="5140" y="2973"/>
                  </a:lnTo>
                  <a:lnTo>
                    <a:pt x="5180" y="2709"/>
                  </a:lnTo>
                  <a:cubicBezTo>
                    <a:pt x="5235" y="2397"/>
                    <a:pt x="5182" y="2121"/>
                    <a:pt x="5020" y="1892"/>
                  </a:cubicBezTo>
                  <a:cubicBezTo>
                    <a:pt x="4717" y="1464"/>
                    <a:pt x="4144" y="1350"/>
                    <a:pt x="4032" y="1332"/>
                  </a:cubicBezTo>
                  <a:cubicBezTo>
                    <a:pt x="3981" y="1324"/>
                    <a:pt x="3939" y="1293"/>
                    <a:pt x="3917" y="1249"/>
                  </a:cubicBezTo>
                  <a:lnTo>
                    <a:pt x="3518" y="426"/>
                  </a:lnTo>
                  <a:cubicBezTo>
                    <a:pt x="3424" y="233"/>
                    <a:pt x="3230" y="120"/>
                    <a:pt x="3027" y="120"/>
                  </a:cubicBezTo>
                  <a:cubicBezTo>
                    <a:pt x="2948" y="120"/>
                    <a:pt x="2868" y="137"/>
                    <a:pt x="2793" y="173"/>
                  </a:cubicBezTo>
                  <a:cubicBezTo>
                    <a:pt x="2662" y="236"/>
                    <a:pt x="2563" y="346"/>
                    <a:pt x="2516" y="482"/>
                  </a:cubicBezTo>
                  <a:cubicBezTo>
                    <a:pt x="2469" y="619"/>
                    <a:pt x="2477" y="765"/>
                    <a:pt x="2541" y="895"/>
                  </a:cubicBezTo>
                  <a:lnTo>
                    <a:pt x="2803" y="1432"/>
                  </a:lnTo>
                  <a:cubicBezTo>
                    <a:pt x="2510" y="1370"/>
                    <a:pt x="2259" y="1336"/>
                    <a:pt x="2148" y="1323"/>
                  </a:cubicBezTo>
                  <a:lnTo>
                    <a:pt x="1147" y="192"/>
                  </a:lnTo>
                  <a:cubicBezTo>
                    <a:pt x="1043" y="75"/>
                    <a:pt x="893" y="4"/>
                    <a:pt x="736" y="1"/>
                  </a:cubicBezTo>
                  <a:cubicBezTo>
                    <a:pt x="728" y="1"/>
                    <a:pt x="720" y="0"/>
                    <a:pt x="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928;p83">
              <a:extLst>
                <a:ext uri="{FF2B5EF4-FFF2-40B4-BE49-F238E27FC236}">
                  <a16:creationId xmlns:a16="http://schemas.microsoft.com/office/drawing/2014/main" id="{FA0D631C-6535-C07D-4874-54D34788E76F}"/>
                </a:ext>
              </a:extLst>
            </p:cNvPr>
            <p:cNvSpPr/>
            <p:nvPr/>
          </p:nvSpPr>
          <p:spPr>
            <a:xfrm>
              <a:off x="4470500" y="1686825"/>
              <a:ext cx="128475" cy="130375"/>
            </a:xfrm>
            <a:custGeom>
              <a:avLst/>
              <a:gdLst/>
              <a:ahLst/>
              <a:cxnLst/>
              <a:rect l="l" t="t" r="r" b="b"/>
              <a:pathLst>
                <a:path w="5139" h="5215" extrusionOk="0">
                  <a:moveTo>
                    <a:pt x="4522" y="0"/>
                  </a:moveTo>
                  <a:cubicBezTo>
                    <a:pt x="4514" y="0"/>
                    <a:pt x="4507" y="1"/>
                    <a:pt x="4500" y="1"/>
                  </a:cubicBezTo>
                  <a:cubicBezTo>
                    <a:pt x="4342" y="4"/>
                    <a:pt x="4193" y="75"/>
                    <a:pt x="4089" y="192"/>
                  </a:cubicBezTo>
                  <a:lnTo>
                    <a:pt x="3088" y="1323"/>
                  </a:lnTo>
                  <a:cubicBezTo>
                    <a:pt x="2976" y="1335"/>
                    <a:pt x="2727" y="1370"/>
                    <a:pt x="2433" y="1432"/>
                  </a:cubicBezTo>
                  <a:lnTo>
                    <a:pt x="2695" y="895"/>
                  </a:lnTo>
                  <a:cubicBezTo>
                    <a:pt x="2758" y="765"/>
                    <a:pt x="2767" y="619"/>
                    <a:pt x="2720" y="482"/>
                  </a:cubicBezTo>
                  <a:cubicBezTo>
                    <a:pt x="2673" y="344"/>
                    <a:pt x="2574" y="236"/>
                    <a:pt x="2443" y="173"/>
                  </a:cubicBezTo>
                  <a:cubicBezTo>
                    <a:pt x="2367" y="137"/>
                    <a:pt x="2286" y="119"/>
                    <a:pt x="2207" y="119"/>
                  </a:cubicBezTo>
                  <a:cubicBezTo>
                    <a:pt x="2005" y="119"/>
                    <a:pt x="1812" y="232"/>
                    <a:pt x="1718" y="426"/>
                  </a:cubicBezTo>
                  <a:lnTo>
                    <a:pt x="1318" y="1249"/>
                  </a:lnTo>
                  <a:cubicBezTo>
                    <a:pt x="1298" y="1293"/>
                    <a:pt x="1255" y="1324"/>
                    <a:pt x="1204" y="1332"/>
                  </a:cubicBezTo>
                  <a:cubicBezTo>
                    <a:pt x="1092" y="1350"/>
                    <a:pt x="518" y="1464"/>
                    <a:pt x="217" y="1892"/>
                  </a:cubicBezTo>
                  <a:cubicBezTo>
                    <a:pt x="55" y="2121"/>
                    <a:pt x="1" y="2397"/>
                    <a:pt x="57" y="2707"/>
                  </a:cubicBezTo>
                  <a:lnTo>
                    <a:pt x="97" y="2973"/>
                  </a:lnTo>
                  <a:lnTo>
                    <a:pt x="97" y="5061"/>
                  </a:lnTo>
                  <a:cubicBezTo>
                    <a:pt x="97" y="5146"/>
                    <a:pt x="165" y="5215"/>
                    <a:pt x="250" y="5215"/>
                  </a:cubicBezTo>
                  <a:lnTo>
                    <a:pt x="2136" y="5215"/>
                  </a:lnTo>
                  <a:cubicBezTo>
                    <a:pt x="2221" y="5215"/>
                    <a:pt x="2290" y="5146"/>
                    <a:pt x="2290" y="5061"/>
                  </a:cubicBezTo>
                  <a:lnTo>
                    <a:pt x="2290" y="3540"/>
                  </a:lnTo>
                  <a:lnTo>
                    <a:pt x="2836" y="3159"/>
                  </a:lnTo>
                  <a:cubicBezTo>
                    <a:pt x="2904" y="3111"/>
                    <a:pt x="2921" y="3016"/>
                    <a:pt x="2873" y="2945"/>
                  </a:cubicBezTo>
                  <a:cubicBezTo>
                    <a:pt x="2844" y="2903"/>
                    <a:pt x="2796" y="2880"/>
                    <a:pt x="2747" y="2880"/>
                  </a:cubicBezTo>
                  <a:cubicBezTo>
                    <a:pt x="2717" y="2880"/>
                    <a:pt x="2686" y="2889"/>
                    <a:pt x="2659" y="2908"/>
                  </a:cubicBezTo>
                  <a:lnTo>
                    <a:pt x="1674" y="3596"/>
                  </a:lnTo>
                  <a:cubicBezTo>
                    <a:pt x="1605" y="3644"/>
                    <a:pt x="1589" y="3739"/>
                    <a:pt x="1637" y="3810"/>
                  </a:cubicBezTo>
                  <a:cubicBezTo>
                    <a:pt x="1666" y="3853"/>
                    <a:pt x="1714" y="3876"/>
                    <a:pt x="1762" y="3876"/>
                  </a:cubicBezTo>
                  <a:cubicBezTo>
                    <a:pt x="1793" y="3876"/>
                    <a:pt x="1824" y="3867"/>
                    <a:pt x="1851" y="3848"/>
                  </a:cubicBezTo>
                  <a:lnTo>
                    <a:pt x="1983" y="3755"/>
                  </a:lnTo>
                  <a:lnTo>
                    <a:pt x="1983" y="4908"/>
                  </a:lnTo>
                  <a:lnTo>
                    <a:pt x="404" y="4908"/>
                  </a:lnTo>
                  <a:lnTo>
                    <a:pt x="404" y="2961"/>
                  </a:lnTo>
                  <a:cubicBezTo>
                    <a:pt x="404" y="2953"/>
                    <a:pt x="404" y="2946"/>
                    <a:pt x="402" y="2939"/>
                  </a:cubicBezTo>
                  <a:lnTo>
                    <a:pt x="363" y="2659"/>
                  </a:lnTo>
                  <a:cubicBezTo>
                    <a:pt x="363" y="2658"/>
                    <a:pt x="363" y="2656"/>
                    <a:pt x="361" y="2654"/>
                  </a:cubicBezTo>
                  <a:cubicBezTo>
                    <a:pt x="319" y="2423"/>
                    <a:pt x="354" y="2230"/>
                    <a:pt x="469" y="2067"/>
                  </a:cubicBezTo>
                  <a:cubicBezTo>
                    <a:pt x="705" y="1733"/>
                    <a:pt x="1199" y="1642"/>
                    <a:pt x="1256" y="1634"/>
                  </a:cubicBezTo>
                  <a:cubicBezTo>
                    <a:pt x="1404" y="1609"/>
                    <a:pt x="1532" y="1515"/>
                    <a:pt x="1596" y="1381"/>
                  </a:cubicBezTo>
                  <a:lnTo>
                    <a:pt x="1996" y="559"/>
                  </a:lnTo>
                  <a:cubicBezTo>
                    <a:pt x="2037" y="475"/>
                    <a:pt x="2121" y="426"/>
                    <a:pt x="2208" y="426"/>
                  </a:cubicBezTo>
                  <a:cubicBezTo>
                    <a:pt x="2243" y="426"/>
                    <a:pt x="2278" y="433"/>
                    <a:pt x="2312" y="450"/>
                  </a:cubicBezTo>
                  <a:cubicBezTo>
                    <a:pt x="2368" y="477"/>
                    <a:pt x="2411" y="524"/>
                    <a:pt x="2432" y="583"/>
                  </a:cubicBezTo>
                  <a:cubicBezTo>
                    <a:pt x="2453" y="643"/>
                    <a:pt x="2449" y="706"/>
                    <a:pt x="2421" y="763"/>
                  </a:cubicBezTo>
                  <a:lnTo>
                    <a:pt x="2048" y="1531"/>
                  </a:lnTo>
                  <a:cubicBezTo>
                    <a:pt x="1741" y="1618"/>
                    <a:pt x="1429" y="1738"/>
                    <a:pt x="1204" y="1898"/>
                  </a:cubicBezTo>
                  <a:cubicBezTo>
                    <a:pt x="593" y="2333"/>
                    <a:pt x="412" y="3003"/>
                    <a:pt x="755" y="3566"/>
                  </a:cubicBezTo>
                  <a:cubicBezTo>
                    <a:pt x="784" y="3614"/>
                    <a:pt x="834" y="3640"/>
                    <a:pt x="886" y="3640"/>
                  </a:cubicBezTo>
                  <a:cubicBezTo>
                    <a:pt x="913" y="3640"/>
                    <a:pt x="940" y="3633"/>
                    <a:pt x="965" y="3617"/>
                  </a:cubicBezTo>
                  <a:cubicBezTo>
                    <a:pt x="1037" y="3572"/>
                    <a:pt x="1060" y="3479"/>
                    <a:pt x="1016" y="3406"/>
                  </a:cubicBezTo>
                  <a:cubicBezTo>
                    <a:pt x="757" y="2982"/>
                    <a:pt x="901" y="2487"/>
                    <a:pt x="1381" y="2146"/>
                  </a:cubicBezTo>
                  <a:cubicBezTo>
                    <a:pt x="1938" y="1750"/>
                    <a:pt x="3169" y="1621"/>
                    <a:pt x="3181" y="1620"/>
                  </a:cubicBezTo>
                  <a:cubicBezTo>
                    <a:pt x="3218" y="1616"/>
                    <a:pt x="3255" y="1598"/>
                    <a:pt x="3280" y="1569"/>
                  </a:cubicBezTo>
                  <a:lnTo>
                    <a:pt x="4319" y="394"/>
                  </a:lnTo>
                  <a:cubicBezTo>
                    <a:pt x="4367" y="339"/>
                    <a:pt x="4435" y="307"/>
                    <a:pt x="4510" y="306"/>
                  </a:cubicBezTo>
                  <a:cubicBezTo>
                    <a:pt x="4514" y="305"/>
                    <a:pt x="4517" y="305"/>
                    <a:pt x="4521" y="305"/>
                  </a:cubicBezTo>
                  <a:cubicBezTo>
                    <a:pt x="4591" y="305"/>
                    <a:pt x="4656" y="334"/>
                    <a:pt x="4705" y="384"/>
                  </a:cubicBezTo>
                  <a:cubicBezTo>
                    <a:pt x="4790" y="468"/>
                    <a:pt x="4805" y="600"/>
                    <a:pt x="4743" y="703"/>
                  </a:cubicBezTo>
                  <a:cubicBezTo>
                    <a:pt x="4246" y="1520"/>
                    <a:pt x="3851" y="2075"/>
                    <a:pt x="3687" y="2190"/>
                  </a:cubicBezTo>
                  <a:cubicBezTo>
                    <a:pt x="3602" y="2248"/>
                    <a:pt x="3441" y="2362"/>
                    <a:pt x="3243" y="2501"/>
                  </a:cubicBezTo>
                  <a:cubicBezTo>
                    <a:pt x="3175" y="2549"/>
                    <a:pt x="3157" y="2644"/>
                    <a:pt x="3206" y="2715"/>
                  </a:cubicBezTo>
                  <a:cubicBezTo>
                    <a:pt x="3235" y="2757"/>
                    <a:pt x="3283" y="2780"/>
                    <a:pt x="3331" y="2780"/>
                  </a:cubicBezTo>
                  <a:cubicBezTo>
                    <a:pt x="3362" y="2780"/>
                    <a:pt x="3392" y="2771"/>
                    <a:pt x="3420" y="2752"/>
                  </a:cubicBezTo>
                  <a:cubicBezTo>
                    <a:pt x="3616" y="2616"/>
                    <a:pt x="3778" y="2502"/>
                    <a:pt x="3863" y="2443"/>
                  </a:cubicBezTo>
                  <a:cubicBezTo>
                    <a:pt x="4125" y="2261"/>
                    <a:pt x="4628" y="1484"/>
                    <a:pt x="5007" y="864"/>
                  </a:cubicBezTo>
                  <a:cubicBezTo>
                    <a:pt x="5138" y="640"/>
                    <a:pt x="5105" y="354"/>
                    <a:pt x="4921" y="169"/>
                  </a:cubicBezTo>
                  <a:cubicBezTo>
                    <a:pt x="4815" y="61"/>
                    <a:pt x="4670" y="0"/>
                    <a:pt x="4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10198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4">
            <a:extLst>
              <a:ext uri="{FF2B5EF4-FFF2-40B4-BE49-F238E27FC236}">
                <a16:creationId xmlns:a16="http://schemas.microsoft.com/office/drawing/2014/main" id="{CD30FC85-C967-4891-C14A-239B3A71B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Wytrenowane modele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4B77E3E7-C0FB-BBBB-3111-38ACFD4908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grpSp>
        <p:nvGrpSpPr>
          <p:cNvPr id="7" name="Google Shape;35794;p83">
            <a:extLst>
              <a:ext uri="{FF2B5EF4-FFF2-40B4-BE49-F238E27FC236}">
                <a16:creationId xmlns:a16="http://schemas.microsoft.com/office/drawing/2014/main" id="{AECD8B9A-0CEE-E17E-A307-EBC0CAEB4EC0}"/>
              </a:ext>
            </a:extLst>
          </p:cNvPr>
          <p:cNvGrpSpPr/>
          <p:nvPr/>
        </p:nvGrpSpPr>
        <p:grpSpPr>
          <a:xfrm>
            <a:off x="7252897" y="453470"/>
            <a:ext cx="884976" cy="882618"/>
            <a:chOff x="3459975" y="421350"/>
            <a:chExt cx="262475" cy="261775"/>
          </a:xfrm>
        </p:grpSpPr>
        <p:sp>
          <p:nvSpPr>
            <p:cNvPr id="8" name="Google Shape;35795;p83">
              <a:extLst>
                <a:ext uri="{FF2B5EF4-FFF2-40B4-BE49-F238E27FC236}">
                  <a16:creationId xmlns:a16="http://schemas.microsoft.com/office/drawing/2014/main" id="{D90ADA06-E9BF-FF90-197E-3B2E73EDDD55}"/>
                </a:ext>
              </a:extLst>
            </p:cNvPr>
            <p:cNvSpPr/>
            <p:nvPr/>
          </p:nvSpPr>
          <p:spPr>
            <a:xfrm>
              <a:off x="3459975" y="461975"/>
              <a:ext cx="262475" cy="221150"/>
            </a:xfrm>
            <a:custGeom>
              <a:avLst/>
              <a:gdLst/>
              <a:ahLst/>
              <a:cxnLst/>
              <a:rect l="l" t="t" r="r" b="b"/>
              <a:pathLst>
                <a:path w="10499" h="8846" extrusionOk="0">
                  <a:moveTo>
                    <a:pt x="7581" y="307"/>
                  </a:moveTo>
                  <a:cubicBezTo>
                    <a:pt x="7805" y="307"/>
                    <a:pt x="8030" y="460"/>
                    <a:pt x="8042" y="764"/>
                  </a:cubicBezTo>
                  <a:cubicBezTo>
                    <a:pt x="8042" y="1215"/>
                    <a:pt x="7880" y="1463"/>
                    <a:pt x="7762" y="1645"/>
                  </a:cubicBezTo>
                  <a:cubicBezTo>
                    <a:pt x="7676" y="1777"/>
                    <a:pt x="7632" y="1844"/>
                    <a:pt x="7632" y="2023"/>
                  </a:cubicBezTo>
                  <a:cubicBezTo>
                    <a:pt x="7632" y="2201"/>
                    <a:pt x="7675" y="2268"/>
                    <a:pt x="7762" y="2401"/>
                  </a:cubicBezTo>
                  <a:cubicBezTo>
                    <a:pt x="7880" y="2582"/>
                    <a:pt x="8042" y="2830"/>
                    <a:pt x="8042" y="3281"/>
                  </a:cubicBezTo>
                  <a:cubicBezTo>
                    <a:pt x="8042" y="3733"/>
                    <a:pt x="7880" y="3980"/>
                    <a:pt x="7762" y="4162"/>
                  </a:cubicBezTo>
                  <a:cubicBezTo>
                    <a:pt x="7676" y="4295"/>
                    <a:pt x="7632" y="4361"/>
                    <a:pt x="7632" y="4540"/>
                  </a:cubicBezTo>
                  <a:cubicBezTo>
                    <a:pt x="7632" y="4718"/>
                    <a:pt x="7675" y="4786"/>
                    <a:pt x="7762" y="4918"/>
                  </a:cubicBezTo>
                  <a:cubicBezTo>
                    <a:pt x="8035" y="5273"/>
                    <a:pt x="8162" y="5934"/>
                    <a:pt x="7896" y="6453"/>
                  </a:cubicBezTo>
                  <a:cubicBezTo>
                    <a:pt x="7812" y="6504"/>
                    <a:pt x="7741" y="6571"/>
                    <a:pt x="7693" y="6646"/>
                  </a:cubicBezTo>
                  <a:cubicBezTo>
                    <a:pt x="7609" y="6638"/>
                    <a:pt x="7522" y="6629"/>
                    <a:pt x="7435" y="6624"/>
                  </a:cubicBezTo>
                  <a:cubicBezTo>
                    <a:pt x="7457" y="6587"/>
                    <a:pt x="7480" y="6550"/>
                    <a:pt x="7505" y="6512"/>
                  </a:cubicBezTo>
                  <a:cubicBezTo>
                    <a:pt x="7812" y="6107"/>
                    <a:pt x="7811" y="5491"/>
                    <a:pt x="7505" y="5086"/>
                  </a:cubicBezTo>
                  <a:cubicBezTo>
                    <a:pt x="7409" y="4938"/>
                    <a:pt x="7326" y="4810"/>
                    <a:pt x="7326" y="4541"/>
                  </a:cubicBezTo>
                  <a:cubicBezTo>
                    <a:pt x="7326" y="4272"/>
                    <a:pt x="7409" y="4145"/>
                    <a:pt x="7505" y="3996"/>
                  </a:cubicBezTo>
                  <a:cubicBezTo>
                    <a:pt x="7812" y="3591"/>
                    <a:pt x="7811" y="2975"/>
                    <a:pt x="7505" y="2570"/>
                  </a:cubicBezTo>
                  <a:cubicBezTo>
                    <a:pt x="7409" y="2422"/>
                    <a:pt x="7326" y="2294"/>
                    <a:pt x="7326" y="2026"/>
                  </a:cubicBezTo>
                  <a:cubicBezTo>
                    <a:pt x="7326" y="1757"/>
                    <a:pt x="7409" y="1629"/>
                    <a:pt x="7505" y="1480"/>
                  </a:cubicBezTo>
                  <a:cubicBezTo>
                    <a:pt x="7613" y="1314"/>
                    <a:pt x="7735" y="1128"/>
                    <a:pt x="7735" y="768"/>
                  </a:cubicBezTo>
                  <a:cubicBezTo>
                    <a:pt x="7735" y="683"/>
                    <a:pt x="7666" y="614"/>
                    <a:pt x="7581" y="614"/>
                  </a:cubicBezTo>
                  <a:cubicBezTo>
                    <a:pt x="7496" y="614"/>
                    <a:pt x="7427" y="683"/>
                    <a:pt x="7427" y="768"/>
                  </a:cubicBezTo>
                  <a:cubicBezTo>
                    <a:pt x="7427" y="1037"/>
                    <a:pt x="7344" y="1165"/>
                    <a:pt x="7248" y="1313"/>
                  </a:cubicBezTo>
                  <a:cubicBezTo>
                    <a:pt x="6941" y="1719"/>
                    <a:pt x="6942" y="2335"/>
                    <a:pt x="7248" y="2738"/>
                  </a:cubicBezTo>
                  <a:cubicBezTo>
                    <a:pt x="7344" y="2888"/>
                    <a:pt x="7427" y="3015"/>
                    <a:pt x="7427" y="3284"/>
                  </a:cubicBezTo>
                  <a:cubicBezTo>
                    <a:pt x="7427" y="3552"/>
                    <a:pt x="7344" y="3681"/>
                    <a:pt x="7248" y="3829"/>
                  </a:cubicBezTo>
                  <a:cubicBezTo>
                    <a:pt x="6941" y="4235"/>
                    <a:pt x="6942" y="4850"/>
                    <a:pt x="7248" y="5255"/>
                  </a:cubicBezTo>
                  <a:cubicBezTo>
                    <a:pt x="7344" y="5403"/>
                    <a:pt x="7427" y="5532"/>
                    <a:pt x="7427" y="5800"/>
                  </a:cubicBezTo>
                  <a:cubicBezTo>
                    <a:pt x="7427" y="6069"/>
                    <a:pt x="7344" y="6196"/>
                    <a:pt x="7248" y="6346"/>
                  </a:cubicBezTo>
                  <a:cubicBezTo>
                    <a:pt x="7195" y="6425"/>
                    <a:pt x="7141" y="6507"/>
                    <a:pt x="7098" y="6613"/>
                  </a:cubicBezTo>
                  <a:cubicBezTo>
                    <a:pt x="7073" y="6612"/>
                    <a:pt x="7047" y="6612"/>
                    <a:pt x="7021" y="6612"/>
                  </a:cubicBezTo>
                  <a:cubicBezTo>
                    <a:pt x="6938" y="6612"/>
                    <a:pt x="6855" y="6614"/>
                    <a:pt x="6773" y="6617"/>
                  </a:cubicBezTo>
                  <a:cubicBezTo>
                    <a:pt x="6831" y="6421"/>
                    <a:pt x="6919" y="6286"/>
                    <a:pt x="6990" y="6174"/>
                  </a:cubicBezTo>
                  <a:cubicBezTo>
                    <a:pt x="7076" y="6041"/>
                    <a:pt x="7120" y="5975"/>
                    <a:pt x="7120" y="5796"/>
                  </a:cubicBezTo>
                  <a:cubicBezTo>
                    <a:pt x="7120" y="5618"/>
                    <a:pt x="7077" y="5550"/>
                    <a:pt x="6990" y="5418"/>
                  </a:cubicBezTo>
                  <a:cubicBezTo>
                    <a:pt x="6618" y="4924"/>
                    <a:pt x="6619" y="4150"/>
                    <a:pt x="6990" y="3659"/>
                  </a:cubicBezTo>
                  <a:cubicBezTo>
                    <a:pt x="7076" y="3525"/>
                    <a:pt x="7120" y="3458"/>
                    <a:pt x="7120" y="3280"/>
                  </a:cubicBezTo>
                  <a:cubicBezTo>
                    <a:pt x="7120" y="3102"/>
                    <a:pt x="7077" y="3035"/>
                    <a:pt x="6990" y="2902"/>
                  </a:cubicBezTo>
                  <a:cubicBezTo>
                    <a:pt x="6618" y="2408"/>
                    <a:pt x="6619" y="1635"/>
                    <a:pt x="6990" y="1142"/>
                  </a:cubicBezTo>
                  <a:cubicBezTo>
                    <a:pt x="7076" y="1010"/>
                    <a:pt x="7120" y="943"/>
                    <a:pt x="7120" y="764"/>
                  </a:cubicBezTo>
                  <a:cubicBezTo>
                    <a:pt x="7132" y="460"/>
                    <a:pt x="7357" y="307"/>
                    <a:pt x="7581" y="307"/>
                  </a:cubicBezTo>
                  <a:close/>
                  <a:moveTo>
                    <a:pt x="5424" y="307"/>
                  </a:moveTo>
                  <a:cubicBezTo>
                    <a:pt x="5648" y="307"/>
                    <a:pt x="5872" y="460"/>
                    <a:pt x="5884" y="764"/>
                  </a:cubicBezTo>
                  <a:cubicBezTo>
                    <a:pt x="5884" y="1215"/>
                    <a:pt x="5722" y="1463"/>
                    <a:pt x="5605" y="1645"/>
                  </a:cubicBezTo>
                  <a:cubicBezTo>
                    <a:pt x="5519" y="1777"/>
                    <a:pt x="5475" y="1844"/>
                    <a:pt x="5475" y="2023"/>
                  </a:cubicBezTo>
                  <a:cubicBezTo>
                    <a:pt x="5475" y="2201"/>
                    <a:pt x="5518" y="2268"/>
                    <a:pt x="5605" y="2401"/>
                  </a:cubicBezTo>
                  <a:cubicBezTo>
                    <a:pt x="5722" y="2582"/>
                    <a:pt x="5884" y="2830"/>
                    <a:pt x="5884" y="3281"/>
                  </a:cubicBezTo>
                  <a:cubicBezTo>
                    <a:pt x="5884" y="3733"/>
                    <a:pt x="5722" y="3980"/>
                    <a:pt x="5605" y="4162"/>
                  </a:cubicBezTo>
                  <a:cubicBezTo>
                    <a:pt x="5519" y="4295"/>
                    <a:pt x="5475" y="4361"/>
                    <a:pt x="5475" y="4540"/>
                  </a:cubicBezTo>
                  <a:cubicBezTo>
                    <a:pt x="5475" y="4718"/>
                    <a:pt x="5518" y="4786"/>
                    <a:pt x="5605" y="4918"/>
                  </a:cubicBezTo>
                  <a:cubicBezTo>
                    <a:pt x="5977" y="5412"/>
                    <a:pt x="5976" y="6186"/>
                    <a:pt x="5605" y="6677"/>
                  </a:cubicBezTo>
                  <a:cubicBezTo>
                    <a:pt x="5580" y="6716"/>
                    <a:pt x="5559" y="6748"/>
                    <a:pt x="5543" y="6779"/>
                  </a:cubicBezTo>
                  <a:cubicBezTo>
                    <a:pt x="5422" y="6807"/>
                    <a:pt x="5303" y="6838"/>
                    <a:pt x="5184" y="6873"/>
                  </a:cubicBezTo>
                  <a:cubicBezTo>
                    <a:pt x="5213" y="6719"/>
                    <a:pt x="5277" y="6620"/>
                    <a:pt x="5349" y="6510"/>
                  </a:cubicBezTo>
                  <a:cubicBezTo>
                    <a:pt x="5654" y="6106"/>
                    <a:pt x="5653" y="5490"/>
                    <a:pt x="5349" y="5085"/>
                  </a:cubicBezTo>
                  <a:cubicBezTo>
                    <a:pt x="5252" y="4937"/>
                    <a:pt x="5168" y="4809"/>
                    <a:pt x="5168" y="4540"/>
                  </a:cubicBezTo>
                  <a:cubicBezTo>
                    <a:pt x="5168" y="4271"/>
                    <a:pt x="5252" y="4144"/>
                    <a:pt x="5349" y="3995"/>
                  </a:cubicBezTo>
                  <a:cubicBezTo>
                    <a:pt x="5455" y="3829"/>
                    <a:pt x="5578" y="3643"/>
                    <a:pt x="5578" y="3283"/>
                  </a:cubicBezTo>
                  <a:cubicBezTo>
                    <a:pt x="5578" y="2923"/>
                    <a:pt x="5456" y="2735"/>
                    <a:pt x="5349" y="2570"/>
                  </a:cubicBezTo>
                  <a:cubicBezTo>
                    <a:pt x="5252" y="2422"/>
                    <a:pt x="5168" y="2294"/>
                    <a:pt x="5168" y="2026"/>
                  </a:cubicBezTo>
                  <a:cubicBezTo>
                    <a:pt x="5168" y="1757"/>
                    <a:pt x="5252" y="1629"/>
                    <a:pt x="5349" y="1480"/>
                  </a:cubicBezTo>
                  <a:cubicBezTo>
                    <a:pt x="5455" y="1314"/>
                    <a:pt x="5578" y="1128"/>
                    <a:pt x="5578" y="768"/>
                  </a:cubicBezTo>
                  <a:cubicBezTo>
                    <a:pt x="5578" y="683"/>
                    <a:pt x="5508" y="614"/>
                    <a:pt x="5424" y="614"/>
                  </a:cubicBezTo>
                  <a:cubicBezTo>
                    <a:pt x="5339" y="614"/>
                    <a:pt x="5270" y="683"/>
                    <a:pt x="5270" y="768"/>
                  </a:cubicBezTo>
                  <a:cubicBezTo>
                    <a:pt x="5270" y="1037"/>
                    <a:pt x="5187" y="1165"/>
                    <a:pt x="5090" y="1313"/>
                  </a:cubicBezTo>
                  <a:cubicBezTo>
                    <a:pt x="4783" y="1719"/>
                    <a:pt x="4785" y="2335"/>
                    <a:pt x="5090" y="2738"/>
                  </a:cubicBezTo>
                  <a:cubicBezTo>
                    <a:pt x="5187" y="2888"/>
                    <a:pt x="5270" y="3015"/>
                    <a:pt x="5270" y="3284"/>
                  </a:cubicBezTo>
                  <a:cubicBezTo>
                    <a:pt x="5270" y="3552"/>
                    <a:pt x="5187" y="3681"/>
                    <a:pt x="5090" y="3829"/>
                  </a:cubicBezTo>
                  <a:cubicBezTo>
                    <a:pt x="4783" y="4235"/>
                    <a:pt x="4785" y="4850"/>
                    <a:pt x="5090" y="5255"/>
                  </a:cubicBezTo>
                  <a:cubicBezTo>
                    <a:pt x="5187" y="5403"/>
                    <a:pt x="5270" y="5532"/>
                    <a:pt x="5270" y="5800"/>
                  </a:cubicBezTo>
                  <a:cubicBezTo>
                    <a:pt x="5270" y="6069"/>
                    <a:pt x="5187" y="6196"/>
                    <a:pt x="5090" y="6346"/>
                  </a:cubicBezTo>
                  <a:cubicBezTo>
                    <a:pt x="4991" y="6498"/>
                    <a:pt x="4879" y="6670"/>
                    <a:pt x="4863" y="6980"/>
                  </a:cubicBezTo>
                  <a:cubicBezTo>
                    <a:pt x="4760" y="7016"/>
                    <a:pt x="4657" y="7057"/>
                    <a:pt x="4557" y="7100"/>
                  </a:cubicBezTo>
                  <a:cubicBezTo>
                    <a:pt x="4535" y="6659"/>
                    <a:pt x="4714" y="6348"/>
                    <a:pt x="4833" y="6174"/>
                  </a:cubicBezTo>
                  <a:cubicBezTo>
                    <a:pt x="4919" y="6041"/>
                    <a:pt x="4964" y="5975"/>
                    <a:pt x="4964" y="5796"/>
                  </a:cubicBezTo>
                  <a:cubicBezTo>
                    <a:pt x="4964" y="5618"/>
                    <a:pt x="4921" y="5550"/>
                    <a:pt x="4833" y="5418"/>
                  </a:cubicBezTo>
                  <a:cubicBezTo>
                    <a:pt x="4462" y="4924"/>
                    <a:pt x="4463" y="4150"/>
                    <a:pt x="4833" y="3659"/>
                  </a:cubicBezTo>
                  <a:cubicBezTo>
                    <a:pt x="4919" y="3525"/>
                    <a:pt x="4964" y="3458"/>
                    <a:pt x="4964" y="3280"/>
                  </a:cubicBezTo>
                  <a:cubicBezTo>
                    <a:pt x="4964" y="3102"/>
                    <a:pt x="4921" y="3035"/>
                    <a:pt x="4833" y="2902"/>
                  </a:cubicBezTo>
                  <a:cubicBezTo>
                    <a:pt x="4462" y="2408"/>
                    <a:pt x="4463" y="1635"/>
                    <a:pt x="4833" y="1142"/>
                  </a:cubicBezTo>
                  <a:cubicBezTo>
                    <a:pt x="4919" y="1010"/>
                    <a:pt x="4964" y="943"/>
                    <a:pt x="4964" y="764"/>
                  </a:cubicBezTo>
                  <a:cubicBezTo>
                    <a:pt x="4975" y="460"/>
                    <a:pt x="5199" y="307"/>
                    <a:pt x="5424" y="307"/>
                  </a:cubicBezTo>
                  <a:close/>
                  <a:moveTo>
                    <a:pt x="8289" y="6648"/>
                  </a:moveTo>
                  <a:cubicBezTo>
                    <a:pt x="8381" y="6648"/>
                    <a:pt x="8449" y="6677"/>
                    <a:pt x="8485" y="6712"/>
                  </a:cubicBezTo>
                  <a:cubicBezTo>
                    <a:pt x="8515" y="6739"/>
                    <a:pt x="8528" y="6771"/>
                    <a:pt x="8522" y="6808"/>
                  </a:cubicBezTo>
                  <a:lnTo>
                    <a:pt x="8475" y="7126"/>
                  </a:lnTo>
                  <a:cubicBezTo>
                    <a:pt x="8468" y="7168"/>
                    <a:pt x="8409" y="7223"/>
                    <a:pt x="8322" y="7244"/>
                  </a:cubicBezTo>
                  <a:cubicBezTo>
                    <a:pt x="8299" y="7250"/>
                    <a:pt x="8276" y="7252"/>
                    <a:pt x="8254" y="7252"/>
                  </a:cubicBezTo>
                  <a:cubicBezTo>
                    <a:pt x="8197" y="7252"/>
                    <a:pt x="8151" y="7234"/>
                    <a:pt x="8132" y="7208"/>
                  </a:cubicBezTo>
                  <a:lnTo>
                    <a:pt x="7945" y="6948"/>
                  </a:lnTo>
                  <a:cubicBezTo>
                    <a:pt x="7923" y="6917"/>
                    <a:pt x="7918" y="6884"/>
                    <a:pt x="7933" y="6844"/>
                  </a:cubicBezTo>
                  <a:cubicBezTo>
                    <a:pt x="7957" y="6782"/>
                    <a:pt x="8035" y="6696"/>
                    <a:pt x="8179" y="6661"/>
                  </a:cubicBezTo>
                  <a:cubicBezTo>
                    <a:pt x="8219" y="6651"/>
                    <a:pt x="8255" y="6648"/>
                    <a:pt x="8289" y="6648"/>
                  </a:cubicBezTo>
                  <a:close/>
                  <a:moveTo>
                    <a:pt x="3578" y="7311"/>
                  </a:moveTo>
                  <a:cubicBezTo>
                    <a:pt x="3710" y="7328"/>
                    <a:pt x="3841" y="7352"/>
                    <a:pt x="3969" y="7381"/>
                  </a:cubicBezTo>
                  <a:cubicBezTo>
                    <a:pt x="3259" y="7772"/>
                    <a:pt x="2789" y="8210"/>
                    <a:pt x="2571" y="8441"/>
                  </a:cubicBezTo>
                  <a:cubicBezTo>
                    <a:pt x="2544" y="8470"/>
                    <a:pt x="2526" y="8502"/>
                    <a:pt x="2516" y="8539"/>
                  </a:cubicBezTo>
                  <a:lnTo>
                    <a:pt x="361" y="8539"/>
                  </a:lnTo>
                  <a:cubicBezTo>
                    <a:pt x="507" y="8206"/>
                    <a:pt x="947" y="7526"/>
                    <a:pt x="2137" y="7322"/>
                  </a:cubicBezTo>
                  <a:cubicBezTo>
                    <a:pt x="2261" y="7653"/>
                    <a:pt x="2558" y="7818"/>
                    <a:pt x="2855" y="7818"/>
                  </a:cubicBezTo>
                  <a:cubicBezTo>
                    <a:pt x="3157" y="7818"/>
                    <a:pt x="3458" y="7648"/>
                    <a:pt x="3578" y="7311"/>
                  </a:cubicBezTo>
                  <a:close/>
                  <a:moveTo>
                    <a:pt x="7578" y="1"/>
                  </a:moveTo>
                  <a:cubicBezTo>
                    <a:pt x="7204" y="1"/>
                    <a:pt x="6830" y="255"/>
                    <a:pt x="6811" y="762"/>
                  </a:cubicBezTo>
                  <a:cubicBezTo>
                    <a:pt x="6811" y="850"/>
                    <a:pt x="6810" y="853"/>
                    <a:pt x="6731" y="974"/>
                  </a:cubicBezTo>
                  <a:cubicBezTo>
                    <a:pt x="6294" y="1563"/>
                    <a:pt x="6295" y="2482"/>
                    <a:pt x="6731" y="3068"/>
                  </a:cubicBezTo>
                  <a:cubicBezTo>
                    <a:pt x="6810" y="3190"/>
                    <a:pt x="6811" y="3192"/>
                    <a:pt x="6811" y="3280"/>
                  </a:cubicBezTo>
                  <a:cubicBezTo>
                    <a:pt x="6811" y="3368"/>
                    <a:pt x="6810" y="3370"/>
                    <a:pt x="6731" y="3492"/>
                  </a:cubicBezTo>
                  <a:cubicBezTo>
                    <a:pt x="6294" y="4077"/>
                    <a:pt x="6296" y="5003"/>
                    <a:pt x="6731" y="5586"/>
                  </a:cubicBezTo>
                  <a:cubicBezTo>
                    <a:pt x="6810" y="5707"/>
                    <a:pt x="6811" y="5710"/>
                    <a:pt x="6811" y="5798"/>
                  </a:cubicBezTo>
                  <a:cubicBezTo>
                    <a:pt x="6811" y="5884"/>
                    <a:pt x="6810" y="5886"/>
                    <a:pt x="6731" y="6008"/>
                  </a:cubicBezTo>
                  <a:cubicBezTo>
                    <a:pt x="6644" y="6142"/>
                    <a:pt x="6515" y="6340"/>
                    <a:pt x="6447" y="6633"/>
                  </a:cubicBezTo>
                  <a:cubicBezTo>
                    <a:pt x="6280" y="6648"/>
                    <a:pt x="6115" y="6669"/>
                    <a:pt x="5951" y="6695"/>
                  </a:cubicBezTo>
                  <a:cubicBezTo>
                    <a:pt x="6320" y="6098"/>
                    <a:pt x="6226" y="5232"/>
                    <a:pt x="5858" y="4750"/>
                  </a:cubicBezTo>
                  <a:cubicBezTo>
                    <a:pt x="5778" y="4629"/>
                    <a:pt x="5777" y="4626"/>
                    <a:pt x="5777" y="4538"/>
                  </a:cubicBezTo>
                  <a:cubicBezTo>
                    <a:pt x="5777" y="4452"/>
                    <a:pt x="5778" y="4449"/>
                    <a:pt x="5858" y="4328"/>
                  </a:cubicBezTo>
                  <a:cubicBezTo>
                    <a:pt x="5981" y="4139"/>
                    <a:pt x="6186" y="3823"/>
                    <a:pt x="6186" y="3280"/>
                  </a:cubicBezTo>
                  <a:cubicBezTo>
                    <a:pt x="6186" y="2737"/>
                    <a:pt x="5981" y="2422"/>
                    <a:pt x="5858" y="2232"/>
                  </a:cubicBezTo>
                  <a:cubicBezTo>
                    <a:pt x="5778" y="2111"/>
                    <a:pt x="5777" y="2109"/>
                    <a:pt x="5777" y="2022"/>
                  </a:cubicBezTo>
                  <a:cubicBezTo>
                    <a:pt x="5777" y="1934"/>
                    <a:pt x="5778" y="1932"/>
                    <a:pt x="5858" y="1810"/>
                  </a:cubicBezTo>
                  <a:cubicBezTo>
                    <a:pt x="5981" y="1621"/>
                    <a:pt x="6186" y="1306"/>
                    <a:pt x="6186" y="763"/>
                  </a:cubicBezTo>
                  <a:cubicBezTo>
                    <a:pt x="6167" y="255"/>
                    <a:pt x="5793" y="1"/>
                    <a:pt x="5420" y="1"/>
                  </a:cubicBezTo>
                  <a:cubicBezTo>
                    <a:pt x="5046" y="1"/>
                    <a:pt x="4672" y="255"/>
                    <a:pt x="4653" y="763"/>
                  </a:cubicBezTo>
                  <a:cubicBezTo>
                    <a:pt x="4653" y="850"/>
                    <a:pt x="4652" y="853"/>
                    <a:pt x="4572" y="974"/>
                  </a:cubicBezTo>
                  <a:cubicBezTo>
                    <a:pt x="4135" y="1563"/>
                    <a:pt x="4136" y="2482"/>
                    <a:pt x="4572" y="3069"/>
                  </a:cubicBezTo>
                  <a:cubicBezTo>
                    <a:pt x="4652" y="3190"/>
                    <a:pt x="4653" y="3192"/>
                    <a:pt x="4653" y="3280"/>
                  </a:cubicBezTo>
                  <a:cubicBezTo>
                    <a:pt x="4653" y="3368"/>
                    <a:pt x="4652" y="3370"/>
                    <a:pt x="4572" y="3492"/>
                  </a:cubicBezTo>
                  <a:cubicBezTo>
                    <a:pt x="4135" y="4077"/>
                    <a:pt x="4137" y="5003"/>
                    <a:pt x="4572" y="5586"/>
                  </a:cubicBezTo>
                  <a:cubicBezTo>
                    <a:pt x="4652" y="5707"/>
                    <a:pt x="4653" y="5710"/>
                    <a:pt x="4653" y="5798"/>
                  </a:cubicBezTo>
                  <a:cubicBezTo>
                    <a:pt x="4653" y="5884"/>
                    <a:pt x="4652" y="5886"/>
                    <a:pt x="4572" y="6008"/>
                  </a:cubicBezTo>
                  <a:cubicBezTo>
                    <a:pt x="4447" y="6184"/>
                    <a:pt x="4205" y="6620"/>
                    <a:pt x="4249" y="7134"/>
                  </a:cubicBezTo>
                  <a:cubicBezTo>
                    <a:pt x="4044" y="7079"/>
                    <a:pt x="3834" y="7037"/>
                    <a:pt x="3621" y="7008"/>
                  </a:cubicBezTo>
                  <a:cubicBezTo>
                    <a:pt x="3625" y="6961"/>
                    <a:pt x="3639" y="6938"/>
                    <a:pt x="3701" y="6844"/>
                  </a:cubicBezTo>
                  <a:cubicBezTo>
                    <a:pt x="4137" y="6257"/>
                    <a:pt x="4136" y="5337"/>
                    <a:pt x="3701" y="4750"/>
                  </a:cubicBezTo>
                  <a:cubicBezTo>
                    <a:pt x="3621" y="4629"/>
                    <a:pt x="3620" y="4626"/>
                    <a:pt x="3620" y="4538"/>
                  </a:cubicBezTo>
                  <a:cubicBezTo>
                    <a:pt x="3620" y="4452"/>
                    <a:pt x="3622" y="4449"/>
                    <a:pt x="3701" y="4328"/>
                  </a:cubicBezTo>
                  <a:cubicBezTo>
                    <a:pt x="3823" y="4139"/>
                    <a:pt x="4030" y="3823"/>
                    <a:pt x="4030" y="3280"/>
                  </a:cubicBezTo>
                  <a:cubicBezTo>
                    <a:pt x="4030" y="2737"/>
                    <a:pt x="3823" y="2422"/>
                    <a:pt x="3701" y="2232"/>
                  </a:cubicBezTo>
                  <a:cubicBezTo>
                    <a:pt x="3621" y="2111"/>
                    <a:pt x="3620" y="2109"/>
                    <a:pt x="3620" y="2022"/>
                  </a:cubicBezTo>
                  <a:cubicBezTo>
                    <a:pt x="3620" y="1934"/>
                    <a:pt x="3622" y="1932"/>
                    <a:pt x="3701" y="1810"/>
                  </a:cubicBezTo>
                  <a:cubicBezTo>
                    <a:pt x="3823" y="1621"/>
                    <a:pt x="4030" y="1306"/>
                    <a:pt x="4030" y="763"/>
                  </a:cubicBezTo>
                  <a:cubicBezTo>
                    <a:pt x="4010" y="255"/>
                    <a:pt x="3636" y="1"/>
                    <a:pt x="3262" y="1"/>
                  </a:cubicBezTo>
                  <a:cubicBezTo>
                    <a:pt x="2888" y="1"/>
                    <a:pt x="2515" y="255"/>
                    <a:pt x="2496" y="763"/>
                  </a:cubicBezTo>
                  <a:cubicBezTo>
                    <a:pt x="2496" y="850"/>
                    <a:pt x="2494" y="853"/>
                    <a:pt x="2415" y="974"/>
                  </a:cubicBezTo>
                  <a:cubicBezTo>
                    <a:pt x="2388" y="1014"/>
                    <a:pt x="2360" y="1059"/>
                    <a:pt x="2330" y="1110"/>
                  </a:cubicBezTo>
                  <a:cubicBezTo>
                    <a:pt x="2287" y="1183"/>
                    <a:pt x="2311" y="1277"/>
                    <a:pt x="2384" y="1319"/>
                  </a:cubicBezTo>
                  <a:cubicBezTo>
                    <a:pt x="2409" y="1334"/>
                    <a:pt x="2436" y="1341"/>
                    <a:pt x="2462" y="1341"/>
                  </a:cubicBezTo>
                  <a:cubicBezTo>
                    <a:pt x="2515" y="1341"/>
                    <a:pt x="2566" y="1314"/>
                    <a:pt x="2595" y="1265"/>
                  </a:cubicBezTo>
                  <a:cubicBezTo>
                    <a:pt x="2621" y="1219"/>
                    <a:pt x="2647" y="1181"/>
                    <a:pt x="2673" y="1141"/>
                  </a:cubicBezTo>
                  <a:cubicBezTo>
                    <a:pt x="2759" y="1008"/>
                    <a:pt x="2804" y="942"/>
                    <a:pt x="2804" y="763"/>
                  </a:cubicBezTo>
                  <a:cubicBezTo>
                    <a:pt x="2815" y="459"/>
                    <a:pt x="3040" y="306"/>
                    <a:pt x="3264" y="306"/>
                  </a:cubicBezTo>
                  <a:cubicBezTo>
                    <a:pt x="3488" y="306"/>
                    <a:pt x="3713" y="459"/>
                    <a:pt x="3724" y="763"/>
                  </a:cubicBezTo>
                  <a:cubicBezTo>
                    <a:pt x="3724" y="1214"/>
                    <a:pt x="3562" y="1462"/>
                    <a:pt x="3445" y="1643"/>
                  </a:cubicBezTo>
                  <a:cubicBezTo>
                    <a:pt x="3359" y="1776"/>
                    <a:pt x="3315" y="1843"/>
                    <a:pt x="3315" y="2022"/>
                  </a:cubicBezTo>
                  <a:cubicBezTo>
                    <a:pt x="3315" y="2200"/>
                    <a:pt x="3358" y="2267"/>
                    <a:pt x="3445" y="2399"/>
                  </a:cubicBezTo>
                  <a:cubicBezTo>
                    <a:pt x="3562" y="2581"/>
                    <a:pt x="3724" y="2829"/>
                    <a:pt x="3724" y="3280"/>
                  </a:cubicBezTo>
                  <a:cubicBezTo>
                    <a:pt x="3724" y="3732"/>
                    <a:pt x="3562" y="3979"/>
                    <a:pt x="3445" y="4161"/>
                  </a:cubicBezTo>
                  <a:cubicBezTo>
                    <a:pt x="3359" y="4293"/>
                    <a:pt x="3315" y="4360"/>
                    <a:pt x="3315" y="4538"/>
                  </a:cubicBezTo>
                  <a:cubicBezTo>
                    <a:pt x="3315" y="4718"/>
                    <a:pt x="3358" y="4784"/>
                    <a:pt x="3445" y="4917"/>
                  </a:cubicBezTo>
                  <a:cubicBezTo>
                    <a:pt x="3817" y="5413"/>
                    <a:pt x="3817" y="6182"/>
                    <a:pt x="3445" y="6676"/>
                  </a:cubicBezTo>
                  <a:cubicBezTo>
                    <a:pt x="3359" y="6810"/>
                    <a:pt x="3315" y="6876"/>
                    <a:pt x="3315" y="7055"/>
                  </a:cubicBezTo>
                  <a:cubicBezTo>
                    <a:pt x="3303" y="7359"/>
                    <a:pt x="3079" y="7511"/>
                    <a:pt x="2854" y="7511"/>
                  </a:cubicBezTo>
                  <a:cubicBezTo>
                    <a:pt x="2630" y="7511"/>
                    <a:pt x="2406" y="7359"/>
                    <a:pt x="2394" y="7055"/>
                  </a:cubicBezTo>
                  <a:cubicBezTo>
                    <a:pt x="2394" y="6603"/>
                    <a:pt x="2555" y="6356"/>
                    <a:pt x="2673" y="6174"/>
                  </a:cubicBezTo>
                  <a:cubicBezTo>
                    <a:pt x="2759" y="6041"/>
                    <a:pt x="2804" y="5975"/>
                    <a:pt x="2804" y="5796"/>
                  </a:cubicBezTo>
                  <a:cubicBezTo>
                    <a:pt x="2804" y="5618"/>
                    <a:pt x="2760" y="5550"/>
                    <a:pt x="2673" y="5418"/>
                  </a:cubicBezTo>
                  <a:cubicBezTo>
                    <a:pt x="2301" y="4924"/>
                    <a:pt x="2303" y="4150"/>
                    <a:pt x="2673" y="3659"/>
                  </a:cubicBezTo>
                  <a:cubicBezTo>
                    <a:pt x="2759" y="3525"/>
                    <a:pt x="2804" y="3458"/>
                    <a:pt x="2804" y="3280"/>
                  </a:cubicBezTo>
                  <a:cubicBezTo>
                    <a:pt x="2804" y="3102"/>
                    <a:pt x="2760" y="3035"/>
                    <a:pt x="2673" y="2902"/>
                  </a:cubicBezTo>
                  <a:cubicBezTo>
                    <a:pt x="2525" y="2705"/>
                    <a:pt x="2349" y="2311"/>
                    <a:pt x="2402" y="1862"/>
                  </a:cubicBezTo>
                  <a:cubicBezTo>
                    <a:pt x="2409" y="1777"/>
                    <a:pt x="2347" y="1703"/>
                    <a:pt x="2263" y="1695"/>
                  </a:cubicBezTo>
                  <a:cubicBezTo>
                    <a:pt x="2259" y="1695"/>
                    <a:pt x="2254" y="1694"/>
                    <a:pt x="2250" y="1694"/>
                  </a:cubicBezTo>
                  <a:cubicBezTo>
                    <a:pt x="2171" y="1694"/>
                    <a:pt x="2104" y="1755"/>
                    <a:pt x="2096" y="1834"/>
                  </a:cubicBezTo>
                  <a:cubicBezTo>
                    <a:pt x="2032" y="2372"/>
                    <a:pt x="2258" y="2857"/>
                    <a:pt x="2416" y="3069"/>
                  </a:cubicBezTo>
                  <a:cubicBezTo>
                    <a:pt x="2496" y="3190"/>
                    <a:pt x="2497" y="3192"/>
                    <a:pt x="2497" y="3280"/>
                  </a:cubicBezTo>
                  <a:cubicBezTo>
                    <a:pt x="2497" y="3368"/>
                    <a:pt x="2496" y="3370"/>
                    <a:pt x="2416" y="3492"/>
                  </a:cubicBezTo>
                  <a:cubicBezTo>
                    <a:pt x="1979" y="4077"/>
                    <a:pt x="1982" y="5003"/>
                    <a:pt x="2416" y="5586"/>
                  </a:cubicBezTo>
                  <a:cubicBezTo>
                    <a:pt x="2496" y="5707"/>
                    <a:pt x="2497" y="5710"/>
                    <a:pt x="2497" y="5798"/>
                  </a:cubicBezTo>
                  <a:cubicBezTo>
                    <a:pt x="2497" y="5884"/>
                    <a:pt x="2496" y="5886"/>
                    <a:pt x="2416" y="6008"/>
                  </a:cubicBezTo>
                  <a:cubicBezTo>
                    <a:pt x="2296" y="6194"/>
                    <a:pt x="2096" y="6500"/>
                    <a:pt x="2087" y="7021"/>
                  </a:cubicBezTo>
                  <a:cubicBezTo>
                    <a:pt x="574" y="7277"/>
                    <a:pt x="127" y="8251"/>
                    <a:pt x="24" y="8549"/>
                  </a:cubicBezTo>
                  <a:cubicBezTo>
                    <a:pt x="0" y="8617"/>
                    <a:pt x="13" y="8693"/>
                    <a:pt x="54" y="8752"/>
                  </a:cubicBezTo>
                  <a:cubicBezTo>
                    <a:pt x="96" y="8810"/>
                    <a:pt x="164" y="8846"/>
                    <a:pt x="237" y="8846"/>
                  </a:cubicBezTo>
                  <a:lnTo>
                    <a:pt x="10244" y="8846"/>
                  </a:lnTo>
                  <a:cubicBezTo>
                    <a:pt x="10321" y="8846"/>
                    <a:pt x="10394" y="8808"/>
                    <a:pt x="10438" y="8745"/>
                  </a:cubicBezTo>
                  <a:cubicBezTo>
                    <a:pt x="10487" y="8683"/>
                    <a:pt x="10499" y="8601"/>
                    <a:pt x="10473" y="8528"/>
                  </a:cubicBezTo>
                  <a:cubicBezTo>
                    <a:pt x="10426" y="8391"/>
                    <a:pt x="10310" y="8114"/>
                    <a:pt x="10073" y="7818"/>
                  </a:cubicBezTo>
                  <a:cubicBezTo>
                    <a:pt x="10043" y="7779"/>
                    <a:pt x="9999" y="7760"/>
                    <a:pt x="9954" y="7760"/>
                  </a:cubicBezTo>
                  <a:cubicBezTo>
                    <a:pt x="9920" y="7760"/>
                    <a:pt x="9887" y="7771"/>
                    <a:pt x="9858" y="7793"/>
                  </a:cubicBezTo>
                  <a:cubicBezTo>
                    <a:pt x="9791" y="7845"/>
                    <a:pt x="9781" y="7942"/>
                    <a:pt x="9833" y="8008"/>
                  </a:cubicBezTo>
                  <a:cubicBezTo>
                    <a:pt x="9998" y="8214"/>
                    <a:pt x="10094" y="8407"/>
                    <a:pt x="10148" y="8538"/>
                  </a:cubicBezTo>
                  <a:lnTo>
                    <a:pt x="2904" y="8538"/>
                  </a:lnTo>
                  <a:cubicBezTo>
                    <a:pt x="3435" y="7959"/>
                    <a:pt x="5054" y="6907"/>
                    <a:pt x="6983" y="6907"/>
                  </a:cubicBezTo>
                  <a:cubicBezTo>
                    <a:pt x="7192" y="6907"/>
                    <a:pt x="7405" y="6919"/>
                    <a:pt x="7620" y="6945"/>
                  </a:cubicBezTo>
                  <a:cubicBezTo>
                    <a:pt x="7629" y="7010"/>
                    <a:pt x="7654" y="7072"/>
                    <a:pt x="7693" y="7128"/>
                  </a:cubicBezTo>
                  <a:lnTo>
                    <a:pt x="7881" y="7389"/>
                  </a:lnTo>
                  <a:cubicBezTo>
                    <a:pt x="7959" y="7501"/>
                    <a:pt x="8109" y="7559"/>
                    <a:pt x="8257" y="7559"/>
                  </a:cubicBezTo>
                  <a:cubicBezTo>
                    <a:pt x="8302" y="7559"/>
                    <a:pt x="8348" y="7554"/>
                    <a:pt x="8391" y="7542"/>
                  </a:cubicBezTo>
                  <a:cubicBezTo>
                    <a:pt x="8574" y="7497"/>
                    <a:pt x="8716" y="7373"/>
                    <a:pt x="8762" y="7223"/>
                  </a:cubicBezTo>
                  <a:cubicBezTo>
                    <a:pt x="8972" y="7312"/>
                    <a:pt x="9167" y="7418"/>
                    <a:pt x="9341" y="7543"/>
                  </a:cubicBezTo>
                  <a:cubicBezTo>
                    <a:pt x="9367" y="7563"/>
                    <a:pt x="9399" y="7573"/>
                    <a:pt x="9430" y="7573"/>
                  </a:cubicBezTo>
                  <a:cubicBezTo>
                    <a:pt x="9477" y="7573"/>
                    <a:pt x="9524" y="7550"/>
                    <a:pt x="9555" y="7508"/>
                  </a:cubicBezTo>
                  <a:cubicBezTo>
                    <a:pt x="9604" y="7439"/>
                    <a:pt x="9588" y="7344"/>
                    <a:pt x="9519" y="7294"/>
                  </a:cubicBezTo>
                  <a:cubicBezTo>
                    <a:pt x="9308" y="7143"/>
                    <a:pt x="9070" y="7014"/>
                    <a:pt x="8813" y="6912"/>
                  </a:cubicBezTo>
                  <a:lnTo>
                    <a:pt x="8821" y="6854"/>
                  </a:lnTo>
                  <a:cubicBezTo>
                    <a:pt x="8842" y="6715"/>
                    <a:pt x="8793" y="6581"/>
                    <a:pt x="8689" y="6485"/>
                  </a:cubicBezTo>
                  <a:cubicBezTo>
                    <a:pt x="8587" y="6393"/>
                    <a:pt x="8440" y="6342"/>
                    <a:pt x="8284" y="6342"/>
                  </a:cubicBezTo>
                  <a:cubicBezTo>
                    <a:pt x="8278" y="6342"/>
                    <a:pt x="8272" y="6342"/>
                    <a:pt x="8266" y="6342"/>
                  </a:cubicBezTo>
                  <a:cubicBezTo>
                    <a:pt x="8461" y="5728"/>
                    <a:pt x="8272" y="5091"/>
                    <a:pt x="8017" y="4750"/>
                  </a:cubicBezTo>
                  <a:cubicBezTo>
                    <a:pt x="7937" y="4628"/>
                    <a:pt x="7936" y="4626"/>
                    <a:pt x="7936" y="4538"/>
                  </a:cubicBezTo>
                  <a:cubicBezTo>
                    <a:pt x="7936" y="4451"/>
                    <a:pt x="7937" y="4449"/>
                    <a:pt x="8017" y="4328"/>
                  </a:cubicBezTo>
                  <a:cubicBezTo>
                    <a:pt x="8140" y="4138"/>
                    <a:pt x="8345" y="3823"/>
                    <a:pt x="8345" y="3280"/>
                  </a:cubicBezTo>
                  <a:cubicBezTo>
                    <a:pt x="8345" y="2737"/>
                    <a:pt x="8140" y="2421"/>
                    <a:pt x="8017" y="2232"/>
                  </a:cubicBezTo>
                  <a:cubicBezTo>
                    <a:pt x="7937" y="2111"/>
                    <a:pt x="7936" y="2108"/>
                    <a:pt x="7936" y="2022"/>
                  </a:cubicBezTo>
                  <a:cubicBezTo>
                    <a:pt x="7936" y="1934"/>
                    <a:pt x="7937" y="1931"/>
                    <a:pt x="8017" y="1810"/>
                  </a:cubicBezTo>
                  <a:cubicBezTo>
                    <a:pt x="8140" y="1621"/>
                    <a:pt x="8345" y="1305"/>
                    <a:pt x="8345" y="762"/>
                  </a:cubicBezTo>
                  <a:cubicBezTo>
                    <a:pt x="8326" y="255"/>
                    <a:pt x="7952" y="1"/>
                    <a:pt x="7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5796;p83">
              <a:extLst>
                <a:ext uri="{FF2B5EF4-FFF2-40B4-BE49-F238E27FC236}">
                  <a16:creationId xmlns:a16="http://schemas.microsoft.com/office/drawing/2014/main" id="{8AB97F97-CE94-EA3B-523A-10BE443BE397}"/>
                </a:ext>
              </a:extLst>
            </p:cNvPr>
            <p:cNvSpPr/>
            <p:nvPr/>
          </p:nvSpPr>
          <p:spPr>
            <a:xfrm>
              <a:off x="3469175" y="477100"/>
              <a:ext cx="23050" cy="22950"/>
            </a:xfrm>
            <a:custGeom>
              <a:avLst/>
              <a:gdLst/>
              <a:ahLst/>
              <a:cxnLst/>
              <a:rect l="l" t="t" r="r" b="b"/>
              <a:pathLst>
                <a:path w="922" h="918" extrusionOk="0">
                  <a:moveTo>
                    <a:pt x="461" y="305"/>
                  </a:moveTo>
                  <a:cubicBezTo>
                    <a:pt x="546" y="305"/>
                    <a:pt x="615" y="374"/>
                    <a:pt x="615" y="459"/>
                  </a:cubicBezTo>
                  <a:cubicBezTo>
                    <a:pt x="611" y="561"/>
                    <a:pt x="536" y="611"/>
                    <a:pt x="461" y="611"/>
                  </a:cubicBezTo>
                  <a:cubicBezTo>
                    <a:pt x="386" y="611"/>
                    <a:pt x="311" y="561"/>
                    <a:pt x="308" y="459"/>
                  </a:cubicBezTo>
                  <a:cubicBezTo>
                    <a:pt x="307" y="374"/>
                    <a:pt x="376" y="305"/>
                    <a:pt x="461" y="305"/>
                  </a:cubicBezTo>
                  <a:close/>
                  <a:moveTo>
                    <a:pt x="461" y="1"/>
                  </a:moveTo>
                  <a:cubicBezTo>
                    <a:pt x="237" y="1"/>
                    <a:pt x="12" y="153"/>
                    <a:pt x="0" y="458"/>
                  </a:cubicBezTo>
                  <a:cubicBezTo>
                    <a:pt x="0" y="712"/>
                    <a:pt x="207" y="918"/>
                    <a:pt x="461" y="918"/>
                  </a:cubicBezTo>
                  <a:cubicBezTo>
                    <a:pt x="715" y="918"/>
                    <a:pt x="922" y="712"/>
                    <a:pt x="922" y="458"/>
                  </a:cubicBezTo>
                  <a:cubicBezTo>
                    <a:pt x="910" y="153"/>
                    <a:pt x="685" y="1"/>
                    <a:pt x="4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797;p83">
              <a:extLst>
                <a:ext uri="{FF2B5EF4-FFF2-40B4-BE49-F238E27FC236}">
                  <a16:creationId xmlns:a16="http://schemas.microsoft.com/office/drawing/2014/main" id="{0B2487E3-1ABD-ED16-3A83-863862A9105D}"/>
                </a:ext>
              </a:extLst>
            </p:cNvPr>
            <p:cNvSpPr/>
            <p:nvPr/>
          </p:nvSpPr>
          <p:spPr>
            <a:xfrm>
              <a:off x="3676375" y="517800"/>
              <a:ext cx="23025" cy="22950"/>
            </a:xfrm>
            <a:custGeom>
              <a:avLst/>
              <a:gdLst/>
              <a:ahLst/>
              <a:cxnLst/>
              <a:rect l="l" t="t" r="r" b="b"/>
              <a:pathLst>
                <a:path w="921" h="918" extrusionOk="0">
                  <a:moveTo>
                    <a:pt x="460" y="305"/>
                  </a:moveTo>
                  <a:cubicBezTo>
                    <a:pt x="545" y="305"/>
                    <a:pt x="614" y="374"/>
                    <a:pt x="614" y="458"/>
                  </a:cubicBezTo>
                  <a:cubicBezTo>
                    <a:pt x="610" y="560"/>
                    <a:pt x="535" y="611"/>
                    <a:pt x="460" y="611"/>
                  </a:cubicBezTo>
                  <a:cubicBezTo>
                    <a:pt x="386" y="611"/>
                    <a:pt x="311" y="560"/>
                    <a:pt x="308" y="458"/>
                  </a:cubicBezTo>
                  <a:cubicBezTo>
                    <a:pt x="306" y="373"/>
                    <a:pt x="376" y="305"/>
                    <a:pt x="460" y="305"/>
                  </a:cubicBezTo>
                  <a:close/>
                  <a:moveTo>
                    <a:pt x="460" y="0"/>
                  </a:moveTo>
                  <a:cubicBezTo>
                    <a:pt x="236" y="0"/>
                    <a:pt x="12" y="153"/>
                    <a:pt x="0" y="457"/>
                  </a:cubicBezTo>
                  <a:cubicBezTo>
                    <a:pt x="0" y="712"/>
                    <a:pt x="206" y="918"/>
                    <a:pt x="460" y="918"/>
                  </a:cubicBezTo>
                  <a:cubicBezTo>
                    <a:pt x="715" y="918"/>
                    <a:pt x="920" y="712"/>
                    <a:pt x="920" y="457"/>
                  </a:cubicBezTo>
                  <a:cubicBezTo>
                    <a:pt x="909" y="153"/>
                    <a:pt x="685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5798;p83">
              <a:extLst>
                <a:ext uri="{FF2B5EF4-FFF2-40B4-BE49-F238E27FC236}">
                  <a16:creationId xmlns:a16="http://schemas.microsoft.com/office/drawing/2014/main" id="{58CEC655-0BD4-C2E0-8FCD-CBF13D34CD6D}"/>
                </a:ext>
              </a:extLst>
            </p:cNvPr>
            <p:cNvSpPr/>
            <p:nvPr/>
          </p:nvSpPr>
          <p:spPr>
            <a:xfrm>
              <a:off x="3482825" y="445425"/>
              <a:ext cx="27150" cy="27050"/>
            </a:xfrm>
            <a:custGeom>
              <a:avLst/>
              <a:gdLst/>
              <a:ahLst/>
              <a:cxnLst/>
              <a:rect l="l" t="t" r="r" b="b"/>
              <a:pathLst>
                <a:path w="1086" h="1082" extrusionOk="0">
                  <a:moveTo>
                    <a:pt x="543" y="305"/>
                  </a:moveTo>
                  <a:cubicBezTo>
                    <a:pt x="671" y="305"/>
                    <a:pt x="777" y="410"/>
                    <a:pt x="777" y="539"/>
                  </a:cubicBezTo>
                  <a:cubicBezTo>
                    <a:pt x="771" y="695"/>
                    <a:pt x="656" y="773"/>
                    <a:pt x="542" y="773"/>
                  </a:cubicBezTo>
                  <a:cubicBezTo>
                    <a:pt x="427" y="773"/>
                    <a:pt x="312" y="695"/>
                    <a:pt x="306" y="539"/>
                  </a:cubicBezTo>
                  <a:cubicBezTo>
                    <a:pt x="308" y="410"/>
                    <a:pt x="413" y="305"/>
                    <a:pt x="543" y="305"/>
                  </a:cubicBezTo>
                  <a:close/>
                  <a:moveTo>
                    <a:pt x="543" y="1"/>
                  </a:moveTo>
                  <a:cubicBezTo>
                    <a:pt x="279" y="1"/>
                    <a:pt x="15" y="180"/>
                    <a:pt x="1" y="539"/>
                  </a:cubicBezTo>
                  <a:cubicBezTo>
                    <a:pt x="0" y="838"/>
                    <a:pt x="243" y="1082"/>
                    <a:pt x="543" y="1082"/>
                  </a:cubicBezTo>
                  <a:cubicBezTo>
                    <a:pt x="841" y="1082"/>
                    <a:pt x="1085" y="839"/>
                    <a:pt x="1085" y="539"/>
                  </a:cubicBezTo>
                  <a:cubicBezTo>
                    <a:pt x="1071" y="180"/>
                    <a:pt x="807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799;p83">
              <a:extLst>
                <a:ext uri="{FF2B5EF4-FFF2-40B4-BE49-F238E27FC236}">
                  <a16:creationId xmlns:a16="http://schemas.microsoft.com/office/drawing/2014/main" id="{3A5F571F-65F7-2CCD-D750-E2DEDCE3F5BF}"/>
                </a:ext>
              </a:extLst>
            </p:cNvPr>
            <p:cNvSpPr/>
            <p:nvPr/>
          </p:nvSpPr>
          <p:spPr>
            <a:xfrm>
              <a:off x="3685025" y="484225"/>
              <a:ext cx="27125" cy="27050"/>
            </a:xfrm>
            <a:custGeom>
              <a:avLst/>
              <a:gdLst/>
              <a:ahLst/>
              <a:cxnLst/>
              <a:rect l="l" t="t" r="r" b="b"/>
              <a:pathLst>
                <a:path w="1085" h="1082" extrusionOk="0">
                  <a:moveTo>
                    <a:pt x="542" y="304"/>
                  </a:moveTo>
                  <a:cubicBezTo>
                    <a:pt x="671" y="304"/>
                    <a:pt x="777" y="411"/>
                    <a:pt x="777" y="539"/>
                  </a:cubicBezTo>
                  <a:cubicBezTo>
                    <a:pt x="771" y="695"/>
                    <a:pt x="656" y="773"/>
                    <a:pt x="542" y="773"/>
                  </a:cubicBezTo>
                  <a:cubicBezTo>
                    <a:pt x="427" y="773"/>
                    <a:pt x="312" y="695"/>
                    <a:pt x="306" y="539"/>
                  </a:cubicBezTo>
                  <a:cubicBezTo>
                    <a:pt x="307" y="411"/>
                    <a:pt x="413" y="304"/>
                    <a:pt x="542" y="304"/>
                  </a:cubicBezTo>
                  <a:close/>
                  <a:moveTo>
                    <a:pt x="543" y="1"/>
                  </a:moveTo>
                  <a:cubicBezTo>
                    <a:pt x="279" y="1"/>
                    <a:pt x="14" y="180"/>
                    <a:pt x="1" y="539"/>
                  </a:cubicBezTo>
                  <a:cubicBezTo>
                    <a:pt x="1" y="839"/>
                    <a:pt x="244" y="1082"/>
                    <a:pt x="542" y="1082"/>
                  </a:cubicBezTo>
                  <a:cubicBezTo>
                    <a:pt x="841" y="1082"/>
                    <a:pt x="1085" y="839"/>
                    <a:pt x="1085" y="539"/>
                  </a:cubicBezTo>
                  <a:cubicBezTo>
                    <a:pt x="1071" y="180"/>
                    <a:pt x="807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5800;p83">
              <a:extLst>
                <a:ext uri="{FF2B5EF4-FFF2-40B4-BE49-F238E27FC236}">
                  <a16:creationId xmlns:a16="http://schemas.microsoft.com/office/drawing/2014/main" id="{6DEF42D1-AF49-BA32-A290-803FA2316980}"/>
                </a:ext>
              </a:extLst>
            </p:cNvPr>
            <p:cNvSpPr/>
            <p:nvPr/>
          </p:nvSpPr>
          <p:spPr>
            <a:xfrm>
              <a:off x="3549500" y="421350"/>
              <a:ext cx="27150" cy="27050"/>
            </a:xfrm>
            <a:custGeom>
              <a:avLst/>
              <a:gdLst/>
              <a:ahLst/>
              <a:cxnLst/>
              <a:rect l="l" t="t" r="r" b="b"/>
              <a:pathLst>
                <a:path w="1086" h="1082" extrusionOk="0">
                  <a:moveTo>
                    <a:pt x="543" y="305"/>
                  </a:moveTo>
                  <a:cubicBezTo>
                    <a:pt x="672" y="305"/>
                    <a:pt x="777" y="411"/>
                    <a:pt x="777" y="539"/>
                  </a:cubicBezTo>
                  <a:cubicBezTo>
                    <a:pt x="772" y="695"/>
                    <a:pt x="657" y="773"/>
                    <a:pt x="542" y="773"/>
                  </a:cubicBezTo>
                  <a:cubicBezTo>
                    <a:pt x="427" y="773"/>
                    <a:pt x="313" y="695"/>
                    <a:pt x="307" y="539"/>
                  </a:cubicBezTo>
                  <a:cubicBezTo>
                    <a:pt x="308" y="411"/>
                    <a:pt x="413" y="305"/>
                    <a:pt x="543" y="305"/>
                  </a:cubicBezTo>
                  <a:close/>
                  <a:moveTo>
                    <a:pt x="544" y="1"/>
                  </a:moveTo>
                  <a:cubicBezTo>
                    <a:pt x="279" y="1"/>
                    <a:pt x="15" y="181"/>
                    <a:pt x="1" y="539"/>
                  </a:cubicBezTo>
                  <a:cubicBezTo>
                    <a:pt x="0" y="840"/>
                    <a:pt x="244" y="1082"/>
                    <a:pt x="543" y="1082"/>
                  </a:cubicBezTo>
                  <a:cubicBezTo>
                    <a:pt x="841" y="1082"/>
                    <a:pt x="1085" y="840"/>
                    <a:pt x="1085" y="539"/>
                  </a:cubicBezTo>
                  <a:cubicBezTo>
                    <a:pt x="1072" y="180"/>
                    <a:pt x="808" y="1"/>
                    <a:pt x="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5801;p83">
              <a:extLst>
                <a:ext uri="{FF2B5EF4-FFF2-40B4-BE49-F238E27FC236}">
                  <a16:creationId xmlns:a16="http://schemas.microsoft.com/office/drawing/2014/main" id="{9906CE28-6BB9-5345-6591-314FC2030905}"/>
                </a:ext>
              </a:extLst>
            </p:cNvPr>
            <p:cNvSpPr/>
            <p:nvPr/>
          </p:nvSpPr>
          <p:spPr>
            <a:xfrm>
              <a:off x="3525600" y="477250"/>
              <a:ext cx="21800" cy="164925"/>
            </a:xfrm>
            <a:custGeom>
              <a:avLst/>
              <a:gdLst/>
              <a:ahLst/>
              <a:cxnLst/>
              <a:rect l="l" t="t" r="r" b="b"/>
              <a:pathLst>
                <a:path w="872" h="6597" extrusionOk="0">
                  <a:moveTo>
                    <a:pt x="640" y="1"/>
                  </a:moveTo>
                  <a:cubicBezTo>
                    <a:pt x="565" y="1"/>
                    <a:pt x="490" y="52"/>
                    <a:pt x="487" y="153"/>
                  </a:cubicBezTo>
                  <a:cubicBezTo>
                    <a:pt x="487" y="421"/>
                    <a:pt x="403" y="550"/>
                    <a:pt x="306" y="698"/>
                  </a:cubicBezTo>
                  <a:cubicBezTo>
                    <a:pt x="0" y="1104"/>
                    <a:pt x="1" y="1719"/>
                    <a:pt x="306" y="2124"/>
                  </a:cubicBezTo>
                  <a:cubicBezTo>
                    <a:pt x="403" y="2272"/>
                    <a:pt x="487" y="2401"/>
                    <a:pt x="487" y="2669"/>
                  </a:cubicBezTo>
                  <a:cubicBezTo>
                    <a:pt x="487" y="2937"/>
                    <a:pt x="403" y="3065"/>
                    <a:pt x="306" y="3214"/>
                  </a:cubicBezTo>
                  <a:cubicBezTo>
                    <a:pt x="0" y="3620"/>
                    <a:pt x="1" y="4235"/>
                    <a:pt x="306" y="4640"/>
                  </a:cubicBezTo>
                  <a:cubicBezTo>
                    <a:pt x="403" y="4788"/>
                    <a:pt x="487" y="4916"/>
                    <a:pt x="487" y="5185"/>
                  </a:cubicBezTo>
                  <a:cubicBezTo>
                    <a:pt x="487" y="5454"/>
                    <a:pt x="403" y="5581"/>
                    <a:pt x="306" y="5730"/>
                  </a:cubicBezTo>
                  <a:cubicBezTo>
                    <a:pt x="200" y="5895"/>
                    <a:pt x="76" y="6082"/>
                    <a:pt x="76" y="6442"/>
                  </a:cubicBezTo>
                  <a:cubicBezTo>
                    <a:pt x="76" y="6526"/>
                    <a:pt x="146" y="6596"/>
                    <a:pt x="231" y="6596"/>
                  </a:cubicBezTo>
                  <a:cubicBezTo>
                    <a:pt x="315" y="6596"/>
                    <a:pt x="384" y="6526"/>
                    <a:pt x="384" y="6442"/>
                  </a:cubicBezTo>
                  <a:cubicBezTo>
                    <a:pt x="384" y="6174"/>
                    <a:pt x="468" y="6045"/>
                    <a:pt x="565" y="5897"/>
                  </a:cubicBezTo>
                  <a:cubicBezTo>
                    <a:pt x="872" y="5491"/>
                    <a:pt x="869" y="4876"/>
                    <a:pt x="565" y="4471"/>
                  </a:cubicBezTo>
                  <a:cubicBezTo>
                    <a:pt x="468" y="4323"/>
                    <a:pt x="384" y="4194"/>
                    <a:pt x="384" y="3926"/>
                  </a:cubicBezTo>
                  <a:cubicBezTo>
                    <a:pt x="384" y="3657"/>
                    <a:pt x="468" y="3530"/>
                    <a:pt x="565" y="3381"/>
                  </a:cubicBezTo>
                  <a:cubicBezTo>
                    <a:pt x="872" y="2976"/>
                    <a:pt x="869" y="2360"/>
                    <a:pt x="565" y="1955"/>
                  </a:cubicBezTo>
                  <a:cubicBezTo>
                    <a:pt x="468" y="1807"/>
                    <a:pt x="384" y="1679"/>
                    <a:pt x="384" y="1411"/>
                  </a:cubicBezTo>
                  <a:cubicBezTo>
                    <a:pt x="384" y="1141"/>
                    <a:pt x="468" y="1014"/>
                    <a:pt x="565" y="865"/>
                  </a:cubicBezTo>
                  <a:cubicBezTo>
                    <a:pt x="671" y="701"/>
                    <a:pt x="793" y="513"/>
                    <a:pt x="793" y="153"/>
                  </a:cubicBezTo>
                  <a:cubicBezTo>
                    <a:pt x="790" y="52"/>
                    <a:pt x="714" y="1"/>
                    <a:pt x="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5802;p83">
              <a:extLst>
                <a:ext uri="{FF2B5EF4-FFF2-40B4-BE49-F238E27FC236}">
                  <a16:creationId xmlns:a16="http://schemas.microsoft.com/office/drawing/2014/main" id="{93B83379-833B-4A7B-0A05-4747B678A136}"/>
                </a:ext>
              </a:extLst>
            </p:cNvPr>
            <p:cNvSpPr/>
            <p:nvPr/>
          </p:nvSpPr>
          <p:spPr>
            <a:xfrm>
              <a:off x="3599250" y="643025"/>
              <a:ext cx="30475" cy="30600"/>
            </a:xfrm>
            <a:custGeom>
              <a:avLst/>
              <a:gdLst/>
              <a:ahLst/>
              <a:cxnLst/>
              <a:rect l="l" t="t" r="r" b="b"/>
              <a:pathLst>
                <a:path w="1219" h="1224" extrusionOk="0">
                  <a:moveTo>
                    <a:pt x="512" y="306"/>
                  </a:moveTo>
                  <a:cubicBezTo>
                    <a:pt x="567" y="306"/>
                    <a:pt x="627" y="319"/>
                    <a:pt x="680" y="343"/>
                  </a:cubicBezTo>
                  <a:cubicBezTo>
                    <a:pt x="817" y="402"/>
                    <a:pt x="880" y="500"/>
                    <a:pt x="892" y="565"/>
                  </a:cubicBezTo>
                  <a:cubicBezTo>
                    <a:pt x="900" y="606"/>
                    <a:pt x="891" y="638"/>
                    <a:pt x="864" y="665"/>
                  </a:cubicBezTo>
                  <a:lnTo>
                    <a:pt x="635" y="891"/>
                  </a:lnTo>
                  <a:cubicBezTo>
                    <a:pt x="619" y="907"/>
                    <a:pt x="587" y="917"/>
                    <a:pt x="549" y="917"/>
                  </a:cubicBezTo>
                  <a:cubicBezTo>
                    <a:pt x="517" y="917"/>
                    <a:pt x="481" y="910"/>
                    <a:pt x="443" y="894"/>
                  </a:cubicBezTo>
                  <a:cubicBezTo>
                    <a:pt x="362" y="859"/>
                    <a:pt x="312" y="795"/>
                    <a:pt x="313" y="753"/>
                  </a:cubicBezTo>
                  <a:lnTo>
                    <a:pt x="320" y="431"/>
                  </a:lnTo>
                  <a:cubicBezTo>
                    <a:pt x="321" y="393"/>
                    <a:pt x="338" y="364"/>
                    <a:pt x="372" y="342"/>
                  </a:cubicBezTo>
                  <a:cubicBezTo>
                    <a:pt x="411" y="317"/>
                    <a:pt x="460" y="306"/>
                    <a:pt x="512" y="306"/>
                  </a:cubicBezTo>
                  <a:close/>
                  <a:moveTo>
                    <a:pt x="511" y="1"/>
                  </a:moveTo>
                  <a:cubicBezTo>
                    <a:pt x="398" y="1"/>
                    <a:pt x="292" y="29"/>
                    <a:pt x="205" y="85"/>
                  </a:cubicBezTo>
                  <a:cubicBezTo>
                    <a:pt x="85" y="163"/>
                    <a:pt x="14" y="288"/>
                    <a:pt x="12" y="426"/>
                  </a:cubicBezTo>
                  <a:lnTo>
                    <a:pt x="5" y="748"/>
                  </a:lnTo>
                  <a:cubicBezTo>
                    <a:pt x="1" y="922"/>
                    <a:pt x="129" y="1094"/>
                    <a:pt x="321" y="1177"/>
                  </a:cubicBezTo>
                  <a:cubicBezTo>
                    <a:pt x="395" y="1208"/>
                    <a:pt x="472" y="1224"/>
                    <a:pt x="547" y="1224"/>
                  </a:cubicBezTo>
                  <a:cubicBezTo>
                    <a:pt x="664" y="1224"/>
                    <a:pt x="773" y="1185"/>
                    <a:pt x="849" y="1109"/>
                  </a:cubicBezTo>
                  <a:lnTo>
                    <a:pt x="1078" y="884"/>
                  </a:lnTo>
                  <a:cubicBezTo>
                    <a:pt x="1177" y="785"/>
                    <a:pt x="1219" y="649"/>
                    <a:pt x="1192" y="509"/>
                  </a:cubicBezTo>
                  <a:cubicBezTo>
                    <a:pt x="1158" y="321"/>
                    <a:pt x="1007" y="150"/>
                    <a:pt x="800" y="61"/>
                  </a:cubicBezTo>
                  <a:cubicBezTo>
                    <a:pt x="705" y="21"/>
                    <a:pt x="606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35881;p83">
            <a:extLst>
              <a:ext uri="{FF2B5EF4-FFF2-40B4-BE49-F238E27FC236}">
                <a16:creationId xmlns:a16="http://schemas.microsoft.com/office/drawing/2014/main" id="{A9335C79-3831-B449-FFEF-770B97EE3116}"/>
              </a:ext>
            </a:extLst>
          </p:cNvPr>
          <p:cNvGrpSpPr/>
          <p:nvPr/>
        </p:nvGrpSpPr>
        <p:grpSpPr>
          <a:xfrm>
            <a:off x="1058331" y="457178"/>
            <a:ext cx="829764" cy="878910"/>
            <a:chOff x="2590750" y="421925"/>
            <a:chExt cx="246100" cy="260675"/>
          </a:xfrm>
        </p:grpSpPr>
        <p:sp>
          <p:nvSpPr>
            <p:cNvPr id="17" name="Google Shape;35882;p83">
              <a:extLst>
                <a:ext uri="{FF2B5EF4-FFF2-40B4-BE49-F238E27FC236}">
                  <a16:creationId xmlns:a16="http://schemas.microsoft.com/office/drawing/2014/main" id="{3E6928A5-12AE-87B0-C724-C62A25DED650}"/>
                </a:ext>
              </a:extLst>
            </p:cNvPr>
            <p:cNvSpPr/>
            <p:nvPr/>
          </p:nvSpPr>
          <p:spPr>
            <a:xfrm>
              <a:off x="2614250" y="554500"/>
              <a:ext cx="31925" cy="17175"/>
            </a:xfrm>
            <a:custGeom>
              <a:avLst/>
              <a:gdLst/>
              <a:ahLst/>
              <a:cxnLst/>
              <a:rect l="l" t="t" r="r" b="b"/>
              <a:pathLst>
                <a:path w="1277" h="687" extrusionOk="0">
                  <a:moveTo>
                    <a:pt x="1104" y="1"/>
                  </a:moveTo>
                  <a:cubicBezTo>
                    <a:pt x="1072" y="1"/>
                    <a:pt x="1040" y="11"/>
                    <a:pt x="1013" y="31"/>
                  </a:cubicBezTo>
                  <a:cubicBezTo>
                    <a:pt x="615" y="321"/>
                    <a:pt x="150" y="382"/>
                    <a:pt x="145" y="382"/>
                  </a:cubicBezTo>
                  <a:cubicBezTo>
                    <a:pt x="61" y="393"/>
                    <a:pt x="1" y="469"/>
                    <a:pt x="11" y="552"/>
                  </a:cubicBezTo>
                  <a:cubicBezTo>
                    <a:pt x="21" y="630"/>
                    <a:pt x="88" y="686"/>
                    <a:pt x="163" y="686"/>
                  </a:cubicBezTo>
                  <a:cubicBezTo>
                    <a:pt x="169" y="686"/>
                    <a:pt x="175" y="686"/>
                    <a:pt x="181" y="685"/>
                  </a:cubicBezTo>
                  <a:cubicBezTo>
                    <a:pt x="203" y="683"/>
                    <a:pt x="729" y="615"/>
                    <a:pt x="1193" y="276"/>
                  </a:cubicBezTo>
                  <a:cubicBezTo>
                    <a:pt x="1261" y="226"/>
                    <a:pt x="1277" y="131"/>
                    <a:pt x="1226" y="62"/>
                  </a:cubicBezTo>
                  <a:cubicBezTo>
                    <a:pt x="1197" y="22"/>
                    <a:pt x="1150" y="1"/>
                    <a:pt x="1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5883;p83">
              <a:extLst>
                <a:ext uri="{FF2B5EF4-FFF2-40B4-BE49-F238E27FC236}">
                  <a16:creationId xmlns:a16="http://schemas.microsoft.com/office/drawing/2014/main" id="{9EA6FD06-B4CB-28C8-EF0D-0DF18342CC56}"/>
                </a:ext>
              </a:extLst>
            </p:cNvPr>
            <p:cNvSpPr/>
            <p:nvPr/>
          </p:nvSpPr>
          <p:spPr>
            <a:xfrm>
              <a:off x="2775975" y="483450"/>
              <a:ext cx="26650" cy="22950"/>
            </a:xfrm>
            <a:custGeom>
              <a:avLst/>
              <a:gdLst/>
              <a:ahLst/>
              <a:cxnLst/>
              <a:rect l="l" t="t" r="r" b="b"/>
              <a:pathLst>
                <a:path w="1066" h="918" extrusionOk="0">
                  <a:moveTo>
                    <a:pt x="459" y="307"/>
                  </a:moveTo>
                  <a:cubicBezTo>
                    <a:pt x="544" y="307"/>
                    <a:pt x="611" y="376"/>
                    <a:pt x="611" y="459"/>
                  </a:cubicBezTo>
                  <a:cubicBezTo>
                    <a:pt x="611" y="544"/>
                    <a:pt x="542" y="612"/>
                    <a:pt x="459" y="612"/>
                  </a:cubicBezTo>
                  <a:cubicBezTo>
                    <a:pt x="257" y="605"/>
                    <a:pt x="257" y="313"/>
                    <a:pt x="459" y="307"/>
                  </a:cubicBezTo>
                  <a:close/>
                  <a:moveTo>
                    <a:pt x="459" y="0"/>
                  </a:moveTo>
                  <a:cubicBezTo>
                    <a:pt x="207" y="1"/>
                    <a:pt x="1" y="208"/>
                    <a:pt x="1" y="459"/>
                  </a:cubicBezTo>
                  <a:cubicBezTo>
                    <a:pt x="1" y="713"/>
                    <a:pt x="208" y="917"/>
                    <a:pt x="459" y="917"/>
                  </a:cubicBezTo>
                  <a:cubicBezTo>
                    <a:pt x="1065" y="893"/>
                    <a:pt x="1065" y="24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5884;p83">
              <a:extLst>
                <a:ext uri="{FF2B5EF4-FFF2-40B4-BE49-F238E27FC236}">
                  <a16:creationId xmlns:a16="http://schemas.microsoft.com/office/drawing/2014/main" id="{3F16CAE2-C2F1-7EE0-221A-7764C8D13536}"/>
                </a:ext>
              </a:extLst>
            </p:cNvPr>
            <p:cNvSpPr/>
            <p:nvPr/>
          </p:nvSpPr>
          <p:spPr>
            <a:xfrm>
              <a:off x="2635150" y="456350"/>
              <a:ext cx="27025" cy="26925"/>
            </a:xfrm>
            <a:custGeom>
              <a:avLst/>
              <a:gdLst/>
              <a:ahLst/>
              <a:cxnLst/>
              <a:rect l="l" t="t" r="r" b="b"/>
              <a:pathLst>
                <a:path w="1081" h="1077" extrusionOk="0">
                  <a:moveTo>
                    <a:pt x="541" y="303"/>
                  </a:moveTo>
                  <a:cubicBezTo>
                    <a:pt x="670" y="303"/>
                    <a:pt x="776" y="409"/>
                    <a:pt x="776" y="538"/>
                  </a:cubicBezTo>
                  <a:cubicBezTo>
                    <a:pt x="770" y="693"/>
                    <a:pt x="656" y="771"/>
                    <a:pt x="542" y="771"/>
                  </a:cubicBezTo>
                  <a:cubicBezTo>
                    <a:pt x="427" y="771"/>
                    <a:pt x="313" y="693"/>
                    <a:pt x="307" y="538"/>
                  </a:cubicBezTo>
                  <a:cubicBezTo>
                    <a:pt x="306" y="409"/>
                    <a:pt x="412" y="303"/>
                    <a:pt x="541" y="303"/>
                  </a:cubicBezTo>
                  <a:close/>
                  <a:moveTo>
                    <a:pt x="541" y="0"/>
                  </a:moveTo>
                  <a:cubicBezTo>
                    <a:pt x="278" y="0"/>
                    <a:pt x="15" y="179"/>
                    <a:pt x="1" y="536"/>
                  </a:cubicBezTo>
                  <a:cubicBezTo>
                    <a:pt x="2" y="835"/>
                    <a:pt x="244" y="1077"/>
                    <a:pt x="541" y="1077"/>
                  </a:cubicBezTo>
                  <a:cubicBezTo>
                    <a:pt x="838" y="1077"/>
                    <a:pt x="1081" y="834"/>
                    <a:pt x="1081" y="536"/>
                  </a:cubicBezTo>
                  <a:cubicBezTo>
                    <a:pt x="1067" y="179"/>
                    <a:pt x="804" y="0"/>
                    <a:pt x="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5885;p83">
              <a:extLst>
                <a:ext uri="{FF2B5EF4-FFF2-40B4-BE49-F238E27FC236}">
                  <a16:creationId xmlns:a16="http://schemas.microsoft.com/office/drawing/2014/main" id="{5CA2A268-D100-351A-ADF5-350DB8D4DAC4}"/>
                </a:ext>
              </a:extLst>
            </p:cNvPr>
            <p:cNvSpPr/>
            <p:nvPr/>
          </p:nvSpPr>
          <p:spPr>
            <a:xfrm>
              <a:off x="2765850" y="427475"/>
              <a:ext cx="27000" cy="26900"/>
            </a:xfrm>
            <a:custGeom>
              <a:avLst/>
              <a:gdLst/>
              <a:ahLst/>
              <a:cxnLst/>
              <a:rect l="l" t="t" r="r" b="b"/>
              <a:pathLst>
                <a:path w="1080" h="1076" extrusionOk="0">
                  <a:moveTo>
                    <a:pt x="541" y="303"/>
                  </a:moveTo>
                  <a:cubicBezTo>
                    <a:pt x="670" y="303"/>
                    <a:pt x="775" y="408"/>
                    <a:pt x="775" y="537"/>
                  </a:cubicBezTo>
                  <a:cubicBezTo>
                    <a:pt x="770" y="692"/>
                    <a:pt x="656" y="770"/>
                    <a:pt x="541" y="770"/>
                  </a:cubicBezTo>
                  <a:cubicBezTo>
                    <a:pt x="427" y="770"/>
                    <a:pt x="313" y="692"/>
                    <a:pt x="307" y="537"/>
                  </a:cubicBezTo>
                  <a:cubicBezTo>
                    <a:pt x="307" y="407"/>
                    <a:pt x="411" y="303"/>
                    <a:pt x="541" y="303"/>
                  </a:cubicBezTo>
                  <a:close/>
                  <a:moveTo>
                    <a:pt x="540" y="0"/>
                  </a:moveTo>
                  <a:cubicBezTo>
                    <a:pt x="277" y="0"/>
                    <a:pt x="14" y="179"/>
                    <a:pt x="0" y="536"/>
                  </a:cubicBezTo>
                  <a:cubicBezTo>
                    <a:pt x="1" y="835"/>
                    <a:pt x="243" y="1076"/>
                    <a:pt x="541" y="1076"/>
                  </a:cubicBezTo>
                  <a:cubicBezTo>
                    <a:pt x="838" y="1076"/>
                    <a:pt x="1080" y="834"/>
                    <a:pt x="1080" y="536"/>
                  </a:cubicBezTo>
                  <a:cubicBezTo>
                    <a:pt x="1066" y="179"/>
                    <a:pt x="803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5886;p83">
              <a:extLst>
                <a:ext uri="{FF2B5EF4-FFF2-40B4-BE49-F238E27FC236}">
                  <a16:creationId xmlns:a16="http://schemas.microsoft.com/office/drawing/2014/main" id="{62AD5E7A-E966-CE53-175B-698C439397FC}"/>
                </a:ext>
              </a:extLst>
            </p:cNvPr>
            <p:cNvSpPr/>
            <p:nvPr/>
          </p:nvSpPr>
          <p:spPr>
            <a:xfrm>
              <a:off x="2590750" y="491125"/>
              <a:ext cx="26650" cy="22950"/>
            </a:xfrm>
            <a:custGeom>
              <a:avLst/>
              <a:gdLst/>
              <a:ahLst/>
              <a:cxnLst/>
              <a:rect l="l" t="t" r="r" b="b"/>
              <a:pathLst>
                <a:path w="1066" h="918" extrusionOk="0">
                  <a:moveTo>
                    <a:pt x="606" y="305"/>
                  </a:moveTo>
                  <a:cubicBezTo>
                    <a:pt x="808" y="312"/>
                    <a:pt x="808" y="604"/>
                    <a:pt x="606" y="610"/>
                  </a:cubicBezTo>
                  <a:cubicBezTo>
                    <a:pt x="605" y="610"/>
                    <a:pt x="605" y="610"/>
                    <a:pt x="604" y="610"/>
                  </a:cubicBezTo>
                  <a:cubicBezTo>
                    <a:pt x="521" y="610"/>
                    <a:pt x="454" y="542"/>
                    <a:pt x="454" y="458"/>
                  </a:cubicBezTo>
                  <a:cubicBezTo>
                    <a:pt x="454" y="373"/>
                    <a:pt x="522" y="305"/>
                    <a:pt x="606" y="305"/>
                  </a:cubicBezTo>
                  <a:close/>
                  <a:moveTo>
                    <a:pt x="607" y="0"/>
                  </a:moveTo>
                  <a:cubicBezTo>
                    <a:pt x="1" y="23"/>
                    <a:pt x="1" y="893"/>
                    <a:pt x="607" y="917"/>
                  </a:cubicBezTo>
                  <a:cubicBezTo>
                    <a:pt x="859" y="917"/>
                    <a:pt x="1065" y="711"/>
                    <a:pt x="1065" y="458"/>
                  </a:cubicBezTo>
                  <a:cubicBezTo>
                    <a:pt x="1065" y="205"/>
                    <a:pt x="858" y="0"/>
                    <a:pt x="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5887;p83">
              <a:extLst>
                <a:ext uri="{FF2B5EF4-FFF2-40B4-BE49-F238E27FC236}">
                  <a16:creationId xmlns:a16="http://schemas.microsoft.com/office/drawing/2014/main" id="{C4926F0E-E45C-8B26-C364-2053594E9EDC}"/>
                </a:ext>
              </a:extLst>
            </p:cNvPr>
            <p:cNvSpPr/>
            <p:nvPr/>
          </p:nvSpPr>
          <p:spPr>
            <a:xfrm>
              <a:off x="2809825" y="443750"/>
              <a:ext cx="27025" cy="26900"/>
            </a:xfrm>
            <a:custGeom>
              <a:avLst/>
              <a:gdLst/>
              <a:ahLst/>
              <a:cxnLst/>
              <a:rect l="l" t="t" r="r" b="b"/>
              <a:pathLst>
                <a:path w="1081" h="1076" extrusionOk="0">
                  <a:moveTo>
                    <a:pt x="539" y="305"/>
                  </a:moveTo>
                  <a:cubicBezTo>
                    <a:pt x="653" y="305"/>
                    <a:pt x="768" y="383"/>
                    <a:pt x="773" y="539"/>
                  </a:cubicBezTo>
                  <a:cubicBezTo>
                    <a:pt x="774" y="669"/>
                    <a:pt x="669" y="773"/>
                    <a:pt x="540" y="773"/>
                  </a:cubicBezTo>
                  <a:cubicBezTo>
                    <a:pt x="410" y="773"/>
                    <a:pt x="305" y="668"/>
                    <a:pt x="305" y="539"/>
                  </a:cubicBezTo>
                  <a:cubicBezTo>
                    <a:pt x="311" y="383"/>
                    <a:pt x="425" y="305"/>
                    <a:pt x="539" y="305"/>
                  </a:cubicBezTo>
                  <a:close/>
                  <a:moveTo>
                    <a:pt x="540" y="0"/>
                  </a:moveTo>
                  <a:cubicBezTo>
                    <a:pt x="242" y="0"/>
                    <a:pt x="0" y="242"/>
                    <a:pt x="0" y="540"/>
                  </a:cubicBezTo>
                  <a:cubicBezTo>
                    <a:pt x="14" y="897"/>
                    <a:pt x="277" y="1076"/>
                    <a:pt x="540" y="1076"/>
                  </a:cubicBezTo>
                  <a:cubicBezTo>
                    <a:pt x="803" y="1076"/>
                    <a:pt x="1066" y="897"/>
                    <a:pt x="1080" y="540"/>
                  </a:cubicBezTo>
                  <a:cubicBezTo>
                    <a:pt x="1079" y="242"/>
                    <a:pt x="837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5888;p83">
              <a:extLst>
                <a:ext uri="{FF2B5EF4-FFF2-40B4-BE49-F238E27FC236}">
                  <a16:creationId xmlns:a16="http://schemas.microsoft.com/office/drawing/2014/main" id="{93F78545-41ED-4EAE-8168-EA137AD843D7}"/>
                </a:ext>
              </a:extLst>
            </p:cNvPr>
            <p:cNvSpPr/>
            <p:nvPr/>
          </p:nvSpPr>
          <p:spPr>
            <a:xfrm>
              <a:off x="2605475" y="421925"/>
              <a:ext cx="27025" cy="26925"/>
            </a:xfrm>
            <a:custGeom>
              <a:avLst/>
              <a:gdLst/>
              <a:ahLst/>
              <a:cxnLst/>
              <a:rect l="l" t="t" r="r" b="b"/>
              <a:pathLst>
                <a:path w="1081" h="1077" extrusionOk="0">
                  <a:moveTo>
                    <a:pt x="540" y="302"/>
                  </a:moveTo>
                  <a:cubicBezTo>
                    <a:pt x="669" y="302"/>
                    <a:pt x="774" y="409"/>
                    <a:pt x="774" y="537"/>
                  </a:cubicBezTo>
                  <a:cubicBezTo>
                    <a:pt x="769" y="693"/>
                    <a:pt x="655" y="770"/>
                    <a:pt x="541" y="770"/>
                  </a:cubicBezTo>
                  <a:cubicBezTo>
                    <a:pt x="427" y="770"/>
                    <a:pt x="313" y="693"/>
                    <a:pt x="307" y="537"/>
                  </a:cubicBezTo>
                  <a:cubicBezTo>
                    <a:pt x="305" y="407"/>
                    <a:pt x="410" y="302"/>
                    <a:pt x="540" y="302"/>
                  </a:cubicBezTo>
                  <a:close/>
                  <a:moveTo>
                    <a:pt x="540" y="0"/>
                  </a:moveTo>
                  <a:cubicBezTo>
                    <a:pt x="277" y="0"/>
                    <a:pt x="14" y="179"/>
                    <a:pt x="0" y="536"/>
                  </a:cubicBezTo>
                  <a:cubicBezTo>
                    <a:pt x="0" y="835"/>
                    <a:pt x="242" y="1077"/>
                    <a:pt x="540" y="1077"/>
                  </a:cubicBezTo>
                  <a:cubicBezTo>
                    <a:pt x="837" y="1077"/>
                    <a:pt x="1080" y="834"/>
                    <a:pt x="1080" y="536"/>
                  </a:cubicBezTo>
                  <a:cubicBezTo>
                    <a:pt x="1066" y="179"/>
                    <a:pt x="803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5889;p83">
              <a:extLst>
                <a:ext uri="{FF2B5EF4-FFF2-40B4-BE49-F238E27FC236}">
                  <a16:creationId xmlns:a16="http://schemas.microsoft.com/office/drawing/2014/main" id="{01D2A123-8157-99AE-A5C1-6F277D820EDA}"/>
                </a:ext>
              </a:extLst>
            </p:cNvPr>
            <p:cNvSpPr/>
            <p:nvPr/>
          </p:nvSpPr>
          <p:spPr>
            <a:xfrm>
              <a:off x="2716600" y="631175"/>
              <a:ext cx="12825" cy="7625"/>
            </a:xfrm>
            <a:custGeom>
              <a:avLst/>
              <a:gdLst/>
              <a:ahLst/>
              <a:cxnLst/>
              <a:rect l="l" t="t" r="r" b="b"/>
              <a:pathLst>
                <a:path w="513" h="305" extrusionOk="0">
                  <a:moveTo>
                    <a:pt x="203" y="0"/>
                  </a:moveTo>
                  <a:cubicBezTo>
                    <a:pt x="0" y="6"/>
                    <a:pt x="0" y="299"/>
                    <a:pt x="203" y="305"/>
                  </a:cubicBezTo>
                  <a:lnTo>
                    <a:pt x="310" y="305"/>
                  </a:lnTo>
                  <a:cubicBezTo>
                    <a:pt x="512" y="299"/>
                    <a:pt x="512" y="7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5890;p83">
              <a:extLst>
                <a:ext uri="{FF2B5EF4-FFF2-40B4-BE49-F238E27FC236}">
                  <a16:creationId xmlns:a16="http://schemas.microsoft.com/office/drawing/2014/main" id="{B6A250C5-A1DC-3CC3-DDFF-C26D6539AA17}"/>
                </a:ext>
              </a:extLst>
            </p:cNvPr>
            <p:cNvSpPr/>
            <p:nvPr/>
          </p:nvSpPr>
          <p:spPr>
            <a:xfrm>
              <a:off x="2688475" y="636100"/>
              <a:ext cx="8800" cy="10350"/>
            </a:xfrm>
            <a:custGeom>
              <a:avLst/>
              <a:gdLst/>
              <a:ahLst/>
              <a:cxnLst/>
              <a:rect l="l" t="t" r="r" b="b"/>
              <a:pathLst>
                <a:path w="352" h="414" extrusionOk="0">
                  <a:moveTo>
                    <a:pt x="167" y="1"/>
                  </a:moveTo>
                  <a:cubicBezTo>
                    <a:pt x="158" y="1"/>
                    <a:pt x="148" y="2"/>
                    <a:pt x="139" y="3"/>
                  </a:cubicBezTo>
                  <a:cubicBezTo>
                    <a:pt x="56" y="19"/>
                    <a:pt x="0" y="98"/>
                    <a:pt x="16" y="181"/>
                  </a:cubicBezTo>
                  <a:lnTo>
                    <a:pt x="36" y="287"/>
                  </a:lnTo>
                  <a:cubicBezTo>
                    <a:pt x="50" y="362"/>
                    <a:pt x="114" y="413"/>
                    <a:pt x="186" y="413"/>
                  </a:cubicBezTo>
                  <a:cubicBezTo>
                    <a:pt x="194" y="413"/>
                    <a:pt x="204" y="411"/>
                    <a:pt x="213" y="410"/>
                  </a:cubicBezTo>
                  <a:cubicBezTo>
                    <a:pt x="297" y="395"/>
                    <a:pt x="352" y="315"/>
                    <a:pt x="336" y="233"/>
                  </a:cubicBezTo>
                  <a:lnTo>
                    <a:pt x="316" y="127"/>
                  </a:lnTo>
                  <a:cubicBezTo>
                    <a:pt x="303" y="53"/>
                    <a:pt x="238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5891;p83">
              <a:extLst>
                <a:ext uri="{FF2B5EF4-FFF2-40B4-BE49-F238E27FC236}">
                  <a16:creationId xmlns:a16="http://schemas.microsoft.com/office/drawing/2014/main" id="{21D591D9-F527-E398-13D4-504B5051CFAE}"/>
                </a:ext>
              </a:extLst>
            </p:cNvPr>
            <p:cNvSpPr/>
            <p:nvPr/>
          </p:nvSpPr>
          <p:spPr>
            <a:xfrm>
              <a:off x="2667675" y="647875"/>
              <a:ext cx="10850" cy="8075"/>
            </a:xfrm>
            <a:custGeom>
              <a:avLst/>
              <a:gdLst/>
              <a:ahLst/>
              <a:cxnLst/>
              <a:rect l="l" t="t" r="r" b="b"/>
              <a:pathLst>
                <a:path w="434" h="323" extrusionOk="0">
                  <a:moveTo>
                    <a:pt x="164" y="1"/>
                  </a:moveTo>
                  <a:cubicBezTo>
                    <a:pt x="89" y="1"/>
                    <a:pt x="25" y="55"/>
                    <a:pt x="12" y="131"/>
                  </a:cubicBezTo>
                  <a:cubicBezTo>
                    <a:pt x="1" y="215"/>
                    <a:pt x="58" y="292"/>
                    <a:pt x="142" y="305"/>
                  </a:cubicBezTo>
                  <a:lnTo>
                    <a:pt x="248" y="320"/>
                  </a:lnTo>
                  <a:cubicBezTo>
                    <a:pt x="256" y="322"/>
                    <a:pt x="264" y="322"/>
                    <a:pt x="272" y="322"/>
                  </a:cubicBezTo>
                  <a:cubicBezTo>
                    <a:pt x="345" y="322"/>
                    <a:pt x="411" y="266"/>
                    <a:pt x="422" y="191"/>
                  </a:cubicBezTo>
                  <a:cubicBezTo>
                    <a:pt x="434" y="107"/>
                    <a:pt x="376" y="31"/>
                    <a:pt x="293" y="18"/>
                  </a:cubicBezTo>
                  <a:lnTo>
                    <a:pt x="185" y="2"/>
                  </a:lnTo>
                  <a:cubicBezTo>
                    <a:pt x="178" y="1"/>
                    <a:pt x="171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5892;p83">
              <a:extLst>
                <a:ext uri="{FF2B5EF4-FFF2-40B4-BE49-F238E27FC236}">
                  <a16:creationId xmlns:a16="http://schemas.microsoft.com/office/drawing/2014/main" id="{2BA7497B-4502-BAF5-8AAE-931DE7116532}"/>
                </a:ext>
              </a:extLst>
            </p:cNvPr>
            <p:cNvSpPr/>
            <p:nvPr/>
          </p:nvSpPr>
          <p:spPr>
            <a:xfrm>
              <a:off x="2724200" y="645250"/>
              <a:ext cx="11175" cy="8950"/>
            </a:xfrm>
            <a:custGeom>
              <a:avLst/>
              <a:gdLst/>
              <a:ahLst/>
              <a:cxnLst/>
              <a:rect l="l" t="t" r="r" b="b"/>
              <a:pathLst>
                <a:path w="447" h="358" extrusionOk="0">
                  <a:moveTo>
                    <a:pt x="175" y="1"/>
                  </a:moveTo>
                  <a:cubicBezTo>
                    <a:pt x="121" y="1"/>
                    <a:pt x="67" y="30"/>
                    <a:pt x="40" y="82"/>
                  </a:cubicBezTo>
                  <a:cubicBezTo>
                    <a:pt x="1" y="157"/>
                    <a:pt x="29" y="249"/>
                    <a:pt x="104" y="289"/>
                  </a:cubicBezTo>
                  <a:lnTo>
                    <a:pt x="200" y="340"/>
                  </a:lnTo>
                  <a:cubicBezTo>
                    <a:pt x="223" y="351"/>
                    <a:pt x="247" y="357"/>
                    <a:pt x="271" y="357"/>
                  </a:cubicBezTo>
                  <a:cubicBezTo>
                    <a:pt x="326" y="357"/>
                    <a:pt x="380" y="328"/>
                    <a:pt x="407" y="275"/>
                  </a:cubicBezTo>
                  <a:cubicBezTo>
                    <a:pt x="446" y="201"/>
                    <a:pt x="418" y="108"/>
                    <a:pt x="343" y="69"/>
                  </a:cubicBezTo>
                  <a:lnTo>
                    <a:pt x="246" y="18"/>
                  </a:lnTo>
                  <a:cubicBezTo>
                    <a:pt x="224" y="7"/>
                    <a:pt x="199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5893;p83">
              <a:extLst>
                <a:ext uri="{FF2B5EF4-FFF2-40B4-BE49-F238E27FC236}">
                  <a16:creationId xmlns:a16="http://schemas.microsoft.com/office/drawing/2014/main" id="{308BE4D7-20FC-B644-F9FB-AC1A4950DF1C}"/>
                </a:ext>
              </a:extLst>
            </p:cNvPr>
            <p:cNvSpPr/>
            <p:nvPr/>
          </p:nvSpPr>
          <p:spPr>
            <a:xfrm>
              <a:off x="2699625" y="650975"/>
              <a:ext cx="12350" cy="8950"/>
            </a:xfrm>
            <a:custGeom>
              <a:avLst/>
              <a:gdLst/>
              <a:ahLst/>
              <a:cxnLst/>
              <a:rect l="l" t="t" r="r" b="b"/>
              <a:pathLst>
                <a:path w="494" h="358" extrusionOk="0">
                  <a:moveTo>
                    <a:pt x="220" y="1"/>
                  </a:moveTo>
                  <a:cubicBezTo>
                    <a:pt x="79" y="1"/>
                    <a:pt x="1" y="202"/>
                    <a:pt x="151" y="289"/>
                  </a:cubicBezTo>
                  <a:lnTo>
                    <a:pt x="248" y="340"/>
                  </a:lnTo>
                  <a:cubicBezTo>
                    <a:pt x="271" y="352"/>
                    <a:pt x="295" y="358"/>
                    <a:pt x="319" y="358"/>
                  </a:cubicBezTo>
                  <a:cubicBezTo>
                    <a:pt x="374" y="358"/>
                    <a:pt x="427" y="328"/>
                    <a:pt x="455" y="276"/>
                  </a:cubicBezTo>
                  <a:cubicBezTo>
                    <a:pt x="493" y="201"/>
                    <a:pt x="465" y="109"/>
                    <a:pt x="391" y="70"/>
                  </a:cubicBezTo>
                  <a:lnTo>
                    <a:pt x="294" y="19"/>
                  </a:lnTo>
                  <a:cubicBezTo>
                    <a:pt x="268" y="6"/>
                    <a:pt x="243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5894;p83">
              <a:extLst>
                <a:ext uri="{FF2B5EF4-FFF2-40B4-BE49-F238E27FC236}">
                  <a16:creationId xmlns:a16="http://schemas.microsoft.com/office/drawing/2014/main" id="{F5F23BBC-28D1-A90F-1D90-53CAC4FC3DE0}"/>
                </a:ext>
              </a:extLst>
            </p:cNvPr>
            <p:cNvSpPr/>
            <p:nvPr/>
          </p:nvSpPr>
          <p:spPr>
            <a:xfrm>
              <a:off x="2680375" y="659675"/>
              <a:ext cx="11175" cy="8875"/>
            </a:xfrm>
            <a:custGeom>
              <a:avLst/>
              <a:gdLst/>
              <a:ahLst/>
              <a:cxnLst/>
              <a:rect l="l" t="t" r="r" b="b"/>
              <a:pathLst>
                <a:path w="447" h="355" extrusionOk="0">
                  <a:moveTo>
                    <a:pt x="271" y="0"/>
                  </a:moveTo>
                  <a:cubicBezTo>
                    <a:pt x="248" y="0"/>
                    <a:pt x="225" y="5"/>
                    <a:pt x="203" y="16"/>
                  </a:cubicBezTo>
                  <a:lnTo>
                    <a:pt x="107" y="66"/>
                  </a:lnTo>
                  <a:cubicBezTo>
                    <a:pt x="31" y="104"/>
                    <a:pt x="1" y="197"/>
                    <a:pt x="39" y="271"/>
                  </a:cubicBezTo>
                  <a:cubicBezTo>
                    <a:pt x="66" y="325"/>
                    <a:pt x="121" y="354"/>
                    <a:pt x="176" y="354"/>
                  </a:cubicBezTo>
                  <a:cubicBezTo>
                    <a:pt x="199" y="354"/>
                    <a:pt x="223" y="349"/>
                    <a:pt x="244" y="339"/>
                  </a:cubicBezTo>
                  <a:lnTo>
                    <a:pt x="340" y="290"/>
                  </a:lnTo>
                  <a:cubicBezTo>
                    <a:pt x="416" y="251"/>
                    <a:pt x="446" y="159"/>
                    <a:pt x="408" y="84"/>
                  </a:cubicBezTo>
                  <a:cubicBezTo>
                    <a:pt x="381" y="31"/>
                    <a:pt x="327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5895;p83">
              <a:extLst>
                <a:ext uri="{FF2B5EF4-FFF2-40B4-BE49-F238E27FC236}">
                  <a16:creationId xmlns:a16="http://schemas.microsoft.com/office/drawing/2014/main" id="{A36944AD-E14B-28A5-047F-7CC842359009}"/>
                </a:ext>
              </a:extLst>
            </p:cNvPr>
            <p:cNvSpPr/>
            <p:nvPr/>
          </p:nvSpPr>
          <p:spPr>
            <a:xfrm>
              <a:off x="2641100" y="657400"/>
              <a:ext cx="11100" cy="8300"/>
            </a:xfrm>
            <a:custGeom>
              <a:avLst/>
              <a:gdLst/>
              <a:ahLst/>
              <a:cxnLst/>
              <a:rect l="l" t="t" r="r" b="b"/>
              <a:pathLst>
                <a:path w="444" h="332" extrusionOk="0">
                  <a:moveTo>
                    <a:pt x="169" y="0"/>
                  </a:moveTo>
                  <a:cubicBezTo>
                    <a:pt x="101" y="0"/>
                    <a:pt x="39" y="46"/>
                    <a:pt x="21" y="116"/>
                  </a:cubicBezTo>
                  <a:cubicBezTo>
                    <a:pt x="1" y="198"/>
                    <a:pt x="51" y="279"/>
                    <a:pt x="132" y="300"/>
                  </a:cubicBezTo>
                  <a:lnTo>
                    <a:pt x="238" y="326"/>
                  </a:lnTo>
                  <a:cubicBezTo>
                    <a:pt x="251" y="330"/>
                    <a:pt x="263" y="331"/>
                    <a:pt x="276" y="331"/>
                  </a:cubicBezTo>
                  <a:cubicBezTo>
                    <a:pt x="343" y="331"/>
                    <a:pt x="406" y="285"/>
                    <a:pt x="423" y="216"/>
                  </a:cubicBezTo>
                  <a:cubicBezTo>
                    <a:pt x="444" y="133"/>
                    <a:pt x="395" y="52"/>
                    <a:pt x="312" y="31"/>
                  </a:cubicBezTo>
                  <a:lnTo>
                    <a:pt x="207" y="5"/>
                  </a:lnTo>
                  <a:cubicBezTo>
                    <a:pt x="194" y="2"/>
                    <a:pt x="181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5896;p83">
              <a:extLst>
                <a:ext uri="{FF2B5EF4-FFF2-40B4-BE49-F238E27FC236}">
                  <a16:creationId xmlns:a16="http://schemas.microsoft.com/office/drawing/2014/main" id="{1EFB8D5C-0145-9E9F-B3A2-5699C136D1BE}"/>
                </a:ext>
              </a:extLst>
            </p:cNvPr>
            <p:cNvSpPr/>
            <p:nvPr/>
          </p:nvSpPr>
          <p:spPr>
            <a:xfrm>
              <a:off x="2716150" y="661225"/>
              <a:ext cx="10950" cy="8125"/>
            </a:xfrm>
            <a:custGeom>
              <a:avLst/>
              <a:gdLst/>
              <a:ahLst/>
              <a:cxnLst/>
              <a:rect l="l" t="t" r="r" b="b"/>
              <a:pathLst>
                <a:path w="438" h="325" extrusionOk="0">
                  <a:moveTo>
                    <a:pt x="274" y="1"/>
                  </a:moveTo>
                  <a:cubicBezTo>
                    <a:pt x="266" y="1"/>
                    <a:pt x="257" y="2"/>
                    <a:pt x="248" y="3"/>
                  </a:cubicBezTo>
                  <a:lnTo>
                    <a:pt x="140" y="21"/>
                  </a:lnTo>
                  <a:cubicBezTo>
                    <a:pt x="57" y="35"/>
                    <a:pt x="0" y="114"/>
                    <a:pt x="15" y="197"/>
                  </a:cubicBezTo>
                  <a:cubicBezTo>
                    <a:pt x="27" y="272"/>
                    <a:pt x="93" y="325"/>
                    <a:pt x="165" y="325"/>
                  </a:cubicBezTo>
                  <a:cubicBezTo>
                    <a:pt x="174" y="325"/>
                    <a:pt x="183" y="324"/>
                    <a:pt x="191" y="323"/>
                  </a:cubicBezTo>
                  <a:lnTo>
                    <a:pt x="299" y="304"/>
                  </a:lnTo>
                  <a:cubicBezTo>
                    <a:pt x="381" y="290"/>
                    <a:pt x="438" y="212"/>
                    <a:pt x="424" y="127"/>
                  </a:cubicBezTo>
                  <a:cubicBezTo>
                    <a:pt x="411" y="53"/>
                    <a:pt x="347" y="1"/>
                    <a:pt x="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5897;p83">
              <a:extLst>
                <a:ext uri="{FF2B5EF4-FFF2-40B4-BE49-F238E27FC236}">
                  <a16:creationId xmlns:a16="http://schemas.microsoft.com/office/drawing/2014/main" id="{ED826889-50C7-5351-3CA4-EEC0F00613CE}"/>
                </a:ext>
              </a:extLst>
            </p:cNvPr>
            <p:cNvSpPr/>
            <p:nvPr/>
          </p:nvSpPr>
          <p:spPr>
            <a:xfrm>
              <a:off x="2741825" y="633350"/>
              <a:ext cx="10275" cy="9850"/>
            </a:xfrm>
            <a:custGeom>
              <a:avLst/>
              <a:gdLst/>
              <a:ahLst/>
              <a:cxnLst/>
              <a:rect l="l" t="t" r="r" b="b"/>
              <a:pathLst>
                <a:path w="411" h="394" extrusionOk="0">
                  <a:moveTo>
                    <a:pt x="237" y="1"/>
                  </a:moveTo>
                  <a:cubicBezTo>
                    <a:pt x="191" y="1"/>
                    <a:pt x="144" y="22"/>
                    <a:pt x="114" y="62"/>
                  </a:cubicBezTo>
                  <a:lnTo>
                    <a:pt x="50" y="150"/>
                  </a:lnTo>
                  <a:cubicBezTo>
                    <a:pt x="0" y="218"/>
                    <a:pt x="15" y="313"/>
                    <a:pt x="83" y="364"/>
                  </a:cubicBezTo>
                  <a:cubicBezTo>
                    <a:pt x="110" y="384"/>
                    <a:pt x="141" y="394"/>
                    <a:pt x="173" y="394"/>
                  </a:cubicBezTo>
                  <a:cubicBezTo>
                    <a:pt x="220" y="394"/>
                    <a:pt x="266" y="372"/>
                    <a:pt x="296" y="332"/>
                  </a:cubicBezTo>
                  <a:lnTo>
                    <a:pt x="360" y="244"/>
                  </a:lnTo>
                  <a:cubicBezTo>
                    <a:pt x="410" y="176"/>
                    <a:pt x="396" y="81"/>
                    <a:pt x="328" y="30"/>
                  </a:cubicBezTo>
                  <a:cubicBezTo>
                    <a:pt x="300" y="10"/>
                    <a:pt x="269" y="1"/>
                    <a:pt x="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5898;p83">
              <a:extLst>
                <a:ext uri="{FF2B5EF4-FFF2-40B4-BE49-F238E27FC236}">
                  <a16:creationId xmlns:a16="http://schemas.microsoft.com/office/drawing/2014/main" id="{977C6F1D-1432-174F-476E-03F6460236DF}"/>
                </a:ext>
              </a:extLst>
            </p:cNvPr>
            <p:cNvSpPr/>
            <p:nvPr/>
          </p:nvSpPr>
          <p:spPr>
            <a:xfrm>
              <a:off x="2770025" y="658275"/>
              <a:ext cx="10350" cy="9650"/>
            </a:xfrm>
            <a:custGeom>
              <a:avLst/>
              <a:gdLst/>
              <a:ahLst/>
              <a:cxnLst/>
              <a:rect l="l" t="t" r="r" b="b"/>
              <a:pathLst>
                <a:path w="414" h="386" extrusionOk="0">
                  <a:moveTo>
                    <a:pt x="171" y="0"/>
                  </a:moveTo>
                  <a:cubicBezTo>
                    <a:pt x="135" y="0"/>
                    <a:pt x="99" y="13"/>
                    <a:pt x="70" y="39"/>
                  </a:cubicBezTo>
                  <a:cubicBezTo>
                    <a:pt x="7" y="94"/>
                    <a:pt x="0" y="191"/>
                    <a:pt x="56" y="254"/>
                  </a:cubicBezTo>
                  <a:lnTo>
                    <a:pt x="128" y="334"/>
                  </a:lnTo>
                  <a:cubicBezTo>
                    <a:pt x="160" y="369"/>
                    <a:pt x="201" y="385"/>
                    <a:pt x="243" y="385"/>
                  </a:cubicBezTo>
                  <a:cubicBezTo>
                    <a:pt x="280" y="385"/>
                    <a:pt x="315" y="373"/>
                    <a:pt x="343" y="348"/>
                  </a:cubicBezTo>
                  <a:cubicBezTo>
                    <a:pt x="406" y="291"/>
                    <a:pt x="413" y="195"/>
                    <a:pt x="357" y="133"/>
                  </a:cubicBezTo>
                  <a:lnTo>
                    <a:pt x="285" y="51"/>
                  </a:lnTo>
                  <a:cubicBezTo>
                    <a:pt x="254" y="18"/>
                    <a:pt x="213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5899;p83">
              <a:extLst>
                <a:ext uri="{FF2B5EF4-FFF2-40B4-BE49-F238E27FC236}">
                  <a16:creationId xmlns:a16="http://schemas.microsoft.com/office/drawing/2014/main" id="{D501D332-C9C6-FEE9-AE6C-165AF70C542A}"/>
                </a:ext>
              </a:extLst>
            </p:cNvPr>
            <p:cNvSpPr/>
            <p:nvPr/>
          </p:nvSpPr>
          <p:spPr>
            <a:xfrm>
              <a:off x="2758175" y="641625"/>
              <a:ext cx="11950" cy="7850"/>
            </a:xfrm>
            <a:custGeom>
              <a:avLst/>
              <a:gdLst/>
              <a:ahLst/>
              <a:cxnLst/>
              <a:rect l="l" t="t" r="r" b="b"/>
              <a:pathLst>
                <a:path w="478" h="314" extrusionOk="0">
                  <a:moveTo>
                    <a:pt x="212" y="0"/>
                  </a:moveTo>
                  <a:cubicBezTo>
                    <a:pt x="18" y="0"/>
                    <a:pt x="0" y="284"/>
                    <a:pt x="199" y="305"/>
                  </a:cubicBezTo>
                  <a:lnTo>
                    <a:pt x="308" y="314"/>
                  </a:lnTo>
                  <a:cubicBezTo>
                    <a:pt x="312" y="314"/>
                    <a:pt x="316" y="314"/>
                    <a:pt x="319" y="314"/>
                  </a:cubicBezTo>
                  <a:cubicBezTo>
                    <a:pt x="398" y="314"/>
                    <a:pt x="466" y="252"/>
                    <a:pt x="471" y="171"/>
                  </a:cubicBezTo>
                  <a:cubicBezTo>
                    <a:pt x="477" y="86"/>
                    <a:pt x="414" y="13"/>
                    <a:pt x="329" y="8"/>
                  </a:cubicBezTo>
                  <a:lnTo>
                    <a:pt x="220" y="1"/>
                  </a:lnTo>
                  <a:cubicBezTo>
                    <a:pt x="218" y="0"/>
                    <a:pt x="215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900;p83">
              <a:extLst>
                <a:ext uri="{FF2B5EF4-FFF2-40B4-BE49-F238E27FC236}">
                  <a16:creationId xmlns:a16="http://schemas.microsoft.com/office/drawing/2014/main" id="{1DDBB466-6CCE-4575-81B6-6309042BF2CF}"/>
                </a:ext>
              </a:extLst>
            </p:cNvPr>
            <p:cNvSpPr/>
            <p:nvPr/>
          </p:nvSpPr>
          <p:spPr>
            <a:xfrm>
              <a:off x="2779850" y="643250"/>
              <a:ext cx="11775" cy="9825"/>
            </a:xfrm>
            <a:custGeom>
              <a:avLst/>
              <a:gdLst/>
              <a:ahLst/>
              <a:cxnLst/>
              <a:rect l="l" t="t" r="r" b="b"/>
              <a:pathLst>
                <a:path w="471" h="393" extrusionOk="0">
                  <a:moveTo>
                    <a:pt x="209" y="1"/>
                  </a:moveTo>
                  <a:cubicBezTo>
                    <a:pt x="100" y="1"/>
                    <a:pt x="1" y="126"/>
                    <a:pt x="85" y="245"/>
                  </a:cubicBezTo>
                  <a:lnTo>
                    <a:pt x="151" y="332"/>
                  </a:lnTo>
                  <a:cubicBezTo>
                    <a:pt x="180" y="373"/>
                    <a:pt x="226" y="393"/>
                    <a:pt x="273" y="393"/>
                  </a:cubicBezTo>
                  <a:cubicBezTo>
                    <a:pt x="274" y="393"/>
                    <a:pt x="275" y="393"/>
                    <a:pt x="276" y="393"/>
                  </a:cubicBezTo>
                  <a:cubicBezTo>
                    <a:pt x="397" y="393"/>
                    <a:pt x="470" y="244"/>
                    <a:pt x="394" y="148"/>
                  </a:cubicBezTo>
                  <a:lnTo>
                    <a:pt x="329" y="62"/>
                  </a:lnTo>
                  <a:cubicBezTo>
                    <a:pt x="294" y="19"/>
                    <a:pt x="251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5901;p83">
              <a:extLst>
                <a:ext uri="{FF2B5EF4-FFF2-40B4-BE49-F238E27FC236}">
                  <a16:creationId xmlns:a16="http://schemas.microsoft.com/office/drawing/2014/main" id="{F37FAE71-69F9-F95D-37E4-0A5EAD98699E}"/>
                </a:ext>
              </a:extLst>
            </p:cNvPr>
            <p:cNvSpPr/>
            <p:nvPr/>
          </p:nvSpPr>
          <p:spPr>
            <a:xfrm>
              <a:off x="2793700" y="656300"/>
              <a:ext cx="10700" cy="7875"/>
            </a:xfrm>
            <a:custGeom>
              <a:avLst/>
              <a:gdLst/>
              <a:ahLst/>
              <a:cxnLst/>
              <a:rect l="l" t="t" r="r" b="b"/>
              <a:pathLst>
                <a:path w="428" h="315" extrusionOk="0">
                  <a:moveTo>
                    <a:pt x="159" y="1"/>
                  </a:moveTo>
                  <a:cubicBezTo>
                    <a:pt x="80" y="1"/>
                    <a:pt x="12" y="63"/>
                    <a:pt x="7" y="144"/>
                  </a:cubicBezTo>
                  <a:cubicBezTo>
                    <a:pt x="0" y="228"/>
                    <a:pt x="64" y="301"/>
                    <a:pt x="149" y="307"/>
                  </a:cubicBezTo>
                  <a:lnTo>
                    <a:pt x="257" y="314"/>
                  </a:lnTo>
                  <a:cubicBezTo>
                    <a:pt x="261" y="314"/>
                    <a:pt x="266" y="315"/>
                    <a:pt x="270" y="315"/>
                  </a:cubicBezTo>
                  <a:cubicBezTo>
                    <a:pt x="348" y="315"/>
                    <a:pt x="416" y="252"/>
                    <a:pt x="420" y="172"/>
                  </a:cubicBezTo>
                  <a:cubicBezTo>
                    <a:pt x="427" y="88"/>
                    <a:pt x="364" y="15"/>
                    <a:pt x="278" y="9"/>
                  </a:cubicBezTo>
                  <a:lnTo>
                    <a:pt x="171" y="1"/>
                  </a:lnTo>
                  <a:cubicBezTo>
                    <a:pt x="167" y="1"/>
                    <a:pt x="163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5902;p83">
              <a:extLst>
                <a:ext uri="{FF2B5EF4-FFF2-40B4-BE49-F238E27FC236}">
                  <a16:creationId xmlns:a16="http://schemas.microsoft.com/office/drawing/2014/main" id="{FEFDBFD2-D828-DEB7-B302-ED7E0B62DA38}"/>
                </a:ext>
              </a:extLst>
            </p:cNvPr>
            <p:cNvSpPr/>
            <p:nvPr/>
          </p:nvSpPr>
          <p:spPr>
            <a:xfrm>
              <a:off x="2745950" y="653900"/>
              <a:ext cx="11150" cy="9750"/>
            </a:xfrm>
            <a:custGeom>
              <a:avLst/>
              <a:gdLst/>
              <a:ahLst/>
              <a:cxnLst/>
              <a:rect l="l" t="t" r="r" b="b"/>
              <a:pathLst>
                <a:path w="446" h="390" extrusionOk="0">
                  <a:moveTo>
                    <a:pt x="209" y="0"/>
                  </a:moveTo>
                  <a:cubicBezTo>
                    <a:pt x="100" y="0"/>
                    <a:pt x="0" y="128"/>
                    <a:pt x="87" y="247"/>
                  </a:cubicBezTo>
                  <a:lnTo>
                    <a:pt x="154" y="332"/>
                  </a:lnTo>
                  <a:cubicBezTo>
                    <a:pt x="184" y="370"/>
                    <a:pt x="229" y="390"/>
                    <a:pt x="274" y="390"/>
                  </a:cubicBezTo>
                  <a:cubicBezTo>
                    <a:pt x="307" y="390"/>
                    <a:pt x="341" y="379"/>
                    <a:pt x="368" y="357"/>
                  </a:cubicBezTo>
                  <a:cubicBezTo>
                    <a:pt x="435" y="305"/>
                    <a:pt x="445" y="209"/>
                    <a:pt x="393" y="143"/>
                  </a:cubicBezTo>
                  <a:lnTo>
                    <a:pt x="326" y="58"/>
                  </a:lnTo>
                  <a:cubicBezTo>
                    <a:pt x="291" y="17"/>
                    <a:pt x="249" y="0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5903;p83">
              <a:extLst>
                <a:ext uri="{FF2B5EF4-FFF2-40B4-BE49-F238E27FC236}">
                  <a16:creationId xmlns:a16="http://schemas.microsoft.com/office/drawing/2014/main" id="{398B5280-2F55-2ABD-893B-694CB40F4716}"/>
                </a:ext>
              </a:extLst>
            </p:cNvPr>
            <p:cNvSpPr/>
            <p:nvPr/>
          </p:nvSpPr>
          <p:spPr>
            <a:xfrm>
              <a:off x="2602200" y="475350"/>
              <a:ext cx="225925" cy="207250"/>
            </a:xfrm>
            <a:custGeom>
              <a:avLst/>
              <a:gdLst/>
              <a:ahLst/>
              <a:cxnLst/>
              <a:rect l="l" t="t" r="r" b="b"/>
              <a:pathLst>
                <a:path w="9037" h="8290" extrusionOk="0">
                  <a:moveTo>
                    <a:pt x="5023" y="309"/>
                  </a:moveTo>
                  <a:cubicBezTo>
                    <a:pt x="5143" y="309"/>
                    <a:pt x="5272" y="325"/>
                    <a:pt x="5400" y="345"/>
                  </a:cubicBezTo>
                  <a:cubicBezTo>
                    <a:pt x="5702" y="392"/>
                    <a:pt x="5861" y="472"/>
                    <a:pt x="5900" y="597"/>
                  </a:cubicBezTo>
                  <a:cubicBezTo>
                    <a:pt x="5924" y="673"/>
                    <a:pt x="5903" y="770"/>
                    <a:pt x="5882" y="873"/>
                  </a:cubicBezTo>
                  <a:cubicBezTo>
                    <a:pt x="5799" y="1285"/>
                    <a:pt x="5733" y="1698"/>
                    <a:pt x="5684" y="2108"/>
                  </a:cubicBezTo>
                  <a:cubicBezTo>
                    <a:pt x="5568" y="2078"/>
                    <a:pt x="5392" y="2048"/>
                    <a:pt x="5148" y="2048"/>
                  </a:cubicBezTo>
                  <a:cubicBezTo>
                    <a:pt x="5058" y="2048"/>
                    <a:pt x="4958" y="2052"/>
                    <a:pt x="4849" y="2062"/>
                  </a:cubicBezTo>
                  <a:cubicBezTo>
                    <a:pt x="4766" y="2070"/>
                    <a:pt x="4703" y="2144"/>
                    <a:pt x="4712" y="2227"/>
                  </a:cubicBezTo>
                  <a:cubicBezTo>
                    <a:pt x="4719" y="2306"/>
                    <a:pt x="4785" y="2366"/>
                    <a:pt x="4863" y="2366"/>
                  </a:cubicBezTo>
                  <a:cubicBezTo>
                    <a:pt x="4868" y="2366"/>
                    <a:pt x="4873" y="2366"/>
                    <a:pt x="4878" y="2365"/>
                  </a:cubicBezTo>
                  <a:cubicBezTo>
                    <a:pt x="4976" y="2356"/>
                    <a:pt x="5064" y="2353"/>
                    <a:pt x="5144" y="2353"/>
                  </a:cubicBezTo>
                  <a:cubicBezTo>
                    <a:pt x="5402" y="2353"/>
                    <a:pt x="5568" y="2391"/>
                    <a:pt x="5651" y="2417"/>
                  </a:cubicBezTo>
                  <a:cubicBezTo>
                    <a:pt x="5640" y="2532"/>
                    <a:pt x="5630" y="2647"/>
                    <a:pt x="5622" y="2761"/>
                  </a:cubicBezTo>
                  <a:cubicBezTo>
                    <a:pt x="5583" y="2753"/>
                    <a:pt x="5545" y="2749"/>
                    <a:pt x="5508" y="2749"/>
                  </a:cubicBezTo>
                  <a:cubicBezTo>
                    <a:pt x="5407" y="2749"/>
                    <a:pt x="5310" y="2777"/>
                    <a:pt x="5227" y="2832"/>
                  </a:cubicBezTo>
                  <a:cubicBezTo>
                    <a:pt x="5084" y="2922"/>
                    <a:pt x="4998" y="3082"/>
                    <a:pt x="4985" y="3266"/>
                  </a:cubicBezTo>
                  <a:cubicBezTo>
                    <a:pt x="4982" y="3335"/>
                    <a:pt x="4989" y="3408"/>
                    <a:pt x="5009" y="3482"/>
                  </a:cubicBezTo>
                  <a:cubicBezTo>
                    <a:pt x="5058" y="3668"/>
                    <a:pt x="5188" y="3830"/>
                    <a:pt x="5363" y="3923"/>
                  </a:cubicBezTo>
                  <a:cubicBezTo>
                    <a:pt x="5442" y="3965"/>
                    <a:pt x="5519" y="4002"/>
                    <a:pt x="5594" y="4038"/>
                  </a:cubicBezTo>
                  <a:cubicBezTo>
                    <a:pt x="5599" y="4210"/>
                    <a:pt x="5606" y="4382"/>
                    <a:pt x="5618" y="4554"/>
                  </a:cubicBezTo>
                  <a:cubicBezTo>
                    <a:pt x="5530" y="4538"/>
                    <a:pt x="5415" y="4524"/>
                    <a:pt x="5279" y="4524"/>
                  </a:cubicBezTo>
                  <a:cubicBezTo>
                    <a:pt x="5149" y="4524"/>
                    <a:pt x="5001" y="4537"/>
                    <a:pt x="4838" y="4573"/>
                  </a:cubicBezTo>
                  <a:cubicBezTo>
                    <a:pt x="4756" y="4592"/>
                    <a:pt x="4703" y="4674"/>
                    <a:pt x="4722" y="4756"/>
                  </a:cubicBezTo>
                  <a:cubicBezTo>
                    <a:pt x="4738" y="4827"/>
                    <a:pt x="4802" y="4876"/>
                    <a:pt x="4872" y="4876"/>
                  </a:cubicBezTo>
                  <a:cubicBezTo>
                    <a:pt x="4883" y="4876"/>
                    <a:pt x="4894" y="4875"/>
                    <a:pt x="4905" y="4872"/>
                  </a:cubicBezTo>
                  <a:cubicBezTo>
                    <a:pt x="5044" y="4841"/>
                    <a:pt x="5171" y="4830"/>
                    <a:pt x="5281" y="4830"/>
                  </a:cubicBezTo>
                  <a:cubicBezTo>
                    <a:pt x="5445" y="4830"/>
                    <a:pt x="5571" y="4854"/>
                    <a:pt x="5642" y="4872"/>
                  </a:cubicBezTo>
                  <a:cubicBezTo>
                    <a:pt x="5666" y="5133"/>
                    <a:pt x="5699" y="5390"/>
                    <a:pt x="5740" y="5645"/>
                  </a:cubicBezTo>
                  <a:cubicBezTo>
                    <a:pt x="5550" y="5629"/>
                    <a:pt x="5341" y="5621"/>
                    <a:pt x="5135" y="5621"/>
                  </a:cubicBezTo>
                  <a:cubicBezTo>
                    <a:pt x="5025" y="5621"/>
                    <a:pt x="4915" y="5623"/>
                    <a:pt x="4810" y="5628"/>
                  </a:cubicBezTo>
                  <a:cubicBezTo>
                    <a:pt x="4499" y="4708"/>
                    <a:pt x="4328" y="3730"/>
                    <a:pt x="4301" y="2718"/>
                  </a:cubicBezTo>
                  <a:cubicBezTo>
                    <a:pt x="4288" y="2252"/>
                    <a:pt x="4307" y="1780"/>
                    <a:pt x="4357" y="1313"/>
                  </a:cubicBezTo>
                  <a:cubicBezTo>
                    <a:pt x="4419" y="1301"/>
                    <a:pt x="4528" y="1284"/>
                    <a:pt x="4674" y="1284"/>
                  </a:cubicBezTo>
                  <a:cubicBezTo>
                    <a:pt x="4812" y="1284"/>
                    <a:pt x="4983" y="1299"/>
                    <a:pt x="5177" y="1347"/>
                  </a:cubicBezTo>
                  <a:cubicBezTo>
                    <a:pt x="5189" y="1350"/>
                    <a:pt x="5202" y="1351"/>
                    <a:pt x="5214" y="1351"/>
                  </a:cubicBezTo>
                  <a:cubicBezTo>
                    <a:pt x="5283" y="1351"/>
                    <a:pt x="5344" y="1304"/>
                    <a:pt x="5363" y="1235"/>
                  </a:cubicBezTo>
                  <a:cubicBezTo>
                    <a:pt x="5382" y="1153"/>
                    <a:pt x="5333" y="1070"/>
                    <a:pt x="5250" y="1049"/>
                  </a:cubicBezTo>
                  <a:cubicBezTo>
                    <a:pt x="5030" y="995"/>
                    <a:pt x="4834" y="978"/>
                    <a:pt x="4674" y="978"/>
                  </a:cubicBezTo>
                  <a:cubicBezTo>
                    <a:pt x="4563" y="978"/>
                    <a:pt x="4469" y="986"/>
                    <a:pt x="4395" y="996"/>
                  </a:cubicBezTo>
                  <a:lnTo>
                    <a:pt x="4399" y="961"/>
                  </a:lnTo>
                  <a:cubicBezTo>
                    <a:pt x="4425" y="770"/>
                    <a:pt x="4461" y="575"/>
                    <a:pt x="4578" y="454"/>
                  </a:cubicBezTo>
                  <a:cubicBezTo>
                    <a:pt x="4685" y="345"/>
                    <a:pt x="4844" y="309"/>
                    <a:pt x="5023" y="309"/>
                  </a:cubicBezTo>
                  <a:close/>
                  <a:moveTo>
                    <a:pt x="2409" y="1539"/>
                  </a:moveTo>
                  <a:cubicBezTo>
                    <a:pt x="2792" y="1539"/>
                    <a:pt x="3034" y="1633"/>
                    <a:pt x="3042" y="1727"/>
                  </a:cubicBezTo>
                  <a:cubicBezTo>
                    <a:pt x="3051" y="1846"/>
                    <a:pt x="3061" y="1963"/>
                    <a:pt x="3074" y="2080"/>
                  </a:cubicBezTo>
                  <a:cubicBezTo>
                    <a:pt x="3001" y="2073"/>
                    <a:pt x="2907" y="2067"/>
                    <a:pt x="2799" y="2067"/>
                  </a:cubicBezTo>
                  <a:cubicBezTo>
                    <a:pt x="2603" y="2067"/>
                    <a:pt x="2361" y="2087"/>
                    <a:pt x="2117" y="2156"/>
                  </a:cubicBezTo>
                  <a:cubicBezTo>
                    <a:pt x="1948" y="2209"/>
                    <a:pt x="1984" y="2454"/>
                    <a:pt x="2159" y="2457"/>
                  </a:cubicBezTo>
                  <a:cubicBezTo>
                    <a:pt x="2386" y="2394"/>
                    <a:pt x="2641" y="2374"/>
                    <a:pt x="2837" y="2374"/>
                  </a:cubicBezTo>
                  <a:cubicBezTo>
                    <a:pt x="2954" y="2374"/>
                    <a:pt x="3050" y="2381"/>
                    <a:pt x="3107" y="2391"/>
                  </a:cubicBezTo>
                  <a:cubicBezTo>
                    <a:pt x="3212" y="3226"/>
                    <a:pt x="3397" y="4000"/>
                    <a:pt x="3658" y="4700"/>
                  </a:cubicBezTo>
                  <a:cubicBezTo>
                    <a:pt x="3533" y="4732"/>
                    <a:pt x="3346" y="4785"/>
                    <a:pt x="3186" y="4859"/>
                  </a:cubicBezTo>
                  <a:cubicBezTo>
                    <a:pt x="3110" y="4894"/>
                    <a:pt x="3077" y="4986"/>
                    <a:pt x="3113" y="5062"/>
                  </a:cubicBezTo>
                  <a:cubicBezTo>
                    <a:pt x="3140" y="5118"/>
                    <a:pt x="3195" y="5150"/>
                    <a:pt x="3252" y="5150"/>
                  </a:cubicBezTo>
                  <a:cubicBezTo>
                    <a:pt x="3274" y="5150"/>
                    <a:pt x="3296" y="5146"/>
                    <a:pt x="3317" y="5135"/>
                  </a:cubicBezTo>
                  <a:cubicBezTo>
                    <a:pt x="3471" y="5064"/>
                    <a:pt x="3663" y="5013"/>
                    <a:pt x="3771" y="4987"/>
                  </a:cubicBezTo>
                  <a:cubicBezTo>
                    <a:pt x="3801" y="5060"/>
                    <a:pt x="3832" y="5133"/>
                    <a:pt x="3865" y="5204"/>
                  </a:cubicBezTo>
                  <a:lnTo>
                    <a:pt x="3904" y="5291"/>
                  </a:lnTo>
                  <a:cubicBezTo>
                    <a:pt x="3966" y="5427"/>
                    <a:pt x="4025" y="5557"/>
                    <a:pt x="4068" y="5688"/>
                  </a:cubicBezTo>
                  <a:cubicBezTo>
                    <a:pt x="3762" y="5730"/>
                    <a:pt x="3470" y="5788"/>
                    <a:pt x="3196" y="5859"/>
                  </a:cubicBezTo>
                  <a:lnTo>
                    <a:pt x="2529" y="4119"/>
                  </a:lnTo>
                  <a:cubicBezTo>
                    <a:pt x="2620" y="4090"/>
                    <a:pt x="2757" y="4048"/>
                    <a:pt x="2858" y="4034"/>
                  </a:cubicBezTo>
                  <a:cubicBezTo>
                    <a:pt x="2941" y="4022"/>
                    <a:pt x="3001" y="3945"/>
                    <a:pt x="2988" y="3861"/>
                  </a:cubicBezTo>
                  <a:cubicBezTo>
                    <a:pt x="2978" y="3785"/>
                    <a:pt x="2912" y="3730"/>
                    <a:pt x="2837" y="3730"/>
                  </a:cubicBezTo>
                  <a:cubicBezTo>
                    <a:pt x="2830" y="3730"/>
                    <a:pt x="2823" y="3730"/>
                    <a:pt x="2816" y="3731"/>
                  </a:cubicBezTo>
                  <a:cubicBezTo>
                    <a:pt x="2689" y="3749"/>
                    <a:pt x="2522" y="3801"/>
                    <a:pt x="2421" y="3834"/>
                  </a:cubicBezTo>
                  <a:lnTo>
                    <a:pt x="2172" y="3185"/>
                  </a:lnTo>
                  <a:cubicBezTo>
                    <a:pt x="2125" y="3062"/>
                    <a:pt x="2067" y="2909"/>
                    <a:pt x="1938" y="2798"/>
                  </a:cubicBezTo>
                  <a:cubicBezTo>
                    <a:pt x="1815" y="2691"/>
                    <a:pt x="1667" y="2655"/>
                    <a:pt x="1521" y="2655"/>
                  </a:cubicBezTo>
                  <a:cubicBezTo>
                    <a:pt x="1513" y="2655"/>
                    <a:pt x="1504" y="2655"/>
                    <a:pt x="1496" y="2655"/>
                  </a:cubicBezTo>
                  <a:cubicBezTo>
                    <a:pt x="1419" y="2326"/>
                    <a:pt x="1379" y="2046"/>
                    <a:pt x="1384" y="1847"/>
                  </a:cubicBezTo>
                  <a:cubicBezTo>
                    <a:pt x="1387" y="1750"/>
                    <a:pt x="1764" y="1555"/>
                    <a:pt x="2348" y="1540"/>
                  </a:cubicBezTo>
                  <a:cubicBezTo>
                    <a:pt x="2369" y="1539"/>
                    <a:pt x="2389" y="1539"/>
                    <a:pt x="2409" y="1539"/>
                  </a:cubicBezTo>
                  <a:close/>
                  <a:moveTo>
                    <a:pt x="1518" y="2964"/>
                  </a:moveTo>
                  <a:cubicBezTo>
                    <a:pt x="1603" y="2964"/>
                    <a:pt x="1679" y="2983"/>
                    <a:pt x="1736" y="3032"/>
                  </a:cubicBezTo>
                  <a:cubicBezTo>
                    <a:pt x="1806" y="3092"/>
                    <a:pt x="1849" y="3202"/>
                    <a:pt x="1885" y="3298"/>
                  </a:cubicBezTo>
                  <a:lnTo>
                    <a:pt x="2490" y="4877"/>
                  </a:lnTo>
                  <a:cubicBezTo>
                    <a:pt x="2432" y="4951"/>
                    <a:pt x="2137" y="5278"/>
                    <a:pt x="1491" y="5394"/>
                  </a:cubicBezTo>
                  <a:cubicBezTo>
                    <a:pt x="1407" y="5409"/>
                    <a:pt x="1353" y="5488"/>
                    <a:pt x="1368" y="5572"/>
                  </a:cubicBezTo>
                  <a:cubicBezTo>
                    <a:pt x="1380" y="5646"/>
                    <a:pt x="1447" y="5698"/>
                    <a:pt x="1520" y="5698"/>
                  </a:cubicBezTo>
                  <a:cubicBezTo>
                    <a:pt x="1528" y="5698"/>
                    <a:pt x="1537" y="5697"/>
                    <a:pt x="1545" y="5696"/>
                  </a:cubicBezTo>
                  <a:cubicBezTo>
                    <a:pt x="2099" y="5597"/>
                    <a:pt x="2438" y="5353"/>
                    <a:pt x="2611" y="5192"/>
                  </a:cubicBezTo>
                  <a:lnTo>
                    <a:pt x="2899" y="5943"/>
                  </a:lnTo>
                  <a:cubicBezTo>
                    <a:pt x="2516" y="6058"/>
                    <a:pt x="2167" y="6193"/>
                    <a:pt x="1854" y="6340"/>
                  </a:cubicBezTo>
                  <a:cubicBezTo>
                    <a:pt x="1419" y="5902"/>
                    <a:pt x="1048" y="5404"/>
                    <a:pt x="761" y="4862"/>
                  </a:cubicBezTo>
                  <a:cubicBezTo>
                    <a:pt x="987" y="4838"/>
                    <a:pt x="1392" y="4760"/>
                    <a:pt x="1894" y="4508"/>
                  </a:cubicBezTo>
                  <a:cubicBezTo>
                    <a:pt x="1969" y="4471"/>
                    <a:pt x="1999" y="4378"/>
                    <a:pt x="1961" y="4304"/>
                  </a:cubicBezTo>
                  <a:cubicBezTo>
                    <a:pt x="1934" y="4250"/>
                    <a:pt x="1880" y="4220"/>
                    <a:pt x="1825" y="4220"/>
                  </a:cubicBezTo>
                  <a:cubicBezTo>
                    <a:pt x="1801" y="4220"/>
                    <a:pt x="1778" y="4225"/>
                    <a:pt x="1756" y="4236"/>
                  </a:cubicBezTo>
                  <a:cubicBezTo>
                    <a:pt x="1175" y="4529"/>
                    <a:pt x="735" y="4563"/>
                    <a:pt x="613" y="4566"/>
                  </a:cubicBezTo>
                  <a:cubicBezTo>
                    <a:pt x="539" y="4406"/>
                    <a:pt x="472" y="4243"/>
                    <a:pt x="413" y="4079"/>
                  </a:cubicBezTo>
                  <a:cubicBezTo>
                    <a:pt x="365" y="3946"/>
                    <a:pt x="316" y="3794"/>
                    <a:pt x="337" y="3659"/>
                  </a:cubicBezTo>
                  <a:cubicBezTo>
                    <a:pt x="385" y="3348"/>
                    <a:pt x="773" y="3173"/>
                    <a:pt x="1105" y="3056"/>
                  </a:cubicBezTo>
                  <a:cubicBezTo>
                    <a:pt x="1237" y="3009"/>
                    <a:pt x="1387" y="2964"/>
                    <a:pt x="1518" y="2964"/>
                  </a:cubicBezTo>
                  <a:close/>
                  <a:moveTo>
                    <a:pt x="5039" y="1"/>
                  </a:moveTo>
                  <a:cubicBezTo>
                    <a:pt x="4498" y="1"/>
                    <a:pt x="4160" y="263"/>
                    <a:pt x="4095" y="918"/>
                  </a:cubicBezTo>
                  <a:cubicBezTo>
                    <a:pt x="3874" y="2489"/>
                    <a:pt x="4002" y="4162"/>
                    <a:pt x="4493" y="5646"/>
                  </a:cubicBezTo>
                  <a:cubicBezTo>
                    <a:pt x="4453" y="5649"/>
                    <a:pt x="4415" y="5652"/>
                    <a:pt x="4378" y="5656"/>
                  </a:cubicBezTo>
                  <a:cubicBezTo>
                    <a:pt x="4327" y="5485"/>
                    <a:pt x="4254" y="5323"/>
                    <a:pt x="4182" y="5167"/>
                  </a:cubicBezTo>
                  <a:cubicBezTo>
                    <a:pt x="4169" y="5139"/>
                    <a:pt x="4156" y="5109"/>
                    <a:pt x="4143" y="5082"/>
                  </a:cubicBezTo>
                  <a:cubicBezTo>
                    <a:pt x="3707" y="4113"/>
                    <a:pt x="3440" y="2978"/>
                    <a:pt x="3345" y="1706"/>
                  </a:cubicBezTo>
                  <a:cubicBezTo>
                    <a:pt x="3322" y="1410"/>
                    <a:pt x="2976" y="1235"/>
                    <a:pt x="2412" y="1235"/>
                  </a:cubicBezTo>
                  <a:cubicBezTo>
                    <a:pt x="2387" y="1235"/>
                    <a:pt x="2363" y="1236"/>
                    <a:pt x="2338" y="1236"/>
                  </a:cubicBezTo>
                  <a:cubicBezTo>
                    <a:pt x="1906" y="1247"/>
                    <a:pt x="1087" y="1388"/>
                    <a:pt x="1077" y="1840"/>
                  </a:cubicBezTo>
                  <a:cubicBezTo>
                    <a:pt x="1071" y="2065"/>
                    <a:pt x="1109" y="2355"/>
                    <a:pt x="1190" y="2706"/>
                  </a:cubicBezTo>
                  <a:cubicBezTo>
                    <a:pt x="1114" y="2727"/>
                    <a:pt x="1049" y="2750"/>
                    <a:pt x="1001" y="2767"/>
                  </a:cubicBezTo>
                  <a:cubicBezTo>
                    <a:pt x="589" y="2913"/>
                    <a:pt x="106" y="3141"/>
                    <a:pt x="33" y="3612"/>
                  </a:cubicBezTo>
                  <a:cubicBezTo>
                    <a:pt x="1" y="3819"/>
                    <a:pt x="63" y="4016"/>
                    <a:pt x="123" y="4184"/>
                  </a:cubicBezTo>
                  <a:cubicBezTo>
                    <a:pt x="430" y="5034"/>
                    <a:pt x="925" y="5826"/>
                    <a:pt x="1563" y="6481"/>
                  </a:cubicBezTo>
                  <a:cubicBezTo>
                    <a:pt x="1297" y="6620"/>
                    <a:pt x="1062" y="6761"/>
                    <a:pt x="858" y="6898"/>
                  </a:cubicBezTo>
                  <a:cubicBezTo>
                    <a:pt x="237" y="7302"/>
                    <a:pt x="532" y="8290"/>
                    <a:pt x="1270" y="8290"/>
                  </a:cubicBezTo>
                  <a:cubicBezTo>
                    <a:pt x="1273" y="8290"/>
                    <a:pt x="1277" y="8290"/>
                    <a:pt x="1280" y="8290"/>
                  </a:cubicBezTo>
                  <a:lnTo>
                    <a:pt x="1978" y="8290"/>
                  </a:lnTo>
                  <a:cubicBezTo>
                    <a:pt x="2180" y="8283"/>
                    <a:pt x="2180" y="7991"/>
                    <a:pt x="1978" y="7984"/>
                  </a:cubicBezTo>
                  <a:lnTo>
                    <a:pt x="1280" y="7984"/>
                  </a:lnTo>
                  <a:cubicBezTo>
                    <a:pt x="1033" y="7984"/>
                    <a:pt x="893" y="7817"/>
                    <a:pt x="846" y="7663"/>
                  </a:cubicBezTo>
                  <a:cubicBezTo>
                    <a:pt x="799" y="7506"/>
                    <a:pt x="822" y="7290"/>
                    <a:pt x="1029" y="7152"/>
                  </a:cubicBezTo>
                  <a:cubicBezTo>
                    <a:pt x="1865" y="6593"/>
                    <a:pt x="3257" y="5926"/>
                    <a:pt x="5131" y="5926"/>
                  </a:cubicBezTo>
                  <a:cubicBezTo>
                    <a:pt x="7082" y="5926"/>
                    <a:pt x="8081" y="6642"/>
                    <a:pt x="8574" y="7242"/>
                  </a:cubicBezTo>
                  <a:cubicBezTo>
                    <a:pt x="8688" y="7381"/>
                    <a:pt x="8710" y="7560"/>
                    <a:pt x="8634" y="7722"/>
                  </a:cubicBezTo>
                  <a:cubicBezTo>
                    <a:pt x="8557" y="7885"/>
                    <a:pt x="8402" y="7983"/>
                    <a:pt x="8223" y="7983"/>
                  </a:cubicBezTo>
                  <a:lnTo>
                    <a:pt x="2704" y="7983"/>
                  </a:lnTo>
                  <a:cubicBezTo>
                    <a:pt x="2502" y="7989"/>
                    <a:pt x="2502" y="8281"/>
                    <a:pt x="2704" y="8289"/>
                  </a:cubicBezTo>
                  <a:lnTo>
                    <a:pt x="8223" y="8289"/>
                  </a:lnTo>
                  <a:cubicBezTo>
                    <a:pt x="8520" y="8289"/>
                    <a:pt x="8783" y="8122"/>
                    <a:pt x="8910" y="7852"/>
                  </a:cubicBezTo>
                  <a:cubicBezTo>
                    <a:pt x="9037" y="7585"/>
                    <a:pt x="8999" y="7277"/>
                    <a:pt x="8811" y="7048"/>
                  </a:cubicBezTo>
                  <a:cubicBezTo>
                    <a:pt x="8361" y="6501"/>
                    <a:pt x="7531" y="5866"/>
                    <a:pt x="6052" y="5676"/>
                  </a:cubicBezTo>
                  <a:cubicBezTo>
                    <a:pt x="5969" y="5184"/>
                    <a:pt x="5919" y="4674"/>
                    <a:pt x="5901" y="4159"/>
                  </a:cubicBezTo>
                  <a:lnTo>
                    <a:pt x="5901" y="4159"/>
                  </a:lnTo>
                  <a:cubicBezTo>
                    <a:pt x="6153" y="4249"/>
                    <a:pt x="6403" y="4291"/>
                    <a:pt x="6644" y="4291"/>
                  </a:cubicBezTo>
                  <a:cubicBezTo>
                    <a:pt x="7312" y="4291"/>
                    <a:pt x="7916" y="3973"/>
                    <a:pt x="8326" y="3506"/>
                  </a:cubicBezTo>
                  <a:cubicBezTo>
                    <a:pt x="8382" y="3444"/>
                    <a:pt x="8379" y="3346"/>
                    <a:pt x="8318" y="3291"/>
                  </a:cubicBezTo>
                  <a:cubicBezTo>
                    <a:pt x="8288" y="3263"/>
                    <a:pt x="8251" y="3250"/>
                    <a:pt x="8213" y="3250"/>
                  </a:cubicBezTo>
                  <a:cubicBezTo>
                    <a:pt x="8172" y="3250"/>
                    <a:pt x="8131" y="3266"/>
                    <a:pt x="8101" y="3298"/>
                  </a:cubicBezTo>
                  <a:cubicBezTo>
                    <a:pt x="7958" y="3453"/>
                    <a:pt x="7808" y="3583"/>
                    <a:pt x="7651" y="3685"/>
                  </a:cubicBezTo>
                  <a:cubicBezTo>
                    <a:pt x="7536" y="3351"/>
                    <a:pt x="7296" y="3156"/>
                    <a:pt x="7285" y="3146"/>
                  </a:cubicBezTo>
                  <a:cubicBezTo>
                    <a:pt x="7257" y="3123"/>
                    <a:pt x="7223" y="3112"/>
                    <a:pt x="7189" y="3112"/>
                  </a:cubicBezTo>
                  <a:cubicBezTo>
                    <a:pt x="7145" y="3112"/>
                    <a:pt x="7101" y="3132"/>
                    <a:pt x="7071" y="3169"/>
                  </a:cubicBezTo>
                  <a:cubicBezTo>
                    <a:pt x="7019" y="3234"/>
                    <a:pt x="7029" y="3330"/>
                    <a:pt x="7094" y="3385"/>
                  </a:cubicBezTo>
                  <a:cubicBezTo>
                    <a:pt x="7097" y="3386"/>
                    <a:pt x="7305" y="3558"/>
                    <a:pt x="7379" y="3835"/>
                  </a:cubicBezTo>
                  <a:cubicBezTo>
                    <a:pt x="7155" y="3935"/>
                    <a:pt x="6919" y="3985"/>
                    <a:pt x="6673" y="3985"/>
                  </a:cubicBezTo>
                  <a:cubicBezTo>
                    <a:pt x="6307" y="3985"/>
                    <a:pt x="5917" y="3875"/>
                    <a:pt x="5505" y="3654"/>
                  </a:cubicBezTo>
                  <a:cubicBezTo>
                    <a:pt x="5405" y="3601"/>
                    <a:pt x="5331" y="3510"/>
                    <a:pt x="5302" y="3403"/>
                  </a:cubicBezTo>
                  <a:cubicBezTo>
                    <a:pt x="5291" y="3362"/>
                    <a:pt x="5287" y="3322"/>
                    <a:pt x="5289" y="3285"/>
                  </a:cubicBezTo>
                  <a:cubicBezTo>
                    <a:pt x="5294" y="3198"/>
                    <a:pt x="5331" y="3127"/>
                    <a:pt x="5391" y="3088"/>
                  </a:cubicBezTo>
                  <a:cubicBezTo>
                    <a:pt x="5426" y="3066"/>
                    <a:pt x="5467" y="3054"/>
                    <a:pt x="5511" y="3054"/>
                  </a:cubicBezTo>
                  <a:cubicBezTo>
                    <a:pt x="5547" y="3054"/>
                    <a:pt x="5585" y="3062"/>
                    <a:pt x="5624" y="3077"/>
                  </a:cubicBezTo>
                  <a:cubicBezTo>
                    <a:pt x="5703" y="3106"/>
                    <a:pt x="5809" y="3140"/>
                    <a:pt x="5935" y="3162"/>
                  </a:cubicBezTo>
                  <a:cubicBezTo>
                    <a:pt x="5906" y="3291"/>
                    <a:pt x="5878" y="3478"/>
                    <a:pt x="5913" y="3651"/>
                  </a:cubicBezTo>
                  <a:cubicBezTo>
                    <a:pt x="5927" y="3724"/>
                    <a:pt x="5991" y="3774"/>
                    <a:pt x="6063" y="3774"/>
                  </a:cubicBezTo>
                  <a:cubicBezTo>
                    <a:pt x="6071" y="3774"/>
                    <a:pt x="6083" y="3773"/>
                    <a:pt x="6093" y="3772"/>
                  </a:cubicBezTo>
                  <a:cubicBezTo>
                    <a:pt x="6175" y="3756"/>
                    <a:pt x="6230" y="3675"/>
                    <a:pt x="6214" y="3593"/>
                  </a:cubicBezTo>
                  <a:cubicBezTo>
                    <a:pt x="6189" y="3463"/>
                    <a:pt x="6218" y="3296"/>
                    <a:pt x="6245" y="3189"/>
                  </a:cubicBezTo>
                  <a:cubicBezTo>
                    <a:pt x="6414" y="3187"/>
                    <a:pt x="6597" y="3156"/>
                    <a:pt x="6783" y="3073"/>
                  </a:cubicBezTo>
                  <a:cubicBezTo>
                    <a:pt x="7012" y="2968"/>
                    <a:pt x="7215" y="2798"/>
                    <a:pt x="7387" y="2567"/>
                  </a:cubicBezTo>
                  <a:cubicBezTo>
                    <a:pt x="7460" y="2578"/>
                    <a:pt x="7680" y="2626"/>
                    <a:pt x="7832" y="2807"/>
                  </a:cubicBezTo>
                  <a:cubicBezTo>
                    <a:pt x="7862" y="2842"/>
                    <a:pt x="7905" y="2861"/>
                    <a:pt x="7948" y="2861"/>
                  </a:cubicBezTo>
                  <a:cubicBezTo>
                    <a:pt x="7983" y="2861"/>
                    <a:pt x="8018" y="2849"/>
                    <a:pt x="8046" y="2824"/>
                  </a:cubicBezTo>
                  <a:cubicBezTo>
                    <a:pt x="8112" y="2770"/>
                    <a:pt x="8120" y="2673"/>
                    <a:pt x="8065" y="2609"/>
                  </a:cubicBezTo>
                  <a:cubicBezTo>
                    <a:pt x="7907" y="2422"/>
                    <a:pt x="7703" y="2334"/>
                    <a:pt x="7560" y="2292"/>
                  </a:cubicBezTo>
                  <a:cubicBezTo>
                    <a:pt x="7627" y="2171"/>
                    <a:pt x="7687" y="2039"/>
                    <a:pt x="7742" y="1893"/>
                  </a:cubicBezTo>
                  <a:cubicBezTo>
                    <a:pt x="7749" y="1892"/>
                    <a:pt x="7757" y="1892"/>
                    <a:pt x="7765" y="1892"/>
                  </a:cubicBezTo>
                  <a:cubicBezTo>
                    <a:pt x="7965" y="1892"/>
                    <a:pt x="8404" y="1947"/>
                    <a:pt x="8710" y="2369"/>
                  </a:cubicBezTo>
                  <a:cubicBezTo>
                    <a:pt x="8671" y="2457"/>
                    <a:pt x="8606" y="2594"/>
                    <a:pt x="8509" y="2755"/>
                  </a:cubicBezTo>
                  <a:cubicBezTo>
                    <a:pt x="8465" y="2827"/>
                    <a:pt x="8488" y="2921"/>
                    <a:pt x="8561" y="2965"/>
                  </a:cubicBezTo>
                  <a:cubicBezTo>
                    <a:pt x="8585" y="2980"/>
                    <a:pt x="8612" y="2987"/>
                    <a:pt x="8639" y="2987"/>
                  </a:cubicBezTo>
                  <a:cubicBezTo>
                    <a:pt x="8690" y="2987"/>
                    <a:pt x="8741" y="2961"/>
                    <a:pt x="8771" y="2913"/>
                  </a:cubicBezTo>
                  <a:cubicBezTo>
                    <a:pt x="8876" y="2738"/>
                    <a:pt x="8949" y="2587"/>
                    <a:pt x="8991" y="2492"/>
                  </a:cubicBezTo>
                  <a:cubicBezTo>
                    <a:pt x="9034" y="2394"/>
                    <a:pt x="9022" y="2280"/>
                    <a:pt x="8958" y="2192"/>
                  </a:cubicBezTo>
                  <a:cubicBezTo>
                    <a:pt x="8569" y="1653"/>
                    <a:pt x="8014" y="1585"/>
                    <a:pt x="7763" y="1585"/>
                  </a:cubicBezTo>
                  <a:cubicBezTo>
                    <a:pt x="7752" y="1585"/>
                    <a:pt x="7742" y="1586"/>
                    <a:pt x="7732" y="1586"/>
                  </a:cubicBezTo>
                  <a:cubicBezTo>
                    <a:pt x="7608" y="1588"/>
                    <a:pt x="7499" y="1665"/>
                    <a:pt x="7456" y="1783"/>
                  </a:cubicBezTo>
                  <a:cubicBezTo>
                    <a:pt x="7216" y="2454"/>
                    <a:pt x="6781" y="2886"/>
                    <a:pt x="6220" y="2886"/>
                  </a:cubicBezTo>
                  <a:cubicBezTo>
                    <a:pt x="6125" y="2886"/>
                    <a:pt x="6026" y="2874"/>
                    <a:pt x="5924" y="2848"/>
                  </a:cubicBezTo>
                  <a:cubicBezTo>
                    <a:pt x="5966" y="2218"/>
                    <a:pt x="6053" y="1574"/>
                    <a:pt x="6183" y="933"/>
                  </a:cubicBezTo>
                  <a:cubicBezTo>
                    <a:pt x="6209" y="802"/>
                    <a:pt x="6239" y="654"/>
                    <a:pt x="6190" y="502"/>
                  </a:cubicBezTo>
                  <a:cubicBezTo>
                    <a:pt x="6074" y="141"/>
                    <a:pt x="5620" y="69"/>
                    <a:pt x="5447" y="42"/>
                  </a:cubicBezTo>
                  <a:cubicBezTo>
                    <a:pt x="5301" y="15"/>
                    <a:pt x="5164" y="1"/>
                    <a:pt x="50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2023-06-21 14-31-44">
            <a:hlinkClick r:id="" action="ppaction://media"/>
            <a:extLst>
              <a:ext uri="{FF2B5EF4-FFF2-40B4-BE49-F238E27FC236}">
                <a16:creationId xmlns:a16="http://schemas.microsoft.com/office/drawing/2014/main" id="{8F431B94-2594-273F-7399-03A19FD57F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56555" y="1286609"/>
            <a:ext cx="3230889" cy="323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247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1DD830B-F1BA-60A1-002B-7F4D4166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Wykres nagród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AA6EEE4E-FCDB-DC1A-2B2A-BEF8D6AC9F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35F5B9EE-981A-6B39-2384-64128CA93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474" y="1339525"/>
            <a:ext cx="4361051" cy="319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579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726A1E8-5AAA-E18D-7D99-91B1C3D77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Starsze wykresy nagród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24630BF-3D28-58E4-6754-1481B96D12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656CC0DA-3BBE-A472-396A-7EF8C618E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28" y="1339525"/>
            <a:ext cx="2757452" cy="2080532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6144A7AF-F944-5AD6-A6DC-FA2F65DDF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755" y="1349623"/>
            <a:ext cx="2863517" cy="2060335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230F48EA-C409-34C4-F663-3791DE53F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2129" y="1339525"/>
            <a:ext cx="2793676" cy="2060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580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2A93F7D-BE6C-9D6A-C399-C37B6EE91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Problem z uczeniem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477D76AC-9179-C47B-8A70-E0E3DB83B7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/>
            <a:r>
              <a:rPr lang="pl-PL" dirty="0"/>
              <a:t>Plany na poprawę: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Zmiana z DQN na A2C lub PPO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Uproszczenie przestrzeni obserwacji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Zaimplementowanie maski akcji</a:t>
            </a:r>
          </a:p>
          <a:p>
            <a:pPr marL="0" indent="0"/>
            <a:endParaRPr lang="pl-PL" dirty="0"/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1B223463-C861-A93F-0BF5-462B789469A9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pPr marL="0" indent="0"/>
            <a:r>
              <a:rPr lang="pl-PL" dirty="0"/>
              <a:t>DQN ze swojej natury ma preferencje, to znaczy często wybiera jeden konkretny typ ruchu i go powtarza aż do skutku.</a:t>
            </a:r>
          </a:p>
          <a:p>
            <a:pPr marL="0" indent="0"/>
            <a:r>
              <a:rPr lang="pl-PL" dirty="0"/>
              <a:t>Może być to spowodowane przez: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Niewłaściwe nagrody, zwłaszcza dla rekinów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Zbyt dużą przestrzeń obserwacji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Zbyt luźne zezwolenia na podejmowanie akcji</a:t>
            </a:r>
          </a:p>
        </p:txBody>
      </p:sp>
      <p:grpSp>
        <p:nvGrpSpPr>
          <p:cNvPr id="5" name="Google Shape;36053;p83">
            <a:extLst>
              <a:ext uri="{FF2B5EF4-FFF2-40B4-BE49-F238E27FC236}">
                <a16:creationId xmlns:a16="http://schemas.microsoft.com/office/drawing/2014/main" id="{07CC1EB4-3B2E-EC1A-02F6-85FA9CA3A48C}"/>
              </a:ext>
            </a:extLst>
          </p:cNvPr>
          <p:cNvGrpSpPr/>
          <p:nvPr/>
        </p:nvGrpSpPr>
        <p:grpSpPr>
          <a:xfrm>
            <a:off x="5422259" y="2934865"/>
            <a:ext cx="1474157" cy="1338310"/>
            <a:chOff x="5643950" y="806600"/>
            <a:chExt cx="272375" cy="247275"/>
          </a:xfrm>
        </p:grpSpPr>
        <p:sp>
          <p:nvSpPr>
            <p:cNvPr id="6" name="Google Shape;36054;p83">
              <a:extLst>
                <a:ext uri="{FF2B5EF4-FFF2-40B4-BE49-F238E27FC236}">
                  <a16:creationId xmlns:a16="http://schemas.microsoft.com/office/drawing/2014/main" id="{450AD7F1-8C19-B478-C8D3-9CCC860D23FC}"/>
                </a:ext>
              </a:extLst>
            </p:cNvPr>
            <p:cNvSpPr/>
            <p:nvPr/>
          </p:nvSpPr>
          <p:spPr>
            <a:xfrm>
              <a:off x="5809950" y="806600"/>
              <a:ext cx="89050" cy="85650"/>
            </a:xfrm>
            <a:custGeom>
              <a:avLst/>
              <a:gdLst/>
              <a:ahLst/>
              <a:cxnLst/>
              <a:rect l="l" t="t" r="r" b="b"/>
              <a:pathLst>
                <a:path w="3562" h="3426" extrusionOk="0">
                  <a:moveTo>
                    <a:pt x="2534" y="318"/>
                  </a:moveTo>
                  <a:cubicBezTo>
                    <a:pt x="2924" y="318"/>
                    <a:pt x="3242" y="639"/>
                    <a:pt x="3242" y="1034"/>
                  </a:cubicBezTo>
                  <a:lnTo>
                    <a:pt x="3242" y="1875"/>
                  </a:lnTo>
                  <a:cubicBezTo>
                    <a:pt x="3242" y="2270"/>
                    <a:pt x="2924" y="2591"/>
                    <a:pt x="2534" y="2591"/>
                  </a:cubicBezTo>
                  <a:lnTo>
                    <a:pt x="1976" y="2591"/>
                  </a:lnTo>
                  <a:cubicBezTo>
                    <a:pt x="1904" y="2591"/>
                    <a:pt x="1837" y="2629"/>
                    <a:pt x="1799" y="2690"/>
                  </a:cubicBezTo>
                  <a:cubicBezTo>
                    <a:pt x="1700" y="2854"/>
                    <a:pt x="1565" y="2966"/>
                    <a:pt x="1443" y="3043"/>
                  </a:cubicBezTo>
                  <a:lnTo>
                    <a:pt x="1477" y="2829"/>
                  </a:lnTo>
                  <a:cubicBezTo>
                    <a:pt x="1486" y="2768"/>
                    <a:pt x="1469" y="2709"/>
                    <a:pt x="1430" y="2663"/>
                  </a:cubicBezTo>
                  <a:cubicBezTo>
                    <a:pt x="1391" y="2617"/>
                    <a:pt x="1334" y="2591"/>
                    <a:pt x="1273" y="2591"/>
                  </a:cubicBezTo>
                  <a:lnTo>
                    <a:pt x="1027" y="2591"/>
                  </a:lnTo>
                  <a:cubicBezTo>
                    <a:pt x="637" y="2591"/>
                    <a:pt x="319" y="2270"/>
                    <a:pt x="319" y="1875"/>
                  </a:cubicBezTo>
                  <a:lnTo>
                    <a:pt x="321" y="1034"/>
                  </a:lnTo>
                  <a:cubicBezTo>
                    <a:pt x="321" y="639"/>
                    <a:pt x="639" y="318"/>
                    <a:pt x="1028" y="318"/>
                  </a:cubicBezTo>
                  <a:close/>
                  <a:moveTo>
                    <a:pt x="1028" y="0"/>
                  </a:moveTo>
                  <a:cubicBezTo>
                    <a:pt x="463" y="0"/>
                    <a:pt x="0" y="463"/>
                    <a:pt x="0" y="1035"/>
                  </a:cubicBezTo>
                  <a:lnTo>
                    <a:pt x="0" y="1876"/>
                  </a:lnTo>
                  <a:cubicBezTo>
                    <a:pt x="0" y="2447"/>
                    <a:pt x="463" y="2911"/>
                    <a:pt x="1028" y="2911"/>
                  </a:cubicBezTo>
                  <a:lnTo>
                    <a:pt x="1142" y="2911"/>
                  </a:lnTo>
                  <a:lnTo>
                    <a:pt x="1105" y="3139"/>
                  </a:lnTo>
                  <a:cubicBezTo>
                    <a:pt x="1091" y="3230"/>
                    <a:pt x="1127" y="3320"/>
                    <a:pt x="1200" y="3376"/>
                  </a:cubicBezTo>
                  <a:cubicBezTo>
                    <a:pt x="1244" y="3409"/>
                    <a:pt x="1296" y="3425"/>
                    <a:pt x="1348" y="3425"/>
                  </a:cubicBezTo>
                  <a:cubicBezTo>
                    <a:pt x="1384" y="3425"/>
                    <a:pt x="1420" y="3418"/>
                    <a:pt x="1453" y="3403"/>
                  </a:cubicBezTo>
                  <a:cubicBezTo>
                    <a:pt x="1626" y="3320"/>
                    <a:pt x="1863" y="3170"/>
                    <a:pt x="2038" y="2912"/>
                  </a:cubicBezTo>
                  <a:lnTo>
                    <a:pt x="2534" y="2912"/>
                  </a:lnTo>
                  <a:cubicBezTo>
                    <a:pt x="3099" y="2912"/>
                    <a:pt x="3562" y="2448"/>
                    <a:pt x="3562" y="1876"/>
                  </a:cubicBezTo>
                  <a:lnTo>
                    <a:pt x="3562" y="1035"/>
                  </a:lnTo>
                  <a:cubicBezTo>
                    <a:pt x="3562" y="464"/>
                    <a:pt x="3101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55;p83">
              <a:extLst>
                <a:ext uri="{FF2B5EF4-FFF2-40B4-BE49-F238E27FC236}">
                  <a16:creationId xmlns:a16="http://schemas.microsoft.com/office/drawing/2014/main" id="{5680DCC4-3F39-4572-5F52-6C2ACEC56B46}"/>
                </a:ext>
              </a:extLst>
            </p:cNvPr>
            <p:cNvSpPr/>
            <p:nvPr/>
          </p:nvSpPr>
          <p:spPr>
            <a:xfrm>
              <a:off x="5643950" y="859700"/>
              <a:ext cx="272375" cy="194175"/>
            </a:xfrm>
            <a:custGeom>
              <a:avLst/>
              <a:gdLst/>
              <a:ahLst/>
              <a:cxnLst/>
              <a:rect l="l" t="t" r="r" b="b"/>
              <a:pathLst>
                <a:path w="10895" h="7767" extrusionOk="0">
                  <a:moveTo>
                    <a:pt x="2654" y="993"/>
                  </a:moveTo>
                  <a:lnTo>
                    <a:pt x="3858" y="1379"/>
                  </a:lnTo>
                  <a:lnTo>
                    <a:pt x="5751" y="1985"/>
                  </a:lnTo>
                  <a:lnTo>
                    <a:pt x="5184" y="3757"/>
                  </a:lnTo>
                  <a:lnTo>
                    <a:pt x="2086" y="2764"/>
                  </a:lnTo>
                  <a:lnTo>
                    <a:pt x="2654" y="993"/>
                  </a:lnTo>
                  <a:close/>
                  <a:moveTo>
                    <a:pt x="1768" y="3004"/>
                  </a:moveTo>
                  <a:cubicBezTo>
                    <a:pt x="1784" y="3004"/>
                    <a:pt x="1801" y="3006"/>
                    <a:pt x="1817" y="3012"/>
                  </a:cubicBezTo>
                  <a:lnTo>
                    <a:pt x="5258" y="4115"/>
                  </a:lnTo>
                  <a:cubicBezTo>
                    <a:pt x="5341" y="4143"/>
                    <a:pt x="5388" y="4231"/>
                    <a:pt x="5361" y="4316"/>
                  </a:cubicBezTo>
                  <a:cubicBezTo>
                    <a:pt x="5348" y="4357"/>
                    <a:pt x="5320" y="4389"/>
                    <a:pt x="5283" y="4409"/>
                  </a:cubicBezTo>
                  <a:cubicBezTo>
                    <a:pt x="5260" y="4420"/>
                    <a:pt x="5234" y="4426"/>
                    <a:pt x="5209" y="4426"/>
                  </a:cubicBezTo>
                  <a:cubicBezTo>
                    <a:pt x="5193" y="4426"/>
                    <a:pt x="5177" y="4424"/>
                    <a:pt x="5162" y="4419"/>
                  </a:cubicBezTo>
                  <a:lnTo>
                    <a:pt x="1720" y="3315"/>
                  </a:lnTo>
                  <a:cubicBezTo>
                    <a:pt x="1635" y="3288"/>
                    <a:pt x="1589" y="3198"/>
                    <a:pt x="1615" y="3115"/>
                  </a:cubicBezTo>
                  <a:cubicBezTo>
                    <a:pt x="1636" y="3047"/>
                    <a:pt x="1701" y="3004"/>
                    <a:pt x="1768" y="3004"/>
                  </a:cubicBezTo>
                  <a:close/>
                  <a:moveTo>
                    <a:pt x="1794" y="3675"/>
                  </a:moveTo>
                  <a:lnTo>
                    <a:pt x="4892" y="4668"/>
                  </a:lnTo>
                  <a:lnTo>
                    <a:pt x="4647" y="5429"/>
                  </a:lnTo>
                  <a:cubicBezTo>
                    <a:pt x="4618" y="5434"/>
                    <a:pt x="4591" y="5437"/>
                    <a:pt x="4564" y="5437"/>
                  </a:cubicBezTo>
                  <a:cubicBezTo>
                    <a:pt x="4429" y="5437"/>
                    <a:pt x="4324" y="5376"/>
                    <a:pt x="4228" y="5288"/>
                  </a:cubicBezTo>
                  <a:cubicBezTo>
                    <a:pt x="4097" y="5163"/>
                    <a:pt x="3903" y="5066"/>
                    <a:pt x="3682" y="5066"/>
                  </a:cubicBezTo>
                  <a:cubicBezTo>
                    <a:pt x="3606" y="5066"/>
                    <a:pt x="3527" y="5077"/>
                    <a:pt x="3447" y="5103"/>
                  </a:cubicBezTo>
                  <a:lnTo>
                    <a:pt x="3317" y="4874"/>
                  </a:lnTo>
                  <a:lnTo>
                    <a:pt x="3416" y="4597"/>
                  </a:lnTo>
                  <a:cubicBezTo>
                    <a:pt x="3447" y="4513"/>
                    <a:pt x="3404" y="4421"/>
                    <a:pt x="3320" y="4393"/>
                  </a:cubicBezTo>
                  <a:cubicBezTo>
                    <a:pt x="3302" y="4387"/>
                    <a:pt x="3284" y="4383"/>
                    <a:pt x="3265" y="4383"/>
                  </a:cubicBezTo>
                  <a:cubicBezTo>
                    <a:pt x="3200" y="4383"/>
                    <a:pt x="3139" y="4424"/>
                    <a:pt x="3117" y="4489"/>
                  </a:cubicBezTo>
                  <a:lnTo>
                    <a:pt x="2993" y="4837"/>
                  </a:lnTo>
                  <a:cubicBezTo>
                    <a:pt x="2977" y="4880"/>
                    <a:pt x="2981" y="4928"/>
                    <a:pt x="3004" y="4969"/>
                  </a:cubicBezTo>
                  <a:lnTo>
                    <a:pt x="3171" y="5264"/>
                  </a:lnTo>
                  <a:cubicBezTo>
                    <a:pt x="3161" y="5272"/>
                    <a:pt x="3152" y="5281"/>
                    <a:pt x="3142" y="5288"/>
                  </a:cubicBezTo>
                  <a:cubicBezTo>
                    <a:pt x="3040" y="5374"/>
                    <a:pt x="2966" y="5437"/>
                    <a:pt x="2804" y="5437"/>
                  </a:cubicBezTo>
                  <a:cubicBezTo>
                    <a:pt x="2642" y="5437"/>
                    <a:pt x="2568" y="5375"/>
                    <a:pt x="2466" y="5288"/>
                  </a:cubicBezTo>
                  <a:cubicBezTo>
                    <a:pt x="2311" y="5141"/>
                    <a:pt x="2117" y="5067"/>
                    <a:pt x="1923" y="5067"/>
                  </a:cubicBezTo>
                  <a:cubicBezTo>
                    <a:pt x="1728" y="5067"/>
                    <a:pt x="1534" y="5141"/>
                    <a:pt x="1380" y="5288"/>
                  </a:cubicBezTo>
                  <a:cubicBezTo>
                    <a:pt x="1333" y="5328"/>
                    <a:pt x="1291" y="5361"/>
                    <a:pt x="1245" y="5388"/>
                  </a:cubicBezTo>
                  <a:lnTo>
                    <a:pt x="1794" y="3675"/>
                  </a:lnTo>
                  <a:close/>
                  <a:moveTo>
                    <a:pt x="8972" y="5385"/>
                  </a:moveTo>
                  <a:cubicBezTo>
                    <a:pt x="9136" y="5385"/>
                    <a:pt x="9209" y="5447"/>
                    <a:pt x="9310" y="5533"/>
                  </a:cubicBezTo>
                  <a:cubicBezTo>
                    <a:pt x="9465" y="5681"/>
                    <a:pt x="9659" y="5755"/>
                    <a:pt x="9854" y="5755"/>
                  </a:cubicBezTo>
                  <a:cubicBezTo>
                    <a:pt x="10048" y="5755"/>
                    <a:pt x="10242" y="5681"/>
                    <a:pt x="10397" y="5533"/>
                  </a:cubicBezTo>
                  <a:cubicBezTo>
                    <a:pt x="10459" y="5480"/>
                    <a:pt x="10510" y="5439"/>
                    <a:pt x="10576" y="5413"/>
                  </a:cubicBezTo>
                  <a:lnTo>
                    <a:pt x="10576" y="6183"/>
                  </a:lnTo>
                  <a:cubicBezTo>
                    <a:pt x="10395" y="6218"/>
                    <a:pt x="10282" y="6311"/>
                    <a:pt x="10191" y="6388"/>
                  </a:cubicBezTo>
                  <a:cubicBezTo>
                    <a:pt x="10089" y="6474"/>
                    <a:pt x="10015" y="6536"/>
                    <a:pt x="9853" y="6536"/>
                  </a:cubicBezTo>
                  <a:cubicBezTo>
                    <a:pt x="9691" y="6536"/>
                    <a:pt x="9617" y="6475"/>
                    <a:pt x="9515" y="6388"/>
                  </a:cubicBezTo>
                  <a:cubicBezTo>
                    <a:pt x="9361" y="6241"/>
                    <a:pt x="9166" y="6167"/>
                    <a:pt x="8972" y="6167"/>
                  </a:cubicBezTo>
                  <a:cubicBezTo>
                    <a:pt x="8778" y="6167"/>
                    <a:pt x="8583" y="6241"/>
                    <a:pt x="8429" y="6388"/>
                  </a:cubicBezTo>
                  <a:cubicBezTo>
                    <a:pt x="8328" y="6474"/>
                    <a:pt x="8252" y="6536"/>
                    <a:pt x="8091" y="6536"/>
                  </a:cubicBezTo>
                  <a:cubicBezTo>
                    <a:pt x="7929" y="6536"/>
                    <a:pt x="7855" y="6475"/>
                    <a:pt x="7754" y="6388"/>
                  </a:cubicBezTo>
                  <a:cubicBezTo>
                    <a:pt x="7599" y="6241"/>
                    <a:pt x="7404" y="6167"/>
                    <a:pt x="7210" y="6167"/>
                  </a:cubicBezTo>
                  <a:cubicBezTo>
                    <a:pt x="7016" y="6167"/>
                    <a:pt x="6821" y="6241"/>
                    <a:pt x="6666" y="6388"/>
                  </a:cubicBezTo>
                  <a:cubicBezTo>
                    <a:pt x="6565" y="6474"/>
                    <a:pt x="6491" y="6536"/>
                    <a:pt x="6329" y="6536"/>
                  </a:cubicBezTo>
                  <a:cubicBezTo>
                    <a:pt x="6168" y="6536"/>
                    <a:pt x="6093" y="6475"/>
                    <a:pt x="5991" y="6388"/>
                  </a:cubicBezTo>
                  <a:cubicBezTo>
                    <a:pt x="5837" y="6241"/>
                    <a:pt x="5643" y="6167"/>
                    <a:pt x="5448" y="6167"/>
                  </a:cubicBezTo>
                  <a:cubicBezTo>
                    <a:pt x="5254" y="6167"/>
                    <a:pt x="5060" y="6241"/>
                    <a:pt x="4905" y="6388"/>
                  </a:cubicBezTo>
                  <a:cubicBezTo>
                    <a:pt x="4803" y="6474"/>
                    <a:pt x="4729" y="6536"/>
                    <a:pt x="4567" y="6536"/>
                  </a:cubicBezTo>
                  <a:cubicBezTo>
                    <a:pt x="4404" y="6536"/>
                    <a:pt x="4331" y="6475"/>
                    <a:pt x="4229" y="6388"/>
                  </a:cubicBezTo>
                  <a:cubicBezTo>
                    <a:pt x="4075" y="6241"/>
                    <a:pt x="3880" y="6167"/>
                    <a:pt x="3686" y="6167"/>
                  </a:cubicBezTo>
                  <a:cubicBezTo>
                    <a:pt x="3492" y="6167"/>
                    <a:pt x="3297" y="6241"/>
                    <a:pt x="3143" y="6388"/>
                  </a:cubicBezTo>
                  <a:cubicBezTo>
                    <a:pt x="3041" y="6474"/>
                    <a:pt x="2967" y="6536"/>
                    <a:pt x="2805" y="6536"/>
                  </a:cubicBezTo>
                  <a:cubicBezTo>
                    <a:pt x="2643" y="6536"/>
                    <a:pt x="2569" y="6475"/>
                    <a:pt x="2467" y="6388"/>
                  </a:cubicBezTo>
                  <a:cubicBezTo>
                    <a:pt x="2312" y="6241"/>
                    <a:pt x="2118" y="6167"/>
                    <a:pt x="1924" y="6167"/>
                  </a:cubicBezTo>
                  <a:cubicBezTo>
                    <a:pt x="1729" y="6167"/>
                    <a:pt x="1535" y="6241"/>
                    <a:pt x="1381" y="6388"/>
                  </a:cubicBezTo>
                  <a:cubicBezTo>
                    <a:pt x="1279" y="6474"/>
                    <a:pt x="1204" y="6536"/>
                    <a:pt x="1043" y="6536"/>
                  </a:cubicBezTo>
                  <a:cubicBezTo>
                    <a:pt x="881" y="6536"/>
                    <a:pt x="807" y="6475"/>
                    <a:pt x="705" y="6388"/>
                  </a:cubicBezTo>
                  <a:cubicBezTo>
                    <a:pt x="614" y="6311"/>
                    <a:pt x="502" y="6219"/>
                    <a:pt x="322" y="6183"/>
                  </a:cubicBezTo>
                  <a:lnTo>
                    <a:pt x="322" y="5413"/>
                  </a:lnTo>
                  <a:cubicBezTo>
                    <a:pt x="387" y="5439"/>
                    <a:pt x="437" y="5480"/>
                    <a:pt x="500" y="5533"/>
                  </a:cubicBezTo>
                  <a:cubicBezTo>
                    <a:pt x="655" y="5681"/>
                    <a:pt x="849" y="5755"/>
                    <a:pt x="1044" y="5755"/>
                  </a:cubicBezTo>
                  <a:cubicBezTo>
                    <a:pt x="1238" y="5755"/>
                    <a:pt x="1432" y="5681"/>
                    <a:pt x="1587" y="5533"/>
                  </a:cubicBezTo>
                  <a:cubicBezTo>
                    <a:pt x="1688" y="5448"/>
                    <a:pt x="1762" y="5385"/>
                    <a:pt x="1924" y="5385"/>
                  </a:cubicBezTo>
                  <a:cubicBezTo>
                    <a:pt x="2088" y="5385"/>
                    <a:pt x="2161" y="5447"/>
                    <a:pt x="2262" y="5533"/>
                  </a:cubicBezTo>
                  <a:cubicBezTo>
                    <a:pt x="2417" y="5681"/>
                    <a:pt x="2611" y="5755"/>
                    <a:pt x="2805" y="5755"/>
                  </a:cubicBezTo>
                  <a:cubicBezTo>
                    <a:pt x="3000" y="5755"/>
                    <a:pt x="3194" y="5681"/>
                    <a:pt x="3348" y="5533"/>
                  </a:cubicBezTo>
                  <a:cubicBezTo>
                    <a:pt x="3451" y="5448"/>
                    <a:pt x="3525" y="5385"/>
                    <a:pt x="3686" y="5385"/>
                  </a:cubicBezTo>
                  <a:cubicBezTo>
                    <a:pt x="3848" y="5385"/>
                    <a:pt x="3922" y="5447"/>
                    <a:pt x="4025" y="5533"/>
                  </a:cubicBezTo>
                  <a:cubicBezTo>
                    <a:pt x="4180" y="5681"/>
                    <a:pt x="4374" y="5755"/>
                    <a:pt x="4568" y="5755"/>
                  </a:cubicBezTo>
                  <a:cubicBezTo>
                    <a:pt x="4762" y="5755"/>
                    <a:pt x="4956" y="5681"/>
                    <a:pt x="5111" y="5533"/>
                  </a:cubicBezTo>
                  <a:cubicBezTo>
                    <a:pt x="5213" y="5448"/>
                    <a:pt x="5287" y="5385"/>
                    <a:pt x="5449" y="5385"/>
                  </a:cubicBezTo>
                  <a:cubicBezTo>
                    <a:pt x="5611" y="5385"/>
                    <a:pt x="5685" y="5447"/>
                    <a:pt x="5787" y="5533"/>
                  </a:cubicBezTo>
                  <a:cubicBezTo>
                    <a:pt x="5941" y="5681"/>
                    <a:pt x="6136" y="5755"/>
                    <a:pt x="6330" y="5755"/>
                  </a:cubicBezTo>
                  <a:cubicBezTo>
                    <a:pt x="6524" y="5755"/>
                    <a:pt x="6719" y="5681"/>
                    <a:pt x="6873" y="5533"/>
                  </a:cubicBezTo>
                  <a:cubicBezTo>
                    <a:pt x="6974" y="5448"/>
                    <a:pt x="7049" y="5385"/>
                    <a:pt x="7211" y="5385"/>
                  </a:cubicBezTo>
                  <a:cubicBezTo>
                    <a:pt x="7374" y="5385"/>
                    <a:pt x="7447" y="5447"/>
                    <a:pt x="7548" y="5533"/>
                  </a:cubicBezTo>
                  <a:cubicBezTo>
                    <a:pt x="7703" y="5681"/>
                    <a:pt x="7897" y="5755"/>
                    <a:pt x="8092" y="5755"/>
                  </a:cubicBezTo>
                  <a:cubicBezTo>
                    <a:pt x="8286" y="5755"/>
                    <a:pt x="8480" y="5681"/>
                    <a:pt x="8635" y="5533"/>
                  </a:cubicBezTo>
                  <a:cubicBezTo>
                    <a:pt x="8737" y="5448"/>
                    <a:pt x="8811" y="5385"/>
                    <a:pt x="8972" y="5385"/>
                  </a:cubicBezTo>
                  <a:close/>
                  <a:moveTo>
                    <a:pt x="2624" y="0"/>
                  </a:moveTo>
                  <a:cubicBezTo>
                    <a:pt x="2188" y="0"/>
                    <a:pt x="1960" y="587"/>
                    <a:pt x="2359" y="873"/>
                  </a:cubicBezTo>
                  <a:lnTo>
                    <a:pt x="1778" y="2683"/>
                  </a:lnTo>
                  <a:cubicBezTo>
                    <a:pt x="1775" y="2683"/>
                    <a:pt x="1772" y="2683"/>
                    <a:pt x="1769" y="2683"/>
                  </a:cubicBezTo>
                  <a:cubicBezTo>
                    <a:pt x="1568" y="2683"/>
                    <a:pt x="1380" y="2812"/>
                    <a:pt x="1314" y="3016"/>
                  </a:cubicBezTo>
                  <a:cubicBezTo>
                    <a:pt x="1249" y="3221"/>
                    <a:pt x="1329" y="3439"/>
                    <a:pt x="1498" y="3555"/>
                  </a:cubicBezTo>
                  <a:lnTo>
                    <a:pt x="902" y="5413"/>
                  </a:lnTo>
                  <a:cubicBezTo>
                    <a:pt x="827" y="5388"/>
                    <a:pt x="771" y="5343"/>
                    <a:pt x="703" y="5286"/>
                  </a:cubicBezTo>
                  <a:cubicBezTo>
                    <a:pt x="600" y="5200"/>
                    <a:pt x="473" y="5093"/>
                    <a:pt x="255" y="5069"/>
                  </a:cubicBezTo>
                  <a:cubicBezTo>
                    <a:pt x="247" y="5069"/>
                    <a:pt x="240" y="5068"/>
                    <a:pt x="232" y="5068"/>
                  </a:cubicBezTo>
                  <a:cubicBezTo>
                    <a:pt x="176" y="5068"/>
                    <a:pt x="121" y="5089"/>
                    <a:pt x="77" y="5127"/>
                  </a:cubicBezTo>
                  <a:cubicBezTo>
                    <a:pt x="29" y="5170"/>
                    <a:pt x="0" y="5233"/>
                    <a:pt x="0" y="5298"/>
                  </a:cubicBezTo>
                  <a:lnTo>
                    <a:pt x="0" y="6968"/>
                  </a:lnTo>
                  <a:cubicBezTo>
                    <a:pt x="0" y="7409"/>
                    <a:pt x="358" y="7767"/>
                    <a:pt x="799" y="7767"/>
                  </a:cubicBezTo>
                  <a:lnTo>
                    <a:pt x="8554" y="7767"/>
                  </a:lnTo>
                  <a:cubicBezTo>
                    <a:pt x="8766" y="7759"/>
                    <a:pt x="8766" y="7456"/>
                    <a:pt x="8554" y="7447"/>
                  </a:cubicBezTo>
                  <a:lnTo>
                    <a:pt x="799" y="7447"/>
                  </a:lnTo>
                  <a:cubicBezTo>
                    <a:pt x="535" y="7447"/>
                    <a:pt x="320" y="7232"/>
                    <a:pt x="320" y="6968"/>
                  </a:cubicBezTo>
                  <a:lnTo>
                    <a:pt x="320" y="6509"/>
                  </a:lnTo>
                  <a:cubicBezTo>
                    <a:pt x="385" y="6535"/>
                    <a:pt x="436" y="6577"/>
                    <a:pt x="499" y="6629"/>
                  </a:cubicBezTo>
                  <a:cubicBezTo>
                    <a:pt x="653" y="6777"/>
                    <a:pt x="848" y="6851"/>
                    <a:pt x="1042" y="6851"/>
                  </a:cubicBezTo>
                  <a:cubicBezTo>
                    <a:pt x="1236" y="6851"/>
                    <a:pt x="1431" y="6777"/>
                    <a:pt x="1585" y="6629"/>
                  </a:cubicBezTo>
                  <a:cubicBezTo>
                    <a:pt x="1687" y="6545"/>
                    <a:pt x="1761" y="6482"/>
                    <a:pt x="1923" y="6482"/>
                  </a:cubicBezTo>
                  <a:cubicBezTo>
                    <a:pt x="2086" y="6482"/>
                    <a:pt x="2159" y="6544"/>
                    <a:pt x="2261" y="6629"/>
                  </a:cubicBezTo>
                  <a:cubicBezTo>
                    <a:pt x="2416" y="6777"/>
                    <a:pt x="2610" y="6851"/>
                    <a:pt x="2804" y="6851"/>
                  </a:cubicBezTo>
                  <a:cubicBezTo>
                    <a:pt x="2999" y="6851"/>
                    <a:pt x="3193" y="6777"/>
                    <a:pt x="3347" y="6629"/>
                  </a:cubicBezTo>
                  <a:cubicBezTo>
                    <a:pt x="3449" y="6545"/>
                    <a:pt x="3524" y="6482"/>
                    <a:pt x="3685" y="6482"/>
                  </a:cubicBezTo>
                  <a:cubicBezTo>
                    <a:pt x="3847" y="6482"/>
                    <a:pt x="3921" y="6544"/>
                    <a:pt x="4022" y="6629"/>
                  </a:cubicBezTo>
                  <a:cubicBezTo>
                    <a:pt x="4178" y="6777"/>
                    <a:pt x="4372" y="6851"/>
                    <a:pt x="4566" y="6851"/>
                  </a:cubicBezTo>
                  <a:cubicBezTo>
                    <a:pt x="4761" y="6851"/>
                    <a:pt x="4955" y="6777"/>
                    <a:pt x="5110" y="6629"/>
                  </a:cubicBezTo>
                  <a:cubicBezTo>
                    <a:pt x="5211" y="6545"/>
                    <a:pt x="5285" y="6482"/>
                    <a:pt x="5447" y="6482"/>
                  </a:cubicBezTo>
                  <a:cubicBezTo>
                    <a:pt x="5611" y="6482"/>
                    <a:pt x="5684" y="6544"/>
                    <a:pt x="5785" y="6629"/>
                  </a:cubicBezTo>
                  <a:cubicBezTo>
                    <a:pt x="5939" y="6777"/>
                    <a:pt x="6134" y="6851"/>
                    <a:pt x="6328" y="6851"/>
                  </a:cubicBezTo>
                  <a:cubicBezTo>
                    <a:pt x="6522" y="6851"/>
                    <a:pt x="6717" y="6777"/>
                    <a:pt x="6871" y="6629"/>
                  </a:cubicBezTo>
                  <a:cubicBezTo>
                    <a:pt x="6973" y="6545"/>
                    <a:pt x="7047" y="6482"/>
                    <a:pt x="7209" y="6482"/>
                  </a:cubicBezTo>
                  <a:cubicBezTo>
                    <a:pt x="7372" y="6482"/>
                    <a:pt x="7445" y="6544"/>
                    <a:pt x="7547" y="6629"/>
                  </a:cubicBezTo>
                  <a:cubicBezTo>
                    <a:pt x="7702" y="6777"/>
                    <a:pt x="7896" y="6851"/>
                    <a:pt x="8090" y="6851"/>
                  </a:cubicBezTo>
                  <a:cubicBezTo>
                    <a:pt x="8285" y="6851"/>
                    <a:pt x="8479" y="6777"/>
                    <a:pt x="8633" y="6629"/>
                  </a:cubicBezTo>
                  <a:cubicBezTo>
                    <a:pt x="8736" y="6545"/>
                    <a:pt x="8810" y="6482"/>
                    <a:pt x="8971" y="6482"/>
                  </a:cubicBezTo>
                  <a:cubicBezTo>
                    <a:pt x="9134" y="6482"/>
                    <a:pt x="9207" y="6544"/>
                    <a:pt x="9309" y="6629"/>
                  </a:cubicBezTo>
                  <a:cubicBezTo>
                    <a:pt x="9464" y="6777"/>
                    <a:pt x="9658" y="6851"/>
                    <a:pt x="9852" y="6851"/>
                  </a:cubicBezTo>
                  <a:cubicBezTo>
                    <a:pt x="10047" y="6851"/>
                    <a:pt x="10241" y="6777"/>
                    <a:pt x="10396" y="6629"/>
                  </a:cubicBezTo>
                  <a:cubicBezTo>
                    <a:pt x="10458" y="6577"/>
                    <a:pt x="10509" y="6535"/>
                    <a:pt x="10574" y="6509"/>
                  </a:cubicBezTo>
                  <a:lnTo>
                    <a:pt x="10574" y="6968"/>
                  </a:lnTo>
                  <a:cubicBezTo>
                    <a:pt x="10574" y="7232"/>
                    <a:pt x="10359" y="7447"/>
                    <a:pt x="10095" y="7447"/>
                  </a:cubicBezTo>
                  <a:lnTo>
                    <a:pt x="9311" y="7447"/>
                  </a:lnTo>
                  <a:cubicBezTo>
                    <a:pt x="9101" y="7456"/>
                    <a:pt x="9101" y="7759"/>
                    <a:pt x="9311" y="7767"/>
                  </a:cubicBezTo>
                  <a:lnTo>
                    <a:pt x="10095" y="7767"/>
                  </a:lnTo>
                  <a:cubicBezTo>
                    <a:pt x="10535" y="7767"/>
                    <a:pt x="10893" y="7410"/>
                    <a:pt x="10893" y="6968"/>
                  </a:cubicBezTo>
                  <a:lnTo>
                    <a:pt x="10893" y="5298"/>
                  </a:lnTo>
                  <a:cubicBezTo>
                    <a:pt x="10894" y="5234"/>
                    <a:pt x="10865" y="5173"/>
                    <a:pt x="10817" y="5129"/>
                  </a:cubicBezTo>
                  <a:cubicBezTo>
                    <a:pt x="10775" y="5090"/>
                    <a:pt x="10720" y="5070"/>
                    <a:pt x="10663" y="5070"/>
                  </a:cubicBezTo>
                  <a:cubicBezTo>
                    <a:pt x="10655" y="5070"/>
                    <a:pt x="10648" y="5071"/>
                    <a:pt x="10640" y="5071"/>
                  </a:cubicBezTo>
                  <a:cubicBezTo>
                    <a:pt x="10421" y="5094"/>
                    <a:pt x="10292" y="5202"/>
                    <a:pt x="10191" y="5287"/>
                  </a:cubicBezTo>
                  <a:cubicBezTo>
                    <a:pt x="10089" y="5372"/>
                    <a:pt x="10015" y="5436"/>
                    <a:pt x="9853" y="5436"/>
                  </a:cubicBezTo>
                  <a:cubicBezTo>
                    <a:pt x="9690" y="5436"/>
                    <a:pt x="9617" y="5374"/>
                    <a:pt x="9515" y="5287"/>
                  </a:cubicBezTo>
                  <a:cubicBezTo>
                    <a:pt x="9361" y="5140"/>
                    <a:pt x="9166" y="5066"/>
                    <a:pt x="8972" y="5066"/>
                  </a:cubicBezTo>
                  <a:cubicBezTo>
                    <a:pt x="8778" y="5066"/>
                    <a:pt x="8583" y="5140"/>
                    <a:pt x="8429" y="5287"/>
                  </a:cubicBezTo>
                  <a:cubicBezTo>
                    <a:pt x="8328" y="5372"/>
                    <a:pt x="8252" y="5436"/>
                    <a:pt x="8091" y="5436"/>
                  </a:cubicBezTo>
                  <a:cubicBezTo>
                    <a:pt x="7929" y="5436"/>
                    <a:pt x="7855" y="5374"/>
                    <a:pt x="7754" y="5287"/>
                  </a:cubicBezTo>
                  <a:cubicBezTo>
                    <a:pt x="7599" y="5140"/>
                    <a:pt x="7404" y="5066"/>
                    <a:pt x="7210" y="5066"/>
                  </a:cubicBezTo>
                  <a:cubicBezTo>
                    <a:pt x="7016" y="5066"/>
                    <a:pt x="6821" y="5140"/>
                    <a:pt x="6666" y="5287"/>
                  </a:cubicBezTo>
                  <a:cubicBezTo>
                    <a:pt x="6565" y="5372"/>
                    <a:pt x="6491" y="5436"/>
                    <a:pt x="6329" y="5436"/>
                  </a:cubicBezTo>
                  <a:cubicBezTo>
                    <a:pt x="6168" y="5436"/>
                    <a:pt x="6093" y="5374"/>
                    <a:pt x="5991" y="5287"/>
                  </a:cubicBezTo>
                  <a:cubicBezTo>
                    <a:pt x="5873" y="5188"/>
                    <a:pt x="5726" y="5066"/>
                    <a:pt x="5449" y="5066"/>
                  </a:cubicBezTo>
                  <a:cubicBezTo>
                    <a:pt x="5282" y="5066"/>
                    <a:pt x="5162" y="5110"/>
                    <a:pt x="5068" y="5166"/>
                  </a:cubicBezTo>
                  <a:lnTo>
                    <a:pt x="5204" y="4744"/>
                  </a:lnTo>
                  <a:cubicBezTo>
                    <a:pt x="5208" y="4744"/>
                    <a:pt x="5211" y="4744"/>
                    <a:pt x="5215" y="4744"/>
                  </a:cubicBezTo>
                  <a:cubicBezTo>
                    <a:pt x="5290" y="4744"/>
                    <a:pt x="5363" y="4725"/>
                    <a:pt x="5430" y="4691"/>
                  </a:cubicBezTo>
                  <a:cubicBezTo>
                    <a:pt x="5544" y="4631"/>
                    <a:pt x="5628" y="4532"/>
                    <a:pt x="5668" y="4411"/>
                  </a:cubicBezTo>
                  <a:cubicBezTo>
                    <a:pt x="5735" y="4205"/>
                    <a:pt x="5652" y="3987"/>
                    <a:pt x="5484" y="3871"/>
                  </a:cubicBezTo>
                  <a:lnTo>
                    <a:pt x="6064" y="2061"/>
                  </a:lnTo>
                  <a:cubicBezTo>
                    <a:pt x="6065" y="2061"/>
                    <a:pt x="6065" y="2061"/>
                    <a:pt x="6066" y="2061"/>
                  </a:cubicBezTo>
                  <a:cubicBezTo>
                    <a:pt x="6609" y="2061"/>
                    <a:pt x="6739" y="1306"/>
                    <a:pt x="6218" y="1127"/>
                  </a:cubicBezTo>
                  <a:lnTo>
                    <a:pt x="3842" y="366"/>
                  </a:lnTo>
                  <a:cubicBezTo>
                    <a:pt x="3824" y="360"/>
                    <a:pt x="3806" y="358"/>
                    <a:pt x="3790" y="358"/>
                  </a:cubicBezTo>
                  <a:cubicBezTo>
                    <a:pt x="3624" y="358"/>
                    <a:pt x="3563" y="604"/>
                    <a:pt x="3744" y="669"/>
                  </a:cubicBezTo>
                  <a:lnTo>
                    <a:pt x="6121" y="1431"/>
                  </a:lnTo>
                  <a:cubicBezTo>
                    <a:pt x="6204" y="1458"/>
                    <a:pt x="6251" y="1547"/>
                    <a:pt x="6223" y="1631"/>
                  </a:cubicBezTo>
                  <a:cubicBezTo>
                    <a:pt x="6201" y="1699"/>
                    <a:pt x="6138" y="1742"/>
                    <a:pt x="6071" y="1742"/>
                  </a:cubicBezTo>
                  <a:cubicBezTo>
                    <a:pt x="6055" y="1742"/>
                    <a:pt x="6039" y="1740"/>
                    <a:pt x="6023" y="1735"/>
                  </a:cubicBezTo>
                  <a:lnTo>
                    <a:pt x="6003" y="1728"/>
                  </a:lnTo>
                  <a:lnTo>
                    <a:pt x="3796" y="1021"/>
                  </a:lnTo>
                  <a:lnTo>
                    <a:pt x="2580" y="632"/>
                  </a:lnTo>
                  <a:cubicBezTo>
                    <a:pt x="2497" y="603"/>
                    <a:pt x="2450" y="515"/>
                    <a:pt x="2477" y="430"/>
                  </a:cubicBezTo>
                  <a:cubicBezTo>
                    <a:pt x="2500" y="363"/>
                    <a:pt x="2563" y="319"/>
                    <a:pt x="2630" y="319"/>
                  </a:cubicBezTo>
                  <a:cubicBezTo>
                    <a:pt x="2646" y="319"/>
                    <a:pt x="2662" y="322"/>
                    <a:pt x="2679" y="327"/>
                  </a:cubicBezTo>
                  <a:lnTo>
                    <a:pt x="3022" y="437"/>
                  </a:lnTo>
                  <a:cubicBezTo>
                    <a:pt x="3038" y="442"/>
                    <a:pt x="3055" y="445"/>
                    <a:pt x="3071" y="445"/>
                  </a:cubicBezTo>
                  <a:cubicBezTo>
                    <a:pt x="3138" y="445"/>
                    <a:pt x="3200" y="401"/>
                    <a:pt x="3222" y="334"/>
                  </a:cubicBezTo>
                  <a:cubicBezTo>
                    <a:pt x="3249" y="251"/>
                    <a:pt x="3202" y="160"/>
                    <a:pt x="3119" y="133"/>
                  </a:cubicBezTo>
                  <a:lnTo>
                    <a:pt x="2777" y="23"/>
                  </a:lnTo>
                  <a:cubicBezTo>
                    <a:pt x="2724" y="8"/>
                    <a:pt x="2672" y="0"/>
                    <a:pt x="2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56;p83">
              <a:extLst>
                <a:ext uri="{FF2B5EF4-FFF2-40B4-BE49-F238E27FC236}">
                  <a16:creationId xmlns:a16="http://schemas.microsoft.com/office/drawing/2014/main" id="{FE8D2A31-17D7-2355-9AF3-6B359333CC67}"/>
                </a:ext>
              </a:extLst>
            </p:cNvPr>
            <p:cNvSpPr/>
            <p:nvPr/>
          </p:nvSpPr>
          <p:spPr>
            <a:xfrm>
              <a:off x="5838325" y="821775"/>
              <a:ext cx="32300" cy="42425"/>
            </a:xfrm>
            <a:custGeom>
              <a:avLst/>
              <a:gdLst/>
              <a:ahLst/>
              <a:cxnLst/>
              <a:rect l="l" t="t" r="r" b="b"/>
              <a:pathLst>
                <a:path w="1292" h="1697" extrusionOk="0">
                  <a:moveTo>
                    <a:pt x="646" y="382"/>
                  </a:moveTo>
                  <a:cubicBezTo>
                    <a:pt x="872" y="734"/>
                    <a:pt x="973" y="969"/>
                    <a:pt x="973" y="1052"/>
                  </a:cubicBezTo>
                  <a:cubicBezTo>
                    <a:pt x="973" y="1232"/>
                    <a:pt x="827" y="1379"/>
                    <a:pt x="646" y="1379"/>
                  </a:cubicBezTo>
                  <a:cubicBezTo>
                    <a:pt x="466" y="1379"/>
                    <a:pt x="319" y="1233"/>
                    <a:pt x="319" y="1052"/>
                  </a:cubicBezTo>
                  <a:cubicBezTo>
                    <a:pt x="320" y="969"/>
                    <a:pt x="422" y="732"/>
                    <a:pt x="646" y="382"/>
                  </a:cubicBezTo>
                  <a:close/>
                  <a:moveTo>
                    <a:pt x="646" y="0"/>
                  </a:moveTo>
                  <a:cubicBezTo>
                    <a:pt x="568" y="0"/>
                    <a:pt x="490" y="35"/>
                    <a:pt x="446" y="106"/>
                  </a:cubicBezTo>
                  <a:cubicBezTo>
                    <a:pt x="151" y="549"/>
                    <a:pt x="1" y="867"/>
                    <a:pt x="1" y="1052"/>
                  </a:cubicBezTo>
                  <a:cubicBezTo>
                    <a:pt x="1" y="1408"/>
                    <a:pt x="290" y="1697"/>
                    <a:pt x="646" y="1697"/>
                  </a:cubicBezTo>
                  <a:cubicBezTo>
                    <a:pt x="1002" y="1697"/>
                    <a:pt x="1291" y="1408"/>
                    <a:pt x="1291" y="1052"/>
                  </a:cubicBezTo>
                  <a:cubicBezTo>
                    <a:pt x="1291" y="866"/>
                    <a:pt x="1142" y="548"/>
                    <a:pt x="846" y="106"/>
                  </a:cubicBezTo>
                  <a:cubicBezTo>
                    <a:pt x="801" y="35"/>
                    <a:pt x="723" y="0"/>
                    <a:pt x="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78269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A7114AE-DEB2-446A-865E-E5AE0223F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Wnioski z projektu</a:t>
            </a:r>
          </a:p>
        </p:txBody>
      </p:sp>
      <p:sp>
        <p:nvSpPr>
          <p:cNvPr id="8" name="Podtytuł 7">
            <a:extLst>
              <a:ext uri="{FF2B5EF4-FFF2-40B4-BE49-F238E27FC236}">
                <a16:creationId xmlns:a16="http://schemas.microsoft.com/office/drawing/2014/main" id="{529D11A9-270F-C97F-0A21-3D6C3B5E30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Stworzenie sieci zajęło długo czasu ze względu na nietypową przestrzeń obserwacji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Żadna z próbowanych bibliotek  RL nie oferowała dobrego gotowego rozwiązania dla agentów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W celu lepszych efektów konieczne jest wprowadzenie zmian w środowisku</a:t>
            </a:r>
          </a:p>
        </p:txBody>
      </p:sp>
      <p:sp>
        <p:nvSpPr>
          <p:cNvPr id="9" name="Podtytuł 8">
            <a:extLst>
              <a:ext uri="{FF2B5EF4-FFF2-40B4-BE49-F238E27FC236}">
                <a16:creationId xmlns:a16="http://schemas.microsoft.com/office/drawing/2014/main" id="{2C9E94CD-1BD9-AC37-5FD6-AAC41007EB81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Największym problemem w stworzeniu środowiska była słaba dokumentacja </a:t>
            </a:r>
            <a:r>
              <a:rPr lang="pl-PL" dirty="0" err="1"/>
              <a:t>PettingZoo</a:t>
            </a:r>
            <a:r>
              <a:rPr lang="pl-PL" dirty="0"/>
              <a:t>, środowiska sekwencyjnego </a:t>
            </a:r>
            <a:r>
              <a:rPr lang="pl-PL" dirty="0" err="1"/>
              <a:t>AECEnv</a:t>
            </a:r>
            <a:r>
              <a:rPr lang="pl-PL" dirty="0"/>
              <a:t> oraz braku przykładów z których </a:t>
            </a:r>
            <a:r>
              <a:rPr lang="pl-PL" dirty="0" err="1"/>
              <a:t>możnaby</a:t>
            </a:r>
            <a:r>
              <a:rPr lang="pl-PL" dirty="0"/>
              <a:t> się wspomóc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Mimo tych trudności środowisko działa prawidłowo i zadowalająco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Największym aktualnym problemem są nagrody i ich niezbyt przewidywalne zachowanie</a:t>
            </a:r>
          </a:p>
        </p:txBody>
      </p:sp>
      <p:grpSp>
        <p:nvGrpSpPr>
          <p:cNvPr id="10" name="Google Shape;35741;p83">
            <a:extLst>
              <a:ext uri="{FF2B5EF4-FFF2-40B4-BE49-F238E27FC236}">
                <a16:creationId xmlns:a16="http://schemas.microsoft.com/office/drawing/2014/main" id="{F52774B0-CEED-F8FC-849E-ADBEB9EB6B71}"/>
              </a:ext>
            </a:extLst>
          </p:cNvPr>
          <p:cNvGrpSpPr/>
          <p:nvPr/>
        </p:nvGrpSpPr>
        <p:grpSpPr>
          <a:xfrm>
            <a:off x="7481463" y="539500"/>
            <a:ext cx="738295" cy="670323"/>
            <a:chOff x="5642850" y="1183525"/>
            <a:chExt cx="274800" cy="249500"/>
          </a:xfrm>
        </p:grpSpPr>
        <p:sp>
          <p:nvSpPr>
            <p:cNvPr id="11" name="Google Shape;35742;p83">
              <a:extLst>
                <a:ext uri="{FF2B5EF4-FFF2-40B4-BE49-F238E27FC236}">
                  <a16:creationId xmlns:a16="http://schemas.microsoft.com/office/drawing/2014/main" id="{08D4C02C-4CEB-07CD-CC48-C7C3167AEFB3}"/>
                </a:ext>
              </a:extLst>
            </p:cNvPr>
            <p:cNvSpPr/>
            <p:nvPr/>
          </p:nvSpPr>
          <p:spPr>
            <a:xfrm>
              <a:off x="5672025" y="1204575"/>
              <a:ext cx="55250" cy="55150"/>
            </a:xfrm>
            <a:custGeom>
              <a:avLst/>
              <a:gdLst/>
              <a:ahLst/>
              <a:cxnLst/>
              <a:rect l="l" t="t" r="r" b="b"/>
              <a:pathLst>
                <a:path w="2210" h="2206" extrusionOk="0">
                  <a:moveTo>
                    <a:pt x="1106" y="318"/>
                  </a:moveTo>
                  <a:cubicBezTo>
                    <a:pt x="1537" y="318"/>
                    <a:pt x="1888" y="668"/>
                    <a:pt x="1888" y="1100"/>
                  </a:cubicBezTo>
                  <a:cubicBezTo>
                    <a:pt x="1867" y="1620"/>
                    <a:pt x="1486" y="1879"/>
                    <a:pt x="1105" y="1879"/>
                  </a:cubicBezTo>
                  <a:cubicBezTo>
                    <a:pt x="724" y="1879"/>
                    <a:pt x="343" y="1619"/>
                    <a:pt x="321" y="1100"/>
                  </a:cubicBezTo>
                  <a:cubicBezTo>
                    <a:pt x="323" y="668"/>
                    <a:pt x="674" y="318"/>
                    <a:pt x="1106" y="318"/>
                  </a:cubicBezTo>
                  <a:close/>
                  <a:moveTo>
                    <a:pt x="1105" y="1"/>
                  </a:moveTo>
                  <a:cubicBezTo>
                    <a:pt x="568" y="1"/>
                    <a:pt x="31" y="367"/>
                    <a:pt x="1" y="1100"/>
                  </a:cubicBezTo>
                  <a:cubicBezTo>
                    <a:pt x="1" y="1709"/>
                    <a:pt x="497" y="2205"/>
                    <a:pt x="1106" y="2205"/>
                  </a:cubicBezTo>
                  <a:cubicBezTo>
                    <a:pt x="1714" y="2205"/>
                    <a:pt x="2210" y="1709"/>
                    <a:pt x="2210" y="1100"/>
                  </a:cubicBezTo>
                  <a:cubicBezTo>
                    <a:pt x="2180" y="367"/>
                    <a:pt x="1642" y="1"/>
                    <a:pt x="1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743;p83">
              <a:extLst>
                <a:ext uri="{FF2B5EF4-FFF2-40B4-BE49-F238E27FC236}">
                  <a16:creationId xmlns:a16="http://schemas.microsoft.com/office/drawing/2014/main" id="{D02A56C9-6311-49DB-9ECB-758C8E4A8E59}"/>
                </a:ext>
              </a:extLst>
            </p:cNvPr>
            <p:cNvSpPr/>
            <p:nvPr/>
          </p:nvSpPr>
          <p:spPr>
            <a:xfrm>
              <a:off x="5695600" y="1183525"/>
              <a:ext cx="8075" cy="15575"/>
            </a:xfrm>
            <a:custGeom>
              <a:avLst/>
              <a:gdLst/>
              <a:ahLst/>
              <a:cxnLst/>
              <a:rect l="l" t="t" r="r" b="b"/>
              <a:pathLst>
                <a:path w="323" h="623" extrusionOk="0">
                  <a:moveTo>
                    <a:pt x="162" y="1"/>
                  </a:moveTo>
                  <a:cubicBezTo>
                    <a:pt x="84" y="1"/>
                    <a:pt x="5" y="55"/>
                    <a:pt x="0" y="162"/>
                  </a:cubicBezTo>
                  <a:lnTo>
                    <a:pt x="0" y="461"/>
                  </a:lnTo>
                  <a:cubicBezTo>
                    <a:pt x="2" y="550"/>
                    <a:pt x="74" y="622"/>
                    <a:pt x="163" y="622"/>
                  </a:cubicBezTo>
                  <a:cubicBezTo>
                    <a:pt x="252" y="622"/>
                    <a:pt x="322" y="550"/>
                    <a:pt x="322" y="461"/>
                  </a:cubicBezTo>
                  <a:lnTo>
                    <a:pt x="322" y="162"/>
                  </a:lnTo>
                  <a:cubicBezTo>
                    <a:pt x="319" y="55"/>
                    <a:pt x="241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5744;p83">
              <a:extLst>
                <a:ext uri="{FF2B5EF4-FFF2-40B4-BE49-F238E27FC236}">
                  <a16:creationId xmlns:a16="http://schemas.microsoft.com/office/drawing/2014/main" id="{587BF805-7F72-A9A5-B0BF-6052D51074A6}"/>
                </a:ext>
              </a:extLst>
            </p:cNvPr>
            <p:cNvSpPr/>
            <p:nvPr/>
          </p:nvSpPr>
          <p:spPr>
            <a:xfrm>
              <a:off x="5695650" y="1265100"/>
              <a:ext cx="8025" cy="15500"/>
            </a:xfrm>
            <a:custGeom>
              <a:avLst/>
              <a:gdLst/>
              <a:ahLst/>
              <a:cxnLst/>
              <a:rect l="l" t="t" r="r" b="b"/>
              <a:pathLst>
                <a:path w="321" h="620" extrusionOk="0">
                  <a:moveTo>
                    <a:pt x="160" y="0"/>
                  </a:moveTo>
                  <a:cubicBezTo>
                    <a:pt x="82" y="0"/>
                    <a:pt x="4" y="53"/>
                    <a:pt x="0" y="160"/>
                  </a:cubicBezTo>
                  <a:lnTo>
                    <a:pt x="0" y="459"/>
                  </a:lnTo>
                  <a:cubicBezTo>
                    <a:pt x="0" y="548"/>
                    <a:pt x="72" y="620"/>
                    <a:pt x="161" y="620"/>
                  </a:cubicBezTo>
                  <a:cubicBezTo>
                    <a:pt x="250" y="620"/>
                    <a:pt x="320" y="548"/>
                    <a:pt x="320" y="459"/>
                  </a:cubicBezTo>
                  <a:lnTo>
                    <a:pt x="320" y="160"/>
                  </a:lnTo>
                  <a:cubicBezTo>
                    <a:pt x="317" y="53"/>
                    <a:pt x="239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5745;p83">
              <a:extLst>
                <a:ext uri="{FF2B5EF4-FFF2-40B4-BE49-F238E27FC236}">
                  <a16:creationId xmlns:a16="http://schemas.microsoft.com/office/drawing/2014/main" id="{50D05584-9883-C1F3-D64E-22BC59D9465E}"/>
                </a:ext>
              </a:extLst>
            </p:cNvPr>
            <p:cNvSpPr/>
            <p:nvPr/>
          </p:nvSpPr>
          <p:spPr>
            <a:xfrm>
              <a:off x="5672225" y="1189525"/>
              <a:ext cx="14150" cy="14550"/>
            </a:xfrm>
            <a:custGeom>
              <a:avLst/>
              <a:gdLst/>
              <a:ahLst/>
              <a:cxnLst/>
              <a:rect l="l" t="t" r="r" b="b"/>
              <a:pathLst>
                <a:path w="566" h="582" extrusionOk="0">
                  <a:moveTo>
                    <a:pt x="211" y="0"/>
                  </a:moveTo>
                  <a:cubicBezTo>
                    <a:pt x="103" y="0"/>
                    <a:pt x="0" y="113"/>
                    <a:pt x="68" y="241"/>
                  </a:cubicBezTo>
                  <a:lnTo>
                    <a:pt x="218" y="501"/>
                  </a:lnTo>
                  <a:cubicBezTo>
                    <a:pt x="254" y="558"/>
                    <a:pt x="305" y="582"/>
                    <a:pt x="355" y="582"/>
                  </a:cubicBezTo>
                  <a:cubicBezTo>
                    <a:pt x="463" y="582"/>
                    <a:pt x="566" y="469"/>
                    <a:pt x="498" y="340"/>
                  </a:cubicBezTo>
                  <a:lnTo>
                    <a:pt x="348" y="81"/>
                  </a:lnTo>
                  <a:cubicBezTo>
                    <a:pt x="312" y="24"/>
                    <a:pt x="261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5746;p83">
              <a:extLst>
                <a:ext uri="{FF2B5EF4-FFF2-40B4-BE49-F238E27FC236}">
                  <a16:creationId xmlns:a16="http://schemas.microsoft.com/office/drawing/2014/main" id="{F7BCDC4D-CB62-0D51-DA85-6524C1A1064D}"/>
                </a:ext>
              </a:extLst>
            </p:cNvPr>
            <p:cNvSpPr/>
            <p:nvPr/>
          </p:nvSpPr>
          <p:spPr>
            <a:xfrm>
              <a:off x="5713550" y="1260075"/>
              <a:ext cx="13575" cy="14600"/>
            </a:xfrm>
            <a:custGeom>
              <a:avLst/>
              <a:gdLst/>
              <a:ahLst/>
              <a:cxnLst/>
              <a:rect l="l" t="t" r="r" b="b"/>
              <a:pathLst>
                <a:path w="543" h="584" extrusionOk="0">
                  <a:moveTo>
                    <a:pt x="185" y="1"/>
                  </a:moveTo>
                  <a:cubicBezTo>
                    <a:pt x="158" y="1"/>
                    <a:pt x="130" y="8"/>
                    <a:pt x="104" y="23"/>
                  </a:cubicBezTo>
                  <a:cubicBezTo>
                    <a:pt x="27" y="66"/>
                    <a:pt x="1" y="166"/>
                    <a:pt x="46" y="243"/>
                  </a:cubicBezTo>
                  <a:lnTo>
                    <a:pt x="196" y="503"/>
                  </a:lnTo>
                  <a:cubicBezTo>
                    <a:pt x="232" y="560"/>
                    <a:pt x="282" y="584"/>
                    <a:pt x="332" y="584"/>
                  </a:cubicBezTo>
                  <a:cubicBezTo>
                    <a:pt x="440" y="584"/>
                    <a:pt x="543" y="471"/>
                    <a:pt x="475" y="342"/>
                  </a:cubicBezTo>
                  <a:lnTo>
                    <a:pt x="324" y="82"/>
                  </a:lnTo>
                  <a:cubicBezTo>
                    <a:pt x="294" y="30"/>
                    <a:pt x="241" y="1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5747;p83">
              <a:extLst>
                <a:ext uri="{FF2B5EF4-FFF2-40B4-BE49-F238E27FC236}">
                  <a16:creationId xmlns:a16="http://schemas.microsoft.com/office/drawing/2014/main" id="{4DB9DF3D-FCD7-F24F-CBEE-034FE3F845CF}"/>
                </a:ext>
              </a:extLst>
            </p:cNvPr>
            <p:cNvSpPr/>
            <p:nvPr/>
          </p:nvSpPr>
          <p:spPr>
            <a:xfrm>
              <a:off x="5655250" y="1205775"/>
              <a:ext cx="17950" cy="11825"/>
            </a:xfrm>
            <a:custGeom>
              <a:avLst/>
              <a:gdLst/>
              <a:ahLst/>
              <a:cxnLst/>
              <a:rect l="l" t="t" r="r" b="b"/>
              <a:pathLst>
                <a:path w="718" h="473" extrusionOk="0">
                  <a:moveTo>
                    <a:pt x="232" y="0"/>
                  </a:moveTo>
                  <a:cubicBezTo>
                    <a:pt x="87" y="0"/>
                    <a:pt x="1" y="205"/>
                    <a:pt x="154" y="301"/>
                  </a:cubicBezTo>
                  <a:lnTo>
                    <a:pt x="413" y="451"/>
                  </a:lnTo>
                  <a:cubicBezTo>
                    <a:pt x="438" y="465"/>
                    <a:pt x="467" y="473"/>
                    <a:pt x="495" y="473"/>
                  </a:cubicBezTo>
                  <a:cubicBezTo>
                    <a:pt x="656" y="473"/>
                    <a:pt x="718" y="256"/>
                    <a:pt x="575" y="172"/>
                  </a:cubicBezTo>
                  <a:lnTo>
                    <a:pt x="316" y="22"/>
                  </a:lnTo>
                  <a:cubicBezTo>
                    <a:pt x="287" y="7"/>
                    <a:pt x="259" y="0"/>
                    <a:pt x="2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5748;p83">
              <a:extLst>
                <a:ext uri="{FF2B5EF4-FFF2-40B4-BE49-F238E27FC236}">
                  <a16:creationId xmlns:a16="http://schemas.microsoft.com/office/drawing/2014/main" id="{37C7DA43-DE4B-2D9D-8AD4-2C3C018A6EDD}"/>
                </a:ext>
              </a:extLst>
            </p:cNvPr>
            <p:cNvSpPr/>
            <p:nvPr/>
          </p:nvSpPr>
          <p:spPr>
            <a:xfrm>
              <a:off x="5725875" y="1246550"/>
              <a:ext cx="17925" cy="11850"/>
            </a:xfrm>
            <a:custGeom>
              <a:avLst/>
              <a:gdLst/>
              <a:ahLst/>
              <a:cxnLst/>
              <a:rect l="l" t="t" r="r" b="b"/>
              <a:pathLst>
                <a:path w="717" h="474" extrusionOk="0">
                  <a:moveTo>
                    <a:pt x="230" y="1"/>
                  </a:moveTo>
                  <a:cubicBezTo>
                    <a:pt x="86" y="1"/>
                    <a:pt x="0" y="205"/>
                    <a:pt x="153" y="302"/>
                  </a:cubicBezTo>
                  <a:lnTo>
                    <a:pt x="413" y="451"/>
                  </a:lnTo>
                  <a:cubicBezTo>
                    <a:pt x="437" y="466"/>
                    <a:pt x="466" y="474"/>
                    <a:pt x="493" y="474"/>
                  </a:cubicBezTo>
                  <a:cubicBezTo>
                    <a:pt x="655" y="474"/>
                    <a:pt x="716" y="257"/>
                    <a:pt x="574" y="173"/>
                  </a:cubicBezTo>
                  <a:lnTo>
                    <a:pt x="315" y="23"/>
                  </a:lnTo>
                  <a:cubicBezTo>
                    <a:pt x="285" y="7"/>
                    <a:pt x="257" y="1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5749;p83">
              <a:extLst>
                <a:ext uri="{FF2B5EF4-FFF2-40B4-BE49-F238E27FC236}">
                  <a16:creationId xmlns:a16="http://schemas.microsoft.com/office/drawing/2014/main" id="{FEDB8E02-A313-6684-924F-D4F9479812AC}"/>
                </a:ext>
              </a:extLst>
            </p:cNvPr>
            <p:cNvSpPr/>
            <p:nvPr/>
          </p:nvSpPr>
          <p:spPr>
            <a:xfrm>
              <a:off x="5649775" y="1228075"/>
              <a:ext cx="16900" cy="8050"/>
            </a:xfrm>
            <a:custGeom>
              <a:avLst/>
              <a:gdLst/>
              <a:ahLst/>
              <a:cxnLst/>
              <a:rect l="l" t="t" r="r" b="b"/>
              <a:pathLst>
                <a:path w="676" h="322" extrusionOk="0">
                  <a:moveTo>
                    <a:pt x="215" y="0"/>
                  </a:moveTo>
                  <a:cubicBezTo>
                    <a:pt x="1" y="8"/>
                    <a:pt x="1" y="312"/>
                    <a:pt x="215" y="322"/>
                  </a:cubicBezTo>
                  <a:lnTo>
                    <a:pt x="515" y="322"/>
                  </a:lnTo>
                  <a:cubicBezTo>
                    <a:pt x="604" y="322"/>
                    <a:pt x="676" y="250"/>
                    <a:pt x="676" y="161"/>
                  </a:cubicBezTo>
                  <a:cubicBezTo>
                    <a:pt x="676" y="72"/>
                    <a:pt x="604" y="0"/>
                    <a:pt x="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5750;p83">
              <a:extLst>
                <a:ext uri="{FF2B5EF4-FFF2-40B4-BE49-F238E27FC236}">
                  <a16:creationId xmlns:a16="http://schemas.microsoft.com/office/drawing/2014/main" id="{4F6E7767-B805-ED26-D0B6-7D4B46410932}"/>
                </a:ext>
              </a:extLst>
            </p:cNvPr>
            <p:cNvSpPr/>
            <p:nvPr/>
          </p:nvSpPr>
          <p:spPr>
            <a:xfrm>
              <a:off x="5732650" y="1228025"/>
              <a:ext cx="16875" cy="8075"/>
            </a:xfrm>
            <a:custGeom>
              <a:avLst/>
              <a:gdLst/>
              <a:ahLst/>
              <a:cxnLst/>
              <a:rect l="l" t="t" r="r" b="b"/>
              <a:pathLst>
                <a:path w="675" h="323" extrusionOk="0">
                  <a:moveTo>
                    <a:pt x="160" y="0"/>
                  </a:moveTo>
                  <a:cubicBezTo>
                    <a:pt x="72" y="1"/>
                    <a:pt x="1" y="73"/>
                    <a:pt x="1" y="162"/>
                  </a:cubicBezTo>
                  <a:cubicBezTo>
                    <a:pt x="1" y="251"/>
                    <a:pt x="72" y="323"/>
                    <a:pt x="160" y="323"/>
                  </a:cubicBezTo>
                  <a:lnTo>
                    <a:pt x="461" y="323"/>
                  </a:lnTo>
                  <a:cubicBezTo>
                    <a:pt x="675" y="314"/>
                    <a:pt x="675" y="10"/>
                    <a:pt x="4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5751;p83">
              <a:extLst>
                <a:ext uri="{FF2B5EF4-FFF2-40B4-BE49-F238E27FC236}">
                  <a16:creationId xmlns:a16="http://schemas.microsoft.com/office/drawing/2014/main" id="{CA74C80D-F517-0CB0-1A5D-E588A2ABF6A3}"/>
                </a:ext>
              </a:extLst>
            </p:cNvPr>
            <p:cNvSpPr/>
            <p:nvPr/>
          </p:nvSpPr>
          <p:spPr>
            <a:xfrm>
              <a:off x="5655250" y="1246550"/>
              <a:ext cx="18200" cy="11825"/>
            </a:xfrm>
            <a:custGeom>
              <a:avLst/>
              <a:gdLst/>
              <a:ahLst/>
              <a:cxnLst/>
              <a:rect l="l" t="t" r="r" b="b"/>
              <a:pathLst>
                <a:path w="728" h="473" extrusionOk="0">
                  <a:moveTo>
                    <a:pt x="497" y="0"/>
                  </a:moveTo>
                  <a:cubicBezTo>
                    <a:pt x="470" y="0"/>
                    <a:pt x="442" y="7"/>
                    <a:pt x="413" y="22"/>
                  </a:cubicBezTo>
                  <a:lnTo>
                    <a:pt x="154" y="172"/>
                  </a:lnTo>
                  <a:cubicBezTo>
                    <a:pt x="1" y="269"/>
                    <a:pt x="87" y="473"/>
                    <a:pt x="231" y="473"/>
                  </a:cubicBezTo>
                  <a:cubicBezTo>
                    <a:pt x="257" y="473"/>
                    <a:pt x="285" y="466"/>
                    <a:pt x="314" y="451"/>
                  </a:cubicBezTo>
                  <a:lnTo>
                    <a:pt x="574" y="302"/>
                  </a:lnTo>
                  <a:cubicBezTo>
                    <a:pt x="728" y="204"/>
                    <a:pt x="642" y="0"/>
                    <a:pt x="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5752;p83">
              <a:extLst>
                <a:ext uri="{FF2B5EF4-FFF2-40B4-BE49-F238E27FC236}">
                  <a16:creationId xmlns:a16="http://schemas.microsoft.com/office/drawing/2014/main" id="{38A73AF4-BB4A-48D5-CDE5-97550A1A3455}"/>
                </a:ext>
              </a:extLst>
            </p:cNvPr>
            <p:cNvSpPr/>
            <p:nvPr/>
          </p:nvSpPr>
          <p:spPr>
            <a:xfrm>
              <a:off x="5726125" y="1205750"/>
              <a:ext cx="17925" cy="11850"/>
            </a:xfrm>
            <a:custGeom>
              <a:avLst/>
              <a:gdLst/>
              <a:ahLst/>
              <a:cxnLst/>
              <a:rect l="l" t="t" r="r" b="b"/>
              <a:pathLst>
                <a:path w="717" h="474" extrusionOk="0">
                  <a:moveTo>
                    <a:pt x="486" y="0"/>
                  </a:moveTo>
                  <a:cubicBezTo>
                    <a:pt x="460" y="0"/>
                    <a:pt x="432" y="7"/>
                    <a:pt x="404" y="22"/>
                  </a:cubicBezTo>
                  <a:lnTo>
                    <a:pt x="144" y="172"/>
                  </a:lnTo>
                  <a:cubicBezTo>
                    <a:pt x="1" y="257"/>
                    <a:pt x="61" y="474"/>
                    <a:pt x="223" y="474"/>
                  </a:cubicBezTo>
                  <a:cubicBezTo>
                    <a:pt x="251" y="474"/>
                    <a:pt x="278" y="468"/>
                    <a:pt x="305" y="452"/>
                  </a:cubicBezTo>
                  <a:lnTo>
                    <a:pt x="564" y="302"/>
                  </a:lnTo>
                  <a:cubicBezTo>
                    <a:pt x="716" y="205"/>
                    <a:pt x="630" y="0"/>
                    <a:pt x="4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5753;p83">
              <a:extLst>
                <a:ext uri="{FF2B5EF4-FFF2-40B4-BE49-F238E27FC236}">
                  <a16:creationId xmlns:a16="http://schemas.microsoft.com/office/drawing/2014/main" id="{65E8B751-77AC-8286-D5A1-33ED3C98CE43}"/>
                </a:ext>
              </a:extLst>
            </p:cNvPr>
            <p:cNvSpPr/>
            <p:nvPr/>
          </p:nvSpPr>
          <p:spPr>
            <a:xfrm>
              <a:off x="5672225" y="1260075"/>
              <a:ext cx="14150" cy="14575"/>
            </a:xfrm>
            <a:custGeom>
              <a:avLst/>
              <a:gdLst/>
              <a:ahLst/>
              <a:cxnLst/>
              <a:rect l="l" t="t" r="r" b="b"/>
              <a:pathLst>
                <a:path w="566" h="583" extrusionOk="0">
                  <a:moveTo>
                    <a:pt x="355" y="1"/>
                  </a:moveTo>
                  <a:cubicBezTo>
                    <a:pt x="305" y="1"/>
                    <a:pt x="254" y="25"/>
                    <a:pt x="218" y="81"/>
                  </a:cubicBezTo>
                  <a:lnTo>
                    <a:pt x="68" y="341"/>
                  </a:lnTo>
                  <a:cubicBezTo>
                    <a:pt x="0" y="470"/>
                    <a:pt x="103" y="582"/>
                    <a:pt x="211" y="582"/>
                  </a:cubicBezTo>
                  <a:cubicBezTo>
                    <a:pt x="261" y="582"/>
                    <a:pt x="312" y="558"/>
                    <a:pt x="348" y="502"/>
                  </a:cubicBezTo>
                  <a:lnTo>
                    <a:pt x="498" y="242"/>
                  </a:lnTo>
                  <a:cubicBezTo>
                    <a:pt x="566" y="113"/>
                    <a:pt x="463" y="1"/>
                    <a:pt x="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5754;p83">
              <a:extLst>
                <a:ext uri="{FF2B5EF4-FFF2-40B4-BE49-F238E27FC236}">
                  <a16:creationId xmlns:a16="http://schemas.microsoft.com/office/drawing/2014/main" id="{A440356B-0A41-85B1-02AF-0844861B8148}"/>
                </a:ext>
              </a:extLst>
            </p:cNvPr>
            <p:cNvSpPr/>
            <p:nvPr/>
          </p:nvSpPr>
          <p:spPr>
            <a:xfrm>
              <a:off x="5713550" y="1189500"/>
              <a:ext cx="13575" cy="14550"/>
            </a:xfrm>
            <a:custGeom>
              <a:avLst/>
              <a:gdLst/>
              <a:ahLst/>
              <a:cxnLst/>
              <a:rect l="l" t="t" r="r" b="b"/>
              <a:pathLst>
                <a:path w="543" h="582" extrusionOk="0">
                  <a:moveTo>
                    <a:pt x="333" y="0"/>
                  </a:moveTo>
                  <a:cubicBezTo>
                    <a:pt x="283" y="0"/>
                    <a:pt x="232" y="24"/>
                    <a:pt x="196" y="82"/>
                  </a:cubicBezTo>
                  <a:lnTo>
                    <a:pt x="46" y="341"/>
                  </a:lnTo>
                  <a:cubicBezTo>
                    <a:pt x="1" y="417"/>
                    <a:pt x="27" y="516"/>
                    <a:pt x="104" y="561"/>
                  </a:cubicBezTo>
                  <a:cubicBezTo>
                    <a:pt x="129" y="575"/>
                    <a:pt x="157" y="582"/>
                    <a:pt x="184" y="582"/>
                  </a:cubicBezTo>
                  <a:cubicBezTo>
                    <a:pt x="240" y="582"/>
                    <a:pt x="294" y="553"/>
                    <a:pt x="324" y="502"/>
                  </a:cubicBezTo>
                  <a:lnTo>
                    <a:pt x="475" y="242"/>
                  </a:lnTo>
                  <a:cubicBezTo>
                    <a:pt x="543" y="113"/>
                    <a:pt x="441" y="0"/>
                    <a:pt x="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5755;p83">
              <a:extLst>
                <a:ext uri="{FF2B5EF4-FFF2-40B4-BE49-F238E27FC236}">
                  <a16:creationId xmlns:a16="http://schemas.microsoft.com/office/drawing/2014/main" id="{1C88BEF2-50FA-7AEC-79F8-D25447D6F7A7}"/>
                </a:ext>
              </a:extLst>
            </p:cNvPr>
            <p:cNvSpPr/>
            <p:nvPr/>
          </p:nvSpPr>
          <p:spPr>
            <a:xfrm>
              <a:off x="5642850" y="1242000"/>
              <a:ext cx="274800" cy="191025"/>
            </a:xfrm>
            <a:custGeom>
              <a:avLst/>
              <a:gdLst/>
              <a:ahLst/>
              <a:cxnLst/>
              <a:rect l="l" t="t" r="r" b="b"/>
              <a:pathLst>
                <a:path w="10992" h="7641" extrusionOk="0">
                  <a:moveTo>
                    <a:pt x="7112" y="1309"/>
                  </a:moveTo>
                  <a:cubicBezTo>
                    <a:pt x="7119" y="1309"/>
                    <a:pt x="7126" y="1310"/>
                    <a:pt x="7133" y="1310"/>
                  </a:cubicBezTo>
                  <a:cubicBezTo>
                    <a:pt x="7208" y="1319"/>
                    <a:pt x="7286" y="1369"/>
                    <a:pt x="7368" y="1420"/>
                  </a:cubicBezTo>
                  <a:cubicBezTo>
                    <a:pt x="7482" y="1491"/>
                    <a:pt x="7609" y="1570"/>
                    <a:pt x="7768" y="1577"/>
                  </a:cubicBezTo>
                  <a:cubicBezTo>
                    <a:pt x="7780" y="1578"/>
                    <a:pt x="7790" y="1578"/>
                    <a:pt x="7801" y="1578"/>
                  </a:cubicBezTo>
                  <a:cubicBezTo>
                    <a:pt x="7991" y="1578"/>
                    <a:pt x="8138" y="1471"/>
                    <a:pt x="8306" y="1435"/>
                  </a:cubicBezTo>
                  <a:cubicBezTo>
                    <a:pt x="8322" y="1433"/>
                    <a:pt x="8339" y="1431"/>
                    <a:pt x="8354" y="1431"/>
                  </a:cubicBezTo>
                  <a:cubicBezTo>
                    <a:pt x="8619" y="1431"/>
                    <a:pt x="8768" y="1794"/>
                    <a:pt x="8797" y="1869"/>
                  </a:cubicBezTo>
                  <a:cubicBezTo>
                    <a:pt x="8806" y="1890"/>
                    <a:pt x="8807" y="1906"/>
                    <a:pt x="8796" y="1930"/>
                  </a:cubicBezTo>
                  <a:cubicBezTo>
                    <a:pt x="8666" y="1878"/>
                    <a:pt x="8530" y="1854"/>
                    <a:pt x="8395" y="1854"/>
                  </a:cubicBezTo>
                  <a:cubicBezTo>
                    <a:pt x="8050" y="1854"/>
                    <a:pt x="7705" y="2014"/>
                    <a:pt x="7435" y="2297"/>
                  </a:cubicBezTo>
                  <a:cubicBezTo>
                    <a:pt x="6557" y="3228"/>
                    <a:pt x="6427" y="4143"/>
                    <a:pt x="7307" y="4914"/>
                  </a:cubicBezTo>
                  <a:cubicBezTo>
                    <a:pt x="7289" y="4913"/>
                    <a:pt x="7271" y="4912"/>
                    <a:pt x="7254" y="4912"/>
                  </a:cubicBezTo>
                  <a:cubicBezTo>
                    <a:pt x="7006" y="4912"/>
                    <a:pt x="6827" y="5038"/>
                    <a:pt x="6719" y="5135"/>
                  </a:cubicBezTo>
                  <a:cubicBezTo>
                    <a:pt x="6616" y="5222"/>
                    <a:pt x="6541" y="5284"/>
                    <a:pt x="6379" y="5284"/>
                  </a:cubicBezTo>
                  <a:cubicBezTo>
                    <a:pt x="6214" y="5284"/>
                    <a:pt x="6140" y="5222"/>
                    <a:pt x="6036" y="5135"/>
                  </a:cubicBezTo>
                  <a:cubicBezTo>
                    <a:pt x="5880" y="4986"/>
                    <a:pt x="5684" y="4911"/>
                    <a:pt x="5488" y="4911"/>
                  </a:cubicBezTo>
                  <a:cubicBezTo>
                    <a:pt x="5292" y="4911"/>
                    <a:pt x="5097" y="4986"/>
                    <a:pt x="4941" y="5135"/>
                  </a:cubicBezTo>
                  <a:cubicBezTo>
                    <a:pt x="4838" y="5222"/>
                    <a:pt x="4763" y="5284"/>
                    <a:pt x="4601" y="5284"/>
                  </a:cubicBezTo>
                  <a:cubicBezTo>
                    <a:pt x="4436" y="5284"/>
                    <a:pt x="4362" y="5222"/>
                    <a:pt x="4261" y="5135"/>
                  </a:cubicBezTo>
                  <a:cubicBezTo>
                    <a:pt x="4105" y="4986"/>
                    <a:pt x="3908" y="4911"/>
                    <a:pt x="3712" y="4911"/>
                  </a:cubicBezTo>
                  <a:cubicBezTo>
                    <a:pt x="3516" y="4911"/>
                    <a:pt x="3320" y="4986"/>
                    <a:pt x="3165" y="5135"/>
                  </a:cubicBezTo>
                  <a:cubicBezTo>
                    <a:pt x="3062" y="5222"/>
                    <a:pt x="2988" y="5284"/>
                    <a:pt x="2823" y="5284"/>
                  </a:cubicBezTo>
                  <a:cubicBezTo>
                    <a:pt x="2658" y="5284"/>
                    <a:pt x="2584" y="5222"/>
                    <a:pt x="2480" y="5135"/>
                  </a:cubicBezTo>
                  <a:cubicBezTo>
                    <a:pt x="2394" y="5062"/>
                    <a:pt x="2291" y="4977"/>
                    <a:pt x="2130" y="4936"/>
                  </a:cubicBezTo>
                  <a:cubicBezTo>
                    <a:pt x="2729" y="4471"/>
                    <a:pt x="3261" y="3918"/>
                    <a:pt x="3782" y="3376"/>
                  </a:cubicBezTo>
                  <a:cubicBezTo>
                    <a:pt x="3892" y="3261"/>
                    <a:pt x="4006" y="3142"/>
                    <a:pt x="4120" y="3028"/>
                  </a:cubicBezTo>
                  <a:cubicBezTo>
                    <a:pt x="4517" y="2958"/>
                    <a:pt x="5067" y="2795"/>
                    <a:pt x="5310" y="2368"/>
                  </a:cubicBezTo>
                  <a:cubicBezTo>
                    <a:pt x="5375" y="2270"/>
                    <a:pt x="5431" y="2187"/>
                    <a:pt x="5508" y="2155"/>
                  </a:cubicBezTo>
                  <a:cubicBezTo>
                    <a:pt x="5541" y="2142"/>
                    <a:pt x="5578" y="2138"/>
                    <a:pt x="5620" y="2138"/>
                  </a:cubicBezTo>
                  <a:cubicBezTo>
                    <a:pt x="5658" y="2138"/>
                    <a:pt x="5699" y="2141"/>
                    <a:pt x="5743" y="2145"/>
                  </a:cubicBezTo>
                  <a:cubicBezTo>
                    <a:pt x="5790" y="2149"/>
                    <a:pt x="5841" y="2154"/>
                    <a:pt x="5894" y="2154"/>
                  </a:cubicBezTo>
                  <a:cubicBezTo>
                    <a:pt x="5935" y="2154"/>
                    <a:pt x="5978" y="2151"/>
                    <a:pt x="6021" y="2144"/>
                  </a:cubicBezTo>
                  <a:cubicBezTo>
                    <a:pt x="6544" y="2068"/>
                    <a:pt x="6715" y="1309"/>
                    <a:pt x="7112" y="1309"/>
                  </a:cubicBezTo>
                  <a:close/>
                  <a:moveTo>
                    <a:pt x="9047" y="5234"/>
                  </a:moveTo>
                  <a:cubicBezTo>
                    <a:pt x="9210" y="5234"/>
                    <a:pt x="9286" y="5297"/>
                    <a:pt x="9388" y="5384"/>
                  </a:cubicBezTo>
                  <a:cubicBezTo>
                    <a:pt x="9544" y="5533"/>
                    <a:pt x="9740" y="5607"/>
                    <a:pt x="9936" y="5607"/>
                  </a:cubicBezTo>
                  <a:cubicBezTo>
                    <a:pt x="10132" y="5607"/>
                    <a:pt x="10328" y="5533"/>
                    <a:pt x="10483" y="5384"/>
                  </a:cubicBezTo>
                  <a:cubicBezTo>
                    <a:pt x="10546" y="5331"/>
                    <a:pt x="10597" y="5289"/>
                    <a:pt x="10664" y="5263"/>
                  </a:cubicBezTo>
                  <a:lnTo>
                    <a:pt x="10664" y="6038"/>
                  </a:lnTo>
                  <a:cubicBezTo>
                    <a:pt x="10480" y="6074"/>
                    <a:pt x="10367" y="6168"/>
                    <a:pt x="10274" y="6245"/>
                  </a:cubicBezTo>
                  <a:cubicBezTo>
                    <a:pt x="10171" y="6332"/>
                    <a:pt x="10096" y="6395"/>
                    <a:pt x="9932" y="6395"/>
                  </a:cubicBezTo>
                  <a:cubicBezTo>
                    <a:pt x="9931" y="6395"/>
                    <a:pt x="9930" y="6395"/>
                    <a:pt x="9928" y="6395"/>
                  </a:cubicBezTo>
                  <a:cubicBezTo>
                    <a:pt x="9578" y="6395"/>
                    <a:pt x="9547" y="6022"/>
                    <a:pt x="9046" y="6022"/>
                  </a:cubicBezTo>
                  <a:cubicBezTo>
                    <a:pt x="9045" y="6022"/>
                    <a:pt x="9044" y="6022"/>
                    <a:pt x="9044" y="6022"/>
                  </a:cubicBezTo>
                  <a:cubicBezTo>
                    <a:pt x="8532" y="6024"/>
                    <a:pt x="8518" y="6395"/>
                    <a:pt x="8157" y="6395"/>
                  </a:cubicBezTo>
                  <a:cubicBezTo>
                    <a:pt x="8157" y="6395"/>
                    <a:pt x="8156" y="6395"/>
                    <a:pt x="8156" y="6395"/>
                  </a:cubicBezTo>
                  <a:cubicBezTo>
                    <a:pt x="7992" y="6395"/>
                    <a:pt x="7918" y="6332"/>
                    <a:pt x="7814" y="6245"/>
                  </a:cubicBezTo>
                  <a:cubicBezTo>
                    <a:pt x="7658" y="6096"/>
                    <a:pt x="7462" y="6022"/>
                    <a:pt x="7266" y="6022"/>
                  </a:cubicBezTo>
                  <a:cubicBezTo>
                    <a:pt x="7070" y="6022"/>
                    <a:pt x="6874" y="6096"/>
                    <a:pt x="6719" y="6245"/>
                  </a:cubicBezTo>
                  <a:cubicBezTo>
                    <a:pt x="6616" y="6332"/>
                    <a:pt x="6541" y="6395"/>
                    <a:pt x="6377" y="6395"/>
                  </a:cubicBezTo>
                  <a:cubicBezTo>
                    <a:pt x="6213" y="6395"/>
                    <a:pt x="6138" y="6332"/>
                    <a:pt x="6035" y="6245"/>
                  </a:cubicBezTo>
                  <a:cubicBezTo>
                    <a:pt x="5916" y="6146"/>
                    <a:pt x="5767" y="6022"/>
                    <a:pt x="5488" y="6022"/>
                  </a:cubicBezTo>
                  <a:cubicBezTo>
                    <a:pt x="4979" y="6022"/>
                    <a:pt x="4959" y="6395"/>
                    <a:pt x="4600" y="6395"/>
                  </a:cubicBezTo>
                  <a:cubicBezTo>
                    <a:pt x="4600" y="6395"/>
                    <a:pt x="4599" y="6395"/>
                    <a:pt x="4599" y="6395"/>
                  </a:cubicBezTo>
                  <a:cubicBezTo>
                    <a:pt x="4435" y="6395"/>
                    <a:pt x="4361" y="6332"/>
                    <a:pt x="4257" y="6245"/>
                  </a:cubicBezTo>
                  <a:cubicBezTo>
                    <a:pt x="4101" y="6096"/>
                    <a:pt x="3906" y="6022"/>
                    <a:pt x="3710" y="6022"/>
                  </a:cubicBezTo>
                  <a:cubicBezTo>
                    <a:pt x="3514" y="6022"/>
                    <a:pt x="3318" y="6096"/>
                    <a:pt x="3162" y="6245"/>
                  </a:cubicBezTo>
                  <a:cubicBezTo>
                    <a:pt x="3059" y="6332"/>
                    <a:pt x="2984" y="6395"/>
                    <a:pt x="2822" y="6395"/>
                  </a:cubicBezTo>
                  <a:cubicBezTo>
                    <a:pt x="2657" y="6395"/>
                    <a:pt x="2583" y="6332"/>
                    <a:pt x="2479" y="6245"/>
                  </a:cubicBezTo>
                  <a:cubicBezTo>
                    <a:pt x="2323" y="6096"/>
                    <a:pt x="2128" y="6022"/>
                    <a:pt x="1932" y="6022"/>
                  </a:cubicBezTo>
                  <a:cubicBezTo>
                    <a:pt x="1736" y="6022"/>
                    <a:pt x="1540" y="6096"/>
                    <a:pt x="1384" y="6245"/>
                  </a:cubicBezTo>
                  <a:cubicBezTo>
                    <a:pt x="1281" y="6332"/>
                    <a:pt x="1206" y="6395"/>
                    <a:pt x="1044" y="6395"/>
                  </a:cubicBezTo>
                  <a:cubicBezTo>
                    <a:pt x="881" y="6395"/>
                    <a:pt x="805" y="6332"/>
                    <a:pt x="704" y="6245"/>
                  </a:cubicBezTo>
                  <a:cubicBezTo>
                    <a:pt x="611" y="6168"/>
                    <a:pt x="497" y="6073"/>
                    <a:pt x="318" y="6038"/>
                  </a:cubicBezTo>
                  <a:lnTo>
                    <a:pt x="318" y="5263"/>
                  </a:lnTo>
                  <a:cubicBezTo>
                    <a:pt x="383" y="5289"/>
                    <a:pt x="434" y="5329"/>
                    <a:pt x="497" y="5384"/>
                  </a:cubicBezTo>
                  <a:cubicBezTo>
                    <a:pt x="653" y="5533"/>
                    <a:pt x="849" y="5607"/>
                    <a:pt x="1045" y="5607"/>
                  </a:cubicBezTo>
                  <a:cubicBezTo>
                    <a:pt x="1241" y="5607"/>
                    <a:pt x="1437" y="5533"/>
                    <a:pt x="1593" y="5384"/>
                  </a:cubicBezTo>
                  <a:cubicBezTo>
                    <a:pt x="1696" y="5297"/>
                    <a:pt x="1770" y="5234"/>
                    <a:pt x="1933" y="5234"/>
                  </a:cubicBezTo>
                  <a:cubicBezTo>
                    <a:pt x="2097" y="5234"/>
                    <a:pt x="2172" y="5297"/>
                    <a:pt x="2275" y="5384"/>
                  </a:cubicBezTo>
                  <a:cubicBezTo>
                    <a:pt x="2431" y="5533"/>
                    <a:pt x="2627" y="5607"/>
                    <a:pt x="2823" y="5607"/>
                  </a:cubicBezTo>
                  <a:cubicBezTo>
                    <a:pt x="3019" y="5607"/>
                    <a:pt x="3215" y="5533"/>
                    <a:pt x="3371" y="5384"/>
                  </a:cubicBezTo>
                  <a:cubicBezTo>
                    <a:pt x="3474" y="5297"/>
                    <a:pt x="3548" y="5234"/>
                    <a:pt x="3712" y="5234"/>
                  </a:cubicBezTo>
                  <a:cubicBezTo>
                    <a:pt x="3877" y="5234"/>
                    <a:pt x="3951" y="5297"/>
                    <a:pt x="4054" y="5384"/>
                  </a:cubicBezTo>
                  <a:cubicBezTo>
                    <a:pt x="4210" y="5533"/>
                    <a:pt x="4406" y="5607"/>
                    <a:pt x="4602" y="5607"/>
                  </a:cubicBezTo>
                  <a:cubicBezTo>
                    <a:pt x="4798" y="5607"/>
                    <a:pt x="4994" y="5533"/>
                    <a:pt x="5150" y="5384"/>
                  </a:cubicBezTo>
                  <a:cubicBezTo>
                    <a:pt x="5253" y="5297"/>
                    <a:pt x="5327" y="5234"/>
                    <a:pt x="5490" y="5234"/>
                  </a:cubicBezTo>
                  <a:cubicBezTo>
                    <a:pt x="5655" y="5234"/>
                    <a:pt x="5729" y="5297"/>
                    <a:pt x="5830" y="5384"/>
                  </a:cubicBezTo>
                  <a:cubicBezTo>
                    <a:pt x="5986" y="5533"/>
                    <a:pt x="6182" y="5607"/>
                    <a:pt x="6378" y="5607"/>
                  </a:cubicBezTo>
                  <a:cubicBezTo>
                    <a:pt x="6574" y="5607"/>
                    <a:pt x="6770" y="5533"/>
                    <a:pt x="6925" y="5384"/>
                  </a:cubicBezTo>
                  <a:cubicBezTo>
                    <a:pt x="7029" y="5297"/>
                    <a:pt x="7103" y="5234"/>
                    <a:pt x="7268" y="5234"/>
                  </a:cubicBezTo>
                  <a:cubicBezTo>
                    <a:pt x="7431" y="5234"/>
                    <a:pt x="7507" y="5297"/>
                    <a:pt x="7609" y="5384"/>
                  </a:cubicBezTo>
                  <a:cubicBezTo>
                    <a:pt x="7765" y="5533"/>
                    <a:pt x="7961" y="5607"/>
                    <a:pt x="8157" y="5607"/>
                  </a:cubicBezTo>
                  <a:cubicBezTo>
                    <a:pt x="8353" y="5607"/>
                    <a:pt x="8549" y="5533"/>
                    <a:pt x="8704" y="5384"/>
                  </a:cubicBezTo>
                  <a:cubicBezTo>
                    <a:pt x="8808" y="5297"/>
                    <a:pt x="8882" y="5234"/>
                    <a:pt x="9047" y="5234"/>
                  </a:cubicBezTo>
                  <a:close/>
                  <a:moveTo>
                    <a:pt x="8524" y="1"/>
                  </a:moveTo>
                  <a:cubicBezTo>
                    <a:pt x="8426" y="1"/>
                    <a:pt x="8318" y="20"/>
                    <a:pt x="8201" y="58"/>
                  </a:cubicBezTo>
                  <a:cubicBezTo>
                    <a:pt x="8051" y="105"/>
                    <a:pt x="7890" y="183"/>
                    <a:pt x="7743" y="191"/>
                  </a:cubicBezTo>
                  <a:cubicBezTo>
                    <a:pt x="7739" y="191"/>
                    <a:pt x="7735" y="191"/>
                    <a:pt x="7731" y="191"/>
                  </a:cubicBezTo>
                  <a:cubicBezTo>
                    <a:pt x="7456" y="191"/>
                    <a:pt x="7180" y="28"/>
                    <a:pt x="6893" y="28"/>
                  </a:cubicBezTo>
                  <a:cubicBezTo>
                    <a:pt x="6808" y="28"/>
                    <a:pt x="6722" y="42"/>
                    <a:pt x="6635" y="79"/>
                  </a:cubicBezTo>
                  <a:cubicBezTo>
                    <a:pt x="6490" y="138"/>
                    <a:pt x="6386" y="246"/>
                    <a:pt x="6293" y="340"/>
                  </a:cubicBezTo>
                  <a:cubicBezTo>
                    <a:pt x="6091" y="559"/>
                    <a:pt x="5808" y="722"/>
                    <a:pt x="5541" y="759"/>
                  </a:cubicBezTo>
                  <a:cubicBezTo>
                    <a:pt x="4633" y="897"/>
                    <a:pt x="5180" y="1501"/>
                    <a:pt x="3925" y="2768"/>
                  </a:cubicBezTo>
                  <a:cubicBezTo>
                    <a:pt x="3030" y="3681"/>
                    <a:pt x="2146" y="4695"/>
                    <a:pt x="1019" y="5284"/>
                  </a:cubicBezTo>
                  <a:cubicBezTo>
                    <a:pt x="877" y="5276"/>
                    <a:pt x="805" y="5218"/>
                    <a:pt x="709" y="5136"/>
                  </a:cubicBezTo>
                  <a:cubicBezTo>
                    <a:pt x="605" y="5051"/>
                    <a:pt x="476" y="4942"/>
                    <a:pt x="256" y="4919"/>
                  </a:cubicBezTo>
                  <a:cubicBezTo>
                    <a:pt x="247" y="4918"/>
                    <a:pt x="239" y="4918"/>
                    <a:pt x="230" y="4918"/>
                  </a:cubicBezTo>
                  <a:cubicBezTo>
                    <a:pt x="174" y="4918"/>
                    <a:pt x="120" y="4939"/>
                    <a:pt x="78" y="4977"/>
                  </a:cubicBezTo>
                  <a:cubicBezTo>
                    <a:pt x="27" y="5020"/>
                    <a:pt x="0" y="5083"/>
                    <a:pt x="0" y="5150"/>
                  </a:cubicBezTo>
                  <a:lnTo>
                    <a:pt x="0" y="6835"/>
                  </a:lnTo>
                  <a:cubicBezTo>
                    <a:pt x="0" y="7278"/>
                    <a:pt x="361" y="7639"/>
                    <a:pt x="805" y="7639"/>
                  </a:cubicBezTo>
                  <a:lnTo>
                    <a:pt x="1787" y="7639"/>
                  </a:lnTo>
                  <a:cubicBezTo>
                    <a:pt x="1999" y="7632"/>
                    <a:pt x="2001" y="7326"/>
                    <a:pt x="1787" y="7318"/>
                  </a:cubicBezTo>
                  <a:lnTo>
                    <a:pt x="805" y="7318"/>
                  </a:lnTo>
                  <a:cubicBezTo>
                    <a:pt x="539" y="7318"/>
                    <a:pt x="323" y="7101"/>
                    <a:pt x="323" y="6835"/>
                  </a:cubicBezTo>
                  <a:lnTo>
                    <a:pt x="323" y="6373"/>
                  </a:lnTo>
                  <a:cubicBezTo>
                    <a:pt x="388" y="6399"/>
                    <a:pt x="440" y="6441"/>
                    <a:pt x="502" y="6495"/>
                  </a:cubicBezTo>
                  <a:cubicBezTo>
                    <a:pt x="658" y="6644"/>
                    <a:pt x="854" y="6719"/>
                    <a:pt x="1050" y="6719"/>
                  </a:cubicBezTo>
                  <a:cubicBezTo>
                    <a:pt x="1246" y="6719"/>
                    <a:pt x="1442" y="6644"/>
                    <a:pt x="1598" y="6495"/>
                  </a:cubicBezTo>
                  <a:cubicBezTo>
                    <a:pt x="1701" y="6408"/>
                    <a:pt x="1775" y="6346"/>
                    <a:pt x="1938" y="6346"/>
                  </a:cubicBezTo>
                  <a:cubicBezTo>
                    <a:pt x="2102" y="6346"/>
                    <a:pt x="2177" y="6408"/>
                    <a:pt x="2280" y="6495"/>
                  </a:cubicBezTo>
                  <a:cubicBezTo>
                    <a:pt x="2437" y="6644"/>
                    <a:pt x="2633" y="6719"/>
                    <a:pt x="2828" y="6719"/>
                  </a:cubicBezTo>
                  <a:cubicBezTo>
                    <a:pt x="3024" y="6719"/>
                    <a:pt x="3220" y="6644"/>
                    <a:pt x="3376" y="6495"/>
                  </a:cubicBezTo>
                  <a:cubicBezTo>
                    <a:pt x="3479" y="6408"/>
                    <a:pt x="3553" y="6346"/>
                    <a:pt x="3717" y="6346"/>
                  </a:cubicBezTo>
                  <a:cubicBezTo>
                    <a:pt x="3882" y="6346"/>
                    <a:pt x="3956" y="6408"/>
                    <a:pt x="4059" y="6495"/>
                  </a:cubicBezTo>
                  <a:cubicBezTo>
                    <a:pt x="4215" y="6644"/>
                    <a:pt x="4411" y="6719"/>
                    <a:pt x="4607" y="6719"/>
                  </a:cubicBezTo>
                  <a:cubicBezTo>
                    <a:pt x="4803" y="6719"/>
                    <a:pt x="4999" y="6644"/>
                    <a:pt x="5155" y="6495"/>
                  </a:cubicBezTo>
                  <a:cubicBezTo>
                    <a:pt x="5258" y="6408"/>
                    <a:pt x="5332" y="6346"/>
                    <a:pt x="5495" y="6346"/>
                  </a:cubicBezTo>
                  <a:cubicBezTo>
                    <a:pt x="5660" y="6346"/>
                    <a:pt x="5734" y="6408"/>
                    <a:pt x="5835" y="6495"/>
                  </a:cubicBezTo>
                  <a:cubicBezTo>
                    <a:pt x="5992" y="6644"/>
                    <a:pt x="6188" y="6719"/>
                    <a:pt x="6384" y="6719"/>
                  </a:cubicBezTo>
                  <a:cubicBezTo>
                    <a:pt x="6580" y="6719"/>
                    <a:pt x="6775" y="6644"/>
                    <a:pt x="6931" y="6495"/>
                  </a:cubicBezTo>
                  <a:cubicBezTo>
                    <a:pt x="7034" y="6408"/>
                    <a:pt x="7108" y="6346"/>
                    <a:pt x="7273" y="6346"/>
                  </a:cubicBezTo>
                  <a:cubicBezTo>
                    <a:pt x="7437" y="6346"/>
                    <a:pt x="7512" y="6408"/>
                    <a:pt x="7614" y="6495"/>
                  </a:cubicBezTo>
                  <a:cubicBezTo>
                    <a:pt x="7770" y="6644"/>
                    <a:pt x="7966" y="6719"/>
                    <a:pt x="8162" y="6719"/>
                  </a:cubicBezTo>
                  <a:cubicBezTo>
                    <a:pt x="8358" y="6719"/>
                    <a:pt x="8554" y="6644"/>
                    <a:pt x="8710" y="6495"/>
                  </a:cubicBezTo>
                  <a:cubicBezTo>
                    <a:pt x="8813" y="6408"/>
                    <a:pt x="8887" y="6346"/>
                    <a:pt x="9052" y="6346"/>
                  </a:cubicBezTo>
                  <a:cubicBezTo>
                    <a:pt x="9217" y="6346"/>
                    <a:pt x="9291" y="6408"/>
                    <a:pt x="9394" y="6495"/>
                  </a:cubicBezTo>
                  <a:cubicBezTo>
                    <a:pt x="9550" y="6644"/>
                    <a:pt x="9745" y="6719"/>
                    <a:pt x="9941" y="6719"/>
                  </a:cubicBezTo>
                  <a:cubicBezTo>
                    <a:pt x="10138" y="6719"/>
                    <a:pt x="10334" y="6644"/>
                    <a:pt x="10490" y="6495"/>
                  </a:cubicBezTo>
                  <a:cubicBezTo>
                    <a:pt x="10552" y="6443"/>
                    <a:pt x="10602" y="6399"/>
                    <a:pt x="10669" y="6373"/>
                  </a:cubicBezTo>
                  <a:lnTo>
                    <a:pt x="10669" y="6836"/>
                  </a:lnTo>
                  <a:cubicBezTo>
                    <a:pt x="10669" y="7102"/>
                    <a:pt x="10452" y="7319"/>
                    <a:pt x="10187" y="7319"/>
                  </a:cubicBezTo>
                  <a:lnTo>
                    <a:pt x="2516" y="7319"/>
                  </a:lnTo>
                  <a:cubicBezTo>
                    <a:pt x="2307" y="7325"/>
                    <a:pt x="2298" y="7631"/>
                    <a:pt x="2516" y="7640"/>
                  </a:cubicBezTo>
                  <a:lnTo>
                    <a:pt x="10187" y="7640"/>
                  </a:lnTo>
                  <a:cubicBezTo>
                    <a:pt x="10631" y="7640"/>
                    <a:pt x="10992" y="7279"/>
                    <a:pt x="10992" y="6836"/>
                  </a:cubicBezTo>
                  <a:lnTo>
                    <a:pt x="10992" y="5151"/>
                  </a:lnTo>
                  <a:cubicBezTo>
                    <a:pt x="10983" y="5083"/>
                    <a:pt x="10955" y="5019"/>
                    <a:pt x="10907" y="4977"/>
                  </a:cubicBezTo>
                  <a:cubicBezTo>
                    <a:pt x="10865" y="4940"/>
                    <a:pt x="10811" y="4918"/>
                    <a:pt x="10754" y="4918"/>
                  </a:cubicBezTo>
                  <a:cubicBezTo>
                    <a:pt x="10746" y="4918"/>
                    <a:pt x="10737" y="4918"/>
                    <a:pt x="10728" y="4919"/>
                  </a:cubicBezTo>
                  <a:cubicBezTo>
                    <a:pt x="10507" y="4942"/>
                    <a:pt x="10378" y="5051"/>
                    <a:pt x="10275" y="5137"/>
                  </a:cubicBezTo>
                  <a:cubicBezTo>
                    <a:pt x="10172" y="5223"/>
                    <a:pt x="10097" y="5285"/>
                    <a:pt x="9934" y="5285"/>
                  </a:cubicBezTo>
                  <a:cubicBezTo>
                    <a:pt x="9769" y="5285"/>
                    <a:pt x="9695" y="5223"/>
                    <a:pt x="9591" y="5137"/>
                  </a:cubicBezTo>
                  <a:cubicBezTo>
                    <a:pt x="9473" y="5038"/>
                    <a:pt x="9324" y="4914"/>
                    <a:pt x="9044" y="4914"/>
                  </a:cubicBezTo>
                  <a:cubicBezTo>
                    <a:pt x="8710" y="4919"/>
                    <a:pt x="8598" y="5061"/>
                    <a:pt x="8426" y="5195"/>
                  </a:cubicBezTo>
                  <a:cubicBezTo>
                    <a:pt x="7123" y="4676"/>
                    <a:pt x="6466" y="3758"/>
                    <a:pt x="7669" y="2519"/>
                  </a:cubicBezTo>
                  <a:cubicBezTo>
                    <a:pt x="7880" y="2300"/>
                    <a:pt x="8140" y="2176"/>
                    <a:pt x="8399" y="2176"/>
                  </a:cubicBezTo>
                  <a:cubicBezTo>
                    <a:pt x="8480" y="2176"/>
                    <a:pt x="8561" y="2188"/>
                    <a:pt x="8641" y="2214"/>
                  </a:cubicBezTo>
                  <a:cubicBezTo>
                    <a:pt x="8577" y="2393"/>
                    <a:pt x="8593" y="2578"/>
                    <a:pt x="8604" y="2719"/>
                  </a:cubicBezTo>
                  <a:cubicBezTo>
                    <a:pt x="8614" y="2818"/>
                    <a:pt x="8633" y="3050"/>
                    <a:pt x="8824" y="3150"/>
                  </a:cubicBezTo>
                  <a:cubicBezTo>
                    <a:pt x="8873" y="3176"/>
                    <a:pt x="8926" y="3187"/>
                    <a:pt x="8979" y="3187"/>
                  </a:cubicBezTo>
                  <a:cubicBezTo>
                    <a:pt x="9095" y="3187"/>
                    <a:pt x="9213" y="3131"/>
                    <a:pt x="9293" y="3054"/>
                  </a:cubicBezTo>
                  <a:cubicBezTo>
                    <a:pt x="9379" y="2973"/>
                    <a:pt x="9426" y="2879"/>
                    <a:pt x="9495" y="2796"/>
                  </a:cubicBezTo>
                  <a:cubicBezTo>
                    <a:pt x="9546" y="2735"/>
                    <a:pt x="9612" y="2684"/>
                    <a:pt x="9684" y="2630"/>
                  </a:cubicBezTo>
                  <a:cubicBezTo>
                    <a:pt x="10079" y="2345"/>
                    <a:pt x="10175" y="2061"/>
                    <a:pt x="9974" y="1650"/>
                  </a:cubicBezTo>
                  <a:cubicBezTo>
                    <a:pt x="9941" y="1575"/>
                    <a:pt x="9910" y="1503"/>
                    <a:pt x="9898" y="1435"/>
                  </a:cubicBezTo>
                  <a:cubicBezTo>
                    <a:pt x="9882" y="1337"/>
                    <a:pt x="9903" y="1219"/>
                    <a:pt x="9903" y="1113"/>
                  </a:cubicBezTo>
                  <a:cubicBezTo>
                    <a:pt x="9904" y="849"/>
                    <a:pt x="9815" y="666"/>
                    <a:pt x="9597" y="573"/>
                  </a:cubicBezTo>
                  <a:cubicBezTo>
                    <a:pt x="9577" y="565"/>
                    <a:pt x="9556" y="561"/>
                    <a:pt x="9536" y="561"/>
                  </a:cubicBezTo>
                  <a:cubicBezTo>
                    <a:pt x="9473" y="561"/>
                    <a:pt x="9413" y="600"/>
                    <a:pt x="9387" y="662"/>
                  </a:cubicBezTo>
                  <a:cubicBezTo>
                    <a:pt x="9353" y="745"/>
                    <a:pt x="9393" y="838"/>
                    <a:pt x="9475" y="872"/>
                  </a:cubicBezTo>
                  <a:cubicBezTo>
                    <a:pt x="9497" y="881"/>
                    <a:pt x="9513" y="891"/>
                    <a:pt x="9527" y="903"/>
                  </a:cubicBezTo>
                  <a:cubicBezTo>
                    <a:pt x="9563" y="939"/>
                    <a:pt x="9583" y="1012"/>
                    <a:pt x="9581" y="1110"/>
                  </a:cubicBezTo>
                  <a:cubicBezTo>
                    <a:pt x="9579" y="1235"/>
                    <a:pt x="9558" y="1352"/>
                    <a:pt x="9580" y="1489"/>
                  </a:cubicBezTo>
                  <a:cubicBezTo>
                    <a:pt x="9597" y="1596"/>
                    <a:pt x="9640" y="1694"/>
                    <a:pt x="9678" y="1780"/>
                  </a:cubicBezTo>
                  <a:cubicBezTo>
                    <a:pt x="9784" y="2009"/>
                    <a:pt x="9798" y="2120"/>
                    <a:pt x="9585" y="2299"/>
                  </a:cubicBezTo>
                  <a:cubicBezTo>
                    <a:pt x="9471" y="2393"/>
                    <a:pt x="9350" y="2468"/>
                    <a:pt x="9249" y="2588"/>
                  </a:cubicBezTo>
                  <a:cubicBezTo>
                    <a:pt x="9175" y="2665"/>
                    <a:pt x="9088" y="2865"/>
                    <a:pt x="8981" y="2865"/>
                  </a:cubicBezTo>
                  <a:cubicBezTo>
                    <a:pt x="8978" y="2865"/>
                    <a:pt x="8975" y="2865"/>
                    <a:pt x="8973" y="2865"/>
                  </a:cubicBezTo>
                  <a:cubicBezTo>
                    <a:pt x="8962" y="2860"/>
                    <a:pt x="8936" y="2832"/>
                    <a:pt x="8924" y="2692"/>
                  </a:cubicBezTo>
                  <a:cubicBezTo>
                    <a:pt x="8910" y="2521"/>
                    <a:pt x="8903" y="2384"/>
                    <a:pt x="8965" y="2271"/>
                  </a:cubicBezTo>
                  <a:cubicBezTo>
                    <a:pt x="9052" y="2123"/>
                    <a:pt x="9183" y="2002"/>
                    <a:pt x="9099" y="1759"/>
                  </a:cubicBezTo>
                  <a:cubicBezTo>
                    <a:pt x="8961" y="1393"/>
                    <a:pt x="8698" y="1113"/>
                    <a:pt x="8352" y="1113"/>
                  </a:cubicBezTo>
                  <a:cubicBezTo>
                    <a:pt x="8245" y="1113"/>
                    <a:pt x="8130" y="1140"/>
                    <a:pt x="8008" y="1198"/>
                  </a:cubicBezTo>
                  <a:cubicBezTo>
                    <a:pt x="7929" y="1230"/>
                    <a:pt x="7860" y="1258"/>
                    <a:pt x="7798" y="1258"/>
                  </a:cubicBezTo>
                  <a:cubicBezTo>
                    <a:pt x="7793" y="1258"/>
                    <a:pt x="7789" y="1258"/>
                    <a:pt x="7785" y="1258"/>
                  </a:cubicBezTo>
                  <a:cubicBezTo>
                    <a:pt x="7708" y="1254"/>
                    <a:pt x="7629" y="1205"/>
                    <a:pt x="7538" y="1148"/>
                  </a:cubicBezTo>
                  <a:cubicBezTo>
                    <a:pt x="7385" y="1042"/>
                    <a:pt x="7239" y="990"/>
                    <a:pt x="7098" y="990"/>
                  </a:cubicBezTo>
                  <a:cubicBezTo>
                    <a:pt x="6854" y="990"/>
                    <a:pt x="6625" y="1145"/>
                    <a:pt x="6401" y="1451"/>
                  </a:cubicBezTo>
                  <a:cubicBezTo>
                    <a:pt x="6271" y="1622"/>
                    <a:pt x="6137" y="1799"/>
                    <a:pt x="5965" y="1828"/>
                  </a:cubicBezTo>
                  <a:cubicBezTo>
                    <a:pt x="5943" y="1831"/>
                    <a:pt x="5919" y="1833"/>
                    <a:pt x="5894" y="1833"/>
                  </a:cubicBezTo>
                  <a:cubicBezTo>
                    <a:pt x="5855" y="1833"/>
                    <a:pt x="5814" y="1829"/>
                    <a:pt x="5770" y="1826"/>
                  </a:cubicBezTo>
                  <a:cubicBezTo>
                    <a:pt x="5722" y="1821"/>
                    <a:pt x="5671" y="1817"/>
                    <a:pt x="5618" y="1817"/>
                  </a:cubicBezTo>
                  <a:cubicBezTo>
                    <a:pt x="5543" y="1817"/>
                    <a:pt x="5464" y="1826"/>
                    <a:pt x="5385" y="1858"/>
                  </a:cubicBezTo>
                  <a:cubicBezTo>
                    <a:pt x="5218" y="1926"/>
                    <a:pt x="5126" y="2066"/>
                    <a:pt x="5042" y="2190"/>
                  </a:cubicBezTo>
                  <a:cubicBezTo>
                    <a:pt x="4919" y="2399"/>
                    <a:pt x="4723" y="2519"/>
                    <a:pt x="4504" y="2598"/>
                  </a:cubicBezTo>
                  <a:cubicBezTo>
                    <a:pt x="4927" y="2077"/>
                    <a:pt x="5065" y="1715"/>
                    <a:pt x="5162" y="1459"/>
                  </a:cubicBezTo>
                  <a:cubicBezTo>
                    <a:pt x="5268" y="1181"/>
                    <a:pt x="5290" y="1123"/>
                    <a:pt x="5587" y="1078"/>
                  </a:cubicBezTo>
                  <a:cubicBezTo>
                    <a:pt x="5868" y="1035"/>
                    <a:pt x="6145" y="902"/>
                    <a:pt x="6387" y="694"/>
                  </a:cubicBezTo>
                  <a:cubicBezTo>
                    <a:pt x="6508" y="593"/>
                    <a:pt x="6621" y="434"/>
                    <a:pt x="6756" y="376"/>
                  </a:cubicBezTo>
                  <a:cubicBezTo>
                    <a:pt x="6801" y="358"/>
                    <a:pt x="6848" y="350"/>
                    <a:pt x="6897" y="350"/>
                  </a:cubicBezTo>
                  <a:cubicBezTo>
                    <a:pt x="7003" y="350"/>
                    <a:pt x="7121" y="385"/>
                    <a:pt x="7251" y="424"/>
                  </a:cubicBezTo>
                  <a:cubicBezTo>
                    <a:pt x="7444" y="485"/>
                    <a:pt x="7582" y="513"/>
                    <a:pt x="7710" y="513"/>
                  </a:cubicBezTo>
                  <a:cubicBezTo>
                    <a:pt x="7888" y="513"/>
                    <a:pt x="8045" y="459"/>
                    <a:pt x="8300" y="365"/>
                  </a:cubicBezTo>
                  <a:cubicBezTo>
                    <a:pt x="8387" y="338"/>
                    <a:pt x="8460" y="323"/>
                    <a:pt x="8523" y="323"/>
                  </a:cubicBezTo>
                  <a:cubicBezTo>
                    <a:pt x="8631" y="323"/>
                    <a:pt x="8709" y="366"/>
                    <a:pt x="8786" y="469"/>
                  </a:cubicBezTo>
                  <a:cubicBezTo>
                    <a:pt x="8818" y="508"/>
                    <a:pt x="8864" y="528"/>
                    <a:pt x="8911" y="528"/>
                  </a:cubicBezTo>
                  <a:cubicBezTo>
                    <a:pt x="8946" y="528"/>
                    <a:pt x="8982" y="516"/>
                    <a:pt x="9012" y="492"/>
                  </a:cubicBezTo>
                  <a:cubicBezTo>
                    <a:pt x="9082" y="437"/>
                    <a:pt x="9093" y="335"/>
                    <a:pt x="9036" y="266"/>
                  </a:cubicBezTo>
                  <a:cubicBezTo>
                    <a:pt x="8985" y="203"/>
                    <a:pt x="8922" y="132"/>
                    <a:pt x="8837" y="82"/>
                  </a:cubicBezTo>
                  <a:cubicBezTo>
                    <a:pt x="8747" y="28"/>
                    <a:pt x="8642" y="1"/>
                    <a:pt x="8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35761;p83">
            <a:extLst>
              <a:ext uri="{FF2B5EF4-FFF2-40B4-BE49-F238E27FC236}">
                <a16:creationId xmlns:a16="http://schemas.microsoft.com/office/drawing/2014/main" id="{0C079CB2-F758-9105-CF4D-E3B044AD5687}"/>
              </a:ext>
            </a:extLst>
          </p:cNvPr>
          <p:cNvGrpSpPr/>
          <p:nvPr/>
        </p:nvGrpSpPr>
        <p:grpSpPr>
          <a:xfrm>
            <a:off x="1084837" y="474333"/>
            <a:ext cx="703166" cy="703033"/>
            <a:chOff x="5211450" y="1177425"/>
            <a:chExt cx="261725" cy="261675"/>
          </a:xfrm>
        </p:grpSpPr>
        <p:sp>
          <p:nvSpPr>
            <p:cNvPr id="26" name="Google Shape;35762;p83">
              <a:extLst>
                <a:ext uri="{FF2B5EF4-FFF2-40B4-BE49-F238E27FC236}">
                  <a16:creationId xmlns:a16="http://schemas.microsoft.com/office/drawing/2014/main" id="{621F9D4A-2246-559F-85D8-87680D52944E}"/>
                </a:ext>
              </a:extLst>
            </p:cNvPr>
            <p:cNvSpPr/>
            <p:nvPr/>
          </p:nvSpPr>
          <p:spPr>
            <a:xfrm>
              <a:off x="5236550" y="1202250"/>
              <a:ext cx="52675" cy="52500"/>
            </a:xfrm>
            <a:custGeom>
              <a:avLst/>
              <a:gdLst/>
              <a:ahLst/>
              <a:cxnLst/>
              <a:rect l="l" t="t" r="r" b="b"/>
              <a:pathLst>
                <a:path w="2107" h="2100" extrusionOk="0">
                  <a:moveTo>
                    <a:pt x="1054" y="301"/>
                  </a:moveTo>
                  <a:cubicBezTo>
                    <a:pt x="1465" y="301"/>
                    <a:pt x="1800" y="636"/>
                    <a:pt x="1800" y="1047"/>
                  </a:cubicBezTo>
                  <a:cubicBezTo>
                    <a:pt x="1781" y="1541"/>
                    <a:pt x="1417" y="1788"/>
                    <a:pt x="1054" y="1788"/>
                  </a:cubicBezTo>
                  <a:cubicBezTo>
                    <a:pt x="690" y="1788"/>
                    <a:pt x="326" y="1541"/>
                    <a:pt x="308" y="1047"/>
                  </a:cubicBezTo>
                  <a:cubicBezTo>
                    <a:pt x="308" y="636"/>
                    <a:pt x="642" y="301"/>
                    <a:pt x="1054" y="301"/>
                  </a:cubicBezTo>
                  <a:close/>
                  <a:moveTo>
                    <a:pt x="1054" y="1"/>
                  </a:moveTo>
                  <a:cubicBezTo>
                    <a:pt x="540" y="1"/>
                    <a:pt x="27" y="350"/>
                    <a:pt x="0" y="1047"/>
                  </a:cubicBezTo>
                  <a:cubicBezTo>
                    <a:pt x="1" y="1627"/>
                    <a:pt x="474" y="2100"/>
                    <a:pt x="1054" y="2100"/>
                  </a:cubicBezTo>
                  <a:cubicBezTo>
                    <a:pt x="1634" y="2100"/>
                    <a:pt x="2107" y="1627"/>
                    <a:pt x="2107" y="1047"/>
                  </a:cubicBezTo>
                  <a:cubicBezTo>
                    <a:pt x="2080" y="349"/>
                    <a:pt x="1567" y="1"/>
                    <a:pt x="10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5763;p83">
              <a:extLst>
                <a:ext uri="{FF2B5EF4-FFF2-40B4-BE49-F238E27FC236}">
                  <a16:creationId xmlns:a16="http://schemas.microsoft.com/office/drawing/2014/main" id="{40663194-9174-F9CD-12B8-08C2A8C7BCBB}"/>
                </a:ext>
              </a:extLst>
            </p:cNvPr>
            <p:cNvSpPr/>
            <p:nvPr/>
          </p:nvSpPr>
          <p:spPr>
            <a:xfrm>
              <a:off x="5259025" y="1182175"/>
              <a:ext cx="7725" cy="14825"/>
            </a:xfrm>
            <a:custGeom>
              <a:avLst/>
              <a:gdLst/>
              <a:ahLst/>
              <a:cxnLst/>
              <a:rect l="l" t="t" r="r" b="b"/>
              <a:pathLst>
                <a:path w="309" h="593" extrusionOk="0">
                  <a:moveTo>
                    <a:pt x="156" y="1"/>
                  </a:moveTo>
                  <a:cubicBezTo>
                    <a:pt x="81" y="1"/>
                    <a:pt x="6" y="52"/>
                    <a:pt x="3" y="153"/>
                  </a:cubicBezTo>
                  <a:lnTo>
                    <a:pt x="3" y="438"/>
                  </a:lnTo>
                  <a:cubicBezTo>
                    <a:pt x="1" y="524"/>
                    <a:pt x="71" y="593"/>
                    <a:pt x="155" y="593"/>
                  </a:cubicBezTo>
                  <a:cubicBezTo>
                    <a:pt x="240" y="593"/>
                    <a:pt x="308" y="523"/>
                    <a:pt x="308" y="438"/>
                  </a:cubicBezTo>
                  <a:lnTo>
                    <a:pt x="308" y="153"/>
                  </a:lnTo>
                  <a:cubicBezTo>
                    <a:pt x="305" y="52"/>
                    <a:pt x="23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5764;p83">
              <a:extLst>
                <a:ext uri="{FF2B5EF4-FFF2-40B4-BE49-F238E27FC236}">
                  <a16:creationId xmlns:a16="http://schemas.microsoft.com/office/drawing/2014/main" id="{AB67340D-6008-6CDE-97E2-5D29F45B9CDA}"/>
                </a:ext>
              </a:extLst>
            </p:cNvPr>
            <p:cNvSpPr/>
            <p:nvPr/>
          </p:nvSpPr>
          <p:spPr>
            <a:xfrm>
              <a:off x="5259025" y="1259875"/>
              <a:ext cx="7700" cy="14800"/>
            </a:xfrm>
            <a:custGeom>
              <a:avLst/>
              <a:gdLst/>
              <a:ahLst/>
              <a:cxnLst/>
              <a:rect l="l" t="t" r="r" b="b"/>
              <a:pathLst>
                <a:path w="308" h="592" extrusionOk="0">
                  <a:moveTo>
                    <a:pt x="155" y="0"/>
                  </a:moveTo>
                  <a:cubicBezTo>
                    <a:pt x="80" y="0"/>
                    <a:pt x="5" y="51"/>
                    <a:pt x="1" y="153"/>
                  </a:cubicBezTo>
                  <a:lnTo>
                    <a:pt x="1" y="439"/>
                  </a:lnTo>
                  <a:cubicBezTo>
                    <a:pt x="4" y="540"/>
                    <a:pt x="79" y="591"/>
                    <a:pt x="154" y="591"/>
                  </a:cubicBezTo>
                  <a:cubicBezTo>
                    <a:pt x="229" y="591"/>
                    <a:pt x="304" y="540"/>
                    <a:pt x="307" y="439"/>
                  </a:cubicBezTo>
                  <a:lnTo>
                    <a:pt x="307" y="153"/>
                  </a:lnTo>
                  <a:cubicBezTo>
                    <a:pt x="304" y="51"/>
                    <a:pt x="230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5765;p83">
              <a:extLst>
                <a:ext uri="{FF2B5EF4-FFF2-40B4-BE49-F238E27FC236}">
                  <a16:creationId xmlns:a16="http://schemas.microsoft.com/office/drawing/2014/main" id="{0BFCB08E-A6C4-A0CC-2682-11A7D4F1D723}"/>
                </a:ext>
              </a:extLst>
            </p:cNvPr>
            <p:cNvSpPr/>
            <p:nvPr/>
          </p:nvSpPr>
          <p:spPr>
            <a:xfrm>
              <a:off x="5237300" y="1187800"/>
              <a:ext cx="12325" cy="13925"/>
            </a:xfrm>
            <a:custGeom>
              <a:avLst/>
              <a:gdLst/>
              <a:ahLst/>
              <a:cxnLst/>
              <a:rect l="l" t="t" r="r" b="b"/>
              <a:pathLst>
                <a:path w="493" h="557" extrusionOk="0">
                  <a:moveTo>
                    <a:pt x="176" y="1"/>
                  </a:moveTo>
                  <a:cubicBezTo>
                    <a:pt x="149" y="1"/>
                    <a:pt x="122" y="8"/>
                    <a:pt x="98" y="22"/>
                  </a:cubicBezTo>
                  <a:cubicBezTo>
                    <a:pt x="25" y="64"/>
                    <a:pt x="1" y="158"/>
                    <a:pt x="42" y="232"/>
                  </a:cubicBezTo>
                  <a:lnTo>
                    <a:pt x="185" y="479"/>
                  </a:lnTo>
                  <a:cubicBezTo>
                    <a:pt x="214" y="529"/>
                    <a:pt x="265" y="556"/>
                    <a:pt x="318" y="556"/>
                  </a:cubicBezTo>
                  <a:cubicBezTo>
                    <a:pt x="344" y="556"/>
                    <a:pt x="371" y="550"/>
                    <a:pt x="395" y="536"/>
                  </a:cubicBezTo>
                  <a:cubicBezTo>
                    <a:pt x="468" y="494"/>
                    <a:pt x="493" y="400"/>
                    <a:pt x="451" y="326"/>
                  </a:cubicBezTo>
                  <a:lnTo>
                    <a:pt x="308" y="78"/>
                  </a:lnTo>
                  <a:cubicBezTo>
                    <a:pt x="280" y="29"/>
                    <a:pt x="229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5766;p83">
              <a:extLst>
                <a:ext uri="{FF2B5EF4-FFF2-40B4-BE49-F238E27FC236}">
                  <a16:creationId xmlns:a16="http://schemas.microsoft.com/office/drawing/2014/main" id="{D49B8CFD-4CC2-9FBE-1AF3-AB9339511CD7}"/>
                </a:ext>
              </a:extLst>
            </p:cNvPr>
            <p:cNvSpPr/>
            <p:nvPr/>
          </p:nvSpPr>
          <p:spPr>
            <a:xfrm>
              <a:off x="5276175" y="1255100"/>
              <a:ext cx="12325" cy="13925"/>
            </a:xfrm>
            <a:custGeom>
              <a:avLst/>
              <a:gdLst/>
              <a:ahLst/>
              <a:cxnLst/>
              <a:rect l="l" t="t" r="r" b="b"/>
              <a:pathLst>
                <a:path w="493" h="557" extrusionOk="0">
                  <a:moveTo>
                    <a:pt x="174" y="1"/>
                  </a:moveTo>
                  <a:cubicBezTo>
                    <a:pt x="148" y="1"/>
                    <a:pt x="121" y="8"/>
                    <a:pt x="97" y="22"/>
                  </a:cubicBezTo>
                  <a:cubicBezTo>
                    <a:pt x="24" y="64"/>
                    <a:pt x="0" y="158"/>
                    <a:pt x="42" y="232"/>
                  </a:cubicBezTo>
                  <a:lnTo>
                    <a:pt x="185" y="479"/>
                  </a:lnTo>
                  <a:cubicBezTo>
                    <a:pt x="214" y="529"/>
                    <a:pt x="265" y="556"/>
                    <a:pt x="318" y="556"/>
                  </a:cubicBezTo>
                  <a:cubicBezTo>
                    <a:pt x="344" y="556"/>
                    <a:pt x="370" y="549"/>
                    <a:pt x="395" y="536"/>
                  </a:cubicBezTo>
                  <a:cubicBezTo>
                    <a:pt x="468" y="494"/>
                    <a:pt x="493" y="400"/>
                    <a:pt x="451" y="326"/>
                  </a:cubicBezTo>
                  <a:lnTo>
                    <a:pt x="308" y="78"/>
                  </a:lnTo>
                  <a:cubicBezTo>
                    <a:pt x="279" y="29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5767;p83">
              <a:extLst>
                <a:ext uri="{FF2B5EF4-FFF2-40B4-BE49-F238E27FC236}">
                  <a16:creationId xmlns:a16="http://schemas.microsoft.com/office/drawing/2014/main" id="{215E6AC4-F501-6B84-DC71-C0EDA1AC13C9}"/>
                </a:ext>
              </a:extLst>
            </p:cNvPr>
            <p:cNvSpPr/>
            <p:nvPr/>
          </p:nvSpPr>
          <p:spPr>
            <a:xfrm>
              <a:off x="5221775" y="1203350"/>
              <a:ext cx="14950" cy="11275"/>
            </a:xfrm>
            <a:custGeom>
              <a:avLst/>
              <a:gdLst/>
              <a:ahLst/>
              <a:cxnLst/>
              <a:rect l="l" t="t" r="r" b="b"/>
              <a:pathLst>
                <a:path w="598" h="451" extrusionOk="0">
                  <a:moveTo>
                    <a:pt x="175" y="1"/>
                  </a:moveTo>
                  <a:cubicBezTo>
                    <a:pt x="122" y="1"/>
                    <a:pt x="71" y="28"/>
                    <a:pt x="42" y="76"/>
                  </a:cubicBezTo>
                  <a:cubicBezTo>
                    <a:pt x="1" y="152"/>
                    <a:pt x="25" y="245"/>
                    <a:pt x="98" y="287"/>
                  </a:cubicBezTo>
                  <a:lnTo>
                    <a:pt x="346" y="430"/>
                  </a:lnTo>
                  <a:cubicBezTo>
                    <a:pt x="370" y="444"/>
                    <a:pt x="397" y="451"/>
                    <a:pt x="423" y="451"/>
                  </a:cubicBezTo>
                  <a:cubicBezTo>
                    <a:pt x="476" y="451"/>
                    <a:pt x="527" y="424"/>
                    <a:pt x="556" y="374"/>
                  </a:cubicBezTo>
                  <a:cubicBezTo>
                    <a:pt x="598" y="301"/>
                    <a:pt x="572" y="207"/>
                    <a:pt x="499" y="164"/>
                  </a:cubicBezTo>
                  <a:lnTo>
                    <a:pt x="252" y="21"/>
                  </a:lnTo>
                  <a:cubicBezTo>
                    <a:pt x="228" y="7"/>
                    <a:pt x="201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5768;p83">
              <a:extLst>
                <a:ext uri="{FF2B5EF4-FFF2-40B4-BE49-F238E27FC236}">
                  <a16:creationId xmlns:a16="http://schemas.microsoft.com/office/drawing/2014/main" id="{819DAA24-8681-4781-DE2E-06F5825FDF42}"/>
                </a:ext>
              </a:extLst>
            </p:cNvPr>
            <p:cNvSpPr/>
            <p:nvPr/>
          </p:nvSpPr>
          <p:spPr>
            <a:xfrm>
              <a:off x="5289025" y="1242225"/>
              <a:ext cx="15000" cy="11275"/>
            </a:xfrm>
            <a:custGeom>
              <a:avLst/>
              <a:gdLst/>
              <a:ahLst/>
              <a:cxnLst/>
              <a:rect l="l" t="t" r="r" b="b"/>
              <a:pathLst>
                <a:path w="600" h="451" extrusionOk="0">
                  <a:moveTo>
                    <a:pt x="177" y="0"/>
                  </a:moveTo>
                  <a:cubicBezTo>
                    <a:pt x="124" y="0"/>
                    <a:pt x="73" y="27"/>
                    <a:pt x="44" y="76"/>
                  </a:cubicBezTo>
                  <a:cubicBezTo>
                    <a:pt x="1" y="149"/>
                    <a:pt x="27" y="243"/>
                    <a:pt x="100" y="287"/>
                  </a:cubicBezTo>
                  <a:lnTo>
                    <a:pt x="348" y="430"/>
                  </a:lnTo>
                  <a:cubicBezTo>
                    <a:pt x="372" y="444"/>
                    <a:pt x="399" y="450"/>
                    <a:pt x="425" y="450"/>
                  </a:cubicBezTo>
                  <a:cubicBezTo>
                    <a:pt x="478" y="450"/>
                    <a:pt x="529" y="424"/>
                    <a:pt x="558" y="374"/>
                  </a:cubicBezTo>
                  <a:cubicBezTo>
                    <a:pt x="599" y="300"/>
                    <a:pt x="574" y="207"/>
                    <a:pt x="501" y="164"/>
                  </a:cubicBezTo>
                  <a:lnTo>
                    <a:pt x="254" y="21"/>
                  </a:lnTo>
                  <a:cubicBezTo>
                    <a:pt x="230" y="7"/>
                    <a:pt x="203" y="0"/>
                    <a:pt x="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5769;p83">
              <a:extLst>
                <a:ext uri="{FF2B5EF4-FFF2-40B4-BE49-F238E27FC236}">
                  <a16:creationId xmlns:a16="http://schemas.microsoft.com/office/drawing/2014/main" id="{6D729062-7D3B-72B8-9F08-56F2FB0B8B12}"/>
                </a:ext>
              </a:extLst>
            </p:cNvPr>
            <p:cNvSpPr/>
            <p:nvPr/>
          </p:nvSpPr>
          <p:spPr>
            <a:xfrm>
              <a:off x="5215400" y="1224600"/>
              <a:ext cx="17300" cy="7675"/>
            </a:xfrm>
            <a:custGeom>
              <a:avLst/>
              <a:gdLst/>
              <a:ahLst/>
              <a:cxnLst/>
              <a:rect l="l" t="t" r="r" b="b"/>
              <a:pathLst>
                <a:path w="692" h="307" extrusionOk="0">
                  <a:moveTo>
                    <a:pt x="204" y="1"/>
                  </a:moveTo>
                  <a:cubicBezTo>
                    <a:pt x="0" y="7"/>
                    <a:pt x="0" y="299"/>
                    <a:pt x="204" y="306"/>
                  </a:cubicBezTo>
                  <a:lnTo>
                    <a:pt x="488" y="306"/>
                  </a:lnTo>
                  <a:cubicBezTo>
                    <a:pt x="692" y="300"/>
                    <a:pt x="692" y="7"/>
                    <a:pt x="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5770;p83">
              <a:extLst>
                <a:ext uri="{FF2B5EF4-FFF2-40B4-BE49-F238E27FC236}">
                  <a16:creationId xmlns:a16="http://schemas.microsoft.com/office/drawing/2014/main" id="{4D4BC5E7-A669-8262-355D-B88C2EE02503}"/>
                </a:ext>
              </a:extLst>
            </p:cNvPr>
            <p:cNvSpPr/>
            <p:nvPr/>
          </p:nvSpPr>
          <p:spPr>
            <a:xfrm>
              <a:off x="5294325" y="1224600"/>
              <a:ext cx="16100" cy="7675"/>
            </a:xfrm>
            <a:custGeom>
              <a:avLst/>
              <a:gdLst/>
              <a:ahLst/>
              <a:cxnLst/>
              <a:rect l="l" t="t" r="r" b="b"/>
              <a:pathLst>
                <a:path w="644" h="307" extrusionOk="0">
                  <a:moveTo>
                    <a:pt x="150" y="1"/>
                  </a:moveTo>
                  <a:cubicBezTo>
                    <a:pt x="67" y="1"/>
                    <a:pt x="0" y="70"/>
                    <a:pt x="0" y="153"/>
                  </a:cubicBezTo>
                  <a:cubicBezTo>
                    <a:pt x="0" y="238"/>
                    <a:pt x="69" y="306"/>
                    <a:pt x="154" y="306"/>
                  </a:cubicBezTo>
                  <a:lnTo>
                    <a:pt x="440" y="306"/>
                  </a:lnTo>
                  <a:cubicBezTo>
                    <a:pt x="643" y="300"/>
                    <a:pt x="643" y="7"/>
                    <a:pt x="440" y="1"/>
                  </a:cubicBezTo>
                  <a:lnTo>
                    <a:pt x="154" y="1"/>
                  </a:lnTo>
                  <a:cubicBezTo>
                    <a:pt x="153" y="1"/>
                    <a:pt x="151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771;p83">
              <a:extLst>
                <a:ext uri="{FF2B5EF4-FFF2-40B4-BE49-F238E27FC236}">
                  <a16:creationId xmlns:a16="http://schemas.microsoft.com/office/drawing/2014/main" id="{A4BF012D-6EBA-62BE-F6FE-D535D8719CD9}"/>
                </a:ext>
              </a:extLst>
            </p:cNvPr>
            <p:cNvSpPr/>
            <p:nvPr/>
          </p:nvSpPr>
          <p:spPr>
            <a:xfrm>
              <a:off x="5221775" y="1242225"/>
              <a:ext cx="14950" cy="11275"/>
            </a:xfrm>
            <a:custGeom>
              <a:avLst/>
              <a:gdLst/>
              <a:ahLst/>
              <a:cxnLst/>
              <a:rect l="l" t="t" r="r" b="b"/>
              <a:pathLst>
                <a:path w="598" h="451" extrusionOk="0">
                  <a:moveTo>
                    <a:pt x="424" y="0"/>
                  </a:moveTo>
                  <a:cubicBezTo>
                    <a:pt x="397" y="0"/>
                    <a:pt x="371" y="7"/>
                    <a:pt x="346" y="21"/>
                  </a:cubicBezTo>
                  <a:lnTo>
                    <a:pt x="98" y="164"/>
                  </a:lnTo>
                  <a:cubicBezTo>
                    <a:pt x="25" y="206"/>
                    <a:pt x="1" y="299"/>
                    <a:pt x="42" y="374"/>
                  </a:cubicBezTo>
                  <a:cubicBezTo>
                    <a:pt x="71" y="424"/>
                    <a:pt x="122" y="450"/>
                    <a:pt x="175" y="450"/>
                  </a:cubicBezTo>
                  <a:cubicBezTo>
                    <a:pt x="201" y="450"/>
                    <a:pt x="228" y="444"/>
                    <a:pt x="252" y="430"/>
                  </a:cubicBezTo>
                  <a:lnTo>
                    <a:pt x="499" y="287"/>
                  </a:lnTo>
                  <a:cubicBezTo>
                    <a:pt x="572" y="245"/>
                    <a:pt x="598" y="151"/>
                    <a:pt x="556" y="76"/>
                  </a:cubicBezTo>
                  <a:cubicBezTo>
                    <a:pt x="528" y="27"/>
                    <a:pt x="477" y="0"/>
                    <a:pt x="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5772;p83">
              <a:extLst>
                <a:ext uri="{FF2B5EF4-FFF2-40B4-BE49-F238E27FC236}">
                  <a16:creationId xmlns:a16="http://schemas.microsoft.com/office/drawing/2014/main" id="{D5CF30BA-5828-155F-8F1C-DB2E12C974F8}"/>
                </a:ext>
              </a:extLst>
            </p:cNvPr>
            <p:cNvSpPr/>
            <p:nvPr/>
          </p:nvSpPr>
          <p:spPr>
            <a:xfrm>
              <a:off x="5289075" y="1203325"/>
              <a:ext cx="14950" cy="11325"/>
            </a:xfrm>
            <a:custGeom>
              <a:avLst/>
              <a:gdLst/>
              <a:ahLst/>
              <a:cxnLst/>
              <a:rect l="l" t="t" r="r" b="b"/>
              <a:pathLst>
                <a:path w="598" h="453" extrusionOk="0">
                  <a:moveTo>
                    <a:pt x="424" y="1"/>
                  </a:moveTo>
                  <a:cubicBezTo>
                    <a:pt x="397" y="1"/>
                    <a:pt x="371" y="8"/>
                    <a:pt x="346" y="22"/>
                  </a:cubicBezTo>
                  <a:lnTo>
                    <a:pt x="98" y="165"/>
                  </a:lnTo>
                  <a:cubicBezTo>
                    <a:pt x="25" y="207"/>
                    <a:pt x="1" y="301"/>
                    <a:pt x="42" y="375"/>
                  </a:cubicBezTo>
                  <a:cubicBezTo>
                    <a:pt x="71" y="425"/>
                    <a:pt x="122" y="452"/>
                    <a:pt x="175" y="452"/>
                  </a:cubicBezTo>
                  <a:cubicBezTo>
                    <a:pt x="201" y="452"/>
                    <a:pt x="227" y="446"/>
                    <a:pt x="252" y="431"/>
                  </a:cubicBezTo>
                  <a:lnTo>
                    <a:pt x="499" y="288"/>
                  </a:lnTo>
                  <a:cubicBezTo>
                    <a:pt x="572" y="246"/>
                    <a:pt x="597" y="153"/>
                    <a:pt x="556" y="77"/>
                  </a:cubicBezTo>
                  <a:cubicBezTo>
                    <a:pt x="528" y="29"/>
                    <a:pt x="477" y="1"/>
                    <a:pt x="4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5773;p83">
              <a:extLst>
                <a:ext uri="{FF2B5EF4-FFF2-40B4-BE49-F238E27FC236}">
                  <a16:creationId xmlns:a16="http://schemas.microsoft.com/office/drawing/2014/main" id="{DBEBFA1E-36ED-96FE-2572-22B7A1648A20}"/>
                </a:ext>
              </a:extLst>
            </p:cNvPr>
            <p:cNvSpPr/>
            <p:nvPr/>
          </p:nvSpPr>
          <p:spPr>
            <a:xfrm>
              <a:off x="5237300" y="1255100"/>
              <a:ext cx="12325" cy="13925"/>
            </a:xfrm>
            <a:custGeom>
              <a:avLst/>
              <a:gdLst/>
              <a:ahLst/>
              <a:cxnLst/>
              <a:rect l="l" t="t" r="r" b="b"/>
              <a:pathLst>
                <a:path w="493" h="557" extrusionOk="0">
                  <a:moveTo>
                    <a:pt x="318" y="1"/>
                  </a:moveTo>
                  <a:cubicBezTo>
                    <a:pt x="265" y="1"/>
                    <a:pt x="214" y="29"/>
                    <a:pt x="185" y="78"/>
                  </a:cubicBezTo>
                  <a:lnTo>
                    <a:pt x="42" y="326"/>
                  </a:lnTo>
                  <a:cubicBezTo>
                    <a:pt x="1" y="399"/>
                    <a:pt x="25" y="493"/>
                    <a:pt x="98" y="536"/>
                  </a:cubicBezTo>
                  <a:cubicBezTo>
                    <a:pt x="122" y="550"/>
                    <a:pt x="148" y="556"/>
                    <a:pt x="174" y="556"/>
                  </a:cubicBezTo>
                  <a:cubicBezTo>
                    <a:pt x="227" y="556"/>
                    <a:pt x="279" y="529"/>
                    <a:pt x="308" y="479"/>
                  </a:cubicBezTo>
                  <a:lnTo>
                    <a:pt x="451" y="232"/>
                  </a:lnTo>
                  <a:cubicBezTo>
                    <a:pt x="493" y="159"/>
                    <a:pt x="468" y="65"/>
                    <a:pt x="395" y="22"/>
                  </a:cubicBezTo>
                  <a:cubicBezTo>
                    <a:pt x="371" y="8"/>
                    <a:pt x="344" y="1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5774;p83">
              <a:extLst>
                <a:ext uri="{FF2B5EF4-FFF2-40B4-BE49-F238E27FC236}">
                  <a16:creationId xmlns:a16="http://schemas.microsoft.com/office/drawing/2014/main" id="{D9A84A28-6474-65CE-4221-0B583D897EEF}"/>
                </a:ext>
              </a:extLst>
            </p:cNvPr>
            <p:cNvSpPr/>
            <p:nvPr/>
          </p:nvSpPr>
          <p:spPr>
            <a:xfrm>
              <a:off x="5276125" y="1187825"/>
              <a:ext cx="12375" cy="13900"/>
            </a:xfrm>
            <a:custGeom>
              <a:avLst/>
              <a:gdLst/>
              <a:ahLst/>
              <a:cxnLst/>
              <a:rect l="l" t="t" r="r" b="b"/>
              <a:pathLst>
                <a:path w="495" h="556" extrusionOk="0">
                  <a:moveTo>
                    <a:pt x="320" y="1"/>
                  </a:moveTo>
                  <a:cubicBezTo>
                    <a:pt x="267" y="1"/>
                    <a:pt x="215" y="28"/>
                    <a:pt x="187" y="77"/>
                  </a:cubicBezTo>
                  <a:lnTo>
                    <a:pt x="44" y="325"/>
                  </a:lnTo>
                  <a:cubicBezTo>
                    <a:pt x="0" y="399"/>
                    <a:pt x="26" y="493"/>
                    <a:pt x="99" y="535"/>
                  </a:cubicBezTo>
                  <a:cubicBezTo>
                    <a:pt x="123" y="549"/>
                    <a:pt x="150" y="555"/>
                    <a:pt x="176" y="555"/>
                  </a:cubicBezTo>
                  <a:cubicBezTo>
                    <a:pt x="229" y="555"/>
                    <a:pt x="281" y="528"/>
                    <a:pt x="310" y="478"/>
                  </a:cubicBezTo>
                  <a:lnTo>
                    <a:pt x="453" y="231"/>
                  </a:lnTo>
                  <a:cubicBezTo>
                    <a:pt x="495" y="158"/>
                    <a:pt x="470" y="64"/>
                    <a:pt x="397" y="21"/>
                  </a:cubicBezTo>
                  <a:cubicBezTo>
                    <a:pt x="372" y="7"/>
                    <a:pt x="346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5775;p83">
              <a:extLst>
                <a:ext uri="{FF2B5EF4-FFF2-40B4-BE49-F238E27FC236}">
                  <a16:creationId xmlns:a16="http://schemas.microsoft.com/office/drawing/2014/main" id="{AB2FFD2D-9B33-51DB-3742-B2D672B01A9E}"/>
                </a:ext>
              </a:extLst>
            </p:cNvPr>
            <p:cNvSpPr/>
            <p:nvPr/>
          </p:nvSpPr>
          <p:spPr>
            <a:xfrm>
              <a:off x="5211450" y="1177425"/>
              <a:ext cx="261725" cy="261675"/>
            </a:xfrm>
            <a:custGeom>
              <a:avLst/>
              <a:gdLst/>
              <a:ahLst/>
              <a:cxnLst/>
              <a:rect l="l" t="t" r="r" b="b"/>
              <a:pathLst>
                <a:path w="10469" h="10467" extrusionOk="0">
                  <a:moveTo>
                    <a:pt x="7275" y="343"/>
                  </a:moveTo>
                  <a:lnTo>
                    <a:pt x="7275" y="343"/>
                  </a:lnTo>
                  <a:cubicBezTo>
                    <a:pt x="7107" y="701"/>
                    <a:pt x="6875" y="1389"/>
                    <a:pt x="6951" y="2348"/>
                  </a:cubicBezTo>
                  <a:cubicBezTo>
                    <a:pt x="6865" y="2353"/>
                    <a:pt x="6786" y="2376"/>
                    <a:pt x="6714" y="2415"/>
                  </a:cubicBezTo>
                  <a:cubicBezTo>
                    <a:pt x="6478" y="1940"/>
                    <a:pt x="6279" y="1330"/>
                    <a:pt x="6488" y="891"/>
                  </a:cubicBezTo>
                  <a:cubicBezTo>
                    <a:pt x="6613" y="631"/>
                    <a:pt x="6878" y="448"/>
                    <a:pt x="7275" y="343"/>
                  </a:cubicBezTo>
                  <a:close/>
                  <a:moveTo>
                    <a:pt x="6985" y="2655"/>
                  </a:moveTo>
                  <a:cubicBezTo>
                    <a:pt x="7139" y="2655"/>
                    <a:pt x="7262" y="2778"/>
                    <a:pt x="7262" y="2929"/>
                  </a:cubicBezTo>
                  <a:cubicBezTo>
                    <a:pt x="7262" y="3082"/>
                    <a:pt x="7138" y="3205"/>
                    <a:pt x="6985" y="3205"/>
                  </a:cubicBezTo>
                  <a:cubicBezTo>
                    <a:pt x="6620" y="3192"/>
                    <a:pt x="6620" y="2667"/>
                    <a:pt x="6985" y="2655"/>
                  </a:cubicBezTo>
                  <a:close/>
                  <a:moveTo>
                    <a:pt x="5124" y="2531"/>
                  </a:moveTo>
                  <a:cubicBezTo>
                    <a:pt x="5546" y="2531"/>
                    <a:pt x="6025" y="2741"/>
                    <a:pt x="6404" y="2957"/>
                  </a:cubicBezTo>
                  <a:cubicBezTo>
                    <a:pt x="6406" y="3006"/>
                    <a:pt x="6414" y="3053"/>
                    <a:pt x="6427" y="3098"/>
                  </a:cubicBezTo>
                  <a:cubicBezTo>
                    <a:pt x="6416" y="3106"/>
                    <a:pt x="6406" y="3117"/>
                    <a:pt x="6396" y="3126"/>
                  </a:cubicBezTo>
                  <a:cubicBezTo>
                    <a:pt x="6154" y="3092"/>
                    <a:pt x="5928" y="3077"/>
                    <a:pt x="5719" y="3077"/>
                  </a:cubicBezTo>
                  <a:cubicBezTo>
                    <a:pt x="4993" y="3077"/>
                    <a:pt x="4460" y="3252"/>
                    <a:pt x="4155" y="3388"/>
                  </a:cubicBezTo>
                  <a:cubicBezTo>
                    <a:pt x="4267" y="2989"/>
                    <a:pt x="4458" y="2728"/>
                    <a:pt x="4723" y="2610"/>
                  </a:cubicBezTo>
                  <a:cubicBezTo>
                    <a:pt x="4846" y="2555"/>
                    <a:pt x="4982" y="2531"/>
                    <a:pt x="5124" y="2531"/>
                  </a:cubicBezTo>
                  <a:close/>
                  <a:moveTo>
                    <a:pt x="7584" y="3035"/>
                  </a:moveTo>
                  <a:cubicBezTo>
                    <a:pt x="7722" y="3035"/>
                    <a:pt x="7839" y="3150"/>
                    <a:pt x="7839" y="3291"/>
                  </a:cubicBezTo>
                  <a:cubicBezTo>
                    <a:pt x="7836" y="3453"/>
                    <a:pt x="7709" y="3545"/>
                    <a:pt x="7581" y="3545"/>
                  </a:cubicBezTo>
                  <a:cubicBezTo>
                    <a:pt x="7487" y="3545"/>
                    <a:pt x="7393" y="3496"/>
                    <a:pt x="7347" y="3388"/>
                  </a:cubicBezTo>
                  <a:cubicBezTo>
                    <a:pt x="7455" y="3301"/>
                    <a:pt x="7533" y="3177"/>
                    <a:pt x="7559" y="3036"/>
                  </a:cubicBezTo>
                  <a:cubicBezTo>
                    <a:pt x="7567" y="3036"/>
                    <a:pt x="7575" y="3035"/>
                    <a:pt x="7584" y="3035"/>
                  </a:cubicBezTo>
                  <a:close/>
                  <a:moveTo>
                    <a:pt x="6597" y="3361"/>
                  </a:moveTo>
                  <a:lnTo>
                    <a:pt x="6597" y="3361"/>
                  </a:lnTo>
                  <a:cubicBezTo>
                    <a:pt x="6699" y="3455"/>
                    <a:pt x="6843" y="3512"/>
                    <a:pt x="6989" y="3512"/>
                  </a:cubicBezTo>
                  <a:cubicBezTo>
                    <a:pt x="7015" y="3512"/>
                    <a:pt x="7040" y="3511"/>
                    <a:pt x="7065" y="3507"/>
                  </a:cubicBezTo>
                  <a:lnTo>
                    <a:pt x="7081" y="3543"/>
                  </a:lnTo>
                  <a:cubicBezTo>
                    <a:pt x="7081" y="3695"/>
                    <a:pt x="6957" y="3819"/>
                    <a:pt x="6805" y="3819"/>
                  </a:cubicBezTo>
                  <a:cubicBezTo>
                    <a:pt x="6804" y="3819"/>
                    <a:pt x="6803" y="3819"/>
                    <a:pt x="6802" y="3819"/>
                  </a:cubicBezTo>
                  <a:cubicBezTo>
                    <a:pt x="6570" y="3819"/>
                    <a:pt x="6441" y="3534"/>
                    <a:pt x="6597" y="3361"/>
                  </a:cubicBezTo>
                  <a:close/>
                  <a:moveTo>
                    <a:pt x="7329" y="3793"/>
                  </a:moveTo>
                  <a:cubicBezTo>
                    <a:pt x="7358" y="3808"/>
                    <a:pt x="7386" y="3818"/>
                    <a:pt x="7416" y="3828"/>
                  </a:cubicBezTo>
                  <a:cubicBezTo>
                    <a:pt x="7474" y="3980"/>
                    <a:pt x="7542" y="4179"/>
                    <a:pt x="7609" y="4423"/>
                  </a:cubicBezTo>
                  <a:lnTo>
                    <a:pt x="7312" y="4466"/>
                  </a:lnTo>
                  <a:cubicBezTo>
                    <a:pt x="7298" y="4285"/>
                    <a:pt x="7279" y="4103"/>
                    <a:pt x="7253" y="3917"/>
                  </a:cubicBezTo>
                  <a:cubicBezTo>
                    <a:pt x="7282" y="3877"/>
                    <a:pt x="7309" y="3836"/>
                    <a:pt x="7329" y="3793"/>
                  </a:cubicBezTo>
                  <a:close/>
                  <a:moveTo>
                    <a:pt x="8122" y="3445"/>
                  </a:moveTo>
                  <a:cubicBezTo>
                    <a:pt x="8717" y="3465"/>
                    <a:pt x="9446" y="3588"/>
                    <a:pt x="9752" y="4033"/>
                  </a:cubicBezTo>
                  <a:cubicBezTo>
                    <a:pt x="9917" y="4273"/>
                    <a:pt x="9942" y="4597"/>
                    <a:pt x="9827" y="4998"/>
                  </a:cubicBezTo>
                  <a:cubicBezTo>
                    <a:pt x="9583" y="4639"/>
                    <a:pt x="9053" y="4030"/>
                    <a:pt x="8055" y="3595"/>
                  </a:cubicBezTo>
                  <a:cubicBezTo>
                    <a:pt x="8085" y="3549"/>
                    <a:pt x="8107" y="3500"/>
                    <a:pt x="8122" y="3445"/>
                  </a:cubicBezTo>
                  <a:close/>
                  <a:moveTo>
                    <a:pt x="7683" y="4722"/>
                  </a:moveTo>
                  <a:cubicBezTo>
                    <a:pt x="7725" y="4906"/>
                    <a:pt x="7764" y="5113"/>
                    <a:pt x="7796" y="5337"/>
                  </a:cubicBezTo>
                  <a:lnTo>
                    <a:pt x="7332" y="5391"/>
                  </a:lnTo>
                  <a:cubicBezTo>
                    <a:pt x="7338" y="5195"/>
                    <a:pt x="7338" y="4988"/>
                    <a:pt x="7328" y="4773"/>
                  </a:cubicBezTo>
                  <a:lnTo>
                    <a:pt x="7683" y="4722"/>
                  </a:lnTo>
                  <a:close/>
                  <a:moveTo>
                    <a:pt x="6229" y="3636"/>
                  </a:moveTo>
                  <a:cubicBezTo>
                    <a:pt x="6241" y="3710"/>
                    <a:pt x="6267" y="3779"/>
                    <a:pt x="6305" y="3842"/>
                  </a:cubicBezTo>
                  <a:cubicBezTo>
                    <a:pt x="5502" y="4428"/>
                    <a:pt x="5126" y="5071"/>
                    <a:pt x="4963" y="5443"/>
                  </a:cubicBezTo>
                  <a:cubicBezTo>
                    <a:pt x="4777" y="5072"/>
                    <a:pt x="4742" y="4750"/>
                    <a:pt x="4860" y="4484"/>
                  </a:cubicBezTo>
                  <a:cubicBezTo>
                    <a:pt x="5062" y="4022"/>
                    <a:pt x="5685" y="3771"/>
                    <a:pt x="6229" y="3636"/>
                  </a:cubicBezTo>
                  <a:close/>
                  <a:moveTo>
                    <a:pt x="7831" y="5641"/>
                  </a:moveTo>
                  <a:cubicBezTo>
                    <a:pt x="7855" y="5868"/>
                    <a:pt x="7871" y="6110"/>
                    <a:pt x="7874" y="6367"/>
                  </a:cubicBezTo>
                  <a:cubicBezTo>
                    <a:pt x="7803" y="6375"/>
                    <a:pt x="7735" y="6395"/>
                    <a:pt x="7675" y="6428"/>
                  </a:cubicBezTo>
                  <a:cubicBezTo>
                    <a:pt x="7639" y="6447"/>
                    <a:pt x="7607" y="6471"/>
                    <a:pt x="7580" y="6500"/>
                  </a:cubicBezTo>
                  <a:cubicBezTo>
                    <a:pt x="7473" y="6473"/>
                    <a:pt x="7362" y="6449"/>
                    <a:pt x="7249" y="6429"/>
                  </a:cubicBezTo>
                  <a:cubicBezTo>
                    <a:pt x="7277" y="6216"/>
                    <a:pt x="7302" y="5971"/>
                    <a:pt x="7319" y="5701"/>
                  </a:cubicBezTo>
                  <a:lnTo>
                    <a:pt x="7831" y="5641"/>
                  </a:lnTo>
                  <a:close/>
                  <a:moveTo>
                    <a:pt x="3884" y="6515"/>
                  </a:moveTo>
                  <a:cubicBezTo>
                    <a:pt x="3967" y="6515"/>
                    <a:pt x="4053" y="6538"/>
                    <a:pt x="4090" y="6578"/>
                  </a:cubicBezTo>
                  <a:cubicBezTo>
                    <a:pt x="4120" y="6605"/>
                    <a:pt x="4132" y="6637"/>
                    <a:pt x="4126" y="6674"/>
                  </a:cubicBezTo>
                  <a:lnTo>
                    <a:pt x="4079" y="6992"/>
                  </a:lnTo>
                  <a:cubicBezTo>
                    <a:pt x="4073" y="7034"/>
                    <a:pt x="4014" y="7089"/>
                    <a:pt x="3927" y="7110"/>
                  </a:cubicBezTo>
                  <a:cubicBezTo>
                    <a:pt x="3904" y="7115"/>
                    <a:pt x="3881" y="7118"/>
                    <a:pt x="3860" y="7118"/>
                  </a:cubicBezTo>
                  <a:cubicBezTo>
                    <a:pt x="3802" y="7118"/>
                    <a:pt x="3756" y="7099"/>
                    <a:pt x="3738" y="7074"/>
                  </a:cubicBezTo>
                  <a:lnTo>
                    <a:pt x="3550" y="6814"/>
                  </a:lnTo>
                  <a:cubicBezTo>
                    <a:pt x="3529" y="6784"/>
                    <a:pt x="3525" y="6751"/>
                    <a:pt x="3540" y="6711"/>
                  </a:cubicBezTo>
                  <a:cubicBezTo>
                    <a:pt x="3563" y="6649"/>
                    <a:pt x="3641" y="6563"/>
                    <a:pt x="3786" y="6528"/>
                  </a:cubicBezTo>
                  <a:cubicBezTo>
                    <a:pt x="3815" y="6519"/>
                    <a:pt x="3849" y="6515"/>
                    <a:pt x="3884" y="6515"/>
                  </a:cubicBezTo>
                  <a:close/>
                  <a:moveTo>
                    <a:pt x="7940" y="6670"/>
                  </a:moveTo>
                  <a:cubicBezTo>
                    <a:pt x="7995" y="6670"/>
                    <a:pt x="8060" y="6684"/>
                    <a:pt x="8131" y="6720"/>
                  </a:cubicBezTo>
                  <a:cubicBezTo>
                    <a:pt x="8263" y="6789"/>
                    <a:pt x="8320" y="6891"/>
                    <a:pt x="8328" y="6957"/>
                  </a:cubicBezTo>
                  <a:cubicBezTo>
                    <a:pt x="8333" y="6997"/>
                    <a:pt x="8321" y="7030"/>
                    <a:pt x="8292" y="7054"/>
                  </a:cubicBezTo>
                  <a:lnTo>
                    <a:pt x="8048" y="7262"/>
                  </a:lnTo>
                  <a:cubicBezTo>
                    <a:pt x="8033" y="7275"/>
                    <a:pt x="8007" y="7283"/>
                    <a:pt x="7976" y="7283"/>
                  </a:cubicBezTo>
                  <a:cubicBezTo>
                    <a:pt x="7940" y="7283"/>
                    <a:pt x="7898" y="7273"/>
                    <a:pt x="7856" y="7252"/>
                  </a:cubicBezTo>
                  <a:cubicBezTo>
                    <a:pt x="7777" y="7210"/>
                    <a:pt x="7732" y="7143"/>
                    <a:pt x="7736" y="7102"/>
                  </a:cubicBezTo>
                  <a:lnTo>
                    <a:pt x="7766" y="6781"/>
                  </a:lnTo>
                  <a:cubicBezTo>
                    <a:pt x="7769" y="6743"/>
                    <a:pt x="7787" y="6716"/>
                    <a:pt x="7824" y="6696"/>
                  </a:cubicBezTo>
                  <a:cubicBezTo>
                    <a:pt x="7851" y="6681"/>
                    <a:pt x="7891" y="6670"/>
                    <a:pt x="7940" y="6670"/>
                  </a:cubicBezTo>
                  <a:close/>
                  <a:moveTo>
                    <a:pt x="6119" y="6641"/>
                  </a:moveTo>
                  <a:cubicBezTo>
                    <a:pt x="6584" y="6641"/>
                    <a:pt x="7043" y="6688"/>
                    <a:pt x="7458" y="6786"/>
                  </a:cubicBezTo>
                  <a:lnTo>
                    <a:pt x="7432" y="7075"/>
                  </a:lnTo>
                  <a:cubicBezTo>
                    <a:pt x="7416" y="7249"/>
                    <a:pt x="7531" y="7430"/>
                    <a:pt x="7715" y="7525"/>
                  </a:cubicBezTo>
                  <a:cubicBezTo>
                    <a:pt x="7796" y="7567"/>
                    <a:pt x="7887" y="7590"/>
                    <a:pt x="7975" y="7590"/>
                  </a:cubicBezTo>
                  <a:cubicBezTo>
                    <a:pt x="8075" y="7590"/>
                    <a:pt x="8172" y="7561"/>
                    <a:pt x="8248" y="7497"/>
                  </a:cubicBezTo>
                  <a:lnTo>
                    <a:pt x="8492" y="7288"/>
                  </a:lnTo>
                  <a:cubicBezTo>
                    <a:pt x="8515" y="7269"/>
                    <a:pt x="8535" y="7247"/>
                    <a:pt x="8553" y="7223"/>
                  </a:cubicBezTo>
                  <a:cubicBezTo>
                    <a:pt x="9069" y="7536"/>
                    <a:pt x="9369" y="7919"/>
                    <a:pt x="9540" y="8222"/>
                  </a:cubicBezTo>
                  <a:cubicBezTo>
                    <a:pt x="9515" y="8226"/>
                    <a:pt x="9490" y="8228"/>
                    <a:pt x="9467" y="8228"/>
                  </a:cubicBezTo>
                  <a:cubicBezTo>
                    <a:pt x="9336" y="8228"/>
                    <a:pt x="9236" y="8170"/>
                    <a:pt x="9144" y="8086"/>
                  </a:cubicBezTo>
                  <a:cubicBezTo>
                    <a:pt x="8995" y="7943"/>
                    <a:pt x="8808" y="7872"/>
                    <a:pt x="8622" y="7872"/>
                  </a:cubicBezTo>
                  <a:cubicBezTo>
                    <a:pt x="8435" y="7872"/>
                    <a:pt x="8249" y="7943"/>
                    <a:pt x="8100" y="8086"/>
                  </a:cubicBezTo>
                  <a:cubicBezTo>
                    <a:pt x="8002" y="8167"/>
                    <a:pt x="7931" y="8226"/>
                    <a:pt x="7776" y="8226"/>
                  </a:cubicBezTo>
                  <a:cubicBezTo>
                    <a:pt x="7620" y="8226"/>
                    <a:pt x="7548" y="8167"/>
                    <a:pt x="7451" y="8086"/>
                  </a:cubicBezTo>
                  <a:cubicBezTo>
                    <a:pt x="7303" y="7943"/>
                    <a:pt x="7116" y="7872"/>
                    <a:pt x="6929" y="7872"/>
                  </a:cubicBezTo>
                  <a:cubicBezTo>
                    <a:pt x="6742" y="7872"/>
                    <a:pt x="6556" y="7943"/>
                    <a:pt x="6408" y="8086"/>
                  </a:cubicBezTo>
                  <a:cubicBezTo>
                    <a:pt x="6310" y="8167"/>
                    <a:pt x="6238" y="8226"/>
                    <a:pt x="6083" y="8226"/>
                  </a:cubicBezTo>
                  <a:cubicBezTo>
                    <a:pt x="5928" y="8226"/>
                    <a:pt x="5856" y="8167"/>
                    <a:pt x="5758" y="8086"/>
                  </a:cubicBezTo>
                  <a:cubicBezTo>
                    <a:pt x="5609" y="7943"/>
                    <a:pt x="5423" y="7872"/>
                    <a:pt x="5236" y="7872"/>
                  </a:cubicBezTo>
                  <a:cubicBezTo>
                    <a:pt x="5049" y="7872"/>
                    <a:pt x="4863" y="7943"/>
                    <a:pt x="4715" y="8086"/>
                  </a:cubicBezTo>
                  <a:cubicBezTo>
                    <a:pt x="4617" y="8167"/>
                    <a:pt x="4546" y="8226"/>
                    <a:pt x="4390" y="8226"/>
                  </a:cubicBezTo>
                  <a:cubicBezTo>
                    <a:pt x="4234" y="8226"/>
                    <a:pt x="4163" y="8167"/>
                    <a:pt x="4066" y="8086"/>
                  </a:cubicBezTo>
                  <a:cubicBezTo>
                    <a:pt x="3917" y="7943"/>
                    <a:pt x="3730" y="7872"/>
                    <a:pt x="3543" y="7872"/>
                  </a:cubicBezTo>
                  <a:cubicBezTo>
                    <a:pt x="3356" y="7872"/>
                    <a:pt x="3170" y="7943"/>
                    <a:pt x="3022" y="8086"/>
                  </a:cubicBezTo>
                  <a:cubicBezTo>
                    <a:pt x="2924" y="8167"/>
                    <a:pt x="2852" y="8226"/>
                    <a:pt x="2697" y="8226"/>
                  </a:cubicBezTo>
                  <a:cubicBezTo>
                    <a:pt x="2542" y="8226"/>
                    <a:pt x="2470" y="8167"/>
                    <a:pt x="2372" y="8086"/>
                  </a:cubicBezTo>
                  <a:cubicBezTo>
                    <a:pt x="2305" y="8029"/>
                    <a:pt x="2229" y="7966"/>
                    <a:pt x="2122" y="7922"/>
                  </a:cubicBezTo>
                  <a:cubicBezTo>
                    <a:pt x="2527" y="7624"/>
                    <a:pt x="2967" y="7376"/>
                    <a:pt x="3434" y="7178"/>
                  </a:cubicBezTo>
                  <a:lnTo>
                    <a:pt x="3490" y="7256"/>
                  </a:lnTo>
                  <a:cubicBezTo>
                    <a:pt x="3568" y="7368"/>
                    <a:pt x="3717" y="7426"/>
                    <a:pt x="3865" y="7426"/>
                  </a:cubicBezTo>
                  <a:cubicBezTo>
                    <a:pt x="3911" y="7426"/>
                    <a:pt x="3957" y="7421"/>
                    <a:pt x="4000" y="7409"/>
                  </a:cubicBezTo>
                  <a:cubicBezTo>
                    <a:pt x="4203" y="7360"/>
                    <a:pt x="4358" y="7211"/>
                    <a:pt x="4384" y="7039"/>
                  </a:cubicBezTo>
                  <a:lnTo>
                    <a:pt x="4412" y="6850"/>
                  </a:lnTo>
                  <a:cubicBezTo>
                    <a:pt x="4940" y="6715"/>
                    <a:pt x="5535" y="6641"/>
                    <a:pt x="6119" y="6641"/>
                  </a:cubicBezTo>
                  <a:close/>
                  <a:moveTo>
                    <a:pt x="8625" y="8176"/>
                  </a:moveTo>
                  <a:cubicBezTo>
                    <a:pt x="8782" y="8176"/>
                    <a:pt x="8852" y="8235"/>
                    <a:pt x="8950" y="8317"/>
                  </a:cubicBezTo>
                  <a:cubicBezTo>
                    <a:pt x="9098" y="8460"/>
                    <a:pt x="9285" y="8531"/>
                    <a:pt x="9472" y="8531"/>
                  </a:cubicBezTo>
                  <a:cubicBezTo>
                    <a:pt x="9659" y="8531"/>
                    <a:pt x="9845" y="8460"/>
                    <a:pt x="9993" y="8317"/>
                  </a:cubicBezTo>
                  <a:cubicBezTo>
                    <a:pt x="10053" y="8266"/>
                    <a:pt x="10101" y="8226"/>
                    <a:pt x="10165" y="8201"/>
                  </a:cubicBezTo>
                  <a:lnTo>
                    <a:pt x="10165" y="8201"/>
                  </a:lnTo>
                  <a:lnTo>
                    <a:pt x="10162" y="8942"/>
                  </a:lnTo>
                  <a:cubicBezTo>
                    <a:pt x="9990" y="8976"/>
                    <a:pt x="9883" y="9066"/>
                    <a:pt x="9795" y="9140"/>
                  </a:cubicBezTo>
                  <a:cubicBezTo>
                    <a:pt x="9697" y="9223"/>
                    <a:pt x="9625" y="9281"/>
                    <a:pt x="9470" y="9281"/>
                  </a:cubicBezTo>
                  <a:cubicBezTo>
                    <a:pt x="9315" y="9281"/>
                    <a:pt x="9243" y="9223"/>
                    <a:pt x="9145" y="9140"/>
                  </a:cubicBezTo>
                  <a:cubicBezTo>
                    <a:pt x="8996" y="8998"/>
                    <a:pt x="8809" y="8927"/>
                    <a:pt x="8623" y="8927"/>
                  </a:cubicBezTo>
                  <a:cubicBezTo>
                    <a:pt x="8436" y="8927"/>
                    <a:pt x="8250" y="8998"/>
                    <a:pt x="8101" y="9140"/>
                  </a:cubicBezTo>
                  <a:cubicBezTo>
                    <a:pt x="8004" y="9223"/>
                    <a:pt x="7932" y="9281"/>
                    <a:pt x="7777" y="9281"/>
                  </a:cubicBezTo>
                  <a:cubicBezTo>
                    <a:pt x="7622" y="9281"/>
                    <a:pt x="7551" y="9223"/>
                    <a:pt x="7452" y="9140"/>
                  </a:cubicBezTo>
                  <a:cubicBezTo>
                    <a:pt x="7304" y="8998"/>
                    <a:pt x="7117" y="8927"/>
                    <a:pt x="6930" y="8927"/>
                  </a:cubicBezTo>
                  <a:cubicBezTo>
                    <a:pt x="6744" y="8927"/>
                    <a:pt x="6557" y="8998"/>
                    <a:pt x="6409" y="9140"/>
                  </a:cubicBezTo>
                  <a:cubicBezTo>
                    <a:pt x="6311" y="9223"/>
                    <a:pt x="6239" y="9281"/>
                    <a:pt x="6085" y="9281"/>
                  </a:cubicBezTo>
                  <a:cubicBezTo>
                    <a:pt x="5929" y="9281"/>
                    <a:pt x="5857" y="9223"/>
                    <a:pt x="5759" y="9140"/>
                  </a:cubicBezTo>
                  <a:cubicBezTo>
                    <a:pt x="5610" y="8998"/>
                    <a:pt x="5424" y="8927"/>
                    <a:pt x="5237" y="8927"/>
                  </a:cubicBezTo>
                  <a:cubicBezTo>
                    <a:pt x="5050" y="8927"/>
                    <a:pt x="4864" y="8998"/>
                    <a:pt x="4716" y="9140"/>
                  </a:cubicBezTo>
                  <a:cubicBezTo>
                    <a:pt x="4619" y="9223"/>
                    <a:pt x="4547" y="9281"/>
                    <a:pt x="4391" y="9281"/>
                  </a:cubicBezTo>
                  <a:cubicBezTo>
                    <a:pt x="4235" y="9281"/>
                    <a:pt x="4165" y="9223"/>
                    <a:pt x="4067" y="9140"/>
                  </a:cubicBezTo>
                  <a:cubicBezTo>
                    <a:pt x="3918" y="8998"/>
                    <a:pt x="3731" y="8927"/>
                    <a:pt x="3545" y="8927"/>
                  </a:cubicBezTo>
                  <a:cubicBezTo>
                    <a:pt x="3358" y="8927"/>
                    <a:pt x="3171" y="8998"/>
                    <a:pt x="3023" y="9140"/>
                  </a:cubicBezTo>
                  <a:cubicBezTo>
                    <a:pt x="2925" y="9223"/>
                    <a:pt x="2853" y="9281"/>
                    <a:pt x="2699" y="9281"/>
                  </a:cubicBezTo>
                  <a:cubicBezTo>
                    <a:pt x="2543" y="9281"/>
                    <a:pt x="2471" y="9223"/>
                    <a:pt x="2373" y="9140"/>
                  </a:cubicBezTo>
                  <a:cubicBezTo>
                    <a:pt x="2225" y="8998"/>
                    <a:pt x="2038" y="8927"/>
                    <a:pt x="1851" y="8927"/>
                  </a:cubicBezTo>
                  <a:cubicBezTo>
                    <a:pt x="1664" y="8927"/>
                    <a:pt x="1478" y="8998"/>
                    <a:pt x="1330" y="9140"/>
                  </a:cubicBezTo>
                  <a:cubicBezTo>
                    <a:pt x="1233" y="9223"/>
                    <a:pt x="1161" y="9281"/>
                    <a:pt x="1005" y="9281"/>
                  </a:cubicBezTo>
                  <a:cubicBezTo>
                    <a:pt x="849" y="9281"/>
                    <a:pt x="779" y="9223"/>
                    <a:pt x="681" y="9140"/>
                  </a:cubicBezTo>
                  <a:cubicBezTo>
                    <a:pt x="592" y="9066"/>
                    <a:pt x="485" y="8978"/>
                    <a:pt x="312" y="8942"/>
                  </a:cubicBezTo>
                  <a:lnTo>
                    <a:pt x="312" y="8202"/>
                  </a:lnTo>
                  <a:cubicBezTo>
                    <a:pt x="375" y="8227"/>
                    <a:pt x="425" y="8268"/>
                    <a:pt x="485" y="8317"/>
                  </a:cubicBezTo>
                  <a:cubicBezTo>
                    <a:pt x="633" y="8460"/>
                    <a:pt x="820" y="8531"/>
                    <a:pt x="1007" y="8531"/>
                  </a:cubicBezTo>
                  <a:cubicBezTo>
                    <a:pt x="1194" y="8531"/>
                    <a:pt x="1380" y="8460"/>
                    <a:pt x="1528" y="8317"/>
                  </a:cubicBezTo>
                  <a:cubicBezTo>
                    <a:pt x="1626" y="8235"/>
                    <a:pt x="1698" y="8176"/>
                    <a:pt x="1854" y="8176"/>
                  </a:cubicBezTo>
                  <a:cubicBezTo>
                    <a:pt x="2010" y="8176"/>
                    <a:pt x="2080" y="8235"/>
                    <a:pt x="2178" y="8317"/>
                  </a:cubicBezTo>
                  <a:cubicBezTo>
                    <a:pt x="2327" y="8460"/>
                    <a:pt x="2514" y="8531"/>
                    <a:pt x="2700" y="8531"/>
                  </a:cubicBezTo>
                  <a:cubicBezTo>
                    <a:pt x="2887" y="8531"/>
                    <a:pt x="3073" y="8460"/>
                    <a:pt x="3221" y="8317"/>
                  </a:cubicBezTo>
                  <a:cubicBezTo>
                    <a:pt x="3320" y="8235"/>
                    <a:pt x="3391" y="8176"/>
                    <a:pt x="3546" y="8176"/>
                  </a:cubicBezTo>
                  <a:cubicBezTo>
                    <a:pt x="3701" y="8176"/>
                    <a:pt x="3773" y="8235"/>
                    <a:pt x="3870" y="8317"/>
                  </a:cubicBezTo>
                  <a:cubicBezTo>
                    <a:pt x="4019" y="8460"/>
                    <a:pt x="4206" y="8531"/>
                    <a:pt x="4393" y="8531"/>
                  </a:cubicBezTo>
                  <a:cubicBezTo>
                    <a:pt x="4580" y="8531"/>
                    <a:pt x="4766" y="8460"/>
                    <a:pt x="4914" y="8317"/>
                  </a:cubicBezTo>
                  <a:cubicBezTo>
                    <a:pt x="5012" y="8235"/>
                    <a:pt x="5084" y="8176"/>
                    <a:pt x="5239" y="8176"/>
                  </a:cubicBezTo>
                  <a:cubicBezTo>
                    <a:pt x="5396" y="8176"/>
                    <a:pt x="5466" y="8235"/>
                    <a:pt x="5564" y="8317"/>
                  </a:cubicBezTo>
                  <a:cubicBezTo>
                    <a:pt x="5713" y="8460"/>
                    <a:pt x="5899" y="8531"/>
                    <a:pt x="6086" y="8531"/>
                  </a:cubicBezTo>
                  <a:cubicBezTo>
                    <a:pt x="6273" y="8531"/>
                    <a:pt x="6459" y="8460"/>
                    <a:pt x="6607" y="8317"/>
                  </a:cubicBezTo>
                  <a:cubicBezTo>
                    <a:pt x="6705" y="8235"/>
                    <a:pt x="6776" y="8176"/>
                    <a:pt x="6932" y="8176"/>
                  </a:cubicBezTo>
                  <a:cubicBezTo>
                    <a:pt x="7088" y="8176"/>
                    <a:pt x="7159" y="8235"/>
                    <a:pt x="7256" y="8317"/>
                  </a:cubicBezTo>
                  <a:cubicBezTo>
                    <a:pt x="7405" y="8460"/>
                    <a:pt x="7592" y="8531"/>
                    <a:pt x="7779" y="8531"/>
                  </a:cubicBezTo>
                  <a:cubicBezTo>
                    <a:pt x="7966" y="8531"/>
                    <a:pt x="8152" y="8460"/>
                    <a:pt x="8300" y="8317"/>
                  </a:cubicBezTo>
                  <a:cubicBezTo>
                    <a:pt x="8398" y="8235"/>
                    <a:pt x="8470" y="8176"/>
                    <a:pt x="8625" y="8176"/>
                  </a:cubicBezTo>
                  <a:close/>
                  <a:moveTo>
                    <a:pt x="7436" y="1"/>
                  </a:moveTo>
                  <a:cubicBezTo>
                    <a:pt x="7423" y="1"/>
                    <a:pt x="7409" y="2"/>
                    <a:pt x="7395" y="4"/>
                  </a:cubicBezTo>
                  <a:cubicBezTo>
                    <a:pt x="6797" y="116"/>
                    <a:pt x="6401" y="371"/>
                    <a:pt x="6214" y="759"/>
                  </a:cubicBezTo>
                  <a:cubicBezTo>
                    <a:pt x="5993" y="1221"/>
                    <a:pt x="6087" y="1870"/>
                    <a:pt x="6485" y="2637"/>
                  </a:cubicBezTo>
                  <a:cubicBezTo>
                    <a:pt x="6484" y="2640"/>
                    <a:pt x="6482" y="2642"/>
                    <a:pt x="6480" y="2646"/>
                  </a:cubicBezTo>
                  <a:cubicBezTo>
                    <a:pt x="6077" y="2427"/>
                    <a:pt x="5582" y="2226"/>
                    <a:pt x="5120" y="2226"/>
                  </a:cubicBezTo>
                  <a:cubicBezTo>
                    <a:pt x="4939" y="2226"/>
                    <a:pt x="4764" y="2257"/>
                    <a:pt x="4601" y="2329"/>
                  </a:cubicBezTo>
                  <a:cubicBezTo>
                    <a:pt x="4204" y="2506"/>
                    <a:pt x="3939" y="2901"/>
                    <a:pt x="3816" y="3501"/>
                  </a:cubicBezTo>
                  <a:cubicBezTo>
                    <a:pt x="3798" y="3585"/>
                    <a:pt x="3830" y="3670"/>
                    <a:pt x="3901" y="3722"/>
                  </a:cubicBezTo>
                  <a:cubicBezTo>
                    <a:pt x="3941" y="3752"/>
                    <a:pt x="3987" y="3767"/>
                    <a:pt x="4034" y="3767"/>
                  </a:cubicBezTo>
                  <a:cubicBezTo>
                    <a:pt x="4069" y="3767"/>
                    <a:pt x="4105" y="3758"/>
                    <a:pt x="4138" y="3741"/>
                  </a:cubicBezTo>
                  <a:cubicBezTo>
                    <a:pt x="4363" y="3619"/>
                    <a:pt x="4906" y="3384"/>
                    <a:pt x="5722" y="3384"/>
                  </a:cubicBezTo>
                  <a:cubicBezTo>
                    <a:pt x="5801" y="3384"/>
                    <a:pt x="5882" y="3387"/>
                    <a:pt x="5966" y="3391"/>
                  </a:cubicBezTo>
                  <a:cubicBezTo>
                    <a:pt x="5403" y="3555"/>
                    <a:pt x="4809" y="3847"/>
                    <a:pt x="4583" y="4361"/>
                  </a:cubicBezTo>
                  <a:cubicBezTo>
                    <a:pt x="4408" y="4758"/>
                    <a:pt x="4477" y="5228"/>
                    <a:pt x="4789" y="5755"/>
                  </a:cubicBezTo>
                  <a:cubicBezTo>
                    <a:pt x="4830" y="5823"/>
                    <a:pt x="4903" y="5864"/>
                    <a:pt x="4981" y="5864"/>
                  </a:cubicBezTo>
                  <a:cubicBezTo>
                    <a:pt x="4988" y="5864"/>
                    <a:pt x="4994" y="5864"/>
                    <a:pt x="5000" y="5863"/>
                  </a:cubicBezTo>
                  <a:cubicBezTo>
                    <a:pt x="5086" y="5855"/>
                    <a:pt x="5158" y="5798"/>
                    <a:pt x="5188" y="5717"/>
                  </a:cubicBezTo>
                  <a:cubicBezTo>
                    <a:pt x="5290" y="5430"/>
                    <a:pt x="5622" y="4706"/>
                    <a:pt x="6535" y="4058"/>
                  </a:cubicBezTo>
                  <a:cubicBezTo>
                    <a:pt x="6615" y="4102"/>
                    <a:pt x="6713" y="4126"/>
                    <a:pt x="6810" y="4126"/>
                  </a:cubicBezTo>
                  <a:cubicBezTo>
                    <a:pt x="6866" y="4126"/>
                    <a:pt x="6921" y="4118"/>
                    <a:pt x="6973" y="4102"/>
                  </a:cubicBezTo>
                  <a:lnTo>
                    <a:pt x="6973" y="4102"/>
                  </a:lnTo>
                  <a:cubicBezTo>
                    <a:pt x="7082" y="4994"/>
                    <a:pt x="7027" y="5811"/>
                    <a:pt x="6950" y="6383"/>
                  </a:cubicBezTo>
                  <a:cubicBezTo>
                    <a:pt x="6680" y="6350"/>
                    <a:pt x="6402" y="6333"/>
                    <a:pt x="6122" y="6333"/>
                  </a:cubicBezTo>
                  <a:cubicBezTo>
                    <a:pt x="5545" y="6333"/>
                    <a:pt x="4959" y="6402"/>
                    <a:pt x="4418" y="6532"/>
                  </a:cubicBezTo>
                  <a:cubicBezTo>
                    <a:pt x="4396" y="6464"/>
                    <a:pt x="4357" y="6402"/>
                    <a:pt x="4301" y="6351"/>
                  </a:cubicBezTo>
                  <a:cubicBezTo>
                    <a:pt x="4199" y="6259"/>
                    <a:pt x="4053" y="6209"/>
                    <a:pt x="3897" y="6209"/>
                  </a:cubicBezTo>
                  <a:cubicBezTo>
                    <a:pt x="3838" y="6209"/>
                    <a:pt x="3778" y="6216"/>
                    <a:pt x="3718" y="6230"/>
                  </a:cubicBezTo>
                  <a:cubicBezTo>
                    <a:pt x="3499" y="6284"/>
                    <a:pt x="3322" y="6428"/>
                    <a:pt x="3255" y="6606"/>
                  </a:cubicBezTo>
                  <a:cubicBezTo>
                    <a:pt x="3216" y="6711"/>
                    <a:pt x="3219" y="6821"/>
                    <a:pt x="3261" y="6919"/>
                  </a:cubicBezTo>
                  <a:cubicBezTo>
                    <a:pt x="2681" y="7173"/>
                    <a:pt x="2138" y="7497"/>
                    <a:pt x="1654" y="7896"/>
                  </a:cubicBezTo>
                  <a:cubicBezTo>
                    <a:pt x="1507" y="7935"/>
                    <a:pt x="1411" y="8016"/>
                    <a:pt x="1329" y="8083"/>
                  </a:cubicBezTo>
                  <a:cubicBezTo>
                    <a:pt x="1231" y="8166"/>
                    <a:pt x="1159" y="8224"/>
                    <a:pt x="1004" y="8224"/>
                  </a:cubicBezTo>
                  <a:cubicBezTo>
                    <a:pt x="1003" y="8224"/>
                    <a:pt x="1002" y="8224"/>
                    <a:pt x="1001" y="8224"/>
                  </a:cubicBezTo>
                  <a:cubicBezTo>
                    <a:pt x="684" y="8224"/>
                    <a:pt x="644" y="7915"/>
                    <a:pt x="248" y="7875"/>
                  </a:cubicBezTo>
                  <a:cubicBezTo>
                    <a:pt x="239" y="7874"/>
                    <a:pt x="230" y="7873"/>
                    <a:pt x="222" y="7873"/>
                  </a:cubicBezTo>
                  <a:cubicBezTo>
                    <a:pt x="105" y="7873"/>
                    <a:pt x="1" y="7976"/>
                    <a:pt x="4" y="8094"/>
                  </a:cubicBezTo>
                  <a:lnTo>
                    <a:pt x="4" y="9700"/>
                  </a:lnTo>
                  <a:cubicBezTo>
                    <a:pt x="4" y="10122"/>
                    <a:pt x="348" y="10467"/>
                    <a:pt x="771" y="10467"/>
                  </a:cubicBezTo>
                  <a:lnTo>
                    <a:pt x="1500" y="10467"/>
                  </a:lnTo>
                  <a:cubicBezTo>
                    <a:pt x="1703" y="10460"/>
                    <a:pt x="1703" y="10167"/>
                    <a:pt x="1500" y="10160"/>
                  </a:cubicBezTo>
                  <a:lnTo>
                    <a:pt x="771" y="10160"/>
                  </a:lnTo>
                  <a:cubicBezTo>
                    <a:pt x="517" y="10160"/>
                    <a:pt x="310" y="9954"/>
                    <a:pt x="310" y="9700"/>
                  </a:cubicBezTo>
                  <a:lnTo>
                    <a:pt x="310" y="9259"/>
                  </a:lnTo>
                  <a:cubicBezTo>
                    <a:pt x="373" y="9283"/>
                    <a:pt x="422" y="9324"/>
                    <a:pt x="483" y="9374"/>
                  </a:cubicBezTo>
                  <a:cubicBezTo>
                    <a:pt x="631" y="9516"/>
                    <a:pt x="818" y="9587"/>
                    <a:pt x="1005" y="9587"/>
                  </a:cubicBezTo>
                  <a:cubicBezTo>
                    <a:pt x="1191" y="9587"/>
                    <a:pt x="1378" y="9516"/>
                    <a:pt x="1526" y="9374"/>
                  </a:cubicBezTo>
                  <a:cubicBezTo>
                    <a:pt x="1623" y="9292"/>
                    <a:pt x="1695" y="9233"/>
                    <a:pt x="1850" y="9233"/>
                  </a:cubicBezTo>
                  <a:cubicBezTo>
                    <a:pt x="2007" y="9233"/>
                    <a:pt x="2077" y="9292"/>
                    <a:pt x="2175" y="9374"/>
                  </a:cubicBezTo>
                  <a:cubicBezTo>
                    <a:pt x="2324" y="9516"/>
                    <a:pt x="2510" y="9587"/>
                    <a:pt x="2697" y="9587"/>
                  </a:cubicBezTo>
                  <a:cubicBezTo>
                    <a:pt x="2884" y="9587"/>
                    <a:pt x="3070" y="9516"/>
                    <a:pt x="3218" y="9374"/>
                  </a:cubicBezTo>
                  <a:cubicBezTo>
                    <a:pt x="3316" y="9292"/>
                    <a:pt x="3388" y="9233"/>
                    <a:pt x="3543" y="9233"/>
                  </a:cubicBezTo>
                  <a:cubicBezTo>
                    <a:pt x="3699" y="9233"/>
                    <a:pt x="3770" y="9292"/>
                    <a:pt x="3868" y="9374"/>
                  </a:cubicBezTo>
                  <a:cubicBezTo>
                    <a:pt x="4017" y="9516"/>
                    <a:pt x="4204" y="9587"/>
                    <a:pt x="4390" y="9587"/>
                  </a:cubicBezTo>
                  <a:cubicBezTo>
                    <a:pt x="4577" y="9587"/>
                    <a:pt x="4764" y="9516"/>
                    <a:pt x="4912" y="9374"/>
                  </a:cubicBezTo>
                  <a:cubicBezTo>
                    <a:pt x="5009" y="9292"/>
                    <a:pt x="5081" y="9233"/>
                    <a:pt x="5236" y="9233"/>
                  </a:cubicBezTo>
                  <a:cubicBezTo>
                    <a:pt x="5393" y="9233"/>
                    <a:pt x="5463" y="9292"/>
                    <a:pt x="5561" y="9374"/>
                  </a:cubicBezTo>
                  <a:cubicBezTo>
                    <a:pt x="5709" y="9516"/>
                    <a:pt x="5896" y="9587"/>
                    <a:pt x="6083" y="9587"/>
                  </a:cubicBezTo>
                  <a:cubicBezTo>
                    <a:pt x="6270" y="9587"/>
                    <a:pt x="6456" y="9516"/>
                    <a:pt x="6604" y="9374"/>
                  </a:cubicBezTo>
                  <a:cubicBezTo>
                    <a:pt x="6702" y="9292"/>
                    <a:pt x="6774" y="9233"/>
                    <a:pt x="6929" y="9233"/>
                  </a:cubicBezTo>
                  <a:cubicBezTo>
                    <a:pt x="7085" y="9233"/>
                    <a:pt x="7156" y="9292"/>
                    <a:pt x="7254" y="9374"/>
                  </a:cubicBezTo>
                  <a:cubicBezTo>
                    <a:pt x="7403" y="9516"/>
                    <a:pt x="7590" y="9587"/>
                    <a:pt x="7776" y="9587"/>
                  </a:cubicBezTo>
                  <a:cubicBezTo>
                    <a:pt x="7963" y="9587"/>
                    <a:pt x="8149" y="9516"/>
                    <a:pt x="8298" y="9374"/>
                  </a:cubicBezTo>
                  <a:cubicBezTo>
                    <a:pt x="8395" y="9292"/>
                    <a:pt x="8467" y="9233"/>
                    <a:pt x="8622" y="9233"/>
                  </a:cubicBezTo>
                  <a:cubicBezTo>
                    <a:pt x="8779" y="9233"/>
                    <a:pt x="8849" y="9292"/>
                    <a:pt x="8947" y="9374"/>
                  </a:cubicBezTo>
                  <a:cubicBezTo>
                    <a:pt x="9095" y="9516"/>
                    <a:pt x="9282" y="9587"/>
                    <a:pt x="9469" y="9587"/>
                  </a:cubicBezTo>
                  <a:cubicBezTo>
                    <a:pt x="9655" y="9587"/>
                    <a:pt x="9842" y="9516"/>
                    <a:pt x="9990" y="9374"/>
                  </a:cubicBezTo>
                  <a:cubicBezTo>
                    <a:pt x="10051" y="9324"/>
                    <a:pt x="10099" y="9282"/>
                    <a:pt x="10162" y="9257"/>
                  </a:cubicBezTo>
                  <a:lnTo>
                    <a:pt x="10162" y="9699"/>
                  </a:lnTo>
                  <a:cubicBezTo>
                    <a:pt x="10162" y="9951"/>
                    <a:pt x="9957" y="10159"/>
                    <a:pt x="9702" y="10159"/>
                  </a:cubicBezTo>
                  <a:lnTo>
                    <a:pt x="2242" y="10159"/>
                  </a:lnTo>
                  <a:cubicBezTo>
                    <a:pt x="2038" y="10165"/>
                    <a:pt x="2038" y="10459"/>
                    <a:pt x="2242" y="10466"/>
                  </a:cubicBezTo>
                  <a:lnTo>
                    <a:pt x="9702" y="10466"/>
                  </a:lnTo>
                  <a:cubicBezTo>
                    <a:pt x="10125" y="10466"/>
                    <a:pt x="10469" y="10121"/>
                    <a:pt x="10469" y="9699"/>
                  </a:cubicBezTo>
                  <a:lnTo>
                    <a:pt x="10469" y="8093"/>
                  </a:lnTo>
                  <a:cubicBezTo>
                    <a:pt x="10469" y="8033"/>
                    <a:pt x="10443" y="7973"/>
                    <a:pt x="10396" y="7930"/>
                  </a:cubicBezTo>
                  <a:cubicBezTo>
                    <a:pt x="10355" y="7893"/>
                    <a:pt x="10302" y="7874"/>
                    <a:pt x="10249" y="7874"/>
                  </a:cubicBezTo>
                  <a:cubicBezTo>
                    <a:pt x="10242" y="7874"/>
                    <a:pt x="10234" y="7874"/>
                    <a:pt x="10227" y="7875"/>
                  </a:cubicBezTo>
                  <a:cubicBezTo>
                    <a:pt x="10026" y="7898"/>
                    <a:pt x="9906" y="7992"/>
                    <a:pt x="9810" y="8071"/>
                  </a:cubicBezTo>
                  <a:cubicBezTo>
                    <a:pt x="9609" y="7717"/>
                    <a:pt x="9252" y="7266"/>
                    <a:pt x="8632" y="6912"/>
                  </a:cubicBezTo>
                  <a:cubicBezTo>
                    <a:pt x="8606" y="6699"/>
                    <a:pt x="8411" y="6486"/>
                    <a:pt x="8182" y="6408"/>
                  </a:cubicBezTo>
                  <a:cubicBezTo>
                    <a:pt x="8171" y="5229"/>
                    <a:pt x="7927" y="4335"/>
                    <a:pt x="7745" y="3829"/>
                  </a:cubicBezTo>
                  <a:cubicBezTo>
                    <a:pt x="7759" y="3825"/>
                    <a:pt x="7772" y="3820"/>
                    <a:pt x="7786" y="3815"/>
                  </a:cubicBezTo>
                  <a:cubicBezTo>
                    <a:pt x="8971" y="4288"/>
                    <a:pt x="9492" y="5015"/>
                    <a:pt x="9661" y="5308"/>
                  </a:cubicBezTo>
                  <a:cubicBezTo>
                    <a:pt x="9702" y="5378"/>
                    <a:pt x="9773" y="5419"/>
                    <a:pt x="9851" y="5419"/>
                  </a:cubicBezTo>
                  <a:cubicBezTo>
                    <a:pt x="9859" y="5419"/>
                    <a:pt x="9866" y="5418"/>
                    <a:pt x="9873" y="5418"/>
                  </a:cubicBezTo>
                  <a:cubicBezTo>
                    <a:pt x="9959" y="5410"/>
                    <a:pt x="10032" y="5355"/>
                    <a:pt x="10062" y="5274"/>
                  </a:cubicBezTo>
                  <a:cubicBezTo>
                    <a:pt x="10274" y="4695"/>
                    <a:pt x="10254" y="4220"/>
                    <a:pt x="10006" y="3860"/>
                  </a:cubicBezTo>
                  <a:cubicBezTo>
                    <a:pt x="9628" y="3309"/>
                    <a:pt x="8794" y="3162"/>
                    <a:pt x="8125" y="3140"/>
                  </a:cubicBezTo>
                  <a:cubicBezTo>
                    <a:pt x="8096" y="3035"/>
                    <a:pt x="8037" y="2943"/>
                    <a:pt x="7959" y="2871"/>
                  </a:cubicBezTo>
                  <a:cubicBezTo>
                    <a:pt x="8225" y="2589"/>
                    <a:pt x="8513" y="2352"/>
                    <a:pt x="8818" y="2164"/>
                  </a:cubicBezTo>
                  <a:cubicBezTo>
                    <a:pt x="8889" y="2119"/>
                    <a:pt x="8912" y="2025"/>
                    <a:pt x="8867" y="1952"/>
                  </a:cubicBezTo>
                  <a:cubicBezTo>
                    <a:pt x="8839" y="1906"/>
                    <a:pt x="8789" y="1880"/>
                    <a:pt x="8738" y="1880"/>
                  </a:cubicBezTo>
                  <a:cubicBezTo>
                    <a:pt x="8710" y="1880"/>
                    <a:pt x="8682" y="1888"/>
                    <a:pt x="8657" y="1903"/>
                  </a:cubicBezTo>
                  <a:cubicBezTo>
                    <a:pt x="8302" y="2120"/>
                    <a:pt x="7970" y="2401"/>
                    <a:pt x="7667" y="2734"/>
                  </a:cubicBezTo>
                  <a:cubicBezTo>
                    <a:pt x="7640" y="2730"/>
                    <a:pt x="7611" y="2728"/>
                    <a:pt x="7582" y="2728"/>
                  </a:cubicBezTo>
                  <a:cubicBezTo>
                    <a:pt x="7567" y="2728"/>
                    <a:pt x="7551" y="2728"/>
                    <a:pt x="7536" y="2730"/>
                  </a:cubicBezTo>
                  <a:cubicBezTo>
                    <a:pt x="7536" y="2729"/>
                    <a:pt x="7536" y="2729"/>
                    <a:pt x="7535" y="2728"/>
                  </a:cubicBezTo>
                  <a:cubicBezTo>
                    <a:pt x="7713" y="2227"/>
                    <a:pt x="8090" y="1399"/>
                    <a:pt x="8675" y="1236"/>
                  </a:cubicBezTo>
                  <a:cubicBezTo>
                    <a:pt x="8746" y="1216"/>
                    <a:pt x="8818" y="1206"/>
                    <a:pt x="8892" y="1206"/>
                  </a:cubicBezTo>
                  <a:cubicBezTo>
                    <a:pt x="9117" y="1206"/>
                    <a:pt x="9360" y="1298"/>
                    <a:pt x="9618" y="1481"/>
                  </a:cubicBezTo>
                  <a:cubicBezTo>
                    <a:pt x="9534" y="1503"/>
                    <a:pt x="9436" y="1533"/>
                    <a:pt x="9327" y="1573"/>
                  </a:cubicBezTo>
                  <a:cubicBezTo>
                    <a:pt x="9159" y="1642"/>
                    <a:pt x="9224" y="1871"/>
                    <a:pt x="9379" y="1871"/>
                  </a:cubicBezTo>
                  <a:cubicBezTo>
                    <a:pt x="9397" y="1871"/>
                    <a:pt x="9415" y="1868"/>
                    <a:pt x="9435" y="1862"/>
                  </a:cubicBezTo>
                  <a:cubicBezTo>
                    <a:pt x="9618" y="1794"/>
                    <a:pt x="9765" y="1759"/>
                    <a:pt x="9856" y="1742"/>
                  </a:cubicBezTo>
                  <a:cubicBezTo>
                    <a:pt x="9941" y="1726"/>
                    <a:pt x="10008" y="1663"/>
                    <a:pt x="10030" y="1578"/>
                  </a:cubicBezTo>
                  <a:cubicBezTo>
                    <a:pt x="10051" y="1493"/>
                    <a:pt x="10023" y="1408"/>
                    <a:pt x="9956" y="1352"/>
                  </a:cubicBezTo>
                  <a:cubicBezTo>
                    <a:pt x="9587" y="1051"/>
                    <a:pt x="9231" y="899"/>
                    <a:pt x="8894" y="899"/>
                  </a:cubicBezTo>
                  <a:cubicBezTo>
                    <a:pt x="8792" y="899"/>
                    <a:pt x="8692" y="912"/>
                    <a:pt x="8594" y="940"/>
                  </a:cubicBezTo>
                  <a:cubicBezTo>
                    <a:pt x="7970" y="1116"/>
                    <a:pt x="7562" y="1816"/>
                    <a:pt x="7313" y="2447"/>
                  </a:cubicBezTo>
                  <a:cubicBezTo>
                    <a:pt x="7297" y="2436"/>
                    <a:pt x="7281" y="2427"/>
                    <a:pt x="7266" y="2418"/>
                  </a:cubicBezTo>
                  <a:cubicBezTo>
                    <a:pt x="7157" y="1314"/>
                    <a:pt x="7483" y="591"/>
                    <a:pt x="7628" y="330"/>
                  </a:cubicBezTo>
                  <a:cubicBezTo>
                    <a:pt x="7672" y="255"/>
                    <a:pt x="7666" y="163"/>
                    <a:pt x="7615" y="93"/>
                  </a:cubicBezTo>
                  <a:cubicBezTo>
                    <a:pt x="7572" y="34"/>
                    <a:pt x="7506" y="1"/>
                    <a:pt x="7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11104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4">
            <a:extLst>
              <a:ext uri="{FF2B5EF4-FFF2-40B4-BE49-F238E27FC236}">
                <a16:creationId xmlns:a16="http://schemas.microsoft.com/office/drawing/2014/main" id="{8B74341D-B017-33D3-3A32-3F098384E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Uczenie przez wzmacnianie kontra nadzorowane</a:t>
            </a:r>
          </a:p>
        </p:txBody>
      </p:sp>
      <p:graphicFrame>
        <p:nvGraphicFramePr>
          <p:cNvPr id="9" name="Tabela 9">
            <a:extLst>
              <a:ext uri="{FF2B5EF4-FFF2-40B4-BE49-F238E27FC236}">
                <a16:creationId xmlns:a16="http://schemas.microsoft.com/office/drawing/2014/main" id="{0C00DA49-5924-F071-0701-74A8F0A550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149381"/>
              </p:ext>
            </p:extLst>
          </p:nvPr>
        </p:nvGraphicFramePr>
        <p:xfrm>
          <a:off x="1524000" y="2160121"/>
          <a:ext cx="6096000" cy="198628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{E93BB90C-C7DE-430D-A94E-3D4B883DD27E}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174706577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0870722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l-PL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aloo 2" panose="020B0604020202020204" charset="-18"/>
                          <a:cs typeface="Baloo 2" panose="020B0604020202020204" charset="-18"/>
                        </a:rPr>
                        <a:t>Uczenie przez wzmacnianie</a:t>
                      </a:r>
                    </a:p>
                  </a:txBody>
                  <a:tcPr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1800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aloo 2" panose="020B0604020202020204" charset="-18"/>
                          <a:cs typeface="Baloo 2" panose="020B0604020202020204" charset="-18"/>
                        </a:rPr>
                        <a:t>Uczenie nadzorowane</a:t>
                      </a:r>
                    </a:p>
                  </a:txBody>
                  <a:tcPr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7380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1100" dirty="0">
                          <a:solidFill>
                            <a:schemeClr val="tx1"/>
                          </a:solidFill>
                          <a:latin typeface="Baloo 2" panose="020B0604020202020204" charset="-18"/>
                          <a:cs typeface="Baloo 2" panose="020B0604020202020204" charset="-18"/>
                        </a:rPr>
                        <a:t>Nauka na własnych doświadczeniach (metoda prób i błędów) ocenianych nagrodą od środowiska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100" dirty="0">
                          <a:solidFill>
                            <a:schemeClr val="tx1"/>
                          </a:solidFill>
                          <a:latin typeface="Baloo 2" panose="020B0604020202020204" charset="-18"/>
                          <a:cs typeface="Baloo 2" panose="020B0604020202020204" charset="-18"/>
                        </a:rPr>
                        <a:t>Nauka na podanym zestawie danych i ich prawidłowych wyników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4080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1100" dirty="0">
                          <a:solidFill>
                            <a:schemeClr val="tx1"/>
                          </a:solidFill>
                          <a:latin typeface="Baloo 2" panose="020B0604020202020204" charset="-18"/>
                          <a:cs typeface="Baloo 2" panose="020B0604020202020204" charset="-18"/>
                        </a:rPr>
                        <a:t>Decyzja opiera się na aktualnym stanie i poprzednich doświadczeniach, nieraz zależnych od siebie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100" dirty="0">
                          <a:solidFill>
                            <a:schemeClr val="tx1"/>
                          </a:solidFill>
                          <a:latin typeface="Baloo 2" panose="020B0604020202020204" charset="-18"/>
                          <a:cs typeface="Baloo 2" panose="020B0604020202020204" charset="-18"/>
                        </a:rPr>
                        <a:t>Decyzja oparta na nauczonej bazie danych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377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1100" dirty="0">
                          <a:solidFill>
                            <a:schemeClr val="tx1"/>
                          </a:solidFill>
                          <a:latin typeface="Baloo 2" panose="020B0604020202020204" charset="-18"/>
                          <a:cs typeface="Baloo 2" panose="020B0604020202020204" charset="-18"/>
                        </a:rPr>
                        <a:t>Decyzje zależne od siebie i prowadzące jedna do drugiej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100" dirty="0">
                          <a:solidFill>
                            <a:schemeClr val="tx1"/>
                          </a:solidFill>
                          <a:latin typeface="Baloo 2" panose="020B0604020202020204" charset="-18"/>
                          <a:cs typeface="Baloo 2" panose="020B0604020202020204" charset="-18"/>
                        </a:rPr>
                        <a:t>Decyzje niezależne od siebie nawzajem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0289834"/>
                  </a:ext>
                </a:extLst>
              </a:tr>
            </a:tbl>
          </a:graphicData>
        </a:graphic>
      </p:graphicFrame>
      <p:grpSp>
        <p:nvGrpSpPr>
          <p:cNvPr id="10" name="Google Shape;35809;p83">
            <a:extLst>
              <a:ext uri="{FF2B5EF4-FFF2-40B4-BE49-F238E27FC236}">
                <a16:creationId xmlns:a16="http://schemas.microsoft.com/office/drawing/2014/main" id="{776E3B58-3C4B-D2CC-24C2-9C9120D8F079}"/>
              </a:ext>
            </a:extLst>
          </p:cNvPr>
          <p:cNvGrpSpPr/>
          <p:nvPr/>
        </p:nvGrpSpPr>
        <p:grpSpPr>
          <a:xfrm>
            <a:off x="920091" y="1376560"/>
            <a:ext cx="820598" cy="658703"/>
            <a:chOff x="4767175" y="819975"/>
            <a:chExt cx="274725" cy="220525"/>
          </a:xfrm>
        </p:grpSpPr>
        <p:sp>
          <p:nvSpPr>
            <p:cNvPr id="11" name="Google Shape;35810;p83">
              <a:extLst>
                <a:ext uri="{FF2B5EF4-FFF2-40B4-BE49-F238E27FC236}">
                  <a16:creationId xmlns:a16="http://schemas.microsoft.com/office/drawing/2014/main" id="{D9202D18-4839-69B8-D700-956937E7CC65}"/>
                </a:ext>
              </a:extLst>
            </p:cNvPr>
            <p:cNvSpPr/>
            <p:nvPr/>
          </p:nvSpPr>
          <p:spPr>
            <a:xfrm>
              <a:off x="4767175" y="819975"/>
              <a:ext cx="181275" cy="178875"/>
            </a:xfrm>
            <a:custGeom>
              <a:avLst/>
              <a:gdLst/>
              <a:ahLst/>
              <a:cxnLst/>
              <a:rect l="l" t="t" r="r" b="b"/>
              <a:pathLst>
                <a:path w="7251" h="7155" extrusionOk="0">
                  <a:moveTo>
                    <a:pt x="3338" y="324"/>
                  </a:moveTo>
                  <a:cubicBezTo>
                    <a:pt x="3705" y="324"/>
                    <a:pt x="4005" y="626"/>
                    <a:pt x="4005" y="997"/>
                  </a:cubicBezTo>
                  <a:lnTo>
                    <a:pt x="4005" y="1798"/>
                  </a:lnTo>
                  <a:cubicBezTo>
                    <a:pt x="4005" y="2170"/>
                    <a:pt x="3705" y="2471"/>
                    <a:pt x="3338" y="2471"/>
                  </a:cubicBezTo>
                  <a:lnTo>
                    <a:pt x="2806" y="2471"/>
                  </a:lnTo>
                  <a:cubicBezTo>
                    <a:pt x="2735" y="2471"/>
                    <a:pt x="2667" y="2509"/>
                    <a:pt x="2631" y="2570"/>
                  </a:cubicBezTo>
                  <a:cubicBezTo>
                    <a:pt x="2541" y="2717"/>
                    <a:pt x="2422" y="2822"/>
                    <a:pt x="2311" y="2893"/>
                  </a:cubicBezTo>
                  <a:lnTo>
                    <a:pt x="2342" y="2708"/>
                  </a:lnTo>
                  <a:cubicBezTo>
                    <a:pt x="2351" y="2648"/>
                    <a:pt x="2333" y="2588"/>
                    <a:pt x="2295" y="2543"/>
                  </a:cubicBezTo>
                  <a:cubicBezTo>
                    <a:pt x="2255" y="2497"/>
                    <a:pt x="2198" y="2471"/>
                    <a:pt x="2138" y="2471"/>
                  </a:cubicBezTo>
                  <a:lnTo>
                    <a:pt x="1903" y="2471"/>
                  </a:lnTo>
                  <a:cubicBezTo>
                    <a:pt x="1535" y="2471"/>
                    <a:pt x="1237" y="2168"/>
                    <a:pt x="1237" y="1798"/>
                  </a:cubicBezTo>
                  <a:lnTo>
                    <a:pt x="1237" y="997"/>
                  </a:lnTo>
                  <a:cubicBezTo>
                    <a:pt x="1237" y="625"/>
                    <a:pt x="1535" y="324"/>
                    <a:pt x="1903" y="324"/>
                  </a:cubicBezTo>
                  <a:close/>
                  <a:moveTo>
                    <a:pt x="1900" y="0"/>
                  </a:moveTo>
                  <a:cubicBezTo>
                    <a:pt x="1356" y="0"/>
                    <a:pt x="912" y="447"/>
                    <a:pt x="912" y="996"/>
                  </a:cubicBezTo>
                  <a:lnTo>
                    <a:pt x="912" y="1502"/>
                  </a:lnTo>
                  <a:lnTo>
                    <a:pt x="459" y="1502"/>
                  </a:lnTo>
                  <a:cubicBezTo>
                    <a:pt x="207" y="1502"/>
                    <a:pt x="0" y="1708"/>
                    <a:pt x="0" y="1961"/>
                  </a:cubicBezTo>
                  <a:lnTo>
                    <a:pt x="0" y="6993"/>
                  </a:lnTo>
                  <a:cubicBezTo>
                    <a:pt x="3" y="7083"/>
                    <a:pt x="74" y="7155"/>
                    <a:pt x="165" y="7155"/>
                  </a:cubicBezTo>
                  <a:cubicBezTo>
                    <a:pt x="254" y="7155"/>
                    <a:pt x="325" y="7083"/>
                    <a:pt x="325" y="6994"/>
                  </a:cubicBezTo>
                  <a:lnTo>
                    <a:pt x="325" y="1962"/>
                  </a:lnTo>
                  <a:cubicBezTo>
                    <a:pt x="325" y="1887"/>
                    <a:pt x="386" y="1825"/>
                    <a:pt x="462" y="1825"/>
                  </a:cubicBezTo>
                  <a:lnTo>
                    <a:pt x="916" y="1825"/>
                  </a:lnTo>
                  <a:cubicBezTo>
                    <a:pt x="930" y="2362"/>
                    <a:pt x="1367" y="2795"/>
                    <a:pt x="1903" y="2795"/>
                  </a:cubicBezTo>
                  <a:lnTo>
                    <a:pt x="2001" y="2795"/>
                  </a:lnTo>
                  <a:lnTo>
                    <a:pt x="1967" y="3002"/>
                  </a:lnTo>
                  <a:cubicBezTo>
                    <a:pt x="1952" y="3092"/>
                    <a:pt x="1989" y="3182"/>
                    <a:pt x="2061" y="3235"/>
                  </a:cubicBezTo>
                  <a:cubicBezTo>
                    <a:pt x="2104" y="3268"/>
                    <a:pt x="2155" y="3284"/>
                    <a:pt x="2206" y="3284"/>
                  </a:cubicBezTo>
                  <a:cubicBezTo>
                    <a:pt x="2241" y="3284"/>
                    <a:pt x="2276" y="3276"/>
                    <a:pt x="2309" y="3260"/>
                  </a:cubicBezTo>
                  <a:cubicBezTo>
                    <a:pt x="2474" y="3182"/>
                    <a:pt x="2701" y="3039"/>
                    <a:pt x="2869" y="2793"/>
                  </a:cubicBezTo>
                  <a:lnTo>
                    <a:pt x="3337" y="2793"/>
                  </a:lnTo>
                  <a:cubicBezTo>
                    <a:pt x="3872" y="2793"/>
                    <a:pt x="4309" y="2362"/>
                    <a:pt x="4324" y="1824"/>
                  </a:cubicBezTo>
                  <a:lnTo>
                    <a:pt x="7038" y="1824"/>
                  </a:lnTo>
                  <a:cubicBezTo>
                    <a:pt x="7251" y="1816"/>
                    <a:pt x="7251" y="1510"/>
                    <a:pt x="7038" y="1502"/>
                  </a:cubicBezTo>
                  <a:lnTo>
                    <a:pt x="4324" y="1502"/>
                  </a:lnTo>
                  <a:lnTo>
                    <a:pt x="4324" y="996"/>
                  </a:lnTo>
                  <a:cubicBezTo>
                    <a:pt x="4324" y="447"/>
                    <a:pt x="3881" y="0"/>
                    <a:pt x="3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811;p83">
              <a:extLst>
                <a:ext uri="{FF2B5EF4-FFF2-40B4-BE49-F238E27FC236}">
                  <a16:creationId xmlns:a16="http://schemas.microsoft.com/office/drawing/2014/main" id="{DC421E3A-13CE-7A44-C3B6-4B1D15EE5B76}"/>
                </a:ext>
              </a:extLst>
            </p:cNvPr>
            <p:cNvSpPr/>
            <p:nvPr/>
          </p:nvSpPr>
          <p:spPr>
            <a:xfrm>
              <a:off x="4767250" y="857525"/>
              <a:ext cx="274650" cy="182975"/>
            </a:xfrm>
            <a:custGeom>
              <a:avLst/>
              <a:gdLst/>
              <a:ahLst/>
              <a:cxnLst/>
              <a:rect l="l" t="t" r="r" b="b"/>
              <a:pathLst>
                <a:path w="10986" h="7319" extrusionOk="0">
                  <a:moveTo>
                    <a:pt x="7810" y="1"/>
                  </a:moveTo>
                  <a:cubicBezTo>
                    <a:pt x="7597" y="9"/>
                    <a:pt x="7597" y="316"/>
                    <a:pt x="7810" y="323"/>
                  </a:cubicBezTo>
                  <a:lnTo>
                    <a:pt x="10664" y="323"/>
                  </a:lnTo>
                  <a:lnTo>
                    <a:pt x="10664" y="901"/>
                  </a:lnTo>
                  <a:lnTo>
                    <a:pt x="8690" y="901"/>
                  </a:lnTo>
                  <a:cubicBezTo>
                    <a:pt x="8405" y="901"/>
                    <a:pt x="8171" y="1135"/>
                    <a:pt x="8171" y="1420"/>
                  </a:cubicBezTo>
                  <a:lnTo>
                    <a:pt x="8171" y="5899"/>
                  </a:lnTo>
                  <a:cubicBezTo>
                    <a:pt x="8171" y="6185"/>
                    <a:pt x="8405" y="6418"/>
                    <a:pt x="8690" y="6418"/>
                  </a:cubicBezTo>
                  <a:lnTo>
                    <a:pt x="10664" y="6418"/>
                  </a:lnTo>
                  <a:lnTo>
                    <a:pt x="10664" y="6996"/>
                  </a:lnTo>
                  <a:lnTo>
                    <a:pt x="459" y="6996"/>
                  </a:lnTo>
                  <a:cubicBezTo>
                    <a:pt x="383" y="6996"/>
                    <a:pt x="322" y="6934"/>
                    <a:pt x="322" y="6859"/>
                  </a:cubicBezTo>
                  <a:lnTo>
                    <a:pt x="322" y="6251"/>
                  </a:lnTo>
                  <a:cubicBezTo>
                    <a:pt x="318" y="6145"/>
                    <a:pt x="240" y="6092"/>
                    <a:pt x="161" y="6092"/>
                  </a:cubicBezTo>
                  <a:cubicBezTo>
                    <a:pt x="83" y="6092"/>
                    <a:pt x="4" y="6145"/>
                    <a:pt x="0" y="6251"/>
                  </a:cubicBezTo>
                  <a:lnTo>
                    <a:pt x="0" y="6859"/>
                  </a:lnTo>
                  <a:cubicBezTo>
                    <a:pt x="0" y="7112"/>
                    <a:pt x="206" y="7318"/>
                    <a:pt x="459" y="7318"/>
                  </a:cubicBezTo>
                  <a:lnTo>
                    <a:pt x="10718" y="7318"/>
                  </a:lnTo>
                  <a:cubicBezTo>
                    <a:pt x="10865" y="7318"/>
                    <a:pt x="10985" y="7198"/>
                    <a:pt x="10985" y="7051"/>
                  </a:cubicBezTo>
                  <a:lnTo>
                    <a:pt x="10985" y="6364"/>
                  </a:lnTo>
                  <a:cubicBezTo>
                    <a:pt x="10985" y="6216"/>
                    <a:pt x="10865" y="6096"/>
                    <a:pt x="10718" y="6096"/>
                  </a:cubicBezTo>
                  <a:lnTo>
                    <a:pt x="8690" y="6096"/>
                  </a:lnTo>
                  <a:cubicBezTo>
                    <a:pt x="8582" y="6096"/>
                    <a:pt x="8494" y="6008"/>
                    <a:pt x="8494" y="5899"/>
                  </a:cubicBezTo>
                  <a:lnTo>
                    <a:pt x="8494" y="1420"/>
                  </a:lnTo>
                  <a:cubicBezTo>
                    <a:pt x="8494" y="1312"/>
                    <a:pt x="8582" y="1224"/>
                    <a:pt x="8690" y="1224"/>
                  </a:cubicBezTo>
                  <a:lnTo>
                    <a:pt x="10718" y="1224"/>
                  </a:lnTo>
                  <a:cubicBezTo>
                    <a:pt x="10865" y="1224"/>
                    <a:pt x="10985" y="1104"/>
                    <a:pt x="10985" y="956"/>
                  </a:cubicBezTo>
                  <a:lnTo>
                    <a:pt x="10985" y="269"/>
                  </a:lnTo>
                  <a:cubicBezTo>
                    <a:pt x="10985" y="121"/>
                    <a:pt x="10865" y="1"/>
                    <a:pt x="107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5812;p83">
              <a:extLst>
                <a:ext uri="{FF2B5EF4-FFF2-40B4-BE49-F238E27FC236}">
                  <a16:creationId xmlns:a16="http://schemas.microsoft.com/office/drawing/2014/main" id="{D577369B-451F-81D6-652A-E1E418007A08}"/>
                </a:ext>
              </a:extLst>
            </p:cNvPr>
            <p:cNvSpPr/>
            <p:nvPr/>
          </p:nvSpPr>
          <p:spPr>
            <a:xfrm>
              <a:off x="4780025" y="901675"/>
              <a:ext cx="172250" cy="101550"/>
            </a:xfrm>
            <a:custGeom>
              <a:avLst/>
              <a:gdLst/>
              <a:ahLst/>
              <a:cxnLst/>
              <a:rect l="l" t="t" r="r" b="b"/>
              <a:pathLst>
                <a:path w="6890" h="4062" extrusionOk="0">
                  <a:moveTo>
                    <a:pt x="4694" y="324"/>
                  </a:moveTo>
                  <a:cubicBezTo>
                    <a:pt x="4843" y="324"/>
                    <a:pt x="5002" y="351"/>
                    <a:pt x="5171" y="418"/>
                  </a:cubicBezTo>
                  <a:cubicBezTo>
                    <a:pt x="5103" y="558"/>
                    <a:pt x="4975" y="768"/>
                    <a:pt x="4754" y="942"/>
                  </a:cubicBezTo>
                  <a:cubicBezTo>
                    <a:pt x="4729" y="962"/>
                    <a:pt x="4704" y="979"/>
                    <a:pt x="4677" y="994"/>
                  </a:cubicBezTo>
                  <a:cubicBezTo>
                    <a:pt x="4432" y="851"/>
                    <a:pt x="4165" y="715"/>
                    <a:pt x="3877" y="612"/>
                  </a:cubicBezTo>
                  <a:cubicBezTo>
                    <a:pt x="4081" y="463"/>
                    <a:pt x="4360" y="324"/>
                    <a:pt x="4694" y="324"/>
                  </a:cubicBezTo>
                  <a:close/>
                  <a:moveTo>
                    <a:pt x="6539" y="861"/>
                  </a:moveTo>
                  <a:lnTo>
                    <a:pt x="6539" y="861"/>
                  </a:lnTo>
                  <a:cubicBezTo>
                    <a:pt x="6540" y="1006"/>
                    <a:pt x="6522" y="1260"/>
                    <a:pt x="6403" y="1516"/>
                  </a:cubicBezTo>
                  <a:cubicBezTo>
                    <a:pt x="6332" y="1668"/>
                    <a:pt x="6202" y="1780"/>
                    <a:pt x="6044" y="1828"/>
                  </a:cubicBezTo>
                  <a:cubicBezTo>
                    <a:pt x="6035" y="1823"/>
                    <a:pt x="6024" y="1818"/>
                    <a:pt x="6014" y="1814"/>
                  </a:cubicBezTo>
                  <a:cubicBezTo>
                    <a:pt x="5872" y="1760"/>
                    <a:pt x="5705" y="1657"/>
                    <a:pt x="5516" y="1534"/>
                  </a:cubicBezTo>
                  <a:cubicBezTo>
                    <a:pt x="5693" y="1231"/>
                    <a:pt x="6003" y="910"/>
                    <a:pt x="6539" y="861"/>
                  </a:cubicBezTo>
                  <a:close/>
                  <a:moveTo>
                    <a:pt x="6043" y="2200"/>
                  </a:moveTo>
                  <a:cubicBezTo>
                    <a:pt x="6201" y="2249"/>
                    <a:pt x="6331" y="2360"/>
                    <a:pt x="6402" y="2512"/>
                  </a:cubicBezTo>
                  <a:cubicBezTo>
                    <a:pt x="6522" y="2771"/>
                    <a:pt x="6540" y="3023"/>
                    <a:pt x="6538" y="3168"/>
                  </a:cubicBezTo>
                  <a:cubicBezTo>
                    <a:pt x="6001" y="3118"/>
                    <a:pt x="5690" y="2797"/>
                    <a:pt x="5515" y="2495"/>
                  </a:cubicBezTo>
                  <a:cubicBezTo>
                    <a:pt x="5704" y="2371"/>
                    <a:pt x="5871" y="2270"/>
                    <a:pt x="6013" y="2214"/>
                  </a:cubicBezTo>
                  <a:cubicBezTo>
                    <a:pt x="6023" y="2210"/>
                    <a:pt x="6034" y="2205"/>
                    <a:pt x="6043" y="2200"/>
                  </a:cubicBezTo>
                  <a:close/>
                  <a:moveTo>
                    <a:pt x="1592" y="1050"/>
                  </a:moveTo>
                  <a:cubicBezTo>
                    <a:pt x="1884" y="1426"/>
                    <a:pt x="2192" y="2086"/>
                    <a:pt x="2150" y="3187"/>
                  </a:cubicBezTo>
                  <a:cubicBezTo>
                    <a:pt x="1311" y="2962"/>
                    <a:pt x="679" y="2395"/>
                    <a:pt x="413" y="2120"/>
                  </a:cubicBezTo>
                  <a:cubicBezTo>
                    <a:pt x="353" y="2061"/>
                    <a:pt x="353" y="1966"/>
                    <a:pt x="413" y="1908"/>
                  </a:cubicBezTo>
                  <a:cubicBezTo>
                    <a:pt x="616" y="1699"/>
                    <a:pt x="1032" y="1318"/>
                    <a:pt x="1592" y="1050"/>
                  </a:cubicBezTo>
                  <a:close/>
                  <a:moveTo>
                    <a:pt x="3533" y="839"/>
                  </a:moveTo>
                  <a:lnTo>
                    <a:pt x="3533" y="839"/>
                  </a:lnTo>
                  <a:cubicBezTo>
                    <a:pt x="4381" y="1068"/>
                    <a:pt x="5002" y="1624"/>
                    <a:pt x="5685" y="2016"/>
                  </a:cubicBezTo>
                  <a:cubicBezTo>
                    <a:pt x="4928" y="2450"/>
                    <a:pt x="4240" y="3086"/>
                    <a:pt x="3261" y="3249"/>
                  </a:cubicBezTo>
                  <a:cubicBezTo>
                    <a:pt x="3410" y="2709"/>
                    <a:pt x="3630" y="1724"/>
                    <a:pt x="3533" y="839"/>
                  </a:cubicBezTo>
                  <a:close/>
                  <a:moveTo>
                    <a:pt x="2856" y="743"/>
                  </a:moveTo>
                  <a:cubicBezTo>
                    <a:pt x="2971" y="743"/>
                    <a:pt x="3086" y="752"/>
                    <a:pt x="3197" y="768"/>
                  </a:cubicBezTo>
                  <a:cubicBezTo>
                    <a:pt x="3330" y="1692"/>
                    <a:pt x="3063" y="2779"/>
                    <a:pt x="2915" y="3280"/>
                  </a:cubicBezTo>
                  <a:cubicBezTo>
                    <a:pt x="2889" y="3282"/>
                    <a:pt x="2862" y="3283"/>
                    <a:pt x="2834" y="3283"/>
                  </a:cubicBezTo>
                  <a:cubicBezTo>
                    <a:pt x="2821" y="3283"/>
                    <a:pt x="2807" y="3283"/>
                    <a:pt x="2793" y="3283"/>
                  </a:cubicBezTo>
                  <a:cubicBezTo>
                    <a:pt x="2682" y="3280"/>
                    <a:pt x="2574" y="3269"/>
                    <a:pt x="2468" y="3254"/>
                  </a:cubicBezTo>
                  <a:cubicBezTo>
                    <a:pt x="2523" y="2089"/>
                    <a:pt x="2211" y="1357"/>
                    <a:pt x="1895" y="919"/>
                  </a:cubicBezTo>
                  <a:cubicBezTo>
                    <a:pt x="2169" y="819"/>
                    <a:pt x="2470" y="753"/>
                    <a:pt x="2792" y="744"/>
                  </a:cubicBezTo>
                  <a:cubicBezTo>
                    <a:pt x="2813" y="744"/>
                    <a:pt x="2835" y="743"/>
                    <a:pt x="2856" y="743"/>
                  </a:cubicBezTo>
                  <a:close/>
                  <a:moveTo>
                    <a:pt x="4467" y="3153"/>
                  </a:moveTo>
                  <a:cubicBezTo>
                    <a:pt x="4635" y="3216"/>
                    <a:pt x="4776" y="3258"/>
                    <a:pt x="4884" y="3285"/>
                  </a:cubicBezTo>
                  <a:cubicBezTo>
                    <a:pt x="4715" y="3473"/>
                    <a:pt x="4428" y="3723"/>
                    <a:pt x="4077" y="3741"/>
                  </a:cubicBezTo>
                  <a:cubicBezTo>
                    <a:pt x="4066" y="3741"/>
                    <a:pt x="4056" y="3742"/>
                    <a:pt x="4045" y="3742"/>
                  </a:cubicBezTo>
                  <a:cubicBezTo>
                    <a:pt x="3856" y="3742"/>
                    <a:pt x="3665" y="3672"/>
                    <a:pt x="3476" y="3534"/>
                  </a:cubicBezTo>
                  <a:cubicBezTo>
                    <a:pt x="3835" y="3455"/>
                    <a:pt x="4166" y="3314"/>
                    <a:pt x="4467" y="3153"/>
                  </a:cubicBezTo>
                  <a:close/>
                  <a:moveTo>
                    <a:pt x="4697" y="0"/>
                  </a:moveTo>
                  <a:cubicBezTo>
                    <a:pt x="4144" y="0"/>
                    <a:pt x="3718" y="305"/>
                    <a:pt x="3503" y="499"/>
                  </a:cubicBezTo>
                  <a:cubicBezTo>
                    <a:pt x="3293" y="450"/>
                    <a:pt x="3073" y="422"/>
                    <a:pt x="2844" y="422"/>
                  </a:cubicBezTo>
                  <a:cubicBezTo>
                    <a:pt x="2824" y="422"/>
                    <a:pt x="2804" y="422"/>
                    <a:pt x="2784" y="423"/>
                  </a:cubicBezTo>
                  <a:cubicBezTo>
                    <a:pt x="1557" y="451"/>
                    <a:pt x="628" y="1223"/>
                    <a:pt x="181" y="1682"/>
                  </a:cubicBezTo>
                  <a:cubicBezTo>
                    <a:pt x="1" y="1868"/>
                    <a:pt x="1" y="2158"/>
                    <a:pt x="181" y="2345"/>
                  </a:cubicBezTo>
                  <a:cubicBezTo>
                    <a:pt x="628" y="2803"/>
                    <a:pt x="1557" y="3575"/>
                    <a:pt x="2784" y="3603"/>
                  </a:cubicBezTo>
                  <a:cubicBezTo>
                    <a:pt x="2808" y="3604"/>
                    <a:pt x="2832" y="3604"/>
                    <a:pt x="2856" y="3604"/>
                  </a:cubicBezTo>
                  <a:cubicBezTo>
                    <a:pt x="2923" y="3604"/>
                    <a:pt x="2989" y="3601"/>
                    <a:pt x="3056" y="3596"/>
                  </a:cubicBezTo>
                  <a:cubicBezTo>
                    <a:pt x="3371" y="3905"/>
                    <a:pt x="3701" y="4061"/>
                    <a:pt x="4040" y="4061"/>
                  </a:cubicBezTo>
                  <a:cubicBezTo>
                    <a:pt x="4057" y="4061"/>
                    <a:pt x="4075" y="4061"/>
                    <a:pt x="4093" y="4060"/>
                  </a:cubicBezTo>
                  <a:cubicBezTo>
                    <a:pt x="4616" y="4035"/>
                    <a:pt x="5007" y="3645"/>
                    <a:pt x="5194" y="3414"/>
                  </a:cubicBezTo>
                  <a:cubicBezTo>
                    <a:pt x="5318" y="3267"/>
                    <a:pt x="5234" y="3028"/>
                    <a:pt x="5045" y="2991"/>
                  </a:cubicBezTo>
                  <a:cubicBezTo>
                    <a:pt x="4991" y="2979"/>
                    <a:pt x="4922" y="2961"/>
                    <a:pt x="4839" y="2937"/>
                  </a:cubicBezTo>
                  <a:cubicBezTo>
                    <a:pt x="4984" y="2847"/>
                    <a:pt x="5120" y="2757"/>
                    <a:pt x="5247" y="2672"/>
                  </a:cubicBezTo>
                  <a:cubicBezTo>
                    <a:pt x="5474" y="3054"/>
                    <a:pt x="5883" y="3461"/>
                    <a:pt x="6600" y="3493"/>
                  </a:cubicBezTo>
                  <a:cubicBezTo>
                    <a:pt x="6604" y="3493"/>
                    <a:pt x="6608" y="3493"/>
                    <a:pt x="6612" y="3493"/>
                  </a:cubicBezTo>
                  <a:cubicBezTo>
                    <a:pt x="6738" y="3493"/>
                    <a:pt x="6847" y="3395"/>
                    <a:pt x="6856" y="3266"/>
                  </a:cubicBezTo>
                  <a:cubicBezTo>
                    <a:pt x="6868" y="3090"/>
                    <a:pt x="6864" y="2741"/>
                    <a:pt x="6695" y="2375"/>
                  </a:cubicBezTo>
                  <a:cubicBezTo>
                    <a:pt x="6626" y="2228"/>
                    <a:pt x="6520" y="2104"/>
                    <a:pt x="6389" y="2012"/>
                  </a:cubicBezTo>
                  <a:cubicBezTo>
                    <a:pt x="6796" y="1762"/>
                    <a:pt x="6889" y="1039"/>
                    <a:pt x="6856" y="759"/>
                  </a:cubicBezTo>
                  <a:cubicBezTo>
                    <a:pt x="6846" y="630"/>
                    <a:pt x="6738" y="532"/>
                    <a:pt x="6610" y="532"/>
                  </a:cubicBezTo>
                  <a:cubicBezTo>
                    <a:pt x="6607" y="532"/>
                    <a:pt x="6603" y="532"/>
                    <a:pt x="6600" y="532"/>
                  </a:cubicBezTo>
                  <a:cubicBezTo>
                    <a:pt x="6023" y="560"/>
                    <a:pt x="5548" y="849"/>
                    <a:pt x="5247" y="1355"/>
                  </a:cubicBezTo>
                  <a:cubicBezTo>
                    <a:pt x="5161" y="1297"/>
                    <a:pt x="5072" y="1238"/>
                    <a:pt x="4976" y="1176"/>
                  </a:cubicBezTo>
                  <a:cubicBezTo>
                    <a:pt x="5276" y="931"/>
                    <a:pt x="5429" y="634"/>
                    <a:pt x="5496" y="476"/>
                  </a:cubicBezTo>
                  <a:cubicBezTo>
                    <a:pt x="5548" y="352"/>
                    <a:pt x="5491" y="206"/>
                    <a:pt x="5367" y="149"/>
                  </a:cubicBezTo>
                  <a:cubicBezTo>
                    <a:pt x="5129" y="43"/>
                    <a:pt x="4904" y="0"/>
                    <a:pt x="4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5813;p83">
              <a:extLst>
                <a:ext uri="{FF2B5EF4-FFF2-40B4-BE49-F238E27FC236}">
                  <a16:creationId xmlns:a16="http://schemas.microsoft.com/office/drawing/2014/main" id="{0A2C0862-C33E-3B18-A101-F8BBEF897251}"/>
                </a:ext>
              </a:extLst>
            </p:cNvPr>
            <p:cNvSpPr/>
            <p:nvPr/>
          </p:nvSpPr>
          <p:spPr>
            <a:xfrm>
              <a:off x="4807050" y="937425"/>
              <a:ext cx="12650" cy="9225"/>
            </a:xfrm>
            <a:custGeom>
              <a:avLst/>
              <a:gdLst/>
              <a:ahLst/>
              <a:cxnLst/>
              <a:rect l="l" t="t" r="r" b="b"/>
              <a:pathLst>
                <a:path w="506" h="369" extrusionOk="0">
                  <a:moveTo>
                    <a:pt x="325" y="0"/>
                  </a:moveTo>
                  <a:cubicBezTo>
                    <a:pt x="309" y="0"/>
                    <a:pt x="292" y="3"/>
                    <a:pt x="276" y="8"/>
                  </a:cubicBezTo>
                  <a:lnTo>
                    <a:pt x="132" y="54"/>
                  </a:lnTo>
                  <a:cubicBezTo>
                    <a:pt x="48" y="81"/>
                    <a:pt x="1" y="172"/>
                    <a:pt x="28" y="256"/>
                  </a:cubicBezTo>
                  <a:cubicBezTo>
                    <a:pt x="49" y="325"/>
                    <a:pt x="114" y="369"/>
                    <a:pt x="181" y="369"/>
                  </a:cubicBezTo>
                  <a:cubicBezTo>
                    <a:pt x="198" y="369"/>
                    <a:pt x="214" y="366"/>
                    <a:pt x="230" y="361"/>
                  </a:cubicBezTo>
                  <a:lnTo>
                    <a:pt x="373" y="315"/>
                  </a:lnTo>
                  <a:cubicBezTo>
                    <a:pt x="459" y="288"/>
                    <a:pt x="506" y="198"/>
                    <a:pt x="477" y="112"/>
                  </a:cubicBezTo>
                  <a:cubicBezTo>
                    <a:pt x="456" y="44"/>
                    <a:pt x="393" y="0"/>
                    <a:pt x="3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5814;p83">
              <a:extLst>
                <a:ext uri="{FF2B5EF4-FFF2-40B4-BE49-F238E27FC236}">
                  <a16:creationId xmlns:a16="http://schemas.microsoft.com/office/drawing/2014/main" id="{71BBC0A1-88F5-B66A-9A28-9BDCAD789B6B}"/>
                </a:ext>
              </a:extLst>
            </p:cNvPr>
            <p:cNvSpPr/>
            <p:nvPr/>
          </p:nvSpPr>
          <p:spPr>
            <a:xfrm>
              <a:off x="4808775" y="838775"/>
              <a:ext cx="16750" cy="22950"/>
            </a:xfrm>
            <a:custGeom>
              <a:avLst/>
              <a:gdLst/>
              <a:ahLst/>
              <a:cxnLst/>
              <a:rect l="l" t="t" r="r" b="b"/>
              <a:pathLst>
                <a:path w="670" h="918" extrusionOk="0">
                  <a:moveTo>
                    <a:pt x="179" y="1"/>
                  </a:moveTo>
                  <a:cubicBezTo>
                    <a:pt x="135" y="1"/>
                    <a:pt x="91" y="19"/>
                    <a:pt x="59" y="55"/>
                  </a:cubicBezTo>
                  <a:cubicBezTo>
                    <a:pt x="0" y="122"/>
                    <a:pt x="6" y="223"/>
                    <a:pt x="72" y="281"/>
                  </a:cubicBezTo>
                  <a:lnTo>
                    <a:pt x="257" y="446"/>
                  </a:lnTo>
                  <a:lnTo>
                    <a:pt x="64" y="643"/>
                  </a:lnTo>
                  <a:cubicBezTo>
                    <a:pt x="1" y="707"/>
                    <a:pt x="4" y="808"/>
                    <a:pt x="67" y="871"/>
                  </a:cubicBezTo>
                  <a:cubicBezTo>
                    <a:pt x="99" y="902"/>
                    <a:pt x="140" y="917"/>
                    <a:pt x="180" y="917"/>
                  </a:cubicBezTo>
                  <a:cubicBezTo>
                    <a:pt x="222" y="917"/>
                    <a:pt x="263" y="901"/>
                    <a:pt x="294" y="869"/>
                  </a:cubicBezTo>
                  <a:lnTo>
                    <a:pt x="606" y="552"/>
                  </a:lnTo>
                  <a:cubicBezTo>
                    <a:pt x="669" y="489"/>
                    <a:pt x="666" y="377"/>
                    <a:pt x="597" y="318"/>
                  </a:cubicBezTo>
                  <a:lnTo>
                    <a:pt x="286" y="41"/>
                  </a:lnTo>
                  <a:cubicBezTo>
                    <a:pt x="255" y="14"/>
                    <a:pt x="217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5815;p83">
              <a:extLst>
                <a:ext uri="{FF2B5EF4-FFF2-40B4-BE49-F238E27FC236}">
                  <a16:creationId xmlns:a16="http://schemas.microsoft.com/office/drawing/2014/main" id="{8656D055-3663-D086-A603-785B48D8167D}"/>
                </a:ext>
              </a:extLst>
            </p:cNvPr>
            <p:cNvSpPr/>
            <p:nvPr/>
          </p:nvSpPr>
          <p:spPr>
            <a:xfrm>
              <a:off x="4841275" y="838825"/>
              <a:ext cx="16725" cy="22875"/>
            </a:xfrm>
            <a:custGeom>
              <a:avLst/>
              <a:gdLst/>
              <a:ahLst/>
              <a:cxnLst/>
              <a:rect l="l" t="t" r="r" b="b"/>
              <a:pathLst>
                <a:path w="669" h="915" extrusionOk="0">
                  <a:moveTo>
                    <a:pt x="491" y="0"/>
                  </a:moveTo>
                  <a:cubicBezTo>
                    <a:pt x="452" y="0"/>
                    <a:pt x="414" y="14"/>
                    <a:pt x="383" y="41"/>
                  </a:cubicBezTo>
                  <a:lnTo>
                    <a:pt x="73" y="318"/>
                  </a:lnTo>
                  <a:cubicBezTo>
                    <a:pt x="5" y="375"/>
                    <a:pt x="1" y="488"/>
                    <a:pt x="65" y="551"/>
                  </a:cubicBezTo>
                  <a:lnTo>
                    <a:pt x="375" y="867"/>
                  </a:lnTo>
                  <a:cubicBezTo>
                    <a:pt x="407" y="899"/>
                    <a:pt x="448" y="915"/>
                    <a:pt x="490" y="915"/>
                  </a:cubicBezTo>
                  <a:cubicBezTo>
                    <a:pt x="531" y="915"/>
                    <a:pt x="572" y="899"/>
                    <a:pt x="603" y="869"/>
                  </a:cubicBezTo>
                  <a:cubicBezTo>
                    <a:pt x="666" y="806"/>
                    <a:pt x="666" y="705"/>
                    <a:pt x="605" y="642"/>
                  </a:cubicBezTo>
                  <a:lnTo>
                    <a:pt x="412" y="445"/>
                  </a:lnTo>
                  <a:lnTo>
                    <a:pt x="597" y="281"/>
                  </a:lnTo>
                  <a:cubicBezTo>
                    <a:pt x="663" y="222"/>
                    <a:pt x="668" y="121"/>
                    <a:pt x="610" y="54"/>
                  </a:cubicBezTo>
                  <a:cubicBezTo>
                    <a:pt x="579" y="18"/>
                    <a:pt x="535" y="0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5816;p83">
              <a:extLst>
                <a:ext uri="{FF2B5EF4-FFF2-40B4-BE49-F238E27FC236}">
                  <a16:creationId xmlns:a16="http://schemas.microsoft.com/office/drawing/2014/main" id="{469139CE-1AD7-2ADC-5A76-9012372E59D4}"/>
                </a:ext>
              </a:extLst>
            </p:cNvPr>
            <p:cNvSpPr/>
            <p:nvPr/>
          </p:nvSpPr>
          <p:spPr>
            <a:xfrm>
              <a:off x="4817350" y="864275"/>
              <a:ext cx="32025" cy="9425"/>
            </a:xfrm>
            <a:custGeom>
              <a:avLst/>
              <a:gdLst/>
              <a:ahLst/>
              <a:cxnLst/>
              <a:rect l="l" t="t" r="r" b="b"/>
              <a:pathLst>
                <a:path w="1281" h="377" extrusionOk="0">
                  <a:moveTo>
                    <a:pt x="643" y="0"/>
                  </a:moveTo>
                  <a:cubicBezTo>
                    <a:pt x="437" y="0"/>
                    <a:pt x="232" y="22"/>
                    <a:pt x="127" y="64"/>
                  </a:cubicBezTo>
                  <a:cubicBezTo>
                    <a:pt x="45" y="94"/>
                    <a:pt x="1" y="187"/>
                    <a:pt x="31" y="270"/>
                  </a:cubicBezTo>
                  <a:cubicBezTo>
                    <a:pt x="54" y="336"/>
                    <a:pt x="116" y="377"/>
                    <a:pt x="181" y="377"/>
                  </a:cubicBezTo>
                  <a:cubicBezTo>
                    <a:pt x="200" y="377"/>
                    <a:pt x="218" y="374"/>
                    <a:pt x="236" y="367"/>
                  </a:cubicBezTo>
                  <a:cubicBezTo>
                    <a:pt x="237" y="367"/>
                    <a:pt x="376" y="320"/>
                    <a:pt x="641" y="320"/>
                  </a:cubicBezTo>
                  <a:cubicBezTo>
                    <a:pt x="905" y="320"/>
                    <a:pt x="1045" y="367"/>
                    <a:pt x="1045" y="367"/>
                  </a:cubicBezTo>
                  <a:cubicBezTo>
                    <a:pt x="1063" y="374"/>
                    <a:pt x="1082" y="377"/>
                    <a:pt x="1100" y="377"/>
                  </a:cubicBezTo>
                  <a:cubicBezTo>
                    <a:pt x="1166" y="377"/>
                    <a:pt x="1228" y="336"/>
                    <a:pt x="1252" y="270"/>
                  </a:cubicBezTo>
                  <a:cubicBezTo>
                    <a:pt x="1281" y="187"/>
                    <a:pt x="1238" y="94"/>
                    <a:pt x="1155" y="64"/>
                  </a:cubicBezTo>
                  <a:cubicBezTo>
                    <a:pt x="1048" y="21"/>
                    <a:pt x="846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35970;p83">
            <a:extLst>
              <a:ext uri="{FF2B5EF4-FFF2-40B4-BE49-F238E27FC236}">
                <a16:creationId xmlns:a16="http://schemas.microsoft.com/office/drawing/2014/main" id="{09C66AE8-7A7B-1046-6611-C6A88DAF59D8}"/>
              </a:ext>
            </a:extLst>
          </p:cNvPr>
          <p:cNvGrpSpPr/>
          <p:nvPr/>
        </p:nvGrpSpPr>
        <p:grpSpPr>
          <a:xfrm>
            <a:off x="7157010" y="1378789"/>
            <a:ext cx="656600" cy="656474"/>
            <a:chOff x="1271400" y="1177275"/>
            <a:chExt cx="261775" cy="261725"/>
          </a:xfrm>
        </p:grpSpPr>
        <p:sp>
          <p:nvSpPr>
            <p:cNvPr id="19" name="Google Shape;35971;p83">
              <a:extLst>
                <a:ext uri="{FF2B5EF4-FFF2-40B4-BE49-F238E27FC236}">
                  <a16:creationId xmlns:a16="http://schemas.microsoft.com/office/drawing/2014/main" id="{82D8E122-C0B8-C44D-45EA-F46BD4E6398F}"/>
                </a:ext>
              </a:extLst>
            </p:cNvPr>
            <p:cNvSpPr/>
            <p:nvPr/>
          </p:nvSpPr>
          <p:spPr>
            <a:xfrm>
              <a:off x="1271400" y="1177275"/>
              <a:ext cx="261775" cy="261725"/>
            </a:xfrm>
            <a:custGeom>
              <a:avLst/>
              <a:gdLst/>
              <a:ahLst/>
              <a:cxnLst/>
              <a:rect l="l" t="t" r="r" b="b"/>
              <a:pathLst>
                <a:path w="10471" h="10469" extrusionOk="0">
                  <a:moveTo>
                    <a:pt x="5030" y="2767"/>
                  </a:moveTo>
                  <a:lnTo>
                    <a:pt x="6020" y="3005"/>
                  </a:lnTo>
                  <a:lnTo>
                    <a:pt x="6020" y="3255"/>
                  </a:lnTo>
                  <a:lnTo>
                    <a:pt x="5030" y="3255"/>
                  </a:lnTo>
                  <a:lnTo>
                    <a:pt x="5030" y="2767"/>
                  </a:lnTo>
                  <a:close/>
                  <a:moveTo>
                    <a:pt x="6328" y="2767"/>
                  </a:moveTo>
                  <a:lnTo>
                    <a:pt x="7318" y="3005"/>
                  </a:lnTo>
                  <a:lnTo>
                    <a:pt x="7318" y="3255"/>
                  </a:lnTo>
                  <a:lnTo>
                    <a:pt x="6328" y="3255"/>
                  </a:lnTo>
                  <a:lnTo>
                    <a:pt x="6328" y="2767"/>
                  </a:lnTo>
                  <a:close/>
                  <a:moveTo>
                    <a:pt x="3776" y="4312"/>
                  </a:moveTo>
                  <a:lnTo>
                    <a:pt x="3776" y="4619"/>
                  </a:lnTo>
                  <a:lnTo>
                    <a:pt x="2570" y="4619"/>
                  </a:lnTo>
                  <a:lnTo>
                    <a:pt x="2570" y="4312"/>
                  </a:lnTo>
                  <a:close/>
                  <a:moveTo>
                    <a:pt x="7906" y="3561"/>
                  </a:moveTo>
                  <a:lnTo>
                    <a:pt x="7906" y="5296"/>
                  </a:lnTo>
                  <a:lnTo>
                    <a:pt x="2570" y="5296"/>
                  </a:lnTo>
                  <a:lnTo>
                    <a:pt x="2570" y="4926"/>
                  </a:lnTo>
                  <a:lnTo>
                    <a:pt x="3848" y="4926"/>
                  </a:lnTo>
                  <a:cubicBezTo>
                    <a:pt x="3978" y="4926"/>
                    <a:pt x="4083" y="4820"/>
                    <a:pt x="4083" y="4691"/>
                  </a:cubicBezTo>
                  <a:lnTo>
                    <a:pt x="4083" y="4241"/>
                  </a:lnTo>
                  <a:cubicBezTo>
                    <a:pt x="4083" y="4112"/>
                    <a:pt x="3978" y="4007"/>
                    <a:pt x="3848" y="4007"/>
                  </a:cubicBezTo>
                  <a:lnTo>
                    <a:pt x="2570" y="4007"/>
                  </a:lnTo>
                  <a:lnTo>
                    <a:pt x="2570" y="3561"/>
                  </a:lnTo>
                  <a:close/>
                  <a:moveTo>
                    <a:pt x="8356" y="5603"/>
                  </a:moveTo>
                  <a:lnTo>
                    <a:pt x="8356" y="5909"/>
                  </a:lnTo>
                  <a:lnTo>
                    <a:pt x="2121" y="5909"/>
                  </a:lnTo>
                  <a:lnTo>
                    <a:pt x="2121" y="5603"/>
                  </a:lnTo>
                  <a:close/>
                  <a:moveTo>
                    <a:pt x="7834" y="6215"/>
                  </a:moveTo>
                  <a:lnTo>
                    <a:pt x="7834" y="6586"/>
                  </a:lnTo>
                  <a:lnTo>
                    <a:pt x="7527" y="6586"/>
                  </a:lnTo>
                  <a:lnTo>
                    <a:pt x="7527" y="6215"/>
                  </a:lnTo>
                  <a:close/>
                  <a:moveTo>
                    <a:pt x="2948" y="6217"/>
                  </a:moveTo>
                  <a:lnTo>
                    <a:pt x="2948" y="6587"/>
                  </a:lnTo>
                  <a:lnTo>
                    <a:pt x="2642" y="6587"/>
                  </a:lnTo>
                  <a:lnTo>
                    <a:pt x="2642" y="6217"/>
                  </a:lnTo>
                  <a:close/>
                  <a:moveTo>
                    <a:pt x="4369" y="6217"/>
                  </a:moveTo>
                  <a:lnTo>
                    <a:pt x="4369" y="6587"/>
                  </a:lnTo>
                  <a:lnTo>
                    <a:pt x="3255" y="6587"/>
                  </a:lnTo>
                  <a:lnTo>
                    <a:pt x="3255" y="6217"/>
                  </a:lnTo>
                  <a:close/>
                  <a:moveTo>
                    <a:pt x="5800" y="6217"/>
                  </a:moveTo>
                  <a:lnTo>
                    <a:pt x="5800" y="6587"/>
                  </a:lnTo>
                  <a:lnTo>
                    <a:pt x="4675" y="6587"/>
                  </a:lnTo>
                  <a:lnTo>
                    <a:pt x="4675" y="6217"/>
                  </a:lnTo>
                  <a:close/>
                  <a:moveTo>
                    <a:pt x="7221" y="6217"/>
                  </a:moveTo>
                  <a:lnTo>
                    <a:pt x="7221" y="6587"/>
                  </a:lnTo>
                  <a:lnTo>
                    <a:pt x="6107" y="6587"/>
                  </a:lnTo>
                  <a:lnTo>
                    <a:pt x="6107" y="6217"/>
                  </a:lnTo>
                  <a:close/>
                  <a:moveTo>
                    <a:pt x="8356" y="6894"/>
                  </a:moveTo>
                  <a:lnTo>
                    <a:pt x="8356" y="7200"/>
                  </a:lnTo>
                  <a:lnTo>
                    <a:pt x="2121" y="7200"/>
                  </a:lnTo>
                  <a:lnTo>
                    <a:pt x="2121" y="6894"/>
                  </a:lnTo>
                  <a:close/>
                  <a:moveTo>
                    <a:pt x="5800" y="7507"/>
                  </a:moveTo>
                  <a:lnTo>
                    <a:pt x="5800" y="8124"/>
                  </a:lnTo>
                  <a:cubicBezTo>
                    <a:pt x="5786" y="8113"/>
                    <a:pt x="5774" y="8102"/>
                    <a:pt x="5759" y="8089"/>
                  </a:cubicBezTo>
                  <a:cubicBezTo>
                    <a:pt x="5610" y="7948"/>
                    <a:pt x="5423" y="7877"/>
                    <a:pt x="5237" y="7877"/>
                  </a:cubicBezTo>
                  <a:cubicBezTo>
                    <a:pt x="5050" y="7877"/>
                    <a:pt x="4864" y="7948"/>
                    <a:pt x="4716" y="8089"/>
                  </a:cubicBezTo>
                  <a:cubicBezTo>
                    <a:pt x="4701" y="8102"/>
                    <a:pt x="4688" y="8112"/>
                    <a:pt x="4675" y="8124"/>
                  </a:cubicBezTo>
                  <a:lnTo>
                    <a:pt x="4675" y="7507"/>
                  </a:lnTo>
                  <a:close/>
                  <a:moveTo>
                    <a:pt x="4369" y="7507"/>
                  </a:moveTo>
                  <a:lnTo>
                    <a:pt x="4369" y="8230"/>
                  </a:lnTo>
                  <a:cubicBezTo>
                    <a:pt x="4228" y="8225"/>
                    <a:pt x="4158" y="8168"/>
                    <a:pt x="4065" y="8089"/>
                  </a:cubicBezTo>
                  <a:cubicBezTo>
                    <a:pt x="3934" y="7964"/>
                    <a:pt x="3748" y="7875"/>
                    <a:pt x="3543" y="7875"/>
                  </a:cubicBezTo>
                  <a:cubicBezTo>
                    <a:pt x="3450" y="7875"/>
                    <a:pt x="3353" y="7894"/>
                    <a:pt x="3255" y="7935"/>
                  </a:cubicBezTo>
                  <a:lnTo>
                    <a:pt x="3255" y="7507"/>
                  </a:lnTo>
                  <a:close/>
                  <a:moveTo>
                    <a:pt x="7221" y="7507"/>
                  </a:moveTo>
                  <a:lnTo>
                    <a:pt x="7221" y="7935"/>
                  </a:lnTo>
                  <a:cubicBezTo>
                    <a:pt x="7123" y="7894"/>
                    <a:pt x="7026" y="7875"/>
                    <a:pt x="6932" y="7875"/>
                  </a:cubicBezTo>
                  <a:cubicBezTo>
                    <a:pt x="6727" y="7875"/>
                    <a:pt x="6541" y="7964"/>
                    <a:pt x="6410" y="8089"/>
                  </a:cubicBezTo>
                  <a:cubicBezTo>
                    <a:pt x="6317" y="8168"/>
                    <a:pt x="6248" y="8225"/>
                    <a:pt x="6107" y="8230"/>
                  </a:cubicBezTo>
                  <a:lnTo>
                    <a:pt x="6107" y="7507"/>
                  </a:lnTo>
                  <a:close/>
                  <a:moveTo>
                    <a:pt x="2948" y="7507"/>
                  </a:moveTo>
                  <a:lnTo>
                    <a:pt x="2948" y="8150"/>
                  </a:lnTo>
                  <a:cubicBezTo>
                    <a:pt x="2888" y="8199"/>
                    <a:pt x="2795" y="8232"/>
                    <a:pt x="2698" y="8232"/>
                  </a:cubicBezTo>
                  <a:cubicBezTo>
                    <a:pt x="2679" y="8232"/>
                    <a:pt x="2661" y="8231"/>
                    <a:pt x="2642" y="8228"/>
                  </a:cubicBezTo>
                  <a:lnTo>
                    <a:pt x="2642" y="7507"/>
                  </a:lnTo>
                  <a:close/>
                  <a:moveTo>
                    <a:pt x="7834" y="7507"/>
                  </a:moveTo>
                  <a:lnTo>
                    <a:pt x="7834" y="8228"/>
                  </a:lnTo>
                  <a:cubicBezTo>
                    <a:pt x="7816" y="8231"/>
                    <a:pt x="7797" y="8232"/>
                    <a:pt x="7779" y="8232"/>
                  </a:cubicBezTo>
                  <a:cubicBezTo>
                    <a:pt x="7682" y="8232"/>
                    <a:pt x="7588" y="8199"/>
                    <a:pt x="7527" y="8150"/>
                  </a:cubicBezTo>
                  <a:lnTo>
                    <a:pt x="7527" y="7507"/>
                  </a:lnTo>
                  <a:close/>
                  <a:moveTo>
                    <a:pt x="8627" y="8183"/>
                  </a:moveTo>
                  <a:cubicBezTo>
                    <a:pt x="8784" y="8183"/>
                    <a:pt x="8854" y="8243"/>
                    <a:pt x="8952" y="8324"/>
                  </a:cubicBezTo>
                  <a:cubicBezTo>
                    <a:pt x="9100" y="8467"/>
                    <a:pt x="9287" y="8538"/>
                    <a:pt x="9474" y="8538"/>
                  </a:cubicBezTo>
                  <a:cubicBezTo>
                    <a:pt x="9660" y="8538"/>
                    <a:pt x="9847" y="8467"/>
                    <a:pt x="9995" y="8324"/>
                  </a:cubicBezTo>
                  <a:cubicBezTo>
                    <a:pt x="10055" y="8274"/>
                    <a:pt x="10104" y="8233"/>
                    <a:pt x="10167" y="8208"/>
                  </a:cubicBezTo>
                  <a:lnTo>
                    <a:pt x="10167" y="8948"/>
                  </a:lnTo>
                  <a:cubicBezTo>
                    <a:pt x="9992" y="8984"/>
                    <a:pt x="9885" y="9073"/>
                    <a:pt x="9797" y="9146"/>
                  </a:cubicBezTo>
                  <a:cubicBezTo>
                    <a:pt x="9699" y="9229"/>
                    <a:pt x="9627" y="9287"/>
                    <a:pt x="9472" y="9287"/>
                  </a:cubicBezTo>
                  <a:cubicBezTo>
                    <a:pt x="9316" y="9287"/>
                    <a:pt x="9245" y="9229"/>
                    <a:pt x="9147" y="9146"/>
                  </a:cubicBezTo>
                  <a:cubicBezTo>
                    <a:pt x="8999" y="9004"/>
                    <a:pt x="8812" y="8933"/>
                    <a:pt x="8626" y="8933"/>
                  </a:cubicBezTo>
                  <a:cubicBezTo>
                    <a:pt x="8439" y="8933"/>
                    <a:pt x="8252" y="9004"/>
                    <a:pt x="8103" y="9146"/>
                  </a:cubicBezTo>
                  <a:cubicBezTo>
                    <a:pt x="8006" y="9229"/>
                    <a:pt x="7934" y="9287"/>
                    <a:pt x="7779" y="9287"/>
                  </a:cubicBezTo>
                  <a:cubicBezTo>
                    <a:pt x="7622" y="9287"/>
                    <a:pt x="7553" y="9229"/>
                    <a:pt x="7454" y="9146"/>
                  </a:cubicBezTo>
                  <a:cubicBezTo>
                    <a:pt x="7306" y="9004"/>
                    <a:pt x="7119" y="8933"/>
                    <a:pt x="6932" y="8933"/>
                  </a:cubicBezTo>
                  <a:cubicBezTo>
                    <a:pt x="6746" y="8933"/>
                    <a:pt x="6559" y="9004"/>
                    <a:pt x="6411" y="9146"/>
                  </a:cubicBezTo>
                  <a:cubicBezTo>
                    <a:pt x="6313" y="9229"/>
                    <a:pt x="6241" y="9287"/>
                    <a:pt x="6087" y="9287"/>
                  </a:cubicBezTo>
                  <a:cubicBezTo>
                    <a:pt x="5930" y="9287"/>
                    <a:pt x="5859" y="9229"/>
                    <a:pt x="5762" y="9146"/>
                  </a:cubicBezTo>
                  <a:cubicBezTo>
                    <a:pt x="5613" y="9004"/>
                    <a:pt x="5426" y="8933"/>
                    <a:pt x="5240" y="8933"/>
                  </a:cubicBezTo>
                  <a:cubicBezTo>
                    <a:pt x="5053" y="8933"/>
                    <a:pt x="4866" y="9004"/>
                    <a:pt x="4719" y="9146"/>
                  </a:cubicBezTo>
                  <a:cubicBezTo>
                    <a:pt x="4621" y="9229"/>
                    <a:pt x="4549" y="9287"/>
                    <a:pt x="4393" y="9287"/>
                  </a:cubicBezTo>
                  <a:cubicBezTo>
                    <a:pt x="4237" y="9287"/>
                    <a:pt x="4167" y="9229"/>
                    <a:pt x="4069" y="9146"/>
                  </a:cubicBezTo>
                  <a:cubicBezTo>
                    <a:pt x="3920" y="9004"/>
                    <a:pt x="3733" y="8933"/>
                    <a:pt x="3547" y="8933"/>
                  </a:cubicBezTo>
                  <a:cubicBezTo>
                    <a:pt x="3360" y="8933"/>
                    <a:pt x="3173" y="9004"/>
                    <a:pt x="3025" y="9146"/>
                  </a:cubicBezTo>
                  <a:cubicBezTo>
                    <a:pt x="2927" y="9229"/>
                    <a:pt x="2856" y="9287"/>
                    <a:pt x="2701" y="9287"/>
                  </a:cubicBezTo>
                  <a:cubicBezTo>
                    <a:pt x="2544" y="9287"/>
                    <a:pt x="2473" y="9229"/>
                    <a:pt x="2376" y="9146"/>
                  </a:cubicBezTo>
                  <a:cubicBezTo>
                    <a:pt x="2228" y="9004"/>
                    <a:pt x="2040" y="8933"/>
                    <a:pt x="1854" y="8933"/>
                  </a:cubicBezTo>
                  <a:cubicBezTo>
                    <a:pt x="1667" y="8933"/>
                    <a:pt x="1480" y="9004"/>
                    <a:pt x="1333" y="9146"/>
                  </a:cubicBezTo>
                  <a:cubicBezTo>
                    <a:pt x="1235" y="9229"/>
                    <a:pt x="1163" y="9287"/>
                    <a:pt x="1007" y="9287"/>
                  </a:cubicBezTo>
                  <a:cubicBezTo>
                    <a:pt x="851" y="9287"/>
                    <a:pt x="781" y="9229"/>
                    <a:pt x="683" y="9146"/>
                  </a:cubicBezTo>
                  <a:cubicBezTo>
                    <a:pt x="594" y="9072"/>
                    <a:pt x="488" y="8984"/>
                    <a:pt x="315" y="8948"/>
                  </a:cubicBezTo>
                  <a:lnTo>
                    <a:pt x="315" y="8208"/>
                  </a:lnTo>
                  <a:cubicBezTo>
                    <a:pt x="378" y="8233"/>
                    <a:pt x="427" y="8274"/>
                    <a:pt x="488" y="8324"/>
                  </a:cubicBezTo>
                  <a:cubicBezTo>
                    <a:pt x="636" y="8467"/>
                    <a:pt x="823" y="8538"/>
                    <a:pt x="1010" y="8538"/>
                  </a:cubicBezTo>
                  <a:cubicBezTo>
                    <a:pt x="1196" y="8538"/>
                    <a:pt x="1383" y="8467"/>
                    <a:pt x="1531" y="8324"/>
                  </a:cubicBezTo>
                  <a:cubicBezTo>
                    <a:pt x="1628" y="8243"/>
                    <a:pt x="1700" y="8183"/>
                    <a:pt x="1856" y="8183"/>
                  </a:cubicBezTo>
                  <a:cubicBezTo>
                    <a:pt x="2011" y="8183"/>
                    <a:pt x="2082" y="8243"/>
                    <a:pt x="2180" y="8324"/>
                  </a:cubicBezTo>
                  <a:cubicBezTo>
                    <a:pt x="2329" y="8467"/>
                    <a:pt x="2515" y="8538"/>
                    <a:pt x="2702" y="8538"/>
                  </a:cubicBezTo>
                  <a:cubicBezTo>
                    <a:pt x="2889" y="8538"/>
                    <a:pt x="3075" y="8467"/>
                    <a:pt x="3223" y="8324"/>
                  </a:cubicBezTo>
                  <a:cubicBezTo>
                    <a:pt x="3322" y="8243"/>
                    <a:pt x="3394" y="8183"/>
                    <a:pt x="3548" y="8183"/>
                  </a:cubicBezTo>
                  <a:cubicBezTo>
                    <a:pt x="3703" y="8183"/>
                    <a:pt x="3775" y="8243"/>
                    <a:pt x="3873" y="8324"/>
                  </a:cubicBezTo>
                  <a:cubicBezTo>
                    <a:pt x="4022" y="8467"/>
                    <a:pt x="4208" y="8538"/>
                    <a:pt x="4395" y="8538"/>
                  </a:cubicBezTo>
                  <a:cubicBezTo>
                    <a:pt x="4582" y="8538"/>
                    <a:pt x="4769" y="8467"/>
                    <a:pt x="4917" y="8324"/>
                  </a:cubicBezTo>
                  <a:cubicBezTo>
                    <a:pt x="5014" y="8243"/>
                    <a:pt x="5086" y="8183"/>
                    <a:pt x="5241" y="8183"/>
                  </a:cubicBezTo>
                  <a:cubicBezTo>
                    <a:pt x="5398" y="8183"/>
                    <a:pt x="5468" y="8243"/>
                    <a:pt x="5566" y="8324"/>
                  </a:cubicBezTo>
                  <a:cubicBezTo>
                    <a:pt x="5715" y="8467"/>
                    <a:pt x="5901" y="8538"/>
                    <a:pt x="6088" y="8538"/>
                  </a:cubicBezTo>
                  <a:cubicBezTo>
                    <a:pt x="6275" y="8538"/>
                    <a:pt x="6461" y="8467"/>
                    <a:pt x="6609" y="8324"/>
                  </a:cubicBezTo>
                  <a:cubicBezTo>
                    <a:pt x="6707" y="8243"/>
                    <a:pt x="6779" y="8183"/>
                    <a:pt x="6934" y="8183"/>
                  </a:cubicBezTo>
                  <a:cubicBezTo>
                    <a:pt x="7090" y="8183"/>
                    <a:pt x="7161" y="8243"/>
                    <a:pt x="7258" y="8324"/>
                  </a:cubicBezTo>
                  <a:cubicBezTo>
                    <a:pt x="7407" y="8467"/>
                    <a:pt x="7594" y="8538"/>
                    <a:pt x="7781" y="8538"/>
                  </a:cubicBezTo>
                  <a:cubicBezTo>
                    <a:pt x="7968" y="8538"/>
                    <a:pt x="8154" y="8467"/>
                    <a:pt x="8302" y="8324"/>
                  </a:cubicBezTo>
                  <a:cubicBezTo>
                    <a:pt x="8400" y="8243"/>
                    <a:pt x="8472" y="8183"/>
                    <a:pt x="8627" y="8183"/>
                  </a:cubicBezTo>
                  <a:close/>
                  <a:moveTo>
                    <a:pt x="3196" y="1"/>
                  </a:moveTo>
                  <a:cubicBezTo>
                    <a:pt x="3081" y="1"/>
                    <a:pt x="2987" y="92"/>
                    <a:pt x="2981" y="206"/>
                  </a:cubicBezTo>
                  <a:lnTo>
                    <a:pt x="2950" y="909"/>
                  </a:lnTo>
                  <a:cubicBezTo>
                    <a:pt x="2946" y="993"/>
                    <a:pt x="3011" y="1065"/>
                    <a:pt x="3096" y="1069"/>
                  </a:cubicBezTo>
                  <a:cubicBezTo>
                    <a:pt x="3098" y="1069"/>
                    <a:pt x="3100" y="1069"/>
                    <a:pt x="3102" y="1069"/>
                  </a:cubicBezTo>
                  <a:cubicBezTo>
                    <a:pt x="3184" y="1069"/>
                    <a:pt x="3253" y="1006"/>
                    <a:pt x="3256" y="923"/>
                  </a:cubicBezTo>
                  <a:lnTo>
                    <a:pt x="3284" y="309"/>
                  </a:lnTo>
                  <a:lnTo>
                    <a:pt x="3727" y="309"/>
                  </a:lnTo>
                  <a:lnTo>
                    <a:pt x="3856" y="3251"/>
                  </a:lnTo>
                  <a:lnTo>
                    <a:pt x="3155" y="3251"/>
                  </a:lnTo>
                  <a:lnTo>
                    <a:pt x="3224" y="1638"/>
                  </a:lnTo>
                  <a:cubicBezTo>
                    <a:pt x="3229" y="1552"/>
                    <a:pt x="3164" y="1482"/>
                    <a:pt x="3078" y="1477"/>
                  </a:cubicBezTo>
                  <a:cubicBezTo>
                    <a:pt x="3076" y="1477"/>
                    <a:pt x="3073" y="1477"/>
                    <a:pt x="3071" y="1477"/>
                  </a:cubicBezTo>
                  <a:cubicBezTo>
                    <a:pt x="2990" y="1477"/>
                    <a:pt x="2922" y="1541"/>
                    <a:pt x="2919" y="1623"/>
                  </a:cubicBezTo>
                  <a:lnTo>
                    <a:pt x="2847" y="3249"/>
                  </a:lnTo>
                  <a:lnTo>
                    <a:pt x="2414" y="3249"/>
                  </a:lnTo>
                  <a:cubicBezTo>
                    <a:pt x="2329" y="3249"/>
                    <a:pt x="2259" y="3319"/>
                    <a:pt x="2259" y="3403"/>
                  </a:cubicBezTo>
                  <a:lnTo>
                    <a:pt x="2259" y="5292"/>
                  </a:lnTo>
                  <a:lnTo>
                    <a:pt x="2044" y="5292"/>
                  </a:lnTo>
                  <a:cubicBezTo>
                    <a:pt x="1915" y="5292"/>
                    <a:pt x="1810" y="5397"/>
                    <a:pt x="1810" y="5527"/>
                  </a:cubicBezTo>
                  <a:lnTo>
                    <a:pt x="1810" y="5977"/>
                  </a:lnTo>
                  <a:cubicBezTo>
                    <a:pt x="1810" y="6106"/>
                    <a:pt x="1915" y="6211"/>
                    <a:pt x="2044" y="6211"/>
                  </a:cubicBezTo>
                  <a:lnTo>
                    <a:pt x="2330" y="6211"/>
                  </a:lnTo>
                  <a:lnTo>
                    <a:pt x="2330" y="6582"/>
                  </a:lnTo>
                  <a:lnTo>
                    <a:pt x="2044" y="6582"/>
                  </a:lnTo>
                  <a:cubicBezTo>
                    <a:pt x="1915" y="6582"/>
                    <a:pt x="1810" y="6688"/>
                    <a:pt x="1810" y="6816"/>
                  </a:cubicBezTo>
                  <a:lnTo>
                    <a:pt x="1810" y="7267"/>
                  </a:lnTo>
                  <a:cubicBezTo>
                    <a:pt x="1810" y="7396"/>
                    <a:pt x="1915" y="7502"/>
                    <a:pt x="2044" y="7502"/>
                  </a:cubicBezTo>
                  <a:lnTo>
                    <a:pt x="2330" y="7502"/>
                  </a:lnTo>
                  <a:lnTo>
                    <a:pt x="2330" y="8053"/>
                  </a:lnTo>
                  <a:cubicBezTo>
                    <a:pt x="2192" y="7929"/>
                    <a:pt x="2020" y="7871"/>
                    <a:pt x="1850" y="7871"/>
                  </a:cubicBezTo>
                  <a:cubicBezTo>
                    <a:pt x="1657" y="7871"/>
                    <a:pt x="1466" y="7945"/>
                    <a:pt x="1324" y="8084"/>
                  </a:cubicBezTo>
                  <a:cubicBezTo>
                    <a:pt x="1226" y="8167"/>
                    <a:pt x="1155" y="8225"/>
                    <a:pt x="1000" y="8225"/>
                  </a:cubicBezTo>
                  <a:cubicBezTo>
                    <a:pt x="843" y="8225"/>
                    <a:pt x="772" y="8167"/>
                    <a:pt x="675" y="8084"/>
                  </a:cubicBezTo>
                  <a:cubicBezTo>
                    <a:pt x="576" y="8003"/>
                    <a:pt x="453" y="7900"/>
                    <a:pt x="243" y="7878"/>
                  </a:cubicBezTo>
                  <a:cubicBezTo>
                    <a:pt x="235" y="7877"/>
                    <a:pt x="227" y="7876"/>
                    <a:pt x="218" y="7876"/>
                  </a:cubicBezTo>
                  <a:cubicBezTo>
                    <a:pt x="165" y="7876"/>
                    <a:pt x="113" y="7896"/>
                    <a:pt x="73" y="7932"/>
                  </a:cubicBezTo>
                  <a:cubicBezTo>
                    <a:pt x="26" y="7974"/>
                    <a:pt x="0" y="8034"/>
                    <a:pt x="0" y="8097"/>
                  </a:cubicBezTo>
                  <a:lnTo>
                    <a:pt x="0" y="9701"/>
                  </a:lnTo>
                  <a:cubicBezTo>
                    <a:pt x="0" y="10124"/>
                    <a:pt x="345" y="10468"/>
                    <a:pt x="767" y="10468"/>
                  </a:cubicBezTo>
                  <a:lnTo>
                    <a:pt x="8136" y="10468"/>
                  </a:lnTo>
                  <a:cubicBezTo>
                    <a:pt x="8339" y="10462"/>
                    <a:pt x="8339" y="10169"/>
                    <a:pt x="8136" y="10163"/>
                  </a:cubicBezTo>
                  <a:lnTo>
                    <a:pt x="770" y="10163"/>
                  </a:lnTo>
                  <a:cubicBezTo>
                    <a:pt x="517" y="10163"/>
                    <a:pt x="310" y="9956"/>
                    <a:pt x="310" y="9701"/>
                  </a:cubicBezTo>
                  <a:lnTo>
                    <a:pt x="310" y="9261"/>
                  </a:lnTo>
                  <a:cubicBezTo>
                    <a:pt x="373" y="9286"/>
                    <a:pt x="422" y="9326"/>
                    <a:pt x="482" y="9376"/>
                  </a:cubicBezTo>
                  <a:cubicBezTo>
                    <a:pt x="631" y="9518"/>
                    <a:pt x="818" y="9589"/>
                    <a:pt x="1005" y="9589"/>
                  </a:cubicBezTo>
                  <a:cubicBezTo>
                    <a:pt x="1191" y="9589"/>
                    <a:pt x="1378" y="9518"/>
                    <a:pt x="1526" y="9376"/>
                  </a:cubicBezTo>
                  <a:cubicBezTo>
                    <a:pt x="1623" y="9294"/>
                    <a:pt x="1695" y="9235"/>
                    <a:pt x="1850" y="9235"/>
                  </a:cubicBezTo>
                  <a:cubicBezTo>
                    <a:pt x="2007" y="9235"/>
                    <a:pt x="2077" y="9294"/>
                    <a:pt x="2175" y="9376"/>
                  </a:cubicBezTo>
                  <a:cubicBezTo>
                    <a:pt x="2324" y="9518"/>
                    <a:pt x="2510" y="9589"/>
                    <a:pt x="2697" y="9589"/>
                  </a:cubicBezTo>
                  <a:cubicBezTo>
                    <a:pt x="2884" y="9589"/>
                    <a:pt x="3070" y="9518"/>
                    <a:pt x="3218" y="9376"/>
                  </a:cubicBezTo>
                  <a:cubicBezTo>
                    <a:pt x="3316" y="9294"/>
                    <a:pt x="3387" y="9235"/>
                    <a:pt x="3543" y="9235"/>
                  </a:cubicBezTo>
                  <a:cubicBezTo>
                    <a:pt x="3698" y="9235"/>
                    <a:pt x="3770" y="9294"/>
                    <a:pt x="3867" y="9376"/>
                  </a:cubicBezTo>
                  <a:cubicBezTo>
                    <a:pt x="4016" y="9518"/>
                    <a:pt x="4203" y="9589"/>
                    <a:pt x="4390" y="9589"/>
                  </a:cubicBezTo>
                  <a:cubicBezTo>
                    <a:pt x="4576" y="9589"/>
                    <a:pt x="4763" y="9518"/>
                    <a:pt x="4911" y="9376"/>
                  </a:cubicBezTo>
                  <a:cubicBezTo>
                    <a:pt x="5009" y="9294"/>
                    <a:pt x="5081" y="9235"/>
                    <a:pt x="5236" y="9235"/>
                  </a:cubicBezTo>
                  <a:cubicBezTo>
                    <a:pt x="5393" y="9235"/>
                    <a:pt x="5463" y="9294"/>
                    <a:pt x="5561" y="9376"/>
                  </a:cubicBezTo>
                  <a:cubicBezTo>
                    <a:pt x="5709" y="9518"/>
                    <a:pt x="5896" y="9589"/>
                    <a:pt x="6083" y="9589"/>
                  </a:cubicBezTo>
                  <a:cubicBezTo>
                    <a:pt x="6269" y="9589"/>
                    <a:pt x="6456" y="9518"/>
                    <a:pt x="6604" y="9376"/>
                  </a:cubicBezTo>
                  <a:cubicBezTo>
                    <a:pt x="6702" y="9294"/>
                    <a:pt x="6773" y="9235"/>
                    <a:pt x="6929" y="9235"/>
                  </a:cubicBezTo>
                  <a:cubicBezTo>
                    <a:pt x="7085" y="9235"/>
                    <a:pt x="7156" y="9294"/>
                    <a:pt x="7253" y="9376"/>
                  </a:cubicBezTo>
                  <a:cubicBezTo>
                    <a:pt x="7402" y="9518"/>
                    <a:pt x="7589" y="9589"/>
                    <a:pt x="7776" y="9589"/>
                  </a:cubicBezTo>
                  <a:cubicBezTo>
                    <a:pt x="7962" y="9589"/>
                    <a:pt x="8149" y="9518"/>
                    <a:pt x="8296" y="9376"/>
                  </a:cubicBezTo>
                  <a:cubicBezTo>
                    <a:pt x="8395" y="9294"/>
                    <a:pt x="8467" y="9235"/>
                    <a:pt x="8622" y="9235"/>
                  </a:cubicBezTo>
                  <a:cubicBezTo>
                    <a:pt x="8779" y="9235"/>
                    <a:pt x="8848" y="9294"/>
                    <a:pt x="8947" y="9376"/>
                  </a:cubicBezTo>
                  <a:cubicBezTo>
                    <a:pt x="9095" y="9518"/>
                    <a:pt x="9282" y="9589"/>
                    <a:pt x="9469" y="9589"/>
                  </a:cubicBezTo>
                  <a:cubicBezTo>
                    <a:pt x="9655" y="9589"/>
                    <a:pt x="9842" y="9518"/>
                    <a:pt x="9990" y="9376"/>
                  </a:cubicBezTo>
                  <a:cubicBezTo>
                    <a:pt x="10049" y="9325"/>
                    <a:pt x="10098" y="9284"/>
                    <a:pt x="10162" y="9260"/>
                  </a:cubicBezTo>
                  <a:lnTo>
                    <a:pt x="10162" y="9700"/>
                  </a:lnTo>
                  <a:cubicBezTo>
                    <a:pt x="10162" y="9954"/>
                    <a:pt x="9955" y="10161"/>
                    <a:pt x="9702" y="10161"/>
                  </a:cubicBezTo>
                  <a:lnTo>
                    <a:pt x="8870" y="10161"/>
                  </a:lnTo>
                  <a:cubicBezTo>
                    <a:pt x="8667" y="10168"/>
                    <a:pt x="8667" y="10461"/>
                    <a:pt x="8870" y="10467"/>
                  </a:cubicBezTo>
                  <a:lnTo>
                    <a:pt x="9702" y="10467"/>
                  </a:lnTo>
                  <a:cubicBezTo>
                    <a:pt x="10125" y="10467"/>
                    <a:pt x="10469" y="10123"/>
                    <a:pt x="10469" y="9700"/>
                  </a:cubicBezTo>
                  <a:lnTo>
                    <a:pt x="10469" y="8095"/>
                  </a:lnTo>
                  <a:cubicBezTo>
                    <a:pt x="10471" y="8039"/>
                    <a:pt x="10445" y="7979"/>
                    <a:pt x="10398" y="7936"/>
                  </a:cubicBezTo>
                  <a:cubicBezTo>
                    <a:pt x="10357" y="7899"/>
                    <a:pt x="10305" y="7880"/>
                    <a:pt x="10251" y="7880"/>
                  </a:cubicBezTo>
                  <a:cubicBezTo>
                    <a:pt x="10244" y="7880"/>
                    <a:pt x="10236" y="7880"/>
                    <a:pt x="10229" y="7881"/>
                  </a:cubicBezTo>
                  <a:cubicBezTo>
                    <a:pt x="10019" y="7905"/>
                    <a:pt x="9896" y="8006"/>
                    <a:pt x="9797" y="8088"/>
                  </a:cubicBezTo>
                  <a:cubicBezTo>
                    <a:pt x="9699" y="8171"/>
                    <a:pt x="9628" y="8229"/>
                    <a:pt x="9472" y="8229"/>
                  </a:cubicBezTo>
                  <a:cubicBezTo>
                    <a:pt x="9316" y="8229"/>
                    <a:pt x="9245" y="8171"/>
                    <a:pt x="9148" y="8088"/>
                  </a:cubicBezTo>
                  <a:cubicBezTo>
                    <a:pt x="9006" y="7950"/>
                    <a:pt x="8814" y="7876"/>
                    <a:pt x="8621" y="7876"/>
                  </a:cubicBezTo>
                  <a:cubicBezTo>
                    <a:pt x="8451" y="7876"/>
                    <a:pt x="8280" y="7934"/>
                    <a:pt x="8142" y="8057"/>
                  </a:cubicBezTo>
                  <a:lnTo>
                    <a:pt x="8142" y="7505"/>
                  </a:lnTo>
                  <a:lnTo>
                    <a:pt x="8428" y="7505"/>
                  </a:lnTo>
                  <a:cubicBezTo>
                    <a:pt x="8556" y="7505"/>
                    <a:pt x="8663" y="7400"/>
                    <a:pt x="8663" y="7270"/>
                  </a:cubicBezTo>
                  <a:lnTo>
                    <a:pt x="8663" y="6821"/>
                  </a:lnTo>
                  <a:cubicBezTo>
                    <a:pt x="8663" y="6691"/>
                    <a:pt x="8556" y="6586"/>
                    <a:pt x="8428" y="6586"/>
                  </a:cubicBezTo>
                  <a:lnTo>
                    <a:pt x="8142" y="6586"/>
                  </a:lnTo>
                  <a:lnTo>
                    <a:pt x="8142" y="6215"/>
                  </a:lnTo>
                  <a:lnTo>
                    <a:pt x="8428" y="6215"/>
                  </a:lnTo>
                  <a:cubicBezTo>
                    <a:pt x="8556" y="6215"/>
                    <a:pt x="8663" y="6110"/>
                    <a:pt x="8663" y="5981"/>
                  </a:cubicBezTo>
                  <a:lnTo>
                    <a:pt x="8663" y="5531"/>
                  </a:lnTo>
                  <a:cubicBezTo>
                    <a:pt x="8663" y="5402"/>
                    <a:pt x="8556" y="5296"/>
                    <a:pt x="8428" y="5296"/>
                  </a:cubicBezTo>
                  <a:lnTo>
                    <a:pt x="8212" y="5296"/>
                  </a:lnTo>
                  <a:lnTo>
                    <a:pt x="8212" y="3408"/>
                  </a:lnTo>
                  <a:cubicBezTo>
                    <a:pt x="8212" y="3322"/>
                    <a:pt x="8143" y="3253"/>
                    <a:pt x="8059" y="3253"/>
                  </a:cubicBezTo>
                  <a:lnTo>
                    <a:pt x="7625" y="3253"/>
                  </a:lnTo>
                  <a:lnTo>
                    <a:pt x="7625" y="2913"/>
                  </a:lnTo>
                  <a:cubicBezTo>
                    <a:pt x="7625" y="2823"/>
                    <a:pt x="7563" y="2746"/>
                    <a:pt x="7475" y="2725"/>
                  </a:cubicBezTo>
                  <a:lnTo>
                    <a:pt x="6252" y="2432"/>
                  </a:lnTo>
                  <a:cubicBezTo>
                    <a:pt x="6238" y="2429"/>
                    <a:pt x="6223" y="2427"/>
                    <a:pt x="6209" y="2427"/>
                  </a:cubicBezTo>
                  <a:cubicBezTo>
                    <a:pt x="6167" y="2427"/>
                    <a:pt x="6126" y="2441"/>
                    <a:pt x="6092" y="2466"/>
                  </a:cubicBezTo>
                  <a:cubicBezTo>
                    <a:pt x="6046" y="2503"/>
                    <a:pt x="6020" y="2557"/>
                    <a:pt x="6020" y="2615"/>
                  </a:cubicBezTo>
                  <a:lnTo>
                    <a:pt x="6020" y="2686"/>
                  </a:lnTo>
                  <a:lnTo>
                    <a:pt x="4954" y="2430"/>
                  </a:lnTo>
                  <a:cubicBezTo>
                    <a:pt x="4940" y="2427"/>
                    <a:pt x="4926" y="2425"/>
                    <a:pt x="4912" y="2425"/>
                  </a:cubicBezTo>
                  <a:cubicBezTo>
                    <a:pt x="4869" y="2425"/>
                    <a:pt x="4828" y="2439"/>
                    <a:pt x="4794" y="2465"/>
                  </a:cubicBezTo>
                  <a:cubicBezTo>
                    <a:pt x="4748" y="2502"/>
                    <a:pt x="4722" y="2555"/>
                    <a:pt x="4722" y="2613"/>
                  </a:cubicBezTo>
                  <a:lnTo>
                    <a:pt x="4722" y="3251"/>
                  </a:lnTo>
                  <a:lnTo>
                    <a:pt x="4164" y="3251"/>
                  </a:lnTo>
                  <a:lnTo>
                    <a:pt x="4031" y="208"/>
                  </a:lnTo>
                  <a:cubicBezTo>
                    <a:pt x="4027" y="92"/>
                    <a:pt x="3932" y="1"/>
                    <a:pt x="38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5972;p83">
              <a:extLst>
                <a:ext uri="{FF2B5EF4-FFF2-40B4-BE49-F238E27FC236}">
                  <a16:creationId xmlns:a16="http://schemas.microsoft.com/office/drawing/2014/main" id="{D9AE6689-E2F1-0D33-393A-22A8A8F081FF}"/>
                </a:ext>
              </a:extLst>
            </p:cNvPr>
            <p:cNvSpPr/>
            <p:nvPr/>
          </p:nvSpPr>
          <p:spPr>
            <a:xfrm>
              <a:off x="1389400" y="1277425"/>
              <a:ext cx="61350" cy="23000"/>
            </a:xfrm>
            <a:custGeom>
              <a:avLst/>
              <a:gdLst/>
              <a:ahLst/>
              <a:cxnLst/>
              <a:rect l="l" t="t" r="r" b="b"/>
              <a:pathLst>
                <a:path w="2454" h="920" extrusionOk="0">
                  <a:moveTo>
                    <a:pt x="2148" y="306"/>
                  </a:moveTo>
                  <a:lnTo>
                    <a:pt x="2148" y="613"/>
                  </a:lnTo>
                  <a:lnTo>
                    <a:pt x="307" y="613"/>
                  </a:lnTo>
                  <a:lnTo>
                    <a:pt x="307" y="306"/>
                  </a:lnTo>
                  <a:close/>
                  <a:moveTo>
                    <a:pt x="236" y="1"/>
                  </a:moveTo>
                  <a:cubicBezTo>
                    <a:pt x="106" y="1"/>
                    <a:pt x="1" y="106"/>
                    <a:pt x="1" y="235"/>
                  </a:cubicBezTo>
                  <a:lnTo>
                    <a:pt x="1" y="685"/>
                  </a:lnTo>
                  <a:cubicBezTo>
                    <a:pt x="1" y="814"/>
                    <a:pt x="106" y="920"/>
                    <a:pt x="236" y="920"/>
                  </a:cubicBezTo>
                  <a:lnTo>
                    <a:pt x="2219" y="920"/>
                  </a:lnTo>
                  <a:cubicBezTo>
                    <a:pt x="2348" y="920"/>
                    <a:pt x="2454" y="814"/>
                    <a:pt x="2454" y="685"/>
                  </a:cubicBezTo>
                  <a:lnTo>
                    <a:pt x="2454" y="235"/>
                  </a:lnTo>
                  <a:cubicBezTo>
                    <a:pt x="2454" y="106"/>
                    <a:pt x="2348" y="1"/>
                    <a:pt x="22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45256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5968E8B-2B9E-C97B-9070-1731D2FB2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Gym</a:t>
            </a:r>
            <a:r>
              <a:rPr lang="pl-PL" dirty="0"/>
              <a:t>, </a:t>
            </a:r>
            <a:r>
              <a:rPr lang="pl-PL" dirty="0" err="1"/>
              <a:t>Gymnasium</a:t>
            </a:r>
            <a:r>
              <a:rPr lang="pl-PL" dirty="0"/>
              <a:t>, </a:t>
            </a:r>
            <a:r>
              <a:rPr lang="pl-PL" dirty="0" err="1"/>
              <a:t>PettingZoo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EEA1184-45C5-7FAA-8BC5-6AF4AC247F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Oferują podobne do siebie metody interakcji ze środowiskiem przez agentów oraz zwracają podobnego typu nagrody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W przypadku </a:t>
            </a:r>
            <a:r>
              <a:rPr lang="pl-PL" dirty="0" err="1"/>
              <a:t>PettingZoo</a:t>
            </a:r>
            <a:r>
              <a:rPr lang="pl-PL" dirty="0"/>
              <a:t> jest możliwość zdefiniowania środowiska zarówno równoległego, jak i sekwencyjnego</a:t>
            </a:r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7B622E84-D16B-D0A2-02B5-A06B2933157C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Są to ustandaryzowane środowiska bazujące na </a:t>
            </a:r>
            <a:r>
              <a:rPr lang="pl-PL" dirty="0" err="1"/>
              <a:t>OpenAI</a:t>
            </a:r>
            <a:r>
              <a:rPr lang="pl-PL" dirty="0"/>
              <a:t> </a:t>
            </a:r>
            <a:r>
              <a:rPr lang="pl-PL" dirty="0" err="1"/>
              <a:t>Gym</a:t>
            </a:r>
            <a:r>
              <a:rPr lang="pl-PL" dirty="0"/>
              <a:t>, które symulują najczęściej różnego rodzaju gry lub środowiska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W przypadku </a:t>
            </a:r>
            <a:r>
              <a:rPr lang="pl-PL" dirty="0" err="1"/>
              <a:t>Gym</a:t>
            </a:r>
            <a:r>
              <a:rPr lang="pl-PL" dirty="0"/>
              <a:t> oraz </a:t>
            </a:r>
            <a:r>
              <a:rPr lang="pl-PL" dirty="0" err="1"/>
              <a:t>Gymnasium</a:t>
            </a:r>
            <a:r>
              <a:rPr lang="pl-PL" dirty="0"/>
              <a:t> występuje zawsze 1 agent, </a:t>
            </a:r>
            <a:r>
              <a:rPr lang="pl-PL" dirty="0" err="1"/>
              <a:t>PettingZoo</a:t>
            </a:r>
            <a:r>
              <a:rPr lang="pl-PL" dirty="0"/>
              <a:t> jest </a:t>
            </a:r>
            <a:r>
              <a:rPr lang="pl-PL" dirty="0" err="1"/>
              <a:t>środowiskiel</a:t>
            </a:r>
            <a:r>
              <a:rPr lang="pl-PL" dirty="0"/>
              <a:t> MARL – Multi-Agent </a:t>
            </a:r>
            <a:r>
              <a:rPr lang="pl-PL" dirty="0" err="1"/>
              <a:t>Reinforcement</a:t>
            </a:r>
            <a:r>
              <a:rPr lang="pl-PL" dirty="0"/>
              <a:t> Learning</a:t>
            </a:r>
          </a:p>
        </p:txBody>
      </p:sp>
      <p:grpSp>
        <p:nvGrpSpPr>
          <p:cNvPr id="5" name="Google Shape;35979;p83">
            <a:extLst>
              <a:ext uri="{FF2B5EF4-FFF2-40B4-BE49-F238E27FC236}">
                <a16:creationId xmlns:a16="http://schemas.microsoft.com/office/drawing/2014/main" id="{E672E174-2BC9-5D68-7436-E362DC6ED664}"/>
              </a:ext>
            </a:extLst>
          </p:cNvPr>
          <p:cNvGrpSpPr/>
          <p:nvPr/>
        </p:nvGrpSpPr>
        <p:grpSpPr>
          <a:xfrm>
            <a:off x="6392477" y="375316"/>
            <a:ext cx="417663" cy="318317"/>
            <a:chOff x="6079375" y="446800"/>
            <a:chExt cx="276525" cy="210750"/>
          </a:xfrm>
        </p:grpSpPr>
        <p:sp>
          <p:nvSpPr>
            <p:cNvPr id="6" name="Google Shape;35980;p83">
              <a:extLst>
                <a:ext uri="{FF2B5EF4-FFF2-40B4-BE49-F238E27FC236}">
                  <a16:creationId xmlns:a16="http://schemas.microsoft.com/office/drawing/2014/main" id="{2DDB684B-9CE2-236A-371F-2959D960D6D1}"/>
                </a:ext>
              </a:extLst>
            </p:cNvPr>
            <p:cNvSpPr/>
            <p:nvPr/>
          </p:nvSpPr>
          <p:spPr>
            <a:xfrm>
              <a:off x="6183575" y="578450"/>
              <a:ext cx="172325" cy="79100"/>
            </a:xfrm>
            <a:custGeom>
              <a:avLst/>
              <a:gdLst/>
              <a:ahLst/>
              <a:cxnLst/>
              <a:rect l="l" t="t" r="r" b="b"/>
              <a:pathLst>
                <a:path w="6893" h="3164" extrusionOk="0">
                  <a:moveTo>
                    <a:pt x="4162" y="323"/>
                  </a:moveTo>
                  <a:cubicBezTo>
                    <a:pt x="4311" y="323"/>
                    <a:pt x="4470" y="350"/>
                    <a:pt x="4638" y="416"/>
                  </a:cubicBezTo>
                  <a:cubicBezTo>
                    <a:pt x="4593" y="509"/>
                    <a:pt x="4518" y="640"/>
                    <a:pt x="4402" y="770"/>
                  </a:cubicBezTo>
                  <a:cubicBezTo>
                    <a:pt x="4110" y="672"/>
                    <a:pt x="3792" y="588"/>
                    <a:pt x="3449" y="540"/>
                  </a:cubicBezTo>
                  <a:cubicBezTo>
                    <a:pt x="3640" y="420"/>
                    <a:pt x="3882" y="323"/>
                    <a:pt x="4162" y="323"/>
                  </a:cubicBezTo>
                  <a:close/>
                  <a:moveTo>
                    <a:pt x="6541" y="427"/>
                  </a:moveTo>
                  <a:lnTo>
                    <a:pt x="6541" y="427"/>
                  </a:lnTo>
                  <a:cubicBezTo>
                    <a:pt x="6546" y="714"/>
                    <a:pt x="6460" y="1304"/>
                    <a:pt x="6026" y="1402"/>
                  </a:cubicBezTo>
                  <a:cubicBezTo>
                    <a:pt x="6016" y="1397"/>
                    <a:pt x="6007" y="1395"/>
                    <a:pt x="5999" y="1392"/>
                  </a:cubicBezTo>
                  <a:cubicBezTo>
                    <a:pt x="5847" y="1356"/>
                    <a:pt x="5668" y="1285"/>
                    <a:pt x="5466" y="1198"/>
                  </a:cubicBezTo>
                  <a:cubicBezTo>
                    <a:pt x="5640" y="852"/>
                    <a:pt x="5959" y="482"/>
                    <a:pt x="6541" y="427"/>
                  </a:cubicBezTo>
                  <a:close/>
                  <a:moveTo>
                    <a:pt x="6026" y="1762"/>
                  </a:moveTo>
                  <a:cubicBezTo>
                    <a:pt x="6193" y="1804"/>
                    <a:pt x="6334" y="1921"/>
                    <a:pt x="6407" y="2079"/>
                  </a:cubicBezTo>
                  <a:cubicBezTo>
                    <a:pt x="6527" y="2337"/>
                    <a:pt x="6543" y="2590"/>
                    <a:pt x="6541" y="2736"/>
                  </a:cubicBezTo>
                  <a:cubicBezTo>
                    <a:pt x="5959" y="2683"/>
                    <a:pt x="5640" y="2313"/>
                    <a:pt x="5466" y="1965"/>
                  </a:cubicBezTo>
                  <a:cubicBezTo>
                    <a:pt x="5668" y="1880"/>
                    <a:pt x="5847" y="1808"/>
                    <a:pt x="5999" y="1771"/>
                  </a:cubicBezTo>
                  <a:cubicBezTo>
                    <a:pt x="6007" y="1768"/>
                    <a:pt x="6016" y="1766"/>
                    <a:pt x="6026" y="1762"/>
                  </a:cubicBezTo>
                  <a:close/>
                  <a:moveTo>
                    <a:pt x="4400" y="2394"/>
                  </a:moveTo>
                  <a:cubicBezTo>
                    <a:pt x="4517" y="2524"/>
                    <a:pt x="4592" y="2658"/>
                    <a:pt x="4638" y="2752"/>
                  </a:cubicBezTo>
                  <a:cubicBezTo>
                    <a:pt x="4470" y="2818"/>
                    <a:pt x="4311" y="2845"/>
                    <a:pt x="4163" y="2845"/>
                  </a:cubicBezTo>
                  <a:cubicBezTo>
                    <a:pt x="3880" y="2845"/>
                    <a:pt x="3635" y="2745"/>
                    <a:pt x="3444" y="2626"/>
                  </a:cubicBezTo>
                  <a:cubicBezTo>
                    <a:pt x="3788" y="2577"/>
                    <a:pt x="4107" y="2493"/>
                    <a:pt x="4400" y="2394"/>
                  </a:cubicBezTo>
                  <a:close/>
                  <a:moveTo>
                    <a:pt x="4166" y="1"/>
                  </a:moveTo>
                  <a:cubicBezTo>
                    <a:pt x="3610" y="1"/>
                    <a:pt x="3184" y="307"/>
                    <a:pt x="2973" y="499"/>
                  </a:cubicBezTo>
                  <a:cubicBezTo>
                    <a:pt x="2930" y="498"/>
                    <a:pt x="2888" y="498"/>
                    <a:pt x="2845" y="498"/>
                  </a:cubicBezTo>
                  <a:cubicBezTo>
                    <a:pt x="2827" y="498"/>
                    <a:pt x="2809" y="498"/>
                    <a:pt x="2791" y="498"/>
                  </a:cubicBezTo>
                  <a:cubicBezTo>
                    <a:pt x="1581" y="516"/>
                    <a:pt x="656" y="1014"/>
                    <a:pt x="213" y="1307"/>
                  </a:cubicBezTo>
                  <a:cubicBezTo>
                    <a:pt x="0" y="1442"/>
                    <a:pt x="0" y="1721"/>
                    <a:pt x="213" y="1857"/>
                  </a:cubicBezTo>
                  <a:cubicBezTo>
                    <a:pt x="453" y="2016"/>
                    <a:pt x="956" y="2313"/>
                    <a:pt x="1624" y="2496"/>
                  </a:cubicBezTo>
                  <a:cubicBezTo>
                    <a:pt x="1638" y="2500"/>
                    <a:pt x="1652" y="2502"/>
                    <a:pt x="1667" y="2502"/>
                  </a:cubicBezTo>
                  <a:cubicBezTo>
                    <a:pt x="1738" y="2502"/>
                    <a:pt x="1803" y="2456"/>
                    <a:pt x="1822" y="2384"/>
                  </a:cubicBezTo>
                  <a:cubicBezTo>
                    <a:pt x="1846" y="2298"/>
                    <a:pt x="1796" y="2209"/>
                    <a:pt x="1710" y="2185"/>
                  </a:cubicBezTo>
                  <a:cubicBezTo>
                    <a:pt x="1085" y="2012"/>
                    <a:pt x="616" y="1737"/>
                    <a:pt x="391" y="1588"/>
                  </a:cubicBezTo>
                  <a:cubicBezTo>
                    <a:pt x="387" y="1585"/>
                    <a:pt x="383" y="1583"/>
                    <a:pt x="381" y="1580"/>
                  </a:cubicBezTo>
                  <a:cubicBezTo>
                    <a:pt x="383" y="1578"/>
                    <a:pt x="386" y="1575"/>
                    <a:pt x="391" y="1573"/>
                  </a:cubicBezTo>
                  <a:cubicBezTo>
                    <a:pt x="724" y="1351"/>
                    <a:pt x="1627" y="836"/>
                    <a:pt x="2796" y="817"/>
                  </a:cubicBezTo>
                  <a:cubicBezTo>
                    <a:pt x="2820" y="817"/>
                    <a:pt x="2843" y="817"/>
                    <a:pt x="2866" y="817"/>
                  </a:cubicBezTo>
                  <a:cubicBezTo>
                    <a:pt x="3767" y="817"/>
                    <a:pt x="4555" y="1151"/>
                    <a:pt x="5165" y="1416"/>
                  </a:cubicBezTo>
                  <a:cubicBezTo>
                    <a:pt x="5303" y="1476"/>
                    <a:pt x="5431" y="1532"/>
                    <a:pt x="5552" y="1579"/>
                  </a:cubicBezTo>
                  <a:cubicBezTo>
                    <a:pt x="5431" y="1627"/>
                    <a:pt x="5303" y="1683"/>
                    <a:pt x="5165" y="1742"/>
                  </a:cubicBezTo>
                  <a:cubicBezTo>
                    <a:pt x="4556" y="2009"/>
                    <a:pt x="3770" y="2341"/>
                    <a:pt x="2870" y="2341"/>
                  </a:cubicBezTo>
                  <a:cubicBezTo>
                    <a:pt x="2845" y="2341"/>
                    <a:pt x="2821" y="2341"/>
                    <a:pt x="2796" y="2341"/>
                  </a:cubicBezTo>
                  <a:cubicBezTo>
                    <a:pt x="2676" y="2340"/>
                    <a:pt x="2555" y="2331"/>
                    <a:pt x="2435" y="2320"/>
                  </a:cubicBezTo>
                  <a:cubicBezTo>
                    <a:pt x="2430" y="2319"/>
                    <a:pt x="2424" y="2319"/>
                    <a:pt x="2418" y="2319"/>
                  </a:cubicBezTo>
                  <a:cubicBezTo>
                    <a:pt x="2337" y="2319"/>
                    <a:pt x="2268" y="2381"/>
                    <a:pt x="2259" y="2464"/>
                  </a:cubicBezTo>
                  <a:cubicBezTo>
                    <a:pt x="2250" y="2553"/>
                    <a:pt x="2313" y="2631"/>
                    <a:pt x="2402" y="2639"/>
                  </a:cubicBezTo>
                  <a:cubicBezTo>
                    <a:pt x="2531" y="2653"/>
                    <a:pt x="2663" y="2660"/>
                    <a:pt x="2792" y="2663"/>
                  </a:cubicBezTo>
                  <a:cubicBezTo>
                    <a:pt x="2809" y="2663"/>
                    <a:pt x="2827" y="2664"/>
                    <a:pt x="2844" y="2664"/>
                  </a:cubicBezTo>
                  <a:cubicBezTo>
                    <a:pt x="2886" y="2664"/>
                    <a:pt x="2928" y="2663"/>
                    <a:pt x="2970" y="2662"/>
                  </a:cubicBezTo>
                  <a:cubicBezTo>
                    <a:pt x="3124" y="2801"/>
                    <a:pt x="3364" y="2980"/>
                    <a:pt x="3669" y="3082"/>
                  </a:cubicBezTo>
                  <a:cubicBezTo>
                    <a:pt x="3834" y="3137"/>
                    <a:pt x="3999" y="3164"/>
                    <a:pt x="4163" y="3164"/>
                  </a:cubicBezTo>
                  <a:cubicBezTo>
                    <a:pt x="4389" y="3164"/>
                    <a:pt x="4614" y="3113"/>
                    <a:pt x="4836" y="3014"/>
                  </a:cubicBezTo>
                  <a:cubicBezTo>
                    <a:pt x="4958" y="2959"/>
                    <a:pt x="5018" y="2813"/>
                    <a:pt x="4966" y="2688"/>
                  </a:cubicBezTo>
                  <a:cubicBezTo>
                    <a:pt x="4927" y="2596"/>
                    <a:pt x="4851" y="2440"/>
                    <a:pt x="4723" y="2274"/>
                  </a:cubicBezTo>
                  <a:cubicBezTo>
                    <a:pt x="4882" y="2213"/>
                    <a:pt x="5031" y="2149"/>
                    <a:pt x="5171" y="2089"/>
                  </a:cubicBezTo>
                  <a:cubicBezTo>
                    <a:pt x="5364" y="2481"/>
                    <a:pt x="5779" y="3023"/>
                    <a:pt x="6604" y="3059"/>
                  </a:cubicBezTo>
                  <a:cubicBezTo>
                    <a:pt x="6608" y="3059"/>
                    <a:pt x="6612" y="3059"/>
                    <a:pt x="6615" y="3059"/>
                  </a:cubicBezTo>
                  <a:cubicBezTo>
                    <a:pt x="6742" y="3059"/>
                    <a:pt x="6850" y="2961"/>
                    <a:pt x="6859" y="2831"/>
                  </a:cubicBezTo>
                  <a:cubicBezTo>
                    <a:pt x="6893" y="2555"/>
                    <a:pt x="6800" y="1833"/>
                    <a:pt x="6393" y="1582"/>
                  </a:cubicBezTo>
                  <a:cubicBezTo>
                    <a:pt x="6523" y="1491"/>
                    <a:pt x="6631" y="1367"/>
                    <a:pt x="6699" y="1219"/>
                  </a:cubicBezTo>
                  <a:cubicBezTo>
                    <a:pt x="6868" y="853"/>
                    <a:pt x="6872" y="503"/>
                    <a:pt x="6859" y="328"/>
                  </a:cubicBezTo>
                  <a:cubicBezTo>
                    <a:pt x="6849" y="199"/>
                    <a:pt x="6742" y="101"/>
                    <a:pt x="6614" y="101"/>
                  </a:cubicBezTo>
                  <a:cubicBezTo>
                    <a:pt x="6610" y="101"/>
                    <a:pt x="6607" y="101"/>
                    <a:pt x="6604" y="102"/>
                  </a:cubicBezTo>
                  <a:cubicBezTo>
                    <a:pt x="5777" y="138"/>
                    <a:pt x="5364" y="680"/>
                    <a:pt x="5171" y="1071"/>
                  </a:cubicBezTo>
                  <a:cubicBezTo>
                    <a:pt x="5031" y="1010"/>
                    <a:pt x="4883" y="948"/>
                    <a:pt x="4724" y="886"/>
                  </a:cubicBezTo>
                  <a:cubicBezTo>
                    <a:pt x="4851" y="721"/>
                    <a:pt x="4926" y="566"/>
                    <a:pt x="4964" y="476"/>
                  </a:cubicBezTo>
                  <a:cubicBezTo>
                    <a:pt x="5016" y="352"/>
                    <a:pt x="4958" y="206"/>
                    <a:pt x="4835" y="150"/>
                  </a:cubicBezTo>
                  <a:cubicBezTo>
                    <a:pt x="4597" y="43"/>
                    <a:pt x="4373" y="1"/>
                    <a:pt x="4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5981;p83">
              <a:extLst>
                <a:ext uri="{FF2B5EF4-FFF2-40B4-BE49-F238E27FC236}">
                  <a16:creationId xmlns:a16="http://schemas.microsoft.com/office/drawing/2014/main" id="{954267FE-7E0C-C6FF-89C0-346B03EF4B9C}"/>
                </a:ext>
              </a:extLst>
            </p:cNvPr>
            <p:cNvSpPr/>
            <p:nvPr/>
          </p:nvSpPr>
          <p:spPr>
            <a:xfrm>
              <a:off x="6079375" y="519000"/>
              <a:ext cx="143450" cy="71750"/>
            </a:xfrm>
            <a:custGeom>
              <a:avLst/>
              <a:gdLst/>
              <a:ahLst/>
              <a:cxnLst/>
              <a:rect l="l" t="t" r="r" b="b"/>
              <a:pathLst>
                <a:path w="5738" h="2870" extrusionOk="0">
                  <a:moveTo>
                    <a:pt x="3468" y="322"/>
                  </a:moveTo>
                  <a:cubicBezTo>
                    <a:pt x="3580" y="322"/>
                    <a:pt x="3698" y="341"/>
                    <a:pt x="3824" y="386"/>
                  </a:cubicBezTo>
                  <a:cubicBezTo>
                    <a:pt x="3776" y="480"/>
                    <a:pt x="3697" y="604"/>
                    <a:pt x="3575" y="718"/>
                  </a:cubicBezTo>
                  <a:cubicBezTo>
                    <a:pt x="3341" y="644"/>
                    <a:pt x="3087" y="583"/>
                    <a:pt x="2814" y="550"/>
                  </a:cubicBezTo>
                  <a:cubicBezTo>
                    <a:pt x="2975" y="433"/>
                    <a:pt x="3200" y="322"/>
                    <a:pt x="3468" y="322"/>
                  </a:cubicBezTo>
                  <a:close/>
                  <a:moveTo>
                    <a:pt x="5407" y="527"/>
                  </a:moveTo>
                  <a:cubicBezTo>
                    <a:pt x="5406" y="647"/>
                    <a:pt x="5388" y="835"/>
                    <a:pt x="5299" y="1026"/>
                  </a:cubicBezTo>
                  <a:cubicBezTo>
                    <a:pt x="5243" y="1146"/>
                    <a:pt x="5137" y="1235"/>
                    <a:pt x="5010" y="1271"/>
                  </a:cubicBezTo>
                  <a:cubicBezTo>
                    <a:pt x="5005" y="1270"/>
                    <a:pt x="4999" y="1267"/>
                    <a:pt x="4993" y="1266"/>
                  </a:cubicBezTo>
                  <a:cubicBezTo>
                    <a:pt x="4878" y="1238"/>
                    <a:pt x="4741" y="1185"/>
                    <a:pt x="4586" y="1119"/>
                  </a:cubicBezTo>
                  <a:cubicBezTo>
                    <a:pt x="4725" y="852"/>
                    <a:pt x="4973" y="580"/>
                    <a:pt x="5407" y="527"/>
                  </a:cubicBezTo>
                  <a:close/>
                  <a:moveTo>
                    <a:pt x="2389" y="847"/>
                  </a:moveTo>
                  <a:cubicBezTo>
                    <a:pt x="3149" y="847"/>
                    <a:pt x="3778" y="1119"/>
                    <a:pt x="4285" y="1341"/>
                  </a:cubicBezTo>
                  <a:cubicBezTo>
                    <a:pt x="4376" y="1380"/>
                    <a:pt x="4460" y="1416"/>
                    <a:pt x="4543" y="1450"/>
                  </a:cubicBezTo>
                  <a:cubicBezTo>
                    <a:pt x="4461" y="1484"/>
                    <a:pt x="4377" y="1521"/>
                    <a:pt x="4287" y="1559"/>
                  </a:cubicBezTo>
                  <a:cubicBezTo>
                    <a:pt x="3779" y="1780"/>
                    <a:pt x="3149" y="2053"/>
                    <a:pt x="2389" y="2053"/>
                  </a:cubicBezTo>
                  <a:cubicBezTo>
                    <a:pt x="2373" y="2053"/>
                    <a:pt x="2358" y="2053"/>
                    <a:pt x="2342" y="2053"/>
                  </a:cubicBezTo>
                  <a:cubicBezTo>
                    <a:pt x="1412" y="2038"/>
                    <a:pt x="689" y="1641"/>
                    <a:pt x="397" y="1452"/>
                  </a:cubicBezTo>
                  <a:cubicBezTo>
                    <a:pt x="689" y="1260"/>
                    <a:pt x="1412" y="862"/>
                    <a:pt x="2342" y="848"/>
                  </a:cubicBezTo>
                  <a:cubicBezTo>
                    <a:pt x="2358" y="847"/>
                    <a:pt x="2373" y="847"/>
                    <a:pt x="2389" y="847"/>
                  </a:cubicBezTo>
                  <a:close/>
                  <a:moveTo>
                    <a:pt x="5009" y="1628"/>
                  </a:moveTo>
                  <a:cubicBezTo>
                    <a:pt x="5135" y="1663"/>
                    <a:pt x="5242" y="1753"/>
                    <a:pt x="5297" y="1871"/>
                  </a:cubicBezTo>
                  <a:cubicBezTo>
                    <a:pt x="5386" y="2062"/>
                    <a:pt x="5406" y="2250"/>
                    <a:pt x="5406" y="2371"/>
                  </a:cubicBezTo>
                  <a:cubicBezTo>
                    <a:pt x="4973" y="2319"/>
                    <a:pt x="4725" y="2047"/>
                    <a:pt x="4585" y="1780"/>
                  </a:cubicBezTo>
                  <a:cubicBezTo>
                    <a:pt x="4739" y="1715"/>
                    <a:pt x="4877" y="1662"/>
                    <a:pt x="4992" y="1633"/>
                  </a:cubicBezTo>
                  <a:cubicBezTo>
                    <a:pt x="4998" y="1631"/>
                    <a:pt x="5004" y="1630"/>
                    <a:pt x="5009" y="1628"/>
                  </a:cubicBezTo>
                  <a:close/>
                  <a:moveTo>
                    <a:pt x="3596" y="2172"/>
                  </a:moveTo>
                  <a:cubicBezTo>
                    <a:pt x="3706" y="2280"/>
                    <a:pt x="3778" y="2396"/>
                    <a:pt x="3824" y="2484"/>
                  </a:cubicBezTo>
                  <a:cubicBezTo>
                    <a:pt x="3699" y="2529"/>
                    <a:pt x="3581" y="2548"/>
                    <a:pt x="3470" y="2548"/>
                  </a:cubicBezTo>
                  <a:cubicBezTo>
                    <a:pt x="3220" y="2548"/>
                    <a:pt x="3008" y="2451"/>
                    <a:pt x="2848" y="2343"/>
                  </a:cubicBezTo>
                  <a:cubicBezTo>
                    <a:pt x="3115" y="2307"/>
                    <a:pt x="3366" y="2246"/>
                    <a:pt x="3596" y="2172"/>
                  </a:cubicBezTo>
                  <a:close/>
                  <a:moveTo>
                    <a:pt x="3472" y="0"/>
                  </a:moveTo>
                  <a:cubicBezTo>
                    <a:pt x="3018" y="0"/>
                    <a:pt x="2625" y="238"/>
                    <a:pt x="2360" y="524"/>
                  </a:cubicBezTo>
                  <a:lnTo>
                    <a:pt x="2338" y="524"/>
                  </a:lnTo>
                  <a:cubicBezTo>
                    <a:pt x="1331" y="540"/>
                    <a:pt x="563" y="952"/>
                    <a:pt x="194" y="1197"/>
                  </a:cubicBezTo>
                  <a:cubicBezTo>
                    <a:pt x="1" y="1320"/>
                    <a:pt x="1" y="1577"/>
                    <a:pt x="194" y="1699"/>
                  </a:cubicBezTo>
                  <a:cubicBezTo>
                    <a:pt x="563" y="1944"/>
                    <a:pt x="1331" y="2356"/>
                    <a:pt x="2338" y="2372"/>
                  </a:cubicBezTo>
                  <a:lnTo>
                    <a:pt x="2387" y="2372"/>
                  </a:lnTo>
                  <a:cubicBezTo>
                    <a:pt x="2616" y="2617"/>
                    <a:pt x="3028" y="2869"/>
                    <a:pt x="3491" y="2869"/>
                  </a:cubicBezTo>
                  <a:cubicBezTo>
                    <a:pt x="3668" y="2869"/>
                    <a:pt x="3853" y="2833"/>
                    <a:pt x="4038" y="2745"/>
                  </a:cubicBezTo>
                  <a:cubicBezTo>
                    <a:pt x="4153" y="2692"/>
                    <a:pt x="4207" y="2555"/>
                    <a:pt x="4159" y="2439"/>
                  </a:cubicBezTo>
                  <a:cubicBezTo>
                    <a:pt x="4121" y="2351"/>
                    <a:pt x="4049" y="2206"/>
                    <a:pt x="3927" y="2057"/>
                  </a:cubicBezTo>
                  <a:cubicBezTo>
                    <a:pt x="4055" y="2007"/>
                    <a:pt x="4177" y="1957"/>
                    <a:pt x="4290" y="1908"/>
                  </a:cubicBezTo>
                  <a:cubicBezTo>
                    <a:pt x="4459" y="2239"/>
                    <a:pt x="4809" y="2672"/>
                    <a:pt x="5485" y="2700"/>
                  </a:cubicBezTo>
                  <a:cubicBezTo>
                    <a:pt x="5488" y="2700"/>
                    <a:pt x="5491" y="2700"/>
                    <a:pt x="5495" y="2700"/>
                  </a:cubicBezTo>
                  <a:cubicBezTo>
                    <a:pt x="5615" y="2700"/>
                    <a:pt x="5717" y="2608"/>
                    <a:pt x="5725" y="2486"/>
                  </a:cubicBezTo>
                  <a:cubicBezTo>
                    <a:pt x="5735" y="2339"/>
                    <a:pt x="5733" y="2043"/>
                    <a:pt x="5591" y="1736"/>
                  </a:cubicBezTo>
                  <a:cubicBezTo>
                    <a:pt x="5537" y="1621"/>
                    <a:pt x="5458" y="1524"/>
                    <a:pt x="5362" y="1449"/>
                  </a:cubicBezTo>
                  <a:cubicBezTo>
                    <a:pt x="5459" y="1375"/>
                    <a:pt x="5539" y="1275"/>
                    <a:pt x="5591" y="1162"/>
                  </a:cubicBezTo>
                  <a:cubicBezTo>
                    <a:pt x="5734" y="854"/>
                    <a:pt x="5737" y="560"/>
                    <a:pt x="5725" y="413"/>
                  </a:cubicBezTo>
                  <a:cubicBezTo>
                    <a:pt x="5717" y="291"/>
                    <a:pt x="5616" y="198"/>
                    <a:pt x="5495" y="198"/>
                  </a:cubicBezTo>
                  <a:cubicBezTo>
                    <a:pt x="5491" y="198"/>
                    <a:pt x="5488" y="199"/>
                    <a:pt x="5485" y="199"/>
                  </a:cubicBezTo>
                  <a:cubicBezTo>
                    <a:pt x="4807" y="228"/>
                    <a:pt x="4459" y="661"/>
                    <a:pt x="4290" y="990"/>
                  </a:cubicBezTo>
                  <a:cubicBezTo>
                    <a:pt x="4172" y="940"/>
                    <a:pt x="4045" y="885"/>
                    <a:pt x="3909" y="835"/>
                  </a:cubicBezTo>
                  <a:cubicBezTo>
                    <a:pt x="4043" y="679"/>
                    <a:pt x="4120" y="523"/>
                    <a:pt x="4159" y="430"/>
                  </a:cubicBezTo>
                  <a:cubicBezTo>
                    <a:pt x="4208" y="314"/>
                    <a:pt x="4153" y="176"/>
                    <a:pt x="4038" y="126"/>
                  </a:cubicBezTo>
                  <a:cubicBezTo>
                    <a:pt x="3842" y="38"/>
                    <a:pt x="3652" y="0"/>
                    <a:pt x="3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5982;p83">
              <a:extLst>
                <a:ext uri="{FF2B5EF4-FFF2-40B4-BE49-F238E27FC236}">
                  <a16:creationId xmlns:a16="http://schemas.microsoft.com/office/drawing/2014/main" id="{4E601D3A-283F-4D85-CF6C-EE61CAB1BBF0}"/>
                </a:ext>
              </a:extLst>
            </p:cNvPr>
            <p:cNvSpPr/>
            <p:nvPr/>
          </p:nvSpPr>
          <p:spPr>
            <a:xfrm>
              <a:off x="6162350" y="446800"/>
              <a:ext cx="142375" cy="71150"/>
            </a:xfrm>
            <a:custGeom>
              <a:avLst/>
              <a:gdLst/>
              <a:ahLst/>
              <a:cxnLst/>
              <a:rect l="l" t="t" r="r" b="b"/>
              <a:pathLst>
                <a:path w="5695" h="2846" extrusionOk="0">
                  <a:moveTo>
                    <a:pt x="3428" y="325"/>
                  </a:moveTo>
                  <a:cubicBezTo>
                    <a:pt x="3539" y="325"/>
                    <a:pt x="3657" y="344"/>
                    <a:pt x="3782" y="389"/>
                  </a:cubicBezTo>
                  <a:cubicBezTo>
                    <a:pt x="3738" y="477"/>
                    <a:pt x="3665" y="594"/>
                    <a:pt x="3556" y="704"/>
                  </a:cubicBezTo>
                  <a:cubicBezTo>
                    <a:pt x="3324" y="629"/>
                    <a:pt x="3073" y="567"/>
                    <a:pt x="2804" y="532"/>
                  </a:cubicBezTo>
                  <a:cubicBezTo>
                    <a:pt x="2964" y="422"/>
                    <a:pt x="3177" y="325"/>
                    <a:pt x="3428" y="325"/>
                  </a:cubicBezTo>
                  <a:close/>
                  <a:moveTo>
                    <a:pt x="5366" y="502"/>
                  </a:moveTo>
                  <a:cubicBezTo>
                    <a:pt x="5364" y="624"/>
                    <a:pt x="5346" y="813"/>
                    <a:pt x="5257" y="1005"/>
                  </a:cubicBezTo>
                  <a:cubicBezTo>
                    <a:pt x="5201" y="1125"/>
                    <a:pt x="5096" y="1215"/>
                    <a:pt x="4969" y="1250"/>
                  </a:cubicBezTo>
                  <a:cubicBezTo>
                    <a:pt x="4964" y="1248"/>
                    <a:pt x="4957" y="1246"/>
                    <a:pt x="4952" y="1245"/>
                  </a:cubicBezTo>
                  <a:cubicBezTo>
                    <a:pt x="4836" y="1216"/>
                    <a:pt x="4699" y="1163"/>
                    <a:pt x="4544" y="1096"/>
                  </a:cubicBezTo>
                  <a:cubicBezTo>
                    <a:pt x="4684" y="830"/>
                    <a:pt x="4930" y="554"/>
                    <a:pt x="5366" y="502"/>
                  </a:cubicBezTo>
                  <a:close/>
                  <a:moveTo>
                    <a:pt x="4968" y="1607"/>
                  </a:moveTo>
                  <a:cubicBezTo>
                    <a:pt x="5096" y="1643"/>
                    <a:pt x="5201" y="1732"/>
                    <a:pt x="5257" y="1852"/>
                  </a:cubicBezTo>
                  <a:cubicBezTo>
                    <a:pt x="5346" y="2045"/>
                    <a:pt x="5365" y="2233"/>
                    <a:pt x="5365" y="2354"/>
                  </a:cubicBezTo>
                  <a:cubicBezTo>
                    <a:pt x="4930" y="2304"/>
                    <a:pt x="4684" y="2029"/>
                    <a:pt x="4544" y="1762"/>
                  </a:cubicBezTo>
                  <a:cubicBezTo>
                    <a:pt x="4697" y="1696"/>
                    <a:pt x="4835" y="1642"/>
                    <a:pt x="4952" y="1612"/>
                  </a:cubicBezTo>
                  <a:cubicBezTo>
                    <a:pt x="4957" y="1611"/>
                    <a:pt x="4963" y="1610"/>
                    <a:pt x="4968" y="1607"/>
                  </a:cubicBezTo>
                  <a:close/>
                  <a:moveTo>
                    <a:pt x="3562" y="2153"/>
                  </a:moveTo>
                  <a:cubicBezTo>
                    <a:pt x="3667" y="2260"/>
                    <a:pt x="3739" y="2374"/>
                    <a:pt x="3782" y="2461"/>
                  </a:cubicBezTo>
                  <a:cubicBezTo>
                    <a:pt x="3658" y="2506"/>
                    <a:pt x="3539" y="2525"/>
                    <a:pt x="3429" y="2525"/>
                  </a:cubicBezTo>
                  <a:cubicBezTo>
                    <a:pt x="3183" y="2525"/>
                    <a:pt x="2974" y="2431"/>
                    <a:pt x="2815" y="2325"/>
                  </a:cubicBezTo>
                  <a:cubicBezTo>
                    <a:pt x="3082" y="2290"/>
                    <a:pt x="3331" y="2227"/>
                    <a:pt x="3562" y="2153"/>
                  </a:cubicBezTo>
                  <a:close/>
                  <a:moveTo>
                    <a:pt x="3429" y="1"/>
                  </a:moveTo>
                  <a:cubicBezTo>
                    <a:pt x="2897" y="1"/>
                    <a:pt x="2503" y="338"/>
                    <a:pt x="2343" y="501"/>
                  </a:cubicBezTo>
                  <a:lnTo>
                    <a:pt x="2294" y="501"/>
                  </a:lnTo>
                  <a:cubicBezTo>
                    <a:pt x="2232" y="502"/>
                    <a:pt x="2167" y="505"/>
                    <a:pt x="2103" y="508"/>
                  </a:cubicBezTo>
                  <a:cubicBezTo>
                    <a:pt x="2015" y="516"/>
                    <a:pt x="1949" y="591"/>
                    <a:pt x="1954" y="680"/>
                  </a:cubicBezTo>
                  <a:cubicBezTo>
                    <a:pt x="1960" y="765"/>
                    <a:pt x="2031" y="830"/>
                    <a:pt x="2115" y="830"/>
                  </a:cubicBezTo>
                  <a:cubicBezTo>
                    <a:pt x="2118" y="830"/>
                    <a:pt x="2121" y="830"/>
                    <a:pt x="2124" y="830"/>
                  </a:cubicBezTo>
                  <a:cubicBezTo>
                    <a:pt x="2181" y="826"/>
                    <a:pt x="2241" y="824"/>
                    <a:pt x="2297" y="824"/>
                  </a:cubicBezTo>
                  <a:cubicBezTo>
                    <a:pt x="2313" y="823"/>
                    <a:pt x="2328" y="823"/>
                    <a:pt x="2344" y="823"/>
                  </a:cubicBezTo>
                  <a:cubicBezTo>
                    <a:pt x="3103" y="823"/>
                    <a:pt x="3734" y="1096"/>
                    <a:pt x="4241" y="1317"/>
                  </a:cubicBezTo>
                  <a:cubicBezTo>
                    <a:pt x="4331" y="1357"/>
                    <a:pt x="4418" y="1394"/>
                    <a:pt x="4499" y="1429"/>
                  </a:cubicBezTo>
                  <a:cubicBezTo>
                    <a:pt x="4418" y="1462"/>
                    <a:pt x="4332" y="1499"/>
                    <a:pt x="4241" y="1539"/>
                  </a:cubicBezTo>
                  <a:cubicBezTo>
                    <a:pt x="3734" y="1760"/>
                    <a:pt x="3103" y="2034"/>
                    <a:pt x="2343" y="2034"/>
                  </a:cubicBezTo>
                  <a:cubicBezTo>
                    <a:pt x="2327" y="2034"/>
                    <a:pt x="2312" y="2034"/>
                    <a:pt x="2296" y="2034"/>
                  </a:cubicBezTo>
                  <a:cubicBezTo>
                    <a:pt x="1366" y="2019"/>
                    <a:pt x="642" y="1619"/>
                    <a:pt x="350" y="1429"/>
                  </a:cubicBezTo>
                  <a:cubicBezTo>
                    <a:pt x="544" y="1301"/>
                    <a:pt x="923" y="1085"/>
                    <a:pt x="1420" y="950"/>
                  </a:cubicBezTo>
                  <a:cubicBezTo>
                    <a:pt x="1506" y="926"/>
                    <a:pt x="1555" y="837"/>
                    <a:pt x="1532" y="752"/>
                  </a:cubicBezTo>
                  <a:cubicBezTo>
                    <a:pt x="1512" y="679"/>
                    <a:pt x="1447" y="633"/>
                    <a:pt x="1377" y="633"/>
                  </a:cubicBezTo>
                  <a:cubicBezTo>
                    <a:pt x="1363" y="633"/>
                    <a:pt x="1348" y="635"/>
                    <a:pt x="1334" y="639"/>
                  </a:cubicBezTo>
                  <a:cubicBezTo>
                    <a:pt x="772" y="793"/>
                    <a:pt x="348" y="1043"/>
                    <a:pt x="146" y="1176"/>
                  </a:cubicBezTo>
                  <a:cubicBezTo>
                    <a:pt x="53" y="1238"/>
                    <a:pt x="1" y="1330"/>
                    <a:pt x="1" y="1429"/>
                  </a:cubicBezTo>
                  <a:cubicBezTo>
                    <a:pt x="5" y="1528"/>
                    <a:pt x="58" y="1619"/>
                    <a:pt x="151" y="1680"/>
                  </a:cubicBezTo>
                  <a:cubicBezTo>
                    <a:pt x="520" y="1925"/>
                    <a:pt x="1288" y="2341"/>
                    <a:pt x="2295" y="2355"/>
                  </a:cubicBezTo>
                  <a:lnTo>
                    <a:pt x="2353" y="2355"/>
                  </a:lnTo>
                  <a:cubicBezTo>
                    <a:pt x="2584" y="2602"/>
                    <a:pt x="2992" y="2846"/>
                    <a:pt x="3447" y="2846"/>
                  </a:cubicBezTo>
                  <a:cubicBezTo>
                    <a:pt x="3625" y="2846"/>
                    <a:pt x="3810" y="2809"/>
                    <a:pt x="3995" y="2719"/>
                  </a:cubicBezTo>
                  <a:cubicBezTo>
                    <a:pt x="4110" y="2667"/>
                    <a:pt x="4164" y="2531"/>
                    <a:pt x="4116" y="2415"/>
                  </a:cubicBezTo>
                  <a:cubicBezTo>
                    <a:pt x="4080" y="2328"/>
                    <a:pt x="4008" y="2185"/>
                    <a:pt x="3888" y="2036"/>
                  </a:cubicBezTo>
                  <a:cubicBezTo>
                    <a:pt x="4017" y="1987"/>
                    <a:pt x="4136" y="1937"/>
                    <a:pt x="4247" y="1889"/>
                  </a:cubicBezTo>
                  <a:cubicBezTo>
                    <a:pt x="4415" y="2219"/>
                    <a:pt x="4764" y="2655"/>
                    <a:pt x="5442" y="2685"/>
                  </a:cubicBezTo>
                  <a:cubicBezTo>
                    <a:pt x="5445" y="2685"/>
                    <a:pt x="5449" y="2685"/>
                    <a:pt x="5452" y="2685"/>
                  </a:cubicBezTo>
                  <a:cubicBezTo>
                    <a:pt x="5572" y="2685"/>
                    <a:pt x="5674" y="2593"/>
                    <a:pt x="5682" y="2471"/>
                  </a:cubicBezTo>
                  <a:cubicBezTo>
                    <a:pt x="5693" y="2322"/>
                    <a:pt x="5690" y="2028"/>
                    <a:pt x="5549" y="1718"/>
                  </a:cubicBezTo>
                  <a:cubicBezTo>
                    <a:pt x="5494" y="1603"/>
                    <a:pt x="5415" y="1504"/>
                    <a:pt x="5317" y="1429"/>
                  </a:cubicBezTo>
                  <a:cubicBezTo>
                    <a:pt x="5415" y="1353"/>
                    <a:pt x="5494" y="1255"/>
                    <a:pt x="5549" y="1139"/>
                  </a:cubicBezTo>
                  <a:cubicBezTo>
                    <a:pt x="5690" y="830"/>
                    <a:pt x="5695" y="535"/>
                    <a:pt x="5682" y="386"/>
                  </a:cubicBezTo>
                  <a:cubicBezTo>
                    <a:pt x="5673" y="264"/>
                    <a:pt x="5573" y="172"/>
                    <a:pt x="5452" y="172"/>
                  </a:cubicBezTo>
                  <a:cubicBezTo>
                    <a:pt x="5449" y="172"/>
                    <a:pt x="5445" y="172"/>
                    <a:pt x="5442" y="172"/>
                  </a:cubicBezTo>
                  <a:cubicBezTo>
                    <a:pt x="4764" y="203"/>
                    <a:pt x="4414" y="638"/>
                    <a:pt x="4247" y="968"/>
                  </a:cubicBezTo>
                  <a:cubicBezTo>
                    <a:pt x="4134" y="918"/>
                    <a:pt x="4013" y="867"/>
                    <a:pt x="3884" y="818"/>
                  </a:cubicBezTo>
                  <a:cubicBezTo>
                    <a:pt x="4006" y="668"/>
                    <a:pt x="4079" y="521"/>
                    <a:pt x="4116" y="433"/>
                  </a:cubicBezTo>
                  <a:cubicBezTo>
                    <a:pt x="4164" y="317"/>
                    <a:pt x="4111" y="180"/>
                    <a:pt x="3995" y="128"/>
                  </a:cubicBezTo>
                  <a:cubicBezTo>
                    <a:pt x="3794" y="37"/>
                    <a:pt x="3604" y="1"/>
                    <a:pt x="3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5983;p83">
              <a:extLst>
                <a:ext uri="{FF2B5EF4-FFF2-40B4-BE49-F238E27FC236}">
                  <a16:creationId xmlns:a16="http://schemas.microsoft.com/office/drawing/2014/main" id="{8CE1118D-5A2B-F29A-7109-216308331D13}"/>
                </a:ext>
              </a:extLst>
            </p:cNvPr>
            <p:cNvSpPr/>
            <p:nvPr/>
          </p:nvSpPr>
          <p:spPr>
            <a:xfrm>
              <a:off x="6187925" y="476775"/>
              <a:ext cx="13375" cy="8075"/>
            </a:xfrm>
            <a:custGeom>
              <a:avLst/>
              <a:gdLst/>
              <a:ahLst/>
              <a:cxnLst/>
              <a:rect l="l" t="t" r="r" b="b"/>
              <a:pathLst>
                <a:path w="535" h="323" extrusionOk="0">
                  <a:moveTo>
                    <a:pt x="213" y="0"/>
                  </a:moveTo>
                  <a:cubicBezTo>
                    <a:pt x="0" y="7"/>
                    <a:pt x="0" y="314"/>
                    <a:pt x="213" y="323"/>
                  </a:cubicBezTo>
                  <a:lnTo>
                    <a:pt x="322" y="323"/>
                  </a:lnTo>
                  <a:cubicBezTo>
                    <a:pt x="535" y="314"/>
                    <a:pt x="535" y="6"/>
                    <a:pt x="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984;p83">
              <a:extLst>
                <a:ext uri="{FF2B5EF4-FFF2-40B4-BE49-F238E27FC236}">
                  <a16:creationId xmlns:a16="http://schemas.microsoft.com/office/drawing/2014/main" id="{8237E1C2-8EFA-4ED4-28FB-82E86DB9FA6D}"/>
                </a:ext>
              </a:extLst>
            </p:cNvPr>
            <p:cNvSpPr/>
            <p:nvPr/>
          </p:nvSpPr>
          <p:spPr>
            <a:xfrm>
              <a:off x="6110275" y="551225"/>
              <a:ext cx="13350" cy="8050"/>
            </a:xfrm>
            <a:custGeom>
              <a:avLst/>
              <a:gdLst/>
              <a:ahLst/>
              <a:cxnLst/>
              <a:rect l="l" t="t" r="r" b="b"/>
              <a:pathLst>
                <a:path w="534" h="322" extrusionOk="0">
                  <a:moveTo>
                    <a:pt x="213" y="0"/>
                  </a:moveTo>
                  <a:cubicBezTo>
                    <a:pt x="0" y="7"/>
                    <a:pt x="0" y="314"/>
                    <a:pt x="213" y="321"/>
                  </a:cubicBezTo>
                  <a:lnTo>
                    <a:pt x="320" y="321"/>
                  </a:lnTo>
                  <a:cubicBezTo>
                    <a:pt x="533" y="314"/>
                    <a:pt x="533" y="6"/>
                    <a:pt x="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5985;p83">
              <a:extLst>
                <a:ext uri="{FF2B5EF4-FFF2-40B4-BE49-F238E27FC236}">
                  <a16:creationId xmlns:a16="http://schemas.microsoft.com/office/drawing/2014/main" id="{6A6B8298-341F-763F-3516-FFB649DCE470}"/>
                </a:ext>
              </a:extLst>
            </p:cNvPr>
            <p:cNvSpPr/>
            <p:nvPr/>
          </p:nvSpPr>
          <p:spPr>
            <a:xfrm>
              <a:off x="6245900" y="519175"/>
              <a:ext cx="97725" cy="48350"/>
            </a:xfrm>
            <a:custGeom>
              <a:avLst/>
              <a:gdLst/>
              <a:ahLst/>
              <a:cxnLst/>
              <a:rect l="l" t="t" r="r" b="b"/>
              <a:pathLst>
                <a:path w="3909" h="1934" extrusionOk="0">
                  <a:moveTo>
                    <a:pt x="3563" y="329"/>
                  </a:moveTo>
                  <a:lnTo>
                    <a:pt x="3563" y="329"/>
                  </a:lnTo>
                  <a:cubicBezTo>
                    <a:pt x="3558" y="411"/>
                    <a:pt x="3537" y="517"/>
                    <a:pt x="3475" y="627"/>
                  </a:cubicBezTo>
                  <a:cubicBezTo>
                    <a:pt x="3415" y="735"/>
                    <a:pt x="3278" y="805"/>
                    <a:pt x="3127" y="805"/>
                  </a:cubicBezTo>
                  <a:lnTo>
                    <a:pt x="3112" y="805"/>
                  </a:lnTo>
                  <a:cubicBezTo>
                    <a:pt x="3055" y="804"/>
                    <a:pt x="2976" y="778"/>
                    <a:pt x="2882" y="741"/>
                  </a:cubicBezTo>
                  <a:cubicBezTo>
                    <a:pt x="3001" y="555"/>
                    <a:pt x="3206" y="371"/>
                    <a:pt x="3563" y="329"/>
                  </a:cubicBezTo>
                  <a:close/>
                  <a:moveTo>
                    <a:pt x="1470" y="674"/>
                  </a:moveTo>
                  <a:cubicBezTo>
                    <a:pt x="1910" y="674"/>
                    <a:pt x="2278" y="833"/>
                    <a:pt x="2577" y="962"/>
                  </a:cubicBezTo>
                  <a:cubicBezTo>
                    <a:pt x="2580" y="964"/>
                    <a:pt x="2585" y="966"/>
                    <a:pt x="2589" y="967"/>
                  </a:cubicBezTo>
                  <a:cubicBezTo>
                    <a:pt x="2585" y="969"/>
                    <a:pt x="2581" y="971"/>
                    <a:pt x="2577" y="972"/>
                  </a:cubicBezTo>
                  <a:cubicBezTo>
                    <a:pt x="2280" y="1102"/>
                    <a:pt x="1910" y="1261"/>
                    <a:pt x="1470" y="1261"/>
                  </a:cubicBezTo>
                  <a:cubicBezTo>
                    <a:pt x="1462" y="1261"/>
                    <a:pt x="1453" y="1261"/>
                    <a:pt x="1445" y="1261"/>
                  </a:cubicBezTo>
                  <a:cubicBezTo>
                    <a:pt x="987" y="1254"/>
                    <a:pt x="618" y="1089"/>
                    <a:pt x="409" y="967"/>
                  </a:cubicBezTo>
                  <a:cubicBezTo>
                    <a:pt x="618" y="846"/>
                    <a:pt x="987" y="680"/>
                    <a:pt x="1445" y="674"/>
                  </a:cubicBezTo>
                  <a:cubicBezTo>
                    <a:pt x="1453" y="674"/>
                    <a:pt x="1462" y="674"/>
                    <a:pt x="1470" y="674"/>
                  </a:cubicBezTo>
                  <a:close/>
                  <a:moveTo>
                    <a:pt x="3127" y="1128"/>
                  </a:moveTo>
                  <a:cubicBezTo>
                    <a:pt x="3279" y="1128"/>
                    <a:pt x="3415" y="1199"/>
                    <a:pt x="3475" y="1306"/>
                  </a:cubicBezTo>
                  <a:cubicBezTo>
                    <a:pt x="3535" y="1416"/>
                    <a:pt x="3556" y="1523"/>
                    <a:pt x="3563" y="1603"/>
                  </a:cubicBezTo>
                  <a:cubicBezTo>
                    <a:pt x="3208" y="1562"/>
                    <a:pt x="3001" y="1379"/>
                    <a:pt x="2882" y="1193"/>
                  </a:cubicBezTo>
                  <a:cubicBezTo>
                    <a:pt x="2976" y="1155"/>
                    <a:pt x="3057" y="1129"/>
                    <a:pt x="3112" y="1128"/>
                  </a:cubicBezTo>
                  <a:close/>
                  <a:moveTo>
                    <a:pt x="3661" y="1"/>
                  </a:moveTo>
                  <a:cubicBezTo>
                    <a:pt x="3658" y="1"/>
                    <a:pt x="3656" y="1"/>
                    <a:pt x="3653" y="1"/>
                  </a:cubicBezTo>
                  <a:cubicBezTo>
                    <a:pt x="3046" y="23"/>
                    <a:pt x="2735" y="355"/>
                    <a:pt x="2583" y="613"/>
                  </a:cubicBezTo>
                  <a:cubicBezTo>
                    <a:pt x="2290" y="489"/>
                    <a:pt x="1916" y="351"/>
                    <a:pt x="1475" y="351"/>
                  </a:cubicBezTo>
                  <a:cubicBezTo>
                    <a:pt x="1463" y="351"/>
                    <a:pt x="1452" y="351"/>
                    <a:pt x="1441" y="351"/>
                  </a:cubicBezTo>
                  <a:cubicBezTo>
                    <a:pt x="783" y="362"/>
                    <a:pt x="288" y="654"/>
                    <a:pt x="104" y="779"/>
                  </a:cubicBezTo>
                  <a:cubicBezTo>
                    <a:pt x="38" y="824"/>
                    <a:pt x="1" y="893"/>
                    <a:pt x="1" y="967"/>
                  </a:cubicBezTo>
                  <a:cubicBezTo>
                    <a:pt x="1" y="1042"/>
                    <a:pt x="38" y="1111"/>
                    <a:pt x="104" y="1155"/>
                  </a:cubicBezTo>
                  <a:cubicBezTo>
                    <a:pt x="287" y="1280"/>
                    <a:pt x="783" y="1572"/>
                    <a:pt x="1441" y="1583"/>
                  </a:cubicBezTo>
                  <a:cubicBezTo>
                    <a:pt x="1454" y="1583"/>
                    <a:pt x="1468" y="1583"/>
                    <a:pt x="1482" y="1583"/>
                  </a:cubicBezTo>
                  <a:cubicBezTo>
                    <a:pt x="1910" y="1583"/>
                    <a:pt x="2296" y="1443"/>
                    <a:pt x="2583" y="1321"/>
                  </a:cubicBezTo>
                  <a:cubicBezTo>
                    <a:pt x="2735" y="1578"/>
                    <a:pt x="3046" y="1911"/>
                    <a:pt x="3653" y="1933"/>
                  </a:cubicBezTo>
                  <a:cubicBezTo>
                    <a:pt x="3656" y="1933"/>
                    <a:pt x="3659" y="1933"/>
                    <a:pt x="3663" y="1933"/>
                  </a:cubicBezTo>
                  <a:cubicBezTo>
                    <a:pt x="3775" y="1933"/>
                    <a:pt x="3873" y="1849"/>
                    <a:pt x="3882" y="1739"/>
                  </a:cubicBezTo>
                  <a:cubicBezTo>
                    <a:pt x="3908" y="1578"/>
                    <a:pt x="3841" y="1139"/>
                    <a:pt x="3600" y="967"/>
                  </a:cubicBezTo>
                  <a:cubicBezTo>
                    <a:pt x="3664" y="915"/>
                    <a:pt x="3717" y="853"/>
                    <a:pt x="3757" y="782"/>
                  </a:cubicBezTo>
                  <a:cubicBezTo>
                    <a:pt x="3890" y="540"/>
                    <a:pt x="3893" y="311"/>
                    <a:pt x="3882" y="195"/>
                  </a:cubicBezTo>
                  <a:cubicBezTo>
                    <a:pt x="3872" y="84"/>
                    <a:pt x="3776" y="1"/>
                    <a:pt x="36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986;p83">
              <a:extLst>
                <a:ext uri="{FF2B5EF4-FFF2-40B4-BE49-F238E27FC236}">
                  <a16:creationId xmlns:a16="http://schemas.microsoft.com/office/drawing/2014/main" id="{C9E51990-32D9-8674-D318-54AC9CDC7281}"/>
                </a:ext>
              </a:extLst>
            </p:cNvPr>
            <p:cNvSpPr/>
            <p:nvPr/>
          </p:nvSpPr>
          <p:spPr>
            <a:xfrm>
              <a:off x="6219525" y="613975"/>
              <a:ext cx="13375" cy="8075"/>
            </a:xfrm>
            <a:custGeom>
              <a:avLst/>
              <a:gdLst/>
              <a:ahLst/>
              <a:cxnLst/>
              <a:rect l="l" t="t" r="r" b="b"/>
              <a:pathLst>
                <a:path w="535" h="323" extrusionOk="0">
                  <a:moveTo>
                    <a:pt x="213" y="0"/>
                  </a:moveTo>
                  <a:cubicBezTo>
                    <a:pt x="1" y="8"/>
                    <a:pt x="1" y="315"/>
                    <a:pt x="213" y="323"/>
                  </a:cubicBezTo>
                  <a:lnTo>
                    <a:pt x="321" y="323"/>
                  </a:lnTo>
                  <a:cubicBezTo>
                    <a:pt x="534" y="315"/>
                    <a:pt x="534" y="7"/>
                    <a:pt x="3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35756;p83">
            <a:extLst>
              <a:ext uri="{FF2B5EF4-FFF2-40B4-BE49-F238E27FC236}">
                <a16:creationId xmlns:a16="http://schemas.microsoft.com/office/drawing/2014/main" id="{D78D69B5-3AFA-8C96-34D7-687DFB49DC54}"/>
              </a:ext>
            </a:extLst>
          </p:cNvPr>
          <p:cNvGrpSpPr/>
          <p:nvPr/>
        </p:nvGrpSpPr>
        <p:grpSpPr>
          <a:xfrm>
            <a:off x="1462625" y="298437"/>
            <a:ext cx="402484" cy="395196"/>
            <a:chOff x="3456150" y="799375"/>
            <a:chExt cx="266475" cy="261650"/>
          </a:xfrm>
        </p:grpSpPr>
        <p:sp>
          <p:nvSpPr>
            <p:cNvPr id="14" name="Google Shape;35757;p83">
              <a:extLst>
                <a:ext uri="{FF2B5EF4-FFF2-40B4-BE49-F238E27FC236}">
                  <a16:creationId xmlns:a16="http://schemas.microsoft.com/office/drawing/2014/main" id="{E92F532D-BCA5-0A38-DE8D-F9AD0CC8484B}"/>
                </a:ext>
              </a:extLst>
            </p:cNvPr>
            <p:cNvSpPr/>
            <p:nvPr/>
          </p:nvSpPr>
          <p:spPr>
            <a:xfrm>
              <a:off x="3530750" y="824775"/>
              <a:ext cx="38950" cy="36600"/>
            </a:xfrm>
            <a:custGeom>
              <a:avLst/>
              <a:gdLst/>
              <a:ahLst/>
              <a:cxnLst/>
              <a:rect l="l" t="t" r="r" b="b"/>
              <a:pathLst>
                <a:path w="1558" h="1464" extrusionOk="0">
                  <a:moveTo>
                    <a:pt x="927" y="305"/>
                  </a:moveTo>
                  <a:cubicBezTo>
                    <a:pt x="973" y="305"/>
                    <a:pt x="1016" y="312"/>
                    <a:pt x="1053" y="328"/>
                  </a:cubicBezTo>
                  <a:cubicBezTo>
                    <a:pt x="1128" y="359"/>
                    <a:pt x="1178" y="422"/>
                    <a:pt x="1203" y="518"/>
                  </a:cubicBezTo>
                  <a:lnTo>
                    <a:pt x="1203" y="520"/>
                  </a:lnTo>
                  <a:cubicBezTo>
                    <a:pt x="1236" y="658"/>
                    <a:pt x="1195" y="833"/>
                    <a:pt x="1093" y="966"/>
                  </a:cubicBezTo>
                  <a:cubicBezTo>
                    <a:pt x="1007" y="1081"/>
                    <a:pt x="893" y="1149"/>
                    <a:pt x="781" y="1156"/>
                  </a:cubicBezTo>
                  <a:cubicBezTo>
                    <a:pt x="601" y="1126"/>
                    <a:pt x="360" y="711"/>
                    <a:pt x="405" y="554"/>
                  </a:cubicBezTo>
                  <a:cubicBezTo>
                    <a:pt x="433" y="490"/>
                    <a:pt x="528" y="442"/>
                    <a:pt x="625" y="397"/>
                  </a:cubicBezTo>
                  <a:cubicBezTo>
                    <a:pt x="630" y="395"/>
                    <a:pt x="634" y="392"/>
                    <a:pt x="639" y="389"/>
                  </a:cubicBezTo>
                  <a:cubicBezTo>
                    <a:pt x="733" y="334"/>
                    <a:pt x="836" y="305"/>
                    <a:pt x="927" y="305"/>
                  </a:cubicBezTo>
                  <a:close/>
                  <a:moveTo>
                    <a:pt x="924" y="0"/>
                  </a:moveTo>
                  <a:cubicBezTo>
                    <a:pt x="781" y="0"/>
                    <a:pt x="629" y="42"/>
                    <a:pt x="489" y="123"/>
                  </a:cubicBezTo>
                  <a:cubicBezTo>
                    <a:pt x="373" y="176"/>
                    <a:pt x="187" y="264"/>
                    <a:pt x="115" y="450"/>
                  </a:cubicBezTo>
                  <a:cubicBezTo>
                    <a:pt x="114" y="453"/>
                    <a:pt x="114" y="455"/>
                    <a:pt x="113" y="458"/>
                  </a:cubicBezTo>
                  <a:cubicBezTo>
                    <a:pt x="1" y="839"/>
                    <a:pt x="402" y="1437"/>
                    <a:pt x="765" y="1463"/>
                  </a:cubicBezTo>
                  <a:lnTo>
                    <a:pt x="780" y="1463"/>
                  </a:lnTo>
                  <a:cubicBezTo>
                    <a:pt x="990" y="1458"/>
                    <a:pt x="1193" y="1343"/>
                    <a:pt x="1339" y="1150"/>
                  </a:cubicBezTo>
                  <a:cubicBezTo>
                    <a:pt x="1496" y="940"/>
                    <a:pt x="1558" y="669"/>
                    <a:pt x="1498" y="444"/>
                  </a:cubicBezTo>
                  <a:cubicBezTo>
                    <a:pt x="1436" y="204"/>
                    <a:pt x="1284" y="95"/>
                    <a:pt x="1168" y="47"/>
                  </a:cubicBezTo>
                  <a:cubicBezTo>
                    <a:pt x="1093" y="16"/>
                    <a:pt x="1010" y="0"/>
                    <a:pt x="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5758;p83">
              <a:extLst>
                <a:ext uri="{FF2B5EF4-FFF2-40B4-BE49-F238E27FC236}">
                  <a16:creationId xmlns:a16="http://schemas.microsoft.com/office/drawing/2014/main" id="{A40A34AA-7E50-D12F-EC85-6EB7E98E55E4}"/>
                </a:ext>
              </a:extLst>
            </p:cNvPr>
            <p:cNvSpPr/>
            <p:nvPr/>
          </p:nvSpPr>
          <p:spPr>
            <a:xfrm>
              <a:off x="3569925" y="815400"/>
              <a:ext cx="49000" cy="50675"/>
            </a:xfrm>
            <a:custGeom>
              <a:avLst/>
              <a:gdLst/>
              <a:ahLst/>
              <a:cxnLst/>
              <a:rect l="l" t="t" r="r" b="b"/>
              <a:pathLst>
                <a:path w="1960" h="2027" extrusionOk="0">
                  <a:moveTo>
                    <a:pt x="719" y="307"/>
                  </a:moveTo>
                  <a:cubicBezTo>
                    <a:pt x="888" y="307"/>
                    <a:pt x="1176" y="505"/>
                    <a:pt x="1490" y="841"/>
                  </a:cubicBezTo>
                  <a:cubicBezTo>
                    <a:pt x="1493" y="844"/>
                    <a:pt x="1494" y="846"/>
                    <a:pt x="1496" y="848"/>
                  </a:cubicBezTo>
                  <a:cubicBezTo>
                    <a:pt x="1590" y="937"/>
                    <a:pt x="1634" y="1034"/>
                    <a:pt x="1614" y="1115"/>
                  </a:cubicBezTo>
                  <a:cubicBezTo>
                    <a:pt x="1594" y="1197"/>
                    <a:pt x="1509" y="1266"/>
                    <a:pt x="1380" y="1303"/>
                  </a:cubicBezTo>
                  <a:cubicBezTo>
                    <a:pt x="1379" y="1303"/>
                    <a:pt x="1379" y="1303"/>
                    <a:pt x="1378" y="1304"/>
                  </a:cubicBezTo>
                  <a:cubicBezTo>
                    <a:pt x="1326" y="1320"/>
                    <a:pt x="1271" y="1333"/>
                    <a:pt x="1212" y="1345"/>
                  </a:cubicBezTo>
                  <a:cubicBezTo>
                    <a:pt x="1092" y="1371"/>
                    <a:pt x="969" y="1398"/>
                    <a:pt x="849" y="1465"/>
                  </a:cubicBezTo>
                  <a:cubicBezTo>
                    <a:pt x="728" y="1529"/>
                    <a:pt x="543" y="1721"/>
                    <a:pt x="427" y="1721"/>
                  </a:cubicBezTo>
                  <a:cubicBezTo>
                    <a:pt x="416" y="1721"/>
                    <a:pt x="405" y="1720"/>
                    <a:pt x="395" y="1716"/>
                  </a:cubicBezTo>
                  <a:cubicBezTo>
                    <a:pt x="273" y="1646"/>
                    <a:pt x="289" y="1537"/>
                    <a:pt x="399" y="1237"/>
                  </a:cubicBezTo>
                  <a:cubicBezTo>
                    <a:pt x="434" y="1141"/>
                    <a:pt x="471" y="1041"/>
                    <a:pt x="484" y="947"/>
                  </a:cubicBezTo>
                  <a:lnTo>
                    <a:pt x="484" y="943"/>
                  </a:lnTo>
                  <a:cubicBezTo>
                    <a:pt x="494" y="874"/>
                    <a:pt x="493" y="809"/>
                    <a:pt x="491" y="746"/>
                  </a:cubicBezTo>
                  <a:cubicBezTo>
                    <a:pt x="489" y="689"/>
                    <a:pt x="488" y="636"/>
                    <a:pt x="495" y="589"/>
                  </a:cubicBezTo>
                  <a:cubicBezTo>
                    <a:pt x="523" y="475"/>
                    <a:pt x="576" y="338"/>
                    <a:pt x="674" y="313"/>
                  </a:cubicBezTo>
                  <a:cubicBezTo>
                    <a:pt x="688" y="309"/>
                    <a:pt x="703" y="307"/>
                    <a:pt x="719" y="307"/>
                  </a:cubicBezTo>
                  <a:close/>
                  <a:moveTo>
                    <a:pt x="719" y="1"/>
                  </a:moveTo>
                  <a:cubicBezTo>
                    <a:pt x="677" y="1"/>
                    <a:pt x="636" y="6"/>
                    <a:pt x="597" y="16"/>
                  </a:cubicBezTo>
                  <a:cubicBezTo>
                    <a:pt x="400" y="69"/>
                    <a:pt x="265" y="240"/>
                    <a:pt x="196" y="524"/>
                  </a:cubicBezTo>
                  <a:cubicBezTo>
                    <a:pt x="195" y="528"/>
                    <a:pt x="195" y="532"/>
                    <a:pt x="194" y="536"/>
                  </a:cubicBezTo>
                  <a:cubicBezTo>
                    <a:pt x="182" y="611"/>
                    <a:pt x="183" y="683"/>
                    <a:pt x="185" y="754"/>
                  </a:cubicBezTo>
                  <a:cubicBezTo>
                    <a:pt x="186" y="807"/>
                    <a:pt x="187" y="856"/>
                    <a:pt x="181" y="902"/>
                  </a:cubicBezTo>
                  <a:cubicBezTo>
                    <a:pt x="171" y="966"/>
                    <a:pt x="142" y="1047"/>
                    <a:pt x="111" y="1133"/>
                  </a:cubicBezTo>
                  <a:cubicBezTo>
                    <a:pt x="62" y="1266"/>
                    <a:pt x="7" y="1417"/>
                    <a:pt x="4" y="1560"/>
                  </a:cubicBezTo>
                  <a:cubicBezTo>
                    <a:pt x="0" y="1753"/>
                    <a:pt x="92" y="1903"/>
                    <a:pt x="268" y="1994"/>
                  </a:cubicBezTo>
                  <a:cubicBezTo>
                    <a:pt x="274" y="1998"/>
                    <a:pt x="283" y="2001"/>
                    <a:pt x="290" y="2003"/>
                  </a:cubicBezTo>
                  <a:cubicBezTo>
                    <a:pt x="339" y="2020"/>
                    <a:pt x="386" y="2027"/>
                    <a:pt x="432" y="2027"/>
                  </a:cubicBezTo>
                  <a:cubicBezTo>
                    <a:pt x="613" y="2027"/>
                    <a:pt x="759" y="1913"/>
                    <a:pt x="871" y="1825"/>
                  </a:cubicBezTo>
                  <a:cubicBezTo>
                    <a:pt x="918" y="1788"/>
                    <a:pt x="963" y="1753"/>
                    <a:pt x="1002" y="1731"/>
                  </a:cubicBezTo>
                  <a:cubicBezTo>
                    <a:pt x="1135" y="1658"/>
                    <a:pt x="1317" y="1644"/>
                    <a:pt x="1469" y="1596"/>
                  </a:cubicBezTo>
                  <a:cubicBezTo>
                    <a:pt x="1705" y="1527"/>
                    <a:pt x="1867" y="1378"/>
                    <a:pt x="1914" y="1187"/>
                  </a:cubicBezTo>
                  <a:cubicBezTo>
                    <a:pt x="1960" y="997"/>
                    <a:pt x="1887" y="794"/>
                    <a:pt x="1713" y="629"/>
                  </a:cubicBezTo>
                  <a:cubicBezTo>
                    <a:pt x="1324" y="211"/>
                    <a:pt x="990" y="1"/>
                    <a:pt x="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5759;p83">
              <a:extLst>
                <a:ext uri="{FF2B5EF4-FFF2-40B4-BE49-F238E27FC236}">
                  <a16:creationId xmlns:a16="http://schemas.microsoft.com/office/drawing/2014/main" id="{D7FF6D22-AE29-E4B8-4AC2-10AE910DA8FB}"/>
                </a:ext>
              </a:extLst>
            </p:cNvPr>
            <p:cNvSpPr/>
            <p:nvPr/>
          </p:nvSpPr>
          <p:spPr>
            <a:xfrm>
              <a:off x="3619275" y="821675"/>
              <a:ext cx="33075" cy="37800"/>
            </a:xfrm>
            <a:custGeom>
              <a:avLst/>
              <a:gdLst/>
              <a:ahLst/>
              <a:cxnLst/>
              <a:rect l="l" t="t" r="r" b="b"/>
              <a:pathLst>
                <a:path w="1323" h="1512" extrusionOk="0">
                  <a:moveTo>
                    <a:pt x="359" y="307"/>
                  </a:moveTo>
                  <a:cubicBezTo>
                    <a:pt x="443" y="307"/>
                    <a:pt x="631" y="373"/>
                    <a:pt x="736" y="446"/>
                  </a:cubicBezTo>
                  <a:cubicBezTo>
                    <a:pt x="738" y="447"/>
                    <a:pt x="741" y="449"/>
                    <a:pt x="743" y="451"/>
                  </a:cubicBezTo>
                  <a:cubicBezTo>
                    <a:pt x="931" y="564"/>
                    <a:pt x="986" y="792"/>
                    <a:pt x="943" y="959"/>
                  </a:cubicBezTo>
                  <a:cubicBezTo>
                    <a:pt x="920" y="1047"/>
                    <a:pt x="851" y="1197"/>
                    <a:pt x="638" y="1205"/>
                  </a:cubicBezTo>
                  <a:cubicBezTo>
                    <a:pt x="635" y="1205"/>
                    <a:pt x="632" y="1205"/>
                    <a:pt x="629" y="1205"/>
                  </a:cubicBezTo>
                  <a:cubicBezTo>
                    <a:pt x="581" y="1205"/>
                    <a:pt x="559" y="1189"/>
                    <a:pt x="545" y="1176"/>
                  </a:cubicBezTo>
                  <a:cubicBezTo>
                    <a:pt x="497" y="1126"/>
                    <a:pt x="472" y="1007"/>
                    <a:pt x="479" y="848"/>
                  </a:cubicBezTo>
                  <a:cubicBezTo>
                    <a:pt x="492" y="709"/>
                    <a:pt x="439" y="568"/>
                    <a:pt x="396" y="444"/>
                  </a:cubicBezTo>
                  <a:cubicBezTo>
                    <a:pt x="380" y="402"/>
                    <a:pt x="359" y="343"/>
                    <a:pt x="350" y="307"/>
                  </a:cubicBezTo>
                  <a:cubicBezTo>
                    <a:pt x="353" y="307"/>
                    <a:pt x="356" y="307"/>
                    <a:pt x="359" y="307"/>
                  </a:cubicBezTo>
                  <a:close/>
                  <a:moveTo>
                    <a:pt x="354" y="1"/>
                  </a:moveTo>
                  <a:cubicBezTo>
                    <a:pt x="325" y="1"/>
                    <a:pt x="297" y="3"/>
                    <a:pt x="270" y="8"/>
                  </a:cubicBezTo>
                  <a:cubicBezTo>
                    <a:pt x="163" y="30"/>
                    <a:pt x="106" y="91"/>
                    <a:pt x="77" y="136"/>
                  </a:cubicBezTo>
                  <a:cubicBezTo>
                    <a:pt x="0" y="256"/>
                    <a:pt x="51" y="398"/>
                    <a:pt x="106" y="548"/>
                  </a:cubicBezTo>
                  <a:cubicBezTo>
                    <a:pt x="140" y="643"/>
                    <a:pt x="179" y="750"/>
                    <a:pt x="172" y="822"/>
                  </a:cubicBezTo>
                  <a:lnTo>
                    <a:pt x="172" y="830"/>
                  </a:lnTo>
                  <a:cubicBezTo>
                    <a:pt x="161" y="1085"/>
                    <a:pt x="213" y="1275"/>
                    <a:pt x="326" y="1390"/>
                  </a:cubicBezTo>
                  <a:cubicBezTo>
                    <a:pt x="403" y="1470"/>
                    <a:pt x="511" y="1511"/>
                    <a:pt x="630" y="1511"/>
                  </a:cubicBezTo>
                  <a:cubicBezTo>
                    <a:pt x="636" y="1511"/>
                    <a:pt x="641" y="1511"/>
                    <a:pt x="647" y="1511"/>
                  </a:cubicBezTo>
                  <a:lnTo>
                    <a:pt x="649" y="1511"/>
                  </a:lnTo>
                  <a:cubicBezTo>
                    <a:pt x="941" y="1497"/>
                    <a:pt x="1169" y="1315"/>
                    <a:pt x="1241" y="1033"/>
                  </a:cubicBezTo>
                  <a:cubicBezTo>
                    <a:pt x="1322" y="713"/>
                    <a:pt x="1181" y="358"/>
                    <a:pt x="905" y="190"/>
                  </a:cubicBezTo>
                  <a:cubicBezTo>
                    <a:pt x="836" y="144"/>
                    <a:pt x="574" y="1"/>
                    <a:pt x="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5760;p83">
              <a:extLst>
                <a:ext uri="{FF2B5EF4-FFF2-40B4-BE49-F238E27FC236}">
                  <a16:creationId xmlns:a16="http://schemas.microsoft.com/office/drawing/2014/main" id="{495DAD28-D2F5-54DE-DBF0-6E0C59469C05}"/>
                </a:ext>
              </a:extLst>
            </p:cNvPr>
            <p:cNvSpPr/>
            <p:nvPr/>
          </p:nvSpPr>
          <p:spPr>
            <a:xfrm>
              <a:off x="3456150" y="799375"/>
              <a:ext cx="266475" cy="261650"/>
            </a:xfrm>
            <a:custGeom>
              <a:avLst/>
              <a:gdLst/>
              <a:ahLst/>
              <a:cxnLst/>
              <a:rect l="l" t="t" r="r" b="b"/>
              <a:pathLst>
                <a:path w="10659" h="10466" extrusionOk="0">
                  <a:moveTo>
                    <a:pt x="7361" y="3613"/>
                  </a:moveTo>
                  <a:cubicBezTo>
                    <a:pt x="7571" y="3613"/>
                    <a:pt x="7781" y="3695"/>
                    <a:pt x="7950" y="3859"/>
                  </a:cubicBezTo>
                  <a:cubicBezTo>
                    <a:pt x="8066" y="3957"/>
                    <a:pt x="8151" y="4028"/>
                    <a:pt x="8340" y="4028"/>
                  </a:cubicBezTo>
                  <a:cubicBezTo>
                    <a:pt x="8425" y="4028"/>
                    <a:pt x="8496" y="4099"/>
                    <a:pt x="8496" y="4184"/>
                  </a:cubicBezTo>
                  <a:cubicBezTo>
                    <a:pt x="8496" y="4271"/>
                    <a:pt x="8425" y="4341"/>
                    <a:pt x="8340" y="4341"/>
                  </a:cubicBezTo>
                  <a:cubicBezTo>
                    <a:pt x="8038" y="4341"/>
                    <a:pt x="7884" y="4211"/>
                    <a:pt x="7750" y="4099"/>
                  </a:cubicBezTo>
                  <a:cubicBezTo>
                    <a:pt x="7633" y="4000"/>
                    <a:pt x="7549" y="3928"/>
                    <a:pt x="7361" y="3928"/>
                  </a:cubicBezTo>
                  <a:cubicBezTo>
                    <a:pt x="7360" y="3928"/>
                    <a:pt x="7358" y="3928"/>
                    <a:pt x="7357" y="3928"/>
                  </a:cubicBezTo>
                  <a:cubicBezTo>
                    <a:pt x="7172" y="3928"/>
                    <a:pt x="7089" y="3999"/>
                    <a:pt x="6973" y="4097"/>
                  </a:cubicBezTo>
                  <a:cubicBezTo>
                    <a:pt x="6802" y="4261"/>
                    <a:pt x="6592" y="4342"/>
                    <a:pt x="6383" y="4342"/>
                  </a:cubicBezTo>
                  <a:cubicBezTo>
                    <a:pt x="6173" y="4342"/>
                    <a:pt x="5964" y="4260"/>
                    <a:pt x="5794" y="4097"/>
                  </a:cubicBezTo>
                  <a:cubicBezTo>
                    <a:pt x="5677" y="3999"/>
                    <a:pt x="5592" y="3927"/>
                    <a:pt x="5405" y="3927"/>
                  </a:cubicBezTo>
                  <a:cubicBezTo>
                    <a:pt x="5217" y="3927"/>
                    <a:pt x="5133" y="3998"/>
                    <a:pt x="5016" y="4097"/>
                  </a:cubicBezTo>
                  <a:cubicBezTo>
                    <a:pt x="4845" y="4261"/>
                    <a:pt x="4636" y="4342"/>
                    <a:pt x="4427" y="4342"/>
                  </a:cubicBezTo>
                  <a:cubicBezTo>
                    <a:pt x="4217" y="4342"/>
                    <a:pt x="4008" y="4260"/>
                    <a:pt x="3837" y="4097"/>
                  </a:cubicBezTo>
                  <a:cubicBezTo>
                    <a:pt x="3720" y="3999"/>
                    <a:pt x="3636" y="3927"/>
                    <a:pt x="3448" y="3927"/>
                  </a:cubicBezTo>
                  <a:cubicBezTo>
                    <a:pt x="3260" y="3927"/>
                    <a:pt x="3177" y="3998"/>
                    <a:pt x="3060" y="4097"/>
                  </a:cubicBezTo>
                  <a:cubicBezTo>
                    <a:pt x="2924" y="4210"/>
                    <a:pt x="2771" y="4340"/>
                    <a:pt x="2470" y="4340"/>
                  </a:cubicBezTo>
                  <a:cubicBezTo>
                    <a:pt x="2264" y="4332"/>
                    <a:pt x="2263" y="4035"/>
                    <a:pt x="2470" y="4028"/>
                  </a:cubicBezTo>
                  <a:cubicBezTo>
                    <a:pt x="2658" y="4028"/>
                    <a:pt x="2742" y="3958"/>
                    <a:pt x="2859" y="3859"/>
                  </a:cubicBezTo>
                  <a:cubicBezTo>
                    <a:pt x="3030" y="3695"/>
                    <a:pt x="3239" y="3613"/>
                    <a:pt x="3448" y="3613"/>
                  </a:cubicBezTo>
                  <a:cubicBezTo>
                    <a:pt x="3658" y="3613"/>
                    <a:pt x="3867" y="3695"/>
                    <a:pt x="4038" y="3859"/>
                  </a:cubicBezTo>
                  <a:cubicBezTo>
                    <a:pt x="4153" y="3957"/>
                    <a:pt x="4238" y="4028"/>
                    <a:pt x="4427" y="4028"/>
                  </a:cubicBezTo>
                  <a:cubicBezTo>
                    <a:pt x="4615" y="4028"/>
                    <a:pt x="4698" y="3958"/>
                    <a:pt x="4815" y="3859"/>
                  </a:cubicBezTo>
                  <a:cubicBezTo>
                    <a:pt x="4951" y="3745"/>
                    <a:pt x="5103" y="3615"/>
                    <a:pt x="5405" y="3615"/>
                  </a:cubicBezTo>
                  <a:cubicBezTo>
                    <a:pt x="5406" y="3615"/>
                    <a:pt x="5407" y="3615"/>
                    <a:pt x="5409" y="3615"/>
                  </a:cubicBezTo>
                  <a:cubicBezTo>
                    <a:pt x="5956" y="3615"/>
                    <a:pt x="5972" y="4028"/>
                    <a:pt x="6383" y="4028"/>
                  </a:cubicBezTo>
                  <a:cubicBezTo>
                    <a:pt x="6571" y="4028"/>
                    <a:pt x="6655" y="3958"/>
                    <a:pt x="6771" y="3859"/>
                  </a:cubicBezTo>
                  <a:cubicBezTo>
                    <a:pt x="6941" y="3695"/>
                    <a:pt x="7151" y="3613"/>
                    <a:pt x="7361" y="3613"/>
                  </a:cubicBezTo>
                  <a:close/>
                  <a:moveTo>
                    <a:pt x="7779" y="4497"/>
                  </a:moveTo>
                  <a:lnTo>
                    <a:pt x="7779" y="4497"/>
                  </a:lnTo>
                  <a:cubicBezTo>
                    <a:pt x="7849" y="4539"/>
                    <a:pt x="7930" y="4575"/>
                    <a:pt x="8025" y="4602"/>
                  </a:cubicBezTo>
                  <a:cubicBezTo>
                    <a:pt x="8017" y="4986"/>
                    <a:pt x="7986" y="5470"/>
                    <a:pt x="7966" y="5737"/>
                  </a:cubicBezTo>
                  <a:lnTo>
                    <a:pt x="7964" y="5779"/>
                  </a:lnTo>
                  <a:cubicBezTo>
                    <a:pt x="7946" y="6007"/>
                    <a:pt x="7929" y="6265"/>
                    <a:pt x="8035" y="6498"/>
                  </a:cubicBezTo>
                  <a:cubicBezTo>
                    <a:pt x="8164" y="6777"/>
                    <a:pt x="8466" y="6963"/>
                    <a:pt x="8779" y="6963"/>
                  </a:cubicBezTo>
                  <a:cubicBezTo>
                    <a:pt x="8789" y="6963"/>
                    <a:pt x="8800" y="6963"/>
                    <a:pt x="8811" y="6963"/>
                  </a:cubicBezTo>
                  <a:cubicBezTo>
                    <a:pt x="9118" y="6948"/>
                    <a:pt x="9406" y="6764"/>
                    <a:pt x="9566" y="6481"/>
                  </a:cubicBezTo>
                  <a:cubicBezTo>
                    <a:pt x="9608" y="6402"/>
                    <a:pt x="9641" y="6323"/>
                    <a:pt x="9671" y="6248"/>
                  </a:cubicBezTo>
                  <a:cubicBezTo>
                    <a:pt x="9693" y="6193"/>
                    <a:pt x="9713" y="6140"/>
                    <a:pt x="9736" y="6092"/>
                  </a:cubicBezTo>
                  <a:cubicBezTo>
                    <a:pt x="9767" y="6029"/>
                    <a:pt x="9834" y="5915"/>
                    <a:pt x="9929" y="5885"/>
                  </a:cubicBezTo>
                  <a:cubicBezTo>
                    <a:pt x="9945" y="5879"/>
                    <a:pt x="9963" y="5877"/>
                    <a:pt x="9982" y="5877"/>
                  </a:cubicBezTo>
                  <a:cubicBezTo>
                    <a:pt x="10064" y="5877"/>
                    <a:pt x="10158" y="5930"/>
                    <a:pt x="10218" y="6014"/>
                  </a:cubicBezTo>
                  <a:cubicBezTo>
                    <a:pt x="10288" y="6113"/>
                    <a:pt x="10324" y="6250"/>
                    <a:pt x="10333" y="6444"/>
                  </a:cubicBezTo>
                  <a:cubicBezTo>
                    <a:pt x="10348" y="6859"/>
                    <a:pt x="10219" y="7222"/>
                    <a:pt x="9985" y="7416"/>
                  </a:cubicBezTo>
                  <a:cubicBezTo>
                    <a:pt x="9775" y="7589"/>
                    <a:pt x="9500" y="7625"/>
                    <a:pt x="9306" y="7625"/>
                  </a:cubicBezTo>
                  <a:cubicBezTo>
                    <a:pt x="9303" y="7625"/>
                    <a:pt x="9299" y="7625"/>
                    <a:pt x="9296" y="7625"/>
                  </a:cubicBezTo>
                  <a:cubicBezTo>
                    <a:pt x="8465" y="7625"/>
                    <a:pt x="7982" y="7354"/>
                    <a:pt x="7794" y="6772"/>
                  </a:cubicBezTo>
                  <a:cubicBezTo>
                    <a:pt x="7730" y="6579"/>
                    <a:pt x="7750" y="6094"/>
                    <a:pt x="7768" y="5624"/>
                  </a:cubicBezTo>
                  <a:cubicBezTo>
                    <a:pt x="7782" y="5257"/>
                    <a:pt x="7798" y="4851"/>
                    <a:pt x="7779" y="4497"/>
                  </a:cubicBezTo>
                  <a:close/>
                  <a:moveTo>
                    <a:pt x="3987" y="4560"/>
                  </a:moveTo>
                  <a:lnTo>
                    <a:pt x="3987" y="4560"/>
                  </a:lnTo>
                  <a:cubicBezTo>
                    <a:pt x="4073" y="4596"/>
                    <a:pt x="4172" y="4626"/>
                    <a:pt x="4290" y="4638"/>
                  </a:cubicBezTo>
                  <a:cubicBezTo>
                    <a:pt x="4276" y="5826"/>
                    <a:pt x="4299" y="7554"/>
                    <a:pt x="3829" y="8615"/>
                  </a:cubicBezTo>
                  <a:cubicBezTo>
                    <a:pt x="3709" y="8881"/>
                    <a:pt x="3431" y="9357"/>
                    <a:pt x="2932" y="9545"/>
                  </a:cubicBezTo>
                  <a:cubicBezTo>
                    <a:pt x="2812" y="9590"/>
                    <a:pt x="2691" y="9613"/>
                    <a:pt x="2577" y="9613"/>
                  </a:cubicBezTo>
                  <a:cubicBezTo>
                    <a:pt x="2437" y="9613"/>
                    <a:pt x="2308" y="9579"/>
                    <a:pt x="2203" y="9511"/>
                  </a:cubicBezTo>
                  <a:cubicBezTo>
                    <a:pt x="2026" y="9396"/>
                    <a:pt x="1914" y="9128"/>
                    <a:pt x="2030" y="8939"/>
                  </a:cubicBezTo>
                  <a:cubicBezTo>
                    <a:pt x="2117" y="8798"/>
                    <a:pt x="2297" y="8727"/>
                    <a:pt x="2489" y="8654"/>
                  </a:cubicBezTo>
                  <a:cubicBezTo>
                    <a:pt x="3871" y="8165"/>
                    <a:pt x="4047" y="6901"/>
                    <a:pt x="3995" y="5701"/>
                  </a:cubicBezTo>
                  <a:cubicBezTo>
                    <a:pt x="3988" y="5314"/>
                    <a:pt x="3982" y="4912"/>
                    <a:pt x="3987" y="4560"/>
                  </a:cubicBezTo>
                  <a:close/>
                  <a:moveTo>
                    <a:pt x="6826" y="4561"/>
                  </a:moveTo>
                  <a:lnTo>
                    <a:pt x="6826" y="4561"/>
                  </a:lnTo>
                  <a:cubicBezTo>
                    <a:pt x="6828" y="4913"/>
                    <a:pt x="6823" y="5315"/>
                    <a:pt x="6816" y="5701"/>
                  </a:cubicBezTo>
                  <a:cubicBezTo>
                    <a:pt x="6806" y="6351"/>
                    <a:pt x="6790" y="7240"/>
                    <a:pt x="7270" y="7893"/>
                  </a:cubicBezTo>
                  <a:cubicBezTo>
                    <a:pt x="7497" y="8202"/>
                    <a:pt x="7818" y="8450"/>
                    <a:pt x="8200" y="8607"/>
                  </a:cubicBezTo>
                  <a:cubicBezTo>
                    <a:pt x="8241" y="8624"/>
                    <a:pt x="8282" y="8639"/>
                    <a:pt x="8322" y="8655"/>
                  </a:cubicBezTo>
                  <a:cubicBezTo>
                    <a:pt x="8514" y="8729"/>
                    <a:pt x="8695" y="8799"/>
                    <a:pt x="8781" y="8940"/>
                  </a:cubicBezTo>
                  <a:cubicBezTo>
                    <a:pt x="8896" y="9128"/>
                    <a:pt x="8785" y="9397"/>
                    <a:pt x="8608" y="9513"/>
                  </a:cubicBezTo>
                  <a:cubicBezTo>
                    <a:pt x="8504" y="9580"/>
                    <a:pt x="8375" y="9613"/>
                    <a:pt x="8235" y="9613"/>
                  </a:cubicBezTo>
                  <a:cubicBezTo>
                    <a:pt x="8121" y="9613"/>
                    <a:pt x="8000" y="9591"/>
                    <a:pt x="7879" y="9546"/>
                  </a:cubicBezTo>
                  <a:cubicBezTo>
                    <a:pt x="7381" y="9358"/>
                    <a:pt x="7104" y="8883"/>
                    <a:pt x="6982" y="8616"/>
                  </a:cubicBezTo>
                  <a:cubicBezTo>
                    <a:pt x="6546" y="7649"/>
                    <a:pt x="6532" y="5992"/>
                    <a:pt x="6525" y="4894"/>
                  </a:cubicBezTo>
                  <a:cubicBezTo>
                    <a:pt x="6523" y="4805"/>
                    <a:pt x="6523" y="4720"/>
                    <a:pt x="6522" y="4639"/>
                  </a:cubicBezTo>
                  <a:cubicBezTo>
                    <a:pt x="6640" y="4626"/>
                    <a:pt x="6740" y="4597"/>
                    <a:pt x="6826" y="4561"/>
                  </a:cubicBezTo>
                  <a:close/>
                  <a:moveTo>
                    <a:pt x="5406" y="4233"/>
                  </a:moveTo>
                  <a:cubicBezTo>
                    <a:pt x="5473" y="4233"/>
                    <a:pt x="5491" y="4240"/>
                    <a:pt x="5576" y="4312"/>
                  </a:cubicBezTo>
                  <a:cubicBezTo>
                    <a:pt x="5522" y="5726"/>
                    <a:pt x="5627" y="8302"/>
                    <a:pt x="5781" y="9369"/>
                  </a:cubicBezTo>
                  <a:cubicBezTo>
                    <a:pt x="5833" y="9732"/>
                    <a:pt x="5712" y="9937"/>
                    <a:pt x="5635" y="10027"/>
                  </a:cubicBezTo>
                  <a:cubicBezTo>
                    <a:pt x="5554" y="10125"/>
                    <a:pt x="5463" y="10161"/>
                    <a:pt x="5411" y="10162"/>
                  </a:cubicBezTo>
                  <a:lnTo>
                    <a:pt x="5400" y="10162"/>
                  </a:lnTo>
                  <a:cubicBezTo>
                    <a:pt x="5348" y="10161"/>
                    <a:pt x="5258" y="10124"/>
                    <a:pt x="5175" y="10027"/>
                  </a:cubicBezTo>
                  <a:cubicBezTo>
                    <a:pt x="5098" y="9936"/>
                    <a:pt x="4977" y="9732"/>
                    <a:pt x="5029" y="9370"/>
                  </a:cubicBezTo>
                  <a:cubicBezTo>
                    <a:pt x="5183" y="8307"/>
                    <a:pt x="5289" y="5726"/>
                    <a:pt x="5236" y="4313"/>
                  </a:cubicBezTo>
                  <a:cubicBezTo>
                    <a:pt x="5321" y="4241"/>
                    <a:pt x="5338" y="4233"/>
                    <a:pt x="5406" y="4233"/>
                  </a:cubicBezTo>
                  <a:close/>
                  <a:moveTo>
                    <a:pt x="5264" y="1"/>
                  </a:moveTo>
                  <a:cubicBezTo>
                    <a:pt x="2335" y="1"/>
                    <a:pt x="1247" y="1545"/>
                    <a:pt x="2238" y="3784"/>
                  </a:cubicBezTo>
                  <a:cubicBezTo>
                    <a:pt x="1834" y="4021"/>
                    <a:pt x="2001" y="4646"/>
                    <a:pt x="2473" y="4646"/>
                  </a:cubicBezTo>
                  <a:cubicBezTo>
                    <a:pt x="2475" y="4646"/>
                    <a:pt x="2478" y="4646"/>
                    <a:pt x="2480" y="4646"/>
                  </a:cubicBezTo>
                  <a:cubicBezTo>
                    <a:pt x="2489" y="5031"/>
                    <a:pt x="2521" y="5498"/>
                    <a:pt x="2539" y="5760"/>
                  </a:cubicBezTo>
                  <a:lnTo>
                    <a:pt x="2541" y="5804"/>
                  </a:lnTo>
                  <a:cubicBezTo>
                    <a:pt x="2557" y="6013"/>
                    <a:pt x="2572" y="6211"/>
                    <a:pt x="2498" y="6372"/>
                  </a:cubicBezTo>
                  <a:cubicBezTo>
                    <a:pt x="2419" y="6540"/>
                    <a:pt x="2229" y="6657"/>
                    <a:pt x="2036" y="6657"/>
                  </a:cubicBezTo>
                  <a:cubicBezTo>
                    <a:pt x="2028" y="6657"/>
                    <a:pt x="2021" y="6657"/>
                    <a:pt x="2013" y="6657"/>
                  </a:cubicBezTo>
                  <a:cubicBezTo>
                    <a:pt x="1722" y="6641"/>
                    <a:pt x="1515" y="6414"/>
                    <a:pt x="1425" y="6135"/>
                  </a:cubicBezTo>
                  <a:cubicBezTo>
                    <a:pt x="1402" y="6078"/>
                    <a:pt x="1378" y="6018"/>
                    <a:pt x="1350" y="5958"/>
                  </a:cubicBezTo>
                  <a:cubicBezTo>
                    <a:pt x="1257" y="5769"/>
                    <a:pt x="1128" y="5643"/>
                    <a:pt x="975" y="5595"/>
                  </a:cubicBezTo>
                  <a:cubicBezTo>
                    <a:pt x="927" y="5579"/>
                    <a:pt x="877" y="5572"/>
                    <a:pt x="827" y="5572"/>
                  </a:cubicBezTo>
                  <a:cubicBezTo>
                    <a:pt x="646" y="5572"/>
                    <a:pt x="461" y="5670"/>
                    <a:pt x="343" y="5838"/>
                  </a:cubicBezTo>
                  <a:cubicBezTo>
                    <a:pt x="1" y="6342"/>
                    <a:pt x="189" y="7327"/>
                    <a:pt x="628" y="7650"/>
                  </a:cubicBezTo>
                  <a:cubicBezTo>
                    <a:pt x="823" y="7810"/>
                    <a:pt x="1082" y="7906"/>
                    <a:pt x="1381" y="7927"/>
                  </a:cubicBezTo>
                  <a:lnTo>
                    <a:pt x="1392" y="7927"/>
                  </a:lnTo>
                  <a:cubicBezTo>
                    <a:pt x="1471" y="7927"/>
                    <a:pt x="1539" y="7865"/>
                    <a:pt x="1544" y="7784"/>
                  </a:cubicBezTo>
                  <a:cubicBezTo>
                    <a:pt x="1550" y="7699"/>
                    <a:pt x="1487" y="7626"/>
                    <a:pt x="1402" y="7621"/>
                  </a:cubicBezTo>
                  <a:cubicBezTo>
                    <a:pt x="1238" y="7610"/>
                    <a:pt x="1006" y="7565"/>
                    <a:pt x="823" y="7413"/>
                  </a:cubicBezTo>
                  <a:cubicBezTo>
                    <a:pt x="589" y="7220"/>
                    <a:pt x="460" y="6858"/>
                    <a:pt x="477" y="6444"/>
                  </a:cubicBezTo>
                  <a:cubicBezTo>
                    <a:pt x="485" y="6250"/>
                    <a:pt x="521" y="6113"/>
                    <a:pt x="591" y="6014"/>
                  </a:cubicBezTo>
                  <a:cubicBezTo>
                    <a:pt x="651" y="5930"/>
                    <a:pt x="745" y="5877"/>
                    <a:pt x="827" y="5877"/>
                  </a:cubicBezTo>
                  <a:cubicBezTo>
                    <a:pt x="846" y="5877"/>
                    <a:pt x="864" y="5879"/>
                    <a:pt x="880" y="5885"/>
                  </a:cubicBezTo>
                  <a:cubicBezTo>
                    <a:pt x="975" y="5915"/>
                    <a:pt x="1042" y="6029"/>
                    <a:pt x="1073" y="6092"/>
                  </a:cubicBezTo>
                  <a:cubicBezTo>
                    <a:pt x="1096" y="6140"/>
                    <a:pt x="1117" y="6193"/>
                    <a:pt x="1138" y="6248"/>
                  </a:cubicBezTo>
                  <a:cubicBezTo>
                    <a:pt x="1168" y="6324"/>
                    <a:pt x="1200" y="6404"/>
                    <a:pt x="1244" y="6481"/>
                  </a:cubicBezTo>
                  <a:cubicBezTo>
                    <a:pt x="1403" y="6764"/>
                    <a:pt x="1691" y="6948"/>
                    <a:pt x="1998" y="6963"/>
                  </a:cubicBezTo>
                  <a:cubicBezTo>
                    <a:pt x="2009" y="6963"/>
                    <a:pt x="2020" y="6963"/>
                    <a:pt x="2031" y="6963"/>
                  </a:cubicBezTo>
                  <a:cubicBezTo>
                    <a:pt x="2344" y="6963"/>
                    <a:pt x="2645" y="6777"/>
                    <a:pt x="2774" y="6498"/>
                  </a:cubicBezTo>
                  <a:cubicBezTo>
                    <a:pt x="2881" y="6265"/>
                    <a:pt x="2863" y="6008"/>
                    <a:pt x="2846" y="5779"/>
                  </a:cubicBezTo>
                  <a:lnTo>
                    <a:pt x="2843" y="5736"/>
                  </a:lnTo>
                  <a:cubicBezTo>
                    <a:pt x="2823" y="5467"/>
                    <a:pt x="2794" y="4985"/>
                    <a:pt x="2785" y="4601"/>
                  </a:cubicBezTo>
                  <a:cubicBezTo>
                    <a:pt x="2879" y="4574"/>
                    <a:pt x="2961" y="4538"/>
                    <a:pt x="3030" y="4496"/>
                  </a:cubicBezTo>
                  <a:lnTo>
                    <a:pt x="3030" y="4496"/>
                  </a:lnTo>
                  <a:cubicBezTo>
                    <a:pt x="3011" y="4850"/>
                    <a:pt x="3027" y="5255"/>
                    <a:pt x="3041" y="5623"/>
                  </a:cubicBezTo>
                  <a:cubicBezTo>
                    <a:pt x="3060" y="6092"/>
                    <a:pt x="3078" y="6578"/>
                    <a:pt x="3015" y="6771"/>
                  </a:cubicBezTo>
                  <a:cubicBezTo>
                    <a:pt x="2870" y="7210"/>
                    <a:pt x="2561" y="7473"/>
                    <a:pt x="2071" y="7574"/>
                  </a:cubicBezTo>
                  <a:cubicBezTo>
                    <a:pt x="1987" y="7591"/>
                    <a:pt x="1934" y="7672"/>
                    <a:pt x="1951" y="7756"/>
                  </a:cubicBezTo>
                  <a:cubicBezTo>
                    <a:pt x="1965" y="7829"/>
                    <a:pt x="2031" y="7879"/>
                    <a:pt x="2102" y="7879"/>
                  </a:cubicBezTo>
                  <a:cubicBezTo>
                    <a:pt x="2112" y="7879"/>
                    <a:pt x="2122" y="7878"/>
                    <a:pt x="2132" y="7876"/>
                  </a:cubicBezTo>
                  <a:cubicBezTo>
                    <a:pt x="2732" y="7753"/>
                    <a:pt x="3128" y="7413"/>
                    <a:pt x="3306" y="6867"/>
                  </a:cubicBezTo>
                  <a:cubicBezTo>
                    <a:pt x="3462" y="6296"/>
                    <a:pt x="3253" y="4926"/>
                    <a:pt x="3357" y="4251"/>
                  </a:cubicBezTo>
                  <a:cubicBezTo>
                    <a:pt x="3386" y="4235"/>
                    <a:pt x="3407" y="4231"/>
                    <a:pt x="3446" y="4231"/>
                  </a:cubicBezTo>
                  <a:cubicBezTo>
                    <a:pt x="3519" y="4231"/>
                    <a:pt x="3532" y="4240"/>
                    <a:pt x="3636" y="4328"/>
                  </a:cubicBezTo>
                  <a:cubicBezTo>
                    <a:pt x="3650" y="4340"/>
                    <a:pt x="3665" y="4351"/>
                    <a:pt x="3679" y="4365"/>
                  </a:cubicBezTo>
                  <a:cubicBezTo>
                    <a:pt x="3668" y="4763"/>
                    <a:pt x="3676" y="5243"/>
                    <a:pt x="3683" y="5704"/>
                  </a:cubicBezTo>
                  <a:cubicBezTo>
                    <a:pt x="3729" y="6858"/>
                    <a:pt x="3574" y="7881"/>
                    <a:pt x="2489" y="8320"/>
                  </a:cubicBezTo>
                  <a:cubicBezTo>
                    <a:pt x="2452" y="8336"/>
                    <a:pt x="2414" y="8350"/>
                    <a:pt x="2373" y="8366"/>
                  </a:cubicBezTo>
                  <a:cubicBezTo>
                    <a:pt x="2153" y="8451"/>
                    <a:pt x="1904" y="8548"/>
                    <a:pt x="1763" y="8776"/>
                  </a:cubicBezTo>
                  <a:cubicBezTo>
                    <a:pt x="1560" y="9091"/>
                    <a:pt x="1719" y="9573"/>
                    <a:pt x="2032" y="9766"/>
                  </a:cubicBezTo>
                  <a:cubicBezTo>
                    <a:pt x="2186" y="9865"/>
                    <a:pt x="2373" y="9917"/>
                    <a:pt x="2573" y="9917"/>
                  </a:cubicBezTo>
                  <a:cubicBezTo>
                    <a:pt x="4684" y="9762"/>
                    <a:pt x="4552" y="6461"/>
                    <a:pt x="4589" y="4893"/>
                  </a:cubicBezTo>
                  <a:cubicBezTo>
                    <a:pt x="4590" y="4802"/>
                    <a:pt x="4590" y="4715"/>
                    <a:pt x="4591" y="4632"/>
                  </a:cubicBezTo>
                  <a:cubicBezTo>
                    <a:pt x="4725" y="4614"/>
                    <a:pt x="4836" y="4573"/>
                    <a:pt x="4929" y="4525"/>
                  </a:cubicBezTo>
                  <a:lnTo>
                    <a:pt x="4929" y="4525"/>
                  </a:lnTo>
                  <a:cubicBezTo>
                    <a:pt x="4965" y="5955"/>
                    <a:pt x="4865" y="8323"/>
                    <a:pt x="4719" y="9323"/>
                  </a:cubicBezTo>
                  <a:cubicBezTo>
                    <a:pt x="4649" y="9803"/>
                    <a:pt x="4824" y="10093"/>
                    <a:pt x="4935" y="10223"/>
                  </a:cubicBezTo>
                  <a:cubicBezTo>
                    <a:pt x="5063" y="10375"/>
                    <a:pt x="5228" y="10463"/>
                    <a:pt x="5388" y="10465"/>
                  </a:cubicBezTo>
                  <a:lnTo>
                    <a:pt x="5410" y="10465"/>
                  </a:lnTo>
                  <a:cubicBezTo>
                    <a:pt x="5569" y="10463"/>
                    <a:pt x="5734" y="10375"/>
                    <a:pt x="5863" y="10223"/>
                  </a:cubicBezTo>
                  <a:cubicBezTo>
                    <a:pt x="5973" y="10093"/>
                    <a:pt x="6148" y="9803"/>
                    <a:pt x="6079" y="9323"/>
                  </a:cubicBezTo>
                  <a:cubicBezTo>
                    <a:pt x="5932" y="8319"/>
                    <a:pt x="5832" y="5956"/>
                    <a:pt x="5869" y="4525"/>
                  </a:cubicBezTo>
                  <a:lnTo>
                    <a:pt x="5869" y="4525"/>
                  </a:lnTo>
                  <a:cubicBezTo>
                    <a:pt x="5962" y="4573"/>
                    <a:pt x="6072" y="4612"/>
                    <a:pt x="6207" y="4632"/>
                  </a:cubicBezTo>
                  <a:cubicBezTo>
                    <a:pt x="6208" y="4714"/>
                    <a:pt x="6208" y="4802"/>
                    <a:pt x="6209" y="4893"/>
                  </a:cubicBezTo>
                  <a:cubicBezTo>
                    <a:pt x="6246" y="6459"/>
                    <a:pt x="6115" y="9763"/>
                    <a:pt x="8225" y="9917"/>
                  </a:cubicBezTo>
                  <a:cubicBezTo>
                    <a:pt x="8424" y="9917"/>
                    <a:pt x="8612" y="9865"/>
                    <a:pt x="8765" y="9766"/>
                  </a:cubicBezTo>
                  <a:cubicBezTo>
                    <a:pt x="8919" y="9667"/>
                    <a:pt x="9038" y="9507"/>
                    <a:pt x="9093" y="9327"/>
                  </a:cubicBezTo>
                  <a:cubicBezTo>
                    <a:pt x="9247" y="8798"/>
                    <a:pt x="8857" y="8512"/>
                    <a:pt x="8425" y="8367"/>
                  </a:cubicBezTo>
                  <a:cubicBezTo>
                    <a:pt x="8385" y="8351"/>
                    <a:pt x="8347" y="8337"/>
                    <a:pt x="8309" y="8321"/>
                  </a:cubicBezTo>
                  <a:cubicBezTo>
                    <a:pt x="7980" y="8186"/>
                    <a:pt x="7704" y="7975"/>
                    <a:pt x="7510" y="7711"/>
                  </a:cubicBezTo>
                  <a:cubicBezTo>
                    <a:pt x="7124" y="7184"/>
                    <a:pt x="7103" y="6492"/>
                    <a:pt x="7116" y="5705"/>
                  </a:cubicBezTo>
                  <a:cubicBezTo>
                    <a:pt x="7124" y="5246"/>
                    <a:pt x="7130" y="4765"/>
                    <a:pt x="7120" y="4366"/>
                  </a:cubicBezTo>
                  <a:cubicBezTo>
                    <a:pt x="7136" y="4353"/>
                    <a:pt x="7150" y="4341"/>
                    <a:pt x="7163" y="4329"/>
                  </a:cubicBezTo>
                  <a:cubicBezTo>
                    <a:pt x="7267" y="4241"/>
                    <a:pt x="7281" y="4232"/>
                    <a:pt x="7354" y="4232"/>
                  </a:cubicBezTo>
                  <a:cubicBezTo>
                    <a:pt x="7392" y="4232"/>
                    <a:pt x="7414" y="4235"/>
                    <a:pt x="7442" y="4251"/>
                  </a:cubicBezTo>
                  <a:cubicBezTo>
                    <a:pt x="7547" y="4925"/>
                    <a:pt x="7338" y="6296"/>
                    <a:pt x="7492" y="6867"/>
                  </a:cubicBezTo>
                  <a:cubicBezTo>
                    <a:pt x="7756" y="7660"/>
                    <a:pt x="8434" y="7930"/>
                    <a:pt x="9258" y="7930"/>
                  </a:cubicBezTo>
                  <a:cubicBezTo>
                    <a:pt x="9271" y="7930"/>
                    <a:pt x="9284" y="7930"/>
                    <a:pt x="9296" y="7930"/>
                  </a:cubicBezTo>
                  <a:cubicBezTo>
                    <a:pt x="9542" y="7930"/>
                    <a:pt x="9891" y="7881"/>
                    <a:pt x="10172" y="7649"/>
                  </a:cubicBezTo>
                  <a:cubicBezTo>
                    <a:pt x="10491" y="7393"/>
                    <a:pt x="10658" y="6949"/>
                    <a:pt x="10636" y="6433"/>
                  </a:cubicBezTo>
                  <a:cubicBezTo>
                    <a:pt x="10626" y="6177"/>
                    <a:pt x="10570" y="5988"/>
                    <a:pt x="10465" y="5838"/>
                  </a:cubicBezTo>
                  <a:cubicBezTo>
                    <a:pt x="10347" y="5670"/>
                    <a:pt x="10161" y="5572"/>
                    <a:pt x="9980" y="5572"/>
                  </a:cubicBezTo>
                  <a:cubicBezTo>
                    <a:pt x="9930" y="5572"/>
                    <a:pt x="9881" y="5579"/>
                    <a:pt x="9833" y="5595"/>
                  </a:cubicBezTo>
                  <a:cubicBezTo>
                    <a:pt x="9680" y="5644"/>
                    <a:pt x="9551" y="5769"/>
                    <a:pt x="9458" y="5958"/>
                  </a:cubicBezTo>
                  <a:cubicBezTo>
                    <a:pt x="9430" y="6018"/>
                    <a:pt x="9406" y="6078"/>
                    <a:pt x="9383" y="6135"/>
                  </a:cubicBezTo>
                  <a:cubicBezTo>
                    <a:pt x="9355" y="6206"/>
                    <a:pt x="9329" y="6273"/>
                    <a:pt x="9295" y="6332"/>
                  </a:cubicBezTo>
                  <a:cubicBezTo>
                    <a:pt x="9190" y="6520"/>
                    <a:pt x="8993" y="6649"/>
                    <a:pt x="8795" y="6657"/>
                  </a:cubicBezTo>
                  <a:cubicBezTo>
                    <a:pt x="8787" y="6657"/>
                    <a:pt x="8780" y="6657"/>
                    <a:pt x="8773" y="6657"/>
                  </a:cubicBezTo>
                  <a:cubicBezTo>
                    <a:pt x="8581" y="6657"/>
                    <a:pt x="8389" y="6540"/>
                    <a:pt x="8311" y="6372"/>
                  </a:cubicBezTo>
                  <a:cubicBezTo>
                    <a:pt x="8237" y="6210"/>
                    <a:pt x="8252" y="6013"/>
                    <a:pt x="8268" y="5804"/>
                  </a:cubicBezTo>
                  <a:lnTo>
                    <a:pt x="8270" y="5760"/>
                  </a:lnTo>
                  <a:cubicBezTo>
                    <a:pt x="8289" y="5497"/>
                    <a:pt x="8319" y="5031"/>
                    <a:pt x="8329" y="4646"/>
                  </a:cubicBezTo>
                  <a:cubicBezTo>
                    <a:pt x="8332" y="4646"/>
                    <a:pt x="8334" y="4646"/>
                    <a:pt x="8336" y="4646"/>
                  </a:cubicBezTo>
                  <a:cubicBezTo>
                    <a:pt x="8808" y="4646"/>
                    <a:pt x="8975" y="4021"/>
                    <a:pt x="8571" y="3784"/>
                  </a:cubicBezTo>
                  <a:cubicBezTo>
                    <a:pt x="8764" y="3346"/>
                    <a:pt x="9011" y="2612"/>
                    <a:pt x="8896" y="1898"/>
                  </a:cubicBezTo>
                  <a:cubicBezTo>
                    <a:pt x="8885" y="1823"/>
                    <a:pt x="8820" y="1769"/>
                    <a:pt x="8747" y="1769"/>
                  </a:cubicBezTo>
                  <a:cubicBezTo>
                    <a:pt x="8738" y="1769"/>
                    <a:pt x="8729" y="1770"/>
                    <a:pt x="8720" y="1772"/>
                  </a:cubicBezTo>
                  <a:cubicBezTo>
                    <a:pt x="8637" y="1784"/>
                    <a:pt x="8580" y="1865"/>
                    <a:pt x="8593" y="1948"/>
                  </a:cubicBezTo>
                  <a:cubicBezTo>
                    <a:pt x="8701" y="2614"/>
                    <a:pt x="8450" y="3316"/>
                    <a:pt x="8269" y="3711"/>
                  </a:cubicBezTo>
                  <a:cubicBezTo>
                    <a:pt x="8241" y="3699"/>
                    <a:pt x="8210" y="3676"/>
                    <a:pt x="8148" y="3624"/>
                  </a:cubicBezTo>
                  <a:cubicBezTo>
                    <a:pt x="7930" y="3413"/>
                    <a:pt x="7645" y="3308"/>
                    <a:pt x="7360" y="3308"/>
                  </a:cubicBezTo>
                  <a:cubicBezTo>
                    <a:pt x="7075" y="3308"/>
                    <a:pt x="6790" y="3413"/>
                    <a:pt x="6573" y="3624"/>
                  </a:cubicBezTo>
                  <a:cubicBezTo>
                    <a:pt x="6469" y="3711"/>
                    <a:pt x="6456" y="3720"/>
                    <a:pt x="6383" y="3720"/>
                  </a:cubicBezTo>
                  <a:cubicBezTo>
                    <a:pt x="6310" y="3720"/>
                    <a:pt x="6297" y="3711"/>
                    <a:pt x="6192" y="3624"/>
                  </a:cubicBezTo>
                  <a:cubicBezTo>
                    <a:pt x="5975" y="3413"/>
                    <a:pt x="5690" y="3308"/>
                    <a:pt x="5406" y="3308"/>
                  </a:cubicBezTo>
                  <a:cubicBezTo>
                    <a:pt x="5121" y="3308"/>
                    <a:pt x="4835" y="3413"/>
                    <a:pt x="4618" y="3624"/>
                  </a:cubicBezTo>
                  <a:cubicBezTo>
                    <a:pt x="4513" y="3711"/>
                    <a:pt x="4501" y="3720"/>
                    <a:pt x="4428" y="3720"/>
                  </a:cubicBezTo>
                  <a:cubicBezTo>
                    <a:pt x="4355" y="3720"/>
                    <a:pt x="4341" y="3711"/>
                    <a:pt x="4237" y="3624"/>
                  </a:cubicBezTo>
                  <a:cubicBezTo>
                    <a:pt x="4020" y="3413"/>
                    <a:pt x="3735" y="3308"/>
                    <a:pt x="3450" y="3308"/>
                  </a:cubicBezTo>
                  <a:cubicBezTo>
                    <a:pt x="3164" y="3308"/>
                    <a:pt x="2879" y="3413"/>
                    <a:pt x="2661" y="3624"/>
                  </a:cubicBezTo>
                  <a:cubicBezTo>
                    <a:pt x="2601" y="3676"/>
                    <a:pt x="2571" y="3699"/>
                    <a:pt x="2540" y="3711"/>
                  </a:cubicBezTo>
                  <a:cubicBezTo>
                    <a:pt x="1598" y="1638"/>
                    <a:pt x="2540" y="307"/>
                    <a:pt x="5286" y="307"/>
                  </a:cubicBezTo>
                  <a:cubicBezTo>
                    <a:pt x="5325" y="307"/>
                    <a:pt x="5365" y="307"/>
                    <a:pt x="5405" y="308"/>
                  </a:cubicBezTo>
                  <a:cubicBezTo>
                    <a:pt x="6938" y="308"/>
                    <a:pt x="7936" y="656"/>
                    <a:pt x="8371" y="1344"/>
                  </a:cubicBezTo>
                  <a:cubicBezTo>
                    <a:pt x="8400" y="1390"/>
                    <a:pt x="8449" y="1415"/>
                    <a:pt x="8500" y="1415"/>
                  </a:cubicBezTo>
                  <a:cubicBezTo>
                    <a:pt x="8528" y="1415"/>
                    <a:pt x="8556" y="1408"/>
                    <a:pt x="8582" y="1392"/>
                  </a:cubicBezTo>
                  <a:cubicBezTo>
                    <a:pt x="8654" y="1346"/>
                    <a:pt x="8675" y="1252"/>
                    <a:pt x="8630" y="1181"/>
                  </a:cubicBezTo>
                  <a:cubicBezTo>
                    <a:pt x="8137" y="399"/>
                    <a:pt x="7052" y="2"/>
                    <a:pt x="5405" y="2"/>
                  </a:cubicBezTo>
                  <a:cubicBezTo>
                    <a:pt x="5357" y="1"/>
                    <a:pt x="5310" y="1"/>
                    <a:pt x="5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36114;p83">
            <a:extLst>
              <a:ext uri="{FF2B5EF4-FFF2-40B4-BE49-F238E27FC236}">
                <a16:creationId xmlns:a16="http://schemas.microsoft.com/office/drawing/2014/main" id="{67942745-AD21-5303-0B65-FFE2C86EDD1C}"/>
              </a:ext>
            </a:extLst>
          </p:cNvPr>
          <p:cNvGrpSpPr/>
          <p:nvPr/>
        </p:nvGrpSpPr>
        <p:grpSpPr>
          <a:xfrm>
            <a:off x="3502448" y="298286"/>
            <a:ext cx="396216" cy="395347"/>
            <a:chOff x="5648925" y="421375"/>
            <a:chExt cx="262325" cy="261750"/>
          </a:xfrm>
        </p:grpSpPr>
        <p:sp>
          <p:nvSpPr>
            <p:cNvPr id="19" name="Google Shape;36115;p83">
              <a:extLst>
                <a:ext uri="{FF2B5EF4-FFF2-40B4-BE49-F238E27FC236}">
                  <a16:creationId xmlns:a16="http://schemas.microsoft.com/office/drawing/2014/main" id="{6D3C96FB-F3D9-8EC6-02A4-D183E13EDBBB}"/>
                </a:ext>
              </a:extLst>
            </p:cNvPr>
            <p:cNvSpPr/>
            <p:nvPr/>
          </p:nvSpPr>
          <p:spPr>
            <a:xfrm>
              <a:off x="5648925" y="421375"/>
              <a:ext cx="262325" cy="261750"/>
            </a:xfrm>
            <a:custGeom>
              <a:avLst/>
              <a:gdLst/>
              <a:ahLst/>
              <a:cxnLst/>
              <a:rect l="l" t="t" r="r" b="b"/>
              <a:pathLst>
                <a:path w="10493" h="10470" extrusionOk="0">
                  <a:moveTo>
                    <a:pt x="659" y="3740"/>
                  </a:moveTo>
                  <a:cubicBezTo>
                    <a:pt x="925" y="3740"/>
                    <a:pt x="1184" y="3904"/>
                    <a:pt x="1353" y="4120"/>
                  </a:cubicBezTo>
                  <a:cubicBezTo>
                    <a:pt x="1276" y="4097"/>
                    <a:pt x="1197" y="4085"/>
                    <a:pt x="1115" y="4085"/>
                  </a:cubicBezTo>
                  <a:cubicBezTo>
                    <a:pt x="995" y="4085"/>
                    <a:pt x="870" y="4110"/>
                    <a:pt x="743" y="4161"/>
                  </a:cubicBezTo>
                  <a:cubicBezTo>
                    <a:pt x="692" y="4182"/>
                    <a:pt x="654" y="4216"/>
                    <a:pt x="633" y="4265"/>
                  </a:cubicBezTo>
                  <a:cubicBezTo>
                    <a:pt x="597" y="4215"/>
                    <a:pt x="560" y="4168"/>
                    <a:pt x="518" y="4127"/>
                  </a:cubicBezTo>
                  <a:cubicBezTo>
                    <a:pt x="498" y="4107"/>
                    <a:pt x="478" y="4089"/>
                    <a:pt x="457" y="4069"/>
                  </a:cubicBezTo>
                  <a:cubicBezTo>
                    <a:pt x="393" y="4008"/>
                    <a:pt x="319" y="3938"/>
                    <a:pt x="321" y="3888"/>
                  </a:cubicBezTo>
                  <a:cubicBezTo>
                    <a:pt x="324" y="3846"/>
                    <a:pt x="390" y="3794"/>
                    <a:pt x="473" y="3768"/>
                  </a:cubicBezTo>
                  <a:cubicBezTo>
                    <a:pt x="535" y="3749"/>
                    <a:pt x="597" y="3740"/>
                    <a:pt x="659" y="3740"/>
                  </a:cubicBezTo>
                  <a:close/>
                  <a:moveTo>
                    <a:pt x="9837" y="3740"/>
                  </a:moveTo>
                  <a:cubicBezTo>
                    <a:pt x="9899" y="3740"/>
                    <a:pt x="9961" y="3749"/>
                    <a:pt x="10022" y="3768"/>
                  </a:cubicBezTo>
                  <a:cubicBezTo>
                    <a:pt x="10105" y="3794"/>
                    <a:pt x="10172" y="3846"/>
                    <a:pt x="10175" y="3888"/>
                  </a:cubicBezTo>
                  <a:cubicBezTo>
                    <a:pt x="10179" y="3938"/>
                    <a:pt x="10104" y="4007"/>
                    <a:pt x="10038" y="4069"/>
                  </a:cubicBezTo>
                  <a:cubicBezTo>
                    <a:pt x="10017" y="4089"/>
                    <a:pt x="9997" y="4109"/>
                    <a:pt x="9977" y="4127"/>
                  </a:cubicBezTo>
                  <a:cubicBezTo>
                    <a:pt x="9936" y="4168"/>
                    <a:pt x="9896" y="4215"/>
                    <a:pt x="9863" y="4265"/>
                  </a:cubicBezTo>
                  <a:cubicBezTo>
                    <a:pt x="9842" y="4218"/>
                    <a:pt x="9803" y="4182"/>
                    <a:pt x="9752" y="4161"/>
                  </a:cubicBezTo>
                  <a:cubicBezTo>
                    <a:pt x="9625" y="4110"/>
                    <a:pt x="9501" y="4085"/>
                    <a:pt x="9381" y="4085"/>
                  </a:cubicBezTo>
                  <a:cubicBezTo>
                    <a:pt x="9299" y="4085"/>
                    <a:pt x="9219" y="4097"/>
                    <a:pt x="9143" y="4120"/>
                  </a:cubicBezTo>
                  <a:cubicBezTo>
                    <a:pt x="9311" y="3904"/>
                    <a:pt x="9571" y="3740"/>
                    <a:pt x="9837" y="3740"/>
                  </a:cubicBezTo>
                  <a:close/>
                  <a:moveTo>
                    <a:pt x="9151" y="5745"/>
                  </a:moveTo>
                  <a:cubicBezTo>
                    <a:pt x="9235" y="5745"/>
                    <a:pt x="9304" y="5838"/>
                    <a:pt x="9304" y="5947"/>
                  </a:cubicBezTo>
                  <a:cubicBezTo>
                    <a:pt x="9299" y="6081"/>
                    <a:pt x="9225" y="6148"/>
                    <a:pt x="9151" y="6148"/>
                  </a:cubicBezTo>
                  <a:cubicBezTo>
                    <a:pt x="9077" y="6148"/>
                    <a:pt x="9003" y="6081"/>
                    <a:pt x="8998" y="5947"/>
                  </a:cubicBezTo>
                  <a:cubicBezTo>
                    <a:pt x="8998" y="5838"/>
                    <a:pt x="9068" y="5745"/>
                    <a:pt x="9151" y="5745"/>
                  </a:cubicBezTo>
                  <a:close/>
                  <a:moveTo>
                    <a:pt x="1345" y="5746"/>
                  </a:moveTo>
                  <a:cubicBezTo>
                    <a:pt x="1419" y="5746"/>
                    <a:pt x="1493" y="5813"/>
                    <a:pt x="1498" y="5946"/>
                  </a:cubicBezTo>
                  <a:cubicBezTo>
                    <a:pt x="1499" y="6057"/>
                    <a:pt x="1428" y="6149"/>
                    <a:pt x="1344" y="6149"/>
                  </a:cubicBezTo>
                  <a:cubicBezTo>
                    <a:pt x="1261" y="6149"/>
                    <a:pt x="1191" y="6056"/>
                    <a:pt x="1191" y="5946"/>
                  </a:cubicBezTo>
                  <a:cubicBezTo>
                    <a:pt x="1197" y="5813"/>
                    <a:pt x="1271" y="5746"/>
                    <a:pt x="1345" y="5746"/>
                  </a:cubicBezTo>
                  <a:close/>
                  <a:moveTo>
                    <a:pt x="9221" y="7038"/>
                  </a:moveTo>
                  <a:cubicBezTo>
                    <a:pt x="9304" y="7038"/>
                    <a:pt x="9374" y="7131"/>
                    <a:pt x="9374" y="7240"/>
                  </a:cubicBezTo>
                  <a:cubicBezTo>
                    <a:pt x="9369" y="7374"/>
                    <a:pt x="9295" y="7441"/>
                    <a:pt x="9221" y="7441"/>
                  </a:cubicBezTo>
                  <a:cubicBezTo>
                    <a:pt x="9147" y="7441"/>
                    <a:pt x="9074" y="7374"/>
                    <a:pt x="9069" y="7240"/>
                  </a:cubicBezTo>
                  <a:cubicBezTo>
                    <a:pt x="9069" y="7131"/>
                    <a:pt x="9139" y="7038"/>
                    <a:pt x="9221" y="7038"/>
                  </a:cubicBezTo>
                  <a:close/>
                  <a:moveTo>
                    <a:pt x="1274" y="7039"/>
                  </a:moveTo>
                  <a:cubicBezTo>
                    <a:pt x="1348" y="7039"/>
                    <a:pt x="1422" y="7106"/>
                    <a:pt x="1427" y="7240"/>
                  </a:cubicBezTo>
                  <a:cubicBezTo>
                    <a:pt x="1427" y="7350"/>
                    <a:pt x="1357" y="7442"/>
                    <a:pt x="1274" y="7442"/>
                  </a:cubicBezTo>
                  <a:cubicBezTo>
                    <a:pt x="1191" y="7442"/>
                    <a:pt x="1120" y="7350"/>
                    <a:pt x="1120" y="7240"/>
                  </a:cubicBezTo>
                  <a:cubicBezTo>
                    <a:pt x="1126" y="7106"/>
                    <a:pt x="1200" y="7039"/>
                    <a:pt x="1274" y="7039"/>
                  </a:cubicBezTo>
                  <a:close/>
                  <a:moveTo>
                    <a:pt x="9660" y="4759"/>
                  </a:moveTo>
                  <a:lnTo>
                    <a:pt x="9660" y="4759"/>
                  </a:lnTo>
                  <a:cubicBezTo>
                    <a:pt x="9633" y="4904"/>
                    <a:pt x="9627" y="5062"/>
                    <a:pt x="9639" y="5227"/>
                  </a:cubicBezTo>
                  <a:cubicBezTo>
                    <a:pt x="9658" y="5457"/>
                    <a:pt x="9710" y="5680"/>
                    <a:pt x="9760" y="5895"/>
                  </a:cubicBezTo>
                  <a:cubicBezTo>
                    <a:pt x="9949" y="6567"/>
                    <a:pt x="9949" y="7337"/>
                    <a:pt x="9668" y="7917"/>
                  </a:cubicBezTo>
                  <a:cubicBezTo>
                    <a:pt x="9622" y="8015"/>
                    <a:pt x="9568" y="8111"/>
                    <a:pt x="9508" y="8202"/>
                  </a:cubicBezTo>
                  <a:cubicBezTo>
                    <a:pt x="9470" y="8153"/>
                    <a:pt x="9424" y="8112"/>
                    <a:pt x="9373" y="8081"/>
                  </a:cubicBezTo>
                  <a:cubicBezTo>
                    <a:pt x="9379" y="7967"/>
                    <a:pt x="9381" y="7846"/>
                    <a:pt x="9378" y="7716"/>
                  </a:cubicBezTo>
                  <a:cubicBezTo>
                    <a:pt x="9804" y="7545"/>
                    <a:pt x="9772" y="6859"/>
                    <a:pt x="9325" y="6741"/>
                  </a:cubicBezTo>
                  <a:cubicBezTo>
                    <a:pt x="9322" y="6704"/>
                    <a:pt x="9320" y="6666"/>
                    <a:pt x="9316" y="6629"/>
                  </a:cubicBezTo>
                  <a:cubicBezTo>
                    <a:pt x="9311" y="6562"/>
                    <a:pt x="9306" y="6493"/>
                    <a:pt x="9300" y="6425"/>
                  </a:cubicBezTo>
                  <a:cubicBezTo>
                    <a:pt x="9698" y="6272"/>
                    <a:pt x="9712" y="5651"/>
                    <a:pt x="9326" y="5474"/>
                  </a:cubicBezTo>
                  <a:cubicBezTo>
                    <a:pt x="9350" y="5358"/>
                    <a:pt x="9382" y="5252"/>
                    <a:pt x="9423" y="5152"/>
                  </a:cubicBezTo>
                  <a:cubicBezTo>
                    <a:pt x="9481" y="5015"/>
                    <a:pt x="9573" y="4881"/>
                    <a:pt x="9660" y="4759"/>
                  </a:cubicBezTo>
                  <a:close/>
                  <a:moveTo>
                    <a:pt x="833" y="4763"/>
                  </a:moveTo>
                  <a:cubicBezTo>
                    <a:pt x="921" y="4884"/>
                    <a:pt x="1014" y="5020"/>
                    <a:pt x="1071" y="5155"/>
                  </a:cubicBezTo>
                  <a:cubicBezTo>
                    <a:pt x="1113" y="5257"/>
                    <a:pt x="1145" y="5362"/>
                    <a:pt x="1167" y="5478"/>
                  </a:cubicBezTo>
                  <a:cubicBezTo>
                    <a:pt x="781" y="5655"/>
                    <a:pt x="796" y="6276"/>
                    <a:pt x="1193" y="6428"/>
                  </a:cubicBezTo>
                  <a:cubicBezTo>
                    <a:pt x="1188" y="6496"/>
                    <a:pt x="1183" y="6566"/>
                    <a:pt x="1177" y="6632"/>
                  </a:cubicBezTo>
                  <a:cubicBezTo>
                    <a:pt x="1175" y="6670"/>
                    <a:pt x="1172" y="6708"/>
                    <a:pt x="1170" y="6745"/>
                  </a:cubicBezTo>
                  <a:cubicBezTo>
                    <a:pt x="724" y="6861"/>
                    <a:pt x="691" y="7548"/>
                    <a:pt x="1118" y="7719"/>
                  </a:cubicBezTo>
                  <a:cubicBezTo>
                    <a:pt x="1115" y="7850"/>
                    <a:pt x="1116" y="7970"/>
                    <a:pt x="1121" y="8084"/>
                  </a:cubicBezTo>
                  <a:cubicBezTo>
                    <a:pt x="1071" y="8114"/>
                    <a:pt x="1025" y="8154"/>
                    <a:pt x="987" y="8205"/>
                  </a:cubicBezTo>
                  <a:cubicBezTo>
                    <a:pt x="927" y="8114"/>
                    <a:pt x="874" y="8019"/>
                    <a:pt x="828" y="7919"/>
                  </a:cubicBezTo>
                  <a:cubicBezTo>
                    <a:pt x="607" y="7438"/>
                    <a:pt x="545" y="6872"/>
                    <a:pt x="650" y="6280"/>
                  </a:cubicBezTo>
                  <a:cubicBezTo>
                    <a:pt x="673" y="6154"/>
                    <a:pt x="705" y="6025"/>
                    <a:pt x="733" y="5898"/>
                  </a:cubicBezTo>
                  <a:cubicBezTo>
                    <a:pt x="784" y="5682"/>
                    <a:pt x="836" y="5460"/>
                    <a:pt x="854" y="5231"/>
                  </a:cubicBezTo>
                  <a:cubicBezTo>
                    <a:pt x="868" y="5065"/>
                    <a:pt x="859" y="4908"/>
                    <a:pt x="833" y="4763"/>
                  </a:cubicBezTo>
                  <a:close/>
                  <a:moveTo>
                    <a:pt x="3462" y="7642"/>
                  </a:moveTo>
                  <a:cubicBezTo>
                    <a:pt x="3486" y="7710"/>
                    <a:pt x="3520" y="7776"/>
                    <a:pt x="3569" y="7839"/>
                  </a:cubicBezTo>
                  <a:cubicBezTo>
                    <a:pt x="3665" y="7966"/>
                    <a:pt x="3806" y="8068"/>
                    <a:pt x="3995" y="8144"/>
                  </a:cubicBezTo>
                  <a:cubicBezTo>
                    <a:pt x="3988" y="8164"/>
                    <a:pt x="3981" y="8184"/>
                    <a:pt x="3973" y="8202"/>
                  </a:cubicBezTo>
                  <a:cubicBezTo>
                    <a:pt x="3825" y="8562"/>
                    <a:pt x="3533" y="8724"/>
                    <a:pt x="3314" y="8724"/>
                  </a:cubicBezTo>
                  <a:cubicBezTo>
                    <a:pt x="3313" y="8724"/>
                    <a:pt x="3312" y="8724"/>
                    <a:pt x="3310" y="8724"/>
                  </a:cubicBezTo>
                  <a:cubicBezTo>
                    <a:pt x="2992" y="8721"/>
                    <a:pt x="2739" y="8432"/>
                    <a:pt x="2609" y="8165"/>
                  </a:cubicBezTo>
                  <a:cubicBezTo>
                    <a:pt x="2549" y="8045"/>
                    <a:pt x="2507" y="7917"/>
                    <a:pt x="2475" y="7787"/>
                  </a:cubicBezTo>
                  <a:lnTo>
                    <a:pt x="2475" y="7787"/>
                  </a:lnTo>
                  <a:cubicBezTo>
                    <a:pt x="2602" y="7837"/>
                    <a:pt x="2732" y="7863"/>
                    <a:pt x="2860" y="7863"/>
                  </a:cubicBezTo>
                  <a:cubicBezTo>
                    <a:pt x="2949" y="7863"/>
                    <a:pt x="3038" y="7851"/>
                    <a:pt x="3122" y="7826"/>
                  </a:cubicBezTo>
                  <a:cubicBezTo>
                    <a:pt x="3245" y="7789"/>
                    <a:pt x="3360" y="7726"/>
                    <a:pt x="3462" y="7642"/>
                  </a:cubicBezTo>
                  <a:close/>
                  <a:moveTo>
                    <a:pt x="7033" y="7643"/>
                  </a:moveTo>
                  <a:cubicBezTo>
                    <a:pt x="7135" y="7727"/>
                    <a:pt x="7250" y="7789"/>
                    <a:pt x="7373" y="7827"/>
                  </a:cubicBezTo>
                  <a:cubicBezTo>
                    <a:pt x="7460" y="7853"/>
                    <a:pt x="7548" y="7865"/>
                    <a:pt x="7636" y="7865"/>
                  </a:cubicBezTo>
                  <a:cubicBezTo>
                    <a:pt x="7765" y="7865"/>
                    <a:pt x="7894" y="7839"/>
                    <a:pt x="8020" y="7789"/>
                  </a:cubicBezTo>
                  <a:lnTo>
                    <a:pt x="8020" y="7789"/>
                  </a:lnTo>
                  <a:cubicBezTo>
                    <a:pt x="7925" y="8196"/>
                    <a:pt x="7655" y="8702"/>
                    <a:pt x="7185" y="8726"/>
                  </a:cubicBezTo>
                  <a:cubicBezTo>
                    <a:pt x="7185" y="8726"/>
                    <a:pt x="7184" y="8726"/>
                    <a:pt x="7183" y="8726"/>
                  </a:cubicBezTo>
                  <a:cubicBezTo>
                    <a:pt x="6964" y="8726"/>
                    <a:pt x="6670" y="8564"/>
                    <a:pt x="6523" y="8204"/>
                  </a:cubicBezTo>
                  <a:cubicBezTo>
                    <a:pt x="6514" y="8184"/>
                    <a:pt x="6507" y="8165"/>
                    <a:pt x="6501" y="8145"/>
                  </a:cubicBezTo>
                  <a:cubicBezTo>
                    <a:pt x="6690" y="8070"/>
                    <a:pt x="6831" y="7967"/>
                    <a:pt x="6927" y="7840"/>
                  </a:cubicBezTo>
                  <a:cubicBezTo>
                    <a:pt x="6976" y="7775"/>
                    <a:pt x="7009" y="7711"/>
                    <a:pt x="7033" y="7643"/>
                  </a:cubicBezTo>
                  <a:close/>
                  <a:moveTo>
                    <a:pt x="1338" y="8329"/>
                  </a:moveTo>
                  <a:cubicBezTo>
                    <a:pt x="1379" y="8329"/>
                    <a:pt x="1417" y="8355"/>
                    <a:pt x="1432" y="8371"/>
                  </a:cubicBezTo>
                  <a:cubicBezTo>
                    <a:pt x="1469" y="8406"/>
                    <a:pt x="1493" y="8460"/>
                    <a:pt x="1498" y="8517"/>
                  </a:cubicBezTo>
                  <a:cubicBezTo>
                    <a:pt x="1506" y="8627"/>
                    <a:pt x="1446" y="8724"/>
                    <a:pt x="1362" y="8731"/>
                  </a:cubicBezTo>
                  <a:cubicBezTo>
                    <a:pt x="1359" y="8731"/>
                    <a:pt x="1356" y="8732"/>
                    <a:pt x="1352" y="8732"/>
                  </a:cubicBezTo>
                  <a:cubicBezTo>
                    <a:pt x="1274" y="8732"/>
                    <a:pt x="1201" y="8647"/>
                    <a:pt x="1192" y="8543"/>
                  </a:cubicBezTo>
                  <a:cubicBezTo>
                    <a:pt x="1187" y="8488"/>
                    <a:pt x="1201" y="8431"/>
                    <a:pt x="1232" y="8389"/>
                  </a:cubicBezTo>
                  <a:cubicBezTo>
                    <a:pt x="1245" y="8368"/>
                    <a:pt x="1279" y="8335"/>
                    <a:pt x="1328" y="8329"/>
                  </a:cubicBezTo>
                  <a:cubicBezTo>
                    <a:pt x="1331" y="8329"/>
                    <a:pt x="1335" y="8329"/>
                    <a:pt x="1338" y="8329"/>
                  </a:cubicBezTo>
                  <a:close/>
                  <a:moveTo>
                    <a:pt x="9156" y="8330"/>
                  </a:moveTo>
                  <a:cubicBezTo>
                    <a:pt x="9160" y="8330"/>
                    <a:pt x="9164" y="8330"/>
                    <a:pt x="9168" y="8331"/>
                  </a:cubicBezTo>
                  <a:cubicBezTo>
                    <a:pt x="9217" y="8334"/>
                    <a:pt x="9248" y="8369"/>
                    <a:pt x="9264" y="8390"/>
                  </a:cubicBezTo>
                  <a:cubicBezTo>
                    <a:pt x="9294" y="8431"/>
                    <a:pt x="9309" y="8488"/>
                    <a:pt x="9303" y="8544"/>
                  </a:cubicBezTo>
                  <a:cubicBezTo>
                    <a:pt x="9294" y="8650"/>
                    <a:pt x="9222" y="8733"/>
                    <a:pt x="9143" y="8733"/>
                  </a:cubicBezTo>
                  <a:cubicBezTo>
                    <a:pt x="9140" y="8733"/>
                    <a:pt x="9137" y="8733"/>
                    <a:pt x="9133" y="8732"/>
                  </a:cubicBezTo>
                  <a:cubicBezTo>
                    <a:pt x="9052" y="8726"/>
                    <a:pt x="8989" y="8627"/>
                    <a:pt x="8998" y="8518"/>
                  </a:cubicBezTo>
                  <a:cubicBezTo>
                    <a:pt x="9003" y="8461"/>
                    <a:pt x="9027" y="8407"/>
                    <a:pt x="9063" y="8372"/>
                  </a:cubicBezTo>
                  <a:cubicBezTo>
                    <a:pt x="9080" y="8356"/>
                    <a:pt x="9112" y="8330"/>
                    <a:pt x="9156" y="8330"/>
                  </a:cubicBezTo>
                  <a:close/>
                  <a:moveTo>
                    <a:pt x="1908" y="9560"/>
                  </a:moveTo>
                  <a:cubicBezTo>
                    <a:pt x="1920" y="9560"/>
                    <a:pt x="1931" y="9561"/>
                    <a:pt x="1942" y="9563"/>
                  </a:cubicBezTo>
                  <a:cubicBezTo>
                    <a:pt x="1991" y="9573"/>
                    <a:pt x="2041" y="9606"/>
                    <a:pt x="2075" y="9651"/>
                  </a:cubicBezTo>
                  <a:cubicBezTo>
                    <a:pt x="2142" y="9739"/>
                    <a:pt x="2142" y="9855"/>
                    <a:pt x="2075" y="9905"/>
                  </a:cubicBezTo>
                  <a:cubicBezTo>
                    <a:pt x="2053" y="9922"/>
                    <a:pt x="2027" y="9930"/>
                    <a:pt x="1998" y="9930"/>
                  </a:cubicBezTo>
                  <a:cubicBezTo>
                    <a:pt x="1941" y="9930"/>
                    <a:pt x="1876" y="9897"/>
                    <a:pt x="1832" y="9838"/>
                  </a:cubicBezTo>
                  <a:cubicBezTo>
                    <a:pt x="1796" y="9792"/>
                    <a:pt x="1779" y="9736"/>
                    <a:pt x="1782" y="9685"/>
                  </a:cubicBezTo>
                  <a:cubicBezTo>
                    <a:pt x="1783" y="9661"/>
                    <a:pt x="1792" y="9614"/>
                    <a:pt x="1832" y="9584"/>
                  </a:cubicBezTo>
                  <a:cubicBezTo>
                    <a:pt x="1855" y="9566"/>
                    <a:pt x="1882" y="9560"/>
                    <a:pt x="1908" y="9560"/>
                  </a:cubicBezTo>
                  <a:close/>
                  <a:moveTo>
                    <a:pt x="8589" y="9560"/>
                  </a:moveTo>
                  <a:cubicBezTo>
                    <a:pt x="8615" y="9560"/>
                    <a:pt x="8641" y="9566"/>
                    <a:pt x="8664" y="9585"/>
                  </a:cubicBezTo>
                  <a:cubicBezTo>
                    <a:pt x="8703" y="9615"/>
                    <a:pt x="8713" y="9662"/>
                    <a:pt x="8714" y="9687"/>
                  </a:cubicBezTo>
                  <a:cubicBezTo>
                    <a:pt x="8718" y="9737"/>
                    <a:pt x="8699" y="9792"/>
                    <a:pt x="8664" y="9838"/>
                  </a:cubicBezTo>
                  <a:cubicBezTo>
                    <a:pt x="8620" y="9897"/>
                    <a:pt x="8554" y="9931"/>
                    <a:pt x="8496" y="9931"/>
                  </a:cubicBezTo>
                  <a:cubicBezTo>
                    <a:pt x="8468" y="9931"/>
                    <a:pt x="8442" y="9923"/>
                    <a:pt x="8421" y="9906"/>
                  </a:cubicBezTo>
                  <a:cubicBezTo>
                    <a:pt x="8354" y="9855"/>
                    <a:pt x="8354" y="9739"/>
                    <a:pt x="8421" y="9653"/>
                  </a:cubicBezTo>
                  <a:cubicBezTo>
                    <a:pt x="8455" y="9607"/>
                    <a:pt x="8504" y="9574"/>
                    <a:pt x="8553" y="9564"/>
                  </a:cubicBezTo>
                  <a:cubicBezTo>
                    <a:pt x="8565" y="9562"/>
                    <a:pt x="8577" y="9560"/>
                    <a:pt x="8589" y="9560"/>
                  </a:cubicBezTo>
                  <a:close/>
                  <a:moveTo>
                    <a:pt x="1116" y="4392"/>
                  </a:moveTo>
                  <a:cubicBezTo>
                    <a:pt x="1220" y="4392"/>
                    <a:pt x="1315" y="4422"/>
                    <a:pt x="1404" y="4481"/>
                  </a:cubicBezTo>
                  <a:cubicBezTo>
                    <a:pt x="1840" y="4776"/>
                    <a:pt x="2073" y="5756"/>
                    <a:pt x="2078" y="6573"/>
                  </a:cubicBezTo>
                  <a:lnTo>
                    <a:pt x="2078" y="6667"/>
                  </a:lnTo>
                  <a:cubicBezTo>
                    <a:pt x="2080" y="7219"/>
                    <a:pt x="2083" y="7789"/>
                    <a:pt x="2332" y="8300"/>
                  </a:cubicBezTo>
                  <a:cubicBezTo>
                    <a:pt x="2503" y="8651"/>
                    <a:pt x="2849" y="9026"/>
                    <a:pt x="3306" y="9032"/>
                  </a:cubicBezTo>
                  <a:cubicBezTo>
                    <a:pt x="3308" y="9032"/>
                    <a:pt x="3311" y="9032"/>
                    <a:pt x="3313" y="9032"/>
                  </a:cubicBezTo>
                  <a:cubicBezTo>
                    <a:pt x="3644" y="9032"/>
                    <a:pt x="4052" y="8813"/>
                    <a:pt x="4255" y="8320"/>
                  </a:cubicBezTo>
                  <a:cubicBezTo>
                    <a:pt x="4268" y="8293"/>
                    <a:pt x="4278" y="8263"/>
                    <a:pt x="4289" y="8233"/>
                  </a:cubicBezTo>
                  <a:cubicBezTo>
                    <a:pt x="4422" y="8264"/>
                    <a:pt x="4574" y="8286"/>
                    <a:pt x="4744" y="8300"/>
                  </a:cubicBezTo>
                  <a:cubicBezTo>
                    <a:pt x="4730" y="8785"/>
                    <a:pt x="4573" y="9232"/>
                    <a:pt x="4294" y="9567"/>
                  </a:cubicBezTo>
                  <a:cubicBezTo>
                    <a:pt x="4076" y="9828"/>
                    <a:pt x="3769" y="10021"/>
                    <a:pt x="3429" y="10110"/>
                  </a:cubicBezTo>
                  <a:cubicBezTo>
                    <a:pt x="3295" y="10144"/>
                    <a:pt x="3160" y="10162"/>
                    <a:pt x="3027" y="10162"/>
                  </a:cubicBezTo>
                  <a:cubicBezTo>
                    <a:pt x="2820" y="10162"/>
                    <a:pt x="2620" y="10119"/>
                    <a:pt x="2443" y="10033"/>
                  </a:cubicBezTo>
                  <a:cubicBezTo>
                    <a:pt x="2423" y="10025"/>
                    <a:pt x="2402" y="10015"/>
                    <a:pt x="2383" y="10002"/>
                  </a:cubicBezTo>
                  <a:cubicBezTo>
                    <a:pt x="2463" y="9842"/>
                    <a:pt x="2444" y="9632"/>
                    <a:pt x="2319" y="9468"/>
                  </a:cubicBezTo>
                  <a:cubicBezTo>
                    <a:pt x="2222" y="9337"/>
                    <a:pt x="2063" y="9255"/>
                    <a:pt x="1905" y="9255"/>
                  </a:cubicBezTo>
                  <a:cubicBezTo>
                    <a:pt x="1842" y="9255"/>
                    <a:pt x="1779" y="9268"/>
                    <a:pt x="1720" y="9296"/>
                  </a:cubicBezTo>
                  <a:cubicBezTo>
                    <a:pt x="1667" y="9193"/>
                    <a:pt x="1621" y="9085"/>
                    <a:pt x="1582" y="8972"/>
                  </a:cubicBezTo>
                  <a:cubicBezTo>
                    <a:pt x="1728" y="8876"/>
                    <a:pt x="1819" y="8694"/>
                    <a:pt x="1802" y="8493"/>
                  </a:cubicBezTo>
                  <a:cubicBezTo>
                    <a:pt x="1791" y="8362"/>
                    <a:pt x="1736" y="8242"/>
                    <a:pt x="1646" y="8154"/>
                  </a:cubicBezTo>
                  <a:cubicBezTo>
                    <a:pt x="1583" y="8093"/>
                    <a:pt x="1508" y="8052"/>
                    <a:pt x="1427" y="8034"/>
                  </a:cubicBezTo>
                  <a:cubicBezTo>
                    <a:pt x="1423" y="7936"/>
                    <a:pt x="1423" y="7832"/>
                    <a:pt x="1425" y="7721"/>
                  </a:cubicBezTo>
                  <a:cubicBezTo>
                    <a:pt x="1811" y="7574"/>
                    <a:pt x="1839" y="6976"/>
                    <a:pt x="1475" y="6783"/>
                  </a:cubicBezTo>
                  <a:cubicBezTo>
                    <a:pt x="1478" y="6741"/>
                    <a:pt x="1482" y="6699"/>
                    <a:pt x="1484" y="6657"/>
                  </a:cubicBezTo>
                  <a:cubicBezTo>
                    <a:pt x="1489" y="6581"/>
                    <a:pt x="1496" y="6505"/>
                    <a:pt x="1501" y="6427"/>
                  </a:cubicBezTo>
                  <a:cubicBezTo>
                    <a:pt x="1915" y="6261"/>
                    <a:pt x="1899" y="5603"/>
                    <a:pt x="1477" y="5462"/>
                  </a:cubicBezTo>
                  <a:cubicBezTo>
                    <a:pt x="1449" y="5310"/>
                    <a:pt x="1409" y="5170"/>
                    <a:pt x="1354" y="5039"/>
                  </a:cubicBezTo>
                  <a:cubicBezTo>
                    <a:pt x="1277" y="4856"/>
                    <a:pt x="1154" y="4685"/>
                    <a:pt x="1056" y="4546"/>
                  </a:cubicBezTo>
                  <a:cubicBezTo>
                    <a:pt x="1026" y="4504"/>
                    <a:pt x="992" y="4455"/>
                    <a:pt x="962" y="4413"/>
                  </a:cubicBezTo>
                  <a:cubicBezTo>
                    <a:pt x="1016" y="4399"/>
                    <a:pt x="1067" y="4392"/>
                    <a:pt x="1116" y="4392"/>
                  </a:cubicBezTo>
                  <a:close/>
                  <a:moveTo>
                    <a:pt x="5221" y="1"/>
                  </a:moveTo>
                  <a:cubicBezTo>
                    <a:pt x="5098" y="1"/>
                    <a:pt x="4619" y="13"/>
                    <a:pt x="4055" y="179"/>
                  </a:cubicBezTo>
                  <a:cubicBezTo>
                    <a:pt x="3974" y="203"/>
                    <a:pt x="3927" y="289"/>
                    <a:pt x="3951" y="370"/>
                  </a:cubicBezTo>
                  <a:cubicBezTo>
                    <a:pt x="3970" y="438"/>
                    <a:pt x="4032" y="481"/>
                    <a:pt x="4099" y="481"/>
                  </a:cubicBezTo>
                  <a:cubicBezTo>
                    <a:pt x="4113" y="481"/>
                    <a:pt x="4127" y="479"/>
                    <a:pt x="4141" y="475"/>
                  </a:cubicBezTo>
                  <a:cubicBezTo>
                    <a:pt x="4682" y="316"/>
                    <a:pt x="5149" y="309"/>
                    <a:pt x="5231" y="309"/>
                  </a:cubicBezTo>
                  <a:cubicBezTo>
                    <a:pt x="5239" y="309"/>
                    <a:pt x="5243" y="309"/>
                    <a:pt x="5244" y="309"/>
                  </a:cubicBezTo>
                  <a:lnTo>
                    <a:pt x="5250" y="309"/>
                  </a:lnTo>
                  <a:cubicBezTo>
                    <a:pt x="5250" y="309"/>
                    <a:pt x="5255" y="309"/>
                    <a:pt x="5263" y="309"/>
                  </a:cubicBezTo>
                  <a:cubicBezTo>
                    <a:pt x="5360" y="309"/>
                    <a:pt x="5996" y="319"/>
                    <a:pt x="6657" y="579"/>
                  </a:cubicBezTo>
                  <a:cubicBezTo>
                    <a:pt x="7593" y="948"/>
                    <a:pt x="8140" y="1626"/>
                    <a:pt x="8279" y="2592"/>
                  </a:cubicBezTo>
                  <a:cubicBezTo>
                    <a:pt x="8519" y="4248"/>
                    <a:pt x="7651" y="5108"/>
                    <a:pt x="7076" y="5679"/>
                  </a:cubicBezTo>
                  <a:cubicBezTo>
                    <a:pt x="6795" y="5957"/>
                    <a:pt x="6593" y="6157"/>
                    <a:pt x="6582" y="6384"/>
                  </a:cubicBezTo>
                  <a:cubicBezTo>
                    <a:pt x="6576" y="6524"/>
                    <a:pt x="6622" y="6686"/>
                    <a:pt x="6670" y="6855"/>
                  </a:cubicBezTo>
                  <a:cubicBezTo>
                    <a:pt x="6752" y="7146"/>
                    <a:pt x="6838" y="7448"/>
                    <a:pt x="6680" y="7656"/>
                  </a:cubicBezTo>
                  <a:cubicBezTo>
                    <a:pt x="6549" y="7896"/>
                    <a:pt x="5897" y="8016"/>
                    <a:pt x="5245" y="8016"/>
                  </a:cubicBezTo>
                  <a:cubicBezTo>
                    <a:pt x="4593" y="8016"/>
                    <a:pt x="3941" y="7896"/>
                    <a:pt x="3810" y="7656"/>
                  </a:cubicBezTo>
                  <a:cubicBezTo>
                    <a:pt x="3652" y="7448"/>
                    <a:pt x="3738" y="7147"/>
                    <a:pt x="3820" y="6855"/>
                  </a:cubicBezTo>
                  <a:cubicBezTo>
                    <a:pt x="3868" y="6686"/>
                    <a:pt x="3914" y="6525"/>
                    <a:pt x="3908" y="6384"/>
                  </a:cubicBezTo>
                  <a:cubicBezTo>
                    <a:pt x="3898" y="6157"/>
                    <a:pt x="3695" y="5957"/>
                    <a:pt x="3414" y="5679"/>
                  </a:cubicBezTo>
                  <a:cubicBezTo>
                    <a:pt x="2840" y="5108"/>
                    <a:pt x="1970" y="4248"/>
                    <a:pt x="2210" y="2592"/>
                  </a:cubicBezTo>
                  <a:cubicBezTo>
                    <a:pt x="2333" y="1743"/>
                    <a:pt x="2773" y="1115"/>
                    <a:pt x="3518" y="724"/>
                  </a:cubicBezTo>
                  <a:cubicBezTo>
                    <a:pt x="3592" y="684"/>
                    <a:pt x="3622" y="593"/>
                    <a:pt x="3581" y="516"/>
                  </a:cubicBezTo>
                  <a:cubicBezTo>
                    <a:pt x="3555" y="465"/>
                    <a:pt x="3501" y="435"/>
                    <a:pt x="3446" y="435"/>
                  </a:cubicBezTo>
                  <a:cubicBezTo>
                    <a:pt x="3422" y="435"/>
                    <a:pt x="3397" y="440"/>
                    <a:pt x="3374" y="453"/>
                  </a:cubicBezTo>
                  <a:cubicBezTo>
                    <a:pt x="2538" y="892"/>
                    <a:pt x="2046" y="1597"/>
                    <a:pt x="1907" y="2549"/>
                  </a:cubicBezTo>
                  <a:cubicBezTo>
                    <a:pt x="1645" y="4357"/>
                    <a:pt x="2616" y="5322"/>
                    <a:pt x="3198" y="5898"/>
                  </a:cubicBezTo>
                  <a:cubicBezTo>
                    <a:pt x="3394" y="6092"/>
                    <a:pt x="3596" y="6292"/>
                    <a:pt x="3600" y="6397"/>
                  </a:cubicBezTo>
                  <a:cubicBezTo>
                    <a:pt x="3603" y="6490"/>
                    <a:pt x="3565" y="6627"/>
                    <a:pt x="3524" y="6772"/>
                  </a:cubicBezTo>
                  <a:cubicBezTo>
                    <a:pt x="3483" y="6914"/>
                    <a:pt x="3439" y="7072"/>
                    <a:pt x="3421" y="7232"/>
                  </a:cubicBezTo>
                  <a:cubicBezTo>
                    <a:pt x="3347" y="7340"/>
                    <a:pt x="3219" y="7476"/>
                    <a:pt x="3029" y="7533"/>
                  </a:cubicBezTo>
                  <a:cubicBezTo>
                    <a:pt x="2969" y="7551"/>
                    <a:pt x="2909" y="7559"/>
                    <a:pt x="2852" y="7559"/>
                  </a:cubicBezTo>
                  <a:cubicBezTo>
                    <a:pt x="2667" y="7559"/>
                    <a:pt x="2507" y="7478"/>
                    <a:pt x="2408" y="7412"/>
                  </a:cubicBezTo>
                  <a:cubicBezTo>
                    <a:pt x="2383" y="7167"/>
                    <a:pt x="2381" y="6916"/>
                    <a:pt x="2380" y="6667"/>
                  </a:cubicBezTo>
                  <a:lnTo>
                    <a:pt x="2380" y="6573"/>
                  </a:lnTo>
                  <a:cubicBezTo>
                    <a:pt x="2377" y="6144"/>
                    <a:pt x="2313" y="5672"/>
                    <a:pt x="2203" y="5283"/>
                  </a:cubicBezTo>
                  <a:cubicBezTo>
                    <a:pt x="2113" y="4966"/>
                    <a:pt x="1999" y="4710"/>
                    <a:pt x="1860" y="4517"/>
                  </a:cubicBezTo>
                  <a:cubicBezTo>
                    <a:pt x="1860" y="4514"/>
                    <a:pt x="1859" y="4512"/>
                    <a:pt x="1859" y="4509"/>
                  </a:cubicBezTo>
                  <a:cubicBezTo>
                    <a:pt x="1830" y="4393"/>
                    <a:pt x="1791" y="4282"/>
                    <a:pt x="1743" y="4180"/>
                  </a:cubicBezTo>
                  <a:cubicBezTo>
                    <a:pt x="1559" y="3771"/>
                    <a:pt x="1096" y="3434"/>
                    <a:pt x="645" y="3434"/>
                  </a:cubicBezTo>
                  <a:cubicBezTo>
                    <a:pt x="555" y="3434"/>
                    <a:pt x="465" y="3448"/>
                    <a:pt x="378" y="3477"/>
                  </a:cubicBezTo>
                  <a:cubicBezTo>
                    <a:pt x="210" y="3529"/>
                    <a:pt x="24" y="3661"/>
                    <a:pt x="12" y="3870"/>
                  </a:cubicBezTo>
                  <a:cubicBezTo>
                    <a:pt x="0" y="4063"/>
                    <a:pt x="141" y="4196"/>
                    <a:pt x="244" y="4294"/>
                  </a:cubicBezTo>
                  <a:cubicBezTo>
                    <a:pt x="262" y="4310"/>
                    <a:pt x="280" y="4328"/>
                    <a:pt x="298" y="4345"/>
                  </a:cubicBezTo>
                  <a:cubicBezTo>
                    <a:pt x="554" y="4601"/>
                    <a:pt x="564" y="4995"/>
                    <a:pt x="546" y="5207"/>
                  </a:cubicBezTo>
                  <a:cubicBezTo>
                    <a:pt x="519" y="5545"/>
                    <a:pt x="405" y="5886"/>
                    <a:pt x="346" y="6228"/>
                  </a:cubicBezTo>
                  <a:cubicBezTo>
                    <a:pt x="230" y="6881"/>
                    <a:pt x="299" y="7511"/>
                    <a:pt x="546" y="8048"/>
                  </a:cubicBezTo>
                  <a:cubicBezTo>
                    <a:pt x="635" y="8239"/>
                    <a:pt x="749" y="8420"/>
                    <a:pt x="884" y="8585"/>
                  </a:cubicBezTo>
                  <a:cubicBezTo>
                    <a:pt x="909" y="8818"/>
                    <a:pt x="1075" y="8999"/>
                    <a:pt x="1277" y="9035"/>
                  </a:cubicBezTo>
                  <a:cubicBezTo>
                    <a:pt x="1336" y="9213"/>
                    <a:pt x="1410" y="9380"/>
                    <a:pt x="1500" y="9536"/>
                  </a:cubicBezTo>
                  <a:cubicBezTo>
                    <a:pt x="1484" y="9577"/>
                    <a:pt x="1475" y="9623"/>
                    <a:pt x="1472" y="9668"/>
                  </a:cubicBezTo>
                  <a:cubicBezTo>
                    <a:pt x="1463" y="9793"/>
                    <a:pt x="1503" y="9921"/>
                    <a:pt x="1583" y="10025"/>
                  </a:cubicBezTo>
                  <a:cubicBezTo>
                    <a:pt x="1689" y="10161"/>
                    <a:pt x="1839" y="10237"/>
                    <a:pt x="1994" y="10237"/>
                  </a:cubicBezTo>
                  <a:cubicBezTo>
                    <a:pt x="2041" y="10237"/>
                    <a:pt x="2089" y="10230"/>
                    <a:pt x="2136" y="10215"/>
                  </a:cubicBezTo>
                  <a:cubicBezTo>
                    <a:pt x="2192" y="10250"/>
                    <a:pt x="2249" y="10282"/>
                    <a:pt x="2306" y="10310"/>
                  </a:cubicBezTo>
                  <a:cubicBezTo>
                    <a:pt x="2537" y="10419"/>
                    <a:pt x="2785" y="10470"/>
                    <a:pt x="3032" y="10470"/>
                  </a:cubicBezTo>
                  <a:cubicBezTo>
                    <a:pt x="3590" y="10470"/>
                    <a:pt x="4150" y="10210"/>
                    <a:pt x="4526" y="9763"/>
                  </a:cubicBezTo>
                  <a:cubicBezTo>
                    <a:pt x="4847" y="9378"/>
                    <a:pt x="5030" y="8869"/>
                    <a:pt x="5045" y="8317"/>
                  </a:cubicBezTo>
                  <a:cubicBezTo>
                    <a:pt x="5109" y="8319"/>
                    <a:pt x="5176" y="8320"/>
                    <a:pt x="5244" y="8320"/>
                  </a:cubicBezTo>
                  <a:cubicBezTo>
                    <a:pt x="5311" y="8320"/>
                    <a:pt x="5379" y="8319"/>
                    <a:pt x="5443" y="8317"/>
                  </a:cubicBezTo>
                  <a:cubicBezTo>
                    <a:pt x="5458" y="8868"/>
                    <a:pt x="5641" y="9377"/>
                    <a:pt x="5961" y="9763"/>
                  </a:cubicBezTo>
                  <a:cubicBezTo>
                    <a:pt x="5992" y="9800"/>
                    <a:pt x="6036" y="9818"/>
                    <a:pt x="6079" y="9818"/>
                  </a:cubicBezTo>
                  <a:cubicBezTo>
                    <a:pt x="6114" y="9818"/>
                    <a:pt x="6149" y="9807"/>
                    <a:pt x="6178" y="9783"/>
                  </a:cubicBezTo>
                  <a:cubicBezTo>
                    <a:pt x="6243" y="9729"/>
                    <a:pt x="6253" y="9632"/>
                    <a:pt x="6198" y="9567"/>
                  </a:cubicBezTo>
                  <a:cubicBezTo>
                    <a:pt x="5919" y="9232"/>
                    <a:pt x="5762" y="8785"/>
                    <a:pt x="5750" y="8300"/>
                  </a:cubicBezTo>
                  <a:cubicBezTo>
                    <a:pt x="5919" y="8286"/>
                    <a:pt x="6070" y="8264"/>
                    <a:pt x="6205" y="8233"/>
                  </a:cubicBezTo>
                  <a:cubicBezTo>
                    <a:pt x="6215" y="8264"/>
                    <a:pt x="6225" y="8293"/>
                    <a:pt x="6237" y="8320"/>
                  </a:cubicBezTo>
                  <a:cubicBezTo>
                    <a:pt x="6440" y="8813"/>
                    <a:pt x="6850" y="9032"/>
                    <a:pt x="7179" y="9032"/>
                  </a:cubicBezTo>
                  <a:cubicBezTo>
                    <a:pt x="7182" y="9032"/>
                    <a:pt x="7184" y="9032"/>
                    <a:pt x="7186" y="9032"/>
                  </a:cubicBezTo>
                  <a:cubicBezTo>
                    <a:pt x="7644" y="9026"/>
                    <a:pt x="7990" y="8650"/>
                    <a:pt x="8161" y="8300"/>
                  </a:cubicBezTo>
                  <a:cubicBezTo>
                    <a:pt x="8410" y="7789"/>
                    <a:pt x="8412" y="7219"/>
                    <a:pt x="8415" y="6667"/>
                  </a:cubicBezTo>
                  <a:lnTo>
                    <a:pt x="8415" y="6573"/>
                  </a:lnTo>
                  <a:cubicBezTo>
                    <a:pt x="8425" y="5764"/>
                    <a:pt x="8671" y="4394"/>
                    <a:pt x="9386" y="4394"/>
                  </a:cubicBezTo>
                  <a:cubicBezTo>
                    <a:pt x="9432" y="4394"/>
                    <a:pt x="9480" y="4400"/>
                    <a:pt x="9530" y="4411"/>
                  </a:cubicBezTo>
                  <a:cubicBezTo>
                    <a:pt x="9503" y="4453"/>
                    <a:pt x="9466" y="4503"/>
                    <a:pt x="9436" y="4545"/>
                  </a:cubicBezTo>
                  <a:cubicBezTo>
                    <a:pt x="9237" y="4808"/>
                    <a:pt x="9070" y="5108"/>
                    <a:pt x="9015" y="5460"/>
                  </a:cubicBezTo>
                  <a:cubicBezTo>
                    <a:pt x="8593" y="5601"/>
                    <a:pt x="8577" y="6259"/>
                    <a:pt x="8990" y="6424"/>
                  </a:cubicBezTo>
                  <a:cubicBezTo>
                    <a:pt x="8996" y="6501"/>
                    <a:pt x="9002" y="6579"/>
                    <a:pt x="9007" y="6654"/>
                  </a:cubicBezTo>
                  <a:cubicBezTo>
                    <a:pt x="9011" y="6698"/>
                    <a:pt x="9013" y="6739"/>
                    <a:pt x="9016" y="6782"/>
                  </a:cubicBezTo>
                  <a:cubicBezTo>
                    <a:pt x="8651" y="6975"/>
                    <a:pt x="8679" y="7574"/>
                    <a:pt x="9066" y="7720"/>
                  </a:cubicBezTo>
                  <a:cubicBezTo>
                    <a:pt x="9068" y="7831"/>
                    <a:pt x="9068" y="7935"/>
                    <a:pt x="9063" y="8033"/>
                  </a:cubicBezTo>
                  <a:cubicBezTo>
                    <a:pt x="8982" y="8051"/>
                    <a:pt x="8907" y="8092"/>
                    <a:pt x="8844" y="8153"/>
                  </a:cubicBezTo>
                  <a:cubicBezTo>
                    <a:pt x="8755" y="8241"/>
                    <a:pt x="8698" y="8362"/>
                    <a:pt x="8688" y="8492"/>
                  </a:cubicBezTo>
                  <a:cubicBezTo>
                    <a:pt x="8671" y="8693"/>
                    <a:pt x="8762" y="8875"/>
                    <a:pt x="8908" y="8971"/>
                  </a:cubicBezTo>
                  <a:cubicBezTo>
                    <a:pt x="8869" y="9084"/>
                    <a:pt x="8823" y="9192"/>
                    <a:pt x="8770" y="9294"/>
                  </a:cubicBezTo>
                  <a:cubicBezTo>
                    <a:pt x="8713" y="9267"/>
                    <a:pt x="8650" y="9254"/>
                    <a:pt x="8585" y="9254"/>
                  </a:cubicBezTo>
                  <a:cubicBezTo>
                    <a:pt x="8552" y="9254"/>
                    <a:pt x="8519" y="9257"/>
                    <a:pt x="8485" y="9264"/>
                  </a:cubicBezTo>
                  <a:cubicBezTo>
                    <a:pt x="8363" y="9290"/>
                    <a:pt x="8251" y="9362"/>
                    <a:pt x="8171" y="9468"/>
                  </a:cubicBezTo>
                  <a:cubicBezTo>
                    <a:pt x="8046" y="9632"/>
                    <a:pt x="8027" y="9842"/>
                    <a:pt x="8108" y="10002"/>
                  </a:cubicBezTo>
                  <a:cubicBezTo>
                    <a:pt x="8088" y="10013"/>
                    <a:pt x="8068" y="10023"/>
                    <a:pt x="8047" y="10033"/>
                  </a:cubicBezTo>
                  <a:cubicBezTo>
                    <a:pt x="7869" y="10120"/>
                    <a:pt x="7669" y="10163"/>
                    <a:pt x="7462" y="10163"/>
                  </a:cubicBezTo>
                  <a:cubicBezTo>
                    <a:pt x="7215" y="10163"/>
                    <a:pt x="6959" y="10102"/>
                    <a:pt x="6720" y="9980"/>
                  </a:cubicBezTo>
                  <a:cubicBezTo>
                    <a:pt x="6698" y="9969"/>
                    <a:pt x="6674" y="9964"/>
                    <a:pt x="6651" y="9964"/>
                  </a:cubicBezTo>
                  <a:cubicBezTo>
                    <a:pt x="6594" y="9964"/>
                    <a:pt x="6540" y="9995"/>
                    <a:pt x="6513" y="10048"/>
                  </a:cubicBezTo>
                  <a:cubicBezTo>
                    <a:pt x="6476" y="10124"/>
                    <a:pt x="6506" y="10216"/>
                    <a:pt x="6581" y="10255"/>
                  </a:cubicBezTo>
                  <a:cubicBezTo>
                    <a:pt x="6858" y="10394"/>
                    <a:pt x="7162" y="10469"/>
                    <a:pt x="7462" y="10469"/>
                  </a:cubicBezTo>
                  <a:cubicBezTo>
                    <a:pt x="7709" y="10469"/>
                    <a:pt x="7954" y="10418"/>
                    <a:pt x="8181" y="10310"/>
                  </a:cubicBezTo>
                  <a:cubicBezTo>
                    <a:pt x="8238" y="10283"/>
                    <a:pt x="8296" y="10250"/>
                    <a:pt x="8350" y="10215"/>
                  </a:cubicBezTo>
                  <a:cubicBezTo>
                    <a:pt x="8397" y="10230"/>
                    <a:pt x="8445" y="10237"/>
                    <a:pt x="8493" y="10237"/>
                  </a:cubicBezTo>
                  <a:cubicBezTo>
                    <a:pt x="8648" y="10237"/>
                    <a:pt x="8797" y="10161"/>
                    <a:pt x="8903" y="10025"/>
                  </a:cubicBezTo>
                  <a:cubicBezTo>
                    <a:pt x="8982" y="9921"/>
                    <a:pt x="9023" y="9792"/>
                    <a:pt x="9015" y="9668"/>
                  </a:cubicBezTo>
                  <a:cubicBezTo>
                    <a:pt x="9012" y="9621"/>
                    <a:pt x="9002" y="9577"/>
                    <a:pt x="8986" y="9536"/>
                  </a:cubicBezTo>
                  <a:cubicBezTo>
                    <a:pt x="9076" y="9381"/>
                    <a:pt x="9152" y="9213"/>
                    <a:pt x="9210" y="9035"/>
                  </a:cubicBezTo>
                  <a:cubicBezTo>
                    <a:pt x="9412" y="8999"/>
                    <a:pt x="9577" y="8817"/>
                    <a:pt x="9602" y="8583"/>
                  </a:cubicBezTo>
                  <a:cubicBezTo>
                    <a:pt x="9737" y="8419"/>
                    <a:pt x="9851" y="8239"/>
                    <a:pt x="9940" y="8048"/>
                  </a:cubicBezTo>
                  <a:cubicBezTo>
                    <a:pt x="10187" y="7510"/>
                    <a:pt x="10257" y="6881"/>
                    <a:pt x="10140" y="6228"/>
                  </a:cubicBezTo>
                  <a:cubicBezTo>
                    <a:pt x="10081" y="5886"/>
                    <a:pt x="9967" y="5545"/>
                    <a:pt x="9940" y="5207"/>
                  </a:cubicBezTo>
                  <a:cubicBezTo>
                    <a:pt x="9923" y="4996"/>
                    <a:pt x="9932" y="4601"/>
                    <a:pt x="10189" y="4345"/>
                  </a:cubicBezTo>
                  <a:cubicBezTo>
                    <a:pt x="10206" y="4328"/>
                    <a:pt x="10224" y="4310"/>
                    <a:pt x="10242" y="4294"/>
                  </a:cubicBezTo>
                  <a:cubicBezTo>
                    <a:pt x="10352" y="4194"/>
                    <a:pt x="10493" y="4062"/>
                    <a:pt x="10481" y="3869"/>
                  </a:cubicBezTo>
                  <a:cubicBezTo>
                    <a:pt x="10468" y="3658"/>
                    <a:pt x="10283" y="3528"/>
                    <a:pt x="10114" y="3476"/>
                  </a:cubicBezTo>
                  <a:cubicBezTo>
                    <a:pt x="10026" y="3448"/>
                    <a:pt x="9934" y="3434"/>
                    <a:pt x="9840" y="3434"/>
                  </a:cubicBezTo>
                  <a:cubicBezTo>
                    <a:pt x="9662" y="3434"/>
                    <a:pt x="9479" y="3484"/>
                    <a:pt x="9304" y="3583"/>
                  </a:cubicBezTo>
                  <a:cubicBezTo>
                    <a:pt x="9067" y="3718"/>
                    <a:pt x="8865" y="3935"/>
                    <a:pt x="8750" y="4178"/>
                  </a:cubicBezTo>
                  <a:cubicBezTo>
                    <a:pt x="8701" y="4281"/>
                    <a:pt x="8663" y="4392"/>
                    <a:pt x="8635" y="4509"/>
                  </a:cubicBezTo>
                  <a:cubicBezTo>
                    <a:pt x="8635" y="4511"/>
                    <a:pt x="8633" y="4513"/>
                    <a:pt x="8633" y="4514"/>
                  </a:cubicBezTo>
                  <a:cubicBezTo>
                    <a:pt x="8235" y="5067"/>
                    <a:pt x="8115" y="6016"/>
                    <a:pt x="8111" y="6571"/>
                  </a:cubicBezTo>
                  <a:lnTo>
                    <a:pt x="8111" y="6665"/>
                  </a:lnTo>
                  <a:cubicBezTo>
                    <a:pt x="8110" y="6913"/>
                    <a:pt x="8109" y="7164"/>
                    <a:pt x="8084" y="7409"/>
                  </a:cubicBezTo>
                  <a:cubicBezTo>
                    <a:pt x="7940" y="7505"/>
                    <a:pt x="7785" y="7556"/>
                    <a:pt x="7638" y="7556"/>
                  </a:cubicBezTo>
                  <a:cubicBezTo>
                    <a:pt x="7578" y="7556"/>
                    <a:pt x="7519" y="7548"/>
                    <a:pt x="7462" y="7530"/>
                  </a:cubicBezTo>
                  <a:cubicBezTo>
                    <a:pt x="7271" y="7473"/>
                    <a:pt x="7144" y="7336"/>
                    <a:pt x="7071" y="7231"/>
                  </a:cubicBezTo>
                  <a:cubicBezTo>
                    <a:pt x="7053" y="7070"/>
                    <a:pt x="7008" y="6913"/>
                    <a:pt x="6967" y="6771"/>
                  </a:cubicBezTo>
                  <a:cubicBezTo>
                    <a:pt x="6926" y="6625"/>
                    <a:pt x="6886" y="6487"/>
                    <a:pt x="6890" y="6396"/>
                  </a:cubicBezTo>
                  <a:cubicBezTo>
                    <a:pt x="6895" y="6291"/>
                    <a:pt x="7097" y="6089"/>
                    <a:pt x="7292" y="5896"/>
                  </a:cubicBezTo>
                  <a:cubicBezTo>
                    <a:pt x="7874" y="5320"/>
                    <a:pt x="8845" y="4356"/>
                    <a:pt x="8583" y="2547"/>
                  </a:cubicBezTo>
                  <a:cubicBezTo>
                    <a:pt x="8428" y="1475"/>
                    <a:pt x="7797" y="695"/>
                    <a:pt x="6760" y="289"/>
                  </a:cubicBezTo>
                  <a:cubicBezTo>
                    <a:pt x="6034" y="6"/>
                    <a:pt x="5357" y="1"/>
                    <a:pt x="5255" y="1"/>
                  </a:cubicBezTo>
                  <a:cubicBezTo>
                    <a:pt x="5252" y="1"/>
                    <a:pt x="5249" y="1"/>
                    <a:pt x="5247" y="1"/>
                  </a:cubicBezTo>
                  <a:cubicBezTo>
                    <a:pt x="5242" y="1"/>
                    <a:pt x="5233" y="1"/>
                    <a:pt x="5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116;p83">
              <a:extLst>
                <a:ext uri="{FF2B5EF4-FFF2-40B4-BE49-F238E27FC236}">
                  <a16:creationId xmlns:a16="http://schemas.microsoft.com/office/drawing/2014/main" id="{3CD17DEF-857F-4FA8-A942-ACB60A535C79}"/>
                </a:ext>
              </a:extLst>
            </p:cNvPr>
            <p:cNvSpPr/>
            <p:nvPr/>
          </p:nvSpPr>
          <p:spPr>
            <a:xfrm>
              <a:off x="5756975" y="602000"/>
              <a:ext cx="46300" cy="11950"/>
            </a:xfrm>
            <a:custGeom>
              <a:avLst/>
              <a:gdLst/>
              <a:ahLst/>
              <a:cxnLst/>
              <a:rect l="l" t="t" r="r" b="b"/>
              <a:pathLst>
                <a:path w="1852" h="478" extrusionOk="0">
                  <a:moveTo>
                    <a:pt x="926" y="1"/>
                  </a:moveTo>
                  <a:cubicBezTo>
                    <a:pt x="634" y="1"/>
                    <a:pt x="342" y="63"/>
                    <a:pt x="105" y="187"/>
                  </a:cubicBezTo>
                  <a:cubicBezTo>
                    <a:pt x="29" y="226"/>
                    <a:pt x="0" y="319"/>
                    <a:pt x="40" y="395"/>
                  </a:cubicBezTo>
                  <a:cubicBezTo>
                    <a:pt x="67" y="447"/>
                    <a:pt x="120" y="477"/>
                    <a:pt x="175" y="477"/>
                  </a:cubicBezTo>
                  <a:cubicBezTo>
                    <a:pt x="199" y="477"/>
                    <a:pt x="224" y="472"/>
                    <a:pt x="246" y="460"/>
                  </a:cubicBezTo>
                  <a:cubicBezTo>
                    <a:pt x="446" y="358"/>
                    <a:pt x="685" y="308"/>
                    <a:pt x="924" y="308"/>
                  </a:cubicBezTo>
                  <a:cubicBezTo>
                    <a:pt x="1165" y="308"/>
                    <a:pt x="1406" y="359"/>
                    <a:pt x="1605" y="460"/>
                  </a:cubicBezTo>
                  <a:cubicBezTo>
                    <a:pt x="1627" y="472"/>
                    <a:pt x="1651" y="477"/>
                    <a:pt x="1675" y="477"/>
                  </a:cubicBezTo>
                  <a:cubicBezTo>
                    <a:pt x="1730" y="477"/>
                    <a:pt x="1784" y="447"/>
                    <a:pt x="1812" y="395"/>
                  </a:cubicBezTo>
                  <a:cubicBezTo>
                    <a:pt x="1851" y="319"/>
                    <a:pt x="1822" y="226"/>
                    <a:pt x="1747" y="187"/>
                  </a:cubicBezTo>
                  <a:cubicBezTo>
                    <a:pt x="1507" y="63"/>
                    <a:pt x="1216" y="1"/>
                    <a:pt x="9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6117;p83">
              <a:extLst>
                <a:ext uri="{FF2B5EF4-FFF2-40B4-BE49-F238E27FC236}">
                  <a16:creationId xmlns:a16="http://schemas.microsoft.com/office/drawing/2014/main" id="{C45143E4-8D4C-99CB-F739-E86BD27CA371}"/>
                </a:ext>
              </a:extLst>
            </p:cNvPr>
            <p:cNvSpPr/>
            <p:nvPr/>
          </p:nvSpPr>
          <p:spPr>
            <a:xfrm>
              <a:off x="5711475" y="449275"/>
              <a:ext cx="48900" cy="40700"/>
            </a:xfrm>
            <a:custGeom>
              <a:avLst/>
              <a:gdLst/>
              <a:ahLst/>
              <a:cxnLst/>
              <a:rect l="l" t="t" r="r" b="b"/>
              <a:pathLst>
                <a:path w="1956" h="1628" extrusionOk="0">
                  <a:moveTo>
                    <a:pt x="966" y="308"/>
                  </a:moveTo>
                  <a:cubicBezTo>
                    <a:pt x="968" y="308"/>
                    <a:pt x="971" y="308"/>
                    <a:pt x="973" y="308"/>
                  </a:cubicBezTo>
                  <a:cubicBezTo>
                    <a:pt x="1129" y="311"/>
                    <a:pt x="1265" y="404"/>
                    <a:pt x="1355" y="575"/>
                  </a:cubicBezTo>
                  <a:cubicBezTo>
                    <a:pt x="1450" y="757"/>
                    <a:pt x="1420" y="1000"/>
                    <a:pt x="1283" y="1153"/>
                  </a:cubicBezTo>
                  <a:cubicBezTo>
                    <a:pt x="1187" y="1261"/>
                    <a:pt x="1040" y="1321"/>
                    <a:pt x="894" y="1321"/>
                  </a:cubicBezTo>
                  <a:cubicBezTo>
                    <a:pt x="833" y="1321"/>
                    <a:pt x="772" y="1310"/>
                    <a:pt x="715" y="1288"/>
                  </a:cubicBezTo>
                  <a:cubicBezTo>
                    <a:pt x="599" y="1242"/>
                    <a:pt x="504" y="1151"/>
                    <a:pt x="463" y="1044"/>
                  </a:cubicBezTo>
                  <a:cubicBezTo>
                    <a:pt x="412" y="917"/>
                    <a:pt x="431" y="752"/>
                    <a:pt x="514" y="606"/>
                  </a:cubicBezTo>
                  <a:cubicBezTo>
                    <a:pt x="618" y="421"/>
                    <a:pt x="789" y="308"/>
                    <a:pt x="966" y="308"/>
                  </a:cubicBezTo>
                  <a:close/>
                  <a:moveTo>
                    <a:pt x="966" y="0"/>
                  </a:moveTo>
                  <a:cubicBezTo>
                    <a:pt x="681" y="0"/>
                    <a:pt x="405" y="174"/>
                    <a:pt x="246" y="454"/>
                  </a:cubicBezTo>
                  <a:cubicBezTo>
                    <a:pt x="1" y="876"/>
                    <a:pt x="149" y="1396"/>
                    <a:pt x="603" y="1572"/>
                  </a:cubicBezTo>
                  <a:cubicBezTo>
                    <a:pt x="696" y="1610"/>
                    <a:pt x="797" y="1627"/>
                    <a:pt x="896" y="1627"/>
                  </a:cubicBezTo>
                  <a:cubicBezTo>
                    <a:pt x="1125" y="1627"/>
                    <a:pt x="1355" y="1532"/>
                    <a:pt x="1510" y="1357"/>
                  </a:cubicBezTo>
                  <a:cubicBezTo>
                    <a:pt x="1956" y="877"/>
                    <a:pt x="1627" y="11"/>
                    <a:pt x="976" y="0"/>
                  </a:cubicBezTo>
                  <a:cubicBezTo>
                    <a:pt x="973" y="0"/>
                    <a:pt x="969" y="0"/>
                    <a:pt x="9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6118;p83">
              <a:extLst>
                <a:ext uri="{FF2B5EF4-FFF2-40B4-BE49-F238E27FC236}">
                  <a16:creationId xmlns:a16="http://schemas.microsoft.com/office/drawing/2014/main" id="{65E25624-4B20-0026-3A7A-25009D968D65}"/>
                </a:ext>
              </a:extLst>
            </p:cNvPr>
            <p:cNvSpPr/>
            <p:nvPr/>
          </p:nvSpPr>
          <p:spPr>
            <a:xfrm>
              <a:off x="5756000" y="434800"/>
              <a:ext cx="47300" cy="44700"/>
            </a:xfrm>
            <a:custGeom>
              <a:avLst/>
              <a:gdLst/>
              <a:ahLst/>
              <a:cxnLst/>
              <a:rect l="l" t="t" r="r" b="b"/>
              <a:pathLst>
                <a:path w="1892" h="1788" extrusionOk="0">
                  <a:moveTo>
                    <a:pt x="817" y="308"/>
                  </a:moveTo>
                  <a:cubicBezTo>
                    <a:pt x="1006" y="308"/>
                    <a:pt x="1204" y="374"/>
                    <a:pt x="1312" y="476"/>
                  </a:cubicBezTo>
                  <a:cubicBezTo>
                    <a:pt x="1517" y="669"/>
                    <a:pt x="1553" y="1023"/>
                    <a:pt x="1394" y="1248"/>
                  </a:cubicBezTo>
                  <a:cubicBezTo>
                    <a:pt x="1288" y="1398"/>
                    <a:pt x="1102" y="1481"/>
                    <a:pt x="920" y="1481"/>
                  </a:cubicBezTo>
                  <a:cubicBezTo>
                    <a:pt x="824" y="1481"/>
                    <a:pt x="730" y="1458"/>
                    <a:pt x="650" y="1410"/>
                  </a:cubicBezTo>
                  <a:cubicBezTo>
                    <a:pt x="505" y="1324"/>
                    <a:pt x="388" y="1132"/>
                    <a:pt x="350" y="924"/>
                  </a:cubicBezTo>
                  <a:cubicBezTo>
                    <a:pt x="317" y="737"/>
                    <a:pt x="351" y="564"/>
                    <a:pt x="444" y="449"/>
                  </a:cubicBezTo>
                  <a:cubicBezTo>
                    <a:pt x="509" y="369"/>
                    <a:pt x="625" y="319"/>
                    <a:pt x="769" y="309"/>
                  </a:cubicBezTo>
                  <a:cubicBezTo>
                    <a:pt x="785" y="308"/>
                    <a:pt x="801" y="308"/>
                    <a:pt x="817" y="308"/>
                  </a:cubicBezTo>
                  <a:close/>
                  <a:moveTo>
                    <a:pt x="824" y="1"/>
                  </a:moveTo>
                  <a:cubicBezTo>
                    <a:pt x="799" y="1"/>
                    <a:pt x="774" y="2"/>
                    <a:pt x="750" y="3"/>
                  </a:cubicBezTo>
                  <a:cubicBezTo>
                    <a:pt x="519" y="19"/>
                    <a:pt x="326" y="108"/>
                    <a:pt x="206" y="256"/>
                  </a:cubicBezTo>
                  <a:cubicBezTo>
                    <a:pt x="58" y="440"/>
                    <a:pt x="1" y="703"/>
                    <a:pt x="49" y="977"/>
                  </a:cubicBezTo>
                  <a:cubicBezTo>
                    <a:pt x="102" y="1274"/>
                    <a:pt x="272" y="1541"/>
                    <a:pt x="493" y="1674"/>
                  </a:cubicBezTo>
                  <a:cubicBezTo>
                    <a:pt x="622" y="1751"/>
                    <a:pt x="770" y="1787"/>
                    <a:pt x="918" y="1787"/>
                  </a:cubicBezTo>
                  <a:cubicBezTo>
                    <a:pt x="1198" y="1787"/>
                    <a:pt x="1479" y="1658"/>
                    <a:pt x="1645" y="1426"/>
                  </a:cubicBezTo>
                  <a:cubicBezTo>
                    <a:pt x="1891" y="1076"/>
                    <a:pt x="1838" y="551"/>
                    <a:pt x="1525" y="254"/>
                  </a:cubicBezTo>
                  <a:cubicBezTo>
                    <a:pt x="1360" y="97"/>
                    <a:pt x="1091" y="1"/>
                    <a:pt x="8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119;p83">
              <a:extLst>
                <a:ext uri="{FF2B5EF4-FFF2-40B4-BE49-F238E27FC236}">
                  <a16:creationId xmlns:a16="http://schemas.microsoft.com/office/drawing/2014/main" id="{9EF78FB0-E21A-02F9-A503-6C0483BFDF51}"/>
                </a:ext>
              </a:extLst>
            </p:cNvPr>
            <p:cNvSpPr/>
            <p:nvPr/>
          </p:nvSpPr>
          <p:spPr>
            <a:xfrm>
              <a:off x="5745650" y="485450"/>
              <a:ext cx="31250" cy="35050"/>
            </a:xfrm>
            <a:custGeom>
              <a:avLst/>
              <a:gdLst/>
              <a:ahLst/>
              <a:cxnLst/>
              <a:rect l="l" t="t" r="r" b="b"/>
              <a:pathLst>
                <a:path w="1250" h="1402" extrusionOk="0">
                  <a:moveTo>
                    <a:pt x="580" y="308"/>
                  </a:moveTo>
                  <a:cubicBezTo>
                    <a:pt x="638" y="308"/>
                    <a:pt x="693" y="340"/>
                    <a:pt x="756" y="390"/>
                  </a:cubicBezTo>
                  <a:cubicBezTo>
                    <a:pt x="891" y="506"/>
                    <a:pt x="923" y="702"/>
                    <a:pt x="928" y="808"/>
                  </a:cubicBezTo>
                  <a:cubicBezTo>
                    <a:pt x="932" y="868"/>
                    <a:pt x="931" y="1011"/>
                    <a:pt x="856" y="1067"/>
                  </a:cubicBezTo>
                  <a:cubicBezTo>
                    <a:pt x="832" y="1085"/>
                    <a:pt x="799" y="1094"/>
                    <a:pt x="760" y="1094"/>
                  </a:cubicBezTo>
                  <a:cubicBezTo>
                    <a:pt x="723" y="1094"/>
                    <a:pt x="682" y="1085"/>
                    <a:pt x="640" y="1068"/>
                  </a:cubicBezTo>
                  <a:cubicBezTo>
                    <a:pt x="498" y="1010"/>
                    <a:pt x="386" y="875"/>
                    <a:pt x="357" y="724"/>
                  </a:cubicBezTo>
                  <a:cubicBezTo>
                    <a:pt x="323" y="549"/>
                    <a:pt x="400" y="388"/>
                    <a:pt x="494" y="331"/>
                  </a:cubicBezTo>
                  <a:cubicBezTo>
                    <a:pt x="524" y="315"/>
                    <a:pt x="552" y="308"/>
                    <a:pt x="580" y="308"/>
                  </a:cubicBezTo>
                  <a:close/>
                  <a:moveTo>
                    <a:pt x="575" y="1"/>
                  </a:moveTo>
                  <a:cubicBezTo>
                    <a:pt x="494" y="1"/>
                    <a:pt x="414" y="23"/>
                    <a:pt x="338" y="66"/>
                  </a:cubicBezTo>
                  <a:cubicBezTo>
                    <a:pt x="119" y="196"/>
                    <a:pt x="0" y="498"/>
                    <a:pt x="57" y="784"/>
                  </a:cubicBezTo>
                  <a:cubicBezTo>
                    <a:pt x="106" y="1037"/>
                    <a:pt x="285" y="1255"/>
                    <a:pt x="523" y="1353"/>
                  </a:cubicBezTo>
                  <a:cubicBezTo>
                    <a:pt x="598" y="1384"/>
                    <a:pt x="680" y="1401"/>
                    <a:pt x="759" y="1401"/>
                  </a:cubicBezTo>
                  <a:cubicBezTo>
                    <a:pt x="861" y="1401"/>
                    <a:pt x="960" y="1374"/>
                    <a:pt x="1042" y="1312"/>
                  </a:cubicBezTo>
                  <a:cubicBezTo>
                    <a:pt x="1179" y="1209"/>
                    <a:pt x="1249" y="1024"/>
                    <a:pt x="1235" y="790"/>
                  </a:cubicBezTo>
                  <a:cubicBezTo>
                    <a:pt x="1219" y="521"/>
                    <a:pt x="1120" y="296"/>
                    <a:pt x="954" y="156"/>
                  </a:cubicBezTo>
                  <a:cubicBezTo>
                    <a:pt x="833" y="53"/>
                    <a:pt x="702" y="1"/>
                    <a:pt x="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120;p83">
              <a:extLst>
                <a:ext uri="{FF2B5EF4-FFF2-40B4-BE49-F238E27FC236}">
                  <a16:creationId xmlns:a16="http://schemas.microsoft.com/office/drawing/2014/main" id="{6593F1E5-D444-C164-F8CC-1012724D34FE}"/>
                </a:ext>
              </a:extLst>
            </p:cNvPr>
            <p:cNvSpPr/>
            <p:nvPr/>
          </p:nvSpPr>
          <p:spPr>
            <a:xfrm>
              <a:off x="5801075" y="449300"/>
              <a:ext cx="45325" cy="40675"/>
            </a:xfrm>
            <a:custGeom>
              <a:avLst/>
              <a:gdLst/>
              <a:ahLst/>
              <a:cxnLst/>
              <a:rect l="l" t="t" r="r" b="b"/>
              <a:pathLst>
                <a:path w="1813" h="1627" extrusionOk="0">
                  <a:moveTo>
                    <a:pt x="944" y="306"/>
                  </a:moveTo>
                  <a:cubicBezTo>
                    <a:pt x="1120" y="306"/>
                    <a:pt x="1291" y="420"/>
                    <a:pt x="1396" y="604"/>
                  </a:cubicBezTo>
                  <a:cubicBezTo>
                    <a:pt x="1477" y="750"/>
                    <a:pt x="1497" y="912"/>
                    <a:pt x="1446" y="1042"/>
                  </a:cubicBezTo>
                  <a:cubicBezTo>
                    <a:pt x="1404" y="1148"/>
                    <a:pt x="1309" y="1239"/>
                    <a:pt x="1193" y="1286"/>
                  </a:cubicBezTo>
                  <a:cubicBezTo>
                    <a:pt x="1129" y="1309"/>
                    <a:pt x="1066" y="1320"/>
                    <a:pt x="1006" y="1320"/>
                  </a:cubicBezTo>
                  <a:cubicBezTo>
                    <a:pt x="645" y="1320"/>
                    <a:pt x="373" y="936"/>
                    <a:pt x="554" y="573"/>
                  </a:cubicBezTo>
                  <a:cubicBezTo>
                    <a:pt x="644" y="404"/>
                    <a:pt x="780" y="308"/>
                    <a:pt x="937" y="306"/>
                  </a:cubicBezTo>
                  <a:cubicBezTo>
                    <a:pt x="939" y="306"/>
                    <a:pt x="941" y="306"/>
                    <a:pt x="944" y="306"/>
                  </a:cubicBezTo>
                  <a:close/>
                  <a:moveTo>
                    <a:pt x="939" y="0"/>
                  </a:moveTo>
                  <a:cubicBezTo>
                    <a:pt x="936" y="0"/>
                    <a:pt x="933" y="0"/>
                    <a:pt x="929" y="0"/>
                  </a:cubicBezTo>
                  <a:cubicBezTo>
                    <a:pt x="660" y="5"/>
                    <a:pt x="423" y="161"/>
                    <a:pt x="281" y="431"/>
                  </a:cubicBezTo>
                  <a:cubicBezTo>
                    <a:pt x="1" y="967"/>
                    <a:pt x="394" y="1626"/>
                    <a:pt x="998" y="1626"/>
                  </a:cubicBezTo>
                  <a:cubicBezTo>
                    <a:pt x="1002" y="1626"/>
                    <a:pt x="1006" y="1626"/>
                    <a:pt x="1011" y="1626"/>
                  </a:cubicBezTo>
                  <a:cubicBezTo>
                    <a:pt x="1110" y="1626"/>
                    <a:pt x="1210" y="1607"/>
                    <a:pt x="1304" y="1571"/>
                  </a:cubicBezTo>
                  <a:cubicBezTo>
                    <a:pt x="1501" y="1493"/>
                    <a:pt x="1656" y="1341"/>
                    <a:pt x="1730" y="1155"/>
                  </a:cubicBezTo>
                  <a:cubicBezTo>
                    <a:pt x="1813" y="942"/>
                    <a:pt x="1788" y="679"/>
                    <a:pt x="1660" y="454"/>
                  </a:cubicBezTo>
                  <a:cubicBezTo>
                    <a:pt x="1502" y="174"/>
                    <a:pt x="1227" y="0"/>
                    <a:pt x="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121;p83">
              <a:extLst>
                <a:ext uri="{FF2B5EF4-FFF2-40B4-BE49-F238E27FC236}">
                  <a16:creationId xmlns:a16="http://schemas.microsoft.com/office/drawing/2014/main" id="{BA5FF098-B916-7F42-1A64-6ED4B7661500}"/>
                </a:ext>
              </a:extLst>
            </p:cNvPr>
            <p:cNvSpPr/>
            <p:nvPr/>
          </p:nvSpPr>
          <p:spPr>
            <a:xfrm>
              <a:off x="5783400" y="485475"/>
              <a:ext cx="34650" cy="35025"/>
            </a:xfrm>
            <a:custGeom>
              <a:avLst/>
              <a:gdLst/>
              <a:ahLst/>
              <a:cxnLst/>
              <a:rect l="l" t="t" r="r" b="b"/>
              <a:pathLst>
                <a:path w="1386" h="1401" extrusionOk="0">
                  <a:moveTo>
                    <a:pt x="666" y="308"/>
                  </a:moveTo>
                  <a:cubicBezTo>
                    <a:pt x="694" y="308"/>
                    <a:pt x="722" y="316"/>
                    <a:pt x="752" y="331"/>
                  </a:cubicBezTo>
                  <a:cubicBezTo>
                    <a:pt x="847" y="387"/>
                    <a:pt x="925" y="548"/>
                    <a:pt x="889" y="724"/>
                  </a:cubicBezTo>
                  <a:cubicBezTo>
                    <a:pt x="859" y="875"/>
                    <a:pt x="748" y="1010"/>
                    <a:pt x="606" y="1068"/>
                  </a:cubicBezTo>
                  <a:cubicBezTo>
                    <a:pt x="565" y="1086"/>
                    <a:pt x="523" y="1094"/>
                    <a:pt x="485" y="1094"/>
                  </a:cubicBezTo>
                  <a:cubicBezTo>
                    <a:pt x="447" y="1094"/>
                    <a:pt x="413" y="1085"/>
                    <a:pt x="389" y="1067"/>
                  </a:cubicBezTo>
                  <a:cubicBezTo>
                    <a:pt x="315" y="1011"/>
                    <a:pt x="315" y="868"/>
                    <a:pt x="317" y="809"/>
                  </a:cubicBezTo>
                  <a:cubicBezTo>
                    <a:pt x="325" y="702"/>
                    <a:pt x="354" y="507"/>
                    <a:pt x="491" y="390"/>
                  </a:cubicBezTo>
                  <a:cubicBezTo>
                    <a:pt x="553" y="340"/>
                    <a:pt x="608" y="308"/>
                    <a:pt x="666" y="308"/>
                  </a:cubicBezTo>
                  <a:close/>
                  <a:moveTo>
                    <a:pt x="671" y="1"/>
                  </a:moveTo>
                  <a:cubicBezTo>
                    <a:pt x="545" y="1"/>
                    <a:pt x="415" y="54"/>
                    <a:pt x="293" y="157"/>
                  </a:cubicBezTo>
                  <a:cubicBezTo>
                    <a:pt x="127" y="298"/>
                    <a:pt x="28" y="522"/>
                    <a:pt x="13" y="791"/>
                  </a:cubicBezTo>
                  <a:cubicBezTo>
                    <a:pt x="0" y="1023"/>
                    <a:pt x="69" y="1208"/>
                    <a:pt x="206" y="1312"/>
                  </a:cubicBezTo>
                  <a:cubicBezTo>
                    <a:pt x="287" y="1373"/>
                    <a:pt x="386" y="1401"/>
                    <a:pt x="487" y="1401"/>
                  </a:cubicBezTo>
                  <a:cubicBezTo>
                    <a:pt x="567" y="1401"/>
                    <a:pt x="648" y="1384"/>
                    <a:pt x="722" y="1353"/>
                  </a:cubicBezTo>
                  <a:cubicBezTo>
                    <a:pt x="1252" y="1146"/>
                    <a:pt x="1386" y="371"/>
                    <a:pt x="906" y="66"/>
                  </a:cubicBezTo>
                  <a:cubicBezTo>
                    <a:pt x="832" y="22"/>
                    <a:pt x="752" y="1"/>
                    <a:pt x="6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122;p83">
              <a:extLst>
                <a:ext uri="{FF2B5EF4-FFF2-40B4-BE49-F238E27FC236}">
                  <a16:creationId xmlns:a16="http://schemas.microsoft.com/office/drawing/2014/main" id="{9A169551-DC73-491A-538B-5C48B05DA1C3}"/>
                </a:ext>
              </a:extLst>
            </p:cNvPr>
            <p:cNvSpPr/>
            <p:nvPr/>
          </p:nvSpPr>
          <p:spPr>
            <a:xfrm>
              <a:off x="5747775" y="565125"/>
              <a:ext cx="30250" cy="25275"/>
            </a:xfrm>
            <a:custGeom>
              <a:avLst/>
              <a:gdLst/>
              <a:ahLst/>
              <a:cxnLst/>
              <a:rect l="l" t="t" r="r" b="b"/>
              <a:pathLst>
                <a:path w="1210" h="1011" extrusionOk="0">
                  <a:moveTo>
                    <a:pt x="705" y="307"/>
                  </a:moveTo>
                  <a:cubicBezTo>
                    <a:pt x="765" y="307"/>
                    <a:pt x="903" y="324"/>
                    <a:pt x="903" y="478"/>
                  </a:cubicBezTo>
                  <a:cubicBezTo>
                    <a:pt x="897" y="628"/>
                    <a:pt x="800" y="702"/>
                    <a:pt x="704" y="702"/>
                  </a:cubicBezTo>
                  <a:cubicBezTo>
                    <a:pt x="607" y="702"/>
                    <a:pt x="511" y="627"/>
                    <a:pt x="507" y="478"/>
                  </a:cubicBezTo>
                  <a:cubicBezTo>
                    <a:pt x="507" y="324"/>
                    <a:pt x="645" y="307"/>
                    <a:pt x="705" y="307"/>
                  </a:cubicBezTo>
                  <a:close/>
                  <a:moveTo>
                    <a:pt x="705" y="0"/>
                  </a:moveTo>
                  <a:cubicBezTo>
                    <a:pt x="1" y="0"/>
                    <a:pt x="71" y="995"/>
                    <a:pt x="705" y="1010"/>
                  </a:cubicBezTo>
                  <a:cubicBezTo>
                    <a:pt x="983" y="1010"/>
                    <a:pt x="1209" y="771"/>
                    <a:pt x="1209" y="478"/>
                  </a:cubicBezTo>
                  <a:cubicBezTo>
                    <a:pt x="1209" y="196"/>
                    <a:pt x="1003" y="0"/>
                    <a:pt x="7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123;p83">
              <a:extLst>
                <a:ext uri="{FF2B5EF4-FFF2-40B4-BE49-F238E27FC236}">
                  <a16:creationId xmlns:a16="http://schemas.microsoft.com/office/drawing/2014/main" id="{EDFFBC0F-5872-EA7C-DFB8-0E991D4E8887}"/>
                </a:ext>
              </a:extLst>
            </p:cNvPr>
            <p:cNvSpPr/>
            <p:nvPr/>
          </p:nvSpPr>
          <p:spPr>
            <a:xfrm>
              <a:off x="5777250" y="565125"/>
              <a:ext cx="30250" cy="25275"/>
            </a:xfrm>
            <a:custGeom>
              <a:avLst/>
              <a:gdLst/>
              <a:ahLst/>
              <a:cxnLst/>
              <a:rect l="l" t="t" r="r" b="b"/>
              <a:pathLst>
                <a:path w="1210" h="1011" extrusionOk="0">
                  <a:moveTo>
                    <a:pt x="705" y="307"/>
                  </a:moveTo>
                  <a:cubicBezTo>
                    <a:pt x="765" y="307"/>
                    <a:pt x="904" y="324"/>
                    <a:pt x="904" y="478"/>
                  </a:cubicBezTo>
                  <a:cubicBezTo>
                    <a:pt x="904" y="603"/>
                    <a:pt x="813" y="703"/>
                    <a:pt x="705" y="703"/>
                  </a:cubicBezTo>
                  <a:cubicBezTo>
                    <a:pt x="596" y="703"/>
                    <a:pt x="507" y="602"/>
                    <a:pt x="507" y="478"/>
                  </a:cubicBezTo>
                  <a:cubicBezTo>
                    <a:pt x="507" y="324"/>
                    <a:pt x="645" y="307"/>
                    <a:pt x="705" y="307"/>
                  </a:cubicBezTo>
                  <a:close/>
                  <a:moveTo>
                    <a:pt x="705" y="0"/>
                  </a:moveTo>
                  <a:cubicBezTo>
                    <a:pt x="1" y="0"/>
                    <a:pt x="70" y="995"/>
                    <a:pt x="705" y="1010"/>
                  </a:cubicBezTo>
                  <a:cubicBezTo>
                    <a:pt x="983" y="1010"/>
                    <a:pt x="1209" y="771"/>
                    <a:pt x="1209" y="478"/>
                  </a:cubicBezTo>
                  <a:cubicBezTo>
                    <a:pt x="1209" y="196"/>
                    <a:pt x="1003" y="0"/>
                    <a:pt x="7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28074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65591D4-62DF-AC5D-1992-7159E0593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Założenia projektu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558D6FBC-AA65-AF9A-5690-E0BBDEC05D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Co udało się zrealizować: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Środowisko na mapie akwarium 32x32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Dwa typy agentów (rekin, ryba) mające podobny sposób działania, lecz inne pożywienie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Przestrzeń obserwacji agenta oparta o widzenie kątowe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Nagrody są aktualnie problemem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Próby stworzenia sieci zostały zablokowane przez problemy z uczeniem</a:t>
            </a:r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68DBC37E-3B2D-6C74-A400-E88F4ED40D2D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pPr marL="139700" indent="0"/>
            <a:r>
              <a:rPr lang="pl-PL" dirty="0"/>
              <a:t>Założenia przy rozpoczęciu pracy: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Środowisko oparte o mapę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Przynajmniej jeden typ agenta, który wchodzi w interakcję ze środowiskiem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Przestrzeń obserwacji agenta oparta o jego wzrok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Nagrody oparte o pożywienie oraz śmierć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Stworzenie sieci DQN rozwiązującej problem</a:t>
            </a:r>
          </a:p>
        </p:txBody>
      </p:sp>
      <p:grpSp>
        <p:nvGrpSpPr>
          <p:cNvPr id="5" name="Google Shape;35929;p83">
            <a:extLst>
              <a:ext uri="{FF2B5EF4-FFF2-40B4-BE49-F238E27FC236}">
                <a16:creationId xmlns:a16="http://schemas.microsoft.com/office/drawing/2014/main" id="{4219D597-CB6B-AFDE-0EF8-C06199ADB90E}"/>
              </a:ext>
            </a:extLst>
          </p:cNvPr>
          <p:cNvGrpSpPr/>
          <p:nvPr/>
        </p:nvGrpSpPr>
        <p:grpSpPr>
          <a:xfrm>
            <a:off x="973791" y="510727"/>
            <a:ext cx="977668" cy="887248"/>
            <a:chOff x="3884025" y="1933400"/>
            <a:chExt cx="288425" cy="261750"/>
          </a:xfrm>
        </p:grpSpPr>
        <p:sp>
          <p:nvSpPr>
            <p:cNvPr id="6" name="Google Shape;35930;p83">
              <a:extLst>
                <a:ext uri="{FF2B5EF4-FFF2-40B4-BE49-F238E27FC236}">
                  <a16:creationId xmlns:a16="http://schemas.microsoft.com/office/drawing/2014/main" id="{18C7DFEF-CCE7-8C7B-8FF3-AD9D96DAC13D}"/>
                </a:ext>
              </a:extLst>
            </p:cNvPr>
            <p:cNvSpPr/>
            <p:nvPr/>
          </p:nvSpPr>
          <p:spPr>
            <a:xfrm>
              <a:off x="3884025" y="1933400"/>
              <a:ext cx="288425" cy="261750"/>
            </a:xfrm>
            <a:custGeom>
              <a:avLst/>
              <a:gdLst/>
              <a:ahLst/>
              <a:cxnLst/>
              <a:rect l="l" t="t" r="r" b="b"/>
              <a:pathLst>
                <a:path w="11537" h="10470" extrusionOk="0">
                  <a:moveTo>
                    <a:pt x="5813" y="308"/>
                  </a:moveTo>
                  <a:cubicBezTo>
                    <a:pt x="6320" y="308"/>
                    <a:pt x="6581" y="934"/>
                    <a:pt x="6229" y="1295"/>
                  </a:cubicBezTo>
                  <a:cubicBezTo>
                    <a:pt x="6139" y="1132"/>
                    <a:pt x="5974" y="1050"/>
                    <a:pt x="5809" y="1050"/>
                  </a:cubicBezTo>
                  <a:cubicBezTo>
                    <a:pt x="5643" y="1050"/>
                    <a:pt x="5479" y="1132"/>
                    <a:pt x="5390" y="1295"/>
                  </a:cubicBezTo>
                  <a:cubicBezTo>
                    <a:pt x="5035" y="934"/>
                    <a:pt x="5296" y="308"/>
                    <a:pt x="5803" y="308"/>
                  </a:cubicBezTo>
                  <a:cubicBezTo>
                    <a:pt x="5805" y="308"/>
                    <a:pt x="5807" y="308"/>
                    <a:pt x="5808" y="308"/>
                  </a:cubicBezTo>
                  <a:cubicBezTo>
                    <a:pt x="5810" y="308"/>
                    <a:pt x="5812" y="308"/>
                    <a:pt x="5813" y="308"/>
                  </a:cubicBezTo>
                  <a:close/>
                  <a:moveTo>
                    <a:pt x="5809" y="1355"/>
                  </a:moveTo>
                  <a:cubicBezTo>
                    <a:pt x="5893" y="1355"/>
                    <a:pt x="5978" y="1413"/>
                    <a:pt x="5982" y="1528"/>
                  </a:cubicBezTo>
                  <a:lnTo>
                    <a:pt x="5982" y="1988"/>
                  </a:lnTo>
                  <a:cubicBezTo>
                    <a:pt x="5924" y="1985"/>
                    <a:pt x="5866" y="1984"/>
                    <a:pt x="5808" y="1984"/>
                  </a:cubicBezTo>
                  <a:cubicBezTo>
                    <a:pt x="5750" y="1984"/>
                    <a:pt x="5692" y="1985"/>
                    <a:pt x="5635" y="1988"/>
                  </a:cubicBezTo>
                  <a:lnTo>
                    <a:pt x="5635" y="1528"/>
                  </a:lnTo>
                  <a:cubicBezTo>
                    <a:pt x="5640" y="1413"/>
                    <a:pt x="5724" y="1355"/>
                    <a:pt x="5809" y="1355"/>
                  </a:cubicBezTo>
                  <a:close/>
                  <a:moveTo>
                    <a:pt x="5808" y="0"/>
                  </a:moveTo>
                  <a:cubicBezTo>
                    <a:pt x="4925" y="4"/>
                    <a:pt x="4588" y="1159"/>
                    <a:pt x="5328" y="1638"/>
                  </a:cubicBezTo>
                  <a:lnTo>
                    <a:pt x="5328" y="2010"/>
                  </a:lnTo>
                  <a:cubicBezTo>
                    <a:pt x="4881" y="2060"/>
                    <a:pt x="4448" y="2181"/>
                    <a:pt x="4036" y="2370"/>
                  </a:cubicBezTo>
                  <a:cubicBezTo>
                    <a:pt x="3878" y="2450"/>
                    <a:pt x="3951" y="2664"/>
                    <a:pt x="4097" y="2664"/>
                  </a:cubicBezTo>
                  <a:cubicBezTo>
                    <a:pt x="4118" y="2664"/>
                    <a:pt x="4140" y="2659"/>
                    <a:pt x="4164" y="2649"/>
                  </a:cubicBezTo>
                  <a:cubicBezTo>
                    <a:pt x="4687" y="2399"/>
                    <a:pt x="5234" y="2284"/>
                    <a:pt x="5772" y="2284"/>
                  </a:cubicBezTo>
                  <a:cubicBezTo>
                    <a:pt x="7842" y="2284"/>
                    <a:pt x="9779" y="3989"/>
                    <a:pt x="9743" y="6227"/>
                  </a:cubicBezTo>
                  <a:cubicBezTo>
                    <a:pt x="9743" y="8396"/>
                    <a:pt x="7978" y="10163"/>
                    <a:pt x="5807" y="10163"/>
                  </a:cubicBezTo>
                  <a:cubicBezTo>
                    <a:pt x="1969" y="10150"/>
                    <a:pt x="420" y="5181"/>
                    <a:pt x="3568" y="2991"/>
                  </a:cubicBezTo>
                  <a:cubicBezTo>
                    <a:pt x="3637" y="2943"/>
                    <a:pt x="3655" y="2848"/>
                    <a:pt x="3607" y="2777"/>
                  </a:cubicBezTo>
                  <a:cubicBezTo>
                    <a:pt x="3577" y="2734"/>
                    <a:pt x="3529" y="2711"/>
                    <a:pt x="3480" y="2711"/>
                  </a:cubicBezTo>
                  <a:cubicBezTo>
                    <a:pt x="3450" y="2711"/>
                    <a:pt x="3420" y="2720"/>
                    <a:pt x="3393" y="2738"/>
                  </a:cubicBezTo>
                  <a:cubicBezTo>
                    <a:pt x="1" y="5098"/>
                    <a:pt x="1670" y="10456"/>
                    <a:pt x="5807" y="10470"/>
                  </a:cubicBezTo>
                  <a:cubicBezTo>
                    <a:pt x="11140" y="10310"/>
                    <a:pt x="11537" y="2755"/>
                    <a:pt x="6288" y="2012"/>
                  </a:cubicBezTo>
                  <a:lnTo>
                    <a:pt x="6288" y="1638"/>
                  </a:lnTo>
                  <a:cubicBezTo>
                    <a:pt x="7029" y="1160"/>
                    <a:pt x="6691" y="4"/>
                    <a:pt x="58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5931;p83">
              <a:extLst>
                <a:ext uri="{FF2B5EF4-FFF2-40B4-BE49-F238E27FC236}">
                  <a16:creationId xmlns:a16="http://schemas.microsoft.com/office/drawing/2014/main" id="{0DE6C6B1-FD2A-3D8F-0532-3750DCB100DD}"/>
                </a:ext>
              </a:extLst>
            </p:cNvPr>
            <p:cNvSpPr/>
            <p:nvPr/>
          </p:nvSpPr>
          <p:spPr>
            <a:xfrm>
              <a:off x="3953550" y="2013675"/>
              <a:ext cx="173150" cy="150775"/>
            </a:xfrm>
            <a:custGeom>
              <a:avLst/>
              <a:gdLst/>
              <a:ahLst/>
              <a:cxnLst/>
              <a:rect l="l" t="t" r="r" b="b"/>
              <a:pathLst>
                <a:path w="6926" h="6031" extrusionOk="0">
                  <a:moveTo>
                    <a:pt x="3055" y="1"/>
                  </a:moveTo>
                  <a:cubicBezTo>
                    <a:pt x="3046" y="1"/>
                    <a:pt x="3037" y="1"/>
                    <a:pt x="3028" y="1"/>
                  </a:cubicBezTo>
                  <a:cubicBezTo>
                    <a:pt x="1366" y="1"/>
                    <a:pt x="13" y="1353"/>
                    <a:pt x="13" y="3016"/>
                  </a:cubicBezTo>
                  <a:cubicBezTo>
                    <a:pt x="0" y="4794"/>
                    <a:pt x="1501" y="6031"/>
                    <a:pt x="3067" y="6031"/>
                  </a:cubicBezTo>
                  <a:cubicBezTo>
                    <a:pt x="3705" y="6031"/>
                    <a:pt x="4353" y="5825"/>
                    <a:pt x="4915" y="5367"/>
                  </a:cubicBezTo>
                  <a:cubicBezTo>
                    <a:pt x="4981" y="5314"/>
                    <a:pt x="4991" y="5218"/>
                    <a:pt x="4938" y="5152"/>
                  </a:cubicBezTo>
                  <a:cubicBezTo>
                    <a:pt x="4908" y="5114"/>
                    <a:pt x="4863" y="5094"/>
                    <a:pt x="4818" y="5094"/>
                  </a:cubicBezTo>
                  <a:cubicBezTo>
                    <a:pt x="4785" y="5094"/>
                    <a:pt x="4751" y="5106"/>
                    <a:pt x="4723" y="5129"/>
                  </a:cubicBezTo>
                  <a:cubicBezTo>
                    <a:pt x="4220" y="5541"/>
                    <a:pt x="3638" y="5726"/>
                    <a:pt x="3065" y="5726"/>
                  </a:cubicBezTo>
                  <a:cubicBezTo>
                    <a:pt x="1658" y="5726"/>
                    <a:pt x="307" y="4612"/>
                    <a:pt x="321" y="3016"/>
                  </a:cubicBezTo>
                  <a:cubicBezTo>
                    <a:pt x="321" y="1522"/>
                    <a:pt x="1536" y="307"/>
                    <a:pt x="3029" y="307"/>
                  </a:cubicBezTo>
                  <a:cubicBezTo>
                    <a:pt x="3037" y="306"/>
                    <a:pt x="3044" y="306"/>
                    <a:pt x="3052" y="306"/>
                  </a:cubicBezTo>
                  <a:cubicBezTo>
                    <a:pt x="5240" y="306"/>
                    <a:pt x="6531" y="2887"/>
                    <a:pt x="5203" y="4631"/>
                  </a:cubicBezTo>
                  <a:cubicBezTo>
                    <a:pt x="5150" y="4699"/>
                    <a:pt x="5164" y="4796"/>
                    <a:pt x="5232" y="4847"/>
                  </a:cubicBezTo>
                  <a:cubicBezTo>
                    <a:pt x="5260" y="4868"/>
                    <a:pt x="5292" y="4878"/>
                    <a:pt x="5324" y="4878"/>
                  </a:cubicBezTo>
                  <a:cubicBezTo>
                    <a:pt x="5370" y="4878"/>
                    <a:pt x="5417" y="4856"/>
                    <a:pt x="5447" y="4816"/>
                  </a:cubicBezTo>
                  <a:cubicBezTo>
                    <a:pt x="6925" y="2873"/>
                    <a:pt x="5490" y="1"/>
                    <a:pt x="30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5932;p83">
              <a:extLst>
                <a:ext uri="{FF2B5EF4-FFF2-40B4-BE49-F238E27FC236}">
                  <a16:creationId xmlns:a16="http://schemas.microsoft.com/office/drawing/2014/main" id="{B4EE47EC-CF30-D98D-B086-C9F2FCFB0CBA}"/>
                </a:ext>
              </a:extLst>
            </p:cNvPr>
            <p:cNvSpPr/>
            <p:nvPr/>
          </p:nvSpPr>
          <p:spPr>
            <a:xfrm>
              <a:off x="3989225" y="2041200"/>
              <a:ext cx="79950" cy="95750"/>
            </a:xfrm>
            <a:custGeom>
              <a:avLst/>
              <a:gdLst/>
              <a:ahLst/>
              <a:cxnLst/>
              <a:rect l="l" t="t" r="r" b="b"/>
              <a:pathLst>
                <a:path w="3198" h="3830" extrusionOk="0">
                  <a:moveTo>
                    <a:pt x="1600" y="765"/>
                  </a:moveTo>
                  <a:lnTo>
                    <a:pt x="1810" y="1761"/>
                  </a:lnTo>
                  <a:lnTo>
                    <a:pt x="1391" y="1761"/>
                  </a:lnTo>
                  <a:lnTo>
                    <a:pt x="1600" y="765"/>
                  </a:lnTo>
                  <a:close/>
                  <a:moveTo>
                    <a:pt x="1235" y="1014"/>
                  </a:moveTo>
                  <a:lnTo>
                    <a:pt x="1066" y="1813"/>
                  </a:lnTo>
                  <a:cubicBezTo>
                    <a:pt x="1051" y="1880"/>
                    <a:pt x="1051" y="1949"/>
                    <a:pt x="1066" y="2015"/>
                  </a:cubicBezTo>
                  <a:lnTo>
                    <a:pt x="1235" y="2815"/>
                  </a:lnTo>
                  <a:cubicBezTo>
                    <a:pt x="874" y="2670"/>
                    <a:pt x="629" y="2318"/>
                    <a:pt x="629" y="1915"/>
                  </a:cubicBezTo>
                  <a:cubicBezTo>
                    <a:pt x="629" y="1511"/>
                    <a:pt x="874" y="1160"/>
                    <a:pt x="1235" y="1014"/>
                  </a:cubicBezTo>
                  <a:close/>
                  <a:moveTo>
                    <a:pt x="1965" y="1015"/>
                  </a:moveTo>
                  <a:lnTo>
                    <a:pt x="1965" y="1015"/>
                  </a:lnTo>
                  <a:cubicBezTo>
                    <a:pt x="2327" y="1160"/>
                    <a:pt x="2572" y="1511"/>
                    <a:pt x="2572" y="1915"/>
                  </a:cubicBezTo>
                  <a:cubicBezTo>
                    <a:pt x="2572" y="2317"/>
                    <a:pt x="2325" y="2670"/>
                    <a:pt x="1965" y="2816"/>
                  </a:cubicBezTo>
                  <a:lnTo>
                    <a:pt x="2136" y="2016"/>
                  </a:lnTo>
                  <a:cubicBezTo>
                    <a:pt x="2149" y="1950"/>
                    <a:pt x="2149" y="1881"/>
                    <a:pt x="2136" y="1814"/>
                  </a:cubicBezTo>
                  <a:lnTo>
                    <a:pt x="1965" y="1015"/>
                  </a:lnTo>
                  <a:close/>
                  <a:moveTo>
                    <a:pt x="1810" y="2068"/>
                  </a:moveTo>
                  <a:lnTo>
                    <a:pt x="1600" y="3063"/>
                  </a:lnTo>
                  <a:lnTo>
                    <a:pt x="1391" y="2068"/>
                  </a:lnTo>
                  <a:close/>
                  <a:moveTo>
                    <a:pt x="1601" y="0"/>
                  </a:moveTo>
                  <a:cubicBezTo>
                    <a:pt x="1520" y="0"/>
                    <a:pt x="1439" y="50"/>
                    <a:pt x="1418" y="148"/>
                  </a:cubicBezTo>
                  <a:lnTo>
                    <a:pt x="1307" y="669"/>
                  </a:lnTo>
                  <a:cubicBezTo>
                    <a:pt x="1" y="982"/>
                    <a:pt x="3" y="2846"/>
                    <a:pt x="1307" y="3159"/>
                  </a:cubicBezTo>
                  <a:lnTo>
                    <a:pt x="1418" y="3682"/>
                  </a:lnTo>
                  <a:cubicBezTo>
                    <a:pt x="1439" y="3780"/>
                    <a:pt x="1519" y="3829"/>
                    <a:pt x="1600" y="3829"/>
                  </a:cubicBezTo>
                  <a:cubicBezTo>
                    <a:pt x="1681" y="3829"/>
                    <a:pt x="1762" y="3780"/>
                    <a:pt x="1783" y="3682"/>
                  </a:cubicBezTo>
                  <a:lnTo>
                    <a:pt x="1894" y="3159"/>
                  </a:lnTo>
                  <a:cubicBezTo>
                    <a:pt x="3198" y="2844"/>
                    <a:pt x="3198" y="983"/>
                    <a:pt x="1894" y="669"/>
                  </a:cubicBezTo>
                  <a:lnTo>
                    <a:pt x="1783" y="148"/>
                  </a:lnTo>
                  <a:cubicBezTo>
                    <a:pt x="1762" y="49"/>
                    <a:pt x="1681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5933;p83">
              <a:extLst>
                <a:ext uri="{FF2B5EF4-FFF2-40B4-BE49-F238E27FC236}">
                  <a16:creationId xmlns:a16="http://schemas.microsoft.com/office/drawing/2014/main" id="{51EB5BBF-ADFE-DE85-B239-ABA87552D2A0}"/>
                </a:ext>
              </a:extLst>
            </p:cNvPr>
            <p:cNvSpPr/>
            <p:nvPr/>
          </p:nvSpPr>
          <p:spPr>
            <a:xfrm>
              <a:off x="4025375" y="2025425"/>
              <a:ext cx="7675" cy="9450"/>
            </a:xfrm>
            <a:custGeom>
              <a:avLst/>
              <a:gdLst/>
              <a:ahLst/>
              <a:cxnLst/>
              <a:rect l="l" t="t" r="r" b="b"/>
              <a:pathLst>
                <a:path w="307" h="378" extrusionOk="0">
                  <a:moveTo>
                    <a:pt x="154" y="0"/>
                  </a:moveTo>
                  <a:cubicBezTo>
                    <a:pt x="70" y="0"/>
                    <a:pt x="1" y="69"/>
                    <a:pt x="1" y="154"/>
                  </a:cubicBezTo>
                  <a:lnTo>
                    <a:pt x="1" y="225"/>
                  </a:lnTo>
                  <a:cubicBezTo>
                    <a:pt x="4" y="326"/>
                    <a:pt x="79" y="377"/>
                    <a:pt x="154" y="377"/>
                  </a:cubicBezTo>
                  <a:cubicBezTo>
                    <a:pt x="229" y="377"/>
                    <a:pt x="304" y="326"/>
                    <a:pt x="307" y="225"/>
                  </a:cubicBezTo>
                  <a:lnTo>
                    <a:pt x="307" y="154"/>
                  </a:lnTo>
                  <a:cubicBezTo>
                    <a:pt x="307" y="69"/>
                    <a:pt x="239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934;p83">
              <a:extLst>
                <a:ext uri="{FF2B5EF4-FFF2-40B4-BE49-F238E27FC236}">
                  <a16:creationId xmlns:a16="http://schemas.microsoft.com/office/drawing/2014/main" id="{02FA8010-DA65-313B-F2E4-0883FDD2E20A}"/>
                </a:ext>
              </a:extLst>
            </p:cNvPr>
            <p:cNvSpPr/>
            <p:nvPr/>
          </p:nvSpPr>
          <p:spPr>
            <a:xfrm>
              <a:off x="4025375" y="2143250"/>
              <a:ext cx="7675" cy="9450"/>
            </a:xfrm>
            <a:custGeom>
              <a:avLst/>
              <a:gdLst/>
              <a:ahLst/>
              <a:cxnLst/>
              <a:rect l="l" t="t" r="r" b="b"/>
              <a:pathLst>
                <a:path w="307" h="378" extrusionOk="0">
                  <a:moveTo>
                    <a:pt x="154" y="0"/>
                  </a:moveTo>
                  <a:cubicBezTo>
                    <a:pt x="70" y="0"/>
                    <a:pt x="1" y="69"/>
                    <a:pt x="1" y="155"/>
                  </a:cubicBezTo>
                  <a:lnTo>
                    <a:pt x="1" y="225"/>
                  </a:lnTo>
                  <a:cubicBezTo>
                    <a:pt x="4" y="326"/>
                    <a:pt x="79" y="377"/>
                    <a:pt x="154" y="377"/>
                  </a:cubicBezTo>
                  <a:cubicBezTo>
                    <a:pt x="229" y="377"/>
                    <a:pt x="304" y="326"/>
                    <a:pt x="307" y="225"/>
                  </a:cubicBezTo>
                  <a:lnTo>
                    <a:pt x="307" y="155"/>
                  </a:lnTo>
                  <a:cubicBezTo>
                    <a:pt x="307" y="69"/>
                    <a:pt x="239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5935;p83">
              <a:extLst>
                <a:ext uri="{FF2B5EF4-FFF2-40B4-BE49-F238E27FC236}">
                  <a16:creationId xmlns:a16="http://schemas.microsoft.com/office/drawing/2014/main" id="{DAD15783-EF8C-3368-43AF-4D0D643D542A}"/>
                </a:ext>
              </a:extLst>
            </p:cNvPr>
            <p:cNvSpPr/>
            <p:nvPr/>
          </p:nvSpPr>
          <p:spPr>
            <a:xfrm>
              <a:off x="3994950" y="2033450"/>
              <a:ext cx="9650" cy="9225"/>
            </a:xfrm>
            <a:custGeom>
              <a:avLst/>
              <a:gdLst/>
              <a:ahLst/>
              <a:cxnLst/>
              <a:rect l="l" t="t" r="r" b="b"/>
              <a:pathLst>
                <a:path w="386" h="369" extrusionOk="0">
                  <a:moveTo>
                    <a:pt x="175" y="0"/>
                  </a:moveTo>
                  <a:cubicBezTo>
                    <a:pt x="149" y="0"/>
                    <a:pt x="123" y="7"/>
                    <a:pt x="98" y="21"/>
                  </a:cubicBezTo>
                  <a:cubicBezTo>
                    <a:pt x="25" y="62"/>
                    <a:pt x="0" y="156"/>
                    <a:pt x="42" y="230"/>
                  </a:cubicBezTo>
                  <a:lnTo>
                    <a:pt x="77" y="292"/>
                  </a:lnTo>
                  <a:cubicBezTo>
                    <a:pt x="106" y="341"/>
                    <a:pt x="158" y="369"/>
                    <a:pt x="211" y="369"/>
                  </a:cubicBezTo>
                  <a:cubicBezTo>
                    <a:pt x="237" y="369"/>
                    <a:pt x="263" y="362"/>
                    <a:pt x="287" y="348"/>
                  </a:cubicBezTo>
                  <a:cubicBezTo>
                    <a:pt x="360" y="306"/>
                    <a:pt x="385" y="213"/>
                    <a:pt x="344" y="138"/>
                  </a:cubicBezTo>
                  <a:lnTo>
                    <a:pt x="308" y="77"/>
                  </a:lnTo>
                  <a:cubicBezTo>
                    <a:pt x="280" y="28"/>
                    <a:pt x="228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936;p83">
              <a:extLst>
                <a:ext uri="{FF2B5EF4-FFF2-40B4-BE49-F238E27FC236}">
                  <a16:creationId xmlns:a16="http://schemas.microsoft.com/office/drawing/2014/main" id="{414DE53D-B186-872F-C9E0-D4D461066C05}"/>
                </a:ext>
              </a:extLst>
            </p:cNvPr>
            <p:cNvSpPr/>
            <p:nvPr/>
          </p:nvSpPr>
          <p:spPr>
            <a:xfrm>
              <a:off x="4053850" y="2135475"/>
              <a:ext cx="9650" cy="9225"/>
            </a:xfrm>
            <a:custGeom>
              <a:avLst/>
              <a:gdLst/>
              <a:ahLst/>
              <a:cxnLst/>
              <a:rect l="l" t="t" r="r" b="b"/>
              <a:pathLst>
                <a:path w="386" h="369" extrusionOk="0">
                  <a:moveTo>
                    <a:pt x="175" y="0"/>
                  </a:moveTo>
                  <a:cubicBezTo>
                    <a:pt x="149" y="0"/>
                    <a:pt x="123" y="7"/>
                    <a:pt x="98" y="20"/>
                  </a:cubicBezTo>
                  <a:cubicBezTo>
                    <a:pt x="24" y="62"/>
                    <a:pt x="0" y="156"/>
                    <a:pt x="42" y="231"/>
                  </a:cubicBezTo>
                  <a:lnTo>
                    <a:pt x="77" y="292"/>
                  </a:lnTo>
                  <a:cubicBezTo>
                    <a:pt x="106" y="342"/>
                    <a:pt x="157" y="369"/>
                    <a:pt x="210" y="369"/>
                  </a:cubicBezTo>
                  <a:cubicBezTo>
                    <a:pt x="236" y="369"/>
                    <a:pt x="263" y="362"/>
                    <a:pt x="287" y="348"/>
                  </a:cubicBezTo>
                  <a:cubicBezTo>
                    <a:pt x="360" y="306"/>
                    <a:pt x="385" y="212"/>
                    <a:pt x="344" y="138"/>
                  </a:cubicBezTo>
                  <a:lnTo>
                    <a:pt x="308" y="77"/>
                  </a:lnTo>
                  <a:cubicBezTo>
                    <a:pt x="280" y="28"/>
                    <a:pt x="228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5937;p83">
              <a:extLst>
                <a:ext uri="{FF2B5EF4-FFF2-40B4-BE49-F238E27FC236}">
                  <a16:creationId xmlns:a16="http://schemas.microsoft.com/office/drawing/2014/main" id="{AFBFADC3-D5D1-3FE3-B3D4-60C309D98D9C}"/>
                </a:ext>
              </a:extLst>
            </p:cNvPr>
            <p:cNvSpPr/>
            <p:nvPr/>
          </p:nvSpPr>
          <p:spPr>
            <a:xfrm>
              <a:off x="3973025" y="2055325"/>
              <a:ext cx="10325" cy="8575"/>
            </a:xfrm>
            <a:custGeom>
              <a:avLst/>
              <a:gdLst/>
              <a:ahLst/>
              <a:cxnLst/>
              <a:rect l="l" t="t" r="r" b="b"/>
              <a:pathLst>
                <a:path w="413" h="343" extrusionOk="0">
                  <a:moveTo>
                    <a:pt x="177" y="1"/>
                  </a:moveTo>
                  <a:cubicBezTo>
                    <a:pt x="124" y="1"/>
                    <a:pt x="72" y="28"/>
                    <a:pt x="43" y="77"/>
                  </a:cubicBezTo>
                  <a:cubicBezTo>
                    <a:pt x="1" y="150"/>
                    <a:pt x="26" y="244"/>
                    <a:pt x="99" y="287"/>
                  </a:cubicBezTo>
                  <a:lnTo>
                    <a:pt x="160" y="322"/>
                  </a:lnTo>
                  <a:cubicBezTo>
                    <a:pt x="184" y="336"/>
                    <a:pt x="210" y="343"/>
                    <a:pt x="236" y="343"/>
                  </a:cubicBezTo>
                  <a:cubicBezTo>
                    <a:pt x="289" y="343"/>
                    <a:pt x="342" y="316"/>
                    <a:pt x="370" y="266"/>
                  </a:cubicBezTo>
                  <a:cubicBezTo>
                    <a:pt x="413" y="193"/>
                    <a:pt x="388" y="99"/>
                    <a:pt x="314" y="56"/>
                  </a:cubicBezTo>
                  <a:lnTo>
                    <a:pt x="253" y="21"/>
                  </a:lnTo>
                  <a:cubicBezTo>
                    <a:pt x="229" y="7"/>
                    <a:pt x="203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5938;p83">
              <a:extLst>
                <a:ext uri="{FF2B5EF4-FFF2-40B4-BE49-F238E27FC236}">
                  <a16:creationId xmlns:a16="http://schemas.microsoft.com/office/drawing/2014/main" id="{4079037D-C81D-576C-393C-47FA0E339627}"/>
                </a:ext>
              </a:extLst>
            </p:cNvPr>
            <p:cNvSpPr/>
            <p:nvPr/>
          </p:nvSpPr>
          <p:spPr>
            <a:xfrm>
              <a:off x="4075100" y="2114250"/>
              <a:ext cx="10300" cy="8575"/>
            </a:xfrm>
            <a:custGeom>
              <a:avLst/>
              <a:gdLst/>
              <a:ahLst/>
              <a:cxnLst/>
              <a:rect l="l" t="t" r="r" b="b"/>
              <a:pathLst>
                <a:path w="412" h="343" extrusionOk="0">
                  <a:moveTo>
                    <a:pt x="175" y="1"/>
                  </a:moveTo>
                  <a:cubicBezTo>
                    <a:pt x="122" y="1"/>
                    <a:pt x="71" y="27"/>
                    <a:pt x="42" y="76"/>
                  </a:cubicBezTo>
                  <a:cubicBezTo>
                    <a:pt x="1" y="149"/>
                    <a:pt x="26" y="243"/>
                    <a:pt x="98" y="287"/>
                  </a:cubicBezTo>
                  <a:lnTo>
                    <a:pt x="159" y="322"/>
                  </a:lnTo>
                  <a:cubicBezTo>
                    <a:pt x="183" y="335"/>
                    <a:pt x="210" y="342"/>
                    <a:pt x="236" y="342"/>
                  </a:cubicBezTo>
                  <a:cubicBezTo>
                    <a:pt x="289" y="342"/>
                    <a:pt x="341" y="316"/>
                    <a:pt x="370" y="266"/>
                  </a:cubicBezTo>
                  <a:cubicBezTo>
                    <a:pt x="412" y="193"/>
                    <a:pt x="387" y="99"/>
                    <a:pt x="314" y="55"/>
                  </a:cubicBezTo>
                  <a:lnTo>
                    <a:pt x="252" y="21"/>
                  </a:lnTo>
                  <a:cubicBezTo>
                    <a:pt x="228" y="7"/>
                    <a:pt x="201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5939;p83">
              <a:extLst>
                <a:ext uri="{FF2B5EF4-FFF2-40B4-BE49-F238E27FC236}">
                  <a16:creationId xmlns:a16="http://schemas.microsoft.com/office/drawing/2014/main" id="{49B6B0EF-C3F6-2692-0D20-1E41425E6D90}"/>
                </a:ext>
              </a:extLst>
            </p:cNvPr>
            <p:cNvSpPr/>
            <p:nvPr/>
          </p:nvSpPr>
          <p:spPr>
            <a:xfrm>
              <a:off x="3964350" y="2085200"/>
              <a:ext cx="10725" cy="7700"/>
            </a:xfrm>
            <a:custGeom>
              <a:avLst/>
              <a:gdLst/>
              <a:ahLst/>
              <a:cxnLst/>
              <a:rect l="l" t="t" r="r" b="b"/>
              <a:pathLst>
                <a:path w="429" h="308" extrusionOk="0">
                  <a:moveTo>
                    <a:pt x="204" y="1"/>
                  </a:moveTo>
                  <a:cubicBezTo>
                    <a:pt x="0" y="7"/>
                    <a:pt x="0" y="301"/>
                    <a:pt x="204" y="308"/>
                  </a:cubicBezTo>
                  <a:lnTo>
                    <a:pt x="274" y="308"/>
                  </a:lnTo>
                  <a:cubicBezTo>
                    <a:pt x="358" y="308"/>
                    <a:pt x="428" y="240"/>
                    <a:pt x="428" y="155"/>
                  </a:cubicBezTo>
                  <a:cubicBezTo>
                    <a:pt x="428" y="70"/>
                    <a:pt x="358" y="1"/>
                    <a:pt x="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5940;p83">
              <a:extLst>
                <a:ext uri="{FF2B5EF4-FFF2-40B4-BE49-F238E27FC236}">
                  <a16:creationId xmlns:a16="http://schemas.microsoft.com/office/drawing/2014/main" id="{1FCC0627-44DB-1AB5-FE5C-9B255609AF8A}"/>
                </a:ext>
              </a:extLst>
            </p:cNvPr>
            <p:cNvSpPr/>
            <p:nvPr/>
          </p:nvSpPr>
          <p:spPr>
            <a:xfrm>
              <a:off x="4082175" y="2085200"/>
              <a:ext cx="11975" cy="7700"/>
            </a:xfrm>
            <a:custGeom>
              <a:avLst/>
              <a:gdLst/>
              <a:ahLst/>
              <a:cxnLst/>
              <a:rect l="l" t="t" r="r" b="b"/>
              <a:pathLst>
                <a:path w="479" h="308" extrusionOk="0">
                  <a:moveTo>
                    <a:pt x="204" y="1"/>
                  </a:moveTo>
                  <a:cubicBezTo>
                    <a:pt x="0" y="7"/>
                    <a:pt x="0" y="301"/>
                    <a:pt x="204" y="308"/>
                  </a:cubicBezTo>
                  <a:lnTo>
                    <a:pt x="274" y="308"/>
                  </a:lnTo>
                  <a:cubicBezTo>
                    <a:pt x="478" y="301"/>
                    <a:pt x="476" y="9"/>
                    <a:pt x="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5941;p83">
              <a:extLst>
                <a:ext uri="{FF2B5EF4-FFF2-40B4-BE49-F238E27FC236}">
                  <a16:creationId xmlns:a16="http://schemas.microsoft.com/office/drawing/2014/main" id="{4DB2271C-7780-476D-B240-B4CBF9E04C20}"/>
                </a:ext>
              </a:extLst>
            </p:cNvPr>
            <p:cNvSpPr/>
            <p:nvPr/>
          </p:nvSpPr>
          <p:spPr>
            <a:xfrm>
              <a:off x="3973050" y="2114225"/>
              <a:ext cx="10300" cy="8600"/>
            </a:xfrm>
            <a:custGeom>
              <a:avLst/>
              <a:gdLst/>
              <a:ahLst/>
              <a:cxnLst/>
              <a:rect l="l" t="t" r="r" b="b"/>
              <a:pathLst>
                <a:path w="412" h="344" extrusionOk="0">
                  <a:moveTo>
                    <a:pt x="237" y="1"/>
                  </a:moveTo>
                  <a:cubicBezTo>
                    <a:pt x="211" y="1"/>
                    <a:pt x="185" y="7"/>
                    <a:pt x="160" y="22"/>
                  </a:cubicBezTo>
                  <a:lnTo>
                    <a:pt x="99" y="56"/>
                  </a:lnTo>
                  <a:cubicBezTo>
                    <a:pt x="26" y="98"/>
                    <a:pt x="1" y="192"/>
                    <a:pt x="44" y="267"/>
                  </a:cubicBezTo>
                  <a:cubicBezTo>
                    <a:pt x="72" y="317"/>
                    <a:pt x="123" y="343"/>
                    <a:pt x="176" y="343"/>
                  </a:cubicBezTo>
                  <a:cubicBezTo>
                    <a:pt x="202" y="343"/>
                    <a:pt x="229" y="336"/>
                    <a:pt x="253" y="323"/>
                  </a:cubicBezTo>
                  <a:lnTo>
                    <a:pt x="315" y="288"/>
                  </a:lnTo>
                  <a:cubicBezTo>
                    <a:pt x="388" y="246"/>
                    <a:pt x="412" y="152"/>
                    <a:pt x="370" y="77"/>
                  </a:cubicBezTo>
                  <a:cubicBezTo>
                    <a:pt x="342" y="28"/>
                    <a:pt x="290" y="1"/>
                    <a:pt x="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5942;p83">
              <a:extLst>
                <a:ext uri="{FF2B5EF4-FFF2-40B4-BE49-F238E27FC236}">
                  <a16:creationId xmlns:a16="http://schemas.microsoft.com/office/drawing/2014/main" id="{278B7AF9-3FA7-0FBB-BDFC-860A264460F6}"/>
                </a:ext>
              </a:extLst>
            </p:cNvPr>
            <p:cNvSpPr/>
            <p:nvPr/>
          </p:nvSpPr>
          <p:spPr>
            <a:xfrm>
              <a:off x="4075100" y="2055325"/>
              <a:ext cx="10300" cy="8600"/>
            </a:xfrm>
            <a:custGeom>
              <a:avLst/>
              <a:gdLst/>
              <a:ahLst/>
              <a:cxnLst/>
              <a:rect l="l" t="t" r="r" b="b"/>
              <a:pathLst>
                <a:path w="412" h="344" extrusionOk="0">
                  <a:moveTo>
                    <a:pt x="237" y="1"/>
                  </a:moveTo>
                  <a:cubicBezTo>
                    <a:pt x="211" y="1"/>
                    <a:pt x="184" y="7"/>
                    <a:pt x="159" y="21"/>
                  </a:cubicBezTo>
                  <a:lnTo>
                    <a:pt x="98" y="55"/>
                  </a:lnTo>
                  <a:cubicBezTo>
                    <a:pt x="25" y="97"/>
                    <a:pt x="1" y="191"/>
                    <a:pt x="42" y="266"/>
                  </a:cubicBezTo>
                  <a:cubicBezTo>
                    <a:pt x="71" y="315"/>
                    <a:pt x="123" y="343"/>
                    <a:pt x="175" y="343"/>
                  </a:cubicBezTo>
                  <a:cubicBezTo>
                    <a:pt x="201" y="343"/>
                    <a:pt x="227" y="336"/>
                    <a:pt x="252" y="321"/>
                  </a:cubicBezTo>
                  <a:lnTo>
                    <a:pt x="314" y="287"/>
                  </a:lnTo>
                  <a:cubicBezTo>
                    <a:pt x="387" y="245"/>
                    <a:pt x="412" y="151"/>
                    <a:pt x="370" y="76"/>
                  </a:cubicBezTo>
                  <a:cubicBezTo>
                    <a:pt x="341" y="27"/>
                    <a:pt x="290" y="1"/>
                    <a:pt x="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5943;p83">
              <a:extLst>
                <a:ext uri="{FF2B5EF4-FFF2-40B4-BE49-F238E27FC236}">
                  <a16:creationId xmlns:a16="http://schemas.microsoft.com/office/drawing/2014/main" id="{4435E21D-35BF-F15F-0DCF-F06F5D5D5E13}"/>
                </a:ext>
              </a:extLst>
            </p:cNvPr>
            <p:cNvSpPr/>
            <p:nvPr/>
          </p:nvSpPr>
          <p:spPr>
            <a:xfrm>
              <a:off x="3994950" y="2135475"/>
              <a:ext cx="9650" cy="9225"/>
            </a:xfrm>
            <a:custGeom>
              <a:avLst/>
              <a:gdLst/>
              <a:ahLst/>
              <a:cxnLst/>
              <a:rect l="l" t="t" r="r" b="b"/>
              <a:pathLst>
                <a:path w="386" h="369" extrusionOk="0">
                  <a:moveTo>
                    <a:pt x="211" y="0"/>
                  </a:moveTo>
                  <a:cubicBezTo>
                    <a:pt x="158" y="0"/>
                    <a:pt x="106" y="28"/>
                    <a:pt x="77" y="77"/>
                  </a:cubicBezTo>
                  <a:lnTo>
                    <a:pt x="42" y="138"/>
                  </a:lnTo>
                  <a:cubicBezTo>
                    <a:pt x="0" y="211"/>
                    <a:pt x="25" y="305"/>
                    <a:pt x="98" y="348"/>
                  </a:cubicBezTo>
                  <a:cubicBezTo>
                    <a:pt x="122" y="362"/>
                    <a:pt x="149" y="369"/>
                    <a:pt x="175" y="369"/>
                  </a:cubicBezTo>
                  <a:cubicBezTo>
                    <a:pt x="228" y="369"/>
                    <a:pt x="280" y="342"/>
                    <a:pt x="308" y="292"/>
                  </a:cubicBezTo>
                  <a:lnTo>
                    <a:pt x="344" y="231"/>
                  </a:lnTo>
                  <a:cubicBezTo>
                    <a:pt x="385" y="158"/>
                    <a:pt x="360" y="64"/>
                    <a:pt x="287" y="20"/>
                  </a:cubicBezTo>
                  <a:cubicBezTo>
                    <a:pt x="263" y="7"/>
                    <a:pt x="237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5944;p83">
              <a:extLst>
                <a:ext uri="{FF2B5EF4-FFF2-40B4-BE49-F238E27FC236}">
                  <a16:creationId xmlns:a16="http://schemas.microsoft.com/office/drawing/2014/main" id="{60B0B8EF-E4AE-AEE7-7A1A-4D56DF0DC4BA}"/>
                </a:ext>
              </a:extLst>
            </p:cNvPr>
            <p:cNvSpPr/>
            <p:nvPr/>
          </p:nvSpPr>
          <p:spPr>
            <a:xfrm>
              <a:off x="4053875" y="2033450"/>
              <a:ext cx="9650" cy="9225"/>
            </a:xfrm>
            <a:custGeom>
              <a:avLst/>
              <a:gdLst/>
              <a:ahLst/>
              <a:cxnLst/>
              <a:rect l="l" t="t" r="r" b="b"/>
              <a:pathLst>
                <a:path w="386" h="369" extrusionOk="0">
                  <a:moveTo>
                    <a:pt x="211" y="0"/>
                  </a:moveTo>
                  <a:cubicBezTo>
                    <a:pt x="158" y="0"/>
                    <a:pt x="106" y="28"/>
                    <a:pt x="78" y="77"/>
                  </a:cubicBezTo>
                  <a:lnTo>
                    <a:pt x="42" y="138"/>
                  </a:lnTo>
                  <a:cubicBezTo>
                    <a:pt x="0" y="211"/>
                    <a:pt x="25" y="305"/>
                    <a:pt x="98" y="348"/>
                  </a:cubicBezTo>
                  <a:cubicBezTo>
                    <a:pt x="122" y="362"/>
                    <a:pt x="148" y="369"/>
                    <a:pt x="174" y="369"/>
                  </a:cubicBezTo>
                  <a:cubicBezTo>
                    <a:pt x="227" y="369"/>
                    <a:pt x="279" y="341"/>
                    <a:pt x="308" y="292"/>
                  </a:cubicBezTo>
                  <a:lnTo>
                    <a:pt x="344" y="230"/>
                  </a:lnTo>
                  <a:cubicBezTo>
                    <a:pt x="385" y="156"/>
                    <a:pt x="360" y="62"/>
                    <a:pt x="287" y="21"/>
                  </a:cubicBezTo>
                  <a:cubicBezTo>
                    <a:pt x="263" y="7"/>
                    <a:pt x="237" y="0"/>
                    <a:pt x="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5974;p83">
            <a:extLst>
              <a:ext uri="{FF2B5EF4-FFF2-40B4-BE49-F238E27FC236}">
                <a16:creationId xmlns:a16="http://schemas.microsoft.com/office/drawing/2014/main" id="{1A89FDD3-BAE4-8701-C2CA-F20A16596BCB}"/>
              </a:ext>
            </a:extLst>
          </p:cNvPr>
          <p:cNvGrpSpPr/>
          <p:nvPr/>
        </p:nvGrpSpPr>
        <p:grpSpPr>
          <a:xfrm>
            <a:off x="7224859" y="581613"/>
            <a:ext cx="913010" cy="887334"/>
            <a:chOff x="5645450" y="1555400"/>
            <a:chExt cx="269350" cy="261775"/>
          </a:xfrm>
        </p:grpSpPr>
        <p:sp>
          <p:nvSpPr>
            <p:cNvPr id="22" name="Google Shape;35975;p83">
              <a:extLst>
                <a:ext uri="{FF2B5EF4-FFF2-40B4-BE49-F238E27FC236}">
                  <a16:creationId xmlns:a16="http://schemas.microsoft.com/office/drawing/2014/main" id="{9D47A1E8-89D9-FABD-1A91-A2057CB16E65}"/>
                </a:ext>
              </a:extLst>
            </p:cNvPr>
            <p:cNvSpPr/>
            <p:nvPr/>
          </p:nvSpPr>
          <p:spPr>
            <a:xfrm>
              <a:off x="5645450" y="1656875"/>
              <a:ext cx="231725" cy="160300"/>
            </a:xfrm>
            <a:custGeom>
              <a:avLst/>
              <a:gdLst/>
              <a:ahLst/>
              <a:cxnLst/>
              <a:rect l="l" t="t" r="r" b="b"/>
              <a:pathLst>
                <a:path w="9269" h="6412" extrusionOk="0">
                  <a:moveTo>
                    <a:pt x="1225" y="1023"/>
                  </a:moveTo>
                  <a:lnTo>
                    <a:pt x="1225" y="1329"/>
                  </a:lnTo>
                  <a:lnTo>
                    <a:pt x="611" y="1329"/>
                  </a:lnTo>
                  <a:cubicBezTo>
                    <a:pt x="525" y="1329"/>
                    <a:pt x="458" y="1261"/>
                    <a:pt x="458" y="1176"/>
                  </a:cubicBezTo>
                  <a:cubicBezTo>
                    <a:pt x="458" y="1091"/>
                    <a:pt x="527" y="1023"/>
                    <a:pt x="611" y="1023"/>
                  </a:cubicBezTo>
                  <a:close/>
                  <a:moveTo>
                    <a:pt x="1663" y="696"/>
                  </a:moveTo>
                  <a:cubicBezTo>
                    <a:pt x="1729" y="696"/>
                    <a:pt x="1794" y="740"/>
                    <a:pt x="1796" y="827"/>
                  </a:cubicBezTo>
                  <a:lnTo>
                    <a:pt x="1796" y="1523"/>
                  </a:lnTo>
                  <a:cubicBezTo>
                    <a:pt x="1794" y="1611"/>
                    <a:pt x="1729" y="1655"/>
                    <a:pt x="1663" y="1655"/>
                  </a:cubicBezTo>
                  <a:cubicBezTo>
                    <a:pt x="1598" y="1655"/>
                    <a:pt x="1533" y="1611"/>
                    <a:pt x="1530" y="1523"/>
                  </a:cubicBezTo>
                  <a:lnTo>
                    <a:pt x="1530" y="827"/>
                  </a:lnTo>
                  <a:cubicBezTo>
                    <a:pt x="1533" y="740"/>
                    <a:pt x="1598" y="696"/>
                    <a:pt x="1663" y="696"/>
                  </a:cubicBezTo>
                  <a:close/>
                  <a:moveTo>
                    <a:pt x="2510" y="3429"/>
                  </a:moveTo>
                  <a:cubicBezTo>
                    <a:pt x="2541" y="3429"/>
                    <a:pt x="2573" y="3441"/>
                    <a:pt x="2603" y="3469"/>
                  </a:cubicBezTo>
                  <a:lnTo>
                    <a:pt x="3094" y="3961"/>
                  </a:lnTo>
                  <a:cubicBezTo>
                    <a:pt x="3145" y="4011"/>
                    <a:pt x="3145" y="4099"/>
                    <a:pt x="3094" y="4149"/>
                  </a:cubicBezTo>
                  <a:cubicBezTo>
                    <a:pt x="3070" y="4175"/>
                    <a:pt x="3035" y="4188"/>
                    <a:pt x="3001" y="4188"/>
                  </a:cubicBezTo>
                  <a:cubicBezTo>
                    <a:pt x="2966" y="4188"/>
                    <a:pt x="2932" y="4175"/>
                    <a:pt x="2907" y="4149"/>
                  </a:cubicBezTo>
                  <a:lnTo>
                    <a:pt x="2415" y="3657"/>
                  </a:lnTo>
                  <a:cubicBezTo>
                    <a:pt x="2323" y="3559"/>
                    <a:pt x="2407" y="3429"/>
                    <a:pt x="2510" y="3429"/>
                  </a:cubicBezTo>
                  <a:close/>
                  <a:moveTo>
                    <a:pt x="8265" y="3430"/>
                  </a:moveTo>
                  <a:cubicBezTo>
                    <a:pt x="8368" y="3430"/>
                    <a:pt x="8453" y="3559"/>
                    <a:pt x="8359" y="3657"/>
                  </a:cubicBezTo>
                  <a:lnTo>
                    <a:pt x="7868" y="4149"/>
                  </a:lnTo>
                  <a:cubicBezTo>
                    <a:pt x="7842" y="4174"/>
                    <a:pt x="7810" y="4188"/>
                    <a:pt x="7774" y="4188"/>
                  </a:cubicBezTo>
                  <a:cubicBezTo>
                    <a:pt x="7773" y="4188"/>
                    <a:pt x="7772" y="4188"/>
                    <a:pt x="7772" y="4188"/>
                  </a:cubicBezTo>
                  <a:cubicBezTo>
                    <a:pt x="7657" y="4188"/>
                    <a:pt x="7597" y="4040"/>
                    <a:pt x="7680" y="3961"/>
                  </a:cubicBezTo>
                  <a:lnTo>
                    <a:pt x="8172" y="3469"/>
                  </a:lnTo>
                  <a:cubicBezTo>
                    <a:pt x="8201" y="3442"/>
                    <a:pt x="8234" y="3430"/>
                    <a:pt x="8265" y="3430"/>
                  </a:cubicBezTo>
                  <a:close/>
                  <a:moveTo>
                    <a:pt x="8438" y="4010"/>
                  </a:moveTo>
                  <a:lnTo>
                    <a:pt x="8873" y="4445"/>
                  </a:lnTo>
                  <a:cubicBezTo>
                    <a:pt x="8932" y="4502"/>
                    <a:pt x="8932" y="4606"/>
                    <a:pt x="8873" y="4661"/>
                  </a:cubicBezTo>
                  <a:cubicBezTo>
                    <a:pt x="8844" y="4691"/>
                    <a:pt x="8804" y="4706"/>
                    <a:pt x="8764" y="4706"/>
                  </a:cubicBezTo>
                  <a:cubicBezTo>
                    <a:pt x="8724" y="4706"/>
                    <a:pt x="8684" y="4691"/>
                    <a:pt x="8656" y="4661"/>
                  </a:cubicBezTo>
                  <a:lnTo>
                    <a:pt x="8222" y="4227"/>
                  </a:lnTo>
                  <a:lnTo>
                    <a:pt x="8438" y="4010"/>
                  </a:lnTo>
                  <a:close/>
                  <a:moveTo>
                    <a:pt x="2336" y="4010"/>
                  </a:moveTo>
                  <a:lnTo>
                    <a:pt x="2552" y="4227"/>
                  </a:lnTo>
                  <a:lnTo>
                    <a:pt x="2118" y="4661"/>
                  </a:lnTo>
                  <a:cubicBezTo>
                    <a:pt x="2084" y="4693"/>
                    <a:pt x="2046" y="4707"/>
                    <a:pt x="2010" y="4707"/>
                  </a:cubicBezTo>
                  <a:cubicBezTo>
                    <a:pt x="1892" y="4707"/>
                    <a:pt x="1794" y="4558"/>
                    <a:pt x="1901" y="4445"/>
                  </a:cubicBezTo>
                  <a:lnTo>
                    <a:pt x="2336" y="4010"/>
                  </a:lnTo>
                  <a:close/>
                  <a:moveTo>
                    <a:pt x="5734" y="4765"/>
                  </a:moveTo>
                  <a:cubicBezTo>
                    <a:pt x="5911" y="4770"/>
                    <a:pt x="5911" y="5026"/>
                    <a:pt x="5734" y="5031"/>
                  </a:cubicBezTo>
                  <a:lnTo>
                    <a:pt x="5039" y="5031"/>
                  </a:lnTo>
                  <a:cubicBezTo>
                    <a:pt x="4863" y="5026"/>
                    <a:pt x="4863" y="4770"/>
                    <a:pt x="5039" y="4765"/>
                  </a:cubicBezTo>
                  <a:close/>
                  <a:moveTo>
                    <a:pt x="5540" y="5339"/>
                  </a:moveTo>
                  <a:lnTo>
                    <a:pt x="5540" y="5953"/>
                  </a:lnTo>
                  <a:cubicBezTo>
                    <a:pt x="5540" y="6037"/>
                    <a:pt x="5471" y="6106"/>
                    <a:pt x="5388" y="6106"/>
                  </a:cubicBezTo>
                  <a:cubicBezTo>
                    <a:pt x="5302" y="6106"/>
                    <a:pt x="5233" y="6037"/>
                    <a:pt x="5233" y="5953"/>
                  </a:cubicBezTo>
                  <a:lnTo>
                    <a:pt x="5233" y="5339"/>
                  </a:lnTo>
                  <a:close/>
                  <a:moveTo>
                    <a:pt x="2105" y="1"/>
                  </a:moveTo>
                  <a:cubicBezTo>
                    <a:pt x="2039" y="1"/>
                    <a:pt x="1979" y="42"/>
                    <a:pt x="1958" y="109"/>
                  </a:cubicBezTo>
                  <a:cubicBezTo>
                    <a:pt x="1925" y="218"/>
                    <a:pt x="1895" y="329"/>
                    <a:pt x="1873" y="442"/>
                  </a:cubicBezTo>
                  <a:cubicBezTo>
                    <a:pt x="1809" y="406"/>
                    <a:pt x="1739" y="389"/>
                    <a:pt x="1670" y="389"/>
                  </a:cubicBezTo>
                  <a:cubicBezTo>
                    <a:pt x="1476" y="389"/>
                    <a:pt x="1285" y="521"/>
                    <a:pt x="1239" y="717"/>
                  </a:cubicBezTo>
                  <a:lnTo>
                    <a:pt x="611" y="717"/>
                  </a:lnTo>
                  <a:cubicBezTo>
                    <a:pt x="1" y="741"/>
                    <a:pt x="2" y="1614"/>
                    <a:pt x="611" y="1638"/>
                  </a:cubicBezTo>
                  <a:lnTo>
                    <a:pt x="1239" y="1638"/>
                  </a:lnTo>
                  <a:cubicBezTo>
                    <a:pt x="1285" y="1834"/>
                    <a:pt x="1475" y="1965"/>
                    <a:pt x="1670" y="1965"/>
                  </a:cubicBezTo>
                  <a:cubicBezTo>
                    <a:pt x="1739" y="1965"/>
                    <a:pt x="1809" y="1948"/>
                    <a:pt x="1874" y="1912"/>
                  </a:cubicBezTo>
                  <a:cubicBezTo>
                    <a:pt x="1966" y="2358"/>
                    <a:pt x="2142" y="2772"/>
                    <a:pt x="2385" y="3142"/>
                  </a:cubicBezTo>
                  <a:cubicBezTo>
                    <a:pt x="2316" y="3163"/>
                    <a:pt x="2251" y="3199"/>
                    <a:pt x="2198" y="3252"/>
                  </a:cubicBezTo>
                  <a:cubicBezTo>
                    <a:pt x="2057" y="3388"/>
                    <a:pt x="2029" y="3617"/>
                    <a:pt x="2129" y="3784"/>
                  </a:cubicBezTo>
                  <a:lnTo>
                    <a:pt x="1685" y="4230"/>
                  </a:lnTo>
                  <a:cubicBezTo>
                    <a:pt x="1505" y="4400"/>
                    <a:pt x="1505" y="4710"/>
                    <a:pt x="1685" y="4880"/>
                  </a:cubicBezTo>
                  <a:cubicBezTo>
                    <a:pt x="1770" y="4970"/>
                    <a:pt x="1890" y="5015"/>
                    <a:pt x="2010" y="5015"/>
                  </a:cubicBezTo>
                  <a:cubicBezTo>
                    <a:pt x="2130" y="5015"/>
                    <a:pt x="2250" y="4970"/>
                    <a:pt x="2336" y="4880"/>
                  </a:cubicBezTo>
                  <a:lnTo>
                    <a:pt x="2780" y="4436"/>
                  </a:lnTo>
                  <a:cubicBezTo>
                    <a:pt x="2847" y="4476"/>
                    <a:pt x="2923" y="4495"/>
                    <a:pt x="3000" y="4495"/>
                  </a:cubicBezTo>
                  <a:cubicBezTo>
                    <a:pt x="3115" y="4495"/>
                    <a:pt x="3231" y="4451"/>
                    <a:pt x="3312" y="4367"/>
                  </a:cubicBezTo>
                  <a:cubicBezTo>
                    <a:pt x="3365" y="4314"/>
                    <a:pt x="3402" y="4251"/>
                    <a:pt x="3423" y="4180"/>
                  </a:cubicBezTo>
                  <a:cubicBezTo>
                    <a:pt x="3792" y="4423"/>
                    <a:pt x="4207" y="4598"/>
                    <a:pt x="4653" y="4691"/>
                  </a:cubicBezTo>
                  <a:cubicBezTo>
                    <a:pt x="4514" y="4932"/>
                    <a:pt x="4662" y="5261"/>
                    <a:pt x="4927" y="5326"/>
                  </a:cubicBezTo>
                  <a:lnTo>
                    <a:pt x="4927" y="5954"/>
                  </a:lnTo>
                  <a:cubicBezTo>
                    <a:pt x="4939" y="6259"/>
                    <a:pt x="5163" y="6411"/>
                    <a:pt x="5387" y="6411"/>
                  </a:cubicBezTo>
                  <a:cubicBezTo>
                    <a:pt x="5611" y="6411"/>
                    <a:pt x="5836" y="6258"/>
                    <a:pt x="5848" y="5954"/>
                  </a:cubicBezTo>
                  <a:lnTo>
                    <a:pt x="5848" y="5326"/>
                  </a:lnTo>
                  <a:cubicBezTo>
                    <a:pt x="6114" y="5263"/>
                    <a:pt x="6261" y="4932"/>
                    <a:pt x="6121" y="4691"/>
                  </a:cubicBezTo>
                  <a:cubicBezTo>
                    <a:pt x="6484" y="4616"/>
                    <a:pt x="6834" y="4486"/>
                    <a:pt x="7155" y="4303"/>
                  </a:cubicBezTo>
                  <a:cubicBezTo>
                    <a:pt x="7222" y="4264"/>
                    <a:pt x="7288" y="4225"/>
                    <a:pt x="7351" y="4183"/>
                  </a:cubicBezTo>
                  <a:cubicBezTo>
                    <a:pt x="7372" y="4252"/>
                    <a:pt x="7409" y="4314"/>
                    <a:pt x="7462" y="4368"/>
                  </a:cubicBezTo>
                  <a:cubicBezTo>
                    <a:pt x="7544" y="4452"/>
                    <a:pt x="7659" y="4497"/>
                    <a:pt x="7774" y="4497"/>
                  </a:cubicBezTo>
                  <a:cubicBezTo>
                    <a:pt x="7851" y="4497"/>
                    <a:pt x="7927" y="4477"/>
                    <a:pt x="7994" y="4437"/>
                  </a:cubicBezTo>
                  <a:lnTo>
                    <a:pt x="8439" y="4882"/>
                  </a:lnTo>
                  <a:cubicBezTo>
                    <a:pt x="8524" y="4971"/>
                    <a:pt x="8644" y="5016"/>
                    <a:pt x="8764" y="5016"/>
                  </a:cubicBezTo>
                  <a:cubicBezTo>
                    <a:pt x="8884" y="5016"/>
                    <a:pt x="9004" y="4971"/>
                    <a:pt x="9090" y="4882"/>
                  </a:cubicBezTo>
                  <a:cubicBezTo>
                    <a:pt x="9268" y="4711"/>
                    <a:pt x="9268" y="4402"/>
                    <a:pt x="9090" y="4231"/>
                  </a:cubicBezTo>
                  <a:lnTo>
                    <a:pt x="8645" y="3783"/>
                  </a:lnTo>
                  <a:cubicBezTo>
                    <a:pt x="8745" y="3617"/>
                    <a:pt x="8717" y="3387"/>
                    <a:pt x="8576" y="3251"/>
                  </a:cubicBezTo>
                  <a:cubicBezTo>
                    <a:pt x="8524" y="3199"/>
                    <a:pt x="8461" y="3162"/>
                    <a:pt x="8391" y="3141"/>
                  </a:cubicBezTo>
                  <a:cubicBezTo>
                    <a:pt x="8405" y="3119"/>
                    <a:pt x="8421" y="3095"/>
                    <a:pt x="8436" y="3073"/>
                  </a:cubicBezTo>
                  <a:cubicBezTo>
                    <a:pt x="8479" y="3001"/>
                    <a:pt x="8459" y="2906"/>
                    <a:pt x="8385" y="2861"/>
                  </a:cubicBezTo>
                  <a:cubicBezTo>
                    <a:pt x="8361" y="2846"/>
                    <a:pt x="8333" y="2838"/>
                    <a:pt x="8305" y="2838"/>
                  </a:cubicBezTo>
                  <a:cubicBezTo>
                    <a:pt x="8254" y="2838"/>
                    <a:pt x="8203" y="2864"/>
                    <a:pt x="8175" y="2911"/>
                  </a:cubicBezTo>
                  <a:cubicBezTo>
                    <a:pt x="8054" y="3106"/>
                    <a:pt x="7914" y="3286"/>
                    <a:pt x="7758" y="3447"/>
                  </a:cubicBezTo>
                  <a:lnTo>
                    <a:pt x="7638" y="3567"/>
                  </a:lnTo>
                  <a:cubicBezTo>
                    <a:pt x="6964" y="4192"/>
                    <a:pt x="6183" y="4464"/>
                    <a:pt x="5424" y="4464"/>
                  </a:cubicBezTo>
                  <a:cubicBezTo>
                    <a:pt x="3407" y="4464"/>
                    <a:pt x="1545" y="2544"/>
                    <a:pt x="2250" y="199"/>
                  </a:cubicBezTo>
                  <a:cubicBezTo>
                    <a:pt x="2275" y="119"/>
                    <a:pt x="2231" y="32"/>
                    <a:pt x="2150" y="7"/>
                  </a:cubicBezTo>
                  <a:cubicBezTo>
                    <a:pt x="2135" y="3"/>
                    <a:pt x="2120" y="1"/>
                    <a:pt x="2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5976;p83">
              <a:extLst>
                <a:ext uri="{FF2B5EF4-FFF2-40B4-BE49-F238E27FC236}">
                  <a16:creationId xmlns:a16="http://schemas.microsoft.com/office/drawing/2014/main" id="{125994AA-9C2A-D363-A617-7635F51D0289}"/>
                </a:ext>
              </a:extLst>
            </p:cNvPr>
            <p:cNvSpPr/>
            <p:nvPr/>
          </p:nvSpPr>
          <p:spPr>
            <a:xfrm>
              <a:off x="5683075" y="1555400"/>
              <a:ext cx="231725" cy="163100"/>
            </a:xfrm>
            <a:custGeom>
              <a:avLst/>
              <a:gdLst/>
              <a:ahLst/>
              <a:cxnLst/>
              <a:rect l="l" t="t" r="r" b="b"/>
              <a:pathLst>
                <a:path w="9269" h="6524" extrusionOk="0">
                  <a:moveTo>
                    <a:pt x="3883" y="305"/>
                  </a:moveTo>
                  <a:cubicBezTo>
                    <a:pt x="3967" y="305"/>
                    <a:pt x="4036" y="375"/>
                    <a:pt x="4036" y="459"/>
                  </a:cubicBezTo>
                  <a:lnTo>
                    <a:pt x="4036" y="1072"/>
                  </a:lnTo>
                  <a:lnTo>
                    <a:pt x="3729" y="1072"/>
                  </a:lnTo>
                  <a:lnTo>
                    <a:pt x="3729" y="459"/>
                  </a:lnTo>
                  <a:cubicBezTo>
                    <a:pt x="3728" y="373"/>
                    <a:pt x="3797" y="305"/>
                    <a:pt x="3883" y="305"/>
                  </a:cubicBezTo>
                  <a:close/>
                  <a:moveTo>
                    <a:pt x="4229" y="1378"/>
                  </a:moveTo>
                  <a:cubicBezTo>
                    <a:pt x="4406" y="1384"/>
                    <a:pt x="4406" y="1639"/>
                    <a:pt x="4229" y="1645"/>
                  </a:cubicBezTo>
                  <a:lnTo>
                    <a:pt x="3534" y="1645"/>
                  </a:lnTo>
                  <a:cubicBezTo>
                    <a:pt x="3358" y="1639"/>
                    <a:pt x="3358" y="1384"/>
                    <a:pt x="3534" y="1378"/>
                  </a:cubicBezTo>
                  <a:close/>
                  <a:moveTo>
                    <a:pt x="507" y="1704"/>
                  </a:moveTo>
                  <a:cubicBezTo>
                    <a:pt x="545" y="1704"/>
                    <a:pt x="583" y="1718"/>
                    <a:pt x="613" y="1749"/>
                  </a:cubicBezTo>
                  <a:lnTo>
                    <a:pt x="1047" y="2183"/>
                  </a:lnTo>
                  <a:lnTo>
                    <a:pt x="831" y="2400"/>
                  </a:lnTo>
                  <a:lnTo>
                    <a:pt x="396" y="1966"/>
                  </a:lnTo>
                  <a:cubicBezTo>
                    <a:pt x="366" y="1937"/>
                    <a:pt x="351" y="1897"/>
                    <a:pt x="351" y="1857"/>
                  </a:cubicBezTo>
                  <a:cubicBezTo>
                    <a:pt x="349" y="1766"/>
                    <a:pt x="427" y="1704"/>
                    <a:pt x="507" y="1704"/>
                  </a:cubicBezTo>
                  <a:close/>
                  <a:moveTo>
                    <a:pt x="7258" y="1703"/>
                  </a:moveTo>
                  <a:cubicBezTo>
                    <a:pt x="7376" y="1703"/>
                    <a:pt x="7474" y="1852"/>
                    <a:pt x="7368" y="1966"/>
                  </a:cubicBezTo>
                  <a:lnTo>
                    <a:pt x="6933" y="2400"/>
                  </a:lnTo>
                  <a:lnTo>
                    <a:pt x="6717" y="2183"/>
                  </a:lnTo>
                  <a:lnTo>
                    <a:pt x="7151" y="1749"/>
                  </a:lnTo>
                  <a:cubicBezTo>
                    <a:pt x="7185" y="1716"/>
                    <a:pt x="7222" y="1703"/>
                    <a:pt x="7258" y="1703"/>
                  </a:cubicBezTo>
                  <a:close/>
                  <a:moveTo>
                    <a:pt x="6268" y="2222"/>
                  </a:moveTo>
                  <a:cubicBezTo>
                    <a:pt x="6302" y="2222"/>
                    <a:pt x="6337" y="2235"/>
                    <a:pt x="6362" y="2261"/>
                  </a:cubicBezTo>
                  <a:lnTo>
                    <a:pt x="6853" y="2754"/>
                  </a:lnTo>
                  <a:cubicBezTo>
                    <a:pt x="6945" y="2851"/>
                    <a:pt x="6861" y="2981"/>
                    <a:pt x="6759" y="2981"/>
                  </a:cubicBezTo>
                  <a:cubicBezTo>
                    <a:pt x="6728" y="2981"/>
                    <a:pt x="6695" y="2969"/>
                    <a:pt x="6666" y="2940"/>
                  </a:cubicBezTo>
                  <a:lnTo>
                    <a:pt x="6174" y="2449"/>
                  </a:lnTo>
                  <a:cubicBezTo>
                    <a:pt x="6123" y="2401"/>
                    <a:pt x="6123" y="2311"/>
                    <a:pt x="6174" y="2261"/>
                  </a:cubicBezTo>
                  <a:cubicBezTo>
                    <a:pt x="6199" y="2235"/>
                    <a:pt x="6233" y="2222"/>
                    <a:pt x="6268" y="2222"/>
                  </a:cubicBezTo>
                  <a:close/>
                  <a:moveTo>
                    <a:pt x="1493" y="2224"/>
                  </a:moveTo>
                  <a:cubicBezTo>
                    <a:pt x="1596" y="2224"/>
                    <a:pt x="1681" y="2353"/>
                    <a:pt x="1588" y="2451"/>
                  </a:cubicBezTo>
                  <a:lnTo>
                    <a:pt x="1097" y="2943"/>
                  </a:lnTo>
                  <a:cubicBezTo>
                    <a:pt x="1067" y="2970"/>
                    <a:pt x="1035" y="2982"/>
                    <a:pt x="1004" y="2982"/>
                  </a:cubicBezTo>
                  <a:cubicBezTo>
                    <a:pt x="902" y="2982"/>
                    <a:pt x="817" y="2853"/>
                    <a:pt x="909" y="2755"/>
                  </a:cubicBezTo>
                  <a:lnTo>
                    <a:pt x="1401" y="2263"/>
                  </a:lnTo>
                  <a:cubicBezTo>
                    <a:pt x="1430" y="2235"/>
                    <a:pt x="1462" y="2224"/>
                    <a:pt x="1493" y="2224"/>
                  </a:cubicBezTo>
                  <a:close/>
                  <a:moveTo>
                    <a:pt x="8658" y="5082"/>
                  </a:moveTo>
                  <a:cubicBezTo>
                    <a:pt x="8862" y="5088"/>
                    <a:pt x="8862" y="5381"/>
                    <a:pt x="8658" y="5388"/>
                  </a:cubicBezTo>
                  <a:lnTo>
                    <a:pt x="8046" y="5388"/>
                  </a:lnTo>
                  <a:lnTo>
                    <a:pt x="8046" y="5082"/>
                  </a:lnTo>
                  <a:close/>
                  <a:moveTo>
                    <a:pt x="7605" y="4755"/>
                  </a:moveTo>
                  <a:cubicBezTo>
                    <a:pt x="7670" y="4755"/>
                    <a:pt x="7736" y="4799"/>
                    <a:pt x="7738" y="4886"/>
                  </a:cubicBezTo>
                  <a:lnTo>
                    <a:pt x="7738" y="5582"/>
                  </a:lnTo>
                  <a:cubicBezTo>
                    <a:pt x="7736" y="5670"/>
                    <a:pt x="7670" y="5714"/>
                    <a:pt x="7605" y="5714"/>
                  </a:cubicBezTo>
                  <a:cubicBezTo>
                    <a:pt x="7540" y="5714"/>
                    <a:pt x="7475" y="5670"/>
                    <a:pt x="7472" y="5582"/>
                  </a:cubicBezTo>
                  <a:lnTo>
                    <a:pt x="7472" y="4886"/>
                  </a:lnTo>
                  <a:cubicBezTo>
                    <a:pt x="7475" y="4799"/>
                    <a:pt x="7540" y="4755"/>
                    <a:pt x="7605" y="4755"/>
                  </a:cubicBezTo>
                  <a:close/>
                  <a:moveTo>
                    <a:pt x="3883" y="1"/>
                  </a:moveTo>
                  <a:cubicBezTo>
                    <a:pt x="3658" y="1"/>
                    <a:pt x="3434" y="153"/>
                    <a:pt x="3422" y="458"/>
                  </a:cubicBezTo>
                  <a:lnTo>
                    <a:pt x="3422" y="1086"/>
                  </a:lnTo>
                  <a:cubicBezTo>
                    <a:pt x="3156" y="1149"/>
                    <a:pt x="3008" y="1479"/>
                    <a:pt x="3148" y="1721"/>
                  </a:cubicBezTo>
                  <a:cubicBezTo>
                    <a:pt x="2707" y="1813"/>
                    <a:pt x="2289" y="1988"/>
                    <a:pt x="1918" y="2230"/>
                  </a:cubicBezTo>
                  <a:cubicBezTo>
                    <a:pt x="1897" y="2161"/>
                    <a:pt x="1860" y="2097"/>
                    <a:pt x="1807" y="2044"/>
                  </a:cubicBezTo>
                  <a:cubicBezTo>
                    <a:pt x="1726" y="1959"/>
                    <a:pt x="1610" y="1915"/>
                    <a:pt x="1494" y="1915"/>
                  </a:cubicBezTo>
                  <a:cubicBezTo>
                    <a:pt x="1418" y="1915"/>
                    <a:pt x="1342" y="1934"/>
                    <a:pt x="1275" y="1974"/>
                  </a:cubicBezTo>
                  <a:lnTo>
                    <a:pt x="831" y="1530"/>
                  </a:lnTo>
                  <a:cubicBezTo>
                    <a:pt x="745" y="1441"/>
                    <a:pt x="625" y="1396"/>
                    <a:pt x="505" y="1396"/>
                  </a:cubicBezTo>
                  <a:cubicBezTo>
                    <a:pt x="385" y="1396"/>
                    <a:pt x="265" y="1441"/>
                    <a:pt x="180" y="1530"/>
                  </a:cubicBezTo>
                  <a:cubicBezTo>
                    <a:pt x="0" y="1701"/>
                    <a:pt x="0" y="2010"/>
                    <a:pt x="180" y="2181"/>
                  </a:cubicBezTo>
                  <a:lnTo>
                    <a:pt x="624" y="2625"/>
                  </a:lnTo>
                  <a:cubicBezTo>
                    <a:pt x="524" y="2791"/>
                    <a:pt x="552" y="3022"/>
                    <a:pt x="693" y="3157"/>
                  </a:cubicBezTo>
                  <a:cubicBezTo>
                    <a:pt x="745" y="3210"/>
                    <a:pt x="809" y="3247"/>
                    <a:pt x="879" y="3268"/>
                  </a:cubicBezTo>
                  <a:cubicBezTo>
                    <a:pt x="834" y="3335"/>
                    <a:pt x="792" y="3404"/>
                    <a:pt x="754" y="3475"/>
                  </a:cubicBezTo>
                  <a:cubicBezTo>
                    <a:pt x="712" y="3549"/>
                    <a:pt x="738" y="3642"/>
                    <a:pt x="812" y="3683"/>
                  </a:cubicBezTo>
                  <a:cubicBezTo>
                    <a:pt x="836" y="3697"/>
                    <a:pt x="862" y="3703"/>
                    <a:pt x="887" y="3703"/>
                  </a:cubicBezTo>
                  <a:cubicBezTo>
                    <a:pt x="941" y="3703"/>
                    <a:pt x="992" y="3675"/>
                    <a:pt x="1021" y="3625"/>
                  </a:cubicBezTo>
                  <a:cubicBezTo>
                    <a:pt x="1724" y="2452"/>
                    <a:pt x="2785" y="1951"/>
                    <a:pt x="3828" y="1951"/>
                  </a:cubicBezTo>
                  <a:cubicBezTo>
                    <a:pt x="5838" y="1951"/>
                    <a:pt x="7784" y="3812"/>
                    <a:pt x="6983" y="6319"/>
                  </a:cubicBezTo>
                  <a:cubicBezTo>
                    <a:pt x="6954" y="6398"/>
                    <a:pt x="6997" y="6486"/>
                    <a:pt x="7077" y="6515"/>
                  </a:cubicBezTo>
                  <a:cubicBezTo>
                    <a:pt x="7093" y="6521"/>
                    <a:pt x="7110" y="6524"/>
                    <a:pt x="7127" y="6524"/>
                  </a:cubicBezTo>
                  <a:cubicBezTo>
                    <a:pt x="7190" y="6524"/>
                    <a:pt x="7250" y="6485"/>
                    <a:pt x="7272" y="6421"/>
                  </a:cubicBezTo>
                  <a:cubicBezTo>
                    <a:pt x="7324" y="6272"/>
                    <a:pt x="7366" y="6121"/>
                    <a:pt x="7399" y="5967"/>
                  </a:cubicBezTo>
                  <a:cubicBezTo>
                    <a:pt x="7462" y="6003"/>
                    <a:pt x="7531" y="6020"/>
                    <a:pt x="7600" y="6020"/>
                  </a:cubicBezTo>
                  <a:cubicBezTo>
                    <a:pt x="7794" y="6020"/>
                    <a:pt x="7985" y="5888"/>
                    <a:pt x="8031" y="5692"/>
                  </a:cubicBezTo>
                  <a:lnTo>
                    <a:pt x="8659" y="5692"/>
                  </a:lnTo>
                  <a:cubicBezTo>
                    <a:pt x="9269" y="5672"/>
                    <a:pt x="9268" y="4797"/>
                    <a:pt x="8658" y="4775"/>
                  </a:cubicBezTo>
                  <a:lnTo>
                    <a:pt x="8030" y="4775"/>
                  </a:lnTo>
                  <a:cubicBezTo>
                    <a:pt x="7984" y="4579"/>
                    <a:pt x="7794" y="4448"/>
                    <a:pt x="7600" y="4448"/>
                  </a:cubicBezTo>
                  <a:cubicBezTo>
                    <a:pt x="7530" y="4448"/>
                    <a:pt x="7460" y="4464"/>
                    <a:pt x="7396" y="4501"/>
                  </a:cubicBezTo>
                  <a:cubicBezTo>
                    <a:pt x="7303" y="4055"/>
                    <a:pt x="7127" y="3641"/>
                    <a:pt x="6885" y="3271"/>
                  </a:cubicBezTo>
                  <a:cubicBezTo>
                    <a:pt x="6954" y="3250"/>
                    <a:pt x="7017" y="3214"/>
                    <a:pt x="7071" y="3161"/>
                  </a:cubicBezTo>
                  <a:cubicBezTo>
                    <a:pt x="7212" y="3025"/>
                    <a:pt x="7240" y="2795"/>
                    <a:pt x="7140" y="2627"/>
                  </a:cubicBezTo>
                  <a:lnTo>
                    <a:pt x="7585" y="2183"/>
                  </a:lnTo>
                  <a:cubicBezTo>
                    <a:pt x="7763" y="2012"/>
                    <a:pt x="7763" y="1703"/>
                    <a:pt x="7585" y="1532"/>
                  </a:cubicBezTo>
                  <a:cubicBezTo>
                    <a:pt x="7499" y="1443"/>
                    <a:pt x="7379" y="1398"/>
                    <a:pt x="7259" y="1398"/>
                  </a:cubicBezTo>
                  <a:cubicBezTo>
                    <a:pt x="7139" y="1398"/>
                    <a:pt x="7019" y="1443"/>
                    <a:pt x="6934" y="1532"/>
                  </a:cubicBezTo>
                  <a:lnTo>
                    <a:pt x="6489" y="1977"/>
                  </a:lnTo>
                  <a:cubicBezTo>
                    <a:pt x="6423" y="1937"/>
                    <a:pt x="6346" y="1918"/>
                    <a:pt x="6269" y="1918"/>
                  </a:cubicBezTo>
                  <a:cubicBezTo>
                    <a:pt x="6154" y="1918"/>
                    <a:pt x="6038" y="1962"/>
                    <a:pt x="5957" y="2046"/>
                  </a:cubicBezTo>
                  <a:cubicBezTo>
                    <a:pt x="5905" y="2098"/>
                    <a:pt x="5867" y="2162"/>
                    <a:pt x="5846" y="2233"/>
                  </a:cubicBezTo>
                  <a:cubicBezTo>
                    <a:pt x="5477" y="1990"/>
                    <a:pt x="5063" y="1815"/>
                    <a:pt x="4616" y="1722"/>
                  </a:cubicBezTo>
                  <a:cubicBezTo>
                    <a:pt x="4755" y="1481"/>
                    <a:pt x="4607" y="1152"/>
                    <a:pt x="4343" y="1087"/>
                  </a:cubicBezTo>
                  <a:lnTo>
                    <a:pt x="4343" y="458"/>
                  </a:lnTo>
                  <a:cubicBezTo>
                    <a:pt x="4331" y="153"/>
                    <a:pt x="4107" y="1"/>
                    <a:pt x="3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5977;p83">
              <a:extLst>
                <a:ext uri="{FF2B5EF4-FFF2-40B4-BE49-F238E27FC236}">
                  <a16:creationId xmlns:a16="http://schemas.microsoft.com/office/drawing/2014/main" id="{B2BE48BA-33B5-3026-F4C2-CBC5E1FC6514}"/>
                </a:ext>
              </a:extLst>
            </p:cNvPr>
            <p:cNvSpPr/>
            <p:nvPr/>
          </p:nvSpPr>
          <p:spPr>
            <a:xfrm>
              <a:off x="5768600" y="1674800"/>
              <a:ext cx="23050" cy="22975"/>
            </a:xfrm>
            <a:custGeom>
              <a:avLst/>
              <a:gdLst/>
              <a:ahLst/>
              <a:cxnLst/>
              <a:rect l="l" t="t" r="r" b="b"/>
              <a:pathLst>
                <a:path w="922" h="919" extrusionOk="0">
                  <a:moveTo>
                    <a:pt x="462" y="306"/>
                  </a:moveTo>
                  <a:cubicBezTo>
                    <a:pt x="546" y="306"/>
                    <a:pt x="615" y="374"/>
                    <a:pt x="615" y="459"/>
                  </a:cubicBezTo>
                  <a:cubicBezTo>
                    <a:pt x="611" y="561"/>
                    <a:pt x="537" y="612"/>
                    <a:pt x="462" y="612"/>
                  </a:cubicBezTo>
                  <a:cubicBezTo>
                    <a:pt x="387" y="612"/>
                    <a:pt x="312" y="561"/>
                    <a:pt x="308" y="459"/>
                  </a:cubicBezTo>
                  <a:cubicBezTo>
                    <a:pt x="307" y="374"/>
                    <a:pt x="376" y="306"/>
                    <a:pt x="462" y="306"/>
                  </a:cubicBezTo>
                  <a:close/>
                  <a:moveTo>
                    <a:pt x="462" y="0"/>
                  </a:moveTo>
                  <a:cubicBezTo>
                    <a:pt x="237" y="0"/>
                    <a:pt x="13" y="153"/>
                    <a:pt x="1" y="458"/>
                  </a:cubicBezTo>
                  <a:cubicBezTo>
                    <a:pt x="1" y="712"/>
                    <a:pt x="207" y="918"/>
                    <a:pt x="462" y="918"/>
                  </a:cubicBezTo>
                  <a:cubicBezTo>
                    <a:pt x="715" y="918"/>
                    <a:pt x="922" y="712"/>
                    <a:pt x="922" y="458"/>
                  </a:cubicBezTo>
                  <a:cubicBezTo>
                    <a:pt x="910" y="153"/>
                    <a:pt x="686" y="0"/>
                    <a:pt x="4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5978;p83">
              <a:extLst>
                <a:ext uri="{FF2B5EF4-FFF2-40B4-BE49-F238E27FC236}">
                  <a16:creationId xmlns:a16="http://schemas.microsoft.com/office/drawing/2014/main" id="{23310AB6-FE64-D7F1-E0D1-9F207A89C559}"/>
                </a:ext>
              </a:extLst>
            </p:cNvPr>
            <p:cNvSpPr/>
            <p:nvPr/>
          </p:nvSpPr>
          <p:spPr>
            <a:xfrm>
              <a:off x="5705675" y="1612350"/>
              <a:ext cx="148875" cy="148350"/>
            </a:xfrm>
            <a:custGeom>
              <a:avLst/>
              <a:gdLst/>
              <a:ahLst/>
              <a:cxnLst/>
              <a:rect l="l" t="t" r="r" b="b"/>
              <a:pathLst>
                <a:path w="5955" h="5934" extrusionOk="0">
                  <a:moveTo>
                    <a:pt x="2978" y="287"/>
                  </a:moveTo>
                  <a:cubicBezTo>
                    <a:pt x="3029" y="287"/>
                    <a:pt x="3080" y="288"/>
                    <a:pt x="3131" y="291"/>
                  </a:cubicBezTo>
                  <a:lnTo>
                    <a:pt x="3131" y="1781"/>
                  </a:lnTo>
                  <a:lnTo>
                    <a:pt x="2823" y="1781"/>
                  </a:lnTo>
                  <a:lnTo>
                    <a:pt x="2823" y="291"/>
                  </a:lnTo>
                  <a:cubicBezTo>
                    <a:pt x="2875" y="288"/>
                    <a:pt x="2926" y="287"/>
                    <a:pt x="2978" y="287"/>
                  </a:cubicBezTo>
                  <a:close/>
                  <a:moveTo>
                    <a:pt x="3439" y="326"/>
                  </a:moveTo>
                  <a:cubicBezTo>
                    <a:pt x="3832" y="395"/>
                    <a:pt x="4196" y="551"/>
                    <a:pt x="4510" y="773"/>
                  </a:cubicBezTo>
                  <a:lnTo>
                    <a:pt x="3475" y="1808"/>
                  </a:lnTo>
                  <a:cubicBezTo>
                    <a:pt x="3464" y="1802"/>
                    <a:pt x="3451" y="1798"/>
                    <a:pt x="3439" y="1792"/>
                  </a:cubicBezTo>
                  <a:lnTo>
                    <a:pt x="3439" y="326"/>
                  </a:lnTo>
                  <a:close/>
                  <a:moveTo>
                    <a:pt x="2517" y="328"/>
                  </a:moveTo>
                  <a:lnTo>
                    <a:pt x="2517" y="1794"/>
                  </a:lnTo>
                  <a:cubicBezTo>
                    <a:pt x="2504" y="1798"/>
                    <a:pt x="2491" y="1803"/>
                    <a:pt x="2480" y="1809"/>
                  </a:cubicBezTo>
                  <a:lnTo>
                    <a:pt x="1445" y="774"/>
                  </a:lnTo>
                  <a:cubicBezTo>
                    <a:pt x="1759" y="552"/>
                    <a:pt x="2124" y="397"/>
                    <a:pt x="2517" y="328"/>
                  </a:cubicBezTo>
                  <a:close/>
                  <a:moveTo>
                    <a:pt x="1203" y="964"/>
                  </a:moveTo>
                  <a:lnTo>
                    <a:pt x="2255" y="2016"/>
                  </a:lnTo>
                  <a:lnTo>
                    <a:pt x="2038" y="2232"/>
                  </a:lnTo>
                  <a:lnTo>
                    <a:pt x="987" y="1181"/>
                  </a:lnTo>
                  <a:cubicBezTo>
                    <a:pt x="1054" y="1105"/>
                    <a:pt x="1127" y="1032"/>
                    <a:pt x="1203" y="964"/>
                  </a:cubicBezTo>
                  <a:close/>
                  <a:moveTo>
                    <a:pt x="4754" y="965"/>
                  </a:moveTo>
                  <a:cubicBezTo>
                    <a:pt x="4829" y="1032"/>
                    <a:pt x="4902" y="1105"/>
                    <a:pt x="4970" y="1182"/>
                  </a:cubicBezTo>
                  <a:lnTo>
                    <a:pt x="3919" y="2234"/>
                  </a:lnTo>
                  <a:lnTo>
                    <a:pt x="3702" y="2017"/>
                  </a:lnTo>
                  <a:lnTo>
                    <a:pt x="4754" y="965"/>
                  </a:lnTo>
                  <a:close/>
                  <a:moveTo>
                    <a:pt x="794" y="1423"/>
                  </a:moveTo>
                  <a:lnTo>
                    <a:pt x="1829" y="2459"/>
                  </a:lnTo>
                  <a:cubicBezTo>
                    <a:pt x="1823" y="2471"/>
                    <a:pt x="1818" y="2482"/>
                    <a:pt x="1813" y="2496"/>
                  </a:cubicBezTo>
                  <a:lnTo>
                    <a:pt x="347" y="2496"/>
                  </a:lnTo>
                  <a:cubicBezTo>
                    <a:pt x="417" y="2103"/>
                    <a:pt x="572" y="1738"/>
                    <a:pt x="794" y="1423"/>
                  </a:cubicBezTo>
                  <a:close/>
                  <a:moveTo>
                    <a:pt x="5162" y="1425"/>
                  </a:moveTo>
                  <a:cubicBezTo>
                    <a:pt x="5384" y="1738"/>
                    <a:pt x="5538" y="2103"/>
                    <a:pt x="5608" y="2497"/>
                  </a:cubicBezTo>
                  <a:lnTo>
                    <a:pt x="4142" y="2497"/>
                  </a:lnTo>
                  <a:cubicBezTo>
                    <a:pt x="4138" y="2484"/>
                    <a:pt x="4133" y="2472"/>
                    <a:pt x="4127" y="2460"/>
                  </a:cubicBezTo>
                  <a:lnTo>
                    <a:pt x="5162" y="1425"/>
                  </a:lnTo>
                  <a:close/>
                  <a:moveTo>
                    <a:pt x="5643" y="2801"/>
                  </a:moveTo>
                  <a:cubicBezTo>
                    <a:pt x="5650" y="2904"/>
                    <a:pt x="5650" y="3008"/>
                    <a:pt x="5643" y="3110"/>
                  </a:cubicBezTo>
                  <a:lnTo>
                    <a:pt x="4154" y="3110"/>
                  </a:lnTo>
                  <a:lnTo>
                    <a:pt x="4154" y="2801"/>
                  </a:lnTo>
                  <a:close/>
                  <a:moveTo>
                    <a:pt x="1802" y="2804"/>
                  </a:moveTo>
                  <a:lnTo>
                    <a:pt x="1802" y="3111"/>
                  </a:lnTo>
                  <a:lnTo>
                    <a:pt x="313" y="3111"/>
                  </a:lnTo>
                  <a:cubicBezTo>
                    <a:pt x="306" y="3009"/>
                    <a:pt x="306" y="2905"/>
                    <a:pt x="313" y="2804"/>
                  </a:cubicBezTo>
                  <a:close/>
                  <a:moveTo>
                    <a:pt x="3339" y="2088"/>
                  </a:moveTo>
                  <a:lnTo>
                    <a:pt x="3847" y="2596"/>
                  </a:lnTo>
                  <a:lnTo>
                    <a:pt x="3847" y="3316"/>
                  </a:lnTo>
                  <a:lnTo>
                    <a:pt x="3339" y="3825"/>
                  </a:lnTo>
                  <a:lnTo>
                    <a:pt x="2618" y="3825"/>
                  </a:lnTo>
                  <a:lnTo>
                    <a:pt x="2110" y="3316"/>
                  </a:lnTo>
                  <a:lnTo>
                    <a:pt x="2110" y="2596"/>
                  </a:lnTo>
                  <a:lnTo>
                    <a:pt x="2618" y="2088"/>
                  </a:lnTo>
                  <a:close/>
                  <a:moveTo>
                    <a:pt x="1813" y="3418"/>
                  </a:moveTo>
                  <a:cubicBezTo>
                    <a:pt x="1817" y="3431"/>
                    <a:pt x="1823" y="3442"/>
                    <a:pt x="1829" y="3455"/>
                  </a:cubicBezTo>
                  <a:lnTo>
                    <a:pt x="794" y="4490"/>
                  </a:lnTo>
                  <a:cubicBezTo>
                    <a:pt x="572" y="4176"/>
                    <a:pt x="417" y="3811"/>
                    <a:pt x="347" y="3418"/>
                  </a:cubicBezTo>
                  <a:close/>
                  <a:moveTo>
                    <a:pt x="5608" y="3418"/>
                  </a:moveTo>
                  <a:cubicBezTo>
                    <a:pt x="5538" y="3811"/>
                    <a:pt x="5384" y="4176"/>
                    <a:pt x="5162" y="4490"/>
                  </a:cubicBezTo>
                  <a:lnTo>
                    <a:pt x="4127" y="3455"/>
                  </a:lnTo>
                  <a:cubicBezTo>
                    <a:pt x="4133" y="3442"/>
                    <a:pt x="4137" y="3431"/>
                    <a:pt x="4142" y="3418"/>
                  </a:cubicBezTo>
                  <a:close/>
                  <a:moveTo>
                    <a:pt x="2038" y="3680"/>
                  </a:moveTo>
                  <a:lnTo>
                    <a:pt x="2255" y="3896"/>
                  </a:lnTo>
                  <a:lnTo>
                    <a:pt x="1203" y="4948"/>
                  </a:lnTo>
                  <a:cubicBezTo>
                    <a:pt x="1127" y="4880"/>
                    <a:pt x="1055" y="4807"/>
                    <a:pt x="987" y="4731"/>
                  </a:cubicBezTo>
                  <a:lnTo>
                    <a:pt x="2038" y="3680"/>
                  </a:lnTo>
                  <a:close/>
                  <a:moveTo>
                    <a:pt x="3918" y="3681"/>
                  </a:moveTo>
                  <a:lnTo>
                    <a:pt x="4969" y="4732"/>
                  </a:lnTo>
                  <a:cubicBezTo>
                    <a:pt x="4902" y="4808"/>
                    <a:pt x="4829" y="4881"/>
                    <a:pt x="4753" y="4949"/>
                  </a:cubicBezTo>
                  <a:lnTo>
                    <a:pt x="3701" y="3897"/>
                  </a:lnTo>
                  <a:lnTo>
                    <a:pt x="3918" y="3681"/>
                  </a:lnTo>
                  <a:close/>
                  <a:moveTo>
                    <a:pt x="3475" y="4104"/>
                  </a:moveTo>
                  <a:lnTo>
                    <a:pt x="4510" y="5139"/>
                  </a:lnTo>
                  <a:cubicBezTo>
                    <a:pt x="4196" y="5361"/>
                    <a:pt x="3831" y="5516"/>
                    <a:pt x="3439" y="5585"/>
                  </a:cubicBezTo>
                  <a:lnTo>
                    <a:pt x="3439" y="4119"/>
                  </a:lnTo>
                  <a:cubicBezTo>
                    <a:pt x="3451" y="4115"/>
                    <a:pt x="3464" y="4110"/>
                    <a:pt x="3475" y="4104"/>
                  </a:cubicBezTo>
                  <a:close/>
                  <a:moveTo>
                    <a:pt x="2480" y="4105"/>
                  </a:moveTo>
                  <a:cubicBezTo>
                    <a:pt x="2491" y="4112"/>
                    <a:pt x="2504" y="4115"/>
                    <a:pt x="2517" y="4120"/>
                  </a:cubicBezTo>
                  <a:lnTo>
                    <a:pt x="2517" y="5586"/>
                  </a:lnTo>
                  <a:cubicBezTo>
                    <a:pt x="2122" y="5517"/>
                    <a:pt x="1759" y="5362"/>
                    <a:pt x="1444" y="5141"/>
                  </a:cubicBezTo>
                  <a:lnTo>
                    <a:pt x="2480" y="4105"/>
                  </a:lnTo>
                  <a:close/>
                  <a:moveTo>
                    <a:pt x="3132" y="4133"/>
                  </a:moveTo>
                  <a:lnTo>
                    <a:pt x="3132" y="5622"/>
                  </a:lnTo>
                  <a:cubicBezTo>
                    <a:pt x="3080" y="5625"/>
                    <a:pt x="3029" y="5626"/>
                    <a:pt x="2978" y="5626"/>
                  </a:cubicBezTo>
                  <a:cubicBezTo>
                    <a:pt x="2927" y="5626"/>
                    <a:pt x="2875" y="5625"/>
                    <a:pt x="2824" y="5622"/>
                  </a:cubicBezTo>
                  <a:lnTo>
                    <a:pt x="2824" y="4133"/>
                  </a:lnTo>
                  <a:close/>
                  <a:moveTo>
                    <a:pt x="2978" y="0"/>
                  </a:moveTo>
                  <a:cubicBezTo>
                    <a:pt x="1527" y="0"/>
                    <a:pt x="77" y="986"/>
                    <a:pt x="2" y="2957"/>
                  </a:cubicBezTo>
                  <a:cubicBezTo>
                    <a:pt x="1" y="4598"/>
                    <a:pt x="1336" y="5934"/>
                    <a:pt x="2979" y="5934"/>
                  </a:cubicBezTo>
                  <a:cubicBezTo>
                    <a:pt x="4619" y="5934"/>
                    <a:pt x="5955" y="4598"/>
                    <a:pt x="5955" y="2957"/>
                  </a:cubicBezTo>
                  <a:cubicBezTo>
                    <a:pt x="5879" y="986"/>
                    <a:pt x="4429" y="0"/>
                    <a:pt x="29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62002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8657759-5FAB-8B84-F3B6-2B138738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Polityka nagród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22F0463-4BC2-8C52-7017-93DE85FACF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Rekin: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Wysoka nagroda za zjedzenie ryby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Kara wprost proporcjonalna do straconego pożywienia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Żywi się innymi rybami (nie rekinami)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Mniejszy koszt szybkiego ruchu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Kara za śmierć</a:t>
            </a:r>
          </a:p>
          <a:p>
            <a:pPr>
              <a:buFont typeface="Arial" panose="020B0604020202020204" pitchFamily="34" charset="0"/>
              <a:buChar char="•"/>
            </a:pPr>
            <a:endParaRPr lang="pl-PL" dirty="0"/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BF1000EF-DAA0-055A-57B8-31D6EB7830B2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pl-PL" dirty="0"/>
              <a:t>Ryba: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Wysoka nagroda za zjedzenie pożywienia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Kara wprost proporcjonalna do straconego pożywienia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Żywi się roślinami, które pojawiają się na planszy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Większy koszt szybkiego ruchu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Kara za śmierć lub bycie ugryzionym</a:t>
            </a:r>
          </a:p>
          <a:p>
            <a:pPr>
              <a:buFont typeface="Arial" panose="020B0604020202020204" pitchFamily="34" charset="0"/>
              <a:buChar char="•"/>
            </a:pPr>
            <a:endParaRPr lang="pl-PL" dirty="0"/>
          </a:p>
        </p:txBody>
      </p:sp>
      <p:grpSp>
        <p:nvGrpSpPr>
          <p:cNvPr id="9" name="Google Shape;36084;p83">
            <a:extLst>
              <a:ext uri="{FF2B5EF4-FFF2-40B4-BE49-F238E27FC236}">
                <a16:creationId xmlns:a16="http://schemas.microsoft.com/office/drawing/2014/main" id="{056CD6DC-97D1-673A-D4EA-F95F8321425C}"/>
              </a:ext>
            </a:extLst>
          </p:cNvPr>
          <p:cNvGrpSpPr/>
          <p:nvPr/>
        </p:nvGrpSpPr>
        <p:grpSpPr>
          <a:xfrm>
            <a:off x="6658165" y="458787"/>
            <a:ext cx="1497958" cy="866172"/>
            <a:chOff x="5204750" y="472600"/>
            <a:chExt cx="275450" cy="159275"/>
          </a:xfrm>
        </p:grpSpPr>
        <p:sp>
          <p:nvSpPr>
            <p:cNvPr id="10" name="Google Shape;36085;p83">
              <a:extLst>
                <a:ext uri="{FF2B5EF4-FFF2-40B4-BE49-F238E27FC236}">
                  <a16:creationId xmlns:a16="http://schemas.microsoft.com/office/drawing/2014/main" id="{2A3F6381-9832-2EDD-E889-C2EF4D486B62}"/>
                </a:ext>
              </a:extLst>
            </p:cNvPr>
            <p:cNvSpPr/>
            <p:nvPr/>
          </p:nvSpPr>
          <p:spPr>
            <a:xfrm>
              <a:off x="5233050" y="512825"/>
              <a:ext cx="247150" cy="119050"/>
            </a:xfrm>
            <a:custGeom>
              <a:avLst/>
              <a:gdLst/>
              <a:ahLst/>
              <a:cxnLst/>
              <a:rect l="l" t="t" r="r" b="b"/>
              <a:pathLst>
                <a:path w="9886" h="4762" extrusionOk="0">
                  <a:moveTo>
                    <a:pt x="2175" y="3011"/>
                  </a:moveTo>
                  <a:lnTo>
                    <a:pt x="2175" y="3011"/>
                  </a:lnTo>
                  <a:cubicBezTo>
                    <a:pt x="2146" y="3099"/>
                    <a:pt x="2098" y="3207"/>
                    <a:pt x="2013" y="3317"/>
                  </a:cubicBezTo>
                  <a:cubicBezTo>
                    <a:pt x="1756" y="3288"/>
                    <a:pt x="1511" y="3240"/>
                    <a:pt x="1279" y="3175"/>
                  </a:cubicBezTo>
                  <a:cubicBezTo>
                    <a:pt x="1560" y="3144"/>
                    <a:pt x="1867" y="3093"/>
                    <a:pt x="2175" y="3011"/>
                  </a:cubicBezTo>
                  <a:close/>
                  <a:moveTo>
                    <a:pt x="4689" y="2992"/>
                  </a:moveTo>
                  <a:cubicBezTo>
                    <a:pt x="4900" y="2992"/>
                    <a:pt x="5097" y="3120"/>
                    <a:pt x="5177" y="3321"/>
                  </a:cubicBezTo>
                  <a:cubicBezTo>
                    <a:pt x="5367" y="3794"/>
                    <a:pt x="5665" y="4172"/>
                    <a:pt x="5883" y="4403"/>
                  </a:cubicBezTo>
                  <a:cubicBezTo>
                    <a:pt x="5886" y="4406"/>
                    <a:pt x="5894" y="4414"/>
                    <a:pt x="5886" y="4427"/>
                  </a:cubicBezTo>
                  <a:cubicBezTo>
                    <a:pt x="5880" y="4442"/>
                    <a:pt x="5870" y="4442"/>
                    <a:pt x="5865" y="4442"/>
                  </a:cubicBezTo>
                  <a:cubicBezTo>
                    <a:pt x="4106" y="4434"/>
                    <a:pt x="3562" y="3756"/>
                    <a:pt x="3395" y="3353"/>
                  </a:cubicBezTo>
                  <a:cubicBezTo>
                    <a:pt x="3377" y="3311"/>
                    <a:pt x="3390" y="3275"/>
                    <a:pt x="3400" y="3259"/>
                  </a:cubicBezTo>
                  <a:cubicBezTo>
                    <a:pt x="3408" y="3242"/>
                    <a:pt x="3431" y="3213"/>
                    <a:pt x="3474" y="3205"/>
                  </a:cubicBezTo>
                  <a:lnTo>
                    <a:pt x="4597" y="3000"/>
                  </a:lnTo>
                  <a:cubicBezTo>
                    <a:pt x="4628" y="2994"/>
                    <a:pt x="4658" y="2992"/>
                    <a:pt x="4689" y="2992"/>
                  </a:cubicBezTo>
                  <a:close/>
                  <a:moveTo>
                    <a:pt x="9595" y="1"/>
                  </a:moveTo>
                  <a:cubicBezTo>
                    <a:pt x="9589" y="1"/>
                    <a:pt x="9583" y="1"/>
                    <a:pt x="9577" y="1"/>
                  </a:cubicBezTo>
                  <a:cubicBezTo>
                    <a:pt x="9182" y="25"/>
                    <a:pt x="8451" y="214"/>
                    <a:pt x="7936" y="1209"/>
                  </a:cubicBezTo>
                  <a:cubicBezTo>
                    <a:pt x="7775" y="1147"/>
                    <a:pt x="7483" y="1038"/>
                    <a:pt x="7096" y="919"/>
                  </a:cubicBezTo>
                  <a:cubicBezTo>
                    <a:pt x="7080" y="915"/>
                    <a:pt x="7065" y="912"/>
                    <a:pt x="7049" y="912"/>
                  </a:cubicBezTo>
                  <a:cubicBezTo>
                    <a:pt x="6980" y="912"/>
                    <a:pt x="6917" y="958"/>
                    <a:pt x="6895" y="1027"/>
                  </a:cubicBezTo>
                  <a:cubicBezTo>
                    <a:pt x="6869" y="1111"/>
                    <a:pt x="6917" y="1201"/>
                    <a:pt x="7002" y="1227"/>
                  </a:cubicBezTo>
                  <a:cubicBezTo>
                    <a:pt x="7417" y="1354"/>
                    <a:pt x="7717" y="1469"/>
                    <a:pt x="7860" y="1525"/>
                  </a:cubicBezTo>
                  <a:cubicBezTo>
                    <a:pt x="7893" y="1538"/>
                    <a:pt x="7926" y="1544"/>
                    <a:pt x="7959" y="1544"/>
                  </a:cubicBezTo>
                  <a:cubicBezTo>
                    <a:pt x="8059" y="1544"/>
                    <a:pt x="8155" y="1488"/>
                    <a:pt x="8202" y="1396"/>
                  </a:cubicBezTo>
                  <a:cubicBezTo>
                    <a:pt x="8596" y="609"/>
                    <a:pt x="9126" y="390"/>
                    <a:pt x="9472" y="337"/>
                  </a:cubicBezTo>
                  <a:lnTo>
                    <a:pt x="9472" y="337"/>
                  </a:lnTo>
                  <a:cubicBezTo>
                    <a:pt x="9176" y="720"/>
                    <a:pt x="9022" y="1263"/>
                    <a:pt x="9011" y="1955"/>
                  </a:cubicBezTo>
                  <a:cubicBezTo>
                    <a:pt x="9004" y="2493"/>
                    <a:pt x="9086" y="2996"/>
                    <a:pt x="9146" y="3290"/>
                  </a:cubicBezTo>
                  <a:cubicBezTo>
                    <a:pt x="8565" y="3111"/>
                    <a:pt x="8273" y="2586"/>
                    <a:pt x="8171" y="2359"/>
                  </a:cubicBezTo>
                  <a:cubicBezTo>
                    <a:pt x="8142" y="2291"/>
                    <a:pt x="8083" y="2238"/>
                    <a:pt x="8013" y="2215"/>
                  </a:cubicBezTo>
                  <a:cubicBezTo>
                    <a:pt x="7984" y="2205"/>
                    <a:pt x="7954" y="2200"/>
                    <a:pt x="7924" y="2200"/>
                  </a:cubicBezTo>
                  <a:cubicBezTo>
                    <a:pt x="7881" y="2200"/>
                    <a:pt x="7839" y="2211"/>
                    <a:pt x="7800" y="2231"/>
                  </a:cubicBezTo>
                  <a:cubicBezTo>
                    <a:pt x="7361" y="2459"/>
                    <a:pt x="6474" y="2809"/>
                    <a:pt x="5400" y="3057"/>
                  </a:cubicBezTo>
                  <a:cubicBezTo>
                    <a:pt x="5245" y="2817"/>
                    <a:pt x="4975" y="2671"/>
                    <a:pt x="4689" y="2671"/>
                  </a:cubicBezTo>
                  <a:cubicBezTo>
                    <a:pt x="4639" y="2671"/>
                    <a:pt x="4589" y="2676"/>
                    <a:pt x="4538" y="2685"/>
                  </a:cubicBezTo>
                  <a:lnTo>
                    <a:pt x="3415" y="2889"/>
                  </a:lnTo>
                  <a:cubicBezTo>
                    <a:pt x="3287" y="2913"/>
                    <a:pt x="3178" y="2993"/>
                    <a:pt x="3115" y="3105"/>
                  </a:cubicBezTo>
                  <a:cubicBezTo>
                    <a:pt x="3072" y="3186"/>
                    <a:pt x="3056" y="3274"/>
                    <a:pt x="3066" y="3360"/>
                  </a:cubicBezTo>
                  <a:cubicBezTo>
                    <a:pt x="3007" y="3361"/>
                    <a:pt x="2949" y="3361"/>
                    <a:pt x="2891" y="3361"/>
                  </a:cubicBezTo>
                  <a:cubicBezTo>
                    <a:pt x="2716" y="3361"/>
                    <a:pt x="2544" y="3357"/>
                    <a:pt x="2377" y="3347"/>
                  </a:cubicBezTo>
                  <a:cubicBezTo>
                    <a:pt x="2469" y="3183"/>
                    <a:pt x="2509" y="3030"/>
                    <a:pt x="2525" y="2916"/>
                  </a:cubicBezTo>
                  <a:cubicBezTo>
                    <a:pt x="2537" y="2838"/>
                    <a:pt x="2508" y="2760"/>
                    <a:pt x="2448" y="2708"/>
                  </a:cubicBezTo>
                  <a:cubicBezTo>
                    <a:pt x="2406" y="2671"/>
                    <a:pt x="2352" y="2651"/>
                    <a:pt x="2298" y="2651"/>
                  </a:cubicBezTo>
                  <a:cubicBezTo>
                    <a:pt x="2276" y="2651"/>
                    <a:pt x="2254" y="2655"/>
                    <a:pt x="2232" y="2661"/>
                  </a:cubicBezTo>
                  <a:cubicBezTo>
                    <a:pt x="1590" y="2851"/>
                    <a:pt x="917" y="2890"/>
                    <a:pt x="567" y="2899"/>
                  </a:cubicBezTo>
                  <a:cubicBezTo>
                    <a:pt x="465" y="2847"/>
                    <a:pt x="365" y="2790"/>
                    <a:pt x="271" y="2729"/>
                  </a:cubicBezTo>
                  <a:cubicBezTo>
                    <a:pt x="244" y="2711"/>
                    <a:pt x="214" y="2703"/>
                    <a:pt x="185" y="2703"/>
                  </a:cubicBezTo>
                  <a:cubicBezTo>
                    <a:pt x="131" y="2703"/>
                    <a:pt x="79" y="2730"/>
                    <a:pt x="48" y="2779"/>
                  </a:cubicBezTo>
                  <a:cubicBezTo>
                    <a:pt x="0" y="2853"/>
                    <a:pt x="22" y="2953"/>
                    <a:pt x="99" y="3000"/>
                  </a:cubicBezTo>
                  <a:cubicBezTo>
                    <a:pt x="689" y="3373"/>
                    <a:pt x="1320" y="3569"/>
                    <a:pt x="2067" y="3646"/>
                  </a:cubicBezTo>
                  <a:lnTo>
                    <a:pt x="2072" y="3646"/>
                  </a:lnTo>
                  <a:lnTo>
                    <a:pt x="2118" y="3650"/>
                  </a:lnTo>
                  <a:cubicBezTo>
                    <a:pt x="2363" y="3672"/>
                    <a:pt x="2622" y="3683"/>
                    <a:pt x="2879" y="3683"/>
                  </a:cubicBezTo>
                  <a:cubicBezTo>
                    <a:pt x="2987" y="3683"/>
                    <a:pt x="3095" y="3681"/>
                    <a:pt x="3202" y="3677"/>
                  </a:cubicBezTo>
                  <a:cubicBezTo>
                    <a:pt x="3484" y="4149"/>
                    <a:pt x="4176" y="4754"/>
                    <a:pt x="5865" y="4761"/>
                  </a:cubicBezTo>
                  <a:lnTo>
                    <a:pt x="5867" y="4761"/>
                  </a:lnTo>
                  <a:cubicBezTo>
                    <a:pt x="6006" y="4761"/>
                    <a:pt x="6128" y="4681"/>
                    <a:pt x="6183" y="4554"/>
                  </a:cubicBezTo>
                  <a:cubicBezTo>
                    <a:pt x="6239" y="4425"/>
                    <a:pt x="6214" y="4283"/>
                    <a:pt x="6119" y="4180"/>
                  </a:cubicBezTo>
                  <a:cubicBezTo>
                    <a:pt x="5944" y="3994"/>
                    <a:pt x="5712" y="3705"/>
                    <a:pt x="5544" y="3349"/>
                  </a:cubicBezTo>
                  <a:cubicBezTo>
                    <a:pt x="6577" y="3104"/>
                    <a:pt x="7424" y="2776"/>
                    <a:pt x="7902" y="2536"/>
                  </a:cubicBezTo>
                  <a:cubicBezTo>
                    <a:pt x="8045" y="2837"/>
                    <a:pt x="8419" y="3443"/>
                    <a:pt x="9150" y="3620"/>
                  </a:cubicBezTo>
                  <a:cubicBezTo>
                    <a:pt x="9171" y="3625"/>
                    <a:pt x="9192" y="3627"/>
                    <a:pt x="9213" y="3627"/>
                  </a:cubicBezTo>
                  <a:cubicBezTo>
                    <a:pt x="9283" y="3627"/>
                    <a:pt x="9353" y="3600"/>
                    <a:pt x="9405" y="3549"/>
                  </a:cubicBezTo>
                  <a:cubicBezTo>
                    <a:pt x="9470" y="3484"/>
                    <a:pt x="9500" y="3390"/>
                    <a:pt x="9479" y="3297"/>
                  </a:cubicBezTo>
                  <a:cubicBezTo>
                    <a:pt x="9374" y="2826"/>
                    <a:pt x="9090" y="1226"/>
                    <a:pt x="9794" y="449"/>
                  </a:cubicBezTo>
                  <a:cubicBezTo>
                    <a:pt x="9869" y="371"/>
                    <a:pt x="9886" y="254"/>
                    <a:pt x="9838" y="155"/>
                  </a:cubicBezTo>
                  <a:cubicBezTo>
                    <a:pt x="9791" y="61"/>
                    <a:pt x="9698" y="1"/>
                    <a:pt x="9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086;p83">
              <a:extLst>
                <a:ext uri="{FF2B5EF4-FFF2-40B4-BE49-F238E27FC236}">
                  <a16:creationId xmlns:a16="http://schemas.microsoft.com/office/drawing/2014/main" id="{8C120EE3-EA1C-520B-94BA-A5F754E163F0}"/>
                </a:ext>
              </a:extLst>
            </p:cNvPr>
            <p:cNvSpPr/>
            <p:nvPr/>
          </p:nvSpPr>
          <p:spPr>
            <a:xfrm>
              <a:off x="5204750" y="472600"/>
              <a:ext cx="191125" cy="103950"/>
            </a:xfrm>
            <a:custGeom>
              <a:avLst/>
              <a:gdLst/>
              <a:ahLst/>
              <a:cxnLst/>
              <a:rect l="l" t="t" r="r" b="b"/>
              <a:pathLst>
                <a:path w="7645" h="4158" extrusionOk="0">
                  <a:moveTo>
                    <a:pt x="5941" y="359"/>
                  </a:moveTo>
                  <a:lnTo>
                    <a:pt x="5941" y="359"/>
                  </a:lnTo>
                  <a:cubicBezTo>
                    <a:pt x="5824" y="722"/>
                    <a:pt x="5625" y="1410"/>
                    <a:pt x="5589" y="1999"/>
                  </a:cubicBezTo>
                  <a:cubicBezTo>
                    <a:pt x="5275" y="1971"/>
                    <a:pt x="4967" y="1957"/>
                    <a:pt x="4666" y="1957"/>
                  </a:cubicBezTo>
                  <a:cubicBezTo>
                    <a:pt x="4454" y="1957"/>
                    <a:pt x="4246" y="1964"/>
                    <a:pt x="4041" y="1979"/>
                  </a:cubicBezTo>
                  <a:cubicBezTo>
                    <a:pt x="3835" y="1993"/>
                    <a:pt x="3638" y="2011"/>
                    <a:pt x="3448" y="2034"/>
                  </a:cubicBezTo>
                  <a:cubicBezTo>
                    <a:pt x="3770" y="1486"/>
                    <a:pt x="4496" y="616"/>
                    <a:pt x="5941" y="359"/>
                  </a:cubicBezTo>
                  <a:close/>
                  <a:moveTo>
                    <a:pt x="6179" y="0"/>
                  </a:moveTo>
                  <a:cubicBezTo>
                    <a:pt x="6173" y="0"/>
                    <a:pt x="6167" y="1"/>
                    <a:pt x="6161" y="1"/>
                  </a:cubicBezTo>
                  <a:cubicBezTo>
                    <a:pt x="4194" y="237"/>
                    <a:pt x="3345" y="1502"/>
                    <a:pt x="3055" y="2083"/>
                  </a:cubicBezTo>
                  <a:cubicBezTo>
                    <a:pt x="1542" y="2297"/>
                    <a:pt x="587" y="2697"/>
                    <a:pt x="209" y="2882"/>
                  </a:cubicBezTo>
                  <a:cubicBezTo>
                    <a:pt x="122" y="2924"/>
                    <a:pt x="59" y="2997"/>
                    <a:pt x="31" y="3089"/>
                  </a:cubicBezTo>
                  <a:cubicBezTo>
                    <a:pt x="0" y="3179"/>
                    <a:pt x="10" y="3277"/>
                    <a:pt x="54" y="3361"/>
                  </a:cubicBezTo>
                  <a:cubicBezTo>
                    <a:pt x="149" y="3543"/>
                    <a:pt x="324" y="3820"/>
                    <a:pt x="610" y="4110"/>
                  </a:cubicBezTo>
                  <a:cubicBezTo>
                    <a:pt x="641" y="4142"/>
                    <a:pt x="683" y="4158"/>
                    <a:pt x="724" y="4158"/>
                  </a:cubicBezTo>
                  <a:cubicBezTo>
                    <a:pt x="765" y="4158"/>
                    <a:pt x="805" y="4142"/>
                    <a:pt x="836" y="4111"/>
                  </a:cubicBezTo>
                  <a:cubicBezTo>
                    <a:pt x="899" y="4049"/>
                    <a:pt x="900" y="3946"/>
                    <a:pt x="837" y="3884"/>
                  </a:cubicBezTo>
                  <a:cubicBezTo>
                    <a:pt x="578" y="3621"/>
                    <a:pt x="422" y="3373"/>
                    <a:pt x="337" y="3210"/>
                  </a:cubicBezTo>
                  <a:cubicBezTo>
                    <a:pt x="332" y="3200"/>
                    <a:pt x="333" y="3193"/>
                    <a:pt x="334" y="3188"/>
                  </a:cubicBezTo>
                  <a:cubicBezTo>
                    <a:pt x="335" y="3183"/>
                    <a:pt x="339" y="3176"/>
                    <a:pt x="349" y="3171"/>
                  </a:cubicBezTo>
                  <a:cubicBezTo>
                    <a:pt x="788" y="2957"/>
                    <a:pt x="2029" y="2442"/>
                    <a:pt x="4063" y="2298"/>
                  </a:cubicBezTo>
                  <a:cubicBezTo>
                    <a:pt x="4264" y="2284"/>
                    <a:pt x="4468" y="2276"/>
                    <a:pt x="4676" y="2276"/>
                  </a:cubicBezTo>
                  <a:cubicBezTo>
                    <a:pt x="5537" y="2276"/>
                    <a:pt x="6459" y="2398"/>
                    <a:pt x="7428" y="2640"/>
                  </a:cubicBezTo>
                  <a:cubicBezTo>
                    <a:pt x="7441" y="2643"/>
                    <a:pt x="7454" y="2645"/>
                    <a:pt x="7466" y="2645"/>
                  </a:cubicBezTo>
                  <a:cubicBezTo>
                    <a:pt x="7539" y="2645"/>
                    <a:pt x="7605" y="2596"/>
                    <a:pt x="7623" y="2522"/>
                  </a:cubicBezTo>
                  <a:cubicBezTo>
                    <a:pt x="7644" y="2437"/>
                    <a:pt x="7592" y="2349"/>
                    <a:pt x="7507" y="2328"/>
                  </a:cubicBezTo>
                  <a:cubicBezTo>
                    <a:pt x="6960" y="2192"/>
                    <a:pt x="6427" y="2093"/>
                    <a:pt x="5910" y="2032"/>
                  </a:cubicBezTo>
                  <a:cubicBezTo>
                    <a:pt x="5954" y="1251"/>
                    <a:pt x="6325" y="227"/>
                    <a:pt x="6330" y="216"/>
                  </a:cubicBezTo>
                  <a:cubicBezTo>
                    <a:pt x="6349" y="164"/>
                    <a:pt x="6340" y="106"/>
                    <a:pt x="6306" y="62"/>
                  </a:cubicBezTo>
                  <a:cubicBezTo>
                    <a:pt x="6274" y="22"/>
                    <a:pt x="6227" y="0"/>
                    <a:pt x="6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087;p83">
              <a:extLst>
                <a:ext uri="{FF2B5EF4-FFF2-40B4-BE49-F238E27FC236}">
                  <a16:creationId xmlns:a16="http://schemas.microsoft.com/office/drawing/2014/main" id="{8D1B6329-39D2-D44D-A14B-A675EF37C0D3}"/>
                </a:ext>
              </a:extLst>
            </p:cNvPr>
            <p:cNvSpPr/>
            <p:nvPr/>
          </p:nvSpPr>
          <p:spPr>
            <a:xfrm>
              <a:off x="5293950" y="536475"/>
              <a:ext cx="16150" cy="34700"/>
            </a:xfrm>
            <a:custGeom>
              <a:avLst/>
              <a:gdLst/>
              <a:ahLst/>
              <a:cxnLst/>
              <a:rect l="l" t="t" r="r" b="b"/>
              <a:pathLst>
                <a:path w="646" h="1388" extrusionOk="0">
                  <a:moveTo>
                    <a:pt x="183" y="0"/>
                  </a:moveTo>
                  <a:cubicBezTo>
                    <a:pt x="154" y="0"/>
                    <a:pt x="125" y="8"/>
                    <a:pt x="99" y="25"/>
                  </a:cubicBezTo>
                  <a:cubicBezTo>
                    <a:pt x="23" y="71"/>
                    <a:pt x="1" y="173"/>
                    <a:pt x="48" y="247"/>
                  </a:cubicBezTo>
                  <a:cubicBezTo>
                    <a:pt x="51" y="251"/>
                    <a:pt x="286" y="634"/>
                    <a:pt x="70" y="1165"/>
                  </a:cubicBezTo>
                  <a:cubicBezTo>
                    <a:pt x="37" y="1249"/>
                    <a:pt x="77" y="1343"/>
                    <a:pt x="158" y="1376"/>
                  </a:cubicBezTo>
                  <a:cubicBezTo>
                    <a:pt x="178" y="1384"/>
                    <a:pt x="199" y="1388"/>
                    <a:pt x="219" y="1388"/>
                  </a:cubicBezTo>
                  <a:cubicBezTo>
                    <a:pt x="282" y="1388"/>
                    <a:pt x="343" y="1350"/>
                    <a:pt x="369" y="1287"/>
                  </a:cubicBezTo>
                  <a:cubicBezTo>
                    <a:pt x="646" y="604"/>
                    <a:pt x="334" y="98"/>
                    <a:pt x="320" y="76"/>
                  </a:cubicBezTo>
                  <a:cubicBezTo>
                    <a:pt x="290" y="27"/>
                    <a:pt x="237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088;p83">
              <a:extLst>
                <a:ext uri="{FF2B5EF4-FFF2-40B4-BE49-F238E27FC236}">
                  <a16:creationId xmlns:a16="http://schemas.microsoft.com/office/drawing/2014/main" id="{AA1B84E8-CACE-496A-8081-316CEA17394F}"/>
                </a:ext>
              </a:extLst>
            </p:cNvPr>
            <p:cNvSpPr/>
            <p:nvPr/>
          </p:nvSpPr>
          <p:spPr>
            <a:xfrm>
              <a:off x="5279575" y="539550"/>
              <a:ext cx="14500" cy="28550"/>
            </a:xfrm>
            <a:custGeom>
              <a:avLst/>
              <a:gdLst/>
              <a:ahLst/>
              <a:cxnLst/>
              <a:rect l="l" t="t" r="r" b="b"/>
              <a:pathLst>
                <a:path w="580" h="1142" extrusionOk="0">
                  <a:moveTo>
                    <a:pt x="184" y="0"/>
                  </a:moveTo>
                  <a:cubicBezTo>
                    <a:pt x="155" y="0"/>
                    <a:pt x="125" y="8"/>
                    <a:pt x="99" y="25"/>
                  </a:cubicBezTo>
                  <a:cubicBezTo>
                    <a:pt x="23" y="72"/>
                    <a:pt x="1" y="171"/>
                    <a:pt x="48" y="246"/>
                  </a:cubicBezTo>
                  <a:cubicBezTo>
                    <a:pt x="54" y="258"/>
                    <a:pt x="219" y="536"/>
                    <a:pt x="63" y="919"/>
                  </a:cubicBezTo>
                  <a:cubicBezTo>
                    <a:pt x="29" y="1001"/>
                    <a:pt x="69" y="1095"/>
                    <a:pt x="151" y="1130"/>
                  </a:cubicBezTo>
                  <a:cubicBezTo>
                    <a:pt x="171" y="1137"/>
                    <a:pt x="191" y="1141"/>
                    <a:pt x="211" y="1141"/>
                  </a:cubicBezTo>
                  <a:cubicBezTo>
                    <a:pt x="274" y="1141"/>
                    <a:pt x="335" y="1104"/>
                    <a:pt x="361" y="1041"/>
                  </a:cubicBezTo>
                  <a:cubicBezTo>
                    <a:pt x="580" y="498"/>
                    <a:pt x="331" y="92"/>
                    <a:pt x="320" y="76"/>
                  </a:cubicBezTo>
                  <a:cubicBezTo>
                    <a:pt x="290" y="27"/>
                    <a:pt x="237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089;p83">
              <a:extLst>
                <a:ext uri="{FF2B5EF4-FFF2-40B4-BE49-F238E27FC236}">
                  <a16:creationId xmlns:a16="http://schemas.microsoft.com/office/drawing/2014/main" id="{EB630DC7-1D18-B7B7-E019-AB2160EC16E9}"/>
                </a:ext>
              </a:extLst>
            </p:cNvPr>
            <p:cNvSpPr/>
            <p:nvPr/>
          </p:nvSpPr>
          <p:spPr>
            <a:xfrm>
              <a:off x="5308400" y="535525"/>
              <a:ext cx="16650" cy="36650"/>
            </a:xfrm>
            <a:custGeom>
              <a:avLst/>
              <a:gdLst/>
              <a:ahLst/>
              <a:cxnLst/>
              <a:rect l="l" t="t" r="r" b="b"/>
              <a:pathLst>
                <a:path w="666" h="1466" extrusionOk="0">
                  <a:moveTo>
                    <a:pt x="184" y="0"/>
                  </a:moveTo>
                  <a:cubicBezTo>
                    <a:pt x="155" y="0"/>
                    <a:pt x="125" y="8"/>
                    <a:pt x="99" y="25"/>
                  </a:cubicBezTo>
                  <a:cubicBezTo>
                    <a:pt x="23" y="72"/>
                    <a:pt x="1" y="172"/>
                    <a:pt x="48" y="247"/>
                  </a:cubicBezTo>
                  <a:cubicBezTo>
                    <a:pt x="50" y="250"/>
                    <a:pt x="306" y="668"/>
                    <a:pt x="73" y="1245"/>
                  </a:cubicBezTo>
                  <a:cubicBezTo>
                    <a:pt x="38" y="1327"/>
                    <a:pt x="79" y="1421"/>
                    <a:pt x="162" y="1454"/>
                  </a:cubicBezTo>
                  <a:cubicBezTo>
                    <a:pt x="181" y="1462"/>
                    <a:pt x="201" y="1466"/>
                    <a:pt x="221" y="1466"/>
                  </a:cubicBezTo>
                  <a:cubicBezTo>
                    <a:pt x="284" y="1466"/>
                    <a:pt x="345" y="1429"/>
                    <a:pt x="371" y="1366"/>
                  </a:cubicBezTo>
                  <a:cubicBezTo>
                    <a:pt x="665" y="638"/>
                    <a:pt x="335" y="98"/>
                    <a:pt x="320" y="76"/>
                  </a:cubicBezTo>
                  <a:cubicBezTo>
                    <a:pt x="290" y="27"/>
                    <a:pt x="237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090;p83">
              <a:extLst>
                <a:ext uri="{FF2B5EF4-FFF2-40B4-BE49-F238E27FC236}">
                  <a16:creationId xmlns:a16="http://schemas.microsoft.com/office/drawing/2014/main" id="{72455F05-FDF2-2078-6159-D9F6085FA9F6}"/>
                </a:ext>
              </a:extLst>
            </p:cNvPr>
            <p:cNvSpPr/>
            <p:nvPr/>
          </p:nvSpPr>
          <p:spPr>
            <a:xfrm>
              <a:off x="5248775" y="547700"/>
              <a:ext cx="14250" cy="8500"/>
            </a:xfrm>
            <a:custGeom>
              <a:avLst/>
              <a:gdLst/>
              <a:ahLst/>
              <a:cxnLst/>
              <a:rect l="l" t="t" r="r" b="b"/>
              <a:pathLst>
                <a:path w="570" h="340" extrusionOk="0">
                  <a:moveTo>
                    <a:pt x="399" y="1"/>
                  </a:moveTo>
                  <a:cubicBezTo>
                    <a:pt x="394" y="1"/>
                    <a:pt x="389" y="1"/>
                    <a:pt x="384" y="1"/>
                  </a:cubicBezTo>
                  <a:lnTo>
                    <a:pt x="207" y="18"/>
                  </a:lnTo>
                  <a:cubicBezTo>
                    <a:pt x="1" y="47"/>
                    <a:pt x="27" y="340"/>
                    <a:pt x="228" y="340"/>
                  </a:cubicBezTo>
                  <a:cubicBezTo>
                    <a:pt x="232" y="340"/>
                    <a:pt x="236" y="340"/>
                    <a:pt x="241" y="339"/>
                  </a:cubicBezTo>
                  <a:lnTo>
                    <a:pt x="416" y="322"/>
                  </a:lnTo>
                  <a:cubicBezTo>
                    <a:pt x="505" y="313"/>
                    <a:pt x="569" y="235"/>
                    <a:pt x="560" y="146"/>
                  </a:cubicBezTo>
                  <a:cubicBezTo>
                    <a:pt x="551" y="63"/>
                    <a:pt x="481" y="1"/>
                    <a:pt x="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36095;p83">
            <a:extLst>
              <a:ext uri="{FF2B5EF4-FFF2-40B4-BE49-F238E27FC236}">
                <a16:creationId xmlns:a16="http://schemas.microsoft.com/office/drawing/2014/main" id="{55E28B55-B9BA-0EBA-C5ED-264EC5437C08}"/>
              </a:ext>
            </a:extLst>
          </p:cNvPr>
          <p:cNvGrpSpPr/>
          <p:nvPr/>
        </p:nvGrpSpPr>
        <p:grpSpPr>
          <a:xfrm>
            <a:off x="965855" y="420244"/>
            <a:ext cx="1519982" cy="943259"/>
            <a:chOff x="4329075" y="465500"/>
            <a:chExt cx="279500" cy="173450"/>
          </a:xfrm>
        </p:grpSpPr>
        <p:sp>
          <p:nvSpPr>
            <p:cNvPr id="17" name="Google Shape;36096;p83">
              <a:extLst>
                <a:ext uri="{FF2B5EF4-FFF2-40B4-BE49-F238E27FC236}">
                  <a16:creationId xmlns:a16="http://schemas.microsoft.com/office/drawing/2014/main" id="{D1EB8BD5-01BA-B787-1514-C54B0167A0BA}"/>
                </a:ext>
              </a:extLst>
            </p:cNvPr>
            <p:cNvSpPr/>
            <p:nvPr/>
          </p:nvSpPr>
          <p:spPr>
            <a:xfrm>
              <a:off x="4329075" y="465500"/>
              <a:ext cx="279500" cy="173450"/>
            </a:xfrm>
            <a:custGeom>
              <a:avLst/>
              <a:gdLst/>
              <a:ahLst/>
              <a:cxnLst/>
              <a:rect l="l" t="t" r="r" b="b"/>
              <a:pathLst>
                <a:path w="11180" h="6938" extrusionOk="0">
                  <a:moveTo>
                    <a:pt x="7757" y="436"/>
                  </a:moveTo>
                  <a:cubicBezTo>
                    <a:pt x="7986" y="474"/>
                    <a:pt x="8197" y="523"/>
                    <a:pt x="8388" y="572"/>
                  </a:cubicBezTo>
                  <a:cubicBezTo>
                    <a:pt x="7982" y="910"/>
                    <a:pt x="7720" y="1261"/>
                    <a:pt x="7600" y="1438"/>
                  </a:cubicBezTo>
                  <a:lnTo>
                    <a:pt x="7495" y="1356"/>
                  </a:lnTo>
                  <a:cubicBezTo>
                    <a:pt x="7352" y="1249"/>
                    <a:pt x="7205" y="1151"/>
                    <a:pt x="7054" y="1064"/>
                  </a:cubicBezTo>
                  <a:cubicBezTo>
                    <a:pt x="7147" y="932"/>
                    <a:pt x="7357" y="686"/>
                    <a:pt x="7757" y="436"/>
                  </a:cubicBezTo>
                  <a:close/>
                  <a:moveTo>
                    <a:pt x="8768" y="683"/>
                  </a:moveTo>
                  <a:cubicBezTo>
                    <a:pt x="8990" y="755"/>
                    <a:pt x="9171" y="826"/>
                    <a:pt x="9301" y="881"/>
                  </a:cubicBezTo>
                  <a:cubicBezTo>
                    <a:pt x="9022" y="1076"/>
                    <a:pt x="8605" y="1450"/>
                    <a:pt x="8273" y="2105"/>
                  </a:cubicBezTo>
                  <a:cubicBezTo>
                    <a:pt x="8153" y="1959"/>
                    <a:pt x="8010" y="1803"/>
                    <a:pt x="7846" y="1650"/>
                  </a:cubicBezTo>
                  <a:cubicBezTo>
                    <a:pt x="7952" y="1486"/>
                    <a:pt x="8264" y="1053"/>
                    <a:pt x="8768" y="683"/>
                  </a:cubicBezTo>
                  <a:close/>
                  <a:moveTo>
                    <a:pt x="10225" y="1924"/>
                  </a:moveTo>
                  <a:cubicBezTo>
                    <a:pt x="10310" y="2086"/>
                    <a:pt x="10432" y="2340"/>
                    <a:pt x="10529" y="2632"/>
                  </a:cubicBezTo>
                  <a:cubicBezTo>
                    <a:pt x="10378" y="2753"/>
                    <a:pt x="9866" y="3091"/>
                    <a:pt x="8816" y="3122"/>
                  </a:cubicBezTo>
                  <a:lnTo>
                    <a:pt x="8816" y="3092"/>
                  </a:lnTo>
                  <a:cubicBezTo>
                    <a:pt x="8816" y="3061"/>
                    <a:pt x="8813" y="3030"/>
                    <a:pt x="8810" y="3001"/>
                  </a:cubicBezTo>
                  <a:cubicBezTo>
                    <a:pt x="9139" y="2886"/>
                    <a:pt x="9673" y="2607"/>
                    <a:pt x="10225" y="1924"/>
                  </a:cubicBezTo>
                  <a:close/>
                  <a:moveTo>
                    <a:pt x="10623" y="2961"/>
                  </a:moveTo>
                  <a:cubicBezTo>
                    <a:pt x="10707" y="3305"/>
                    <a:pt x="10711" y="3660"/>
                    <a:pt x="10628" y="4005"/>
                  </a:cubicBezTo>
                  <a:cubicBezTo>
                    <a:pt x="10353" y="3842"/>
                    <a:pt x="9746" y="3555"/>
                    <a:pt x="8816" y="3525"/>
                  </a:cubicBezTo>
                  <a:lnTo>
                    <a:pt x="8816" y="3445"/>
                  </a:lnTo>
                  <a:cubicBezTo>
                    <a:pt x="9787" y="3417"/>
                    <a:pt x="10356" y="3139"/>
                    <a:pt x="10623" y="2961"/>
                  </a:cubicBezTo>
                  <a:close/>
                  <a:moveTo>
                    <a:pt x="8810" y="3846"/>
                  </a:moveTo>
                  <a:cubicBezTo>
                    <a:pt x="9775" y="3880"/>
                    <a:pt x="10364" y="4214"/>
                    <a:pt x="10540" y="4328"/>
                  </a:cubicBezTo>
                  <a:cubicBezTo>
                    <a:pt x="10440" y="4632"/>
                    <a:pt x="10313" y="4897"/>
                    <a:pt x="10225" y="5064"/>
                  </a:cubicBezTo>
                  <a:cubicBezTo>
                    <a:pt x="9665" y="4370"/>
                    <a:pt x="9124" y="4093"/>
                    <a:pt x="8791" y="3983"/>
                  </a:cubicBezTo>
                  <a:cubicBezTo>
                    <a:pt x="8799" y="3937"/>
                    <a:pt x="8806" y="3891"/>
                    <a:pt x="8810" y="3846"/>
                  </a:cubicBezTo>
                  <a:close/>
                  <a:moveTo>
                    <a:pt x="7944" y="2211"/>
                  </a:moveTo>
                  <a:cubicBezTo>
                    <a:pt x="8214" y="2523"/>
                    <a:pt x="8382" y="2803"/>
                    <a:pt x="8458" y="2946"/>
                  </a:cubicBezTo>
                  <a:cubicBezTo>
                    <a:pt x="8482" y="2990"/>
                    <a:pt x="8494" y="3040"/>
                    <a:pt x="8494" y="3090"/>
                  </a:cubicBezTo>
                  <a:lnTo>
                    <a:pt x="8494" y="3702"/>
                  </a:lnTo>
                  <a:cubicBezTo>
                    <a:pt x="8494" y="4062"/>
                    <a:pt x="8343" y="4403"/>
                    <a:pt x="8081" y="4637"/>
                  </a:cubicBezTo>
                  <a:cubicBezTo>
                    <a:pt x="7837" y="4856"/>
                    <a:pt x="7477" y="5106"/>
                    <a:pt x="6961" y="5318"/>
                  </a:cubicBezTo>
                  <a:cubicBezTo>
                    <a:pt x="7086" y="4652"/>
                    <a:pt x="7325" y="3743"/>
                    <a:pt x="7944" y="2211"/>
                  </a:cubicBezTo>
                  <a:close/>
                  <a:moveTo>
                    <a:pt x="7156" y="1507"/>
                  </a:moveTo>
                  <a:cubicBezTo>
                    <a:pt x="7205" y="1542"/>
                    <a:pt x="7253" y="1577"/>
                    <a:pt x="7302" y="1611"/>
                  </a:cubicBezTo>
                  <a:cubicBezTo>
                    <a:pt x="7449" y="1723"/>
                    <a:pt x="7582" y="1839"/>
                    <a:pt x="7701" y="1955"/>
                  </a:cubicBezTo>
                  <a:cubicBezTo>
                    <a:pt x="7278" y="2987"/>
                    <a:pt x="6825" y="4198"/>
                    <a:pt x="6611" y="5446"/>
                  </a:cubicBezTo>
                  <a:cubicBezTo>
                    <a:pt x="6547" y="5467"/>
                    <a:pt x="6480" y="5488"/>
                    <a:pt x="6411" y="5509"/>
                  </a:cubicBezTo>
                  <a:cubicBezTo>
                    <a:pt x="6490" y="4131"/>
                    <a:pt x="6724" y="2443"/>
                    <a:pt x="7156" y="1507"/>
                  </a:cubicBezTo>
                  <a:close/>
                  <a:moveTo>
                    <a:pt x="6019" y="973"/>
                  </a:moveTo>
                  <a:cubicBezTo>
                    <a:pt x="6321" y="1058"/>
                    <a:pt x="6608" y="1180"/>
                    <a:pt x="6880" y="1335"/>
                  </a:cubicBezTo>
                  <a:cubicBezTo>
                    <a:pt x="6407" y="2331"/>
                    <a:pt x="6159" y="4154"/>
                    <a:pt x="6082" y="5595"/>
                  </a:cubicBezTo>
                  <a:cubicBezTo>
                    <a:pt x="5759" y="5672"/>
                    <a:pt x="5396" y="5732"/>
                    <a:pt x="4989" y="5768"/>
                  </a:cubicBezTo>
                  <a:cubicBezTo>
                    <a:pt x="4909" y="5776"/>
                    <a:pt x="4830" y="5780"/>
                    <a:pt x="4751" y="5784"/>
                  </a:cubicBezTo>
                  <a:cubicBezTo>
                    <a:pt x="4925" y="4372"/>
                    <a:pt x="5374" y="2978"/>
                    <a:pt x="5808" y="1629"/>
                  </a:cubicBezTo>
                  <a:cubicBezTo>
                    <a:pt x="5878" y="1413"/>
                    <a:pt x="5949" y="1192"/>
                    <a:pt x="6019" y="973"/>
                  </a:cubicBezTo>
                  <a:close/>
                  <a:moveTo>
                    <a:pt x="4845" y="814"/>
                  </a:moveTo>
                  <a:cubicBezTo>
                    <a:pt x="5143" y="814"/>
                    <a:pt x="5431" y="842"/>
                    <a:pt x="5707" y="897"/>
                  </a:cubicBezTo>
                  <a:cubicBezTo>
                    <a:pt x="5201" y="2495"/>
                    <a:pt x="4632" y="4104"/>
                    <a:pt x="4427" y="5787"/>
                  </a:cubicBezTo>
                  <a:cubicBezTo>
                    <a:pt x="4360" y="5784"/>
                    <a:pt x="4292" y="5781"/>
                    <a:pt x="4224" y="5775"/>
                  </a:cubicBezTo>
                  <a:cubicBezTo>
                    <a:pt x="3969" y="4986"/>
                    <a:pt x="3897" y="3343"/>
                    <a:pt x="3895" y="3043"/>
                  </a:cubicBezTo>
                  <a:cubicBezTo>
                    <a:pt x="3890" y="2315"/>
                    <a:pt x="3950" y="1584"/>
                    <a:pt x="4074" y="871"/>
                  </a:cubicBezTo>
                  <a:cubicBezTo>
                    <a:pt x="4156" y="859"/>
                    <a:pt x="4238" y="849"/>
                    <a:pt x="4321" y="841"/>
                  </a:cubicBezTo>
                  <a:cubicBezTo>
                    <a:pt x="4499" y="823"/>
                    <a:pt x="4674" y="814"/>
                    <a:pt x="4845" y="814"/>
                  </a:cubicBezTo>
                  <a:close/>
                  <a:moveTo>
                    <a:pt x="8154" y="4997"/>
                  </a:moveTo>
                  <a:cubicBezTo>
                    <a:pt x="8377" y="5378"/>
                    <a:pt x="8693" y="5754"/>
                    <a:pt x="8912" y="5993"/>
                  </a:cubicBezTo>
                  <a:cubicBezTo>
                    <a:pt x="8683" y="6049"/>
                    <a:pt x="8471" y="6093"/>
                    <a:pt x="8272" y="6126"/>
                  </a:cubicBezTo>
                  <a:cubicBezTo>
                    <a:pt x="8022" y="5887"/>
                    <a:pt x="7768" y="5517"/>
                    <a:pt x="7653" y="5337"/>
                  </a:cubicBezTo>
                  <a:cubicBezTo>
                    <a:pt x="7850" y="5225"/>
                    <a:pt x="8015" y="5109"/>
                    <a:pt x="8154" y="4997"/>
                  </a:cubicBezTo>
                  <a:close/>
                  <a:moveTo>
                    <a:pt x="7366" y="5488"/>
                  </a:moveTo>
                  <a:cubicBezTo>
                    <a:pt x="7457" y="5632"/>
                    <a:pt x="7655" y="5925"/>
                    <a:pt x="7878" y="6179"/>
                  </a:cubicBezTo>
                  <a:cubicBezTo>
                    <a:pt x="7696" y="6198"/>
                    <a:pt x="7528" y="6206"/>
                    <a:pt x="7374" y="6206"/>
                  </a:cubicBezTo>
                  <a:cubicBezTo>
                    <a:pt x="6741" y="6206"/>
                    <a:pt x="6336" y="6066"/>
                    <a:pt x="6089" y="5924"/>
                  </a:cubicBezTo>
                  <a:cubicBezTo>
                    <a:pt x="6600" y="5809"/>
                    <a:pt x="7021" y="5655"/>
                    <a:pt x="7366" y="5488"/>
                  </a:cubicBezTo>
                  <a:close/>
                  <a:moveTo>
                    <a:pt x="3391" y="5966"/>
                  </a:moveTo>
                  <a:lnTo>
                    <a:pt x="3391" y="5966"/>
                  </a:lnTo>
                  <a:cubicBezTo>
                    <a:pt x="3778" y="6062"/>
                    <a:pt x="4171" y="6111"/>
                    <a:pt x="4566" y="6111"/>
                  </a:cubicBezTo>
                  <a:cubicBezTo>
                    <a:pt x="4649" y="6111"/>
                    <a:pt x="4733" y="6109"/>
                    <a:pt x="4817" y="6104"/>
                  </a:cubicBezTo>
                  <a:lnTo>
                    <a:pt x="5126" y="6604"/>
                  </a:lnTo>
                  <a:cubicBezTo>
                    <a:pt x="4915" y="6585"/>
                    <a:pt x="4679" y="6557"/>
                    <a:pt x="4678" y="6557"/>
                  </a:cubicBezTo>
                  <a:cubicBezTo>
                    <a:pt x="4067" y="6479"/>
                    <a:pt x="3656" y="6221"/>
                    <a:pt x="3391" y="5966"/>
                  </a:cubicBezTo>
                  <a:close/>
                  <a:moveTo>
                    <a:pt x="6339" y="0"/>
                  </a:moveTo>
                  <a:cubicBezTo>
                    <a:pt x="6337" y="0"/>
                    <a:pt x="6336" y="0"/>
                    <a:pt x="6335" y="0"/>
                  </a:cubicBezTo>
                  <a:cubicBezTo>
                    <a:pt x="4928" y="25"/>
                    <a:pt x="3911" y="516"/>
                    <a:pt x="3749" y="598"/>
                  </a:cubicBezTo>
                  <a:cubicBezTo>
                    <a:pt x="2072" y="860"/>
                    <a:pt x="544" y="2216"/>
                    <a:pt x="32" y="3504"/>
                  </a:cubicBezTo>
                  <a:cubicBezTo>
                    <a:pt x="0" y="3579"/>
                    <a:pt x="12" y="3666"/>
                    <a:pt x="62" y="3731"/>
                  </a:cubicBezTo>
                  <a:cubicBezTo>
                    <a:pt x="156" y="3854"/>
                    <a:pt x="509" y="4292"/>
                    <a:pt x="1075" y="4757"/>
                  </a:cubicBezTo>
                  <a:cubicBezTo>
                    <a:pt x="1105" y="4782"/>
                    <a:pt x="1141" y="4794"/>
                    <a:pt x="1178" y="4794"/>
                  </a:cubicBezTo>
                  <a:cubicBezTo>
                    <a:pt x="1224" y="4794"/>
                    <a:pt x="1270" y="4774"/>
                    <a:pt x="1302" y="4735"/>
                  </a:cubicBezTo>
                  <a:cubicBezTo>
                    <a:pt x="1358" y="4667"/>
                    <a:pt x="1349" y="4565"/>
                    <a:pt x="1279" y="4508"/>
                  </a:cubicBezTo>
                  <a:cubicBezTo>
                    <a:pt x="793" y="4108"/>
                    <a:pt x="474" y="3733"/>
                    <a:pt x="351" y="3577"/>
                  </a:cubicBezTo>
                  <a:cubicBezTo>
                    <a:pt x="850" y="2398"/>
                    <a:pt x="2229" y="1189"/>
                    <a:pt x="3735" y="929"/>
                  </a:cubicBezTo>
                  <a:lnTo>
                    <a:pt x="3735" y="929"/>
                  </a:lnTo>
                  <a:cubicBezTo>
                    <a:pt x="3620" y="1626"/>
                    <a:pt x="3565" y="2337"/>
                    <a:pt x="3570" y="3045"/>
                  </a:cubicBezTo>
                  <a:cubicBezTo>
                    <a:pt x="3570" y="3063"/>
                    <a:pt x="3611" y="4769"/>
                    <a:pt x="3872" y="5733"/>
                  </a:cubicBezTo>
                  <a:cubicBezTo>
                    <a:pt x="3181" y="5624"/>
                    <a:pt x="2500" y="5355"/>
                    <a:pt x="1845" y="4924"/>
                  </a:cubicBezTo>
                  <a:cubicBezTo>
                    <a:pt x="1818" y="4907"/>
                    <a:pt x="1787" y="4898"/>
                    <a:pt x="1757" y="4898"/>
                  </a:cubicBezTo>
                  <a:cubicBezTo>
                    <a:pt x="1704" y="4898"/>
                    <a:pt x="1652" y="4924"/>
                    <a:pt x="1622" y="4971"/>
                  </a:cubicBezTo>
                  <a:cubicBezTo>
                    <a:pt x="1574" y="5045"/>
                    <a:pt x="1595" y="5146"/>
                    <a:pt x="1669" y="5194"/>
                  </a:cubicBezTo>
                  <a:cubicBezTo>
                    <a:pt x="2048" y="5444"/>
                    <a:pt x="2436" y="5642"/>
                    <a:pt x="2829" y="5789"/>
                  </a:cubicBezTo>
                  <a:cubicBezTo>
                    <a:pt x="3064" y="6149"/>
                    <a:pt x="3600" y="6743"/>
                    <a:pt x="4637" y="6875"/>
                  </a:cubicBezTo>
                  <a:cubicBezTo>
                    <a:pt x="4653" y="6876"/>
                    <a:pt x="5014" y="6921"/>
                    <a:pt x="5254" y="6937"/>
                  </a:cubicBezTo>
                  <a:cubicBezTo>
                    <a:pt x="5259" y="6937"/>
                    <a:pt x="5265" y="6938"/>
                    <a:pt x="5270" y="6938"/>
                  </a:cubicBezTo>
                  <a:cubicBezTo>
                    <a:pt x="5356" y="6938"/>
                    <a:pt x="5435" y="6893"/>
                    <a:pt x="5481" y="6818"/>
                  </a:cubicBezTo>
                  <a:cubicBezTo>
                    <a:pt x="5529" y="6739"/>
                    <a:pt x="5528" y="6641"/>
                    <a:pt x="5479" y="6562"/>
                  </a:cubicBezTo>
                  <a:lnTo>
                    <a:pt x="5177" y="6073"/>
                  </a:lnTo>
                  <a:cubicBezTo>
                    <a:pt x="5344" y="6055"/>
                    <a:pt x="5503" y="6033"/>
                    <a:pt x="5655" y="6008"/>
                  </a:cubicBezTo>
                  <a:cubicBezTo>
                    <a:pt x="5834" y="6169"/>
                    <a:pt x="6147" y="6365"/>
                    <a:pt x="6663" y="6464"/>
                  </a:cubicBezTo>
                  <a:cubicBezTo>
                    <a:pt x="6920" y="6508"/>
                    <a:pt x="7165" y="6528"/>
                    <a:pt x="7410" y="6528"/>
                  </a:cubicBezTo>
                  <a:cubicBezTo>
                    <a:pt x="7946" y="6528"/>
                    <a:pt x="8477" y="6431"/>
                    <a:pt x="9105" y="6274"/>
                  </a:cubicBezTo>
                  <a:cubicBezTo>
                    <a:pt x="9193" y="6250"/>
                    <a:pt x="9259" y="6186"/>
                    <a:pt x="9284" y="6099"/>
                  </a:cubicBezTo>
                  <a:cubicBezTo>
                    <a:pt x="9308" y="6013"/>
                    <a:pt x="9287" y="5922"/>
                    <a:pt x="9225" y="5856"/>
                  </a:cubicBezTo>
                  <a:cubicBezTo>
                    <a:pt x="9052" y="5671"/>
                    <a:pt x="8641" y="5214"/>
                    <a:pt x="8399" y="4774"/>
                  </a:cubicBezTo>
                  <a:cubicBezTo>
                    <a:pt x="8529" y="4633"/>
                    <a:pt x="8630" y="4469"/>
                    <a:pt x="8701" y="4292"/>
                  </a:cubicBezTo>
                  <a:cubicBezTo>
                    <a:pt x="9003" y="4393"/>
                    <a:pt x="9496" y="4656"/>
                    <a:pt x="10018" y="5324"/>
                  </a:cubicBezTo>
                  <a:cubicBezTo>
                    <a:pt x="10070" y="5390"/>
                    <a:pt x="10148" y="5428"/>
                    <a:pt x="10231" y="5428"/>
                  </a:cubicBezTo>
                  <a:cubicBezTo>
                    <a:pt x="10237" y="5428"/>
                    <a:pt x="10245" y="5428"/>
                    <a:pt x="10252" y="5426"/>
                  </a:cubicBezTo>
                  <a:cubicBezTo>
                    <a:pt x="10341" y="5419"/>
                    <a:pt x="10423" y="5368"/>
                    <a:pt x="10467" y="5288"/>
                  </a:cubicBezTo>
                  <a:cubicBezTo>
                    <a:pt x="11179" y="4015"/>
                    <a:pt x="11178" y="2970"/>
                    <a:pt x="10469" y="1699"/>
                  </a:cubicBezTo>
                  <a:cubicBezTo>
                    <a:pt x="10424" y="1620"/>
                    <a:pt x="10345" y="1568"/>
                    <a:pt x="10253" y="1561"/>
                  </a:cubicBezTo>
                  <a:cubicBezTo>
                    <a:pt x="10245" y="1561"/>
                    <a:pt x="10238" y="1560"/>
                    <a:pt x="10231" y="1560"/>
                  </a:cubicBezTo>
                  <a:cubicBezTo>
                    <a:pt x="10148" y="1560"/>
                    <a:pt x="10070" y="1598"/>
                    <a:pt x="10018" y="1664"/>
                  </a:cubicBezTo>
                  <a:cubicBezTo>
                    <a:pt x="9488" y="2344"/>
                    <a:pt x="8985" y="2602"/>
                    <a:pt x="8688" y="2700"/>
                  </a:cubicBezTo>
                  <a:cubicBezTo>
                    <a:pt x="8640" y="2616"/>
                    <a:pt x="8575" y="2512"/>
                    <a:pt x="8493" y="2393"/>
                  </a:cubicBezTo>
                  <a:cubicBezTo>
                    <a:pt x="8844" y="1624"/>
                    <a:pt x="9321" y="1244"/>
                    <a:pt x="9578" y="1085"/>
                  </a:cubicBezTo>
                  <a:cubicBezTo>
                    <a:pt x="9657" y="1035"/>
                    <a:pt x="9703" y="948"/>
                    <a:pt x="9697" y="854"/>
                  </a:cubicBezTo>
                  <a:cubicBezTo>
                    <a:pt x="9691" y="760"/>
                    <a:pt x="9634" y="678"/>
                    <a:pt x="9548" y="639"/>
                  </a:cubicBezTo>
                  <a:cubicBezTo>
                    <a:pt x="9223" y="489"/>
                    <a:pt x="8335" y="130"/>
                    <a:pt x="7119" y="29"/>
                  </a:cubicBezTo>
                  <a:cubicBezTo>
                    <a:pt x="7114" y="28"/>
                    <a:pt x="7109" y="28"/>
                    <a:pt x="7104" y="28"/>
                  </a:cubicBezTo>
                  <a:cubicBezTo>
                    <a:pt x="7022" y="28"/>
                    <a:pt x="6952" y="92"/>
                    <a:pt x="6945" y="176"/>
                  </a:cubicBezTo>
                  <a:cubicBezTo>
                    <a:pt x="6938" y="264"/>
                    <a:pt x="7005" y="343"/>
                    <a:pt x="7093" y="349"/>
                  </a:cubicBezTo>
                  <a:cubicBezTo>
                    <a:pt x="7159" y="354"/>
                    <a:pt x="7226" y="360"/>
                    <a:pt x="7289" y="369"/>
                  </a:cubicBezTo>
                  <a:cubicBezTo>
                    <a:pt x="7006" y="590"/>
                    <a:pt x="6845" y="792"/>
                    <a:pt x="6766" y="911"/>
                  </a:cubicBezTo>
                  <a:cubicBezTo>
                    <a:pt x="6228" y="655"/>
                    <a:pt x="5641" y="515"/>
                    <a:pt x="5010" y="494"/>
                  </a:cubicBezTo>
                  <a:cubicBezTo>
                    <a:pt x="5384" y="404"/>
                    <a:pt x="5836" y="332"/>
                    <a:pt x="6342" y="323"/>
                  </a:cubicBezTo>
                  <a:cubicBezTo>
                    <a:pt x="6431" y="322"/>
                    <a:pt x="6501" y="249"/>
                    <a:pt x="6500" y="159"/>
                  </a:cubicBezTo>
                  <a:cubicBezTo>
                    <a:pt x="6499" y="72"/>
                    <a:pt x="6426" y="0"/>
                    <a:pt x="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097;p83">
              <a:extLst>
                <a:ext uri="{FF2B5EF4-FFF2-40B4-BE49-F238E27FC236}">
                  <a16:creationId xmlns:a16="http://schemas.microsoft.com/office/drawing/2014/main" id="{2DF967C1-AA47-2252-FADE-5030F24DD4F0}"/>
                </a:ext>
              </a:extLst>
            </p:cNvPr>
            <p:cNvSpPr/>
            <p:nvPr/>
          </p:nvSpPr>
          <p:spPr>
            <a:xfrm>
              <a:off x="4351875" y="531425"/>
              <a:ext cx="30550" cy="26325"/>
            </a:xfrm>
            <a:custGeom>
              <a:avLst/>
              <a:gdLst/>
              <a:ahLst/>
              <a:cxnLst/>
              <a:rect l="l" t="t" r="r" b="b"/>
              <a:pathLst>
                <a:path w="1222" h="1053" extrusionOk="0">
                  <a:moveTo>
                    <a:pt x="697" y="324"/>
                  </a:moveTo>
                  <a:cubicBezTo>
                    <a:pt x="796" y="324"/>
                    <a:pt x="895" y="392"/>
                    <a:pt x="901" y="527"/>
                  </a:cubicBezTo>
                  <a:cubicBezTo>
                    <a:pt x="900" y="638"/>
                    <a:pt x="809" y="730"/>
                    <a:pt x="696" y="730"/>
                  </a:cubicBezTo>
                  <a:cubicBezTo>
                    <a:pt x="584" y="730"/>
                    <a:pt x="493" y="639"/>
                    <a:pt x="493" y="527"/>
                  </a:cubicBezTo>
                  <a:cubicBezTo>
                    <a:pt x="498" y="392"/>
                    <a:pt x="597" y="324"/>
                    <a:pt x="697" y="324"/>
                  </a:cubicBezTo>
                  <a:close/>
                  <a:moveTo>
                    <a:pt x="696" y="0"/>
                  </a:moveTo>
                  <a:cubicBezTo>
                    <a:pt x="0" y="26"/>
                    <a:pt x="0" y="1027"/>
                    <a:pt x="696" y="1053"/>
                  </a:cubicBezTo>
                  <a:cubicBezTo>
                    <a:pt x="986" y="1053"/>
                    <a:pt x="1222" y="816"/>
                    <a:pt x="1222" y="526"/>
                  </a:cubicBezTo>
                  <a:cubicBezTo>
                    <a:pt x="1222" y="236"/>
                    <a:pt x="986" y="0"/>
                    <a:pt x="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86569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BD987E-58E4-FA32-D555-915CA6A5A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Przestrzeń akcji i obserwacji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D1508122-1D35-822E-2717-80D2D876B1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Przestrzeń obserwacji: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Pierwsza próba – przekazanie mapy (2D </a:t>
            </a:r>
            <a:r>
              <a:rPr lang="pl-PL" dirty="0" err="1"/>
              <a:t>array</a:t>
            </a:r>
            <a:r>
              <a:rPr lang="pl-PL" dirty="0"/>
              <a:t>) widocznej z punktu widzenia agenta gdzie liczba oznaczała co jest na polu, lub -1 oznaczające bycie pola poza wzrokiem agenta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Aktualna próba – jaki obiekt jest widoczny pod konkretnym kątem (1D </a:t>
            </a:r>
            <a:r>
              <a:rPr lang="pl-PL" dirty="0" err="1"/>
              <a:t>array</a:t>
            </a:r>
            <a:r>
              <a:rPr lang="pl-PL" dirty="0"/>
              <a:t>)</a:t>
            </a:r>
          </a:p>
          <a:p>
            <a:pPr marL="482600" indent="-342900">
              <a:buFont typeface="+mj-lt"/>
              <a:buAutoNum type="arabicPeriod"/>
            </a:pPr>
            <a:r>
              <a:rPr lang="pl-PL" dirty="0"/>
              <a:t>Przy obu opcjach: pozycja X oraz Y agenta oraz aktualna zawartość żołądka</a:t>
            </a:r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6E6B6B0E-DDF7-1782-7585-5F0F15332726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pl-PL" dirty="0"/>
              <a:t>Dostępne akcje: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r>
              <a:rPr lang="pl-PL" dirty="0"/>
              <a:t>Spoczynek (-1 food)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r>
              <a:rPr lang="pl-PL" dirty="0"/>
              <a:t>Ruch o 1 kratkę (-2 food)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r>
              <a:rPr lang="pl-PL" dirty="0"/>
              <a:t>Szybki ruch o 2 kratki (-5/6 food)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r>
              <a:rPr lang="pl-PL" dirty="0"/>
              <a:t>Żywienie (ryba roślinami, rekin rybami)</a:t>
            </a:r>
          </a:p>
          <a:p>
            <a:pPr marL="482600" indent="-342900">
              <a:buFont typeface="Arial" panose="020B0604020202020204" pitchFamily="34" charset="0"/>
              <a:buChar char="•"/>
            </a:pPr>
            <a:endParaRPr lang="pl-PL" dirty="0"/>
          </a:p>
          <a:p>
            <a:pPr marL="139700" indent="0"/>
            <a:r>
              <a:rPr lang="pl-PL" dirty="0"/>
              <a:t>W sumie przestrzeń akcji składała się z 10 możliwych akcji</a:t>
            </a:r>
          </a:p>
        </p:txBody>
      </p:sp>
      <p:sp>
        <p:nvSpPr>
          <p:cNvPr id="5" name="Google Shape;35840;p83">
            <a:extLst>
              <a:ext uri="{FF2B5EF4-FFF2-40B4-BE49-F238E27FC236}">
                <a16:creationId xmlns:a16="http://schemas.microsoft.com/office/drawing/2014/main" id="{3BB4BD27-2531-C7BD-8870-1FCC1E3416CF}"/>
              </a:ext>
            </a:extLst>
          </p:cNvPr>
          <p:cNvSpPr/>
          <p:nvPr/>
        </p:nvSpPr>
        <p:spPr>
          <a:xfrm>
            <a:off x="8043754" y="345047"/>
            <a:ext cx="1028934" cy="869912"/>
          </a:xfrm>
          <a:custGeom>
            <a:avLst/>
            <a:gdLst/>
            <a:ahLst/>
            <a:cxnLst/>
            <a:rect l="l" t="t" r="r" b="b"/>
            <a:pathLst>
              <a:path w="10987" h="9289" extrusionOk="0">
                <a:moveTo>
                  <a:pt x="8593" y="322"/>
                </a:moveTo>
                <a:cubicBezTo>
                  <a:pt x="8598" y="322"/>
                  <a:pt x="8603" y="325"/>
                  <a:pt x="8603" y="333"/>
                </a:cubicBezTo>
                <a:lnTo>
                  <a:pt x="8603" y="635"/>
                </a:lnTo>
                <a:cubicBezTo>
                  <a:pt x="8603" y="640"/>
                  <a:pt x="8600" y="646"/>
                  <a:pt x="8593" y="646"/>
                </a:cubicBezTo>
                <a:lnTo>
                  <a:pt x="7648" y="646"/>
                </a:lnTo>
                <a:cubicBezTo>
                  <a:pt x="7641" y="643"/>
                  <a:pt x="7637" y="640"/>
                  <a:pt x="7637" y="635"/>
                </a:cubicBezTo>
                <a:lnTo>
                  <a:pt x="7637" y="333"/>
                </a:lnTo>
                <a:cubicBezTo>
                  <a:pt x="7637" y="327"/>
                  <a:pt x="7641" y="322"/>
                  <a:pt x="7648" y="322"/>
                </a:cubicBezTo>
                <a:close/>
                <a:moveTo>
                  <a:pt x="615" y="3273"/>
                </a:moveTo>
                <a:lnTo>
                  <a:pt x="615" y="4497"/>
                </a:lnTo>
                <a:lnTo>
                  <a:pt x="323" y="4497"/>
                </a:lnTo>
                <a:lnTo>
                  <a:pt x="323" y="3273"/>
                </a:lnTo>
                <a:close/>
                <a:moveTo>
                  <a:pt x="10664" y="3273"/>
                </a:moveTo>
                <a:lnTo>
                  <a:pt x="10664" y="4497"/>
                </a:lnTo>
                <a:lnTo>
                  <a:pt x="10372" y="4497"/>
                </a:lnTo>
                <a:lnTo>
                  <a:pt x="10372" y="3273"/>
                </a:lnTo>
                <a:close/>
                <a:moveTo>
                  <a:pt x="7653" y="2287"/>
                </a:moveTo>
                <a:lnTo>
                  <a:pt x="7653" y="5471"/>
                </a:lnTo>
                <a:lnTo>
                  <a:pt x="6845" y="5305"/>
                </a:lnTo>
                <a:cubicBezTo>
                  <a:pt x="6397" y="5213"/>
                  <a:pt x="5940" y="5166"/>
                  <a:pt x="5484" y="5166"/>
                </a:cubicBezTo>
                <a:cubicBezTo>
                  <a:pt x="5026" y="5166"/>
                  <a:pt x="4568" y="5213"/>
                  <a:pt x="4119" y="5306"/>
                </a:cubicBezTo>
                <a:lnTo>
                  <a:pt x="2514" y="5639"/>
                </a:lnTo>
                <a:cubicBezTo>
                  <a:pt x="2512" y="5639"/>
                  <a:pt x="2510" y="5640"/>
                  <a:pt x="2508" y="5640"/>
                </a:cubicBezTo>
                <a:cubicBezTo>
                  <a:pt x="2461" y="5652"/>
                  <a:pt x="2414" y="5658"/>
                  <a:pt x="2368" y="5658"/>
                </a:cubicBezTo>
                <a:cubicBezTo>
                  <a:pt x="2153" y="5658"/>
                  <a:pt x="1960" y="5538"/>
                  <a:pt x="1839" y="5409"/>
                </a:cubicBezTo>
                <a:cubicBezTo>
                  <a:pt x="1673" y="5231"/>
                  <a:pt x="1581" y="4989"/>
                  <a:pt x="1581" y="4727"/>
                </a:cubicBezTo>
                <a:lnTo>
                  <a:pt x="1581" y="3213"/>
                </a:lnTo>
                <a:cubicBezTo>
                  <a:pt x="1581" y="2703"/>
                  <a:pt x="1938" y="2287"/>
                  <a:pt x="2377" y="2287"/>
                </a:cubicBezTo>
                <a:close/>
                <a:moveTo>
                  <a:pt x="8618" y="2287"/>
                </a:moveTo>
                <a:cubicBezTo>
                  <a:pt x="9054" y="2291"/>
                  <a:pt x="9407" y="2704"/>
                  <a:pt x="9407" y="3213"/>
                </a:cubicBezTo>
                <a:lnTo>
                  <a:pt x="9407" y="4730"/>
                </a:lnTo>
                <a:cubicBezTo>
                  <a:pt x="9407" y="5007"/>
                  <a:pt x="9265" y="5305"/>
                  <a:pt x="9046" y="5490"/>
                </a:cubicBezTo>
                <a:cubicBezTo>
                  <a:pt x="8913" y="5603"/>
                  <a:pt x="8764" y="5661"/>
                  <a:pt x="8618" y="5661"/>
                </a:cubicBezTo>
                <a:lnTo>
                  <a:pt x="8618" y="2287"/>
                </a:lnTo>
                <a:close/>
                <a:moveTo>
                  <a:pt x="8617" y="1643"/>
                </a:moveTo>
                <a:cubicBezTo>
                  <a:pt x="9407" y="1646"/>
                  <a:pt x="10048" y="2348"/>
                  <a:pt x="10048" y="3211"/>
                </a:cubicBezTo>
                <a:lnTo>
                  <a:pt x="10048" y="4728"/>
                </a:lnTo>
                <a:lnTo>
                  <a:pt x="10051" y="4728"/>
                </a:lnTo>
                <a:cubicBezTo>
                  <a:pt x="10051" y="5191"/>
                  <a:pt x="9865" y="5626"/>
                  <a:pt x="9542" y="5924"/>
                </a:cubicBezTo>
                <a:cubicBezTo>
                  <a:pt x="9281" y="6167"/>
                  <a:pt x="8956" y="6298"/>
                  <a:pt x="8618" y="6298"/>
                </a:cubicBezTo>
                <a:lnTo>
                  <a:pt x="8618" y="5980"/>
                </a:lnTo>
                <a:lnTo>
                  <a:pt x="8619" y="5980"/>
                </a:lnTo>
                <a:cubicBezTo>
                  <a:pt x="8841" y="5980"/>
                  <a:pt x="9061" y="5896"/>
                  <a:pt x="9253" y="5734"/>
                </a:cubicBezTo>
                <a:cubicBezTo>
                  <a:pt x="9547" y="5487"/>
                  <a:pt x="9728" y="5102"/>
                  <a:pt x="9728" y="4728"/>
                </a:cubicBezTo>
                <a:lnTo>
                  <a:pt x="9728" y="3211"/>
                </a:lnTo>
                <a:cubicBezTo>
                  <a:pt x="9728" y="2526"/>
                  <a:pt x="9229" y="1969"/>
                  <a:pt x="8617" y="1964"/>
                </a:cubicBezTo>
                <a:lnTo>
                  <a:pt x="8617" y="1643"/>
                </a:lnTo>
                <a:close/>
                <a:moveTo>
                  <a:pt x="8296" y="966"/>
                </a:moveTo>
                <a:lnTo>
                  <a:pt x="8296" y="7332"/>
                </a:lnTo>
                <a:cubicBezTo>
                  <a:pt x="8296" y="7676"/>
                  <a:pt x="8017" y="7956"/>
                  <a:pt x="7673" y="7956"/>
                </a:cubicBezTo>
                <a:lnTo>
                  <a:pt x="5608" y="7956"/>
                </a:lnTo>
                <a:cubicBezTo>
                  <a:pt x="5395" y="7947"/>
                  <a:pt x="5395" y="7642"/>
                  <a:pt x="5608" y="7633"/>
                </a:cubicBezTo>
                <a:lnTo>
                  <a:pt x="7673" y="7633"/>
                </a:lnTo>
                <a:cubicBezTo>
                  <a:pt x="7840" y="7633"/>
                  <a:pt x="7974" y="7498"/>
                  <a:pt x="7974" y="7332"/>
                </a:cubicBezTo>
                <a:lnTo>
                  <a:pt x="7974" y="966"/>
                </a:lnTo>
                <a:close/>
                <a:moveTo>
                  <a:pt x="5505" y="7137"/>
                </a:moveTo>
                <a:cubicBezTo>
                  <a:pt x="5659" y="7137"/>
                  <a:pt x="5815" y="7191"/>
                  <a:pt x="5943" y="7313"/>
                </a:cubicBezTo>
                <a:lnTo>
                  <a:pt x="5608" y="7313"/>
                </a:lnTo>
                <a:cubicBezTo>
                  <a:pt x="4969" y="7337"/>
                  <a:pt x="4969" y="8254"/>
                  <a:pt x="5608" y="8278"/>
                </a:cubicBezTo>
                <a:lnTo>
                  <a:pt x="5943" y="8278"/>
                </a:lnTo>
                <a:cubicBezTo>
                  <a:pt x="5823" y="8389"/>
                  <a:pt x="5664" y="8453"/>
                  <a:pt x="5494" y="8453"/>
                </a:cubicBezTo>
                <a:cubicBezTo>
                  <a:pt x="5132" y="8453"/>
                  <a:pt x="4836" y="8158"/>
                  <a:pt x="4836" y="7795"/>
                </a:cubicBezTo>
                <a:cubicBezTo>
                  <a:pt x="4833" y="7403"/>
                  <a:pt x="5164" y="7137"/>
                  <a:pt x="5505" y="7137"/>
                </a:cubicBezTo>
                <a:close/>
                <a:moveTo>
                  <a:pt x="7648" y="1"/>
                </a:moveTo>
                <a:cubicBezTo>
                  <a:pt x="7465" y="1"/>
                  <a:pt x="7317" y="149"/>
                  <a:pt x="7317" y="331"/>
                </a:cubicBezTo>
                <a:lnTo>
                  <a:pt x="7317" y="634"/>
                </a:lnTo>
                <a:cubicBezTo>
                  <a:pt x="7317" y="817"/>
                  <a:pt x="7465" y="966"/>
                  <a:pt x="7648" y="966"/>
                </a:cubicBezTo>
                <a:lnTo>
                  <a:pt x="7653" y="966"/>
                </a:lnTo>
                <a:lnTo>
                  <a:pt x="7653" y="1321"/>
                </a:lnTo>
                <a:lnTo>
                  <a:pt x="3744" y="1321"/>
                </a:lnTo>
                <a:cubicBezTo>
                  <a:pt x="3531" y="1328"/>
                  <a:pt x="3531" y="1635"/>
                  <a:pt x="3744" y="1643"/>
                </a:cubicBezTo>
                <a:lnTo>
                  <a:pt x="7653" y="1643"/>
                </a:lnTo>
                <a:lnTo>
                  <a:pt x="7653" y="1964"/>
                </a:lnTo>
                <a:lnTo>
                  <a:pt x="2377" y="1964"/>
                </a:lnTo>
                <a:cubicBezTo>
                  <a:pt x="1762" y="1964"/>
                  <a:pt x="1261" y="2525"/>
                  <a:pt x="1261" y="3211"/>
                </a:cubicBezTo>
                <a:lnTo>
                  <a:pt x="1261" y="4726"/>
                </a:lnTo>
                <a:cubicBezTo>
                  <a:pt x="1261" y="5069"/>
                  <a:pt x="1383" y="5389"/>
                  <a:pt x="1605" y="5626"/>
                </a:cubicBezTo>
                <a:cubicBezTo>
                  <a:pt x="1776" y="5808"/>
                  <a:pt x="2054" y="5978"/>
                  <a:pt x="2369" y="5978"/>
                </a:cubicBezTo>
                <a:cubicBezTo>
                  <a:pt x="2439" y="5978"/>
                  <a:pt x="2510" y="5970"/>
                  <a:pt x="2583" y="5952"/>
                </a:cubicBezTo>
                <a:lnTo>
                  <a:pt x="4184" y="5621"/>
                </a:lnTo>
                <a:cubicBezTo>
                  <a:pt x="4612" y="5532"/>
                  <a:pt x="5048" y="5487"/>
                  <a:pt x="5484" y="5487"/>
                </a:cubicBezTo>
                <a:cubicBezTo>
                  <a:pt x="5919" y="5487"/>
                  <a:pt x="6354" y="5531"/>
                  <a:pt x="6782" y="5619"/>
                </a:cubicBezTo>
                <a:lnTo>
                  <a:pt x="7653" y="5799"/>
                </a:lnTo>
                <a:lnTo>
                  <a:pt x="7653" y="6128"/>
                </a:lnTo>
                <a:lnTo>
                  <a:pt x="6716" y="5935"/>
                </a:lnTo>
                <a:cubicBezTo>
                  <a:pt x="6308" y="5851"/>
                  <a:pt x="5897" y="5809"/>
                  <a:pt x="5486" y="5809"/>
                </a:cubicBezTo>
                <a:cubicBezTo>
                  <a:pt x="5072" y="5809"/>
                  <a:pt x="4659" y="5851"/>
                  <a:pt x="4248" y="5937"/>
                </a:cubicBezTo>
                <a:lnTo>
                  <a:pt x="2644" y="6268"/>
                </a:lnTo>
                <a:cubicBezTo>
                  <a:pt x="2553" y="6288"/>
                  <a:pt x="2461" y="6297"/>
                  <a:pt x="2370" y="6297"/>
                </a:cubicBezTo>
                <a:cubicBezTo>
                  <a:pt x="2065" y="6297"/>
                  <a:pt x="1769" y="6190"/>
                  <a:pt x="1517" y="5986"/>
                </a:cubicBezTo>
                <a:cubicBezTo>
                  <a:pt x="1148" y="5686"/>
                  <a:pt x="937" y="5228"/>
                  <a:pt x="937" y="4727"/>
                </a:cubicBezTo>
                <a:lnTo>
                  <a:pt x="937" y="3213"/>
                </a:lnTo>
                <a:cubicBezTo>
                  <a:pt x="937" y="2348"/>
                  <a:pt x="1583" y="1644"/>
                  <a:pt x="2376" y="1644"/>
                </a:cubicBezTo>
                <a:lnTo>
                  <a:pt x="3016" y="1644"/>
                </a:lnTo>
                <a:cubicBezTo>
                  <a:pt x="3229" y="1636"/>
                  <a:pt x="3229" y="1330"/>
                  <a:pt x="3016" y="1322"/>
                </a:cubicBezTo>
                <a:lnTo>
                  <a:pt x="2376" y="1322"/>
                </a:lnTo>
                <a:cubicBezTo>
                  <a:pt x="1487" y="1322"/>
                  <a:pt x="751" y="2032"/>
                  <a:pt x="632" y="2953"/>
                </a:cubicBezTo>
                <a:lnTo>
                  <a:pt x="161" y="2953"/>
                </a:lnTo>
                <a:cubicBezTo>
                  <a:pt x="72" y="2953"/>
                  <a:pt x="1" y="3023"/>
                  <a:pt x="1" y="3112"/>
                </a:cubicBezTo>
                <a:lnTo>
                  <a:pt x="1" y="4656"/>
                </a:lnTo>
                <a:cubicBezTo>
                  <a:pt x="1" y="4745"/>
                  <a:pt x="72" y="4817"/>
                  <a:pt x="161" y="4817"/>
                </a:cubicBezTo>
                <a:lnTo>
                  <a:pt x="618" y="4817"/>
                </a:lnTo>
                <a:cubicBezTo>
                  <a:pt x="640" y="5760"/>
                  <a:pt x="1413" y="6617"/>
                  <a:pt x="2359" y="6617"/>
                </a:cubicBezTo>
                <a:cubicBezTo>
                  <a:pt x="2365" y="6617"/>
                  <a:pt x="2371" y="6617"/>
                  <a:pt x="2377" y="6617"/>
                </a:cubicBezTo>
                <a:cubicBezTo>
                  <a:pt x="2488" y="6617"/>
                  <a:pt x="2601" y="6605"/>
                  <a:pt x="2709" y="6584"/>
                </a:cubicBezTo>
                <a:lnTo>
                  <a:pt x="4314" y="6251"/>
                </a:lnTo>
                <a:cubicBezTo>
                  <a:pt x="4702" y="6170"/>
                  <a:pt x="5093" y="6130"/>
                  <a:pt x="5484" y="6130"/>
                </a:cubicBezTo>
                <a:cubicBezTo>
                  <a:pt x="5874" y="6130"/>
                  <a:pt x="6264" y="6170"/>
                  <a:pt x="6651" y="6250"/>
                </a:cubicBezTo>
                <a:lnTo>
                  <a:pt x="7652" y="6455"/>
                </a:lnTo>
                <a:lnTo>
                  <a:pt x="7652" y="7311"/>
                </a:lnTo>
                <a:lnTo>
                  <a:pt x="7262" y="7311"/>
                </a:lnTo>
                <a:cubicBezTo>
                  <a:pt x="7203" y="6994"/>
                  <a:pt x="7066" y="6767"/>
                  <a:pt x="6835" y="6602"/>
                </a:cubicBezTo>
                <a:cubicBezTo>
                  <a:pt x="6588" y="6402"/>
                  <a:pt x="6052" y="6297"/>
                  <a:pt x="5505" y="6297"/>
                </a:cubicBezTo>
                <a:cubicBezTo>
                  <a:pt x="4864" y="6297"/>
                  <a:pt x="4210" y="6441"/>
                  <a:pt x="3995" y="6741"/>
                </a:cubicBezTo>
                <a:cubicBezTo>
                  <a:pt x="3728" y="7029"/>
                  <a:pt x="3691" y="7418"/>
                  <a:pt x="3691" y="7795"/>
                </a:cubicBezTo>
                <a:cubicBezTo>
                  <a:pt x="3691" y="8188"/>
                  <a:pt x="3906" y="8569"/>
                  <a:pt x="4294" y="8867"/>
                </a:cubicBezTo>
                <a:cubicBezTo>
                  <a:pt x="4659" y="9139"/>
                  <a:pt x="5075" y="9289"/>
                  <a:pt x="5497" y="9289"/>
                </a:cubicBezTo>
                <a:cubicBezTo>
                  <a:pt x="5726" y="9289"/>
                  <a:pt x="5956" y="9245"/>
                  <a:pt x="6182" y="9153"/>
                </a:cubicBezTo>
                <a:cubicBezTo>
                  <a:pt x="6356" y="9078"/>
                  <a:pt x="6286" y="8843"/>
                  <a:pt x="6127" y="8843"/>
                </a:cubicBezTo>
                <a:cubicBezTo>
                  <a:pt x="6107" y="8843"/>
                  <a:pt x="6087" y="8846"/>
                  <a:pt x="6065" y="8854"/>
                </a:cubicBezTo>
                <a:cubicBezTo>
                  <a:pt x="5873" y="8929"/>
                  <a:pt x="5676" y="8969"/>
                  <a:pt x="5494" y="8969"/>
                </a:cubicBezTo>
                <a:cubicBezTo>
                  <a:pt x="4828" y="8969"/>
                  <a:pt x="4012" y="8427"/>
                  <a:pt x="4012" y="7795"/>
                </a:cubicBezTo>
                <a:cubicBezTo>
                  <a:pt x="4012" y="7435"/>
                  <a:pt x="4049" y="7155"/>
                  <a:pt x="4232" y="6960"/>
                </a:cubicBezTo>
                <a:cubicBezTo>
                  <a:pt x="4443" y="6732"/>
                  <a:pt x="4857" y="6621"/>
                  <a:pt x="5494" y="6621"/>
                </a:cubicBezTo>
                <a:cubicBezTo>
                  <a:pt x="6604" y="6621"/>
                  <a:pt x="6856" y="6957"/>
                  <a:pt x="6934" y="7312"/>
                </a:cubicBezTo>
                <a:lnTo>
                  <a:pt x="6348" y="7312"/>
                </a:lnTo>
                <a:cubicBezTo>
                  <a:pt x="6153" y="6971"/>
                  <a:pt x="5830" y="6818"/>
                  <a:pt x="5509" y="6818"/>
                </a:cubicBezTo>
                <a:cubicBezTo>
                  <a:pt x="5011" y="6818"/>
                  <a:pt x="4517" y="7186"/>
                  <a:pt x="4513" y="7795"/>
                </a:cubicBezTo>
                <a:cubicBezTo>
                  <a:pt x="4516" y="8404"/>
                  <a:pt x="5010" y="8772"/>
                  <a:pt x="5508" y="8772"/>
                </a:cubicBezTo>
                <a:cubicBezTo>
                  <a:pt x="5830" y="8772"/>
                  <a:pt x="6153" y="8618"/>
                  <a:pt x="6348" y="8277"/>
                </a:cubicBezTo>
                <a:lnTo>
                  <a:pt x="6818" y="8277"/>
                </a:lnTo>
                <a:cubicBezTo>
                  <a:pt x="6771" y="8348"/>
                  <a:pt x="6714" y="8417"/>
                  <a:pt x="6647" y="8483"/>
                </a:cubicBezTo>
                <a:cubicBezTo>
                  <a:pt x="6583" y="8545"/>
                  <a:pt x="6583" y="8646"/>
                  <a:pt x="6645" y="8709"/>
                </a:cubicBezTo>
                <a:cubicBezTo>
                  <a:pt x="6677" y="8741"/>
                  <a:pt x="6718" y="8757"/>
                  <a:pt x="6760" y="8757"/>
                </a:cubicBezTo>
                <a:cubicBezTo>
                  <a:pt x="6800" y="8757"/>
                  <a:pt x="6840" y="8742"/>
                  <a:pt x="6871" y="8712"/>
                </a:cubicBezTo>
                <a:cubicBezTo>
                  <a:pt x="7009" y="8578"/>
                  <a:pt x="7114" y="8431"/>
                  <a:pt x="7186" y="8276"/>
                </a:cubicBezTo>
                <a:lnTo>
                  <a:pt x="7672" y="8276"/>
                </a:lnTo>
                <a:cubicBezTo>
                  <a:pt x="8193" y="8276"/>
                  <a:pt x="8617" y="7852"/>
                  <a:pt x="8617" y="7331"/>
                </a:cubicBezTo>
                <a:lnTo>
                  <a:pt x="8617" y="6618"/>
                </a:lnTo>
                <a:cubicBezTo>
                  <a:pt x="9036" y="6618"/>
                  <a:pt x="9438" y="6458"/>
                  <a:pt x="9761" y="6159"/>
                </a:cubicBezTo>
                <a:cubicBezTo>
                  <a:pt x="10127" y="5819"/>
                  <a:pt x="10346" y="5334"/>
                  <a:pt x="10369" y="4817"/>
                </a:cubicBezTo>
                <a:lnTo>
                  <a:pt x="10824" y="4817"/>
                </a:lnTo>
                <a:cubicBezTo>
                  <a:pt x="10912" y="4817"/>
                  <a:pt x="10984" y="4745"/>
                  <a:pt x="10984" y="4656"/>
                </a:cubicBezTo>
                <a:lnTo>
                  <a:pt x="10984" y="3112"/>
                </a:lnTo>
                <a:cubicBezTo>
                  <a:pt x="10987" y="3025"/>
                  <a:pt x="10915" y="2950"/>
                  <a:pt x="10826" y="2950"/>
                </a:cubicBezTo>
                <a:lnTo>
                  <a:pt x="10355" y="2950"/>
                </a:lnTo>
                <a:cubicBezTo>
                  <a:pt x="10236" y="2033"/>
                  <a:pt x="9504" y="1323"/>
                  <a:pt x="8618" y="1321"/>
                </a:cubicBezTo>
                <a:lnTo>
                  <a:pt x="8618" y="965"/>
                </a:lnTo>
                <a:cubicBezTo>
                  <a:pt x="8789" y="951"/>
                  <a:pt x="8925" y="808"/>
                  <a:pt x="8925" y="634"/>
                </a:cubicBezTo>
                <a:lnTo>
                  <a:pt x="8925" y="331"/>
                </a:lnTo>
                <a:cubicBezTo>
                  <a:pt x="8925" y="149"/>
                  <a:pt x="8776" y="1"/>
                  <a:pt x="859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5973;p83">
            <a:extLst>
              <a:ext uri="{FF2B5EF4-FFF2-40B4-BE49-F238E27FC236}">
                <a16:creationId xmlns:a16="http://schemas.microsoft.com/office/drawing/2014/main" id="{2662710E-CF05-4A86-B8B5-563DC3BF9288}"/>
              </a:ext>
            </a:extLst>
          </p:cNvPr>
          <p:cNvSpPr/>
          <p:nvPr/>
        </p:nvSpPr>
        <p:spPr>
          <a:xfrm>
            <a:off x="71312" y="304918"/>
            <a:ext cx="1068174" cy="950170"/>
          </a:xfrm>
          <a:custGeom>
            <a:avLst/>
            <a:gdLst/>
            <a:ahLst/>
            <a:cxnLst/>
            <a:rect l="l" t="t" r="r" b="b"/>
            <a:pathLst>
              <a:path w="11406" h="10146" extrusionOk="0">
                <a:moveTo>
                  <a:pt x="8408" y="1326"/>
                </a:moveTo>
                <a:lnTo>
                  <a:pt x="8408" y="1326"/>
                </a:lnTo>
                <a:cubicBezTo>
                  <a:pt x="8519" y="1630"/>
                  <a:pt x="8690" y="2004"/>
                  <a:pt x="8940" y="2317"/>
                </a:cubicBezTo>
                <a:cubicBezTo>
                  <a:pt x="8618" y="2501"/>
                  <a:pt x="8476" y="2797"/>
                  <a:pt x="8415" y="3063"/>
                </a:cubicBezTo>
                <a:cubicBezTo>
                  <a:pt x="8040" y="2620"/>
                  <a:pt x="8244" y="1796"/>
                  <a:pt x="8408" y="1326"/>
                </a:cubicBezTo>
                <a:close/>
                <a:moveTo>
                  <a:pt x="3349" y="1326"/>
                </a:moveTo>
                <a:lnTo>
                  <a:pt x="3349" y="1326"/>
                </a:lnTo>
                <a:cubicBezTo>
                  <a:pt x="3514" y="1796"/>
                  <a:pt x="3718" y="2620"/>
                  <a:pt x="3343" y="3064"/>
                </a:cubicBezTo>
                <a:cubicBezTo>
                  <a:pt x="3282" y="2797"/>
                  <a:pt x="3139" y="2501"/>
                  <a:pt x="2818" y="2317"/>
                </a:cubicBezTo>
                <a:cubicBezTo>
                  <a:pt x="3066" y="2004"/>
                  <a:pt x="3238" y="1630"/>
                  <a:pt x="3349" y="1326"/>
                </a:cubicBezTo>
                <a:close/>
                <a:moveTo>
                  <a:pt x="9807" y="347"/>
                </a:moveTo>
                <a:cubicBezTo>
                  <a:pt x="10212" y="675"/>
                  <a:pt x="11082" y="1545"/>
                  <a:pt x="11082" y="2998"/>
                </a:cubicBezTo>
                <a:cubicBezTo>
                  <a:pt x="11081" y="3649"/>
                  <a:pt x="10831" y="4055"/>
                  <a:pt x="10359" y="4174"/>
                </a:cubicBezTo>
                <a:cubicBezTo>
                  <a:pt x="10260" y="4199"/>
                  <a:pt x="10156" y="4210"/>
                  <a:pt x="10050" y="4210"/>
                </a:cubicBezTo>
                <a:cubicBezTo>
                  <a:pt x="9503" y="4210"/>
                  <a:pt x="8903" y="3907"/>
                  <a:pt x="8705" y="3574"/>
                </a:cubicBezTo>
                <a:cubicBezTo>
                  <a:pt x="8692" y="3437"/>
                  <a:pt x="8665" y="2826"/>
                  <a:pt x="9124" y="2585"/>
                </a:cubicBezTo>
                <a:cubicBezTo>
                  <a:pt x="9546" y="2364"/>
                  <a:pt x="9807" y="1931"/>
                  <a:pt x="9807" y="1456"/>
                </a:cubicBezTo>
                <a:lnTo>
                  <a:pt x="9807" y="347"/>
                </a:lnTo>
                <a:close/>
                <a:moveTo>
                  <a:pt x="6917" y="3996"/>
                </a:moveTo>
                <a:cubicBezTo>
                  <a:pt x="6933" y="3996"/>
                  <a:pt x="6947" y="3999"/>
                  <a:pt x="6959" y="4005"/>
                </a:cubicBezTo>
                <a:cubicBezTo>
                  <a:pt x="7006" y="4029"/>
                  <a:pt x="7021" y="4096"/>
                  <a:pt x="7025" y="4122"/>
                </a:cubicBezTo>
                <a:cubicBezTo>
                  <a:pt x="7033" y="4187"/>
                  <a:pt x="7022" y="4263"/>
                  <a:pt x="6994" y="4336"/>
                </a:cubicBezTo>
                <a:cubicBezTo>
                  <a:pt x="6875" y="4316"/>
                  <a:pt x="6749" y="4299"/>
                  <a:pt x="6619" y="4286"/>
                </a:cubicBezTo>
                <a:cubicBezTo>
                  <a:pt x="6626" y="4262"/>
                  <a:pt x="6637" y="4240"/>
                  <a:pt x="6647" y="4218"/>
                </a:cubicBezTo>
                <a:cubicBezTo>
                  <a:pt x="6719" y="4077"/>
                  <a:pt x="6836" y="3996"/>
                  <a:pt x="6917" y="3996"/>
                </a:cubicBezTo>
                <a:close/>
                <a:moveTo>
                  <a:pt x="4785" y="3997"/>
                </a:moveTo>
                <a:cubicBezTo>
                  <a:pt x="4866" y="3997"/>
                  <a:pt x="4980" y="4078"/>
                  <a:pt x="5051" y="4218"/>
                </a:cubicBezTo>
                <a:cubicBezTo>
                  <a:pt x="5063" y="4243"/>
                  <a:pt x="5074" y="4268"/>
                  <a:pt x="5082" y="4292"/>
                </a:cubicBezTo>
                <a:cubicBezTo>
                  <a:pt x="4954" y="4307"/>
                  <a:pt x="4829" y="4323"/>
                  <a:pt x="4711" y="4345"/>
                </a:cubicBezTo>
                <a:cubicBezTo>
                  <a:pt x="4678" y="4269"/>
                  <a:pt x="4665" y="4190"/>
                  <a:pt x="4675" y="4123"/>
                </a:cubicBezTo>
                <a:cubicBezTo>
                  <a:pt x="4679" y="4096"/>
                  <a:pt x="4694" y="4030"/>
                  <a:pt x="4741" y="4007"/>
                </a:cubicBezTo>
                <a:cubicBezTo>
                  <a:pt x="4754" y="4001"/>
                  <a:pt x="4769" y="3997"/>
                  <a:pt x="4785" y="3997"/>
                </a:cubicBezTo>
                <a:close/>
                <a:moveTo>
                  <a:pt x="2423" y="4405"/>
                </a:moveTo>
                <a:lnTo>
                  <a:pt x="2423" y="4405"/>
                </a:lnTo>
                <a:cubicBezTo>
                  <a:pt x="2543" y="4745"/>
                  <a:pt x="2248" y="5324"/>
                  <a:pt x="1945" y="5325"/>
                </a:cubicBezTo>
                <a:cubicBezTo>
                  <a:pt x="1684" y="5325"/>
                  <a:pt x="1438" y="4903"/>
                  <a:pt x="1438" y="4574"/>
                </a:cubicBezTo>
                <a:cubicBezTo>
                  <a:pt x="1438" y="4553"/>
                  <a:pt x="1440" y="4532"/>
                  <a:pt x="1443" y="4513"/>
                </a:cubicBezTo>
                <a:cubicBezTo>
                  <a:pt x="1531" y="4528"/>
                  <a:pt x="1621" y="4535"/>
                  <a:pt x="1711" y="4535"/>
                </a:cubicBezTo>
                <a:cubicBezTo>
                  <a:pt x="1953" y="4535"/>
                  <a:pt x="2197" y="4485"/>
                  <a:pt x="2423" y="4405"/>
                </a:cubicBezTo>
                <a:close/>
                <a:moveTo>
                  <a:pt x="9334" y="4405"/>
                </a:moveTo>
                <a:lnTo>
                  <a:pt x="9334" y="4405"/>
                </a:lnTo>
                <a:cubicBezTo>
                  <a:pt x="9560" y="4486"/>
                  <a:pt x="9803" y="4535"/>
                  <a:pt x="10044" y="4535"/>
                </a:cubicBezTo>
                <a:cubicBezTo>
                  <a:pt x="10135" y="4535"/>
                  <a:pt x="10225" y="4528"/>
                  <a:pt x="10315" y="4513"/>
                </a:cubicBezTo>
                <a:lnTo>
                  <a:pt x="10315" y="4513"/>
                </a:lnTo>
                <a:cubicBezTo>
                  <a:pt x="10351" y="4848"/>
                  <a:pt x="10089" y="5325"/>
                  <a:pt x="9813" y="5325"/>
                </a:cubicBezTo>
                <a:cubicBezTo>
                  <a:pt x="9509" y="5324"/>
                  <a:pt x="9216" y="4745"/>
                  <a:pt x="9334" y="4405"/>
                </a:cubicBezTo>
                <a:close/>
                <a:moveTo>
                  <a:pt x="2670" y="5058"/>
                </a:moveTo>
                <a:cubicBezTo>
                  <a:pt x="2813" y="5114"/>
                  <a:pt x="2979" y="5198"/>
                  <a:pt x="3117" y="5298"/>
                </a:cubicBezTo>
                <a:cubicBezTo>
                  <a:pt x="3031" y="5470"/>
                  <a:pt x="2984" y="5661"/>
                  <a:pt x="2976" y="5868"/>
                </a:cubicBezTo>
                <a:cubicBezTo>
                  <a:pt x="2740" y="5856"/>
                  <a:pt x="2504" y="5652"/>
                  <a:pt x="2356" y="5491"/>
                </a:cubicBezTo>
                <a:cubicBezTo>
                  <a:pt x="2488" y="5383"/>
                  <a:pt x="2597" y="5229"/>
                  <a:pt x="2670" y="5058"/>
                </a:cubicBezTo>
                <a:close/>
                <a:moveTo>
                  <a:pt x="9088" y="5058"/>
                </a:moveTo>
                <a:cubicBezTo>
                  <a:pt x="9161" y="5229"/>
                  <a:pt x="9270" y="5383"/>
                  <a:pt x="9404" y="5491"/>
                </a:cubicBezTo>
                <a:cubicBezTo>
                  <a:pt x="9244" y="5663"/>
                  <a:pt x="9014" y="5857"/>
                  <a:pt x="8781" y="5870"/>
                </a:cubicBezTo>
                <a:cubicBezTo>
                  <a:pt x="8775" y="5662"/>
                  <a:pt x="8727" y="5470"/>
                  <a:pt x="8640" y="5298"/>
                </a:cubicBezTo>
                <a:cubicBezTo>
                  <a:pt x="8779" y="5198"/>
                  <a:pt x="8945" y="5114"/>
                  <a:pt x="9088" y="5058"/>
                </a:cubicBezTo>
                <a:close/>
                <a:moveTo>
                  <a:pt x="4050" y="7937"/>
                </a:moveTo>
                <a:cubicBezTo>
                  <a:pt x="4163" y="8031"/>
                  <a:pt x="4281" y="8115"/>
                  <a:pt x="4400" y="8190"/>
                </a:cubicBezTo>
                <a:cubicBezTo>
                  <a:pt x="3981" y="8308"/>
                  <a:pt x="3550" y="8398"/>
                  <a:pt x="3208" y="8461"/>
                </a:cubicBezTo>
                <a:cubicBezTo>
                  <a:pt x="3159" y="8343"/>
                  <a:pt x="3070" y="8231"/>
                  <a:pt x="2971" y="8143"/>
                </a:cubicBezTo>
                <a:cubicBezTo>
                  <a:pt x="3379" y="8015"/>
                  <a:pt x="3765" y="7959"/>
                  <a:pt x="4050" y="7937"/>
                </a:cubicBezTo>
                <a:close/>
                <a:moveTo>
                  <a:pt x="7706" y="7937"/>
                </a:moveTo>
                <a:cubicBezTo>
                  <a:pt x="7992" y="7960"/>
                  <a:pt x="8379" y="8015"/>
                  <a:pt x="8788" y="8144"/>
                </a:cubicBezTo>
                <a:cubicBezTo>
                  <a:pt x="8689" y="8230"/>
                  <a:pt x="8600" y="8343"/>
                  <a:pt x="8550" y="8461"/>
                </a:cubicBezTo>
                <a:cubicBezTo>
                  <a:pt x="8207" y="8398"/>
                  <a:pt x="7774" y="8308"/>
                  <a:pt x="7356" y="8191"/>
                </a:cubicBezTo>
                <a:cubicBezTo>
                  <a:pt x="7477" y="8114"/>
                  <a:pt x="7595" y="8030"/>
                  <a:pt x="7706" y="7937"/>
                </a:cubicBezTo>
                <a:close/>
                <a:moveTo>
                  <a:pt x="2586" y="8292"/>
                </a:moveTo>
                <a:lnTo>
                  <a:pt x="2586" y="8292"/>
                </a:lnTo>
                <a:cubicBezTo>
                  <a:pt x="2608" y="8296"/>
                  <a:pt x="2649" y="8308"/>
                  <a:pt x="2705" y="8348"/>
                </a:cubicBezTo>
                <a:cubicBezTo>
                  <a:pt x="2834" y="8438"/>
                  <a:pt x="2924" y="8580"/>
                  <a:pt x="2927" y="8656"/>
                </a:cubicBezTo>
                <a:cubicBezTo>
                  <a:pt x="2940" y="8872"/>
                  <a:pt x="2816" y="9303"/>
                  <a:pt x="2594" y="9810"/>
                </a:cubicBezTo>
                <a:cubicBezTo>
                  <a:pt x="2098" y="9325"/>
                  <a:pt x="2478" y="8499"/>
                  <a:pt x="2586" y="8292"/>
                </a:cubicBezTo>
                <a:close/>
                <a:moveTo>
                  <a:pt x="9171" y="8292"/>
                </a:moveTo>
                <a:cubicBezTo>
                  <a:pt x="9280" y="8499"/>
                  <a:pt x="9659" y="9322"/>
                  <a:pt x="9164" y="9810"/>
                </a:cubicBezTo>
                <a:cubicBezTo>
                  <a:pt x="8942" y="9304"/>
                  <a:pt x="8817" y="8873"/>
                  <a:pt x="8830" y="8656"/>
                </a:cubicBezTo>
                <a:cubicBezTo>
                  <a:pt x="8826" y="8560"/>
                  <a:pt x="9025" y="8313"/>
                  <a:pt x="9171" y="8292"/>
                </a:cubicBezTo>
                <a:close/>
                <a:moveTo>
                  <a:pt x="1962" y="0"/>
                </a:moveTo>
                <a:cubicBezTo>
                  <a:pt x="1895" y="0"/>
                  <a:pt x="1828" y="23"/>
                  <a:pt x="1772" y="66"/>
                </a:cubicBezTo>
                <a:cubicBezTo>
                  <a:pt x="1617" y="189"/>
                  <a:pt x="1467" y="327"/>
                  <a:pt x="1328" y="478"/>
                </a:cubicBezTo>
                <a:cubicBezTo>
                  <a:pt x="1267" y="544"/>
                  <a:pt x="1272" y="648"/>
                  <a:pt x="1336" y="707"/>
                </a:cubicBezTo>
                <a:cubicBezTo>
                  <a:pt x="1367" y="735"/>
                  <a:pt x="1407" y="749"/>
                  <a:pt x="1447" y="749"/>
                </a:cubicBezTo>
                <a:cubicBezTo>
                  <a:pt x="1490" y="749"/>
                  <a:pt x="1534" y="732"/>
                  <a:pt x="1565" y="698"/>
                </a:cubicBezTo>
                <a:cubicBezTo>
                  <a:pt x="1684" y="568"/>
                  <a:pt x="1810" y="450"/>
                  <a:pt x="1941" y="345"/>
                </a:cubicBezTo>
                <a:lnTo>
                  <a:pt x="1941" y="1453"/>
                </a:lnTo>
                <a:cubicBezTo>
                  <a:pt x="1941" y="1928"/>
                  <a:pt x="2204" y="2361"/>
                  <a:pt x="2624" y="2583"/>
                </a:cubicBezTo>
                <a:cubicBezTo>
                  <a:pt x="3083" y="2825"/>
                  <a:pt x="3056" y="3436"/>
                  <a:pt x="3044" y="3571"/>
                </a:cubicBezTo>
                <a:cubicBezTo>
                  <a:pt x="2844" y="3903"/>
                  <a:pt x="2244" y="4207"/>
                  <a:pt x="1698" y="4207"/>
                </a:cubicBezTo>
                <a:cubicBezTo>
                  <a:pt x="1592" y="4207"/>
                  <a:pt x="1489" y="4196"/>
                  <a:pt x="1390" y="4171"/>
                </a:cubicBezTo>
                <a:cubicBezTo>
                  <a:pt x="258" y="3873"/>
                  <a:pt x="657" y="2013"/>
                  <a:pt x="1151" y="1246"/>
                </a:cubicBezTo>
                <a:cubicBezTo>
                  <a:pt x="1224" y="1118"/>
                  <a:pt x="1119" y="1000"/>
                  <a:pt x="1008" y="1000"/>
                </a:cubicBezTo>
                <a:cubicBezTo>
                  <a:pt x="960" y="1000"/>
                  <a:pt x="910" y="1023"/>
                  <a:pt x="874" y="1078"/>
                </a:cubicBezTo>
                <a:cubicBezTo>
                  <a:pt x="254" y="2016"/>
                  <a:pt x="1" y="4003"/>
                  <a:pt x="1117" y="4420"/>
                </a:cubicBezTo>
                <a:cubicBezTo>
                  <a:pt x="1031" y="4944"/>
                  <a:pt x="1416" y="5646"/>
                  <a:pt x="1936" y="5646"/>
                </a:cubicBezTo>
                <a:cubicBezTo>
                  <a:pt x="1971" y="5646"/>
                  <a:pt x="2006" y="5643"/>
                  <a:pt x="2043" y="5636"/>
                </a:cubicBezTo>
                <a:cubicBezTo>
                  <a:pt x="2353" y="5997"/>
                  <a:pt x="2680" y="6189"/>
                  <a:pt x="2987" y="6190"/>
                </a:cubicBezTo>
                <a:cubicBezTo>
                  <a:pt x="3003" y="6293"/>
                  <a:pt x="3026" y="6398"/>
                  <a:pt x="3057" y="6503"/>
                </a:cubicBezTo>
                <a:cubicBezTo>
                  <a:pt x="2871" y="6463"/>
                  <a:pt x="2657" y="6433"/>
                  <a:pt x="2430" y="6433"/>
                </a:cubicBezTo>
                <a:cubicBezTo>
                  <a:pt x="2328" y="6433"/>
                  <a:pt x="2223" y="6439"/>
                  <a:pt x="2117" y="6453"/>
                </a:cubicBezTo>
                <a:cubicBezTo>
                  <a:pt x="1779" y="6499"/>
                  <a:pt x="1474" y="6702"/>
                  <a:pt x="1179" y="6900"/>
                </a:cubicBezTo>
                <a:cubicBezTo>
                  <a:pt x="1136" y="6928"/>
                  <a:pt x="1094" y="6956"/>
                  <a:pt x="1052" y="6984"/>
                </a:cubicBezTo>
                <a:cubicBezTo>
                  <a:pt x="978" y="7034"/>
                  <a:pt x="957" y="7133"/>
                  <a:pt x="1005" y="7208"/>
                </a:cubicBezTo>
                <a:cubicBezTo>
                  <a:pt x="1036" y="7257"/>
                  <a:pt x="1088" y="7282"/>
                  <a:pt x="1141" y="7282"/>
                </a:cubicBezTo>
                <a:cubicBezTo>
                  <a:pt x="1171" y="7282"/>
                  <a:pt x="1202" y="7273"/>
                  <a:pt x="1230" y="7255"/>
                </a:cubicBezTo>
                <a:lnTo>
                  <a:pt x="1359" y="7170"/>
                </a:lnTo>
                <a:cubicBezTo>
                  <a:pt x="1623" y="6992"/>
                  <a:pt x="1898" y="6810"/>
                  <a:pt x="2159" y="6774"/>
                </a:cubicBezTo>
                <a:cubicBezTo>
                  <a:pt x="2253" y="6762"/>
                  <a:pt x="2345" y="6756"/>
                  <a:pt x="2436" y="6756"/>
                </a:cubicBezTo>
                <a:cubicBezTo>
                  <a:pt x="2728" y="6756"/>
                  <a:pt x="2999" y="6814"/>
                  <a:pt x="3203" y="6874"/>
                </a:cubicBezTo>
                <a:cubicBezTo>
                  <a:pt x="3231" y="6932"/>
                  <a:pt x="3263" y="6990"/>
                  <a:pt x="3296" y="7050"/>
                </a:cubicBezTo>
                <a:cubicBezTo>
                  <a:pt x="3169" y="7032"/>
                  <a:pt x="3025" y="7019"/>
                  <a:pt x="2871" y="7019"/>
                </a:cubicBezTo>
                <a:cubicBezTo>
                  <a:pt x="2672" y="7019"/>
                  <a:pt x="2457" y="7041"/>
                  <a:pt x="2246" y="7103"/>
                </a:cubicBezTo>
                <a:cubicBezTo>
                  <a:pt x="1882" y="7210"/>
                  <a:pt x="1615" y="7551"/>
                  <a:pt x="1347" y="7806"/>
                </a:cubicBezTo>
                <a:cubicBezTo>
                  <a:pt x="1282" y="7867"/>
                  <a:pt x="1281" y="7970"/>
                  <a:pt x="1341" y="8034"/>
                </a:cubicBezTo>
                <a:cubicBezTo>
                  <a:pt x="1373" y="8067"/>
                  <a:pt x="1415" y="8084"/>
                  <a:pt x="1458" y="8084"/>
                </a:cubicBezTo>
                <a:cubicBezTo>
                  <a:pt x="1499" y="8084"/>
                  <a:pt x="1539" y="8069"/>
                  <a:pt x="1571" y="8039"/>
                </a:cubicBezTo>
                <a:cubicBezTo>
                  <a:pt x="1627" y="7986"/>
                  <a:pt x="1684" y="7928"/>
                  <a:pt x="1738" y="7872"/>
                </a:cubicBezTo>
                <a:cubicBezTo>
                  <a:pt x="1930" y="7677"/>
                  <a:pt x="2128" y="7473"/>
                  <a:pt x="2337" y="7413"/>
                </a:cubicBezTo>
                <a:cubicBezTo>
                  <a:pt x="2517" y="7361"/>
                  <a:pt x="2702" y="7342"/>
                  <a:pt x="2875" y="7342"/>
                </a:cubicBezTo>
                <a:cubicBezTo>
                  <a:pt x="3157" y="7342"/>
                  <a:pt x="3406" y="7392"/>
                  <a:pt x="3551" y="7428"/>
                </a:cubicBezTo>
                <a:cubicBezTo>
                  <a:pt x="3609" y="7501"/>
                  <a:pt x="3668" y="7572"/>
                  <a:pt x="3733" y="7640"/>
                </a:cubicBezTo>
                <a:cubicBezTo>
                  <a:pt x="3371" y="7688"/>
                  <a:pt x="2925" y="7783"/>
                  <a:pt x="2479" y="7973"/>
                </a:cubicBezTo>
                <a:cubicBezTo>
                  <a:pt x="2430" y="7986"/>
                  <a:pt x="2392" y="8008"/>
                  <a:pt x="2367" y="8027"/>
                </a:cubicBezTo>
                <a:cubicBezTo>
                  <a:pt x="2349" y="8039"/>
                  <a:pt x="2336" y="8055"/>
                  <a:pt x="2325" y="8073"/>
                </a:cubicBezTo>
                <a:cubicBezTo>
                  <a:pt x="2317" y="8086"/>
                  <a:pt x="2141" y="8386"/>
                  <a:pt x="2056" y="8775"/>
                </a:cubicBezTo>
                <a:cubicBezTo>
                  <a:pt x="1937" y="9316"/>
                  <a:pt x="2055" y="9764"/>
                  <a:pt x="2394" y="10068"/>
                </a:cubicBezTo>
                <a:cubicBezTo>
                  <a:pt x="2449" y="10119"/>
                  <a:pt x="2521" y="10146"/>
                  <a:pt x="2594" y="10146"/>
                </a:cubicBezTo>
                <a:cubicBezTo>
                  <a:pt x="2615" y="10146"/>
                  <a:pt x="2636" y="10144"/>
                  <a:pt x="2656" y="10139"/>
                </a:cubicBezTo>
                <a:cubicBezTo>
                  <a:pt x="2750" y="10120"/>
                  <a:pt x="2828" y="10055"/>
                  <a:pt x="2868" y="9967"/>
                </a:cubicBezTo>
                <a:cubicBezTo>
                  <a:pt x="2998" y="9671"/>
                  <a:pt x="3205" y="9154"/>
                  <a:pt x="3239" y="8778"/>
                </a:cubicBezTo>
                <a:cubicBezTo>
                  <a:pt x="3678" y="8698"/>
                  <a:pt x="4271" y="8573"/>
                  <a:pt x="4799" y="8401"/>
                </a:cubicBezTo>
                <a:cubicBezTo>
                  <a:pt x="5143" y="8548"/>
                  <a:pt x="5505" y="8626"/>
                  <a:pt x="5872" y="8626"/>
                </a:cubicBezTo>
                <a:lnTo>
                  <a:pt x="5888" y="8626"/>
                </a:lnTo>
                <a:cubicBezTo>
                  <a:pt x="6101" y="8618"/>
                  <a:pt x="6099" y="8309"/>
                  <a:pt x="5885" y="8303"/>
                </a:cubicBezTo>
                <a:lnTo>
                  <a:pt x="5870" y="8303"/>
                </a:lnTo>
                <a:cubicBezTo>
                  <a:pt x="5843" y="8304"/>
                  <a:pt x="5816" y="8305"/>
                  <a:pt x="5788" y="8305"/>
                </a:cubicBezTo>
                <a:cubicBezTo>
                  <a:pt x="4105" y="8305"/>
                  <a:pt x="2221" y="5765"/>
                  <a:pt x="4001" y="4891"/>
                </a:cubicBezTo>
                <a:cubicBezTo>
                  <a:pt x="4402" y="4678"/>
                  <a:pt x="5136" y="4572"/>
                  <a:pt x="5870" y="4572"/>
                </a:cubicBezTo>
                <a:cubicBezTo>
                  <a:pt x="6604" y="4572"/>
                  <a:pt x="7337" y="4678"/>
                  <a:pt x="7738" y="4891"/>
                </a:cubicBezTo>
                <a:cubicBezTo>
                  <a:pt x="9297" y="5634"/>
                  <a:pt x="8027" y="7747"/>
                  <a:pt x="6572" y="8192"/>
                </a:cubicBezTo>
                <a:cubicBezTo>
                  <a:pt x="6488" y="8220"/>
                  <a:pt x="6438" y="8309"/>
                  <a:pt x="6467" y="8396"/>
                </a:cubicBezTo>
                <a:cubicBezTo>
                  <a:pt x="6489" y="8464"/>
                  <a:pt x="6552" y="8509"/>
                  <a:pt x="6621" y="8509"/>
                </a:cubicBezTo>
                <a:cubicBezTo>
                  <a:pt x="6637" y="8509"/>
                  <a:pt x="6654" y="8506"/>
                  <a:pt x="6670" y="8501"/>
                </a:cubicBezTo>
                <a:cubicBezTo>
                  <a:pt x="6761" y="8472"/>
                  <a:pt x="6851" y="8439"/>
                  <a:pt x="6938" y="8399"/>
                </a:cubicBezTo>
                <a:cubicBezTo>
                  <a:pt x="7466" y="8573"/>
                  <a:pt x="8059" y="8698"/>
                  <a:pt x="8501" y="8778"/>
                </a:cubicBezTo>
                <a:cubicBezTo>
                  <a:pt x="8535" y="9153"/>
                  <a:pt x="8742" y="9671"/>
                  <a:pt x="8873" y="9967"/>
                </a:cubicBezTo>
                <a:cubicBezTo>
                  <a:pt x="8911" y="10055"/>
                  <a:pt x="8990" y="10119"/>
                  <a:pt x="9084" y="10139"/>
                </a:cubicBezTo>
                <a:cubicBezTo>
                  <a:pt x="9104" y="10144"/>
                  <a:pt x="9125" y="10146"/>
                  <a:pt x="9145" y="10146"/>
                </a:cubicBezTo>
                <a:cubicBezTo>
                  <a:pt x="9219" y="10146"/>
                  <a:pt x="9291" y="10119"/>
                  <a:pt x="9346" y="10068"/>
                </a:cubicBezTo>
                <a:cubicBezTo>
                  <a:pt x="9953" y="9556"/>
                  <a:pt x="9717" y="8581"/>
                  <a:pt x="9414" y="8073"/>
                </a:cubicBezTo>
                <a:cubicBezTo>
                  <a:pt x="9404" y="8055"/>
                  <a:pt x="9389" y="8039"/>
                  <a:pt x="9373" y="8027"/>
                </a:cubicBezTo>
                <a:cubicBezTo>
                  <a:pt x="9346" y="8007"/>
                  <a:pt x="9307" y="7985"/>
                  <a:pt x="9256" y="7971"/>
                </a:cubicBezTo>
                <a:cubicBezTo>
                  <a:pt x="9253" y="7969"/>
                  <a:pt x="9247" y="7968"/>
                  <a:pt x="9243" y="7965"/>
                </a:cubicBezTo>
                <a:cubicBezTo>
                  <a:pt x="8802" y="7781"/>
                  <a:pt x="8363" y="7687"/>
                  <a:pt x="8007" y="7639"/>
                </a:cubicBezTo>
                <a:cubicBezTo>
                  <a:pt x="8064" y="7577"/>
                  <a:pt x="8120" y="7512"/>
                  <a:pt x="8174" y="7446"/>
                </a:cubicBezTo>
                <a:cubicBezTo>
                  <a:pt x="8184" y="7433"/>
                  <a:pt x="8195" y="7420"/>
                  <a:pt x="8204" y="7407"/>
                </a:cubicBezTo>
                <a:cubicBezTo>
                  <a:pt x="8349" y="7376"/>
                  <a:pt x="8560" y="7342"/>
                  <a:pt x="8794" y="7342"/>
                </a:cubicBezTo>
                <a:cubicBezTo>
                  <a:pt x="8967" y="7342"/>
                  <a:pt x="9152" y="7360"/>
                  <a:pt x="9332" y="7412"/>
                </a:cubicBezTo>
                <a:cubicBezTo>
                  <a:pt x="9541" y="7472"/>
                  <a:pt x="9739" y="7676"/>
                  <a:pt x="9931" y="7871"/>
                </a:cubicBezTo>
                <a:cubicBezTo>
                  <a:pt x="9985" y="7927"/>
                  <a:pt x="10041" y="7985"/>
                  <a:pt x="10098" y="8038"/>
                </a:cubicBezTo>
                <a:cubicBezTo>
                  <a:pt x="10129" y="8068"/>
                  <a:pt x="10170" y="8083"/>
                  <a:pt x="10210" y="8083"/>
                </a:cubicBezTo>
                <a:cubicBezTo>
                  <a:pt x="10253" y="8083"/>
                  <a:pt x="10295" y="8066"/>
                  <a:pt x="10327" y="8033"/>
                </a:cubicBezTo>
                <a:cubicBezTo>
                  <a:pt x="10388" y="7968"/>
                  <a:pt x="10387" y="7866"/>
                  <a:pt x="10321" y="7804"/>
                </a:cubicBezTo>
                <a:cubicBezTo>
                  <a:pt x="10269" y="7755"/>
                  <a:pt x="10217" y="7702"/>
                  <a:pt x="10162" y="7646"/>
                </a:cubicBezTo>
                <a:cubicBezTo>
                  <a:pt x="9951" y="7431"/>
                  <a:pt x="9713" y="7187"/>
                  <a:pt x="9423" y="7102"/>
                </a:cubicBezTo>
                <a:cubicBezTo>
                  <a:pt x="9210" y="7041"/>
                  <a:pt x="8994" y="7018"/>
                  <a:pt x="8794" y="7018"/>
                </a:cubicBezTo>
                <a:cubicBezTo>
                  <a:pt x="8671" y="7018"/>
                  <a:pt x="8554" y="7027"/>
                  <a:pt x="8448" y="7039"/>
                </a:cubicBezTo>
                <a:cubicBezTo>
                  <a:pt x="8484" y="6977"/>
                  <a:pt x="8516" y="6914"/>
                  <a:pt x="8546" y="6850"/>
                </a:cubicBezTo>
                <a:cubicBezTo>
                  <a:pt x="8731" y="6801"/>
                  <a:pt x="8973" y="6755"/>
                  <a:pt x="9235" y="6755"/>
                </a:cubicBezTo>
                <a:cubicBezTo>
                  <a:pt x="9325" y="6755"/>
                  <a:pt x="9417" y="6761"/>
                  <a:pt x="9509" y="6773"/>
                </a:cubicBezTo>
                <a:cubicBezTo>
                  <a:pt x="9772" y="6808"/>
                  <a:pt x="10044" y="6990"/>
                  <a:pt x="10310" y="7168"/>
                </a:cubicBezTo>
                <a:lnTo>
                  <a:pt x="10439" y="7254"/>
                </a:lnTo>
                <a:cubicBezTo>
                  <a:pt x="10466" y="7272"/>
                  <a:pt x="10497" y="7280"/>
                  <a:pt x="10527" y="7280"/>
                </a:cubicBezTo>
                <a:cubicBezTo>
                  <a:pt x="10580" y="7280"/>
                  <a:pt x="10632" y="7255"/>
                  <a:pt x="10663" y="7207"/>
                </a:cubicBezTo>
                <a:cubicBezTo>
                  <a:pt x="10712" y="7133"/>
                  <a:pt x="10690" y="7032"/>
                  <a:pt x="10616" y="6983"/>
                </a:cubicBezTo>
                <a:cubicBezTo>
                  <a:pt x="10575" y="6956"/>
                  <a:pt x="10532" y="6927"/>
                  <a:pt x="10490" y="6899"/>
                </a:cubicBezTo>
                <a:cubicBezTo>
                  <a:pt x="10195" y="6701"/>
                  <a:pt x="9889" y="6497"/>
                  <a:pt x="9552" y="6452"/>
                </a:cubicBezTo>
                <a:cubicBezTo>
                  <a:pt x="9445" y="6438"/>
                  <a:pt x="9338" y="6431"/>
                  <a:pt x="9235" y="6431"/>
                </a:cubicBezTo>
                <a:cubicBezTo>
                  <a:pt x="9037" y="6431"/>
                  <a:pt x="8850" y="6454"/>
                  <a:pt x="8686" y="6486"/>
                </a:cubicBezTo>
                <a:cubicBezTo>
                  <a:pt x="8716" y="6387"/>
                  <a:pt x="8738" y="6288"/>
                  <a:pt x="8753" y="6190"/>
                </a:cubicBezTo>
                <a:cubicBezTo>
                  <a:pt x="8753" y="6190"/>
                  <a:pt x="8754" y="6190"/>
                  <a:pt x="8755" y="6190"/>
                </a:cubicBezTo>
                <a:cubicBezTo>
                  <a:pt x="9130" y="6190"/>
                  <a:pt x="9463" y="5907"/>
                  <a:pt x="9697" y="5634"/>
                </a:cubicBezTo>
                <a:cubicBezTo>
                  <a:pt x="9734" y="5641"/>
                  <a:pt x="9770" y="5644"/>
                  <a:pt x="9805" y="5644"/>
                </a:cubicBezTo>
                <a:cubicBezTo>
                  <a:pt x="10325" y="5644"/>
                  <a:pt x="10707" y="4943"/>
                  <a:pt x="10621" y="4418"/>
                </a:cubicBezTo>
                <a:cubicBezTo>
                  <a:pt x="10981" y="4273"/>
                  <a:pt x="11405" y="3905"/>
                  <a:pt x="11405" y="2998"/>
                </a:cubicBezTo>
                <a:cubicBezTo>
                  <a:pt x="11405" y="1367"/>
                  <a:pt x="10407" y="408"/>
                  <a:pt x="9978" y="69"/>
                </a:cubicBezTo>
                <a:cubicBezTo>
                  <a:pt x="9922" y="26"/>
                  <a:pt x="9855" y="3"/>
                  <a:pt x="9788" y="3"/>
                </a:cubicBezTo>
                <a:cubicBezTo>
                  <a:pt x="9743" y="3"/>
                  <a:pt x="9697" y="13"/>
                  <a:pt x="9654" y="34"/>
                </a:cubicBezTo>
                <a:cubicBezTo>
                  <a:pt x="9548" y="86"/>
                  <a:pt x="9482" y="190"/>
                  <a:pt x="9482" y="309"/>
                </a:cubicBezTo>
                <a:lnTo>
                  <a:pt x="9482" y="1454"/>
                </a:lnTo>
                <a:cubicBezTo>
                  <a:pt x="9482" y="1712"/>
                  <a:pt x="9379" y="1951"/>
                  <a:pt x="9202" y="2127"/>
                </a:cubicBezTo>
                <a:cubicBezTo>
                  <a:pt x="8921" y="1776"/>
                  <a:pt x="8746" y="1324"/>
                  <a:pt x="8664" y="1074"/>
                </a:cubicBezTo>
                <a:cubicBezTo>
                  <a:pt x="8629" y="965"/>
                  <a:pt x="8531" y="894"/>
                  <a:pt x="8416" y="891"/>
                </a:cubicBezTo>
                <a:cubicBezTo>
                  <a:pt x="8414" y="891"/>
                  <a:pt x="8412" y="891"/>
                  <a:pt x="8411" y="891"/>
                </a:cubicBezTo>
                <a:cubicBezTo>
                  <a:pt x="8298" y="891"/>
                  <a:pt x="8200" y="957"/>
                  <a:pt x="8159" y="1062"/>
                </a:cubicBezTo>
                <a:cubicBezTo>
                  <a:pt x="8043" y="1361"/>
                  <a:pt x="7901" y="1813"/>
                  <a:pt x="7880" y="2259"/>
                </a:cubicBezTo>
                <a:cubicBezTo>
                  <a:pt x="7855" y="2804"/>
                  <a:pt x="8024" y="3217"/>
                  <a:pt x="8372" y="3458"/>
                </a:cubicBezTo>
                <a:cubicBezTo>
                  <a:pt x="8373" y="3566"/>
                  <a:pt x="8382" y="3638"/>
                  <a:pt x="8383" y="3648"/>
                </a:cubicBezTo>
                <a:cubicBezTo>
                  <a:pt x="8387" y="3666"/>
                  <a:pt x="8393" y="3685"/>
                  <a:pt x="8400" y="3702"/>
                </a:cubicBezTo>
                <a:cubicBezTo>
                  <a:pt x="8515" y="3915"/>
                  <a:pt x="8748" y="4120"/>
                  <a:pt x="9036" y="4272"/>
                </a:cubicBezTo>
                <a:cubicBezTo>
                  <a:pt x="8977" y="4411"/>
                  <a:pt x="8968" y="4590"/>
                  <a:pt x="8994" y="4746"/>
                </a:cubicBezTo>
                <a:cubicBezTo>
                  <a:pt x="8832" y="4808"/>
                  <a:pt x="8633" y="4904"/>
                  <a:pt x="8457" y="5028"/>
                </a:cubicBezTo>
                <a:cubicBezTo>
                  <a:pt x="8313" y="4860"/>
                  <a:pt x="8121" y="4716"/>
                  <a:pt x="7884" y="4603"/>
                </a:cubicBezTo>
                <a:cubicBezTo>
                  <a:pt x="7716" y="4522"/>
                  <a:pt x="7523" y="4455"/>
                  <a:pt x="7309" y="4402"/>
                </a:cubicBezTo>
                <a:cubicBezTo>
                  <a:pt x="7344" y="4292"/>
                  <a:pt x="7356" y="4180"/>
                  <a:pt x="7340" y="4076"/>
                </a:cubicBezTo>
                <a:cubicBezTo>
                  <a:pt x="7317" y="3912"/>
                  <a:pt x="7229" y="3781"/>
                  <a:pt x="7101" y="3716"/>
                </a:cubicBezTo>
                <a:cubicBezTo>
                  <a:pt x="7041" y="3686"/>
                  <a:pt x="6977" y="3671"/>
                  <a:pt x="6912" y="3671"/>
                </a:cubicBezTo>
                <a:cubicBezTo>
                  <a:pt x="6702" y="3671"/>
                  <a:pt x="6482" y="3821"/>
                  <a:pt x="6355" y="4071"/>
                </a:cubicBezTo>
                <a:cubicBezTo>
                  <a:pt x="6324" y="4131"/>
                  <a:pt x="6301" y="4196"/>
                  <a:pt x="6286" y="4261"/>
                </a:cubicBezTo>
                <a:cubicBezTo>
                  <a:pt x="6156" y="4255"/>
                  <a:pt x="6017" y="4251"/>
                  <a:pt x="5878" y="4251"/>
                </a:cubicBezTo>
                <a:cubicBezTo>
                  <a:pt x="5717" y="4251"/>
                  <a:pt x="5555" y="4256"/>
                  <a:pt x="5406" y="4264"/>
                </a:cubicBezTo>
                <a:cubicBezTo>
                  <a:pt x="5390" y="4198"/>
                  <a:pt x="5368" y="4134"/>
                  <a:pt x="5336" y="4071"/>
                </a:cubicBezTo>
                <a:cubicBezTo>
                  <a:pt x="5209" y="3821"/>
                  <a:pt x="4988" y="3671"/>
                  <a:pt x="4779" y="3671"/>
                </a:cubicBezTo>
                <a:cubicBezTo>
                  <a:pt x="4714" y="3671"/>
                  <a:pt x="4649" y="3686"/>
                  <a:pt x="4590" y="3716"/>
                </a:cubicBezTo>
                <a:cubicBezTo>
                  <a:pt x="4460" y="3781"/>
                  <a:pt x="4375" y="3911"/>
                  <a:pt x="4351" y="4076"/>
                </a:cubicBezTo>
                <a:cubicBezTo>
                  <a:pt x="4335" y="4184"/>
                  <a:pt x="4349" y="4302"/>
                  <a:pt x="4386" y="4415"/>
                </a:cubicBezTo>
                <a:cubicBezTo>
                  <a:pt x="4194" y="4465"/>
                  <a:pt x="4021" y="4528"/>
                  <a:pt x="3865" y="4601"/>
                </a:cubicBezTo>
                <a:cubicBezTo>
                  <a:pt x="3629" y="4715"/>
                  <a:pt x="3437" y="4859"/>
                  <a:pt x="3292" y="5027"/>
                </a:cubicBezTo>
                <a:cubicBezTo>
                  <a:pt x="3117" y="4903"/>
                  <a:pt x="2917" y="4807"/>
                  <a:pt x="2755" y="4745"/>
                </a:cubicBezTo>
                <a:cubicBezTo>
                  <a:pt x="2781" y="4588"/>
                  <a:pt x="2773" y="4410"/>
                  <a:pt x="2714" y="4271"/>
                </a:cubicBezTo>
                <a:cubicBezTo>
                  <a:pt x="3003" y="4119"/>
                  <a:pt x="3234" y="3914"/>
                  <a:pt x="3349" y="3701"/>
                </a:cubicBezTo>
                <a:cubicBezTo>
                  <a:pt x="3358" y="3683"/>
                  <a:pt x="3364" y="3666"/>
                  <a:pt x="3366" y="3646"/>
                </a:cubicBezTo>
                <a:cubicBezTo>
                  <a:pt x="3368" y="3636"/>
                  <a:pt x="3378" y="3565"/>
                  <a:pt x="3378" y="3457"/>
                </a:cubicBezTo>
                <a:cubicBezTo>
                  <a:pt x="3726" y="3216"/>
                  <a:pt x="3896" y="2801"/>
                  <a:pt x="3870" y="2253"/>
                </a:cubicBezTo>
                <a:cubicBezTo>
                  <a:pt x="3849" y="1809"/>
                  <a:pt x="3707" y="1359"/>
                  <a:pt x="3590" y="1061"/>
                </a:cubicBezTo>
                <a:cubicBezTo>
                  <a:pt x="3549" y="956"/>
                  <a:pt x="3454" y="889"/>
                  <a:pt x="3343" y="889"/>
                </a:cubicBezTo>
                <a:cubicBezTo>
                  <a:pt x="3340" y="889"/>
                  <a:pt x="3337" y="889"/>
                  <a:pt x="3333" y="890"/>
                </a:cubicBezTo>
                <a:cubicBezTo>
                  <a:pt x="3219" y="893"/>
                  <a:pt x="3123" y="966"/>
                  <a:pt x="3086" y="1073"/>
                </a:cubicBezTo>
                <a:cubicBezTo>
                  <a:pt x="3004" y="1323"/>
                  <a:pt x="2828" y="1776"/>
                  <a:pt x="2547" y="2126"/>
                </a:cubicBezTo>
                <a:cubicBezTo>
                  <a:pt x="2371" y="1950"/>
                  <a:pt x="2268" y="1710"/>
                  <a:pt x="2268" y="1453"/>
                </a:cubicBezTo>
                <a:lnTo>
                  <a:pt x="2268" y="306"/>
                </a:lnTo>
                <a:cubicBezTo>
                  <a:pt x="2268" y="189"/>
                  <a:pt x="2202" y="84"/>
                  <a:pt x="2096" y="32"/>
                </a:cubicBezTo>
                <a:cubicBezTo>
                  <a:pt x="2053" y="11"/>
                  <a:pt x="2007" y="0"/>
                  <a:pt x="19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85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8A5B6C5-0115-8461-378F-9CC6AFD11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Obserwacje kątowe</a:t>
            </a:r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F3EA42B2-204A-CE29-EB63-C94D3108A955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462624" y="1397975"/>
            <a:ext cx="3748111" cy="2875200"/>
          </a:xfrm>
        </p:spPr>
        <p:txBody>
          <a:bodyPr/>
          <a:lstStyle/>
          <a:p>
            <a:pPr marL="0" indent="0"/>
            <a:r>
              <a:rPr lang="pl-PL" dirty="0"/>
              <a:t>Obserwacje produkują wektor n-elementowy, w którym co każde 3 stopnie jest przekazywany obiekt, który widzi agent.</a:t>
            </a:r>
          </a:p>
          <a:p>
            <a:pPr marL="0" indent="0"/>
            <a:endParaRPr lang="pl-PL" dirty="0"/>
          </a:p>
          <a:p>
            <a:pPr marL="0" indent="0"/>
            <a:r>
              <a:rPr lang="pl-PL" dirty="0"/>
              <a:t>Efektem tych obserwacji jest symulacja wzroku agenta. Im więcej pól pod rząd zajmuje jakiś obiekt, tym bliżej znajduje się on agenta.</a:t>
            </a:r>
          </a:p>
          <a:p>
            <a:pPr marL="0" indent="0"/>
            <a:endParaRPr lang="pl-PL" dirty="0"/>
          </a:p>
          <a:p>
            <a:pPr marL="0" indent="0"/>
            <a:r>
              <a:rPr lang="pl-PL" dirty="0"/>
              <a:t>Jest to swego rodzaju widok 2D otoczenia, z którego agent może wywnioskować pozycje innych agentów i obiektów lub ścian akwarium.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F25F007A-E294-7815-5A6B-8431A1097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9378" y="1397975"/>
            <a:ext cx="2609074" cy="2875200"/>
          </a:xfrm>
          <a:prstGeom prst="rect">
            <a:avLst/>
          </a:prstGeom>
        </p:spPr>
      </p:pic>
      <p:grpSp>
        <p:nvGrpSpPr>
          <p:cNvPr id="12" name="Google Shape;35920;p83">
            <a:extLst>
              <a:ext uri="{FF2B5EF4-FFF2-40B4-BE49-F238E27FC236}">
                <a16:creationId xmlns:a16="http://schemas.microsoft.com/office/drawing/2014/main" id="{13E80E21-BFED-FC30-6ED5-F40DBF07F053}"/>
              </a:ext>
            </a:extLst>
          </p:cNvPr>
          <p:cNvGrpSpPr/>
          <p:nvPr/>
        </p:nvGrpSpPr>
        <p:grpSpPr>
          <a:xfrm>
            <a:off x="575948" y="382638"/>
            <a:ext cx="886676" cy="886424"/>
            <a:chOff x="3460375" y="1177425"/>
            <a:chExt cx="261750" cy="261675"/>
          </a:xfrm>
        </p:grpSpPr>
        <p:sp>
          <p:nvSpPr>
            <p:cNvPr id="13" name="Google Shape;35921;p83">
              <a:extLst>
                <a:ext uri="{FF2B5EF4-FFF2-40B4-BE49-F238E27FC236}">
                  <a16:creationId xmlns:a16="http://schemas.microsoft.com/office/drawing/2014/main" id="{4C720838-6FA8-4DCB-938A-2489007DEFD3}"/>
                </a:ext>
              </a:extLst>
            </p:cNvPr>
            <p:cNvSpPr/>
            <p:nvPr/>
          </p:nvSpPr>
          <p:spPr>
            <a:xfrm>
              <a:off x="3572725" y="1195825"/>
              <a:ext cx="40725" cy="23025"/>
            </a:xfrm>
            <a:custGeom>
              <a:avLst/>
              <a:gdLst/>
              <a:ahLst/>
              <a:cxnLst/>
              <a:rect l="l" t="t" r="r" b="b"/>
              <a:pathLst>
                <a:path w="1629" h="921" extrusionOk="0">
                  <a:moveTo>
                    <a:pt x="1019" y="306"/>
                  </a:moveTo>
                  <a:cubicBezTo>
                    <a:pt x="1223" y="314"/>
                    <a:pt x="1223" y="606"/>
                    <a:pt x="1019" y="612"/>
                  </a:cubicBezTo>
                  <a:lnTo>
                    <a:pt x="461" y="612"/>
                  </a:lnTo>
                  <a:cubicBezTo>
                    <a:pt x="257" y="606"/>
                    <a:pt x="257" y="314"/>
                    <a:pt x="461" y="306"/>
                  </a:cubicBezTo>
                  <a:close/>
                  <a:moveTo>
                    <a:pt x="459" y="1"/>
                  </a:moveTo>
                  <a:cubicBezTo>
                    <a:pt x="206" y="1"/>
                    <a:pt x="1" y="206"/>
                    <a:pt x="1" y="460"/>
                  </a:cubicBezTo>
                  <a:cubicBezTo>
                    <a:pt x="1" y="713"/>
                    <a:pt x="207" y="920"/>
                    <a:pt x="461" y="920"/>
                  </a:cubicBezTo>
                  <a:lnTo>
                    <a:pt x="1019" y="920"/>
                  </a:lnTo>
                  <a:cubicBezTo>
                    <a:pt x="1628" y="897"/>
                    <a:pt x="1628" y="23"/>
                    <a:pt x="1019" y="1"/>
                  </a:cubicBezTo>
                  <a:lnTo>
                    <a:pt x="461" y="1"/>
                  </a:lnTo>
                  <a:cubicBezTo>
                    <a:pt x="460" y="1"/>
                    <a:pt x="460" y="1"/>
                    <a:pt x="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5922;p83">
              <a:extLst>
                <a:ext uri="{FF2B5EF4-FFF2-40B4-BE49-F238E27FC236}">
                  <a16:creationId xmlns:a16="http://schemas.microsoft.com/office/drawing/2014/main" id="{C3EE1072-32C0-4064-E65D-D94FBEC7093F}"/>
                </a:ext>
              </a:extLst>
            </p:cNvPr>
            <p:cNvSpPr/>
            <p:nvPr/>
          </p:nvSpPr>
          <p:spPr>
            <a:xfrm>
              <a:off x="3460450" y="1177425"/>
              <a:ext cx="261675" cy="261675"/>
            </a:xfrm>
            <a:custGeom>
              <a:avLst/>
              <a:gdLst/>
              <a:ahLst/>
              <a:cxnLst/>
              <a:rect l="l" t="t" r="r" b="b"/>
              <a:pathLst>
                <a:path w="10467" h="10467" extrusionOk="0">
                  <a:moveTo>
                    <a:pt x="6044" y="2392"/>
                  </a:moveTo>
                  <a:lnTo>
                    <a:pt x="6112" y="3367"/>
                  </a:lnTo>
                  <a:lnTo>
                    <a:pt x="4382" y="2910"/>
                  </a:lnTo>
                  <a:lnTo>
                    <a:pt x="4418" y="2394"/>
                  </a:lnTo>
                  <a:lnTo>
                    <a:pt x="6044" y="2394"/>
                  </a:lnTo>
                  <a:lnTo>
                    <a:pt x="6044" y="2392"/>
                  </a:lnTo>
                  <a:close/>
                  <a:moveTo>
                    <a:pt x="4360" y="3220"/>
                  </a:moveTo>
                  <a:lnTo>
                    <a:pt x="6134" y="3690"/>
                  </a:lnTo>
                  <a:lnTo>
                    <a:pt x="6190" y="4503"/>
                  </a:lnTo>
                  <a:lnTo>
                    <a:pt x="4305" y="4004"/>
                  </a:lnTo>
                  <a:lnTo>
                    <a:pt x="4360" y="3220"/>
                  </a:lnTo>
                  <a:close/>
                  <a:moveTo>
                    <a:pt x="4284" y="4316"/>
                  </a:moveTo>
                  <a:lnTo>
                    <a:pt x="6213" y="4827"/>
                  </a:lnTo>
                  <a:lnTo>
                    <a:pt x="6272" y="5668"/>
                  </a:lnTo>
                  <a:lnTo>
                    <a:pt x="5936" y="5668"/>
                  </a:lnTo>
                  <a:cubicBezTo>
                    <a:pt x="5897" y="5229"/>
                    <a:pt x="5564" y="5009"/>
                    <a:pt x="5231" y="5009"/>
                  </a:cubicBezTo>
                  <a:cubicBezTo>
                    <a:pt x="4898" y="5009"/>
                    <a:pt x="4565" y="5229"/>
                    <a:pt x="4527" y="5668"/>
                  </a:cubicBezTo>
                  <a:lnTo>
                    <a:pt x="4190" y="5668"/>
                  </a:lnTo>
                  <a:lnTo>
                    <a:pt x="4284" y="4316"/>
                  </a:lnTo>
                  <a:close/>
                  <a:moveTo>
                    <a:pt x="4526" y="5975"/>
                  </a:moveTo>
                  <a:lnTo>
                    <a:pt x="4526" y="6774"/>
                  </a:lnTo>
                  <a:lnTo>
                    <a:pt x="3585" y="6774"/>
                  </a:lnTo>
                  <a:lnTo>
                    <a:pt x="3585" y="5996"/>
                  </a:lnTo>
                  <a:cubicBezTo>
                    <a:pt x="3585" y="5984"/>
                    <a:pt x="3594" y="5975"/>
                    <a:pt x="3606" y="5975"/>
                  </a:cubicBezTo>
                  <a:close/>
                  <a:moveTo>
                    <a:pt x="5232" y="5314"/>
                  </a:moveTo>
                  <a:cubicBezTo>
                    <a:pt x="5426" y="5314"/>
                    <a:pt x="5621" y="5446"/>
                    <a:pt x="5630" y="5710"/>
                  </a:cubicBezTo>
                  <a:lnTo>
                    <a:pt x="5630" y="6774"/>
                  </a:lnTo>
                  <a:lnTo>
                    <a:pt x="4834" y="6774"/>
                  </a:lnTo>
                  <a:lnTo>
                    <a:pt x="4834" y="5710"/>
                  </a:lnTo>
                  <a:cubicBezTo>
                    <a:pt x="4843" y="5446"/>
                    <a:pt x="5038" y="5314"/>
                    <a:pt x="5232" y="5314"/>
                  </a:cubicBezTo>
                  <a:close/>
                  <a:moveTo>
                    <a:pt x="6856" y="5975"/>
                  </a:moveTo>
                  <a:cubicBezTo>
                    <a:pt x="6869" y="5975"/>
                    <a:pt x="6877" y="5985"/>
                    <a:pt x="6877" y="5996"/>
                  </a:cubicBezTo>
                  <a:lnTo>
                    <a:pt x="6877" y="6774"/>
                  </a:lnTo>
                  <a:lnTo>
                    <a:pt x="5937" y="6774"/>
                  </a:lnTo>
                  <a:lnTo>
                    <a:pt x="5937" y="5975"/>
                  </a:lnTo>
                  <a:close/>
                  <a:moveTo>
                    <a:pt x="10158" y="7082"/>
                  </a:moveTo>
                  <a:lnTo>
                    <a:pt x="10158" y="7885"/>
                  </a:lnTo>
                  <a:cubicBezTo>
                    <a:pt x="9986" y="7920"/>
                    <a:pt x="9879" y="8009"/>
                    <a:pt x="9791" y="8083"/>
                  </a:cubicBezTo>
                  <a:cubicBezTo>
                    <a:pt x="9693" y="8166"/>
                    <a:pt x="9621" y="8224"/>
                    <a:pt x="9467" y="8224"/>
                  </a:cubicBezTo>
                  <a:cubicBezTo>
                    <a:pt x="9311" y="8224"/>
                    <a:pt x="9239" y="8166"/>
                    <a:pt x="9141" y="8083"/>
                  </a:cubicBezTo>
                  <a:cubicBezTo>
                    <a:pt x="8993" y="7942"/>
                    <a:pt x="8807" y="7871"/>
                    <a:pt x="8620" y="7871"/>
                  </a:cubicBezTo>
                  <a:cubicBezTo>
                    <a:pt x="8433" y="7871"/>
                    <a:pt x="8246" y="7942"/>
                    <a:pt x="8098" y="8083"/>
                  </a:cubicBezTo>
                  <a:cubicBezTo>
                    <a:pt x="8001" y="8166"/>
                    <a:pt x="7929" y="8224"/>
                    <a:pt x="7773" y="8224"/>
                  </a:cubicBezTo>
                  <a:cubicBezTo>
                    <a:pt x="7617" y="8224"/>
                    <a:pt x="7547" y="8166"/>
                    <a:pt x="7449" y="8083"/>
                  </a:cubicBezTo>
                  <a:cubicBezTo>
                    <a:pt x="7300" y="7942"/>
                    <a:pt x="7113" y="7871"/>
                    <a:pt x="6927" y="7871"/>
                  </a:cubicBezTo>
                  <a:cubicBezTo>
                    <a:pt x="6740" y="7871"/>
                    <a:pt x="6553" y="7942"/>
                    <a:pt x="6405" y="8083"/>
                  </a:cubicBezTo>
                  <a:cubicBezTo>
                    <a:pt x="6307" y="8166"/>
                    <a:pt x="6235" y="8224"/>
                    <a:pt x="6081" y="8224"/>
                  </a:cubicBezTo>
                  <a:cubicBezTo>
                    <a:pt x="5924" y="8224"/>
                    <a:pt x="5853" y="8166"/>
                    <a:pt x="5755" y="8083"/>
                  </a:cubicBezTo>
                  <a:cubicBezTo>
                    <a:pt x="5607" y="7942"/>
                    <a:pt x="5420" y="7871"/>
                    <a:pt x="5233" y="7871"/>
                  </a:cubicBezTo>
                  <a:cubicBezTo>
                    <a:pt x="5047" y="7871"/>
                    <a:pt x="4860" y="7942"/>
                    <a:pt x="4712" y="8083"/>
                  </a:cubicBezTo>
                  <a:cubicBezTo>
                    <a:pt x="4615" y="8166"/>
                    <a:pt x="4543" y="8224"/>
                    <a:pt x="4387" y="8224"/>
                  </a:cubicBezTo>
                  <a:cubicBezTo>
                    <a:pt x="4231" y="8224"/>
                    <a:pt x="4161" y="8166"/>
                    <a:pt x="4063" y="8083"/>
                  </a:cubicBezTo>
                  <a:cubicBezTo>
                    <a:pt x="3915" y="7942"/>
                    <a:pt x="3728" y="7871"/>
                    <a:pt x="3541" y="7871"/>
                  </a:cubicBezTo>
                  <a:cubicBezTo>
                    <a:pt x="3354" y="7871"/>
                    <a:pt x="3168" y="7942"/>
                    <a:pt x="3019" y="8083"/>
                  </a:cubicBezTo>
                  <a:cubicBezTo>
                    <a:pt x="2921" y="8166"/>
                    <a:pt x="2849" y="8224"/>
                    <a:pt x="2695" y="8224"/>
                  </a:cubicBezTo>
                  <a:cubicBezTo>
                    <a:pt x="2538" y="8224"/>
                    <a:pt x="2468" y="8166"/>
                    <a:pt x="2369" y="8083"/>
                  </a:cubicBezTo>
                  <a:cubicBezTo>
                    <a:pt x="2328" y="8049"/>
                    <a:pt x="2283" y="8010"/>
                    <a:pt x="2229" y="7977"/>
                  </a:cubicBezTo>
                  <a:lnTo>
                    <a:pt x="2225" y="7082"/>
                  </a:lnTo>
                  <a:close/>
                  <a:moveTo>
                    <a:pt x="8619" y="8177"/>
                  </a:moveTo>
                  <a:cubicBezTo>
                    <a:pt x="8776" y="8177"/>
                    <a:pt x="8847" y="8237"/>
                    <a:pt x="8945" y="8318"/>
                  </a:cubicBezTo>
                  <a:cubicBezTo>
                    <a:pt x="9094" y="8461"/>
                    <a:pt x="9280" y="8532"/>
                    <a:pt x="9467" y="8532"/>
                  </a:cubicBezTo>
                  <a:cubicBezTo>
                    <a:pt x="9654" y="8532"/>
                    <a:pt x="9840" y="8461"/>
                    <a:pt x="9988" y="8318"/>
                  </a:cubicBezTo>
                  <a:cubicBezTo>
                    <a:pt x="10048" y="8268"/>
                    <a:pt x="10096" y="8227"/>
                    <a:pt x="10161" y="8202"/>
                  </a:cubicBezTo>
                  <a:lnTo>
                    <a:pt x="10161" y="8942"/>
                  </a:lnTo>
                  <a:cubicBezTo>
                    <a:pt x="9986" y="8978"/>
                    <a:pt x="9879" y="9067"/>
                    <a:pt x="9790" y="9140"/>
                  </a:cubicBezTo>
                  <a:cubicBezTo>
                    <a:pt x="9692" y="9223"/>
                    <a:pt x="9620" y="9281"/>
                    <a:pt x="9465" y="9281"/>
                  </a:cubicBezTo>
                  <a:cubicBezTo>
                    <a:pt x="9308" y="9281"/>
                    <a:pt x="9238" y="9223"/>
                    <a:pt x="9140" y="9140"/>
                  </a:cubicBezTo>
                  <a:cubicBezTo>
                    <a:pt x="8992" y="8998"/>
                    <a:pt x="8805" y="8927"/>
                    <a:pt x="8618" y="8927"/>
                  </a:cubicBezTo>
                  <a:cubicBezTo>
                    <a:pt x="8432" y="8927"/>
                    <a:pt x="8245" y="8998"/>
                    <a:pt x="8097" y="9140"/>
                  </a:cubicBezTo>
                  <a:cubicBezTo>
                    <a:pt x="7999" y="9223"/>
                    <a:pt x="7928" y="9281"/>
                    <a:pt x="7772" y="9281"/>
                  </a:cubicBezTo>
                  <a:cubicBezTo>
                    <a:pt x="7616" y="9281"/>
                    <a:pt x="7545" y="9223"/>
                    <a:pt x="7448" y="9140"/>
                  </a:cubicBezTo>
                  <a:cubicBezTo>
                    <a:pt x="7299" y="8998"/>
                    <a:pt x="7112" y="8927"/>
                    <a:pt x="6925" y="8927"/>
                  </a:cubicBezTo>
                  <a:cubicBezTo>
                    <a:pt x="6738" y="8927"/>
                    <a:pt x="6552" y="8998"/>
                    <a:pt x="6404" y="9140"/>
                  </a:cubicBezTo>
                  <a:cubicBezTo>
                    <a:pt x="6306" y="9223"/>
                    <a:pt x="6234" y="9281"/>
                    <a:pt x="6079" y="9281"/>
                  </a:cubicBezTo>
                  <a:cubicBezTo>
                    <a:pt x="5922" y="9281"/>
                    <a:pt x="5852" y="9223"/>
                    <a:pt x="5754" y="9140"/>
                  </a:cubicBezTo>
                  <a:cubicBezTo>
                    <a:pt x="5606" y="8998"/>
                    <a:pt x="5419" y="8927"/>
                    <a:pt x="5232" y="8927"/>
                  </a:cubicBezTo>
                  <a:cubicBezTo>
                    <a:pt x="5046" y="8927"/>
                    <a:pt x="4859" y="8998"/>
                    <a:pt x="4711" y="9140"/>
                  </a:cubicBezTo>
                  <a:cubicBezTo>
                    <a:pt x="4613" y="9223"/>
                    <a:pt x="4542" y="9281"/>
                    <a:pt x="4386" y="9281"/>
                  </a:cubicBezTo>
                  <a:cubicBezTo>
                    <a:pt x="4230" y="9281"/>
                    <a:pt x="4159" y="9223"/>
                    <a:pt x="4062" y="9140"/>
                  </a:cubicBezTo>
                  <a:cubicBezTo>
                    <a:pt x="3913" y="8998"/>
                    <a:pt x="3726" y="8927"/>
                    <a:pt x="3539" y="8927"/>
                  </a:cubicBezTo>
                  <a:cubicBezTo>
                    <a:pt x="3353" y="8927"/>
                    <a:pt x="3166" y="8998"/>
                    <a:pt x="3018" y="9140"/>
                  </a:cubicBezTo>
                  <a:cubicBezTo>
                    <a:pt x="2920" y="9223"/>
                    <a:pt x="2848" y="9281"/>
                    <a:pt x="2693" y="9281"/>
                  </a:cubicBezTo>
                  <a:cubicBezTo>
                    <a:pt x="2536" y="9281"/>
                    <a:pt x="2466" y="9223"/>
                    <a:pt x="2368" y="9140"/>
                  </a:cubicBezTo>
                  <a:cubicBezTo>
                    <a:pt x="2220" y="8998"/>
                    <a:pt x="2033" y="8927"/>
                    <a:pt x="1846" y="8927"/>
                  </a:cubicBezTo>
                  <a:cubicBezTo>
                    <a:pt x="1660" y="8927"/>
                    <a:pt x="1473" y="8998"/>
                    <a:pt x="1325" y="9140"/>
                  </a:cubicBezTo>
                  <a:cubicBezTo>
                    <a:pt x="1227" y="9223"/>
                    <a:pt x="1156" y="9281"/>
                    <a:pt x="1000" y="9281"/>
                  </a:cubicBezTo>
                  <a:cubicBezTo>
                    <a:pt x="844" y="9281"/>
                    <a:pt x="773" y="9223"/>
                    <a:pt x="676" y="9140"/>
                  </a:cubicBezTo>
                  <a:cubicBezTo>
                    <a:pt x="587" y="9066"/>
                    <a:pt x="480" y="8978"/>
                    <a:pt x="308" y="8942"/>
                  </a:cubicBezTo>
                  <a:lnTo>
                    <a:pt x="308" y="8202"/>
                  </a:lnTo>
                  <a:cubicBezTo>
                    <a:pt x="370" y="8227"/>
                    <a:pt x="420" y="8268"/>
                    <a:pt x="480" y="8318"/>
                  </a:cubicBezTo>
                  <a:cubicBezTo>
                    <a:pt x="629" y="8461"/>
                    <a:pt x="815" y="8532"/>
                    <a:pt x="1002" y="8532"/>
                  </a:cubicBezTo>
                  <a:cubicBezTo>
                    <a:pt x="1189" y="8532"/>
                    <a:pt x="1375" y="8461"/>
                    <a:pt x="1523" y="8318"/>
                  </a:cubicBezTo>
                  <a:cubicBezTo>
                    <a:pt x="1621" y="8237"/>
                    <a:pt x="1693" y="8177"/>
                    <a:pt x="1848" y="8177"/>
                  </a:cubicBezTo>
                  <a:cubicBezTo>
                    <a:pt x="2004" y="8177"/>
                    <a:pt x="2075" y="8237"/>
                    <a:pt x="2173" y="8318"/>
                  </a:cubicBezTo>
                  <a:cubicBezTo>
                    <a:pt x="2322" y="8461"/>
                    <a:pt x="2509" y="8532"/>
                    <a:pt x="2695" y="8532"/>
                  </a:cubicBezTo>
                  <a:cubicBezTo>
                    <a:pt x="2882" y="8532"/>
                    <a:pt x="3069" y="8461"/>
                    <a:pt x="3217" y="8318"/>
                  </a:cubicBezTo>
                  <a:cubicBezTo>
                    <a:pt x="3314" y="8237"/>
                    <a:pt x="3386" y="8177"/>
                    <a:pt x="3541" y="8177"/>
                  </a:cubicBezTo>
                  <a:cubicBezTo>
                    <a:pt x="3698" y="8177"/>
                    <a:pt x="3768" y="8237"/>
                    <a:pt x="3866" y="8318"/>
                  </a:cubicBezTo>
                  <a:cubicBezTo>
                    <a:pt x="4014" y="8461"/>
                    <a:pt x="4201" y="8532"/>
                    <a:pt x="4388" y="8532"/>
                  </a:cubicBezTo>
                  <a:cubicBezTo>
                    <a:pt x="4574" y="8532"/>
                    <a:pt x="4761" y="8461"/>
                    <a:pt x="4909" y="8318"/>
                  </a:cubicBezTo>
                  <a:cubicBezTo>
                    <a:pt x="5007" y="8237"/>
                    <a:pt x="5079" y="8177"/>
                    <a:pt x="5234" y="8177"/>
                  </a:cubicBezTo>
                  <a:cubicBezTo>
                    <a:pt x="5390" y="8177"/>
                    <a:pt x="5461" y="8237"/>
                    <a:pt x="5559" y="8318"/>
                  </a:cubicBezTo>
                  <a:cubicBezTo>
                    <a:pt x="5708" y="8461"/>
                    <a:pt x="5895" y="8532"/>
                    <a:pt x="6081" y="8532"/>
                  </a:cubicBezTo>
                  <a:cubicBezTo>
                    <a:pt x="6268" y="8532"/>
                    <a:pt x="6454" y="8461"/>
                    <a:pt x="6603" y="8318"/>
                  </a:cubicBezTo>
                  <a:cubicBezTo>
                    <a:pt x="6700" y="8237"/>
                    <a:pt x="6772" y="8177"/>
                    <a:pt x="6927" y="8177"/>
                  </a:cubicBezTo>
                  <a:cubicBezTo>
                    <a:pt x="7084" y="8177"/>
                    <a:pt x="7153" y="8237"/>
                    <a:pt x="7252" y="8318"/>
                  </a:cubicBezTo>
                  <a:cubicBezTo>
                    <a:pt x="7400" y="8461"/>
                    <a:pt x="7587" y="8532"/>
                    <a:pt x="7774" y="8532"/>
                  </a:cubicBezTo>
                  <a:cubicBezTo>
                    <a:pt x="7960" y="8532"/>
                    <a:pt x="8147" y="8461"/>
                    <a:pt x="8295" y="8318"/>
                  </a:cubicBezTo>
                  <a:cubicBezTo>
                    <a:pt x="8393" y="8237"/>
                    <a:pt x="8465" y="8177"/>
                    <a:pt x="8619" y="8177"/>
                  </a:cubicBezTo>
                  <a:close/>
                  <a:moveTo>
                    <a:pt x="4231" y="0"/>
                  </a:moveTo>
                  <a:cubicBezTo>
                    <a:pt x="3988" y="0"/>
                    <a:pt x="3792" y="197"/>
                    <a:pt x="3792" y="439"/>
                  </a:cubicBezTo>
                  <a:lnTo>
                    <a:pt x="3792" y="1952"/>
                  </a:lnTo>
                  <a:cubicBezTo>
                    <a:pt x="3792" y="2155"/>
                    <a:pt x="3928" y="2324"/>
                    <a:pt x="4113" y="2375"/>
                  </a:cubicBezTo>
                  <a:lnTo>
                    <a:pt x="3886" y="5668"/>
                  </a:lnTo>
                  <a:lnTo>
                    <a:pt x="3609" y="5668"/>
                  </a:lnTo>
                  <a:cubicBezTo>
                    <a:pt x="3427" y="5668"/>
                    <a:pt x="3281" y="5816"/>
                    <a:pt x="3281" y="5996"/>
                  </a:cubicBezTo>
                  <a:lnTo>
                    <a:pt x="3281" y="6774"/>
                  </a:lnTo>
                  <a:lnTo>
                    <a:pt x="2156" y="6774"/>
                  </a:lnTo>
                  <a:cubicBezTo>
                    <a:pt x="2026" y="6774"/>
                    <a:pt x="1921" y="6880"/>
                    <a:pt x="1921" y="7009"/>
                  </a:cubicBezTo>
                  <a:lnTo>
                    <a:pt x="1921" y="7874"/>
                  </a:lnTo>
                  <a:cubicBezTo>
                    <a:pt x="1894" y="7870"/>
                    <a:pt x="1867" y="7869"/>
                    <a:pt x="1841" y="7869"/>
                  </a:cubicBezTo>
                  <a:cubicBezTo>
                    <a:pt x="1614" y="7869"/>
                    <a:pt x="1427" y="7987"/>
                    <a:pt x="1325" y="8082"/>
                  </a:cubicBezTo>
                  <a:cubicBezTo>
                    <a:pt x="1227" y="8165"/>
                    <a:pt x="1155" y="8223"/>
                    <a:pt x="1000" y="8223"/>
                  </a:cubicBezTo>
                  <a:cubicBezTo>
                    <a:pt x="844" y="8223"/>
                    <a:pt x="773" y="8165"/>
                    <a:pt x="675" y="8082"/>
                  </a:cubicBezTo>
                  <a:cubicBezTo>
                    <a:pt x="576" y="8000"/>
                    <a:pt x="454" y="7898"/>
                    <a:pt x="244" y="7875"/>
                  </a:cubicBezTo>
                  <a:cubicBezTo>
                    <a:pt x="237" y="7874"/>
                    <a:pt x="229" y="7874"/>
                    <a:pt x="222" y="7874"/>
                  </a:cubicBezTo>
                  <a:cubicBezTo>
                    <a:pt x="168" y="7874"/>
                    <a:pt x="114" y="7893"/>
                    <a:pt x="74" y="7930"/>
                  </a:cubicBezTo>
                  <a:cubicBezTo>
                    <a:pt x="27" y="7972"/>
                    <a:pt x="1" y="8031"/>
                    <a:pt x="1" y="8094"/>
                  </a:cubicBezTo>
                  <a:lnTo>
                    <a:pt x="1" y="9700"/>
                  </a:lnTo>
                  <a:cubicBezTo>
                    <a:pt x="1" y="10122"/>
                    <a:pt x="345" y="10467"/>
                    <a:pt x="768" y="10467"/>
                  </a:cubicBezTo>
                  <a:lnTo>
                    <a:pt x="7871" y="10467"/>
                  </a:lnTo>
                  <a:cubicBezTo>
                    <a:pt x="8075" y="10460"/>
                    <a:pt x="8075" y="10167"/>
                    <a:pt x="7871" y="10160"/>
                  </a:cubicBezTo>
                  <a:lnTo>
                    <a:pt x="768" y="10160"/>
                  </a:lnTo>
                  <a:cubicBezTo>
                    <a:pt x="515" y="10160"/>
                    <a:pt x="308" y="9954"/>
                    <a:pt x="308" y="9700"/>
                  </a:cubicBezTo>
                  <a:lnTo>
                    <a:pt x="308" y="9258"/>
                  </a:lnTo>
                  <a:cubicBezTo>
                    <a:pt x="370" y="9283"/>
                    <a:pt x="419" y="9324"/>
                    <a:pt x="480" y="9373"/>
                  </a:cubicBezTo>
                  <a:cubicBezTo>
                    <a:pt x="629" y="9516"/>
                    <a:pt x="815" y="9587"/>
                    <a:pt x="1002" y="9587"/>
                  </a:cubicBezTo>
                  <a:cubicBezTo>
                    <a:pt x="1189" y="9587"/>
                    <a:pt x="1375" y="9516"/>
                    <a:pt x="1523" y="9373"/>
                  </a:cubicBezTo>
                  <a:cubicBezTo>
                    <a:pt x="1621" y="9292"/>
                    <a:pt x="1692" y="9232"/>
                    <a:pt x="1848" y="9232"/>
                  </a:cubicBezTo>
                  <a:cubicBezTo>
                    <a:pt x="2004" y="9232"/>
                    <a:pt x="2075" y="9292"/>
                    <a:pt x="2172" y="9373"/>
                  </a:cubicBezTo>
                  <a:cubicBezTo>
                    <a:pt x="2321" y="9516"/>
                    <a:pt x="2508" y="9587"/>
                    <a:pt x="2695" y="9587"/>
                  </a:cubicBezTo>
                  <a:cubicBezTo>
                    <a:pt x="2881" y="9587"/>
                    <a:pt x="3068" y="9516"/>
                    <a:pt x="3216" y="9373"/>
                  </a:cubicBezTo>
                  <a:cubicBezTo>
                    <a:pt x="3314" y="9292"/>
                    <a:pt x="3386" y="9232"/>
                    <a:pt x="3541" y="9232"/>
                  </a:cubicBezTo>
                  <a:cubicBezTo>
                    <a:pt x="3698" y="9232"/>
                    <a:pt x="3768" y="9292"/>
                    <a:pt x="3866" y="9373"/>
                  </a:cubicBezTo>
                  <a:cubicBezTo>
                    <a:pt x="4014" y="9516"/>
                    <a:pt x="4201" y="9587"/>
                    <a:pt x="4388" y="9587"/>
                  </a:cubicBezTo>
                  <a:cubicBezTo>
                    <a:pt x="4574" y="9587"/>
                    <a:pt x="4761" y="9516"/>
                    <a:pt x="4909" y="9373"/>
                  </a:cubicBezTo>
                  <a:cubicBezTo>
                    <a:pt x="5007" y="9292"/>
                    <a:pt x="5078" y="9232"/>
                    <a:pt x="5234" y="9232"/>
                  </a:cubicBezTo>
                  <a:cubicBezTo>
                    <a:pt x="5390" y="9232"/>
                    <a:pt x="5461" y="9292"/>
                    <a:pt x="5558" y="9373"/>
                  </a:cubicBezTo>
                  <a:cubicBezTo>
                    <a:pt x="5707" y="9516"/>
                    <a:pt x="5894" y="9587"/>
                    <a:pt x="6081" y="9587"/>
                  </a:cubicBezTo>
                  <a:cubicBezTo>
                    <a:pt x="6267" y="9587"/>
                    <a:pt x="6454" y="9516"/>
                    <a:pt x="6601" y="9373"/>
                  </a:cubicBezTo>
                  <a:cubicBezTo>
                    <a:pt x="6700" y="9292"/>
                    <a:pt x="6772" y="9232"/>
                    <a:pt x="6927" y="9232"/>
                  </a:cubicBezTo>
                  <a:cubicBezTo>
                    <a:pt x="7084" y="9232"/>
                    <a:pt x="7153" y="9292"/>
                    <a:pt x="7252" y="9373"/>
                  </a:cubicBezTo>
                  <a:cubicBezTo>
                    <a:pt x="7400" y="9516"/>
                    <a:pt x="7587" y="9587"/>
                    <a:pt x="7774" y="9587"/>
                  </a:cubicBezTo>
                  <a:cubicBezTo>
                    <a:pt x="7960" y="9587"/>
                    <a:pt x="8147" y="9516"/>
                    <a:pt x="8295" y="9373"/>
                  </a:cubicBezTo>
                  <a:cubicBezTo>
                    <a:pt x="8393" y="9292"/>
                    <a:pt x="8464" y="9232"/>
                    <a:pt x="8619" y="9232"/>
                  </a:cubicBezTo>
                  <a:cubicBezTo>
                    <a:pt x="8776" y="9232"/>
                    <a:pt x="8847" y="9292"/>
                    <a:pt x="8944" y="9373"/>
                  </a:cubicBezTo>
                  <a:cubicBezTo>
                    <a:pt x="9093" y="9516"/>
                    <a:pt x="9280" y="9587"/>
                    <a:pt x="9466" y="9587"/>
                  </a:cubicBezTo>
                  <a:cubicBezTo>
                    <a:pt x="9653" y="9587"/>
                    <a:pt x="9840" y="9516"/>
                    <a:pt x="9987" y="9373"/>
                  </a:cubicBezTo>
                  <a:cubicBezTo>
                    <a:pt x="10048" y="9323"/>
                    <a:pt x="10096" y="9282"/>
                    <a:pt x="10159" y="9257"/>
                  </a:cubicBezTo>
                  <a:lnTo>
                    <a:pt x="10159" y="9699"/>
                  </a:lnTo>
                  <a:cubicBezTo>
                    <a:pt x="10159" y="9951"/>
                    <a:pt x="9954" y="10159"/>
                    <a:pt x="9699" y="10159"/>
                  </a:cubicBezTo>
                  <a:lnTo>
                    <a:pt x="8599" y="10159"/>
                  </a:lnTo>
                  <a:cubicBezTo>
                    <a:pt x="8395" y="10165"/>
                    <a:pt x="8395" y="10459"/>
                    <a:pt x="8599" y="10466"/>
                  </a:cubicBezTo>
                  <a:lnTo>
                    <a:pt x="9699" y="10466"/>
                  </a:lnTo>
                  <a:cubicBezTo>
                    <a:pt x="10122" y="10466"/>
                    <a:pt x="10466" y="10121"/>
                    <a:pt x="10466" y="9699"/>
                  </a:cubicBezTo>
                  <a:lnTo>
                    <a:pt x="10466" y="7008"/>
                  </a:lnTo>
                  <a:cubicBezTo>
                    <a:pt x="10465" y="6880"/>
                    <a:pt x="10360" y="6774"/>
                    <a:pt x="10230" y="6774"/>
                  </a:cubicBezTo>
                  <a:lnTo>
                    <a:pt x="7184" y="6774"/>
                  </a:lnTo>
                  <a:lnTo>
                    <a:pt x="7184" y="5996"/>
                  </a:lnTo>
                  <a:cubicBezTo>
                    <a:pt x="7184" y="5814"/>
                    <a:pt x="7037" y="5668"/>
                    <a:pt x="6856" y="5668"/>
                  </a:cubicBezTo>
                  <a:lnTo>
                    <a:pt x="6580" y="5668"/>
                  </a:lnTo>
                  <a:lnTo>
                    <a:pt x="6351" y="2375"/>
                  </a:lnTo>
                  <a:cubicBezTo>
                    <a:pt x="6537" y="2323"/>
                    <a:pt x="6673" y="2154"/>
                    <a:pt x="6673" y="1952"/>
                  </a:cubicBezTo>
                  <a:lnTo>
                    <a:pt x="6673" y="439"/>
                  </a:lnTo>
                  <a:cubicBezTo>
                    <a:pt x="6673" y="197"/>
                    <a:pt x="6476" y="0"/>
                    <a:pt x="6234" y="0"/>
                  </a:cubicBezTo>
                  <a:lnTo>
                    <a:pt x="5307" y="0"/>
                  </a:lnTo>
                  <a:cubicBezTo>
                    <a:pt x="5103" y="6"/>
                    <a:pt x="5103" y="300"/>
                    <a:pt x="5307" y="307"/>
                  </a:cubicBezTo>
                  <a:lnTo>
                    <a:pt x="6234" y="307"/>
                  </a:lnTo>
                  <a:cubicBezTo>
                    <a:pt x="6307" y="307"/>
                    <a:pt x="6367" y="366"/>
                    <a:pt x="6367" y="439"/>
                  </a:cubicBezTo>
                  <a:lnTo>
                    <a:pt x="6367" y="1952"/>
                  </a:lnTo>
                  <a:cubicBezTo>
                    <a:pt x="6367" y="2025"/>
                    <a:pt x="6307" y="2086"/>
                    <a:pt x="6234" y="2086"/>
                  </a:cubicBezTo>
                  <a:lnTo>
                    <a:pt x="4231" y="2086"/>
                  </a:lnTo>
                  <a:cubicBezTo>
                    <a:pt x="4158" y="2086"/>
                    <a:pt x="4097" y="2025"/>
                    <a:pt x="4097" y="1952"/>
                  </a:cubicBezTo>
                  <a:lnTo>
                    <a:pt x="4097" y="439"/>
                  </a:lnTo>
                  <a:cubicBezTo>
                    <a:pt x="4097" y="366"/>
                    <a:pt x="4158" y="307"/>
                    <a:pt x="4231" y="307"/>
                  </a:cubicBezTo>
                  <a:lnTo>
                    <a:pt x="4591" y="307"/>
                  </a:lnTo>
                  <a:cubicBezTo>
                    <a:pt x="4794" y="300"/>
                    <a:pt x="4794" y="6"/>
                    <a:pt x="45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5923;p83">
              <a:extLst>
                <a:ext uri="{FF2B5EF4-FFF2-40B4-BE49-F238E27FC236}">
                  <a16:creationId xmlns:a16="http://schemas.microsoft.com/office/drawing/2014/main" id="{17E71F6D-06C9-5272-0DEF-E937E321532C}"/>
                </a:ext>
              </a:extLst>
            </p:cNvPr>
            <p:cNvSpPr/>
            <p:nvPr/>
          </p:nvSpPr>
          <p:spPr>
            <a:xfrm>
              <a:off x="3630500" y="1186625"/>
              <a:ext cx="91600" cy="41425"/>
            </a:xfrm>
            <a:custGeom>
              <a:avLst/>
              <a:gdLst/>
              <a:ahLst/>
              <a:cxnLst/>
              <a:rect l="l" t="t" r="r" b="b"/>
              <a:pathLst>
                <a:path w="3664" h="1657" extrusionOk="0">
                  <a:moveTo>
                    <a:pt x="3356" y="318"/>
                  </a:moveTo>
                  <a:lnTo>
                    <a:pt x="3356" y="1338"/>
                  </a:lnTo>
                  <a:lnTo>
                    <a:pt x="640" y="828"/>
                  </a:lnTo>
                  <a:lnTo>
                    <a:pt x="3356" y="318"/>
                  </a:lnTo>
                  <a:close/>
                  <a:moveTo>
                    <a:pt x="3411" y="0"/>
                  </a:moveTo>
                  <a:cubicBezTo>
                    <a:pt x="3395" y="0"/>
                    <a:pt x="3379" y="2"/>
                    <a:pt x="3364" y="5"/>
                  </a:cubicBezTo>
                  <a:lnTo>
                    <a:pt x="267" y="587"/>
                  </a:lnTo>
                  <a:cubicBezTo>
                    <a:pt x="1" y="638"/>
                    <a:pt x="1" y="1020"/>
                    <a:pt x="267" y="1071"/>
                  </a:cubicBezTo>
                  <a:lnTo>
                    <a:pt x="3364" y="1652"/>
                  </a:lnTo>
                  <a:cubicBezTo>
                    <a:pt x="3380" y="1655"/>
                    <a:pt x="3396" y="1657"/>
                    <a:pt x="3411" y="1657"/>
                  </a:cubicBezTo>
                  <a:cubicBezTo>
                    <a:pt x="3469" y="1657"/>
                    <a:pt x="3526" y="1637"/>
                    <a:pt x="3572" y="1599"/>
                  </a:cubicBezTo>
                  <a:cubicBezTo>
                    <a:pt x="3631" y="1551"/>
                    <a:pt x="3663" y="1480"/>
                    <a:pt x="3663" y="1405"/>
                  </a:cubicBezTo>
                  <a:lnTo>
                    <a:pt x="3663" y="255"/>
                  </a:lnTo>
                  <a:cubicBezTo>
                    <a:pt x="3663" y="177"/>
                    <a:pt x="3630" y="107"/>
                    <a:pt x="3572" y="59"/>
                  </a:cubicBezTo>
                  <a:cubicBezTo>
                    <a:pt x="3526" y="20"/>
                    <a:pt x="3469" y="0"/>
                    <a:pt x="3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5924;p83">
              <a:extLst>
                <a:ext uri="{FF2B5EF4-FFF2-40B4-BE49-F238E27FC236}">
                  <a16:creationId xmlns:a16="http://schemas.microsoft.com/office/drawing/2014/main" id="{4FFDA7A7-8142-E632-2618-863AFD683890}"/>
                </a:ext>
              </a:extLst>
            </p:cNvPr>
            <p:cNvSpPr/>
            <p:nvPr/>
          </p:nvSpPr>
          <p:spPr>
            <a:xfrm>
              <a:off x="3460375" y="1186575"/>
              <a:ext cx="91600" cy="41450"/>
            </a:xfrm>
            <a:custGeom>
              <a:avLst/>
              <a:gdLst/>
              <a:ahLst/>
              <a:cxnLst/>
              <a:rect l="l" t="t" r="r" b="b"/>
              <a:pathLst>
                <a:path w="3664" h="1658" extrusionOk="0">
                  <a:moveTo>
                    <a:pt x="306" y="319"/>
                  </a:moveTo>
                  <a:lnTo>
                    <a:pt x="3024" y="829"/>
                  </a:lnTo>
                  <a:lnTo>
                    <a:pt x="306" y="1338"/>
                  </a:lnTo>
                  <a:lnTo>
                    <a:pt x="306" y="319"/>
                  </a:lnTo>
                  <a:close/>
                  <a:moveTo>
                    <a:pt x="252" y="1"/>
                  </a:moveTo>
                  <a:cubicBezTo>
                    <a:pt x="194" y="1"/>
                    <a:pt x="137" y="21"/>
                    <a:pt x="92" y="59"/>
                  </a:cubicBezTo>
                  <a:cubicBezTo>
                    <a:pt x="33" y="108"/>
                    <a:pt x="1" y="178"/>
                    <a:pt x="1" y="254"/>
                  </a:cubicBezTo>
                  <a:lnTo>
                    <a:pt x="1" y="1403"/>
                  </a:lnTo>
                  <a:cubicBezTo>
                    <a:pt x="1" y="1480"/>
                    <a:pt x="34" y="1551"/>
                    <a:pt x="92" y="1600"/>
                  </a:cubicBezTo>
                  <a:cubicBezTo>
                    <a:pt x="137" y="1638"/>
                    <a:pt x="194" y="1658"/>
                    <a:pt x="252" y="1658"/>
                  </a:cubicBezTo>
                  <a:cubicBezTo>
                    <a:pt x="268" y="1658"/>
                    <a:pt x="284" y="1656"/>
                    <a:pt x="300" y="1653"/>
                  </a:cubicBezTo>
                  <a:lnTo>
                    <a:pt x="3397" y="1071"/>
                  </a:lnTo>
                  <a:cubicBezTo>
                    <a:pt x="3663" y="1021"/>
                    <a:pt x="3663" y="638"/>
                    <a:pt x="3397" y="588"/>
                  </a:cubicBezTo>
                  <a:lnTo>
                    <a:pt x="300" y="6"/>
                  </a:lnTo>
                  <a:cubicBezTo>
                    <a:pt x="284" y="2"/>
                    <a:pt x="268" y="1"/>
                    <a:pt x="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29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4">
            <a:extLst>
              <a:ext uri="{FF2B5EF4-FFF2-40B4-BE49-F238E27FC236}">
                <a16:creationId xmlns:a16="http://schemas.microsoft.com/office/drawing/2014/main" id="{CD30FC85-C967-4891-C14A-239B3A71B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Dawna mapa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4B77E3E7-C0FB-BBBB-3111-38ACFD4908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grpSp>
        <p:nvGrpSpPr>
          <p:cNvPr id="7" name="Google Shape;35794;p83">
            <a:extLst>
              <a:ext uri="{FF2B5EF4-FFF2-40B4-BE49-F238E27FC236}">
                <a16:creationId xmlns:a16="http://schemas.microsoft.com/office/drawing/2014/main" id="{AECD8B9A-0CEE-E17E-A307-EBC0CAEB4EC0}"/>
              </a:ext>
            </a:extLst>
          </p:cNvPr>
          <p:cNvGrpSpPr/>
          <p:nvPr/>
        </p:nvGrpSpPr>
        <p:grpSpPr>
          <a:xfrm>
            <a:off x="7252897" y="453470"/>
            <a:ext cx="884976" cy="882618"/>
            <a:chOff x="3459975" y="421350"/>
            <a:chExt cx="262475" cy="261775"/>
          </a:xfrm>
        </p:grpSpPr>
        <p:sp>
          <p:nvSpPr>
            <p:cNvPr id="8" name="Google Shape;35795;p83">
              <a:extLst>
                <a:ext uri="{FF2B5EF4-FFF2-40B4-BE49-F238E27FC236}">
                  <a16:creationId xmlns:a16="http://schemas.microsoft.com/office/drawing/2014/main" id="{D90ADA06-E9BF-FF90-197E-3B2E73EDDD55}"/>
                </a:ext>
              </a:extLst>
            </p:cNvPr>
            <p:cNvSpPr/>
            <p:nvPr/>
          </p:nvSpPr>
          <p:spPr>
            <a:xfrm>
              <a:off x="3459975" y="461975"/>
              <a:ext cx="262475" cy="221150"/>
            </a:xfrm>
            <a:custGeom>
              <a:avLst/>
              <a:gdLst/>
              <a:ahLst/>
              <a:cxnLst/>
              <a:rect l="l" t="t" r="r" b="b"/>
              <a:pathLst>
                <a:path w="10499" h="8846" extrusionOk="0">
                  <a:moveTo>
                    <a:pt x="7581" y="307"/>
                  </a:moveTo>
                  <a:cubicBezTo>
                    <a:pt x="7805" y="307"/>
                    <a:pt x="8030" y="460"/>
                    <a:pt x="8042" y="764"/>
                  </a:cubicBezTo>
                  <a:cubicBezTo>
                    <a:pt x="8042" y="1215"/>
                    <a:pt x="7880" y="1463"/>
                    <a:pt x="7762" y="1645"/>
                  </a:cubicBezTo>
                  <a:cubicBezTo>
                    <a:pt x="7676" y="1777"/>
                    <a:pt x="7632" y="1844"/>
                    <a:pt x="7632" y="2023"/>
                  </a:cubicBezTo>
                  <a:cubicBezTo>
                    <a:pt x="7632" y="2201"/>
                    <a:pt x="7675" y="2268"/>
                    <a:pt x="7762" y="2401"/>
                  </a:cubicBezTo>
                  <a:cubicBezTo>
                    <a:pt x="7880" y="2582"/>
                    <a:pt x="8042" y="2830"/>
                    <a:pt x="8042" y="3281"/>
                  </a:cubicBezTo>
                  <a:cubicBezTo>
                    <a:pt x="8042" y="3733"/>
                    <a:pt x="7880" y="3980"/>
                    <a:pt x="7762" y="4162"/>
                  </a:cubicBezTo>
                  <a:cubicBezTo>
                    <a:pt x="7676" y="4295"/>
                    <a:pt x="7632" y="4361"/>
                    <a:pt x="7632" y="4540"/>
                  </a:cubicBezTo>
                  <a:cubicBezTo>
                    <a:pt x="7632" y="4718"/>
                    <a:pt x="7675" y="4786"/>
                    <a:pt x="7762" y="4918"/>
                  </a:cubicBezTo>
                  <a:cubicBezTo>
                    <a:pt x="8035" y="5273"/>
                    <a:pt x="8162" y="5934"/>
                    <a:pt x="7896" y="6453"/>
                  </a:cubicBezTo>
                  <a:cubicBezTo>
                    <a:pt x="7812" y="6504"/>
                    <a:pt x="7741" y="6571"/>
                    <a:pt x="7693" y="6646"/>
                  </a:cubicBezTo>
                  <a:cubicBezTo>
                    <a:pt x="7609" y="6638"/>
                    <a:pt x="7522" y="6629"/>
                    <a:pt x="7435" y="6624"/>
                  </a:cubicBezTo>
                  <a:cubicBezTo>
                    <a:pt x="7457" y="6587"/>
                    <a:pt x="7480" y="6550"/>
                    <a:pt x="7505" y="6512"/>
                  </a:cubicBezTo>
                  <a:cubicBezTo>
                    <a:pt x="7812" y="6107"/>
                    <a:pt x="7811" y="5491"/>
                    <a:pt x="7505" y="5086"/>
                  </a:cubicBezTo>
                  <a:cubicBezTo>
                    <a:pt x="7409" y="4938"/>
                    <a:pt x="7326" y="4810"/>
                    <a:pt x="7326" y="4541"/>
                  </a:cubicBezTo>
                  <a:cubicBezTo>
                    <a:pt x="7326" y="4272"/>
                    <a:pt x="7409" y="4145"/>
                    <a:pt x="7505" y="3996"/>
                  </a:cubicBezTo>
                  <a:cubicBezTo>
                    <a:pt x="7812" y="3591"/>
                    <a:pt x="7811" y="2975"/>
                    <a:pt x="7505" y="2570"/>
                  </a:cubicBezTo>
                  <a:cubicBezTo>
                    <a:pt x="7409" y="2422"/>
                    <a:pt x="7326" y="2294"/>
                    <a:pt x="7326" y="2026"/>
                  </a:cubicBezTo>
                  <a:cubicBezTo>
                    <a:pt x="7326" y="1757"/>
                    <a:pt x="7409" y="1629"/>
                    <a:pt x="7505" y="1480"/>
                  </a:cubicBezTo>
                  <a:cubicBezTo>
                    <a:pt x="7613" y="1314"/>
                    <a:pt x="7735" y="1128"/>
                    <a:pt x="7735" y="768"/>
                  </a:cubicBezTo>
                  <a:cubicBezTo>
                    <a:pt x="7735" y="683"/>
                    <a:pt x="7666" y="614"/>
                    <a:pt x="7581" y="614"/>
                  </a:cubicBezTo>
                  <a:cubicBezTo>
                    <a:pt x="7496" y="614"/>
                    <a:pt x="7427" y="683"/>
                    <a:pt x="7427" y="768"/>
                  </a:cubicBezTo>
                  <a:cubicBezTo>
                    <a:pt x="7427" y="1037"/>
                    <a:pt x="7344" y="1165"/>
                    <a:pt x="7248" y="1313"/>
                  </a:cubicBezTo>
                  <a:cubicBezTo>
                    <a:pt x="6941" y="1719"/>
                    <a:pt x="6942" y="2335"/>
                    <a:pt x="7248" y="2738"/>
                  </a:cubicBezTo>
                  <a:cubicBezTo>
                    <a:pt x="7344" y="2888"/>
                    <a:pt x="7427" y="3015"/>
                    <a:pt x="7427" y="3284"/>
                  </a:cubicBezTo>
                  <a:cubicBezTo>
                    <a:pt x="7427" y="3552"/>
                    <a:pt x="7344" y="3681"/>
                    <a:pt x="7248" y="3829"/>
                  </a:cubicBezTo>
                  <a:cubicBezTo>
                    <a:pt x="6941" y="4235"/>
                    <a:pt x="6942" y="4850"/>
                    <a:pt x="7248" y="5255"/>
                  </a:cubicBezTo>
                  <a:cubicBezTo>
                    <a:pt x="7344" y="5403"/>
                    <a:pt x="7427" y="5532"/>
                    <a:pt x="7427" y="5800"/>
                  </a:cubicBezTo>
                  <a:cubicBezTo>
                    <a:pt x="7427" y="6069"/>
                    <a:pt x="7344" y="6196"/>
                    <a:pt x="7248" y="6346"/>
                  </a:cubicBezTo>
                  <a:cubicBezTo>
                    <a:pt x="7195" y="6425"/>
                    <a:pt x="7141" y="6507"/>
                    <a:pt x="7098" y="6613"/>
                  </a:cubicBezTo>
                  <a:cubicBezTo>
                    <a:pt x="7073" y="6612"/>
                    <a:pt x="7047" y="6612"/>
                    <a:pt x="7021" y="6612"/>
                  </a:cubicBezTo>
                  <a:cubicBezTo>
                    <a:pt x="6938" y="6612"/>
                    <a:pt x="6855" y="6614"/>
                    <a:pt x="6773" y="6617"/>
                  </a:cubicBezTo>
                  <a:cubicBezTo>
                    <a:pt x="6831" y="6421"/>
                    <a:pt x="6919" y="6286"/>
                    <a:pt x="6990" y="6174"/>
                  </a:cubicBezTo>
                  <a:cubicBezTo>
                    <a:pt x="7076" y="6041"/>
                    <a:pt x="7120" y="5975"/>
                    <a:pt x="7120" y="5796"/>
                  </a:cubicBezTo>
                  <a:cubicBezTo>
                    <a:pt x="7120" y="5618"/>
                    <a:pt x="7077" y="5550"/>
                    <a:pt x="6990" y="5418"/>
                  </a:cubicBezTo>
                  <a:cubicBezTo>
                    <a:pt x="6618" y="4924"/>
                    <a:pt x="6619" y="4150"/>
                    <a:pt x="6990" y="3659"/>
                  </a:cubicBezTo>
                  <a:cubicBezTo>
                    <a:pt x="7076" y="3525"/>
                    <a:pt x="7120" y="3458"/>
                    <a:pt x="7120" y="3280"/>
                  </a:cubicBezTo>
                  <a:cubicBezTo>
                    <a:pt x="7120" y="3102"/>
                    <a:pt x="7077" y="3035"/>
                    <a:pt x="6990" y="2902"/>
                  </a:cubicBezTo>
                  <a:cubicBezTo>
                    <a:pt x="6618" y="2408"/>
                    <a:pt x="6619" y="1635"/>
                    <a:pt x="6990" y="1142"/>
                  </a:cubicBezTo>
                  <a:cubicBezTo>
                    <a:pt x="7076" y="1010"/>
                    <a:pt x="7120" y="943"/>
                    <a:pt x="7120" y="764"/>
                  </a:cubicBezTo>
                  <a:cubicBezTo>
                    <a:pt x="7132" y="460"/>
                    <a:pt x="7357" y="307"/>
                    <a:pt x="7581" y="307"/>
                  </a:cubicBezTo>
                  <a:close/>
                  <a:moveTo>
                    <a:pt x="5424" y="307"/>
                  </a:moveTo>
                  <a:cubicBezTo>
                    <a:pt x="5648" y="307"/>
                    <a:pt x="5872" y="460"/>
                    <a:pt x="5884" y="764"/>
                  </a:cubicBezTo>
                  <a:cubicBezTo>
                    <a:pt x="5884" y="1215"/>
                    <a:pt x="5722" y="1463"/>
                    <a:pt x="5605" y="1645"/>
                  </a:cubicBezTo>
                  <a:cubicBezTo>
                    <a:pt x="5519" y="1777"/>
                    <a:pt x="5475" y="1844"/>
                    <a:pt x="5475" y="2023"/>
                  </a:cubicBezTo>
                  <a:cubicBezTo>
                    <a:pt x="5475" y="2201"/>
                    <a:pt x="5518" y="2268"/>
                    <a:pt x="5605" y="2401"/>
                  </a:cubicBezTo>
                  <a:cubicBezTo>
                    <a:pt x="5722" y="2582"/>
                    <a:pt x="5884" y="2830"/>
                    <a:pt x="5884" y="3281"/>
                  </a:cubicBezTo>
                  <a:cubicBezTo>
                    <a:pt x="5884" y="3733"/>
                    <a:pt x="5722" y="3980"/>
                    <a:pt x="5605" y="4162"/>
                  </a:cubicBezTo>
                  <a:cubicBezTo>
                    <a:pt x="5519" y="4295"/>
                    <a:pt x="5475" y="4361"/>
                    <a:pt x="5475" y="4540"/>
                  </a:cubicBezTo>
                  <a:cubicBezTo>
                    <a:pt x="5475" y="4718"/>
                    <a:pt x="5518" y="4786"/>
                    <a:pt x="5605" y="4918"/>
                  </a:cubicBezTo>
                  <a:cubicBezTo>
                    <a:pt x="5977" y="5412"/>
                    <a:pt x="5976" y="6186"/>
                    <a:pt x="5605" y="6677"/>
                  </a:cubicBezTo>
                  <a:cubicBezTo>
                    <a:pt x="5580" y="6716"/>
                    <a:pt x="5559" y="6748"/>
                    <a:pt x="5543" y="6779"/>
                  </a:cubicBezTo>
                  <a:cubicBezTo>
                    <a:pt x="5422" y="6807"/>
                    <a:pt x="5303" y="6838"/>
                    <a:pt x="5184" y="6873"/>
                  </a:cubicBezTo>
                  <a:cubicBezTo>
                    <a:pt x="5213" y="6719"/>
                    <a:pt x="5277" y="6620"/>
                    <a:pt x="5349" y="6510"/>
                  </a:cubicBezTo>
                  <a:cubicBezTo>
                    <a:pt x="5654" y="6106"/>
                    <a:pt x="5653" y="5490"/>
                    <a:pt x="5349" y="5085"/>
                  </a:cubicBezTo>
                  <a:cubicBezTo>
                    <a:pt x="5252" y="4937"/>
                    <a:pt x="5168" y="4809"/>
                    <a:pt x="5168" y="4540"/>
                  </a:cubicBezTo>
                  <a:cubicBezTo>
                    <a:pt x="5168" y="4271"/>
                    <a:pt x="5252" y="4144"/>
                    <a:pt x="5349" y="3995"/>
                  </a:cubicBezTo>
                  <a:cubicBezTo>
                    <a:pt x="5455" y="3829"/>
                    <a:pt x="5578" y="3643"/>
                    <a:pt x="5578" y="3283"/>
                  </a:cubicBezTo>
                  <a:cubicBezTo>
                    <a:pt x="5578" y="2923"/>
                    <a:pt x="5456" y="2735"/>
                    <a:pt x="5349" y="2570"/>
                  </a:cubicBezTo>
                  <a:cubicBezTo>
                    <a:pt x="5252" y="2422"/>
                    <a:pt x="5168" y="2294"/>
                    <a:pt x="5168" y="2026"/>
                  </a:cubicBezTo>
                  <a:cubicBezTo>
                    <a:pt x="5168" y="1757"/>
                    <a:pt x="5252" y="1629"/>
                    <a:pt x="5349" y="1480"/>
                  </a:cubicBezTo>
                  <a:cubicBezTo>
                    <a:pt x="5455" y="1314"/>
                    <a:pt x="5578" y="1128"/>
                    <a:pt x="5578" y="768"/>
                  </a:cubicBezTo>
                  <a:cubicBezTo>
                    <a:pt x="5578" y="683"/>
                    <a:pt x="5508" y="614"/>
                    <a:pt x="5424" y="614"/>
                  </a:cubicBezTo>
                  <a:cubicBezTo>
                    <a:pt x="5339" y="614"/>
                    <a:pt x="5270" y="683"/>
                    <a:pt x="5270" y="768"/>
                  </a:cubicBezTo>
                  <a:cubicBezTo>
                    <a:pt x="5270" y="1037"/>
                    <a:pt x="5187" y="1165"/>
                    <a:pt x="5090" y="1313"/>
                  </a:cubicBezTo>
                  <a:cubicBezTo>
                    <a:pt x="4783" y="1719"/>
                    <a:pt x="4785" y="2335"/>
                    <a:pt x="5090" y="2738"/>
                  </a:cubicBezTo>
                  <a:cubicBezTo>
                    <a:pt x="5187" y="2888"/>
                    <a:pt x="5270" y="3015"/>
                    <a:pt x="5270" y="3284"/>
                  </a:cubicBezTo>
                  <a:cubicBezTo>
                    <a:pt x="5270" y="3552"/>
                    <a:pt x="5187" y="3681"/>
                    <a:pt x="5090" y="3829"/>
                  </a:cubicBezTo>
                  <a:cubicBezTo>
                    <a:pt x="4783" y="4235"/>
                    <a:pt x="4785" y="4850"/>
                    <a:pt x="5090" y="5255"/>
                  </a:cubicBezTo>
                  <a:cubicBezTo>
                    <a:pt x="5187" y="5403"/>
                    <a:pt x="5270" y="5532"/>
                    <a:pt x="5270" y="5800"/>
                  </a:cubicBezTo>
                  <a:cubicBezTo>
                    <a:pt x="5270" y="6069"/>
                    <a:pt x="5187" y="6196"/>
                    <a:pt x="5090" y="6346"/>
                  </a:cubicBezTo>
                  <a:cubicBezTo>
                    <a:pt x="4991" y="6498"/>
                    <a:pt x="4879" y="6670"/>
                    <a:pt x="4863" y="6980"/>
                  </a:cubicBezTo>
                  <a:cubicBezTo>
                    <a:pt x="4760" y="7016"/>
                    <a:pt x="4657" y="7057"/>
                    <a:pt x="4557" y="7100"/>
                  </a:cubicBezTo>
                  <a:cubicBezTo>
                    <a:pt x="4535" y="6659"/>
                    <a:pt x="4714" y="6348"/>
                    <a:pt x="4833" y="6174"/>
                  </a:cubicBezTo>
                  <a:cubicBezTo>
                    <a:pt x="4919" y="6041"/>
                    <a:pt x="4964" y="5975"/>
                    <a:pt x="4964" y="5796"/>
                  </a:cubicBezTo>
                  <a:cubicBezTo>
                    <a:pt x="4964" y="5618"/>
                    <a:pt x="4921" y="5550"/>
                    <a:pt x="4833" y="5418"/>
                  </a:cubicBezTo>
                  <a:cubicBezTo>
                    <a:pt x="4462" y="4924"/>
                    <a:pt x="4463" y="4150"/>
                    <a:pt x="4833" y="3659"/>
                  </a:cubicBezTo>
                  <a:cubicBezTo>
                    <a:pt x="4919" y="3525"/>
                    <a:pt x="4964" y="3458"/>
                    <a:pt x="4964" y="3280"/>
                  </a:cubicBezTo>
                  <a:cubicBezTo>
                    <a:pt x="4964" y="3102"/>
                    <a:pt x="4921" y="3035"/>
                    <a:pt x="4833" y="2902"/>
                  </a:cubicBezTo>
                  <a:cubicBezTo>
                    <a:pt x="4462" y="2408"/>
                    <a:pt x="4463" y="1635"/>
                    <a:pt x="4833" y="1142"/>
                  </a:cubicBezTo>
                  <a:cubicBezTo>
                    <a:pt x="4919" y="1010"/>
                    <a:pt x="4964" y="943"/>
                    <a:pt x="4964" y="764"/>
                  </a:cubicBezTo>
                  <a:cubicBezTo>
                    <a:pt x="4975" y="460"/>
                    <a:pt x="5199" y="307"/>
                    <a:pt x="5424" y="307"/>
                  </a:cubicBezTo>
                  <a:close/>
                  <a:moveTo>
                    <a:pt x="8289" y="6648"/>
                  </a:moveTo>
                  <a:cubicBezTo>
                    <a:pt x="8381" y="6648"/>
                    <a:pt x="8449" y="6677"/>
                    <a:pt x="8485" y="6712"/>
                  </a:cubicBezTo>
                  <a:cubicBezTo>
                    <a:pt x="8515" y="6739"/>
                    <a:pt x="8528" y="6771"/>
                    <a:pt x="8522" y="6808"/>
                  </a:cubicBezTo>
                  <a:lnTo>
                    <a:pt x="8475" y="7126"/>
                  </a:lnTo>
                  <a:cubicBezTo>
                    <a:pt x="8468" y="7168"/>
                    <a:pt x="8409" y="7223"/>
                    <a:pt x="8322" y="7244"/>
                  </a:cubicBezTo>
                  <a:cubicBezTo>
                    <a:pt x="8299" y="7250"/>
                    <a:pt x="8276" y="7252"/>
                    <a:pt x="8254" y="7252"/>
                  </a:cubicBezTo>
                  <a:cubicBezTo>
                    <a:pt x="8197" y="7252"/>
                    <a:pt x="8151" y="7234"/>
                    <a:pt x="8132" y="7208"/>
                  </a:cubicBezTo>
                  <a:lnTo>
                    <a:pt x="7945" y="6948"/>
                  </a:lnTo>
                  <a:cubicBezTo>
                    <a:pt x="7923" y="6917"/>
                    <a:pt x="7918" y="6884"/>
                    <a:pt x="7933" y="6844"/>
                  </a:cubicBezTo>
                  <a:cubicBezTo>
                    <a:pt x="7957" y="6782"/>
                    <a:pt x="8035" y="6696"/>
                    <a:pt x="8179" y="6661"/>
                  </a:cubicBezTo>
                  <a:cubicBezTo>
                    <a:pt x="8219" y="6651"/>
                    <a:pt x="8255" y="6648"/>
                    <a:pt x="8289" y="6648"/>
                  </a:cubicBezTo>
                  <a:close/>
                  <a:moveTo>
                    <a:pt x="3578" y="7311"/>
                  </a:moveTo>
                  <a:cubicBezTo>
                    <a:pt x="3710" y="7328"/>
                    <a:pt x="3841" y="7352"/>
                    <a:pt x="3969" y="7381"/>
                  </a:cubicBezTo>
                  <a:cubicBezTo>
                    <a:pt x="3259" y="7772"/>
                    <a:pt x="2789" y="8210"/>
                    <a:pt x="2571" y="8441"/>
                  </a:cubicBezTo>
                  <a:cubicBezTo>
                    <a:pt x="2544" y="8470"/>
                    <a:pt x="2526" y="8502"/>
                    <a:pt x="2516" y="8539"/>
                  </a:cubicBezTo>
                  <a:lnTo>
                    <a:pt x="361" y="8539"/>
                  </a:lnTo>
                  <a:cubicBezTo>
                    <a:pt x="507" y="8206"/>
                    <a:pt x="947" y="7526"/>
                    <a:pt x="2137" y="7322"/>
                  </a:cubicBezTo>
                  <a:cubicBezTo>
                    <a:pt x="2261" y="7653"/>
                    <a:pt x="2558" y="7818"/>
                    <a:pt x="2855" y="7818"/>
                  </a:cubicBezTo>
                  <a:cubicBezTo>
                    <a:pt x="3157" y="7818"/>
                    <a:pt x="3458" y="7648"/>
                    <a:pt x="3578" y="7311"/>
                  </a:cubicBezTo>
                  <a:close/>
                  <a:moveTo>
                    <a:pt x="7578" y="1"/>
                  </a:moveTo>
                  <a:cubicBezTo>
                    <a:pt x="7204" y="1"/>
                    <a:pt x="6830" y="255"/>
                    <a:pt x="6811" y="762"/>
                  </a:cubicBezTo>
                  <a:cubicBezTo>
                    <a:pt x="6811" y="850"/>
                    <a:pt x="6810" y="853"/>
                    <a:pt x="6731" y="974"/>
                  </a:cubicBezTo>
                  <a:cubicBezTo>
                    <a:pt x="6294" y="1563"/>
                    <a:pt x="6295" y="2482"/>
                    <a:pt x="6731" y="3068"/>
                  </a:cubicBezTo>
                  <a:cubicBezTo>
                    <a:pt x="6810" y="3190"/>
                    <a:pt x="6811" y="3192"/>
                    <a:pt x="6811" y="3280"/>
                  </a:cubicBezTo>
                  <a:cubicBezTo>
                    <a:pt x="6811" y="3368"/>
                    <a:pt x="6810" y="3370"/>
                    <a:pt x="6731" y="3492"/>
                  </a:cubicBezTo>
                  <a:cubicBezTo>
                    <a:pt x="6294" y="4077"/>
                    <a:pt x="6296" y="5003"/>
                    <a:pt x="6731" y="5586"/>
                  </a:cubicBezTo>
                  <a:cubicBezTo>
                    <a:pt x="6810" y="5707"/>
                    <a:pt x="6811" y="5710"/>
                    <a:pt x="6811" y="5798"/>
                  </a:cubicBezTo>
                  <a:cubicBezTo>
                    <a:pt x="6811" y="5884"/>
                    <a:pt x="6810" y="5886"/>
                    <a:pt x="6731" y="6008"/>
                  </a:cubicBezTo>
                  <a:cubicBezTo>
                    <a:pt x="6644" y="6142"/>
                    <a:pt x="6515" y="6340"/>
                    <a:pt x="6447" y="6633"/>
                  </a:cubicBezTo>
                  <a:cubicBezTo>
                    <a:pt x="6280" y="6648"/>
                    <a:pt x="6115" y="6669"/>
                    <a:pt x="5951" y="6695"/>
                  </a:cubicBezTo>
                  <a:cubicBezTo>
                    <a:pt x="6320" y="6098"/>
                    <a:pt x="6226" y="5232"/>
                    <a:pt x="5858" y="4750"/>
                  </a:cubicBezTo>
                  <a:cubicBezTo>
                    <a:pt x="5778" y="4629"/>
                    <a:pt x="5777" y="4626"/>
                    <a:pt x="5777" y="4538"/>
                  </a:cubicBezTo>
                  <a:cubicBezTo>
                    <a:pt x="5777" y="4452"/>
                    <a:pt x="5778" y="4449"/>
                    <a:pt x="5858" y="4328"/>
                  </a:cubicBezTo>
                  <a:cubicBezTo>
                    <a:pt x="5981" y="4139"/>
                    <a:pt x="6186" y="3823"/>
                    <a:pt x="6186" y="3280"/>
                  </a:cubicBezTo>
                  <a:cubicBezTo>
                    <a:pt x="6186" y="2737"/>
                    <a:pt x="5981" y="2422"/>
                    <a:pt x="5858" y="2232"/>
                  </a:cubicBezTo>
                  <a:cubicBezTo>
                    <a:pt x="5778" y="2111"/>
                    <a:pt x="5777" y="2109"/>
                    <a:pt x="5777" y="2022"/>
                  </a:cubicBezTo>
                  <a:cubicBezTo>
                    <a:pt x="5777" y="1934"/>
                    <a:pt x="5778" y="1932"/>
                    <a:pt x="5858" y="1810"/>
                  </a:cubicBezTo>
                  <a:cubicBezTo>
                    <a:pt x="5981" y="1621"/>
                    <a:pt x="6186" y="1306"/>
                    <a:pt x="6186" y="763"/>
                  </a:cubicBezTo>
                  <a:cubicBezTo>
                    <a:pt x="6167" y="255"/>
                    <a:pt x="5793" y="1"/>
                    <a:pt x="5420" y="1"/>
                  </a:cubicBezTo>
                  <a:cubicBezTo>
                    <a:pt x="5046" y="1"/>
                    <a:pt x="4672" y="255"/>
                    <a:pt x="4653" y="763"/>
                  </a:cubicBezTo>
                  <a:cubicBezTo>
                    <a:pt x="4653" y="850"/>
                    <a:pt x="4652" y="853"/>
                    <a:pt x="4572" y="974"/>
                  </a:cubicBezTo>
                  <a:cubicBezTo>
                    <a:pt x="4135" y="1563"/>
                    <a:pt x="4136" y="2482"/>
                    <a:pt x="4572" y="3069"/>
                  </a:cubicBezTo>
                  <a:cubicBezTo>
                    <a:pt x="4652" y="3190"/>
                    <a:pt x="4653" y="3192"/>
                    <a:pt x="4653" y="3280"/>
                  </a:cubicBezTo>
                  <a:cubicBezTo>
                    <a:pt x="4653" y="3368"/>
                    <a:pt x="4652" y="3370"/>
                    <a:pt x="4572" y="3492"/>
                  </a:cubicBezTo>
                  <a:cubicBezTo>
                    <a:pt x="4135" y="4077"/>
                    <a:pt x="4137" y="5003"/>
                    <a:pt x="4572" y="5586"/>
                  </a:cubicBezTo>
                  <a:cubicBezTo>
                    <a:pt x="4652" y="5707"/>
                    <a:pt x="4653" y="5710"/>
                    <a:pt x="4653" y="5798"/>
                  </a:cubicBezTo>
                  <a:cubicBezTo>
                    <a:pt x="4653" y="5884"/>
                    <a:pt x="4652" y="5886"/>
                    <a:pt x="4572" y="6008"/>
                  </a:cubicBezTo>
                  <a:cubicBezTo>
                    <a:pt x="4447" y="6184"/>
                    <a:pt x="4205" y="6620"/>
                    <a:pt x="4249" y="7134"/>
                  </a:cubicBezTo>
                  <a:cubicBezTo>
                    <a:pt x="4044" y="7079"/>
                    <a:pt x="3834" y="7037"/>
                    <a:pt x="3621" y="7008"/>
                  </a:cubicBezTo>
                  <a:cubicBezTo>
                    <a:pt x="3625" y="6961"/>
                    <a:pt x="3639" y="6938"/>
                    <a:pt x="3701" y="6844"/>
                  </a:cubicBezTo>
                  <a:cubicBezTo>
                    <a:pt x="4137" y="6257"/>
                    <a:pt x="4136" y="5337"/>
                    <a:pt x="3701" y="4750"/>
                  </a:cubicBezTo>
                  <a:cubicBezTo>
                    <a:pt x="3621" y="4629"/>
                    <a:pt x="3620" y="4626"/>
                    <a:pt x="3620" y="4538"/>
                  </a:cubicBezTo>
                  <a:cubicBezTo>
                    <a:pt x="3620" y="4452"/>
                    <a:pt x="3622" y="4449"/>
                    <a:pt x="3701" y="4328"/>
                  </a:cubicBezTo>
                  <a:cubicBezTo>
                    <a:pt x="3823" y="4139"/>
                    <a:pt x="4030" y="3823"/>
                    <a:pt x="4030" y="3280"/>
                  </a:cubicBezTo>
                  <a:cubicBezTo>
                    <a:pt x="4030" y="2737"/>
                    <a:pt x="3823" y="2422"/>
                    <a:pt x="3701" y="2232"/>
                  </a:cubicBezTo>
                  <a:cubicBezTo>
                    <a:pt x="3621" y="2111"/>
                    <a:pt x="3620" y="2109"/>
                    <a:pt x="3620" y="2022"/>
                  </a:cubicBezTo>
                  <a:cubicBezTo>
                    <a:pt x="3620" y="1934"/>
                    <a:pt x="3622" y="1932"/>
                    <a:pt x="3701" y="1810"/>
                  </a:cubicBezTo>
                  <a:cubicBezTo>
                    <a:pt x="3823" y="1621"/>
                    <a:pt x="4030" y="1306"/>
                    <a:pt x="4030" y="763"/>
                  </a:cubicBezTo>
                  <a:cubicBezTo>
                    <a:pt x="4010" y="255"/>
                    <a:pt x="3636" y="1"/>
                    <a:pt x="3262" y="1"/>
                  </a:cubicBezTo>
                  <a:cubicBezTo>
                    <a:pt x="2888" y="1"/>
                    <a:pt x="2515" y="255"/>
                    <a:pt x="2496" y="763"/>
                  </a:cubicBezTo>
                  <a:cubicBezTo>
                    <a:pt x="2496" y="850"/>
                    <a:pt x="2494" y="853"/>
                    <a:pt x="2415" y="974"/>
                  </a:cubicBezTo>
                  <a:cubicBezTo>
                    <a:pt x="2388" y="1014"/>
                    <a:pt x="2360" y="1059"/>
                    <a:pt x="2330" y="1110"/>
                  </a:cubicBezTo>
                  <a:cubicBezTo>
                    <a:pt x="2287" y="1183"/>
                    <a:pt x="2311" y="1277"/>
                    <a:pt x="2384" y="1319"/>
                  </a:cubicBezTo>
                  <a:cubicBezTo>
                    <a:pt x="2409" y="1334"/>
                    <a:pt x="2436" y="1341"/>
                    <a:pt x="2462" y="1341"/>
                  </a:cubicBezTo>
                  <a:cubicBezTo>
                    <a:pt x="2515" y="1341"/>
                    <a:pt x="2566" y="1314"/>
                    <a:pt x="2595" y="1265"/>
                  </a:cubicBezTo>
                  <a:cubicBezTo>
                    <a:pt x="2621" y="1219"/>
                    <a:pt x="2647" y="1181"/>
                    <a:pt x="2673" y="1141"/>
                  </a:cubicBezTo>
                  <a:cubicBezTo>
                    <a:pt x="2759" y="1008"/>
                    <a:pt x="2804" y="942"/>
                    <a:pt x="2804" y="763"/>
                  </a:cubicBezTo>
                  <a:cubicBezTo>
                    <a:pt x="2815" y="459"/>
                    <a:pt x="3040" y="306"/>
                    <a:pt x="3264" y="306"/>
                  </a:cubicBezTo>
                  <a:cubicBezTo>
                    <a:pt x="3488" y="306"/>
                    <a:pt x="3713" y="459"/>
                    <a:pt x="3724" y="763"/>
                  </a:cubicBezTo>
                  <a:cubicBezTo>
                    <a:pt x="3724" y="1214"/>
                    <a:pt x="3562" y="1462"/>
                    <a:pt x="3445" y="1643"/>
                  </a:cubicBezTo>
                  <a:cubicBezTo>
                    <a:pt x="3359" y="1776"/>
                    <a:pt x="3315" y="1843"/>
                    <a:pt x="3315" y="2022"/>
                  </a:cubicBezTo>
                  <a:cubicBezTo>
                    <a:pt x="3315" y="2200"/>
                    <a:pt x="3358" y="2267"/>
                    <a:pt x="3445" y="2399"/>
                  </a:cubicBezTo>
                  <a:cubicBezTo>
                    <a:pt x="3562" y="2581"/>
                    <a:pt x="3724" y="2829"/>
                    <a:pt x="3724" y="3280"/>
                  </a:cubicBezTo>
                  <a:cubicBezTo>
                    <a:pt x="3724" y="3732"/>
                    <a:pt x="3562" y="3979"/>
                    <a:pt x="3445" y="4161"/>
                  </a:cubicBezTo>
                  <a:cubicBezTo>
                    <a:pt x="3359" y="4293"/>
                    <a:pt x="3315" y="4360"/>
                    <a:pt x="3315" y="4538"/>
                  </a:cubicBezTo>
                  <a:cubicBezTo>
                    <a:pt x="3315" y="4718"/>
                    <a:pt x="3358" y="4784"/>
                    <a:pt x="3445" y="4917"/>
                  </a:cubicBezTo>
                  <a:cubicBezTo>
                    <a:pt x="3817" y="5413"/>
                    <a:pt x="3817" y="6182"/>
                    <a:pt x="3445" y="6676"/>
                  </a:cubicBezTo>
                  <a:cubicBezTo>
                    <a:pt x="3359" y="6810"/>
                    <a:pt x="3315" y="6876"/>
                    <a:pt x="3315" y="7055"/>
                  </a:cubicBezTo>
                  <a:cubicBezTo>
                    <a:pt x="3303" y="7359"/>
                    <a:pt x="3079" y="7511"/>
                    <a:pt x="2854" y="7511"/>
                  </a:cubicBezTo>
                  <a:cubicBezTo>
                    <a:pt x="2630" y="7511"/>
                    <a:pt x="2406" y="7359"/>
                    <a:pt x="2394" y="7055"/>
                  </a:cubicBezTo>
                  <a:cubicBezTo>
                    <a:pt x="2394" y="6603"/>
                    <a:pt x="2555" y="6356"/>
                    <a:pt x="2673" y="6174"/>
                  </a:cubicBezTo>
                  <a:cubicBezTo>
                    <a:pt x="2759" y="6041"/>
                    <a:pt x="2804" y="5975"/>
                    <a:pt x="2804" y="5796"/>
                  </a:cubicBezTo>
                  <a:cubicBezTo>
                    <a:pt x="2804" y="5618"/>
                    <a:pt x="2760" y="5550"/>
                    <a:pt x="2673" y="5418"/>
                  </a:cubicBezTo>
                  <a:cubicBezTo>
                    <a:pt x="2301" y="4924"/>
                    <a:pt x="2303" y="4150"/>
                    <a:pt x="2673" y="3659"/>
                  </a:cubicBezTo>
                  <a:cubicBezTo>
                    <a:pt x="2759" y="3525"/>
                    <a:pt x="2804" y="3458"/>
                    <a:pt x="2804" y="3280"/>
                  </a:cubicBezTo>
                  <a:cubicBezTo>
                    <a:pt x="2804" y="3102"/>
                    <a:pt x="2760" y="3035"/>
                    <a:pt x="2673" y="2902"/>
                  </a:cubicBezTo>
                  <a:cubicBezTo>
                    <a:pt x="2525" y="2705"/>
                    <a:pt x="2349" y="2311"/>
                    <a:pt x="2402" y="1862"/>
                  </a:cubicBezTo>
                  <a:cubicBezTo>
                    <a:pt x="2409" y="1777"/>
                    <a:pt x="2347" y="1703"/>
                    <a:pt x="2263" y="1695"/>
                  </a:cubicBezTo>
                  <a:cubicBezTo>
                    <a:pt x="2259" y="1695"/>
                    <a:pt x="2254" y="1694"/>
                    <a:pt x="2250" y="1694"/>
                  </a:cubicBezTo>
                  <a:cubicBezTo>
                    <a:pt x="2171" y="1694"/>
                    <a:pt x="2104" y="1755"/>
                    <a:pt x="2096" y="1834"/>
                  </a:cubicBezTo>
                  <a:cubicBezTo>
                    <a:pt x="2032" y="2372"/>
                    <a:pt x="2258" y="2857"/>
                    <a:pt x="2416" y="3069"/>
                  </a:cubicBezTo>
                  <a:cubicBezTo>
                    <a:pt x="2496" y="3190"/>
                    <a:pt x="2497" y="3192"/>
                    <a:pt x="2497" y="3280"/>
                  </a:cubicBezTo>
                  <a:cubicBezTo>
                    <a:pt x="2497" y="3368"/>
                    <a:pt x="2496" y="3370"/>
                    <a:pt x="2416" y="3492"/>
                  </a:cubicBezTo>
                  <a:cubicBezTo>
                    <a:pt x="1979" y="4077"/>
                    <a:pt x="1982" y="5003"/>
                    <a:pt x="2416" y="5586"/>
                  </a:cubicBezTo>
                  <a:cubicBezTo>
                    <a:pt x="2496" y="5707"/>
                    <a:pt x="2497" y="5710"/>
                    <a:pt x="2497" y="5798"/>
                  </a:cubicBezTo>
                  <a:cubicBezTo>
                    <a:pt x="2497" y="5884"/>
                    <a:pt x="2496" y="5886"/>
                    <a:pt x="2416" y="6008"/>
                  </a:cubicBezTo>
                  <a:cubicBezTo>
                    <a:pt x="2296" y="6194"/>
                    <a:pt x="2096" y="6500"/>
                    <a:pt x="2087" y="7021"/>
                  </a:cubicBezTo>
                  <a:cubicBezTo>
                    <a:pt x="574" y="7277"/>
                    <a:pt x="127" y="8251"/>
                    <a:pt x="24" y="8549"/>
                  </a:cubicBezTo>
                  <a:cubicBezTo>
                    <a:pt x="0" y="8617"/>
                    <a:pt x="13" y="8693"/>
                    <a:pt x="54" y="8752"/>
                  </a:cubicBezTo>
                  <a:cubicBezTo>
                    <a:pt x="96" y="8810"/>
                    <a:pt x="164" y="8846"/>
                    <a:pt x="237" y="8846"/>
                  </a:cubicBezTo>
                  <a:lnTo>
                    <a:pt x="10244" y="8846"/>
                  </a:lnTo>
                  <a:cubicBezTo>
                    <a:pt x="10321" y="8846"/>
                    <a:pt x="10394" y="8808"/>
                    <a:pt x="10438" y="8745"/>
                  </a:cubicBezTo>
                  <a:cubicBezTo>
                    <a:pt x="10487" y="8683"/>
                    <a:pt x="10499" y="8601"/>
                    <a:pt x="10473" y="8528"/>
                  </a:cubicBezTo>
                  <a:cubicBezTo>
                    <a:pt x="10426" y="8391"/>
                    <a:pt x="10310" y="8114"/>
                    <a:pt x="10073" y="7818"/>
                  </a:cubicBezTo>
                  <a:cubicBezTo>
                    <a:pt x="10043" y="7779"/>
                    <a:pt x="9999" y="7760"/>
                    <a:pt x="9954" y="7760"/>
                  </a:cubicBezTo>
                  <a:cubicBezTo>
                    <a:pt x="9920" y="7760"/>
                    <a:pt x="9887" y="7771"/>
                    <a:pt x="9858" y="7793"/>
                  </a:cubicBezTo>
                  <a:cubicBezTo>
                    <a:pt x="9791" y="7845"/>
                    <a:pt x="9781" y="7942"/>
                    <a:pt x="9833" y="8008"/>
                  </a:cubicBezTo>
                  <a:cubicBezTo>
                    <a:pt x="9998" y="8214"/>
                    <a:pt x="10094" y="8407"/>
                    <a:pt x="10148" y="8538"/>
                  </a:cubicBezTo>
                  <a:lnTo>
                    <a:pt x="2904" y="8538"/>
                  </a:lnTo>
                  <a:cubicBezTo>
                    <a:pt x="3435" y="7959"/>
                    <a:pt x="5054" y="6907"/>
                    <a:pt x="6983" y="6907"/>
                  </a:cubicBezTo>
                  <a:cubicBezTo>
                    <a:pt x="7192" y="6907"/>
                    <a:pt x="7405" y="6919"/>
                    <a:pt x="7620" y="6945"/>
                  </a:cubicBezTo>
                  <a:cubicBezTo>
                    <a:pt x="7629" y="7010"/>
                    <a:pt x="7654" y="7072"/>
                    <a:pt x="7693" y="7128"/>
                  </a:cubicBezTo>
                  <a:lnTo>
                    <a:pt x="7881" y="7389"/>
                  </a:lnTo>
                  <a:cubicBezTo>
                    <a:pt x="7959" y="7501"/>
                    <a:pt x="8109" y="7559"/>
                    <a:pt x="8257" y="7559"/>
                  </a:cubicBezTo>
                  <a:cubicBezTo>
                    <a:pt x="8302" y="7559"/>
                    <a:pt x="8348" y="7554"/>
                    <a:pt x="8391" y="7542"/>
                  </a:cubicBezTo>
                  <a:cubicBezTo>
                    <a:pt x="8574" y="7497"/>
                    <a:pt x="8716" y="7373"/>
                    <a:pt x="8762" y="7223"/>
                  </a:cubicBezTo>
                  <a:cubicBezTo>
                    <a:pt x="8972" y="7312"/>
                    <a:pt x="9167" y="7418"/>
                    <a:pt x="9341" y="7543"/>
                  </a:cubicBezTo>
                  <a:cubicBezTo>
                    <a:pt x="9367" y="7563"/>
                    <a:pt x="9399" y="7573"/>
                    <a:pt x="9430" y="7573"/>
                  </a:cubicBezTo>
                  <a:cubicBezTo>
                    <a:pt x="9477" y="7573"/>
                    <a:pt x="9524" y="7550"/>
                    <a:pt x="9555" y="7508"/>
                  </a:cubicBezTo>
                  <a:cubicBezTo>
                    <a:pt x="9604" y="7439"/>
                    <a:pt x="9588" y="7344"/>
                    <a:pt x="9519" y="7294"/>
                  </a:cubicBezTo>
                  <a:cubicBezTo>
                    <a:pt x="9308" y="7143"/>
                    <a:pt x="9070" y="7014"/>
                    <a:pt x="8813" y="6912"/>
                  </a:cubicBezTo>
                  <a:lnTo>
                    <a:pt x="8821" y="6854"/>
                  </a:lnTo>
                  <a:cubicBezTo>
                    <a:pt x="8842" y="6715"/>
                    <a:pt x="8793" y="6581"/>
                    <a:pt x="8689" y="6485"/>
                  </a:cubicBezTo>
                  <a:cubicBezTo>
                    <a:pt x="8587" y="6393"/>
                    <a:pt x="8440" y="6342"/>
                    <a:pt x="8284" y="6342"/>
                  </a:cubicBezTo>
                  <a:cubicBezTo>
                    <a:pt x="8278" y="6342"/>
                    <a:pt x="8272" y="6342"/>
                    <a:pt x="8266" y="6342"/>
                  </a:cubicBezTo>
                  <a:cubicBezTo>
                    <a:pt x="8461" y="5728"/>
                    <a:pt x="8272" y="5091"/>
                    <a:pt x="8017" y="4750"/>
                  </a:cubicBezTo>
                  <a:cubicBezTo>
                    <a:pt x="7937" y="4628"/>
                    <a:pt x="7936" y="4626"/>
                    <a:pt x="7936" y="4538"/>
                  </a:cubicBezTo>
                  <a:cubicBezTo>
                    <a:pt x="7936" y="4451"/>
                    <a:pt x="7937" y="4449"/>
                    <a:pt x="8017" y="4328"/>
                  </a:cubicBezTo>
                  <a:cubicBezTo>
                    <a:pt x="8140" y="4138"/>
                    <a:pt x="8345" y="3823"/>
                    <a:pt x="8345" y="3280"/>
                  </a:cubicBezTo>
                  <a:cubicBezTo>
                    <a:pt x="8345" y="2737"/>
                    <a:pt x="8140" y="2421"/>
                    <a:pt x="8017" y="2232"/>
                  </a:cubicBezTo>
                  <a:cubicBezTo>
                    <a:pt x="7937" y="2111"/>
                    <a:pt x="7936" y="2108"/>
                    <a:pt x="7936" y="2022"/>
                  </a:cubicBezTo>
                  <a:cubicBezTo>
                    <a:pt x="7936" y="1934"/>
                    <a:pt x="7937" y="1931"/>
                    <a:pt x="8017" y="1810"/>
                  </a:cubicBezTo>
                  <a:cubicBezTo>
                    <a:pt x="8140" y="1621"/>
                    <a:pt x="8345" y="1305"/>
                    <a:pt x="8345" y="762"/>
                  </a:cubicBezTo>
                  <a:cubicBezTo>
                    <a:pt x="8326" y="255"/>
                    <a:pt x="7952" y="1"/>
                    <a:pt x="7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5796;p83">
              <a:extLst>
                <a:ext uri="{FF2B5EF4-FFF2-40B4-BE49-F238E27FC236}">
                  <a16:creationId xmlns:a16="http://schemas.microsoft.com/office/drawing/2014/main" id="{8AB97F97-CE94-EA3B-523A-10BE443BE397}"/>
                </a:ext>
              </a:extLst>
            </p:cNvPr>
            <p:cNvSpPr/>
            <p:nvPr/>
          </p:nvSpPr>
          <p:spPr>
            <a:xfrm>
              <a:off x="3469175" y="477100"/>
              <a:ext cx="23050" cy="22950"/>
            </a:xfrm>
            <a:custGeom>
              <a:avLst/>
              <a:gdLst/>
              <a:ahLst/>
              <a:cxnLst/>
              <a:rect l="l" t="t" r="r" b="b"/>
              <a:pathLst>
                <a:path w="922" h="918" extrusionOk="0">
                  <a:moveTo>
                    <a:pt x="461" y="305"/>
                  </a:moveTo>
                  <a:cubicBezTo>
                    <a:pt x="546" y="305"/>
                    <a:pt x="615" y="374"/>
                    <a:pt x="615" y="459"/>
                  </a:cubicBezTo>
                  <a:cubicBezTo>
                    <a:pt x="611" y="561"/>
                    <a:pt x="536" y="611"/>
                    <a:pt x="461" y="611"/>
                  </a:cubicBezTo>
                  <a:cubicBezTo>
                    <a:pt x="386" y="611"/>
                    <a:pt x="311" y="561"/>
                    <a:pt x="308" y="459"/>
                  </a:cubicBezTo>
                  <a:cubicBezTo>
                    <a:pt x="307" y="374"/>
                    <a:pt x="376" y="305"/>
                    <a:pt x="461" y="305"/>
                  </a:cubicBezTo>
                  <a:close/>
                  <a:moveTo>
                    <a:pt x="461" y="1"/>
                  </a:moveTo>
                  <a:cubicBezTo>
                    <a:pt x="237" y="1"/>
                    <a:pt x="12" y="153"/>
                    <a:pt x="0" y="458"/>
                  </a:cubicBezTo>
                  <a:cubicBezTo>
                    <a:pt x="0" y="712"/>
                    <a:pt x="207" y="918"/>
                    <a:pt x="461" y="918"/>
                  </a:cubicBezTo>
                  <a:cubicBezTo>
                    <a:pt x="715" y="918"/>
                    <a:pt x="922" y="712"/>
                    <a:pt x="922" y="458"/>
                  </a:cubicBezTo>
                  <a:cubicBezTo>
                    <a:pt x="910" y="153"/>
                    <a:pt x="685" y="1"/>
                    <a:pt x="4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797;p83">
              <a:extLst>
                <a:ext uri="{FF2B5EF4-FFF2-40B4-BE49-F238E27FC236}">
                  <a16:creationId xmlns:a16="http://schemas.microsoft.com/office/drawing/2014/main" id="{0B2487E3-1ABD-ED16-3A83-863862A9105D}"/>
                </a:ext>
              </a:extLst>
            </p:cNvPr>
            <p:cNvSpPr/>
            <p:nvPr/>
          </p:nvSpPr>
          <p:spPr>
            <a:xfrm>
              <a:off x="3676375" y="517800"/>
              <a:ext cx="23025" cy="22950"/>
            </a:xfrm>
            <a:custGeom>
              <a:avLst/>
              <a:gdLst/>
              <a:ahLst/>
              <a:cxnLst/>
              <a:rect l="l" t="t" r="r" b="b"/>
              <a:pathLst>
                <a:path w="921" h="918" extrusionOk="0">
                  <a:moveTo>
                    <a:pt x="460" y="305"/>
                  </a:moveTo>
                  <a:cubicBezTo>
                    <a:pt x="545" y="305"/>
                    <a:pt x="614" y="374"/>
                    <a:pt x="614" y="458"/>
                  </a:cubicBezTo>
                  <a:cubicBezTo>
                    <a:pt x="610" y="560"/>
                    <a:pt x="535" y="611"/>
                    <a:pt x="460" y="611"/>
                  </a:cubicBezTo>
                  <a:cubicBezTo>
                    <a:pt x="386" y="611"/>
                    <a:pt x="311" y="560"/>
                    <a:pt x="308" y="458"/>
                  </a:cubicBezTo>
                  <a:cubicBezTo>
                    <a:pt x="306" y="373"/>
                    <a:pt x="376" y="305"/>
                    <a:pt x="460" y="305"/>
                  </a:cubicBezTo>
                  <a:close/>
                  <a:moveTo>
                    <a:pt x="460" y="0"/>
                  </a:moveTo>
                  <a:cubicBezTo>
                    <a:pt x="236" y="0"/>
                    <a:pt x="12" y="153"/>
                    <a:pt x="0" y="457"/>
                  </a:cubicBezTo>
                  <a:cubicBezTo>
                    <a:pt x="0" y="712"/>
                    <a:pt x="206" y="918"/>
                    <a:pt x="460" y="918"/>
                  </a:cubicBezTo>
                  <a:cubicBezTo>
                    <a:pt x="715" y="918"/>
                    <a:pt x="920" y="712"/>
                    <a:pt x="920" y="457"/>
                  </a:cubicBezTo>
                  <a:cubicBezTo>
                    <a:pt x="909" y="153"/>
                    <a:pt x="685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5798;p83">
              <a:extLst>
                <a:ext uri="{FF2B5EF4-FFF2-40B4-BE49-F238E27FC236}">
                  <a16:creationId xmlns:a16="http://schemas.microsoft.com/office/drawing/2014/main" id="{58CEC655-0BD4-C2E0-8FCD-CBF13D34CD6D}"/>
                </a:ext>
              </a:extLst>
            </p:cNvPr>
            <p:cNvSpPr/>
            <p:nvPr/>
          </p:nvSpPr>
          <p:spPr>
            <a:xfrm>
              <a:off x="3482825" y="445425"/>
              <a:ext cx="27150" cy="27050"/>
            </a:xfrm>
            <a:custGeom>
              <a:avLst/>
              <a:gdLst/>
              <a:ahLst/>
              <a:cxnLst/>
              <a:rect l="l" t="t" r="r" b="b"/>
              <a:pathLst>
                <a:path w="1086" h="1082" extrusionOk="0">
                  <a:moveTo>
                    <a:pt x="543" y="305"/>
                  </a:moveTo>
                  <a:cubicBezTo>
                    <a:pt x="671" y="305"/>
                    <a:pt x="777" y="410"/>
                    <a:pt x="777" y="539"/>
                  </a:cubicBezTo>
                  <a:cubicBezTo>
                    <a:pt x="771" y="695"/>
                    <a:pt x="656" y="773"/>
                    <a:pt x="542" y="773"/>
                  </a:cubicBezTo>
                  <a:cubicBezTo>
                    <a:pt x="427" y="773"/>
                    <a:pt x="312" y="695"/>
                    <a:pt x="306" y="539"/>
                  </a:cubicBezTo>
                  <a:cubicBezTo>
                    <a:pt x="308" y="410"/>
                    <a:pt x="413" y="305"/>
                    <a:pt x="543" y="305"/>
                  </a:cubicBezTo>
                  <a:close/>
                  <a:moveTo>
                    <a:pt x="543" y="1"/>
                  </a:moveTo>
                  <a:cubicBezTo>
                    <a:pt x="279" y="1"/>
                    <a:pt x="15" y="180"/>
                    <a:pt x="1" y="539"/>
                  </a:cubicBezTo>
                  <a:cubicBezTo>
                    <a:pt x="0" y="838"/>
                    <a:pt x="243" y="1082"/>
                    <a:pt x="543" y="1082"/>
                  </a:cubicBezTo>
                  <a:cubicBezTo>
                    <a:pt x="841" y="1082"/>
                    <a:pt x="1085" y="839"/>
                    <a:pt x="1085" y="539"/>
                  </a:cubicBezTo>
                  <a:cubicBezTo>
                    <a:pt x="1071" y="180"/>
                    <a:pt x="807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799;p83">
              <a:extLst>
                <a:ext uri="{FF2B5EF4-FFF2-40B4-BE49-F238E27FC236}">
                  <a16:creationId xmlns:a16="http://schemas.microsoft.com/office/drawing/2014/main" id="{3A5F571F-65F7-2CCD-D750-E2DEDCE3F5BF}"/>
                </a:ext>
              </a:extLst>
            </p:cNvPr>
            <p:cNvSpPr/>
            <p:nvPr/>
          </p:nvSpPr>
          <p:spPr>
            <a:xfrm>
              <a:off x="3685025" y="484225"/>
              <a:ext cx="27125" cy="27050"/>
            </a:xfrm>
            <a:custGeom>
              <a:avLst/>
              <a:gdLst/>
              <a:ahLst/>
              <a:cxnLst/>
              <a:rect l="l" t="t" r="r" b="b"/>
              <a:pathLst>
                <a:path w="1085" h="1082" extrusionOk="0">
                  <a:moveTo>
                    <a:pt x="542" y="304"/>
                  </a:moveTo>
                  <a:cubicBezTo>
                    <a:pt x="671" y="304"/>
                    <a:pt x="777" y="411"/>
                    <a:pt x="777" y="539"/>
                  </a:cubicBezTo>
                  <a:cubicBezTo>
                    <a:pt x="771" y="695"/>
                    <a:pt x="656" y="773"/>
                    <a:pt x="542" y="773"/>
                  </a:cubicBezTo>
                  <a:cubicBezTo>
                    <a:pt x="427" y="773"/>
                    <a:pt x="312" y="695"/>
                    <a:pt x="306" y="539"/>
                  </a:cubicBezTo>
                  <a:cubicBezTo>
                    <a:pt x="307" y="411"/>
                    <a:pt x="413" y="304"/>
                    <a:pt x="542" y="304"/>
                  </a:cubicBezTo>
                  <a:close/>
                  <a:moveTo>
                    <a:pt x="543" y="1"/>
                  </a:moveTo>
                  <a:cubicBezTo>
                    <a:pt x="279" y="1"/>
                    <a:pt x="14" y="180"/>
                    <a:pt x="1" y="539"/>
                  </a:cubicBezTo>
                  <a:cubicBezTo>
                    <a:pt x="1" y="839"/>
                    <a:pt x="244" y="1082"/>
                    <a:pt x="542" y="1082"/>
                  </a:cubicBezTo>
                  <a:cubicBezTo>
                    <a:pt x="841" y="1082"/>
                    <a:pt x="1085" y="839"/>
                    <a:pt x="1085" y="539"/>
                  </a:cubicBezTo>
                  <a:cubicBezTo>
                    <a:pt x="1071" y="180"/>
                    <a:pt x="807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5800;p83">
              <a:extLst>
                <a:ext uri="{FF2B5EF4-FFF2-40B4-BE49-F238E27FC236}">
                  <a16:creationId xmlns:a16="http://schemas.microsoft.com/office/drawing/2014/main" id="{6DEF42D1-AF49-BA32-A290-803FA2316980}"/>
                </a:ext>
              </a:extLst>
            </p:cNvPr>
            <p:cNvSpPr/>
            <p:nvPr/>
          </p:nvSpPr>
          <p:spPr>
            <a:xfrm>
              <a:off x="3549500" y="421350"/>
              <a:ext cx="27150" cy="27050"/>
            </a:xfrm>
            <a:custGeom>
              <a:avLst/>
              <a:gdLst/>
              <a:ahLst/>
              <a:cxnLst/>
              <a:rect l="l" t="t" r="r" b="b"/>
              <a:pathLst>
                <a:path w="1086" h="1082" extrusionOk="0">
                  <a:moveTo>
                    <a:pt x="543" y="305"/>
                  </a:moveTo>
                  <a:cubicBezTo>
                    <a:pt x="672" y="305"/>
                    <a:pt x="777" y="411"/>
                    <a:pt x="777" y="539"/>
                  </a:cubicBezTo>
                  <a:cubicBezTo>
                    <a:pt x="772" y="695"/>
                    <a:pt x="657" y="773"/>
                    <a:pt x="542" y="773"/>
                  </a:cubicBezTo>
                  <a:cubicBezTo>
                    <a:pt x="427" y="773"/>
                    <a:pt x="313" y="695"/>
                    <a:pt x="307" y="539"/>
                  </a:cubicBezTo>
                  <a:cubicBezTo>
                    <a:pt x="308" y="411"/>
                    <a:pt x="413" y="305"/>
                    <a:pt x="543" y="305"/>
                  </a:cubicBezTo>
                  <a:close/>
                  <a:moveTo>
                    <a:pt x="544" y="1"/>
                  </a:moveTo>
                  <a:cubicBezTo>
                    <a:pt x="279" y="1"/>
                    <a:pt x="15" y="181"/>
                    <a:pt x="1" y="539"/>
                  </a:cubicBezTo>
                  <a:cubicBezTo>
                    <a:pt x="0" y="840"/>
                    <a:pt x="244" y="1082"/>
                    <a:pt x="543" y="1082"/>
                  </a:cubicBezTo>
                  <a:cubicBezTo>
                    <a:pt x="841" y="1082"/>
                    <a:pt x="1085" y="840"/>
                    <a:pt x="1085" y="539"/>
                  </a:cubicBezTo>
                  <a:cubicBezTo>
                    <a:pt x="1072" y="180"/>
                    <a:pt x="808" y="1"/>
                    <a:pt x="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5801;p83">
              <a:extLst>
                <a:ext uri="{FF2B5EF4-FFF2-40B4-BE49-F238E27FC236}">
                  <a16:creationId xmlns:a16="http://schemas.microsoft.com/office/drawing/2014/main" id="{9906CE28-6BB9-5345-6591-314FC2030905}"/>
                </a:ext>
              </a:extLst>
            </p:cNvPr>
            <p:cNvSpPr/>
            <p:nvPr/>
          </p:nvSpPr>
          <p:spPr>
            <a:xfrm>
              <a:off x="3525600" y="477250"/>
              <a:ext cx="21800" cy="164925"/>
            </a:xfrm>
            <a:custGeom>
              <a:avLst/>
              <a:gdLst/>
              <a:ahLst/>
              <a:cxnLst/>
              <a:rect l="l" t="t" r="r" b="b"/>
              <a:pathLst>
                <a:path w="872" h="6597" extrusionOk="0">
                  <a:moveTo>
                    <a:pt x="640" y="1"/>
                  </a:moveTo>
                  <a:cubicBezTo>
                    <a:pt x="565" y="1"/>
                    <a:pt x="490" y="52"/>
                    <a:pt x="487" y="153"/>
                  </a:cubicBezTo>
                  <a:cubicBezTo>
                    <a:pt x="487" y="421"/>
                    <a:pt x="403" y="550"/>
                    <a:pt x="306" y="698"/>
                  </a:cubicBezTo>
                  <a:cubicBezTo>
                    <a:pt x="0" y="1104"/>
                    <a:pt x="1" y="1719"/>
                    <a:pt x="306" y="2124"/>
                  </a:cubicBezTo>
                  <a:cubicBezTo>
                    <a:pt x="403" y="2272"/>
                    <a:pt x="487" y="2401"/>
                    <a:pt x="487" y="2669"/>
                  </a:cubicBezTo>
                  <a:cubicBezTo>
                    <a:pt x="487" y="2937"/>
                    <a:pt x="403" y="3065"/>
                    <a:pt x="306" y="3214"/>
                  </a:cubicBezTo>
                  <a:cubicBezTo>
                    <a:pt x="0" y="3620"/>
                    <a:pt x="1" y="4235"/>
                    <a:pt x="306" y="4640"/>
                  </a:cubicBezTo>
                  <a:cubicBezTo>
                    <a:pt x="403" y="4788"/>
                    <a:pt x="487" y="4916"/>
                    <a:pt x="487" y="5185"/>
                  </a:cubicBezTo>
                  <a:cubicBezTo>
                    <a:pt x="487" y="5454"/>
                    <a:pt x="403" y="5581"/>
                    <a:pt x="306" y="5730"/>
                  </a:cubicBezTo>
                  <a:cubicBezTo>
                    <a:pt x="200" y="5895"/>
                    <a:pt x="76" y="6082"/>
                    <a:pt x="76" y="6442"/>
                  </a:cubicBezTo>
                  <a:cubicBezTo>
                    <a:pt x="76" y="6526"/>
                    <a:pt x="146" y="6596"/>
                    <a:pt x="231" y="6596"/>
                  </a:cubicBezTo>
                  <a:cubicBezTo>
                    <a:pt x="315" y="6596"/>
                    <a:pt x="384" y="6526"/>
                    <a:pt x="384" y="6442"/>
                  </a:cubicBezTo>
                  <a:cubicBezTo>
                    <a:pt x="384" y="6174"/>
                    <a:pt x="468" y="6045"/>
                    <a:pt x="565" y="5897"/>
                  </a:cubicBezTo>
                  <a:cubicBezTo>
                    <a:pt x="872" y="5491"/>
                    <a:pt x="869" y="4876"/>
                    <a:pt x="565" y="4471"/>
                  </a:cubicBezTo>
                  <a:cubicBezTo>
                    <a:pt x="468" y="4323"/>
                    <a:pt x="384" y="4194"/>
                    <a:pt x="384" y="3926"/>
                  </a:cubicBezTo>
                  <a:cubicBezTo>
                    <a:pt x="384" y="3657"/>
                    <a:pt x="468" y="3530"/>
                    <a:pt x="565" y="3381"/>
                  </a:cubicBezTo>
                  <a:cubicBezTo>
                    <a:pt x="872" y="2976"/>
                    <a:pt x="869" y="2360"/>
                    <a:pt x="565" y="1955"/>
                  </a:cubicBezTo>
                  <a:cubicBezTo>
                    <a:pt x="468" y="1807"/>
                    <a:pt x="384" y="1679"/>
                    <a:pt x="384" y="1411"/>
                  </a:cubicBezTo>
                  <a:cubicBezTo>
                    <a:pt x="384" y="1141"/>
                    <a:pt x="468" y="1014"/>
                    <a:pt x="565" y="865"/>
                  </a:cubicBezTo>
                  <a:cubicBezTo>
                    <a:pt x="671" y="701"/>
                    <a:pt x="793" y="513"/>
                    <a:pt x="793" y="153"/>
                  </a:cubicBezTo>
                  <a:cubicBezTo>
                    <a:pt x="790" y="52"/>
                    <a:pt x="714" y="1"/>
                    <a:pt x="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5802;p83">
              <a:extLst>
                <a:ext uri="{FF2B5EF4-FFF2-40B4-BE49-F238E27FC236}">
                  <a16:creationId xmlns:a16="http://schemas.microsoft.com/office/drawing/2014/main" id="{93B83379-833B-4A7B-0A05-4747B678A136}"/>
                </a:ext>
              </a:extLst>
            </p:cNvPr>
            <p:cNvSpPr/>
            <p:nvPr/>
          </p:nvSpPr>
          <p:spPr>
            <a:xfrm>
              <a:off x="3599250" y="643025"/>
              <a:ext cx="30475" cy="30600"/>
            </a:xfrm>
            <a:custGeom>
              <a:avLst/>
              <a:gdLst/>
              <a:ahLst/>
              <a:cxnLst/>
              <a:rect l="l" t="t" r="r" b="b"/>
              <a:pathLst>
                <a:path w="1219" h="1224" extrusionOk="0">
                  <a:moveTo>
                    <a:pt x="512" y="306"/>
                  </a:moveTo>
                  <a:cubicBezTo>
                    <a:pt x="567" y="306"/>
                    <a:pt x="627" y="319"/>
                    <a:pt x="680" y="343"/>
                  </a:cubicBezTo>
                  <a:cubicBezTo>
                    <a:pt x="817" y="402"/>
                    <a:pt x="880" y="500"/>
                    <a:pt x="892" y="565"/>
                  </a:cubicBezTo>
                  <a:cubicBezTo>
                    <a:pt x="900" y="606"/>
                    <a:pt x="891" y="638"/>
                    <a:pt x="864" y="665"/>
                  </a:cubicBezTo>
                  <a:lnTo>
                    <a:pt x="635" y="891"/>
                  </a:lnTo>
                  <a:cubicBezTo>
                    <a:pt x="619" y="907"/>
                    <a:pt x="587" y="917"/>
                    <a:pt x="549" y="917"/>
                  </a:cubicBezTo>
                  <a:cubicBezTo>
                    <a:pt x="517" y="917"/>
                    <a:pt x="481" y="910"/>
                    <a:pt x="443" y="894"/>
                  </a:cubicBezTo>
                  <a:cubicBezTo>
                    <a:pt x="362" y="859"/>
                    <a:pt x="312" y="795"/>
                    <a:pt x="313" y="753"/>
                  </a:cubicBezTo>
                  <a:lnTo>
                    <a:pt x="320" y="431"/>
                  </a:lnTo>
                  <a:cubicBezTo>
                    <a:pt x="321" y="393"/>
                    <a:pt x="338" y="364"/>
                    <a:pt x="372" y="342"/>
                  </a:cubicBezTo>
                  <a:cubicBezTo>
                    <a:pt x="411" y="317"/>
                    <a:pt x="460" y="306"/>
                    <a:pt x="512" y="306"/>
                  </a:cubicBezTo>
                  <a:close/>
                  <a:moveTo>
                    <a:pt x="511" y="1"/>
                  </a:moveTo>
                  <a:cubicBezTo>
                    <a:pt x="398" y="1"/>
                    <a:pt x="292" y="29"/>
                    <a:pt x="205" y="85"/>
                  </a:cubicBezTo>
                  <a:cubicBezTo>
                    <a:pt x="85" y="163"/>
                    <a:pt x="14" y="288"/>
                    <a:pt x="12" y="426"/>
                  </a:cubicBezTo>
                  <a:lnTo>
                    <a:pt x="5" y="748"/>
                  </a:lnTo>
                  <a:cubicBezTo>
                    <a:pt x="1" y="922"/>
                    <a:pt x="129" y="1094"/>
                    <a:pt x="321" y="1177"/>
                  </a:cubicBezTo>
                  <a:cubicBezTo>
                    <a:pt x="395" y="1208"/>
                    <a:pt x="472" y="1224"/>
                    <a:pt x="547" y="1224"/>
                  </a:cubicBezTo>
                  <a:cubicBezTo>
                    <a:pt x="664" y="1224"/>
                    <a:pt x="773" y="1185"/>
                    <a:pt x="849" y="1109"/>
                  </a:cubicBezTo>
                  <a:lnTo>
                    <a:pt x="1078" y="884"/>
                  </a:lnTo>
                  <a:cubicBezTo>
                    <a:pt x="1177" y="785"/>
                    <a:pt x="1219" y="649"/>
                    <a:pt x="1192" y="509"/>
                  </a:cubicBezTo>
                  <a:cubicBezTo>
                    <a:pt x="1158" y="321"/>
                    <a:pt x="1007" y="150"/>
                    <a:pt x="800" y="61"/>
                  </a:cubicBezTo>
                  <a:cubicBezTo>
                    <a:pt x="705" y="21"/>
                    <a:pt x="606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35881;p83">
            <a:extLst>
              <a:ext uri="{FF2B5EF4-FFF2-40B4-BE49-F238E27FC236}">
                <a16:creationId xmlns:a16="http://schemas.microsoft.com/office/drawing/2014/main" id="{A9335C79-3831-B449-FFEF-770B97EE3116}"/>
              </a:ext>
            </a:extLst>
          </p:cNvPr>
          <p:cNvGrpSpPr/>
          <p:nvPr/>
        </p:nvGrpSpPr>
        <p:grpSpPr>
          <a:xfrm>
            <a:off x="1058331" y="457178"/>
            <a:ext cx="829764" cy="878910"/>
            <a:chOff x="2590750" y="421925"/>
            <a:chExt cx="246100" cy="260675"/>
          </a:xfrm>
        </p:grpSpPr>
        <p:sp>
          <p:nvSpPr>
            <p:cNvPr id="17" name="Google Shape;35882;p83">
              <a:extLst>
                <a:ext uri="{FF2B5EF4-FFF2-40B4-BE49-F238E27FC236}">
                  <a16:creationId xmlns:a16="http://schemas.microsoft.com/office/drawing/2014/main" id="{3E6928A5-12AE-87B0-C724-C62A25DED650}"/>
                </a:ext>
              </a:extLst>
            </p:cNvPr>
            <p:cNvSpPr/>
            <p:nvPr/>
          </p:nvSpPr>
          <p:spPr>
            <a:xfrm>
              <a:off x="2614250" y="554500"/>
              <a:ext cx="31925" cy="17175"/>
            </a:xfrm>
            <a:custGeom>
              <a:avLst/>
              <a:gdLst/>
              <a:ahLst/>
              <a:cxnLst/>
              <a:rect l="l" t="t" r="r" b="b"/>
              <a:pathLst>
                <a:path w="1277" h="687" extrusionOk="0">
                  <a:moveTo>
                    <a:pt x="1104" y="1"/>
                  </a:moveTo>
                  <a:cubicBezTo>
                    <a:pt x="1072" y="1"/>
                    <a:pt x="1040" y="11"/>
                    <a:pt x="1013" y="31"/>
                  </a:cubicBezTo>
                  <a:cubicBezTo>
                    <a:pt x="615" y="321"/>
                    <a:pt x="150" y="382"/>
                    <a:pt x="145" y="382"/>
                  </a:cubicBezTo>
                  <a:cubicBezTo>
                    <a:pt x="61" y="393"/>
                    <a:pt x="1" y="469"/>
                    <a:pt x="11" y="552"/>
                  </a:cubicBezTo>
                  <a:cubicBezTo>
                    <a:pt x="21" y="630"/>
                    <a:pt x="88" y="686"/>
                    <a:pt x="163" y="686"/>
                  </a:cubicBezTo>
                  <a:cubicBezTo>
                    <a:pt x="169" y="686"/>
                    <a:pt x="175" y="686"/>
                    <a:pt x="181" y="685"/>
                  </a:cubicBezTo>
                  <a:cubicBezTo>
                    <a:pt x="203" y="683"/>
                    <a:pt x="729" y="615"/>
                    <a:pt x="1193" y="276"/>
                  </a:cubicBezTo>
                  <a:cubicBezTo>
                    <a:pt x="1261" y="226"/>
                    <a:pt x="1277" y="131"/>
                    <a:pt x="1226" y="62"/>
                  </a:cubicBezTo>
                  <a:cubicBezTo>
                    <a:pt x="1197" y="22"/>
                    <a:pt x="1150" y="1"/>
                    <a:pt x="1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5883;p83">
              <a:extLst>
                <a:ext uri="{FF2B5EF4-FFF2-40B4-BE49-F238E27FC236}">
                  <a16:creationId xmlns:a16="http://schemas.microsoft.com/office/drawing/2014/main" id="{9EA6FD06-B4CB-28C8-EF0D-0DF18342CC56}"/>
                </a:ext>
              </a:extLst>
            </p:cNvPr>
            <p:cNvSpPr/>
            <p:nvPr/>
          </p:nvSpPr>
          <p:spPr>
            <a:xfrm>
              <a:off x="2775975" y="483450"/>
              <a:ext cx="26650" cy="22950"/>
            </a:xfrm>
            <a:custGeom>
              <a:avLst/>
              <a:gdLst/>
              <a:ahLst/>
              <a:cxnLst/>
              <a:rect l="l" t="t" r="r" b="b"/>
              <a:pathLst>
                <a:path w="1066" h="918" extrusionOk="0">
                  <a:moveTo>
                    <a:pt x="459" y="307"/>
                  </a:moveTo>
                  <a:cubicBezTo>
                    <a:pt x="544" y="307"/>
                    <a:pt x="611" y="376"/>
                    <a:pt x="611" y="459"/>
                  </a:cubicBezTo>
                  <a:cubicBezTo>
                    <a:pt x="611" y="544"/>
                    <a:pt x="542" y="612"/>
                    <a:pt x="459" y="612"/>
                  </a:cubicBezTo>
                  <a:cubicBezTo>
                    <a:pt x="257" y="605"/>
                    <a:pt x="257" y="313"/>
                    <a:pt x="459" y="307"/>
                  </a:cubicBezTo>
                  <a:close/>
                  <a:moveTo>
                    <a:pt x="459" y="0"/>
                  </a:moveTo>
                  <a:cubicBezTo>
                    <a:pt x="207" y="1"/>
                    <a:pt x="1" y="208"/>
                    <a:pt x="1" y="459"/>
                  </a:cubicBezTo>
                  <a:cubicBezTo>
                    <a:pt x="1" y="713"/>
                    <a:pt x="208" y="917"/>
                    <a:pt x="459" y="917"/>
                  </a:cubicBezTo>
                  <a:cubicBezTo>
                    <a:pt x="1065" y="893"/>
                    <a:pt x="1065" y="24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5884;p83">
              <a:extLst>
                <a:ext uri="{FF2B5EF4-FFF2-40B4-BE49-F238E27FC236}">
                  <a16:creationId xmlns:a16="http://schemas.microsoft.com/office/drawing/2014/main" id="{3F16CAE2-C2F1-7EE0-221A-7764C8D13536}"/>
                </a:ext>
              </a:extLst>
            </p:cNvPr>
            <p:cNvSpPr/>
            <p:nvPr/>
          </p:nvSpPr>
          <p:spPr>
            <a:xfrm>
              <a:off x="2635150" y="456350"/>
              <a:ext cx="27025" cy="26925"/>
            </a:xfrm>
            <a:custGeom>
              <a:avLst/>
              <a:gdLst/>
              <a:ahLst/>
              <a:cxnLst/>
              <a:rect l="l" t="t" r="r" b="b"/>
              <a:pathLst>
                <a:path w="1081" h="1077" extrusionOk="0">
                  <a:moveTo>
                    <a:pt x="541" y="303"/>
                  </a:moveTo>
                  <a:cubicBezTo>
                    <a:pt x="670" y="303"/>
                    <a:pt x="776" y="409"/>
                    <a:pt x="776" y="538"/>
                  </a:cubicBezTo>
                  <a:cubicBezTo>
                    <a:pt x="770" y="693"/>
                    <a:pt x="656" y="771"/>
                    <a:pt x="542" y="771"/>
                  </a:cubicBezTo>
                  <a:cubicBezTo>
                    <a:pt x="427" y="771"/>
                    <a:pt x="313" y="693"/>
                    <a:pt x="307" y="538"/>
                  </a:cubicBezTo>
                  <a:cubicBezTo>
                    <a:pt x="306" y="409"/>
                    <a:pt x="412" y="303"/>
                    <a:pt x="541" y="303"/>
                  </a:cubicBezTo>
                  <a:close/>
                  <a:moveTo>
                    <a:pt x="541" y="0"/>
                  </a:moveTo>
                  <a:cubicBezTo>
                    <a:pt x="278" y="0"/>
                    <a:pt x="15" y="179"/>
                    <a:pt x="1" y="536"/>
                  </a:cubicBezTo>
                  <a:cubicBezTo>
                    <a:pt x="2" y="835"/>
                    <a:pt x="244" y="1077"/>
                    <a:pt x="541" y="1077"/>
                  </a:cubicBezTo>
                  <a:cubicBezTo>
                    <a:pt x="838" y="1077"/>
                    <a:pt x="1081" y="834"/>
                    <a:pt x="1081" y="536"/>
                  </a:cubicBezTo>
                  <a:cubicBezTo>
                    <a:pt x="1067" y="179"/>
                    <a:pt x="804" y="0"/>
                    <a:pt x="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5885;p83">
              <a:extLst>
                <a:ext uri="{FF2B5EF4-FFF2-40B4-BE49-F238E27FC236}">
                  <a16:creationId xmlns:a16="http://schemas.microsoft.com/office/drawing/2014/main" id="{5CA2A268-D100-351A-ADF5-350DB8D4DAC4}"/>
                </a:ext>
              </a:extLst>
            </p:cNvPr>
            <p:cNvSpPr/>
            <p:nvPr/>
          </p:nvSpPr>
          <p:spPr>
            <a:xfrm>
              <a:off x="2765850" y="427475"/>
              <a:ext cx="27000" cy="26900"/>
            </a:xfrm>
            <a:custGeom>
              <a:avLst/>
              <a:gdLst/>
              <a:ahLst/>
              <a:cxnLst/>
              <a:rect l="l" t="t" r="r" b="b"/>
              <a:pathLst>
                <a:path w="1080" h="1076" extrusionOk="0">
                  <a:moveTo>
                    <a:pt x="541" y="303"/>
                  </a:moveTo>
                  <a:cubicBezTo>
                    <a:pt x="670" y="303"/>
                    <a:pt x="775" y="408"/>
                    <a:pt x="775" y="537"/>
                  </a:cubicBezTo>
                  <a:cubicBezTo>
                    <a:pt x="770" y="692"/>
                    <a:pt x="656" y="770"/>
                    <a:pt x="541" y="770"/>
                  </a:cubicBezTo>
                  <a:cubicBezTo>
                    <a:pt x="427" y="770"/>
                    <a:pt x="313" y="692"/>
                    <a:pt x="307" y="537"/>
                  </a:cubicBezTo>
                  <a:cubicBezTo>
                    <a:pt x="307" y="407"/>
                    <a:pt x="411" y="303"/>
                    <a:pt x="541" y="303"/>
                  </a:cubicBezTo>
                  <a:close/>
                  <a:moveTo>
                    <a:pt x="540" y="0"/>
                  </a:moveTo>
                  <a:cubicBezTo>
                    <a:pt x="277" y="0"/>
                    <a:pt x="14" y="179"/>
                    <a:pt x="0" y="536"/>
                  </a:cubicBezTo>
                  <a:cubicBezTo>
                    <a:pt x="1" y="835"/>
                    <a:pt x="243" y="1076"/>
                    <a:pt x="541" y="1076"/>
                  </a:cubicBezTo>
                  <a:cubicBezTo>
                    <a:pt x="838" y="1076"/>
                    <a:pt x="1080" y="834"/>
                    <a:pt x="1080" y="536"/>
                  </a:cubicBezTo>
                  <a:cubicBezTo>
                    <a:pt x="1066" y="179"/>
                    <a:pt x="803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5886;p83">
              <a:extLst>
                <a:ext uri="{FF2B5EF4-FFF2-40B4-BE49-F238E27FC236}">
                  <a16:creationId xmlns:a16="http://schemas.microsoft.com/office/drawing/2014/main" id="{62AD5E7A-E966-CE53-175B-698C439397FC}"/>
                </a:ext>
              </a:extLst>
            </p:cNvPr>
            <p:cNvSpPr/>
            <p:nvPr/>
          </p:nvSpPr>
          <p:spPr>
            <a:xfrm>
              <a:off x="2590750" y="491125"/>
              <a:ext cx="26650" cy="22950"/>
            </a:xfrm>
            <a:custGeom>
              <a:avLst/>
              <a:gdLst/>
              <a:ahLst/>
              <a:cxnLst/>
              <a:rect l="l" t="t" r="r" b="b"/>
              <a:pathLst>
                <a:path w="1066" h="918" extrusionOk="0">
                  <a:moveTo>
                    <a:pt x="606" y="305"/>
                  </a:moveTo>
                  <a:cubicBezTo>
                    <a:pt x="808" y="312"/>
                    <a:pt x="808" y="604"/>
                    <a:pt x="606" y="610"/>
                  </a:cubicBezTo>
                  <a:cubicBezTo>
                    <a:pt x="605" y="610"/>
                    <a:pt x="605" y="610"/>
                    <a:pt x="604" y="610"/>
                  </a:cubicBezTo>
                  <a:cubicBezTo>
                    <a:pt x="521" y="610"/>
                    <a:pt x="454" y="542"/>
                    <a:pt x="454" y="458"/>
                  </a:cubicBezTo>
                  <a:cubicBezTo>
                    <a:pt x="454" y="373"/>
                    <a:pt x="522" y="305"/>
                    <a:pt x="606" y="305"/>
                  </a:cubicBezTo>
                  <a:close/>
                  <a:moveTo>
                    <a:pt x="607" y="0"/>
                  </a:moveTo>
                  <a:cubicBezTo>
                    <a:pt x="1" y="23"/>
                    <a:pt x="1" y="893"/>
                    <a:pt x="607" y="917"/>
                  </a:cubicBezTo>
                  <a:cubicBezTo>
                    <a:pt x="859" y="917"/>
                    <a:pt x="1065" y="711"/>
                    <a:pt x="1065" y="458"/>
                  </a:cubicBezTo>
                  <a:cubicBezTo>
                    <a:pt x="1065" y="205"/>
                    <a:pt x="858" y="0"/>
                    <a:pt x="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5887;p83">
              <a:extLst>
                <a:ext uri="{FF2B5EF4-FFF2-40B4-BE49-F238E27FC236}">
                  <a16:creationId xmlns:a16="http://schemas.microsoft.com/office/drawing/2014/main" id="{C4926F0E-E45C-8B26-C364-2053594E9EDC}"/>
                </a:ext>
              </a:extLst>
            </p:cNvPr>
            <p:cNvSpPr/>
            <p:nvPr/>
          </p:nvSpPr>
          <p:spPr>
            <a:xfrm>
              <a:off x="2809825" y="443750"/>
              <a:ext cx="27025" cy="26900"/>
            </a:xfrm>
            <a:custGeom>
              <a:avLst/>
              <a:gdLst/>
              <a:ahLst/>
              <a:cxnLst/>
              <a:rect l="l" t="t" r="r" b="b"/>
              <a:pathLst>
                <a:path w="1081" h="1076" extrusionOk="0">
                  <a:moveTo>
                    <a:pt x="539" y="305"/>
                  </a:moveTo>
                  <a:cubicBezTo>
                    <a:pt x="653" y="305"/>
                    <a:pt x="768" y="383"/>
                    <a:pt x="773" y="539"/>
                  </a:cubicBezTo>
                  <a:cubicBezTo>
                    <a:pt x="774" y="669"/>
                    <a:pt x="669" y="773"/>
                    <a:pt x="540" y="773"/>
                  </a:cubicBezTo>
                  <a:cubicBezTo>
                    <a:pt x="410" y="773"/>
                    <a:pt x="305" y="668"/>
                    <a:pt x="305" y="539"/>
                  </a:cubicBezTo>
                  <a:cubicBezTo>
                    <a:pt x="311" y="383"/>
                    <a:pt x="425" y="305"/>
                    <a:pt x="539" y="305"/>
                  </a:cubicBezTo>
                  <a:close/>
                  <a:moveTo>
                    <a:pt x="540" y="0"/>
                  </a:moveTo>
                  <a:cubicBezTo>
                    <a:pt x="242" y="0"/>
                    <a:pt x="0" y="242"/>
                    <a:pt x="0" y="540"/>
                  </a:cubicBezTo>
                  <a:cubicBezTo>
                    <a:pt x="14" y="897"/>
                    <a:pt x="277" y="1076"/>
                    <a:pt x="540" y="1076"/>
                  </a:cubicBezTo>
                  <a:cubicBezTo>
                    <a:pt x="803" y="1076"/>
                    <a:pt x="1066" y="897"/>
                    <a:pt x="1080" y="540"/>
                  </a:cubicBezTo>
                  <a:cubicBezTo>
                    <a:pt x="1079" y="242"/>
                    <a:pt x="837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5888;p83">
              <a:extLst>
                <a:ext uri="{FF2B5EF4-FFF2-40B4-BE49-F238E27FC236}">
                  <a16:creationId xmlns:a16="http://schemas.microsoft.com/office/drawing/2014/main" id="{93F78545-41ED-4EAE-8168-EA137AD843D7}"/>
                </a:ext>
              </a:extLst>
            </p:cNvPr>
            <p:cNvSpPr/>
            <p:nvPr/>
          </p:nvSpPr>
          <p:spPr>
            <a:xfrm>
              <a:off x="2605475" y="421925"/>
              <a:ext cx="27025" cy="26925"/>
            </a:xfrm>
            <a:custGeom>
              <a:avLst/>
              <a:gdLst/>
              <a:ahLst/>
              <a:cxnLst/>
              <a:rect l="l" t="t" r="r" b="b"/>
              <a:pathLst>
                <a:path w="1081" h="1077" extrusionOk="0">
                  <a:moveTo>
                    <a:pt x="540" y="302"/>
                  </a:moveTo>
                  <a:cubicBezTo>
                    <a:pt x="669" y="302"/>
                    <a:pt x="774" y="409"/>
                    <a:pt x="774" y="537"/>
                  </a:cubicBezTo>
                  <a:cubicBezTo>
                    <a:pt x="769" y="693"/>
                    <a:pt x="655" y="770"/>
                    <a:pt x="541" y="770"/>
                  </a:cubicBezTo>
                  <a:cubicBezTo>
                    <a:pt x="427" y="770"/>
                    <a:pt x="313" y="693"/>
                    <a:pt x="307" y="537"/>
                  </a:cubicBezTo>
                  <a:cubicBezTo>
                    <a:pt x="305" y="407"/>
                    <a:pt x="410" y="302"/>
                    <a:pt x="540" y="302"/>
                  </a:cubicBezTo>
                  <a:close/>
                  <a:moveTo>
                    <a:pt x="540" y="0"/>
                  </a:moveTo>
                  <a:cubicBezTo>
                    <a:pt x="277" y="0"/>
                    <a:pt x="14" y="179"/>
                    <a:pt x="0" y="536"/>
                  </a:cubicBezTo>
                  <a:cubicBezTo>
                    <a:pt x="0" y="835"/>
                    <a:pt x="242" y="1077"/>
                    <a:pt x="540" y="1077"/>
                  </a:cubicBezTo>
                  <a:cubicBezTo>
                    <a:pt x="837" y="1077"/>
                    <a:pt x="1080" y="834"/>
                    <a:pt x="1080" y="536"/>
                  </a:cubicBezTo>
                  <a:cubicBezTo>
                    <a:pt x="1066" y="179"/>
                    <a:pt x="803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5889;p83">
              <a:extLst>
                <a:ext uri="{FF2B5EF4-FFF2-40B4-BE49-F238E27FC236}">
                  <a16:creationId xmlns:a16="http://schemas.microsoft.com/office/drawing/2014/main" id="{01D2A123-8157-99AE-A5C1-6F277D820EDA}"/>
                </a:ext>
              </a:extLst>
            </p:cNvPr>
            <p:cNvSpPr/>
            <p:nvPr/>
          </p:nvSpPr>
          <p:spPr>
            <a:xfrm>
              <a:off x="2716600" y="631175"/>
              <a:ext cx="12825" cy="7625"/>
            </a:xfrm>
            <a:custGeom>
              <a:avLst/>
              <a:gdLst/>
              <a:ahLst/>
              <a:cxnLst/>
              <a:rect l="l" t="t" r="r" b="b"/>
              <a:pathLst>
                <a:path w="513" h="305" extrusionOk="0">
                  <a:moveTo>
                    <a:pt x="203" y="0"/>
                  </a:moveTo>
                  <a:cubicBezTo>
                    <a:pt x="0" y="6"/>
                    <a:pt x="0" y="299"/>
                    <a:pt x="203" y="305"/>
                  </a:cubicBezTo>
                  <a:lnTo>
                    <a:pt x="310" y="305"/>
                  </a:lnTo>
                  <a:cubicBezTo>
                    <a:pt x="512" y="299"/>
                    <a:pt x="512" y="7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5890;p83">
              <a:extLst>
                <a:ext uri="{FF2B5EF4-FFF2-40B4-BE49-F238E27FC236}">
                  <a16:creationId xmlns:a16="http://schemas.microsoft.com/office/drawing/2014/main" id="{B6A250C5-A1DC-3CC3-DDFF-C26D6539AA17}"/>
                </a:ext>
              </a:extLst>
            </p:cNvPr>
            <p:cNvSpPr/>
            <p:nvPr/>
          </p:nvSpPr>
          <p:spPr>
            <a:xfrm>
              <a:off x="2688475" y="636100"/>
              <a:ext cx="8800" cy="10350"/>
            </a:xfrm>
            <a:custGeom>
              <a:avLst/>
              <a:gdLst/>
              <a:ahLst/>
              <a:cxnLst/>
              <a:rect l="l" t="t" r="r" b="b"/>
              <a:pathLst>
                <a:path w="352" h="414" extrusionOk="0">
                  <a:moveTo>
                    <a:pt x="167" y="1"/>
                  </a:moveTo>
                  <a:cubicBezTo>
                    <a:pt x="158" y="1"/>
                    <a:pt x="148" y="2"/>
                    <a:pt x="139" y="3"/>
                  </a:cubicBezTo>
                  <a:cubicBezTo>
                    <a:pt x="56" y="19"/>
                    <a:pt x="0" y="98"/>
                    <a:pt x="16" y="181"/>
                  </a:cubicBezTo>
                  <a:lnTo>
                    <a:pt x="36" y="287"/>
                  </a:lnTo>
                  <a:cubicBezTo>
                    <a:pt x="50" y="362"/>
                    <a:pt x="114" y="413"/>
                    <a:pt x="186" y="413"/>
                  </a:cubicBezTo>
                  <a:cubicBezTo>
                    <a:pt x="194" y="413"/>
                    <a:pt x="204" y="411"/>
                    <a:pt x="213" y="410"/>
                  </a:cubicBezTo>
                  <a:cubicBezTo>
                    <a:pt x="297" y="395"/>
                    <a:pt x="352" y="315"/>
                    <a:pt x="336" y="233"/>
                  </a:cubicBezTo>
                  <a:lnTo>
                    <a:pt x="316" y="127"/>
                  </a:lnTo>
                  <a:cubicBezTo>
                    <a:pt x="303" y="53"/>
                    <a:pt x="238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5891;p83">
              <a:extLst>
                <a:ext uri="{FF2B5EF4-FFF2-40B4-BE49-F238E27FC236}">
                  <a16:creationId xmlns:a16="http://schemas.microsoft.com/office/drawing/2014/main" id="{21D591D9-F527-E398-13D4-504B5051CFAE}"/>
                </a:ext>
              </a:extLst>
            </p:cNvPr>
            <p:cNvSpPr/>
            <p:nvPr/>
          </p:nvSpPr>
          <p:spPr>
            <a:xfrm>
              <a:off x="2667675" y="647875"/>
              <a:ext cx="10850" cy="8075"/>
            </a:xfrm>
            <a:custGeom>
              <a:avLst/>
              <a:gdLst/>
              <a:ahLst/>
              <a:cxnLst/>
              <a:rect l="l" t="t" r="r" b="b"/>
              <a:pathLst>
                <a:path w="434" h="323" extrusionOk="0">
                  <a:moveTo>
                    <a:pt x="164" y="1"/>
                  </a:moveTo>
                  <a:cubicBezTo>
                    <a:pt x="89" y="1"/>
                    <a:pt x="25" y="55"/>
                    <a:pt x="12" y="131"/>
                  </a:cubicBezTo>
                  <a:cubicBezTo>
                    <a:pt x="1" y="215"/>
                    <a:pt x="58" y="292"/>
                    <a:pt x="142" y="305"/>
                  </a:cubicBezTo>
                  <a:lnTo>
                    <a:pt x="248" y="320"/>
                  </a:lnTo>
                  <a:cubicBezTo>
                    <a:pt x="256" y="322"/>
                    <a:pt x="264" y="322"/>
                    <a:pt x="272" y="322"/>
                  </a:cubicBezTo>
                  <a:cubicBezTo>
                    <a:pt x="345" y="322"/>
                    <a:pt x="411" y="266"/>
                    <a:pt x="422" y="191"/>
                  </a:cubicBezTo>
                  <a:cubicBezTo>
                    <a:pt x="434" y="107"/>
                    <a:pt x="376" y="31"/>
                    <a:pt x="293" y="18"/>
                  </a:cubicBezTo>
                  <a:lnTo>
                    <a:pt x="185" y="2"/>
                  </a:lnTo>
                  <a:cubicBezTo>
                    <a:pt x="178" y="1"/>
                    <a:pt x="171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5892;p83">
              <a:extLst>
                <a:ext uri="{FF2B5EF4-FFF2-40B4-BE49-F238E27FC236}">
                  <a16:creationId xmlns:a16="http://schemas.microsoft.com/office/drawing/2014/main" id="{2BA7497B-4502-BAF5-8AAE-931DE7116532}"/>
                </a:ext>
              </a:extLst>
            </p:cNvPr>
            <p:cNvSpPr/>
            <p:nvPr/>
          </p:nvSpPr>
          <p:spPr>
            <a:xfrm>
              <a:off x="2724200" y="645250"/>
              <a:ext cx="11175" cy="8950"/>
            </a:xfrm>
            <a:custGeom>
              <a:avLst/>
              <a:gdLst/>
              <a:ahLst/>
              <a:cxnLst/>
              <a:rect l="l" t="t" r="r" b="b"/>
              <a:pathLst>
                <a:path w="447" h="358" extrusionOk="0">
                  <a:moveTo>
                    <a:pt x="175" y="1"/>
                  </a:moveTo>
                  <a:cubicBezTo>
                    <a:pt x="121" y="1"/>
                    <a:pt x="67" y="30"/>
                    <a:pt x="40" y="82"/>
                  </a:cubicBezTo>
                  <a:cubicBezTo>
                    <a:pt x="1" y="157"/>
                    <a:pt x="29" y="249"/>
                    <a:pt x="104" y="289"/>
                  </a:cubicBezTo>
                  <a:lnTo>
                    <a:pt x="200" y="340"/>
                  </a:lnTo>
                  <a:cubicBezTo>
                    <a:pt x="223" y="351"/>
                    <a:pt x="247" y="357"/>
                    <a:pt x="271" y="357"/>
                  </a:cubicBezTo>
                  <a:cubicBezTo>
                    <a:pt x="326" y="357"/>
                    <a:pt x="380" y="328"/>
                    <a:pt x="407" y="275"/>
                  </a:cubicBezTo>
                  <a:cubicBezTo>
                    <a:pt x="446" y="201"/>
                    <a:pt x="418" y="108"/>
                    <a:pt x="343" y="69"/>
                  </a:cubicBezTo>
                  <a:lnTo>
                    <a:pt x="246" y="18"/>
                  </a:lnTo>
                  <a:cubicBezTo>
                    <a:pt x="224" y="7"/>
                    <a:pt x="199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5893;p83">
              <a:extLst>
                <a:ext uri="{FF2B5EF4-FFF2-40B4-BE49-F238E27FC236}">
                  <a16:creationId xmlns:a16="http://schemas.microsoft.com/office/drawing/2014/main" id="{308BE4D7-20FC-B644-F9FB-AC1A4950DF1C}"/>
                </a:ext>
              </a:extLst>
            </p:cNvPr>
            <p:cNvSpPr/>
            <p:nvPr/>
          </p:nvSpPr>
          <p:spPr>
            <a:xfrm>
              <a:off x="2699625" y="650975"/>
              <a:ext cx="12350" cy="8950"/>
            </a:xfrm>
            <a:custGeom>
              <a:avLst/>
              <a:gdLst/>
              <a:ahLst/>
              <a:cxnLst/>
              <a:rect l="l" t="t" r="r" b="b"/>
              <a:pathLst>
                <a:path w="494" h="358" extrusionOk="0">
                  <a:moveTo>
                    <a:pt x="220" y="1"/>
                  </a:moveTo>
                  <a:cubicBezTo>
                    <a:pt x="79" y="1"/>
                    <a:pt x="1" y="202"/>
                    <a:pt x="151" y="289"/>
                  </a:cubicBezTo>
                  <a:lnTo>
                    <a:pt x="248" y="340"/>
                  </a:lnTo>
                  <a:cubicBezTo>
                    <a:pt x="271" y="352"/>
                    <a:pt x="295" y="358"/>
                    <a:pt x="319" y="358"/>
                  </a:cubicBezTo>
                  <a:cubicBezTo>
                    <a:pt x="374" y="358"/>
                    <a:pt x="427" y="328"/>
                    <a:pt x="455" y="276"/>
                  </a:cubicBezTo>
                  <a:cubicBezTo>
                    <a:pt x="493" y="201"/>
                    <a:pt x="465" y="109"/>
                    <a:pt x="391" y="70"/>
                  </a:cubicBezTo>
                  <a:lnTo>
                    <a:pt x="294" y="19"/>
                  </a:lnTo>
                  <a:cubicBezTo>
                    <a:pt x="268" y="6"/>
                    <a:pt x="243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5894;p83">
              <a:extLst>
                <a:ext uri="{FF2B5EF4-FFF2-40B4-BE49-F238E27FC236}">
                  <a16:creationId xmlns:a16="http://schemas.microsoft.com/office/drawing/2014/main" id="{F5F23BBC-28D1-A90F-1D90-53CAC4FC3DE0}"/>
                </a:ext>
              </a:extLst>
            </p:cNvPr>
            <p:cNvSpPr/>
            <p:nvPr/>
          </p:nvSpPr>
          <p:spPr>
            <a:xfrm>
              <a:off x="2680375" y="659675"/>
              <a:ext cx="11175" cy="8875"/>
            </a:xfrm>
            <a:custGeom>
              <a:avLst/>
              <a:gdLst/>
              <a:ahLst/>
              <a:cxnLst/>
              <a:rect l="l" t="t" r="r" b="b"/>
              <a:pathLst>
                <a:path w="447" h="355" extrusionOk="0">
                  <a:moveTo>
                    <a:pt x="271" y="0"/>
                  </a:moveTo>
                  <a:cubicBezTo>
                    <a:pt x="248" y="0"/>
                    <a:pt x="225" y="5"/>
                    <a:pt x="203" y="16"/>
                  </a:cubicBezTo>
                  <a:lnTo>
                    <a:pt x="107" y="66"/>
                  </a:lnTo>
                  <a:cubicBezTo>
                    <a:pt x="31" y="104"/>
                    <a:pt x="1" y="197"/>
                    <a:pt x="39" y="271"/>
                  </a:cubicBezTo>
                  <a:cubicBezTo>
                    <a:pt x="66" y="325"/>
                    <a:pt x="121" y="354"/>
                    <a:pt x="176" y="354"/>
                  </a:cubicBezTo>
                  <a:cubicBezTo>
                    <a:pt x="199" y="354"/>
                    <a:pt x="223" y="349"/>
                    <a:pt x="244" y="339"/>
                  </a:cubicBezTo>
                  <a:lnTo>
                    <a:pt x="340" y="290"/>
                  </a:lnTo>
                  <a:cubicBezTo>
                    <a:pt x="416" y="251"/>
                    <a:pt x="446" y="159"/>
                    <a:pt x="408" y="84"/>
                  </a:cubicBezTo>
                  <a:cubicBezTo>
                    <a:pt x="381" y="31"/>
                    <a:pt x="327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5895;p83">
              <a:extLst>
                <a:ext uri="{FF2B5EF4-FFF2-40B4-BE49-F238E27FC236}">
                  <a16:creationId xmlns:a16="http://schemas.microsoft.com/office/drawing/2014/main" id="{A36944AD-E14B-28A5-047F-7CC842359009}"/>
                </a:ext>
              </a:extLst>
            </p:cNvPr>
            <p:cNvSpPr/>
            <p:nvPr/>
          </p:nvSpPr>
          <p:spPr>
            <a:xfrm>
              <a:off x="2641100" y="657400"/>
              <a:ext cx="11100" cy="8300"/>
            </a:xfrm>
            <a:custGeom>
              <a:avLst/>
              <a:gdLst/>
              <a:ahLst/>
              <a:cxnLst/>
              <a:rect l="l" t="t" r="r" b="b"/>
              <a:pathLst>
                <a:path w="444" h="332" extrusionOk="0">
                  <a:moveTo>
                    <a:pt x="169" y="0"/>
                  </a:moveTo>
                  <a:cubicBezTo>
                    <a:pt x="101" y="0"/>
                    <a:pt x="39" y="46"/>
                    <a:pt x="21" y="116"/>
                  </a:cubicBezTo>
                  <a:cubicBezTo>
                    <a:pt x="1" y="198"/>
                    <a:pt x="51" y="279"/>
                    <a:pt x="132" y="300"/>
                  </a:cubicBezTo>
                  <a:lnTo>
                    <a:pt x="238" y="326"/>
                  </a:lnTo>
                  <a:cubicBezTo>
                    <a:pt x="251" y="330"/>
                    <a:pt x="263" y="331"/>
                    <a:pt x="276" y="331"/>
                  </a:cubicBezTo>
                  <a:cubicBezTo>
                    <a:pt x="343" y="331"/>
                    <a:pt x="406" y="285"/>
                    <a:pt x="423" y="216"/>
                  </a:cubicBezTo>
                  <a:cubicBezTo>
                    <a:pt x="444" y="133"/>
                    <a:pt x="395" y="52"/>
                    <a:pt x="312" y="31"/>
                  </a:cubicBezTo>
                  <a:lnTo>
                    <a:pt x="207" y="5"/>
                  </a:lnTo>
                  <a:cubicBezTo>
                    <a:pt x="194" y="2"/>
                    <a:pt x="181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5896;p83">
              <a:extLst>
                <a:ext uri="{FF2B5EF4-FFF2-40B4-BE49-F238E27FC236}">
                  <a16:creationId xmlns:a16="http://schemas.microsoft.com/office/drawing/2014/main" id="{1EFB8D5C-0145-9E9F-B3A2-5699C136D1BE}"/>
                </a:ext>
              </a:extLst>
            </p:cNvPr>
            <p:cNvSpPr/>
            <p:nvPr/>
          </p:nvSpPr>
          <p:spPr>
            <a:xfrm>
              <a:off x="2716150" y="661225"/>
              <a:ext cx="10950" cy="8125"/>
            </a:xfrm>
            <a:custGeom>
              <a:avLst/>
              <a:gdLst/>
              <a:ahLst/>
              <a:cxnLst/>
              <a:rect l="l" t="t" r="r" b="b"/>
              <a:pathLst>
                <a:path w="438" h="325" extrusionOk="0">
                  <a:moveTo>
                    <a:pt x="274" y="1"/>
                  </a:moveTo>
                  <a:cubicBezTo>
                    <a:pt x="266" y="1"/>
                    <a:pt x="257" y="2"/>
                    <a:pt x="248" y="3"/>
                  </a:cubicBezTo>
                  <a:lnTo>
                    <a:pt x="140" y="21"/>
                  </a:lnTo>
                  <a:cubicBezTo>
                    <a:pt x="57" y="35"/>
                    <a:pt x="0" y="114"/>
                    <a:pt x="15" y="197"/>
                  </a:cubicBezTo>
                  <a:cubicBezTo>
                    <a:pt x="27" y="272"/>
                    <a:pt x="93" y="325"/>
                    <a:pt x="165" y="325"/>
                  </a:cubicBezTo>
                  <a:cubicBezTo>
                    <a:pt x="174" y="325"/>
                    <a:pt x="183" y="324"/>
                    <a:pt x="191" y="323"/>
                  </a:cubicBezTo>
                  <a:lnTo>
                    <a:pt x="299" y="304"/>
                  </a:lnTo>
                  <a:cubicBezTo>
                    <a:pt x="381" y="290"/>
                    <a:pt x="438" y="212"/>
                    <a:pt x="424" y="127"/>
                  </a:cubicBezTo>
                  <a:cubicBezTo>
                    <a:pt x="411" y="53"/>
                    <a:pt x="347" y="1"/>
                    <a:pt x="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5897;p83">
              <a:extLst>
                <a:ext uri="{FF2B5EF4-FFF2-40B4-BE49-F238E27FC236}">
                  <a16:creationId xmlns:a16="http://schemas.microsoft.com/office/drawing/2014/main" id="{ED826889-50C7-5351-3CA4-EEC0F00613CE}"/>
                </a:ext>
              </a:extLst>
            </p:cNvPr>
            <p:cNvSpPr/>
            <p:nvPr/>
          </p:nvSpPr>
          <p:spPr>
            <a:xfrm>
              <a:off x="2741825" y="633350"/>
              <a:ext cx="10275" cy="9850"/>
            </a:xfrm>
            <a:custGeom>
              <a:avLst/>
              <a:gdLst/>
              <a:ahLst/>
              <a:cxnLst/>
              <a:rect l="l" t="t" r="r" b="b"/>
              <a:pathLst>
                <a:path w="411" h="394" extrusionOk="0">
                  <a:moveTo>
                    <a:pt x="237" y="1"/>
                  </a:moveTo>
                  <a:cubicBezTo>
                    <a:pt x="191" y="1"/>
                    <a:pt x="144" y="22"/>
                    <a:pt x="114" y="62"/>
                  </a:cubicBezTo>
                  <a:lnTo>
                    <a:pt x="50" y="150"/>
                  </a:lnTo>
                  <a:cubicBezTo>
                    <a:pt x="0" y="218"/>
                    <a:pt x="15" y="313"/>
                    <a:pt x="83" y="364"/>
                  </a:cubicBezTo>
                  <a:cubicBezTo>
                    <a:pt x="110" y="384"/>
                    <a:pt x="141" y="394"/>
                    <a:pt x="173" y="394"/>
                  </a:cubicBezTo>
                  <a:cubicBezTo>
                    <a:pt x="220" y="394"/>
                    <a:pt x="266" y="372"/>
                    <a:pt x="296" y="332"/>
                  </a:cubicBezTo>
                  <a:lnTo>
                    <a:pt x="360" y="244"/>
                  </a:lnTo>
                  <a:cubicBezTo>
                    <a:pt x="410" y="176"/>
                    <a:pt x="396" y="81"/>
                    <a:pt x="328" y="30"/>
                  </a:cubicBezTo>
                  <a:cubicBezTo>
                    <a:pt x="300" y="10"/>
                    <a:pt x="269" y="1"/>
                    <a:pt x="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5898;p83">
              <a:extLst>
                <a:ext uri="{FF2B5EF4-FFF2-40B4-BE49-F238E27FC236}">
                  <a16:creationId xmlns:a16="http://schemas.microsoft.com/office/drawing/2014/main" id="{977C6F1D-1432-174F-476E-03F6460236DF}"/>
                </a:ext>
              </a:extLst>
            </p:cNvPr>
            <p:cNvSpPr/>
            <p:nvPr/>
          </p:nvSpPr>
          <p:spPr>
            <a:xfrm>
              <a:off x="2770025" y="658275"/>
              <a:ext cx="10350" cy="9650"/>
            </a:xfrm>
            <a:custGeom>
              <a:avLst/>
              <a:gdLst/>
              <a:ahLst/>
              <a:cxnLst/>
              <a:rect l="l" t="t" r="r" b="b"/>
              <a:pathLst>
                <a:path w="414" h="386" extrusionOk="0">
                  <a:moveTo>
                    <a:pt x="171" y="0"/>
                  </a:moveTo>
                  <a:cubicBezTo>
                    <a:pt x="135" y="0"/>
                    <a:pt x="99" y="13"/>
                    <a:pt x="70" y="39"/>
                  </a:cubicBezTo>
                  <a:cubicBezTo>
                    <a:pt x="7" y="94"/>
                    <a:pt x="0" y="191"/>
                    <a:pt x="56" y="254"/>
                  </a:cubicBezTo>
                  <a:lnTo>
                    <a:pt x="128" y="334"/>
                  </a:lnTo>
                  <a:cubicBezTo>
                    <a:pt x="160" y="369"/>
                    <a:pt x="201" y="385"/>
                    <a:pt x="243" y="385"/>
                  </a:cubicBezTo>
                  <a:cubicBezTo>
                    <a:pt x="280" y="385"/>
                    <a:pt x="315" y="373"/>
                    <a:pt x="343" y="348"/>
                  </a:cubicBezTo>
                  <a:cubicBezTo>
                    <a:pt x="406" y="291"/>
                    <a:pt x="413" y="195"/>
                    <a:pt x="357" y="133"/>
                  </a:cubicBezTo>
                  <a:lnTo>
                    <a:pt x="285" y="51"/>
                  </a:lnTo>
                  <a:cubicBezTo>
                    <a:pt x="254" y="18"/>
                    <a:pt x="213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5899;p83">
              <a:extLst>
                <a:ext uri="{FF2B5EF4-FFF2-40B4-BE49-F238E27FC236}">
                  <a16:creationId xmlns:a16="http://schemas.microsoft.com/office/drawing/2014/main" id="{D501D332-C9C6-FEE9-AE6C-165AF70C542A}"/>
                </a:ext>
              </a:extLst>
            </p:cNvPr>
            <p:cNvSpPr/>
            <p:nvPr/>
          </p:nvSpPr>
          <p:spPr>
            <a:xfrm>
              <a:off x="2758175" y="641625"/>
              <a:ext cx="11950" cy="7850"/>
            </a:xfrm>
            <a:custGeom>
              <a:avLst/>
              <a:gdLst/>
              <a:ahLst/>
              <a:cxnLst/>
              <a:rect l="l" t="t" r="r" b="b"/>
              <a:pathLst>
                <a:path w="478" h="314" extrusionOk="0">
                  <a:moveTo>
                    <a:pt x="212" y="0"/>
                  </a:moveTo>
                  <a:cubicBezTo>
                    <a:pt x="18" y="0"/>
                    <a:pt x="0" y="284"/>
                    <a:pt x="199" y="305"/>
                  </a:cubicBezTo>
                  <a:lnTo>
                    <a:pt x="308" y="314"/>
                  </a:lnTo>
                  <a:cubicBezTo>
                    <a:pt x="312" y="314"/>
                    <a:pt x="316" y="314"/>
                    <a:pt x="319" y="314"/>
                  </a:cubicBezTo>
                  <a:cubicBezTo>
                    <a:pt x="398" y="314"/>
                    <a:pt x="466" y="252"/>
                    <a:pt x="471" y="171"/>
                  </a:cubicBezTo>
                  <a:cubicBezTo>
                    <a:pt x="477" y="86"/>
                    <a:pt x="414" y="13"/>
                    <a:pt x="329" y="8"/>
                  </a:cubicBezTo>
                  <a:lnTo>
                    <a:pt x="220" y="1"/>
                  </a:lnTo>
                  <a:cubicBezTo>
                    <a:pt x="218" y="0"/>
                    <a:pt x="215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900;p83">
              <a:extLst>
                <a:ext uri="{FF2B5EF4-FFF2-40B4-BE49-F238E27FC236}">
                  <a16:creationId xmlns:a16="http://schemas.microsoft.com/office/drawing/2014/main" id="{1DDBB466-6CCE-4575-81B6-6309042BF2CF}"/>
                </a:ext>
              </a:extLst>
            </p:cNvPr>
            <p:cNvSpPr/>
            <p:nvPr/>
          </p:nvSpPr>
          <p:spPr>
            <a:xfrm>
              <a:off x="2779850" y="643250"/>
              <a:ext cx="11775" cy="9825"/>
            </a:xfrm>
            <a:custGeom>
              <a:avLst/>
              <a:gdLst/>
              <a:ahLst/>
              <a:cxnLst/>
              <a:rect l="l" t="t" r="r" b="b"/>
              <a:pathLst>
                <a:path w="471" h="393" extrusionOk="0">
                  <a:moveTo>
                    <a:pt x="209" y="1"/>
                  </a:moveTo>
                  <a:cubicBezTo>
                    <a:pt x="100" y="1"/>
                    <a:pt x="1" y="126"/>
                    <a:pt x="85" y="245"/>
                  </a:cubicBezTo>
                  <a:lnTo>
                    <a:pt x="151" y="332"/>
                  </a:lnTo>
                  <a:cubicBezTo>
                    <a:pt x="180" y="373"/>
                    <a:pt x="226" y="393"/>
                    <a:pt x="273" y="393"/>
                  </a:cubicBezTo>
                  <a:cubicBezTo>
                    <a:pt x="274" y="393"/>
                    <a:pt x="275" y="393"/>
                    <a:pt x="276" y="393"/>
                  </a:cubicBezTo>
                  <a:cubicBezTo>
                    <a:pt x="397" y="393"/>
                    <a:pt x="470" y="244"/>
                    <a:pt x="394" y="148"/>
                  </a:cubicBezTo>
                  <a:lnTo>
                    <a:pt x="329" y="62"/>
                  </a:lnTo>
                  <a:cubicBezTo>
                    <a:pt x="294" y="19"/>
                    <a:pt x="251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5901;p83">
              <a:extLst>
                <a:ext uri="{FF2B5EF4-FFF2-40B4-BE49-F238E27FC236}">
                  <a16:creationId xmlns:a16="http://schemas.microsoft.com/office/drawing/2014/main" id="{F37FAE71-69F9-F95D-37E4-0A5EAD98699E}"/>
                </a:ext>
              </a:extLst>
            </p:cNvPr>
            <p:cNvSpPr/>
            <p:nvPr/>
          </p:nvSpPr>
          <p:spPr>
            <a:xfrm>
              <a:off x="2793700" y="656300"/>
              <a:ext cx="10700" cy="7875"/>
            </a:xfrm>
            <a:custGeom>
              <a:avLst/>
              <a:gdLst/>
              <a:ahLst/>
              <a:cxnLst/>
              <a:rect l="l" t="t" r="r" b="b"/>
              <a:pathLst>
                <a:path w="428" h="315" extrusionOk="0">
                  <a:moveTo>
                    <a:pt x="159" y="1"/>
                  </a:moveTo>
                  <a:cubicBezTo>
                    <a:pt x="80" y="1"/>
                    <a:pt x="12" y="63"/>
                    <a:pt x="7" y="144"/>
                  </a:cubicBezTo>
                  <a:cubicBezTo>
                    <a:pt x="0" y="228"/>
                    <a:pt x="64" y="301"/>
                    <a:pt x="149" y="307"/>
                  </a:cubicBezTo>
                  <a:lnTo>
                    <a:pt x="257" y="314"/>
                  </a:lnTo>
                  <a:cubicBezTo>
                    <a:pt x="261" y="314"/>
                    <a:pt x="266" y="315"/>
                    <a:pt x="270" y="315"/>
                  </a:cubicBezTo>
                  <a:cubicBezTo>
                    <a:pt x="348" y="315"/>
                    <a:pt x="416" y="252"/>
                    <a:pt x="420" y="172"/>
                  </a:cubicBezTo>
                  <a:cubicBezTo>
                    <a:pt x="427" y="88"/>
                    <a:pt x="364" y="15"/>
                    <a:pt x="278" y="9"/>
                  </a:cubicBezTo>
                  <a:lnTo>
                    <a:pt x="171" y="1"/>
                  </a:lnTo>
                  <a:cubicBezTo>
                    <a:pt x="167" y="1"/>
                    <a:pt x="163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5902;p83">
              <a:extLst>
                <a:ext uri="{FF2B5EF4-FFF2-40B4-BE49-F238E27FC236}">
                  <a16:creationId xmlns:a16="http://schemas.microsoft.com/office/drawing/2014/main" id="{FEFDBFD2-D828-DEB7-B302-ED7E0B62DA38}"/>
                </a:ext>
              </a:extLst>
            </p:cNvPr>
            <p:cNvSpPr/>
            <p:nvPr/>
          </p:nvSpPr>
          <p:spPr>
            <a:xfrm>
              <a:off x="2745950" y="653900"/>
              <a:ext cx="11150" cy="9750"/>
            </a:xfrm>
            <a:custGeom>
              <a:avLst/>
              <a:gdLst/>
              <a:ahLst/>
              <a:cxnLst/>
              <a:rect l="l" t="t" r="r" b="b"/>
              <a:pathLst>
                <a:path w="446" h="390" extrusionOk="0">
                  <a:moveTo>
                    <a:pt x="209" y="0"/>
                  </a:moveTo>
                  <a:cubicBezTo>
                    <a:pt x="100" y="0"/>
                    <a:pt x="0" y="128"/>
                    <a:pt x="87" y="247"/>
                  </a:cubicBezTo>
                  <a:lnTo>
                    <a:pt x="154" y="332"/>
                  </a:lnTo>
                  <a:cubicBezTo>
                    <a:pt x="184" y="370"/>
                    <a:pt x="229" y="390"/>
                    <a:pt x="274" y="390"/>
                  </a:cubicBezTo>
                  <a:cubicBezTo>
                    <a:pt x="307" y="390"/>
                    <a:pt x="341" y="379"/>
                    <a:pt x="368" y="357"/>
                  </a:cubicBezTo>
                  <a:cubicBezTo>
                    <a:pt x="435" y="305"/>
                    <a:pt x="445" y="209"/>
                    <a:pt x="393" y="143"/>
                  </a:cubicBezTo>
                  <a:lnTo>
                    <a:pt x="326" y="58"/>
                  </a:lnTo>
                  <a:cubicBezTo>
                    <a:pt x="291" y="17"/>
                    <a:pt x="249" y="0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5903;p83">
              <a:extLst>
                <a:ext uri="{FF2B5EF4-FFF2-40B4-BE49-F238E27FC236}">
                  <a16:creationId xmlns:a16="http://schemas.microsoft.com/office/drawing/2014/main" id="{398B5280-2F55-2ABD-893B-694CB40F4716}"/>
                </a:ext>
              </a:extLst>
            </p:cNvPr>
            <p:cNvSpPr/>
            <p:nvPr/>
          </p:nvSpPr>
          <p:spPr>
            <a:xfrm>
              <a:off x="2602200" y="475350"/>
              <a:ext cx="225925" cy="207250"/>
            </a:xfrm>
            <a:custGeom>
              <a:avLst/>
              <a:gdLst/>
              <a:ahLst/>
              <a:cxnLst/>
              <a:rect l="l" t="t" r="r" b="b"/>
              <a:pathLst>
                <a:path w="9037" h="8290" extrusionOk="0">
                  <a:moveTo>
                    <a:pt x="5023" y="309"/>
                  </a:moveTo>
                  <a:cubicBezTo>
                    <a:pt x="5143" y="309"/>
                    <a:pt x="5272" y="325"/>
                    <a:pt x="5400" y="345"/>
                  </a:cubicBezTo>
                  <a:cubicBezTo>
                    <a:pt x="5702" y="392"/>
                    <a:pt x="5861" y="472"/>
                    <a:pt x="5900" y="597"/>
                  </a:cubicBezTo>
                  <a:cubicBezTo>
                    <a:pt x="5924" y="673"/>
                    <a:pt x="5903" y="770"/>
                    <a:pt x="5882" y="873"/>
                  </a:cubicBezTo>
                  <a:cubicBezTo>
                    <a:pt x="5799" y="1285"/>
                    <a:pt x="5733" y="1698"/>
                    <a:pt x="5684" y="2108"/>
                  </a:cubicBezTo>
                  <a:cubicBezTo>
                    <a:pt x="5568" y="2078"/>
                    <a:pt x="5392" y="2048"/>
                    <a:pt x="5148" y="2048"/>
                  </a:cubicBezTo>
                  <a:cubicBezTo>
                    <a:pt x="5058" y="2048"/>
                    <a:pt x="4958" y="2052"/>
                    <a:pt x="4849" y="2062"/>
                  </a:cubicBezTo>
                  <a:cubicBezTo>
                    <a:pt x="4766" y="2070"/>
                    <a:pt x="4703" y="2144"/>
                    <a:pt x="4712" y="2227"/>
                  </a:cubicBezTo>
                  <a:cubicBezTo>
                    <a:pt x="4719" y="2306"/>
                    <a:pt x="4785" y="2366"/>
                    <a:pt x="4863" y="2366"/>
                  </a:cubicBezTo>
                  <a:cubicBezTo>
                    <a:pt x="4868" y="2366"/>
                    <a:pt x="4873" y="2366"/>
                    <a:pt x="4878" y="2365"/>
                  </a:cubicBezTo>
                  <a:cubicBezTo>
                    <a:pt x="4976" y="2356"/>
                    <a:pt x="5064" y="2353"/>
                    <a:pt x="5144" y="2353"/>
                  </a:cubicBezTo>
                  <a:cubicBezTo>
                    <a:pt x="5402" y="2353"/>
                    <a:pt x="5568" y="2391"/>
                    <a:pt x="5651" y="2417"/>
                  </a:cubicBezTo>
                  <a:cubicBezTo>
                    <a:pt x="5640" y="2532"/>
                    <a:pt x="5630" y="2647"/>
                    <a:pt x="5622" y="2761"/>
                  </a:cubicBezTo>
                  <a:cubicBezTo>
                    <a:pt x="5583" y="2753"/>
                    <a:pt x="5545" y="2749"/>
                    <a:pt x="5508" y="2749"/>
                  </a:cubicBezTo>
                  <a:cubicBezTo>
                    <a:pt x="5407" y="2749"/>
                    <a:pt x="5310" y="2777"/>
                    <a:pt x="5227" y="2832"/>
                  </a:cubicBezTo>
                  <a:cubicBezTo>
                    <a:pt x="5084" y="2922"/>
                    <a:pt x="4998" y="3082"/>
                    <a:pt x="4985" y="3266"/>
                  </a:cubicBezTo>
                  <a:cubicBezTo>
                    <a:pt x="4982" y="3335"/>
                    <a:pt x="4989" y="3408"/>
                    <a:pt x="5009" y="3482"/>
                  </a:cubicBezTo>
                  <a:cubicBezTo>
                    <a:pt x="5058" y="3668"/>
                    <a:pt x="5188" y="3830"/>
                    <a:pt x="5363" y="3923"/>
                  </a:cubicBezTo>
                  <a:cubicBezTo>
                    <a:pt x="5442" y="3965"/>
                    <a:pt x="5519" y="4002"/>
                    <a:pt x="5594" y="4038"/>
                  </a:cubicBezTo>
                  <a:cubicBezTo>
                    <a:pt x="5599" y="4210"/>
                    <a:pt x="5606" y="4382"/>
                    <a:pt x="5618" y="4554"/>
                  </a:cubicBezTo>
                  <a:cubicBezTo>
                    <a:pt x="5530" y="4538"/>
                    <a:pt x="5415" y="4524"/>
                    <a:pt x="5279" y="4524"/>
                  </a:cubicBezTo>
                  <a:cubicBezTo>
                    <a:pt x="5149" y="4524"/>
                    <a:pt x="5001" y="4537"/>
                    <a:pt x="4838" y="4573"/>
                  </a:cubicBezTo>
                  <a:cubicBezTo>
                    <a:pt x="4756" y="4592"/>
                    <a:pt x="4703" y="4674"/>
                    <a:pt x="4722" y="4756"/>
                  </a:cubicBezTo>
                  <a:cubicBezTo>
                    <a:pt x="4738" y="4827"/>
                    <a:pt x="4802" y="4876"/>
                    <a:pt x="4872" y="4876"/>
                  </a:cubicBezTo>
                  <a:cubicBezTo>
                    <a:pt x="4883" y="4876"/>
                    <a:pt x="4894" y="4875"/>
                    <a:pt x="4905" y="4872"/>
                  </a:cubicBezTo>
                  <a:cubicBezTo>
                    <a:pt x="5044" y="4841"/>
                    <a:pt x="5171" y="4830"/>
                    <a:pt x="5281" y="4830"/>
                  </a:cubicBezTo>
                  <a:cubicBezTo>
                    <a:pt x="5445" y="4830"/>
                    <a:pt x="5571" y="4854"/>
                    <a:pt x="5642" y="4872"/>
                  </a:cubicBezTo>
                  <a:cubicBezTo>
                    <a:pt x="5666" y="5133"/>
                    <a:pt x="5699" y="5390"/>
                    <a:pt x="5740" y="5645"/>
                  </a:cubicBezTo>
                  <a:cubicBezTo>
                    <a:pt x="5550" y="5629"/>
                    <a:pt x="5341" y="5621"/>
                    <a:pt x="5135" y="5621"/>
                  </a:cubicBezTo>
                  <a:cubicBezTo>
                    <a:pt x="5025" y="5621"/>
                    <a:pt x="4915" y="5623"/>
                    <a:pt x="4810" y="5628"/>
                  </a:cubicBezTo>
                  <a:cubicBezTo>
                    <a:pt x="4499" y="4708"/>
                    <a:pt x="4328" y="3730"/>
                    <a:pt x="4301" y="2718"/>
                  </a:cubicBezTo>
                  <a:cubicBezTo>
                    <a:pt x="4288" y="2252"/>
                    <a:pt x="4307" y="1780"/>
                    <a:pt x="4357" y="1313"/>
                  </a:cubicBezTo>
                  <a:cubicBezTo>
                    <a:pt x="4419" y="1301"/>
                    <a:pt x="4528" y="1284"/>
                    <a:pt x="4674" y="1284"/>
                  </a:cubicBezTo>
                  <a:cubicBezTo>
                    <a:pt x="4812" y="1284"/>
                    <a:pt x="4983" y="1299"/>
                    <a:pt x="5177" y="1347"/>
                  </a:cubicBezTo>
                  <a:cubicBezTo>
                    <a:pt x="5189" y="1350"/>
                    <a:pt x="5202" y="1351"/>
                    <a:pt x="5214" y="1351"/>
                  </a:cubicBezTo>
                  <a:cubicBezTo>
                    <a:pt x="5283" y="1351"/>
                    <a:pt x="5344" y="1304"/>
                    <a:pt x="5363" y="1235"/>
                  </a:cubicBezTo>
                  <a:cubicBezTo>
                    <a:pt x="5382" y="1153"/>
                    <a:pt x="5333" y="1070"/>
                    <a:pt x="5250" y="1049"/>
                  </a:cubicBezTo>
                  <a:cubicBezTo>
                    <a:pt x="5030" y="995"/>
                    <a:pt x="4834" y="978"/>
                    <a:pt x="4674" y="978"/>
                  </a:cubicBezTo>
                  <a:cubicBezTo>
                    <a:pt x="4563" y="978"/>
                    <a:pt x="4469" y="986"/>
                    <a:pt x="4395" y="996"/>
                  </a:cubicBezTo>
                  <a:lnTo>
                    <a:pt x="4399" y="961"/>
                  </a:lnTo>
                  <a:cubicBezTo>
                    <a:pt x="4425" y="770"/>
                    <a:pt x="4461" y="575"/>
                    <a:pt x="4578" y="454"/>
                  </a:cubicBezTo>
                  <a:cubicBezTo>
                    <a:pt x="4685" y="345"/>
                    <a:pt x="4844" y="309"/>
                    <a:pt x="5023" y="309"/>
                  </a:cubicBezTo>
                  <a:close/>
                  <a:moveTo>
                    <a:pt x="2409" y="1539"/>
                  </a:moveTo>
                  <a:cubicBezTo>
                    <a:pt x="2792" y="1539"/>
                    <a:pt x="3034" y="1633"/>
                    <a:pt x="3042" y="1727"/>
                  </a:cubicBezTo>
                  <a:cubicBezTo>
                    <a:pt x="3051" y="1846"/>
                    <a:pt x="3061" y="1963"/>
                    <a:pt x="3074" y="2080"/>
                  </a:cubicBezTo>
                  <a:cubicBezTo>
                    <a:pt x="3001" y="2073"/>
                    <a:pt x="2907" y="2067"/>
                    <a:pt x="2799" y="2067"/>
                  </a:cubicBezTo>
                  <a:cubicBezTo>
                    <a:pt x="2603" y="2067"/>
                    <a:pt x="2361" y="2087"/>
                    <a:pt x="2117" y="2156"/>
                  </a:cubicBezTo>
                  <a:cubicBezTo>
                    <a:pt x="1948" y="2209"/>
                    <a:pt x="1984" y="2454"/>
                    <a:pt x="2159" y="2457"/>
                  </a:cubicBezTo>
                  <a:cubicBezTo>
                    <a:pt x="2386" y="2394"/>
                    <a:pt x="2641" y="2374"/>
                    <a:pt x="2837" y="2374"/>
                  </a:cubicBezTo>
                  <a:cubicBezTo>
                    <a:pt x="2954" y="2374"/>
                    <a:pt x="3050" y="2381"/>
                    <a:pt x="3107" y="2391"/>
                  </a:cubicBezTo>
                  <a:cubicBezTo>
                    <a:pt x="3212" y="3226"/>
                    <a:pt x="3397" y="4000"/>
                    <a:pt x="3658" y="4700"/>
                  </a:cubicBezTo>
                  <a:cubicBezTo>
                    <a:pt x="3533" y="4732"/>
                    <a:pt x="3346" y="4785"/>
                    <a:pt x="3186" y="4859"/>
                  </a:cubicBezTo>
                  <a:cubicBezTo>
                    <a:pt x="3110" y="4894"/>
                    <a:pt x="3077" y="4986"/>
                    <a:pt x="3113" y="5062"/>
                  </a:cubicBezTo>
                  <a:cubicBezTo>
                    <a:pt x="3140" y="5118"/>
                    <a:pt x="3195" y="5150"/>
                    <a:pt x="3252" y="5150"/>
                  </a:cubicBezTo>
                  <a:cubicBezTo>
                    <a:pt x="3274" y="5150"/>
                    <a:pt x="3296" y="5146"/>
                    <a:pt x="3317" y="5135"/>
                  </a:cubicBezTo>
                  <a:cubicBezTo>
                    <a:pt x="3471" y="5064"/>
                    <a:pt x="3663" y="5013"/>
                    <a:pt x="3771" y="4987"/>
                  </a:cubicBezTo>
                  <a:cubicBezTo>
                    <a:pt x="3801" y="5060"/>
                    <a:pt x="3832" y="5133"/>
                    <a:pt x="3865" y="5204"/>
                  </a:cubicBezTo>
                  <a:lnTo>
                    <a:pt x="3904" y="5291"/>
                  </a:lnTo>
                  <a:cubicBezTo>
                    <a:pt x="3966" y="5427"/>
                    <a:pt x="4025" y="5557"/>
                    <a:pt x="4068" y="5688"/>
                  </a:cubicBezTo>
                  <a:cubicBezTo>
                    <a:pt x="3762" y="5730"/>
                    <a:pt x="3470" y="5788"/>
                    <a:pt x="3196" y="5859"/>
                  </a:cubicBezTo>
                  <a:lnTo>
                    <a:pt x="2529" y="4119"/>
                  </a:lnTo>
                  <a:cubicBezTo>
                    <a:pt x="2620" y="4090"/>
                    <a:pt x="2757" y="4048"/>
                    <a:pt x="2858" y="4034"/>
                  </a:cubicBezTo>
                  <a:cubicBezTo>
                    <a:pt x="2941" y="4022"/>
                    <a:pt x="3001" y="3945"/>
                    <a:pt x="2988" y="3861"/>
                  </a:cubicBezTo>
                  <a:cubicBezTo>
                    <a:pt x="2978" y="3785"/>
                    <a:pt x="2912" y="3730"/>
                    <a:pt x="2837" y="3730"/>
                  </a:cubicBezTo>
                  <a:cubicBezTo>
                    <a:pt x="2830" y="3730"/>
                    <a:pt x="2823" y="3730"/>
                    <a:pt x="2816" y="3731"/>
                  </a:cubicBezTo>
                  <a:cubicBezTo>
                    <a:pt x="2689" y="3749"/>
                    <a:pt x="2522" y="3801"/>
                    <a:pt x="2421" y="3834"/>
                  </a:cubicBezTo>
                  <a:lnTo>
                    <a:pt x="2172" y="3185"/>
                  </a:lnTo>
                  <a:cubicBezTo>
                    <a:pt x="2125" y="3062"/>
                    <a:pt x="2067" y="2909"/>
                    <a:pt x="1938" y="2798"/>
                  </a:cubicBezTo>
                  <a:cubicBezTo>
                    <a:pt x="1815" y="2691"/>
                    <a:pt x="1667" y="2655"/>
                    <a:pt x="1521" y="2655"/>
                  </a:cubicBezTo>
                  <a:cubicBezTo>
                    <a:pt x="1513" y="2655"/>
                    <a:pt x="1504" y="2655"/>
                    <a:pt x="1496" y="2655"/>
                  </a:cubicBezTo>
                  <a:cubicBezTo>
                    <a:pt x="1419" y="2326"/>
                    <a:pt x="1379" y="2046"/>
                    <a:pt x="1384" y="1847"/>
                  </a:cubicBezTo>
                  <a:cubicBezTo>
                    <a:pt x="1387" y="1750"/>
                    <a:pt x="1764" y="1555"/>
                    <a:pt x="2348" y="1540"/>
                  </a:cubicBezTo>
                  <a:cubicBezTo>
                    <a:pt x="2369" y="1539"/>
                    <a:pt x="2389" y="1539"/>
                    <a:pt x="2409" y="1539"/>
                  </a:cubicBezTo>
                  <a:close/>
                  <a:moveTo>
                    <a:pt x="1518" y="2964"/>
                  </a:moveTo>
                  <a:cubicBezTo>
                    <a:pt x="1603" y="2964"/>
                    <a:pt x="1679" y="2983"/>
                    <a:pt x="1736" y="3032"/>
                  </a:cubicBezTo>
                  <a:cubicBezTo>
                    <a:pt x="1806" y="3092"/>
                    <a:pt x="1849" y="3202"/>
                    <a:pt x="1885" y="3298"/>
                  </a:cubicBezTo>
                  <a:lnTo>
                    <a:pt x="2490" y="4877"/>
                  </a:lnTo>
                  <a:cubicBezTo>
                    <a:pt x="2432" y="4951"/>
                    <a:pt x="2137" y="5278"/>
                    <a:pt x="1491" y="5394"/>
                  </a:cubicBezTo>
                  <a:cubicBezTo>
                    <a:pt x="1407" y="5409"/>
                    <a:pt x="1353" y="5488"/>
                    <a:pt x="1368" y="5572"/>
                  </a:cubicBezTo>
                  <a:cubicBezTo>
                    <a:pt x="1380" y="5646"/>
                    <a:pt x="1447" y="5698"/>
                    <a:pt x="1520" y="5698"/>
                  </a:cubicBezTo>
                  <a:cubicBezTo>
                    <a:pt x="1528" y="5698"/>
                    <a:pt x="1537" y="5697"/>
                    <a:pt x="1545" y="5696"/>
                  </a:cubicBezTo>
                  <a:cubicBezTo>
                    <a:pt x="2099" y="5597"/>
                    <a:pt x="2438" y="5353"/>
                    <a:pt x="2611" y="5192"/>
                  </a:cubicBezTo>
                  <a:lnTo>
                    <a:pt x="2899" y="5943"/>
                  </a:lnTo>
                  <a:cubicBezTo>
                    <a:pt x="2516" y="6058"/>
                    <a:pt x="2167" y="6193"/>
                    <a:pt x="1854" y="6340"/>
                  </a:cubicBezTo>
                  <a:cubicBezTo>
                    <a:pt x="1419" y="5902"/>
                    <a:pt x="1048" y="5404"/>
                    <a:pt x="761" y="4862"/>
                  </a:cubicBezTo>
                  <a:cubicBezTo>
                    <a:pt x="987" y="4838"/>
                    <a:pt x="1392" y="4760"/>
                    <a:pt x="1894" y="4508"/>
                  </a:cubicBezTo>
                  <a:cubicBezTo>
                    <a:pt x="1969" y="4471"/>
                    <a:pt x="1999" y="4378"/>
                    <a:pt x="1961" y="4304"/>
                  </a:cubicBezTo>
                  <a:cubicBezTo>
                    <a:pt x="1934" y="4250"/>
                    <a:pt x="1880" y="4220"/>
                    <a:pt x="1825" y="4220"/>
                  </a:cubicBezTo>
                  <a:cubicBezTo>
                    <a:pt x="1801" y="4220"/>
                    <a:pt x="1778" y="4225"/>
                    <a:pt x="1756" y="4236"/>
                  </a:cubicBezTo>
                  <a:cubicBezTo>
                    <a:pt x="1175" y="4529"/>
                    <a:pt x="735" y="4563"/>
                    <a:pt x="613" y="4566"/>
                  </a:cubicBezTo>
                  <a:cubicBezTo>
                    <a:pt x="539" y="4406"/>
                    <a:pt x="472" y="4243"/>
                    <a:pt x="413" y="4079"/>
                  </a:cubicBezTo>
                  <a:cubicBezTo>
                    <a:pt x="365" y="3946"/>
                    <a:pt x="316" y="3794"/>
                    <a:pt x="337" y="3659"/>
                  </a:cubicBezTo>
                  <a:cubicBezTo>
                    <a:pt x="385" y="3348"/>
                    <a:pt x="773" y="3173"/>
                    <a:pt x="1105" y="3056"/>
                  </a:cubicBezTo>
                  <a:cubicBezTo>
                    <a:pt x="1237" y="3009"/>
                    <a:pt x="1387" y="2964"/>
                    <a:pt x="1518" y="2964"/>
                  </a:cubicBezTo>
                  <a:close/>
                  <a:moveTo>
                    <a:pt x="5039" y="1"/>
                  </a:moveTo>
                  <a:cubicBezTo>
                    <a:pt x="4498" y="1"/>
                    <a:pt x="4160" y="263"/>
                    <a:pt x="4095" y="918"/>
                  </a:cubicBezTo>
                  <a:cubicBezTo>
                    <a:pt x="3874" y="2489"/>
                    <a:pt x="4002" y="4162"/>
                    <a:pt x="4493" y="5646"/>
                  </a:cubicBezTo>
                  <a:cubicBezTo>
                    <a:pt x="4453" y="5649"/>
                    <a:pt x="4415" y="5652"/>
                    <a:pt x="4378" y="5656"/>
                  </a:cubicBezTo>
                  <a:cubicBezTo>
                    <a:pt x="4327" y="5485"/>
                    <a:pt x="4254" y="5323"/>
                    <a:pt x="4182" y="5167"/>
                  </a:cubicBezTo>
                  <a:cubicBezTo>
                    <a:pt x="4169" y="5139"/>
                    <a:pt x="4156" y="5109"/>
                    <a:pt x="4143" y="5082"/>
                  </a:cubicBezTo>
                  <a:cubicBezTo>
                    <a:pt x="3707" y="4113"/>
                    <a:pt x="3440" y="2978"/>
                    <a:pt x="3345" y="1706"/>
                  </a:cubicBezTo>
                  <a:cubicBezTo>
                    <a:pt x="3322" y="1410"/>
                    <a:pt x="2976" y="1235"/>
                    <a:pt x="2412" y="1235"/>
                  </a:cubicBezTo>
                  <a:cubicBezTo>
                    <a:pt x="2387" y="1235"/>
                    <a:pt x="2363" y="1236"/>
                    <a:pt x="2338" y="1236"/>
                  </a:cubicBezTo>
                  <a:cubicBezTo>
                    <a:pt x="1906" y="1247"/>
                    <a:pt x="1087" y="1388"/>
                    <a:pt x="1077" y="1840"/>
                  </a:cubicBezTo>
                  <a:cubicBezTo>
                    <a:pt x="1071" y="2065"/>
                    <a:pt x="1109" y="2355"/>
                    <a:pt x="1190" y="2706"/>
                  </a:cubicBezTo>
                  <a:cubicBezTo>
                    <a:pt x="1114" y="2727"/>
                    <a:pt x="1049" y="2750"/>
                    <a:pt x="1001" y="2767"/>
                  </a:cubicBezTo>
                  <a:cubicBezTo>
                    <a:pt x="589" y="2913"/>
                    <a:pt x="106" y="3141"/>
                    <a:pt x="33" y="3612"/>
                  </a:cubicBezTo>
                  <a:cubicBezTo>
                    <a:pt x="1" y="3819"/>
                    <a:pt x="63" y="4016"/>
                    <a:pt x="123" y="4184"/>
                  </a:cubicBezTo>
                  <a:cubicBezTo>
                    <a:pt x="430" y="5034"/>
                    <a:pt x="925" y="5826"/>
                    <a:pt x="1563" y="6481"/>
                  </a:cubicBezTo>
                  <a:cubicBezTo>
                    <a:pt x="1297" y="6620"/>
                    <a:pt x="1062" y="6761"/>
                    <a:pt x="858" y="6898"/>
                  </a:cubicBezTo>
                  <a:cubicBezTo>
                    <a:pt x="237" y="7302"/>
                    <a:pt x="532" y="8290"/>
                    <a:pt x="1270" y="8290"/>
                  </a:cubicBezTo>
                  <a:cubicBezTo>
                    <a:pt x="1273" y="8290"/>
                    <a:pt x="1277" y="8290"/>
                    <a:pt x="1280" y="8290"/>
                  </a:cubicBezTo>
                  <a:lnTo>
                    <a:pt x="1978" y="8290"/>
                  </a:lnTo>
                  <a:cubicBezTo>
                    <a:pt x="2180" y="8283"/>
                    <a:pt x="2180" y="7991"/>
                    <a:pt x="1978" y="7984"/>
                  </a:cubicBezTo>
                  <a:lnTo>
                    <a:pt x="1280" y="7984"/>
                  </a:lnTo>
                  <a:cubicBezTo>
                    <a:pt x="1033" y="7984"/>
                    <a:pt x="893" y="7817"/>
                    <a:pt x="846" y="7663"/>
                  </a:cubicBezTo>
                  <a:cubicBezTo>
                    <a:pt x="799" y="7506"/>
                    <a:pt x="822" y="7290"/>
                    <a:pt x="1029" y="7152"/>
                  </a:cubicBezTo>
                  <a:cubicBezTo>
                    <a:pt x="1865" y="6593"/>
                    <a:pt x="3257" y="5926"/>
                    <a:pt x="5131" y="5926"/>
                  </a:cubicBezTo>
                  <a:cubicBezTo>
                    <a:pt x="7082" y="5926"/>
                    <a:pt x="8081" y="6642"/>
                    <a:pt x="8574" y="7242"/>
                  </a:cubicBezTo>
                  <a:cubicBezTo>
                    <a:pt x="8688" y="7381"/>
                    <a:pt x="8710" y="7560"/>
                    <a:pt x="8634" y="7722"/>
                  </a:cubicBezTo>
                  <a:cubicBezTo>
                    <a:pt x="8557" y="7885"/>
                    <a:pt x="8402" y="7983"/>
                    <a:pt x="8223" y="7983"/>
                  </a:cubicBezTo>
                  <a:lnTo>
                    <a:pt x="2704" y="7983"/>
                  </a:lnTo>
                  <a:cubicBezTo>
                    <a:pt x="2502" y="7989"/>
                    <a:pt x="2502" y="8281"/>
                    <a:pt x="2704" y="8289"/>
                  </a:cubicBezTo>
                  <a:lnTo>
                    <a:pt x="8223" y="8289"/>
                  </a:lnTo>
                  <a:cubicBezTo>
                    <a:pt x="8520" y="8289"/>
                    <a:pt x="8783" y="8122"/>
                    <a:pt x="8910" y="7852"/>
                  </a:cubicBezTo>
                  <a:cubicBezTo>
                    <a:pt x="9037" y="7585"/>
                    <a:pt x="8999" y="7277"/>
                    <a:pt x="8811" y="7048"/>
                  </a:cubicBezTo>
                  <a:cubicBezTo>
                    <a:pt x="8361" y="6501"/>
                    <a:pt x="7531" y="5866"/>
                    <a:pt x="6052" y="5676"/>
                  </a:cubicBezTo>
                  <a:cubicBezTo>
                    <a:pt x="5969" y="5184"/>
                    <a:pt x="5919" y="4674"/>
                    <a:pt x="5901" y="4159"/>
                  </a:cubicBezTo>
                  <a:lnTo>
                    <a:pt x="5901" y="4159"/>
                  </a:lnTo>
                  <a:cubicBezTo>
                    <a:pt x="6153" y="4249"/>
                    <a:pt x="6403" y="4291"/>
                    <a:pt x="6644" y="4291"/>
                  </a:cubicBezTo>
                  <a:cubicBezTo>
                    <a:pt x="7312" y="4291"/>
                    <a:pt x="7916" y="3973"/>
                    <a:pt x="8326" y="3506"/>
                  </a:cubicBezTo>
                  <a:cubicBezTo>
                    <a:pt x="8382" y="3444"/>
                    <a:pt x="8379" y="3346"/>
                    <a:pt x="8318" y="3291"/>
                  </a:cubicBezTo>
                  <a:cubicBezTo>
                    <a:pt x="8288" y="3263"/>
                    <a:pt x="8251" y="3250"/>
                    <a:pt x="8213" y="3250"/>
                  </a:cubicBezTo>
                  <a:cubicBezTo>
                    <a:pt x="8172" y="3250"/>
                    <a:pt x="8131" y="3266"/>
                    <a:pt x="8101" y="3298"/>
                  </a:cubicBezTo>
                  <a:cubicBezTo>
                    <a:pt x="7958" y="3453"/>
                    <a:pt x="7808" y="3583"/>
                    <a:pt x="7651" y="3685"/>
                  </a:cubicBezTo>
                  <a:cubicBezTo>
                    <a:pt x="7536" y="3351"/>
                    <a:pt x="7296" y="3156"/>
                    <a:pt x="7285" y="3146"/>
                  </a:cubicBezTo>
                  <a:cubicBezTo>
                    <a:pt x="7257" y="3123"/>
                    <a:pt x="7223" y="3112"/>
                    <a:pt x="7189" y="3112"/>
                  </a:cubicBezTo>
                  <a:cubicBezTo>
                    <a:pt x="7145" y="3112"/>
                    <a:pt x="7101" y="3132"/>
                    <a:pt x="7071" y="3169"/>
                  </a:cubicBezTo>
                  <a:cubicBezTo>
                    <a:pt x="7019" y="3234"/>
                    <a:pt x="7029" y="3330"/>
                    <a:pt x="7094" y="3385"/>
                  </a:cubicBezTo>
                  <a:cubicBezTo>
                    <a:pt x="7097" y="3386"/>
                    <a:pt x="7305" y="3558"/>
                    <a:pt x="7379" y="3835"/>
                  </a:cubicBezTo>
                  <a:cubicBezTo>
                    <a:pt x="7155" y="3935"/>
                    <a:pt x="6919" y="3985"/>
                    <a:pt x="6673" y="3985"/>
                  </a:cubicBezTo>
                  <a:cubicBezTo>
                    <a:pt x="6307" y="3985"/>
                    <a:pt x="5917" y="3875"/>
                    <a:pt x="5505" y="3654"/>
                  </a:cubicBezTo>
                  <a:cubicBezTo>
                    <a:pt x="5405" y="3601"/>
                    <a:pt x="5331" y="3510"/>
                    <a:pt x="5302" y="3403"/>
                  </a:cubicBezTo>
                  <a:cubicBezTo>
                    <a:pt x="5291" y="3362"/>
                    <a:pt x="5287" y="3322"/>
                    <a:pt x="5289" y="3285"/>
                  </a:cubicBezTo>
                  <a:cubicBezTo>
                    <a:pt x="5294" y="3198"/>
                    <a:pt x="5331" y="3127"/>
                    <a:pt x="5391" y="3088"/>
                  </a:cubicBezTo>
                  <a:cubicBezTo>
                    <a:pt x="5426" y="3066"/>
                    <a:pt x="5467" y="3054"/>
                    <a:pt x="5511" y="3054"/>
                  </a:cubicBezTo>
                  <a:cubicBezTo>
                    <a:pt x="5547" y="3054"/>
                    <a:pt x="5585" y="3062"/>
                    <a:pt x="5624" y="3077"/>
                  </a:cubicBezTo>
                  <a:cubicBezTo>
                    <a:pt x="5703" y="3106"/>
                    <a:pt x="5809" y="3140"/>
                    <a:pt x="5935" y="3162"/>
                  </a:cubicBezTo>
                  <a:cubicBezTo>
                    <a:pt x="5906" y="3291"/>
                    <a:pt x="5878" y="3478"/>
                    <a:pt x="5913" y="3651"/>
                  </a:cubicBezTo>
                  <a:cubicBezTo>
                    <a:pt x="5927" y="3724"/>
                    <a:pt x="5991" y="3774"/>
                    <a:pt x="6063" y="3774"/>
                  </a:cubicBezTo>
                  <a:cubicBezTo>
                    <a:pt x="6071" y="3774"/>
                    <a:pt x="6083" y="3773"/>
                    <a:pt x="6093" y="3772"/>
                  </a:cubicBezTo>
                  <a:cubicBezTo>
                    <a:pt x="6175" y="3756"/>
                    <a:pt x="6230" y="3675"/>
                    <a:pt x="6214" y="3593"/>
                  </a:cubicBezTo>
                  <a:cubicBezTo>
                    <a:pt x="6189" y="3463"/>
                    <a:pt x="6218" y="3296"/>
                    <a:pt x="6245" y="3189"/>
                  </a:cubicBezTo>
                  <a:cubicBezTo>
                    <a:pt x="6414" y="3187"/>
                    <a:pt x="6597" y="3156"/>
                    <a:pt x="6783" y="3073"/>
                  </a:cubicBezTo>
                  <a:cubicBezTo>
                    <a:pt x="7012" y="2968"/>
                    <a:pt x="7215" y="2798"/>
                    <a:pt x="7387" y="2567"/>
                  </a:cubicBezTo>
                  <a:cubicBezTo>
                    <a:pt x="7460" y="2578"/>
                    <a:pt x="7680" y="2626"/>
                    <a:pt x="7832" y="2807"/>
                  </a:cubicBezTo>
                  <a:cubicBezTo>
                    <a:pt x="7862" y="2842"/>
                    <a:pt x="7905" y="2861"/>
                    <a:pt x="7948" y="2861"/>
                  </a:cubicBezTo>
                  <a:cubicBezTo>
                    <a:pt x="7983" y="2861"/>
                    <a:pt x="8018" y="2849"/>
                    <a:pt x="8046" y="2824"/>
                  </a:cubicBezTo>
                  <a:cubicBezTo>
                    <a:pt x="8112" y="2770"/>
                    <a:pt x="8120" y="2673"/>
                    <a:pt x="8065" y="2609"/>
                  </a:cubicBezTo>
                  <a:cubicBezTo>
                    <a:pt x="7907" y="2422"/>
                    <a:pt x="7703" y="2334"/>
                    <a:pt x="7560" y="2292"/>
                  </a:cubicBezTo>
                  <a:cubicBezTo>
                    <a:pt x="7627" y="2171"/>
                    <a:pt x="7687" y="2039"/>
                    <a:pt x="7742" y="1893"/>
                  </a:cubicBezTo>
                  <a:cubicBezTo>
                    <a:pt x="7749" y="1892"/>
                    <a:pt x="7757" y="1892"/>
                    <a:pt x="7765" y="1892"/>
                  </a:cubicBezTo>
                  <a:cubicBezTo>
                    <a:pt x="7965" y="1892"/>
                    <a:pt x="8404" y="1947"/>
                    <a:pt x="8710" y="2369"/>
                  </a:cubicBezTo>
                  <a:cubicBezTo>
                    <a:pt x="8671" y="2457"/>
                    <a:pt x="8606" y="2594"/>
                    <a:pt x="8509" y="2755"/>
                  </a:cubicBezTo>
                  <a:cubicBezTo>
                    <a:pt x="8465" y="2827"/>
                    <a:pt x="8488" y="2921"/>
                    <a:pt x="8561" y="2965"/>
                  </a:cubicBezTo>
                  <a:cubicBezTo>
                    <a:pt x="8585" y="2980"/>
                    <a:pt x="8612" y="2987"/>
                    <a:pt x="8639" y="2987"/>
                  </a:cubicBezTo>
                  <a:cubicBezTo>
                    <a:pt x="8690" y="2987"/>
                    <a:pt x="8741" y="2961"/>
                    <a:pt x="8771" y="2913"/>
                  </a:cubicBezTo>
                  <a:cubicBezTo>
                    <a:pt x="8876" y="2738"/>
                    <a:pt x="8949" y="2587"/>
                    <a:pt x="8991" y="2492"/>
                  </a:cubicBezTo>
                  <a:cubicBezTo>
                    <a:pt x="9034" y="2394"/>
                    <a:pt x="9022" y="2280"/>
                    <a:pt x="8958" y="2192"/>
                  </a:cubicBezTo>
                  <a:cubicBezTo>
                    <a:pt x="8569" y="1653"/>
                    <a:pt x="8014" y="1585"/>
                    <a:pt x="7763" y="1585"/>
                  </a:cubicBezTo>
                  <a:cubicBezTo>
                    <a:pt x="7752" y="1585"/>
                    <a:pt x="7742" y="1586"/>
                    <a:pt x="7732" y="1586"/>
                  </a:cubicBezTo>
                  <a:cubicBezTo>
                    <a:pt x="7608" y="1588"/>
                    <a:pt x="7499" y="1665"/>
                    <a:pt x="7456" y="1783"/>
                  </a:cubicBezTo>
                  <a:cubicBezTo>
                    <a:pt x="7216" y="2454"/>
                    <a:pt x="6781" y="2886"/>
                    <a:pt x="6220" y="2886"/>
                  </a:cubicBezTo>
                  <a:cubicBezTo>
                    <a:pt x="6125" y="2886"/>
                    <a:pt x="6026" y="2874"/>
                    <a:pt x="5924" y="2848"/>
                  </a:cubicBezTo>
                  <a:cubicBezTo>
                    <a:pt x="5966" y="2218"/>
                    <a:pt x="6053" y="1574"/>
                    <a:pt x="6183" y="933"/>
                  </a:cubicBezTo>
                  <a:cubicBezTo>
                    <a:pt x="6209" y="802"/>
                    <a:pt x="6239" y="654"/>
                    <a:pt x="6190" y="502"/>
                  </a:cubicBezTo>
                  <a:cubicBezTo>
                    <a:pt x="6074" y="141"/>
                    <a:pt x="5620" y="69"/>
                    <a:pt x="5447" y="42"/>
                  </a:cubicBezTo>
                  <a:cubicBezTo>
                    <a:pt x="5301" y="15"/>
                    <a:pt x="5164" y="1"/>
                    <a:pt x="50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2023-05-23 18-28-47">
            <a:hlinkClick r:id="" action="ppaction://media"/>
            <a:extLst>
              <a:ext uri="{FF2B5EF4-FFF2-40B4-BE49-F238E27FC236}">
                <a16:creationId xmlns:a16="http://schemas.microsoft.com/office/drawing/2014/main" id="{8CCDD1F1-FF29-E7E5-222E-B2ACE87F36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90715" y="1304057"/>
            <a:ext cx="3559563" cy="355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180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4">
            <a:extLst>
              <a:ext uri="{FF2B5EF4-FFF2-40B4-BE49-F238E27FC236}">
                <a16:creationId xmlns:a16="http://schemas.microsoft.com/office/drawing/2014/main" id="{CD30FC85-C967-4891-C14A-239B3A71B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Nowa mapa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4B77E3E7-C0FB-BBBB-3111-38ACFD4908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grpSp>
        <p:nvGrpSpPr>
          <p:cNvPr id="7" name="Google Shape;35794;p83">
            <a:extLst>
              <a:ext uri="{FF2B5EF4-FFF2-40B4-BE49-F238E27FC236}">
                <a16:creationId xmlns:a16="http://schemas.microsoft.com/office/drawing/2014/main" id="{AECD8B9A-0CEE-E17E-A307-EBC0CAEB4EC0}"/>
              </a:ext>
            </a:extLst>
          </p:cNvPr>
          <p:cNvGrpSpPr/>
          <p:nvPr/>
        </p:nvGrpSpPr>
        <p:grpSpPr>
          <a:xfrm>
            <a:off x="7252897" y="453470"/>
            <a:ext cx="884976" cy="882618"/>
            <a:chOff x="3459975" y="421350"/>
            <a:chExt cx="262475" cy="261775"/>
          </a:xfrm>
        </p:grpSpPr>
        <p:sp>
          <p:nvSpPr>
            <p:cNvPr id="8" name="Google Shape;35795;p83">
              <a:extLst>
                <a:ext uri="{FF2B5EF4-FFF2-40B4-BE49-F238E27FC236}">
                  <a16:creationId xmlns:a16="http://schemas.microsoft.com/office/drawing/2014/main" id="{D90ADA06-E9BF-FF90-197E-3B2E73EDDD55}"/>
                </a:ext>
              </a:extLst>
            </p:cNvPr>
            <p:cNvSpPr/>
            <p:nvPr/>
          </p:nvSpPr>
          <p:spPr>
            <a:xfrm>
              <a:off x="3459975" y="461975"/>
              <a:ext cx="262475" cy="221150"/>
            </a:xfrm>
            <a:custGeom>
              <a:avLst/>
              <a:gdLst/>
              <a:ahLst/>
              <a:cxnLst/>
              <a:rect l="l" t="t" r="r" b="b"/>
              <a:pathLst>
                <a:path w="10499" h="8846" extrusionOk="0">
                  <a:moveTo>
                    <a:pt x="7581" y="307"/>
                  </a:moveTo>
                  <a:cubicBezTo>
                    <a:pt x="7805" y="307"/>
                    <a:pt x="8030" y="460"/>
                    <a:pt x="8042" y="764"/>
                  </a:cubicBezTo>
                  <a:cubicBezTo>
                    <a:pt x="8042" y="1215"/>
                    <a:pt x="7880" y="1463"/>
                    <a:pt x="7762" y="1645"/>
                  </a:cubicBezTo>
                  <a:cubicBezTo>
                    <a:pt x="7676" y="1777"/>
                    <a:pt x="7632" y="1844"/>
                    <a:pt x="7632" y="2023"/>
                  </a:cubicBezTo>
                  <a:cubicBezTo>
                    <a:pt x="7632" y="2201"/>
                    <a:pt x="7675" y="2268"/>
                    <a:pt x="7762" y="2401"/>
                  </a:cubicBezTo>
                  <a:cubicBezTo>
                    <a:pt x="7880" y="2582"/>
                    <a:pt x="8042" y="2830"/>
                    <a:pt x="8042" y="3281"/>
                  </a:cubicBezTo>
                  <a:cubicBezTo>
                    <a:pt x="8042" y="3733"/>
                    <a:pt x="7880" y="3980"/>
                    <a:pt x="7762" y="4162"/>
                  </a:cubicBezTo>
                  <a:cubicBezTo>
                    <a:pt x="7676" y="4295"/>
                    <a:pt x="7632" y="4361"/>
                    <a:pt x="7632" y="4540"/>
                  </a:cubicBezTo>
                  <a:cubicBezTo>
                    <a:pt x="7632" y="4718"/>
                    <a:pt x="7675" y="4786"/>
                    <a:pt x="7762" y="4918"/>
                  </a:cubicBezTo>
                  <a:cubicBezTo>
                    <a:pt x="8035" y="5273"/>
                    <a:pt x="8162" y="5934"/>
                    <a:pt x="7896" y="6453"/>
                  </a:cubicBezTo>
                  <a:cubicBezTo>
                    <a:pt x="7812" y="6504"/>
                    <a:pt x="7741" y="6571"/>
                    <a:pt x="7693" y="6646"/>
                  </a:cubicBezTo>
                  <a:cubicBezTo>
                    <a:pt x="7609" y="6638"/>
                    <a:pt x="7522" y="6629"/>
                    <a:pt x="7435" y="6624"/>
                  </a:cubicBezTo>
                  <a:cubicBezTo>
                    <a:pt x="7457" y="6587"/>
                    <a:pt x="7480" y="6550"/>
                    <a:pt x="7505" y="6512"/>
                  </a:cubicBezTo>
                  <a:cubicBezTo>
                    <a:pt x="7812" y="6107"/>
                    <a:pt x="7811" y="5491"/>
                    <a:pt x="7505" y="5086"/>
                  </a:cubicBezTo>
                  <a:cubicBezTo>
                    <a:pt x="7409" y="4938"/>
                    <a:pt x="7326" y="4810"/>
                    <a:pt x="7326" y="4541"/>
                  </a:cubicBezTo>
                  <a:cubicBezTo>
                    <a:pt x="7326" y="4272"/>
                    <a:pt x="7409" y="4145"/>
                    <a:pt x="7505" y="3996"/>
                  </a:cubicBezTo>
                  <a:cubicBezTo>
                    <a:pt x="7812" y="3591"/>
                    <a:pt x="7811" y="2975"/>
                    <a:pt x="7505" y="2570"/>
                  </a:cubicBezTo>
                  <a:cubicBezTo>
                    <a:pt x="7409" y="2422"/>
                    <a:pt x="7326" y="2294"/>
                    <a:pt x="7326" y="2026"/>
                  </a:cubicBezTo>
                  <a:cubicBezTo>
                    <a:pt x="7326" y="1757"/>
                    <a:pt x="7409" y="1629"/>
                    <a:pt x="7505" y="1480"/>
                  </a:cubicBezTo>
                  <a:cubicBezTo>
                    <a:pt x="7613" y="1314"/>
                    <a:pt x="7735" y="1128"/>
                    <a:pt x="7735" y="768"/>
                  </a:cubicBezTo>
                  <a:cubicBezTo>
                    <a:pt x="7735" y="683"/>
                    <a:pt x="7666" y="614"/>
                    <a:pt x="7581" y="614"/>
                  </a:cubicBezTo>
                  <a:cubicBezTo>
                    <a:pt x="7496" y="614"/>
                    <a:pt x="7427" y="683"/>
                    <a:pt x="7427" y="768"/>
                  </a:cubicBezTo>
                  <a:cubicBezTo>
                    <a:pt x="7427" y="1037"/>
                    <a:pt x="7344" y="1165"/>
                    <a:pt x="7248" y="1313"/>
                  </a:cubicBezTo>
                  <a:cubicBezTo>
                    <a:pt x="6941" y="1719"/>
                    <a:pt x="6942" y="2335"/>
                    <a:pt x="7248" y="2738"/>
                  </a:cubicBezTo>
                  <a:cubicBezTo>
                    <a:pt x="7344" y="2888"/>
                    <a:pt x="7427" y="3015"/>
                    <a:pt x="7427" y="3284"/>
                  </a:cubicBezTo>
                  <a:cubicBezTo>
                    <a:pt x="7427" y="3552"/>
                    <a:pt x="7344" y="3681"/>
                    <a:pt x="7248" y="3829"/>
                  </a:cubicBezTo>
                  <a:cubicBezTo>
                    <a:pt x="6941" y="4235"/>
                    <a:pt x="6942" y="4850"/>
                    <a:pt x="7248" y="5255"/>
                  </a:cubicBezTo>
                  <a:cubicBezTo>
                    <a:pt x="7344" y="5403"/>
                    <a:pt x="7427" y="5532"/>
                    <a:pt x="7427" y="5800"/>
                  </a:cubicBezTo>
                  <a:cubicBezTo>
                    <a:pt x="7427" y="6069"/>
                    <a:pt x="7344" y="6196"/>
                    <a:pt x="7248" y="6346"/>
                  </a:cubicBezTo>
                  <a:cubicBezTo>
                    <a:pt x="7195" y="6425"/>
                    <a:pt x="7141" y="6507"/>
                    <a:pt x="7098" y="6613"/>
                  </a:cubicBezTo>
                  <a:cubicBezTo>
                    <a:pt x="7073" y="6612"/>
                    <a:pt x="7047" y="6612"/>
                    <a:pt x="7021" y="6612"/>
                  </a:cubicBezTo>
                  <a:cubicBezTo>
                    <a:pt x="6938" y="6612"/>
                    <a:pt x="6855" y="6614"/>
                    <a:pt x="6773" y="6617"/>
                  </a:cubicBezTo>
                  <a:cubicBezTo>
                    <a:pt x="6831" y="6421"/>
                    <a:pt x="6919" y="6286"/>
                    <a:pt x="6990" y="6174"/>
                  </a:cubicBezTo>
                  <a:cubicBezTo>
                    <a:pt x="7076" y="6041"/>
                    <a:pt x="7120" y="5975"/>
                    <a:pt x="7120" y="5796"/>
                  </a:cubicBezTo>
                  <a:cubicBezTo>
                    <a:pt x="7120" y="5618"/>
                    <a:pt x="7077" y="5550"/>
                    <a:pt x="6990" y="5418"/>
                  </a:cubicBezTo>
                  <a:cubicBezTo>
                    <a:pt x="6618" y="4924"/>
                    <a:pt x="6619" y="4150"/>
                    <a:pt x="6990" y="3659"/>
                  </a:cubicBezTo>
                  <a:cubicBezTo>
                    <a:pt x="7076" y="3525"/>
                    <a:pt x="7120" y="3458"/>
                    <a:pt x="7120" y="3280"/>
                  </a:cubicBezTo>
                  <a:cubicBezTo>
                    <a:pt x="7120" y="3102"/>
                    <a:pt x="7077" y="3035"/>
                    <a:pt x="6990" y="2902"/>
                  </a:cubicBezTo>
                  <a:cubicBezTo>
                    <a:pt x="6618" y="2408"/>
                    <a:pt x="6619" y="1635"/>
                    <a:pt x="6990" y="1142"/>
                  </a:cubicBezTo>
                  <a:cubicBezTo>
                    <a:pt x="7076" y="1010"/>
                    <a:pt x="7120" y="943"/>
                    <a:pt x="7120" y="764"/>
                  </a:cubicBezTo>
                  <a:cubicBezTo>
                    <a:pt x="7132" y="460"/>
                    <a:pt x="7357" y="307"/>
                    <a:pt x="7581" y="307"/>
                  </a:cubicBezTo>
                  <a:close/>
                  <a:moveTo>
                    <a:pt x="5424" y="307"/>
                  </a:moveTo>
                  <a:cubicBezTo>
                    <a:pt x="5648" y="307"/>
                    <a:pt x="5872" y="460"/>
                    <a:pt x="5884" y="764"/>
                  </a:cubicBezTo>
                  <a:cubicBezTo>
                    <a:pt x="5884" y="1215"/>
                    <a:pt x="5722" y="1463"/>
                    <a:pt x="5605" y="1645"/>
                  </a:cubicBezTo>
                  <a:cubicBezTo>
                    <a:pt x="5519" y="1777"/>
                    <a:pt x="5475" y="1844"/>
                    <a:pt x="5475" y="2023"/>
                  </a:cubicBezTo>
                  <a:cubicBezTo>
                    <a:pt x="5475" y="2201"/>
                    <a:pt x="5518" y="2268"/>
                    <a:pt x="5605" y="2401"/>
                  </a:cubicBezTo>
                  <a:cubicBezTo>
                    <a:pt x="5722" y="2582"/>
                    <a:pt x="5884" y="2830"/>
                    <a:pt x="5884" y="3281"/>
                  </a:cubicBezTo>
                  <a:cubicBezTo>
                    <a:pt x="5884" y="3733"/>
                    <a:pt x="5722" y="3980"/>
                    <a:pt x="5605" y="4162"/>
                  </a:cubicBezTo>
                  <a:cubicBezTo>
                    <a:pt x="5519" y="4295"/>
                    <a:pt x="5475" y="4361"/>
                    <a:pt x="5475" y="4540"/>
                  </a:cubicBezTo>
                  <a:cubicBezTo>
                    <a:pt x="5475" y="4718"/>
                    <a:pt x="5518" y="4786"/>
                    <a:pt x="5605" y="4918"/>
                  </a:cubicBezTo>
                  <a:cubicBezTo>
                    <a:pt x="5977" y="5412"/>
                    <a:pt x="5976" y="6186"/>
                    <a:pt x="5605" y="6677"/>
                  </a:cubicBezTo>
                  <a:cubicBezTo>
                    <a:pt x="5580" y="6716"/>
                    <a:pt x="5559" y="6748"/>
                    <a:pt x="5543" y="6779"/>
                  </a:cubicBezTo>
                  <a:cubicBezTo>
                    <a:pt x="5422" y="6807"/>
                    <a:pt x="5303" y="6838"/>
                    <a:pt x="5184" y="6873"/>
                  </a:cubicBezTo>
                  <a:cubicBezTo>
                    <a:pt x="5213" y="6719"/>
                    <a:pt x="5277" y="6620"/>
                    <a:pt x="5349" y="6510"/>
                  </a:cubicBezTo>
                  <a:cubicBezTo>
                    <a:pt x="5654" y="6106"/>
                    <a:pt x="5653" y="5490"/>
                    <a:pt x="5349" y="5085"/>
                  </a:cubicBezTo>
                  <a:cubicBezTo>
                    <a:pt x="5252" y="4937"/>
                    <a:pt x="5168" y="4809"/>
                    <a:pt x="5168" y="4540"/>
                  </a:cubicBezTo>
                  <a:cubicBezTo>
                    <a:pt x="5168" y="4271"/>
                    <a:pt x="5252" y="4144"/>
                    <a:pt x="5349" y="3995"/>
                  </a:cubicBezTo>
                  <a:cubicBezTo>
                    <a:pt x="5455" y="3829"/>
                    <a:pt x="5578" y="3643"/>
                    <a:pt x="5578" y="3283"/>
                  </a:cubicBezTo>
                  <a:cubicBezTo>
                    <a:pt x="5578" y="2923"/>
                    <a:pt x="5456" y="2735"/>
                    <a:pt x="5349" y="2570"/>
                  </a:cubicBezTo>
                  <a:cubicBezTo>
                    <a:pt x="5252" y="2422"/>
                    <a:pt x="5168" y="2294"/>
                    <a:pt x="5168" y="2026"/>
                  </a:cubicBezTo>
                  <a:cubicBezTo>
                    <a:pt x="5168" y="1757"/>
                    <a:pt x="5252" y="1629"/>
                    <a:pt x="5349" y="1480"/>
                  </a:cubicBezTo>
                  <a:cubicBezTo>
                    <a:pt x="5455" y="1314"/>
                    <a:pt x="5578" y="1128"/>
                    <a:pt x="5578" y="768"/>
                  </a:cubicBezTo>
                  <a:cubicBezTo>
                    <a:pt x="5578" y="683"/>
                    <a:pt x="5508" y="614"/>
                    <a:pt x="5424" y="614"/>
                  </a:cubicBezTo>
                  <a:cubicBezTo>
                    <a:pt x="5339" y="614"/>
                    <a:pt x="5270" y="683"/>
                    <a:pt x="5270" y="768"/>
                  </a:cubicBezTo>
                  <a:cubicBezTo>
                    <a:pt x="5270" y="1037"/>
                    <a:pt x="5187" y="1165"/>
                    <a:pt x="5090" y="1313"/>
                  </a:cubicBezTo>
                  <a:cubicBezTo>
                    <a:pt x="4783" y="1719"/>
                    <a:pt x="4785" y="2335"/>
                    <a:pt x="5090" y="2738"/>
                  </a:cubicBezTo>
                  <a:cubicBezTo>
                    <a:pt x="5187" y="2888"/>
                    <a:pt x="5270" y="3015"/>
                    <a:pt x="5270" y="3284"/>
                  </a:cubicBezTo>
                  <a:cubicBezTo>
                    <a:pt x="5270" y="3552"/>
                    <a:pt x="5187" y="3681"/>
                    <a:pt x="5090" y="3829"/>
                  </a:cubicBezTo>
                  <a:cubicBezTo>
                    <a:pt x="4783" y="4235"/>
                    <a:pt x="4785" y="4850"/>
                    <a:pt x="5090" y="5255"/>
                  </a:cubicBezTo>
                  <a:cubicBezTo>
                    <a:pt x="5187" y="5403"/>
                    <a:pt x="5270" y="5532"/>
                    <a:pt x="5270" y="5800"/>
                  </a:cubicBezTo>
                  <a:cubicBezTo>
                    <a:pt x="5270" y="6069"/>
                    <a:pt x="5187" y="6196"/>
                    <a:pt x="5090" y="6346"/>
                  </a:cubicBezTo>
                  <a:cubicBezTo>
                    <a:pt x="4991" y="6498"/>
                    <a:pt x="4879" y="6670"/>
                    <a:pt x="4863" y="6980"/>
                  </a:cubicBezTo>
                  <a:cubicBezTo>
                    <a:pt x="4760" y="7016"/>
                    <a:pt x="4657" y="7057"/>
                    <a:pt x="4557" y="7100"/>
                  </a:cubicBezTo>
                  <a:cubicBezTo>
                    <a:pt x="4535" y="6659"/>
                    <a:pt x="4714" y="6348"/>
                    <a:pt x="4833" y="6174"/>
                  </a:cubicBezTo>
                  <a:cubicBezTo>
                    <a:pt x="4919" y="6041"/>
                    <a:pt x="4964" y="5975"/>
                    <a:pt x="4964" y="5796"/>
                  </a:cubicBezTo>
                  <a:cubicBezTo>
                    <a:pt x="4964" y="5618"/>
                    <a:pt x="4921" y="5550"/>
                    <a:pt x="4833" y="5418"/>
                  </a:cubicBezTo>
                  <a:cubicBezTo>
                    <a:pt x="4462" y="4924"/>
                    <a:pt x="4463" y="4150"/>
                    <a:pt x="4833" y="3659"/>
                  </a:cubicBezTo>
                  <a:cubicBezTo>
                    <a:pt x="4919" y="3525"/>
                    <a:pt x="4964" y="3458"/>
                    <a:pt x="4964" y="3280"/>
                  </a:cubicBezTo>
                  <a:cubicBezTo>
                    <a:pt x="4964" y="3102"/>
                    <a:pt x="4921" y="3035"/>
                    <a:pt x="4833" y="2902"/>
                  </a:cubicBezTo>
                  <a:cubicBezTo>
                    <a:pt x="4462" y="2408"/>
                    <a:pt x="4463" y="1635"/>
                    <a:pt x="4833" y="1142"/>
                  </a:cubicBezTo>
                  <a:cubicBezTo>
                    <a:pt x="4919" y="1010"/>
                    <a:pt x="4964" y="943"/>
                    <a:pt x="4964" y="764"/>
                  </a:cubicBezTo>
                  <a:cubicBezTo>
                    <a:pt x="4975" y="460"/>
                    <a:pt x="5199" y="307"/>
                    <a:pt x="5424" y="307"/>
                  </a:cubicBezTo>
                  <a:close/>
                  <a:moveTo>
                    <a:pt x="8289" y="6648"/>
                  </a:moveTo>
                  <a:cubicBezTo>
                    <a:pt x="8381" y="6648"/>
                    <a:pt x="8449" y="6677"/>
                    <a:pt x="8485" y="6712"/>
                  </a:cubicBezTo>
                  <a:cubicBezTo>
                    <a:pt x="8515" y="6739"/>
                    <a:pt x="8528" y="6771"/>
                    <a:pt x="8522" y="6808"/>
                  </a:cubicBezTo>
                  <a:lnTo>
                    <a:pt x="8475" y="7126"/>
                  </a:lnTo>
                  <a:cubicBezTo>
                    <a:pt x="8468" y="7168"/>
                    <a:pt x="8409" y="7223"/>
                    <a:pt x="8322" y="7244"/>
                  </a:cubicBezTo>
                  <a:cubicBezTo>
                    <a:pt x="8299" y="7250"/>
                    <a:pt x="8276" y="7252"/>
                    <a:pt x="8254" y="7252"/>
                  </a:cubicBezTo>
                  <a:cubicBezTo>
                    <a:pt x="8197" y="7252"/>
                    <a:pt x="8151" y="7234"/>
                    <a:pt x="8132" y="7208"/>
                  </a:cubicBezTo>
                  <a:lnTo>
                    <a:pt x="7945" y="6948"/>
                  </a:lnTo>
                  <a:cubicBezTo>
                    <a:pt x="7923" y="6917"/>
                    <a:pt x="7918" y="6884"/>
                    <a:pt x="7933" y="6844"/>
                  </a:cubicBezTo>
                  <a:cubicBezTo>
                    <a:pt x="7957" y="6782"/>
                    <a:pt x="8035" y="6696"/>
                    <a:pt x="8179" y="6661"/>
                  </a:cubicBezTo>
                  <a:cubicBezTo>
                    <a:pt x="8219" y="6651"/>
                    <a:pt x="8255" y="6648"/>
                    <a:pt x="8289" y="6648"/>
                  </a:cubicBezTo>
                  <a:close/>
                  <a:moveTo>
                    <a:pt x="3578" y="7311"/>
                  </a:moveTo>
                  <a:cubicBezTo>
                    <a:pt x="3710" y="7328"/>
                    <a:pt x="3841" y="7352"/>
                    <a:pt x="3969" y="7381"/>
                  </a:cubicBezTo>
                  <a:cubicBezTo>
                    <a:pt x="3259" y="7772"/>
                    <a:pt x="2789" y="8210"/>
                    <a:pt x="2571" y="8441"/>
                  </a:cubicBezTo>
                  <a:cubicBezTo>
                    <a:pt x="2544" y="8470"/>
                    <a:pt x="2526" y="8502"/>
                    <a:pt x="2516" y="8539"/>
                  </a:cubicBezTo>
                  <a:lnTo>
                    <a:pt x="361" y="8539"/>
                  </a:lnTo>
                  <a:cubicBezTo>
                    <a:pt x="507" y="8206"/>
                    <a:pt x="947" y="7526"/>
                    <a:pt x="2137" y="7322"/>
                  </a:cubicBezTo>
                  <a:cubicBezTo>
                    <a:pt x="2261" y="7653"/>
                    <a:pt x="2558" y="7818"/>
                    <a:pt x="2855" y="7818"/>
                  </a:cubicBezTo>
                  <a:cubicBezTo>
                    <a:pt x="3157" y="7818"/>
                    <a:pt x="3458" y="7648"/>
                    <a:pt x="3578" y="7311"/>
                  </a:cubicBezTo>
                  <a:close/>
                  <a:moveTo>
                    <a:pt x="7578" y="1"/>
                  </a:moveTo>
                  <a:cubicBezTo>
                    <a:pt x="7204" y="1"/>
                    <a:pt x="6830" y="255"/>
                    <a:pt x="6811" y="762"/>
                  </a:cubicBezTo>
                  <a:cubicBezTo>
                    <a:pt x="6811" y="850"/>
                    <a:pt x="6810" y="853"/>
                    <a:pt x="6731" y="974"/>
                  </a:cubicBezTo>
                  <a:cubicBezTo>
                    <a:pt x="6294" y="1563"/>
                    <a:pt x="6295" y="2482"/>
                    <a:pt x="6731" y="3068"/>
                  </a:cubicBezTo>
                  <a:cubicBezTo>
                    <a:pt x="6810" y="3190"/>
                    <a:pt x="6811" y="3192"/>
                    <a:pt x="6811" y="3280"/>
                  </a:cubicBezTo>
                  <a:cubicBezTo>
                    <a:pt x="6811" y="3368"/>
                    <a:pt x="6810" y="3370"/>
                    <a:pt x="6731" y="3492"/>
                  </a:cubicBezTo>
                  <a:cubicBezTo>
                    <a:pt x="6294" y="4077"/>
                    <a:pt x="6296" y="5003"/>
                    <a:pt x="6731" y="5586"/>
                  </a:cubicBezTo>
                  <a:cubicBezTo>
                    <a:pt x="6810" y="5707"/>
                    <a:pt x="6811" y="5710"/>
                    <a:pt x="6811" y="5798"/>
                  </a:cubicBezTo>
                  <a:cubicBezTo>
                    <a:pt x="6811" y="5884"/>
                    <a:pt x="6810" y="5886"/>
                    <a:pt x="6731" y="6008"/>
                  </a:cubicBezTo>
                  <a:cubicBezTo>
                    <a:pt x="6644" y="6142"/>
                    <a:pt x="6515" y="6340"/>
                    <a:pt x="6447" y="6633"/>
                  </a:cubicBezTo>
                  <a:cubicBezTo>
                    <a:pt x="6280" y="6648"/>
                    <a:pt x="6115" y="6669"/>
                    <a:pt x="5951" y="6695"/>
                  </a:cubicBezTo>
                  <a:cubicBezTo>
                    <a:pt x="6320" y="6098"/>
                    <a:pt x="6226" y="5232"/>
                    <a:pt x="5858" y="4750"/>
                  </a:cubicBezTo>
                  <a:cubicBezTo>
                    <a:pt x="5778" y="4629"/>
                    <a:pt x="5777" y="4626"/>
                    <a:pt x="5777" y="4538"/>
                  </a:cubicBezTo>
                  <a:cubicBezTo>
                    <a:pt x="5777" y="4452"/>
                    <a:pt x="5778" y="4449"/>
                    <a:pt x="5858" y="4328"/>
                  </a:cubicBezTo>
                  <a:cubicBezTo>
                    <a:pt x="5981" y="4139"/>
                    <a:pt x="6186" y="3823"/>
                    <a:pt x="6186" y="3280"/>
                  </a:cubicBezTo>
                  <a:cubicBezTo>
                    <a:pt x="6186" y="2737"/>
                    <a:pt x="5981" y="2422"/>
                    <a:pt x="5858" y="2232"/>
                  </a:cubicBezTo>
                  <a:cubicBezTo>
                    <a:pt x="5778" y="2111"/>
                    <a:pt x="5777" y="2109"/>
                    <a:pt x="5777" y="2022"/>
                  </a:cubicBezTo>
                  <a:cubicBezTo>
                    <a:pt x="5777" y="1934"/>
                    <a:pt x="5778" y="1932"/>
                    <a:pt x="5858" y="1810"/>
                  </a:cubicBezTo>
                  <a:cubicBezTo>
                    <a:pt x="5981" y="1621"/>
                    <a:pt x="6186" y="1306"/>
                    <a:pt x="6186" y="763"/>
                  </a:cubicBezTo>
                  <a:cubicBezTo>
                    <a:pt x="6167" y="255"/>
                    <a:pt x="5793" y="1"/>
                    <a:pt x="5420" y="1"/>
                  </a:cubicBezTo>
                  <a:cubicBezTo>
                    <a:pt x="5046" y="1"/>
                    <a:pt x="4672" y="255"/>
                    <a:pt x="4653" y="763"/>
                  </a:cubicBezTo>
                  <a:cubicBezTo>
                    <a:pt x="4653" y="850"/>
                    <a:pt x="4652" y="853"/>
                    <a:pt x="4572" y="974"/>
                  </a:cubicBezTo>
                  <a:cubicBezTo>
                    <a:pt x="4135" y="1563"/>
                    <a:pt x="4136" y="2482"/>
                    <a:pt x="4572" y="3069"/>
                  </a:cubicBezTo>
                  <a:cubicBezTo>
                    <a:pt x="4652" y="3190"/>
                    <a:pt x="4653" y="3192"/>
                    <a:pt x="4653" y="3280"/>
                  </a:cubicBezTo>
                  <a:cubicBezTo>
                    <a:pt x="4653" y="3368"/>
                    <a:pt x="4652" y="3370"/>
                    <a:pt x="4572" y="3492"/>
                  </a:cubicBezTo>
                  <a:cubicBezTo>
                    <a:pt x="4135" y="4077"/>
                    <a:pt x="4137" y="5003"/>
                    <a:pt x="4572" y="5586"/>
                  </a:cubicBezTo>
                  <a:cubicBezTo>
                    <a:pt x="4652" y="5707"/>
                    <a:pt x="4653" y="5710"/>
                    <a:pt x="4653" y="5798"/>
                  </a:cubicBezTo>
                  <a:cubicBezTo>
                    <a:pt x="4653" y="5884"/>
                    <a:pt x="4652" y="5886"/>
                    <a:pt x="4572" y="6008"/>
                  </a:cubicBezTo>
                  <a:cubicBezTo>
                    <a:pt x="4447" y="6184"/>
                    <a:pt x="4205" y="6620"/>
                    <a:pt x="4249" y="7134"/>
                  </a:cubicBezTo>
                  <a:cubicBezTo>
                    <a:pt x="4044" y="7079"/>
                    <a:pt x="3834" y="7037"/>
                    <a:pt x="3621" y="7008"/>
                  </a:cubicBezTo>
                  <a:cubicBezTo>
                    <a:pt x="3625" y="6961"/>
                    <a:pt x="3639" y="6938"/>
                    <a:pt x="3701" y="6844"/>
                  </a:cubicBezTo>
                  <a:cubicBezTo>
                    <a:pt x="4137" y="6257"/>
                    <a:pt x="4136" y="5337"/>
                    <a:pt x="3701" y="4750"/>
                  </a:cubicBezTo>
                  <a:cubicBezTo>
                    <a:pt x="3621" y="4629"/>
                    <a:pt x="3620" y="4626"/>
                    <a:pt x="3620" y="4538"/>
                  </a:cubicBezTo>
                  <a:cubicBezTo>
                    <a:pt x="3620" y="4452"/>
                    <a:pt x="3622" y="4449"/>
                    <a:pt x="3701" y="4328"/>
                  </a:cubicBezTo>
                  <a:cubicBezTo>
                    <a:pt x="3823" y="4139"/>
                    <a:pt x="4030" y="3823"/>
                    <a:pt x="4030" y="3280"/>
                  </a:cubicBezTo>
                  <a:cubicBezTo>
                    <a:pt x="4030" y="2737"/>
                    <a:pt x="3823" y="2422"/>
                    <a:pt x="3701" y="2232"/>
                  </a:cubicBezTo>
                  <a:cubicBezTo>
                    <a:pt x="3621" y="2111"/>
                    <a:pt x="3620" y="2109"/>
                    <a:pt x="3620" y="2022"/>
                  </a:cubicBezTo>
                  <a:cubicBezTo>
                    <a:pt x="3620" y="1934"/>
                    <a:pt x="3622" y="1932"/>
                    <a:pt x="3701" y="1810"/>
                  </a:cubicBezTo>
                  <a:cubicBezTo>
                    <a:pt x="3823" y="1621"/>
                    <a:pt x="4030" y="1306"/>
                    <a:pt x="4030" y="763"/>
                  </a:cubicBezTo>
                  <a:cubicBezTo>
                    <a:pt x="4010" y="255"/>
                    <a:pt x="3636" y="1"/>
                    <a:pt x="3262" y="1"/>
                  </a:cubicBezTo>
                  <a:cubicBezTo>
                    <a:pt x="2888" y="1"/>
                    <a:pt x="2515" y="255"/>
                    <a:pt x="2496" y="763"/>
                  </a:cubicBezTo>
                  <a:cubicBezTo>
                    <a:pt x="2496" y="850"/>
                    <a:pt x="2494" y="853"/>
                    <a:pt x="2415" y="974"/>
                  </a:cubicBezTo>
                  <a:cubicBezTo>
                    <a:pt x="2388" y="1014"/>
                    <a:pt x="2360" y="1059"/>
                    <a:pt x="2330" y="1110"/>
                  </a:cubicBezTo>
                  <a:cubicBezTo>
                    <a:pt x="2287" y="1183"/>
                    <a:pt x="2311" y="1277"/>
                    <a:pt x="2384" y="1319"/>
                  </a:cubicBezTo>
                  <a:cubicBezTo>
                    <a:pt x="2409" y="1334"/>
                    <a:pt x="2436" y="1341"/>
                    <a:pt x="2462" y="1341"/>
                  </a:cubicBezTo>
                  <a:cubicBezTo>
                    <a:pt x="2515" y="1341"/>
                    <a:pt x="2566" y="1314"/>
                    <a:pt x="2595" y="1265"/>
                  </a:cubicBezTo>
                  <a:cubicBezTo>
                    <a:pt x="2621" y="1219"/>
                    <a:pt x="2647" y="1181"/>
                    <a:pt x="2673" y="1141"/>
                  </a:cubicBezTo>
                  <a:cubicBezTo>
                    <a:pt x="2759" y="1008"/>
                    <a:pt x="2804" y="942"/>
                    <a:pt x="2804" y="763"/>
                  </a:cubicBezTo>
                  <a:cubicBezTo>
                    <a:pt x="2815" y="459"/>
                    <a:pt x="3040" y="306"/>
                    <a:pt x="3264" y="306"/>
                  </a:cubicBezTo>
                  <a:cubicBezTo>
                    <a:pt x="3488" y="306"/>
                    <a:pt x="3713" y="459"/>
                    <a:pt x="3724" y="763"/>
                  </a:cubicBezTo>
                  <a:cubicBezTo>
                    <a:pt x="3724" y="1214"/>
                    <a:pt x="3562" y="1462"/>
                    <a:pt x="3445" y="1643"/>
                  </a:cubicBezTo>
                  <a:cubicBezTo>
                    <a:pt x="3359" y="1776"/>
                    <a:pt x="3315" y="1843"/>
                    <a:pt x="3315" y="2022"/>
                  </a:cubicBezTo>
                  <a:cubicBezTo>
                    <a:pt x="3315" y="2200"/>
                    <a:pt x="3358" y="2267"/>
                    <a:pt x="3445" y="2399"/>
                  </a:cubicBezTo>
                  <a:cubicBezTo>
                    <a:pt x="3562" y="2581"/>
                    <a:pt x="3724" y="2829"/>
                    <a:pt x="3724" y="3280"/>
                  </a:cubicBezTo>
                  <a:cubicBezTo>
                    <a:pt x="3724" y="3732"/>
                    <a:pt x="3562" y="3979"/>
                    <a:pt x="3445" y="4161"/>
                  </a:cubicBezTo>
                  <a:cubicBezTo>
                    <a:pt x="3359" y="4293"/>
                    <a:pt x="3315" y="4360"/>
                    <a:pt x="3315" y="4538"/>
                  </a:cubicBezTo>
                  <a:cubicBezTo>
                    <a:pt x="3315" y="4718"/>
                    <a:pt x="3358" y="4784"/>
                    <a:pt x="3445" y="4917"/>
                  </a:cubicBezTo>
                  <a:cubicBezTo>
                    <a:pt x="3817" y="5413"/>
                    <a:pt x="3817" y="6182"/>
                    <a:pt x="3445" y="6676"/>
                  </a:cubicBezTo>
                  <a:cubicBezTo>
                    <a:pt x="3359" y="6810"/>
                    <a:pt x="3315" y="6876"/>
                    <a:pt x="3315" y="7055"/>
                  </a:cubicBezTo>
                  <a:cubicBezTo>
                    <a:pt x="3303" y="7359"/>
                    <a:pt x="3079" y="7511"/>
                    <a:pt x="2854" y="7511"/>
                  </a:cubicBezTo>
                  <a:cubicBezTo>
                    <a:pt x="2630" y="7511"/>
                    <a:pt x="2406" y="7359"/>
                    <a:pt x="2394" y="7055"/>
                  </a:cubicBezTo>
                  <a:cubicBezTo>
                    <a:pt x="2394" y="6603"/>
                    <a:pt x="2555" y="6356"/>
                    <a:pt x="2673" y="6174"/>
                  </a:cubicBezTo>
                  <a:cubicBezTo>
                    <a:pt x="2759" y="6041"/>
                    <a:pt x="2804" y="5975"/>
                    <a:pt x="2804" y="5796"/>
                  </a:cubicBezTo>
                  <a:cubicBezTo>
                    <a:pt x="2804" y="5618"/>
                    <a:pt x="2760" y="5550"/>
                    <a:pt x="2673" y="5418"/>
                  </a:cubicBezTo>
                  <a:cubicBezTo>
                    <a:pt x="2301" y="4924"/>
                    <a:pt x="2303" y="4150"/>
                    <a:pt x="2673" y="3659"/>
                  </a:cubicBezTo>
                  <a:cubicBezTo>
                    <a:pt x="2759" y="3525"/>
                    <a:pt x="2804" y="3458"/>
                    <a:pt x="2804" y="3280"/>
                  </a:cubicBezTo>
                  <a:cubicBezTo>
                    <a:pt x="2804" y="3102"/>
                    <a:pt x="2760" y="3035"/>
                    <a:pt x="2673" y="2902"/>
                  </a:cubicBezTo>
                  <a:cubicBezTo>
                    <a:pt x="2525" y="2705"/>
                    <a:pt x="2349" y="2311"/>
                    <a:pt x="2402" y="1862"/>
                  </a:cubicBezTo>
                  <a:cubicBezTo>
                    <a:pt x="2409" y="1777"/>
                    <a:pt x="2347" y="1703"/>
                    <a:pt x="2263" y="1695"/>
                  </a:cubicBezTo>
                  <a:cubicBezTo>
                    <a:pt x="2259" y="1695"/>
                    <a:pt x="2254" y="1694"/>
                    <a:pt x="2250" y="1694"/>
                  </a:cubicBezTo>
                  <a:cubicBezTo>
                    <a:pt x="2171" y="1694"/>
                    <a:pt x="2104" y="1755"/>
                    <a:pt x="2096" y="1834"/>
                  </a:cubicBezTo>
                  <a:cubicBezTo>
                    <a:pt x="2032" y="2372"/>
                    <a:pt x="2258" y="2857"/>
                    <a:pt x="2416" y="3069"/>
                  </a:cubicBezTo>
                  <a:cubicBezTo>
                    <a:pt x="2496" y="3190"/>
                    <a:pt x="2497" y="3192"/>
                    <a:pt x="2497" y="3280"/>
                  </a:cubicBezTo>
                  <a:cubicBezTo>
                    <a:pt x="2497" y="3368"/>
                    <a:pt x="2496" y="3370"/>
                    <a:pt x="2416" y="3492"/>
                  </a:cubicBezTo>
                  <a:cubicBezTo>
                    <a:pt x="1979" y="4077"/>
                    <a:pt x="1982" y="5003"/>
                    <a:pt x="2416" y="5586"/>
                  </a:cubicBezTo>
                  <a:cubicBezTo>
                    <a:pt x="2496" y="5707"/>
                    <a:pt x="2497" y="5710"/>
                    <a:pt x="2497" y="5798"/>
                  </a:cubicBezTo>
                  <a:cubicBezTo>
                    <a:pt x="2497" y="5884"/>
                    <a:pt x="2496" y="5886"/>
                    <a:pt x="2416" y="6008"/>
                  </a:cubicBezTo>
                  <a:cubicBezTo>
                    <a:pt x="2296" y="6194"/>
                    <a:pt x="2096" y="6500"/>
                    <a:pt x="2087" y="7021"/>
                  </a:cubicBezTo>
                  <a:cubicBezTo>
                    <a:pt x="574" y="7277"/>
                    <a:pt x="127" y="8251"/>
                    <a:pt x="24" y="8549"/>
                  </a:cubicBezTo>
                  <a:cubicBezTo>
                    <a:pt x="0" y="8617"/>
                    <a:pt x="13" y="8693"/>
                    <a:pt x="54" y="8752"/>
                  </a:cubicBezTo>
                  <a:cubicBezTo>
                    <a:pt x="96" y="8810"/>
                    <a:pt x="164" y="8846"/>
                    <a:pt x="237" y="8846"/>
                  </a:cubicBezTo>
                  <a:lnTo>
                    <a:pt x="10244" y="8846"/>
                  </a:lnTo>
                  <a:cubicBezTo>
                    <a:pt x="10321" y="8846"/>
                    <a:pt x="10394" y="8808"/>
                    <a:pt x="10438" y="8745"/>
                  </a:cubicBezTo>
                  <a:cubicBezTo>
                    <a:pt x="10487" y="8683"/>
                    <a:pt x="10499" y="8601"/>
                    <a:pt x="10473" y="8528"/>
                  </a:cubicBezTo>
                  <a:cubicBezTo>
                    <a:pt x="10426" y="8391"/>
                    <a:pt x="10310" y="8114"/>
                    <a:pt x="10073" y="7818"/>
                  </a:cubicBezTo>
                  <a:cubicBezTo>
                    <a:pt x="10043" y="7779"/>
                    <a:pt x="9999" y="7760"/>
                    <a:pt x="9954" y="7760"/>
                  </a:cubicBezTo>
                  <a:cubicBezTo>
                    <a:pt x="9920" y="7760"/>
                    <a:pt x="9887" y="7771"/>
                    <a:pt x="9858" y="7793"/>
                  </a:cubicBezTo>
                  <a:cubicBezTo>
                    <a:pt x="9791" y="7845"/>
                    <a:pt x="9781" y="7942"/>
                    <a:pt x="9833" y="8008"/>
                  </a:cubicBezTo>
                  <a:cubicBezTo>
                    <a:pt x="9998" y="8214"/>
                    <a:pt x="10094" y="8407"/>
                    <a:pt x="10148" y="8538"/>
                  </a:cubicBezTo>
                  <a:lnTo>
                    <a:pt x="2904" y="8538"/>
                  </a:lnTo>
                  <a:cubicBezTo>
                    <a:pt x="3435" y="7959"/>
                    <a:pt x="5054" y="6907"/>
                    <a:pt x="6983" y="6907"/>
                  </a:cubicBezTo>
                  <a:cubicBezTo>
                    <a:pt x="7192" y="6907"/>
                    <a:pt x="7405" y="6919"/>
                    <a:pt x="7620" y="6945"/>
                  </a:cubicBezTo>
                  <a:cubicBezTo>
                    <a:pt x="7629" y="7010"/>
                    <a:pt x="7654" y="7072"/>
                    <a:pt x="7693" y="7128"/>
                  </a:cubicBezTo>
                  <a:lnTo>
                    <a:pt x="7881" y="7389"/>
                  </a:lnTo>
                  <a:cubicBezTo>
                    <a:pt x="7959" y="7501"/>
                    <a:pt x="8109" y="7559"/>
                    <a:pt x="8257" y="7559"/>
                  </a:cubicBezTo>
                  <a:cubicBezTo>
                    <a:pt x="8302" y="7559"/>
                    <a:pt x="8348" y="7554"/>
                    <a:pt x="8391" y="7542"/>
                  </a:cubicBezTo>
                  <a:cubicBezTo>
                    <a:pt x="8574" y="7497"/>
                    <a:pt x="8716" y="7373"/>
                    <a:pt x="8762" y="7223"/>
                  </a:cubicBezTo>
                  <a:cubicBezTo>
                    <a:pt x="8972" y="7312"/>
                    <a:pt x="9167" y="7418"/>
                    <a:pt x="9341" y="7543"/>
                  </a:cubicBezTo>
                  <a:cubicBezTo>
                    <a:pt x="9367" y="7563"/>
                    <a:pt x="9399" y="7573"/>
                    <a:pt x="9430" y="7573"/>
                  </a:cubicBezTo>
                  <a:cubicBezTo>
                    <a:pt x="9477" y="7573"/>
                    <a:pt x="9524" y="7550"/>
                    <a:pt x="9555" y="7508"/>
                  </a:cubicBezTo>
                  <a:cubicBezTo>
                    <a:pt x="9604" y="7439"/>
                    <a:pt x="9588" y="7344"/>
                    <a:pt x="9519" y="7294"/>
                  </a:cubicBezTo>
                  <a:cubicBezTo>
                    <a:pt x="9308" y="7143"/>
                    <a:pt x="9070" y="7014"/>
                    <a:pt x="8813" y="6912"/>
                  </a:cubicBezTo>
                  <a:lnTo>
                    <a:pt x="8821" y="6854"/>
                  </a:lnTo>
                  <a:cubicBezTo>
                    <a:pt x="8842" y="6715"/>
                    <a:pt x="8793" y="6581"/>
                    <a:pt x="8689" y="6485"/>
                  </a:cubicBezTo>
                  <a:cubicBezTo>
                    <a:pt x="8587" y="6393"/>
                    <a:pt x="8440" y="6342"/>
                    <a:pt x="8284" y="6342"/>
                  </a:cubicBezTo>
                  <a:cubicBezTo>
                    <a:pt x="8278" y="6342"/>
                    <a:pt x="8272" y="6342"/>
                    <a:pt x="8266" y="6342"/>
                  </a:cubicBezTo>
                  <a:cubicBezTo>
                    <a:pt x="8461" y="5728"/>
                    <a:pt x="8272" y="5091"/>
                    <a:pt x="8017" y="4750"/>
                  </a:cubicBezTo>
                  <a:cubicBezTo>
                    <a:pt x="7937" y="4628"/>
                    <a:pt x="7936" y="4626"/>
                    <a:pt x="7936" y="4538"/>
                  </a:cubicBezTo>
                  <a:cubicBezTo>
                    <a:pt x="7936" y="4451"/>
                    <a:pt x="7937" y="4449"/>
                    <a:pt x="8017" y="4328"/>
                  </a:cubicBezTo>
                  <a:cubicBezTo>
                    <a:pt x="8140" y="4138"/>
                    <a:pt x="8345" y="3823"/>
                    <a:pt x="8345" y="3280"/>
                  </a:cubicBezTo>
                  <a:cubicBezTo>
                    <a:pt x="8345" y="2737"/>
                    <a:pt x="8140" y="2421"/>
                    <a:pt x="8017" y="2232"/>
                  </a:cubicBezTo>
                  <a:cubicBezTo>
                    <a:pt x="7937" y="2111"/>
                    <a:pt x="7936" y="2108"/>
                    <a:pt x="7936" y="2022"/>
                  </a:cubicBezTo>
                  <a:cubicBezTo>
                    <a:pt x="7936" y="1934"/>
                    <a:pt x="7937" y="1931"/>
                    <a:pt x="8017" y="1810"/>
                  </a:cubicBezTo>
                  <a:cubicBezTo>
                    <a:pt x="8140" y="1621"/>
                    <a:pt x="8345" y="1305"/>
                    <a:pt x="8345" y="762"/>
                  </a:cubicBezTo>
                  <a:cubicBezTo>
                    <a:pt x="8326" y="255"/>
                    <a:pt x="7952" y="1"/>
                    <a:pt x="7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5796;p83">
              <a:extLst>
                <a:ext uri="{FF2B5EF4-FFF2-40B4-BE49-F238E27FC236}">
                  <a16:creationId xmlns:a16="http://schemas.microsoft.com/office/drawing/2014/main" id="{8AB97F97-CE94-EA3B-523A-10BE443BE397}"/>
                </a:ext>
              </a:extLst>
            </p:cNvPr>
            <p:cNvSpPr/>
            <p:nvPr/>
          </p:nvSpPr>
          <p:spPr>
            <a:xfrm>
              <a:off x="3469175" y="477100"/>
              <a:ext cx="23050" cy="22950"/>
            </a:xfrm>
            <a:custGeom>
              <a:avLst/>
              <a:gdLst/>
              <a:ahLst/>
              <a:cxnLst/>
              <a:rect l="l" t="t" r="r" b="b"/>
              <a:pathLst>
                <a:path w="922" h="918" extrusionOk="0">
                  <a:moveTo>
                    <a:pt x="461" y="305"/>
                  </a:moveTo>
                  <a:cubicBezTo>
                    <a:pt x="546" y="305"/>
                    <a:pt x="615" y="374"/>
                    <a:pt x="615" y="459"/>
                  </a:cubicBezTo>
                  <a:cubicBezTo>
                    <a:pt x="611" y="561"/>
                    <a:pt x="536" y="611"/>
                    <a:pt x="461" y="611"/>
                  </a:cubicBezTo>
                  <a:cubicBezTo>
                    <a:pt x="386" y="611"/>
                    <a:pt x="311" y="561"/>
                    <a:pt x="308" y="459"/>
                  </a:cubicBezTo>
                  <a:cubicBezTo>
                    <a:pt x="307" y="374"/>
                    <a:pt x="376" y="305"/>
                    <a:pt x="461" y="305"/>
                  </a:cubicBezTo>
                  <a:close/>
                  <a:moveTo>
                    <a:pt x="461" y="1"/>
                  </a:moveTo>
                  <a:cubicBezTo>
                    <a:pt x="237" y="1"/>
                    <a:pt x="12" y="153"/>
                    <a:pt x="0" y="458"/>
                  </a:cubicBezTo>
                  <a:cubicBezTo>
                    <a:pt x="0" y="712"/>
                    <a:pt x="207" y="918"/>
                    <a:pt x="461" y="918"/>
                  </a:cubicBezTo>
                  <a:cubicBezTo>
                    <a:pt x="715" y="918"/>
                    <a:pt x="922" y="712"/>
                    <a:pt x="922" y="458"/>
                  </a:cubicBezTo>
                  <a:cubicBezTo>
                    <a:pt x="910" y="153"/>
                    <a:pt x="685" y="1"/>
                    <a:pt x="4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797;p83">
              <a:extLst>
                <a:ext uri="{FF2B5EF4-FFF2-40B4-BE49-F238E27FC236}">
                  <a16:creationId xmlns:a16="http://schemas.microsoft.com/office/drawing/2014/main" id="{0B2487E3-1ABD-ED16-3A83-863862A9105D}"/>
                </a:ext>
              </a:extLst>
            </p:cNvPr>
            <p:cNvSpPr/>
            <p:nvPr/>
          </p:nvSpPr>
          <p:spPr>
            <a:xfrm>
              <a:off x="3676375" y="517800"/>
              <a:ext cx="23025" cy="22950"/>
            </a:xfrm>
            <a:custGeom>
              <a:avLst/>
              <a:gdLst/>
              <a:ahLst/>
              <a:cxnLst/>
              <a:rect l="l" t="t" r="r" b="b"/>
              <a:pathLst>
                <a:path w="921" h="918" extrusionOk="0">
                  <a:moveTo>
                    <a:pt x="460" y="305"/>
                  </a:moveTo>
                  <a:cubicBezTo>
                    <a:pt x="545" y="305"/>
                    <a:pt x="614" y="374"/>
                    <a:pt x="614" y="458"/>
                  </a:cubicBezTo>
                  <a:cubicBezTo>
                    <a:pt x="610" y="560"/>
                    <a:pt x="535" y="611"/>
                    <a:pt x="460" y="611"/>
                  </a:cubicBezTo>
                  <a:cubicBezTo>
                    <a:pt x="386" y="611"/>
                    <a:pt x="311" y="560"/>
                    <a:pt x="308" y="458"/>
                  </a:cubicBezTo>
                  <a:cubicBezTo>
                    <a:pt x="306" y="373"/>
                    <a:pt x="376" y="305"/>
                    <a:pt x="460" y="305"/>
                  </a:cubicBezTo>
                  <a:close/>
                  <a:moveTo>
                    <a:pt x="460" y="0"/>
                  </a:moveTo>
                  <a:cubicBezTo>
                    <a:pt x="236" y="0"/>
                    <a:pt x="12" y="153"/>
                    <a:pt x="0" y="457"/>
                  </a:cubicBezTo>
                  <a:cubicBezTo>
                    <a:pt x="0" y="712"/>
                    <a:pt x="206" y="918"/>
                    <a:pt x="460" y="918"/>
                  </a:cubicBezTo>
                  <a:cubicBezTo>
                    <a:pt x="715" y="918"/>
                    <a:pt x="920" y="712"/>
                    <a:pt x="920" y="457"/>
                  </a:cubicBezTo>
                  <a:cubicBezTo>
                    <a:pt x="909" y="153"/>
                    <a:pt x="685" y="0"/>
                    <a:pt x="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5798;p83">
              <a:extLst>
                <a:ext uri="{FF2B5EF4-FFF2-40B4-BE49-F238E27FC236}">
                  <a16:creationId xmlns:a16="http://schemas.microsoft.com/office/drawing/2014/main" id="{58CEC655-0BD4-C2E0-8FCD-CBF13D34CD6D}"/>
                </a:ext>
              </a:extLst>
            </p:cNvPr>
            <p:cNvSpPr/>
            <p:nvPr/>
          </p:nvSpPr>
          <p:spPr>
            <a:xfrm>
              <a:off x="3482825" y="445425"/>
              <a:ext cx="27150" cy="27050"/>
            </a:xfrm>
            <a:custGeom>
              <a:avLst/>
              <a:gdLst/>
              <a:ahLst/>
              <a:cxnLst/>
              <a:rect l="l" t="t" r="r" b="b"/>
              <a:pathLst>
                <a:path w="1086" h="1082" extrusionOk="0">
                  <a:moveTo>
                    <a:pt x="543" y="305"/>
                  </a:moveTo>
                  <a:cubicBezTo>
                    <a:pt x="671" y="305"/>
                    <a:pt x="777" y="410"/>
                    <a:pt x="777" y="539"/>
                  </a:cubicBezTo>
                  <a:cubicBezTo>
                    <a:pt x="771" y="695"/>
                    <a:pt x="656" y="773"/>
                    <a:pt x="542" y="773"/>
                  </a:cubicBezTo>
                  <a:cubicBezTo>
                    <a:pt x="427" y="773"/>
                    <a:pt x="312" y="695"/>
                    <a:pt x="306" y="539"/>
                  </a:cubicBezTo>
                  <a:cubicBezTo>
                    <a:pt x="308" y="410"/>
                    <a:pt x="413" y="305"/>
                    <a:pt x="543" y="305"/>
                  </a:cubicBezTo>
                  <a:close/>
                  <a:moveTo>
                    <a:pt x="543" y="1"/>
                  </a:moveTo>
                  <a:cubicBezTo>
                    <a:pt x="279" y="1"/>
                    <a:pt x="15" y="180"/>
                    <a:pt x="1" y="539"/>
                  </a:cubicBezTo>
                  <a:cubicBezTo>
                    <a:pt x="0" y="838"/>
                    <a:pt x="243" y="1082"/>
                    <a:pt x="543" y="1082"/>
                  </a:cubicBezTo>
                  <a:cubicBezTo>
                    <a:pt x="841" y="1082"/>
                    <a:pt x="1085" y="839"/>
                    <a:pt x="1085" y="539"/>
                  </a:cubicBezTo>
                  <a:cubicBezTo>
                    <a:pt x="1071" y="180"/>
                    <a:pt x="807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799;p83">
              <a:extLst>
                <a:ext uri="{FF2B5EF4-FFF2-40B4-BE49-F238E27FC236}">
                  <a16:creationId xmlns:a16="http://schemas.microsoft.com/office/drawing/2014/main" id="{3A5F571F-65F7-2CCD-D750-E2DEDCE3F5BF}"/>
                </a:ext>
              </a:extLst>
            </p:cNvPr>
            <p:cNvSpPr/>
            <p:nvPr/>
          </p:nvSpPr>
          <p:spPr>
            <a:xfrm>
              <a:off x="3685025" y="484225"/>
              <a:ext cx="27125" cy="27050"/>
            </a:xfrm>
            <a:custGeom>
              <a:avLst/>
              <a:gdLst/>
              <a:ahLst/>
              <a:cxnLst/>
              <a:rect l="l" t="t" r="r" b="b"/>
              <a:pathLst>
                <a:path w="1085" h="1082" extrusionOk="0">
                  <a:moveTo>
                    <a:pt x="542" y="304"/>
                  </a:moveTo>
                  <a:cubicBezTo>
                    <a:pt x="671" y="304"/>
                    <a:pt x="777" y="411"/>
                    <a:pt x="777" y="539"/>
                  </a:cubicBezTo>
                  <a:cubicBezTo>
                    <a:pt x="771" y="695"/>
                    <a:pt x="656" y="773"/>
                    <a:pt x="542" y="773"/>
                  </a:cubicBezTo>
                  <a:cubicBezTo>
                    <a:pt x="427" y="773"/>
                    <a:pt x="312" y="695"/>
                    <a:pt x="306" y="539"/>
                  </a:cubicBezTo>
                  <a:cubicBezTo>
                    <a:pt x="307" y="411"/>
                    <a:pt x="413" y="304"/>
                    <a:pt x="542" y="304"/>
                  </a:cubicBezTo>
                  <a:close/>
                  <a:moveTo>
                    <a:pt x="543" y="1"/>
                  </a:moveTo>
                  <a:cubicBezTo>
                    <a:pt x="279" y="1"/>
                    <a:pt x="14" y="180"/>
                    <a:pt x="1" y="539"/>
                  </a:cubicBezTo>
                  <a:cubicBezTo>
                    <a:pt x="1" y="839"/>
                    <a:pt x="244" y="1082"/>
                    <a:pt x="542" y="1082"/>
                  </a:cubicBezTo>
                  <a:cubicBezTo>
                    <a:pt x="841" y="1082"/>
                    <a:pt x="1085" y="839"/>
                    <a:pt x="1085" y="539"/>
                  </a:cubicBezTo>
                  <a:cubicBezTo>
                    <a:pt x="1071" y="180"/>
                    <a:pt x="807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5800;p83">
              <a:extLst>
                <a:ext uri="{FF2B5EF4-FFF2-40B4-BE49-F238E27FC236}">
                  <a16:creationId xmlns:a16="http://schemas.microsoft.com/office/drawing/2014/main" id="{6DEF42D1-AF49-BA32-A290-803FA2316980}"/>
                </a:ext>
              </a:extLst>
            </p:cNvPr>
            <p:cNvSpPr/>
            <p:nvPr/>
          </p:nvSpPr>
          <p:spPr>
            <a:xfrm>
              <a:off x="3549500" y="421350"/>
              <a:ext cx="27150" cy="27050"/>
            </a:xfrm>
            <a:custGeom>
              <a:avLst/>
              <a:gdLst/>
              <a:ahLst/>
              <a:cxnLst/>
              <a:rect l="l" t="t" r="r" b="b"/>
              <a:pathLst>
                <a:path w="1086" h="1082" extrusionOk="0">
                  <a:moveTo>
                    <a:pt x="543" y="305"/>
                  </a:moveTo>
                  <a:cubicBezTo>
                    <a:pt x="672" y="305"/>
                    <a:pt x="777" y="411"/>
                    <a:pt x="777" y="539"/>
                  </a:cubicBezTo>
                  <a:cubicBezTo>
                    <a:pt x="772" y="695"/>
                    <a:pt x="657" y="773"/>
                    <a:pt x="542" y="773"/>
                  </a:cubicBezTo>
                  <a:cubicBezTo>
                    <a:pt x="427" y="773"/>
                    <a:pt x="313" y="695"/>
                    <a:pt x="307" y="539"/>
                  </a:cubicBezTo>
                  <a:cubicBezTo>
                    <a:pt x="308" y="411"/>
                    <a:pt x="413" y="305"/>
                    <a:pt x="543" y="305"/>
                  </a:cubicBezTo>
                  <a:close/>
                  <a:moveTo>
                    <a:pt x="544" y="1"/>
                  </a:moveTo>
                  <a:cubicBezTo>
                    <a:pt x="279" y="1"/>
                    <a:pt x="15" y="181"/>
                    <a:pt x="1" y="539"/>
                  </a:cubicBezTo>
                  <a:cubicBezTo>
                    <a:pt x="0" y="840"/>
                    <a:pt x="244" y="1082"/>
                    <a:pt x="543" y="1082"/>
                  </a:cubicBezTo>
                  <a:cubicBezTo>
                    <a:pt x="841" y="1082"/>
                    <a:pt x="1085" y="840"/>
                    <a:pt x="1085" y="539"/>
                  </a:cubicBezTo>
                  <a:cubicBezTo>
                    <a:pt x="1072" y="180"/>
                    <a:pt x="808" y="1"/>
                    <a:pt x="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5801;p83">
              <a:extLst>
                <a:ext uri="{FF2B5EF4-FFF2-40B4-BE49-F238E27FC236}">
                  <a16:creationId xmlns:a16="http://schemas.microsoft.com/office/drawing/2014/main" id="{9906CE28-6BB9-5345-6591-314FC2030905}"/>
                </a:ext>
              </a:extLst>
            </p:cNvPr>
            <p:cNvSpPr/>
            <p:nvPr/>
          </p:nvSpPr>
          <p:spPr>
            <a:xfrm>
              <a:off x="3525600" y="477250"/>
              <a:ext cx="21800" cy="164925"/>
            </a:xfrm>
            <a:custGeom>
              <a:avLst/>
              <a:gdLst/>
              <a:ahLst/>
              <a:cxnLst/>
              <a:rect l="l" t="t" r="r" b="b"/>
              <a:pathLst>
                <a:path w="872" h="6597" extrusionOk="0">
                  <a:moveTo>
                    <a:pt x="640" y="1"/>
                  </a:moveTo>
                  <a:cubicBezTo>
                    <a:pt x="565" y="1"/>
                    <a:pt x="490" y="52"/>
                    <a:pt x="487" y="153"/>
                  </a:cubicBezTo>
                  <a:cubicBezTo>
                    <a:pt x="487" y="421"/>
                    <a:pt x="403" y="550"/>
                    <a:pt x="306" y="698"/>
                  </a:cubicBezTo>
                  <a:cubicBezTo>
                    <a:pt x="0" y="1104"/>
                    <a:pt x="1" y="1719"/>
                    <a:pt x="306" y="2124"/>
                  </a:cubicBezTo>
                  <a:cubicBezTo>
                    <a:pt x="403" y="2272"/>
                    <a:pt x="487" y="2401"/>
                    <a:pt x="487" y="2669"/>
                  </a:cubicBezTo>
                  <a:cubicBezTo>
                    <a:pt x="487" y="2937"/>
                    <a:pt x="403" y="3065"/>
                    <a:pt x="306" y="3214"/>
                  </a:cubicBezTo>
                  <a:cubicBezTo>
                    <a:pt x="0" y="3620"/>
                    <a:pt x="1" y="4235"/>
                    <a:pt x="306" y="4640"/>
                  </a:cubicBezTo>
                  <a:cubicBezTo>
                    <a:pt x="403" y="4788"/>
                    <a:pt x="487" y="4916"/>
                    <a:pt x="487" y="5185"/>
                  </a:cubicBezTo>
                  <a:cubicBezTo>
                    <a:pt x="487" y="5454"/>
                    <a:pt x="403" y="5581"/>
                    <a:pt x="306" y="5730"/>
                  </a:cubicBezTo>
                  <a:cubicBezTo>
                    <a:pt x="200" y="5895"/>
                    <a:pt x="76" y="6082"/>
                    <a:pt x="76" y="6442"/>
                  </a:cubicBezTo>
                  <a:cubicBezTo>
                    <a:pt x="76" y="6526"/>
                    <a:pt x="146" y="6596"/>
                    <a:pt x="231" y="6596"/>
                  </a:cubicBezTo>
                  <a:cubicBezTo>
                    <a:pt x="315" y="6596"/>
                    <a:pt x="384" y="6526"/>
                    <a:pt x="384" y="6442"/>
                  </a:cubicBezTo>
                  <a:cubicBezTo>
                    <a:pt x="384" y="6174"/>
                    <a:pt x="468" y="6045"/>
                    <a:pt x="565" y="5897"/>
                  </a:cubicBezTo>
                  <a:cubicBezTo>
                    <a:pt x="872" y="5491"/>
                    <a:pt x="869" y="4876"/>
                    <a:pt x="565" y="4471"/>
                  </a:cubicBezTo>
                  <a:cubicBezTo>
                    <a:pt x="468" y="4323"/>
                    <a:pt x="384" y="4194"/>
                    <a:pt x="384" y="3926"/>
                  </a:cubicBezTo>
                  <a:cubicBezTo>
                    <a:pt x="384" y="3657"/>
                    <a:pt x="468" y="3530"/>
                    <a:pt x="565" y="3381"/>
                  </a:cubicBezTo>
                  <a:cubicBezTo>
                    <a:pt x="872" y="2976"/>
                    <a:pt x="869" y="2360"/>
                    <a:pt x="565" y="1955"/>
                  </a:cubicBezTo>
                  <a:cubicBezTo>
                    <a:pt x="468" y="1807"/>
                    <a:pt x="384" y="1679"/>
                    <a:pt x="384" y="1411"/>
                  </a:cubicBezTo>
                  <a:cubicBezTo>
                    <a:pt x="384" y="1141"/>
                    <a:pt x="468" y="1014"/>
                    <a:pt x="565" y="865"/>
                  </a:cubicBezTo>
                  <a:cubicBezTo>
                    <a:pt x="671" y="701"/>
                    <a:pt x="793" y="513"/>
                    <a:pt x="793" y="153"/>
                  </a:cubicBezTo>
                  <a:cubicBezTo>
                    <a:pt x="790" y="52"/>
                    <a:pt x="714" y="1"/>
                    <a:pt x="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5802;p83">
              <a:extLst>
                <a:ext uri="{FF2B5EF4-FFF2-40B4-BE49-F238E27FC236}">
                  <a16:creationId xmlns:a16="http://schemas.microsoft.com/office/drawing/2014/main" id="{93B83379-833B-4A7B-0A05-4747B678A136}"/>
                </a:ext>
              </a:extLst>
            </p:cNvPr>
            <p:cNvSpPr/>
            <p:nvPr/>
          </p:nvSpPr>
          <p:spPr>
            <a:xfrm>
              <a:off x="3599250" y="643025"/>
              <a:ext cx="30475" cy="30600"/>
            </a:xfrm>
            <a:custGeom>
              <a:avLst/>
              <a:gdLst/>
              <a:ahLst/>
              <a:cxnLst/>
              <a:rect l="l" t="t" r="r" b="b"/>
              <a:pathLst>
                <a:path w="1219" h="1224" extrusionOk="0">
                  <a:moveTo>
                    <a:pt x="512" y="306"/>
                  </a:moveTo>
                  <a:cubicBezTo>
                    <a:pt x="567" y="306"/>
                    <a:pt x="627" y="319"/>
                    <a:pt x="680" y="343"/>
                  </a:cubicBezTo>
                  <a:cubicBezTo>
                    <a:pt x="817" y="402"/>
                    <a:pt x="880" y="500"/>
                    <a:pt x="892" y="565"/>
                  </a:cubicBezTo>
                  <a:cubicBezTo>
                    <a:pt x="900" y="606"/>
                    <a:pt x="891" y="638"/>
                    <a:pt x="864" y="665"/>
                  </a:cubicBezTo>
                  <a:lnTo>
                    <a:pt x="635" y="891"/>
                  </a:lnTo>
                  <a:cubicBezTo>
                    <a:pt x="619" y="907"/>
                    <a:pt x="587" y="917"/>
                    <a:pt x="549" y="917"/>
                  </a:cubicBezTo>
                  <a:cubicBezTo>
                    <a:pt x="517" y="917"/>
                    <a:pt x="481" y="910"/>
                    <a:pt x="443" y="894"/>
                  </a:cubicBezTo>
                  <a:cubicBezTo>
                    <a:pt x="362" y="859"/>
                    <a:pt x="312" y="795"/>
                    <a:pt x="313" y="753"/>
                  </a:cubicBezTo>
                  <a:lnTo>
                    <a:pt x="320" y="431"/>
                  </a:lnTo>
                  <a:cubicBezTo>
                    <a:pt x="321" y="393"/>
                    <a:pt x="338" y="364"/>
                    <a:pt x="372" y="342"/>
                  </a:cubicBezTo>
                  <a:cubicBezTo>
                    <a:pt x="411" y="317"/>
                    <a:pt x="460" y="306"/>
                    <a:pt x="512" y="306"/>
                  </a:cubicBezTo>
                  <a:close/>
                  <a:moveTo>
                    <a:pt x="511" y="1"/>
                  </a:moveTo>
                  <a:cubicBezTo>
                    <a:pt x="398" y="1"/>
                    <a:pt x="292" y="29"/>
                    <a:pt x="205" y="85"/>
                  </a:cubicBezTo>
                  <a:cubicBezTo>
                    <a:pt x="85" y="163"/>
                    <a:pt x="14" y="288"/>
                    <a:pt x="12" y="426"/>
                  </a:cubicBezTo>
                  <a:lnTo>
                    <a:pt x="5" y="748"/>
                  </a:lnTo>
                  <a:cubicBezTo>
                    <a:pt x="1" y="922"/>
                    <a:pt x="129" y="1094"/>
                    <a:pt x="321" y="1177"/>
                  </a:cubicBezTo>
                  <a:cubicBezTo>
                    <a:pt x="395" y="1208"/>
                    <a:pt x="472" y="1224"/>
                    <a:pt x="547" y="1224"/>
                  </a:cubicBezTo>
                  <a:cubicBezTo>
                    <a:pt x="664" y="1224"/>
                    <a:pt x="773" y="1185"/>
                    <a:pt x="849" y="1109"/>
                  </a:cubicBezTo>
                  <a:lnTo>
                    <a:pt x="1078" y="884"/>
                  </a:lnTo>
                  <a:cubicBezTo>
                    <a:pt x="1177" y="785"/>
                    <a:pt x="1219" y="649"/>
                    <a:pt x="1192" y="509"/>
                  </a:cubicBezTo>
                  <a:cubicBezTo>
                    <a:pt x="1158" y="321"/>
                    <a:pt x="1007" y="150"/>
                    <a:pt x="800" y="61"/>
                  </a:cubicBezTo>
                  <a:cubicBezTo>
                    <a:pt x="705" y="21"/>
                    <a:pt x="606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35881;p83">
            <a:extLst>
              <a:ext uri="{FF2B5EF4-FFF2-40B4-BE49-F238E27FC236}">
                <a16:creationId xmlns:a16="http://schemas.microsoft.com/office/drawing/2014/main" id="{A9335C79-3831-B449-FFEF-770B97EE3116}"/>
              </a:ext>
            </a:extLst>
          </p:cNvPr>
          <p:cNvGrpSpPr/>
          <p:nvPr/>
        </p:nvGrpSpPr>
        <p:grpSpPr>
          <a:xfrm>
            <a:off x="1058331" y="457178"/>
            <a:ext cx="829764" cy="878910"/>
            <a:chOff x="2590750" y="421925"/>
            <a:chExt cx="246100" cy="260675"/>
          </a:xfrm>
        </p:grpSpPr>
        <p:sp>
          <p:nvSpPr>
            <p:cNvPr id="17" name="Google Shape;35882;p83">
              <a:extLst>
                <a:ext uri="{FF2B5EF4-FFF2-40B4-BE49-F238E27FC236}">
                  <a16:creationId xmlns:a16="http://schemas.microsoft.com/office/drawing/2014/main" id="{3E6928A5-12AE-87B0-C724-C62A25DED650}"/>
                </a:ext>
              </a:extLst>
            </p:cNvPr>
            <p:cNvSpPr/>
            <p:nvPr/>
          </p:nvSpPr>
          <p:spPr>
            <a:xfrm>
              <a:off x="2614250" y="554500"/>
              <a:ext cx="31925" cy="17175"/>
            </a:xfrm>
            <a:custGeom>
              <a:avLst/>
              <a:gdLst/>
              <a:ahLst/>
              <a:cxnLst/>
              <a:rect l="l" t="t" r="r" b="b"/>
              <a:pathLst>
                <a:path w="1277" h="687" extrusionOk="0">
                  <a:moveTo>
                    <a:pt x="1104" y="1"/>
                  </a:moveTo>
                  <a:cubicBezTo>
                    <a:pt x="1072" y="1"/>
                    <a:pt x="1040" y="11"/>
                    <a:pt x="1013" y="31"/>
                  </a:cubicBezTo>
                  <a:cubicBezTo>
                    <a:pt x="615" y="321"/>
                    <a:pt x="150" y="382"/>
                    <a:pt x="145" y="382"/>
                  </a:cubicBezTo>
                  <a:cubicBezTo>
                    <a:pt x="61" y="393"/>
                    <a:pt x="1" y="469"/>
                    <a:pt x="11" y="552"/>
                  </a:cubicBezTo>
                  <a:cubicBezTo>
                    <a:pt x="21" y="630"/>
                    <a:pt x="88" y="686"/>
                    <a:pt x="163" y="686"/>
                  </a:cubicBezTo>
                  <a:cubicBezTo>
                    <a:pt x="169" y="686"/>
                    <a:pt x="175" y="686"/>
                    <a:pt x="181" y="685"/>
                  </a:cubicBezTo>
                  <a:cubicBezTo>
                    <a:pt x="203" y="683"/>
                    <a:pt x="729" y="615"/>
                    <a:pt x="1193" y="276"/>
                  </a:cubicBezTo>
                  <a:cubicBezTo>
                    <a:pt x="1261" y="226"/>
                    <a:pt x="1277" y="131"/>
                    <a:pt x="1226" y="62"/>
                  </a:cubicBezTo>
                  <a:cubicBezTo>
                    <a:pt x="1197" y="22"/>
                    <a:pt x="1150" y="1"/>
                    <a:pt x="1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5883;p83">
              <a:extLst>
                <a:ext uri="{FF2B5EF4-FFF2-40B4-BE49-F238E27FC236}">
                  <a16:creationId xmlns:a16="http://schemas.microsoft.com/office/drawing/2014/main" id="{9EA6FD06-B4CB-28C8-EF0D-0DF18342CC56}"/>
                </a:ext>
              </a:extLst>
            </p:cNvPr>
            <p:cNvSpPr/>
            <p:nvPr/>
          </p:nvSpPr>
          <p:spPr>
            <a:xfrm>
              <a:off x="2775975" y="483450"/>
              <a:ext cx="26650" cy="22950"/>
            </a:xfrm>
            <a:custGeom>
              <a:avLst/>
              <a:gdLst/>
              <a:ahLst/>
              <a:cxnLst/>
              <a:rect l="l" t="t" r="r" b="b"/>
              <a:pathLst>
                <a:path w="1066" h="918" extrusionOk="0">
                  <a:moveTo>
                    <a:pt x="459" y="307"/>
                  </a:moveTo>
                  <a:cubicBezTo>
                    <a:pt x="544" y="307"/>
                    <a:pt x="611" y="376"/>
                    <a:pt x="611" y="459"/>
                  </a:cubicBezTo>
                  <a:cubicBezTo>
                    <a:pt x="611" y="544"/>
                    <a:pt x="542" y="612"/>
                    <a:pt x="459" y="612"/>
                  </a:cubicBezTo>
                  <a:cubicBezTo>
                    <a:pt x="257" y="605"/>
                    <a:pt x="257" y="313"/>
                    <a:pt x="459" y="307"/>
                  </a:cubicBezTo>
                  <a:close/>
                  <a:moveTo>
                    <a:pt x="459" y="0"/>
                  </a:moveTo>
                  <a:cubicBezTo>
                    <a:pt x="207" y="1"/>
                    <a:pt x="1" y="208"/>
                    <a:pt x="1" y="459"/>
                  </a:cubicBezTo>
                  <a:cubicBezTo>
                    <a:pt x="1" y="713"/>
                    <a:pt x="208" y="917"/>
                    <a:pt x="459" y="917"/>
                  </a:cubicBezTo>
                  <a:cubicBezTo>
                    <a:pt x="1065" y="893"/>
                    <a:pt x="1065" y="24"/>
                    <a:pt x="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5884;p83">
              <a:extLst>
                <a:ext uri="{FF2B5EF4-FFF2-40B4-BE49-F238E27FC236}">
                  <a16:creationId xmlns:a16="http://schemas.microsoft.com/office/drawing/2014/main" id="{3F16CAE2-C2F1-7EE0-221A-7764C8D13536}"/>
                </a:ext>
              </a:extLst>
            </p:cNvPr>
            <p:cNvSpPr/>
            <p:nvPr/>
          </p:nvSpPr>
          <p:spPr>
            <a:xfrm>
              <a:off x="2635150" y="456350"/>
              <a:ext cx="27025" cy="26925"/>
            </a:xfrm>
            <a:custGeom>
              <a:avLst/>
              <a:gdLst/>
              <a:ahLst/>
              <a:cxnLst/>
              <a:rect l="l" t="t" r="r" b="b"/>
              <a:pathLst>
                <a:path w="1081" h="1077" extrusionOk="0">
                  <a:moveTo>
                    <a:pt x="541" y="303"/>
                  </a:moveTo>
                  <a:cubicBezTo>
                    <a:pt x="670" y="303"/>
                    <a:pt x="776" y="409"/>
                    <a:pt x="776" y="538"/>
                  </a:cubicBezTo>
                  <a:cubicBezTo>
                    <a:pt x="770" y="693"/>
                    <a:pt x="656" y="771"/>
                    <a:pt x="542" y="771"/>
                  </a:cubicBezTo>
                  <a:cubicBezTo>
                    <a:pt x="427" y="771"/>
                    <a:pt x="313" y="693"/>
                    <a:pt x="307" y="538"/>
                  </a:cubicBezTo>
                  <a:cubicBezTo>
                    <a:pt x="306" y="409"/>
                    <a:pt x="412" y="303"/>
                    <a:pt x="541" y="303"/>
                  </a:cubicBezTo>
                  <a:close/>
                  <a:moveTo>
                    <a:pt x="541" y="0"/>
                  </a:moveTo>
                  <a:cubicBezTo>
                    <a:pt x="278" y="0"/>
                    <a:pt x="15" y="179"/>
                    <a:pt x="1" y="536"/>
                  </a:cubicBezTo>
                  <a:cubicBezTo>
                    <a:pt x="2" y="835"/>
                    <a:pt x="244" y="1077"/>
                    <a:pt x="541" y="1077"/>
                  </a:cubicBezTo>
                  <a:cubicBezTo>
                    <a:pt x="838" y="1077"/>
                    <a:pt x="1081" y="834"/>
                    <a:pt x="1081" y="536"/>
                  </a:cubicBezTo>
                  <a:cubicBezTo>
                    <a:pt x="1067" y="179"/>
                    <a:pt x="804" y="0"/>
                    <a:pt x="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5885;p83">
              <a:extLst>
                <a:ext uri="{FF2B5EF4-FFF2-40B4-BE49-F238E27FC236}">
                  <a16:creationId xmlns:a16="http://schemas.microsoft.com/office/drawing/2014/main" id="{5CA2A268-D100-351A-ADF5-350DB8D4DAC4}"/>
                </a:ext>
              </a:extLst>
            </p:cNvPr>
            <p:cNvSpPr/>
            <p:nvPr/>
          </p:nvSpPr>
          <p:spPr>
            <a:xfrm>
              <a:off x="2765850" y="427475"/>
              <a:ext cx="27000" cy="26900"/>
            </a:xfrm>
            <a:custGeom>
              <a:avLst/>
              <a:gdLst/>
              <a:ahLst/>
              <a:cxnLst/>
              <a:rect l="l" t="t" r="r" b="b"/>
              <a:pathLst>
                <a:path w="1080" h="1076" extrusionOk="0">
                  <a:moveTo>
                    <a:pt x="541" y="303"/>
                  </a:moveTo>
                  <a:cubicBezTo>
                    <a:pt x="670" y="303"/>
                    <a:pt x="775" y="408"/>
                    <a:pt x="775" y="537"/>
                  </a:cubicBezTo>
                  <a:cubicBezTo>
                    <a:pt x="770" y="692"/>
                    <a:pt x="656" y="770"/>
                    <a:pt x="541" y="770"/>
                  </a:cubicBezTo>
                  <a:cubicBezTo>
                    <a:pt x="427" y="770"/>
                    <a:pt x="313" y="692"/>
                    <a:pt x="307" y="537"/>
                  </a:cubicBezTo>
                  <a:cubicBezTo>
                    <a:pt x="307" y="407"/>
                    <a:pt x="411" y="303"/>
                    <a:pt x="541" y="303"/>
                  </a:cubicBezTo>
                  <a:close/>
                  <a:moveTo>
                    <a:pt x="540" y="0"/>
                  </a:moveTo>
                  <a:cubicBezTo>
                    <a:pt x="277" y="0"/>
                    <a:pt x="14" y="179"/>
                    <a:pt x="0" y="536"/>
                  </a:cubicBezTo>
                  <a:cubicBezTo>
                    <a:pt x="1" y="835"/>
                    <a:pt x="243" y="1076"/>
                    <a:pt x="541" y="1076"/>
                  </a:cubicBezTo>
                  <a:cubicBezTo>
                    <a:pt x="838" y="1076"/>
                    <a:pt x="1080" y="834"/>
                    <a:pt x="1080" y="536"/>
                  </a:cubicBezTo>
                  <a:cubicBezTo>
                    <a:pt x="1066" y="179"/>
                    <a:pt x="803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5886;p83">
              <a:extLst>
                <a:ext uri="{FF2B5EF4-FFF2-40B4-BE49-F238E27FC236}">
                  <a16:creationId xmlns:a16="http://schemas.microsoft.com/office/drawing/2014/main" id="{62AD5E7A-E966-CE53-175B-698C439397FC}"/>
                </a:ext>
              </a:extLst>
            </p:cNvPr>
            <p:cNvSpPr/>
            <p:nvPr/>
          </p:nvSpPr>
          <p:spPr>
            <a:xfrm>
              <a:off x="2590750" y="491125"/>
              <a:ext cx="26650" cy="22950"/>
            </a:xfrm>
            <a:custGeom>
              <a:avLst/>
              <a:gdLst/>
              <a:ahLst/>
              <a:cxnLst/>
              <a:rect l="l" t="t" r="r" b="b"/>
              <a:pathLst>
                <a:path w="1066" h="918" extrusionOk="0">
                  <a:moveTo>
                    <a:pt x="606" y="305"/>
                  </a:moveTo>
                  <a:cubicBezTo>
                    <a:pt x="808" y="312"/>
                    <a:pt x="808" y="604"/>
                    <a:pt x="606" y="610"/>
                  </a:cubicBezTo>
                  <a:cubicBezTo>
                    <a:pt x="605" y="610"/>
                    <a:pt x="605" y="610"/>
                    <a:pt x="604" y="610"/>
                  </a:cubicBezTo>
                  <a:cubicBezTo>
                    <a:pt x="521" y="610"/>
                    <a:pt x="454" y="542"/>
                    <a:pt x="454" y="458"/>
                  </a:cubicBezTo>
                  <a:cubicBezTo>
                    <a:pt x="454" y="373"/>
                    <a:pt x="522" y="305"/>
                    <a:pt x="606" y="305"/>
                  </a:cubicBezTo>
                  <a:close/>
                  <a:moveTo>
                    <a:pt x="607" y="0"/>
                  </a:moveTo>
                  <a:cubicBezTo>
                    <a:pt x="1" y="23"/>
                    <a:pt x="1" y="893"/>
                    <a:pt x="607" y="917"/>
                  </a:cubicBezTo>
                  <a:cubicBezTo>
                    <a:pt x="859" y="917"/>
                    <a:pt x="1065" y="711"/>
                    <a:pt x="1065" y="458"/>
                  </a:cubicBezTo>
                  <a:cubicBezTo>
                    <a:pt x="1065" y="205"/>
                    <a:pt x="858" y="0"/>
                    <a:pt x="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5887;p83">
              <a:extLst>
                <a:ext uri="{FF2B5EF4-FFF2-40B4-BE49-F238E27FC236}">
                  <a16:creationId xmlns:a16="http://schemas.microsoft.com/office/drawing/2014/main" id="{C4926F0E-E45C-8B26-C364-2053594E9EDC}"/>
                </a:ext>
              </a:extLst>
            </p:cNvPr>
            <p:cNvSpPr/>
            <p:nvPr/>
          </p:nvSpPr>
          <p:spPr>
            <a:xfrm>
              <a:off x="2809825" y="443750"/>
              <a:ext cx="27025" cy="26900"/>
            </a:xfrm>
            <a:custGeom>
              <a:avLst/>
              <a:gdLst/>
              <a:ahLst/>
              <a:cxnLst/>
              <a:rect l="l" t="t" r="r" b="b"/>
              <a:pathLst>
                <a:path w="1081" h="1076" extrusionOk="0">
                  <a:moveTo>
                    <a:pt x="539" y="305"/>
                  </a:moveTo>
                  <a:cubicBezTo>
                    <a:pt x="653" y="305"/>
                    <a:pt x="768" y="383"/>
                    <a:pt x="773" y="539"/>
                  </a:cubicBezTo>
                  <a:cubicBezTo>
                    <a:pt x="774" y="669"/>
                    <a:pt x="669" y="773"/>
                    <a:pt x="540" y="773"/>
                  </a:cubicBezTo>
                  <a:cubicBezTo>
                    <a:pt x="410" y="773"/>
                    <a:pt x="305" y="668"/>
                    <a:pt x="305" y="539"/>
                  </a:cubicBezTo>
                  <a:cubicBezTo>
                    <a:pt x="311" y="383"/>
                    <a:pt x="425" y="305"/>
                    <a:pt x="539" y="305"/>
                  </a:cubicBezTo>
                  <a:close/>
                  <a:moveTo>
                    <a:pt x="540" y="0"/>
                  </a:moveTo>
                  <a:cubicBezTo>
                    <a:pt x="242" y="0"/>
                    <a:pt x="0" y="242"/>
                    <a:pt x="0" y="540"/>
                  </a:cubicBezTo>
                  <a:cubicBezTo>
                    <a:pt x="14" y="897"/>
                    <a:pt x="277" y="1076"/>
                    <a:pt x="540" y="1076"/>
                  </a:cubicBezTo>
                  <a:cubicBezTo>
                    <a:pt x="803" y="1076"/>
                    <a:pt x="1066" y="897"/>
                    <a:pt x="1080" y="540"/>
                  </a:cubicBezTo>
                  <a:cubicBezTo>
                    <a:pt x="1079" y="242"/>
                    <a:pt x="837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5888;p83">
              <a:extLst>
                <a:ext uri="{FF2B5EF4-FFF2-40B4-BE49-F238E27FC236}">
                  <a16:creationId xmlns:a16="http://schemas.microsoft.com/office/drawing/2014/main" id="{93F78545-41ED-4EAE-8168-EA137AD843D7}"/>
                </a:ext>
              </a:extLst>
            </p:cNvPr>
            <p:cNvSpPr/>
            <p:nvPr/>
          </p:nvSpPr>
          <p:spPr>
            <a:xfrm>
              <a:off x="2605475" y="421925"/>
              <a:ext cx="27025" cy="26925"/>
            </a:xfrm>
            <a:custGeom>
              <a:avLst/>
              <a:gdLst/>
              <a:ahLst/>
              <a:cxnLst/>
              <a:rect l="l" t="t" r="r" b="b"/>
              <a:pathLst>
                <a:path w="1081" h="1077" extrusionOk="0">
                  <a:moveTo>
                    <a:pt x="540" y="302"/>
                  </a:moveTo>
                  <a:cubicBezTo>
                    <a:pt x="669" y="302"/>
                    <a:pt x="774" y="409"/>
                    <a:pt x="774" y="537"/>
                  </a:cubicBezTo>
                  <a:cubicBezTo>
                    <a:pt x="769" y="693"/>
                    <a:pt x="655" y="770"/>
                    <a:pt x="541" y="770"/>
                  </a:cubicBezTo>
                  <a:cubicBezTo>
                    <a:pt x="427" y="770"/>
                    <a:pt x="313" y="693"/>
                    <a:pt x="307" y="537"/>
                  </a:cubicBezTo>
                  <a:cubicBezTo>
                    <a:pt x="305" y="407"/>
                    <a:pt x="410" y="302"/>
                    <a:pt x="540" y="302"/>
                  </a:cubicBezTo>
                  <a:close/>
                  <a:moveTo>
                    <a:pt x="540" y="0"/>
                  </a:moveTo>
                  <a:cubicBezTo>
                    <a:pt x="277" y="0"/>
                    <a:pt x="14" y="179"/>
                    <a:pt x="0" y="536"/>
                  </a:cubicBezTo>
                  <a:cubicBezTo>
                    <a:pt x="0" y="835"/>
                    <a:pt x="242" y="1077"/>
                    <a:pt x="540" y="1077"/>
                  </a:cubicBezTo>
                  <a:cubicBezTo>
                    <a:pt x="837" y="1077"/>
                    <a:pt x="1080" y="834"/>
                    <a:pt x="1080" y="536"/>
                  </a:cubicBezTo>
                  <a:cubicBezTo>
                    <a:pt x="1066" y="179"/>
                    <a:pt x="803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5889;p83">
              <a:extLst>
                <a:ext uri="{FF2B5EF4-FFF2-40B4-BE49-F238E27FC236}">
                  <a16:creationId xmlns:a16="http://schemas.microsoft.com/office/drawing/2014/main" id="{01D2A123-8157-99AE-A5C1-6F277D820EDA}"/>
                </a:ext>
              </a:extLst>
            </p:cNvPr>
            <p:cNvSpPr/>
            <p:nvPr/>
          </p:nvSpPr>
          <p:spPr>
            <a:xfrm>
              <a:off x="2716600" y="631175"/>
              <a:ext cx="12825" cy="7625"/>
            </a:xfrm>
            <a:custGeom>
              <a:avLst/>
              <a:gdLst/>
              <a:ahLst/>
              <a:cxnLst/>
              <a:rect l="l" t="t" r="r" b="b"/>
              <a:pathLst>
                <a:path w="513" h="305" extrusionOk="0">
                  <a:moveTo>
                    <a:pt x="203" y="0"/>
                  </a:moveTo>
                  <a:cubicBezTo>
                    <a:pt x="0" y="6"/>
                    <a:pt x="0" y="299"/>
                    <a:pt x="203" y="305"/>
                  </a:cubicBezTo>
                  <a:lnTo>
                    <a:pt x="310" y="305"/>
                  </a:lnTo>
                  <a:cubicBezTo>
                    <a:pt x="512" y="299"/>
                    <a:pt x="512" y="7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5890;p83">
              <a:extLst>
                <a:ext uri="{FF2B5EF4-FFF2-40B4-BE49-F238E27FC236}">
                  <a16:creationId xmlns:a16="http://schemas.microsoft.com/office/drawing/2014/main" id="{B6A250C5-A1DC-3CC3-DDFF-C26D6539AA17}"/>
                </a:ext>
              </a:extLst>
            </p:cNvPr>
            <p:cNvSpPr/>
            <p:nvPr/>
          </p:nvSpPr>
          <p:spPr>
            <a:xfrm>
              <a:off x="2688475" y="636100"/>
              <a:ext cx="8800" cy="10350"/>
            </a:xfrm>
            <a:custGeom>
              <a:avLst/>
              <a:gdLst/>
              <a:ahLst/>
              <a:cxnLst/>
              <a:rect l="l" t="t" r="r" b="b"/>
              <a:pathLst>
                <a:path w="352" h="414" extrusionOk="0">
                  <a:moveTo>
                    <a:pt x="167" y="1"/>
                  </a:moveTo>
                  <a:cubicBezTo>
                    <a:pt x="158" y="1"/>
                    <a:pt x="148" y="2"/>
                    <a:pt x="139" y="3"/>
                  </a:cubicBezTo>
                  <a:cubicBezTo>
                    <a:pt x="56" y="19"/>
                    <a:pt x="0" y="98"/>
                    <a:pt x="16" y="181"/>
                  </a:cubicBezTo>
                  <a:lnTo>
                    <a:pt x="36" y="287"/>
                  </a:lnTo>
                  <a:cubicBezTo>
                    <a:pt x="50" y="362"/>
                    <a:pt x="114" y="413"/>
                    <a:pt x="186" y="413"/>
                  </a:cubicBezTo>
                  <a:cubicBezTo>
                    <a:pt x="194" y="413"/>
                    <a:pt x="204" y="411"/>
                    <a:pt x="213" y="410"/>
                  </a:cubicBezTo>
                  <a:cubicBezTo>
                    <a:pt x="297" y="395"/>
                    <a:pt x="352" y="315"/>
                    <a:pt x="336" y="233"/>
                  </a:cubicBezTo>
                  <a:lnTo>
                    <a:pt x="316" y="127"/>
                  </a:lnTo>
                  <a:cubicBezTo>
                    <a:pt x="303" y="53"/>
                    <a:pt x="238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5891;p83">
              <a:extLst>
                <a:ext uri="{FF2B5EF4-FFF2-40B4-BE49-F238E27FC236}">
                  <a16:creationId xmlns:a16="http://schemas.microsoft.com/office/drawing/2014/main" id="{21D591D9-F527-E398-13D4-504B5051CFAE}"/>
                </a:ext>
              </a:extLst>
            </p:cNvPr>
            <p:cNvSpPr/>
            <p:nvPr/>
          </p:nvSpPr>
          <p:spPr>
            <a:xfrm>
              <a:off x="2667675" y="647875"/>
              <a:ext cx="10850" cy="8075"/>
            </a:xfrm>
            <a:custGeom>
              <a:avLst/>
              <a:gdLst/>
              <a:ahLst/>
              <a:cxnLst/>
              <a:rect l="l" t="t" r="r" b="b"/>
              <a:pathLst>
                <a:path w="434" h="323" extrusionOk="0">
                  <a:moveTo>
                    <a:pt x="164" y="1"/>
                  </a:moveTo>
                  <a:cubicBezTo>
                    <a:pt x="89" y="1"/>
                    <a:pt x="25" y="55"/>
                    <a:pt x="12" y="131"/>
                  </a:cubicBezTo>
                  <a:cubicBezTo>
                    <a:pt x="1" y="215"/>
                    <a:pt x="58" y="292"/>
                    <a:pt x="142" y="305"/>
                  </a:cubicBezTo>
                  <a:lnTo>
                    <a:pt x="248" y="320"/>
                  </a:lnTo>
                  <a:cubicBezTo>
                    <a:pt x="256" y="322"/>
                    <a:pt x="264" y="322"/>
                    <a:pt x="272" y="322"/>
                  </a:cubicBezTo>
                  <a:cubicBezTo>
                    <a:pt x="345" y="322"/>
                    <a:pt x="411" y="266"/>
                    <a:pt x="422" y="191"/>
                  </a:cubicBezTo>
                  <a:cubicBezTo>
                    <a:pt x="434" y="107"/>
                    <a:pt x="376" y="31"/>
                    <a:pt x="293" y="18"/>
                  </a:cubicBezTo>
                  <a:lnTo>
                    <a:pt x="185" y="2"/>
                  </a:lnTo>
                  <a:cubicBezTo>
                    <a:pt x="178" y="1"/>
                    <a:pt x="171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5892;p83">
              <a:extLst>
                <a:ext uri="{FF2B5EF4-FFF2-40B4-BE49-F238E27FC236}">
                  <a16:creationId xmlns:a16="http://schemas.microsoft.com/office/drawing/2014/main" id="{2BA7497B-4502-BAF5-8AAE-931DE7116532}"/>
                </a:ext>
              </a:extLst>
            </p:cNvPr>
            <p:cNvSpPr/>
            <p:nvPr/>
          </p:nvSpPr>
          <p:spPr>
            <a:xfrm>
              <a:off x="2724200" y="645250"/>
              <a:ext cx="11175" cy="8950"/>
            </a:xfrm>
            <a:custGeom>
              <a:avLst/>
              <a:gdLst/>
              <a:ahLst/>
              <a:cxnLst/>
              <a:rect l="l" t="t" r="r" b="b"/>
              <a:pathLst>
                <a:path w="447" h="358" extrusionOk="0">
                  <a:moveTo>
                    <a:pt x="175" y="1"/>
                  </a:moveTo>
                  <a:cubicBezTo>
                    <a:pt x="121" y="1"/>
                    <a:pt x="67" y="30"/>
                    <a:pt x="40" y="82"/>
                  </a:cubicBezTo>
                  <a:cubicBezTo>
                    <a:pt x="1" y="157"/>
                    <a:pt x="29" y="249"/>
                    <a:pt x="104" y="289"/>
                  </a:cubicBezTo>
                  <a:lnTo>
                    <a:pt x="200" y="340"/>
                  </a:lnTo>
                  <a:cubicBezTo>
                    <a:pt x="223" y="351"/>
                    <a:pt x="247" y="357"/>
                    <a:pt x="271" y="357"/>
                  </a:cubicBezTo>
                  <a:cubicBezTo>
                    <a:pt x="326" y="357"/>
                    <a:pt x="380" y="328"/>
                    <a:pt x="407" y="275"/>
                  </a:cubicBezTo>
                  <a:cubicBezTo>
                    <a:pt x="446" y="201"/>
                    <a:pt x="418" y="108"/>
                    <a:pt x="343" y="69"/>
                  </a:cubicBezTo>
                  <a:lnTo>
                    <a:pt x="246" y="18"/>
                  </a:lnTo>
                  <a:cubicBezTo>
                    <a:pt x="224" y="7"/>
                    <a:pt x="199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5893;p83">
              <a:extLst>
                <a:ext uri="{FF2B5EF4-FFF2-40B4-BE49-F238E27FC236}">
                  <a16:creationId xmlns:a16="http://schemas.microsoft.com/office/drawing/2014/main" id="{308BE4D7-20FC-B644-F9FB-AC1A4950DF1C}"/>
                </a:ext>
              </a:extLst>
            </p:cNvPr>
            <p:cNvSpPr/>
            <p:nvPr/>
          </p:nvSpPr>
          <p:spPr>
            <a:xfrm>
              <a:off x="2699625" y="650975"/>
              <a:ext cx="12350" cy="8950"/>
            </a:xfrm>
            <a:custGeom>
              <a:avLst/>
              <a:gdLst/>
              <a:ahLst/>
              <a:cxnLst/>
              <a:rect l="l" t="t" r="r" b="b"/>
              <a:pathLst>
                <a:path w="494" h="358" extrusionOk="0">
                  <a:moveTo>
                    <a:pt x="220" y="1"/>
                  </a:moveTo>
                  <a:cubicBezTo>
                    <a:pt x="79" y="1"/>
                    <a:pt x="1" y="202"/>
                    <a:pt x="151" y="289"/>
                  </a:cubicBezTo>
                  <a:lnTo>
                    <a:pt x="248" y="340"/>
                  </a:lnTo>
                  <a:cubicBezTo>
                    <a:pt x="271" y="352"/>
                    <a:pt x="295" y="358"/>
                    <a:pt x="319" y="358"/>
                  </a:cubicBezTo>
                  <a:cubicBezTo>
                    <a:pt x="374" y="358"/>
                    <a:pt x="427" y="328"/>
                    <a:pt x="455" y="276"/>
                  </a:cubicBezTo>
                  <a:cubicBezTo>
                    <a:pt x="493" y="201"/>
                    <a:pt x="465" y="109"/>
                    <a:pt x="391" y="70"/>
                  </a:cubicBezTo>
                  <a:lnTo>
                    <a:pt x="294" y="19"/>
                  </a:lnTo>
                  <a:cubicBezTo>
                    <a:pt x="268" y="6"/>
                    <a:pt x="243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5894;p83">
              <a:extLst>
                <a:ext uri="{FF2B5EF4-FFF2-40B4-BE49-F238E27FC236}">
                  <a16:creationId xmlns:a16="http://schemas.microsoft.com/office/drawing/2014/main" id="{F5F23BBC-28D1-A90F-1D90-53CAC4FC3DE0}"/>
                </a:ext>
              </a:extLst>
            </p:cNvPr>
            <p:cNvSpPr/>
            <p:nvPr/>
          </p:nvSpPr>
          <p:spPr>
            <a:xfrm>
              <a:off x="2680375" y="659675"/>
              <a:ext cx="11175" cy="8875"/>
            </a:xfrm>
            <a:custGeom>
              <a:avLst/>
              <a:gdLst/>
              <a:ahLst/>
              <a:cxnLst/>
              <a:rect l="l" t="t" r="r" b="b"/>
              <a:pathLst>
                <a:path w="447" h="355" extrusionOk="0">
                  <a:moveTo>
                    <a:pt x="271" y="0"/>
                  </a:moveTo>
                  <a:cubicBezTo>
                    <a:pt x="248" y="0"/>
                    <a:pt x="225" y="5"/>
                    <a:pt x="203" y="16"/>
                  </a:cubicBezTo>
                  <a:lnTo>
                    <a:pt x="107" y="66"/>
                  </a:lnTo>
                  <a:cubicBezTo>
                    <a:pt x="31" y="104"/>
                    <a:pt x="1" y="197"/>
                    <a:pt x="39" y="271"/>
                  </a:cubicBezTo>
                  <a:cubicBezTo>
                    <a:pt x="66" y="325"/>
                    <a:pt x="121" y="354"/>
                    <a:pt x="176" y="354"/>
                  </a:cubicBezTo>
                  <a:cubicBezTo>
                    <a:pt x="199" y="354"/>
                    <a:pt x="223" y="349"/>
                    <a:pt x="244" y="339"/>
                  </a:cubicBezTo>
                  <a:lnTo>
                    <a:pt x="340" y="290"/>
                  </a:lnTo>
                  <a:cubicBezTo>
                    <a:pt x="416" y="251"/>
                    <a:pt x="446" y="159"/>
                    <a:pt x="408" y="84"/>
                  </a:cubicBezTo>
                  <a:cubicBezTo>
                    <a:pt x="381" y="31"/>
                    <a:pt x="327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5895;p83">
              <a:extLst>
                <a:ext uri="{FF2B5EF4-FFF2-40B4-BE49-F238E27FC236}">
                  <a16:creationId xmlns:a16="http://schemas.microsoft.com/office/drawing/2014/main" id="{A36944AD-E14B-28A5-047F-7CC842359009}"/>
                </a:ext>
              </a:extLst>
            </p:cNvPr>
            <p:cNvSpPr/>
            <p:nvPr/>
          </p:nvSpPr>
          <p:spPr>
            <a:xfrm>
              <a:off x="2641100" y="657400"/>
              <a:ext cx="11100" cy="8300"/>
            </a:xfrm>
            <a:custGeom>
              <a:avLst/>
              <a:gdLst/>
              <a:ahLst/>
              <a:cxnLst/>
              <a:rect l="l" t="t" r="r" b="b"/>
              <a:pathLst>
                <a:path w="444" h="332" extrusionOk="0">
                  <a:moveTo>
                    <a:pt x="169" y="0"/>
                  </a:moveTo>
                  <a:cubicBezTo>
                    <a:pt x="101" y="0"/>
                    <a:pt x="39" y="46"/>
                    <a:pt x="21" y="116"/>
                  </a:cubicBezTo>
                  <a:cubicBezTo>
                    <a:pt x="1" y="198"/>
                    <a:pt x="51" y="279"/>
                    <a:pt x="132" y="300"/>
                  </a:cubicBezTo>
                  <a:lnTo>
                    <a:pt x="238" y="326"/>
                  </a:lnTo>
                  <a:cubicBezTo>
                    <a:pt x="251" y="330"/>
                    <a:pt x="263" y="331"/>
                    <a:pt x="276" y="331"/>
                  </a:cubicBezTo>
                  <a:cubicBezTo>
                    <a:pt x="343" y="331"/>
                    <a:pt x="406" y="285"/>
                    <a:pt x="423" y="216"/>
                  </a:cubicBezTo>
                  <a:cubicBezTo>
                    <a:pt x="444" y="133"/>
                    <a:pt x="395" y="52"/>
                    <a:pt x="312" y="31"/>
                  </a:cubicBezTo>
                  <a:lnTo>
                    <a:pt x="207" y="5"/>
                  </a:lnTo>
                  <a:cubicBezTo>
                    <a:pt x="194" y="2"/>
                    <a:pt x="181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5896;p83">
              <a:extLst>
                <a:ext uri="{FF2B5EF4-FFF2-40B4-BE49-F238E27FC236}">
                  <a16:creationId xmlns:a16="http://schemas.microsoft.com/office/drawing/2014/main" id="{1EFB8D5C-0145-9E9F-B3A2-5699C136D1BE}"/>
                </a:ext>
              </a:extLst>
            </p:cNvPr>
            <p:cNvSpPr/>
            <p:nvPr/>
          </p:nvSpPr>
          <p:spPr>
            <a:xfrm>
              <a:off x="2716150" y="661225"/>
              <a:ext cx="10950" cy="8125"/>
            </a:xfrm>
            <a:custGeom>
              <a:avLst/>
              <a:gdLst/>
              <a:ahLst/>
              <a:cxnLst/>
              <a:rect l="l" t="t" r="r" b="b"/>
              <a:pathLst>
                <a:path w="438" h="325" extrusionOk="0">
                  <a:moveTo>
                    <a:pt x="274" y="1"/>
                  </a:moveTo>
                  <a:cubicBezTo>
                    <a:pt x="266" y="1"/>
                    <a:pt x="257" y="2"/>
                    <a:pt x="248" y="3"/>
                  </a:cubicBezTo>
                  <a:lnTo>
                    <a:pt x="140" y="21"/>
                  </a:lnTo>
                  <a:cubicBezTo>
                    <a:pt x="57" y="35"/>
                    <a:pt x="0" y="114"/>
                    <a:pt x="15" y="197"/>
                  </a:cubicBezTo>
                  <a:cubicBezTo>
                    <a:pt x="27" y="272"/>
                    <a:pt x="93" y="325"/>
                    <a:pt x="165" y="325"/>
                  </a:cubicBezTo>
                  <a:cubicBezTo>
                    <a:pt x="174" y="325"/>
                    <a:pt x="183" y="324"/>
                    <a:pt x="191" y="323"/>
                  </a:cubicBezTo>
                  <a:lnTo>
                    <a:pt x="299" y="304"/>
                  </a:lnTo>
                  <a:cubicBezTo>
                    <a:pt x="381" y="290"/>
                    <a:pt x="438" y="212"/>
                    <a:pt x="424" y="127"/>
                  </a:cubicBezTo>
                  <a:cubicBezTo>
                    <a:pt x="411" y="53"/>
                    <a:pt x="347" y="1"/>
                    <a:pt x="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5897;p83">
              <a:extLst>
                <a:ext uri="{FF2B5EF4-FFF2-40B4-BE49-F238E27FC236}">
                  <a16:creationId xmlns:a16="http://schemas.microsoft.com/office/drawing/2014/main" id="{ED826889-50C7-5351-3CA4-EEC0F00613CE}"/>
                </a:ext>
              </a:extLst>
            </p:cNvPr>
            <p:cNvSpPr/>
            <p:nvPr/>
          </p:nvSpPr>
          <p:spPr>
            <a:xfrm>
              <a:off x="2741825" y="633350"/>
              <a:ext cx="10275" cy="9850"/>
            </a:xfrm>
            <a:custGeom>
              <a:avLst/>
              <a:gdLst/>
              <a:ahLst/>
              <a:cxnLst/>
              <a:rect l="l" t="t" r="r" b="b"/>
              <a:pathLst>
                <a:path w="411" h="394" extrusionOk="0">
                  <a:moveTo>
                    <a:pt x="237" y="1"/>
                  </a:moveTo>
                  <a:cubicBezTo>
                    <a:pt x="191" y="1"/>
                    <a:pt x="144" y="22"/>
                    <a:pt x="114" y="62"/>
                  </a:cubicBezTo>
                  <a:lnTo>
                    <a:pt x="50" y="150"/>
                  </a:lnTo>
                  <a:cubicBezTo>
                    <a:pt x="0" y="218"/>
                    <a:pt x="15" y="313"/>
                    <a:pt x="83" y="364"/>
                  </a:cubicBezTo>
                  <a:cubicBezTo>
                    <a:pt x="110" y="384"/>
                    <a:pt x="141" y="394"/>
                    <a:pt x="173" y="394"/>
                  </a:cubicBezTo>
                  <a:cubicBezTo>
                    <a:pt x="220" y="394"/>
                    <a:pt x="266" y="372"/>
                    <a:pt x="296" y="332"/>
                  </a:cubicBezTo>
                  <a:lnTo>
                    <a:pt x="360" y="244"/>
                  </a:lnTo>
                  <a:cubicBezTo>
                    <a:pt x="410" y="176"/>
                    <a:pt x="396" y="81"/>
                    <a:pt x="328" y="30"/>
                  </a:cubicBezTo>
                  <a:cubicBezTo>
                    <a:pt x="300" y="10"/>
                    <a:pt x="269" y="1"/>
                    <a:pt x="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5898;p83">
              <a:extLst>
                <a:ext uri="{FF2B5EF4-FFF2-40B4-BE49-F238E27FC236}">
                  <a16:creationId xmlns:a16="http://schemas.microsoft.com/office/drawing/2014/main" id="{977C6F1D-1432-174F-476E-03F6460236DF}"/>
                </a:ext>
              </a:extLst>
            </p:cNvPr>
            <p:cNvSpPr/>
            <p:nvPr/>
          </p:nvSpPr>
          <p:spPr>
            <a:xfrm>
              <a:off x="2770025" y="658275"/>
              <a:ext cx="10350" cy="9650"/>
            </a:xfrm>
            <a:custGeom>
              <a:avLst/>
              <a:gdLst/>
              <a:ahLst/>
              <a:cxnLst/>
              <a:rect l="l" t="t" r="r" b="b"/>
              <a:pathLst>
                <a:path w="414" h="386" extrusionOk="0">
                  <a:moveTo>
                    <a:pt x="171" y="0"/>
                  </a:moveTo>
                  <a:cubicBezTo>
                    <a:pt x="135" y="0"/>
                    <a:pt x="99" y="13"/>
                    <a:pt x="70" y="39"/>
                  </a:cubicBezTo>
                  <a:cubicBezTo>
                    <a:pt x="7" y="94"/>
                    <a:pt x="0" y="191"/>
                    <a:pt x="56" y="254"/>
                  </a:cubicBezTo>
                  <a:lnTo>
                    <a:pt x="128" y="334"/>
                  </a:lnTo>
                  <a:cubicBezTo>
                    <a:pt x="160" y="369"/>
                    <a:pt x="201" y="385"/>
                    <a:pt x="243" y="385"/>
                  </a:cubicBezTo>
                  <a:cubicBezTo>
                    <a:pt x="280" y="385"/>
                    <a:pt x="315" y="373"/>
                    <a:pt x="343" y="348"/>
                  </a:cubicBezTo>
                  <a:cubicBezTo>
                    <a:pt x="406" y="291"/>
                    <a:pt x="413" y="195"/>
                    <a:pt x="357" y="133"/>
                  </a:cubicBezTo>
                  <a:lnTo>
                    <a:pt x="285" y="51"/>
                  </a:lnTo>
                  <a:cubicBezTo>
                    <a:pt x="254" y="18"/>
                    <a:pt x="213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5899;p83">
              <a:extLst>
                <a:ext uri="{FF2B5EF4-FFF2-40B4-BE49-F238E27FC236}">
                  <a16:creationId xmlns:a16="http://schemas.microsoft.com/office/drawing/2014/main" id="{D501D332-C9C6-FEE9-AE6C-165AF70C542A}"/>
                </a:ext>
              </a:extLst>
            </p:cNvPr>
            <p:cNvSpPr/>
            <p:nvPr/>
          </p:nvSpPr>
          <p:spPr>
            <a:xfrm>
              <a:off x="2758175" y="641625"/>
              <a:ext cx="11950" cy="7850"/>
            </a:xfrm>
            <a:custGeom>
              <a:avLst/>
              <a:gdLst/>
              <a:ahLst/>
              <a:cxnLst/>
              <a:rect l="l" t="t" r="r" b="b"/>
              <a:pathLst>
                <a:path w="478" h="314" extrusionOk="0">
                  <a:moveTo>
                    <a:pt x="212" y="0"/>
                  </a:moveTo>
                  <a:cubicBezTo>
                    <a:pt x="18" y="0"/>
                    <a:pt x="0" y="284"/>
                    <a:pt x="199" y="305"/>
                  </a:cubicBezTo>
                  <a:lnTo>
                    <a:pt x="308" y="314"/>
                  </a:lnTo>
                  <a:cubicBezTo>
                    <a:pt x="312" y="314"/>
                    <a:pt x="316" y="314"/>
                    <a:pt x="319" y="314"/>
                  </a:cubicBezTo>
                  <a:cubicBezTo>
                    <a:pt x="398" y="314"/>
                    <a:pt x="466" y="252"/>
                    <a:pt x="471" y="171"/>
                  </a:cubicBezTo>
                  <a:cubicBezTo>
                    <a:pt x="477" y="86"/>
                    <a:pt x="414" y="13"/>
                    <a:pt x="329" y="8"/>
                  </a:cubicBezTo>
                  <a:lnTo>
                    <a:pt x="220" y="1"/>
                  </a:lnTo>
                  <a:cubicBezTo>
                    <a:pt x="218" y="0"/>
                    <a:pt x="215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900;p83">
              <a:extLst>
                <a:ext uri="{FF2B5EF4-FFF2-40B4-BE49-F238E27FC236}">
                  <a16:creationId xmlns:a16="http://schemas.microsoft.com/office/drawing/2014/main" id="{1DDBB466-6CCE-4575-81B6-6309042BF2CF}"/>
                </a:ext>
              </a:extLst>
            </p:cNvPr>
            <p:cNvSpPr/>
            <p:nvPr/>
          </p:nvSpPr>
          <p:spPr>
            <a:xfrm>
              <a:off x="2779850" y="643250"/>
              <a:ext cx="11775" cy="9825"/>
            </a:xfrm>
            <a:custGeom>
              <a:avLst/>
              <a:gdLst/>
              <a:ahLst/>
              <a:cxnLst/>
              <a:rect l="l" t="t" r="r" b="b"/>
              <a:pathLst>
                <a:path w="471" h="393" extrusionOk="0">
                  <a:moveTo>
                    <a:pt x="209" y="1"/>
                  </a:moveTo>
                  <a:cubicBezTo>
                    <a:pt x="100" y="1"/>
                    <a:pt x="1" y="126"/>
                    <a:pt x="85" y="245"/>
                  </a:cubicBezTo>
                  <a:lnTo>
                    <a:pt x="151" y="332"/>
                  </a:lnTo>
                  <a:cubicBezTo>
                    <a:pt x="180" y="373"/>
                    <a:pt x="226" y="393"/>
                    <a:pt x="273" y="393"/>
                  </a:cubicBezTo>
                  <a:cubicBezTo>
                    <a:pt x="274" y="393"/>
                    <a:pt x="275" y="393"/>
                    <a:pt x="276" y="393"/>
                  </a:cubicBezTo>
                  <a:cubicBezTo>
                    <a:pt x="397" y="393"/>
                    <a:pt x="470" y="244"/>
                    <a:pt x="394" y="148"/>
                  </a:cubicBezTo>
                  <a:lnTo>
                    <a:pt x="329" y="62"/>
                  </a:lnTo>
                  <a:cubicBezTo>
                    <a:pt x="294" y="19"/>
                    <a:pt x="251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5901;p83">
              <a:extLst>
                <a:ext uri="{FF2B5EF4-FFF2-40B4-BE49-F238E27FC236}">
                  <a16:creationId xmlns:a16="http://schemas.microsoft.com/office/drawing/2014/main" id="{F37FAE71-69F9-F95D-37E4-0A5EAD98699E}"/>
                </a:ext>
              </a:extLst>
            </p:cNvPr>
            <p:cNvSpPr/>
            <p:nvPr/>
          </p:nvSpPr>
          <p:spPr>
            <a:xfrm>
              <a:off x="2793700" y="656300"/>
              <a:ext cx="10700" cy="7875"/>
            </a:xfrm>
            <a:custGeom>
              <a:avLst/>
              <a:gdLst/>
              <a:ahLst/>
              <a:cxnLst/>
              <a:rect l="l" t="t" r="r" b="b"/>
              <a:pathLst>
                <a:path w="428" h="315" extrusionOk="0">
                  <a:moveTo>
                    <a:pt x="159" y="1"/>
                  </a:moveTo>
                  <a:cubicBezTo>
                    <a:pt x="80" y="1"/>
                    <a:pt x="12" y="63"/>
                    <a:pt x="7" y="144"/>
                  </a:cubicBezTo>
                  <a:cubicBezTo>
                    <a:pt x="0" y="228"/>
                    <a:pt x="64" y="301"/>
                    <a:pt x="149" y="307"/>
                  </a:cubicBezTo>
                  <a:lnTo>
                    <a:pt x="257" y="314"/>
                  </a:lnTo>
                  <a:cubicBezTo>
                    <a:pt x="261" y="314"/>
                    <a:pt x="266" y="315"/>
                    <a:pt x="270" y="315"/>
                  </a:cubicBezTo>
                  <a:cubicBezTo>
                    <a:pt x="348" y="315"/>
                    <a:pt x="416" y="252"/>
                    <a:pt x="420" y="172"/>
                  </a:cubicBezTo>
                  <a:cubicBezTo>
                    <a:pt x="427" y="88"/>
                    <a:pt x="364" y="15"/>
                    <a:pt x="278" y="9"/>
                  </a:cubicBezTo>
                  <a:lnTo>
                    <a:pt x="171" y="1"/>
                  </a:lnTo>
                  <a:cubicBezTo>
                    <a:pt x="167" y="1"/>
                    <a:pt x="163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5902;p83">
              <a:extLst>
                <a:ext uri="{FF2B5EF4-FFF2-40B4-BE49-F238E27FC236}">
                  <a16:creationId xmlns:a16="http://schemas.microsoft.com/office/drawing/2014/main" id="{FEFDBFD2-D828-DEB7-B302-ED7E0B62DA38}"/>
                </a:ext>
              </a:extLst>
            </p:cNvPr>
            <p:cNvSpPr/>
            <p:nvPr/>
          </p:nvSpPr>
          <p:spPr>
            <a:xfrm>
              <a:off x="2745950" y="653900"/>
              <a:ext cx="11150" cy="9750"/>
            </a:xfrm>
            <a:custGeom>
              <a:avLst/>
              <a:gdLst/>
              <a:ahLst/>
              <a:cxnLst/>
              <a:rect l="l" t="t" r="r" b="b"/>
              <a:pathLst>
                <a:path w="446" h="390" extrusionOk="0">
                  <a:moveTo>
                    <a:pt x="209" y="0"/>
                  </a:moveTo>
                  <a:cubicBezTo>
                    <a:pt x="100" y="0"/>
                    <a:pt x="0" y="128"/>
                    <a:pt x="87" y="247"/>
                  </a:cubicBezTo>
                  <a:lnTo>
                    <a:pt x="154" y="332"/>
                  </a:lnTo>
                  <a:cubicBezTo>
                    <a:pt x="184" y="370"/>
                    <a:pt x="229" y="390"/>
                    <a:pt x="274" y="390"/>
                  </a:cubicBezTo>
                  <a:cubicBezTo>
                    <a:pt x="307" y="390"/>
                    <a:pt x="341" y="379"/>
                    <a:pt x="368" y="357"/>
                  </a:cubicBezTo>
                  <a:cubicBezTo>
                    <a:pt x="435" y="305"/>
                    <a:pt x="445" y="209"/>
                    <a:pt x="393" y="143"/>
                  </a:cubicBezTo>
                  <a:lnTo>
                    <a:pt x="326" y="58"/>
                  </a:lnTo>
                  <a:cubicBezTo>
                    <a:pt x="291" y="17"/>
                    <a:pt x="249" y="0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5903;p83">
              <a:extLst>
                <a:ext uri="{FF2B5EF4-FFF2-40B4-BE49-F238E27FC236}">
                  <a16:creationId xmlns:a16="http://schemas.microsoft.com/office/drawing/2014/main" id="{398B5280-2F55-2ABD-893B-694CB40F4716}"/>
                </a:ext>
              </a:extLst>
            </p:cNvPr>
            <p:cNvSpPr/>
            <p:nvPr/>
          </p:nvSpPr>
          <p:spPr>
            <a:xfrm>
              <a:off x="2602200" y="475350"/>
              <a:ext cx="225925" cy="207250"/>
            </a:xfrm>
            <a:custGeom>
              <a:avLst/>
              <a:gdLst/>
              <a:ahLst/>
              <a:cxnLst/>
              <a:rect l="l" t="t" r="r" b="b"/>
              <a:pathLst>
                <a:path w="9037" h="8290" extrusionOk="0">
                  <a:moveTo>
                    <a:pt x="5023" y="309"/>
                  </a:moveTo>
                  <a:cubicBezTo>
                    <a:pt x="5143" y="309"/>
                    <a:pt x="5272" y="325"/>
                    <a:pt x="5400" y="345"/>
                  </a:cubicBezTo>
                  <a:cubicBezTo>
                    <a:pt x="5702" y="392"/>
                    <a:pt x="5861" y="472"/>
                    <a:pt x="5900" y="597"/>
                  </a:cubicBezTo>
                  <a:cubicBezTo>
                    <a:pt x="5924" y="673"/>
                    <a:pt x="5903" y="770"/>
                    <a:pt x="5882" y="873"/>
                  </a:cubicBezTo>
                  <a:cubicBezTo>
                    <a:pt x="5799" y="1285"/>
                    <a:pt x="5733" y="1698"/>
                    <a:pt x="5684" y="2108"/>
                  </a:cubicBezTo>
                  <a:cubicBezTo>
                    <a:pt x="5568" y="2078"/>
                    <a:pt x="5392" y="2048"/>
                    <a:pt x="5148" y="2048"/>
                  </a:cubicBezTo>
                  <a:cubicBezTo>
                    <a:pt x="5058" y="2048"/>
                    <a:pt x="4958" y="2052"/>
                    <a:pt x="4849" y="2062"/>
                  </a:cubicBezTo>
                  <a:cubicBezTo>
                    <a:pt x="4766" y="2070"/>
                    <a:pt x="4703" y="2144"/>
                    <a:pt x="4712" y="2227"/>
                  </a:cubicBezTo>
                  <a:cubicBezTo>
                    <a:pt x="4719" y="2306"/>
                    <a:pt x="4785" y="2366"/>
                    <a:pt x="4863" y="2366"/>
                  </a:cubicBezTo>
                  <a:cubicBezTo>
                    <a:pt x="4868" y="2366"/>
                    <a:pt x="4873" y="2366"/>
                    <a:pt x="4878" y="2365"/>
                  </a:cubicBezTo>
                  <a:cubicBezTo>
                    <a:pt x="4976" y="2356"/>
                    <a:pt x="5064" y="2353"/>
                    <a:pt x="5144" y="2353"/>
                  </a:cubicBezTo>
                  <a:cubicBezTo>
                    <a:pt x="5402" y="2353"/>
                    <a:pt x="5568" y="2391"/>
                    <a:pt x="5651" y="2417"/>
                  </a:cubicBezTo>
                  <a:cubicBezTo>
                    <a:pt x="5640" y="2532"/>
                    <a:pt x="5630" y="2647"/>
                    <a:pt x="5622" y="2761"/>
                  </a:cubicBezTo>
                  <a:cubicBezTo>
                    <a:pt x="5583" y="2753"/>
                    <a:pt x="5545" y="2749"/>
                    <a:pt x="5508" y="2749"/>
                  </a:cubicBezTo>
                  <a:cubicBezTo>
                    <a:pt x="5407" y="2749"/>
                    <a:pt x="5310" y="2777"/>
                    <a:pt x="5227" y="2832"/>
                  </a:cubicBezTo>
                  <a:cubicBezTo>
                    <a:pt x="5084" y="2922"/>
                    <a:pt x="4998" y="3082"/>
                    <a:pt x="4985" y="3266"/>
                  </a:cubicBezTo>
                  <a:cubicBezTo>
                    <a:pt x="4982" y="3335"/>
                    <a:pt x="4989" y="3408"/>
                    <a:pt x="5009" y="3482"/>
                  </a:cubicBezTo>
                  <a:cubicBezTo>
                    <a:pt x="5058" y="3668"/>
                    <a:pt x="5188" y="3830"/>
                    <a:pt x="5363" y="3923"/>
                  </a:cubicBezTo>
                  <a:cubicBezTo>
                    <a:pt x="5442" y="3965"/>
                    <a:pt x="5519" y="4002"/>
                    <a:pt x="5594" y="4038"/>
                  </a:cubicBezTo>
                  <a:cubicBezTo>
                    <a:pt x="5599" y="4210"/>
                    <a:pt x="5606" y="4382"/>
                    <a:pt x="5618" y="4554"/>
                  </a:cubicBezTo>
                  <a:cubicBezTo>
                    <a:pt x="5530" y="4538"/>
                    <a:pt x="5415" y="4524"/>
                    <a:pt x="5279" y="4524"/>
                  </a:cubicBezTo>
                  <a:cubicBezTo>
                    <a:pt x="5149" y="4524"/>
                    <a:pt x="5001" y="4537"/>
                    <a:pt x="4838" y="4573"/>
                  </a:cubicBezTo>
                  <a:cubicBezTo>
                    <a:pt x="4756" y="4592"/>
                    <a:pt x="4703" y="4674"/>
                    <a:pt x="4722" y="4756"/>
                  </a:cubicBezTo>
                  <a:cubicBezTo>
                    <a:pt x="4738" y="4827"/>
                    <a:pt x="4802" y="4876"/>
                    <a:pt x="4872" y="4876"/>
                  </a:cubicBezTo>
                  <a:cubicBezTo>
                    <a:pt x="4883" y="4876"/>
                    <a:pt x="4894" y="4875"/>
                    <a:pt x="4905" y="4872"/>
                  </a:cubicBezTo>
                  <a:cubicBezTo>
                    <a:pt x="5044" y="4841"/>
                    <a:pt x="5171" y="4830"/>
                    <a:pt x="5281" y="4830"/>
                  </a:cubicBezTo>
                  <a:cubicBezTo>
                    <a:pt x="5445" y="4830"/>
                    <a:pt x="5571" y="4854"/>
                    <a:pt x="5642" y="4872"/>
                  </a:cubicBezTo>
                  <a:cubicBezTo>
                    <a:pt x="5666" y="5133"/>
                    <a:pt x="5699" y="5390"/>
                    <a:pt x="5740" y="5645"/>
                  </a:cubicBezTo>
                  <a:cubicBezTo>
                    <a:pt x="5550" y="5629"/>
                    <a:pt x="5341" y="5621"/>
                    <a:pt x="5135" y="5621"/>
                  </a:cubicBezTo>
                  <a:cubicBezTo>
                    <a:pt x="5025" y="5621"/>
                    <a:pt x="4915" y="5623"/>
                    <a:pt x="4810" y="5628"/>
                  </a:cubicBezTo>
                  <a:cubicBezTo>
                    <a:pt x="4499" y="4708"/>
                    <a:pt x="4328" y="3730"/>
                    <a:pt x="4301" y="2718"/>
                  </a:cubicBezTo>
                  <a:cubicBezTo>
                    <a:pt x="4288" y="2252"/>
                    <a:pt x="4307" y="1780"/>
                    <a:pt x="4357" y="1313"/>
                  </a:cubicBezTo>
                  <a:cubicBezTo>
                    <a:pt x="4419" y="1301"/>
                    <a:pt x="4528" y="1284"/>
                    <a:pt x="4674" y="1284"/>
                  </a:cubicBezTo>
                  <a:cubicBezTo>
                    <a:pt x="4812" y="1284"/>
                    <a:pt x="4983" y="1299"/>
                    <a:pt x="5177" y="1347"/>
                  </a:cubicBezTo>
                  <a:cubicBezTo>
                    <a:pt x="5189" y="1350"/>
                    <a:pt x="5202" y="1351"/>
                    <a:pt x="5214" y="1351"/>
                  </a:cubicBezTo>
                  <a:cubicBezTo>
                    <a:pt x="5283" y="1351"/>
                    <a:pt x="5344" y="1304"/>
                    <a:pt x="5363" y="1235"/>
                  </a:cubicBezTo>
                  <a:cubicBezTo>
                    <a:pt x="5382" y="1153"/>
                    <a:pt x="5333" y="1070"/>
                    <a:pt x="5250" y="1049"/>
                  </a:cubicBezTo>
                  <a:cubicBezTo>
                    <a:pt x="5030" y="995"/>
                    <a:pt x="4834" y="978"/>
                    <a:pt x="4674" y="978"/>
                  </a:cubicBezTo>
                  <a:cubicBezTo>
                    <a:pt x="4563" y="978"/>
                    <a:pt x="4469" y="986"/>
                    <a:pt x="4395" y="996"/>
                  </a:cubicBezTo>
                  <a:lnTo>
                    <a:pt x="4399" y="961"/>
                  </a:lnTo>
                  <a:cubicBezTo>
                    <a:pt x="4425" y="770"/>
                    <a:pt x="4461" y="575"/>
                    <a:pt x="4578" y="454"/>
                  </a:cubicBezTo>
                  <a:cubicBezTo>
                    <a:pt x="4685" y="345"/>
                    <a:pt x="4844" y="309"/>
                    <a:pt x="5023" y="309"/>
                  </a:cubicBezTo>
                  <a:close/>
                  <a:moveTo>
                    <a:pt x="2409" y="1539"/>
                  </a:moveTo>
                  <a:cubicBezTo>
                    <a:pt x="2792" y="1539"/>
                    <a:pt x="3034" y="1633"/>
                    <a:pt x="3042" y="1727"/>
                  </a:cubicBezTo>
                  <a:cubicBezTo>
                    <a:pt x="3051" y="1846"/>
                    <a:pt x="3061" y="1963"/>
                    <a:pt x="3074" y="2080"/>
                  </a:cubicBezTo>
                  <a:cubicBezTo>
                    <a:pt x="3001" y="2073"/>
                    <a:pt x="2907" y="2067"/>
                    <a:pt x="2799" y="2067"/>
                  </a:cubicBezTo>
                  <a:cubicBezTo>
                    <a:pt x="2603" y="2067"/>
                    <a:pt x="2361" y="2087"/>
                    <a:pt x="2117" y="2156"/>
                  </a:cubicBezTo>
                  <a:cubicBezTo>
                    <a:pt x="1948" y="2209"/>
                    <a:pt x="1984" y="2454"/>
                    <a:pt x="2159" y="2457"/>
                  </a:cubicBezTo>
                  <a:cubicBezTo>
                    <a:pt x="2386" y="2394"/>
                    <a:pt x="2641" y="2374"/>
                    <a:pt x="2837" y="2374"/>
                  </a:cubicBezTo>
                  <a:cubicBezTo>
                    <a:pt x="2954" y="2374"/>
                    <a:pt x="3050" y="2381"/>
                    <a:pt x="3107" y="2391"/>
                  </a:cubicBezTo>
                  <a:cubicBezTo>
                    <a:pt x="3212" y="3226"/>
                    <a:pt x="3397" y="4000"/>
                    <a:pt x="3658" y="4700"/>
                  </a:cubicBezTo>
                  <a:cubicBezTo>
                    <a:pt x="3533" y="4732"/>
                    <a:pt x="3346" y="4785"/>
                    <a:pt x="3186" y="4859"/>
                  </a:cubicBezTo>
                  <a:cubicBezTo>
                    <a:pt x="3110" y="4894"/>
                    <a:pt x="3077" y="4986"/>
                    <a:pt x="3113" y="5062"/>
                  </a:cubicBezTo>
                  <a:cubicBezTo>
                    <a:pt x="3140" y="5118"/>
                    <a:pt x="3195" y="5150"/>
                    <a:pt x="3252" y="5150"/>
                  </a:cubicBezTo>
                  <a:cubicBezTo>
                    <a:pt x="3274" y="5150"/>
                    <a:pt x="3296" y="5146"/>
                    <a:pt x="3317" y="5135"/>
                  </a:cubicBezTo>
                  <a:cubicBezTo>
                    <a:pt x="3471" y="5064"/>
                    <a:pt x="3663" y="5013"/>
                    <a:pt x="3771" y="4987"/>
                  </a:cubicBezTo>
                  <a:cubicBezTo>
                    <a:pt x="3801" y="5060"/>
                    <a:pt x="3832" y="5133"/>
                    <a:pt x="3865" y="5204"/>
                  </a:cubicBezTo>
                  <a:lnTo>
                    <a:pt x="3904" y="5291"/>
                  </a:lnTo>
                  <a:cubicBezTo>
                    <a:pt x="3966" y="5427"/>
                    <a:pt x="4025" y="5557"/>
                    <a:pt x="4068" y="5688"/>
                  </a:cubicBezTo>
                  <a:cubicBezTo>
                    <a:pt x="3762" y="5730"/>
                    <a:pt x="3470" y="5788"/>
                    <a:pt x="3196" y="5859"/>
                  </a:cubicBezTo>
                  <a:lnTo>
                    <a:pt x="2529" y="4119"/>
                  </a:lnTo>
                  <a:cubicBezTo>
                    <a:pt x="2620" y="4090"/>
                    <a:pt x="2757" y="4048"/>
                    <a:pt x="2858" y="4034"/>
                  </a:cubicBezTo>
                  <a:cubicBezTo>
                    <a:pt x="2941" y="4022"/>
                    <a:pt x="3001" y="3945"/>
                    <a:pt x="2988" y="3861"/>
                  </a:cubicBezTo>
                  <a:cubicBezTo>
                    <a:pt x="2978" y="3785"/>
                    <a:pt x="2912" y="3730"/>
                    <a:pt x="2837" y="3730"/>
                  </a:cubicBezTo>
                  <a:cubicBezTo>
                    <a:pt x="2830" y="3730"/>
                    <a:pt x="2823" y="3730"/>
                    <a:pt x="2816" y="3731"/>
                  </a:cubicBezTo>
                  <a:cubicBezTo>
                    <a:pt x="2689" y="3749"/>
                    <a:pt x="2522" y="3801"/>
                    <a:pt x="2421" y="3834"/>
                  </a:cubicBezTo>
                  <a:lnTo>
                    <a:pt x="2172" y="3185"/>
                  </a:lnTo>
                  <a:cubicBezTo>
                    <a:pt x="2125" y="3062"/>
                    <a:pt x="2067" y="2909"/>
                    <a:pt x="1938" y="2798"/>
                  </a:cubicBezTo>
                  <a:cubicBezTo>
                    <a:pt x="1815" y="2691"/>
                    <a:pt x="1667" y="2655"/>
                    <a:pt x="1521" y="2655"/>
                  </a:cubicBezTo>
                  <a:cubicBezTo>
                    <a:pt x="1513" y="2655"/>
                    <a:pt x="1504" y="2655"/>
                    <a:pt x="1496" y="2655"/>
                  </a:cubicBezTo>
                  <a:cubicBezTo>
                    <a:pt x="1419" y="2326"/>
                    <a:pt x="1379" y="2046"/>
                    <a:pt x="1384" y="1847"/>
                  </a:cubicBezTo>
                  <a:cubicBezTo>
                    <a:pt x="1387" y="1750"/>
                    <a:pt x="1764" y="1555"/>
                    <a:pt x="2348" y="1540"/>
                  </a:cubicBezTo>
                  <a:cubicBezTo>
                    <a:pt x="2369" y="1539"/>
                    <a:pt x="2389" y="1539"/>
                    <a:pt x="2409" y="1539"/>
                  </a:cubicBezTo>
                  <a:close/>
                  <a:moveTo>
                    <a:pt x="1518" y="2964"/>
                  </a:moveTo>
                  <a:cubicBezTo>
                    <a:pt x="1603" y="2964"/>
                    <a:pt x="1679" y="2983"/>
                    <a:pt x="1736" y="3032"/>
                  </a:cubicBezTo>
                  <a:cubicBezTo>
                    <a:pt x="1806" y="3092"/>
                    <a:pt x="1849" y="3202"/>
                    <a:pt x="1885" y="3298"/>
                  </a:cubicBezTo>
                  <a:lnTo>
                    <a:pt x="2490" y="4877"/>
                  </a:lnTo>
                  <a:cubicBezTo>
                    <a:pt x="2432" y="4951"/>
                    <a:pt x="2137" y="5278"/>
                    <a:pt x="1491" y="5394"/>
                  </a:cubicBezTo>
                  <a:cubicBezTo>
                    <a:pt x="1407" y="5409"/>
                    <a:pt x="1353" y="5488"/>
                    <a:pt x="1368" y="5572"/>
                  </a:cubicBezTo>
                  <a:cubicBezTo>
                    <a:pt x="1380" y="5646"/>
                    <a:pt x="1447" y="5698"/>
                    <a:pt x="1520" y="5698"/>
                  </a:cubicBezTo>
                  <a:cubicBezTo>
                    <a:pt x="1528" y="5698"/>
                    <a:pt x="1537" y="5697"/>
                    <a:pt x="1545" y="5696"/>
                  </a:cubicBezTo>
                  <a:cubicBezTo>
                    <a:pt x="2099" y="5597"/>
                    <a:pt x="2438" y="5353"/>
                    <a:pt x="2611" y="5192"/>
                  </a:cubicBezTo>
                  <a:lnTo>
                    <a:pt x="2899" y="5943"/>
                  </a:lnTo>
                  <a:cubicBezTo>
                    <a:pt x="2516" y="6058"/>
                    <a:pt x="2167" y="6193"/>
                    <a:pt x="1854" y="6340"/>
                  </a:cubicBezTo>
                  <a:cubicBezTo>
                    <a:pt x="1419" y="5902"/>
                    <a:pt x="1048" y="5404"/>
                    <a:pt x="761" y="4862"/>
                  </a:cubicBezTo>
                  <a:cubicBezTo>
                    <a:pt x="987" y="4838"/>
                    <a:pt x="1392" y="4760"/>
                    <a:pt x="1894" y="4508"/>
                  </a:cubicBezTo>
                  <a:cubicBezTo>
                    <a:pt x="1969" y="4471"/>
                    <a:pt x="1999" y="4378"/>
                    <a:pt x="1961" y="4304"/>
                  </a:cubicBezTo>
                  <a:cubicBezTo>
                    <a:pt x="1934" y="4250"/>
                    <a:pt x="1880" y="4220"/>
                    <a:pt x="1825" y="4220"/>
                  </a:cubicBezTo>
                  <a:cubicBezTo>
                    <a:pt x="1801" y="4220"/>
                    <a:pt x="1778" y="4225"/>
                    <a:pt x="1756" y="4236"/>
                  </a:cubicBezTo>
                  <a:cubicBezTo>
                    <a:pt x="1175" y="4529"/>
                    <a:pt x="735" y="4563"/>
                    <a:pt x="613" y="4566"/>
                  </a:cubicBezTo>
                  <a:cubicBezTo>
                    <a:pt x="539" y="4406"/>
                    <a:pt x="472" y="4243"/>
                    <a:pt x="413" y="4079"/>
                  </a:cubicBezTo>
                  <a:cubicBezTo>
                    <a:pt x="365" y="3946"/>
                    <a:pt x="316" y="3794"/>
                    <a:pt x="337" y="3659"/>
                  </a:cubicBezTo>
                  <a:cubicBezTo>
                    <a:pt x="385" y="3348"/>
                    <a:pt x="773" y="3173"/>
                    <a:pt x="1105" y="3056"/>
                  </a:cubicBezTo>
                  <a:cubicBezTo>
                    <a:pt x="1237" y="3009"/>
                    <a:pt x="1387" y="2964"/>
                    <a:pt x="1518" y="2964"/>
                  </a:cubicBezTo>
                  <a:close/>
                  <a:moveTo>
                    <a:pt x="5039" y="1"/>
                  </a:moveTo>
                  <a:cubicBezTo>
                    <a:pt x="4498" y="1"/>
                    <a:pt x="4160" y="263"/>
                    <a:pt x="4095" y="918"/>
                  </a:cubicBezTo>
                  <a:cubicBezTo>
                    <a:pt x="3874" y="2489"/>
                    <a:pt x="4002" y="4162"/>
                    <a:pt x="4493" y="5646"/>
                  </a:cubicBezTo>
                  <a:cubicBezTo>
                    <a:pt x="4453" y="5649"/>
                    <a:pt x="4415" y="5652"/>
                    <a:pt x="4378" y="5656"/>
                  </a:cubicBezTo>
                  <a:cubicBezTo>
                    <a:pt x="4327" y="5485"/>
                    <a:pt x="4254" y="5323"/>
                    <a:pt x="4182" y="5167"/>
                  </a:cubicBezTo>
                  <a:cubicBezTo>
                    <a:pt x="4169" y="5139"/>
                    <a:pt x="4156" y="5109"/>
                    <a:pt x="4143" y="5082"/>
                  </a:cubicBezTo>
                  <a:cubicBezTo>
                    <a:pt x="3707" y="4113"/>
                    <a:pt x="3440" y="2978"/>
                    <a:pt x="3345" y="1706"/>
                  </a:cubicBezTo>
                  <a:cubicBezTo>
                    <a:pt x="3322" y="1410"/>
                    <a:pt x="2976" y="1235"/>
                    <a:pt x="2412" y="1235"/>
                  </a:cubicBezTo>
                  <a:cubicBezTo>
                    <a:pt x="2387" y="1235"/>
                    <a:pt x="2363" y="1236"/>
                    <a:pt x="2338" y="1236"/>
                  </a:cubicBezTo>
                  <a:cubicBezTo>
                    <a:pt x="1906" y="1247"/>
                    <a:pt x="1087" y="1388"/>
                    <a:pt x="1077" y="1840"/>
                  </a:cubicBezTo>
                  <a:cubicBezTo>
                    <a:pt x="1071" y="2065"/>
                    <a:pt x="1109" y="2355"/>
                    <a:pt x="1190" y="2706"/>
                  </a:cubicBezTo>
                  <a:cubicBezTo>
                    <a:pt x="1114" y="2727"/>
                    <a:pt x="1049" y="2750"/>
                    <a:pt x="1001" y="2767"/>
                  </a:cubicBezTo>
                  <a:cubicBezTo>
                    <a:pt x="589" y="2913"/>
                    <a:pt x="106" y="3141"/>
                    <a:pt x="33" y="3612"/>
                  </a:cubicBezTo>
                  <a:cubicBezTo>
                    <a:pt x="1" y="3819"/>
                    <a:pt x="63" y="4016"/>
                    <a:pt x="123" y="4184"/>
                  </a:cubicBezTo>
                  <a:cubicBezTo>
                    <a:pt x="430" y="5034"/>
                    <a:pt x="925" y="5826"/>
                    <a:pt x="1563" y="6481"/>
                  </a:cubicBezTo>
                  <a:cubicBezTo>
                    <a:pt x="1297" y="6620"/>
                    <a:pt x="1062" y="6761"/>
                    <a:pt x="858" y="6898"/>
                  </a:cubicBezTo>
                  <a:cubicBezTo>
                    <a:pt x="237" y="7302"/>
                    <a:pt x="532" y="8290"/>
                    <a:pt x="1270" y="8290"/>
                  </a:cubicBezTo>
                  <a:cubicBezTo>
                    <a:pt x="1273" y="8290"/>
                    <a:pt x="1277" y="8290"/>
                    <a:pt x="1280" y="8290"/>
                  </a:cubicBezTo>
                  <a:lnTo>
                    <a:pt x="1978" y="8290"/>
                  </a:lnTo>
                  <a:cubicBezTo>
                    <a:pt x="2180" y="8283"/>
                    <a:pt x="2180" y="7991"/>
                    <a:pt x="1978" y="7984"/>
                  </a:cubicBezTo>
                  <a:lnTo>
                    <a:pt x="1280" y="7984"/>
                  </a:lnTo>
                  <a:cubicBezTo>
                    <a:pt x="1033" y="7984"/>
                    <a:pt x="893" y="7817"/>
                    <a:pt x="846" y="7663"/>
                  </a:cubicBezTo>
                  <a:cubicBezTo>
                    <a:pt x="799" y="7506"/>
                    <a:pt x="822" y="7290"/>
                    <a:pt x="1029" y="7152"/>
                  </a:cubicBezTo>
                  <a:cubicBezTo>
                    <a:pt x="1865" y="6593"/>
                    <a:pt x="3257" y="5926"/>
                    <a:pt x="5131" y="5926"/>
                  </a:cubicBezTo>
                  <a:cubicBezTo>
                    <a:pt x="7082" y="5926"/>
                    <a:pt x="8081" y="6642"/>
                    <a:pt x="8574" y="7242"/>
                  </a:cubicBezTo>
                  <a:cubicBezTo>
                    <a:pt x="8688" y="7381"/>
                    <a:pt x="8710" y="7560"/>
                    <a:pt x="8634" y="7722"/>
                  </a:cubicBezTo>
                  <a:cubicBezTo>
                    <a:pt x="8557" y="7885"/>
                    <a:pt x="8402" y="7983"/>
                    <a:pt x="8223" y="7983"/>
                  </a:cubicBezTo>
                  <a:lnTo>
                    <a:pt x="2704" y="7983"/>
                  </a:lnTo>
                  <a:cubicBezTo>
                    <a:pt x="2502" y="7989"/>
                    <a:pt x="2502" y="8281"/>
                    <a:pt x="2704" y="8289"/>
                  </a:cubicBezTo>
                  <a:lnTo>
                    <a:pt x="8223" y="8289"/>
                  </a:lnTo>
                  <a:cubicBezTo>
                    <a:pt x="8520" y="8289"/>
                    <a:pt x="8783" y="8122"/>
                    <a:pt x="8910" y="7852"/>
                  </a:cubicBezTo>
                  <a:cubicBezTo>
                    <a:pt x="9037" y="7585"/>
                    <a:pt x="8999" y="7277"/>
                    <a:pt x="8811" y="7048"/>
                  </a:cubicBezTo>
                  <a:cubicBezTo>
                    <a:pt x="8361" y="6501"/>
                    <a:pt x="7531" y="5866"/>
                    <a:pt x="6052" y="5676"/>
                  </a:cubicBezTo>
                  <a:cubicBezTo>
                    <a:pt x="5969" y="5184"/>
                    <a:pt x="5919" y="4674"/>
                    <a:pt x="5901" y="4159"/>
                  </a:cubicBezTo>
                  <a:lnTo>
                    <a:pt x="5901" y="4159"/>
                  </a:lnTo>
                  <a:cubicBezTo>
                    <a:pt x="6153" y="4249"/>
                    <a:pt x="6403" y="4291"/>
                    <a:pt x="6644" y="4291"/>
                  </a:cubicBezTo>
                  <a:cubicBezTo>
                    <a:pt x="7312" y="4291"/>
                    <a:pt x="7916" y="3973"/>
                    <a:pt x="8326" y="3506"/>
                  </a:cubicBezTo>
                  <a:cubicBezTo>
                    <a:pt x="8382" y="3444"/>
                    <a:pt x="8379" y="3346"/>
                    <a:pt x="8318" y="3291"/>
                  </a:cubicBezTo>
                  <a:cubicBezTo>
                    <a:pt x="8288" y="3263"/>
                    <a:pt x="8251" y="3250"/>
                    <a:pt x="8213" y="3250"/>
                  </a:cubicBezTo>
                  <a:cubicBezTo>
                    <a:pt x="8172" y="3250"/>
                    <a:pt x="8131" y="3266"/>
                    <a:pt x="8101" y="3298"/>
                  </a:cubicBezTo>
                  <a:cubicBezTo>
                    <a:pt x="7958" y="3453"/>
                    <a:pt x="7808" y="3583"/>
                    <a:pt x="7651" y="3685"/>
                  </a:cubicBezTo>
                  <a:cubicBezTo>
                    <a:pt x="7536" y="3351"/>
                    <a:pt x="7296" y="3156"/>
                    <a:pt x="7285" y="3146"/>
                  </a:cubicBezTo>
                  <a:cubicBezTo>
                    <a:pt x="7257" y="3123"/>
                    <a:pt x="7223" y="3112"/>
                    <a:pt x="7189" y="3112"/>
                  </a:cubicBezTo>
                  <a:cubicBezTo>
                    <a:pt x="7145" y="3112"/>
                    <a:pt x="7101" y="3132"/>
                    <a:pt x="7071" y="3169"/>
                  </a:cubicBezTo>
                  <a:cubicBezTo>
                    <a:pt x="7019" y="3234"/>
                    <a:pt x="7029" y="3330"/>
                    <a:pt x="7094" y="3385"/>
                  </a:cubicBezTo>
                  <a:cubicBezTo>
                    <a:pt x="7097" y="3386"/>
                    <a:pt x="7305" y="3558"/>
                    <a:pt x="7379" y="3835"/>
                  </a:cubicBezTo>
                  <a:cubicBezTo>
                    <a:pt x="7155" y="3935"/>
                    <a:pt x="6919" y="3985"/>
                    <a:pt x="6673" y="3985"/>
                  </a:cubicBezTo>
                  <a:cubicBezTo>
                    <a:pt x="6307" y="3985"/>
                    <a:pt x="5917" y="3875"/>
                    <a:pt x="5505" y="3654"/>
                  </a:cubicBezTo>
                  <a:cubicBezTo>
                    <a:pt x="5405" y="3601"/>
                    <a:pt x="5331" y="3510"/>
                    <a:pt x="5302" y="3403"/>
                  </a:cubicBezTo>
                  <a:cubicBezTo>
                    <a:pt x="5291" y="3362"/>
                    <a:pt x="5287" y="3322"/>
                    <a:pt x="5289" y="3285"/>
                  </a:cubicBezTo>
                  <a:cubicBezTo>
                    <a:pt x="5294" y="3198"/>
                    <a:pt x="5331" y="3127"/>
                    <a:pt x="5391" y="3088"/>
                  </a:cubicBezTo>
                  <a:cubicBezTo>
                    <a:pt x="5426" y="3066"/>
                    <a:pt x="5467" y="3054"/>
                    <a:pt x="5511" y="3054"/>
                  </a:cubicBezTo>
                  <a:cubicBezTo>
                    <a:pt x="5547" y="3054"/>
                    <a:pt x="5585" y="3062"/>
                    <a:pt x="5624" y="3077"/>
                  </a:cubicBezTo>
                  <a:cubicBezTo>
                    <a:pt x="5703" y="3106"/>
                    <a:pt x="5809" y="3140"/>
                    <a:pt x="5935" y="3162"/>
                  </a:cubicBezTo>
                  <a:cubicBezTo>
                    <a:pt x="5906" y="3291"/>
                    <a:pt x="5878" y="3478"/>
                    <a:pt x="5913" y="3651"/>
                  </a:cubicBezTo>
                  <a:cubicBezTo>
                    <a:pt x="5927" y="3724"/>
                    <a:pt x="5991" y="3774"/>
                    <a:pt x="6063" y="3774"/>
                  </a:cubicBezTo>
                  <a:cubicBezTo>
                    <a:pt x="6071" y="3774"/>
                    <a:pt x="6083" y="3773"/>
                    <a:pt x="6093" y="3772"/>
                  </a:cubicBezTo>
                  <a:cubicBezTo>
                    <a:pt x="6175" y="3756"/>
                    <a:pt x="6230" y="3675"/>
                    <a:pt x="6214" y="3593"/>
                  </a:cubicBezTo>
                  <a:cubicBezTo>
                    <a:pt x="6189" y="3463"/>
                    <a:pt x="6218" y="3296"/>
                    <a:pt x="6245" y="3189"/>
                  </a:cubicBezTo>
                  <a:cubicBezTo>
                    <a:pt x="6414" y="3187"/>
                    <a:pt x="6597" y="3156"/>
                    <a:pt x="6783" y="3073"/>
                  </a:cubicBezTo>
                  <a:cubicBezTo>
                    <a:pt x="7012" y="2968"/>
                    <a:pt x="7215" y="2798"/>
                    <a:pt x="7387" y="2567"/>
                  </a:cubicBezTo>
                  <a:cubicBezTo>
                    <a:pt x="7460" y="2578"/>
                    <a:pt x="7680" y="2626"/>
                    <a:pt x="7832" y="2807"/>
                  </a:cubicBezTo>
                  <a:cubicBezTo>
                    <a:pt x="7862" y="2842"/>
                    <a:pt x="7905" y="2861"/>
                    <a:pt x="7948" y="2861"/>
                  </a:cubicBezTo>
                  <a:cubicBezTo>
                    <a:pt x="7983" y="2861"/>
                    <a:pt x="8018" y="2849"/>
                    <a:pt x="8046" y="2824"/>
                  </a:cubicBezTo>
                  <a:cubicBezTo>
                    <a:pt x="8112" y="2770"/>
                    <a:pt x="8120" y="2673"/>
                    <a:pt x="8065" y="2609"/>
                  </a:cubicBezTo>
                  <a:cubicBezTo>
                    <a:pt x="7907" y="2422"/>
                    <a:pt x="7703" y="2334"/>
                    <a:pt x="7560" y="2292"/>
                  </a:cubicBezTo>
                  <a:cubicBezTo>
                    <a:pt x="7627" y="2171"/>
                    <a:pt x="7687" y="2039"/>
                    <a:pt x="7742" y="1893"/>
                  </a:cubicBezTo>
                  <a:cubicBezTo>
                    <a:pt x="7749" y="1892"/>
                    <a:pt x="7757" y="1892"/>
                    <a:pt x="7765" y="1892"/>
                  </a:cubicBezTo>
                  <a:cubicBezTo>
                    <a:pt x="7965" y="1892"/>
                    <a:pt x="8404" y="1947"/>
                    <a:pt x="8710" y="2369"/>
                  </a:cubicBezTo>
                  <a:cubicBezTo>
                    <a:pt x="8671" y="2457"/>
                    <a:pt x="8606" y="2594"/>
                    <a:pt x="8509" y="2755"/>
                  </a:cubicBezTo>
                  <a:cubicBezTo>
                    <a:pt x="8465" y="2827"/>
                    <a:pt x="8488" y="2921"/>
                    <a:pt x="8561" y="2965"/>
                  </a:cubicBezTo>
                  <a:cubicBezTo>
                    <a:pt x="8585" y="2980"/>
                    <a:pt x="8612" y="2987"/>
                    <a:pt x="8639" y="2987"/>
                  </a:cubicBezTo>
                  <a:cubicBezTo>
                    <a:pt x="8690" y="2987"/>
                    <a:pt x="8741" y="2961"/>
                    <a:pt x="8771" y="2913"/>
                  </a:cubicBezTo>
                  <a:cubicBezTo>
                    <a:pt x="8876" y="2738"/>
                    <a:pt x="8949" y="2587"/>
                    <a:pt x="8991" y="2492"/>
                  </a:cubicBezTo>
                  <a:cubicBezTo>
                    <a:pt x="9034" y="2394"/>
                    <a:pt x="9022" y="2280"/>
                    <a:pt x="8958" y="2192"/>
                  </a:cubicBezTo>
                  <a:cubicBezTo>
                    <a:pt x="8569" y="1653"/>
                    <a:pt x="8014" y="1585"/>
                    <a:pt x="7763" y="1585"/>
                  </a:cubicBezTo>
                  <a:cubicBezTo>
                    <a:pt x="7752" y="1585"/>
                    <a:pt x="7742" y="1586"/>
                    <a:pt x="7732" y="1586"/>
                  </a:cubicBezTo>
                  <a:cubicBezTo>
                    <a:pt x="7608" y="1588"/>
                    <a:pt x="7499" y="1665"/>
                    <a:pt x="7456" y="1783"/>
                  </a:cubicBezTo>
                  <a:cubicBezTo>
                    <a:pt x="7216" y="2454"/>
                    <a:pt x="6781" y="2886"/>
                    <a:pt x="6220" y="2886"/>
                  </a:cubicBezTo>
                  <a:cubicBezTo>
                    <a:pt x="6125" y="2886"/>
                    <a:pt x="6026" y="2874"/>
                    <a:pt x="5924" y="2848"/>
                  </a:cubicBezTo>
                  <a:cubicBezTo>
                    <a:pt x="5966" y="2218"/>
                    <a:pt x="6053" y="1574"/>
                    <a:pt x="6183" y="933"/>
                  </a:cubicBezTo>
                  <a:cubicBezTo>
                    <a:pt x="6209" y="802"/>
                    <a:pt x="6239" y="654"/>
                    <a:pt x="6190" y="502"/>
                  </a:cubicBezTo>
                  <a:cubicBezTo>
                    <a:pt x="6074" y="141"/>
                    <a:pt x="5620" y="69"/>
                    <a:pt x="5447" y="42"/>
                  </a:cubicBezTo>
                  <a:cubicBezTo>
                    <a:pt x="5301" y="15"/>
                    <a:pt x="5164" y="1"/>
                    <a:pt x="50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2023-06-21 14-28-13">
            <a:hlinkClick r:id="" action="ppaction://media"/>
            <a:extLst>
              <a:ext uri="{FF2B5EF4-FFF2-40B4-BE49-F238E27FC236}">
                <a16:creationId xmlns:a16="http://schemas.microsoft.com/office/drawing/2014/main" id="{7BADF88A-3A7F-BD9A-251B-E60D72936A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61416" y="1336088"/>
            <a:ext cx="3218161" cy="321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160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quatic Biomes Plants Activities for Elementary by Slidesgo">
  <a:themeElements>
    <a:clrScheme name="Simple Light">
      <a:dk1>
        <a:srgbClr val="492B67"/>
      </a:dk1>
      <a:lt1>
        <a:srgbClr val="C2E7FF"/>
      </a:lt1>
      <a:dk2>
        <a:srgbClr val="F9C169"/>
      </a:dk2>
      <a:lt2>
        <a:srgbClr val="024C7F"/>
      </a:lt2>
      <a:accent1>
        <a:srgbClr val="FFFFFF"/>
      </a:accent1>
      <a:accent2>
        <a:srgbClr val="9783D0"/>
      </a:accent2>
      <a:accent3>
        <a:srgbClr val="F2B6E8"/>
      </a:accent3>
      <a:accent4>
        <a:srgbClr val="6DCCA3"/>
      </a:accent4>
      <a:accent5>
        <a:srgbClr val="EA5A5A"/>
      </a:accent5>
      <a:accent6>
        <a:srgbClr val="FC7142"/>
      </a:accent6>
      <a:hlink>
        <a:srgbClr val="FC71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750</Words>
  <Application>Microsoft Office PowerPoint</Application>
  <PresentationFormat>Pokaz na ekranie (16:9)</PresentationFormat>
  <Paragraphs>92</Paragraphs>
  <Slides>16</Slides>
  <Notes>1</Notes>
  <HiddenSlides>0</HiddenSlides>
  <MMClips>3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16</vt:i4>
      </vt:variant>
    </vt:vector>
  </HeadingPairs>
  <TitlesOfParts>
    <vt:vector size="22" baseType="lpstr">
      <vt:lpstr>Rubik</vt:lpstr>
      <vt:lpstr>Arial</vt:lpstr>
      <vt:lpstr>Nunito Light</vt:lpstr>
      <vt:lpstr>Bebas Neue</vt:lpstr>
      <vt:lpstr>Baloo 2</vt:lpstr>
      <vt:lpstr>Aquatic Biomes Plants Activities for Elementary by Slidesgo</vt:lpstr>
      <vt:lpstr>Aquarium: środowisko MARL w PettingZoo</vt:lpstr>
      <vt:lpstr>Uczenie przez wzmacnianie kontra nadzorowane</vt:lpstr>
      <vt:lpstr>Gym, Gymnasium, PettingZoo</vt:lpstr>
      <vt:lpstr>Założenia projektu</vt:lpstr>
      <vt:lpstr>Polityka nagród</vt:lpstr>
      <vt:lpstr>Przestrzeń akcji i obserwacji</vt:lpstr>
      <vt:lpstr>Obserwacje kątowe</vt:lpstr>
      <vt:lpstr>Dawna mapa</vt:lpstr>
      <vt:lpstr>Nowa mapa</vt:lpstr>
      <vt:lpstr>Deep Q Learning</vt:lpstr>
      <vt:lpstr>Model sieci</vt:lpstr>
      <vt:lpstr>Wytrenowane modele</vt:lpstr>
      <vt:lpstr>Wykres nagród</vt:lpstr>
      <vt:lpstr>Starsze wykresy nagród</vt:lpstr>
      <vt:lpstr>Problem z uczeniem</vt:lpstr>
      <vt:lpstr>Wnioski z projektu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Własne środowisko RL w PettingZoo – Aquarium</dc:title>
  <dc:creator>Bartłomiej Tarcholik</dc:creator>
  <cp:lastModifiedBy>Bartłomiej Tarcholik</cp:lastModifiedBy>
  <cp:revision>8</cp:revision>
  <dcterms:modified xsi:type="dcterms:W3CDTF">2023-06-21T21:46:00Z</dcterms:modified>
</cp:coreProperties>
</file>